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30131"/>
  <workbookPr showInkAnnotation="0" codeName="ThisWorkbook"/>
  <mc:AlternateContent xmlns:mc="http://schemas.openxmlformats.org/markup-compatibility/2006">
    <mc:Choice Requires="x15">
      <x15ac:absPath xmlns:x15ac="http://schemas.microsoft.com/office/spreadsheetml/2010/11/ac" url="https://investquebec-my.sharepoint.com/personal/emilie_berthiaume_invest-quebec_com/Documents/Bureau/Nouveau site web/Attestations de crédits d'impôt/Fichiers XLSX/"/>
    </mc:Choice>
  </mc:AlternateContent>
  <xr:revisionPtr revIDLastSave="0" documentId="8_{FF004D18-AC90-4793-A03D-3AF1BAB31535}" xr6:coauthVersionLast="47" xr6:coauthVersionMax="47" xr10:uidLastSave="{00000000-0000-0000-0000-000000000000}"/>
  <bookViews>
    <workbookView xWindow="60225" yWindow="1800" windowWidth="21600" windowHeight="11175" tabRatio="816" xr2:uid="{00000000-000D-0000-FFFF-FFFF00000000}"/>
  </bookViews>
  <sheets>
    <sheet name="Directives" sheetId="29" r:id="rId1"/>
    <sheet name="Demande-média" sheetId="30" r:id="rId2"/>
    <sheet name="Demande-employé" sheetId="1" r:id="rId3"/>
    <sheet name="Annexe A-employé" sheetId="2" r:id="rId4"/>
    <sheet name="Annexe A1-employé" sheetId="28" r:id="rId5"/>
    <sheet name="Annexe B-média" sheetId="31" r:id="rId6"/>
    <sheet name=" Annexe E-employé" sheetId="19" r:id="rId7"/>
    <sheet name=" Annexe E1-employé" sheetId="64" r:id="rId8"/>
    <sheet name=" Annexe E2-employé" sheetId="65" r:id="rId9"/>
    <sheet name=" Annexe E3-employé" sheetId="66" r:id="rId10"/>
    <sheet name="Annexe E (Exemple)" sheetId="20" r:id="rId11"/>
    <sheet name="Liste des établissements" sheetId="27" r:id="rId12"/>
  </sheets>
  <externalReferences>
    <externalReference r:id="rId13"/>
    <externalReference r:id="rId14"/>
    <externalReference r:id="rId15"/>
  </externalReferences>
  <definedNames>
    <definedName name="ExerciceFinancier" localSheetId="7">#REF!&lt;#REF!</definedName>
    <definedName name="ExerciceFinancier" localSheetId="8">#REF!&lt;#REF!</definedName>
    <definedName name="ExerciceFinancier" localSheetId="9">#REF!&lt;#REF!</definedName>
    <definedName name="ExerciceFinancier" localSheetId="6">#REF!&lt;#REF!</definedName>
    <definedName name="ExerciceFinancier" localSheetId="10">#REF!&lt;#REF!</definedName>
    <definedName name="ExerciceFinancier" localSheetId="0">'[1]Annexe A'!$H$12&lt;'[1]Annexe A'!$J$12</definedName>
    <definedName name="ExerciceFinancier">'[2]Annexe A'!$H$12&lt;'[2]Annexe A'!$J$12</definedName>
    <definedName name="_xlnm.Print_Titles" localSheetId="7">' Annexe E1-employé'!$1:$18</definedName>
    <definedName name="_xlnm.Print_Titles" localSheetId="8">' Annexe E2-employé'!$1:$18</definedName>
    <definedName name="_xlnm.Print_Titles" localSheetId="9">' Annexe E3-employé'!$1:$18</definedName>
    <definedName name="_xlnm.Print_Titles" localSheetId="6">' Annexe E-employé'!$1:$18</definedName>
    <definedName name="_xlnm.Print_Titles" localSheetId="4">'Annexe A1-employé'!$9:$11</definedName>
    <definedName name="_xlnm.Print_Titles" localSheetId="3">'Annexe A-employé'!$10:$13</definedName>
    <definedName name="_xlnm.Print_Titles" localSheetId="5">'Annexe B-média'!$2:$6</definedName>
    <definedName name="_xlnm.Print_Titles" localSheetId="10">'Annexe E (Exemple)'!$1:$19</definedName>
    <definedName name="PeriodeEmploi" localSheetId="7">AND(#REF!&lt;=#REF!,#REF!&gt;=DATE(#REF!,1,1),#REF!&lt;=#REF!)</definedName>
    <definedName name="PeriodeEmploi" localSheetId="8">AND(#REF!&lt;=#REF!,#REF!&gt;=DATE(#REF!,1,1),#REF!&lt;=#REF!)</definedName>
    <definedName name="PeriodeEmploi" localSheetId="9">AND(#REF!&lt;=#REF!,#REF!&gt;=DATE(#REF!,1,1),#REF!&lt;=#REF!)</definedName>
    <definedName name="PeriodeEmploi" localSheetId="6">AND(#REF!&lt;=#REF!,#REF!&gt;=DATE(#REF!,1,1),#REF!&lt;=#REF!)</definedName>
    <definedName name="PeriodeEmploi" localSheetId="10">AND(#REF!&lt;=#REF!,#REF!&gt;=DATE(#REF!,1,1),#REF!&lt;=#REF!)</definedName>
    <definedName name="PeriodeEmploi" localSheetId="0">AND('[1]Annexe A'!G1&lt;='[1]Annexe A'!H1,'[1]Annexe A'!G1&gt;=DATE('[1]Annexe A'!$E$12,1,1),'[1]Annexe A'!G1&lt;='[1]Annexe A'!$J$12)</definedName>
    <definedName name="PeriodeEmploi">AND('[2]Annexe A'!G1&lt;='[2]Annexe A'!H1,'[2]Annexe A'!G1&gt;=DATE('[2]Annexe A'!$E$12,1,1),'[2]Annexe A'!G1&lt;='[2]Annexe A'!$J$12)</definedName>
    <definedName name="PeriodesDePaieTravaille" localSheetId="7">AND(#REF!&lt;=53,#REF!&lt;=#REF!)</definedName>
    <definedName name="PeriodesDePaieTravaille" localSheetId="8">AND(#REF!&lt;=53,#REF!&lt;=#REF!)</definedName>
    <definedName name="PeriodesDePaieTravaille" localSheetId="9">AND(#REF!&lt;=53,#REF!&lt;=#REF!)</definedName>
    <definedName name="PeriodesDePaieTravaille" localSheetId="6">AND(#REF!&lt;=53,#REF!&lt;=#REF!)</definedName>
    <definedName name="PeriodesDePaieTravaille" localSheetId="10">AND(#REF!&lt;=53,#REF!&lt;=#REF!)</definedName>
    <definedName name="PeriodesDePaieTravaille" localSheetId="0">AND('[1]Annexe A'!$I1&lt;=53,'[1]Annexe A'!$J1&lt;='[1]Annexe A'!$I1)</definedName>
    <definedName name="PeriodesDePaieTravaille">AND('[2]Annexe A'!$I1&lt;=53,'[2]Annexe A'!$J1&lt;='[2]Annexe A'!$I1)</definedName>
    <definedName name="PeriodPaieTravail_BiEtMens" localSheetId="7">#REF!&lt;=IF(#REF!="bimensuelles",ROUND(((#REF!-#REF!-2)/14),0),IF(#REF!="mensuelles",ROUND(((#REF!-#REF!-2)/30),0),0))</definedName>
    <definedName name="PeriodPaieTravail_BiEtMens" localSheetId="8">#REF!&lt;=IF(#REF!="bimensuelles",ROUND(((#REF!-#REF!-2)/14),0),IF(#REF!="mensuelles",ROUND(((#REF!-#REF!-2)/30),0),0))</definedName>
    <definedName name="PeriodPaieTravail_BiEtMens" localSheetId="9">#REF!&lt;=IF(#REF!="bimensuelles",ROUND(((#REF!-#REF!-2)/14),0),IF(#REF!="mensuelles",ROUND(((#REF!-#REF!-2)/30),0),0))</definedName>
    <definedName name="PeriodPaieTravail_BiEtMens" localSheetId="6">#REF!&lt;=IF(#REF!="bimensuelles",ROUND(((#REF!-#REF!-2)/14),0),IF(#REF!="mensuelles",ROUND(((#REF!-#REF!-2)/30),0),0))</definedName>
    <definedName name="PeriodPaieTravail_BiEtMens" localSheetId="10">#REF!&lt;=IF(#REF!="bimensuelles",ROUND(((#REF!-#REF!-2)/14),0),IF(#REF!="mensuelles",ROUND(((#REF!-#REF!-2)/30),0),0))</definedName>
    <definedName name="PeriodPaieTravail_BiEtMens" localSheetId="0">'[1]Annexe A'!$I1&lt;=IF('[1]Annexe A'!$G$16="bimensuelles",ROUND((('[1]Annexe A'!$H1-'[1]Annexe A'!$G1-2)/14),0),IF('[1]Annexe A'!$G$16="mensuelles",ROUND((('[1]Annexe A'!$H1-'[1]Annexe A'!$G1-2)/30),0),0))</definedName>
    <definedName name="PeriodPaieTravail_BiEtMens">'[2]Annexe A'!$I1&lt;=IF('[2]Annexe A'!$G$16="bimensuelles",ROUND((('[2]Annexe A'!$H1-'[2]Annexe A'!$G1-2)/14),0),IF('[2]Annexe A'!$G$16="mensuelles",ROUND((('[2]Annexe A'!$H1-'[2]Annexe A'!$G1-2)/30),0),0))</definedName>
    <definedName name="PeriodPaieTravail_SemEtQuinz" localSheetId="7">#REF!&lt;=IF(#REF!="par semaine",ROUND(((#REF!-#REF!+2)/7),0),IF(#REF!="aux quinzaines",ROUND(((#REF!-#REF!+2)/15),0),0))</definedName>
    <definedName name="PeriodPaieTravail_SemEtQuinz" localSheetId="8">#REF!&lt;=IF(#REF!="par semaine",ROUND(((#REF!-#REF!+2)/7),0),IF(#REF!="aux quinzaines",ROUND(((#REF!-#REF!+2)/15),0),0))</definedName>
    <definedName name="PeriodPaieTravail_SemEtQuinz" localSheetId="9">#REF!&lt;=IF(#REF!="par semaine",ROUND(((#REF!-#REF!+2)/7),0),IF(#REF!="aux quinzaines",ROUND(((#REF!-#REF!+2)/15),0),0))</definedName>
    <definedName name="PeriodPaieTravail_SemEtQuinz" localSheetId="6">#REF!&lt;=IF(#REF!="par semaine",ROUND(((#REF!-#REF!+2)/7),0),IF(#REF!="aux quinzaines",ROUND(((#REF!-#REF!+2)/15),0),0))</definedName>
    <definedName name="PeriodPaieTravail_SemEtQuinz" localSheetId="10">#REF!&lt;=IF(#REF!="par semaine",ROUND(((#REF!-#REF!+2)/7),0),IF(#REF!="aux quinzaines",ROUND(((#REF!-#REF!+2)/15),0),0))</definedName>
    <definedName name="PeriodPaieTravail_SemEtQuinz" localSheetId="0">'[1]Annexe A'!$I1&lt;=IF('[1]Annexe A'!$G$16="par semaine",ROUND((('[1]Annexe A'!$H1-'[1]Annexe A'!$G1+2)/7),0),IF('[1]Annexe A'!$G$16="aux quinzaines",ROUND((('[1]Annexe A'!$H1-'[1]Annexe A'!$G1+2)/15),0),0))</definedName>
    <definedName name="PeriodPaieTravail_SemEtQuinz">'[2]Annexe A'!$I1&lt;=IF('[2]Annexe A'!$G$16="par semaine",ROUND((('[2]Annexe A'!$H1-'[2]Annexe A'!$G1+2)/7),0),IF('[2]Annexe A'!$G$16="aux quinzaines",ROUND((('[2]Annexe A'!$H1-'[2]Annexe A'!$G1+2)/15),0),0))</definedName>
    <definedName name="SaisiComplete" localSheetId="7">AND(#REF!&lt;&gt;"",#REF!&lt;&gt;"",#REF!&lt;&gt;"",#REF!&lt;&gt;"",#REF!&lt;&gt;"",#REF!&lt;&gt;"",#REF!&lt;&gt;"",#REF!&lt;&gt;"")</definedName>
    <definedName name="SaisiComplete" localSheetId="8">AND(#REF!&lt;&gt;"",#REF!&lt;&gt;"",#REF!&lt;&gt;"",#REF!&lt;&gt;"",#REF!&lt;&gt;"",#REF!&lt;&gt;"",#REF!&lt;&gt;"",#REF!&lt;&gt;"")</definedName>
    <definedName name="SaisiComplete" localSheetId="9">AND(#REF!&lt;&gt;"",#REF!&lt;&gt;"",#REF!&lt;&gt;"",#REF!&lt;&gt;"",#REF!&lt;&gt;"",#REF!&lt;&gt;"",#REF!&lt;&gt;"",#REF!&lt;&gt;"")</definedName>
    <definedName name="SaisiComplete" localSheetId="6">AND(#REF!&lt;&gt;"",#REF!&lt;&gt;"",#REF!&lt;&gt;"",#REF!&lt;&gt;"",#REF!&lt;&gt;"",#REF!&lt;&gt;"",#REF!&lt;&gt;"",#REF!&lt;&gt;"")</definedName>
    <definedName name="SaisiComplete" localSheetId="10">AND(#REF!&lt;&gt;"",#REF!&lt;&gt;"",#REF!&lt;&gt;"",#REF!&lt;&gt;"",#REF!&lt;&gt;"",#REF!&lt;&gt;"",#REF!&lt;&gt;"",#REF!&lt;&gt;"")</definedName>
    <definedName name="SaisiComplete" localSheetId="0">AND('[1]Annexe A'!$G1&lt;&gt;"",'[1]Annexe A'!$H1&lt;&gt;"",'[1]Annexe A'!$I1&lt;&gt;"",'[1]Annexe A'!$J1&lt;&gt;"",'[1]Annexe A'!$K1&lt;&gt;"",'[1]Annexe A'!$L1&lt;&gt;"",'[1]Annexe A'!$H$12&lt;&gt;"",'[1]Annexe A'!$J$12&lt;&gt;"")</definedName>
    <definedName name="SaisiComplete">AND('[2]Annexe A'!$G1&lt;&gt;"",'[2]Annexe A'!$H1&lt;&gt;"",'[2]Annexe A'!$I1&lt;&gt;"",'[2]Annexe A'!$J1&lt;&gt;"",'[2]Annexe A'!$K1&lt;&gt;"",'[2]Annexe A'!$L1&lt;&gt;"",'[2]Annexe A'!$H$12&lt;&gt;"",'[2]Annexe A'!$J$12&lt;&gt;"")</definedName>
    <definedName name="SalaireAdmissible" localSheetId="7">#REF!&lt;=#REF!</definedName>
    <definedName name="SalaireAdmissible" localSheetId="8">#REF!&lt;=#REF!</definedName>
    <definedName name="SalaireAdmissible" localSheetId="9">#REF!&lt;=#REF!</definedName>
    <definedName name="SalaireAdmissible" localSheetId="6">#REF!&lt;=#REF!</definedName>
    <definedName name="SalaireAdmissible" localSheetId="10">#REF!&lt;=#REF!</definedName>
    <definedName name="SalaireAdmissible" localSheetId="0">'[1]Annexe A'!L1&lt;='[1]Annexe A'!K1</definedName>
    <definedName name="SalaireAdmissible">'[2]Annexe A'!L1&lt;='[2]Annexe A'!K1</definedName>
    <definedName name="test" localSheetId="1">IF('[3]Annexe A'!$G$16="par semaine",ROUND((('[3]Annexe A'!$H1-'[3]Annexe A'!$G1+2)/7),0),IF('[3]Annexe A'!$G$16="aux quinzaines",ROUND((('[3]Annexe A'!$H1-'[3]Annexe A'!$G1+2)/15),0),IF('[3]Annexe A'!$G$16="bimensuelles",ROUND((('[3]Annexe A'!$H1-'[3]Annexe A'!$G1+2)/14),0),0)))</definedName>
    <definedName name="test" localSheetId="0">IF('[3]Annexe A'!$G$16="par semaine",ROUND((('[3]Annexe A'!$H1-'[3]Annexe A'!$G1+2)/7),0),IF('[3]Annexe A'!$G$16="aux quinzaines",ROUND((('[3]Annexe A'!$H1-'[3]Annexe A'!$G1+2)/15),0),IF('[3]Annexe A'!$G$16="bimensuelles",ROUND((('[3]Annexe A'!$H1-'[3]Annexe A'!$G1+2)/14),0),0)))</definedName>
    <definedName name="test" localSheetId="11">IF('[3]Annexe A'!$G$16="par semaine",ROUND((('[3]Annexe A'!$H1-'[3]Annexe A'!$G1+2)/7),0),IF('[3]Annexe A'!$G$16="aux quinzaines",ROUND((('[3]Annexe A'!$H1-'[3]Annexe A'!$G1+2)/15),0),IF('[3]Annexe A'!$G$16="bimensuelles",ROUND((('[3]Annexe A'!$H1-'[3]Annexe A'!$G1+2)/14),0),0)))</definedName>
    <definedName name="test">IF('[3]Annexe A'!$G$16="par semaine",ROUND((('[3]Annexe A'!$H1-'[3]Annexe A'!$G1+2)/7),0),IF('[3]Annexe A'!$G$16="aux quinzaines",ROUND((('[3]Annexe A'!$H1-'[3]Annexe A'!$G1+2)/15),0),IF('[3]Annexe A'!$G$16="bimensuelles",ROUND((('[3]Annexe A'!$H1-'[3]Annexe A'!$G1+2)/14),0),0)))</definedName>
    <definedName name="_xlnm.Print_Area" localSheetId="7">' Annexe E1-employé'!$A$1:$E$43</definedName>
    <definedName name="_xlnm.Print_Area" localSheetId="8">' Annexe E2-employé'!$A$1:$E$43</definedName>
    <definedName name="_xlnm.Print_Area" localSheetId="9">' Annexe E3-employé'!$A$1:$E$43</definedName>
    <definedName name="_xlnm.Print_Area" localSheetId="6">' Annexe E-employé'!$A$1:$E$43</definedName>
    <definedName name="_xlnm.Print_Area" localSheetId="4">'Annexe A1-employé'!$A$1:$M$30</definedName>
    <definedName name="_xlnm.Print_Area" localSheetId="3">'Annexe A-employé'!$A$1:$AB$35</definedName>
    <definedName name="_xlnm.Print_Area" localSheetId="5">'Annexe B-média'!$B$1:$S$33</definedName>
    <definedName name="_xlnm.Print_Area" localSheetId="10">'Annexe E (Exemple)'!$A$1:$E$37</definedName>
    <definedName name="_xlnm.Print_Area" localSheetId="2">'Demande-employé'!$A$1:$AL$109</definedName>
    <definedName name="_xlnm.Print_Area" localSheetId="1">'Demande-média'!$A$1:$AI$136</definedName>
    <definedName name="_xlnm.Print_Area" localSheetId="0">Directives!$A$1:$AL$37</definedName>
    <definedName name="_xlnm.Print_Area" localSheetId="11">'Liste des établissements'!$A$1:$E$57</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Q47" i="1" l="1"/>
  <c r="I47" i="1"/>
  <c r="A16" i="66" l="1"/>
  <c r="A16" i="65"/>
  <c r="A16" i="64"/>
  <c r="N1" i="30" l="1"/>
  <c r="O1" i="31" l="1"/>
  <c r="G1" i="31"/>
  <c r="C1" i="27"/>
  <c r="B1" i="20"/>
  <c r="B1" i="66"/>
  <c r="B1" i="65"/>
  <c r="B1" i="64"/>
  <c r="B1" i="19"/>
  <c r="G1" i="28"/>
  <c r="X1" i="2"/>
  <c r="H1" i="2"/>
  <c r="N1" i="1"/>
  <c r="B6" i="31" l="1"/>
  <c r="M6" i="31" s="1"/>
  <c r="AP42" i="66" l="1"/>
  <c r="C42" i="66"/>
  <c r="AP41" i="66"/>
  <c r="AP40" i="66"/>
  <c r="AP39" i="66"/>
  <c r="AP38" i="66"/>
  <c r="AP37" i="66"/>
  <c r="AP36" i="66"/>
  <c r="AP35" i="66"/>
  <c r="AP34" i="66"/>
  <c r="AP33" i="66"/>
  <c r="AP32" i="66"/>
  <c r="AP31" i="66"/>
  <c r="AP30" i="66"/>
  <c r="AP29" i="66"/>
  <c r="AP28" i="66"/>
  <c r="AP27" i="66"/>
  <c r="AP26" i="66"/>
  <c r="AP25" i="66"/>
  <c r="AP24" i="66"/>
  <c r="AP23" i="66"/>
  <c r="AP22" i="66"/>
  <c r="AP21" i="66"/>
  <c r="AP20" i="66"/>
  <c r="AP19" i="66"/>
  <c r="E11" i="66"/>
  <c r="C11" i="66"/>
  <c r="E9" i="66"/>
  <c r="A9" i="66"/>
  <c r="AP42" i="65"/>
  <c r="C42" i="65"/>
  <c r="AP41" i="65"/>
  <c r="AP40" i="65"/>
  <c r="AP39" i="65"/>
  <c r="AP38" i="65"/>
  <c r="AP37" i="65"/>
  <c r="AP36" i="65"/>
  <c r="AP35" i="65"/>
  <c r="AP34" i="65"/>
  <c r="AP33" i="65"/>
  <c r="AP32" i="65"/>
  <c r="AP31" i="65"/>
  <c r="AP30" i="65"/>
  <c r="AP29" i="65"/>
  <c r="AP28" i="65"/>
  <c r="AP27" i="65"/>
  <c r="AP26" i="65"/>
  <c r="AP25" i="65"/>
  <c r="AP24" i="65"/>
  <c r="AP23" i="65"/>
  <c r="AP22" i="65"/>
  <c r="AP21" i="65"/>
  <c r="AP20" i="65"/>
  <c r="AP19" i="65"/>
  <c r="E11" i="65"/>
  <c r="C11" i="65"/>
  <c r="E9" i="65"/>
  <c r="A9" i="65"/>
  <c r="AP42" i="64"/>
  <c r="C42" i="64"/>
  <c r="AP41" i="64"/>
  <c r="AP40" i="64"/>
  <c r="AP39" i="64"/>
  <c r="AP38" i="64"/>
  <c r="AP37" i="64"/>
  <c r="AP36" i="64"/>
  <c r="AP35" i="64"/>
  <c r="AP34" i="64"/>
  <c r="AP33" i="64"/>
  <c r="AP32" i="64"/>
  <c r="AP31" i="64"/>
  <c r="AP30" i="64"/>
  <c r="AP29" i="64"/>
  <c r="AP28" i="64"/>
  <c r="AP27" i="64"/>
  <c r="AP26" i="64"/>
  <c r="AP25" i="64"/>
  <c r="AP24" i="64"/>
  <c r="AP23" i="64"/>
  <c r="AP22" i="64"/>
  <c r="AP21" i="64"/>
  <c r="AP20" i="64"/>
  <c r="AP19" i="64"/>
  <c r="E11" i="64"/>
  <c r="C11" i="64"/>
  <c r="E9" i="64"/>
  <c r="A9" i="64"/>
  <c r="J7" i="2" l="1"/>
  <c r="AA7" i="2" s="1"/>
  <c r="G7" i="2"/>
  <c r="S9" i="31" l="1"/>
  <c r="Q9" i="31"/>
  <c r="J9" i="31"/>
  <c r="H9" i="31"/>
  <c r="K6" i="28"/>
  <c r="I6" i="28"/>
  <c r="E7" i="27" l="1"/>
  <c r="C7" i="27"/>
  <c r="E5" i="27"/>
  <c r="A5" i="27"/>
  <c r="L16" i="31" l="1"/>
  <c r="L17" i="31"/>
  <c r="L18" i="31"/>
  <c r="L19" i="31"/>
  <c r="L20" i="31"/>
  <c r="L21" i="31"/>
  <c r="L22" i="31"/>
  <c r="L23" i="31"/>
  <c r="L24" i="31"/>
  <c r="L25" i="31"/>
  <c r="L26" i="31"/>
  <c r="L27" i="31"/>
  <c r="L28" i="31"/>
  <c r="L29" i="31"/>
  <c r="L30" i="31"/>
  <c r="L31" i="31"/>
  <c r="L32" i="31"/>
  <c r="L15" i="31"/>
  <c r="B6" i="28" l="1"/>
  <c r="J5" i="2"/>
  <c r="Y5" i="2" s="1"/>
  <c r="B5" i="2"/>
  <c r="O5" i="2" s="1"/>
  <c r="AE8" i="1"/>
  <c r="E11" i="19"/>
  <c r="C11" i="19"/>
  <c r="E9" i="19"/>
  <c r="A9" i="19"/>
  <c r="G6" i="28"/>
  <c r="L5" i="2"/>
  <c r="Y7" i="2"/>
  <c r="AB5" i="2" l="1"/>
  <c r="AA5" i="2"/>
  <c r="U8" i="1"/>
  <c r="K8" i="1"/>
  <c r="A8" i="1"/>
  <c r="A5" i="1"/>
  <c r="H6" i="31" l="1"/>
  <c r="Q6" i="31" s="1"/>
  <c r="J6" i="31"/>
  <c r="S6" i="31" s="1"/>
  <c r="A15" i="31"/>
  <c r="A16" i="31"/>
  <c r="A17" i="31"/>
  <c r="A18" i="31"/>
  <c r="A19" i="31"/>
  <c r="A20" i="31"/>
  <c r="A21" i="31"/>
  <c r="A22" i="31"/>
  <c r="A23" i="31"/>
  <c r="A24" i="31"/>
  <c r="A25" i="31"/>
  <c r="A26" i="31"/>
  <c r="A27" i="31"/>
  <c r="A30" i="31"/>
  <c r="A31" i="31"/>
  <c r="A32" i="31"/>
  <c r="A33" i="31"/>
  <c r="A34" i="31"/>
  <c r="A35" i="31"/>
  <c r="A36" i="31"/>
  <c r="A37" i="31"/>
  <c r="A38" i="31"/>
  <c r="A39" i="31"/>
  <c r="A40" i="31"/>
  <c r="A41" i="31"/>
  <c r="A42" i="31"/>
  <c r="A43" i="31"/>
  <c r="A44" i="31"/>
  <c r="A45" i="31"/>
  <c r="A46" i="31"/>
  <c r="A47" i="31"/>
  <c r="A48" i="31"/>
  <c r="A49" i="31"/>
  <c r="A50" i="31"/>
  <c r="A51" i="31"/>
  <c r="A52" i="31"/>
  <c r="A53" i="31"/>
  <c r="A54" i="31"/>
  <c r="A55" i="31"/>
  <c r="A56" i="31"/>
  <c r="A57" i="31"/>
  <c r="A58" i="31"/>
  <c r="A59" i="31"/>
  <c r="A60" i="31"/>
  <c r="A61" i="31"/>
  <c r="A62" i="31"/>
  <c r="A63" i="31"/>
  <c r="A64" i="31"/>
  <c r="A65" i="31"/>
  <c r="A66" i="31"/>
  <c r="A67" i="31"/>
  <c r="A68" i="31"/>
  <c r="A69" i="31"/>
  <c r="A70" i="31"/>
  <c r="A71" i="31"/>
  <c r="A72" i="31"/>
  <c r="A73" i="31"/>
  <c r="A74" i="31"/>
  <c r="A75" i="31"/>
  <c r="A76" i="31"/>
  <c r="A77" i="31"/>
  <c r="A78" i="31"/>
  <c r="A79" i="31"/>
  <c r="A80" i="31"/>
  <c r="A81" i="31"/>
  <c r="A82" i="31"/>
  <c r="A83" i="31"/>
  <c r="A84" i="31"/>
  <c r="A85" i="31"/>
  <c r="A86" i="31"/>
  <c r="A87" i="31"/>
  <c r="A88" i="31"/>
  <c r="A89" i="31"/>
  <c r="A90" i="31"/>
  <c r="A91" i="31"/>
  <c r="A92" i="31"/>
  <c r="A93" i="31"/>
  <c r="A94" i="31"/>
  <c r="A95" i="31"/>
  <c r="A96" i="31"/>
  <c r="A97" i="31"/>
  <c r="A98" i="31"/>
  <c r="A99" i="31"/>
  <c r="A100" i="31"/>
  <c r="A101" i="31"/>
  <c r="A102" i="31"/>
  <c r="A103" i="31"/>
  <c r="A104" i="31"/>
  <c r="A105" i="31"/>
  <c r="A106" i="31"/>
  <c r="A107" i="31"/>
  <c r="A108" i="31"/>
  <c r="A109" i="31"/>
  <c r="A110" i="31"/>
  <c r="A111" i="31"/>
  <c r="A112" i="31"/>
  <c r="A113" i="31"/>
  <c r="A114" i="31"/>
  <c r="A115" i="31"/>
  <c r="A116" i="31"/>
  <c r="A117" i="31"/>
  <c r="A118" i="31"/>
  <c r="A119" i="31"/>
  <c r="A120" i="31"/>
  <c r="A121" i="31"/>
  <c r="A122" i="31"/>
  <c r="A123" i="31"/>
  <c r="A124" i="31"/>
  <c r="A125" i="31"/>
  <c r="A126" i="31"/>
  <c r="A127" i="31"/>
  <c r="A128" i="31"/>
  <c r="A129" i="31"/>
  <c r="A130" i="31"/>
  <c r="A131" i="31"/>
  <c r="A132" i="31"/>
  <c r="A133" i="31"/>
  <c r="A134" i="31"/>
  <c r="A135" i="31"/>
  <c r="A136" i="31"/>
  <c r="A137" i="31"/>
  <c r="A138" i="31"/>
  <c r="A139" i="31"/>
  <c r="A140" i="31"/>
  <c r="A141" i="31"/>
  <c r="A142" i="31"/>
  <c r="A143" i="31"/>
  <c r="A144" i="31"/>
  <c r="A145" i="31"/>
  <c r="A146" i="31"/>
  <c r="A147" i="31"/>
  <c r="A148" i="31"/>
  <c r="A149" i="31"/>
  <c r="A150" i="31"/>
  <c r="A151" i="31"/>
  <c r="A152" i="31"/>
  <c r="A153" i="31"/>
  <c r="A154" i="31"/>
  <c r="A155" i="31"/>
  <c r="A156" i="31"/>
  <c r="A157" i="31"/>
  <c r="A158" i="31"/>
  <c r="A159" i="31"/>
  <c r="A160" i="31"/>
  <c r="A161" i="31"/>
  <c r="A162" i="31"/>
  <c r="A163" i="31"/>
  <c r="A164" i="31"/>
  <c r="A165" i="31"/>
  <c r="A166" i="31"/>
  <c r="A167" i="31"/>
  <c r="A168" i="31"/>
  <c r="A169" i="31"/>
  <c r="A170" i="31"/>
  <c r="A171" i="31"/>
  <c r="A172" i="31"/>
  <c r="A173" i="31"/>
  <c r="A174" i="31"/>
  <c r="A175" i="31"/>
  <c r="A176" i="31"/>
  <c r="A177" i="31"/>
  <c r="A178" i="31"/>
  <c r="A179" i="31"/>
  <c r="A180" i="31"/>
  <c r="A181" i="31"/>
  <c r="A182" i="31"/>
  <c r="A183" i="31"/>
  <c r="A184" i="31"/>
  <c r="A185" i="31"/>
  <c r="A186" i="31"/>
  <c r="A187" i="31"/>
  <c r="A188" i="31"/>
  <c r="A189" i="31"/>
  <c r="A190" i="31"/>
  <c r="A191" i="31"/>
  <c r="A192" i="31"/>
  <c r="A193" i="31"/>
  <c r="A194" i="31"/>
  <c r="A195" i="31"/>
  <c r="A196" i="31"/>
  <c r="A197" i="31"/>
  <c r="A198" i="31"/>
  <c r="A199" i="31"/>
  <c r="A200" i="31"/>
  <c r="A201" i="31"/>
  <c r="A202" i="31"/>
  <c r="A203" i="31"/>
  <c r="A204" i="31"/>
  <c r="A205" i="31"/>
  <c r="A206" i="31"/>
  <c r="A207" i="31"/>
  <c r="A208" i="31"/>
  <c r="A209" i="31"/>
  <c r="A210" i="31"/>
  <c r="A211" i="31"/>
  <c r="A212" i="31"/>
  <c r="A213" i="31"/>
  <c r="A214" i="31"/>
  <c r="A215" i="31"/>
  <c r="A216" i="31"/>
  <c r="A217" i="31"/>
  <c r="A218" i="31"/>
  <c r="A219" i="31"/>
  <c r="A220" i="31"/>
  <c r="A221" i="31"/>
  <c r="A222" i="31"/>
  <c r="A223" i="31"/>
  <c r="A224" i="31"/>
  <c r="A225" i="31"/>
  <c r="A226" i="31"/>
  <c r="A227" i="31"/>
  <c r="A228" i="31"/>
  <c r="A229" i="31"/>
  <c r="A230" i="31"/>
  <c r="A231" i="31"/>
  <c r="A232" i="31"/>
  <c r="A233" i="31"/>
  <c r="A234" i="31"/>
  <c r="A235" i="31"/>
  <c r="A236" i="31"/>
  <c r="A237" i="31"/>
  <c r="A238" i="31"/>
  <c r="A239" i="31"/>
  <c r="A240" i="31"/>
  <c r="A241" i="31"/>
  <c r="A242" i="31"/>
  <c r="A243" i="31"/>
  <c r="A244" i="31"/>
  <c r="A245" i="31"/>
  <c r="A246" i="31"/>
  <c r="A247" i="31"/>
  <c r="A248" i="31"/>
  <c r="A249" i="31"/>
  <c r="A250" i="31"/>
  <c r="A251" i="31"/>
  <c r="A252" i="31"/>
  <c r="A253" i="31"/>
  <c r="A254" i="31"/>
  <c r="A255" i="31"/>
  <c r="A256" i="31"/>
  <c r="A257" i="31"/>
  <c r="A258" i="31"/>
  <c r="A259" i="31"/>
  <c r="A260" i="31"/>
  <c r="A261" i="31"/>
  <c r="A262" i="31"/>
  <c r="A263" i="31"/>
  <c r="A264" i="31"/>
  <c r="A265" i="31"/>
  <c r="A266" i="31"/>
  <c r="A267" i="31"/>
  <c r="A268" i="31"/>
  <c r="A269" i="31"/>
  <c r="A270" i="31"/>
  <c r="A271" i="31"/>
  <c r="A272" i="31"/>
  <c r="A273" i="31"/>
  <c r="A274" i="31"/>
  <c r="A275" i="31"/>
  <c r="A276" i="31"/>
  <c r="A277" i="31"/>
  <c r="A278" i="31"/>
  <c r="A279" i="31"/>
  <c r="A280" i="31"/>
  <c r="A281" i="31"/>
  <c r="A282" i="31"/>
  <c r="A283" i="31"/>
  <c r="A284" i="31"/>
  <c r="A285" i="31"/>
  <c r="A286" i="31"/>
  <c r="A287" i="31"/>
  <c r="A288" i="31"/>
  <c r="A289" i="31"/>
  <c r="A290" i="31"/>
  <c r="A291" i="31"/>
  <c r="A292" i="31"/>
  <c r="A293" i="31"/>
  <c r="A294" i="31"/>
  <c r="A295" i="31"/>
  <c r="A296" i="31"/>
  <c r="A297" i="31"/>
  <c r="A298" i="31"/>
  <c r="A299" i="31"/>
  <c r="A300" i="31"/>
  <c r="A301" i="31"/>
  <c r="A302" i="31"/>
  <c r="A303" i="31"/>
  <c r="A304" i="31"/>
  <c r="A305" i="31"/>
  <c r="A306" i="31"/>
  <c r="A307" i="31"/>
  <c r="A308" i="31"/>
  <c r="A309" i="31"/>
  <c r="A310" i="31"/>
  <c r="A311" i="31"/>
  <c r="A312" i="31"/>
  <c r="A313" i="31"/>
  <c r="A314" i="31"/>
  <c r="A315" i="31"/>
  <c r="A316" i="31"/>
  <c r="A317" i="31"/>
  <c r="A318" i="31"/>
  <c r="A319" i="31"/>
  <c r="A320" i="31"/>
  <c r="A321" i="31"/>
  <c r="A322" i="31"/>
  <c r="A323" i="31"/>
  <c r="A324" i="31"/>
  <c r="A325" i="31"/>
  <c r="A326" i="31"/>
  <c r="A327" i="31"/>
  <c r="A328" i="31"/>
  <c r="A329" i="31"/>
  <c r="A330" i="31"/>
  <c r="A331" i="31"/>
  <c r="A332" i="31"/>
  <c r="A333" i="31"/>
  <c r="A334" i="31"/>
  <c r="A335" i="31"/>
  <c r="A336" i="31"/>
  <c r="A337" i="31"/>
  <c r="A338" i="31"/>
  <c r="A339" i="31"/>
  <c r="A340" i="31"/>
  <c r="A341" i="31"/>
  <c r="A342" i="31"/>
  <c r="A343" i="31"/>
  <c r="A344" i="31"/>
  <c r="A345" i="31"/>
  <c r="A346" i="31"/>
  <c r="A347" i="31"/>
  <c r="A348" i="31"/>
  <c r="A349" i="31"/>
  <c r="A350" i="31"/>
  <c r="A351" i="31"/>
  <c r="A352" i="31"/>
  <c r="A353" i="31"/>
  <c r="A354" i="31"/>
  <c r="A355" i="31"/>
  <c r="A356" i="31"/>
  <c r="A357" i="31"/>
  <c r="A358" i="31"/>
  <c r="A359" i="31"/>
  <c r="A360" i="31"/>
  <c r="A361" i="31"/>
  <c r="A362" i="31"/>
  <c r="A363" i="31"/>
  <c r="A364" i="31"/>
  <c r="A365" i="31"/>
  <c r="A366" i="31"/>
  <c r="A367" i="31"/>
  <c r="A368" i="31"/>
  <c r="A369" i="31"/>
  <c r="A370" i="31"/>
  <c r="A371" i="31"/>
  <c r="A372" i="31"/>
  <c r="A373" i="31"/>
  <c r="A374" i="31"/>
  <c r="A375" i="31"/>
  <c r="A376" i="31"/>
  <c r="A377" i="31"/>
  <c r="A378" i="31"/>
  <c r="A379" i="31"/>
  <c r="A380" i="31"/>
  <c r="A381" i="31"/>
  <c r="A382" i="31"/>
  <c r="A383" i="31"/>
  <c r="A384" i="31"/>
  <c r="A385" i="31"/>
  <c r="A386" i="31"/>
  <c r="A387" i="31"/>
  <c r="A388" i="31"/>
  <c r="A389" i="31"/>
  <c r="A390" i="31"/>
  <c r="A391" i="31"/>
  <c r="A392" i="31"/>
  <c r="A393" i="31"/>
  <c r="A394" i="31"/>
  <c r="A395" i="31"/>
  <c r="A396" i="31"/>
  <c r="A397" i="31"/>
  <c r="A398" i="31"/>
  <c r="A399" i="31"/>
  <c r="A400" i="31"/>
  <c r="A401" i="31"/>
  <c r="A402" i="31"/>
  <c r="A403" i="31"/>
  <c r="A404" i="31"/>
  <c r="A405" i="31"/>
  <c r="A406" i="31"/>
  <c r="A407" i="31"/>
  <c r="A408" i="31"/>
  <c r="A409" i="31"/>
  <c r="A410" i="31"/>
  <c r="A411" i="31"/>
  <c r="A412" i="31"/>
  <c r="A413" i="31"/>
  <c r="A414" i="31"/>
  <c r="A415" i="31"/>
  <c r="A416" i="31"/>
  <c r="A417" i="31"/>
  <c r="A418" i="31"/>
  <c r="A419" i="31"/>
  <c r="A420" i="31"/>
  <c r="A421" i="31"/>
  <c r="A422" i="31"/>
  <c r="A423" i="31"/>
  <c r="A424" i="31"/>
  <c r="A425" i="31"/>
  <c r="A426" i="31"/>
  <c r="A427" i="31"/>
  <c r="A428" i="31"/>
  <c r="A429" i="31"/>
  <c r="A430" i="31"/>
  <c r="A431" i="31"/>
  <c r="A432" i="31"/>
  <c r="A433" i="31"/>
  <c r="A434" i="31"/>
  <c r="A435" i="31"/>
  <c r="A436" i="31"/>
  <c r="A437" i="31"/>
  <c r="A438" i="31"/>
  <c r="A439" i="31"/>
  <c r="A440" i="31"/>
  <c r="A441" i="31"/>
  <c r="A442" i="31"/>
  <c r="A443" i="31"/>
  <c r="A444" i="31"/>
  <c r="A445" i="31"/>
  <c r="A446" i="31"/>
  <c r="A447" i="31"/>
  <c r="A448" i="31"/>
  <c r="A449" i="31"/>
  <c r="A450" i="31"/>
  <c r="A451" i="31"/>
  <c r="A452" i="31"/>
  <c r="A453" i="31"/>
  <c r="A454" i="31"/>
  <c r="A455" i="31"/>
  <c r="A456" i="31"/>
  <c r="A457" i="31"/>
  <c r="A458" i="31"/>
  <c r="A459" i="31"/>
  <c r="A460" i="31"/>
  <c r="A461" i="31"/>
  <c r="A462" i="31"/>
  <c r="A463" i="31"/>
  <c r="A464" i="31"/>
  <c r="A465" i="31"/>
  <c r="A466" i="31"/>
  <c r="A467" i="31"/>
  <c r="A468" i="31"/>
  <c r="A469" i="31"/>
  <c r="A470" i="31"/>
  <c r="A471" i="31"/>
  <c r="A472" i="31"/>
  <c r="A473" i="31"/>
  <c r="A474" i="31"/>
  <c r="A475" i="31"/>
  <c r="A476" i="31"/>
  <c r="A477" i="31"/>
  <c r="A478" i="31"/>
  <c r="A479" i="31"/>
  <c r="A480" i="31"/>
  <c r="A481" i="31"/>
  <c r="A482" i="31"/>
  <c r="A483" i="31"/>
  <c r="A484" i="31"/>
  <c r="A485" i="31"/>
  <c r="A486" i="31"/>
  <c r="A487" i="31"/>
  <c r="A488" i="31"/>
  <c r="A489" i="31"/>
  <c r="A490" i="31"/>
  <c r="A491" i="31"/>
  <c r="A492" i="31"/>
  <c r="A493" i="31"/>
  <c r="A494" i="31"/>
  <c r="A495" i="31"/>
  <c r="A496" i="31"/>
  <c r="A497" i="31"/>
  <c r="A498" i="31"/>
  <c r="A499" i="31"/>
  <c r="A500" i="31"/>
  <c r="A501" i="31"/>
  <c r="A502" i="31"/>
  <c r="A503" i="31"/>
  <c r="A504" i="31"/>
  <c r="A505" i="31"/>
  <c r="A506" i="31"/>
  <c r="A507" i="31"/>
  <c r="A508" i="31"/>
  <c r="A509" i="31"/>
  <c r="A510" i="31"/>
  <c r="A511" i="31"/>
  <c r="A512" i="31"/>
  <c r="A513" i="31"/>
  <c r="A514" i="31"/>
  <c r="A515" i="31"/>
  <c r="A516" i="31"/>
  <c r="A517" i="31"/>
  <c r="A518" i="31"/>
  <c r="A519" i="31"/>
  <c r="A520" i="31"/>
  <c r="A521" i="31"/>
  <c r="A522" i="31"/>
  <c r="A523" i="31"/>
  <c r="A524" i="31"/>
  <c r="A525" i="31"/>
  <c r="A526" i="31"/>
  <c r="A527" i="31"/>
  <c r="A528" i="31"/>
  <c r="A529" i="31"/>
  <c r="A530" i="31"/>
  <c r="A531" i="31"/>
  <c r="A532" i="31"/>
  <c r="A533" i="31"/>
  <c r="A534" i="31"/>
  <c r="A535" i="31"/>
  <c r="A536" i="31"/>
  <c r="A537" i="31"/>
  <c r="A538" i="31"/>
  <c r="A539" i="31"/>
  <c r="A540" i="31"/>
  <c r="A541" i="31"/>
  <c r="A542" i="31"/>
  <c r="A543" i="31"/>
  <c r="A544" i="31"/>
  <c r="A545" i="31"/>
  <c r="A546" i="31"/>
  <c r="A547" i="31"/>
  <c r="A548" i="31"/>
  <c r="A549" i="31"/>
  <c r="A550" i="31"/>
  <c r="A551" i="31"/>
  <c r="A552" i="31"/>
  <c r="A553" i="31"/>
  <c r="A554" i="31"/>
  <c r="A555" i="31"/>
  <c r="A556" i="31"/>
  <c r="A557" i="31"/>
  <c r="A558" i="31"/>
  <c r="A559" i="31"/>
  <c r="A560" i="31"/>
  <c r="A561" i="31"/>
  <c r="A562" i="31"/>
  <c r="A563" i="31"/>
  <c r="A564" i="31"/>
  <c r="A565" i="31"/>
  <c r="A566" i="31"/>
  <c r="A567" i="31"/>
  <c r="A568" i="31"/>
  <c r="A569" i="31"/>
  <c r="A570" i="31"/>
  <c r="A571" i="31"/>
  <c r="A572" i="31"/>
  <c r="A573" i="31"/>
  <c r="A574" i="31"/>
  <c r="A575" i="31"/>
  <c r="A576" i="31"/>
  <c r="A577" i="31"/>
  <c r="A578" i="31"/>
  <c r="A579" i="31"/>
  <c r="A580" i="31"/>
  <c r="A581" i="31"/>
  <c r="A582" i="31"/>
  <c r="A583" i="31"/>
  <c r="A584" i="31"/>
  <c r="A585" i="31"/>
  <c r="A586" i="31"/>
  <c r="A587" i="31"/>
  <c r="A588" i="31"/>
  <c r="A589" i="31"/>
  <c r="A590" i="31"/>
  <c r="A591" i="31"/>
  <c r="A592" i="31"/>
  <c r="A593" i="31"/>
  <c r="A594" i="31"/>
  <c r="A595" i="31"/>
  <c r="A596" i="31"/>
  <c r="A597" i="31"/>
  <c r="A598" i="31"/>
  <c r="A599" i="31"/>
  <c r="A600" i="31"/>
  <c r="A601" i="31"/>
  <c r="A602" i="31"/>
  <c r="A603" i="31"/>
  <c r="A604" i="31"/>
  <c r="A605" i="31"/>
  <c r="A606" i="31"/>
  <c r="A607" i="31"/>
  <c r="A608" i="31"/>
  <c r="A609" i="31"/>
  <c r="A610" i="31"/>
  <c r="A611" i="31"/>
  <c r="A612" i="31"/>
  <c r="A613" i="31"/>
  <c r="A614" i="31"/>
  <c r="A615" i="31"/>
  <c r="A616" i="31"/>
  <c r="A617" i="31"/>
  <c r="A618" i="31"/>
  <c r="A619" i="31"/>
  <c r="A620" i="31"/>
  <c r="A621" i="31"/>
  <c r="A622" i="31"/>
  <c r="A623" i="31"/>
  <c r="A624" i="31"/>
  <c r="A625" i="31"/>
  <c r="A626" i="31"/>
  <c r="A627" i="31"/>
  <c r="A628" i="31"/>
  <c r="A629" i="31"/>
  <c r="A630" i="31"/>
  <c r="A631" i="31"/>
  <c r="A632" i="31"/>
  <c r="A633" i="31"/>
  <c r="A634" i="31"/>
  <c r="A635" i="31"/>
  <c r="A636" i="31"/>
  <c r="A637" i="31"/>
  <c r="A638" i="31"/>
  <c r="A639" i="31"/>
  <c r="A640" i="31"/>
  <c r="A641" i="31"/>
  <c r="A642" i="31"/>
  <c r="A643" i="31"/>
  <c r="A644" i="31"/>
  <c r="A645" i="31"/>
  <c r="A646" i="31"/>
  <c r="A647" i="31"/>
  <c r="A648" i="31"/>
  <c r="A649" i="31"/>
  <c r="A650" i="31"/>
  <c r="A651" i="31"/>
  <c r="A652" i="31"/>
  <c r="A653" i="31"/>
  <c r="A654" i="31"/>
  <c r="A655" i="31"/>
  <c r="A656" i="31"/>
  <c r="A657" i="31"/>
  <c r="A658" i="31"/>
  <c r="A659" i="31"/>
  <c r="A660" i="31"/>
  <c r="A661" i="31"/>
  <c r="A662" i="31"/>
  <c r="A663" i="31"/>
  <c r="A664" i="31"/>
  <c r="A665" i="31"/>
  <c r="A666" i="31"/>
  <c r="A667" i="31"/>
  <c r="A668" i="31"/>
  <c r="A669" i="31"/>
  <c r="A670" i="31"/>
  <c r="A671" i="31"/>
  <c r="A672" i="31"/>
  <c r="A673" i="31"/>
  <c r="A674" i="31"/>
  <c r="A675" i="31"/>
  <c r="A676" i="31"/>
  <c r="A677" i="31"/>
  <c r="A678" i="31"/>
  <c r="A679" i="31"/>
  <c r="A680" i="31"/>
  <c r="A681" i="31"/>
  <c r="A682" i="31"/>
  <c r="A683" i="31"/>
  <c r="A684" i="31"/>
  <c r="A685" i="31"/>
  <c r="A686" i="31"/>
  <c r="A687" i="31"/>
  <c r="A688" i="31"/>
  <c r="A689" i="31"/>
  <c r="A690" i="31"/>
  <c r="A691" i="31"/>
  <c r="A692" i="31"/>
  <c r="A693" i="31"/>
  <c r="A694" i="31"/>
  <c r="A695" i="31"/>
  <c r="A696" i="31"/>
  <c r="A697" i="31"/>
  <c r="A698" i="31"/>
  <c r="A699" i="31"/>
  <c r="A700" i="31"/>
  <c r="A701" i="31"/>
  <c r="A702" i="31"/>
  <c r="A703" i="31"/>
  <c r="A704" i="31"/>
  <c r="A705" i="31"/>
  <c r="A706" i="31"/>
  <c r="A707" i="31"/>
  <c r="A708" i="31"/>
  <c r="A709" i="31"/>
  <c r="A710" i="31"/>
  <c r="A711" i="31"/>
  <c r="A712" i="31"/>
  <c r="A713" i="31"/>
  <c r="A714" i="31"/>
  <c r="A715" i="31"/>
  <c r="A716" i="31"/>
  <c r="A717" i="31"/>
  <c r="A718" i="31"/>
  <c r="A719" i="31"/>
  <c r="A720" i="31"/>
  <c r="A721" i="31"/>
  <c r="A722" i="31"/>
  <c r="A723" i="31"/>
  <c r="A724" i="31"/>
  <c r="A725" i="31"/>
  <c r="A726" i="31"/>
  <c r="A727" i="31"/>
  <c r="A728" i="31"/>
  <c r="A729" i="31"/>
  <c r="A730" i="31"/>
  <c r="A731" i="31"/>
  <c r="A732" i="31"/>
  <c r="A733" i="31"/>
  <c r="A734" i="31"/>
  <c r="A735" i="31"/>
  <c r="A736" i="31"/>
  <c r="A737" i="31"/>
  <c r="A738" i="31"/>
  <c r="A739" i="31"/>
  <c r="A740" i="31"/>
  <c r="A741" i="31"/>
  <c r="A742" i="31"/>
  <c r="A743" i="31"/>
  <c r="A744" i="31"/>
  <c r="A745" i="31"/>
  <c r="A746" i="31"/>
  <c r="A747" i="31"/>
  <c r="A748" i="31"/>
  <c r="A749" i="31"/>
  <c r="A750" i="31"/>
  <c r="A751" i="31"/>
  <c r="A752" i="31"/>
  <c r="A753" i="31"/>
  <c r="A754" i="31"/>
  <c r="A755" i="31"/>
  <c r="A756" i="31"/>
  <c r="A757" i="31"/>
  <c r="A758" i="31"/>
  <c r="A759" i="31"/>
  <c r="A760" i="31"/>
  <c r="A761" i="31"/>
  <c r="A762" i="31"/>
  <c r="A763" i="31"/>
  <c r="A764" i="31"/>
  <c r="A765" i="31"/>
  <c r="A766" i="31"/>
  <c r="A767" i="31"/>
  <c r="A768" i="31"/>
  <c r="A769" i="31"/>
  <c r="A770" i="31"/>
  <c r="A771" i="31"/>
  <c r="A772" i="31"/>
  <c r="A773" i="31"/>
  <c r="A774" i="31"/>
  <c r="A775" i="31"/>
  <c r="A776" i="31"/>
  <c r="A777" i="31"/>
  <c r="A778" i="31"/>
  <c r="A779" i="31"/>
  <c r="A780" i="31"/>
  <c r="A781" i="31"/>
  <c r="A782" i="31"/>
  <c r="A783" i="31"/>
  <c r="A784" i="31"/>
  <c r="A785" i="31"/>
  <c r="A786" i="31"/>
  <c r="A787" i="31"/>
  <c r="A788" i="31"/>
  <c r="A789" i="31"/>
  <c r="A790" i="31"/>
  <c r="A791" i="31"/>
  <c r="A792" i="31"/>
  <c r="A793" i="31"/>
  <c r="A794" i="31"/>
  <c r="A795" i="31"/>
  <c r="A796" i="31"/>
  <c r="A797" i="31"/>
  <c r="A798" i="31"/>
  <c r="A799" i="31"/>
  <c r="A800" i="31"/>
  <c r="A801" i="31"/>
  <c r="A802" i="31"/>
  <c r="A803" i="31"/>
  <c r="A804" i="31"/>
  <c r="A805" i="31"/>
  <c r="A806" i="31"/>
  <c r="A807" i="31"/>
  <c r="A808" i="31"/>
  <c r="A809" i="31"/>
  <c r="A810" i="31"/>
  <c r="A811" i="31"/>
  <c r="A812" i="31"/>
  <c r="A813" i="31"/>
  <c r="A814" i="31"/>
  <c r="A815" i="31"/>
  <c r="A816" i="31"/>
  <c r="A817" i="31"/>
  <c r="A818" i="31"/>
  <c r="A819" i="31"/>
  <c r="A820" i="31"/>
  <c r="A821" i="31"/>
  <c r="A822" i="31"/>
  <c r="A823" i="31"/>
  <c r="A824" i="31"/>
  <c r="A825" i="31"/>
  <c r="A826" i="31"/>
  <c r="A827" i="31"/>
  <c r="A828" i="31"/>
  <c r="A829" i="31"/>
  <c r="A830" i="31"/>
  <c r="A831" i="31"/>
  <c r="A832" i="31"/>
  <c r="A833" i="31"/>
  <c r="A834" i="31"/>
  <c r="A835" i="31"/>
  <c r="A836" i="31"/>
  <c r="A837" i="31"/>
  <c r="A838" i="31"/>
  <c r="A839" i="31"/>
  <c r="A840" i="31"/>
  <c r="A841" i="31"/>
  <c r="A842" i="31"/>
  <c r="A843" i="31"/>
  <c r="A844" i="31"/>
  <c r="A845" i="31"/>
  <c r="A846" i="31"/>
  <c r="A847" i="31"/>
  <c r="A848" i="31"/>
  <c r="A849" i="31"/>
  <c r="A850" i="31"/>
  <c r="A851" i="31"/>
  <c r="A852" i="31"/>
  <c r="A853" i="31"/>
  <c r="A854" i="31"/>
  <c r="A855" i="31"/>
  <c r="A856" i="31"/>
  <c r="A857" i="31"/>
  <c r="A858" i="31"/>
  <c r="A859" i="31"/>
  <c r="A860" i="31"/>
  <c r="A861" i="31"/>
  <c r="A862" i="31"/>
  <c r="A863" i="31"/>
  <c r="A864" i="31"/>
  <c r="A865" i="31"/>
  <c r="A866" i="31"/>
  <c r="A867" i="31"/>
  <c r="A868" i="31"/>
  <c r="A869" i="31"/>
  <c r="A870" i="31"/>
  <c r="A871" i="31"/>
  <c r="A872" i="31"/>
  <c r="A873" i="31"/>
  <c r="A874" i="31"/>
  <c r="A875" i="31"/>
  <c r="A876" i="31"/>
  <c r="A877" i="31"/>
  <c r="A878" i="31"/>
  <c r="A879" i="31"/>
  <c r="A880" i="31"/>
  <c r="A881" i="31"/>
  <c r="A882" i="31"/>
  <c r="A883" i="31"/>
  <c r="A884" i="31"/>
  <c r="A885" i="31"/>
  <c r="A886" i="31"/>
  <c r="A887" i="31"/>
  <c r="A888" i="31"/>
  <c r="A889" i="31"/>
  <c r="A890" i="31"/>
  <c r="A891" i="31"/>
  <c r="A892" i="31"/>
  <c r="A893" i="31"/>
  <c r="A894" i="31"/>
  <c r="A895" i="31"/>
  <c r="A896" i="31"/>
  <c r="A897" i="31"/>
  <c r="A898" i="31"/>
  <c r="A899" i="31"/>
  <c r="A900" i="31"/>
  <c r="A901" i="31"/>
  <c r="A902" i="31"/>
  <c r="A903" i="31"/>
  <c r="A904" i="31"/>
  <c r="A905" i="31"/>
  <c r="A906" i="31"/>
  <c r="A907" i="31"/>
  <c r="A908" i="31"/>
  <c r="A909" i="31"/>
  <c r="A910" i="31"/>
  <c r="A911" i="31"/>
  <c r="A912" i="31"/>
  <c r="A913" i="31"/>
  <c r="A914" i="31"/>
  <c r="A915" i="31"/>
  <c r="A916" i="31"/>
  <c r="A917" i="31"/>
  <c r="A918" i="31"/>
  <c r="A919" i="31"/>
  <c r="A920" i="31"/>
  <c r="A921" i="31"/>
  <c r="A922" i="31"/>
  <c r="A923" i="31"/>
  <c r="A924" i="31"/>
  <c r="A925" i="31"/>
  <c r="A926" i="31"/>
  <c r="A927" i="31"/>
  <c r="A928" i="31"/>
  <c r="A929" i="31"/>
  <c r="A930" i="31"/>
  <c r="A931" i="31"/>
  <c r="A932" i="31"/>
  <c r="A933" i="31"/>
  <c r="A934" i="31"/>
  <c r="A935" i="31"/>
  <c r="A936" i="31"/>
  <c r="A937" i="31"/>
  <c r="A938" i="31"/>
  <c r="A939" i="31"/>
  <c r="A940" i="31"/>
  <c r="A941" i="31"/>
  <c r="A942" i="31"/>
  <c r="A943" i="31"/>
  <c r="A944" i="31"/>
  <c r="A945" i="31"/>
  <c r="A946" i="31"/>
  <c r="A947" i="31"/>
  <c r="A948" i="31"/>
  <c r="A949" i="31"/>
  <c r="A950" i="31"/>
  <c r="A951" i="31"/>
  <c r="A952" i="31"/>
  <c r="A953" i="31"/>
  <c r="A954" i="31"/>
  <c r="A955" i="31"/>
  <c r="A956" i="31"/>
  <c r="A957" i="31"/>
  <c r="A958" i="31"/>
  <c r="A959" i="31"/>
  <c r="A960" i="31"/>
  <c r="A961" i="31"/>
  <c r="A962" i="31"/>
  <c r="A963" i="31"/>
  <c r="A964" i="31"/>
  <c r="A965" i="31"/>
  <c r="A966" i="31"/>
  <c r="A967" i="31"/>
  <c r="A968" i="31"/>
  <c r="A969" i="31"/>
  <c r="A970" i="31"/>
  <c r="A971" i="31"/>
  <c r="A972" i="31"/>
  <c r="A973" i="31"/>
  <c r="A974" i="31"/>
  <c r="A975" i="31"/>
  <c r="A976" i="31"/>
  <c r="A977" i="31"/>
  <c r="A978" i="31"/>
  <c r="A979" i="31"/>
  <c r="A980" i="31"/>
  <c r="A981" i="31"/>
  <c r="A982" i="31"/>
  <c r="A983" i="31"/>
  <c r="A984" i="31"/>
  <c r="A985" i="31"/>
  <c r="A986" i="31"/>
  <c r="A987" i="31"/>
  <c r="A988" i="31"/>
  <c r="A989" i="31"/>
  <c r="A990" i="31"/>
  <c r="A991" i="31"/>
  <c r="A992" i="31"/>
  <c r="A993" i="31"/>
  <c r="A994" i="31"/>
  <c r="A995" i="31"/>
  <c r="A996" i="31"/>
  <c r="A997" i="31"/>
  <c r="A998" i="31"/>
  <c r="A999" i="31"/>
  <c r="A1000" i="31"/>
  <c r="A1001" i="31"/>
  <c r="A1002" i="31"/>
  <c r="A1003" i="31"/>
  <c r="A1004" i="31"/>
  <c r="A1005" i="31"/>
  <c r="A1006" i="31"/>
  <c r="A1007" i="31"/>
  <c r="A1008" i="31"/>
  <c r="A1009" i="31"/>
  <c r="A1010" i="31"/>
  <c r="A1011" i="31"/>
  <c r="A1012" i="31"/>
  <c r="A1013" i="31"/>
  <c r="A1014" i="31"/>
  <c r="A1015" i="31"/>
  <c r="A1016" i="31"/>
  <c r="A1017" i="31"/>
  <c r="A1018" i="31"/>
  <c r="A1019" i="31"/>
  <c r="A1020" i="31"/>
  <c r="A1021" i="31"/>
  <c r="A1022" i="31"/>
  <c r="A1023" i="31"/>
  <c r="A1024" i="31"/>
  <c r="A1025" i="31"/>
  <c r="A1026" i="31"/>
  <c r="A1027" i="31"/>
  <c r="A1028" i="31"/>
  <c r="A1029" i="31"/>
  <c r="A1030" i="31"/>
  <c r="A1031" i="31"/>
  <c r="A1032" i="31"/>
  <c r="A1033" i="31"/>
  <c r="A1034" i="31"/>
  <c r="A1035" i="31"/>
  <c r="A1036" i="31"/>
  <c r="A1037" i="31"/>
  <c r="A1038" i="31"/>
  <c r="A1039" i="31"/>
  <c r="A1040" i="31"/>
  <c r="A1041" i="31"/>
  <c r="A1042" i="31"/>
  <c r="A1043" i="31"/>
  <c r="A1044" i="31"/>
  <c r="A1045" i="31"/>
  <c r="A1046" i="31"/>
  <c r="A1047" i="31"/>
  <c r="A1048" i="31"/>
  <c r="A1049" i="31"/>
  <c r="A1050" i="31"/>
  <c r="A1051" i="31"/>
  <c r="A1052" i="31"/>
  <c r="A1053" i="31"/>
  <c r="A1054" i="31"/>
  <c r="A1055" i="31"/>
  <c r="A1056" i="31"/>
  <c r="A1057" i="31"/>
  <c r="A1058" i="31"/>
  <c r="A1059" i="31"/>
  <c r="A1060" i="31"/>
  <c r="A1061" i="31"/>
  <c r="A1062" i="31"/>
  <c r="A1063" i="31"/>
  <c r="A1064" i="31"/>
  <c r="A1065" i="31"/>
  <c r="A1066" i="31"/>
  <c r="A1067" i="31"/>
  <c r="A1068" i="31"/>
  <c r="A1069" i="31"/>
  <c r="A1070" i="31"/>
  <c r="A1071" i="31"/>
  <c r="A1072" i="31"/>
  <c r="A1073" i="31"/>
  <c r="A1074" i="31"/>
  <c r="A1075" i="31"/>
  <c r="A1076" i="31"/>
  <c r="A1077" i="31"/>
  <c r="A1078" i="31"/>
  <c r="A1079" i="31"/>
  <c r="A1080" i="31"/>
  <c r="A1081" i="31"/>
  <c r="A1082" i="31"/>
  <c r="A1083" i="31"/>
  <c r="A1084" i="31"/>
  <c r="A1085" i="31"/>
  <c r="A1086" i="31"/>
  <c r="A1087" i="31"/>
  <c r="A1088" i="31"/>
  <c r="A1089" i="31"/>
  <c r="A1090" i="31"/>
  <c r="A1091" i="31"/>
  <c r="A1092" i="31"/>
  <c r="A1093" i="31"/>
  <c r="A1094" i="31"/>
  <c r="A1095" i="31"/>
  <c r="A1096" i="31"/>
  <c r="A1097" i="31"/>
  <c r="A1098" i="31"/>
  <c r="A1099" i="31"/>
  <c r="A1100" i="31"/>
  <c r="A1101" i="31"/>
  <c r="A1102" i="31"/>
  <c r="A1103" i="31"/>
  <c r="A1104" i="31"/>
  <c r="A1105" i="31"/>
  <c r="A1106" i="31"/>
  <c r="A1107" i="31"/>
  <c r="A1108" i="31"/>
  <c r="A1109" i="31"/>
  <c r="A1110" i="31"/>
  <c r="A1111" i="31"/>
  <c r="A1112" i="31"/>
  <c r="A1113" i="31"/>
  <c r="A1114" i="31"/>
  <c r="A1115" i="31"/>
  <c r="A1116" i="31"/>
  <c r="A1117" i="31"/>
  <c r="A1118" i="31"/>
  <c r="A1119" i="31"/>
  <c r="A1120" i="31"/>
  <c r="A1121" i="31"/>
  <c r="A1122" i="31"/>
  <c r="A1123" i="31"/>
  <c r="A1124" i="31"/>
  <c r="A1125" i="31"/>
  <c r="A1126" i="31"/>
  <c r="A1127" i="31"/>
  <c r="A1128" i="31"/>
  <c r="A1129" i="31"/>
  <c r="A1130" i="31"/>
  <c r="A1131" i="31"/>
  <c r="A1132" i="31"/>
  <c r="A1133" i="31"/>
  <c r="A1134" i="31"/>
  <c r="A1135" i="31"/>
  <c r="A1136" i="31"/>
  <c r="A1137" i="31"/>
  <c r="A1138" i="31"/>
  <c r="A1139" i="31"/>
  <c r="A1140" i="31"/>
  <c r="A1141" i="31"/>
  <c r="A1142" i="31"/>
  <c r="A1143" i="31"/>
  <c r="A1144" i="31"/>
  <c r="A1145" i="31"/>
  <c r="A1146" i="31"/>
  <c r="A1147" i="31"/>
  <c r="A1148" i="31"/>
  <c r="A1149" i="31"/>
  <c r="A1150" i="31"/>
  <c r="A1151" i="31"/>
  <c r="A1152" i="31"/>
  <c r="A1153" i="31"/>
  <c r="A1154" i="31"/>
  <c r="A1155" i="31"/>
  <c r="A1156" i="31"/>
  <c r="A1157" i="31"/>
  <c r="A1158" i="31"/>
  <c r="A1159" i="31"/>
  <c r="A1160" i="31"/>
  <c r="A1161" i="31"/>
  <c r="A1162" i="31"/>
  <c r="A1163" i="31"/>
  <c r="A1164" i="31"/>
  <c r="A1165" i="31"/>
  <c r="A1166" i="31"/>
  <c r="A1167" i="31"/>
  <c r="A1168" i="31"/>
  <c r="A1169" i="31"/>
  <c r="A1170" i="31"/>
  <c r="A1171" i="31"/>
  <c r="A1172" i="31"/>
  <c r="A1173" i="31"/>
  <c r="A1174" i="31"/>
  <c r="A1175" i="31"/>
  <c r="A1176" i="31"/>
  <c r="A1177" i="31"/>
  <c r="A1178" i="31"/>
  <c r="A1179" i="31"/>
  <c r="A1180" i="31"/>
  <c r="A1181" i="31"/>
  <c r="A1182" i="31"/>
  <c r="A1183" i="31"/>
  <c r="A1184" i="31"/>
  <c r="A1185" i="31"/>
  <c r="A1186" i="31"/>
  <c r="A1187" i="31"/>
  <c r="A1188" i="31"/>
  <c r="A1189" i="31"/>
  <c r="A1190" i="31"/>
  <c r="A1191" i="31"/>
  <c r="A1192" i="31"/>
  <c r="A1193" i="31"/>
  <c r="A1194" i="31"/>
  <c r="A1195" i="31"/>
  <c r="A1196" i="31"/>
  <c r="A1197" i="31"/>
  <c r="A1198" i="31"/>
  <c r="A1199" i="31"/>
  <c r="A1200" i="31"/>
  <c r="A1201" i="31"/>
  <c r="A1202" i="31"/>
  <c r="A1203" i="31"/>
  <c r="A1204" i="31"/>
  <c r="A1205" i="31"/>
  <c r="A1206" i="31"/>
  <c r="A1207" i="31"/>
  <c r="A1208" i="31"/>
  <c r="A1209" i="31"/>
  <c r="A1210" i="31"/>
  <c r="A1211" i="31"/>
  <c r="A1212" i="31"/>
  <c r="A1213" i="31"/>
  <c r="A1214" i="31"/>
  <c r="A1215" i="31"/>
  <c r="A1216" i="31"/>
  <c r="A1217" i="31"/>
  <c r="A1218" i="31"/>
  <c r="A1219" i="31"/>
  <c r="A1220" i="31"/>
  <c r="A1221" i="31"/>
  <c r="A1222" i="31"/>
  <c r="A1223" i="31"/>
  <c r="A1224" i="31"/>
  <c r="A1225" i="31"/>
  <c r="A1226" i="31"/>
  <c r="A1227" i="31"/>
  <c r="A1228" i="31"/>
  <c r="A1229" i="31"/>
  <c r="A1230" i="31"/>
  <c r="A1231" i="31"/>
  <c r="A1232" i="31"/>
  <c r="A1233" i="31"/>
  <c r="A1234" i="31"/>
  <c r="A1235" i="31"/>
  <c r="A1236" i="31"/>
  <c r="A1237" i="31"/>
  <c r="A1238" i="31"/>
  <c r="A1239" i="31"/>
  <c r="A1240" i="31"/>
  <c r="A1241" i="31"/>
  <c r="A1242" i="31"/>
  <c r="A1243" i="31"/>
  <c r="A1244" i="31"/>
  <c r="A1245" i="31"/>
  <c r="A1246" i="31"/>
  <c r="A1247" i="31"/>
  <c r="A1248" i="31"/>
  <c r="A1249" i="31"/>
  <c r="A1250" i="31"/>
  <c r="A1251" i="31"/>
  <c r="A1252" i="31"/>
  <c r="A1253" i="31"/>
  <c r="A1254" i="31"/>
  <c r="A1255" i="31"/>
  <c r="A1256" i="31"/>
  <c r="A1257" i="31"/>
  <c r="A1258" i="31"/>
  <c r="A1259" i="31"/>
  <c r="A1260" i="31"/>
  <c r="A1261" i="31"/>
  <c r="A1262" i="31"/>
  <c r="A1263" i="31"/>
  <c r="A1264" i="31"/>
  <c r="A1265" i="31"/>
  <c r="A1266" i="31"/>
  <c r="A1267" i="31"/>
  <c r="A1268" i="31"/>
  <c r="A1269" i="31"/>
  <c r="A1270" i="31"/>
  <c r="A1271" i="31"/>
  <c r="A1272" i="31"/>
  <c r="A1273" i="31"/>
  <c r="A1274" i="31"/>
  <c r="A1275" i="31"/>
  <c r="A1276" i="31"/>
  <c r="A1277" i="31"/>
  <c r="A1278" i="31"/>
  <c r="A1279" i="31"/>
  <c r="A1280" i="31"/>
  <c r="A1281" i="31"/>
  <c r="A1282" i="31"/>
  <c r="A1283" i="31"/>
  <c r="A1284" i="31"/>
  <c r="A1285" i="31"/>
  <c r="A1286" i="31"/>
  <c r="A1287" i="31"/>
  <c r="A1288" i="31"/>
  <c r="A1289" i="31"/>
  <c r="A1290" i="31"/>
  <c r="A1291" i="31"/>
  <c r="A1292" i="31"/>
  <c r="A1293" i="31"/>
  <c r="A1294" i="31"/>
  <c r="A1295" i="31"/>
  <c r="A1296" i="31"/>
  <c r="A1297" i="31"/>
  <c r="A1298" i="31"/>
  <c r="A1299" i="31"/>
  <c r="A1300" i="31"/>
  <c r="A1301" i="31"/>
  <c r="A1302" i="31"/>
  <c r="A1303" i="31"/>
  <c r="A1304" i="31"/>
  <c r="A1305" i="31"/>
  <c r="A1306" i="31"/>
  <c r="A1307" i="31"/>
  <c r="A1308" i="31"/>
  <c r="A1309" i="31"/>
  <c r="A1310" i="31"/>
  <c r="A1311" i="31"/>
  <c r="A1312" i="31"/>
  <c r="A1313" i="31"/>
  <c r="A1314" i="31"/>
  <c r="A1315" i="31"/>
  <c r="A1316" i="31"/>
  <c r="A1317" i="31"/>
  <c r="A1318" i="31"/>
  <c r="A1319" i="31"/>
  <c r="A1320" i="31"/>
  <c r="A1321" i="31"/>
  <c r="A1322" i="31"/>
  <c r="A1323" i="31"/>
  <c r="A1324" i="31"/>
  <c r="A1325" i="31"/>
  <c r="A1326" i="31"/>
  <c r="A1327" i="31"/>
  <c r="A1328" i="31"/>
  <c r="A1329" i="31"/>
  <c r="A1330" i="31"/>
  <c r="A1331" i="31"/>
  <c r="A1332" i="31"/>
  <c r="A1333" i="31"/>
  <c r="A1334" i="31"/>
  <c r="A1335" i="31"/>
  <c r="A1336" i="31"/>
  <c r="A1337" i="31"/>
  <c r="A1338" i="31"/>
  <c r="A1339" i="31"/>
  <c r="A1340" i="31"/>
  <c r="A1341" i="31"/>
  <c r="A1342" i="31"/>
  <c r="A1343" i="31"/>
  <c r="A1344" i="31"/>
  <c r="A1345" i="31"/>
  <c r="A1346" i="31"/>
  <c r="A1347" i="31"/>
  <c r="A1348" i="31"/>
  <c r="A1349" i="31"/>
  <c r="A1350" i="31"/>
  <c r="A1351" i="31"/>
  <c r="A1352" i="31"/>
  <c r="A1353" i="31"/>
  <c r="A1354" i="31"/>
  <c r="A1355" i="31"/>
  <c r="A1356" i="31"/>
  <c r="A1357" i="31"/>
  <c r="A1358" i="31"/>
  <c r="A1359" i="31"/>
  <c r="A1360" i="31"/>
  <c r="A1361" i="31"/>
  <c r="A1362" i="31"/>
  <c r="A1363" i="31"/>
  <c r="A1364" i="31"/>
  <c r="A1365" i="31"/>
  <c r="A1366" i="31"/>
  <c r="A1367" i="31"/>
  <c r="A1368" i="31"/>
  <c r="A1369" i="31"/>
  <c r="A1370" i="31"/>
  <c r="A1371" i="31"/>
  <c r="A1372" i="31"/>
  <c r="A1373" i="31"/>
  <c r="A1374" i="31"/>
  <c r="A1375" i="31"/>
  <c r="A1376" i="31"/>
  <c r="A1377" i="31"/>
  <c r="A1378" i="31"/>
  <c r="A1379" i="31"/>
  <c r="A1380" i="31"/>
  <c r="A1381" i="31"/>
  <c r="A1382" i="31"/>
  <c r="A1383" i="31"/>
  <c r="A1384" i="31"/>
  <c r="A1385" i="31"/>
  <c r="A1386" i="31"/>
  <c r="A1387" i="31"/>
  <c r="A1388" i="31"/>
  <c r="A1389" i="31"/>
  <c r="A1390" i="31"/>
  <c r="A1391" i="31"/>
  <c r="A1392" i="31"/>
  <c r="A1393" i="31"/>
  <c r="A1394" i="31"/>
  <c r="A1395" i="31"/>
  <c r="A1396" i="31"/>
  <c r="A1397" i="31"/>
  <c r="A1398" i="31"/>
  <c r="A1399" i="31"/>
  <c r="A1400" i="31"/>
  <c r="A1401" i="31"/>
  <c r="A1402" i="31"/>
  <c r="A1403" i="31"/>
  <c r="A1404" i="31"/>
  <c r="A1405" i="31"/>
  <c r="A1406" i="31"/>
  <c r="A1407" i="31"/>
  <c r="A1408" i="31"/>
  <c r="A1409" i="31"/>
  <c r="A1410" i="31"/>
  <c r="A1411" i="31"/>
  <c r="A1412" i="31"/>
  <c r="A1413" i="31"/>
  <c r="A1414" i="31"/>
  <c r="A1415" i="31"/>
  <c r="A1416" i="31"/>
  <c r="A1417" i="31"/>
  <c r="A1418" i="31"/>
  <c r="A1419" i="31"/>
  <c r="A1420" i="31"/>
  <c r="A1421" i="31"/>
  <c r="A1422" i="31"/>
  <c r="A1423" i="31"/>
  <c r="A1424" i="31"/>
  <c r="A1425" i="31"/>
  <c r="A1426" i="31"/>
  <c r="A1427" i="31"/>
  <c r="A1428" i="31"/>
  <c r="A1429" i="31"/>
  <c r="A1430" i="31"/>
  <c r="A1431" i="31"/>
  <c r="A1432" i="31"/>
  <c r="A1433" i="31"/>
  <c r="A1434" i="31"/>
  <c r="A1435" i="31"/>
  <c r="A1436" i="31"/>
  <c r="A1437" i="31"/>
  <c r="A1438" i="31"/>
  <c r="A1439" i="31"/>
  <c r="A1440" i="31"/>
  <c r="A1441" i="31"/>
  <c r="A1442" i="31"/>
  <c r="A1443" i="31"/>
  <c r="A1444" i="31"/>
  <c r="A1445" i="31"/>
  <c r="A1446" i="31"/>
  <c r="A1447" i="31"/>
  <c r="A1448" i="31"/>
  <c r="A1449" i="31"/>
  <c r="A1450" i="31"/>
  <c r="A1451" i="31"/>
  <c r="A1452" i="31"/>
  <c r="A1453" i="31"/>
  <c r="A1454" i="31"/>
  <c r="A1455" i="31"/>
  <c r="A1456" i="31"/>
  <c r="A1457" i="31"/>
  <c r="A1458" i="31"/>
  <c r="A1459" i="31"/>
  <c r="A1460" i="31"/>
  <c r="A1461" i="31"/>
  <c r="A1462" i="31"/>
  <c r="A1463" i="31"/>
  <c r="A1464" i="31"/>
  <c r="A1465" i="31"/>
  <c r="A1466" i="31"/>
  <c r="A1467" i="31"/>
  <c r="A1468" i="31"/>
  <c r="A1469" i="31"/>
  <c r="A1470" i="31"/>
  <c r="A1471" i="31"/>
  <c r="A1472" i="31"/>
  <c r="A1473" i="31"/>
  <c r="A1474" i="31"/>
  <c r="A1475" i="31"/>
  <c r="A1476" i="31"/>
  <c r="A1477" i="31"/>
  <c r="A1478" i="31"/>
  <c r="A1479" i="31"/>
  <c r="A1480" i="31"/>
  <c r="A1481" i="31"/>
  <c r="A1482" i="31"/>
  <c r="A1483" i="31"/>
  <c r="A1484" i="31"/>
  <c r="A1485" i="31"/>
  <c r="A1486" i="31"/>
  <c r="A1487" i="31"/>
  <c r="A1488" i="31"/>
  <c r="A1489" i="31"/>
  <c r="A1490" i="31"/>
  <c r="A1491" i="31"/>
  <c r="A1492" i="31"/>
  <c r="A1493" i="31"/>
  <c r="A1494" i="31"/>
  <c r="A1495" i="31"/>
  <c r="A1496" i="31"/>
  <c r="A1497" i="31"/>
  <c r="A1498" i="31"/>
  <c r="A1499" i="31"/>
  <c r="A1500" i="31"/>
  <c r="A1501" i="31"/>
  <c r="A1502" i="31"/>
  <c r="A1503" i="31"/>
  <c r="A1504" i="31"/>
  <c r="A1505" i="31"/>
  <c r="A1506" i="31"/>
  <c r="A1507" i="31"/>
  <c r="A1508" i="31"/>
  <c r="A1509" i="31"/>
  <c r="A1510" i="31"/>
  <c r="A1511" i="31"/>
  <c r="A1512" i="31"/>
  <c r="A1513" i="31"/>
  <c r="A1514" i="31"/>
  <c r="A1515" i="31"/>
  <c r="A1516" i="31"/>
  <c r="A1517" i="31"/>
  <c r="A1518" i="31"/>
  <c r="A1519" i="31"/>
  <c r="A1520" i="31"/>
  <c r="A1521" i="31"/>
  <c r="A1522" i="31"/>
  <c r="A1523" i="31"/>
  <c r="A1524" i="31"/>
  <c r="A1525" i="31"/>
  <c r="A1526" i="31"/>
  <c r="A1527" i="31"/>
  <c r="A1528" i="31"/>
  <c r="A1529" i="31"/>
  <c r="A1530" i="31"/>
  <c r="A1531" i="31"/>
  <c r="A1532" i="31"/>
  <c r="A1533" i="31"/>
  <c r="A1534" i="31"/>
  <c r="A1535" i="31"/>
  <c r="A1536" i="31"/>
  <c r="A1537" i="31"/>
  <c r="A1538" i="31"/>
  <c r="A1539" i="31"/>
  <c r="A1540" i="31"/>
  <c r="A1541" i="31"/>
  <c r="A1542" i="31"/>
  <c r="A1543" i="31"/>
  <c r="A1544" i="31"/>
  <c r="A1545" i="31"/>
  <c r="A1546" i="31"/>
  <c r="A1547" i="31"/>
  <c r="A1548" i="31"/>
  <c r="A1549" i="31"/>
  <c r="A1550" i="31"/>
  <c r="A1551" i="31"/>
  <c r="A1552" i="31"/>
  <c r="A1553" i="31"/>
  <c r="A1554" i="31"/>
  <c r="A1555" i="31"/>
  <c r="A1556" i="31"/>
  <c r="A1557" i="31"/>
  <c r="A1558" i="31"/>
  <c r="A1559" i="31"/>
  <c r="A1560" i="31"/>
  <c r="A1561" i="31"/>
  <c r="A1562" i="31"/>
  <c r="A1563" i="31"/>
  <c r="A1564" i="31"/>
  <c r="A1565" i="31"/>
  <c r="A1566" i="31"/>
  <c r="A1567" i="31"/>
  <c r="A1568" i="31"/>
  <c r="A1569" i="31"/>
  <c r="A1570" i="31"/>
  <c r="A1571" i="31"/>
  <c r="A1572" i="31"/>
  <c r="A1573" i="31"/>
  <c r="A1574" i="31"/>
  <c r="A1575" i="31"/>
  <c r="A1576" i="31"/>
  <c r="A1577" i="31"/>
  <c r="A1578" i="31"/>
  <c r="A1579" i="31"/>
  <c r="A1580" i="31"/>
  <c r="A1581" i="31"/>
  <c r="A1582" i="31"/>
  <c r="A1583" i="31"/>
  <c r="A1584" i="31"/>
  <c r="A1585" i="31"/>
  <c r="A1586" i="31"/>
  <c r="A1587" i="31"/>
  <c r="A1588" i="31"/>
  <c r="A1589" i="31"/>
  <c r="A1590" i="31"/>
  <c r="A1591" i="31"/>
  <c r="A1592" i="31"/>
  <c r="A1593" i="31"/>
  <c r="A1594" i="31"/>
  <c r="A1595" i="31"/>
  <c r="A1596" i="31"/>
  <c r="A1597" i="31"/>
  <c r="A1598" i="31"/>
  <c r="A1599" i="31"/>
  <c r="A1600" i="31"/>
  <c r="A1601" i="31"/>
  <c r="A1602" i="31"/>
  <c r="A1603" i="31"/>
  <c r="A1604" i="31"/>
  <c r="A1605" i="31"/>
  <c r="A1606" i="31"/>
  <c r="A1607" i="31"/>
  <c r="A1608" i="31"/>
  <c r="A1609" i="31"/>
  <c r="A1610" i="31"/>
  <c r="A1611" i="31"/>
  <c r="A1612" i="31"/>
  <c r="A1613" i="31"/>
  <c r="A1614" i="31"/>
  <c r="A1615" i="31"/>
  <c r="A1616" i="31"/>
  <c r="A1617" i="31"/>
  <c r="A1618" i="31"/>
  <c r="A1619" i="31"/>
  <c r="A1620" i="31"/>
  <c r="A1621" i="31"/>
  <c r="A1622" i="31"/>
  <c r="A1623" i="31"/>
  <c r="A1624" i="31"/>
  <c r="A1625" i="31"/>
  <c r="A1626" i="31"/>
  <c r="A1627" i="31"/>
  <c r="A1628" i="31"/>
  <c r="A1629" i="31"/>
  <c r="A1630" i="31"/>
  <c r="A1631" i="31"/>
  <c r="A1632" i="31"/>
  <c r="A1633" i="31"/>
  <c r="A1634" i="31"/>
  <c r="A1635" i="31"/>
  <c r="A1636" i="31"/>
  <c r="A1637" i="31"/>
  <c r="A1638" i="31"/>
  <c r="A1639" i="31"/>
  <c r="A1640" i="31"/>
  <c r="A1641" i="31"/>
  <c r="A1642" i="31"/>
  <c r="A1643" i="31"/>
  <c r="A1644" i="31"/>
  <c r="A1645" i="31"/>
  <c r="A1646" i="31"/>
  <c r="A1647" i="31"/>
  <c r="A1648" i="31"/>
  <c r="A1649" i="31"/>
  <c r="A1650" i="31"/>
  <c r="A1651" i="31"/>
  <c r="A1652" i="31"/>
  <c r="A1653" i="31"/>
  <c r="A1654" i="31"/>
  <c r="A1655" i="31"/>
  <c r="A1656" i="31"/>
  <c r="A1657" i="31"/>
  <c r="A1658" i="31"/>
  <c r="A1659" i="31"/>
  <c r="A1660" i="31"/>
  <c r="A1661" i="31"/>
  <c r="A1662" i="31"/>
  <c r="A1663" i="31"/>
  <c r="A1664" i="31"/>
  <c r="A1665" i="31"/>
  <c r="A1666" i="31"/>
  <c r="A1667" i="31"/>
  <c r="A1668" i="31"/>
  <c r="A1669" i="31"/>
  <c r="A1670" i="31"/>
  <c r="A1671" i="31"/>
  <c r="A1672" i="31"/>
  <c r="A1673" i="31"/>
  <c r="A1674" i="31"/>
  <c r="A1675" i="31"/>
  <c r="A1676" i="31"/>
  <c r="A1677" i="31"/>
  <c r="A1678" i="31"/>
  <c r="A1679" i="31"/>
  <c r="A1680" i="31"/>
  <c r="A1681" i="31"/>
  <c r="A1682" i="31"/>
  <c r="A1683" i="31"/>
  <c r="A1684" i="31"/>
  <c r="A1685" i="31"/>
  <c r="A1686" i="31"/>
  <c r="A1687" i="31"/>
  <c r="A1688" i="31"/>
  <c r="A1689" i="31"/>
  <c r="A1690" i="31"/>
  <c r="A1691" i="31"/>
  <c r="A1692" i="31"/>
  <c r="A1693" i="31"/>
  <c r="A1694" i="31"/>
  <c r="A1695" i="31"/>
  <c r="A1696" i="31"/>
  <c r="A1697" i="31"/>
  <c r="A1698" i="31"/>
  <c r="A1699" i="31"/>
  <c r="A1700" i="31"/>
  <c r="A1701" i="31"/>
  <c r="A1702" i="31"/>
  <c r="A1703" i="31"/>
  <c r="A1704" i="31"/>
  <c r="A1705" i="31"/>
  <c r="A1706" i="31"/>
  <c r="A1707" i="31"/>
  <c r="A1708" i="31"/>
  <c r="A1709" i="31"/>
  <c r="A1710" i="31"/>
  <c r="A1711" i="31"/>
  <c r="A1712" i="31"/>
  <c r="A1713" i="31"/>
  <c r="A1714" i="31"/>
  <c r="A1715" i="31"/>
  <c r="A1716" i="31"/>
  <c r="A1717" i="31"/>
  <c r="A1718" i="31"/>
  <c r="A1719" i="31"/>
  <c r="A1720" i="31"/>
  <c r="A1721" i="31"/>
  <c r="A1722" i="31"/>
  <c r="A1723" i="31"/>
  <c r="A1724" i="31"/>
  <c r="A1725" i="31"/>
  <c r="A1726" i="31"/>
  <c r="A1727" i="31"/>
  <c r="A1728" i="31"/>
  <c r="A1729" i="31"/>
  <c r="A1730" i="31"/>
  <c r="A1731" i="31"/>
  <c r="A1732" i="31"/>
  <c r="A1733" i="31"/>
  <c r="A1734" i="31"/>
  <c r="A1735" i="31"/>
  <c r="A1736" i="31"/>
  <c r="A1737" i="31"/>
  <c r="A1738" i="31"/>
  <c r="A1739" i="31"/>
  <c r="A1740" i="31"/>
  <c r="A1741" i="31"/>
  <c r="A1742" i="31"/>
  <c r="A1743" i="31"/>
  <c r="A1744" i="31"/>
  <c r="A1745" i="31"/>
  <c r="A1746" i="31"/>
  <c r="A1747" i="31"/>
  <c r="A1748" i="31"/>
  <c r="A1749" i="31"/>
  <c r="A1750" i="31"/>
  <c r="A1751" i="31"/>
  <c r="A1752" i="31"/>
  <c r="A1753" i="31"/>
  <c r="A1754" i="31"/>
  <c r="A1755" i="31"/>
  <c r="A1756" i="31"/>
  <c r="A1757" i="31"/>
  <c r="A1758" i="31"/>
  <c r="A1759" i="31"/>
  <c r="A1760" i="31"/>
  <c r="A1761" i="31"/>
  <c r="A1762" i="31"/>
  <c r="A1763" i="31"/>
  <c r="A1764" i="31"/>
  <c r="A1765" i="31"/>
  <c r="A1766" i="31"/>
  <c r="A1767" i="31"/>
  <c r="A1768" i="31"/>
  <c r="A1769" i="31"/>
  <c r="A1770" i="31"/>
  <c r="A1771" i="31"/>
  <c r="A1772" i="31"/>
  <c r="A1773" i="31"/>
  <c r="A1774" i="31"/>
  <c r="A1775" i="31"/>
  <c r="A1776" i="31"/>
  <c r="A1777" i="31"/>
  <c r="A1778" i="31"/>
  <c r="A1779" i="31"/>
  <c r="A1780" i="31"/>
  <c r="A1781" i="31"/>
  <c r="A1782" i="31"/>
  <c r="A1783" i="31"/>
  <c r="A1784" i="31"/>
  <c r="A1785" i="31"/>
  <c r="A1786" i="31"/>
  <c r="A1787" i="31"/>
  <c r="A1788" i="31"/>
  <c r="A1789" i="31"/>
  <c r="A1790" i="31"/>
  <c r="A1791" i="31"/>
  <c r="A1792" i="31"/>
  <c r="A1793" i="31"/>
  <c r="A1794" i="31"/>
  <c r="A1795" i="31"/>
  <c r="A1796" i="31"/>
  <c r="A1797" i="31"/>
  <c r="A1798" i="31"/>
  <c r="A1799" i="31"/>
  <c r="A1800" i="31"/>
  <c r="A1801" i="31"/>
  <c r="A1802" i="31"/>
  <c r="A1803" i="31"/>
  <c r="A1804" i="31"/>
  <c r="A1805" i="31"/>
  <c r="A1806" i="31"/>
  <c r="A1807" i="31"/>
  <c r="A1808" i="31"/>
  <c r="A1809" i="31"/>
  <c r="A1810" i="31"/>
  <c r="A1811" i="31"/>
  <c r="A1812" i="31"/>
  <c r="A1813" i="31"/>
  <c r="A1814" i="31"/>
  <c r="A1815" i="31"/>
  <c r="A1816" i="31"/>
  <c r="A1817" i="31"/>
  <c r="A1818" i="31"/>
  <c r="A1819" i="31"/>
  <c r="A1820" i="31"/>
  <c r="A1821" i="31"/>
  <c r="A1822" i="31"/>
  <c r="A1823" i="31"/>
  <c r="A1824" i="31"/>
  <c r="A1825" i="31"/>
  <c r="A1826" i="31"/>
  <c r="A1827" i="31"/>
  <c r="A1828" i="31"/>
  <c r="A1829" i="31"/>
  <c r="A1830" i="31"/>
  <c r="A1831" i="31"/>
  <c r="A1832" i="31"/>
  <c r="A1833" i="31"/>
  <c r="A1834" i="31"/>
  <c r="A1835" i="31"/>
  <c r="A1836" i="31"/>
  <c r="A1837" i="31"/>
  <c r="A1838" i="31"/>
  <c r="A1839" i="31"/>
  <c r="A1840" i="31"/>
  <c r="A1841" i="31"/>
  <c r="A1842" i="31"/>
  <c r="A1843" i="31"/>
  <c r="A1844" i="31"/>
  <c r="A1845" i="31"/>
  <c r="A1846" i="31"/>
  <c r="A1847" i="31"/>
  <c r="A1848" i="31"/>
  <c r="A1849" i="31"/>
  <c r="A1850" i="31"/>
  <c r="A1851" i="31"/>
  <c r="A1852" i="31"/>
  <c r="A1853" i="31"/>
  <c r="A1854" i="31"/>
  <c r="A1855" i="31"/>
  <c r="A1856" i="31"/>
  <c r="A1857" i="31"/>
  <c r="A1858" i="31"/>
  <c r="A1859" i="31"/>
  <c r="A1860" i="31"/>
  <c r="A1861" i="31"/>
  <c r="A1862" i="31"/>
  <c r="A1863" i="31"/>
  <c r="A1864" i="31"/>
  <c r="A1865" i="31"/>
  <c r="A1866" i="31"/>
  <c r="A1867" i="31"/>
  <c r="A1868" i="31"/>
  <c r="A1869" i="31"/>
  <c r="A1870" i="31"/>
  <c r="A1871" i="31"/>
  <c r="A1872" i="31"/>
  <c r="A1873" i="31"/>
  <c r="A1874" i="31"/>
  <c r="A1875" i="31"/>
  <c r="A1876" i="31"/>
  <c r="A1877" i="31"/>
  <c r="A1878" i="31"/>
  <c r="A1879" i="31"/>
  <c r="A1880" i="31"/>
  <c r="A1881" i="31"/>
  <c r="A1882" i="31"/>
  <c r="A1883" i="31"/>
  <c r="A1884" i="31"/>
  <c r="A1885" i="31"/>
  <c r="A1886" i="31"/>
  <c r="A1887" i="31"/>
  <c r="A1888" i="31"/>
  <c r="A1889" i="31"/>
  <c r="A1890" i="31"/>
  <c r="A1891" i="31"/>
  <c r="A1892" i="31"/>
  <c r="A1893" i="31"/>
  <c r="A1894" i="31"/>
  <c r="A1895" i="31"/>
  <c r="A1896" i="31"/>
  <c r="A1897" i="31"/>
  <c r="A1898" i="31"/>
  <c r="A1899" i="31"/>
  <c r="A1900" i="31"/>
  <c r="A1901" i="31"/>
  <c r="A1902" i="31"/>
  <c r="A1903" i="31"/>
  <c r="A1904" i="31"/>
  <c r="A1905" i="31"/>
  <c r="A1906" i="31"/>
  <c r="A1907" i="31"/>
  <c r="A1908" i="31"/>
  <c r="A1909" i="31"/>
  <c r="A1910" i="31"/>
  <c r="A1911" i="31"/>
  <c r="A1912" i="31"/>
  <c r="A1913" i="31"/>
  <c r="A1914" i="31"/>
  <c r="A1915" i="31"/>
  <c r="A1916" i="31"/>
  <c r="A1917" i="31"/>
  <c r="A1918" i="31"/>
  <c r="A1919" i="31"/>
  <c r="A1920" i="31"/>
  <c r="A1921" i="31"/>
  <c r="A1922" i="31"/>
  <c r="A1923" i="31"/>
  <c r="A1924" i="31"/>
  <c r="A1925" i="31"/>
  <c r="A1926" i="31"/>
  <c r="A1927" i="31"/>
  <c r="A1928" i="31"/>
  <c r="A1929" i="31"/>
  <c r="A1930" i="31"/>
  <c r="A1931" i="31"/>
  <c r="A1932" i="31"/>
  <c r="A1933" i="31"/>
  <c r="A1934" i="31"/>
  <c r="A1935" i="31"/>
  <c r="A1936" i="31"/>
  <c r="A1937" i="31"/>
  <c r="A1938" i="31"/>
  <c r="A1939" i="31"/>
  <c r="A1940" i="31"/>
  <c r="A1941" i="31"/>
  <c r="A1942" i="31"/>
  <c r="A1943" i="31"/>
  <c r="A1944" i="31"/>
  <c r="A1945" i="31"/>
  <c r="A1946" i="31"/>
  <c r="A1947" i="31"/>
  <c r="A1948" i="31"/>
  <c r="A1949" i="31"/>
  <c r="A1950" i="31"/>
  <c r="A1951" i="31"/>
  <c r="A1952" i="31"/>
  <c r="A1953" i="31"/>
  <c r="A1954" i="31"/>
  <c r="A1955" i="31"/>
  <c r="A1956" i="31"/>
  <c r="A1957" i="31"/>
  <c r="A1958" i="31"/>
  <c r="A1959" i="31"/>
  <c r="A1960" i="31"/>
  <c r="A1961" i="31"/>
  <c r="A1962" i="31"/>
  <c r="A1963" i="31"/>
  <c r="A1964" i="31"/>
  <c r="A1965" i="31"/>
  <c r="A1966" i="31"/>
  <c r="A1967" i="31"/>
  <c r="A1968" i="31"/>
  <c r="A1969" i="31"/>
  <c r="A1970" i="31"/>
  <c r="A1971" i="31"/>
  <c r="A1972" i="31"/>
  <c r="A1973" i="31"/>
  <c r="A1974" i="31"/>
  <c r="A1975" i="31"/>
  <c r="A1976" i="31"/>
  <c r="A1977" i="31"/>
  <c r="A1978" i="31"/>
  <c r="A1979" i="31"/>
  <c r="A1980" i="31"/>
  <c r="A1981" i="31"/>
  <c r="A1982" i="31"/>
  <c r="A1983" i="31"/>
  <c r="A1984" i="31"/>
  <c r="A1985" i="31"/>
  <c r="A1986" i="31"/>
  <c r="A1987" i="31"/>
  <c r="A1988" i="31"/>
  <c r="A1989" i="31"/>
  <c r="A1990" i="31"/>
  <c r="A1991" i="31"/>
  <c r="A1992" i="31"/>
  <c r="A1993" i="31"/>
  <c r="A1994" i="31"/>
  <c r="A1995" i="31"/>
  <c r="A1996" i="31"/>
  <c r="A1997" i="31"/>
  <c r="A1998" i="31"/>
  <c r="A1999" i="31"/>
  <c r="A2000" i="31"/>
  <c r="A2001" i="31"/>
  <c r="A2002" i="31"/>
  <c r="A2003" i="31"/>
  <c r="A2004" i="31"/>
  <c r="A2005" i="31"/>
  <c r="A2006" i="31"/>
  <c r="A2007" i="31"/>
  <c r="A2008" i="31"/>
  <c r="A2009" i="31"/>
  <c r="A2010" i="31"/>
  <c r="A2011" i="31"/>
  <c r="A2012" i="31"/>
  <c r="A2013" i="31"/>
  <c r="A2014" i="31"/>
  <c r="A2015" i="31"/>
  <c r="A2016" i="31"/>
  <c r="A2017" i="31"/>
  <c r="A2018" i="31"/>
  <c r="A2019" i="31"/>
  <c r="A2020" i="31"/>
  <c r="A2021" i="31"/>
  <c r="A2022" i="31"/>
  <c r="A2023" i="31"/>
  <c r="A2024" i="31"/>
  <c r="A2025" i="31"/>
  <c r="A2026" i="31"/>
  <c r="A2027" i="31"/>
  <c r="A2028" i="31"/>
  <c r="A2029" i="31"/>
  <c r="A2030" i="31"/>
  <c r="A2031" i="31"/>
  <c r="A2032" i="31"/>
  <c r="A2033" i="31"/>
  <c r="A2034" i="31"/>
  <c r="A2035" i="31"/>
  <c r="A2036" i="31"/>
  <c r="A2037" i="31"/>
  <c r="A2038" i="31"/>
  <c r="A2039" i="31"/>
  <c r="A2040" i="31"/>
  <c r="A2041" i="31"/>
  <c r="A2042" i="31"/>
  <c r="A2043" i="31"/>
  <c r="A2044" i="31"/>
  <c r="A2045" i="31"/>
  <c r="A2046" i="31"/>
  <c r="A2047" i="31"/>
  <c r="A2048" i="31"/>
  <c r="A2049" i="31"/>
  <c r="A2050" i="31"/>
  <c r="A2051" i="31"/>
  <c r="A2052" i="31"/>
  <c r="A2053" i="31"/>
  <c r="A2054" i="31"/>
  <c r="A2055" i="31"/>
  <c r="A2056" i="31"/>
  <c r="A2057" i="31"/>
  <c r="A2058" i="31"/>
  <c r="A2059" i="31"/>
  <c r="A2060" i="31"/>
  <c r="A2061" i="31"/>
  <c r="A2062" i="31"/>
  <c r="A2063" i="31"/>
  <c r="A2064" i="31"/>
  <c r="A2065" i="31"/>
  <c r="A2066" i="31"/>
  <c r="A2067" i="31"/>
  <c r="A2068" i="31"/>
  <c r="A2069" i="31"/>
  <c r="A2070" i="31"/>
  <c r="A2071" i="31"/>
  <c r="A2072" i="31"/>
  <c r="A2073" i="31"/>
  <c r="A2074" i="31"/>
  <c r="A2075" i="31"/>
  <c r="A2076" i="31"/>
  <c r="A2077" i="31"/>
  <c r="A2078" i="31"/>
  <c r="A2079" i="31"/>
  <c r="A2080" i="31"/>
  <c r="A2081" i="31"/>
  <c r="A2082" i="31"/>
  <c r="A2083" i="31"/>
  <c r="A2084" i="31"/>
  <c r="A2085" i="31"/>
  <c r="A2086" i="31"/>
  <c r="A2087" i="31"/>
  <c r="A2088" i="31"/>
  <c r="A2089" i="31"/>
  <c r="A2090" i="31"/>
  <c r="A2091" i="31"/>
  <c r="A2092" i="31"/>
  <c r="A2093" i="31"/>
  <c r="A2094" i="31"/>
  <c r="A2095" i="31"/>
  <c r="A2096" i="31"/>
  <c r="A2097" i="31"/>
  <c r="A2098" i="31"/>
  <c r="A2099" i="31"/>
  <c r="A2100" i="31"/>
  <c r="A2101" i="31"/>
  <c r="A2102" i="31"/>
  <c r="A2103" i="31"/>
  <c r="A2104" i="31"/>
  <c r="A2105" i="31"/>
  <c r="A2106" i="31"/>
  <c r="A2107" i="31"/>
  <c r="A2108" i="31"/>
  <c r="A2109" i="31"/>
  <c r="A2110" i="31"/>
  <c r="A2111" i="31"/>
  <c r="A2112" i="31"/>
  <c r="A2113" i="31"/>
  <c r="A2114" i="31"/>
  <c r="A2115" i="31"/>
  <c r="A2116" i="31"/>
  <c r="A2117" i="31"/>
  <c r="A2118" i="31"/>
  <c r="A2119" i="31"/>
  <c r="A2120" i="31"/>
  <c r="A2121" i="31"/>
  <c r="A2122" i="31"/>
  <c r="A2123" i="31"/>
  <c r="A2124" i="31"/>
  <c r="A2125" i="31"/>
  <c r="A2126" i="31"/>
  <c r="A2127" i="31"/>
  <c r="A2128" i="31"/>
  <c r="A2129" i="31"/>
  <c r="A2130" i="31"/>
  <c r="A2131" i="31"/>
  <c r="A2132" i="31"/>
  <c r="A2133" i="31"/>
  <c r="A2134" i="31"/>
  <c r="A2135" i="31"/>
  <c r="A2136" i="31"/>
  <c r="A2137" i="31"/>
  <c r="A2138" i="31"/>
  <c r="A2139" i="31"/>
  <c r="A2140" i="31"/>
  <c r="A2141" i="31"/>
  <c r="A2142" i="31"/>
  <c r="A2143" i="31"/>
  <c r="A2144" i="31"/>
  <c r="A2145" i="31"/>
  <c r="A2146" i="31"/>
  <c r="A2147" i="31"/>
  <c r="A2148" i="31"/>
  <c r="A2149" i="31"/>
  <c r="A2150" i="31"/>
  <c r="A2151" i="31"/>
  <c r="A2152" i="31"/>
  <c r="A2153" i="31"/>
  <c r="A2154" i="31"/>
  <c r="A2155" i="31"/>
  <c r="A2156" i="31"/>
  <c r="A2157" i="31"/>
  <c r="A2158" i="31"/>
  <c r="A2159" i="31"/>
  <c r="A2160" i="31"/>
  <c r="A2161" i="31"/>
  <c r="A2162" i="31"/>
  <c r="A2163" i="31"/>
  <c r="A2164" i="31"/>
  <c r="A2165" i="31"/>
  <c r="A2166" i="31"/>
  <c r="A2167" i="31"/>
  <c r="A2168" i="31"/>
  <c r="A2169" i="31"/>
  <c r="A2170" i="31"/>
  <c r="A2171" i="31"/>
  <c r="A2172" i="31"/>
  <c r="A2173" i="31"/>
  <c r="A2174" i="31"/>
  <c r="A2175" i="31"/>
  <c r="A2176" i="31"/>
  <c r="A2177" i="31"/>
  <c r="A2178" i="31"/>
  <c r="A2179" i="31"/>
  <c r="A2180" i="31"/>
  <c r="A2181" i="31"/>
  <c r="A2182" i="31"/>
  <c r="A2183" i="31"/>
  <c r="A2184" i="31"/>
  <c r="A2185" i="31"/>
  <c r="A2186" i="31"/>
  <c r="A2187" i="31"/>
  <c r="A2188" i="31"/>
  <c r="A2189" i="31"/>
  <c r="A2190" i="31"/>
  <c r="A2191" i="31"/>
  <c r="A2192" i="31"/>
  <c r="A2193" i="31"/>
  <c r="A2194" i="31"/>
  <c r="A2195" i="31"/>
  <c r="A2196" i="31"/>
  <c r="A2197" i="31"/>
  <c r="A2198" i="31"/>
  <c r="A2199" i="31"/>
  <c r="A2200" i="31"/>
  <c r="A2201" i="31"/>
  <c r="A2202" i="31"/>
  <c r="A2203" i="31"/>
  <c r="A2204" i="31"/>
  <c r="A2205" i="31"/>
  <c r="A2206" i="31"/>
  <c r="A2207" i="31"/>
  <c r="A2208" i="31"/>
  <c r="A2209" i="31"/>
  <c r="A2210" i="31"/>
  <c r="A2211" i="31"/>
  <c r="A2212" i="31"/>
  <c r="A2213" i="31"/>
  <c r="A2214" i="31"/>
  <c r="A2215" i="31"/>
  <c r="A2216" i="31"/>
  <c r="A2217" i="31"/>
  <c r="A2218" i="31"/>
  <c r="A2219" i="31"/>
  <c r="A2220" i="31"/>
  <c r="A2221" i="31"/>
  <c r="A2222" i="31"/>
  <c r="A2223" i="31"/>
  <c r="A2224" i="31"/>
  <c r="A2225" i="31"/>
  <c r="A2226" i="31"/>
  <c r="A2227" i="31"/>
  <c r="A2228" i="31"/>
  <c r="A2229" i="31"/>
  <c r="A2230" i="31"/>
  <c r="A2231" i="31"/>
  <c r="A2232" i="31"/>
  <c r="A2233" i="31"/>
  <c r="A2234" i="31"/>
  <c r="A2235" i="31"/>
  <c r="A2236" i="31"/>
  <c r="A2237" i="31"/>
  <c r="A2238" i="31"/>
  <c r="A2239" i="31"/>
  <c r="A2240" i="31"/>
  <c r="A2241" i="31"/>
  <c r="A2242" i="31"/>
  <c r="A2243" i="31"/>
  <c r="A2244" i="31"/>
  <c r="A2245" i="31"/>
  <c r="A2246" i="31"/>
  <c r="A2247" i="31"/>
  <c r="A2248" i="31"/>
  <c r="A2249" i="31"/>
  <c r="A2250" i="31"/>
  <c r="A2251" i="31"/>
  <c r="A2252" i="31"/>
  <c r="A2253" i="31"/>
  <c r="A2254" i="31"/>
  <c r="A2255" i="31"/>
  <c r="A2256" i="31"/>
  <c r="A2257" i="31"/>
  <c r="A2258" i="31"/>
  <c r="A2259" i="31"/>
  <c r="A2260" i="31"/>
  <c r="A2261" i="31"/>
  <c r="A2262" i="31"/>
  <c r="A2263" i="31"/>
  <c r="A2264" i="31"/>
  <c r="A2265" i="31"/>
  <c r="A2266" i="31"/>
  <c r="A2267" i="31"/>
  <c r="A2268" i="31"/>
  <c r="A2269" i="31"/>
  <c r="A2270" i="31"/>
  <c r="A2271" i="31"/>
  <c r="A2272" i="31"/>
  <c r="A2273" i="31"/>
  <c r="A2274" i="31"/>
  <c r="A2275" i="31"/>
  <c r="A2276" i="31"/>
  <c r="A2277" i="31"/>
  <c r="A2278" i="31"/>
  <c r="A2279" i="31"/>
  <c r="A2280" i="31"/>
  <c r="A2281" i="31"/>
  <c r="A2282" i="31"/>
  <c r="A2283" i="31"/>
  <c r="A2284" i="31"/>
  <c r="A2285" i="31"/>
  <c r="A2286" i="31"/>
  <c r="A2287" i="31"/>
  <c r="A2288" i="31"/>
  <c r="A2289" i="31"/>
  <c r="A2290" i="31"/>
  <c r="A2291" i="31"/>
  <c r="A2292" i="31"/>
  <c r="A2293" i="31"/>
  <c r="A2294" i="31"/>
  <c r="A2295" i="31"/>
  <c r="A2296" i="31"/>
  <c r="A2297" i="31"/>
  <c r="A2298" i="31"/>
  <c r="A2299" i="31"/>
  <c r="A2300" i="31"/>
  <c r="A2301" i="31"/>
  <c r="A2302" i="31"/>
  <c r="A2303" i="31"/>
  <c r="A2304" i="31"/>
  <c r="A2305" i="31"/>
  <c r="A2306" i="31"/>
  <c r="A2307" i="31"/>
  <c r="A2308" i="31"/>
  <c r="A2309" i="31"/>
  <c r="A2310" i="31"/>
  <c r="A2311" i="31"/>
  <c r="A2312" i="31"/>
  <c r="A2313" i="31"/>
  <c r="A2314" i="31"/>
  <c r="A2315" i="31"/>
  <c r="A2316" i="31"/>
  <c r="A2317" i="31"/>
  <c r="A2318" i="31"/>
  <c r="A2319" i="31"/>
  <c r="A2320" i="31"/>
  <c r="A2321" i="31"/>
  <c r="A2322" i="31"/>
  <c r="A2323" i="31"/>
  <c r="A2324" i="31"/>
  <c r="A2325" i="31"/>
  <c r="A2326" i="31"/>
  <c r="A2327" i="31"/>
  <c r="A2328" i="31"/>
  <c r="A2329" i="31"/>
  <c r="A2330" i="31"/>
  <c r="A2331" i="31"/>
  <c r="A2332" i="31"/>
  <c r="A2333" i="31"/>
  <c r="A2334" i="31"/>
  <c r="A2335" i="31"/>
  <c r="A2336" i="31"/>
  <c r="A2337" i="31"/>
  <c r="A2338" i="31"/>
  <c r="A2339" i="31"/>
  <c r="A2340" i="31"/>
  <c r="A2341" i="31"/>
  <c r="A2342" i="31"/>
  <c r="A2343" i="31"/>
  <c r="A2344" i="31"/>
  <c r="A2345" i="31"/>
  <c r="A2346" i="31"/>
  <c r="A2347" i="31"/>
  <c r="A2348" i="31"/>
  <c r="A2349" i="31"/>
  <c r="A2350" i="31"/>
  <c r="A2351" i="31"/>
  <c r="A2352" i="31"/>
  <c r="A2353" i="31"/>
  <c r="A2354" i="31"/>
  <c r="A2355" i="31"/>
  <c r="A2356" i="31"/>
  <c r="A2357" i="31"/>
  <c r="A2358" i="31"/>
  <c r="A2359" i="31"/>
  <c r="A2360" i="31"/>
  <c r="A2361" i="31"/>
  <c r="A2362" i="31"/>
  <c r="A2363" i="31"/>
  <c r="A2364" i="31"/>
  <c r="A2365" i="31"/>
  <c r="A2366" i="31"/>
  <c r="A2367" i="31"/>
  <c r="A2368" i="31"/>
  <c r="A2369" i="31"/>
  <c r="A2370" i="31"/>
  <c r="A2371" i="31"/>
  <c r="A2372" i="31"/>
  <c r="A2373" i="31"/>
  <c r="A2374" i="31"/>
  <c r="A2375" i="31"/>
  <c r="A2376" i="31"/>
  <c r="A2377" i="31"/>
  <c r="A2378" i="31"/>
  <c r="A2379" i="31"/>
  <c r="A2380" i="31"/>
  <c r="A2381" i="31"/>
  <c r="A2382" i="31"/>
  <c r="A2383" i="31"/>
  <c r="A2384" i="31"/>
  <c r="A2385" i="31"/>
  <c r="A2386" i="31"/>
  <c r="A2387" i="31"/>
  <c r="A2388" i="31"/>
  <c r="A2389" i="31"/>
  <c r="A2390" i="31"/>
  <c r="A2391" i="31"/>
  <c r="A2392" i="31"/>
  <c r="A2393" i="31"/>
  <c r="A2394" i="31"/>
  <c r="A2395" i="31"/>
  <c r="A2396" i="31"/>
  <c r="A2397" i="31"/>
  <c r="A2398" i="31"/>
  <c r="A2399" i="31"/>
  <c r="A2400" i="31"/>
  <c r="A2401" i="31"/>
  <c r="A2402" i="31"/>
  <c r="A2403" i="31"/>
  <c r="A2404" i="31"/>
  <c r="A2405" i="31"/>
  <c r="A2406" i="31"/>
  <c r="A2407" i="31"/>
  <c r="A2408" i="31"/>
  <c r="A2409" i="31"/>
  <c r="A2410" i="31"/>
  <c r="A2411" i="31"/>
  <c r="A2412" i="31"/>
  <c r="A2413" i="31"/>
  <c r="A2414" i="31"/>
  <c r="A2415" i="31"/>
  <c r="A2416" i="31"/>
  <c r="A2417" i="31"/>
  <c r="A2418" i="31"/>
  <c r="A2419" i="31"/>
  <c r="A2420" i="31"/>
  <c r="A2421" i="31"/>
  <c r="A2422" i="31"/>
  <c r="A2423" i="31"/>
  <c r="A2424" i="31"/>
  <c r="A2425" i="31"/>
  <c r="A2426" i="31"/>
  <c r="A2427" i="31"/>
  <c r="A2428" i="31"/>
  <c r="A2429" i="31"/>
  <c r="A2430" i="31"/>
  <c r="A2431" i="31"/>
  <c r="A2432" i="31"/>
  <c r="A2433" i="31"/>
  <c r="A2434" i="31"/>
  <c r="A2435" i="31"/>
  <c r="A2436" i="31"/>
  <c r="A2437" i="31"/>
  <c r="A2438" i="31"/>
  <c r="A2439" i="31"/>
  <c r="A2440" i="31"/>
  <c r="A2441" i="31"/>
  <c r="A2442" i="31"/>
  <c r="A2443" i="31"/>
  <c r="A2444" i="31"/>
  <c r="A2445" i="31"/>
  <c r="A2446" i="31"/>
  <c r="A2447" i="31"/>
  <c r="A2448" i="31"/>
  <c r="A2449" i="31"/>
  <c r="A2450" i="31"/>
  <c r="A2451" i="31"/>
  <c r="A2452" i="31"/>
  <c r="A2453" i="31"/>
  <c r="A2454" i="31"/>
  <c r="A2455" i="31"/>
  <c r="A2456" i="31"/>
  <c r="A2457" i="31"/>
  <c r="A2458" i="31"/>
  <c r="A2459" i="31"/>
  <c r="A2460" i="31"/>
  <c r="A2461" i="31"/>
  <c r="A2462" i="31"/>
  <c r="A2463" i="31"/>
  <c r="A2464" i="31"/>
  <c r="A2465" i="31"/>
  <c r="A2466" i="31"/>
  <c r="A2467" i="31"/>
  <c r="A2468" i="31"/>
  <c r="A2469" i="31"/>
  <c r="A2470" i="31"/>
  <c r="A2471" i="31"/>
  <c r="A2472" i="31"/>
  <c r="A2473" i="31"/>
  <c r="A2474" i="31"/>
  <c r="A2475" i="31"/>
  <c r="A2476" i="31"/>
  <c r="A2477" i="31"/>
  <c r="A2478" i="31"/>
  <c r="A2479" i="31"/>
  <c r="A2480" i="31"/>
  <c r="A2481" i="31"/>
  <c r="A2482" i="31"/>
  <c r="A2483" i="31"/>
  <c r="A2484" i="31"/>
  <c r="A2485" i="31"/>
  <c r="A2486" i="31"/>
  <c r="A2487" i="31"/>
  <c r="A2488" i="31"/>
  <c r="A2489" i="31"/>
  <c r="A2490" i="31"/>
  <c r="A2491" i="31"/>
  <c r="A2492" i="31"/>
  <c r="A2493" i="31"/>
  <c r="A2494" i="31"/>
  <c r="A2495" i="31"/>
  <c r="A2496" i="31"/>
  <c r="A2497" i="31"/>
  <c r="A2498" i="31"/>
  <c r="A2499" i="31"/>
  <c r="A2500" i="31"/>
  <c r="A2501" i="31"/>
  <c r="A2502" i="31"/>
  <c r="A2503" i="31"/>
  <c r="A2504" i="31"/>
  <c r="A2505" i="31"/>
  <c r="A2506" i="31"/>
  <c r="A2507" i="31"/>
  <c r="A2508" i="31"/>
  <c r="A2509" i="31"/>
  <c r="A2510" i="31"/>
  <c r="A2511" i="31"/>
  <c r="A2512" i="31"/>
  <c r="A2513" i="31"/>
  <c r="A2514" i="31"/>
  <c r="A2515" i="31"/>
  <c r="A2516" i="31"/>
  <c r="A2517" i="31"/>
  <c r="A2518" i="31"/>
  <c r="A2519" i="31"/>
  <c r="A2520" i="31"/>
  <c r="A2521" i="31"/>
  <c r="A2522" i="31"/>
  <c r="A2523" i="31"/>
  <c r="A2524" i="31"/>
  <c r="A2525" i="31"/>
  <c r="A2526" i="31"/>
  <c r="A2527" i="31"/>
  <c r="A2528" i="31"/>
  <c r="A2529" i="31"/>
  <c r="A2530" i="31"/>
  <c r="A2531" i="31"/>
  <c r="A2532" i="31"/>
  <c r="A2533" i="31"/>
  <c r="A2534" i="31"/>
  <c r="A2535" i="31"/>
  <c r="A2536" i="31"/>
  <c r="A2537" i="31"/>
  <c r="A2538" i="31"/>
  <c r="A2539" i="31"/>
  <c r="A2540" i="31"/>
  <c r="A2541" i="31"/>
  <c r="A2542" i="31"/>
  <c r="A2543" i="31"/>
  <c r="A2544" i="31"/>
  <c r="A2545" i="31"/>
  <c r="A2546" i="31"/>
  <c r="A2547" i="31"/>
  <c r="A2548" i="31"/>
  <c r="A2549" i="31"/>
  <c r="A2550" i="31"/>
  <c r="A2551" i="31"/>
  <c r="A2552" i="31"/>
  <c r="A2553" i="31"/>
  <c r="A2554" i="31"/>
  <c r="A2555" i="31"/>
  <c r="A2556" i="31"/>
  <c r="A2557" i="31"/>
  <c r="A2558" i="31"/>
  <c r="A2559" i="31"/>
  <c r="A2560" i="31"/>
  <c r="A2561" i="31"/>
  <c r="A2562" i="31"/>
  <c r="A2563" i="31"/>
  <c r="A2564" i="31"/>
  <c r="A2565" i="31"/>
  <c r="A2566" i="31"/>
  <c r="A2567" i="31"/>
  <c r="A2568" i="31"/>
  <c r="A2569" i="31"/>
  <c r="A2570" i="31"/>
  <c r="A2571" i="31"/>
  <c r="A2572" i="31"/>
  <c r="A2573" i="31"/>
  <c r="A2574" i="31"/>
  <c r="A2575" i="31"/>
  <c r="A2576" i="31"/>
  <c r="A2577" i="31"/>
  <c r="A2578" i="31"/>
  <c r="A2579" i="31"/>
  <c r="A2580" i="31"/>
  <c r="A2581" i="31"/>
  <c r="A2582" i="31"/>
  <c r="A2583" i="31"/>
  <c r="A2584" i="31"/>
  <c r="A2585" i="31"/>
  <c r="A2586" i="31"/>
  <c r="A2587" i="31"/>
  <c r="A2588" i="31"/>
  <c r="A2589" i="31"/>
  <c r="A2590" i="31"/>
  <c r="A2591" i="31"/>
  <c r="A2592" i="31"/>
  <c r="A2593" i="31"/>
  <c r="A2594" i="31"/>
  <c r="A2595" i="31"/>
  <c r="A2596" i="31"/>
  <c r="A2597" i="31"/>
  <c r="A2598" i="31"/>
  <c r="A2599" i="31"/>
  <c r="A2600" i="31"/>
  <c r="A2601" i="31"/>
  <c r="A2602" i="31"/>
  <c r="A2603" i="31"/>
  <c r="A2604" i="31"/>
  <c r="A2605" i="31"/>
  <c r="A2606" i="31"/>
  <c r="A2607" i="31"/>
  <c r="A2608" i="31"/>
  <c r="A2609" i="31"/>
  <c r="A2610" i="31"/>
  <c r="A2611" i="31"/>
  <c r="A2612" i="31"/>
  <c r="A2613" i="31"/>
  <c r="A2614" i="31"/>
  <c r="A2615" i="31"/>
  <c r="A2616" i="31"/>
  <c r="A2617" i="31"/>
  <c r="A2618" i="31"/>
  <c r="A2619" i="31"/>
  <c r="A2620" i="31"/>
  <c r="A2621" i="31"/>
  <c r="A2622" i="31"/>
  <c r="A2623" i="31"/>
  <c r="A2624" i="31"/>
  <c r="A2625" i="31"/>
  <c r="A2626" i="31"/>
  <c r="A2627" i="31"/>
  <c r="A2628" i="31"/>
  <c r="A2629" i="31"/>
  <c r="A2630" i="31"/>
  <c r="A2631" i="31"/>
  <c r="A2632" i="31"/>
  <c r="A2633" i="31"/>
  <c r="A2634" i="31"/>
  <c r="A2635" i="31"/>
  <c r="A2636" i="31"/>
  <c r="A2637" i="31"/>
  <c r="A2638" i="31"/>
  <c r="A2639" i="31"/>
  <c r="A2640" i="31"/>
  <c r="A2641" i="31"/>
  <c r="A2642" i="31"/>
  <c r="A2643" i="31"/>
  <c r="A2644" i="31"/>
  <c r="A2645" i="31"/>
  <c r="A2646" i="31"/>
  <c r="A2647" i="31"/>
  <c r="A2648" i="31"/>
  <c r="A2649" i="31"/>
  <c r="A2650" i="31"/>
  <c r="A2651" i="31"/>
  <c r="A2652" i="31"/>
  <c r="A2653" i="31"/>
  <c r="A2654" i="31"/>
  <c r="A2655" i="31"/>
  <c r="A2656" i="31"/>
  <c r="A2657" i="31"/>
  <c r="A2658" i="31"/>
  <c r="A2659" i="31"/>
  <c r="A2660" i="31"/>
  <c r="A2661" i="31"/>
  <c r="A2662" i="31"/>
  <c r="A2663" i="31"/>
  <c r="A2664" i="31"/>
  <c r="A2665" i="31"/>
  <c r="A2666" i="31"/>
  <c r="A2667" i="31"/>
  <c r="A2668" i="31"/>
  <c r="A2669" i="31"/>
  <c r="A2670" i="31"/>
  <c r="A2671" i="31"/>
  <c r="A2672" i="31"/>
  <c r="A2673" i="31"/>
  <c r="A2674" i="31"/>
  <c r="A2675" i="31"/>
  <c r="A2676" i="31"/>
  <c r="A2677" i="31"/>
  <c r="A2678" i="31"/>
  <c r="A2679" i="31"/>
  <c r="A2680" i="31"/>
  <c r="A2681" i="31"/>
  <c r="A2682" i="31"/>
  <c r="A2683" i="31"/>
  <c r="A2684" i="31"/>
  <c r="A2685" i="31"/>
  <c r="A2686" i="31"/>
  <c r="A2687" i="31"/>
  <c r="A2688" i="31"/>
  <c r="A2689" i="31"/>
  <c r="A2690" i="31"/>
  <c r="A2691" i="31"/>
  <c r="A2692" i="31"/>
  <c r="A2693" i="31"/>
  <c r="A2694" i="31"/>
  <c r="A2695" i="31"/>
  <c r="A2696" i="31"/>
  <c r="A2697" i="31"/>
  <c r="A2698" i="31"/>
  <c r="A2699" i="31"/>
  <c r="A2700" i="31"/>
  <c r="A2701" i="31"/>
  <c r="A2702" i="31"/>
  <c r="A2703" i="31"/>
  <c r="A2704" i="31"/>
  <c r="A2705" i="31"/>
  <c r="A2706" i="31"/>
  <c r="A2707" i="31"/>
  <c r="A2708" i="31"/>
  <c r="A2709" i="31"/>
  <c r="A2710" i="31"/>
  <c r="A2711" i="31"/>
  <c r="A2712" i="31"/>
  <c r="A2713" i="31"/>
  <c r="A2714" i="31"/>
  <c r="A2715" i="31"/>
  <c r="A2716" i="31"/>
  <c r="A2717" i="31"/>
  <c r="A2718" i="31"/>
  <c r="A2719" i="31"/>
  <c r="A2720" i="31"/>
  <c r="A2721" i="31"/>
  <c r="A2722" i="31"/>
  <c r="A2723" i="31"/>
  <c r="A2724" i="31"/>
  <c r="A2725" i="31"/>
  <c r="A2726" i="31"/>
  <c r="A2727" i="31"/>
  <c r="A2728" i="31"/>
  <c r="A2729" i="31"/>
  <c r="A2730" i="31"/>
  <c r="A2731" i="31"/>
  <c r="A2732" i="31"/>
  <c r="A2733" i="31"/>
  <c r="A2734" i="31"/>
  <c r="A2735" i="31"/>
  <c r="A2736" i="31"/>
  <c r="A2737" i="31"/>
  <c r="A2738" i="31"/>
  <c r="A2739" i="31"/>
  <c r="A2740" i="31"/>
  <c r="A2741" i="31"/>
  <c r="A2742" i="31"/>
  <c r="A2743" i="31"/>
  <c r="A2744" i="31"/>
  <c r="A2745" i="31"/>
  <c r="A2746" i="31"/>
  <c r="A2747" i="31"/>
  <c r="A2748" i="31"/>
  <c r="A2749" i="31"/>
  <c r="A2750" i="31"/>
  <c r="A2751" i="31"/>
  <c r="A2752" i="31"/>
  <c r="A2753" i="31"/>
  <c r="A2754" i="31"/>
  <c r="A2755" i="31"/>
  <c r="A2756" i="31"/>
  <c r="A2757" i="31"/>
  <c r="A2758" i="31"/>
  <c r="A2759" i="31"/>
  <c r="A2760" i="31"/>
  <c r="A2761" i="31"/>
  <c r="A2762" i="31"/>
  <c r="A2763" i="31"/>
  <c r="A2764" i="31"/>
  <c r="A2765" i="31"/>
  <c r="A2766" i="31"/>
  <c r="A2767" i="31"/>
  <c r="A2768" i="31"/>
  <c r="A2769" i="31"/>
  <c r="A2770" i="31"/>
  <c r="A2771" i="31"/>
  <c r="A2772" i="31"/>
  <c r="A2773" i="31"/>
  <c r="A2774" i="31"/>
  <c r="A2775" i="31"/>
  <c r="A2776" i="31"/>
  <c r="A2777" i="31"/>
  <c r="A2778" i="31"/>
  <c r="A2779" i="31"/>
  <c r="A2780" i="31"/>
  <c r="A2781" i="31"/>
  <c r="A2782" i="31"/>
  <c r="A2783" i="31"/>
  <c r="A2784" i="31"/>
  <c r="A2785" i="31"/>
  <c r="A2786" i="31"/>
  <c r="A2787" i="31"/>
  <c r="A2788" i="31"/>
  <c r="A2789" i="31"/>
  <c r="A2790" i="31"/>
  <c r="A2791" i="31"/>
  <c r="A2792" i="31"/>
  <c r="A2793" i="31"/>
  <c r="A2794" i="31"/>
  <c r="A2795" i="31"/>
  <c r="A2796" i="31"/>
  <c r="A2797" i="31"/>
  <c r="A2798" i="31"/>
  <c r="A2799" i="31"/>
  <c r="A2800" i="31"/>
  <c r="A2801" i="31"/>
  <c r="A2802" i="31"/>
  <c r="A2803" i="31"/>
  <c r="A2804" i="31"/>
  <c r="A2805" i="31"/>
  <c r="A2806" i="31"/>
  <c r="A2807" i="31"/>
  <c r="A2808" i="31"/>
  <c r="A2809" i="31"/>
  <c r="A2810" i="31"/>
  <c r="A2811" i="31"/>
  <c r="A2812" i="31"/>
  <c r="A2813" i="31"/>
  <c r="A2814" i="31"/>
  <c r="A2815" i="31"/>
  <c r="A2816" i="31"/>
  <c r="A2817" i="31"/>
  <c r="A2818" i="31"/>
  <c r="A2819" i="31"/>
  <c r="A2820" i="31"/>
  <c r="A2821" i="31"/>
  <c r="A2822" i="31"/>
  <c r="A2823" i="31"/>
  <c r="A2824" i="31"/>
  <c r="A2825" i="31"/>
  <c r="A2826" i="31"/>
  <c r="A2827" i="31"/>
  <c r="A2828" i="31"/>
  <c r="A2829" i="31"/>
  <c r="A2830" i="31"/>
  <c r="A2831" i="31"/>
  <c r="A2832" i="31"/>
  <c r="A2833" i="31"/>
  <c r="A2834" i="31"/>
  <c r="A2835" i="31"/>
  <c r="A2836" i="31"/>
  <c r="A2837" i="31"/>
  <c r="A2838" i="31"/>
  <c r="A2839" i="31"/>
  <c r="A2840" i="31"/>
  <c r="A2841" i="31"/>
  <c r="A2842" i="31"/>
  <c r="A2843" i="31"/>
  <c r="A2844" i="31"/>
  <c r="A2845" i="31"/>
  <c r="A2846" i="31"/>
  <c r="A2847" i="31"/>
  <c r="A2848" i="31"/>
  <c r="A2849" i="31"/>
  <c r="A2850" i="31"/>
  <c r="A2851" i="31"/>
  <c r="A2852" i="31"/>
  <c r="A2853" i="31"/>
  <c r="A2854" i="31"/>
  <c r="A2855" i="31"/>
  <c r="A2856" i="31"/>
  <c r="A2857" i="31"/>
  <c r="A2858" i="31"/>
  <c r="A2859" i="31"/>
  <c r="A2860" i="31"/>
  <c r="A2861" i="31"/>
  <c r="A2862" i="31"/>
  <c r="A2863" i="31"/>
  <c r="A2864" i="31"/>
  <c r="A2865" i="31"/>
  <c r="A2866" i="31"/>
  <c r="A2867" i="31"/>
  <c r="A2868" i="31"/>
  <c r="A2869" i="31"/>
  <c r="A2870" i="31"/>
  <c r="A2871" i="31"/>
  <c r="A2872" i="31"/>
  <c r="A2873" i="31"/>
  <c r="A2874" i="31"/>
  <c r="A2875" i="31"/>
  <c r="A2876" i="31"/>
  <c r="A2877" i="31"/>
  <c r="A2878" i="31"/>
  <c r="A2879" i="31"/>
  <c r="A2880" i="31"/>
  <c r="A2881" i="31"/>
  <c r="A2882" i="31"/>
  <c r="A2883" i="31"/>
  <c r="A2884" i="31"/>
  <c r="A2885" i="31"/>
  <c r="A2886" i="31"/>
  <c r="A2887" i="31"/>
  <c r="A2888" i="31"/>
  <c r="A2889" i="31"/>
  <c r="A2890" i="31"/>
  <c r="A2891" i="31"/>
  <c r="A2892" i="31"/>
  <c r="A2893" i="31"/>
  <c r="A2894" i="31"/>
  <c r="A2895" i="31"/>
  <c r="A2896" i="31"/>
  <c r="A2897" i="31"/>
  <c r="A2898" i="31"/>
  <c r="A2899" i="31"/>
  <c r="A2900" i="31"/>
  <c r="A2901" i="31"/>
  <c r="A2902" i="31"/>
  <c r="A2903" i="31"/>
  <c r="A2904" i="31"/>
  <c r="A2905" i="31"/>
  <c r="A2906" i="31"/>
  <c r="A2907" i="31"/>
  <c r="A2908" i="31"/>
  <c r="A2909" i="31"/>
  <c r="A2910" i="31"/>
  <c r="A2911" i="31"/>
  <c r="A2912" i="31"/>
  <c r="A2913" i="31"/>
  <c r="A2914" i="31"/>
  <c r="A2915" i="31"/>
  <c r="A2916" i="31"/>
  <c r="A2917" i="31"/>
  <c r="A2918" i="31"/>
  <c r="A2919" i="31"/>
  <c r="A2920" i="31"/>
  <c r="A2921" i="31"/>
  <c r="A2922" i="31"/>
  <c r="A2923" i="31"/>
  <c r="A2924" i="31"/>
  <c r="A2925" i="31"/>
  <c r="A2926" i="31"/>
  <c r="A2927" i="31"/>
  <c r="A2928" i="31"/>
  <c r="A2929" i="31"/>
  <c r="A2930" i="31"/>
  <c r="A2931" i="31"/>
  <c r="A2932" i="31"/>
  <c r="A2933" i="31"/>
  <c r="A2934" i="31"/>
  <c r="A2935" i="31"/>
  <c r="A2936" i="31"/>
  <c r="A2937" i="31"/>
  <c r="A2938" i="31"/>
  <c r="A2939" i="31"/>
  <c r="A2940" i="31"/>
  <c r="A2941" i="31"/>
  <c r="A2942" i="31"/>
  <c r="A2943" i="31"/>
  <c r="A2944" i="31"/>
  <c r="A2945" i="31"/>
  <c r="A2946" i="31"/>
  <c r="A2947" i="31"/>
  <c r="A2948" i="31"/>
  <c r="A2949" i="31"/>
  <c r="A2950" i="31"/>
  <c r="A2951" i="31"/>
  <c r="A2952" i="31"/>
  <c r="A2953" i="31"/>
  <c r="A2954" i="31"/>
  <c r="A2955" i="31"/>
  <c r="A2956" i="31"/>
  <c r="A2957" i="31"/>
  <c r="A2958" i="31"/>
  <c r="A2959" i="31"/>
  <c r="A2960" i="31"/>
  <c r="A2961" i="31"/>
  <c r="A2962" i="31"/>
  <c r="A2963" i="31"/>
  <c r="A2964" i="31"/>
  <c r="A2965" i="31"/>
  <c r="A2966" i="31"/>
  <c r="A2967" i="31"/>
  <c r="A2968" i="31"/>
  <c r="A2969" i="31"/>
  <c r="A2970" i="31"/>
  <c r="A2971" i="31"/>
  <c r="A2972" i="31"/>
  <c r="A2973" i="31"/>
  <c r="A2974" i="31"/>
  <c r="A2975" i="31"/>
  <c r="A2976" i="31"/>
  <c r="A2977" i="31"/>
  <c r="A2978" i="31"/>
  <c r="A2979" i="31"/>
  <c r="A2980" i="31"/>
  <c r="A2981" i="31"/>
  <c r="A2982" i="31"/>
  <c r="A2983" i="31"/>
  <c r="A2984" i="31"/>
  <c r="A2985" i="31"/>
  <c r="A2986" i="31"/>
  <c r="A2987" i="31"/>
  <c r="A2988" i="31"/>
  <c r="A2989" i="31"/>
  <c r="A2990" i="31"/>
  <c r="A2991" i="31"/>
  <c r="A2992" i="31"/>
  <c r="A2993" i="31"/>
  <c r="A2994" i="31"/>
  <c r="A2995" i="31"/>
  <c r="A2996" i="31"/>
  <c r="A2997" i="31"/>
  <c r="A2998" i="31"/>
  <c r="A2999" i="31"/>
  <c r="A3000" i="31"/>
  <c r="A3001" i="31"/>
  <c r="A3002" i="31"/>
  <c r="A3003" i="31"/>
  <c r="A3004" i="31"/>
  <c r="A3005" i="31"/>
  <c r="A3006" i="31"/>
  <c r="A3007" i="31"/>
  <c r="A3008" i="31"/>
  <c r="A3009" i="31"/>
  <c r="A3010" i="31"/>
  <c r="A3011" i="31"/>
  <c r="A3012" i="31"/>
  <c r="A3013" i="31"/>
  <c r="A3014" i="31"/>
  <c r="A3015" i="31"/>
  <c r="A3016" i="31"/>
  <c r="A3017" i="31"/>
  <c r="A3018" i="31"/>
  <c r="A3019" i="31"/>
  <c r="A3020" i="31"/>
  <c r="A3021" i="31"/>
  <c r="A3022" i="31"/>
  <c r="A3023" i="31"/>
  <c r="A3024" i="31"/>
  <c r="A3025" i="31"/>
  <c r="A3026" i="31"/>
  <c r="A3027" i="31"/>
  <c r="A3028" i="31"/>
  <c r="A3029" i="31"/>
  <c r="A3030" i="31"/>
  <c r="A3031" i="31"/>
  <c r="A3032" i="31"/>
  <c r="A3033" i="31"/>
  <c r="A3034" i="31"/>
  <c r="A3035" i="31"/>
  <c r="A3036" i="31"/>
  <c r="A3037" i="31"/>
  <c r="A3038" i="31"/>
  <c r="A3039" i="31"/>
  <c r="A3040" i="31"/>
  <c r="A3041" i="31"/>
  <c r="A3042" i="31"/>
  <c r="A3043" i="31"/>
  <c r="A3044" i="31"/>
  <c r="A3045" i="31"/>
  <c r="A3046" i="31"/>
  <c r="A3047" i="31"/>
  <c r="A3048" i="31"/>
  <c r="A3049" i="31"/>
  <c r="A3050" i="31"/>
  <c r="A3051" i="31"/>
  <c r="A3052" i="31"/>
  <c r="A3053" i="31"/>
  <c r="A3054" i="31"/>
  <c r="A3055" i="31"/>
  <c r="A3056" i="31"/>
  <c r="A3057" i="31"/>
  <c r="A3058" i="31"/>
  <c r="A3059" i="31"/>
  <c r="A3060" i="31"/>
  <c r="A3061" i="31"/>
  <c r="A3062" i="31"/>
  <c r="A3063" i="31"/>
  <c r="A3064" i="31"/>
  <c r="A3065" i="31"/>
  <c r="A3066" i="31"/>
  <c r="A3067" i="31"/>
  <c r="A3068" i="31"/>
  <c r="A3069" i="31"/>
  <c r="A3070" i="31"/>
  <c r="A3071" i="31"/>
  <c r="A3072" i="31"/>
  <c r="A3073" i="31"/>
  <c r="A3074" i="31"/>
  <c r="A3075" i="31"/>
  <c r="A3076" i="31"/>
  <c r="A3077" i="31"/>
  <c r="A3078" i="31"/>
  <c r="A3079" i="31"/>
  <c r="A3080" i="31"/>
  <c r="A3081" i="31"/>
  <c r="A3082" i="31"/>
  <c r="A3083" i="31"/>
  <c r="A3084" i="31"/>
  <c r="A3085" i="31"/>
  <c r="A3086" i="31"/>
  <c r="A3087" i="31"/>
  <c r="A3088" i="31"/>
  <c r="A3089" i="31"/>
  <c r="A3090" i="31"/>
  <c r="A3091" i="31"/>
  <c r="A3092" i="31"/>
  <c r="A3093" i="31"/>
  <c r="A3094" i="31"/>
  <c r="A3095" i="31"/>
  <c r="A3096" i="31"/>
  <c r="A3097" i="31"/>
  <c r="A3098" i="31"/>
  <c r="A3099" i="31"/>
  <c r="A3100" i="31"/>
  <c r="A3101" i="31"/>
  <c r="A3102" i="31"/>
  <c r="A3103" i="31"/>
  <c r="A3104" i="31"/>
  <c r="A3105" i="31"/>
  <c r="A3106" i="31"/>
  <c r="A3107" i="31"/>
  <c r="A3108" i="31"/>
  <c r="A3109" i="31"/>
  <c r="A3110" i="31"/>
  <c r="A3111" i="31"/>
  <c r="A3112" i="31"/>
  <c r="A3113" i="31"/>
  <c r="A3114" i="31"/>
  <c r="A3115" i="31"/>
  <c r="A3116" i="31"/>
  <c r="A3117" i="31"/>
  <c r="A3118" i="31"/>
  <c r="A3119" i="31"/>
  <c r="A3120" i="31"/>
  <c r="A3121" i="31"/>
  <c r="A3122" i="31"/>
  <c r="A3123" i="31"/>
  <c r="A3124" i="31"/>
  <c r="A3125" i="31"/>
  <c r="A3126" i="31"/>
  <c r="A3127" i="31"/>
  <c r="A3128" i="31"/>
  <c r="A3129" i="31"/>
  <c r="A3130" i="31"/>
  <c r="A3131" i="31"/>
  <c r="A3132" i="31"/>
  <c r="A3133" i="31"/>
  <c r="A3134" i="31"/>
  <c r="A3135" i="31"/>
  <c r="A3136" i="31"/>
  <c r="A3137" i="31"/>
  <c r="A3138" i="31"/>
  <c r="A3139" i="31"/>
  <c r="A3140" i="31"/>
  <c r="A3141" i="31"/>
  <c r="A3142" i="31"/>
  <c r="A3143" i="31"/>
  <c r="A3144" i="31"/>
  <c r="A3145" i="31"/>
  <c r="A3146" i="31"/>
  <c r="A3147" i="31"/>
  <c r="A3148" i="31"/>
  <c r="A3149" i="31"/>
  <c r="A3150" i="31"/>
  <c r="A3151" i="31"/>
  <c r="A3152" i="31"/>
  <c r="A3153" i="31"/>
  <c r="A3154" i="31"/>
  <c r="A3155" i="31"/>
  <c r="A3156" i="31"/>
  <c r="A3157" i="31"/>
  <c r="A3158" i="31"/>
  <c r="A3159" i="31"/>
  <c r="A3160" i="31"/>
  <c r="A3161" i="31"/>
  <c r="A3162" i="31"/>
  <c r="A3163" i="31"/>
  <c r="A3164" i="31"/>
  <c r="A3165" i="31"/>
  <c r="A3166" i="31"/>
  <c r="A3167" i="31"/>
  <c r="A3168" i="31"/>
  <c r="A3169" i="31"/>
  <c r="A3170" i="31"/>
  <c r="A3171" i="31"/>
  <c r="A3172" i="31"/>
  <c r="A3173" i="31"/>
  <c r="A3174" i="31"/>
  <c r="A3175" i="31"/>
  <c r="A3176" i="31"/>
  <c r="A3177" i="31"/>
  <c r="A3178" i="31"/>
  <c r="A3179" i="31"/>
  <c r="A3180" i="31"/>
  <c r="A3181" i="31"/>
  <c r="A3182" i="31"/>
  <c r="A3183" i="31"/>
  <c r="A3184" i="31"/>
  <c r="A3185" i="31"/>
  <c r="A3186" i="31"/>
  <c r="A3187" i="31"/>
  <c r="A3188" i="31"/>
  <c r="A3189" i="31"/>
  <c r="A3190" i="31"/>
  <c r="A3191" i="31"/>
  <c r="A3192" i="31"/>
  <c r="A3193" i="31"/>
  <c r="A3194" i="31"/>
  <c r="A3195" i="31"/>
  <c r="A3196" i="31"/>
  <c r="A3197" i="31"/>
  <c r="A3198" i="31"/>
  <c r="A3199" i="31"/>
  <c r="A3200" i="31"/>
  <c r="A3201" i="31"/>
  <c r="A3202" i="31"/>
  <c r="A3203" i="31"/>
  <c r="A3204" i="31"/>
  <c r="A3205" i="31"/>
  <c r="A3206" i="31"/>
  <c r="A3207" i="31"/>
  <c r="A3208" i="31"/>
  <c r="A3209" i="31"/>
  <c r="A3210" i="31"/>
  <c r="A3211" i="31"/>
  <c r="A3212" i="31"/>
  <c r="A3213" i="31"/>
  <c r="A3214" i="31"/>
  <c r="A3215" i="31"/>
  <c r="A3216" i="31"/>
  <c r="A3217" i="31"/>
  <c r="A3218" i="31"/>
  <c r="A3219" i="31"/>
  <c r="A3220" i="31"/>
  <c r="A3221" i="31"/>
  <c r="A3222" i="31"/>
  <c r="A3223" i="31"/>
  <c r="A3224" i="31"/>
  <c r="A3225" i="31"/>
  <c r="A3226" i="31"/>
  <c r="A3227" i="31"/>
  <c r="A3228" i="31"/>
  <c r="A3229" i="31"/>
  <c r="A3230" i="31"/>
  <c r="A3231" i="31"/>
  <c r="A3232" i="31"/>
  <c r="A3233" i="31"/>
  <c r="A3234" i="31"/>
  <c r="A3235" i="31"/>
  <c r="A3236" i="31"/>
  <c r="A3237" i="31"/>
  <c r="A3238" i="31"/>
  <c r="A3239" i="31"/>
  <c r="A3240" i="31"/>
  <c r="A3241" i="31"/>
  <c r="A3242" i="31"/>
  <c r="A3243" i="31"/>
  <c r="A3244" i="31"/>
  <c r="A3245" i="31"/>
  <c r="A3246" i="31"/>
  <c r="A3247" i="31"/>
  <c r="A3248" i="31"/>
  <c r="A3249" i="31"/>
  <c r="A3250" i="31"/>
  <c r="A3251" i="31"/>
  <c r="A3252" i="31"/>
  <c r="A3253" i="31"/>
  <c r="A3254" i="31"/>
  <c r="A3255" i="31"/>
  <c r="A3256" i="31"/>
  <c r="A3257" i="31"/>
  <c r="A3258" i="31"/>
  <c r="A3259" i="31"/>
  <c r="A3260" i="31"/>
  <c r="A3261" i="31"/>
  <c r="A3262" i="31"/>
  <c r="A3263" i="31"/>
  <c r="A3264" i="31"/>
  <c r="A3265" i="31"/>
  <c r="A3266" i="31"/>
  <c r="A3267" i="31"/>
  <c r="A3268" i="31"/>
  <c r="A3269" i="31"/>
  <c r="A3270" i="31"/>
  <c r="A3271" i="31"/>
  <c r="A3272" i="31"/>
  <c r="A3273" i="31"/>
  <c r="A3274" i="31"/>
  <c r="A3275" i="31"/>
  <c r="A3276" i="31"/>
  <c r="A3277" i="31"/>
  <c r="A3278" i="31"/>
  <c r="A3279" i="31"/>
  <c r="A3280" i="31"/>
  <c r="A3281" i="31"/>
  <c r="A3282" i="31"/>
  <c r="A3283" i="31"/>
  <c r="A3284" i="31"/>
  <c r="A3285" i="31"/>
  <c r="A3286" i="31"/>
  <c r="A3287" i="31"/>
  <c r="A3288" i="31"/>
  <c r="A3289" i="31"/>
  <c r="A3290" i="31"/>
  <c r="A3291" i="31"/>
  <c r="A3292" i="31"/>
  <c r="A3293" i="31"/>
  <c r="A3294" i="31"/>
  <c r="A3295" i="31"/>
  <c r="A3296" i="31"/>
  <c r="A3297" i="31"/>
  <c r="A3298" i="31"/>
  <c r="A3299" i="31"/>
  <c r="A3300" i="31"/>
  <c r="A3301" i="31"/>
  <c r="A3302" i="31"/>
  <c r="A3303" i="31"/>
  <c r="A3304" i="31"/>
  <c r="A3305" i="31"/>
  <c r="A3306" i="31"/>
  <c r="A3307" i="31"/>
  <c r="A3308" i="31"/>
  <c r="A3309" i="31"/>
  <c r="A3310" i="31"/>
  <c r="A3311" i="31"/>
  <c r="A3312" i="31"/>
  <c r="A3313" i="31"/>
  <c r="A3314" i="31"/>
  <c r="A3315" i="31"/>
  <c r="A3316" i="31"/>
  <c r="A3317" i="31"/>
  <c r="A3318" i="31"/>
  <c r="A3319" i="31"/>
  <c r="A3320" i="31"/>
  <c r="A3321" i="31"/>
  <c r="A3322" i="31"/>
  <c r="A3323" i="31"/>
  <c r="A3324" i="31"/>
  <c r="A3325" i="31"/>
  <c r="A3326" i="31"/>
  <c r="A3327" i="31"/>
  <c r="A3328" i="31"/>
  <c r="A3329" i="31"/>
  <c r="A3330" i="31"/>
  <c r="A3331" i="31"/>
  <c r="A3332" i="31"/>
  <c r="A3333" i="31"/>
  <c r="A3334" i="31"/>
  <c r="A3335" i="31"/>
  <c r="A3336" i="31"/>
  <c r="A3337" i="31"/>
  <c r="A3338" i="31"/>
  <c r="A3339" i="31"/>
  <c r="A3340" i="31"/>
  <c r="A3341" i="31"/>
  <c r="A3342" i="31"/>
  <c r="A3343" i="31"/>
  <c r="A3344" i="31"/>
  <c r="A3345" i="31"/>
  <c r="A3346" i="31"/>
  <c r="A3347" i="31"/>
  <c r="A3348" i="31"/>
  <c r="A3349" i="31"/>
  <c r="A3350" i="31"/>
  <c r="A3351" i="31"/>
  <c r="A3352" i="31"/>
  <c r="A3353" i="31"/>
  <c r="A3354" i="31"/>
  <c r="A3355" i="31"/>
  <c r="A3356" i="31"/>
  <c r="A3357" i="31"/>
  <c r="A3358" i="31"/>
  <c r="A3359" i="31"/>
  <c r="A3360" i="31"/>
  <c r="A3361" i="31"/>
  <c r="A3362" i="31"/>
  <c r="A3363" i="31"/>
  <c r="A3364" i="31"/>
  <c r="A3365" i="31"/>
  <c r="A3366" i="31"/>
  <c r="A3367" i="31"/>
  <c r="A3368" i="31"/>
  <c r="A3369" i="31"/>
  <c r="A3370" i="31"/>
  <c r="A3371" i="31"/>
  <c r="A3372" i="31"/>
  <c r="A3373" i="31"/>
  <c r="A3374" i="31"/>
  <c r="A3375" i="31"/>
  <c r="A3376" i="31"/>
  <c r="A3377" i="31"/>
  <c r="A3378" i="31"/>
  <c r="A3379" i="31"/>
  <c r="A3380" i="31"/>
  <c r="A3381" i="31"/>
  <c r="A3382" i="31"/>
  <c r="A3383" i="31"/>
  <c r="A3384" i="31"/>
  <c r="A3385" i="31"/>
  <c r="A3386" i="31"/>
  <c r="A3387" i="31"/>
  <c r="A3388" i="31"/>
  <c r="A3389" i="31"/>
  <c r="A3390" i="31"/>
  <c r="A3391" i="31"/>
  <c r="A3392" i="31"/>
  <c r="A3393" i="31"/>
  <c r="A3394" i="31"/>
  <c r="A3395" i="31"/>
  <c r="A3396" i="31"/>
  <c r="A3397" i="31"/>
  <c r="A3398" i="31"/>
  <c r="A3399" i="31"/>
  <c r="A3400" i="31"/>
  <c r="A3401" i="31"/>
  <c r="A3402" i="31"/>
  <c r="A3403" i="31"/>
  <c r="A3404" i="31"/>
  <c r="A3405" i="31"/>
  <c r="A3406" i="31"/>
  <c r="A3407" i="31"/>
  <c r="A3408" i="31"/>
  <c r="A3409" i="31"/>
  <c r="A3410" i="31"/>
  <c r="A3411" i="31"/>
  <c r="A3412" i="31"/>
  <c r="A3413" i="31"/>
  <c r="A3414" i="31"/>
  <c r="A3415" i="31"/>
  <c r="A3416" i="31"/>
  <c r="A3417" i="31"/>
  <c r="A3418" i="31"/>
  <c r="A3419" i="31"/>
  <c r="A3420" i="31"/>
  <c r="A3421" i="31"/>
  <c r="A3422" i="31"/>
  <c r="A3423" i="31"/>
  <c r="A3424" i="31"/>
  <c r="A3425" i="31"/>
  <c r="A3426" i="31"/>
  <c r="A3427" i="31"/>
  <c r="A3428" i="31"/>
  <c r="A3429" i="31"/>
  <c r="A3430" i="31"/>
  <c r="A3431" i="31"/>
  <c r="A3432" i="31"/>
  <c r="A3433" i="31"/>
  <c r="A3434" i="31"/>
  <c r="A3435" i="31"/>
  <c r="A3436" i="31"/>
  <c r="A3437" i="31"/>
  <c r="A3438" i="31"/>
  <c r="A3439" i="31"/>
  <c r="A3440" i="31"/>
  <c r="A3441" i="31"/>
  <c r="A3442" i="31"/>
  <c r="A3443" i="31"/>
  <c r="A3444" i="31"/>
  <c r="A3445" i="31"/>
  <c r="A3446" i="31"/>
  <c r="A3447" i="31"/>
  <c r="A3448" i="31"/>
  <c r="A3449" i="31"/>
  <c r="A3450" i="31"/>
  <c r="A3451" i="31"/>
  <c r="A3452" i="31"/>
  <c r="A3453" i="31"/>
  <c r="A3454" i="31"/>
  <c r="A3455" i="31"/>
  <c r="A3456" i="31"/>
  <c r="A3457" i="31"/>
  <c r="A3458" i="31"/>
  <c r="A3459" i="31"/>
  <c r="A3460" i="31"/>
  <c r="A3461" i="31"/>
  <c r="A3462" i="31"/>
  <c r="A3463" i="31"/>
  <c r="A3464" i="31"/>
  <c r="A3465" i="31"/>
  <c r="A3466" i="31"/>
  <c r="A3467" i="31"/>
  <c r="A3468" i="31"/>
  <c r="A3469" i="31"/>
  <c r="A3470" i="31"/>
  <c r="A3471" i="31"/>
  <c r="A3472" i="31"/>
  <c r="A3473" i="31"/>
  <c r="A3474" i="31"/>
  <c r="A3475" i="31"/>
  <c r="A3476" i="31"/>
  <c r="A3477" i="31"/>
  <c r="A3478" i="31"/>
  <c r="A3479" i="31"/>
  <c r="A3480" i="31"/>
  <c r="A3481" i="31"/>
  <c r="A3482" i="31"/>
  <c r="A3483" i="31"/>
  <c r="A3484" i="31"/>
  <c r="A3485" i="31"/>
  <c r="A3486" i="31"/>
  <c r="A3487" i="31"/>
  <c r="A3488" i="31"/>
  <c r="A3489" i="31"/>
  <c r="A3490" i="31"/>
  <c r="A3491" i="31"/>
  <c r="A3492" i="31"/>
  <c r="A3493" i="31"/>
  <c r="A3494" i="31"/>
  <c r="A3495" i="31"/>
  <c r="A3496" i="31"/>
  <c r="A3497" i="31"/>
  <c r="A3498" i="31"/>
  <c r="A3499" i="31"/>
  <c r="A3500" i="31"/>
  <c r="A3501" i="31"/>
  <c r="A3502" i="31"/>
  <c r="A3503" i="31"/>
  <c r="A3504" i="31"/>
  <c r="A3505" i="31"/>
  <c r="A3506" i="31"/>
  <c r="A3507" i="31"/>
  <c r="A3508" i="31"/>
  <c r="A3509" i="31"/>
  <c r="A3510" i="31"/>
  <c r="A3511" i="31"/>
  <c r="A3512" i="31"/>
  <c r="A3513" i="31"/>
  <c r="A3514" i="31"/>
  <c r="A3515" i="31"/>
  <c r="A3516" i="31"/>
  <c r="A3517" i="31"/>
  <c r="A3518" i="31"/>
  <c r="A3519" i="31"/>
  <c r="A3520" i="31"/>
  <c r="A3521" i="31"/>
  <c r="A3522" i="31"/>
  <c r="A3523" i="31"/>
  <c r="A3524" i="31"/>
  <c r="A3525" i="31"/>
  <c r="A3526" i="31"/>
  <c r="A3527" i="31"/>
  <c r="A3528" i="31"/>
  <c r="A3529" i="31"/>
  <c r="A3530" i="31"/>
  <c r="A3531" i="31"/>
  <c r="A3532" i="31"/>
  <c r="A3533" i="31"/>
  <c r="A3534" i="31"/>
  <c r="A3535" i="31"/>
  <c r="A3536" i="31"/>
  <c r="A3537" i="31"/>
  <c r="A3538" i="31"/>
  <c r="A3539" i="31"/>
  <c r="A3540" i="31"/>
  <c r="A3541" i="31"/>
  <c r="A3542" i="31"/>
  <c r="A3543" i="31"/>
  <c r="A3544" i="31"/>
  <c r="A3545" i="31"/>
  <c r="A3546" i="31"/>
  <c r="A3547" i="31"/>
  <c r="A3548" i="31"/>
  <c r="A3549" i="31"/>
  <c r="A3550" i="31"/>
  <c r="A3551" i="31"/>
  <c r="A3552" i="31"/>
  <c r="A3553" i="31"/>
  <c r="A3554" i="31"/>
  <c r="A3555" i="31"/>
  <c r="A3556" i="31"/>
  <c r="A3557" i="31"/>
  <c r="A3558" i="31"/>
  <c r="A3559" i="31"/>
  <c r="A3560" i="31"/>
  <c r="A3561" i="31"/>
  <c r="A3562" i="31"/>
  <c r="A3563" i="31"/>
  <c r="A3564" i="31"/>
  <c r="A3565" i="31"/>
  <c r="A3566" i="31"/>
  <c r="A3567" i="31"/>
  <c r="A3568" i="31"/>
  <c r="A3569" i="31"/>
  <c r="A3570" i="31"/>
  <c r="A3571" i="31"/>
  <c r="A3572" i="31"/>
  <c r="A3573" i="31"/>
  <c r="A3574" i="31"/>
  <c r="A3575" i="31"/>
  <c r="A3576" i="31"/>
  <c r="A3577" i="31"/>
  <c r="A3578" i="31"/>
  <c r="A3579" i="31"/>
  <c r="A3580" i="31"/>
  <c r="A3581" i="31"/>
  <c r="A3582" i="31"/>
  <c r="A3583" i="31"/>
  <c r="A3584" i="31"/>
  <c r="A3585" i="31"/>
  <c r="A3586" i="31"/>
  <c r="A3587" i="31"/>
  <c r="A3588" i="31"/>
  <c r="A3589" i="31"/>
  <c r="A3590" i="31"/>
  <c r="A3591" i="31"/>
  <c r="A3592" i="31"/>
  <c r="A3593" i="31"/>
  <c r="A3594" i="31"/>
  <c r="A3595" i="31"/>
  <c r="A3596" i="31"/>
  <c r="A3597" i="31"/>
  <c r="A3598" i="31"/>
  <c r="A3599" i="31"/>
  <c r="A3600" i="31"/>
  <c r="A3601" i="31"/>
  <c r="A3602" i="31"/>
  <c r="A3603" i="31"/>
  <c r="A3604" i="31"/>
  <c r="A3605" i="31"/>
  <c r="A3606" i="31"/>
  <c r="A3607" i="31"/>
  <c r="A3608" i="31"/>
  <c r="A3609" i="31"/>
  <c r="A3610" i="31"/>
  <c r="A3611" i="31"/>
  <c r="A3612" i="31"/>
  <c r="A3613" i="31"/>
  <c r="A3614" i="31"/>
  <c r="A3615" i="31"/>
  <c r="A3616" i="31"/>
  <c r="A3617" i="31"/>
  <c r="A3618" i="31"/>
  <c r="A3619" i="31"/>
  <c r="A3620" i="31"/>
  <c r="A3621" i="31"/>
  <c r="A3622" i="31"/>
  <c r="A3623" i="31"/>
  <c r="A3624" i="31"/>
  <c r="A3625" i="31"/>
  <c r="A3626" i="31"/>
  <c r="A3627" i="31"/>
  <c r="A3628" i="31"/>
  <c r="A3629" i="31"/>
  <c r="A3630" i="31"/>
  <c r="A3631" i="31"/>
  <c r="A3632" i="31"/>
  <c r="A3633" i="31"/>
  <c r="A3634" i="31"/>
  <c r="A3635" i="31"/>
  <c r="A3636" i="31"/>
  <c r="A3637" i="31"/>
  <c r="A3638" i="31"/>
  <c r="A3639" i="31"/>
  <c r="A3640" i="31"/>
  <c r="A3641" i="31"/>
  <c r="A3642" i="31"/>
  <c r="A3643" i="31"/>
  <c r="A3644" i="31"/>
  <c r="A3645" i="31"/>
  <c r="A3646" i="31"/>
  <c r="A3647" i="31"/>
  <c r="A3648" i="31"/>
  <c r="A3649" i="31"/>
  <c r="A3650" i="31"/>
  <c r="A3651" i="31"/>
  <c r="A3652" i="31"/>
  <c r="A3653" i="31"/>
  <c r="A3654" i="31"/>
  <c r="A3655" i="31"/>
  <c r="A3656" i="31"/>
  <c r="A3657" i="31"/>
  <c r="A3658" i="31"/>
  <c r="A3659" i="31"/>
  <c r="A3660" i="31"/>
  <c r="A3661" i="31"/>
  <c r="A3662" i="31"/>
  <c r="A3663" i="31"/>
  <c r="A3664" i="31"/>
  <c r="A3665" i="31"/>
  <c r="A3666" i="31"/>
  <c r="A3667" i="31"/>
  <c r="A3668" i="31"/>
  <c r="A3669" i="31"/>
  <c r="A3670" i="31"/>
  <c r="A3671" i="31"/>
  <c r="A3672" i="31"/>
  <c r="A3673" i="31"/>
  <c r="A3674" i="31"/>
  <c r="A3675" i="31"/>
  <c r="A3676" i="31"/>
  <c r="A3677" i="31"/>
  <c r="A3678" i="31"/>
  <c r="A3679" i="31"/>
  <c r="A3680" i="31"/>
  <c r="A3681" i="31"/>
  <c r="A3682" i="31"/>
  <c r="A3683" i="31"/>
  <c r="A3684" i="31"/>
  <c r="A3685" i="31"/>
  <c r="A3686" i="31"/>
  <c r="A3687" i="31"/>
  <c r="A3688" i="31"/>
  <c r="A3689" i="31"/>
  <c r="A3690" i="31"/>
  <c r="A3691" i="31"/>
  <c r="A3692" i="31"/>
  <c r="A3693" i="31"/>
  <c r="A3694" i="31"/>
  <c r="A3695" i="31"/>
  <c r="A3696" i="31"/>
  <c r="A3697" i="31"/>
  <c r="A3698" i="31"/>
  <c r="A3699" i="31"/>
  <c r="A3700" i="31"/>
  <c r="A3701" i="31"/>
  <c r="A3702" i="31"/>
  <c r="A3703" i="31"/>
  <c r="A3704" i="31"/>
  <c r="A3705" i="31"/>
  <c r="A3706" i="31"/>
  <c r="A3707" i="31"/>
  <c r="A3708" i="31"/>
  <c r="A3709" i="31"/>
  <c r="A3710" i="31"/>
  <c r="A3711" i="31"/>
  <c r="A3712" i="31"/>
  <c r="A3713" i="31"/>
  <c r="A3714" i="31"/>
  <c r="A3715" i="31"/>
  <c r="A3716" i="31"/>
  <c r="A3717" i="31"/>
  <c r="A3718" i="31"/>
  <c r="A3719" i="31"/>
  <c r="A3720" i="31"/>
  <c r="A3721" i="31"/>
  <c r="A3722" i="31"/>
  <c r="A3723" i="31"/>
  <c r="A3724" i="31"/>
  <c r="A3725" i="31"/>
  <c r="A3726" i="31"/>
  <c r="A3727" i="31"/>
  <c r="A3728" i="31"/>
  <c r="A3729" i="31"/>
  <c r="A3730" i="31"/>
  <c r="A3731" i="31"/>
  <c r="A3732" i="31"/>
  <c r="A3733" i="31"/>
  <c r="A3734" i="31"/>
  <c r="A3735" i="31"/>
  <c r="A3736" i="31"/>
  <c r="A3737" i="31"/>
  <c r="A3738" i="31"/>
  <c r="A3739" i="31"/>
  <c r="A3740" i="31"/>
  <c r="A3741" i="31"/>
  <c r="A3742" i="31"/>
  <c r="A3743" i="31"/>
  <c r="A3744" i="31"/>
  <c r="A3745" i="31"/>
  <c r="A3746" i="31"/>
  <c r="A3747" i="31"/>
  <c r="A3748" i="31"/>
  <c r="A3749" i="31"/>
  <c r="A3750" i="31"/>
  <c r="A3751" i="31"/>
  <c r="A3752" i="31"/>
  <c r="A3753" i="31"/>
  <c r="A3754" i="31"/>
  <c r="A3755" i="31"/>
  <c r="A3756" i="31"/>
  <c r="A3757" i="31"/>
  <c r="A3758" i="31"/>
  <c r="A3759" i="31"/>
  <c r="A3760" i="31"/>
  <c r="A3761" i="31"/>
  <c r="A3762" i="31"/>
  <c r="A3763" i="31"/>
  <c r="A3764" i="31"/>
  <c r="A3765" i="31"/>
  <c r="A3766" i="31"/>
  <c r="A3767" i="31"/>
  <c r="A3768" i="31"/>
  <c r="A3769" i="31"/>
  <c r="A3770" i="31"/>
  <c r="A3771" i="31"/>
  <c r="A3772" i="31"/>
  <c r="A3773" i="31"/>
  <c r="A3774" i="31"/>
  <c r="A3775" i="31"/>
  <c r="A3776" i="31"/>
  <c r="A3777" i="31"/>
  <c r="A3778" i="31"/>
  <c r="A3779" i="31"/>
  <c r="A3780" i="31"/>
  <c r="A3781" i="31"/>
  <c r="A3782" i="31"/>
  <c r="A3783" i="31"/>
  <c r="A3784" i="31"/>
  <c r="A3785" i="31"/>
  <c r="A3786" i="31"/>
  <c r="A3787" i="31"/>
  <c r="A3788" i="31"/>
  <c r="A3789" i="31"/>
  <c r="A3790" i="31"/>
  <c r="A3791" i="31"/>
  <c r="A3792" i="31"/>
  <c r="A3793" i="31"/>
  <c r="A3794" i="31"/>
  <c r="A3795" i="31"/>
  <c r="A3796" i="31"/>
  <c r="A3797" i="31"/>
  <c r="A3798" i="31"/>
  <c r="A3799" i="31"/>
  <c r="A3800" i="31"/>
  <c r="A3801" i="31"/>
  <c r="A3802" i="31"/>
  <c r="A3803" i="31"/>
  <c r="A3804" i="31"/>
  <c r="A3805" i="31"/>
  <c r="A3806" i="31"/>
  <c r="A3807" i="31"/>
  <c r="A3808" i="31"/>
  <c r="A3809" i="31"/>
  <c r="A3810" i="31"/>
  <c r="A3811" i="31"/>
  <c r="A3812" i="31"/>
  <c r="A3813" i="31"/>
  <c r="A3814" i="31"/>
  <c r="A3815" i="31"/>
  <c r="A3816" i="31"/>
  <c r="A3817" i="31"/>
  <c r="A3818" i="31"/>
  <c r="A3819" i="31"/>
  <c r="A3820" i="31"/>
  <c r="A3821" i="31"/>
  <c r="A3822" i="31"/>
  <c r="A3823" i="31"/>
  <c r="A3824" i="31"/>
  <c r="A3825" i="31"/>
  <c r="A3826" i="31"/>
  <c r="A3827" i="31"/>
  <c r="A3828" i="31"/>
  <c r="A3829" i="31"/>
  <c r="A3830" i="31"/>
  <c r="A3831" i="31"/>
  <c r="A3832" i="31"/>
  <c r="A3833" i="31"/>
  <c r="A3834" i="31"/>
  <c r="A3835" i="31"/>
  <c r="A3836" i="31"/>
  <c r="A3837" i="31"/>
  <c r="A3838" i="31"/>
  <c r="A3839" i="31"/>
  <c r="A3840" i="31"/>
  <c r="A3841" i="31"/>
  <c r="A3842" i="31"/>
  <c r="A3843" i="31"/>
  <c r="A3844" i="31"/>
  <c r="A3845" i="31"/>
  <c r="A3846" i="31"/>
  <c r="A3847" i="31"/>
  <c r="A3848" i="31"/>
  <c r="A3849" i="31"/>
  <c r="A3850" i="31"/>
  <c r="A3851" i="31"/>
  <c r="A3852" i="31"/>
  <c r="A3853" i="31"/>
  <c r="A3854" i="31"/>
  <c r="A3855" i="31"/>
  <c r="A3856" i="31"/>
  <c r="A3857" i="31"/>
  <c r="A3858" i="31"/>
  <c r="A3859" i="31"/>
  <c r="A3860" i="31"/>
  <c r="A3861" i="31"/>
  <c r="A3862" i="31"/>
  <c r="A3863" i="31"/>
  <c r="A3864" i="31"/>
  <c r="A3865" i="31"/>
  <c r="A3866" i="31"/>
  <c r="A3867" i="31"/>
  <c r="A3868" i="31"/>
  <c r="A3869" i="31"/>
  <c r="A3870" i="31"/>
  <c r="A3871" i="31"/>
  <c r="A3872" i="31"/>
  <c r="A3873" i="31"/>
  <c r="A3874" i="31"/>
  <c r="A3875" i="31"/>
  <c r="A3876" i="31"/>
  <c r="A3877" i="31"/>
  <c r="A3878" i="31"/>
  <c r="A3879" i="31"/>
  <c r="A3880" i="31"/>
  <c r="A3881" i="31"/>
  <c r="A3882" i="31"/>
  <c r="A3883" i="31"/>
  <c r="A3884" i="31"/>
  <c r="A3885" i="31"/>
  <c r="A3886" i="31"/>
  <c r="A3887" i="31"/>
  <c r="A3888" i="31"/>
  <c r="A3889" i="31"/>
  <c r="A3890" i="31"/>
  <c r="A3891" i="31"/>
  <c r="A3892" i="31"/>
  <c r="A3893" i="31"/>
  <c r="A3894" i="31"/>
  <c r="A3895" i="31"/>
  <c r="A3896" i="31"/>
  <c r="A3897" i="31"/>
  <c r="A3898" i="31"/>
  <c r="A3899" i="31"/>
  <c r="A3900" i="31"/>
  <c r="A3901" i="31"/>
  <c r="A3902" i="31"/>
  <c r="A3903" i="31"/>
  <c r="A3904" i="31"/>
  <c r="A3905" i="31"/>
  <c r="A3906" i="31"/>
  <c r="A3907" i="31"/>
  <c r="A3908" i="31"/>
  <c r="A3909" i="31"/>
  <c r="A3910" i="31"/>
  <c r="A3911" i="31"/>
  <c r="A3912" i="31"/>
  <c r="A3913" i="31"/>
  <c r="A3914" i="31"/>
  <c r="A3915" i="31"/>
  <c r="A3916" i="31"/>
  <c r="A3917" i="31"/>
  <c r="A3918" i="31"/>
  <c r="A3919" i="31"/>
  <c r="A3920" i="31"/>
  <c r="A3921" i="31"/>
  <c r="A3922" i="31"/>
  <c r="A3923" i="31"/>
  <c r="A3924" i="31"/>
  <c r="A3925" i="31"/>
  <c r="A3926" i="31"/>
  <c r="A3927" i="31"/>
  <c r="A3928" i="31"/>
  <c r="A3929" i="31"/>
  <c r="A3930" i="31"/>
  <c r="A3931" i="31"/>
  <c r="A3932" i="31"/>
  <c r="A3933" i="31"/>
  <c r="A3934" i="31"/>
  <c r="A3935" i="31"/>
  <c r="A3936" i="31"/>
  <c r="A3937" i="31"/>
  <c r="A3938" i="31"/>
  <c r="A3939" i="31"/>
  <c r="A3940" i="31"/>
  <c r="A3941" i="31"/>
  <c r="A3942" i="31"/>
  <c r="A3943" i="31"/>
  <c r="A3944" i="31"/>
  <c r="A3945" i="31"/>
  <c r="A3946" i="31"/>
  <c r="A3947" i="31"/>
  <c r="A3948" i="31"/>
  <c r="A3949" i="31"/>
  <c r="A3950" i="31"/>
  <c r="A3951" i="31"/>
  <c r="A3952" i="31"/>
  <c r="A3953" i="31"/>
  <c r="A3954" i="31"/>
  <c r="A3955" i="31"/>
  <c r="A3956" i="31"/>
  <c r="A3957" i="31"/>
  <c r="A3958" i="31"/>
  <c r="A3959" i="31"/>
  <c r="A3960" i="31"/>
  <c r="A3961" i="31"/>
  <c r="A3962" i="31"/>
  <c r="A3963" i="31"/>
  <c r="A3964" i="31"/>
  <c r="A3965" i="31"/>
  <c r="A3966" i="31"/>
  <c r="A3967" i="31"/>
  <c r="A3968" i="31"/>
  <c r="A3969" i="31"/>
  <c r="A3970" i="31"/>
  <c r="A3971" i="31"/>
  <c r="A3972" i="31"/>
  <c r="A3973" i="31"/>
  <c r="A3974" i="31"/>
  <c r="A3975" i="31"/>
  <c r="A3976" i="31"/>
  <c r="A3977" i="31"/>
  <c r="A3978" i="31"/>
  <c r="A3979" i="31"/>
  <c r="A3980" i="31"/>
  <c r="A3981" i="31"/>
  <c r="A3982" i="31"/>
  <c r="A3983" i="31"/>
  <c r="A3984" i="31"/>
  <c r="A3985" i="31"/>
  <c r="A3986" i="31"/>
  <c r="A3987" i="31"/>
  <c r="A3988" i="31"/>
  <c r="A3989" i="31"/>
  <c r="A3990" i="31"/>
  <c r="A3991" i="31"/>
  <c r="A3992" i="31"/>
  <c r="A3993" i="31"/>
  <c r="Z12" i="28"/>
  <c r="Z13" i="28"/>
  <c r="Z18" i="28"/>
  <c r="Z19" i="28"/>
  <c r="Z25" i="28"/>
  <c r="Z26" i="28"/>
  <c r="Z27" i="28"/>
  <c r="Z29" i="28"/>
  <c r="Z31" i="28"/>
  <c r="Z32" i="28"/>
  <c r="Z33" i="28"/>
  <c r="Z34" i="28"/>
  <c r="Z35" i="28"/>
  <c r="Z36" i="28"/>
  <c r="Z37" i="28"/>
  <c r="Z38" i="28"/>
  <c r="Z39" i="28"/>
  <c r="Z40" i="28"/>
  <c r="Z41" i="28"/>
  <c r="Z42" i="28"/>
  <c r="Z43" i="28"/>
  <c r="Z44" i="28"/>
  <c r="Z45" i="28"/>
  <c r="Z46" i="28"/>
  <c r="Z47" i="28"/>
  <c r="AE16" i="2"/>
  <c r="C42" i="19"/>
  <c r="AP40" i="19"/>
  <c r="AP39" i="19"/>
  <c r="AP38" i="19"/>
  <c r="AP37" i="19"/>
  <c r="AH34" i="2"/>
  <c r="AH33" i="2"/>
  <c r="AH32" i="2"/>
  <c r="AE51" i="2"/>
  <c r="AE50" i="2"/>
  <c r="AE49" i="2"/>
  <c r="AE48" i="2"/>
  <c r="AE47" i="2"/>
  <c r="AE46" i="2"/>
  <c r="AE45" i="2"/>
  <c r="AE44" i="2"/>
  <c r="AE43" i="2"/>
  <c r="AE42" i="2"/>
  <c r="AE41" i="2"/>
  <c r="AE40" i="2"/>
  <c r="AE39" i="2"/>
  <c r="AE38" i="2"/>
  <c r="AE37" i="2"/>
  <c r="AE36" i="2"/>
  <c r="AE35" i="2"/>
  <c r="AE31" i="2"/>
  <c r="AE19" i="2"/>
  <c r="AE15" i="2"/>
  <c r="AE14" i="2"/>
  <c r="AP42" i="19"/>
  <c r="AP41" i="19"/>
  <c r="AP36" i="19"/>
  <c r="AP35" i="19"/>
  <c r="AP34" i="19"/>
  <c r="AP33" i="19"/>
  <c r="AP32" i="19"/>
  <c r="AP31" i="19"/>
  <c r="AP30" i="19"/>
  <c r="AP29" i="19"/>
  <c r="AP28" i="19"/>
  <c r="AP27" i="19"/>
  <c r="AP26" i="19"/>
  <c r="AP25" i="19"/>
  <c r="AP24" i="19"/>
  <c r="AP23" i="19"/>
  <c r="AP22" i="19"/>
  <c r="AP21" i="19"/>
  <c r="AP20" i="19"/>
  <c r="AP36" i="20"/>
  <c r="AP35" i="20"/>
  <c r="AP20" i="20"/>
  <c r="AP22" i="20"/>
  <c r="AP23" i="20"/>
  <c r="AP24" i="20"/>
  <c r="AP25" i="20"/>
  <c r="AP26" i="20"/>
  <c r="AP27" i="20"/>
  <c r="AP28" i="20"/>
  <c r="AP29" i="20"/>
  <c r="AP30" i="20"/>
  <c r="AP31" i="20"/>
  <c r="AP32" i="20"/>
  <c r="AP33" i="20"/>
  <c r="AP34" i="20"/>
  <c r="AP19" i="19"/>
</calcChain>
</file>

<file path=xl/sharedStrings.xml><?xml version="1.0" encoding="utf-8"?>
<sst xmlns="http://schemas.openxmlformats.org/spreadsheetml/2006/main" count="450" uniqueCount="273">
  <si>
    <r>
      <t>Annexe A1</t>
    </r>
    <r>
      <rPr>
        <b/>
        <sz val="12"/>
        <rFont val="Arial"/>
        <family val="2"/>
      </rPr>
      <t>—Mouvement de personnel 
Liste des employés visés</t>
    </r>
  </si>
  <si>
    <t>Date de terminaison
(aaaa-mm-jj)</t>
  </si>
  <si>
    <t>Motif de terminaison</t>
  </si>
  <si>
    <r>
      <t>Nom du remplaçant</t>
    </r>
    <r>
      <rPr>
        <vertAlign val="superscript"/>
        <sz val="8"/>
        <rFont val="Arial"/>
        <family val="2"/>
      </rPr>
      <t>2</t>
    </r>
    <r>
      <rPr>
        <sz val="8"/>
        <rFont val="Arial"/>
        <family val="2"/>
      </rPr>
      <t xml:space="preserve"> le cas échéant</t>
    </r>
  </si>
  <si>
    <t>Si l'employé n'a pas été remplacé, spécifiez la raison</t>
  </si>
  <si>
    <t>Date du premier jour de travail du remplaçant</t>
  </si>
  <si>
    <t>congé de maladie pour huit semaines;</t>
  </si>
  <si>
    <t>congé de paternité du 5 mars au 5 avril;</t>
  </si>
  <si>
    <t xml:space="preserve">Exemples : </t>
  </si>
  <si>
    <t xml:space="preserve">— </t>
  </si>
  <si>
    <t>Veuillez cocher la ou les catégories qui correspondent le mieux aux activités admissibles réalisées par les employés réclamés.</t>
  </si>
  <si>
    <t xml:space="preserve">1. </t>
  </si>
  <si>
    <t xml:space="preserve">3. </t>
  </si>
  <si>
    <t>d) assurance-salaire versée par un tiers payeur autre que la société, dans la mesure où la période d'absence est temporaire.</t>
  </si>
  <si>
    <t>Numéro de dossier</t>
  </si>
  <si>
    <r>
      <t xml:space="preserve">Total </t>
    </r>
    <r>
      <rPr>
        <b/>
        <sz val="8"/>
        <rFont val="Arial"/>
        <family val="2"/>
      </rPr>
      <t>(doit correspondre à 100 %)</t>
    </r>
    <r>
      <rPr>
        <b/>
        <sz val="10"/>
        <rFont val="Arial"/>
        <family val="2"/>
      </rPr>
      <t xml:space="preserve"> :</t>
    </r>
  </si>
  <si>
    <t>Monsieur X, madame Y et monsieur Z</t>
  </si>
  <si>
    <t>Liste des établissements</t>
  </si>
  <si>
    <t>Date</t>
  </si>
  <si>
    <t>au :</t>
  </si>
  <si>
    <t>Réservé à IQ</t>
  </si>
  <si>
    <t>Au :                                     (aaaa-mm-jj)</t>
  </si>
  <si>
    <t>Du :                                       (aaaa-mm-jj)</t>
  </si>
  <si>
    <t>ABC inc.</t>
  </si>
  <si>
    <t>(aaaa-mm-jj)</t>
  </si>
  <si>
    <t>Poste</t>
  </si>
  <si>
    <t>D888888</t>
  </si>
  <si>
    <t>NEQ</t>
  </si>
  <si>
    <t>Numéro de dossier IQ</t>
  </si>
  <si>
    <t>Date d'incorporation</t>
  </si>
  <si>
    <t>Adresse de correspondance</t>
  </si>
  <si>
    <t>Téléphone</t>
  </si>
  <si>
    <t>au</t>
  </si>
  <si>
    <t xml:space="preserve">Titre du poste </t>
  </si>
  <si>
    <t>Titulaire(s)</t>
  </si>
  <si>
    <t xml:space="preserve">—  </t>
  </si>
  <si>
    <t xml:space="preserve">Numéro de dossier IQ </t>
  </si>
  <si>
    <t xml:space="preserve">Supérieur immédiat </t>
  </si>
  <si>
    <t>Temps consacré à
ces activités (%)</t>
  </si>
  <si>
    <t>Description de poste</t>
  </si>
  <si>
    <r>
      <t xml:space="preserve">Description </t>
    </r>
    <r>
      <rPr>
        <b/>
        <u/>
        <sz val="9"/>
        <rFont val="Arial"/>
        <family val="2"/>
      </rPr>
      <t>détaillée</t>
    </r>
    <r>
      <rPr>
        <b/>
        <sz val="9"/>
        <rFont val="Arial"/>
        <family val="2"/>
      </rPr>
      <t xml:space="preserve"> des tâches</t>
    </r>
  </si>
  <si>
    <t>3. RENSEIGNEMENTS SUR LES EMPLOYÉS</t>
  </si>
  <si>
    <t xml:space="preserve"> -</t>
  </si>
  <si>
    <t>2. EXERCICE FINANCIER VISÉ PAR LA DEMANDE D'ATTESTATION</t>
  </si>
  <si>
    <t>Exercice financier du :</t>
  </si>
  <si>
    <t>La description des tâches est conforme à la réalité et ne comporte ni ajout ni retrait aux responsabilités et aux tâches qui ont été réalisées par le ou les titulaires pendant l'exercice financier visé.</t>
  </si>
  <si>
    <t>Date de la dernière embauche
(aaaa-mm-jj)</t>
  </si>
  <si>
    <t>a) vacances;</t>
  </si>
  <si>
    <t>Adresse de courriel du représentant</t>
  </si>
  <si>
    <t>Adresse de courriel du mandataire</t>
  </si>
  <si>
    <t>2.</t>
  </si>
  <si>
    <t>Adresse de tous les établissements</t>
  </si>
  <si>
    <t>Postes non réclamés</t>
  </si>
  <si>
    <t>4.  ACTIVITÉS ADMISSIBLES DES EMPLOYÉS</t>
  </si>
  <si>
    <t>Formation reçue (à l'interne et à l'externe)</t>
  </si>
  <si>
    <r>
      <t>NEQ</t>
    </r>
    <r>
      <rPr>
        <sz val="8"/>
        <rFont val="Arial"/>
        <family val="2"/>
      </rPr>
      <t xml:space="preserve"> </t>
    </r>
    <r>
      <rPr>
        <sz val="7"/>
        <rFont val="Arial"/>
        <family val="2"/>
      </rPr>
      <t>(numéro d'entreprise du Qc)</t>
    </r>
  </si>
  <si>
    <t>c) congé payé par la CSST pour une maladie ou une invalidité temporaire. Si l'absence pour maladie ou invalidité est permanente, cette période ne pourra être incluse;</t>
  </si>
  <si>
    <t>b) assurance-emploi pour un congé parental, de maternité ou de maladie (dans la mesure où le lien d'emploi n'est pas rompu);</t>
  </si>
  <si>
    <r>
      <t>Adresse de tous les établissements</t>
    </r>
    <r>
      <rPr>
        <sz val="8"/>
        <rFont val="Arial"/>
        <family val="2"/>
      </rPr>
      <t xml:space="preserve"> (s'il y a plus d'un établissement, veuillez nous fournir la liste complète en annexe)</t>
    </r>
  </si>
  <si>
    <t>Poste 
(doit correspondre au titre inscrit dans sa description de poste et sur l'organigramme)</t>
  </si>
  <si>
    <t>Comme suit                                 Nom (1 espace) Prénom</t>
  </si>
  <si>
    <t>Numéro de dossier IQ*</t>
  </si>
  <si>
    <t>1. Pour chacun des employés réclamés qui ont quitté en date de la signature de la présente demande, veuillez nous fournir le relevé d'emploi.</t>
  </si>
  <si>
    <r>
      <t>Nom des employés qui ont quitté et qui ont un nombre de semaines inférieur à 40 depuis l'embauche</t>
    </r>
    <r>
      <rPr>
        <vertAlign val="superscript"/>
        <sz val="8"/>
        <rFont val="Arial"/>
        <family val="2"/>
      </rPr>
      <t>1</t>
    </r>
  </si>
  <si>
    <t>HONORAIRES EXIGÉS</t>
  </si>
  <si>
    <t>Investissement Québec et Revenu Québec ont conclu, le 7 octobre 2009, une entente intitulée « Entente portant sur l'échange de renseignements nécessaires à l'administration de mesures fiscales ou à l’application d’une loi fiscale ». Cette entente permet à chaque organisme d'échanger des renseignements essentiels à l'exercice de leurs mandats respectifs, et ce, sans qu'il soit nécessaire de demander le consentement de la personne en cause. La communication de renseignements à Revenu Québec se fait exclusivement dans le cadre de cette entente. La Commission d'accès à l'information du Québec a d'ailleurs approuvé cette entente après avoir analysé la nature des renseignements et les fins pour lesquelles ils seraient communiqués, ainsi que les moyens mis en œuvre pour assurer la confidentialité et les mesures de sécurité prévues.</t>
  </si>
  <si>
    <t>Numéro d'entreprise IQ*</t>
  </si>
  <si>
    <t>ENTENTE D'ÉCHANGE DE RENSEIGNEMENTS</t>
  </si>
  <si>
    <t>Dépôt d'une demande d'attestation annuelle à Investissement Québec</t>
  </si>
  <si>
    <t>Toutefois, une demande d'attestation déposée à Investissement Québec après l'expiration du délai de 18 mois sera refusée.</t>
  </si>
  <si>
    <t>Production des documents à Revenu Québec</t>
  </si>
  <si>
    <r>
      <t>stagiaire du 1</t>
    </r>
    <r>
      <rPr>
        <vertAlign val="superscript"/>
        <sz val="9"/>
        <rFont val="Arial"/>
        <family val="2"/>
      </rPr>
      <t>er</t>
    </r>
    <r>
      <rPr>
        <sz val="9"/>
        <rFont val="Arial"/>
        <family val="2"/>
      </rPr>
      <t xml:space="preserve"> janvier au 1</t>
    </r>
    <r>
      <rPr>
        <vertAlign val="superscript"/>
        <sz val="9"/>
        <rFont val="Arial"/>
        <family val="2"/>
      </rPr>
      <t>er</t>
    </r>
    <r>
      <rPr>
        <sz val="9"/>
        <rFont val="Arial"/>
        <family val="2"/>
      </rPr>
      <t xml:space="preserve"> juillet;</t>
    </r>
  </si>
  <si>
    <t>congé sans solde.</t>
  </si>
  <si>
    <t xml:space="preserve"> J'autorise le partage des renseignements</t>
  </si>
  <si>
    <t xml:space="preserve"> Je n'autorise pas le partage des renseignements</t>
  </si>
  <si>
    <t xml:space="preserve">—   </t>
  </si>
  <si>
    <t>1. IDENTIFICATION DE LA SOCIÉTÉ OU DE LA SOCIÉTÉ DE PERSONNES</t>
  </si>
  <si>
    <t>Nom de la société ou de la société de personnes</t>
  </si>
  <si>
    <t>Liste des noms des associés, s'il y a lieu</t>
  </si>
  <si>
    <t>Adresse du site Internet de la société ou de la société de personnes</t>
  </si>
  <si>
    <t>Dans le cas où la société ou la société de personnes a plus d'un établissement</t>
  </si>
  <si>
    <t>Représentant autorisé de la société ou de la société de personnes</t>
  </si>
  <si>
    <t>Titre du mandataire (ex. : comptable, consultant externe)</t>
  </si>
  <si>
    <t>Titre du représentant (ex. : président(e) de la société)</t>
  </si>
  <si>
    <t>Mandataire autorisé de la société ou de la société de personnes</t>
  </si>
  <si>
    <t>DÉCLARATION DU REPRÉSENTANT OU DU MANDATAIRE AUTORISÉ DE LA SOCIÉTÉ OU DE LA SOCIÉTÉ DE PERSONNES</t>
  </si>
  <si>
    <t>Enfin, je certifie que la société ou la société de personnes n'a pas modifié le contenu de la présente demande.</t>
  </si>
  <si>
    <t>Signature du représentant ou du mandataire autorisé 
de la société ou de la société de personnes</t>
  </si>
  <si>
    <t>Nombre d'employés non réclamés</t>
  </si>
  <si>
    <t>(L'Annexe A1 fait partie intégrante de la présente demande d'attestation d'employé)</t>
  </si>
  <si>
    <t>Demande d'attestation d'employé</t>
  </si>
  <si>
    <t>Indiquez les postes non réclamés dans la présente demande ainsi que le nombre d'employés non réclamés</t>
  </si>
  <si>
    <t>Travaux de conversion numérique sur des médias non admissibles</t>
  </si>
  <si>
    <t>Exercice financier visé</t>
  </si>
  <si>
    <r>
      <t>Annexe E</t>
    </r>
    <r>
      <rPr>
        <b/>
        <sz val="14"/>
        <rFont val="Arial"/>
        <family val="2"/>
      </rPr>
      <t>- Demande d'attestation d'employé</t>
    </r>
  </si>
  <si>
    <r>
      <t>Annexe E</t>
    </r>
    <r>
      <rPr>
        <b/>
        <sz val="14"/>
        <rFont val="Arial"/>
        <family val="2"/>
      </rPr>
      <t xml:space="preserve"> - Demande d'attestation d'employé</t>
    </r>
  </si>
  <si>
    <t xml:space="preserve">6.  </t>
  </si>
  <si>
    <t>Les états financiers peuvent être à l’état de projet à condition que vous nous fassiez parvenir une version finale des états financiers dès qu’ils seront disponibles.</t>
  </si>
  <si>
    <t>http://www.investquebec.com/documents/qc/formulaires/Procuration_fr.doc</t>
  </si>
  <si>
    <t xml:space="preserve">Vous pouvez vous inspirer du modèle publié sur le site Internet d'Investissement Québec à l’adresse suivante : </t>
  </si>
  <si>
    <t xml:space="preserve">de personnes auprès d'Investissement Québec.  </t>
  </si>
  <si>
    <t xml:space="preserve">S'il y a lieu, procuration, dûment signée, désignant un mandataire pour représenter la société ou la société </t>
  </si>
  <si>
    <t xml:space="preserve">  </t>
  </si>
  <si>
    <t>DESCRIPTION DU MÉDIA ADMISSIBLE
(si vous présentez une demande pour plusieurs médias, veuillez fournir l'information pour chacun des médias)</t>
  </si>
  <si>
    <t>Non</t>
  </si>
  <si>
    <t>Oui</t>
  </si>
  <si>
    <t>Le cas échéant, précisez la date et la nature des changements survenus :</t>
  </si>
  <si>
    <t>— fait l'objet d'une réorganisation (ex. : fusion, liquidation, achat ou vente d'actifs en bloc)?</t>
  </si>
  <si>
    <t>— fait l'objet d'une acquisition de contrôle donnant lieu à une fin d'année présumée?</t>
  </si>
  <si>
    <t>3. RÉORGANISATION OU ACQUISITION DE CONTRÔLE</t>
  </si>
  <si>
    <t>Mandataire autorisé de la société ou de la société de personnes, le cas échéant</t>
  </si>
  <si>
    <r>
      <t xml:space="preserve">NEQ </t>
    </r>
    <r>
      <rPr>
        <sz val="7"/>
        <rFont val="Arial"/>
        <family val="2"/>
      </rPr>
      <t>(numéro d'entreprise du Qc)</t>
    </r>
  </si>
  <si>
    <t>Avant de remplir le formulaire, veuillez lire l'onglet Directives</t>
  </si>
  <si>
    <t xml:space="preserve">Les faits divers
</t>
  </si>
  <si>
    <t xml:space="preserve">Les nouvelles d'intérêt local
 </t>
  </si>
  <si>
    <t xml:space="preserve">Les affaires et l"économie
</t>
  </si>
  <si>
    <t xml:space="preserve">Le domaine culturel
</t>
  </si>
  <si>
    <t xml:space="preserve">Le domaine international
</t>
  </si>
  <si>
    <t xml:space="preserve">Le domaine municipal
 </t>
  </si>
  <si>
    <t xml:space="preserve">La politique
</t>
  </si>
  <si>
    <t>Nom de la société ou société de personnes</t>
  </si>
  <si>
    <t>DÉCLARATION DU REPRÉSENTANT OU DU MANDATAIRE AUTORISÉ DE LA SOCIÉTÉ OU DE LA SOCIÉTÉ DE 
PERSONNES</t>
  </si>
  <si>
    <t>— acquis une participation dans une autre société ou société de personnes?</t>
  </si>
  <si>
    <t>Information demandée à la section 4;</t>
  </si>
  <si>
    <t>Publication imprimée</t>
  </si>
  <si>
    <t>Site Web</t>
  </si>
  <si>
    <t>Application mobile réservée à l'information</t>
  </si>
  <si>
    <t>Numéro du média admissible IQ si connu</t>
  </si>
  <si>
    <r>
      <rPr>
        <b/>
        <sz val="8"/>
        <rFont val="Arial"/>
        <family val="2"/>
      </rPr>
      <t>Heures totales (incluant</t>
    </r>
    <r>
      <rPr>
        <sz val="8"/>
        <rFont val="Arial"/>
        <family val="2"/>
      </rPr>
      <t xml:space="preserve"> les maladies, vacances, sans solde, etc.) pour cette période d'emploi</t>
    </r>
  </si>
  <si>
    <r>
      <rPr>
        <b/>
        <sz val="8"/>
        <rFont val="Arial"/>
        <family val="2"/>
      </rPr>
      <t>Heures travaillées</t>
    </r>
    <r>
      <rPr>
        <sz val="8"/>
        <rFont val="Arial"/>
        <family val="2"/>
      </rPr>
      <t xml:space="preserve"> (</t>
    </r>
    <r>
      <rPr>
        <b/>
        <sz val="8"/>
        <rFont val="Arial"/>
        <family val="2"/>
      </rPr>
      <t>excluant</t>
    </r>
    <r>
      <rPr>
        <sz val="8"/>
        <rFont val="Arial"/>
        <family val="2"/>
      </rPr>
      <t xml:space="preserve"> les maladies, vacances, sans solde, etc.) pour cette période d'emploi</t>
    </r>
  </si>
  <si>
    <r>
      <t>Nom de l'employé</t>
    </r>
    <r>
      <rPr>
        <vertAlign val="superscript"/>
        <sz val="8"/>
        <rFont val="Arial"/>
        <family val="2"/>
      </rPr>
      <t>1</t>
    </r>
  </si>
  <si>
    <t>Numéro du média admisible IQ si connu</t>
  </si>
  <si>
    <t>Employé remplacé? (choisir)</t>
  </si>
  <si>
    <t>(L'Annexe B fait partie intégrante de la présente demande)</t>
  </si>
  <si>
    <t>Nom du média</t>
  </si>
  <si>
    <t>Exercice financier du</t>
  </si>
  <si>
    <t xml:space="preserve">Exercice financier du </t>
  </si>
  <si>
    <t xml:space="preserve">Investissement Québec exige des honoraires pour les attestations qu'elle délivre. Si vous souhaitez obtenir plus d'information à ce sujet, consultez la grille de tarification accessible sur notre site Internet. </t>
  </si>
  <si>
    <t>4. INFORMATION SUR LA SOCIÉTÉ OU LA SOCIÉTÉ DE PERSONNES ET DESCRIPTION DU MÉDIA ADMISSIBLE</t>
  </si>
  <si>
    <t xml:space="preserve">Indiquer le moyen de diffusion
(Choisir)                                                                                                                                                                                                                                                                                                                                                                                                                                                                                                                                                                                                                                                                                                                                                                                                                                                                                                                                                                                                                                                                                                                                                                                                                                                                                                                                                                                                                                                                                                                                                                                </t>
  </si>
  <si>
    <t>FOURNISSEZ UNE RÉPONSE ÉCRITE POUR CHAQUE POINT, DANS UN DOCUMENT DISTINCT JOINT AU FORMULAIRE.</t>
  </si>
  <si>
    <t>Annexe A—Demande d'attestation d'employé 
Liste des employés visés</t>
  </si>
  <si>
    <t>INFORMATION SUR LA SOCIÉTÉ OU LA SOCIÉTÉ DE PERSONNES</t>
  </si>
  <si>
    <t xml:space="preserve">Contenu portant sur l'actualité d'intérêt général : Cocher les thèmes couverts par le média (minimum de 3 sur 7 requis) </t>
  </si>
  <si>
    <t>1. Complétez l'annexe B.</t>
  </si>
  <si>
    <t>Précisez si les activités suivantes ont été effectuées par des employés figurant à l'annexe A—Liste des employés visés au cours de l'exercice financier visé :</t>
  </si>
  <si>
    <t>Annexe B - Demande d'attestation de média
Description du média produit et diffusé par la société ou la société de personnes</t>
  </si>
  <si>
    <t>Y a-t-il eu des changements significatifs du média depuis sa dernière attestation (choisir)</t>
  </si>
  <si>
    <t>Vous devez fournir une description de poste pour chaque type de poste visé par votre demande d'attestation aux fins du crédit d'impôt. Ne donnez qu'une seule description de poste pour tous les employés occupant exactement le même poste. Chaque poste doit être suffisamment décrit et doit présenter toutes les tâches qui le composent. Veuillez accorder un pourcentage représentatif du temps consacré à chaque tâche d'un poste donné   (ex. : ne pas inscrire une tâche représentant 100 % du temps de l'employé).</t>
  </si>
  <si>
    <t>Vous devez fournir une description de poste pour chaque type de poste visé par votre demande d'attestation aux fins du crédit d'impôt. Ne donnez qu'une seule description de poste pour tous les employés occupant exactement le même poste. Un poste est considéré identique lorsque les fonctions sont les mêmes et ce, pour des pourcentages identiques. Chaque poste doit être suffisamment décrit et présenter toutes les fonctions qui le composent. Veuillez accorder un pourcentage représentatif du temps consacré à chaque tâche d'un poste donné   (ex. : ne pas inscrire une tâche représentant 100 % du temps de l'employé).</t>
  </si>
  <si>
    <t>Balance de vérification de l'exercice financier visé;</t>
  </si>
  <si>
    <r>
      <t>L'employé occupe-t-il toujours le même emploi en date de la signature de la présente demande</t>
    </r>
    <r>
      <rPr>
        <vertAlign val="superscript"/>
        <sz val="8"/>
        <rFont val="Arial"/>
        <family val="2"/>
      </rPr>
      <t xml:space="preserve">3 </t>
    </r>
    <r>
      <rPr>
        <sz val="8"/>
        <rFont val="Arial"/>
        <family val="2"/>
      </rPr>
      <t>(choisir)</t>
    </r>
  </si>
  <si>
    <r>
      <t>Salaire versé</t>
    </r>
    <r>
      <rPr>
        <vertAlign val="superscript"/>
        <sz val="8"/>
        <rFont val="Arial"/>
        <family val="2"/>
      </rPr>
      <t>4</t>
    </r>
    <r>
      <rPr>
        <sz val="8"/>
        <rFont val="Arial"/>
        <family val="2"/>
      </rPr>
      <t xml:space="preserve"> pour cette période d'emploi
(arrondis au $)</t>
    </r>
  </si>
  <si>
    <t>Activités relatives à la production de contenu écrit original destiné à être diffusé dans un média admissible.</t>
  </si>
  <si>
    <t>Activités relatives à l'exploitation des technologies de l'information liées à la production ou à la diffusion d'un tel contenu écrit original.</t>
  </si>
  <si>
    <t xml:space="preserve">Journaliste </t>
  </si>
  <si>
    <t>Recherche</t>
  </si>
  <si>
    <t>Collectes de renseignements</t>
  </si>
  <si>
    <t>Vérification des faits</t>
  </si>
  <si>
    <t>Rédaction</t>
  </si>
  <si>
    <t>Nombre d'heures consacrées  à réaliser des activités admissibles pour chaque média admissible</t>
  </si>
  <si>
    <t>Nom du média admissible sur lequel a travaillé l'employé admissible</t>
  </si>
  <si>
    <t xml:space="preserve">Indiquer l'adresse de l'établissement dans lequel se trouve la salle de rédaction du média admissible </t>
  </si>
  <si>
    <t>2. La période d’emploi doit être comprise dans l’exercice financier visé par la demande et se terminer dès que le lien d’emploi avec la société est rompu, et ce, même si des sommes sont versées à l’employé après son départ (comme une paie de vacances).</t>
  </si>
  <si>
    <t xml:space="preserve">   Dans les cas suivants, la période d’absence sera incluse dans la période d’emploi :</t>
  </si>
  <si>
    <r>
      <t xml:space="preserve">3. Pour les </t>
    </r>
    <r>
      <rPr>
        <b/>
        <sz val="9"/>
        <rFont val="Arial"/>
        <family val="2"/>
      </rPr>
      <t xml:space="preserve">départs d'employés </t>
    </r>
    <r>
      <rPr>
        <sz val="9"/>
        <rFont val="Arial"/>
        <family val="2"/>
      </rPr>
      <t>qui ont un nombre total de semaines inférieur à 40 depuis l'embauche, veuillez compléter l'annexe A1- Mouvement de personnel.</t>
    </r>
  </si>
  <si>
    <t>4. Le salaire versé correspond au salaire brut versé à l'employé pour la période d'emploi visée.</t>
  </si>
  <si>
    <t>L'exploitation d'un service de gestion des relations avec la clientèle;</t>
  </si>
  <si>
    <t>La gestion ou l'exploitation de systèmes informatiques d'applications ou d'infrastructures technologiques;</t>
  </si>
  <si>
    <t>La rédaction et la révision;</t>
  </si>
  <si>
    <t>La conception et toute autre préparation de contenu.</t>
  </si>
  <si>
    <t>Ce document indique la procédure à suivre pour obtenir une attestation certifiant que la société ou la société de personnes produit et diffuse un média admissible et une attestation d'employé admissible requises pour réclamer le crédit d'impôt pour soutenir la presse d'information écrite (CPIE). La société doit par la suite réclamer ce crédit d'impôt à Revenu Québec en produisant sa déclaration de revenus CO-17 et les annexes afférentes dans le délai prévu.</t>
  </si>
  <si>
    <t>*Il s'agit du numéro d'entreprise ou de dossier pour le crédit d'impôt pour soutenir la presse d'information écrite attribué par Investissement Québec (IQ). Non requis lors de la première demande. Dans le cas d'une deuxième demande, vous retracerez ce numéro sur la correspondance reçue de la part d'IQ.</t>
  </si>
  <si>
    <t>4. Décrivez la clientèle visée par le média.</t>
  </si>
  <si>
    <t>2. Indiquez l'emplacement de la salle de rédaction (salle de presse) et dressez la liste des journalistes dont la tâche principale</t>
  </si>
  <si>
    <r>
      <t xml:space="preserve">  </t>
    </r>
    <r>
      <rPr>
        <sz val="10"/>
        <rFont val="Arial"/>
        <family val="2"/>
      </rPr>
      <t xml:space="preserve">  </t>
    </r>
    <r>
      <rPr>
        <sz val="10"/>
        <rFont val="Arial"/>
        <family val="2"/>
      </rPr>
      <t>est de produire le contenu écrit d'information original du média.</t>
    </r>
  </si>
  <si>
    <t>3. Décrivez en quoi le média comporte un contenu écrit d'information original (par exemple, reportages, portraits ou entrevues,</t>
  </si>
  <si>
    <t xml:space="preserve">    analyses, chroniques, dossiers d'enquêtes, éditoriaux). </t>
  </si>
  <si>
    <r>
      <t xml:space="preserve">  </t>
    </r>
    <r>
      <rPr>
        <sz val="10"/>
        <rFont val="Arial"/>
        <family val="2"/>
      </rPr>
      <t xml:space="preserve"> </t>
    </r>
  </si>
  <si>
    <t>a)</t>
  </si>
  <si>
    <t>b)</t>
  </si>
  <si>
    <t>pas sur la demande d'attestation de média mentionnée au point a)?</t>
  </si>
  <si>
    <t>Est-ce une première demande de la société ou de la société de personnes pour un ou des médias?</t>
  </si>
  <si>
    <r>
      <t xml:space="preserve">5. DOCUMENTS </t>
    </r>
    <r>
      <rPr>
        <b/>
        <u/>
        <sz val="10"/>
        <rFont val="Arial"/>
        <family val="2"/>
      </rPr>
      <t>OBLIGATOIRES</t>
    </r>
    <r>
      <rPr>
        <b/>
        <sz val="10"/>
        <rFont val="Arial"/>
        <family val="2"/>
      </rPr>
      <t xml:space="preserve"> À JOINDRE À LA PRÉSENTE DEMANDE</t>
    </r>
    <r>
      <rPr>
        <b/>
        <sz val="9"/>
        <rFont val="Arial"/>
        <family val="2"/>
      </rPr>
      <t xml:space="preserve"> (cocher si les documents sont joints)</t>
    </r>
  </si>
  <si>
    <t>*Il s'agit du numéro d'entreprise ou de dossier attribué par IQ pour le crédit d'impôt pour soutenir la presse d'information écrite. Vous retracerez ce numéro sur la correspondance relativement au média admissible attesté reçue de la part d'IQ.</t>
  </si>
  <si>
    <t>6. AUTRES ACTIVITÉS</t>
  </si>
  <si>
    <t xml:space="preserve">7.  </t>
  </si>
  <si>
    <t>Date de la première diffusion du média                                                      (aaaa-mm-jj)</t>
  </si>
  <si>
    <t>De plus, seules les demandes complètes seront traitées. Toute demande reçue avant la fin de l'exercice financier visé sera retournée à l'expéditeur.</t>
  </si>
  <si>
    <t>Une demande complète inclut tous les documents obligatoires suivants :</t>
  </si>
  <si>
    <t>La photographie;</t>
  </si>
  <si>
    <t xml:space="preserve">La gestion ou l'exploitation d'un système d'information concernant le marketing qui vise à accroître la visibilité du média admissible </t>
  </si>
  <si>
    <t>et à le promouvoir auprès d'une clientèle actuelle ou potentielle;</t>
  </si>
  <si>
    <t>du</t>
  </si>
  <si>
    <t>Exercice financier</t>
  </si>
  <si>
    <t>Nom de la société ou de la société de personne</t>
  </si>
  <si>
    <t>Au Québec</t>
  </si>
  <si>
    <t>oui</t>
  </si>
  <si>
    <t>non</t>
  </si>
  <si>
    <t>Si vous avez répondu non à la question a) ou oui à la question b) répondre aux questions demandées à la section : Description du média admissible.</t>
  </si>
  <si>
    <t>Décrivez sommairement l’historique de la société ou de la société de personnes ainsi que ses activités sauf si vous répondez oui à la question a).</t>
  </si>
  <si>
    <t>Si vous avez répondu oui à la question a) nous indiquer le numéro de dossier IQ relatif au CTNP.</t>
  </si>
  <si>
    <t>D</t>
  </si>
  <si>
    <t>Adresse de l'établissement où l'employé admissible se présente au travail</t>
  </si>
  <si>
    <r>
      <t>Période d'emploi pendant l'exercice financier</t>
    </r>
    <r>
      <rPr>
        <vertAlign val="superscript"/>
        <sz val="8"/>
        <rFont val="Arial"/>
        <family val="2"/>
      </rPr>
      <t>2 et 8</t>
    </r>
  </si>
  <si>
    <t>Je, soussigné(e), représentant(e) ou mandataire dûment autorisé(e) de la société ou de la société de personnes, déclare que les renseignements fournis dans la présente demande, l'annexe et les documents afférents sont complets et véridiques en tous points.</t>
  </si>
  <si>
    <t>Dans l'affirmative, nous fournir tout document et copie de ce ou ces médias en format PDF ou autre démontrant que chacun des médias a été produit et diffusé depuis douze mois et plus avant le dépôt de la demande et nous indiquer la date de la première diffusion de chacun des médias à l'annexe B.</t>
  </si>
  <si>
    <t xml:space="preserve">Est-ce que la présente demande d'attestation de média inclut des médias qui ne figurent </t>
  </si>
  <si>
    <t>Au cours de l'exercice financier visé jusqu'au dépôt de la demande, la société ou la société de personnes a-t-elle :</t>
  </si>
  <si>
    <t>Décrivez de façon détaillée la méthodologie utilisée pour déterminer les pourcentages déclarés à l'annexe E (pourcentage de temps consacré à chacune des fonctions énumérées). De plus, veuillez indiquer les documents ou les outils informatiques utilisés pour déterminer ces pourcentages (agrandir la ligne au besoin ou joindre un document séparé). (Exemple de documents utilisés : feuille de temps, rapport de projet, etc.)</t>
  </si>
  <si>
    <t>La recherche, la collecte de données et la vérification des faits;</t>
  </si>
  <si>
    <t>Autre activité de gestion ou d'exploitation exercée aux fins de la production ou de la diffusion du média admissible.</t>
  </si>
  <si>
    <t>Annexe A - Demande d'attestation d'employé 
Liste des employés visés</t>
  </si>
  <si>
    <t>Activités admissibles réalisées sur le média admissible
Choisir</t>
  </si>
  <si>
    <r>
      <t xml:space="preserve">Lieu de l'établissement où l'employé admissible se présente au travail. 
si : 
Au Québec = inscrire </t>
    </r>
    <r>
      <rPr>
        <b/>
        <sz val="8"/>
        <rFont val="Arial"/>
        <family val="2"/>
      </rPr>
      <t>1</t>
    </r>
    <r>
      <rPr>
        <sz val="8"/>
        <rFont val="Arial"/>
        <family val="2"/>
      </rPr>
      <t xml:space="preserve">
Hors Québec, mais au Canada = inscrire</t>
    </r>
    <r>
      <rPr>
        <b/>
        <sz val="8"/>
        <rFont val="Arial"/>
        <family val="2"/>
      </rPr>
      <t xml:space="preserve"> 2</t>
    </r>
    <r>
      <rPr>
        <sz val="8"/>
        <rFont val="Arial"/>
        <family val="2"/>
      </rPr>
      <t xml:space="preserve">
</t>
    </r>
  </si>
  <si>
    <t xml:space="preserve">Directives – Demande d'attestations de média et d'employé </t>
  </si>
  <si>
    <t>Demande d'attestation de média dûment complétée et signée ainsi que les documents obligatoires indiqués à la section 5;</t>
  </si>
  <si>
    <t>Demande d'attestation d'employé dûment complétée et signée ainsi que les documents obligatoires indiqués à la section 5.</t>
  </si>
  <si>
    <t>Si vous avez répondu oui à la question a) et non à la question b), passez à section 5.</t>
  </si>
  <si>
    <t>Veuillez compléter l'annexe A « LISTE DES EMPLOYÉS VISÉS » et  l'Annexe E « DESCRIPTION DE POSTE » pour tous les employés pour lesquels vous demandez le crédit d'impôt.</t>
  </si>
  <si>
    <t>Madame A</t>
  </si>
  <si>
    <r>
      <t>La demande d’attestations de média et d'employé doit être présentée</t>
    </r>
    <r>
      <rPr>
        <b/>
        <sz val="10"/>
        <rFont val="Arial"/>
        <family val="2"/>
      </rPr>
      <t xml:space="preserve"> après la fin de l'exercice financier visé,</t>
    </r>
    <r>
      <rPr>
        <sz val="10"/>
        <rFont val="Arial"/>
        <family val="2"/>
      </rPr>
      <t xml:space="preserve"> et ce, pour chaque exercice financier pour lequel la société a droit au crédit d'impôt. </t>
    </r>
  </si>
  <si>
    <r>
      <t>États financiers non consolidés de l'exercice financier visé</t>
    </r>
    <r>
      <rPr>
        <vertAlign val="superscript"/>
        <sz val="10"/>
        <rFont val="Arial"/>
        <family val="2"/>
      </rPr>
      <t>1</t>
    </r>
    <r>
      <rPr>
        <sz val="10"/>
        <rFont val="Arial"/>
        <family val="2"/>
      </rPr>
      <t>;</t>
    </r>
  </si>
  <si>
    <t>Dans l'éventualité où les documents ne sont pas joints, veuillez indiquer la raison.</t>
  </si>
  <si>
    <t>Demande d'attestation de média admissible</t>
  </si>
  <si>
    <r>
      <t xml:space="preserve">Est-ce que la société ou la société de personnes a obtenu </t>
    </r>
    <r>
      <rPr>
        <b/>
        <sz val="9.5"/>
        <rFont val="Arial"/>
        <family val="2"/>
      </rPr>
      <t xml:space="preserve">pour la même année d'imposition </t>
    </r>
    <r>
      <rPr>
        <sz val="9.5"/>
        <rFont val="Arial"/>
        <family val="2"/>
      </rPr>
      <t>une attestation de média suite à une demande d'attestation
relative au crédit d'impôt pour appuyer la transformation numérique de la presse</t>
    </r>
    <r>
      <rPr>
        <b/>
        <sz val="9.5"/>
        <rFont val="Arial"/>
        <family val="2"/>
      </rPr>
      <t xml:space="preserve">
</t>
    </r>
  </si>
  <si>
    <t xml:space="preserve">
d'information écrite (CTNP)?
</t>
  </si>
  <si>
    <t>Nous vous conseillons fortement de consulter la fiche détaillée relative au crédit d’impôt visé par la demande sur notre site Internet avant de remplir ce formulaire. Assurez-vous d’utiliser la dernière version à jour du formulaire. Par ailleurs, vous pouvez consulter le chapitre XIX, de l'annexe A de la Loi concernant les paramètres sectoriels de certaines mesures fiscales qui inclut tous les paramètres sectoriels applicables à cette mesure.</t>
  </si>
  <si>
    <r>
      <t>La société doit présenter sa demande d’attestations d'admissibilité à Investissement Québec avant la fin du 15</t>
    </r>
    <r>
      <rPr>
        <vertAlign val="superscript"/>
        <sz val="10"/>
        <rFont val="Arial"/>
        <family val="2"/>
      </rPr>
      <t xml:space="preserve">e </t>
    </r>
    <r>
      <rPr>
        <sz val="10"/>
        <rFont val="Arial"/>
        <family val="2"/>
      </rPr>
      <t xml:space="preserve">mois suivant la fin de l’exercice financier de la société. Si la demande d’attestation d'admissibilité est présentée après cette date, mais avant l’expiration du délai de 18 mois suivant la fin de l’exercice financier de la société, Investissement Québec peut, de manière discrétionnaire, accepter la demande d’attestation si elle est d’avis que les motifs de retard sont raisonnables et justifient une telle demande « tardive ». </t>
    </r>
    <r>
      <rPr>
        <b/>
        <sz val="10"/>
        <rFont val="Arial"/>
        <family val="2"/>
      </rPr>
      <t>Par conséquent, si vous êtes dans cette situation, veuillez joindre un document faisant état de vos motifs de retard.</t>
    </r>
  </si>
  <si>
    <r>
      <t>La société doit présenter sa demande de crédit d’impôt et les attestations à Revenu Québec à la plus tardive des dates suivantes :
   - Le dernier jour du 18</t>
    </r>
    <r>
      <rPr>
        <vertAlign val="superscript"/>
        <sz val="10"/>
        <rFont val="Arial"/>
        <family val="2"/>
      </rPr>
      <t>e</t>
    </r>
    <r>
      <rPr>
        <sz val="10"/>
        <rFont val="Arial"/>
        <family val="2"/>
      </rPr>
      <t xml:space="preserve"> mois suivant la fin de l’exercice financier visé de la société;
   - Le dernier jour de la période de 3 mois suivant la date de délivrance des attestations d’Investissement Québec.                                                                                                                      </t>
    </r>
    <r>
      <rPr>
        <sz val="10"/>
        <color rgb="FFFF0000"/>
        <rFont val="Arial"/>
        <family val="2"/>
      </rPr>
      <t xml:space="preserve">    </t>
    </r>
    <r>
      <rPr>
        <sz val="10"/>
        <rFont val="Arial"/>
        <family val="2"/>
      </rPr>
      <t xml:space="preserve">                                                                                                                                                                                                                                                                                </t>
    </r>
  </si>
  <si>
    <t>Cellulaire</t>
  </si>
  <si>
    <t>Demande d'attestations de média et d'employés dûment signées en format  PDF;</t>
  </si>
  <si>
    <t>Ficher électronique de la demande d'attestations (incluant les annexes) en format Excel;</t>
  </si>
  <si>
    <t>Indiquez le nombre total d’employés à l'emploi de votre société ou société de personnes pour l'exercice financier visé. Le nombre total d'employés doit comprendre tous les employés de la société ou de la société de personnes (qu’ils soient réclamés ou non, qu’ils travaillent à temps plein ou à temps partiel, de façon saisonnière ou qu’ils aient été à l’emploi de la société ou de la société de personnes pour toute l’année ou pour une période plus courte).</t>
  </si>
  <si>
    <t>Précisez si les employés de votre société ou société de personnes ont reçu de la formation et si oui, veuillez préciser lesquels. De plus, veuillez préciser le nombre d'heures pour chaque employé visé ou veuillez inscrire le pourcentage de temps que représente la formation via l'annexe E (agrandir la ligne au besoin);</t>
  </si>
  <si>
    <t>Précisez si les employés de votre société ou société de personnes ont réalisé des activités pour des médias ne figurant pas sur l'attestation d'un média admissible pour l'exercice financier visé et si oui, veuillez préciser lesquels. De plus, veuillez préciser le nombre d'heures pour chaque employé visé ou veuillez inscrire le pourcentage de temps que cela représente via l'annexe E (agrandir la ligne au besoin);</t>
  </si>
  <si>
    <t>Précisez si les employés de votre société ou société de personnes ont réalisé des activités de conversion numérique pour un ou des médias produits et diffusés pendant l'exercice financier visé et si oui, veuillez préciser lesquels. De plus, veuillez préciser le nombre d'heures pour chaque employé visé ou veuillez inscrire le pourcentage de temps que cela représente via l'annexe E (agrandir la ligne au besoin);</t>
  </si>
  <si>
    <t xml:space="preserve">Remplissez la présente annexe pour tous les employés réclamés qui ne sont plus à l'emploi de la société ou de la société de personnes en date de la signature de la présente demande et qui ont un nombre de semaines inférieur à 40 depuis l'embauche. </t>
  </si>
  <si>
    <t xml:space="preserve">(L'Annexe E fait partie intégrante de la demande d'attestation d'employé)
Remplissez la présente annexe pour tous les employés pour lesquels vous réclamez le crédit d'impôt. </t>
  </si>
  <si>
    <t>(L'Annexe E fait partie intégrante de la demande d'attestation d'employé)
Remplissez la présente annexe pour tous les employés pour lesquels vous réclamez le crédit d'impôt.</t>
  </si>
  <si>
    <t>De plus, sauf indication contraire expresse à cet effet, j’autorise Investissement Québec à utiliser les renseignements obtenus dans le cadre de cette demande et pouvant s’avérer nécessaires à l’analyse de toute demande de financement, d’investissement ou à l’égard de tout autre service offert par Investissement Québec.</t>
  </si>
  <si>
    <t>Enfin, je soussigné(e), représentant(e) ou mandataire dûment autorisé(e) de la société, représente et garantis à Investissement Québec que la société a obtenu, conformément à la loi, tous les consentements requis des personnes concernées par les renseignements personnels divulgués en lien avec cette demande et qui sont nécessaires afin qu’Investissement Québec puisse les utiliser, les communiquer à Revenu Québec ou aux prestataires de services ou partenaires d'Investissement Québec si nécessaire, les transférer hors Québec si applicable, le tout, aux fins de traiter la demande de la société.</t>
  </si>
  <si>
    <t xml:space="preserve">MODE DE TRANSMISSION DES FORMULAIRES DE LA DEMANDE D’ATTESTATIONS
</t>
  </si>
  <si>
    <t>1.</t>
  </si>
  <si>
    <r>
      <rPr>
        <sz val="10"/>
        <rFont val="Arial"/>
        <family val="2"/>
      </rPr>
      <t>Envoyez un courriel à l'adresse</t>
    </r>
    <r>
      <rPr>
        <sz val="10"/>
        <color theme="10"/>
        <rFont val="Arial"/>
        <family val="2"/>
      </rPr>
      <t xml:space="preserve"> </t>
    </r>
    <r>
      <rPr>
        <u/>
        <sz val="10"/>
        <color theme="10"/>
        <rFont val="Arial"/>
        <family val="2"/>
      </rPr>
      <t xml:space="preserve">mesuresfiscales@invest-quebec.com </t>
    </r>
  </si>
  <si>
    <t xml:space="preserve">    </t>
  </si>
  <si>
    <t xml:space="preserve"> Veuillez indiquer dans l'objet du message les informations suivantes : 
   -   Nom légal de la société
   -   Numéro d'entreprise du Québec (NEQ)</t>
  </si>
  <si>
    <t xml:space="preserve"> - </t>
  </si>
  <si>
    <t xml:space="preserve"> Pour déposer votre demande d'attestation, veuillez suivre les étapes suivantes :</t>
  </si>
  <si>
    <t>Votre demande d'attestation (le présent document en format Excel).</t>
  </si>
  <si>
    <r>
      <t xml:space="preserve">Les documents requis, notamment ceux mentionnés aux sections 5 de la « Demande - média » et de la « Demande - Employés », ainsi que les pages dûment signées de ces deux formulaires au </t>
    </r>
    <r>
      <rPr>
        <u/>
        <sz val="10"/>
        <rFont val="Arial"/>
        <family val="2"/>
      </rPr>
      <t>format PDF</t>
    </r>
    <r>
      <rPr>
        <sz val="10"/>
        <rFont val="Arial"/>
        <family val="2"/>
      </rPr>
      <t>.</t>
    </r>
  </si>
  <si>
    <t xml:space="preserve">      </t>
  </si>
  <si>
    <t>et des parts doit être inscrit);</t>
  </si>
  <si>
    <t>Organigramme corporatif identifiant les actionnaires et les membres  d'une coopérative ou d'une société de</t>
  </si>
  <si>
    <t xml:space="preserve">personnes et les sociétés et sociétés de personnes liées ou associées (le pourcentage de détention d'actions </t>
  </si>
  <si>
    <r>
      <rPr>
        <b/>
        <sz val="10"/>
        <rFont val="Arial"/>
        <family val="2"/>
      </rPr>
      <t xml:space="preserve">Demandes d'informations supplémentaires </t>
    </r>
    <r>
      <rPr>
        <sz val="10"/>
        <rFont val="Arial"/>
        <family val="2"/>
      </rPr>
      <t xml:space="preserve">
Il est possible que des demandes supplémentaires de documents ou d’informations soient effectuées au cours du processus, par exemple pour préciser certains détails, compléter une analyse ou clarifier des éléments spécifiques liés au dossier.</t>
    </r>
  </si>
  <si>
    <t xml:space="preserve">Les annexes A, A1 et E ainsi que les documents requis à l'appui de l'annexe A et A1 (relevé d'emploi et contrat </t>
  </si>
  <si>
    <t>d'embauche pour les nouveaux employés);</t>
  </si>
  <si>
    <t>Organigramme détaillé présentant les liens hiérarchiques et identifiant tous les employés de la société ou de la</t>
  </si>
  <si>
    <r>
      <t xml:space="preserve">société de personnes. Cet organigramme doit présenter les employés </t>
    </r>
    <r>
      <rPr>
        <u/>
        <sz val="10"/>
        <rFont val="Arial"/>
        <family val="2"/>
      </rPr>
      <t>réclamés</t>
    </r>
    <r>
      <rPr>
        <sz val="10"/>
        <rFont val="Arial"/>
        <family val="2"/>
      </rPr>
      <t xml:space="preserve"> et ceux </t>
    </r>
    <r>
      <rPr>
        <u/>
        <sz val="10"/>
        <rFont val="Arial"/>
        <family val="2"/>
      </rPr>
      <t>non réclamés.</t>
    </r>
  </si>
  <si>
    <t>Nombre total de semaines depuis l'embauche</t>
  </si>
  <si>
    <r>
      <t>Nombre moyen d'heures travaillées  par semaine pour cette période  d'emploi</t>
    </r>
    <r>
      <rPr>
        <vertAlign val="superscript"/>
        <sz val="8"/>
        <rFont val="Arial"/>
        <family val="2"/>
      </rPr>
      <t>5</t>
    </r>
  </si>
  <si>
    <t>6. Dans cette colonne, veuillez fournir les renseignements qui nous permettront de traiter votre demande plus rapidement. Par exemple, détails à l'égard d'absence temporaire et de changement de fonctions.</t>
  </si>
  <si>
    <t>N.A.S 
999-999-999</t>
  </si>
  <si>
    <r>
      <t>Commentaires</t>
    </r>
    <r>
      <rPr>
        <vertAlign val="superscript"/>
        <sz val="8"/>
        <rFont val="Arial"/>
        <family val="2"/>
      </rPr>
      <t>6</t>
    </r>
  </si>
  <si>
    <t xml:space="preserve">    connaître les conditions d'admissibilité d'un employé. Et lorsqu'un employé a réalisé des activités admissibles à l'égard de plus d'un média, son nom doit apparaître à chacun des médias concernés.</t>
  </si>
  <si>
    <r>
      <rPr>
        <sz val="9"/>
        <rFont val="Arial"/>
        <family val="2"/>
      </rPr>
      <t xml:space="preserve">1. Veuillez consulter le chapitre 19, de l'annexe A de la Loi concernant les paramètres sectoriels de certaines mesures fiscales ou la fiche détaillée publiée dans la section suivante de notre site Internet : </t>
    </r>
    <r>
      <rPr>
        <u/>
        <sz val="9"/>
        <color indexed="12"/>
        <rFont val="Arial"/>
        <family val="2"/>
      </rPr>
      <t>http://www.investquebec.com/iq/mesures fiscales</t>
    </r>
    <r>
      <rPr>
        <sz val="9"/>
        <rFont val="Arial"/>
        <family val="2"/>
      </rPr>
      <t xml:space="preserve"> pour</t>
    </r>
  </si>
  <si>
    <r>
      <rPr>
        <b/>
        <i/>
        <sz val="10"/>
        <rFont val="Arial"/>
        <family val="2"/>
      </rPr>
      <t xml:space="preserve">Dans le cadre du traitement de la demande, Investissement Québec pourra exiger que des feuilles de temps, rapport de projets ou tout autre document appuyant les descriptions de postes lui soient présentés afin de justifier les postes réclamés. Pour plus de détails, consultez nos « Directives relatives aux descriptions de tâches dans les demandes d'attestations d'admissibilité » sur notre site Internet à l'adresse suivante : </t>
    </r>
    <r>
      <rPr>
        <b/>
        <i/>
        <u/>
        <sz val="10"/>
        <color rgb="FF0000FF"/>
        <rFont val="Arial"/>
        <family val="2"/>
      </rPr>
      <t>http://www.investquebec.com/documents/qc/fichesdetaillees/NouvellesLignesDirectrices_MesuresFiscales.pdf</t>
    </r>
  </si>
  <si>
    <t>2. Si l’employé a été remplacé, veuillez nous fournir le contrat d’embauche du remplaçant signé par les deux parties.</t>
  </si>
  <si>
    <t xml:space="preserve">5. Rappelons que pour se qualifier, l'employé doit avoir travaillé un minimum de 26 heures par semaine. </t>
  </si>
  <si>
    <r>
      <t xml:space="preserve">Soutien à la presse d'information écrite
</t>
    </r>
    <r>
      <rPr>
        <b/>
        <sz val="12"/>
        <rFont val="Arial"/>
        <family val="2"/>
      </rPr>
      <t>(version 2026-08)</t>
    </r>
  </si>
  <si>
    <r>
      <rPr>
        <sz val="10"/>
        <color theme="1"/>
        <rFont val="Arial"/>
        <family val="2"/>
      </rPr>
      <t xml:space="preserve">Besoin d’aide pour utiliser la plateforme? Consulter le </t>
    </r>
    <r>
      <rPr>
        <u/>
        <sz val="10"/>
        <color theme="10"/>
        <rFont val="Arial"/>
        <family val="2"/>
      </rPr>
      <t>Guide Utilisateur Invité SFiler.</t>
    </r>
  </si>
  <si>
    <t>En réponse à votre courriel, vous recevrez un accès à la plateforme de documents sécurisée d’Investissement Québec S-Filer pour déposer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8">
    <numFmt numFmtId="7" formatCode="#,##0.00\ &quot;$&quot;_);\(#,##0.00\ &quot;$&quot;\)"/>
    <numFmt numFmtId="42" formatCode="_ * #,##0_)\ &quot;$&quot;_ ;_ * \(#,##0\)\ &quot;$&quot;_ ;_ * &quot;-&quot;_)\ &quot;$&quot;_ ;_ @_ "/>
    <numFmt numFmtId="44" formatCode="_ * #,##0.00_)\ &quot;$&quot;_ ;_ * \(#,##0.00\)\ &quot;$&quot;_ ;_ * &quot;-&quot;??_)\ &quot;$&quot;_ ;_ @_ "/>
    <numFmt numFmtId="164" formatCode="_ * #,##0.00_)\ _$_ ;_ * \(#,##0.00\)\ _$_ ;_ * &quot;-&quot;??_)\ _$_ ;_ @_ "/>
    <numFmt numFmtId="165" formatCode="yyyy/mm/dd;@"/>
    <numFmt numFmtId="166" formatCode="000\ 000\ 000"/>
    <numFmt numFmtId="167" formatCode="0.0%"/>
    <numFmt numFmtId="168" formatCode="#,##0.00\ &quot;$&quot;"/>
  </numFmts>
  <fonts count="47" x14ac:knownFonts="1">
    <font>
      <sz val="10"/>
      <name val="Arial"/>
    </font>
    <font>
      <sz val="10"/>
      <name val="Arial"/>
      <family val="2"/>
    </font>
    <font>
      <sz val="8"/>
      <name val="Arial"/>
      <family val="2"/>
    </font>
    <font>
      <b/>
      <sz val="10"/>
      <name val="Arial"/>
      <family val="2"/>
    </font>
    <font>
      <b/>
      <sz val="14"/>
      <name val="Arial"/>
      <family val="2"/>
    </font>
    <font>
      <i/>
      <sz val="8"/>
      <name val="Arial"/>
      <family val="2"/>
    </font>
    <font>
      <i/>
      <sz val="10"/>
      <name val="Arial"/>
      <family val="2"/>
    </font>
    <font>
      <sz val="10"/>
      <name val="Arial"/>
      <family val="2"/>
    </font>
    <font>
      <sz val="8"/>
      <name val="Arial"/>
      <family val="2"/>
    </font>
    <font>
      <b/>
      <i/>
      <sz val="10"/>
      <name val="Arial"/>
      <family val="2"/>
    </font>
    <font>
      <b/>
      <sz val="9"/>
      <name val="Arial"/>
      <family val="2"/>
    </font>
    <font>
      <sz val="9"/>
      <name val="Arial"/>
      <family val="2"/>
    </font>
    <font>
      <b/>
      <sz val="12"/>
      <name val="Arial"/>
      <family val="2"/>
    </font>
    <font>
      <b/>
      <u/>
      <sz val="12"/>
      <name val="Arial"/>
      <family val="2"/>
    </font>
    <font>
      <sz val="9"/>
      <name val="Arial"/>
      <family val="2"/>
    </font>
    <font>
      <u/>
      <sz val="10"/>
      <color indexed="12"/>
      <name val="Arial"/>
      <family val="2"/>
    </font>
    <font>
      <sz val="14"/>
      <name val="Arial"/>
      <family val="2"/>
    </font>
    <font>
      <sz val="10"/>
      <color indexed="9"/>
      <name val="Arial"/>
      <family val="2"/>
    </font>
    <font>
      <b/>
      <u/>
      <sz val="14"/>
      <name val="Arial"/>
      <family val="2"/>
    </font>
    <font>
      <b/>
      <u/>
      <sz val="9"/>
      <name val="Arial"/>
      <family val="2"/>
    </font>
    <font>
      <vertAlign val="superscript"/>
      <sz val="10"/>
      <name val="Arial"/>
      <family val="2"/>
    </font>
    <font>
      <sz val="7"/>
      <name val="Arial"/>
      <family val="2"/>
    </font>
    <font>
      <b/>
      <sz val="8"/>
      <name val="Arial"/>
      <family val="2"/>
    </font>
    <font>
      <b/>
      <u/>
      <sz val="10"/>
      <name val="Arial"/>
      <family val="2"/>
    </font>
    <font>
      <vertAlign val="superscript"/>
      <sz val="8"/>
      <name val="Arial"/>
      <family val="2"/>
    </font>
    <font>
      <u/>
      <sz val="10"/>
      <name val="Arial"/>
      <family val="2"/>
    </font>
    <font>
      <vertAlign val="superscript"/>
      <sz val="9"/>
      <name val="Arial"/>
      <family val="2"/>
    </font>
    <font>
      <sz val="10"/>
      <name val="Arial"/>
      <family val="2"/>
    </font>
    <font>
      <sz val="10"/>
      <color rgb="FFFF0000"/>
      <name val="Arial"/>
      <family val="2"/>
    </font>
    <font>
      <u/>
      <sz val="10"/>
      <color theme="10"/>
      <name val="Arial"/>
      <family val="2"/>
    </font>
    <font>
      <i/>
      <sz val="12"/>
      <name val="Arial"/>
      <family val="2"/>
    </font>
    <font>
      <b/>
      <i/>
      <sz val="12"/>
      <name val="Arial"/>
      <family val="2"/>
    </font>
    <font>
      <sz val="9"/>
      <color rgb="FFFF0000"/>
      <name val="Arial"/>
      <family val="2"/>
    </font>
    <font>
      <b/>
      <sz val="10"/>
      <color indexed="10"/>
      <name val="Arial"/>
      <family val="2"/>
    </font>
    <font>
      <b/>
      <sz val="9"/>
      <color indexed="10"/>
      <name val="Arial"/>
      <family val="2"/>
    </font>
    <font>
      <b/>
      <sz val="12"/>
      <color rgb="FFFF0000"/>
      <name val="Arial"/>
      <family val="2"/>
    </font>
    <font>
      <sz val="10.5"/>
      <name val="Arial"/>
      <family val="2"/>
    </font>
    <font>
      <sz val="9.5"/>
      <name val="Arial"/>
      <family val="2"/>
    </font>
    <font>
      <b/>
      <sz val="9.5"/>
      <name val="Arial"/>
      <family val="2"/>
    </font>
    <font>
      <b/>
      <sz val="18"/>
      <name val="Arial"/>
      <family val="2"/>
    </font>
    <font>
      <sz val="18"/>
      <name val="Arial"/>
      <family val="2"/>
    </font>
    <font>
      <b/>
      <u/>
      <sz val="10"/>
      <color theme="10"/>
      <name val="Arial"/>
      <family val="2"/>
    </font>
    <font>
      <sz val="10"/>
      <color theme="10"/>
      <name val="Arial"/>
      <family val="2"/>
    </font>
    <font>
      <u/>
      <sz val="9"/>
      <color indexed="12"/>
      <name val="Arial"/>
      <family val="2"/>
    </font>
    <font>
      <b/>
      <i/>
      <u/>
      <sz val="10"/>
      <color rgb="FF0000FF"/>
      <name val="Arial"/>
      <family val="2"/>
    </font>
    <font>
      <b/>
      <i/>
      <u/>
      <sz val="10"/>
      <color indexed="12"/>
      <name val="Arial"/>
      <family val="2"/>
    </font>
    <font>
      <sz val="10"/>
      <color theme="1"/>
      <name val="Arial"/>
      <family val="2"/>
    </font>
  </fonts>
  <fills count="10">
    <fill>
      <patternFill patternType="none"/>
    </fill>
    <fill>
      <patternFill patternType="gray125"/>
    </fill>
    <fill>
      <patternFill patternType="solid">
        <fgColor indexed="42"/>
        <bgColor indexed="64"/>
      </patternFill>
    </fill>
    <fill>
      <patternFill patternType="solid">
        <fgColor indexed="26"/>
        <bgColor indexed="64"/>
      </patternFill>
    </fill>
    <fill>
      <patternFill patternType="solid">
        <fgColor indexed="9"/>
        <bgColor indexed="64"/>
      </patternFill>
    </fill>
    <fill>
      <patternFill patternType="solid">
        <fgColor indexed="22"/>
        <bgColor indexed="64"/>
      </patternFill>
    </fill>
    <fill>
      <patternFill patternType="solid">
        <fgColor rgb="FFFFFFCC"/>
        <bgColor indexed="64"/>
      </patternFill>
    </fill>
    <fill>
      <patternFill patternType="solid">
        <fgColor indexed="13"/>
        <bgColor indexed="64"/>
      </patternFill>
    </fill>
    <fill>
      <patternFill patternType="solid">
        <fgColor rgb="FFCCFFCC"/>
        <bgColor indexed="64"/>
      </patternFill>
    </fill>
    <fill>
      <patternFill patternType="solid">
        <fgColor theme="0"/>
        <bgColor indexed="64"/>
      </patternFill>
    </fill>
  </fills>
  <borders count="20">
    <border>
      <left/>
      <right/>
      <top/>
      <bottom/>
      <diagonal/>
    </border>
    <border>
      <left/>
      <right/>
      <top style="thin">
        <color indexed="64"/>
      </top>
      <bottom/>
      <diagonal/>
    </border>
    <border>
      <left style="thin">
        <color indexed="64"/>
      </left>
      <right style="thin">
        <color indexed="64"/>
      </right>
      <top/>
      <bottom style="thin">
        <color indexed="64"/>
      </bottom>
      <diagonal/>
    </border>
    <border>
      <left/>
      <right/>
      <top/>
      <bottom style="thick">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style="thin">
        <color indexed="64"/>
      </left>
      <right/>
      <top/>
      <bottom/>
      <diagonal/>
    </border>
    <border>
      <left/>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style="thick">
        <color indexed="64"/>
      </top>
      <bottom/>
      <diagonal/>
    </border>
    <border>
      <left/>
      <right style="thin">
        <color indexed="64"/>
      </right>
      <top/>
      <bottom/>
      <diagonal/>
    </border>
    <border>
      <left style="thin">
        <color indexed="64"/>
      </left>
      <right/>
      <top/>
      <bottom style="thin">
        <color indexed="64"/>
      </bottom>
      <diagonal/>
    </border>
    <border>
      <left/>
      <right/>
      <top/>
      <bottom style="medium">
        <color indexed="64"/>
      </bottom>
      <diagonal/>
    </border>
    <border>
      <left/>
      <right style="thin">
        <color indexed="64"/>
      </right>
      <top/>
      <bottom style="thin">
        <color indexed="64"/>
      </bottom>
      <diagonal/>
    </border>
    <border>
      <left/>
      <right/>
      <top style="thin">
        <color indexed="64"/>
      </top>
      <bottom style="thick">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top style="thin">
        <color indexed="64"/>
      </top>
      <bottom/>
      <diagonal/>
    </border>
    <border>
      <left/>
      <right style="thin">
        <color indexed="64"/>
      </right>
      <top style="thin">
        <color indexed="64"/>
      </top>
      <bottom/>
      <diagonal/>
    </border>
  </borders>
  <cellStyleXfs count="9">
    <xf numFmtId="0" fontId="0" fillId="0" borderId="0"/>
    <xf numFmtId="0" fontId="15" fillId="0" borderId="0" applyNumberFormat="0" applyFill="0" applyBorder="0" applyAlignment="0" applyProtection="0">
      <alignment vertical="top"/>
      <protection locked="0"/>
    </xf>
    <xf numFmtId="44" fontId="1" fillId="0" borderId="0" applyFont="0" applyFill="0" applyBorder="0" applyAlignment="0" applyProtection="0"/>
    <xf numFmtId="0" fontId="7" fillId="0" borderId="0"/>
    <xf numFmtId="0" fontId="1" fillId="0" borderId="0"/>
    <xf numFmtId="0" fontId="15" fillId="0" borderId="0" applyNumberFormat="0" applyFill="0" applyBorder="0" applyAlignment="0" applyProtection="0">
      <alignment vertical="top"/>
      <protection locked="0"/>
    </xf>
    <xf numFmtId="0" fontId="1" fillId="0" borderId="0"/>
    <xf numFmtId="0" fontId="29" fillId="0" borderId="0" applyNumberFormat="0" applyFill="0" applyBorder="0" applyAlignment="0" applyProtection="0"/>
    <xf numFmtId="44" fontId="1" fillId="0" borderId="0" applyFont="0" applyFill="0" applyBorder="0" applyAlignment="0" applyProtection="0"/>
  </cellStyleXfs>
  <cellXfs count="641">
    <xf numFmtId="0" fontId="0" fillId="0" borderId="0" xfId="0"/>
    <xf numFmtId="0" fontId="7" fillId="0" borderId="0" xfId="0" applyFont="1"/>
    <xf numFmtId="49" fontId="7" fillId="0" borderId="0" xfId="0" applyNumberFormat="1" applyFont="1" applyAlignment="1">
      <alignment horizontal="center"/>
    </xf>
    <xf numFmtId="0" fontId="7" fillId="0" borderId="0" xfId="0" applyFont="1" applyAlignment="1">
      <alignment horizontal="right"/>
    </xf>
    <xf numFmtId="0" fontId="3" fillId="0" borderId="0" xfId="0" applyFont="1" applyAlignment="1">
      <alignment horizontal="center"/>
    </xf>
    <xf numFmtId="0" fontId="7" fillId="0" borderId="0" xfId="0" applyFont="1" applyAlignment="1">
      <alignment horizontal="center"/>
    </xf>
    <xf numFmtId="0" fontId="6" fillId="0" borderId="0" xfId="0" applyFont="1" applyAlignment="1">
      <alignment horizontal="right"/>
    </xf>
    <xf numFmtId="49" fontId="7" fillId="0" borderId="0" xfId="0" applyNumberFormat="1" applyFont="1"/>
    <xf numFmtId="49" fontId="6" fillId="0" borderId="0" xfId="0" applyNumberFormat="1" applyFont="1" applyAlignment="1">
      <alignment horizontal="center" vertical="top"/>
    </xf>
    <xf numFmtId="0" fontId="3" fillId="0" borderId="0" xfId="0" applyFont="1"/>
    <xf numFmtId="0" fontId="7" fillId="0" borderId="0" xfId="0" applyFont="1" applyAlignment="1">
      <alignment wrapText="1"/>
    </xf>
    <xf numFmtId="0" fontId="7" fillId="0" borderId="0" xfId="0" applyFont="1" applyAlignment="1">
      <alignment vertical="top"/>
    </xf>
    <xf numFmtId="0" fontId="7" fillId="0" borderId="1" xfId="0" applyFont="1" applyBorder="1" applyAlignment="1">
      <alignment vertical="top"/>
    </xf>
    <xf numFmtId="0" fontId="0" fillId="0" borderId="0" xfId="0" applyAlignment="1">
      <alignment vertical="top"/>
    </xf>
    <xf numFmtId="0" fontId="0" fillId="0" borderId="0" xfId="0" applyAlignment="1">
      <alignment horizontal="center" vertical="center"/>
    </xf>
    <xf numFmtId="0" fontId="7" fillId="0" borderId="0" xfId="0" applyFont="1" applyAlignment="1">
      <alignment vertical="distributed" wrapText="1"/>
    </xf>
    <xf numFmtId="0" fontId="0" fillId="0" borderId="0" xfId="0" applyAlignment="1">
      <alignment vertical="center"/>
    </xf>
    <xf numFmtId="0" fontId="11" fillId="0" borderId="0" xfId="0" applyFont="1" applyAlignment="1">
      <alignment vertical="top" wrapText="1"/>
    </xf>
    <xf numFmtId="0" fontId="11" fillId="0" borderId="0" xfId="0" applyFont="1" applyAlignment="1">
      <alignment horizontal="center" vertical="top" wrapText="1"/>
    </xf>
    <xf numFmtId="0" fontId="11" fillId="0" borderId="0" xfId="0" applyFont="1" applyAlignment="1">
      <alignment horizontal="right" vertical="top" wrapText="1"/>
    </xf>
    <xf numFmtId="0" fontId="11" fillId="0" borderId="0" xfId="0" applyFont="1"/>
    <xf numFmtId="0" fontId="7" fillId="0" borderId="0" xfId="0" applyFont="1" applyAlignment="1">
      <alignment vertical="top" wrapText="1"/>
    </xf>
    <xf numFmtId="0" fontId="7" fillId="0" borderId="0" xfId="0" applyFont="1" applyAlignment="1">
      <alignment horizontal="center" vertical="top" wrapText="1"/>
    </xf>
    <xf numFmtId="0" fontId="11" fillId="0" borderId="0" xfId="0" applyFont="1" applyAlignment="1">
      <alignment vertical="center"/>
    </xf>
    <xf numFmtId="0" fontId="12" fillId="0" borderId="0" xfId="0" applyFont="1" applyAlignment="1">
      <alignment horizontal="center" vertical="center"/>
    </xf>
    <xf numFmtId="0" fontId="0" fillId="0" borderId="0" xfId="0" applyAlignment="1">
      <alignment wrapText="1"/>
    </xf>
    <xf numFmtId="0" fontId="11" fillId="0" borderId="0" xfId="0" applyFont="1" applyAlignment="1">
      <alignment wrapText="1"/>
    </xf>
    <xf numFmtId="0" fontId="2" fillId="2" borderId="2" xfId="0" applyFont="1" applyFill="1" applyBorder="1" applyAlignment="1">
      <alignment horizontal="center" wrapText="1"/>
    </xf>
    <xf numFmtId="0" fontId="0" fillId="0" borderId="0" xfId="0" applyAlignment="1">
      <alignment horizontal="right"/>
    </xf>
    <xf numFmtId="0" fontId="7" fillId="0" borderId="3" xfId="0" applyFont="1" applyBorder="1" applyAlignment="1">
      <alignment horizontal="right" vertical="top"/>
    </xf>
    <xf numFmtId="0" fontId="0" fillId="0" borderId="3" xfId="0" applyBorder="1" applyAlignment="1">
      <alignment horizontal="right" vertical="top"/>
    </xf>
    <xf numFmtId="0" fontId="3" fillId="0" borderId="0" xfId="0" applyFont="1" applyAlignment="1">
      <alignment vertical="center" wrapText="1"/>
    </xf>
    <xf numFmtId="0" fontId="12" fillId="0" borderId="0" xfId="0" applyFont="1" applyAlignment="1">
      <alignment vertical="center" wrapText="1"/>
    </xf>
    <xf numFmtId="0" fontId="4" fillId="0" borderId="0" xfId="0" applyFont="1" applyAlignment="1">
      <alignment vertical="top" wrapText="1"/>
    </xf>
    <xf numFmtId="0" fontId="11" fillId="0" borderId="4" xfId="0" applyFont="1" applyBorder="1" applyAlignment="1" applyProtection="1">
      <alignment vertical="top" wrapText="1"/>
      <protection locked="0"/>
    </xf>
    <xf numFmtId="44" fontId="11" fillId="0" borderId="4" xfId="2" applyFont="1" applyFill="1" applyBorder="1" applyAlignment="1" applyProtection="1">
      <alignment horizontal="center" vertical="top" wrapText="1"/>
      <protection locked="0"/>
    </xf>
    <xf numFmtId="0" fontId="11" fillId="0" borderId="0" xfId="0" applyFont="1" applyProtection="1">
      <protection locked="0"/>
    </xf>
    <xf numFmtId="0" fontId="3" fillId="3" borderId="4" xfId="0" applyFont="1" applyFill="1" applyBorder="1" applyAlignment="1" applyProtection="1">
      <alignment horizontal="center" vertical="center"/>
      <protection locked="0"/>
    </xf>
    <xf numFmtId="0" fontId="17" fillId="0" borderId="0" xfId="0" applyFont="1" applyAlignment="1">
      <alignment wrapText="1"/>
    </xf>
    <xf numFmtId="0" fontId="0" fillId="0" borderId="0" xfId="0" applyAlignment="1">
      <alignment horizontal="left"/>
    </xf>
    <xf numFmtId="0" fontId="3" fillId="0" borderId="0" xfId="0" applyFont="1" applyAlignment="1">
      <alignment horizontal="left"/>
    </xf>
    <xf numFmtId="0" fontId="11" fillId="0" borderId="0" xfId="0" applyFont="1" applyAlignment="1">
      <alignment horizontal="right" vertical="center" wrapText="1"/>
    </xf>
    <xf numFmtId="0" fontId="11" fillId="0" borderId="0" xfId="0" applyFont="1" applyAlignment="1">
      <alignment horizontal="right" wrapText="1"/>
    </xf>
    <xf numFmtId="0" fontId="10" fillId="0" borderId="6" xfId="0" applyFont="1" applyBorder="1" applyAlignment="1">
      <alignment horizontal="center" wrapText="1"/>
    </xf>
    <xf numFmtId="0" fontId="10" fillId="3" borderId="2" xfId="0" applyFont="1" applyFill="1" applyBorder="1" applyAlignment="1">
      <alignment horizontal="center" wrapText="1"/>
    </xf>
    <xf numFmtId="0" fontId="10" fillId="0" borderId="0" xfId="0" applyFont="1" applyAlignment="1">
      <alignment horizontal="center" wrapText="1"/>
    </xf>
    <xf numFmtId="0" fontId="10" fillId="0" borderId="0" xfId="0" applyFont="1" applyAlignment="1">
      <alignment horizontal="left" wrapText="1"/>
    </xf>
    <xf numFmtId="0" fontId="14" fillId="0" borderId="0" xfId="0" applyFont="1"/>
    <xf numFmtId="0" fontId="10" fillId="4" borderId="0" xfId="0" applyFont="1" applyFill="1"/>
    <xf numFmtId="0" fontId="14" fillId="0" borderId="0" xfId="0" applyFont="1" applyAlignment="1">
      <alignment horizontal="right"/>
    </xf>
    <xf numFmtId="0" fontId="14" fillId="0" borderId="0" xfId="0" applyFont="1" applyAlignment="1">
      <alignment horizontal="left"/>
    </xf>
    <xf numFmtId="0" fontId="10" fillId="4" borderId="0" xfId="0" applyFont="1" applyFill="1" applyAlignment="1">
      <alignment horizontal="left"/>
    </xf>
    <xf numFmtId="0" fontId="14" fillId="4" borderId="0" xfId="0" applyFont="1" applyFill="1" applyAlignment="1">
      <alignment horizontal="right" vertical="justify"/>
    </xf>
    <xf numFmtId="0" fontId="14" fillId="0" borderId="0" xfId="0" applyFont="1" applyAlignment="1">
      <alignment horizontal="right" vertical="justify"/>
    </xf>
    <xf numFmtId="0" fontId="7" fillId="0" borderId="0" xfId="0" applyFont="1" applyAlignment="1">
      <alignment horizontal="left" vertical="center"/>
    </xf>
    <xf numFmtId="0" fontId="2" fillId="0" borderId="0" xfId="0" applyFont="1" applyAlignment="1">
      <alignment horizontal="center" vertical="top" wrapText="1"/>
    </xf>
    <xf numFmtId="0" fontId="2" fillId="0" borderId="0" xfId="0" applyFont="1" applyAlignment="1">
      <alignment horizontal="center" wrapText="1"/>
    </xf>
    <xf numFmtId="0" fontId="4" fillId="0" borderId="0" xfId="0" applyFont="1" applyAlignment="1">
      <alignment vertical="center"/>
    </xf>
    <xf numFmtId="0" fontId="16" fillId="0" borderId="0" xfId="0" applyFont="1" applyAlignment="1">
      <alignment horizontal="right" vertical="top"/>
    </xf>
    <xf numFmtId="0" fontId="4" fillId="0" borderId="0" xfId="0" applyFont="1" applyAlignment="1">
      <alignment horizontal="center" vertical="top"/>
    </xf>
    <xf numFmtId="0" fontId="14" fillId="0" borderId="0" xfId="0" applyFont="1" applyAlignment="1">
      <alignment horizontal="justify" vertical="center"/>
    </xf>
    <xf numFmtId="0" fontId="14" fillId="0" borderId="1" xfId="0" applyFont="1" applyBorder="1" applyAlignment="1">
      <alignment horizontal="justify" vertical="center" wrapText="1"/>
    </xf>
    <xf numFmtId="0" fontId="0" fillId="0" borderId="1" xfId="0" applyBorder="1" applyAlignment="1">
      <alignment horizontal="justify" vertical="center" wrapText="1"/>
    </xf>
    <xf numFmtId="0" fontId="10" fillId="3" borderId="2" xfId="0" applyFont="1" applyFill="1" applyBorder="1" applyAlignment="1" applyProtection="1">
      <alignment horizontal="left"/>
      <protection locked="0"/>
    </xf>
    <xf numFmtId="0" fontId="10" fillId="4" borderId="7" xfId="0" applyFont="1" applyFill="1" applyBorder="1" applyAlignment="1">
      <alignment horizontal="left"/>
    </xf>
    <xf numFmtId="0" fontId="3" fillId="0" borderId="7" xfId="0" applyFont="1" applyBorder="1" applyAlignment="1">
      <alignment horizontal="left"/>
    </xf>
    <xf numFmtId="0" fontId="10" fillId="5" borderId="4" xfId="0" applyFont="1" applyFill="1" applyBorder="1" applyAlignment="1">
      <alignment horizontal="center" wrapText="1"/>
    </xf>
    <xf numFmtId="0" fontId="10" fillId="4" borderId="0" xfId="0" applyFont="1" applyFill="1" applyAlignment="1">
      <alignment horizontal="center"/>
    </xf>
    <xf numFmtId="0" fontId="0" fillId="5" borderId="2" xfId="0" applyFill="1" applyBorder="1" applyAlignment="1" applyProtection="1">
      <alignment horizontal="left" wrapText="1"/>
      <protection locked="0"/>
    </xf>
    <xf numFmtId="0" fontId="0" fillId="4" borderId="0" xfId="0" applyFill="1" applyAlignment="1">
      <alignment horizontal="left"/>
    </xf>
    <xf numFmtId="0" fontId="7" fillId="4" borderId="0" xfId="0" applyFont="1" applyFill="1"/>
    <xf numFmtId="0" fontId="0" fillId="4" borderId="0" xfId="0" applyFill="1" applyAlignment="1">
      <alignment horizontal="right"/>
    </xf>
    <xf numFmtId="0" fontId="0" fillId="4" borderId="0" xfId="0" applyFill="1" applyAlignment="1">
      <alignment horizontal="left" vertical="top"/>
    </xf>
    <xf numFmtId="0" fontId="7" fillId="4" borderId="0" xfId="0" applyFont="1" applyFill="1" applyAlignment="1">
      <alignment vertical="top"/>
    </xf>
    <xf numFmtId="0" fontId="0" fillId="4" borderId="0" xfId="0" applyFill="1" applyAlignment="1">
      <alignment horizontal="right" vertical="top"/>
    </xf>
    <xf numFmtId="0" fontId="3" fillId="3" borderId="4" xfId="0" applyFont="1" applyFill="1" applyBorder="1" applyAlignment="1" applyProtection="1">
      <alignment vertical="center" wrapText="1"/>
      <protection locked="0"/>
    </xf>
    <xf numFmtId="0" fontId="10" fillId="3" borderId="2" xfId="0" applyFont="1" applyFill="1" applyBorder="1" applyAlignment="1">
      <alignment horizontal="left" wrapText="1"/>
    </xf>
    <xf numFmtId="0" fontId="0" fillId="5" borderId="2" xfId="0" applyFill="1" applyBorder="1" applyAlignment="1">
      <alignment horizontal="left" vertical="top" wrapText="1"/>
    </xf>
    <xf numFmtId="0" fontId="0" fillId="5" borderId="4" xfId="0" applyFill="1" applyBorder="1" applyAlignment="1">
      <alignment horizontal="left" vertical="top" wrapText="1"/>
    </xf>
    <xf numFmtId="0" fontId="0" fillId="0" borderId="0" xfId="0" applyAlignment="1">
      <alignment vertical="top" wrapText="1"/>
    </xf>
    <xf numFmtId="164" fontId="11" fillId="0" borderId="4" xfId="2" applyNumberFormat="1" applyFont="1" applyFill="1" applyBorder="1" applyAlignment="1" applyProtection="1">
      <alignment horizontal="center" vertical="top" wrapText="1"/>
      <protection locked="0"/>
    </xf>
    <xf numFmtId="165" fontId="10" fillId="0" borderId="0" xfId="0" applyNumberFormat="1" applyFont="1" applyAlignment="1">
      <alignment horizontal="center" wrapText="1"/>
    </xf>
    <xf numFmtId="0" fontId="0" fillId="0" borderId="0" xfId="0" applyAlignment="1">
      <alignment horizontal="center" vertical="top"/>
    </xf>
    <xf numFmtId="165" fontId="10" fillId="3" borderId="2" xfId="0" applyNumberFormat="1" applyFont="1" applyFill="1" applyBorder="1" applyAlignment="1">
      <alignment horizontal="center" wrapText="1"/>
    </xf>
    <xf numFmtId="0" fontId="3" fillId="0" borderId="0" xfId="0" applyFont="1" applyAlignment="1" applyProtection="1">
      <alignment vertical="top" wrapText="1"/>
      <protection locked="0"/>
    </xf>
    <xf numFmtId="0" fontId="3" fillId="3" borderId="2" xfId="0" applyFont="1" applyFill="1" applyBorder="1" applyAlignment="1">
      <alignment horizontal="left"/>
    </xf>
    <xf numFmtId="0" fontId="14" fillId="0" borderId="0" xfId="0" applyFont="1" applyAlignment="1">
      <alignment horizontal="justify" vertical="center" wrapText="1"/>
    </xf>
    <xf numFmtId="0" fontId="0" fillId="0" borderId="0" xfId="0" applyAlignment="1">
      <alignment horizontal="justify" vertical="center" wrapText="1"/>
    </xf>
    <xf numFmtId="0" fontId="9" fillId="0" borderId="0" xfId="0" applyFont="1" applyAlignment="1">
      <alignment horizontal="center" vertical="center"/>
    </xf>
    <xf numFmtId="0" fontId="14" fillId="0" borderId="0" xfId="0" applyFont="1" applyAlignment="1">
      <alignment vertical="top" wrapText="1"/>
    </xf>
    <xf numFmtId="0" fontId="14" fillId="0" borderId="11" xfId="0" applyFont="1" applyBorder="1" applyAlignment="1">
      <alignment vertical="top" wrapText="1"/>
    </xf>
    <xf numFmtId="0" fontId="14" fillId="0" borderId="0" xfId="0" applyFont="1" applyProtection="1">
      <protection locked="0"/>
    </xf>
    <xf numFmtId="0" fontId="14" fillId="0" borderId="0" xfId="0" applyFont="1" applyAlignment="1" applyProtection="1">
      <alignment horizontal="center" vertical="top" wrapText="1"/>
      <protection locked="0"/>
    </xf>
    <xf numFmtId="9" fontId="0" fillId="3" borderId="5" xfId="0" applyNumberFormat="1" applyFill="1" applyBorder="1" applyAlignment="1">
      <alignment wrapText="1"/>
    </xf>
    <xf numFmtId="9" fontId="0" fillId="3" borderId="9" xfId="0" applyNumberFormat="1" applyFill="1" applyBorder="1" applyAlignment="1">
      <alignment wrapText="1"/>
    </xf>
    <xf numFmtId="0" fontId="3" fillId="0" borderId="0" xfId="0" applyFont="1" applyAlignment="1">
      <alignment horizontal="center" wrapText="1"/>
    </xf>
    <xf numFmtId="0" fontId="3" fillId="0" borderId="0" xfId="0" applyFont="1" applyAlignment="1">
      <alignment vertical="top"/>
    </xf>
    <xf numFmtId="0" fontId="9" fillId="0" borderId="0" xfId="0" applyFont="1" applyAlignment="1">
      <alignment horizontal="center" vertical="center" wrapText="1"/>
    </xf>
    <xf numFmtId="14" fontId="11" fillId="0" borderId="5" xfId="0" applyNumberFormat="1" applyFont="1" applyBorder="1" applyAlignment="1" applyProtection="1">
      <alignment vertical="top" wrapText="1"/>
      <protection locked="0"/>
    </xf>
    <xf numFmtId="0" fontId="0" fillId="0" borderId="0" xfId="0" applyAlignment="1">
      <alignment horizontal="justify" vertical="top" wrapText="1"/>
    </xf>
    <xf numFmtId="0" fontId="3" fillId="0" borderId="0" xfId="0" applyFont="1" applyAlignment="1" applyProtection="1">
      <alignment horizontal="justify" vertical="top" wrapText="1"/>
      <protection locked="0"/>
    </xf>
    <xf numFmtId="0" fontId="3" fillId="0" borderId="7" xfId="0" applyFont="1" applyBorder="1" applyAlignment="1" applyProtection="1">
      <alignment horizontal="center" vertical="center"/>
      <protection locked="0"/>
    </xf>
    <xf numFmtId="0" fontId="2" fillId="2" borderId="4" xfId="0" applyFont="1" applyFill="1" applyBorder="1" applyAlignment="1">
      <alignment horizontal="center" vertical="center" wrapText="1"/>
    </xf>
    <xf numFmtId="0" fontId="11" fillId="0" borderId="0" xfId="3" applyFont="1"/>
    <xf numFmtId="0" fontId="11" fillId="0" borderId="0" xfId="3" applyFont="1" applyAlignment="1">
      <alignment vertical="top" wrapText="1"/>
    </xf>
    <xf numFmtId="44" fontId="11" fillId="0" borderId="0" xfId="2" applyFont="1" applyFill="1" applyBorder="1" applyAlignment="1" applyProtection="1">
      <alignment horizontal="center" vertical="top" wrapText="1"/>
      <protection locked="0"/>
    </xf>
    <xf numFmtId="164" fontId="11" fillId="0" borderId="0" xfId="2" applyNumberFormat="1" applyFont="1" applyFill="1" applyBorder="1" applyAlignment="1" applyProtection="1">
      <alignment horizontal="center" vertical="top" wrapText="1"/>
      <protection locked="0"/>
    </xf>
    <xf numFmtId="0" fontId="1" fillId="0" borderId="0" xfId="0" applyFont="1" applyAlignment="1">
      <alignment vertical="top" wrapText="1"/>
    </xf>
    <xf numFmtId="0" fontId="0" fillId="7" borderId="0" xfId="0" applyFill="1"/>
    <xf numFmtId="0" fontId="1" fillId="0" borderId="0" xfId="0" applyFont="1" applyAlignment="1">
      <alignment wrapText="1"/>
    </xf>
    <xf numFmtId="0" fontId="0" fillId="0" borderId="0" xfId="0" applyAlignment="1">
      <alignment horizontal="left" vertical="center"/>
    </xf>
    <xf numFmtId="0" fontId="1" fillId="6" borderId="4" xfId="0" applyFont="1" applyFill="1" applyBorder="1" applyAlignment="1">
      <alignment horizontal="center" vertical="center" wrapText="1"/>
    </xf>
    <xf numFmtId="0" fontId="0" fillId="0" borderId="0" xfId="0" applyAlignment="1">
      <alignment horizontal="left" vertical="top"/>
    </xf>
    <xf numFmtId="0" fontId="3" fillId="0" borderId="0" xfId="0" applyFont="1" applyAlignment="1" applyProtection="1">
      <alignment horizontal="center" vertical="center"/>
      <protection locked="0"/>
    </xf>
    <xf numFmtId="9" fontId="0" fillId="5" borderId="4" xfId="0" applyNumberFormat="1" applyFill="1" applyBorder="1" applyAlignment="1">
      <alignment horizontal="left" vertical="top" wrapText="1"/>
    </xf>
    <xf numFmtId="0" fontId="3" fillId="0" borderId="10" xfId="3" applyFont="1" applyBorder="1" applyAlignment="1">
      <alignment horizontal="left" vertical="top"/>
    </xf>
    <xf numFmtId="0" fontId="11" fillId="0" borderId="0" xfId="0" applyFont="1" applyAlignment="1">
      <alignment horizontal="left" vertical="center" wrapText="1"/>
    </xf>
    <xf numFmtId="0" fontId="4" fillId="0" borderId="0" xfId="0" applyFont="1" applyAlignment="1">
      <alignment horizontal="right" vertical="top" wrapText="1"/>
    </xf>
    <xf numFmtId="0" fontId="13" fillId="0" borderId="0" xfId="0" applyFont="1" applyAlignment="1">
      <alignment horizontal="center" vertical="center" wrapText="1"/>
    </xf>
    <xf numFmtId="0" fontId="4" fillId="0" borderId="0" xfId="0" applyFont="1" applyAlignment="1">
      <alignment horizontal="center" vertical="top" wrapText="1"/>
    </xf>
    <xf numFmtId="0" fontId="11" fillId="4" borderId="0" xfId="0" applyFont="1" applyFill="1" applyAlignment="1">
      <alignment horizontal="left"/>
    </xf>
    <xf numFmtId="0" fontId="1" fillId="0" borderId="0" xfId="0" applyFont="1" applyAlignment="1">
      <alignment horizontal="justify" vertical="top" wrapText="1"/>
    </xf>
    <xf numFmtId="0" fontId="10" fillId="0" borderId="0" xfId="0" applyFont="1"/>
    <xf numFmtId="0" fontId="10" fillId="0" borderId="0" xfId="0" applyFont="1" applyAlignment="1">
      <alignment horizontal="right"/>
    </xf>
    <xf numFmtId="0" fontId="1" fillId="0" borderId="0" xfId="4"/>
    <xf numFmtId="0" fontId="1" fillId="0" borderId="0" xfId="4" applyAlignment="1">
      <alignment wrapText="1"/>
    </xf>
    <xf numFmtId="0" fontId="3" fillId="0" borderId="0" xfId="4" applyFont="1"/>
    <xf numFmtId="49" fontId="6" fillId="0" borderId="0" xfId="4" applyNumberFormat="1" applyFont="1" applyAlignment="1">
      <alignment horizontal="center" vertical="top"/>
    </xf>
    <xf numFmtId="0" fontId="1" fillId="0" borderId="0" xfId="4" applyAlignment="1">
      <alignment horizontal="center"/>
    </xf>
    <xf numFmtId="49" fontId="1" fillId="0" borderId="0" xfId="4" applyNumberFormat="1" applyAlignment="1">
      <alignment horizontal="center"/>
    </xf>
    <xf numFmtId="49" fontId="1" fillId="0" borderId="0" xfId="4" applyNumberFormat="1"/>
    <xf numFmtId="0" fontId="1" fillId="0" borderId="0" xfId="4" applyAlignment="1">
      <alignment horizontal="right"/>
    </xf>
    <xf numFmtId="0" fontId="6" fillId="0" borderId="0" xfId="4" applyFont="1" applyAlignment="1">
      <alignment horizontal="right"/>
    </xf>
    <xf numFmtId="0" fontId="3" fillId="0" borderId="0" xfId="4" applyFont="1" applyAlignment="1">
      <alignment horizontal="center"/>
    </xf>
    <xf numFmtId="0" fontId="1" fillId="0" borderId="0" xfId="4" applyAlignment="1">
      <alignment vertical="top" wrapText="1"/>
    </xf>
    <xf numFmtId="0" fontId="1" fillId="0" borderId="0" xfId="5" applyFont="1" applyFill="1" applyAlignment="1" applyProtection="1">
      <alignment vertical="center" wrapText="1"/>
    </xf>
    <xf numFmtId="0" fontId="1" fillId="0" borderId="0" xfId="5" applyFont="1" applyFill="1" applyAlignment="1" applyProtection="1">
      <alignment horizontal="left" vertical="center" wrapText="1"/>
    </xf>
    <xf numFmtId="0" fontId="1" fillId="0" borderId="3" xfId="4" applyBorder="1" applyAlignment="1">
      <alignment horizontal="right" vertical="top"/>
    </xf>
    <xf numFmtId="0" fontId="1" fillId="0" borderId="0" xfId="4" applyAlignment="1">
      <alignment vertical="top"/>
    </xf>
    <xf numFmtId="0" fontId="1" fillId="6" borderId="4" xfId="4" applyFill="1" applyBorder="1" applyAlignment="1">
      <alignment horizontal="center" vertical="center" wrapText="1"/>
    </xf>
    <xf numFmtId="0" fontId="3" fillId="0" borderId="0" xfId="6" applyFont="1" applyAlignment="1">
      <alignment horizontal="left" vertical="top"/>
    </xf>
    <xf numFmtId="0" fontId="1" fillId="0" borderId="0" xfId="4" applyAlignment="1">
      <alignment horizontal="center" vertical="center"/>
    </xf>
    <xf numFmtId="0" fontId="1" fillId="0" borderId="0" xfId="4" applyAlignment="1">
      <alignment horizontal="justify" vertical="center"/>
    </xf>
    <xf numFmtId="0" fontId="1" fillId="0" borderId="0" xfId="4" applyAlignment="1">
      <alignment vertical="center"/>
    </xf>
    <xf numFmtId="0" fontId="1" fillId="0" borderId="0" xfId="4" applyAlignment="1">
      <alignment horizontal="left" vertical="center"/>
    </xf>
    <xf numFmtId="0" fontId="1" fillId="0" borderId="0" xfId="4" applyAlignment="1">
      <alignment horizontal="justify" vertical="center" wrapText="1"/>
    </xf>
    <xf numFmtId="0" fontId="1" fillId="0" borderId="0" xfId="4" applyAlignment="1">
      <alignment horizontal="left" wrapText="1"/>
    </xf>
    <xf numFmtId="0" fontId="3" fillId="3" borderId="4" xfId="4" applyFont="1" applyFill="1" applyBorder="1" applyAlignment="1" applyProtection="1">
      <alignment horizontal="center" vertical="center"/>
      <protection locked="0"/>
    </xf>
    <xf numFmtId="0" fontId="1" fillId="0" borderId="0" xfId="4" applyAlignment="1">
      <alignment horizontal="left" vertical="top" wrapText="1"/>
    </xf>
    <xf numFmtId="0" fontId="3" fillId="0" borderId="0" xfId="4" applyFont="1" applyAlignment="1" applyProtection="1">
      <alignment horizontal="center" vertical="center"/>
      <protection locked="0"/>
    </xf>
    <xf numFmtId="0" fontId="1" fillId="0" borderId="0" xfId="4" applyAlignment="1">
      <alignment horizontal="left"/>
    </xf>
    <xf numFmtId="0" fontId="1" fillId="0" borderId="0" xfId="4" applyAlignment="1">
      <alignment horizontal="left" vertical="center" wrapText="1"/>
    </xf>
    <xf numFmtId="0" fontId="3" fillId="0" borderId="0" xfId="4" applyFont="1" applyAlignment="1">
      <alignment horizontal="left" vertical="top" wrapText="1"/>
    </xf>
    <xf numFmtId="0" fontId="1" fillId="0" borderId="0" xfId="4" applyAlignment="1">
      <alignment horizontal="justify" vertical="top" wrapText="1"/>
    </xf>
    <xf numFmtId="0" fontId="3" fillId="0" borderId="0" xfId="4" applyFont="1" applyAlignment="1">
      <alignment vertical="center"/>
    </xf>
    <xf numFmtId="0" fontId="3" fillId="0" borderId="0" xfId="4" applyFont="1" applyAlignment="1" applyProtection="1">
      <alignment vertical="center" wrapText="1"/>
      <protection locked="0"/>
    </xf>
    <xf numFmtId="0" fontId="1" fillId="0" borderId="0" xfId="4" applyAlignment="1">
      <alignment vertical="center" wrapText="1"/>
    </xf>
    <xf numFmtId="0" fontId="1" fillId="0" borderId="1" xfId="4" applyBorder="1" applyAlignment="1">
      <alignment vertical="top"/>
    </xf>
    <xf numFmtId="0" fontId="1" fillId="0" borderId="0" xfId="4" applyAlignment="1">
      <alignment horizontal="right" vertical="center"/>
    </xf>
    <xf numFmtId="0" fontId="3" fillId="0" borderId="0" xfId="4" applyFont="1" applyAlignment="1">
      <alignment vertical="top"/>
    </xf>
    <xf numFmtId="0" fontId="3" fillId="0" borderId="0" xfId="4" applyFont="1" applyAlignment="1">
      <alignment horizontal="left" vertical="top"/>
    </xf>
    <xf numFmtId="0" fontId="3" fillId="0" borderId="0" xfId="4" applyFont="1" applyAlignment="1">
      <alignment horizontal="left"/>
    </xf>
    <xf numFmtId="0" fontId="3" fillId="0" borderId="0" xfId="4" applyFont="1" applyAlignment="1" applyProtection="1">
      <alignment horizontal="center"/>
      <protection locked="0"/>
    </xf>
    <xf numFmtId="0" fontId="3" fillId="0" borderId="0" xfId="4" applyFont="1" applyAlignment="1" applyProtection="1">
      <alignment horizontal="left"/>
      <protection locked="0"/>
    </xf>
    <xf numFmtId="0" fontId="1" fillId="0" borderId="1" xfId="4" applyBorder="1" applyAlignment="1">
      <alignment horizontal="left" vertical="center"/>
    </xf>
    <xf numFmtId="0" fontId="1" fillId="0" borderId="1" xfId="4" applyBorder="1" applyAlignment="1">
      <alignment vertical="center"/>
    </xf>
    <xf numFmtId="0" fontId="1" fillId="0" borderId="0" xfId="6"/>
    <xf numFmtId="0" fontId="11" fillId="0" borderId="0" xfId="6" applyFont="1"/>
    <xf numFmtId="0" fontId="17" fillId="0" borderId="0" xfId="6" applyFont="1" applyAlignment="1">
      <alignment vertical="distributed" wrapText="1"/>
    </xf>
    <xf numFmtId="7" fontId="11" fillId="0" borderId="0" xfId="6" applyNumberFormat="1" applyFont="1" applyAlignment="1" applyProtection="1">
      <alignment horizontal="center" vertical="top" wrapText="1"/>
      <protection locked="0"/>
    </xf>
    <xf numFmtId="0" fontId="11" fillId="0" borderId="0" xfId="6" applyFont="1" applyAlignment="1">
      <alignment vertical="top" wrapText="1"/>
    </xf>
    <xf numFmtId="0" fontId="11" fillId="0" borderId="0" xfId="6" applyFont="1" applyAlignment="1">
      <alignment horizontal="center" vertical="top" wrapText="1"/>
    </xf>
    <xf numFmtId="7" fontId="11" fillId="0" borderId="0" xfId="6" applyNumberFormat="1" applyFont="1" applyAlignment="1">
      <alignment horizontal="center" vertical="top" wrapText="1"/>
    </xf>
    <xf numFmtId="168" fontId="11" fillId="0" borderId="0" xfId="6" applyNumberFormat="1" applyFont="1" applyAlignment="1">
      <alignment horizontal="center" vertical="top" wrapText="1"/>
    </xf>
    <xf numFmtId="0" fontId="1" fillId="0" borderId="0" xfId="6" applyAlignment="1">
      <alignment vertical="distributed" wrapText="1"/>
    </xf>
    <xf numFmtId="0" fontId="11" fillId="0" borderId="0" xfId="6" applyFont="1" applyAlignment="1" applyProtection="1">
      <alignment horizontal="left"/>
      <protection locked="0"/>
    </xf>
    <xf numFmtId="0" fontId="11" fillId="0" borderId="0" xfId="6" applyFont="1" applyAlignment="1" applyProtection="1">
      <alignment horizontal="left" wrapText="1"/>
      <protection locked="0"/>
    </xf>
    <xf numFmtId="0" fontId="1" fillId="0" borderId="0" xfId="6" applyAlignment="1">
      <alignment vertical="distributed"/>
    </xf>
    <xf numFmtId="0" fontId="11" fillId="0" borderId="0" xfId="6" applyFont="1" applyAlignment="1">
      <alignment horizontal="right" vertical="top" wrapText="1"/>
    </xf>
    <xf numFmtId="0" fontId="11" fillId="0" borderId="4" xfId="6" applyFont="1" applyBorder="1" applyAlignment="1" applyProtection="1">
      <alignment vertical="center" wrapText="1"/>
      <protection locked="0"/>
    </xf>
    <xf numFmtId="0" fontId="11" fillId="0" borderId="9" xfId="6" applyFont="1" applyBorder="1" applyAlignment="1" applyProtection="1">
      <alignment horizontal="left" vertical="top" wrapText="1"/>
      <protection locked="0"/>
    </xf>
    <xf numFmtId="0" fontId="1" fillId="0" borderId="4" xfId="6" applyBorder="1" applyAlignment="1">
      <alignment vertical="distributed" wrapText="1"/>
    </xf>
    <xf numFmtId="0" fontId="1" fillId="0" borderId="0" xfId="6" applyAlignment="1">
      <alignment vertical="top" wrapText="1"/>
    </xf>
    <xf numFmtId="0" fontId="2" fillId="2" borderId="12" xfId="6" applyFont="1" applyFill="1" applyBorder="1" applyAlignment="1">
      <alignment horizontal="center" vertical="center" wrapText="1"/>
    </xf>
    <xf numFmtId="0" fontId="2" fillId="2" borderId="7" xfId="6" applyFont="1" applyFill="1" applyBorder="1" applyAlignment="1">
      <alignment horizontal="center" vertical="center" wrapText="1"/>
    </xf>
    <xf numFmtId="0" fontId="1" fillId="0" borderId="0" xfId="6" applyAlignment="1">
      <alignment vertical="center"/>
    </xf>
    <xf numFmtId="0" fontId="32" fillId="0" borderId="0" xfId="6" applyFont="1"/>
    <xf numFmtId="0" fontId="33" fillId="0" borderId="0" xfId="6" applyFont="1" applyAlignment="1">
      <alignment horizontal="center"/>
    </xf>
    <xf numFmtId="0" fontId="10" fillId="6" borderId="2" xfId="6" applyFont="1" applyFill="1" applyBorder="1" applyAlignment="1">
      <alignment horizontal="center" wrapText="1"/>
    </xf>
    <xf numFmtId="0" fontId="10" fillId="0" borderId="0" xfId="6" applyFont="1" applyAlignment="1">
      <alignment horizontal="center" wrapText="1"/>
    </xf>
    <xf numFmtId="0" fontId="1" fillId="0" borderId="0" xfId="6" applyAlignment="1">
      <alignment horizontal="left" wrapText="1"/>
    </xf>
    <xf numFmtId="0" fontId="11" fillId="0" borderId="0" xfId="6" applyFont="1" applyAlignment="1">
      <alignment vertical="center"/>
    </xf>
    <xf numFmtId="0" fontId="11" fillId="0" borderId="0" xfId="6" applyFont="1" applyAlignment="1">
      <alignment horizontal="justify" vertical="center" wrapText="1"/>
    </xf>
    <xf numFmtId="0" fontId="9" fillId="0" borderId="0" xfId="6" applyFont="1" applyAlignment="1">
      <alignment horizontal="center" vertical="center" wrapText="1"/>
    </xf>
    <xf numFmtId="0" fontId="12" fillId="0" borderId="0" xfId="6" applyFont="1" applyAlignment="1">
      <alignment horizontal="center" vertical="center"/>
    </xf>
    <xf numFmtId="0" fontId="4" fillId="0" borderId="0" xfId="6" applyFont="1" applyAlignment="1">
      <alignment horizontal="center" vertical="top" wrapText="1"/>
    </xf>
    <xf numFmtId="0" fontId="4" fillId="0" borderId="0" xfId="6" applyFont="1" applyAlignment="1">
      <alignment horizontal="right" vertical="top" wrapText="1" indent="2"/>
    </xf>
    <xf numFmtId="0" fontId="4" fillId="0" borderId="0" xfId="6" applyFont="1" applyAlignment="1">
      <alignment horizontal="right" vertical="top" wrapText="1"/>
    </xf>
    <xf numFmtId="0" fontId="10" fillId="5" borderId="2" xfId="0" applyFont="1" applyFill="1" applyBorder="1" applyAlignment="1">
      <alignment horizontal="center" wrapText="1"/>
    </xf>
    <xf numFmtId="0" fontId="35" fillId="4" borderId="13" xfId="0" applyFont="1" applyFill="1" applyBorder="1" applyAlignment="1">
      <alignment horizontal="left"/>
    </xf>
    <xf numFmtId="0" fontId="35" fillId="0" borderId="13" xfId="0" applyFont="1" applyBorder="1" applyAlignment="1">
      <alignment horizontal="left"/>
    </xf>
    <xf numFmtId="0" fontId="1" fillId="0" borderId="6" xfId="4" applyBorder="1" applyAlignment="1">
      <alignment horizontal="left" wrapText="1"/>
    </xf>
    <xf numFmtId="0" fontId="0" fillId="0" borderId="6" xfId="0" applyBorder="1"/>
    <xf numFmtId="0" fontId="0" fillId="6" borderId="4" xfId="0" applyFill="1" applyBorder="1" applyAlignment="1">
      <alignment vertical="center"/>
    </xf>
    <xf numFmtId="0" fontId="0" fillId="0" borderId="0" xfId="0" applyAlignment="1">
      <alignment vertical="center" wrapText="1"/>
    </xf>
    <xf numFmtId="0" fontId="0" fillId="0" borderId="17" xfId="0" applyBorder="1"/>
    <xf numFmtId="0" fontId="1" fillId="0" borderId="5" xfId="6" applyBorder="1" applyAlignment="1">
      <alignment vertical="distributed" wrapText="1"/>
    </xf>
    <xf numFmtId="0" fontId="11" fillId="0" borderId="0" xfId="6" applyFont="1" applyAlignment="1">
      <alignment horizontal="left" vertical="center"/>
    </xf>
    <xf numFmtId="0" fontId="11" fillId="0" borderId="0" xfId="6" applyFont="1" applyAlignment="1">
      <alignment wrapText="1"/>
    </xf>
    <xf numFmtId="0" fontId="1" fillId="0" borderId="0" xfId="6" applyAlignment="1">
      <alignment wrapText="1"/>
    </xf>
    <xf numFmtId="0" fontId="12" fillId="0" borderId="0" xfId="6" applyFont="1" applyAlignment="1">
      <alignment horizontal="center" vertical="center" wrapText="1"/>
    </xf>
    <xf numFmtId="0" fontId="4" fillId="0" borderId="0" xfId="6" applyFont="1" applyAlignment="1">
      <alignment horizontal="right" vertical="top" wrapText="1" indent="1"/>
    </xf>
    <xf numFmtId="0" fontId="11" fillId="0" borderId="0" xfId="1" applyNumberFormat="1" applyFont="1" applyFill="1" applyBorder="1" applyAlignment="1" applyProtection="1">
      <alignment wrapText="1"/>
      <protection locked="0"/>
    </xf>
    <xf numFmtId="0" fontId="11" fillId="0" borderId="9" xfId="6" applyFont="1" applyBorder="1" applyAlignment="1" applyProtection="1">
      <alignment vertical="top" wrapText="1"/>
      <protection locked="0"/>
    </xf>
    <xf numFmtId="0" fontId="11" fillId="0" borderId="0" xfId="6" applyFont="1" applyAlignment="1">
      <alignment horizontal="left"/>
    </xf>
    <xf numFmtId="0" fontId="0" fillId="0" borderId="0" xfId="0" applyAlignment="1">
      <alignment horizontal="center"/>
    </xf>
    <xf numFmtId="0" fontId="1" fillId="0" borderId="0" xfId="0" applyFont="1" applyAlignment="1">
      <alignment horizontal="center"/>
    </xf>
    <xf numFmtId="0" fontId="1" fillId="0" borderId="0" xfId="0" applyFont="1" applyAlignment="1">
      <alignment horizontal="left"/>
    </xf>
    <xf numFmtId="0" fontId="3" fillId="6" borderId="2" xfId="0" applyFont="1" applyFill="1" applyBorder="1" applyAlignment="1">
      <alignment horizontal="center"/>
    </xf>
    <xf numFmtId="0" fontId="2" fillId="0" borderId="0" xfId="0" applyFont="1" applyAlignment="1">
      <alignment horizontal="center"/>
    </xf>
    <xf numFmtId="14" fontId="3" fillId="6" borderId="2" xfId="0" applyNumberFormat="1" applyFont="1" applyFill="1" applyBorder="1" applyAlignment="1">
      <alignment horizontal="center"/>
    </xf>
    <xf numFmtId="0" fontId="11" fillId="0" borderId="0" xfId="0" applyFont="1" applyAlignment="1">
      <alignment horizontal="left" wrapText="1"/>
    </xf>
    <xf numFmtId="14" fontId="10" fillId="6" borderId="2" xfId="0" applyNumberFormat="1" applyFont="1" applyFill="1" applyBorder="1" applyAlignment="1">
      <alignment horizontal="center" wrapText="1"/>
    </xf>
    <xf numFmtId="0" fontId="2" fillId="0" borderId="0" xfId="0" applyFont="1" applyAlignment="1">
      <alignment wrapText="1"/>
    </xf>
    <xf numFmtId="0" fontId="2" fillId="0" borderId="0" xfId="0" applyFont="1"/>
    <xf numFmtId="0" fontId="2" fillId="0" borderId="0" xfId="6" applyFont="1" applyAlignment="1">
      <alignment horizontal="center" wrapText="1"/>
    </xf>
    <xf numFmtId="165" fontId="11" fillId="0" borderId="17" xfId="0" applyNumberFormat="1" applyFont="1" applyBorder="1" applyAlignment="1">
      <alignment horizontal="center" wrapText="1"/>
    </xf>
    <xf numFmtId="165" fontId="11" fillId="0" borderId="0" xfId="0" applyNumberFormat="1" applyFont="1" applyAlignment="1">
      <alignment horizontal="center" wrapText="1"/>
    </xf>
    <xf numFmtId="165" fontId="2" fillId="0" borderId="0" xfId="0" applyNumberFormat="1" applyFont="1" applyAlignment="1">
      <alignment horizontal="center" wrapText="1"/>
    </xf>
    <xf numFmtId="14" fontId="10" fillId="6" borderId="2" xfId="6" applyNumberFormat="1" applyFont="1" applyFill="1" applyBorder="1" applyAlignment="1">
      <alignment horizontal="center" wrapText="1"/>
    </xf>
    <xf numFmtId="0" fontId="3" fillId="3" borderId="12" xfId="4" applyFont="1" applyFill="1" applyBorder="1" applyAlignment="1" applyProtection="1">
      <alignment horizontal="left"/>
      <protection locked="0"/>
    </xf>
    <xf numFmtId="0" fontId="3" fillId="3" borderId="7" xfId="4" applyFont="1" applyFill="1" applyBorder="1" applyAlignment="1" applyProtection="1">
      <alignment horizontal="left"/>
      <protection locked="0"/>
    </xf>
    <xf numFmtId="0" fontId="3" fillId="3" borderId="14" xfId="4" applyFont="1" applyFill="1" applyBorder="1" applyAlignment="1" applyProtection="1">
      <alignment horizontal="left"/>
      <protection locked="0"/>
    </xf>
    <xf numFmtId="0" fontId="3" fillId="0" borderId="6" xfId="4" applyFont="1" applyBorder="1"/>
    <xf numFmtId="14" fontId="10" fillId="6" borderId="2" xfId="0" applyNumberFormat="1" applyFont="1" applyFill="1" applyBorder="1" applyAlignment="1">
      <alignment horizontal="center"/>
    </xf>
    <xf numFmtId="0" fontId="3" fillId="0" borderId="0" xfId="0" applyFont="1" applyAlignment="1" applyProtection="1">
      <alignment vertical="center" wrapText="1"/>
      <protection locked="0"/>
    </xf>
    <xf numFmtId="0" fontId="1" fillId="0" borderId="11" xfId="4" applyBorder="1" applyAlignment="1">
      <alignment vertical="center" wrapText="1"/>
    </xf>
    <xf numFmtId="0" fontId="11" fillId="0" borderId="0" xfId="6" applyFont="1" applyAlignment="1">
      <alignment horizontal="left" vertical="top" wrapText="1"/>
    </xf>
    <xf numFmtId="0" fontId="11" fillId="0" borderId="0" xfId="6" applyFont="1" applyAlignment="1" applyProtection="1">
      <alignment wrapText="1"/>
      <protection locked="0"/>
    </xf>
    <xf numFmtId="0" fontId="3" fillId="3" borderId="16" xfId="0" applyFont="1" applyFill="1" applyBorder="1" applyAlignment="1" applyProtection="1">
      <alignment vertical="center" wrapText="1"/>
      <protection locked="0"/>
    </xf>
    <xf numFmtId="0" fontId="1" fillId="0" borderId="0" xfId="0" applyFont="1" applyAlignment="1">
      <alignment horizontal="justify" vertical="center" wrapText="1"/>
    </xf>
    <xf numFmtId="0" fontId="3" fillId="0" borderId="0" xfId="4" applyFont="1" applyAlignment="1">
      <alignment vertical="top" wrapText="1"/>
    </xf>
    <xf numFmtId="0" fontId="3" fillId="0" borderId="11" xfId="4" applyFont="1" applyBorder="1" applyAlignment="1" applyProtection="1">
      <alignment horizontal="center"/>
      <protection locked="0"/>
    </xf>
    <xf numFmtId="0" fontId="3" fillId="0" borderId="0" xfId="4" applyFont="1" applyProtection="1">
      <protection locked="0"/>
    </xf>
    <xf numFmtId="0" fontId="11" fillId="0" borderId="0" xfId="0" applyFont="1" applyAlignment="1" applyProtection="1">
      <alignment horizontal="left"/>
      <protection locked="0"/>
    </xf>
    <xf numFmtId="0" fontId="13" fillId="0" borderId="0" xfId="0" applyFont="1" applyAlignment="1">
      <alignment vertical="center" wrapText="1"/>
    </xf>
    <xf numFmtId="14" fontId="10" fillId="0" borderId="0" xfId="6" applyNumberFormat="1" applyFont="1" applyAlignment="1">
      <alignment horizontal="center" wrapText="1"/>
    </xf>
    <xf numFmtId="0" fontId="2" fillId="0" borderId="0" xfId="6" applyFont="1" applyAlignment="1">
      <alignment horizontal="center" vertical="top" wrapText="1"/>
    </xf>
    <xf numFmtId="0" fontId="10" fillId="3" borderId="2" xfId="0" applyFont="1" applyFill="1" applyBorder="1" applyAlignment="1" applyProtection="1">
      <alignment horizontal="left" wrapText="1"/>
      <protection locked="0"/>
    </xf>
    <xf numFmtId="0" fontId="11" fillId="4" borderId="0" xfId="0" applyFont="1" applyFill="1" applyAlignment="1">
      <alignment horizontal="right" vertical="justify"/>
    </xf>
    <xf numFmtId="0" fontId="11" fillId="0" borderId="0" xfId="0" applyFont="1" applyAlignment="1">
      <alignment horizontal="right" vertical="justify"/>
    </xf>
    <xf numFmtId="0" fontId="10" fillId="3" borderId="2" xfId="0" applyFont="1" applyFill="1" applyBorder="1" applyAlignment="1">
      <alignment horizontal="left"/>
    </xf>
    <xf numFmtId="0" fontId="3" fillId="3" borderId="7" xfId="0" applyFont="1" applyFill="1" applyBorder="1" applyProtection="1">
      <protection locked="0"/>
    </xf>
    <xf numFmtId="0" fontId="3" fillId="0" borderId="11" xfId="0" applyFont="1" applyBorder="1" applyProtection="1">
      <protection locked="0"/>
    </xf>
    <xf numFmtId="0" fontId="3" fillId="0" borderId="1" xfId="0" applyFont="1" applyBorder="1" applyAlignment="1" applyProtection="1">
      <alignment vertical="center" wrapText="1"/>
      <protection locked="0"/>
    </xf>
    <xf numFmtId="0" fontId="11" fillId="0" borderId="0" xfId="0" applyFont="1" applyAlignment="1" applyProtection="1">
      <alignment horizontal="center"/>
      <protection locked="0"/>
    </xf>
    <xf numFmtId="165" fontId="11" fillId="0" borderId="11" xfId="0" applyNumberFormat="1" applyFont="1" applyBorder="1" applyAlignment="1">
      <alignment horizontal="center" wrapText="1"/>
    </xf>
    <xf numFmtId="0" fontId="11" fillId="0" borderId="6" xfId="0" applyFont="1" applyBorder="1" applyAlignment="1">
      <alignment horizontal="right" wrapText="1"/>
    </xf>
    <xf numFmtId="0" fontId="11" fillId="0" borderId="0" xfId="6" applyFont="1" applyAlignment="1">
      <alignment horizontal="right" wrapText="1"/>
    </xf>
    <xf numFmtId="0" fontId="2" fillId="0" borderId="0" xfId="6" applyFont="1" applyAlignment="1">
      <alignment horizontal="center" vertical="top"/>
    </xf>
    <xf numFmtId="0" fontId="11" fillId="0" borderId="0" xfId="0" applyFont="1" applyAlignment="1">
      <alignment vertical="center" wrapText="1"/>
    </xf>
    <xf numFmtId="39" fontId="10" fillId="6" borderId="2" xfId="0" applyNumberFormat="1" applyFont="1" applyFill="1" applyBorder="1" applyAlignment="1">
      <alignment horizontal="center" wrapText="1"/>
    </xf>
    <xf numFmtId="0" fontId="2" fillId="0" borderId="5" xfId="0" applyFont="1" applyBorder="1" applyAlignment="1" applyProtection="1">
      <alignment horizontal="center" vertical="center" wrapText="1"/>
      <protection locked="0"/>
    </xf>
    <xf numFmtId="0" fontId="2" fillId="0" borderId="5" xfId="0" applyFont="1" applyBorder="1" applyAlignment="1" applyProtection="1">
      <alignment horizontal="left" vertical="center" wrapText="1"/>
      <protection locked="0"/>
    </xf>
    <xf numFmtId="166" fontId="2" fillId="0" borderId="4" xfId="0" applyNumberFormat="1" applyFont="1" applyBorder="1" applyAlignment="1" applyProtection="1">
      <alignment horizontal="center" vertical="center" wrapText="1"/>
      <protection locked="0"/>
    </xf>
    <xf numFmtId="0" fontId="2" fillId="0" borderId="4" xfId="0" applyFont="1" applyBorder="1" applyAlignment="1" applyProtection="1">
      <alignment horizontal="left" vertical="center" wrapText="1"/>
      <protection locked="0"/>
    </xf>
    <xf numFmtId="14" fontId="2" fillId="0" borderId="5" xfId="0" applyNumberFormat="1" applyFont="1" applyBorder="1" applyAlignment="1" applyProtection="1">
      <alignment vertical="center" wrapText="1"/>
      <protection locked="0"/>
    </xf>
    <xf numFmtId="14" fontId="2" fillId="0" borderId="5" xfId="0" applyNumberFormat="1" applyFont="1" applyBorder="1" applyAlignment="1" applyProtection="1">
      <alignment horizontal="center" vertical="center" wrapText="1"/>
      <protection locked="0"/>
    </xf>
    <xf numFmtId="14" fontId="2" fillId="0" borderId="4" xfId="0" applyNumberFormat="1" applyFont="1" applyBorder="1" applyAlignment="1" applyProtection="1">
      <alignment horizontal="center" vertical="center" wrapText="1"/>
      <protection locked="0"/>
    </xf>
    <xf numFmtId="42" fontId="2" fillId="0" borderId="4" xfId="2" applyNumberFormat="1" applyFont="1" applyFill="1" applyBorder="1" applyAlignment="1" applyProtection="1">
      <alignment horizontal="center" vertical="center" wrapText="1"/>
      <protection locked="0"/>
    </xf>
    <xf numFmtId="39" fontId="2" fillId="0" borderId="4" xfId="2" applyNumberFormat="1" applyFont="1" applyFill="1" applyBorder="1" applyAlignment="1" applyProtection="1">
      <alignment horizontal="center" vertical="center" wrapText="1"/>
      <protection locked="0"/>
    </xf>
    <xf numFmtId="37" fontId="2" fillId="0" borderId="5" xfId="2" applyNumberFormat="1" applyFont="1" applyFill="1" applyBorder="1" applyAlignment="1" applyProtection="1">
      <alignment horizontal="center" vertical="center" wrapText="1"/>
      <protection locked="0"/>
    </xf>
    <xf numFmtId="164" fontId="2" fillId="0" borderId="4" xfId="2" applyNumberFormat="1" applyFont="1" applyFill="1" applyBorder="1" applyAlignment="1" applyProtection="1">
      <alignment horizontal="center" vertical="center" wrapText="1"/>
      <protection locked="0"/>
    </xf>
    <xf numFmtId="164" fontId="2" fillId="0" borderId="5" xfId="2" applyNumberFormat="1" applyFont="1" applyFill="1" applyBorder="1" applyAlignment="1" applyProtection="1">
      <alignment horizontal="center" vertical="center" wrapText="1"/>
      <protection locked="0"/>
    </xf>
    <xf numFmtId="0" fontId="2" fillId="0" borderId="5" xfId="0" applyFont="1" applyBorder="1" applyAlignment="1" applyProtection="1">
      <alignment vertical="center" wrapText="1"/>
      <protection locked="0"/>
    </xf>
    <xf numFmtId="0" fontId="36" fillId="0" borderId="0" xfId="4" applyFont="1" applyAlignment="1">
      <alignment vertical="center" wrapText="1"/>
    </xf>
    <xf numFmtId="0" fontId="0" fillId="9" borderId="0" xfId="0" applyFill="1" applyAlignment="1">
      <alignment vertical="center"/>
    </xf>
    <xf numFmtId="0" fontId="37" fillId="0" borderId="0" xfId="0" applyFont="1" applyAlignment="1">
      <alignment wrapText="1"/>
    </xf>
    <xf numFmtId="0" fontId="1" fillId="0" borderId="0" xfId="0" applyFont="1" applyAlignment="1">
      <alignment horizontal="left" vertical="top"/>
    </xf>
    <xf numFmtId="0" fontId="1" fillId="0" borderId="0" xfId="0" applyFont="1" applyAlignment="1">
      <alignment vertical="top"/>
    </xf>
    <xf numFmtId="0" fontId="41" fillId="0" borderId="0" xfId="7" applyFont="1" applyFill="1" applyBorder="1" applyAlignment="1" applyProtection="1">
      <alignment vertical="top"/>
    </xf>
    <xf numFmtId="0" fontId="3" fillId="3" borderId="4" xfId="4" applyFont="1" applyFill="1" applyBorder="1" applyAlignment="1" applyProtection="1">
      <alignment horizontal="center" vertical="center" wrapText="1"/>
      <protection locked="0"/>
    </xf>
    <xf numFmtId="0" fontId="1" fillId="0" borderId="0" xfId="4" applyAlignment="1">
      <alignment horizontal="center" vertical="center" wrapText="1"/>
    </xf>
    <xf numFmtId="0" fontId="3" fillId="0" borderId="0" xfId="4" applyFont="1" applyAlignment="1" applyProtection="1">
      <alignment horizontal="center" vertical="center" wrapText="1"/>
      <protection locked="0"/>
    </xf>
    <xf numFmtId="0" fontId="37" fillId="6" borderId="4" xfId="0" applyFont="1" applyFill="1" applyBorder="1" applyAlignment="1">
      <alignment horizontal="center" vertical="center" wrapText="1"/>
    </xf>
    <xf numFmtId="0" fontId="37" fillId="0" borderId="0" xfId="0" applyFont="1" applyAlignment="1">
      <alignment horizontal="center" vertical="center" wrapText="1"/>
    </xf>
    <xf numFmtId="0" fontId="3" fillId="3" borderId="4" xfId="4" applyFont="1" applyFill="1" applyBorder="1" applyAlignment="1">
      <alignment horizontal="center" vertical="center"/>
    </xf>
    <xf numFmtId="0" fontId="40" fillId="0" borderId="0" xfId="0" applyFont="1" applyAlignment="1">
      <alignment horizontal="center" vertical="center" wrapText="1"/>
    </xf>
    <xf numFmtId="0" fontId="39" fillId="0" borderId="0" xfId="0" applyFont="1" applyAlignment="1">
      <alignment horizontal="center" vertical="center" wrapText="1"/>
    </xf>
    <xf numFmtId="0" fontId="1" fillId="0" borderId="0" xfId="0" applyFont="1" applyAlignment="1">
      <alignment horizontal="left" vertical="top" wrapText="1"/>
    </xf>
    <xf numFmtId="0" fontId="29" fillId="0" borderId="0" xfId="7" applyFill="1"/>
    <xf numFmtId="0" fontId="1" fillId="0" borderId="0" xfId="0" applyFont="1" applyAlignment="1">
      <alignment vertical="top" wrapText="1"/>
    </xf>
    <xf numFmtId="0" fontId="0" fillId="0" borderId="0" xfId="0" applyAlignment="1">
      <alignment vertical="top" wrapText="1"/>
    </xf>
    <xf numFmtId="0" fontId="1" fillId="0" borderId="0" xfId="0" applyFont="1" applyAlignment="1">
      <alignment horizontal="left" vertical="top" wrapText="1"/>
    </xf>
    <xf numFmtId="0" fontId="1" fillId="0" borderId="0" xfId="0" applyFont="1" applyAlignment="1">
      <alignment horizontal="left" vertical="center" wrapText="1"/>
    </xf>
    <xf numFmtId="0" fontId="1" fillId="0" borderId="0" xfId="0" applyFont="1" applyAlignment="1">
      <alignment horizontal="justify" vertical="top" wrapText="1"/>
    </xf>
    <xf numFmtId="0" fontId="27" fillId="0" borderId="0" xfId="0" applyFont="1" applyAlignment="1">
      <alignment horizontal="justify" vertical="top" wrapText="1"/>
    </xf>
    <xf numFmtId="0" fontId="3" fillId="0" borderId="1" xfId="1" applyFont="1" applyFill="1" applyBorder="1" applyAlignment="1" applyProtection="1">
      <alignment horizontal="justify" vertical="center" wrapText="1"/>
    </xf>
    <xf numFmtId="0" fontId="29" fillId="0" borderId="0" xfId="7" applyFill="1" applyBorder="1" applyAlignment="1">
      <alignment horizontal="left" vertical="top" wrapText="1"/>
    </xf>
    <xf numFmtId="0" fontId="3" fillId="0" borderId="0" xfId="0" applyFont="1" applyAlignment="1">
      <alignment horizontal="justify" vertical="top" wrapText="1"/>
    </xf>
    <xf numFmtId="0" fontId="3" fillId="0" borderId="0" xfId="0" applyFont="1" applyAlignment="1">
      <alignment horizontal="justify" vertical="center" wrapText="1"/>
    </xf>
    <xf numFmtId="0" fontId="1" fillId="0" borderId="0" xfId="0" applyFont="1" applyAlignment="1">
      <alignment horizontal="justify" vertical="center"/>
    </xf>
    <xf numFmtId="0" fontId="3" fillId="0" borderId="1" xfId="0" applyFont="1" applyBorder="1" applyAlignment="1">
      <alignment horizontal="justify" vertical="top" wrapText="1"/>
    </xf>
    <xf numFmtId="0" fontId="0" fillId="0" borderId="1" xfId="0" applyBorder="1" applyAlignment="1">
      <alignment horizontal="justify" vertical="top" wrapText="1"/>
    </xf>
    <xf numFmtId="0" fontId="1" fillId="0" borderId="0" xfId="0" applyFont="1" applyAlignment="1">
      <alignment horizontal="justify" vertical="center" wrapText="1"/>
    </xf>
    <xf numFmtId="0" fontId="4" fillId="0" borderId="0" xfId="0" applyFont="1" applyAlignment="1">
      <alignment vertical="center" wrapText="1"/>
    </xf>
    <xf numFmtId="0" fontId="4" fillId="0" borderId="0" xfId="0" applyFont="1" applyAlignment="1">
      <alignment horizontal="right" vertical="top" wrapText="1"/>
    </xf>
    <xf numFmtId="0" fontId="12" fillId="0" borderId="0" xfId="0" applyFont="1" applyAlignment="1">
      <alignment horizontal="center" vertical="center" wrapText="1"/>
    </xf>
    <xf numFmtId="0" fontId="12" fillId="0" borderId="0" xfId="0" applyFont="1" applyAlignment="1">
      <alignment horizontal="center" vertical="center"/>
    </xf>
    <xf numFmtId="0" fontId="1" fillId="0" borderId="0" xfId="0" applyFont="1" applyAlignment="1">
      <alignment horizontal="justify"/>
    </xf>
    <xf numFmtId="0" fontId="1" fillId="0" borderId="0" xfId="0" applyFont="1" applyAlignment="1">
      <alignment horizontal="justify" wrapText="1"/>
    </xf>
    <xf numFmtId="0" fontId="3" fillId="3" borderId="5" xfId="4" applyFont="1" applyFill="1" applyBorder="1" applyAlignment="1" applyProtection="1">
      <alignment horizontal="left"/>
      <protection locked="0"/>
    </xf>
    <xf numFmtId="0" fontId="3" fillId="3" borderId="8" xfId="4" applyFont="1" applyFill="1" applyBorder="1" applyAlignment="1" applyProtection="1">
      <alignment horizontal="left"/>
      <protection locked="0"/>
    </xf>
    <xf numFmtId="0" fontId="3" fillId="3" borderId="9" xfId="4" applyFont="1" applyFill="1" applyBorder="1" applyAlignment="1" applyProtection="1">
      <alignment horizontal="left"/>
      <protection locked="0"/>
    </xf>
    <xf numFmtId="0" fontId="0" fillId="0" borderId="0" xfId="0" applyAlignment="1">
      <alignment horizontal="justify" vertical="top" wrapText="1"/>
    </xf>
    <xf numFmtId="0" fontId="0" fillId="0" borderId="0" xfId="0" applyAlignment="1">
      <alignment wrapText="1"/>
    </xf>
    <xf numFmtId="0" fontId="1" fillId="0" borderId="0" xfId="4" applyAlignment="1">
      <alignment horizontal="left" vertical="center"/>
    </xf>
    <xf numFmtId="0" fontId="1" fillId="0" borderId="11" xfId="4" applyBorder="1" applyAlignment="1">
      <alignment horizontal="left" vertical="center"/>
    </xf>
    <xf numFmtId="0" fontId="2" fillId="0" borderId="0" xfId="4" applyFont="1" applyAlignment="1">
      <alignment horizontal="right" vertical="center" wrapText="1"/>
    </xf>
    <xf numFmtId="0" fontId="2" fillId="0" borderId="0" xfId="4" applyFont="1" applyAlignment="1">
      <alignment horizontal="right" vertical="center"/>
    </xf>
    <xf numFmtId="0" fontId="1" fillId="0" borderId="0" xfId="4" applyAlignment="1">
      <alignment horizontal="left" vertical="center" wrapText="1"/>
    </xf>
    <xf numFmtId="0" fontId="3" fillId="6" borderId="5" xfId="4" applyFont="1" applyFill="1" applyBorder="1" applyAlignment="1">
      <alignment horizontal="left" vertical="center" wrapText="1"/>
    </xf>
    <xf numFmtId="0" fontId="3" fillId="6" borderId="8" xfId="4" applyFont="1" applyFill="1" applyBorder="1" applyAlignment="1">
      <alignment horizontal="left" vertical="center" wrapText="1"/>
    </xf>
    <xf numFmtId="0" fontId="3" fillId="6" borderId="9" xfId="4" applyFont="1" applyFill="1" applyBorder="1" applyAlignment="1">
      <alignment horizontal="left" vertical="center" wrapText="1"/>
    </xf>
    <xf numFmtId="0" fontId="1" fillId="0" borderId="11" xfId="4" applyBorder="1" applyAlignment="1">
      <alignment horizontal="left" vertical="center" wrapText="1"/>
    </xf>
    <xf numFmtId="0" fontId="1" fillId="0" borderId="0" xfId="4" applyAlignment="1">
      <alignment vertical="center"/>
    </xf>
    <xf numFmtId="0" fontId="3" fillId="0" borderId="0" xfId="4" applyFont="1" applyAlignment="1">
      <alignment horizontal="left" vertical="top" wrapText="1"/>
    </xf>
    <xf numFmtId="0" fontId="0" fillId="0" borderId="0" xfId="0" applyAlignment="1">
      <alignment horizontal="left" vertical="top" wrapText="1"/>
    </xf>
    <xf numFmtId="0" fontId="1" fillId="0" borderId="0" xfId="4" applyAlignment="1">
      <alignment vertical="center" wrapText="1"/>
    </xf>
    <xf numFmtId="0" fontId="0" fillId="0" borderId="0" xfId="0" applyAlignment="1">
      <alignment vertical="center" wrapText="1"/>
    </xf>
    <xf numFmtId="0" fontId="1" fillId="0" borderId="0" xfId="4" applyAlignment="1">
      <alignment vertical="top" wrapText="1"/>
    </xf>
    <xf numFmtId="0" fontId="1" fillId="0" borderId="0" xfId="0" applyFont="1" applyAlignment="1">
      <alignment wrapText="1"/>
    </xf>
    <xf numFmtId="0" fontId="0" fillId="0" borderId="0" xfId="0" applyAlignment="1">
      <alignment horizontal="left" vertical="center" wrapText="1"/>
    </xf>
    <xf numFmtId="0" fontId="20" fillId="0" borderId="0" xfId="4" applyFont="1" applyAlignment="1">
      <alignment vertical="center"/>
    </xf>
    <xf numFmtId="0" fontId="11" fillId="0" borderId="0" xfId="4" applyFont="1" applyAlignment="1">
      <alignment horizontal="left" wrapText="1"/>
    </xf>
    <xf numFmtId="0" fontId="1" fillId="0" borderId="0" xfId="4" applyAlignment="1">
      <alignment horizontal="justify" vertical="top" wrapText="1"/>
    </xf>
    <xf numFmtId="0" fontId="1" fillId="0" borderId="0" xfId="4" applyAlignment="1">
      <alignment horizontal="right"/>
    </xf>
    <xf numFmtId="0" fontId="1" fillId="0" borderId="0" xfId="4" applyAlignment="1">
      <alignment wrapText="1"/>
    </xf>
    <xf numFmtId="0" fontId="0" fillId="0" borderId="0" xfId="0" applyAlignment="1">
      <alignment horizontal="left" vertical="center"/>
    </xf>
    <xf numFmtId="0" fontId="3" fillId="0" borderId="10" xfId="4" applyFont="1" applyBorder="1" applyAlignment="1">
      <alignment vertical="top"/>
    </xf>
    <xf numFmtId="0" fontId="0" fillId="0" borderId="10" xfId="0" applyBorder="1" applyAlignment="1">
      <alignment vertical="top"/>
    </xf>
    <xf numFmtId="0" fontId="3" fillId="3" borderId="12" xfId="4" applyFont="1" applyFill="1" applyBorder="1" applyAlignment="1" applyProtection="1">
      <alignment horizontal="center"/>
      <protection locked="0"/>
    </xf>
    <xf numFmtId="0" fontId="0" fillId="0" borderId="7" xfId="0" applyBorder="1" applyAlignment="1">
      <alignment horizontal="center"/>
    </xf>
    <xf numFmtId="0" fontId="0" fillId="0" borderId="14" xfId="0" applyBorder="1" applyAlignment="1">
      <alignment horizontal="center"/>
    </xf>
    <xf numFmtId="0" fontId="1" fillId="0" borderId="0" xfId="4" applyAlignment="1">
      <alignment horizontal="center" vertical="center"/>
    </xf>
    <xf numFmtId="0" fontId="3" fillId="6" borderId="12" xfId="4" applyFont="1" applyFill="1" applyBorder="1" applyAlignment="1" applyProtection="1">
      <alignment horizontal="center"/>
      <protection locked="0"/>
    </xf>
    <xf numFmtId="0" fontId="3" fillId="6" borderId="14" xfId="4" applyFont="1" applyFill="1" applyBorder="1" applyAlignment="1" applyProtection="1">
      <alignment horizontal="center"/>
      <protection locked="0"/>
    </xf>
    <xf numFmtId="0" fontId="3" fillId="3" borderId="7" xfId="4" applyFont="1" applyFill="1" applyBorder="1" applyAlignment="1" applyProtection="1">
      <alignment horizontal="center"/>
      <protection locked="0"/>
    </xf>
    <xf numFmtId="0" fontId="3" fillId="3" borderId="14" xfId="4" applyFont="1" applyFill="1" applyBorder="1" applyAlignment="1" applyProtection="1">
      <alignment horizontal="center"/>
      <protection locked="0"/>
    </xf>
    <xf numFmtId="0" fontId="3" fillId="3" borderId="12" xfId="4" applyFont="1" applyFill="1" applyBorder="1" applyAlignment="1" applyProtection="1">
      <alignment horizontal="center" wrapText="1"/>
      <protection locked="0"/>
    </xf>
    <xf numFmtId="0" fontId="0" fillId="0" borderId="7" xfId="0" applyBorder="1" applyAlignment="1">
      <alignment horizontal="center" wrapText="1"/>
    </xf>
    <xf numFmtId="0" fontId="0" fillId="0" borderId="14" xfId="0" applyBorder="1" applyAlignment="1">
      <alignment horizontal="center" wrapText="1"/>
    </xf>
    <xf numFmtId="165" fontId="3" fillId="3" borderId="12" xfId="4" applyNumberFormat="1" applyFont="1" applyFill="1" applyBorder="1" applyAlignment="1">
      <alignment horizontal="center"/>
    </xf>
    <xf numFmtId="165" fontId="3" fillId="3" borderId="7" xfId="4" applyNumberFormat="1" applyFont="1" applyFill="1" applyBorder="1" applyAlignment="1">
      <alignment horizontal="center"/>
    </xf>
    <xf numFmtId="165" fontId="3" fillId="3" borderId="14" xfId="4" applyNumberFormat="1" applyFont="1" applyFill="1" applyBorder="1" applyAlignment="1">
      <alignment horizontal="center"/>
    </xf>
    <xf numFmtId="0" fontId="2" fillId="0" borderId="0" xfId="4" applyFont="1" applyAlignment="1">
      <alignment horizontal="justify" wrapText="1"/>
    </xf>
    <xf numFmtId="0" fontId="3" fillId="3" borderId="12" xfId="4" applyFont="1" applyFill="1" applyBorder="1" applyAlignment="1" applyProtection="1">
      <alignment horizontal="left"/>
      <protection locked="0"/>
    </xf>
    <xf numFmtId="0" fontId="3" fillId="3" borderId="7" xfId="4" applyFont="1" applyFill="1" applyBorder="1" applyAlignment="1" applyProtection="1">
      <alignment horizontal="left"/>
      <protection locked="0"/>
    </xf>
    <xf numFmtId="0" fontId="3" fillId="3" borderId="14" xfId="4" applyFont="1" applyFill="1" applyBorder="1" applyAlignment="1" applyProtection="1">
      <alignment horizontal="left"/>
      <protection locked="0"/>
    </xf>
    <xf numFmtId="0" fontId="3" fillId="0" borderId="6" xfId="4" applyFont="1" applyBorder="1"/>
    <xf numFmtId="0" fontId="3" fillId="0" borderId="0" xfId="4" applyFont="1"/>
    <xf numFmtId="0" fontId="1" fillId="0" borderId="0" xfId="4" applyAlignment="1">
      <alignment horizontal="left"/>
    </xf>
    <xf numFmtId="0" fontId="1" fillId="0" borderId="0" xfId="4"/>
    <xf numFmtId="0" fontId="1" fillId="0" borderId="0" xfId="4" applyAlignment="1">
      <alignment vertical="top"/>
    </xf>
    <xf numFmtId="0" fontId="1" fillId="0" borderId="0" xfId="4" applyAlignment="1">
      <alignment horizontal="right" vertical="top"/>
    </xf>
    <xf numFmtId="165" fontId="2" fillId="0" borderId="1" xfId="4" applyNumberFormat="1" applyFont="1" applyBorder="1" applyAlignment="1">
      <alignment horizontal="center" vertical="top"/>
    </xf>
    <xf numFmtId="165" fontId="1" fillId="0" borderId="1" xfId="4" applyNumberFormat="1" applyBorder="1" applyAlignment="1">
      <alignment horizontal="center" vertical="top"/>
    </xf>
    <xf numFmtId="0" fontId="37" fillId="0" borderId="0" xfId="4" applyFont="1" applyAlignment="1">
      <alignment vertical="top" wrapText="1"/>
    </xf>
    <xf numFmtId="0" fontId="37" fillId="0" borderId="0" xfId="0" applyFont="1" applyAlignment="1">
      <alignment vertical="top" wrapText="1"/>
    </xf>
    <xf numFmtId="0" fontId="3" fillId="0" borderId="6" xfId="4" applyFont="1" applyBorder="1" applyAlignment="1">
      <alignment horizontal="left"/>
    </xf>
    <xf numFmtId="0" fontId="3" fillId="0" borderId="0" xfId="4" applyFont="1" applyAlignment="1">
      <alignment horizontal="left"/>
    </xf>
    <xf numFmtId="0" fontId="1" fillId="0" borderId="0" xfId="4" applyAlignment="1">
      <alignment horizontal="justify" vertical="center" wrapText="1"/>
    </xf>
    <xf numFmtId="0" fontId="1" fillId="0" borderId="1" xfId="4" applyBorder="1" applyAlignment="1">
      <alignment horizontal="left" vertical="center"/>
    </xf>
    <xf numFmtId="0" fontId="3" fillId="0" borderId="3" xfId="4" applyFont="1" applyBorder="1"/>
    <xf numFmtId="165" fontId="3" fillId="3" borderId="12" xfId="4" applyNumberFormat="1" applyFont="1" applyFill="1" applyBorder="1" applyAlignment="1" applyProtection="1">
      <alignment horizontal="center"/>
      <protection locked="0"/>
    </xf>
    <xf numFmtId="165" fontId="3" fillId="3" borderId="7" xfId="4" applyNumberFormat="1" applyFont="1" applyFill="1" applyBorder="1" applyAlignment="1" applyProtection="1">
      <alignment horizontal="center"/>
      <protection locked="0"/>
    </xf>
    <xf numFmtId="165" fontId="3" fillId="3" borderId="14" xfId="4" applyNumberFormat="1" applyFont="1" applyFill="1" applyBorder="1" applyAlignment="1" applyProtection="1">
      <alignment horizontal="center"/>
      <protection locked="0"/>
    </xf>
    <xf numFmtId="0" fontId="3" fillId="0" borderId="10" xfId="4" applyFont="1" applyBorder="1" applyAlignment="1">
      <alignment horizontal="left" vertical="top"/>
    </xf>
    <xf numFmtId="0" fontId="3" fillId="0" borderId="0" xfId="4" applyFont="1" applyAlignment="1">
      <alignment vertical="top"/>
    </xf>
    <xf numFmtId="0" fontId="1" fillId="0" borderId="7" xfId="4" applyBorder="1" applyAlignment="1">
      <alignment horizontal="left"/>
    </xf>
    <xf numFmtId="0" fontId="1" fillId="0" borderId="7" xfId="4" applyBorder="1" applyAlignment="1" applyProtection="1">
      <alignment horizontal="center"/>
      <protection locked="0"/>
    </xf>
    <xf numFmtId="0" fontId="5" fillId="0" borderId="15" xfId="6" applyFont="1" applyBorder="1" applyAlignment="1">
      <alignment horizontal="center" vertical="top" wrapText="1"/>
    </xf>
    <xf numFmtId="0" fontId="6" fillId="0" borderId="15" xfId="6" applyFont="1" applyBorder="1" applyAlignment="1">
      <alignment horizontal="center" vertical="top" wrapText="1"/>
    </xf>
    <xf numFmtId="39" fontId="5" fillId="0" borderId="3" xfId="4" applyNumberFormat="1" applyFont="1" applyBorder="1" applyAlignment="1">
      <alignment horizontal="center" vertical="top"/>
    </xf>
    <xf numFmtId="0" fontId="1" fillId="0" borderId="6" xfId="4" applyBorder="1" applyAlignment="1">
      <alignment horizontal="justify" vertical="center" wrapText="1"/>
    </xf>
    <xf numFmtId="0" fontId="1" fillId="0" borderId="11" xfId="4" applyBorder="1" applyAlignment="1">
      <alignment vertical="center" wrapText="1"/>
    </xf>
    <xf numFmtId="0" fontId="3" fillId="0" borderId="0" xfId="4" applyFont="1" applyAlignment="1">
      <alignment horizontal="justify" vertical="center" wrapText="1"/>
    </xf>
    <xf numFmtId="0" fontId="0" fillId="0" borderId="0" xfId="0"/>
    <xf numFmtId="0" fontId="29" fillId="0" borderId="0" xfId="7" applyFill="1" applyBorder="1" applyAlignment="1" applyProtection="1">
      <alignment vertical="top" wrapText="1"/>
    </xf>
    <xf numFmtId="0" fontId="1" fillId="6" borderId="0" xfId="4" applyFill="1" applyAlignment="1">
      <alignment horizontal="center"/>
    </xf>
    <xf numFmtId="0" fontId="1" fillId="0" borderId="0" xfId="4" applyAlignment="1">
      <alignment horizontal="left" wrapText="1"/>
    </xf>
    <xf numFmtId="0" fontId="4" fillId="0" borderId="0" xfId="4" applyFont="1" applyAlignment="1">
      <alignment vertical="center" wrapText="1"/>
    </xf>
    <xf numFmtId="0" fontId="4" fillId="0" borderId="0" xfId="4" applyFont="1" applyAlignment="1">
      <alignment horizontal="right" vertical="top" wrapText="1"/>
    </xf>
    <xf numFmtId="0" fontId="4" fillId="0" borderId="0" xfId="4" applyFont="1" applyAlignment="1">
      <alignment horizontal="center" vertical="center" wrapText="1"/>
    </xf>
    <xf numFmtId="0" fontId="1" fillId="0" borderId="1" xfId="4" applyBorder="1" applyAlignment="1">
      <alignment vertical="center"/>
    </xf>
    <xf numFmtId="0" fontId="31" fillId="0" borderId="0" xfId="4" applyFont="1" applyAlignment="1">
      <alignment horizontal="center" vertical="center" wrapText="1"/>
    </xf>
    <xf numFmtId="0" fontId="30" fillId="0" borderId="0" xfId="4" applyFont="1" applyAlignment="1">
      <alignment horizontal="center" vertical="center" wrapText="1"/>
    </xf>
    <xf numFmtId="0" fontId="3" fillId="0" borderId="6" xfId="4" applyFont="1" applyBorder="1" applyAlignment="1" applyProtection="1">
      <alignment horizontal="center"/>
      <protection locked="0"/>
    </xf>
    <xf numFmtId="0" fontId="3" fillId="0" borderId="0" xfId="4" applyFont="1" applyAlignment="1" applyProtection="1">
      <alignment horizontal="center"/>
      <protection locked="0"/>
    </xf>
    <xf numFmtId="0" fontId="3" fillId="3" borderId="5" xfId="4" applyFont="1" applyFill="1" applyBorder="1" applyAlignment="1" applyProtection="1">
      <alignment horizontal="left" vertical="center"/>
      <protection locked="0"/>
    </xf>
    <xf numFmtId="0" fontId="3" fillId="3" borderId="8" xfId="4" applyFont="1" applyFill="1" applyBorder="1" applyAlignment="1" applyProtection="1">
      <alignment horizontal="left" vertical="center"/>
      <protection locked="0"/>
    </xf>
    <xf numFmtId="0" fontId="3" fillId="3" borderId="9" xfId="4" applyFont="1" applyFill="1" applyBorder="1" applyAlignment="1" applyProtection="1">
      <alignment horizontal="left" vertical="center"/>
      <protection locked="0"/>
    </xf>
    <xf numFmtId="0" fontId="1" fillId="0" borderId="6" xfId="4" applyBorder="1" applyAlignment="1">
      <alignment horizontal="right"/>
    </xf>
    <xf numFmtId="0" fontId="1" fillId="0" borderId="11" xfId="4" applyBorder="1" applyAlignment="1">
      <alignment horizontal="right"/>
    </xf>
    <xf numFmtId="0" fontId="37" fillId="0" borderId="0" xfId="4" applyFont="1" applyAlignment="1">
      <alignment horizontal="left" vertical="center" wrapText="1"/>
    </xf>
    <xf numFmtId="0" fontId="1" fillId="0" borderId="0" xfId="4" applyAlignment="1">
      <alignment horizontal="left" vertical="top" wrapText="1"/>
    </xf>
    <xf numFmtId="0" fontId="3" fillId="3" borderId="0" xfId="4" applyFont="1" applyFill="1" applyAlignment="1" applyProtection="1">
      <alignment horizontal="justify" vertical="top" wrapText="1"/>
      <protection locked="0"/>
    </xf>
    <xf numFmtId="0" fontId="3" fillId="0" borderId="0" xfId="0" applyFont="1" applyAlignment="1" applyProtection="1">
      <alignment horizontal="justify" vertical="top" wrapText="1"/>
      <protection locked="0"/>
    </xf>
    <xf numFmtId="0" fontId="1" fillId="0" borderId="6" xfId="0" applyFont="1" applyBorder="1" applyAlignment="1">
      <alignment horizontal="justify" vertical="center" wrapText="1"/>
    </xf>
    <xf numFmtId="0" fontId="0" fillId="0" borderId="0" xfId="0" applyAlignment="1">
      <alignment horizontal="justify" vertical="center" wrapText="1"/>
    </xf>
    <xf numFmtId="0" fontId="1" fillId="0" borderId="0" xfId="0" applyFont="1" applyAlignment="1">
      <alignment horizontal="left" vertical="center"/>
    </xf>
    <xf numFmtId="0" fontId="0" fillId="0" borderId="0" xfId="0" applyAlignment="1">
      <alignment vertical="center"/>
    </xf>
    <xf numFmtId="0" fontId="3" fillId="0" borderId="0" xfId="0" applyFont="1"/>
    <xf numFmtId="0" fontId="7" fillId="0" borderId="0" xfId="0" applyFont="1" applyAlignment="1">
      <alignment horizontal="right"/>
    </xf>
    <xf numFmtId="0" fontId="3" fillId="0" borderId="10" xfId="0" applyFont="1" applyBorder="1" applyAlignment="1">
      <alignment horizontal="left" vertical="top"/>
    </xf>
    <xf numFmtId="0" fontId="3" fillId="0" borderId="10" xfId="0" applyFont="1" applyBorder="1" applyAlignment="1">
      <alignment vertical="top"/>
    </xf>
    <xf numFmtId="0" fontId="7" fillId="0" borderId="3" xfId="0" applyFont="1" applyBorder="1"/>
    <xf numFmtId="0" fontId="3" fillId="3" borderId="0" xfId="0" applyFont="1" applyFill="1" applyAlignment="1" applyProtection="1">
      <alignment horizontal="justify" vertical="top" wrapText="1"/>
      <protection locked="0"/>
    </xf>
    <xf numFmtId="0" fontId="3" fillId="0" borderId="0" xfId="0" applyFont="1" applyAlignment="1">
      <alignment horizontal="center" wrapText="1"/>
    </xf>
    <xf numFmtId="0" fontId="7" fillId="3" borderId="12" xfId="0" applyFont="1" applyFill="1" applyBorder="1" applyAlignment="1">
      <alignment wrapText="1"/>
    </xf>
    <xf numFmtId="0" fontId="7" fillId="3" borderId="7" xfId="0" applyFont="1" applyFill="1" applyBorder="1" applyAlignment="1">
      <alignment wrapText="1"/>
    </xf>
    <xf numFmtId="0" fontId="7" fillId="3" borderId="14" xfId="0" applyFont="1" applyFill="1" applyBorder="1" applyAlignment="1">
      <alignment wrapText="1"/>
    </xf>
    <xf numFmtId="0" fontId="7" fillId="0" borderId="0" xfId="0" applyFont="1" applyAlignment="1">
      <alignment wrapText="1"/>
    </xf>
    <xf numFmtId="0" fontId="7" fillId="0" borderId="0" xfId="0" applyFont="1" applyAlignment="1">
      <alignment horizontal="left"/>
    </xf>
    <xf numFmtId="0" fontId="7" fillId="0" borderId="6" xfId="0" applyFont="1" applyBorder="1" applyAlignment="1">
      <alignment wrapText="1"/>
    </xf>
    <xf numFmtId="0" fontId="0" fillId="0" borderId="0" xfId="0" applyAlignment="1">
      <alignment vertical="top"/>
    </xf>
    <xf numFmtId="0" fontId="9" fillId="0" borderId="0" xfId="0" applyFont="1" applyAlignment="1">
      <alignment horizontal="left" vertical="center" wrapText="1"/>
    </xf>
    <xf numFmtId="0" fontId="7" fillId="6" borderId="12" xfId="0" applyFont="1" applyFill="1" applyBorder="1" applyAlignment="1">
      <alignment horizontal="center" wrapText="1"/>
    </xf>
    <xf numFmtId="0" fontId="7" fillId="6" borderId="7" xfId="0" applyFont="1" applyFill="1" applyBorder="1" applyAlignment="1">
      <alignment horizontal="center" wrapText="1"/>
    </xf>
    <xf numFmtId="0" fontId="3" fillId="0" borderId="0" xfId="0" applyFont="1" applyAlignment="1">
      <alignment vertical="top" wrapText="1"/>
    </xf>
    <xf numFmtId="0" fontId="4" fillId="0" borderId="0" xfId="0" applyFont="1" applyAlignment="1">
      <alignment horizontal="center" vertical="center" wrapText="1"/>
    </xf>
    <xf numFmtId="0" fontId="3" fillId="3" borderId="12" xfId="0" applyFont="1" applyFill="1" applyBorder="1" applyAlignment="1" applyProtection="1">
      <alignment horizontal="left"/>
      <protection locked="0"/>
    </xf>
    <xf numFmtId="0" fontId="3" fillId="3" borderId="7" xfId="0" applyFont="1" applyFill="1" applyBorder="1" applyAlignment="1" applyProtection="1">
      <alignment horizontal="left"/>
      <protection locked="0"/>
    </xf>
    <xf numFmtId="0" fontId="3" fillId="3" borderId="14" xfId="0" applyFont="1" applyFill="1" applyBorder="1" applyAlignment="1" applyProtection="1">
      <alignment horizontal="left"/>
      <protection locked="0"/>
    </xf>
    <xf numFmtId="0" fontId="3" fillId="3" borderId="5" xfId="0" applyFont="1" applyFill="1" applyBorder="1" applyAlignment="1" applyProtection="1">
      <alignment horizontal="left" vertical="center"/>
      <protection locked="0"/>
    </xf>
    <xf numFmtId="0" fontId="3" fillId="3" borderId="8" xfId="0" applyFont="1" applyFill="1" applyBorder="1" applyAlignment="1" applyProtection="1">
      <alignment horizontal="left" vertical="center"/>
      <protection locked="0"/>
    </xf>
    <xf numFmtId="0" fontId="3" fillId="3" borderId="9" xfId="0" applyFont="1" applyFill="1" applyBorder="1" applyAlignment="1" applyProtection="1">
      <alignment horizontal="left" vertical="center"/>
      <protection locked="0"/>
    </xf>
    <xf numFmtId="0" fontId="7" fillId="0" borderId="1" xfId="0" applyFont="1" applyBorder="1" applyAlignment="1">
      <alignment horizontal="left"/>
    </xf>
    <xf numFmtId="0" fontId="0" fillId="0" borderId="1" xfId="0" applyBorder="1"/>
    <xf numFmtId="0" fontId="3" fillId="3" borderId="12" xfId="0" applyFont="1" applyFill="1" applyBorder="1" applyAlignment="1">
      <alignment horizontal="left"/>
    </xf>
    <xf numFmtId="0" fontId="3" fillId="3" borderId="7" xfId="0" applyFont="1" applyFill="1" applyBorder="1" applyAlignment="1">
      <alignment horizontal="left"/>
    </xf>
    <xf numFmtId="0" fontId="3" fillId="3" borderId="14" xfId="0" applyFont="1" applyFill="1" applyBorder="1" applyAlignment="1">
      <alignment horizontal="left"/>
    </xf>
    <xf numFmtId="0" fontId="3" fillId="0" borderId="6" xfId="0" applyFont="1" applyBorder="1"/>
    <xf numFmtId="0" fontId="3" fillId="3" borderId="12" xfId="0" applyFont="1" applyFill="1" applyBorder="1" applyAlignment="1" applyProtection="1">
      <alignment horizontal="center"/>
      <protection locked="0"/>
    </xf>
    <xf numFmtId="0" fontId="3" fillId="3" borderId="7" xfId="0" applyFont="1" applyFill="1" applyBorder="1" applyAlignment="1" applyProtection="1">
      <alignment horizontal="center"/>
      <protection locked="0"/>
    </xf>
    <xf numFmtId="0" fontId="3" fillId="3" borderId="14" xfId="0" applyFont="1" applyFill="1" applyBorder="1" applyAlignment="1" applyProtection="1">
      <alignment horizontal="center"/>
      <protection locked="0"/>
    </xf>
    <xf numFmtId="14" fontId="3" fillId="3" borderId="12" xfId="0" applyNumberFormat="1" applyFont="1" applyFill="1" applyBorder="1" applyAlignment="1" applyProtection="1">
      <alignment horizontal="center"/>
      <protection locked="0"/>
    </xf>
    <xf numFmtId="14" fontId="3" fillId="3" borderId="7" xfId="0" applyNumberFormat="1" applyFont="1" applyFill="1" applyBorder="1" applyAlignment="1" applyProtection="1">
      <alignment horizontal="center"/>
      <protection locked="0"/>
    </xf>
    <xf numFmtId="14" fontId="3" fillId="3" borderId="14" xfId="0" applyNumberFormat="1" applyFont="1" applyFill="1" applyBorder="1" applyAlignment="1" applyProtection="1">
      <alignment horizontal="center"/>
      <protection locked="0"/>
    </xf>
    <xf numFmtId="39" fontId="5" fillId="0" borderId="3" xfId="0" applyNumberFormat="1" applyFont="1" applyBorder="1" applyAlignment="1">
      <alignment horizontal="center" vertical="top"/>
    </xf>
    <xf numFmtId="0" fontId="5" fillId="0" borderId="15" xfId="3" applyFont="1" applyBorder="1" applyAlignment="1">
      <alignment horizontal="center" vertical="top" wrapText="1"/>
    </xf>
    <xf numFmtId="0" fontId="6" fillId="0" borderId="15" xfId="3" applyFont="1" applyBorder="1" applyAlignment="1">
      <alignment horizontal="center" vertical="top" wrapText="1"/>
    </xf>
    <xf numFmtId="0" fontId="7" fillId="0" borderId="7" xfId="0" applyFont="1" applyBorder="1" applyAlignment="1">
      <alignment horizontal="left"/>
    </xf>
    <xf numFmtId="0" fontId="0" fillId="0" borderId="7" xfId="0" applyBorder="1" applyAlignment="1">
      <alignment horizontal="left"/>
    </xf>
    <xf numFmtId="15" fontId="0" fillId="0" borderId="7" xfId="0" applyNumberFormat="1" applyBorder="1" applyAlignment="1" applyProtection="1">
      <alignment horizontal="center"/>
      <protection locked="0"/>
    </xf>
    <xf numFmtId="0" fontId="0" fillId="0" borderId="7" xfId="0" applyBorder="1" applyAlignment="1" applyProtection="1">
      <alignment horizontal="center"/>
      <protection locked="0"/>
    </xf>
    <xf numFmtId="0" fontId="7" fillId="0" borderId="0" xfId="0" applyFont="1" applyAlignment="1">
      <alignment horizontal="left" vertical="center"/>
    </xf>
    <xf numFmtId="0" fontId="3" fillId="0" borderId="6" xfId="0" applyFont="1" applyBorder="1" applyAlignment="1">
      <alignment horizontal="left"/>
    </xf>
    <xf numFmtId="0" fontId="3" fillId="0" borderId="0" xfId="0" applyFont="1" applyAlignment="1">
      <alignment horizontal="left"/>
    </xf>
    <xf numFmtId="0" fontId="7" fillId="0" borderId="0" xfId="0" applyFont="1" applyAlignment="1">
      <alignment horizontal="justify" wrapText="1"/>
    </xf>
    <xf numFmtId="0" fontId="7" fillId="0" borderId="13" xfId="0" applyFont="1" applyBorder="1"/>
    <xf numFmtId="0" fontId="7" fillId="0" borderId="0" xfId="0" applyFont="1"/>
    <xf numFmtId="0" fontId="0" fillId="3" borderId="0" xfId="0" applyFill="1" applyAlignment="1" applyProtection="1">
      <alignment vertical="top" wrapText="1"/>
      <protection locked="0"/>
    </xf>
    <xf numFmtId="0" fontId="3" fillId="0" borderId="0" xfId="0" applyFont="1" applyAlignment="1">
      <alignment horizontal="left" vertical="center"/>
    </xf>
    <xf numFmtId="0" fontId="3" fillId="0" borderId="0" xfId="0" applyFont="1" applyAlignment="1">
      <alignment vertical="center"/>
    </xf>
    <xf numFmtId="0" fontId="1" fillId="0" borderId="0" xfId="0" applyFont="1" applyAlignment="1">
      <alignment vertical="center"/>
    </xf>
    <xf numFmtId="0" fontId="3" fillId="0" borderId="10" xfId="0" applyFont="1" applyBorder="1" applyAlignment="1">
      <alignment horizontal="left" vertical="top" wrapText="1"/>
    </xf>
    <xf numFmtId="0" fontId="1" fillId="0" borderId="0" xfId="0" applyFont="1" applyAlignment="1">
      <alignment horizontal="left" vertical="top"/>
    </xf>
    <xf numFmtId="0" fontId="0" fillId="0" borderId="0" xfId="0" applyAlignment="1">
      <alignment horizontal="left" vertical="top"/>
    </xf>
    <xf numFmtId="0" fontId="3" fillId="3" borderId="12" xfId="0" applyFont="1" applyFill="1" applyBorder="1"/>
    <xf numFmtId="0" fontId="3" fillId="3" borderId="7" xfId="0" applyFont="1" applyFill="1" applyBorder="1"/>
    <xf numFmtId="0" fontId="3" fillId="3" borderId="14" xfId="0" applyFont="1" applyFill="1" applyBorder="1"/>
    <xf numFmtId="165" fontId="3" fillId="3" borderId="12" xfId="0" applyNumberFormat="1" applyFont="1" applyFill="1" applyBorder="1" applyAlignment="1" applyProtection="1">
      <alignment horizontal="center"/>
      <protection locked="0"/>
    </xf>
    <xf numFmtId="165" fontId="3" fillId="3" borderId="7" xfId="0" applyNumberFormat="1" applyFont="1" applyFill="1" applyBorder="1" applyAlignment="1" applyProtection="1">
      <alignment horizontal="center"/>
      <protection locked="0"/>
    </xf>
    <xf numFmtId="165" fontId="3" fillId="3" borderId="14" xfId="0" applyNumberFormat="1" applyFont="1" applyFill="1" applyBorder="1" applyAlignment="1" applyProtection="1">
      <alignment horizontal="center"/>
      <protection locked="0"/>
    </xf>
    <xf numFmtId="165" fontId="2" fillId="0" borderId="1" xfId="0" applyNumberFormat="1" applyFont="1" applyBorder="1" applyAlignment="1">
      <alignment horizontal="center" vertical="top"/>
    </xf>
    <xf numFmtId="165" fontId="7" fillId="0" borderId="1" xfId="0" applyNumberFormat="1" applyFont="1" applyBorder="1" applyAlignment="1">
      <alignment horizontal="center" vertical="top"/>
    </xf>
    <xf numFmtId="0" fontId="7" fillId="0" borderId="0" xfId="0" applyFont="1" applyAlignment="1">
      <alignment vertical="top"/>
    </xf>
    <xf numFmtId="0" fontId="7" fillId="0" borderId="0" xfId="0" applyFont="1" applyAlignment="1">
      <alignment horizontal="right" vertical="top"/>
    </xf>
    <xf numFmtId="0" fontId="0" fillId="0" borderId="0" xfId="0" applyAlignment="1">
      <alignment horizontal="right" vertical="top"/>
    </xf>
    <xf numFmtId="0" fontId="11" fillId="0" borderId="0" xfId="0" applyFont="1" applyAlignment="1">
      <alignment horizontal="left" vertical="top" wrapText="1"/>
    </xf>
    <xf numFmtId="0" fontId="11" fillId="0" borderId="0" xfId="0" applyFont="1" applyAlignment="1">
      <alignment wrapText="1"/>
    </xf>
    <xf numFmtId="0" fontId="11" fillId="0" borderId="0" xfId="0" applyFont="1" applyAlignment="1">
      <alignment horizontal="left" wrapText="1"/>
    </xf>
    <xf numFmtId="0" fontId="11" fillId="0" borderId="11" xfId="0" applyFont="1" applyBorder="1" applyAlignment="1">
      <alignment horizontal="left" wrapText="1"/>
    </xf>
    <xf numFmtId="0" fontId="11" fillId="0" borderId="0" xfId="0" applyFont="1" applyAlignment="1">
      <alignment horizontal="left" vertical="center" wrapText="1"/>
    </xf>
    <xf numFmtId="0" fontId="10" fillId="0" borderId="0" xfId="0" applyFont="1" applyAlignment="1">
      <alignment horizontal="left" wrapText="1"/>
    </xf>
    <xf numFmtId="0" fontId="13" fillId="0" borderId="0" xfId="0" applyFont="1" applyAlignment="1">
      <alignment horizontal="center" vertical="center" wrapText="1"/>
    </xf>
    <xf numFmtId="0" fontId="0" fillId="6" borderId="7" xfId="0" applyFill="1" applyBorder="1" applyAlignment="1">
      <alignment horizontal="left" wrapText="1"/>
    </xf>
    <xf numFmtId="0" fontId="0" fillId="6" borderId="14" xfId="0" applyFill="1" applyBorder="1" applyAlignment="1">
      <alignment horizontal="left" wrapText="1"/>
    </xf>
    <xf numFmtId="0" fontId="2" fillId="2" borderId="16" xfId="0" applyFont="1" applyFill="1" applyBorder="1" applyAlignment="1">
      <alignment horizontal="center" vertical="center" wrapText="1"/>
    </xf>
    <xf numFmtId="0" fontId="2" fillId="2" borderId="17" xfId="0" applyFont="1" applyFill="1" applyBorder="1" applyAlignment="1">
      <alignment horizontal="center" vertical="center" wrapText="1"/>
    </xf>
    <xf numFmtId="0" fontId="2" fillId="2" borderId="2" xfId="0" applyFont="1" applyFill="1" applyBorder="1" applyAlignment="1">
      <alignment horizontal="center" vertical="center" wrapText="1"/>
    </xf>
    <xf numFmtId="14" fontId="3" fillId="6" borderId="12" xfId="0" applyNumberFormat="1" applyFont="1" applyFill="1" applyBorder="1" applyAlignment="1">
      <alignment horizontal="center"/>
    </xf>
    <xf numFmtId="14" fontId="3" fillId="6" borderId="14" xfId="0" applyNumberFormat="1" applyFont="1" applyFill="1" applyBorder="1" applyAlignment="1">
      <alignment horizontal="center"/>
    </xf>
    <xf numFmtId="0" fontId="10" fillId="3" borderId="12" xfId="0" applyFont="1" applyFill="1" applyBorder="1" applyAlignment="1">
      <alignment horizontal="center" wrapText="1"/>
    </xf>
    <xf numFmtId="0" fontId="10" fillId="3" borderId="14" xfId="0" applyFont="1" applyFill="1" applyBorder="1" applyAlignment="1">
      <alignment horizontal="center" wrapText="1"/>
    </xf>
    <xf numFmtId="0" fontId="10" fillId="6" borderId="12" xfId="0" applyFont="1" applyFill="1" applyBorder="1" applyAlignment="1">
      <alignment horizontal="left" wrapText="1"/>
    </xf>
    <xf numFmtId="0" fontId="10" fillId="6" borderId="7" xfId="0" applyFont="1" applyFill="1" applyBorder="1" applyAlignment="1">
      <alignment horizontal="left" wrapText="1"/>
    </xf>
    <xf numFmtId="0" fontId="10" fillId="6" borderId="14" xfId="0" applyFont="1" applyFill="1" applyBorder="1" applyAlignment="1">
      <alignment horizontal="left" wrapText="1"/>
    </xf>
    <xf numFmtId="0" fontId="11" fillId="0" borderId="0" xfId="0" applyFont="1" applyAlignment="1" applyProtection="1">
      <alignment horizontal="left" vertical="center" wrapText="1"/>
      <protection locked="0"/>
    </xf>
    <xf numFmtId="0" fontId="11" fillId="0" borderId="0" xfId="0" applyFont="1"/>
    <xf numFmtId="0" fontId="2" fillId="2" borderId="18" xfId="0" applyFont="1" applyFill="1" applyBorder="1" applyAlignment="1">
      <alignment horizontal="center" vertical="center" wrapText="1"/>
    </xf>
    <xf numFmtId="0" fontId="2" fillId="2" borderId="19" xfId="0" applyFont="1" applyFill="1" applyBorder="1" applyAlignment="1">
      <alignment horizontal="center" vertical="center" wrapText="1"/>
    </xf>
    <xf numFmtId="0" fontId="2" fillId="2" borderId="6" xfId="0" applyFont="1" applyFill="1" applyBorder="1" applyAlignment="1">
      <alignment horizontal="center" vertical="center" wrapText="1"/>
    </xf>
    <xf numFmtId="0" fontId="2" fillId="2" borderId="11" xfId="0" applyFont="1" applyFill="1" applyBorder="1" applyAlignment="1">
      <alignment horizontal="center" vertical="center" wrapText="1"/>
    </xf>
    <xf numFmtId="0" fontId="2" fillId="2" borderId="12" xfId="0" applyFont="1" applyFill="1" applyBorder="1" applyAlignment="1">
      <alignment horizontal="center" vertical="center" wrapText="1"/>
    </xf>
    <xf numFmtId="0" fontId="2" fillId="2" borderId="14" xfId="0" applyFont="1" applyFill="1" applyBorder="1" applyAlignment="1">
      <alignment horizontal="center" vertical="center" wrapText="1"/>
    </xf>
    <xf numFmtId="0" fontId="2" fillId="0" borderId="0" xfId="0" applyFont="1" applyAlignment="1">
      <alignment horizontal="center" vertical="top" wrapText="1"/>
    </xf>
    <xf numFmtId="14" fontId="10" fillId="3" borderId="12" xfId="0" applyNumberFormat="1" applyFont="1" applyFill="1" applyBorder="1" applyAlignment="1">
      <alignment horizontal="center" wrapText="1"/>
    </xf>
    <xf numFmtId="14" fontId="10" fillId="3" borderId="14" xfId="0" applyNumberFormat="1" applyFont="1" applyFill="1" applyBorder="1" applyAlignment="1">
      <alignment horizontal="center" wrapText="1"/>
    </xf>
    <xf numFmtId="0" fontId="1" fillId="0" borderId="0" xfId="0" applyFont="1" applyAlignment="1">
      <alignment horizontal="right"/>
    </xf>
    <xf numFmtId="165" fontId="2" fillId="0" borderId="0" xfId="0" applyNumberFormat="1" applyFont="1" applyAlignment="1">
      <alignment horizontal="center" wrapText="1"/>
    </xf>
    <xf numFmtId="0" fontId="2" fillId="0" borderId="1" xfId="0" applyFont="1" applyBorder="1" applyAlignment="1">
      <alignment horizontal="center"/>
    </xf>
    <xf numFmtId="0" fontId="11" fillId="0" borderId="0" xfId="0" applyFont="1" applyAlignment="1" applyProtection="1">
      <alignment wrapText="1"/>
      <protection locked="0"/>
    </xf>
    <xf numFmtId="0" fontId="11" fillId="0" borderId="0" xfId="0" applyFont="1" applyProtection="1">
      <protection locked="0"/>
    </xf>
    <xf numFmtId="0" fontId="11" fillId="0" borderId="0" xfId="6" applyFont="1" applyProtection="1">
      <protection locked="0"/>
    </xf>
    <xf numFmtId="0" fontId="11" fillId="0" borderId="0" xfId="0" applyFont="1" applyAlignment="1" applyProtection="1">
      <alignment horizontal="left"/>
      <protection locked="0"/>
    </xf>
    <xf numFmtId="0" fontId="11" fillId="0" borderId="0" xfId="6" applyFont="1" applyAlignment="1" applyProtection="1">
      <alignment horizontal="left" vertical="center" wrapText="1"/>
      <protection locked="0"/>
    </xf>
    <xf numFmtId="0" fontId="43" fillId="0" borderId="1" xfId="1" applyNumberFormat="1" applyFont="1" applyFill="1" applyBorder="1" applyAlignment="1" applyProtection="1">
      <alignment wrapText="1"/>
      <protection locked="0"/>
    </xf>
    <xf numFmtId="0" fontId="2" fillId="2" borderId="1" xfId="0" applyFont="1" applyFill="1" applyBorder="1" applyAlignment="1">
      <alignment horizontal="center" vertical="center" wrapText="1"/>
    </xf>
    <xf numFmtId="0" fontId="2" fillId="2" borderId="0" xfId="0" applyFont="1" applyFill="1" applyAlignment="1">
      <alignment horizontal="center" vertical="center" wrapText="1"/>
    </xf>
    <xf numFmtId="0" fontId="2" fillId="2" borderId="7" xfId="0" applyFont="1" applyFill="1" applyBorder="1" applyAlignment="1">
      <alignment horizontal="center" vertical="center" wrapText="1"/>
    </xf>
    <xf numFmtId="0" fontId="2" fillId="0" borderId="5" xfId="0" applyFont="1" applyBorder="1" applyAlignment="1" applyProtection="1">
      <alignment vertical="center" wrapText="1"/>
      <protection locked="0"/>
    </xf>
    <xf numFmtId="0" fontId="2" fillId="0" borderId="8" xfId="0" applyFont="1" applyBorder="1" applyAlignment="1" applyProtection="1">
      <alignment vertical="center" wrapText="1"/>
      <protection locked="0"/>
    </xf>
    <xf numFmtId="0" fontId="2" fillId="0" borderId="9" xfId="0" applyFont="1" applyBorder="1" applyAlignment="1" applyProtection="1">
      <alignment vertical="center" wrapText="1"/>
      <protection locked="0"/>
    </xf>
    <xf numFmtId="44" fontId="11" fillId="0" borderId="5" xfId="2" applyFont="1" applyFill="1" applyBorder="1" applyAlignment="1" applyProtection="1">
      <alignment horizontal="center" vertical="top" wrapText="1"/>
      <protection locked="0"/>
    </xf>
    <xf numFmtId="44" fontId="11" fillId="0" borderId="8" xfId="2" applyFont="1" applyFill="1" applyBorder="1" applyAlignment="1" applyProtection="1">
      <alignment horizontal="center" vertical="top" wrapText="1"/>
      <protection locked="0"/>
    </xf>
    <xf numFmtId="44" fontId="11" fillId="0" borderId="9" xfId="2" applyFont="1" applyFill="1" applyBorder="1" applyAlignment="1" applyProtection="1">
      <alignment horizontal="center" vertical="top" wrapText="1"/>
      <protection locked="0"/>
    </xf>
    <xf numFmtId="14" fontId="11" fillId="0" borderId="5" xfId="0" applyNumberFormat="1" applyFont="1" applyBorder="1" applyAlignment="1" applyProtection="1">
      <alignment horizontal="center" vertical="top" wrapText="1"/>
      <protection locked="0"/>
    </xf>
    <xf numFmtId="14" fontId="11" fillId="0" borderId="9" xfId="0" applyNumberFormat="1" applyFont="1" applyBorder="1" applyAlignment="1" applyProtection="1">
      <alignment horizontal="center" vertical="top" wrapText="1"/>
      <protection locked="0"/>
    </xf>
    <xf numFmtId="166" fontId="11" fillId="0" borderId="5" xfId="0" applyNumberFormat="1" applyFont="1" applyBorder="1" applyAlignment="1" applyProtection="1">
      <alignment horizontal="center" vertical="top" wrapText="1"/>
      <protection locked="0"/>
    </xf>
    <xf numFmtId="166" fontId="11" fillId="0" borderId="9" xfId="0" applyNumberFormat="1" applyFont="1" applyBorder="1" applyAlignment="1" applyProtection="1">
      <alignment horizontal="center" vertical="top" wrapText="1"/>
      <protection locked="0"/>
    </xf>
    <xf numFmtId="14" fontId="10" fillId="6" borderId="12" xfId="0" applyNumberFormat="1" applyFont="1" applyFill="1" applyBorder="1" applyAlignment="1">
      <alignment horizontal="center" wrapText="1"/>
    </xf>
    <xf numFmtId="14" fontId="10" fillId="6" borderId="7" xfId="0" applyNumberFormat="1" applyFont="1" applyFill="1" applyBorder="1" applyAlignment="1">
      <alignment horizontal="center" wrapText="1"/>
    </xf>
    <xf numFmtId="14" fontId="10" fillId="6" borderId="14" xfId="0" applyNumberFormat="1" applyFont="1" applyFill="1" applyBorder="1" applyAlignment="1">
      <alignment horizontal="center" wrapText="1"/>
    </xf>
    <xf numFmtId="44" fontId="11" fillId="0" borderId="1" xfId="2" applyFont="1" applyFill="1" applyBorder="1" applyAlignment="1" applyProtection="1">
      <alignment horizontal="center" vertical="top" wrapText="1"/>
      <protection locked="0"/>
    </xf>
    <xf numFmtId="0" fontId="2" fillId="2" borderId="5" xfId="0" applyFont="1" applyFill="1" applyBorder="1" applyAlignment="1">
      <alignment horizontal="center" vertical="center" wrapText="1"/>
    </xf>
    <xf numFmtId="0" fontId="2" fillId="2" borderId="9" xfId="0" applyFont="1" applyFill="1" applyBorder="1" applyAlignment="1">
      <alignment horizontal="center" vertical="center" wrapText="1"/>
    </xf>
    <xf numFmtId="0" fontId="11" fillId="0" borderId="0" xfId="0" applyFont="1" applyAlignment="1" applyProtection="1">
      <alignment horizontal="center" vertical="top" wrapText="1"/>
      <protection locked="0"/>
    </xf>
    <xf numFmtId="0" fontId="9" fillId="0" borderId="0" xfId="0" applyFont="1" applyAlignment="1">
      <alignment horizontal="center" vertical="center" wrapText="1"/>
    </xf>
    <xf numFmtId="0" fontId="10" fillId="3" borderId="12" xfId="0" applyFont="1" applyFill="1" applyBorder="1" applyAlignment="1">
      <alignment horizontal="left" wrapText="1"/>
    </xf>
    <xf numFmtId="0" fontId="10" fillId="3" borderId="7" xfId="0" applyFont="1" applyFill="1" applyBorder="1" applyAlignment="1">
      <alignment horizontal="left" wrapText="1"/>
    </xf>
    <xf numFmtId="0" fontId="10" fillId="3" borderId="14" xfId="0" applyFont="1" applyFill="1" applyBorder="1" applyAlignment="1">
      <alignment horizontal="left" wrapText="1"/>
    </xf>
    <xf numFmtId="0" fontId="9" fillId="0" borderId="0" xfId="0" applyFont="1" applyAlignment="1">
      <alignment horizontal="center" vertical="top" wrapText="1"/>
    </xf>
    <xf numFmtId="0" fontId="2" fillId="2" borderId="16" xfId="0" applyFont="1" applyFill="1" applyBorder="1" applyAlignment="1">
      <alignment horizontal="center" wrapText="1"/>
    </xf>
    <xf numFmtId="0" fontId="0" fillId="0" borderId="2" xfId="0" applyBorder="1" applyAlignment="1">
      <alignment wrapText="1"/>
    </xf>
    <xf numFmtId="0" fontId="11" fillId="0" borderId="1" xfId="0" applyFont="1" applyBorder="1" applyAlignment="1" applyProtection="1">
      <alignment vertical="center" wrapText="1"/>
      <protection locked="0"/>
    </xf>
    <xf numFmtId="0" fontId="11" fillId="0" borderId="5" xfId="0" applyFont="1" applyBorder="1" applyAlignment="1" applyProtection="1">
      <alignment horizontal="left" vertical="top" wrapText="1"/>
      <protection locked="0"/>
    </xf>
    <xf numFmtId="0" fontId="11" fillId="0" borderId="9" xfId="0" applyFont="1" applyBorder="1" applyAlignment="1" applyProtection="1">
      <alignment horizontal="left" vertical="top" wrapText="1"/>
      <protection locked="0"/>
    </xf>
    <xf numFmtId="0" fontId="2" fillId="8" borderId="16" xfId="6" applyFont="1" applyFill="1" applyBorder="1" applyAlignment="1">
      <alignment horizontal="center" vertical="center" wrapText="1"/>
    </xf>
    <xf numFmtId="0" fontId="2" fillId="8" borderId="17" xfId="6" applyFont="1" applyFill="1" applyBorder="1" applyAlignment="1">
      <alignment horizontal="center" vertical="center" wrapText="1"/>
    </xf>
    <xf numFmtId="0" fontId="10" fillId="6" borderId="12" xfId="6" applyFont="1" applyFill="1" applyBorder="1" applyAlignment="1">
      <alignment horizontal="left"/>
    </xf>
    <xf numFmtId="0" fontId="10" fillId="6" borderId="7" xfId="6" applyFont="1" applyFill="1" applyBorder="1" applyAlignment="1">
      <alignment horizontal="left"/>
    </xf>
    <xf numFmtId="0" fontId="10" fillId="6" borderId="14" xfId="6" applyFont="1" applyFill="1" applyBorder="1" applyAlignment="1">
      <alignment horizontal="left"/>
    </xf>
    <xf numFmtId="0" fontId="11" fillId="0" borderId="0" xfId="6" applyFont="1" applyAlignment="1">
      <alignment wrapText="1"/>
    </xf>
    <xf numFmtId="0" fontId="2" fillId="2" borderId="16" xfId="6" applyFont="1" applyFill="1" applyBorder="1" applyAlignment="1">
      <alignment horizontal="center" vertical="center" wrapText="1"/>
    </xf>
    <xf numFmtId="0" fontId="2" fillId="2" borderId="2" xfId="6" applyFont="1" applyFill="1" applyBorder="1" applyAlignment="1">
      <alignment horizontal="center" vertical="center" wrapText="1"/>
    </xf>
    <xf numFmtId="0" fontId="10" fillId="2" borderId="5" xfId="6" applyFont="1" applyFill="1" applyBorder="1" applyAlignment="1">
      <alignment horizontal="center"/>
    </xf>
    <xf numFmtId="0" fontId="10" fillId="2" borderId="8" xfId="6" applyFont="1" applyFill="1" applyBorder="1" applyAlignment="1">
      <alignment horizontal="center"/>
    </xf>
    <xf numFmtId="0" fontId="10" fillId="2" borderId="9" xfId="6" applyFont="1" applyFill="1" applyBorder="1" applyAlignment="1">
      <alignment horizontal="center"/>
    </xf>
    <xf numFmtId="0" fontId="11" fillId="0" borderId="5" xfId="6" applyFont="1" applyBorder="1" applyAlignment="1" applyProtection="1">
      <alignment horizontal="left" vertical="top" wrapText="1"/>
      <protection locked="0"/>
    </xf>
    <xf numFmtId="0" fontId="11" fillId="0" borderId="8" xfId="6" applyFont="1" applyBorder="1" applyAlignment="1" applyProtection="1">
      <alignment horizontal="left" vertical="top" wrapText="1"/>
      <protection locked="0"/>
    </xf>
    <xf numFmtId="0" fontId="11" fillId="0" borderId="9" xfId="6" applyFont="1" applyBorder="1" applyAlignment="1" applyProtection="1">
      <alignment horizontal="left" vertical="top" wrapText="1"/>
      <protection locked="0"/>
    </xf>
    <xf numFmtId="0" fontId="2" fillId="8" borderId="18" xfId="6" applyFont="1" applyFill="1" applyBorder="1" applyAlignment="1">
      <alignment horizontal="center" vertical="center" wrapText="1"/>
    </xf>
    <xf numFmtId="0" fontId="2" fillId="8" borderId="19" xfId="6" applyFont="1" applyFill="1" applyBorder="1" applyAlignment="1">
      <alignment horizontal="center" vertical="center" wrapText="1"/>
    </xf>
    <xf numFmtId="0" fontId="2" fillId="8" borderId="6" xfId="6" applyFont="1" applyFill="1" applyBorder="1" applyAlignment="1">
      <alignment horizontal="center" vertical="center" wrapText="1"/>
    </xf>
    <xf numFmtId="0" fontId="2" fillId="8" borderId="11" xfId="6" applyFont="1" applyFill="1" applyBorder="1" applyAlignment="1">
      <alignment horizontal="center" vertical="center" wrapText="1"/>
    </xf>
    <xf numFmtId="0" fontId="11" fillId="0" borderId="0" xfId="6" applyFont="1" applyAlignment="1">
      <alignment horizontal="center" wrapText="1"/>
    </xf>
    <xf numFmtId="0" fontId="11" fillId="0" borderId="11" xfId="6" applyFont="1" applyBorder="1" applyAlignment="1">
      <alignment horizontal="center" wrapText="1"/>
    </xf>
    <xf numFmtId="0" fontId="4" fillId="0" borderId="0" xfId="6" applyFont="1" applyAlignment="1">
      <alignment horizontal="right" vertical="top" wrapText="1"/>
    </xf>
    <xf numFmtId="0" fontId="12" fillId="0" borderId="0" xfId="6" applyFont="1" applyAlignment="1">
      <alignment horizontal="center" vertical="center" wrapText="1"/>
    </xf>
    <xf numFmtId="0" fontId="9" fillId="0" borderId="0" xfId="6" applyFont="1" applyAlignment="1">
      <alignment horizontal="center" vertical="center" wrapText="1"/>
    </xf>
    <xf numFmtId="0" fontId="1" fillId="0" borderId="0" xfId="6"/>
    <xf numFmtId="0" fontId="11" fillId="0" borderId="0" xfId="6" applyFont="1" applyAlignment="1" applyProtection="1">
      <alignment horizontal="left" wrapText="1"/>
      <protection locked="0"/>
    </xf>
    <xf numFmtId="0" fontId="1" fillId="0" borderId="0" xfId="6" applyAlignment="1">
      <alignment wrapText="1"/>
    </xf>
    <xf numFmtId="0" fontId="10" fillId="6" borderId="12" xfId="6" applyFont="1" applyFill="1" applyBorder="1" applyAlignment="1">
      <alignment horizontal="left" wrapText="1"/>
    </xf>
    <xf numFmtId="0" fontId="10" fillId="6" borderId="14" xfId="6" applyFont="1" applyFill="1" applyBorder="1" applyAlignment="1">
      <alignment horizontal="left" wrapText="1"/>
    </xf>
    <xf numFmtId="0" fontId="11" fillId="0" borderId="0" xfId="6" applyFont="1" applyAlignment="1">
      <alignment horizontal="left" vertical="center" wrapText="1"/>
    </xf>
    <xf numFmtId="0" fontId="34" fillId="0" borderId="0" xfId="6" applyFont="1" applyAlignment="1">
      <alignment horizontal="center" wrapText="1"/>
    </xf>
    <xf numFmtId="0" fontId="2" fillId="2" borderId="18" xfId="6" applyFont="1" applyFill="1" applyBorder="1" applyAlignment="1">
      <alignment horizontal="center" vertical="center" wrapText="1"/>
    </xf>
    <xf numFmtId="0" fontId="2" fillId="2" borderId="1" xfId="6" applyFont="1" applyFill="1" applyBorder="1" applyAlignment="1">
      <alignment horizontal="center" vertical="center" wrapText="1"/>
    </xf>
    <xf numFmtId="0" fontId="2" fillId="2" borderId="19" xfId="6" applyFont="1" applyFill="1" applyBorder="1" applyAlignment="1">
      <alignment horizontal="center" vertical="center" wrapText="1"/>
    </xf>
    <xf numFmtId="0" fontId="2" fillId="2" borderId="6" xfId="6" applyFont="1" applyFill="1" applyBorder="1" applyAlignment="1">
      <alignment horizontal="center" vertical="center" wrapText="1"/>
    </xf>
    <xf numFmtId="0" fontId="2" fillId="2" borderId="0" xfId="6" applyFont="1" applyFill="1" applyAlignment="1">
      <alignment horizontal="center" vertical="center" wrapText="1"/>
    </xf>
    <xf numFmtId="0" fontId="2" fillId="2" borderId="11" xfId="6" applyFont="1" applyFill="1" applyBorder="1" applyAlignment="1">
      <alignment horizontal="center" vertical="center" wrapText="1"/>
    </xf>
    <xf numFmtId="0" fontId="2" fillId="2" borderId="12" xfId="6" applyFont="1" applyFill="1" applyBorder="1" applyAlignment="1">
      <alignment horizontal="center" vertical="center" wrapText="1"/>
    </xf>
    <xf numFmtId="0" fontId="2" fillId="2" borderId="7" xfId="6" applyFont="1" applyFill="1" applyBorder="1" applyAlignment="1">
      <alignment horizontal="center" vertical="center" wrapText="1"/>
    </xf>
    <xf numFmtId="0" fontId="2" fillId="2" borderId="14" xfId="6" applyFont="1" applyFill="1" applyBorder="1" applyAlignment="1">
      <alignment horizontal="center" vertical="center" wrapText="1"/>
    </xf>
    <xf numFmtId="0" fontId="2" fillId="2" borderId="17" xfId="6" applyFont="1" applyFill="1" applyBorder="1" applyAlignment="1">
      <alignment horizontal="center" vertical="center" wrapText="1"/>
    </xf>
    <xf numFmtId="0" fontId="3" fillId="0" borderId="1" xfId="0" applyFont="1" applyBorder="1" applyAlignment="1">
      <alignment horizontal="justify" wrapText="1"/>
    </xf>
    <xf numFmtId="0" fontId="14" fillId="0" borderId="0" xfId="0" applyFont="1" applyAlignment="1">
      <alignment horizontal="left"/>
    </xf>
    <xf numFmtId="167" fontId="7" fillId="3" borderId="5" xfId="0" applyNumberFormat="1" applyFont="1" applyFill="1" applyBorder="1" applyAlignment="1" applyProtection="1">
      <alignment wrapText="1"/>
      <protection locked="0"/>
    </xf>
    <xf numFmtId="167" fontId="0" fillId="0" borderId="9" xfId="0" applyNumberFormat="1" applyBorder="1" applyAlignment="1">
      <alignment wrapText="1"/>
    </xf>
    <xf numFmtId="0" fontId="7" fillId="3" borderId="5" xfId="0" applyFont="1" applyFill="1" applyBorder="1" applyAlignment="1" applyProtection="1">
      <alignment horizontal="left" wrapText="1"/>
      <protection locked="0"/>
    </xf>
    <xf numFmtId="0" fontId="7" fillId="3" borderId="9" xfId="0" applyFont="1" applyFill="1" applyBorder="1" applyAlignment="1" applyProtection="1">
      <alignment horizontal="left" wrapText="1"/>
      <protection locked="0"/>
    </xf>
    <xf numFmtId="0" fontId="10" fillId="3" borderId="12" xfId="0" applyFont="1" applyFill="1" applyBorder="1" applyAlignment="1" applyProtection="1">
      <alignment horizontal="left"/>
      <protection locked="0"/>
    </xf>
    <xf numFmtId="0" fontId="10" fillId="3" borderId="7" xfId="0" applyFont="1" applyFill="1" applyBorder="1" applyAlignment="1" applyProtection="1">
      <alignment horizontal="left"/>
      <protection locked="0"/>
    </xf>
    <xf numFmtId="0" fontId="10" fillId="3" borderId="14" xfId="0" applyFont="1" applyFill="1" applyBorder="1" applyAlignment="1" applyProtection="1">
      <alignment horizontal="left"/>
      <protection locked="0"/>
    </xf>
    <xf numFmtId="0" fontId="10" fillId="0" borderId="6" xfId="0" applyFont="1" applyBorder="1" applyAlignment="1">
      <alignment horizontal="left" wrapText="1"/>
    </xf>
    <xf numFmtId="0" fontId="18" fillId="0" borderId="0" xfId="0" applyFont="1" applyAlignment="1">
      <alignment horizontal="center" vertical="top"/>
    </xf>
    <xf numFmtId="0" fontId="0" fillId="0" borderId="0" xfId="0" applyAlignment="1">
      <alignment horizontal="center" vertical="top"/>
    </xf>
    <xf numFmtId="0" fontId="4" fillId="0" borderId="0" xfId="0" applyFont="1" applyAlignment="1">
      <alignment horizontal="center" vertical="center"/>
    </xf>
    <xf numFmtId="0" fontId="10" fillId="0" borderId="12" xfId="0" applyFont="1" applyBorder="1" applyAlignment="1">
      <alignment horizontal="center"/>
    </xf>
    <xf numFmtId="0" fontId="10" fillId="0" borderId="14" xfId="0" applyFont="1" applyBorder="1" applyAlignment="1">
      <alignment horizontal="center"/>
    </xf>
    <xf numFmtId="0" fontId="10" fillId="0" borderId="12" xfId="0" applyFont="1" applyBorder="1" applyAlignment="1">
      <alignment horizontal="center" wrapText="1"/>
    </xf>
    <xf numFmtId="0" fontId="10" fillId="0" borderId="14" xfId="0" applyFont="1" applyBorder="1" applyAlignment="1">
      <alignment horizontal="center" wrapText="1"/>
    </xf>
    <xf numFmtId="0" fontId="10" fillId="3" borderId="12" xfId="0" applyFont="1" applyFill="1" applyBorder="1"/>
    <xf numFmtId="0" fontId="10" fillId="3" borderId="7" xfId="0" applyFont="1" applyFill="1" applyBorder="1"/>
    <xf numFmtId="0" fontId="10" fillId="3" borderId="14" xfId="0" applyFont="1" applyFill="1" applyBorder="1"/>
    <xf numFmtId="0" fontId="45" fillId="0" borderId="13" xfId="1" applyFont="1" applyFill="1" applyBorder="1" applyAlignment="1" applyProtection="1">
      <alignment horizontal="justify" vertical="center" wrapText="1"/>
    </xf>
    <xf numFmtId="0" fontId="15" fillId="0" borderId="13" xfId="1" applyFill="1" applyBorder="1" applyAlignment="1" applyProtection="1">
      <alignment horizontal="justify" vertical="center" wrapText="1"/>
    </xf>
    <xf numFmtId="0" fontId="9" fillId="0" borderId="0" xfId="0" applyFont="1" applyAlignment="1">
      <alignment horizontal="justify" vertical="center" wrapText="1"/>
    </xf>
    <xf numFmtId="0" fontId="14" fillId="0" borderId="0" xfId="0" applyFont="1"/>
    <xf numFmtId="165" fontId="2" fillId="0" borderId="0" xfId="0" applyNumberFormat="1" applyFont="1" applyAlignment="1">
      <alignment horizontal="center" vertical="top"/>
    </xf>
    <xf numFmtId="165" fontId="7" fillId="0" borderId="0" xfId="0" applyNumberFormat="1" applyFont="1" applyAlignment="1">
      <alignment horizontal="center" vertical="top"/>
    </xf>
    <xf numFmtId="0" fontId="3" fillId="3" borderId="5" xfId="0" applyFont="1" applyFill="1" applyBorder="1" applyAlignment="1" applyProtection="1">
      <alignment horizontal="right" wrapText="1"/>
      <protection locked="0"/>
    </xf>
    <xf numFmtId="0" fontId="3" fillId="3" borderId="9" xfId="0" applyFont="1" applyFill="1" applyBorder="1" applyAlignment="1" applyProtection="1">
      <alignment horizontal="right" wrapText="1"/>
      <protection locked="0"/>
    </xf>
    <xf numFmtId="9" fontId="0" fillId="3" borderId="5" xfId="0" applyNumberFormat="1" applyFill="1" applyBorder="1" applyAlignment="1">
      <alignment wrapText="1"/>
    </xf>
    <xf numFmtId="9" fontId="0" fillId="3" borderId="9" xfId="0" applyNumberFormat="1" applyFill="1" applyBorder="1" applyAlignment="1">
      <alignment wrapText="1"/>
    </xf>
    <xf numFmtId="0" fontId="7" fillId="3" borderId="5" xfId="0" applyFont="1" applyFill="1" applyBorder="1" applyAlignment="1">
      <alignment horizontal="left" vertical="top" wrapText="1"/>
    </xf>
    <xf numFmtId="0" fontId="7" fillId="3" borderId="9" xfId="0" applyFont="1" applyFill="1" applyBorder="1" applyAlignment="1">
      <alignment horizontal="left" vertical="top" wrapText="1"/>
    </xf>
    <xf numFmtId="0" fontId="1" fillId="3" borderId="5" xfId="0" applyFont="1" applyFill="1" applyBorder="1" applyAlignment="1">
      <alignment horizontal="left" vertical="top" wrapText="1"/>
    </xf>
    <xf numFmtId="0" fontId="1" fillId="3" borderId="5" xfId="0" quotePrefix="1" applyFont="1" applyFill="1" applyBorder="1" applyAlignment="1">
      <alignment horizontal="left" vertical="top" wrapText="1"/>
    </xf>
    <xf numFmtId="0" fontId="7" fillId="3" borderId="9" xfId="0" quotePrefix="1" applyFont="1" applyFill="1" applyBorder="1" applyAlignment="1">
      <alignment horizontal="left" vertical="top" wrapText="1"/>
    </xf>
    <xf numFmtId="0" fontId="10" fillId="0" borderId="5" xfId="0" applyFont="1" applyBorder="1" applyAlignment="1">
      <alignment horizontal="center" wrapText="1"/>
    </xf>
    <xf numFmtId="0" fontId="10" fillId="0" borderId="9" xfId="0" applyFont="1" applyBorder="1" applyAlignment="1">
      <alignment horizontal="center" wrapText="1"/>
    </xf>
    <xf numFmtId="0" fontId="10" fillId="3" borderId="12" xfId="0" applyFont="1" applyFill="1" applyBorder="1" applyAlignment="1">
      <alignment horizontal="left"/>
    </xf>
    <xf numFmtId="0" fontId="10" fillId="3" borderId="7" xfId="0" applyFont="1" applyFill="1" applyBorder="1" applyAlignment="1">
      <alignment horizontal="left"/>
    </xf>
    <xf numFmtId="0" fontId="10" fillId="3" borderId="14" xfId="0" applyFont="1" applyFill="1" applyBorder="1" applyAlignment="1">
      <alignment horizontal="left"/>
    </xf>
    <xf numFmtId="0" fontId="3" fillId="3" borderId="5" xfId="0" applyFont="1" applyFill="1" applyBorder="1" applyAlignment="1">
      <alignment horizontal="right" vertical="top" wrapText="1"/>
    </xf>
    <xf numFmtId="0" fontId="3" fillId="3" borderId="9" xfId="0" applyFont="1" applyFill="1" applyBorder="1" applyAlignment="1">
      <alignment horizontal="right" vertical="top" wrapText="1"/>
    </xf>
    <xf numFmtId="0" fontId="1" fillId="6" borderId="5" xfId="0" applyFont="1" applyFill="1" applyBorder="1" applyAlignment="1">
      <alignment horizontal="left" vertical="top" wrapText="1"/>
    </xf>
    <xf numFmtId="0" fontId="1" fillId="6" borderId="9" xfId="0" applyFont="1" applyFill="1" applyBorder="1" applyAlignment="1">
      <alignment horizontal="left" vertical="top" wrapText="1"/>
    </xf>
    <xf numFmtId="0" fontId="10" fillId="0" borderId="5" xfId="0" applyFont="1" applyBorder="1" applyAlignment="1">
      <alignment horizontal="center"/>
    </xf>
    <xf numFmtId="0" fontId="10" fillId="0" borderId="9" xfId="0" applyFont="1" applyBorder="1" applyAlignment="1">
      <alignment horizontal="center"/>
    </xf>
    <xf numFmtId="0" fontId="3" fillId="0" borderId="0" xfId="0" applyFont="1" applyAlignment="1">
      <alignment horizontal="center"/>
    </xf>
    <xf numFmtId="0" fontId="0" fillId="0" borderId="0" xfId="0" applyAlignment="1">
      <alignment horizontal="center"/>
    </xf>
    <xf numFmtId="0" fontId="1" fillId="0" borderId="0" xfId="0" applyFont="1" applyAlignment="1">
      <alignment horizontal="left"/>
    </xf>
    <xf numFmtId="0" fontId="3" fillId="6" borderId="12" xfId="0" applyFont="1" applyFill="1" applyBorder="1" applyAlignment="1">
      <alignment horizontal="left"/>
    </xf>
    <xf numFmtId="0" fontId="3" fillId="6" borderId="7" xfId="0" applyFont="1" applyFill="1" applyBorder="1" applyAlignment="1">
      <alignment horizontal="left"/>
    </xf>
    <xf numFmtId="0" fontId="3" fillId="6" borderId="14" xfId="0" applyFont="1" applyFill="1" applyBorder="1" applyAlignment="1">
      <alignment horizontal="left"/>
    </xf>
  </cellXfs>
  <cellStyles count="9">
    <cellStyle name="Lien hypertexte" xfId="1" builtinId="8"/>
    <cellStyle name="Lien hypertexte 2" xfId="5" xr:uid="{00000000-0005-0000-0000-000001000000}"/>
    <cellStyle name="Lien hypertexte 3" xfId="7" xr:uid="{00000000-0005-0000-0000-000002000000}"/>
    <cellStyle name="Monétaire" xfId="2" builtinId="4"/>
    <cellStyle name="Monétaire 2" xfId="8" xr:uid="{00000000-0005-0000-0000-000004000000}"/>
    <cellStyle name="Normal" xfId="0" builtinId="0"/>
    <cellStyle name="Normal 2" xfId="3" xr:uid="{00000000-0005-0000-0000-000006000000}"/>
    <cellStyle name="Normal 2 2" xfId="6" xr:uid="{00000000-0005-0000-0000-000007000000}"/>
    <cellStyle name="Normal 3" xfId="4" xr:uid="{00000000-0005-0000-0000-000008000000}"/>
  </cellStyles>
  <dxfs count="0"/>
  <tableStyles count="0" defaultTableStyle="TableStyleMedium2" defaultPivotStyle="PivotStyleLight16"/>
  <colors>
    <mruColors>
      <color rgb="FFFFFFCC"/>
      <color rgb="FF0000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externalLink" Target="externalLinks/externalLink1.xml"/><Relationship Id="rId18" Type="http://schemas.openxmlformats.org/officeDocument/2006/relationships/sharedStrings" Target="sharedStrings.xml"/><Relationship Id="rId3" Type="http://schemas.openxmlformats.org/officeDocument/2006/relationships/worksheet" Target="worksheets/sheet3.xml"/><Relationship Id="rId21" Type="http://schemas.openxmlformats.org/officeDocument/2006/relationships/customXml" Target="../customXml/item2.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tyles" Target="styles.xml"/><Relationship Id="rId2" Type="http://schemas.openxmlformats.org/officeDocument/2006/relationships/worksheet" Target="worksheets/sheet2.xml"/><Relationship Id="rId16" Type="http://schemas.openxmlformats.org/officeDocument/2006/relationships/theme" Target="theme/theme1.xml"/><Relationship Id="rId20"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externalLink" Target="externalLinks/externalLink3.xml"/><Relationship Id="rId23" Type="http://schemas.openxmlformats.org/officeDocument/2006/relationships/customXml" Target="../customXml/item4.xml"/><Relationship Id="rId10" Type="http://schemas.openxmlformats.org/officeDocument/2006/relationships/worksheet" Target="worksheets/sheet10.xml"/><Relationship Id="rId19" Type="http://schemas.openxmlformats.org/officeDocument/2006/relationships/calcChain" Target="calcChain.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2.xml"/><Relationship Id="rId22" Type="http://schemas.openxmlformats.org/officeDocument/2006/relationships/customXml" Target="../customXml/item3.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drawing1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11</xdr:col>
      <xdr:colOff>123825</xdr:colOff>
      <xdr:row>1</xdr:row>
      <xdr:rowOff>86</xdr:rowOff>
    </xdr:to>
    <xdr:pic>
      <xdr:nvPicPr>
        <xdr:cNvPr id="4" name="Imag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19050</xdr:colOff>
      <xdr:row>255</xdr:row>
      <xdr:rowOff>0</xdr:rowOff>
    </xdr:from>
    <xdr:to>
      <xdr:col>35</xdr:col>
      <xdr:colOff>0</xdr:colOff>
      <xdr:row>255</xdr:row>
      <xdr:rowOff>0</xdr:rowOff>
    </xdr:to>
    <xdr:sp macro="" textlink="">
      <xdr:nvSpPr>
        <xdr:cNvPr id="2" name="Text Box 1">
          <a:extLst>
            <a:ext uri="{FF2B5EF4-FFF2-40B4-BE49-F238E27FC236}">
              <a16:creationId xmlns:a16="http://schemas.microsoft.com/office/drawing/2014/main" id="{00000000-0008-0000-0100-000002000000}"/>
            </a:ext>
          </a:extLst>
        </xdr:cNvPr>
        <xdr:cNvSpPr txBox="1">
          <a:spLocks noChangeArrowheads="1"/>
        </xdr:cNvSpPr>
      </xdr:nvSpPr>
      <xdr:spPr bwMode="auto">
        <a:xfrm>
          <a:off x="19050" y="40805100"/>
          <a:ext cx="27832050"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txBody>
        <a:bodyPr vertOverflow="clip" wrap="square" lIns="27432" tIns="22860" rIns="0" bIns="0" anchor="t" upright="1"/>
        <a:lstStyle/>
        <a:p>
          <a:pPr algn="l" rtl="0">
            <a:defRPr sz="1000"/>
          </a:pPr>
          <a:r>
            <a:rPr lang="fr-CA" sz="800" b="0" i="0" u="none" strike="noStrike" baseline="0">
              <a:solidFill>
                <a:srgbClr val="000000"/>
              </a:solidFill>
              <a:latin typeface="Arial"/>
              <a:cs typeface="Arial"/>
            </a:rPr>
            <a:t>Taux applicable par période:    1-6 mois = 2 %        7-12 mois = 6 %       13-18 mois = 9 %</a:t>
          </a:r>
          <a:endParaRPr lang="fr-CA" sz="800" b="0" i="1" u="none" strike="noStrike" baseline="0">
            <a:solidFill>
              <a:srgbClr val="000000"/>
            </a:solidFill>
            <a:latin typeface="Arial"/>
            <a:cs typeface="Arial"/>
          </a:endParaRP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La durée de vie de la prime est de 18 mois répartis en 3 blocs consécutifs de 6 mois à partir de la date du premier déboursement.</a:t>
          </a: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À la fin d'une période de 6 mois, la prime sur les déboursés ayant moins de 6 mois est calculée au prorata du nombre de jours écoulés depuis lesdits déboursements sur le total des fonds dans les 6 mois concernés (environ 182 jours) à moins qu'il y ait eu remboursement avant la fin du bloc de 6 mois auquel cas, voir note 1.</a:t>
          </a: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Quel que soit le nombre de jours écoulés depuis le(s) déboursement(s) no 2 et le(s) suivant(s) à la fin d'une période de 6 mois, le calcul de la prime du 6 mois suivant s'effectue au nouveau taux prévu sur le solde en capital à la fin du bloc précédent plus, s'il y a lieu, tout nouveau déboursement depuis le début de cette nouvelle période ou moins tout nouveau remboursement.</a:t>
          </a:r>
          <a:endParaRPr lang="fr-CA"/>
        </a:p>
      </xdr:txBody>
    </xdr:sp>
    <xdr:clientData/>
  </xdr:twoCellAnchor>
  <xdr:twoCellAnchor>
    <xdr:from>
      <xdr:col>0</xdr:col>
      <xdr:colOff>19050</xdr:colOff>
      <xdr:row>255</xdr:row>
      <xdr:rowOff>0</xdr:rowOff>
    </xdr:from>
    <xdr:to>
      <xdr:col>35</xdr:col>
      <xdr:colOff>0</xdr:colOff>
      <xdr:row>255</xdr:row>
      <xdr:rowOff>0</xdr:rowOff>
    </xdr:to>
    <xdr:sp macro="" textlink="">
      <xdr:nvSpPr>
        <xdr:cNvPr id="3" name="Text Box 1">
          <a:extLst>
            <a:ext uri="{FF2B5EF4-FFF2-40B4-BE49-F238E27FC236}">
              <a16:creationId xmlns:a16="http://schemas.microsoft.com/office/drawing/2014/main" id="{00000000-0008-0000-0100-000003000000}"/>
            </a:ext>
          </a:extLst>
        </xdr:cNvPr>
        <xdr:cNvSpPr txBox="1">
          <a:spLocks noChangeArrowheads="1"/>
        </xdr:cNvSpPr>
      </xdr:nvSpPr>
      <xdr:spPr bwMode="auto">
        <a:xfrm>
          <a:off x="19050" y="40805100"/>
          <a:ext cx="27832050"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txBody>
        <a:bodyPr vertOverflow="clip" wrap="square" lIns="27432" tIns="22860" rIns="0" bIns="0" anchor="t" upright="1"/>
        <a:lstStyle/>
        <a:p>
          <a:pPr algn="l" rtl="0">
            <a:defRPr sz="1000"/>
          </a:pPr>
          <a:r>
            <a:rPr lang="fr-CA" sz="800" b="0" i="0" u="none" strike="noStrike" baseline="0">
              <a:solidFill>
                <a:srgbClr val="000000"/>
              </a:solidFill>
              <a:latin typeface="Arial"/>
              <a:cs typeface="Arial"/>
            </a:rPr>
            <a:t>Taux applicable par période:    1-6 mois = 2 %        7-12 mois = 6 %       13-18 mois = 9 %</a:t>
          </a:r>
          <a:endParaRPr lang="fr-CA" sz="800" b="0" i="1" u="none" strike="noStrike" baseline="0">
            <a:solidFill>
              <a:srgbClr val="000000"/>
            </a:solidFill>
            <a:latin typeface="Arial"/>
            <a:cs typeface="Arial"/>
          </a:endParaRP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La durée de vie de la prime est de 18 mois répartis en 3 blocs consécutifs de 6 mois à partir de la date du premier déboursement.</a:t>
          </a: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À la fin d'une période de 6 mois, la prime sur les déboursés ayant moins de 6 mois est calculée au prorata du nombre de jours écoulés depuis lesdits déboursements sur le total des fonds dans les 6 mois concernés (environ 182 jours) à moins qu'il y ait eu remboursement avant la fin du bloc de 6 mois auquel cas, voir note 1.</a:t>
          </a: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Quel que soit le nombre de jours écoulés depuis le(s) déboursement(s) no 2 et le(s) suivant(s) à la fin d'une période de 6 mois, le calcul de la prime du 6 mois suivant s'effectue au nouveau taux prévu sur le solde en capital à la fin du bloc précédent plus, s'il y a lieu, tout nouveau déboursement depuis le début de cette nouvelle période ou moins tout nouveau remboursement.</a:t>
          </a:r>
          <a:endParaRPr lang="fr-CA"/>
        </a:p>
      </xdr:txBody>
    </xdr:sp>
    <xdr:clientData/>
  </xdr:twoCellAnchor>
  <xdr:twoCellAnchor editAs="oneCell">
    <xdr:from>
      <xdr:col>0</xdr:col>
      <xdr:colOff>0</xdr:colOff>
      <xdr:row>0</xdr:row>
      <xdr:rowOff>0</xdr:rowOff>
    </xdr:from>
    <xdr:to>
      <xdr:col>11</xdr:col>
      <xdr:colOff>19050</xdr:colOff>
      <xdr:row>0</xdr:row>
      <xdr:rowOff>609686</xdr:rowOff>
    </xdr:to>
    <xdr:pic>
      <xdr:nvPicPr>
        <xdr:cNvPr id="7" name="Image 6">
          <a:extLst>
            <a:ext uri="{FF2B5EF4-FFF2-40B4-BE49-F238E27FC236}">
              <a16:creationId xmlns:a16="http://schemas.microsoft.com/office/drawing/2014/main" id="{00000000-0008-0000-0100-000007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xdr:from>
      <xdr:col>0</xdr:col>
      <xdr:colOff>19050</xdr:colOff>
      <xdr:row>225</xdr:row>
      <xdr:rowOff>0</xdr:rowOff>
    </xdr:from>
    <xdr:to>
      <xdr:col>38</xdr:col>
      <xdr:colOff>0</xdr:colOff>
      <xdr:row>225</xdr:row>
      <xdr:rowOff>0</xdr:rowOff>
    </xdr:to>
    <xdr:sp macro="" textlink="">
      <xdr:nvSpPr>
        <xdr:cNvPr id="1030" name="Text Box 6">
          <a:extLst>
            <a:ext uri="{FF2B5EF4-FFF2-40B4-BE49-F238E27FC236}">
              <a16:creationId xmlns:a16="http://schemas.microsoft.com/office/drawing/2014/main" id="{00000000-0008-0000-0200-000006040000}"/>
            </a:ext>
          </a:extLst>
        </xdr:cNvPr>
        <xdr:cNvSpPr txBox="1">
          <a:spLocks noChangeArrowheads="1"/>
        </xdr:cNvSpPr>
      </xdr:nvSpPr>
      <xdr:spPr bwMode="auto">
        <a:xfrm>
          <a:off x="19050" y="48396525"/>
          <a:ext cx="6877050" cy="0"/>
        </a:xfrm>
        <a:prstGeom prst="rect">
          <a:avLst/>
        </a:prstGeom>
        <a:solidFill>
          <a:srgbClr xmlns:mc="http://schemas.openxmlformats.org/markup-compatibility/2006" xmlns:a14="http://schemas.microsoft.com/office/drawing/2010/main" val="FFFFFF" mc:Ignorable="a14" a14:legacySpreadsheetColorIndex="9"/>
        </a:solidFill>
        <a:ln w="9525">
          <a:solidFill>
            <a:srgbClr xmlns:mc="http://schemas.openxmlformats.org/markup-compatibility/2006" xmlns:a14="http://schemas.microsoft.com/office/drawing/2010/main" val="000000" mc:Ignorable="a14" a14:legacySpreadsheetColorIndex="64"/>
          </a:solidFill>
          <a:miter lim="800000"/>
          <a:headEnd/>
          <a:tailEnd/>
        </a:ln>
      </xdr:spPr>
      <xdr:txBody>
        <a:bodyPr vertOverflow="clip" wrap="square" lIns="27432" tIns="22860" rIns="0" bIns="0" anchor="t" upright="1"/>
        <a:lstStyle/>
        <a:p>
          <a:pPr algn="l" rtl="0">
            <a:defRPr sz="1000"/>
          </a:pPr>
          <a:r>
            <a:rPr lang="fr-CA" sz="800" b="0" i="0" u="none" strike="noStrike" baseline="0">
              <a:solidFill>
                <a:srgbClr val="000000"/>
              </a:solidFill>
              <a:latin typeface="Arial"/>
              <a:cs typeface="Arial"/>
            </a:rPr>
            <a:t>Taux applicable par période:    1-6 mois = 2 %        7-12 mois = 6 %       13-18 mois = 9 %</a:t>
          </a:r>
          <a:endParaRPr lang="fr-CA" sz="800" b="0" i="1" u="none" strike="noStrike" baseline="0">
            <a:solidFill>
              <a:srgbClr val="000000"/>
            </a:solidFill>
            <a:latin typeface="Arial"/>
            <a:cs typeface="Arial"/>
          </a:endParaRP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La durée de vie de la prime est de 18 mois répartis en 3 blocs consécutifs de 6 mois à partir de la date du premier déboursement.</a:t>
          </a: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À la fin d'une période de 6 mois, la prime sur les déboursés ayant moins de 6 mois est calculée au prorata du nombre de jours écoulés depuis lesdits déboursements sur le total des fonds dans les 6 mois concernés (environ 182 jours) à moins qu'il y ait eu remboursement avant la fin du bloc de 6 mois auquel cas, voir note 1.</a:t>
          </a:r>
        </a:p>
        <a:p>
          <a:pPr algn="l" rtl="0">
            <a:defRPr sz="1000"/>
          </a:pPr>
          <a:endParaRPr lang="fr-CA" sz="800" b="0" i="1" u="none" strike="noStrike" baseline="0">
            <a:solidFill>
              <a:srgbClr val="000000"/>
            </a:solidFill>
            <a:latin typeface="Arial"/>
            <a:cs typeface="Arial"/>
          </a:endParaRPr>
        </a:p>
        <a:p>
          <a:pPr algn="l" rtl="0">
            <a:defRPr sz="1000"/>
          </a:pPr>
          <a:r>
            <a:rPr lang="fr-CA" sz="800" b="0" i="1" u="none" strike="noStrike" baseline="0">
              <a:solidFill>
                <a:srgbClr val="000000"/>
              </a:solidFill>
              <a:latin typeface="Arial"/>
              <a:cs typeface="Arial"/>
            </a:rPr>
            <a:t>Quel que soit le nombre de jours écoulés depuis le(s) déboursement(s) no 2 et le(s) suivant(s) à la fin d'une période de 6 mois, le calcul de la prime du 6 mois suivant s'effectue au nouveau taux prévu sur le solde en capital à la fin du bloc précédent plus, s'il y a lieu, tout nouveau déboursement depuis le début de cette nouvelle période ou moins tout nouveau remboursement.</a:t>
          </a:r>
          <a:endParaRPr lang="fr-CA"/>
        </a:p>
      </xdr:txBody>
    </xdr:sp>
    <xdr:clientData/>
  </xdr:twoCellAnchor>
  <xdr:twoCellAnchor editAs="oneCell">
    <xdr:from>
      <xdr:col>0</xdr:col>
      <xdr:colOff>0</xdr:colOff>
      <xdr:row>0</xdr:row>
      <xdr:rowOff>0</xdr:rowOff>
    </xdr:from>
    <xdr:to>
      <xdr:col>11</xdr:col>
      <xdr:colOff>38100</xdr:colOff>
      <xdr:row>1</xdr:row>
      <xdr:rowOff>19136</xdr:rowOff>
    </xdr:to>
    <xdr:pic>
      <xdr:nvPicPr>
        <xdr:cNvPr id="5" name="Image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857250</xdr:colOff>
      <xdr:row>1</xdr:row>
      <xdr:rowOff>19136</xdr:rowOff>
    </xdr:to>
    <xdr:pic>
      <xdr:nvPicPr>
        <xdr:cNvPr id="4" name="Imag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twoCellAnchor editAs="oneCell">
    <xdr:from>
      <xdr:col>14</xdr:col>
      <xdr:colOff>0</xdr:colOff>
      <xdr:row>0</xdr:row>
      <xdr:rowOff>0</xdr:rowOff>
    </xdr:from>
    <xdr:to>
      <xdr:col>14</xdr:col>
      <xdr:colOff>2095500</xdr:colOff>
      <xdr:row>1</xdr:row>
      <xdr:rowOff>19136</xdr:rowOff>
    </xdr:to>
    <xdr:pic>
      <xdr:nvPicPr>
        <xdr:cNvPr id="6" name="Image 5">
          <a:extLst>
            <a:ext uri="{FF2B5EF4-FFF2-40B4-BE49-F238E27FC236}">
              <a16:creationId xmlns:a16="http://schemas.microsoft.com/office/drawing/2014/main" id="{00000000-0008-0000-0300-000006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3049250" y="0"/>
          <a:ext cx="2095500" cy="609686"/>
        </a:xfrm>
        <a:prstGeom prst="rect">
          <a:avLst/>
        </a:prstGeom>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647700</xdr:colOff>
      <xdr:row>1</xdr:row>
      <xdr:rowOff>28661</xdr:rowOff>
    </xdr:to>
    <xdr:pic>
      <xdr:nvPicPr>
        <xdr:cNvPr id="3" name="Image 2">
          <a:extLst>
            <a:ext uri="{FF2B5EF4-FFF2-40B4-BE49-F238E27FC236}">
              <a16:creationId xmlns:a16="http://schemas.microsoft.com/office/drawing/2014/main" id="{00000000-0008-0000-04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2095500</xdr:colOff>
      <xdr:row>1</xdr:row>
      <xdr:rowOff>86</xdr:rowOff>
    </xdr:to>
    <xdr:pic>
      <xdr:nvPicPr>
        <xdr:cNvPr id="4" name="Image 3">
          <a:extLst>
            <a:ext uri="{FF2B5EF4-FFF2-40B4-BE49-F238E27FC236}">
              <a16:creationId xmlns:a16="http://schemas.microsoft.com/office/drawing/2014/main" id="{00000000-0008-0000-05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twoCellAnchor editAs="oneCell">
    <xdr:from>
      <xdr:col>11</xdr:col>
      <xdr:colOff>0</xdr:colOff>
      <xdr:row>0</xdr:row>
      <xdr:rowOff>0</xdr:rowOff>
    </xdr:from>
    <xdr:to>
      <xdr:col>12</xdr:col>
      <xdr:colOff>352425</xdr:colOff>
      <xdr:row>1</xdr:row>
      <xdr:rowOff>86</xdr:rowOff>
    </xdr:to>
    <xdr:pic>
      <xdr:nvPicPr>
        <xdr:cNvPr id="7" name="Image 6">
          <a:extLst>
            <a:ext uri="{FF2B5EF4-FFF2-40B4-BE49-F238E27FC236}">
              <a16:creationId xmlns:a16="http://schemas.microsoft.com/office/drawing/2014/main" id="{00000000-0008-0000-0500-000007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11477625" y="0"/>
          <a:ext cx="2095500" cy="609686"/>
        </a:xfrm>
        <a:prstGeom prst="rect">
          <a:avLst/>
        </a:prstGeom>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2095500</xdr:colOff>
      <xdr:row>0</xdr:row>
      <xdr:rowOff>609686</xdr:rowOff>
    </xdr:to>
    <xdr:pic>
      <xdr:nvPicPr>
        <xdr:cNvPr id="4" name="Image 3">
          <a:extLst>
            <a:ext uri="{FF2B5EF4-FFF2-40B4-BE49-F238E27FC236}">
              <a16:creationId xmlns:a16="http://schemas.microsoft.com/office/drawing/2014/main" id="{00000000-0008-0000-06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2095500</xdr:colOff>
      <xdr:row>0</xdr:row>
      <xdr:rowOff>609686</xdr:rowOff>
    </xdr:to>
    <xdr:pic>
      <xdr:nvPicPr>
        <xdr:cNvPr id="3" name="Image 2">
          <a:extLst>
            <a:ext uri="{FF2B5EF4-FFF2-40B4-BE49-F238E27FC236}">
              <a16:creationId xmlns:a16="http://schemas.microsoft.com/office/drawing/2014/main" id="{00000000-0008-0000-07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2095500</xdr:colOff>
      <xdr:row>0</xdr:row>
      <xdr:rowOff>609686</xdr:rowOff>
    </xdr:to>
    <xdr:pic>
      <xdr:nvPicPr>
        <xdr:cNvPr id="3" name="Image 2">
          <a:extLst>
            <a:ext uri="{FF2B5EF4-FFF2-40B4-BE49-F238E27FC236}">
              <a16:creationId xmlns:a16="http://schemas.microsoft.com/office/drawing/2014/main" id="{00000000-0008-0000-08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2095500</xdr:colOff>
      <xdr:row>0</xdr:row>
      <xdr:rowOff>609686</xdr:rowOff>
    </xdr:to>
    <xdr:pic>
      <xdr:nvPicPr>
        <xdr:cNvPr id="3" name="Imag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1885950</xdr:colOff>
      <xdr:row>12</xdr:row>
      <xdr:rowOff>66675</xdr:rowOff>
    </xdr:from>
    <xdr:to>
      <xdr:col>2</xdr:col>
      <xdr:colOff>276225</xdr:colOff>
      <xdr:row>18</xdr:row>
      <xdr:rowOff>295275</xdr:rowOff>
    </xdr:to>
    <xdr:sp macro="" textlink="">
      <xdr:nvSpPr>
        <xdr:cNvPr id="25604" name="WordArt 4">
          <a:extLst>
            <a:ext uri="{FF2B5EF4-FFF2-40B4-BE49-F238E27FC236}">
              <a16:creationId xmlns:a16="http://schemas.microsoft.com/office/drawing/2014/main" id="{00000000-0008-0000-0A00-000004640000}"/>
            </a:ext>
          </a:extLst>
        </xdr:cNvPr>
        <xdr:cNvSpPr>
          <a:spLocks noChangeArrowheads="1" noChangeShapeType="1" noTextEdit="1"/>
        </xdr:cNvSpPr>
      </xdr:nvSpPr>
      <xdr:spPr bwMode="auto">
        <a:xfrm>
          <a:off x="1885950" y="4629150"/>
          <a:ext cx="2609850" cy="1457325"/>
        </a:xfrm>
        <a:prstGeom prst="rect">
          <a:avLst/>
        </a:prstGeom>
        <a:extLst>
          <a:ext uri="{AF507438-7753-43E0-B8FC-AC1667EBCBE1}">
            <a14:hiddenEffects xmlns:a14="http://schemas.microsoft.com/office/drawing/2010/main">
              <a:effectLst/>
            </a14:hiddenEffects>
          </a:ext>
        </a:extLst>
      </xdr:spPr>
      <xdr:txBody>
        <a:bodyPr wrap="none" fromWordArt="1">
          <a:prstTxWarp prst="textSlantUp">
            <a:avLst>
              <a:gd name="adj" fmla="val 55556"/>
            </a:avLst>
          </a:prstTxWarp>
        </a:bodyPr>
        <a:lstStyle/>
        <a:p>
          <a:pPr algn="ctr" rtl="0">
            <a:buNone/>
          </a:pPr>
          <a:r>
            <a:rPr lang="fr-CA" sz="3600" kern="10" spc="0">
              <a:ln w="9525">
                <a:solidFill>
                  <a:srgbClr val="000000"/>
                </a:solidFill>
                <a:round/>
                <a:headEnd/>
                <a:tailEnd/>
              </a:ln>
              <a:solidFill>
                <a:srgbClr val="000000"/>
              </a:solidFill>
              <a:effectLst/>
              <a:latin typeface="Arial Black"/>
            </a:rPr>
            <a:t>Exemple</a:t>
          </a:r>
        </a:p>
      </xdr:txBody>
    </xdr:sp>
    <xdr:clientData/>
  </xdr:twoCellAnchor>
  <xdr:twoCellAnchor editAs="oneCell">
    <xdr:from>
      <xdr:col>0</xdr:col>
      <xdr:colOff>0</xdr:colOff>
      <xdr:row>0</xdr:row>
      <xdr:rowOff>0</xdr:rowOff>
    </xdr:from>
    <xdr:to>
      <xdr:col>0</xdr:col>
      <xdr:colOff>2095500</xdr:colOff>
      <xdr:row>0</xdr:row>
      <xdr:rowOff>609686</xdr:rowOff>
    </xdr:to>
    <xdr:pic>
      <xdr:nvPicPr>
        <xdr:cNvPr id="5" name="Image 4">
          <a:extLst>
            <a:ext uri="{FF2B5EF4-FFF2-40B4-BE49-F238E27FC236}">
              <a16:creationId xmlns:a16="http://schemas.microsoft.com/office/drawing/2014/main" id="{00000000-0008-0000-0A00-000005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600075</xdr:colOff>
      <xdr:row>0</xdr:row>
      <xdr:rowOff>609686</xdr:rowOff>
    </xdr:to>
    <xdr:pic>
      <xdr:nvPicPr>
        <xdr:cNvPr id="4" name="Image 3">
          <a:extLst>
            <a:ext uri="{FF2B5EF4-FFF2-40B4-BE49-F238E27FC236}">
              <a16:creationId xmlns:a16="http://schemas.microsoft.com/office/drawing/2014/main" id="{00000000-0008-0000-0B00-000004000000}"/>
            </a:ext>
          </a:extLst>
        </xdr:cNvPr>
        <xdr:cNvPicPr>
          <a:picLocks noChangeAspect="1"/>
        </xdr:cNvPicPr>
      </xdr:nvPicPr>
      <xdr:blipFill>
        <a:blip xmlns:r="http://schemas.openxmlformats.org/officeDocument/2006/relationships" r:embed="rId1" cstate="print">
          <a:extLst>
            <a:ext uri="{28A0092B-C50C-407E-A947-70E740481C1C}">
              <a14:useLocalDpi xmlns:a14="http://schemas.microsoft.com/office/drawing/2010/main" val="0"/>
            </a:ext>
          </a:extLst>
        </a:blip>
        <a:stretch>
          <a:fillRect/>
        </a:stretch>
      </xdr:blipFill>
      <xdr:spPr>
        <a:xfrm>
          <a:off x="0" y="0"/>
          <a:ext cx="2095500" cy="609686"/>
        </a:xfrm>
        <a:prstGeom prst="rect">
          <a:avLst/>
        </a:prstGeom>
      </xdr:spPr>
    </xdr:pic>
    <xdr:clientData/>
  </xdr:twoCellAnchor>
</xdr:wsDr>
</file>

<file path=xl/externalLinks/_rels/externalLink1.xml.rels><?xml version="1.0" encoding="UTF-8" standalone="yes"?>
<Relationships xmlns="http://schemas.openxmlformats.org/package/2006/relationships"><Relationship Id="rId1" Type="http://schemas.microsoft.com/office/2006/relationships/xlExternalLinkPath/xlPathMissing" Target="4-10-28.xlt" TargetMode="External"/></Relationships>
</file>

<file path=xl/externalLinks/_rels/externalLink2.xml.rels><?xml version="1.0" encoding="UTF-8" standalone="yes"?>
<Relationships xmlns="http://schemas.openxmlformats.org/package/2006/relationships"><Relationship Id="rId1" Type="http://schemas.microsoft.com/office/2006/relationships/xlExternalLinkPath/xlPathMissing" Target="4-10-281"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investquebec.com\acces\Documents%20and%20Settings\bon\Local%20Settings\Temporary%20Internet%20Files\Content.Outlook\94NNBMER\4-10-27NJ.XLT"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irectives"/>
      <sheetName val="Demande certificat"/>
      <sheetName val="Demande d'attestation"/>
      <sheetName val="Annexe A"/>
      <sheetName val="Annexe B"/>
      <sheetName val="Guide"/>
      <sheetName val="Demande"/>
      <sheetName val="Renseignements généraux"/>
    </sheetNames>
    <sheetDataSet>
      <sheetData sheetId="0"/>
      <sheetData sheetId="1"/>
      <sheetData sheetId="2">
        <row r="12">
          <cell r="H12">
            <v>0</v>
          </cell>
        </row>
      </sheetData>
      <sheetData sheetId="3">
        <row r="12">
          <cell r="E12" t="str">
            <v/>
          </cell>
          <cell r="H12" t="str">
            <v/>
          </cell>
          <cell r="J12" t="str">
            <v/>
          </cell>
        </row>
      </sheetData>
      <sheetData sheetId="4"/>
      <sheetData sheetId="5" refreshError="1"/>
      <sheetData sheetId="6" refreshError="1"/>
      <sheetData sheetId="7"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irectives"/>
      <sheetName val="Demande certificat"/>
      <sheetName val="Demande d'attestation"/>
      <sheetName val="Annexe A"/>
      <sheetName val="Annexe B"/>
      <sheetName val="Optimisation Crédit du QC"/>
      <sheetName val="Info"/>
      <sheetName val="6440-11 Taxe capital"/>
      <sheetName val="4-10-281"/>
      <sheetName val="Cov"/>
      <sheetName val="hiddenSheet"/>
      <sheetName val="Année 1 - à compléter"/>
      <sheetName val="SUPPORT INFO"/>
      <sheetName val="T661 SCH-E"/>
      <sheetName val="Taches-SW"/>
      <sheetName val="Liste des établissements"/>
      <sheetName val="DQSegment"/>
      <sheetName val="Demande - Travaux de production"/>
      <sheetName val="Feuil1"/>
      <sheetName val="Annexe C"/>
      <sheetName val="Annexe D - Animateurs"/>
      <sheetName val="Annexe D - Artiste de concept"/>
      <sheetName val="Annexe D - Artiste FX"/>
      <sheetName val="Annexe D - Chargé de projet"/>
      <sheetName val="Annexe D - Directeur animation"/>
      <sheetName val="Annexe D - Directeur créatif"/>
      <sheetName val="Annexe D - Expert CG"/>
      <sheetName val="Annexe D - Modeleur 3D"/>
      <sheetName val="Annexe D - Producteur"/>
      <sheetName val="Annexe D - Programmeur"/>
      <sheetName val="Annexe D - Rigger"/>
      <sheetName val="Annexe D- Superviseur CG"/>
      <sheetName val="Annexe D - Superviseur prod."/>
      <sheetName val="Annexe D - Technicien en info."/>
      <sheetName val="Annexe D - Textureur"/>
      <sheetName val="Annexe D - Artiste lighting"/>
      <sheetName val="Annexe D - Artiste compositing"/>
      <sheetName val="Annexe D - Artiste dév. visuel"/>
      <sheetName val="Annexe D - Coordonateur projet"/>
      <sheetName val="Annexe D - Layout artiste"/>
      <sheetName val="Demande - Société"/>
      <sheetName val="Demande - Employés"/>
      <sheetName val="Annexe A1"/>
      <sheetName val="Annexe B "/>
      <sheetName val="Annexe C "/>
      <sheetName val="Annexe D"/>
      <sheetName val="Annexe E"/>
      <sheetName val="Annexe E -2"/>
      <sheetName val="Annexe E-3"/>
      <sheetName val="Annexe E-4"/>
      <sheetName val="Annexe E (Exemple)"/>
    </sheetNames>
    <sheetDataSet>
      <sheetData sheetId="0" refreshError="1"/>
      <sheetData sheetId="1" refreshError="1"/>
      <sheetData sheetId="2" refreshError="1"/>
      <sheetData sheetId="3">
        <row r="12">
          <cell r="E12" t="str">
            <v/>
          </cell>
          <cell r="H12" t="str">
            <v/>
          </cell>
          <cell r="J12" t="str">
            <v/>
          </cell>
        </row>
        <row r="16">
          <cell r="G16" t="str">
            <v>O</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refreshError="1"/>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mande"/>
      <sheetName val="Annexe A"/>
      <sheetName val="Annexe B"/>
      <sheetName val="Renseignements généraux"/>
      <sheetName val="HoursEE (Support)"/>
      <sheetName val="HoursEE"/>
      <sheetName val="Data capture"/>
      <sheetName val="Demande - Société"/>
      <sheetName val="Demande - Employés"/>
      <sheetName val="Annexe E-Prog-Developpeur"/>
      <sheetName val="Annexe E-Prog-analyste Java"/>
      <sheetName val="Annexe E Dev mobile"/>
      <sheetName val="Annexe E Analyste Ass QA"/>
      <sheetName val="Annexe E Architecte "/>
      <sheetName val="Directives"/>
      <sheetName val="Annexe A1"/>
      <sheetName val="Annexe B "/>
      <sheetName val="Annexe C "/>
      <sheetName val="Annexe D"/>
      <sheetName val="Annexe E"/>
      <sheetName val="Annexe E -2"/>
      <sheetName val="Annexe E-3"/>
      <sheetName val="Annexe E-4"/>
      <sheetName val="Annexe E (Exemple)"/>
      <sheetName val="Liste des établissements"/>
      <sheetName val="Salaire"/>
      <sheetName val="Annexe B1"/>
      <sheetName val="Annexe B2"/>
      <sheetName val="Annexe C"/>
      <sheetName val="A-E (Patrick P.-Gagné)"/>
      <sheetName val="A-E (Claude Laroche)"/>
      <sheetName val="A-E (Michel Urbain)"/>
      <sheetName val="A-E (Olivier Lallemant)"/>
      <sheetName val="A-E (Michel Héon-Bertrand)"/>
      <sheetName val="A-E (Félix-Olivier Beauchamp)"/>
      <sheetName val="A-E (Philippe Lamy)"/>
      <sheetName val="A-E (Semy Mhedhbi)"/>
      <sheetName val="A-E (Fatou Mallé Sall)"/>
      <sheetName val="A-E (Chelny Duplan)"/>
      <sheetName val="A-E (Denis Lafrenière)"/>
      <sheetName val="A-E (Marco Moretto)"/>
      <sheetName val="A-E (Sivapalan A.)"/>
      <sheetName val="A-E (Emmanuel Morisseau)"/>
      <sheetName val="Annexe_A"/>
      <sheetName val="Annexe_B"/>
      <sheetName val="Renseignements_généraux"/>
      <sheetName val="HoursEE_(Support)"/>
      <sheetName val="Data_capture"/>
      <sheetName val="Annexe_A1"/>
      <sheetName val="Annexe_B1"/>
      <sheetName val="Renseignements_généraux1"/>
      <sheetName val="HoursEE_(Support)1"/>
      <sheetName val="Data_capture1"/>
    </sheetNames>
    <sheetDataSet>
      <sheetData sheetId="0"/>
      <sheetData sheetId="1">
        <row r="16">
          <cell r="G16">
            <v>0</v>
          </cell>
        </row>
      </sheetData>
      <sheetData sheetId="2"/>
      <sheetData sheetId="3" refreshError="1"/>
      <sheetData sheetId="4" refreshError="1"/>
      <sheetData sheetId="5" refreshError="1"/>
      <sheetData sheetId="6" refreshError="1"/>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Set>
  </externalBook>
</externalLink>
</file>

<file path=xl/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xmlns:mc="http://schemas.openxmlformats.org/markup-compatibility/2006" xmlns:a14="http://schemas.microsoft.com/office/drawing/2010/main" val="090000" mc:Ignorable="a14" a14:legacySpreadsheetColorIndex="9"/>
        </a:solidFill>
        <a:ln w="9525" cap="flat" cmpd="sng" algn="ctr">
          <a:solidFill>
            <a:srgbClr xmlns:mc="http://schemas.openxmlformats.org/markup-compatibility/2006" xmlns:a14="http://schemas.microsoft.com/office/drawing/2010/main" val="400000" mc:Ignorable="a14" a14:legacySpreadsheetColorIndex="64"/>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a:spPr>
      <a:bodyPr vertOverflow="clip" wrap="square" lIns="18288" tIns="0" rIns="0" bIns="0" upright="1"/>
      <a:lstStyle/>
    </a:spDef>
    <a:lnDef>
      <a:spPr bwMode="auto">
        <a:xfrm>
          <a:off x="0" y="0"/>
          <a:ext cx="1" cy="1"/>
        </a:xfrm>
        <a:custGeom>
          <a:avLst/>
          <a:gdLst/>
          <a:ahLst/>
          <a:cxnLst/>
          <a:rect l="0" t="0" r="0" b="0"/>
          <a:pathLst/>
        </a:custGeom>
        <a:solidFill>
          <a:srgbClr xmlns:mc="http://schemas.openxmlformats.org/markup-compatibility/2006" xmlns:a14="http://schemas.microsoft.com/office/drawing/2010/main" val="090000" mc:Ignorable="a14" a14:legacySpreadsheetColorIndex="9"/>
        </a:solidFill>
        <a:ln w="9525" cap="flat" cmpd="sng" algn="ctr">
          <a:solidFill>
            <a:srgbClr xmlns:mc="http://schemas.openxmlformats.org/markup-compatibility/2006" xmlns:a14="http://schemas.microsoft.com/office/drawing/2010/main" val="400000" mc:Ignorable="a14" a14:legacySpreadsheetColorIndex="64"/>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1.bin"/><Relationship Id="rId2" Type="http://schemas.openxmlformats.org/officeDocument/2006/relationships/hyperlink" Target="https://www.investquebec.com/sites/default/files/2026-08/investissement-quebec-guide-utilisateur-invite-sfiler_0.pdf" TargetMode="External"/><Relationship Id="rId1" Type="http://schemas.openxmlformats.org/officeDocument/2006/relationships/hyperlink" Target="mailto:mesuresfiscales@invest-quebec.com" TargetMode="External"/><Relationship Id="rId4"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2.bin"/><Relationship Id="rId2" Type="http://schemas.openxmlformats.org/officeDocument/2006/relationships/hyperlink" Target="http://www.investquebec.com/documents/qc/formulaires/Procuration_fr.doc" TargetMode="External"/><Relationship Id="rId1" Type="http://schemas.openxmlformats.org/officeDocument/2006/relationships/hyperlink" Target="http://www.investquebec.com/documents/fr/formulaires/Procuration_fr.doc" TargetMode="External"/><Relationship Id="rId4"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drawing" Target="../drawings/drawing4.xml"/><Relationship Id="rId2" Type="http://schemas.openxmlformats.org/officeDocument/2006/relationships/printerSettings" Target="../printerSettings/printerSettings4.bin"/><Relationship Id="rId1" Type="http://schemas.openxmlformats.org/officeDocument/2006/relationships/hyperlink" Target="https://www.investquebec.com/quebec/fr/produits-financiers/pme-et-grandes-entreprises/credits-d-impot/Credit-d-impot-pour-soutenir-la-presse-d-information-ecrite.html" TargetMode="External"/></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7.bin"/><Relationship Id="rId1" Type="http://schemas.openxmlformats.org/officeDocument/2006/relationships/hyperlink" Target="https://www.investquebec.com/documents/qc/fichesdetaillees/NouvellesLignesDirectrices_MesuresFiscales.pdf" TargetMode="External"/></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8.xml"/><Relationship Id="rId2" Type="http://schemas.openxmlformats.org/officeDocument/2006/relationships/printerSettings" Target="../printerSettings/printerSettings8.bin"/><Relationship Id="rId1" Type="http://schemas.openxmlformats.org/officeDocument/2006/relationships/hyperlink" Target="https://www.investquebec.com/documents/qc/fichesdetaillees/NouvellesLignesDirectrices_MesuresFiscales.pdf" TargetMode="External"/></Relationships>
</file>

<file path=xl/worksheets/_rels/sheet9.xml.rels><?xml version="1.0" encoding="UTF-8" standalone="yes"?>
<Relationships xmlns="http://schemas.openxmlformats.org/package/2006/relationships"><Relationship Id="rId3" Type="http://schemas.openxmlformats.org/officeDocument/2006/relationships/drawing" Target="../drawings/drawing9.xml"/><Relationship Id="rId2" Type="http://schemas.openxmlformats.org/officeDocument/2006/relationships/printerSettings" Target="../printerSettings/printerSettings9.bin"/><Relationship Id="rId1" Type="http://schemas.openxmlformats.org/officeDocument/2006/relationships/hyperlink" Target="https://www.investquebec.com/documents/qc/fichesdetaillees/NouvellesLignesDirectrices_MesuresFiscales.pdf" TargetMode="External"/></Relationships>
</file>

<file path=xl/worksheets/_rels/sheet10.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0.bin"/><Relationship Id="rId1" Type="http://schemas.openxmlformats.org/officeDocument/2006/relationships/hyperlink" Target="https://www.investquebec.com/documents/qc/fichesdetaillees/NouvellesLignesDirectrices_MesuresFiscales.pdf" TargetMode="External"/></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11.xml"/><Relationship Id="rId2" Type="http://schemas.openxmlformats.org/officeDocument/2006/relationships/printerSettings" Target="../printerSettings/printerSettings11.bin"/><Relationship Id="rId1" Type="http://schemas.openxmlformats.org/officeDocument/2006/relationships/hyperlink" Target="https://www.investquebec.com/documents/qc/fichesdetaillees/NouvellesLignesDirectrices_MesuresFiscales.pdf" TargetMode="Externa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Feuil4"/>
  <dimension ref="A1:BZ36"/>
  <sheetViews>
    <sheetView showGridLines="0" tabSelected="1" zoomScaleNormal="100" workbookViewId="0">
      <selection activeCell="B32" sqref="B32:AL32"/>
    </sheetView>
  </sheetViews>
  <sheetFormatPr baseColWidth="10" defaultRowHeight="12.75" x14ac:dyDescent="0.2"/>
  <cols>
    <col min="1" max="1" width="2.42578125" customWidth="1"/>
    <col min="2" max="23" width="2.7109375" customWidth="1"/>
    <col min="24" max="24" width="2.140625" customWidth="1"/>
    <col min="25" max="25" width="1.140625" hidden="1" customWidth="1"/>
    <col min="26" max="37" width="2.7109375" customWidth="1"/>
    <col min="38" max="38" width="8.5703125" customWidth="1"/>
    <col min="257" max="257" width="3" customWidth="1"/>
    <col min="258" max="279" width="2.7109375" customWidth="1"/>
    <col min="280" max="280" width="2.140625" customWidth="1"/>
    <col min="281" max="281" width="0" hidden="1" customWidth="1"/>
    <col min="282" max="294" width="2.7109375" customWidth="1"/>
    <col min="513" max="513" width="3" customWidth="1"/>
    <col min="514" max="535" width="2.7109375" customWidth="1"/>
    <col min="536" max="536" width="2.140625" customWidth="1"/>
    <col min="537" max="537" width="0" hidden="1" customWidth="1"/>
    <col min="538" max="550" width="2.7109375" customWidth="1"/>
    <col min="769" max="769" width="3" customWidth="1"/>
    <col min="770" max="791" width="2.7109375" customWidth="1"/>
    <col min="792" max="792" width="2.140625" customWidth="1"/>
    <col min="793" max="793" width="0" hidden="1" customWidth="1"/>
    <col min="794" max="806" width="2.7109375" customWidth="1"/>
    <col min="1025" max="1025" width="3" customWidth="1"/>
    <col min="1026" max="1047" width="2.7109375" customWidth="1"/>
    <col min="1048" max="1048" width="2.140625" customWidth="1"/>
    <col min="1049" max="1049" width="0" hidden="1" customWidth="1"/>
    <col min="1050" max="1062" width="2.7109375" customWidth="1"/>
    <col min="1281" max="1281" width="3" customWidth="1"/>
    <col min="1282" max="1303" width="2.7109375" customWidth="1"/>
    <col min="1304" max="1304" width="2.140625" customWidth="1"/>
    <col min="1305" max="1305" width="0" hidden="1" customWidth="1"/>
    <col min="1306" max="1318" width="2.7109375" customWidth="1"/>
    <col min="1537" max="1537" width="3" customWidth="1"/>
    <col min="1538" max="1559" width="2.7109375" customWidth="1"/>
    <col min="1560" max="1560" width="2.140625" customWidth="1"/>
    <col min="1561" max="1561" width="0" hidden="1" customWidth="1"/>
    <col min="1562" max="1574" width="2.7109375" customWidth="1"/>
    <col min="1793" max="1793" width="3" customWidth="1"/>
    <col min="1794" max="1815" width="2.7109375" customWidth="1"/>
    <col min="1816" max="1816" width="2.140625" customWidth="1"/>
    <col min="1817" max="1817" width="0" hidden="1" customWidth="1"/>
    <col min="1818" max="1830" width="2.7109375" customWidth="1"/>
    <col min="2049" max="2049" width="3" customWidth="1"/>
    <col min="2050" max="2071" width="2.7109375" customWidth="1"/>
    <col min="2072" max="2072" width="2.140625" customWidth="1"/>
    <col min="2073" max="2073" width="0" hidden="1" customWidth="1"/>
    <col min="2074" max="2086" width="2.7109375" customWidth="1"/>
    <col min="2305" max="2305" width="3" customWidth="1"/>
    <col min="2306" max="2327" width="2.7109375" customWidth="1"/>
    <col min="2328" max="2328" width="2.140625" customWidth="1"/>
    <col min="2329" max="2329" width="0" hidden="1" customWidth="1"/>
    <col min="2330" max="2342" width="2.7109375" customWidth="1"/>
    <col min="2561" max="2561" width="3" customWidth="1"/>
    <col min="2562" max="2583" width="2.7109375" customWidth="1"/>
    <col min="2584" max="2584" width="2.140625" customWidth="1"/>
    <col min="2585" max="2585" width="0" hidden="1" customWidth="1"/>
    <col min="2586" max="2598" width="2.7109375" customWidth="1"/>
    <col min="2817" max="2817" width="3" customWidth="1"/>
    <col min="2818" max="2839" width="2.7109375" customWidth="1"/>
    <col min="2840" max="2840" width="2.140625" customWidth="1"/>
    <col min="2841" max="2841" width="0" hidden="1" customWidth="1"/>
    <col min="2842" max="2854" width="2.7109375" customWidth="1"/>
    <col min="3073" max="3073" width="3" customWidth="1"/>
    <col min="3074" max="3095" width="2.7109375" customWidth="1"/>
    <col min="3096" max="3096" width="2.140625" customWidth="1"/>
    <col min="3097" max="3097" width="0" hidden="1" customWidth="1"/>
    <col min="3098" max="3110" width="2.7109375" customWidth="1"/>
    <col min="3329" max="3329" width="3" customWidth="1"/>
    <col min="3330" max="3351" width="2.7109375" customWidth="1"/>
    <col min="3352" max="3352" width="2.140625" customWidth="1"/>
    <col min="3353" max="3353" width="0" hidden="1" customWidth="1"/>
    <col min="3354" max="3366" width="2.7109375" customWidth="1"/>
    <col min="3585" max="3585" width="3" customWidth="1"/>
    <col min="3586" max="3607" width="2.7109375" customWidth="1"/>
    <col min="3608" max="3608" width="2.140625" customWidth="1"/>
    <col min="3609" max="3609" width="0" hidden="1" customWidth="1"/>
    <col min="3610" max="3622" width="2.7109375" customWidth="1"/>
    <col min="3841" max="3841" width="3" customWidth="1"/>
    <col min="3842" max="3863" width="2.7109375" customWidth="1"/>
    <col min="3864" max="3864" width="2.140625" customWidth="1"/>
    <col min="3865" max="3865" width="0" hidden="1" customWidth="1"/>
    <col min="3866" max="3878" width="2.7109375" customWidth="1"/>
    <col min="4097" max="4097" width="3" customWidth="1"/>
    <col min="4098" max="4119" width="2.7109375" customWidth="1"/>
    <col min="4120" max="4120" width="2.140625" customWidth="1"/>
    <col min="4121" max="4121" width="0" hidden="1" customWidth="1"/>
    <col min="4122" max="4134" width="2.7109375" customWidth="1"/>
    <col min="4353" max="4353" width="3" customWidth="1"/>
    <col min="4354" max="4375" width="2.7109375" customWidth="1"/>
    <col min="4376" max="4376" width="2.140625" customWidth="1"/>
    <col min="4377" max="4377" width="0" hidden="1" customWidth="1"/>
    <col min="4378" max="4390" width="2.7109375" customWidth="1"/>
    <col min="4609" max="4609" width="3" customWidth="1"/>
    <col min="4610" max="4631" width="2.7109375" customWidth="1"/>
    <col min="4632" max="4632" width="2.140625" customWidth="1"/>
    <col min="4633" max="4633" width="0" hidden="1" customWidth="1"/>
    <col min="4634" max="4646" width="2.7109375" customWidth="1"/>
    <col min="4865" max="4865" width="3" customWidth="1"/>
    <col min="4866" max="4887" width="2.7109375" customWidth="1"/>
    <col min="4888" max="4888" width="2.140625" customWidth="1"/>
    <col min="4889" max="4889" width="0" hidden="1" customWidth="1"/>
    <col min="4890" max="4902" width="2.7109375" customWidth="1"/>
    <col min="5121" max="5121" width="3" customWidth="1"/>
    <col min="5122" max="5143" width="2.7109375" customWidth="1"/>
    <col min="5144" max="5144" width="2.140625" customWidth="1"/>
    <col min="5145" max="5145" width="0" hidden="1" customWidth="1"/>
    <col min="5146" max="5158" width="2.7109375" customWidth="1"/>
    <col min="5377" max="5377" width="3" customWidth="1"/>
    <col min="5378" max="5399" width="2.7109375" customWidth="1"/>
    <col min="5400" max="5400" width="2.140625" customWidth="1"/>
    <col min="5401" max="5401" width="0" hidden="1" customWidth="1"/>
    <col min="5402" max="5414" width="2.7109375" customWidth="1"/>
    <col min="5633" max="5633" width="3" customWidth="1"/>
    <col min="5634" max="5655" width="2.7109375" customWidth="1"/>
    <col min="5656" max="5656" width="2.140625" customWidth="1"/>
    <col min="5657" max="5657" width="0" hidden="1" customWidth="1"/>
    <col min="5658" max="5670" width="2.7109375" customWidth="1"/>
    <col min="5889" max="5889" width="3" customWidth="1"/>
    <col min="5890" max="5911" width="2.7109375" customWidth="1"/>
    <col min="5912" max="5912" width="2.140625" customWidth="1"/>
    <col min="5913" max="5913" width="0" hidden="1" customWidth="1"/>
    <col min="5914" max="5926" width="2.7109375" customWidth="1"/>
    <col min="6145" max="6145" width="3" customWidth="1"/>
    <col min="6146" max="6167" width="2.7109375" customWidth="1"/>
    <col min="6168" max="6168" width="2.140625" customWidth="1"/>
    <col min="6169" max="6169" width="0" hidden="1" customWidth="1"/>
    <col min="6170" max="6182" width="2.7109375" customWidth="1"/>
    <col min="6401" max="6401" width="3" customWidth="1"/>
    <col min="6402" max="6423" width="2.7109375" customWidth="1"/>
    <col min="6424" max="6424" width="2.140625" customWidth="1"/>
    <col min="6425" max="6425" width="0" hidden="1" customWidth="1"/>
    <col min="6426" max="6438" width="2.7109375" customWidth="1"/>
    <col min="6657" max="6657" width="3" customWidth="1"/>
    <col min="6658" max="6679" width="2.7109375" customWidth="1"/>
    <col min="6680" max="6680" width="2.140625" customWidth="1"/>
    <col min="6681" max="6681" width="0" hidden="1" customWidth="1"/>
    <col min="6682" max="6694" width="2.7109375" customWidth="1"/>
    <col min="6913" max="6913" width="3" customWidth="1"/>
    <col min="6914" max="6935" width="2.7109375" customWidth="1"/>
    <col min="6936" max="6936" width="2.140625" customWidth="1"/>
    <col min="6937" max="6937" width="0" hidden="1" customWidth="1"/>
    <col min="6938" max="6950" width="2.7109375" customWidth="1"/>
    <col min="7169" max="7169" width="3" customWidth="1"/>
    <col min="7170" max="7191" width="2.7109375" customWidth="1"/>
    <col min="7192" max="7192" width="2.140625" customWidth="1"/>
    <col min="7193" max="7193" width="0" hidden="1" customWidth="1"/>
    <col min="7194" max="7206" width="2.7109375" customWidth="1"/>
    <col min="7425" max="7425" width="3" customWidth="1"/>
    <col min="7426" max="7447" width="2.7109375" customWidth="1"/>
    <col min="7448" max="7448" width="2.140625" customWidth="1"/>
    <col min="7449" max="7449" width="0" hidden="1" customWidth="1"/>
    <col min="7450" max="7462" width="2.7109375" customWidth="1"/>
    <col min="7681" max="7681" width="3" customWidth="1"/>
    <col min="7682" max="7703" width="2.7109375" customWidth="1"/>
    <col min="7704" max="7704" width="2.140625" customWidth="1"/>
    <col min="7705" max="7705" width="0" hidden="1" customWidth="1"/>
    <col min="7706" max="7718" width="2.7109375" customWidth="1"/>
    <col min="7937" max="7937" width="3" customWidth="1"/>
    <col min="7938" max="7959" width="2.7109375" customWidth="1"/>
    <col min="7960" max="7960" width="2.140625" customWidth="1"/>
    <col min="7961" max="7961" width="0" hidden="1" customWidth="1"/>
    <col min="7962" max="7974" width="2.7109375" customWidth="1"/>
    <col min="8193" max="8193" width="3" customWidth="1"/>
    <col min="8194" max="8215" width="2.7109375" customWidth="1"/>
    <col min="8216" max="8216" width="2.140625" customWidth="1"/>
    <col min="8217" max="8217" width="0" hidden="1" customWidth="1"/>
    <col min="8218" max="8230" width="2.7109375" customWidth="1"/>
    <col min="8449" max="8449" width="3" customWidth="1"/>
    <col min="8450" max="8471" width="2.7109375" customWidth="1"/>
    <col min="8472" max="8472" width="2.140625" customWidth="1"/>
    <col min="8473" max="8473" width="0" hidden="1" customWidth="1"/>
    <col min="8474" max="8486" width="2.7109375" customWidth="1"/>
    <col min="8705" max="8705" width="3" customWidth="1"/>
    <col min="8706" max="8727" width="2.7109375" customWidth="1"/>
    <col min="8728" max="8728" width="2.140625" customWidth="1"/>
    <col min="8729" max="8729" width="0" hidden="1" customWidth="1"/>
    <col min="8730" max="8742" width="2.7109375" customWidth="1"/>
    <col min="8961" max="8961" width="3" customWidth="1"/>
    <col min="8962" max="8983" width="2.7109375" customWidth="1"/>
    <col min="8984" max="8984" width="2.140625" customWidth="1"/>
    <col min="8985" max="8985" width="0" hidden="1" customWidth="1"/>
    <col min="8986" max="8998" width="2.7109375" customWidth="1"/>
    <col min="9217" max="9217" width="3" customWidth="1"/>
    <col min="9218" max="9239" width="2.7109375" customWidth="1"/>
    <col min="9240" max="9240" width="2.140625" customWidth="1"/>
    <col min="9241" max="9241" width="0" hidden="1" customWidth="1"/>
    <col min="9242" max="9254" width="2.7109375" customWidth="1"/>
    <col min="9473" max="9473" width="3" customWidth="1"/>
    <col min="9474" max="9495" width="2.7109375" customWidth="1"/>
    <col min="9496" max="9496" width="2.140625" customWidth="1"/>
    <col min="9497" max="9497" width="0" hidden="1" customWidth="1"/>
    <col min="9498" max="9510" width="2.7109375" customWidth="1"/>
    <col min="9729" max="9729" width="3" customWidth="1"/>
    <col min="9730" max="9751" width="2.7109375" customWidth="1"/>
    <col min="9752" max="9752" width="2.140625" customWidth="1"/>
    <col min="9753" max="9753" width="0" hidden="1" customWidth="1"/>
    <col min="9754" max="9766" width="2.7109375" customWidth="1"/>
    <col min="9985" max="9985" width="3" customWidth="1"/>
    <col min="9986" max="10007" width="2.7109375" customWidth="1"/>
    <col min="10008" max="10008" width="2.140625" customWidth="1"/>
    <col min="10009" max="10009" width="0" hidden="1" customWidth="1"/>
    <col min="10010" max="10022" width="2.7109375" customWidth="1"/>
    <col min="10241" max="10241" width="3" customWidth="1"/>
    <col min="10242" max="10263" width="2.7109375" customWidth="1"/>
    <col min="10264" max="10264" width="2.140625" customWidth="1"/>
    <col min="10265" max="10265" width="0" hidden="1" customWidth="1"/>
    <col min="10266" max="10278" width="2.7109375" customWidth="1"/>
    <col min="10497" max="10497" width="3" customWidth="1"/>
    <col min="10498" max="10519" width="2.7109375" customWidth="1"/>
    <col min="10520" max="10520" width="2.140625" customWidth="1"/>
    <col min="10521" max="10521" width="0" hidden="1" customWidth="1"/>
    <col min="10522" max="10534" width="2.7109375" customWidth="1"/>
    <col min="10753" max="10753" width="3" customWidth="1"/>
    <col min="10754" max="10775" width="2.7109375" customWidth="1"/>
    <col min="10776" max="10776" width="2.140625" customWidth="1"/>
    <col min="10777" max="10777" width="0" hidden="1" customWidth="1"/>
    <col min="10778" max="10790" width="2.7109375" customWidth="1"/>
    <col min="11009" max="11009" width="3" customWidth="1"/>
    <col min="11010" max="11031" width="2.7109375" customWidth="1"/>
    <col min="11032" max="11032" width="2.140625" customWidth="1"/>
    <col min="11033" max="11033" width="0" hidden="1" customWidth="1"/>
    <col min="11034" max="11046" width="2.7109375" customWidth="1"/>
    <col min="11265" max="11265" width="3" customWidth="1"/>
    <col min="11266" max="11287" width="2.7109375" customWidth="1"/>
    <col min="11288" max="11288" width="2.140625" customWidth="1"/>
    <col min="11289" max="11289" width="0" hidden="1" customWidth="1"/>
    <col min="11290" max="11302" width="2.7109375" customWidth="1"/>
    <col min="11521" max="11521" width="3" customWidth="1"/>
    <col min="11522" max="11543" width="2.7109375" customWidth="1"/>
    <col min="11544" max="11544" width="2.140625" customWidth="1"/>
    <col min="11545" max="11545" width="0" hidden="1" customWidth="1"/>
    <col min="11546" max="11558" width="2.7109375" customWidth="1"/>
    <col min="11777" max="11777" width="3" customWidth="1"/>
    <col min="11778" max="11799" width="2.7109375" customWidth="1"/>
    <col min="11800" max="11800" width="2.140625" customWidth="1"/>
    <col min="11801" max="11801" width="0" hidden="1" customWidth="1"/>
    <col min="11802" max="11814" width="2.7109375" customWidth="1"/>
    <col min="12033" max="12033" width="3" customWidth="1"/>
    <col min="12034" max="12055" width="2.7109375" customWidth="1"/>
    <col min="12056" max="12056" width="2.140625" customWidth="1"/>
    <col min="12057" max="12057" width="0" hidden="1" customWidth="1"/>
    <col min="12058" max="12070" width="2.7109375" customWidth="1"/>
    <col min="12289" max="12289" width="3" customWidth="1"/>
    <col min="12290" max="12311" width="2.7109375" customWidth="1"/>
    <col min="12312" max="12312" width="2.140625" customWidth="1"/>
    <col min="12313" max="12313" width="0" hidden="1" customWidth="1"/>
    <col min="12314" max="12326" width="2.7109375" customWidth="1"/>
    <col min="12545" max="12545" width="3" customWidth="1"/>
    <col min="12546" max="12567" width="2.7109375" customWidth="1"/>
    <col min="12568" max="12568" width="2.140625" customWidth="1"/>
    <col min="12569" max="12569" width="0" hidden="1" customWidth="1"/>
    <col min="12570" max="12582" width="2.7109375" customWidth="1"/>
    <col min="12801" max="12801" width="3" customWidth="1"/>
    <col min="12802" max="12823" width="2.7109375" customWidth="1"/>
    <col min="12824" max="12824" width="2.140625" customWidth="1"/>
    <col min="12825" max="12825" width="0" hidden="1" customWidth="1"/>
    <col min="12826" max="12838" width="2.7109375" customWidth="1"/>
    <col min="13057" max="13057" width="3" customWidth="1"/>
    <col min="13058" max="13079" width="2.7109375" customWidth="1"/>
    <col min="13080" max="13080" width="2.140625" customWidth="1"/>
    <col min="13081" max="13081" width="0" hidden="1" customWidth="1"/>
    <col min="13082" max="13094" width="2.7109375" customWidth="1"/>
    <col min="13313" max="13313" width="3" customWidth="1"/>
    <col min="13314" max="13335" width="2.7109375" customWidth="1"/>
    <col min="13336" max="13336" width="2.140625" customWidth="1"/>
    <col min="13337" max="13337" width="0" hidden="1" customWidth="1"/>
    <col min="13338" max="13350" width="2.7109375" customWidth="1"/>
    <col min="13569" max="13569" width="3" customWidth="1"/>
    <col min="13570" max="13591" width="2.7109375" customWidth="1"/>
    <col min="13592" max="13592" width="2.140625" customWidth="1"/>
    <col min="13593" max="13593" width="0" hidden="1" customWidth="1"/>
    <col min="13594" max="13606" width="2.7109375" customWidth="1"/>
    <col min="13825" max="13825" width="3" customWidth="1"/>
    <col min="13826" max="13847" width="2.7109375" customWidth="1"/>
    <col min="13848" max="13848" width="2.140625" customWidth="1"/>
    <col min="13849" max="13849" width="0" hidden="1" customWidth="1"/>
    <col min="13850" max="13862" width="2.7109375" customWidth="1"/>
    <col min="14081" max="14081" width="3" customWidth="1"/>
    <col min="14082" max="14103" width="2.7109375" customWidth="1"/>
    <col min="14104" max="14104" width="2.140625" customWidth="1"/>
    <col min="14105" max="14105" width="0" hidden="1" customWidth="1"/>
    <col min="14106" max="14118" width="2.7109375" customWidth="1"/>
    <col min="14337" max="14337" width="3" customWidth="1"/>
    <col min="14338" max="14359" width="2.7109375" customWidth="1"/>
    <col min="14360" max="14360" width="2.140625" customWidth="1"/>
    <col min="14361" max="14361" width="0" hidden="1" customWidth="1"/>
    <col min="14362" max="14374" width="2.7109375" customWidth="1"/>
    <col min="14593" max="14593" width="3" customWidth="1"/>
    <col min="14594" max="14615" width="2.7109375" customWidth="1"/>
    <col min="14616" max="14616" width="2.140625" customWidth="1"/>
    <col min="14617" max="14617" width="0" hidden="1" customWidth="1"/>
    <col min="14618" max="14630" width="2.7109375" customWidth="1"/>
    <col min="14849" max="14849" width="3" customWidth="1"/>
    <col min="14850" max="14871" width="2.7109375" customWidth="1"/>
    <col min="14872" max="14872" width="2.140625" customWidth="1"/>
    <col min="14873" max="14873" width="0" hidden="1" customWidth="1"/>
    <col min="14874" max="14886" width="2.7109375" customWidth="1"/>
    <col min="15105" max="15105" width="3" customWidth="1"/>
    <col min="15106" max="15127" width="2.7109375" customWidth="1"/>
    <col min="15128" max="15128" width="2.140625" customWidth="1"/>
    <col min="15129" max="15129" width="0" hidden="1" customWidth="1"/>
    <col min="15130" max="15142" width="2.7109375" customWidth="1"/>
    <col min="15361" max="15361" width="3" customWidth="1"/>
    <col min="15362" max="15383" width="2.7109375" customWidth="1"/>
    <col min="15384" max="15384" width="2.140625" customWidth="1"/>
    <col min="15385" max="15385" width="0" hidden="1" customWidth="1"/>
    <col min="15386" max="15398" width="2.7109375" customWidth="1"/>
    <col min="15617" max="15617" width="3" customWidth="1"/>
    <col min="15618" max="15639" width="2.7109375" customWidth="1"/>
    <col min="15640" max="15640" width="2.140625" customWidth="1"/>
    <col min="15641" max="15641" width="0" hidden="1" customWidth="1"/>
    <col min="15642" max="15654" width="2.7109375" customWidth="1"/>
    <col min="15873" max="15873" width="3" customWidth="1"/>
    <col min="15874" max="15895" width="2.7109375" customWidth="1"/>
    <col min="15896" max="15896" width="2.140625" customWidth="1"/>
    <col min="15897" max="15897" width="0" hidden="1" customWidth="1"/>
    <col min="15898" max="15910" width="2.7109375" customWidth="1"/>
    <col min="16129" max="16129" width="3" customWidth="1"/>
    <col min="16130" max="16151" width="2.7109375" customWidth="1"/>
    <col min="16152" max="16152" width="2.140625" customWidth="1"/>
    <col min="16153" max="16153" width="0" hidden="1" customWidth="1"/>
    <col min="16154" max="16166" width="2.7109375" customWidth="1"/>
  </cols>
  <sheetData>
    <row r="1" spans="1:78" s="108" customFormat="1" ht="48" customHeight="1" x14ac:dyDescent="0.2">
      <c r="A1" s="305"/>
      <c r="B1" s="305"/>
      <c r="C1" s="305"/>
      <c r="D1" s="305"/>
      <c r="E1" s="305"/>
      <c r="F1" s="305"/>
      <c r="G1" s="305"/>
      <c r="H1" s="305"/>
      <c r="I1" s="305"/>
      <c r="J1" s="305"/>
      <c r="K1" s="305"/>
      <c r="L1" s="305"/>
      <c r="M1" s="305"/>
      <c r="N1" s="306" t="s">
        <v>270</v>
      </c>
      <c r="O1" s="306"/>
      <c r="P1" s="306"/>
      <c r="Q1" s="306"/>
      <c r="R1" s="306"/>
      <c r="S1" s="306"/>
      <c r="T1" s="306"/>
      <c r="U1" s="306"/>
      <c r="V1" s="306"/>
      <c r="W1" s="306"/>
      <c r="X1" s="306"/>
      <c r="Y1" s="306"/>
      <c r="Z1" s="306"/>
      <c r="AA1" s="306"/>
      <c r="AB1" s="306"/>
      <c r="AC1" s="306"/>
      <c r="AD1" s="306"/>
      <c r="AE1" s="306"/>
      <c r="AF1" s="306"/>
      <c r="AG1" s="306"/>
      <c r="AH1" s="306"/>
      <c r="AI1" s="306"/>
      <c r="AJ1" s="306"/>
      <c r="AK1" s="306"/>
      <c r="AL1" s="306"/>
      <c r="AM1"/>
      <c r="AN1"/>
      <c r="AO1"/>
      <c r="AP1"/>
      <c r="AQ1"/>
      <c r="AR1"/>
      <c r="AS1"/>
      <c r="AT1"/>
      <c r="AU1"/>
      <c r="AV1"/>
      <c r="AW1"/>
      <c r="AX1"/>
      <c r="AY1"/>
      <c r="AZ1"/>
      <c r="BA1"/>
      <c r="BB1"/>
      <c r="BC1"/>
      <c r="BD1"/>
      <c r="BE1"/>
      <c r="BF1"/>
      <c r="BG1"/>
      <c r="BH1"/>
      <c r="BI1"/>
      <c r="BJ1"/>
      <c r="BK1"/>
      <c r="BL1"/>
      <c r="BM1"/>
      <c r="BN1"/>
      <c r="BO1"/>
      <c r="BP1"/>
      <c r="BQ1"/>
      <c r="BR1"/>
      <c r="BS1"/>
      <c r="BT1"/>
      <c r="BU1"/>
      <c r="BV1"/>
      <c r="BW1"/>
      <c r="BX1"/>
      <c r="BY1"/>
      <c r="BZ1"/>
    </row>
    <row r="2" spans="1:78" s="108" customFormat="1" ht="36" customHeight="1" x14ac:dyDescent="0.2">
      <c r="A2" s="307" t="s">
        <v>215</v>
      </c>
      <c r="B2" s="308"/>
      <c r="C2" s="308"/>
      <c r="D2" s="308"/>
      <c r="E2" s="308"/>
      <c r="F2" s="308"/>
      <c r="G2" s="308"/>
      <c r="H2" s="308"/>
      <c r="I2" s="308"/>
      <c r="J2" s="308"/>
      <c r="K2" s="308"/>
      <c r="L2" s="308"/>
      <c r="M2" s="308"/>
      <c r="N2" s="308"/>
      <c r="O2" s="308"/>
      <c r="P2" s="308"/>
      <c r="Q2" s="308"/>
      <c r="R2" s="308"/>
      <c r="S2" s="308"/>
      <c r="T2" s="308"/>
      <c r="U2" s="308"/>
      <c r="V2" s="308"/>
      <c r="W2" s="308"/>
      <c r="X2" s="308"/>
      <c r="Y2" s="308"/>
      <c r="Z2" s="308"/>
      <c r="AA2" s="308"/>
      <c r="AB2" s="308"/>
      <c r="AC2" s="308"/>
      <c r="AD2" s="308"/>
      <c r="AE2" s="308"/>
      <c r="AF2" s="308"/>
      <c r="AG2" s="308"/>
      <c r="AH2" s="308"/>
      <c r="AI2" s="308"/>
      <c r="AJ2" s="308"/>
      <c r="AK2" s="308"/>
      <c r="AL2" s="308"/>
      <c r="AM2"/>
      <c r="AN2"/>
      <c r="AO2"/>
      <c r="AP2"/>
      <c r="AQ2"/>
      <c r="AR2"/>
      <c r="AS2"/>
      <c r="AT2"/>
      <c r="AU2"/>
      <c r="AV2"/>
      <c r="AW2"/>
      <c r="AX2"/>
      <c r="AY2"/>
      <c r="AZ2"/>
      <c r="BA2"/>
      <c r="BB2"/>
      <c r="BC2"/>
      <c r="BD2"/>
      <c r="BE2"/>
      <c r="BF2"/>
      <c r="BG2"/>
      <c r="BH2"/>
      <c r="BI2"/>
      <c r="BJ2"/>
      <c r="BK2"/>
      <c r="BL2"/>
      <c r="BM2"/>
      <c r="BN2"/>
      <c r="BO2"/>
      <c r="BP2"/>
      <c r="BQ2"/>
      <c r="BR2"/>
      <c r="BS2"/>
      <c r="BT2"/>
      <c r="BU2"/>
      <c r="BV2"/>
      <c r="BW2"/>
      <c r="BX2"/>
      <c r="BY2"/>
      <c r="BZ2"/>
    </row>
    <row r="3" spans="1:78" s="13" customFormat="1" ht="54.75" customHeight="1" x14ac:dyDescent="0.2">
      <c r="A3" s="304" t="s">
        <v>171</v>
      </c>
      <c r="B3" s="304"/>
      <c r="C3" s="304"/>
      <c r="D3" s="304"/>
      <c r="E3" s="304"/>
      <c r="F3" s="304"/>
      <c r="G3" s="304"/>
      <c r="H3" s="304"/>
      <c r="I3" s="304"/>
      <c r="J3" s="304"/>
      <c r="K3" s="304"/>
      <c r="L3" s="304"/>
      <c r="M3" s="304"/>
      <c r="N3" s="304"/>
      <c r="O3" s="304"/>
      <c r="P3" s="304"/>
      <c r="Q3" s="304"/>
      <c r="R3" s="304"/>
      <c r="S3" s="304"/>
      <c r="T3" s="304"/>
      <c r="U3" s="304"/>
      <c r="V3" s="304"/>
      <c r="W3" s="304"/>
      <c r="X3" s="304"/>
      <c r="Y3" s="304"/>
      <c r="Z3" s="304"/>
      <c r="AA3" s="304"/>
      <c r="AB3" s="304"/>
      <c r="AC3" s="304"/>
      <c r="AD3" s="304"/>
      <c r="AE3" s="304"/>
      <c r="AF3" s="304"/>
      <c r="AG3" s="304"/>
      <c r="AH3" s="304"/>
      <c r="AI3" s="309"/>
      <c r="AJ3" s="309"/>
      <c r="AK3" s="309"/>
      <c r="AL3" s="309"/>
    </row>
    <row r="4" spans="1:78" s="13" customFormat="1" ht="33" customHeight="1" x14ac:dyDescent="0.2">
      <c r="A4" s="304" t="s">
        <v>221</v>
      </c>
      <c r="B4" s="304"/>
      <c r="C4" s="304"/>
      <c r="D4" s="304"/>
      <c r="E4" s="304"/>
      <c r="F4" s="304"/>
      <c r="G4" s="304"/>
      <c r="H4" s="304"/>
      <c r="I4" s="304"/>
      <c r="J4" s="304"/>
      <c r="K4" s="304"/>
      <c r="L4" s="304"/>
      <c r="M4" s="304"/>
      <c r="N4" s="304"/>
      <c r="O4" s="304"/>
      <c r="P4" s="304"/>
      <c r="Q4" s="304"/>
      <c r="R4" s="304"/>
      <c r="S4" s="304"/>
      <c r="T4" s="304"/>
      <c r="U4" s="304"/>
      <c r="V4" s="304"/>
      <c r="W4" s="304"/>
      <c r="X4" s="304"/>
      <c r="Y4" s="304"/>
      <c r="Z4" s="304"/>
      <c r="AA4" s="304"/>
      <c r="AB4" s="304"/>
      <c r="AC4" s="304"/>
      <c r="AD4" s="304"/>
      <c r="AE4" s="304"/>
      <c r="AF4" s="304"/>
      <c r="AG4" s="304"/>
      <c r="AH4" s="304"/>
      <c r="AI4" s="304"/>
      <c r="AJ4" s="304"/>
      <c r="AK4" s="304"/>
      <c r="AL4" s="304"/>
    </row>
    <row r="5" spans="1:78" s="82" customFormat="1" ht="55.5" customHeight="1" x14ac:dyDescent="0.2">
      <c r="A5" s="310" t="s">
        <v>227</v>
      </c>
      <c r="B5" s="310"/>
      <c r="C5" s="310"/>
      <c r="D5" s="310"/>
      <c r="E5" s="310"/>
      <c r="F5" s="310"/>
      <c r="G5" s="310"/>
      <c r="H5" s="310"/>
      <c r="I5" s="310"/>
      <c r="J5" s="310"/>
      <c r="K5" s="310"/>
      <c r="L5" s="310"/>
      <c r="M5" s="310"/>
      <c r="N5" s="310"/>
      <c r="O5" s="310"/>
      <c r="P5" s="310"/>
      <c r="Q5" s="310"/>
      <c r="R5" s="310"/>
      <c r="S5" s="310"/>
      <c r="T5" s="310"/>
      <c r="U5" s="310"/>
      <c r="V5" s="310"/>
      <c r="W5" s="310"/>
      <c r="X5" s="310"/>
      <c r="Y5" s="310"/>
      <c r="Z5" s="310"/>
      <c r="AA5" s="310"/>
      <c r="AB5" s="310"/>
      <c r="AC5" s="310"/>
      <c r="AD5" s="310"/>
      <c r="AE5" s="310"/>
      <c r="AF5" s="310"/>
      <c r="AG5" s="310"/>
      <c r="AH5" s="310"/>
      <c r="AI5" s="310"/>
      <c r="AJ5" s="310"/>
      <c r="AK5" s="310"/>
      <c r="AL5" s="310"/>
    </row>
    <row r="6" spans="1:78" s="25" customFormat="1" ht="7.5" customHeight="1" x14ac:dyDescent="0.2">
      <c r="A6" s="296"/>
      <c r="B6" s="296"/>
      <c r="C6" s="296"/>
      <c r="D6" s="296"/>
      <c r="E6" s="296"/>
      <c r="F6" s="296"/>
      <c r="G6" s="296"/>
      <c r="H6" s="296"/>
      <c r="I6" s="296"/>
      <c r="J6" s="296"/>
      <c r="K6" s="296"/>
      <c r="L6" s="296"/>
      <c r="M6" s="296"/>
      <c r="N6" s="296"/>
      <c r="O6" s="296"/>
      <c r="P6" s="296"/>
      <c r="Q6" s="296"/>
      <c r="R6" s="296"/>
      <c r="S6" s="296"/>
      <c r="T6" s="296"/>
      <c r="U6" s="296"/>
      <c r="V6" s="296"/>
      <c r="W6" s="296"/>
      <c r="X6" s="296"/>
      <c r="Y6" s="296"/>
      <c r="Z6" s="296"/>
      <c r="AA6" s="296"/>
      <c r="AB6" s="296"/>
      <c r="AC6" s="296"/>
      <c r="AD6" s="296"/>
      <c r="AE6" s="296"/>
      <c r="AF6" s="296"/>
      <c r="AG6" s="296"/>
      <c r="AH6" s="296"/>
      <c r="AI6" s="296"/>
      <c r="AJ6" s="296"/>
      <c r="AK6" s="296"/>
      <c r="AL6" s="296"/>
    </row>
    <row r="7" spans="1:78" s="109" customFormat="1" ht="18" customHeight="1" x14ac:dyDescent="0.2">
      <c r="A7" s="300" t="s">
        <v>68</v>
      </c>
      <c r="B7" s="300"/>
      <c r="C7" s="300"/>
      <c r="D7" s="300"/>
      <c r="E7" s="300"/>
      <c r="F7" s="300"/>
      <c r="G7" s="300"/>
      <c r="H7" s="300"/>
      <c r="I7" s="300"/>
      <c r="J7" s="300"/>
      <c r="K7" s="300"/>
      <c r="L7" s="300"/>
      <c r="M7" s="300"/>
      <c r="N7" s="300"/>
      <c r="O7" s="300"/>
      <c r="P7" s="300"/>
      <c r="Q7" s="300"/>
      <c r="R7" s="300"/>
      <c r="S7" s="300"/>
      <c r="T7" s="300"/>
      <c r="U7" s="300"/>
      <c r="V7" s="300"/>
      <c r="W7" s="300"/>
      <c r="X7" s="300"/>
      <c r="Y7" s="300"/>
      <c r="Z7" s="300"/>
      <c r="AA7" s="300"/>
      <c r="AB7" s="300"/>
      <c r="AC7" s="300"/>
      <c r="AD7" s="300"/>
      <c r="AE7" s="300"/>
      <c r="AF7" s="300"/>
      <c r="AG7" s="300"/>
      <c r="AH7" s="300"/>
      <c r="AI7" s="300"/>
      <c r="AJ7" s="300"/>
      <c r="AK7" s="300"/>
      <c r="AL7" s="300"/>
    </row>
    <row r="8" spans="1:78" s="109" customFormat="1" ht="77.25" customHeight="1" x14ac:dyDescent="0.2">
      <c r="A8" s="304" t="s">
        <v>228</v>
      </c>
      <c r="B8" s="304"/>
      <c r="C8" s="304"/>
      <c r="D8" s="304"/>
      <c r="E8" s="304"/>
      <c r="F8" s="304"/>
      <c r="G8" s="304"/>
      <c r="H8" s="304"/>
      <c r="I8" s="304"/>
      <c r="J8" s="304"/>
      <c r="K8" s="304"/>
      <c r="L8" s="304"/>
      <c r="M8" s="304"/>
      <c r="N8" s="304"/>
      <c r="O8" s="304"/>
      <c r="P8" s="304"/>
      <c r="Q8" s="304"/>
      <c r="R8" s="304"/>
      <c r="S8" s="304"/>
      <c r="T8" s="304"/>
      <c r="U8" s="304"/>
      <c r="V8" s="304"/>
      <c r="W8" s="304"/>
      <c r="X8" s="304"/>
      <c r="Y8" s="304"/>
      <c r="Z8" s="304"/>
      <c r="AA8" s="304"/>
      <c r="AB8" s="304"/>
      <c r="AC8" s="304"/>
      <c r="AD8" s="304"/>
      <c r="AE8" s="304"/>
      <c r="AF8" s="304"/>
      <c r="AG8" s="304"/>
      <c r="AH8" s="304"/>
      <c r="AI8" s="304"/>
      <c r="AJ8" s="304"/>
      <c r="AK8" s="304"/>
      <c r="AL8" s="304"/>
    </row>
    <row r="9" spans="1:78" s="109" customFormat="1" ht="8.25" customHeight="1" x14ac:dyDescent="0.2">
      <c r="A9" s="295"/>
      <c r="B9" s="295"/>
      <c r="C9" s="295"/>
      <c r="D9" s="295"/>
      <c r="E9" s="295"/>
      <c r="F9" s="295"/>
      <c r="G9" s="295"/>
      <c r="H9" s="295"/>
      <c r="I9" s="295"/>
      <c r="J9" s="295"/>
      <c r="K9" s="295"/>
      <c r="L9" s="295"/>
      <c r="M9" s="295"/>
      <c r="N9" s="295"/>
      <c r="O9" s="295"/>
      <c r="P9" s="295"/>
      <c r="Q9" s="295"/>
      <c r="R9" s="295"/>
      <c r="S9" s="295"/>
      <c r="T9" s="295"/>
      <c r="U9" s="295"/>
      <c r="V9" s="295"/>
      <c r="W9" s="295"/>
      <c r="X9" s="295"/>
      <c r="Y9" s="295"/>
      <c r="Z9" s="295"/>
      <c r="AA9" s="295"/>
      <c r="AB9" s="295"/>
      <c r="AC9" s="295"/>
      <c r="AD9" s="295"/>
      <c r="AE9" s="295"/>
      <c r="AF9" s="295"/>
      <c r="AG9" s="295"/>
      <c r="AH9" s="295"/>
      <c r="AI9" s="295"/>
      <c r="AJ9" s="295"/>
      <c r="AK9" s="295"/>
      <c r="AL9" s="295"/>
    </row>
    <row r="10" spans="1:78" s="109" customFormat="1" ht="24.75" customHeight="1" x14ac:dyDescent="0.2">
      <c r="A10" s="304" t="s">
        <v>69</v>
      </c>
      <c r="B10" s="304"/>
      <c r="C10" s="304"/>
      <c r="D10" s="304"/>
      <c r="E10" s="304"/>
      <c r="F10" s="304"/>
      <c r="G10" s="304"/>
      <c r="H10" s="304"/>
      <c r="I10" s="304"/>
      <c r="J10" s="304"/>
      <c r="K10" s="304"/>
      <c r="L10" s="304"/>
      <c r="M10" s="304"/>
      <c r="N10" s="304"/>
      <c r="O10" s="304"/>
      <c r="P10" s="304"/>
      <c r="Q10" s="304"/>
      <c r="R10" s="304"/>
      <c r="S10" s="304"/>
      <c r="T10" s="304"/>
      <c r="U10" s="304"/>
      <c r="V10" s="304"/>
      <c r="W10" s="304"/>
      <c r="X10" s="304"/>
      <c r="Y10" s="304"/>
      <c r="Z10" s="304"/>
      <c r="AA10" s="304"/>
      <c r="AB10" s="304"/>
      <c r="AC10" s="304"/>
      <c r="AD10" s="304"/>
      <c r="AE10" s="304"/>
      <c r="AF10" s="304"/>
      <c r="AG10" s="304"/>
      <c r="AH10" s="304"/>
      <c r="AI10" s="304"/>
      <c r="AJ10" s="304"/>
      <c r="AK10" s="304"/>
      <c r="AL10" s="304"/>
    </row>
    <row r="11" spans="1:78" s="109" customFormat="1" ht="9" customHeight="1" x14ac:dyDescent="0.2">
      <c r="A11" s="295"/>
      <c r="B11" s="295"/>
      <c r="C11" s="295"/>
      <c r="D11" s="295"/>
      <c r="E11" s="295"/>
      <c r="F11" s="295"/>
      <c r="G11" s="295"/>
      <c r="H11" s="295"/>
      <c r="I11" s="295"/>
      <c r="J11" s="295"/>
      <c r="K11" s="295"/>
      <c r="L11" s="295"/>
      <c r="M11" s="295"/>
      <c r="N11" s="295"/>
      <c r="O11" s="295"/>
      <c r="P11" s="295"/>
      <c r="Q11" s="295"/>
      <c r="R11" s="295"/>
      <c r="S11" s="295"/>
      <c r="T11" s="295"/>
      <c r="U11" s="295"/>
      <c r="V11" s="295"/>
      <c r="W11" s="295"/>
      <c r="X11" s="295"/>
      <c r="Y11" s="295"/>
      <c r="Z11" s="295"/>
      <c r="AA11" s="295"/>
      <c r="AB11" s="295"/>
      <c r="AC11" s="295"/>
      <c r="AD11" s="295"/>
      <c r="AE11" s="295"/>
      <c r="AF11" s="295"/>
      <c r="AG11" s="295"/>
      <c r="AH11" s="295"/>
      <c r="AI11" s="295"/>
      <c r="AJ11" s="295"/>
      <c r="AK11" s="295"/>
      <c r="AL11" s="295"/>
    </row>
    <row r="12" spans="1:78" s="109" customFormat="1" ht="16.5" customHeight="1" x14ac:dyDescent="0.2">
      <c r="A12" s="300" t="s">
        <v>70</v>
      </c>
      <c r="B12" s="300"/>
      <c r="C12" s="300"/>
      <c r="D12" s="300"/>
      <c r="E12" s="300"/>
      <c r="F12" s="300"/>
      <c r="G12" s="300"/>
      <c r="H12" s="300"/>
      <c r="I12" s="300"/>
      <c r="J12" s="300"/>
      <c r="K12" s="300"/>
      <c r="L12" s="300"/>
      <c r="M12" s="300"/>
      <c r="N12" s="300"/>
      <c r="O12" s="300"/>
      <c r="P12" s="300"/>
      <c r="Q12" s="300"/>
      <c r="R12" s="300"/>
      <c r="S12" s="300"/>
      <c r="T12" s="300"/>
      <c r="U12" s="300"/>
      <c r="V12" s="300"/>
      <c r="W12" s="300"/>
      <c r="X12" s="300"/>
      <c r="Y12" s="300"/>
      <c r="Z12" s="300"/>
      <c r="AA12" s="300"/>
      <c r="AB12" s="300"/>
      <c r="AC12" s="300"/>
      <c r="AD12" s="300"/>
      <c r="AE12" s="300"/>
      <c r="AF12" s="300"/>
      <c r="AG12" s="300"/>
      <c r="AH12" s="300"/>
      <c r="AI12" s="300"/>
      <c r="AJ12" s="300"/>
      <c r="AK12" s="300"/>
      <c r="AL12" s="300"/>
    </row>
    <row r="13" spans="1:78" s="109" customFormat="1" ht="61.5" customHeight="1" x14ac:dyDescent="0.2">
      <c r="A13" s="304" t="s">
        <v>229</v>
      </c>
      <c r="B13" s="304"/>
      <c r="C13" s="304"/>
      <c r="D13" s="304"/>
      <c r="E13" s="304"/>
      <c r="F13" s="304"/>
      <c r="G13" s="304"/>
      <c r="H13" s="304"/>
      <c r="I13" s="304"/>
      <c r="J13" s="304"/>
      <c r="K13" s="304"/>
      <c r="L13" s="304"/>
      <c r="M13" s="304"/>
      <c r="N13" s="304"/>
      <c r="O13" s="304"/>
      <c r="P13" s="304"/>
      <c r="Q13" s="304"/>
      <c r="R13" s="304"/>
      <c r="S13" s="304"/>
      <c r="T13" s="304"/>
      <c r="U13" s="304"/>
      <c r="V13" s="304"/>
      <c r="W13" s="304"/>
      <c r="X13" s="304"/>
      <c r="Y13" s="304"/>
      <c r="Z13" s="304"/>
      <c r="AA13" s="304"/>
      <c r="AB13" s="304"/>
      <c r="AC13" s="304"/>
      <c r="AD13" s="304"/>
      <c r="AE13" s="304"/>
      <c r="AF13" s="304"/>
      <c r="AG13" s="304"/>
      <c r="AH13" s="304"/>
      <c r="AI13" s="304"/>
      <c r="AJ13" s="304"/>
      <c r="AK13" s="304"/>
      <c r="AL13" s="304"/>
    </row>
    <row r="14" spans="1:78" s="109" customFormat="1" ht="33" customHeight="1" x14ac:dyDescent="0.2">
      <c r="A14" s="294" t="s">
        <v>188</v>
      </c>
      <c r="B14" s="294"/>
      <c r="C14" s="294"/>
      <c r="D14" s="294"/>
      <c r="E14" s="294"/>
      <c r="F14" s="294"/>
      <c r="G14" s="294"/>
      <c r="H14" s="294"/>
      <c r="I14" s="294"/>
      <c r="J14" s="294"/>
      <c r="K14" s="294"/>
      <c r="L14" s="294"/>
      <c r="M14" s="294"/>
      <c r="N14" s="294"/>
      <c r="O14" s="294"/>
      <c r="P14" s="294"/>
      <c r="Q14" s="294"/>
      <c r="R14" s="294"/>
      <c r="S14" s="294"/>
      <c r="T14" s="294"/>
      <c r="U14" s="294"/>
      <c r="V14" s="294"/>
      <c r="W14" s="294"/>
      <c r="X14" s="294"/>
      <c r="Y14" s="294"/>
      <c r="Z14" s="294"/>
      <c r="AA14" s="294"/>
      <c r="AB14" s="294"/>
      <c r="AC14" s="294"/>
      <c r="AD14" s="294"/>
      <c r="AE14" s="294"/>
      <c r="AF14" s="294"/>
      <c r="AG14" s="294"/>
      <c r="AH14" s="294"/>
      <c r="AI14" s="294"/>
      <c r="AJ14" s="294"/>
      <c r="AK14" s="294"/>
      <c r="AL14" s="294"/>
    </row>
    <row r="15" spans="1:78" s="109" customFormat="1" ht="17.25" customHeight="1" x14ac:dyDescent="0.2">
      <c r="A15" s="294" t="s">
        <v>189</v>
      </c>
      <c r="B15" s="294"/>
      <c r="C15" s="294"/>
      <c r="D15" s="294"/>
      <c r="E15" s="294"/>
      <c r="F15" s="294"/>
      <c r="G15" s="294"/>
      <c r="H15" s="294"/>
      <c r="I15" s="294"/>
      <c r="J15" s="294"/>
      <c r="K15" s="294"/>
      <c r="L15" s="294"/>
      <c r="M15" s="294"/>
      <c r="N15" s="294"/>
      <c r="O15" s="294"/>
      <c r="P15" s="294"/>
      <c r="Q15" s="294"/>
      <c r="R15" s="294"/>
      <c r="S15" s="294"/>
      <c r="T15" s="294"/>
      <c r="U15" s="294"/>
      <c r="V15" s="294"/>
      <c r="W15" s="294"/>
      <c r="X15" s="294"/>
      <c r="Y15" s="294"/>
      <c r="Z15" s="294"/>
      <c r="AA15" s="294"/>
      <c r="AB15" s="294"/>
      <c r="AC15" s="294"/>
      <c r="AD15" s="294"/>
      <c r="AE15" s="294"/>
      <c r="AF15" s="294"/>
      <c r="AG15" s="294"/>
      <c r="AH15" s="294"/>
      <c r="AI15" s="294"/>
      <c r="AJ15" s="294"/>
      <c r="AK15" s="294"/>
      <c r="AL15" s="294"/>
    </row>
    <row r="16" spans="1:78" s="109" customFormat="1" ht="15.75" customHeight="1" x14ac:dyDescent="0.2">
      <c r="A16" s="278" t="s">
        <v>42</v>
      </c>
      <c r="B16" s="293" t="s">
        <v>216</v>
      </c>
      <c r="C16" s="293"/>
      <c r="D16" s="293"/>
      <c r="E16" s="293"/>
      <c r="F16" s="293"/>
      <c r="G16" s="293"/>
      <c r="H16" s="293"/>
      <c r="I16" s="293"/>
      <c r="J16" s="293"/>
      <c r="K16" s="293"/>
      <c r="L16" s="293"/>
      <c r="M16" s="293"/>
      <c r="N16" s="293"/>
      <c r="O16" s="293"/>
      <c r="P16" s="293"/>
      <c r="Q16" s="293"/>
      <c r="R16" s="293"/>
      <c r="S16" s="293"/>
      <c r="T16" s="293"/>
      <c r="U16" s="293"/>
      <c r="V16" s="293"/>
      <c r="W16" s="293"/>
      <c r="X16" s="293"/>
      <c r="Y16" s="293"/>
      <c r="Z16" s="293"/>
      <c r="AA16" s="293"/>
      <c r="AB16" s="293"/>
      <c r="AC16" s="293"/>
      <c r="AD16" s="293"/>
      <c r="AE16" s="293"/>
      <c r="AF16" s="293"/>
      <c r="AG16" s="293"/>
      <c r="AH16" s="293"/>
      <c r="AI16" s="293"/>
      <c r="AJ16" s="293"/>
      <c r="AK16" s="293"/>
      <c r="AL16" s="293"/>
    </row>
    <row r="17" spans="1:38" s="109" customFormat="1" ht="30.75" customHeight="1" x14ac:dyDescent="0.2">
      <c r="A17" s="279" t="s">
        <v>42</v>
      </c>
      <c r="B17" s="293" t="s">
        <v>217</v>
      </c>
      <c r="C17" s="293"/>
      <c r="D17" s="293"/>
      <c r="E17" s="293"/>
      <c r="F17" s="293"/>
      <c r="G17" s="293"/>
      <c r="H17" s="293"/>
      <c r="I17" s="293"/>
      <c r="J17" s="293"/>
      <c r="K17" s="293"/>
      <c r="L17" s="293"/>
      <c r="M17" s="293"/>
      <c r="N17" s="293"/>
      <c r="O17" s="293"/>
      <c r="P17" s="293"/>
      <c r="Q17" s="293"/>
      <c r="R17" s="293"/>
      <c r="S17" s="293"/>
      <c r="T17" s="293"/>
      <c r="U17" s="293"/>
      <c r="V17" s="293"/>
      <c r="W17" s="293"/>
      <c r="X17" s="293"/>
      <c r="Y17" s="293"/>
      <c r="Z17" s="293"/>
      <c r="AA17" s="293"/>
      <c r="AB17" s="293"/>
      <c r="AC17" s="293"/>
      <c r="AD17" s="293"/>
      <c r="AE17" s="293"/>
      <c r="AF17" s="293"/>
      <c r="AG17" s="293"/>
      <c r="AH17" s="293"/>
      <c r="AI17" s="293"/>
      <c r="AJ17" s="293"/>
      <c r="AK17" s="293"/>
      <c r="AL17" s="293"/>
    </row>
    <row r="18" spans="1:38" s="25" customFormat="1" ht="7.5" customHeight="1" x14ac:dyDescent="0.2">
      <c r="A18" s="296"/>
      <c r="B18" s="296"/>
      <c r="C18" s="296"/>
      <c r="D18" s="296"/>
      <c r="E18" s="296"/>
      <c r="F18" s="296"/>
      <c r="G18" s="296"/>
      <c r="H18" s="296"/>
      <c r="I18" s="296"/>
      <c r="J18" s="296"/>
      <c r="K18" s="296"/>
      <c r="L18" s="296"/>
      <c r="M18" s="296"/>
      <c r="N18" s="296"/>
      <c r="O18" s="296"/>
      <c r="P18" s="296"/>
      <c r="Q18" s="296"/>
      <c r="R18" s="296"/>
      <c r="S18" s="296"/>
      <c r="T18" s="296"/>
      <c r="U18" s="296"/>
      <c r="V18" s="296"/>
      <c r="W18" s="296"/>
      <c r="X18" s="296"/>
      <c r="Y18" s="296"/>
      <c r="Z18" s="296"/>
      <c r="AA18" s="296"/>
      <c r="AB18" s="296"/>
      <c r="AC18" s="296"/>
      <c r="AD18" s="296"/>
      <c r="AE18" s="296"/>
      <c r="AF18" s="296"/>
      <c r="AG18" s="296"/>
      <c r="AH18" s="296"/>
      <c r="AI18" s="296"/>
      <c r="AJ18" s="296"/>
      <c r="AK18" s="296"/>
      <c r="AL18" s="296"/>
    </row>
    <row r="19" spans="1:38" s="14" customFormat="1" ht="16.5" customHeight="1" x14ac:dyDescent="0.2">
      <c r="A19" s="297" t="s">
        <v>67</v>
      </c>
      <c r="B19" s="297"/>
      <c r="C19" s="297"/>
      <c r="D19" s="297"/>
      <c r="E19" s="297"/>
      <c r="F19" s="297"/>
      <c r="G19" s="297"/>
      <c r="H19" s="297"/>
      <c r="I19" s="297"/>
      <c r="J19" s="297"/>
      <c r="K19" s="297"/>
      <c r="L19" s="297"/>
      <c r="M19" s="297"/>
      <c r="N19" s="297"/>
      <c r="O19" s="297"/>
      <c r="P19" s="297"/>
      <c r="Q19" s="297"/>
      <c r="R19" s="297"/>
      <c r="S19" s="297"/>
      <c r="T19" s="297"/>
      <c r="U19" s="297"/>
      <c r="V19" s="297"/>
      <c r="W19" s="297"/>
      <c r="X19" s="297"/>
      <c r="Y19" s="297"/>
      <c r="Z19" s="297"/>
      <c r="AA19" s="297"/>
      <c r="AB19" s="297"/>
      <c r="AC19" s="297"/>
      <c r="AD19" s="297"/>
      <c r="AE19" s="297"/>
      <c r="AF19" s="297"/>
      <c r="AG19" s="297"/>
      <c r="AH19" s="297"/>
      <c r="AI19" s="297"/>
      <c r="AJ19" s="297"/>
      <c r="AK19" s="297"/>
      <c r="AL19" s="297"/>
    </row>
    <row r="20" spans="1:38" s="14" customFormat="1" ht="105.75" customHeight="1" x14ac:dyDescent="0.2">
      <c r="A20" s="295" t="s">
        <v>65</v>
      </c>
      <c r="B20" s="296"/>
      <c r="C20" s="296"/>
      <c r="D20" s="296"/>
      <c r="E20" s="296"/>
      <c r="F20" s="296"/>
      <c r="G20" s="296"/>
      <c r="H20" s="296"/>
      <c r="I20" s="296"/>
      <c r="J20" s="296"/>
      <c r="K20" s="296"/>
      <c r="L20" s="296"/>
      <c r="M20" s="296"/>
      <c r="N20" s="296"/>
      <c r="O20" s="296"/>
      <c r="P20" s="296"/>
      <c r="Q20" s="296"/>
      <c r="R20" s="296"/>
      <c r="S20" s="296"/>
      <c r="T20" s="296"/>
      <c r="U20" s="296"/>
      <c r="V20" s="296"/>
      <c r="W20" s="296"/>
      <c r="X20" s="296"/>
      <c r="Y20" s="296"/>
      <c r="Z20" s="296"/>
      <c r="AA20" s="296"/>
      <c r="AB20" s="296"/>
      <c r="AC20" s="296"/>
      <c r="AD20" s="296"/>
      <c r="AE20" s="296"/>
      <c r="AF20" s="296"/>
      <c r="AG20" s="296"/>
      <c r="AH20" s="296"/>
      <c r="AI20" s="296"/>
      <c r="AJ20" s="296"/>
      <c r="AK20" s="296"/>
      <c r="AL20" s="296"/>
    </row>
    <row r="21" spans="1:38" s="25" customFormat="1" ht="19.5" hidden="1" customHeight="1" x14ac:dyDescent="0.2"/>
    <row r="22" spans="1:38" ht="7.5" customHeight="1" x14ac:dyDescent="0.2">
      <c r="A22" s="300"/>
      <c r="B22" s="301"/>
      <c r="C22" s="301"/>
      <c r="D22" s="301"/>
      <c r="E22" s="301"/>
      <c r="F22" s="301"/>
      <c r="G22" s="301"/>
      <c r="H22" s="301"/>
      <c r="I22" s="301"/>
      <c r="J22" s="301"/>
      <c r="K22" s="301"/>
      <c r="L22" s="301"/>
      <c r="M22" s="301"/>
      <c r="N22" s="301"/>
      <c r="O22" s="301"/>
      <c r="P22" s="301"/>
      <c r="Q22" s="301"/>
      <c r="R22" s="301"/>
      <c r="S22" s="301"/>
      <c r="T22" s="301"/>
      <c r="U22" s="301"/>
      <c r="V22" s="301"/>
      <c r="W22" s="301"/>
      <c r="X22" s="301"/>
      <c r="Y22" s="301"/>
      <c r="Z22" s="301"/>
      <c r="AA22" s="301"/>
      <c r="AB22" s="301"/>
      <c r="AC22" s="301"/>
      <c r="AD22" s="301"/>
      <c r="AE22" s="301"/>
      <c r="AF22" s="301"/>
      <c r="AG22" s="301"/>
      <c r="AH22" s="301"/>
      <c r="AI22" s="301"/>
      <c r="AJ22" s="301"/>
      <c r="AK22" s="301"/>
      <c r="AL22" s="301"/>
    </row>
    <row r="23" spans="1:38" s="109" customFormat="1" ht="21.75" customHeight="1" x14ac:dyDescent="0.2">
      <c r="A23" s="297" t="s">
        <v>64</v>
      </c>
      <c r="B23" s="297"/>
      <c r="C23" s="297"/>
      <c r="D23" s="297"/>
      <c r="E23" s="297"/>
      <c r="F23" s="297"/>
      <c r="G23" s="297"/>
      <c r="H23" s="297"/>
      <c r="I23" s="297"/>
      <c r="J23" s="297"/>
      <c r="K23" s="297"/>
      <c r="L23" s="297"/>
      <c r="M23" s="297"/>
      <c r="N23" s="297"/>
      <c r="O23" s="297"/>
      <c r="P23" s="297"/>
      <c r="Q23" s="297"/>
      <c r="R23" s="297"/>
      <c r="S23" s="297"/>
      <c r="T23" s="297"/>
      <c r="U23" s="297"/>
      <c r="V23" s="297"/>
      <c r="W23" s="297"/>
      <c r="X23" s="297"/>
      <c r="Y23" s="297"/>
      <c r="Z23" s="297"/>
      <c r="AA23" s="297"/>
      <c r="AB23" s="297"/>
      <c r="AC23" s="297"/>
      <c r="AD23" s="297"/>
      <c r="AE23" s="297"/>
      <c r="AF23" s="297"/>
      <c r="AG23" s="297"/>
      <c r="AH23" s="297"/>
      <c r="AI23" s="297"/>
      <c r="AJ23" s="297"/>
      <c r="AK23" s="297"/>
      <c r="AL23" s="297"/>
    </row>
    <row r="24" spans="1:38" s="25" customFormat="1" ht="29.25" customHeight="1" x14ac:dyDescent="0.2">
      <c r="A24" s="295" t="s">
        <v>137</v>
      </c>
      <c r="B24" s="296"/>
      <c r="C24" s="296"/>
      <c r="D24" s="296"/>
      <c r="E24" s="296"/>
      <c r="F24" s="296"/>
      <c r="G24" s="296"/>
      <c r="H24" s="296"/>
      <c r="I24" s="296"/>
      <c r="J24" s="296"/>
      <c r="K24" s="296"/>
      <c r="L24" s="296"/>
      <c r="M24" s="296"/>
      <c r="N24" s="296"/>
      <c r="O24" s="296"/>
      <c r="P24" s="296"/>
      <c r="Q24" s="296"/>
      <c r="R24" s="296"/>
      <c r="S24" s="296"/>
      <c r="T24" s="296"/>
      <c r="U24" s="296"/>
      <c r="V24" s="296"/>
      <c r="W24" s="296"/>
      <c r="X24" s="296"/>
      <c r="Y24" s="296"/>
      <c r="Z24" s="296"/>
      <c r="AA24" s="296"/>
      <c r="AB24" s="296"/>
      <c r="AC24" s="296"/>
      <c r="AD24" s="296"/>
      <c r="AE24" s="296"/>
      <c r="AF24" s="296"/>
      <c r="AG24" s="296"/>
      <c r="AH24" s="296"/>
      <c r="AI24" s="296"/>
      <c r="AJ24" s="296"/>
      <c r="AK24" s="296"/>
      <c r="AL24" s="296"/>
    </row>
    <row r="25" spans="1:38" s="109" customFormat="1" ht="15.75" customHeight="1" x14ac:dyDescent="0.2">
      <c r="A25" s="296"/>
      <c r="B25" s="296"/>
      <c r="C25" s="296"/>
      <c r="D25" s="296"/>
      <c r="E25" s="296"/>
      <c r="F25" s="296"/>
      <c r="G25" s="296"/>
      <c r="H25" s="296"/>
      <c r="I25" s="296"/>
      <c r="J25" s="296"/>
      <c r="K25" s="296"/>
      <c r="L25" s="296"/>
      <c r="M25" s="296"/>
      <c r="N25" s="296"/>
      <c r="O25" s="296"/>
      <c r="P25" s="296"/>
      <c r="Q25" s="296"/>
      <c r="R25" s="296"/>
      <c r="S25" s="296"/>
      <c r="T25" s="296"/>
      <c r="U25" s="296"/>
      <c r="V25" s="296"/>
      <c r="W25" s="296"/>
      <c r="X25" s="296"/>
      <c r="Y25" s="296"/>
      <c r="Z25" s="296"/>
      <c r="AA25" s="296"/>
      <c r="AB25" s="296"/>
      <c r="AC25" s="296"/>
      <c r="AD25" s="296"/>
      <c r="AE25" s="296"/>
      <c r="AF25" s="296"/>
      <c r="AG25" s="296"/>
      <c r="AH25" s="296"/>
      <c r="AI25" s="296"/>
      <c r="AJ25" s="296"/>
      <c r="AK25" s="296"/>
      <c r="AL25" s="296"/>
    </row>
    <row r="26" spans="1:38" s="25" customFormat="1" ht="18" customHeight="1" x14ac:dyDescent="0.2">
      <c r="A26" s="302" t="s">
        <v>242</v>
      </c>
      <c r="B26" s="303"/>
      <c r="C26" s="303"/>
      <c r="D26" s="303"/>
      <c r="E26" s="303"/>
      <c r="F26" s="303"/>
      <c r="G26" s="303"/>
      <c r="H26" s="303"/>
      <c r="I26" s="303"/>
      <c r="J26" s="303"/>
      <c r="K26" s="303"/>
      <c r="L26" s="303"/>
      <c r="M26" s="303"/>
      <c r="N26" s="303"/>
      <c r="O26" s="303"/>
      <c r="P26" s="303"/>
      <c r="Q26" s="303"/>
      <c r="R26" s="303"/>
      <c r="S26" s="303"/>
      <c r="T26" s="303"/>
      <c r="U26" s="303"/>
      <c r="V26" s="303"/>
      <c r="W26" s="303"/>
      <c r="X26" s="303"/>
      <c r="Y26" s="303"/>
      <c r="Z26" s="303"/>
      <c r="AA26" s="303"/>
      <c r="AB26" s="303"/>
      <c r="AC26" s="303"/>
      <c r="AD26" s="303"/>
      <c r="AE26" s="303"/>
      <c r="AF26" s="303"/>
      <c r="AG26" s="303"/>
      <c r="AH26" s="303"/>
      <c r="AI26" s="303"/>
      <c r="AJ26" s="303"/>
      <c r="AK26" s="303"/>
      <c r="AL26" s="303"/>
    </row>
    <row r="27" spans="1:38" s="25" customFormat="1" ht="7.5" customHeight="1" x14ac:dyDescent="0.2">
      <c r="A27" s="291"/>
      <c r="B27" s="291"/>
      <c r="C27" s="291"/>
      <c r="D27" s="291"/>
      <c r="E27" s="291"/>
      <c r="F27" s="291"/>
      <c r="G27" s="291"/>
      <c r="H27" s="291"/>
      <c r="I27" s="291"/>
      <c r="J27" s="291"/>
      <c r="K27" s="291"/>
      <c r="L27" s="291"/>
      <c r="M27" s="291"/>
      <c r="N27" s="291"/>
      <c r="O27" s="291"/>
      <c r="P27" s="291"/>
      <c r="Q27" s="291"/>
      <c r="R27" s="291"/>
      <c r="S27" s="291"/>
      <c r="T27" s="291"/>
      <c r="U27" s="291"/>
      <c r="V27" s="291"/>
      <c r="W27" s="291"/>
      <c r="X27" s="291"/>
      <c r="Y27" s="291"/>
      <c r="Z27" s="291"/>
      <c r="AA27" s="291"/>
      <c r="AB27" s="291"/>
      <c r="AC27" s="291"/>
      <c r="AD27" s="291"/>
      <c r="AE27" s="291"/>
      <c r="AF27" s="291"/>
      <c r="AG27" s="291"/>
      <c r="AH27" s="291"/>
      <c r="AI27" s="107"/>
      <c r="AJ27" s="107"/>
      <c r="AK27" s="107"/>
      <c r="AL27" s="107"/>
    </row>
    <row r="28" spans="1:38" s="109" customFormat="1" ht="20.25" customHeight="1" x14ac:dyDescent="0.2">
      <c r="A28" s="299" t="s">
        <v>248</v>
      </c>
      <c r="B28" s="299"/>
      <c r="C28" s="299"/>
      <c r="D28" s="299"/>
      <c r="E28" s="299"/>
      <c r="F28" s="299"/>
      <c r="G28" s="299"/>
      <c r="H28" s="299"/>
      <c r="I28" s="299"/>
      <c r="J28" s="299"/>
      <c r="K28" s="299"/>
      <c r="L28" s="299"/>
      <c r="M28" s="299"/>
      <c r="N28" s="299"/>
      <c r="O28" s="299"/>
      <c r="P28" s="299"/>
      <c r="Q28" s="299"/>
      <c r="R28" s="299"/>
      <c r="S28" s="299"/>
      <c r="T28" s="299"/>
      <c r="U28" s="299"/>
      <c r="V28" s="299"/>
      <c r="W28" s="299"/>
      <c r="X28" s="299"/>
      <c r="Y28" s="299"/>
      <c r="Z28" s="299"/>
      <c r="AA28" s="299"/>
      <c r="AB28" s="299"/>
      <c r="AC28" s="299"/>
      <c r="AD28" s="299"/>
      <c r="AE28" s="299"/>
      <c r="AF28" s="299"/>
      <c r="AG28" s="299"/>
      <c r="AH28" s="299"/>
      <c r="AI28" s="99"/>
      <c r="AJ28" s="99"/>
      <c r="AK28" s="99"/>
      <c r="AL28" s="99"/>
    </row>
    <row r="29" spans="1:38" s="109" customFormat="1" ht="19.5" customHeight="1" x14ac:dyDescent="0.2">
      <c r="A29" s="121" t="s">
        <v>243</v>
      </c>
      <c r="B29" s="298" t="s">
        <v>244</v>
      </c>
      <c r="C29" s="298"/>
      <c r="D29" s="298"/>
      <c r="E29" s="298"/>
      <c r="F29" s="298"/>
      <c r="G29" s="298"/>
      <c r="H29" s="298"/>
      <c r="I29" s="298"/>
      <c r="J29" s="298"/>
      <c r="K29" s="298"/>
      <c r="L29" s="298"/>
      <c r="M29" s="298"/>
      <c r="N29" s="298"/>
      <c r="O29" s="298"/>
      <c r="P29" s="298"/>
      <c r="Q29" s="298"/>
      <c r="R29" s="298"/>
      <c r="S29" s="298"/>
      <c r="T29" s="298"/>
      <c r="U29" s="298"/>
      <c r="V29" s="298"/>
      <c r="W29" s="298"/>
      <c r="X29" s="298"/>
      <c r="Y29" s="298"/>
      <c r="Z29" s="298"/>
      <c r="AA29" s="298"/>
      <c r="AB29" s="298"/>
      <c r="AC29" s="298"/>
      <c r="AD29" s="298"/>
      <c r="AE29" s="298"/>
      <c r="AF29" s="298"/>
      <c r="AG29" s="298"/>
      <c r="AH29" s="298"/>
      <c r="AI29" s="99"/>
      <c r="AJ29" s="99"/>
      <c r="AK29" s="99"/>
      <c r="AL29" s="99"/>
    </row>
    <row r="30" spans="1:38" s="109" customFormat="1" ht="57" customHeight="1" x14ac:dyDescent="0.2">
      <c r="A30" s="121" t="s">
        <v>245</v>
      </c>
      <c r="B30" s="294" t="s">
        <v>246</v>
      </c>
      <c r="C30" s="294"/>
      <c r="D30" s="294"/>
      <c r="E30" s="294"/>
      <c r="F30" s="294"/>
      <c r="G30" s="294"/>
      <c r="H30" s="294"/>
      <c r="I30" s="294"/>
      <c r="J30" s="294"/>
      <c r="K30" s="294"/>
      <c r="L30" s="294"/>
      <c r="M30" s="294"/>
      <c r="N30" s="294"/>
      <c r="O30" s="294"/>
      <c r="P30" s="294"/>
      <c r="Q30" s="294"/>
      <c r="R30" s="294"/>
      <c r="S30" s="294"/>
      <c r="T30" s="294"/>
      <c r="U30" s="294"/>
      <c r="V30" s="294"/>
      <c r="W30" s="294"/>
      <c r="X30" s="294"/>
      <c r="Y30" s="294"/>
      <c r="Z30" s="294"/>
      <c r="AA30" s="294"/>
      <c r="AB30" s="294"/>
      <c r="AC30" s="294"/>
      <c r="AD30" s="294"/>
      <c r="AE30" s="294"/>
      <c r="AF30" s="294"/>
      <c r="AG30" s="294"/>
      <c r="AH30" s="294"/>
      <c r="AI30" s="99"/>
      <c r="AJ30" s="99"/>
      <c r="AK30" s="99"/>
      <c r="AL30" s="99"/>
    </row>
    <row r="31" spans="1:38" s="25" customFormat="1" ht="6.75" customHeight="1" x14ac:dyDescent="0.2">
      <c r="A31" s="291"/>
      <c r="B31" s="291"/>
      <c r="C31" s="291"/>
      <c r="D31" s="291"/>
      <c r="E31" s="291"/>
      <c r="F31" s="291"/>
      <c r="G31" s="291"/>
      <c r="H31" s="291"/>
      <c r="I31" s="291"/>
      <c r="J31" s="291"/>
      <c r="K31" s="291"/>
      <c r="L31" s="291"/>
      <c r="M31" s="291"/>
      <c r="N31" s="291"/>
      <c r="O31" s="291"/>
      <c r="P31" s="291"/>
      <c r="Q31" s="291"/>
      <c r="R31" s="291"/>
      <c r="S31" s="291"/>
      <c r="T31" s="291"/>
      <c r="U31" s="291"/>
      <c r="V31" s="291"/>
      <c r="W31" s="291"/>
      <c r="X31" s="291"/>
      <c r="Y31" s="291"/>
      <c r="Z31" s="291"/>
      <c r="AA31" s="291"/>
      <c r="AB31" s="291"/>
      <c r="AC31" s="291"/>
      <c r="AD31" s="291"/>
      <c r="AE31" s="291"/>
      <c r="AF31" s="291"/>
      <c r="AG31" s="291"/>
      <c r="AH31" s="291"/>
      <c r="AI31" s="107"/>
      <c r="AJ31" s="107"/>
      <c r="AK31" s="107"/>
      <c r="AL31" s="107"/>
    </row>
    <row r="32" spans="1:38" s="109" customFormat="1" ht="30" customHeight="1" x14ac:dyDescent="0.2">
      <c r="A32" s="121" t="s">
        <v>50</v>
      </c>
      <c r="B32" s="291" t="s">
        <v>272</v>
      </c>
      <c r="C32" s="292"/>
      <c r="D32" s="292"/>
      <c r="E32" s="292"/>
      <c r="F32" s="292"/>
      <c r="G32" s="292"/>
      <c r="H32" s="292"/>
      <c r="I32" s="292"/>
      <c r="J32" s="292"/>
      <c r="K32" s="292"/>
      <c r="L32" s="292"/>
      <c r="M32" s="292"/>
      <c r="N32" s="292"/>
      <c r="O32" s="292"/>
      <c r="P32" s="292"/>
      <c r="Q32" s="292"/>
      <c r="R32" s="292"/>
      <c r="S32" s="292"/>
      <c r="T32" s="292"/>
      <c r="U32" s="292"/>
      <c r="V32" s="292"/>
      <c r="W32" s="292"/>
      <c r="X32" s="292"/>
      <c r="Y32" s="292"/>
      <c r="Z32" s="292"/>
      <c r="AA32" s="292"/>
      <c r="AB32" s="292"/>
      <c r="AC32" s="292"/>
      <c r="AD32" s="292"/>
      <c r="AE32" s="292"/>
      <c r="AF32" s="292"/>
      <c r="AG32" s="292"/>
      <c r="AH32" s="292"/>
      <c r="AI32" s="292"/>
      <c r="AJ32" s="292"/>
      <c r="AK32" s="292"/>
      <c r="AL32" s="292"/>
    </row>
    <row r="33" spans="1:38" s="109" customFormat="1" ht="18.75" customHeight="1" x14ac:dyDescent="0.2">
      <c r="A33" s="121" t="s">
        <v>245</v>
      </c>
      <c r="B33" s="289" t="s">
        <v>247</v>
      </c>
      <c r="C33" s="293" t="s">
        <v>249</v>
      </c>
      <c r="D33" s="293"/>
      <c r="E33" s="293"/>
      <c r="F33" s="293"/>
      <c r="G33" s="293"/>
      <c r="H33" s="293"/>
      <c r="I33" s="293"/>
      <c r="J33" s="293"/>
      <c r="K33" s="293"/>
      <c r="L33" s="293"/>
      <c r="M33" s="293"/>
      <c r="N33" s="293"/>
      <c r="O33" s="293"/>
      <c r="P33" s="293"/>
      <c r="Q33" s="293"/>
      <c r="R33" s="293"/>
      <c r="S33" s="293"/>
      <c r="T33" s="293"/>
      <c r="U33" s="293"/>
      <c r="V33" s="293"/>
      <c r="W33" s="293"/>
      <c r="X33" s="293"/>
      <c r="Y33" s="293"/>
      <c r="Z33" s="293"/>
      <c r="AA33" s="293"/>
      <c r="AB33" s="293"/>
      <c r="AC33" s="293"/>
      <c r="AD33" s="293"/>
      <c r="AE33" s="293"/>
      <c r="AF33" s="293"/>
      <c r="AG33" s="293"/>
      <c r="AH33" s="293"/>
      <c r="AI33" s="99"/>
      <c r="AJ33" s="99"/>
      <c r="AK33" s="99"/>
      <c r="AL33" s="99"/>
    </row>
    <row r="34" spans="1:38" s="109" customFormat="1" ht="27" customHeight="1" x14ac:dyDescent="0.2">
      <c r="A34" s="121" t="s">
        <v>245</v>
      </c>
      <c r="B34" s="289" t="s">
        <v>247</v>
      </c>
      <c r="C34" s="293" t="s">
        <v>250</v>
      </c>
      <c r="D34" s="293"/>
      <c r="E34" s="293"/>
      <c r="F34" s="293"/>
      <c r="G34" s="293"/>
      <c r="H34" s="293"/>
      <c r="I34" s="293"/>
      <c r="J34" s="293"/>
      <c r="K34" s="293"/>
      <c r="L34" s="293"/>
      <c r="M34" s="293"/>
      <c r="N34" s="293"/>
      <c r="O34" s="293"/>
      <c r="P34" s="293"/>
      <c r="Q34" s="293"/>
      <c r="R34" s="293"/>
      <c r="S34" s="293"/>
      <c r="T34" s="293"/>
      <c r="U34" s="293"/>
      <c r="V34" s="293"/>
      <c r="W34" s="293"/>
      <c r="X34" s="293"/>
      <c r="Y34" s="293"/>
      <c r="Z34" s="293"/>
      <c r="AA34" s="293"/>
      <c r="AB34" s="293"/>
      <c r="AC34" s="293"/>
      <c r="AD34" s="293"/>
      <c r="AE34" s="293"/>
      <c r="AF34" s="293"/>
      <c r="AG34" s="293"/>
      <c r="AH34" s="293"/>
      <c r="AI34" s="293"/>
      <c r="AJ34" s="293"/>
      <c r="AK34" s="293"/>
      <c r="AL34" s="293"/>
    </row>
    <row r="35" spans="1:38" s="25" customFormat="1" ht="6.75" customHeight="1" x14ac:dyDescent="0.2">
      <c r="A35" s="291"/>
      <c r="B35" s="291"/>
      <c r="C35" s="291"/>
      <c r="D35" s="291"/>
      <c r="E35" s="291"/>
      <c r="F35" s="291"/>
      <c r="G35" s="291"/>
      <c r="H35" s="291"/>
      <c r="I35" s="291"/>
      <c r="J35" s="291"/>
      <c r="K35" s="291"/>
      <c r="L35" s="291"/>
      <c r="M35" s="291"/>
      <c r="N35" s="291"/>
      <c r="O35" s="291"/>
      <c r="P35" s="291"/>
      <c r="Q35" s="291"/>
      <c r="R35" s="291"/>
      <c r="S35" s="291"/>
      <c r="T35" s="291"/>
      <c r="U35" s="291"/>
      <c r="V35" s="291"/>
      <c r="W35" s="291"/>
      <c r="X35" s="291"/>
      <c r="Y35" s="291"/>
      <c r="Z35" s="291"/>
      <c r="AA35" s="291"/>
      <c r="AB35" s="291"/>
      <c r="AC35" s="291"/>
      <c r="AD35" s="291"/>
      <c r="AE35" s="291"/>
      <c r="AF35" s="291"/>
      <c r="AG35" s="291"/>
      <c r="AH35" s="291"/>
      <c r="AI35" s="107"/>
      <c r="AJ35" s="107"/>
      <c r="AK35" s="107"/>
      <c r="AL35" s="107"/>
    </row>
    <row r="36" spans="1:38" ht="14.25" customHeight="1" x14ac:dyDescent="0.2">
      <c r="A36" s="290" t="s">
        <v>271</v>
      </c>
      <c r="B36" s="290"/>
      <c r="C36" s="290"/>
      <c r="D36" s="290"/>
      <c r="E36" s="290"/>
      <c r="F36" s="290"/>
      <c r="G36" s="290"/>
      <c r="H36" s="290"/>
      <c r="I36" s="290"/>
      <c r="J36" s="290"/>
      <c r="K36" s="290"/>
      <c r="L36" s="290"/>
      <c r="M36" s="290"/>
      <c r="N36" s="290"/>
      <c r="O36" s="290"/>
      <c r="P36" s="290"/>
      <c r="Q36" s="290"/>
      <c r="R36" s="290"/>
      <c r="S36" s="290"/>
      <c r="T36" s="290"/>
      <c r="U36" s="290"/>
      <c r="V36" s="290"/>
      <c r="W36" s="290"/>
      <c r="X36" s="290"/>
      <c r="Y36" s="290"/>
      <c r="Z36" s="290"/>
      <c r="AA36" s="290"/>
      <c r="AB36" s="290"/>
      <c r="AC36" s="290"/>
      <c r="AD36" s="290"/>
      <c r="AE36" s="290"/>
      <c r="AF36" s="290"/>
      <c r="AG36" s="290"/>
      <c r="AH36" s="290"/>
      <c r="AI36" s="290"/>
      <c r="AJ36" s="290"/>
      <c r="AK36" s="290"/>
      <c r="AL36" s="290"/>
    </row>
  </sheetData>
  <mergeCells count="36">
    <mergeCell ref="B30:AH30"/>
    <mergeCell ref="A31:AH31"/>
    <mergeCell ref="C33:AH33"/>
    <mergeCell ref="C34:AL34"/>
    <mergeCell ref="A7:AL7"/>
    <mergeCell ref="A8:AL8"/>
    <mergeCell ref="A1:M1"/>
    <mergeCell ref="N1:AL1"/>
    <mergeCell ref="A2:AL2"/>
    <mergeCell ref="A6:AL6"/>
    <mergeCell ref="A3:AL3"/>
    <mergeCell ref="A5:AL5"/>
    <mergeCell ref="A4:AL4"/>
    <mergeCell ref="A23:AL23"/>
    <mergeCell ref="A14:AL14"/>
    <mergeCell ref="A9:AL9"/>
    <mergeCell ref="A10:AL10"/>
    <mergeCell ref="A11:AL11"/>
    <mergeCell ref="A12:AL12"/>
    <mergeCell ref="A13:AL13"/>
    <mergeCell ref="A36:AL36"/>
    <mergeCell ref="B32:AL32"/>
    <mergeCell ref="A35:AH35"/>
    <mergeCell ref="B17:AL17"/>
    <mergeCell ref="A15:AL15"/>
    <mergeCell ref="B16:AL16"/>
    <mergeCell ref="A20:AL20"/>
    <mergeCell ref="A19:AL19"/>
    <mergeCell ref="A18:AL18"/>
    <mergeCell ref="B29:AH29"/>
    <mergeCell ref="A28:AH28"/>
    <mergeCell ref="A22:AL22"/>
    <mergeCell ref="A24:AL24"/>
    <mergeCell ref="A27:AH27"/>
    <mergeCell ref="A25:AL25"/>
    <mergeCell ref="A26:AL26"/>
  </mergeCells>
  <hyperlinks>
    <hyperlink ref="B29:AH29" r:id="rId1" display="Envoyez un courriel à l'adresse mesuresfiscales@invest-quebec.com " xr:uid="{8D28B516-71C7-4290-BFEE-8B57508133D9}"/>
    <hyperlink ref="A36:AL36" r:id="rId2" display="Besoin d’aide pour utiliser la plateforme? Consulter le Guide Utilisateur Invité SFiler." xr:uid="{39A42BFF-C4FC-4780-B533-861E806A4622}"/>
  </hyperlinks>
  <pageMargins left="0.39370078740157483" right="0.39370078740157483" top="0.31496062992125984" bottom="0.35433070866141736" header="0.51181102362204722" footer="0.31496062992125984"/>
  <pageSetup paperSize="5" scale="94" orientation="portrait" r:id="rId3"/>
  <headerFooter alignWithMargins="0">
    <oddFooter>&amp;L&amp;9 4.22.00
_x000D_&amp;1#&amp;"Aptos"&amp;10&amp;K000000 INT&amp;C&amp;"Arial,Italique"&amp;9Transmettre à Investissement Québec
Assurez-vous d’avoir rempli la dernière version du formulaire de demande 
disponible sur notre site Internet : http://www.investquebec.com&amp;R&amp;9Page &amp;P de &amp;N
&amp;A</oddFooter>
  </headerFooter>
  <drawing r:id="rId4"/>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Feuil7"/>
  <dimension ref="A1:HN255"/>
  <sheetViews>
    <sheetView showGridLines="0" showWhiteSpace="0" zoomScaleNormal="100" workbookViewId="0">
      <selection activeCell="A6" sqref="A6:AI6"/>
    </sheetView>
  </sheetViews>
  <sheetFormatPr baseColWidth="10" defaultColWidth="11.42578125" defaultRowHeight="12.75" x14ac:dyDescent="0.2"/>
  <cols>
    <col min="1" max="1" width="3" style="124" customWidth="1"/>
    <col min="2" max="9" width="2.7109375" style="124" customWidth="1"/>
    <col min="10" max="10" width="3.42578125" style="124" customWidth="1"/>
    <col min="11" max="11" width="3" style="124" customWidth="1"/>
    <col min="12" max="12" width="8.28515625" style="124" customWidth="1"/>
    <col min="13" max="13" width="0.85546875" style="124" customWidth="1"/>
    <col min="14" max="14" width="2.7109375" style="124" hidden="1" customWidth="1"/>
    <col min="15" max="15" width="1" style="124" customWidth="1"/>
    <col min="16" max="16" width="3.42578125" style="124" customWidth="1"/>
    <col min="17" max="17" width="2.85546875" style="124" customWidth="1"/>
    <col min="18" max="18" width="2" style="124" customWidth="1"/>
    <col min="19" max="19" width="5.5703125" style="124" customWidth="1"/>
    <col min="20" max="20" width="2.7109375" style="124" hidden="1" customWidth="1"/>
    <col min="21" max="21" width="6.28515625" style="124" customWidth="1"/>
    <col min="22" max="22" width="2" style="124" customWidth="1"/>
    <col min="23" max="23" width="1.7109375" style="124" customWidth="1"/>
    <col min="24" max="24" width="2.85546875" style="124" customWidth="1"/>
    <col min="25" max="25" width="1.85546875" style="124" customWidth="1"/>
    <col min="26" max="26" width="5.5703125" style="124" customWidth="1"/>
    <col min="27" max="27" width="1.140625" style="124" customWidth="1"/>
    <col min="28" max="28" width="3.7109375" style="124" customWidth="1"/>
    <col min="29" max="29" width="6.28515625" style="124" customWidth="1"/>
    <col min="30" max="30" width="3.5703125" style="124" customWidth="1"/>
    <col min="31" max="32" width="3.7109375" style="124" customWidth="1"/>
    <col min="33" max="33" width="3.85546875" style="124" customWidth="1"/>
    <col min="34" max="34" width="3.140625" style="124" customWidth="1"/>
    <col min="35" max="35" width="2.140625" style="124" customWidth="1"/>
    <col min="36" max="36" width="4" style="124" customWidth="1"/>
    <col min="37" max="37" width="1" style="124" customWidth="1"/>
    <col min="38" max="38" width="1.42578125" style="124" customWidth="1"/>
    <col min="39" max="39" width="3" style="124" customWidth="1"/>
    <col min="40" max="16384" width="11.42578125" style="124"/>
  </cols>
  <sheetData>
    <row r="1" spans="1:222" ht="51.75" customHeight="1" x14ac:dyDescent="0.2">
      <c r="A1" s="391"/>
      <c r="B1" s="328"/>
      <c r="C1" s="328"/>
      <c r="D1" s="328"/>
      <c r="E1" s="328"/>
      <c r="F1" s="328"/>
      <c r="G1" s="328"/>
      <c r="H1" s="328"/>
      <c r="I1" s="328"/>
      <c r="J1" s="328"/>
      <c r="K1" s="328"/>
      <c r="L1" s="328"/>
      <c r="M1" s="328"/>
      <c r="N1" s="392" t="str">
        <f>Directives!N1</f>
        <v>Soutien à la presse d'information écrite
(version 2026-08)</v>
      </c>
      <c r="O1" s="337"/>
      <c r="P1" s="337"/>
      <c r="Q1" s="337"/>
      <c r="R1" s="337"/>
      <c r="S1" s="337"/>
      <c r="T1" s="337"/>
      <c r="U1" s="337"/>
      <c r="V1" s="337"/>
      <c r="W1" s="337"/>
      <c r="X1" s="337"/>
      <c r="Y1" s="337"/>
      <c r="Z1" s="337"/>
      <c r="AA1" s="337"/>
      <c r="AB1" s="337"/>
      <c r="AC1" s="337"/>
      <c r="AD1" s="337"/>
      <c r="AE1" s="337"/>
      <c r="AF1" s="337"/>
      <c r="AG1" s="337"/>
      <c r="AH1" s="337"/>
      <c r="AI1" s="337"/>
    </row>
    <row r="2" spans="1:222" s="138" customFormat="1" ht="35.25" customHeight="1" x14ac:dyDescent="0.2">
      <c r="A2" s="393" t="s">
        <v>224</v>
      </c>
      <c r="B2" s="393"/>
      <c r="C2" s="393"/>
      <c r="D2" s="393"/>
      <c r="E2" s="393"/>
      <c r="F2" s="393"/>
      <c r="G2" s="393"/>
      <c r="H2" s="393"/>
      <c r="I2" s="393"/>
      <c r="J2" s="393"/>
      <c r="K2" s="393"/>
      <c r="L2" s="393"/>
      <c r="M2" s="393"/>
      <c r="N2" s="393"/>
      <c r="O2" s="393"/>
      <c r="P2" s="393"/>
      <c r="Q2" s="393"/>
      <c r="R2" s="393"/>
      <c r="S2" s="393"/>
      <c r="T2" s="393"/>
      <c r="U2" s="393"/>
      <c r="V2" s="393"/>
      <c r="W2" s="393"/>
      <c r="X2" s="393"/>
      <c r="Y2" s="393"/>
      <c r="Z2" s="393"/>
      <c r="AA2" s="393"/>
      <c r="AB2" s="393"/>
      <c r="AC2" s="393"/>
      <c r="AD2" s="393"/>
      <c r="AE2" s="393"/>
      <c r="AF2" s="393"/>
      <c r="AG2" s="393"/>
      <c r="AH2" s="393"/>
      <c r="AI2" s="393"/>
    </row>
    <row r="3" spans="1:222" s="138" customFormat="1" ht="18.75" customHeight="1" thickBot="1" x14ac:dyDescent="0.25">
      <c r="A3" s="395" t="s">
        <v>112</v>
      </c>
      <c r="B3" s="396"/>
      <c r="C3" s="396"/>
      <c r="D3" s="396"/>
      <c r="E3" s="396"/>
      <c r="F3" s="396"/>
      <c r="G3" s="396"/>
      <c r="H3" s="396"/>
      <c r="I3" s="396"/>
      <c r="J3" s="396"/>
      <c r="K3" s="396"/>
      <c r="L3" s="396"/>
      <c r="M3" s="396"/>
      <c r="N3" s="396"/>
      <c r="O3" s="396"/>
      <c r="P3" s="396"/>
      <c r="Q3" s="396"/>
      <c r="R3" s="396"/>
      <c r="S3" s="396"/>
      <c r="T3" s="396"/>
      <c r="U3" s="396"/>
      <c r="V3" s="396"/>
      <c r="W3" s="396"/>
      <c r="X3" s="396"/>
      <c r="Y3" s="396"/>
      <c r="Z3" s="396"/>
      <c r="AA3" s="396"/>
      <c r="AB3" s="396"/>
      <c r="AC3" s="396"/>
      <c r="AD3" s="396"/>
      <c r="AE3" s="396"/>
      <c r="AF3" s="396"/>
      <c r="AG3" s="396"/>
      <c r="AH3" s="396"/>
      <c r="AI3" s="396"/>
    </row>
    <row r="4" spans="1:222" s="157" customFormat="1" ht="21" customHeight="1" thickTop="1" x14ac:dyDescent="0.2">
      <c r="A4" s="339" t="s">
        <v>76</v>
      </c>
      <c r="B4" s="340"/>
      <c r="C4" s="340"/>
      <c r="D4" s="340"/>
      <c r="E4" s="340"/>
      <c r="F4" s="340"/>
      <c r="G4" s="340"/>
      <c r="H4" s="340"/>
      <c r="I4" s="340"/>
      <c r="J4" s="340"/>
      <c r="K4" s="340"/>
      <c r="L4" s="340"/>
      <c r="M4" s="340"/>
      <c r="N4" s="340"/>
      <c r="O4" s="340"/>
      <c r="P4" s="340"/>
      <c r="Q4" s="340"/>
      <c r="R4" s="340"/>
      <c r="S4" s="340"/>
      <c r="T4" s="340"/>
      <c r="U4" s="340"/>
      <c r="V4" s="340"/>
      <c r="W4" s="340"/>
      <c r="X4" s="340"/>
      <c r="Y4" s="340"/>
      <c r="Z4" s="340"/>
      <c r="AA4" s="340"/>
      <c r="AB4" s="340"/>
      <c r="AC4" s="340"/>
      <c r="AD4" s="340"/>
      <c r="AE4" s="340"/>
      <c r="AF4" s="340"/>
      <c r="AG4" s="340"/>
      <c r="AH4" s="340"/>
      <c r="AI4" s="340"/>
      <c r="AJ4" s="159"/>
      <c r="AK4" s="159"/>
      <c r="AL4" s="159"/>
      <c r="AM4" s="159"/>
      <c r="AN4" s="138"/>
      <c r="AO4" s="138"/>
      <c r="AP4" s="138"/>
      <c r="AQ4" s="138"/>
      <c r="AR4" s="138"/>
      <c r="AS4" s="138"/>
      <c r="AT4" s="138"/>
      <c r="AU4" s="138"/>
      <c r="AV4" s="138"/>
      <c r="AW4" s="138"/>
      <c r="AX4" s="138"/>
      <c r="AY4" s="138"/>
      <c r="AZ4" s="138"/>
      <c r="BA4" s="138"/>
      <c r="BB4" s="138"/>
      <c r="BC4" s="138"/>
      <c r="BD4" s="138"/>
      <c r="BE4" s="138"/>
      <c r="BF4" s="138"/>
      <c r="BG4" s="138"/>
      <c r="BH4" s="138"/>
      <c r="BI4" s="138"/>
      <c r="BJ4" s="138"/>
      <c r="BK4" s="138"/>
      <c r="BL4" s="138"/>
      <c r="BM4" s="138"/>
      <c r="BN4" s="138"/>
      <c r="BO4" s="138"/>
      <c r="BP4" s="138"/>
      <c r="BQ4" s="138"/>
      <c r="BR4" s="138"/>
      <c r="BS4" s="138"/>
      <c r="BT4" s="138"/>
      <c r="BU4" s="138"/>
      <c r="BV4" s="138"/>
      <c r="BW4" s="138"/>
      <c r="BX4" s="138"/>
      <c r="BY4" s="138"/>
      <c r="BZ4" s="138"/>
      <c r="CA4" s="138"/>
      <c r="CB4" s="138"/>
      <c r="CC4" s="138"/>
      <c r="CD4" s="138"/>
      <c r="CE4" s="138"/>
      <c r="CF4" s="138"/>
      <c r="CG4" s="138"/>
      <c r="CH4" s="138"/>
      <c r="CI4" s="138"/>
      <c r="CJ4" s="138"/>
      <c r="CK4" s="138"/>
      <c r="CL4" s="138"/>
      <c r="CM4" s="138"/>
      <c r="CN4" s="138"/>
      <c r="CO4" s="138"/>
      <c r="CP4" s="138"/>
      <c r="CQ4" s="138"/>
      <c r="CR4" s="138"/>
      <c r="CS4" s="138"/>
      <c r="CT4" s="138"/>
      <c r="CU4" s="138"/>
      <c r="CV4" s="138"/>
      <c r="CW4" s="138"/>
      <c r="CX4" s="138"/>
      <c r="CY4" s="138"/>
      <c r="CZ4" s="138"/>
      <c r="DA4" s="138"/>
      <c r="DB4" s="138"/>
      <c r="DC4" s="138"/>
      <c r="DD4" s="138"/>
      <c r="DE4" s="138"/>
      <c r="DF4" s="138"/>
      <c r="DG4" s="138"/>
      <c r="DH4" s="138"/>
      <c r="DI4" s="138"/>
      <c r="DJ4" s="138"/>
      <c r="DK4" s="138"/>
      <c r="DL4" s="138"/>
      <c r="DM4" s="138"/>
      <c r="DN4" s="138"/>
      <c r="DO4" s="138"/>
      <c r="DP4" s="138"/>
      <c r="DQ4" s="138"/>
      <c r="DR4" s="138"/>
      <c r="DS4" s="138"/>
      <c r="DT4" s="138"/>
      <c r="DU4" s="138"/>
      <c r="DV4" s="138"/>
      <c r="DW4" s="138"/>
      <c r="DX4" s="138"/>
      <c r="DY4" s="138"/>
      <c r="DZ4" s="138"/>
      <c r="EA4" s="138"/>
      <c r="EB4" s="138"/>
      <c r="EC4" s="138"/>
      <c r="ED4" s="138"/>
      <c r="EE4" s="138"/>
      <c r="EF4" s="138"/>
      <c r="EG4" s="138"/>
      <c r="EH4" s="138"/>
      <c r="EI4" s="138"/>
      <c r="EJ4" s="138"/>
      <c r="EK4" s="138"/>
      <c r="EL4" s="138"/>
      <c r="EM4" s="138"/>
      <c r="EN4" s="138"/>
      <c r="EO4" s="138"/>
      <c r="EP4" s="138"/>
      <c r="EQ4" s="138"/>
      <c r="ER4" s="138"/>
      <c r="ES4" s="138"/>
      <c r="ET4" s="138"/>
      <c r="EU4" s="138"/>
      <c r="EV4" s="138"/>
      <c r="EW4" s="138"/>
      <c r="EX4" s="138"/>
      <c r="EY4" s="138"/>
      <c r="EZ4" s="138"/>
      <c r="FA4" s="138"/>
      <c r="FB4" s="138"/>
      <c r="FC4" s="138"/>
      <c r="FD4" s="138"/>
      <c r="FE4" s="138"/>
      <c r="FF4" s="138"/>
      <c r="FG4" s="138"/>
      <c r="FH4" s="138"/>
      <c r="FI4" s="138"/>
      <c r="FJ4" s="138"/>
      <c r="FK4" s="138"/>
      <c r="FL4" s="138"/>
      <c r="FM4" s="138"/>
      <c r="FN4" s="138"/>
      <c r="FO4" s="138"/>
      <c r="FP4" s="138"/>
      <c r="FQ4" s="138"/>
      <c r="FR4" s="138"/>
      <c r="FS4" s="138"/>
      <c r="FT4" s="138"/>
      <c r="FU4" s="138"/>
      <c r="FV4" s="138"/>
      <c r="FW4" s="138"/>
      <c r="FX4" s="138"/>
      <c r="FY4" s="138"/>
      <c r="FZ4" s="138"/>
      <c r="GA4" s="138"/>
      <c r="GB4" s="138"/>
      <c r="GC4" s="138"/>
      <c r="GD4" s="138"/>
      <c r="GE4" s="138"/>
      <c r="GF4" s="138"/>
      <c r="GG4" s="138"/>
      <c r="GH4" s="138"/>
      <c r="GI4" s="138"/>
      <c r="GJ4" s="138"/>
      <c r="GK4" s="138"/>
      <c r="GL4" s="138"/>
      <c r="GM4" s="138"/>
      <c r="GN4" s="138"/>
      <c r="GO4" s="138"/>
      <c r="GP4" s="138"/>
      <c r="GQ4" s="138"/>
      <c r="GR4" s="138"/>
      <c r="GS4" s="138"/>
      <c r="GT4" s="138"/>
      <c r="GU4" s="138"/>
      <c r="GV4" s="138"/>
      <c r="GW4" s="138"/>
      <c r="GX4" s="138"/>
      <c r="GY4" s="138"/>
      <c r="GZ4" s="138"/>
      <c r="HA4" s="138"/>
      <c r="HB4" s="138"/>
      <c r="HC4" s="138"/>
      <c r="HD4" s="138"/>
      <c r="HE4" s="138"/>
      <c r="HF4" s="138"/>
      <c r="HG4" s="138"/>
      <c r="HH4" s="138"/>
      <c r="HI4" s="138"/>
      <c r="HJ4" s="138"/>
      <c r="HK4" s="138"/>
      <c r="HL4" s="138"/>
      <c r="HM4" s="138"/>
      <c r="HN4" s="138"/>
    </row>
    <row r="5" spans="1:222" s="143" customFormat="1" ht="15" customHeight="1" x14ac:dyDescent="0.2">
      <c r="A5" s="316" t="s">
        <v>77</v>
      </c>
      <c r="B5" s="316"/>
      <c r="C5" s="316"/>
      <c r="D5" s="316"/>
      <c r="E5" s="316"/>
      <c r="F5" s="316"/>
      <c r="G5" s="316"/>
      <c r="H5" s="316"/>
      <c r="I5" s="316"/>
      <c r="J5" s="316"/>
      <c r="K5" s="316"/>
      <c r="L5" s="316"/>
      <c r="M5" s="316"/>
      <c r="N5" s="316"/>
      <c r="O5" s="316"/>
      <c r="P5" s="316"/>
      <c r="Q5" s="316"/>
      <c r="R5" s="316"/>
      <c r="S5" s="316"/>
      <c r="T5" s="316"/>
      <c r="U5" s="316"/>
      <c r="V5" s="316"/>
      <c r="W5" s="316"/>
      <c r="X5" s="316"/>
      <c r="Y5" s="316"/>
      <c r="Z5" s="316"/>
      <c r="AA5" s="316"/>
      <c r="AB5" s="316"/>
      <c r="AC5" s="316"/>
      <c r="AD5" s="316"/>
      <c r="AE5" s="316"/>
      <c r="AF5" s="316"/>
      <c r="AG5" s="316"/>
      <c r="AH5" s="316"/>
      <c r="AI5" s="316"/>
    </row>
    <row r="6" spans="1:222" ht="15" customHeight="1" x14ac:dyDescent="0.2">
      <c r="A6" s="356"/>
      <c r="B6" s="357"/>
      <c r="C6" s="357"/>
      <c r="D6" s="357"/>
      <c r="E6" s="357"/>
      <c r="F6" s="357"/>
      <c r="G6" s="357"/>
      <c r="H6" s="357"/>
      <c r="I6" s="357"/>
      <c r="J6" s="357"/>
      <c r="K6" s="357"/>
      <c r="L6" s="357"/>
      <c r="M6" s="357"/>
      <c r="N6" s="357"/>
      <c r="O6" s="357"/>
      <c r="P6" s="357"/>
      <c r="Q6" s="357"/>
      <c r="R6" s="357"/>
      <c r="S6" s="357"/>
      <c r="T6" s="357"/>
      <c r="U6" s="357"/>
      <c r="V6" s="357"/>
      <c r="W6" s="357"/>
      <c r="X6" s="357"/>
      <c r="Y6" s="357"/>
      <c r="Z6" s="357"/>
      <c r="AA6" s="357"/>
      <c r="AB6" s="357"/>
      <c r="AC6" s="357"/>
      <c r="AD6" s="357"/>
      <c r="AE6" s="357"/>
      <c r="AF6" s="357"/>
      <c r="AG6" s="357"/>
      <c r="AH6" s="357"/>
      <c r="AI6" s="358"/>
    </row>
    <row r="7" spans="1:222" s="143" customFormat="1" ht="15" customHeight="1" x14ac:dyDescent="0.2">
      <c r="A7" s="394" t="s">
        <v>111</v>
      </c>
      <c r="B7" s="394"/>
      <c r="C7" s="394"/>
      <c r="D7" s="394"/>
      <c r="E7" s="394"/>
      <c r="F7" s="394"/>
      <c r="G7" s="394"/>
      <c r="H7" s="394"/>
      <c r="I7" s="165"/>
      <c r="J7" s="165"/>
      <c r="K7" s="394" t="s">
        <v>66</v>
      </c>
      <c r="L7" s="394"/>
      <c r="M7" s="394"/>
      <c r="N7" s="394"/>
      <c r="O7" s="394"/>
      <c r="P7" s="394"/>
      <c r="Q7" s="394"/>
      <c r="R7" s="394"/>
      <c r="S7" s="164"/>
      <c r="T7" s="164"/>
      <c r="U7" s="372" t="s">
        <v>61</v>
      </c>
      <c r="V7" s="372"/>
      <c r="W7" s="372"/>
      <c r="X7" s="372"/>
      <c r="Y7" s="372"/>
      <c r="Z7" s="372"/>
      <c r="AA7" s="372"/>
      <c r="AB7" s="372"/>
      <c r="AC7" s="164"/>
      <c r="AD7" s="372" t="s">
        <v>29</v>
      </c>
      <c r="AE7" s="372"/>
      <c r="AF7" s="372"/>
      <c r="AG7" s="372"/>
      <c r="AH7" s="372"/>
      <c r="AI7" s="372"/>
    </row>
    <row r="8" spans="1:222" ht="15" customHeight="1" x14ac:dyDescent="0.2">
      <c r="A8" s="341"/>
      <c r="B8" s="347"/>
      <c r="C8" s="347"/>
      <c r="D8" s="347"/>
      <c r="E8" s="347"/>
      <c r="F8" s="347"/>
      <c r="G8" s="347"/>
      <c r="H8" s="348"/>
      <c r="K8" s="341"/>
      <c r="L8" s="347"/>
      <c r="M8" s="347"/>
      <c r="N8" s="347"/>
      <c r="O8" s="347"/>
      <c r="P8" s="347"/>
      <c r="Q8" s="347"/>
      <c r="R8" s="348"/>
      <c r="S8" s="150"/>
      <c r="T8" s="150"/>
      <c r="U8" s="341"/>
      <c r="V8" s="347"/>
      <c r="W8" s="347"/>
      <c r="X8" s="347"/>
      <c r="Y8" s="347"/>
      <c r="Z8" s="347"/>
      <c r="AA8" s="347"/>
      <c r="AB8" s="348"/>
      <c r="AC8" s="161"/>
      <c r="AD8" s="352"/>
      <c r="AE8" s="353"/>
      <c r="AF8" s="353"/>
      <c r="AG8" s="353"/>
      <c r="AH8" s="353"/>
      <c r="AI8" s="354"/>
    </row>
    <row r="9" spans="1:222" ht="33" customHeight="1" x14ac:dyDescent="0.2">
      <c r="A9" s="355" t="s">
        <v>172</v>
      </c>
      <c r="B9" s="355"/>
      <c r="C9" s="355"/>
      <c r="D9" s="355"/>
      <c r="E9" s="355"/>
      <c r="F9" s="355"/>
      <c r="G9" s="355"/>
      <c r="H9" s="355"/>
      <c r="I9" s="355"/>
      <c r="J9" s="355"/>
      <c r="K9" s="355"/>
      <c r="L9" s="355"/>
      <c r="M9" s="355"/>
      <c r="N9" s="355"/>
      <c r="O9" s="355"/>
      <c r="P9" s="355"/>
      <c r="Q9" s="355"/>
      <c r="R9" s="355"/>
      <c r="S9" s="355"/>
      <c r="T9" s="355"/>
      <c r="U9" s="355"/>
      <c r="V9" s="355"/>
      <c r="W9" s="355"/>
      <c r="X9" s="355"/>
      <c r="Y9" s="355"/>
      <c r="Z9" s="355"/>
      <c r="AA9" s="355"/>
      <c r="AB9" s="355"/>
      <c r="AC9" s="355"/>
      <c r="AD9" s="355"/>
      <c r="AE9" s="355"/>
      <c r="AF9" s="355"/>
      <c r="AG9" s="355"/>
      <c r="AH9" s="355"/>
      <c r="AI9" s="355"/>
    </row>
    <row r="10" spans="1:222" ht="22.5" customHeight="1" x14ac:dyDescent="0.2">
      <c r="A10" s="316" t="s">
        <v>78</v>
      </c>
      <c r="B10" s="338"/>
      <c r="C10" s="338"/>
      <c r="D10" s="338"/>
      <c r="E10" s="338"/>
      <c r="F10" s="338"/>
      <c r="G10" s="338"/>
      <c r="H10" s="338"/>
      <c r="I10" s="338"/>
      <c r="J10" s="338"/>
      <c r="K10" s="338"/>
      <c r="L10" s="338"/>
      <c r="M10" s="338"/>
      <c r="N10" s="338"/>
      <c r="O10" s="338"/>
      <c r="P10" s="338"/>
      <c r="Q10" s="338"/>
      <c r="R10" s="338"/>
      <c r="S10" s="338"/>
      <c r="T10" s="338"/>
      <c r="U10" s="338"/>
      <c r="V10" s="338"/>
      <c r="W10" s="338"/>
      <c r="X10" s="338"/>
      <c r="Y10" s="338"/>
      <c r="Z10" s="338"/>
      <c r="AA10" s="338"/>
      <c r="AB10" s="338"/>
      <c r="AC10" s="338"/>
      <c r="AD10" s="338"/>
      <c r="AE10" s="338"/>
      <c r="AF10" s="338"/>
      <c r="AG10" s="338"/>
      <c r="AH10" s="338"/>
      <c r="AI10" s="338"/>
      <c r="AJ10" s="144"/>
      <c r="AK10" s="144"/>
      <c r="AL10" s="144"/>
      <c r="AM10" s="144"/>
    </row>
    <row r="11" spans="1:222" ht="15.75" customHeight="1" x14ac:dyDescent="0.2">
      <c r="A11" s="356"/>
      <c r="B11" s="357"/>
      <c r="C11" s="357"/>
      <c r="D11" s="357"/>
      <c r="E11" s="357"/>
      <c r="F11" s="357"/>
      <c r="G11" s="357"/>
      <c r="H11" s="357"/>
      <c r="I11" s="357"/>
      <c r="J11" s="357"/>
      <c r="K11" s="357"/>
      <c r="L11" s="357"/>
      <c r="M11" s="357"/>
      <c r="N11" s="357"/>
      <c r="O11" s="357"/>
      <c r="P11" s="357"/>
      <c r="Q11" s="357"/>
      <c r="R11" s="357"/>
      <c r="S11" s="357"/>
      <c r="T11" s="357"/>
      <c r="U11" s="357"/>
      <c r="V11" s="357"/>
      <c r="W11" s="357"/>
      <c r="X11" s="357"/>
      <c r="Y11" s="357"/>
      <c r="Z11" s="358"/>
      <c r="AA11" s="150"/>
      <c r="AB11" s="150"/>
      <c r="AC11" s="150"/>
    </row>
    <row r="12" spans="1:222" ht="12.75" customHeight="1" x14ac:dyDescent="0.2">
      <c r="A12" s="311"/>
      <c r="B12" s="312"/>
      <c r="C12" s="312"/>
      <c r="D12" s="312"/>
      <c r="E12" s="312"/>
      <c r="F12" s="312"/>
      <c r="G12" s="312"/>
      <c r="H12" s="312"/>
      <c r="I12" s="312"/>
      <c r="J12" s="312"/>
      <c r="K12" s="312"/>
      <c r="L12" s="312"/>
      <c r="M12" s="312"/>
      <c r="N12" s="312"/>
      <c r="O12" s="312"/>
      <c r="P12" s="312"/>
      <c r="Q12" s="312"/>
      <c r="R12" s="312"/>
      <c r="S12" s="312"/>
      <c r="T12" s="312"/>
      <c r="U12" s="312"/>
      <c r="V12" s="312"/>
      <c r="W12" s="312"/>
      <c r="X12" s="312"/>
      <c r="Y12" s="312"/>
      <c r="Z12" s="313"/>
      <c r="AA12" s="150"/>
      <c r="AB12" s="150"/>
      <c r="AC12" s="150"/>
    </row>
    <row r="13" spans="1:222" ht="12" customHeight="1" x14ac:dyDescent="0.2">
      <c r="A13" s="311"/>
      <c r="B13" s="312"/>
      <c r="C13" s="312"/>
      <c r="D13" s="312"/>
      <c r="E13" s="312"/>
      <c r="F13" s="312"/>
      <c r="G13" s="312"/>
      <c r="H13" s="312"/>
      <c r="I13" s="312"/>
      <c r="J13" s="312"/>
      <c r="K13" s="312"/>
      <c r="L13" s="312"/>
      <c r="M13" s="312"/>
      <c r="N13" s="312"/>
      <c r="O13" s="312"/>
      <c r="P13" s="312"/>
      <c r="Q13" s="312"/>
      <c r="R13" s="312"/>
      <c r="S13" s="312"/>
      <c r="T13" s="312"/>
      <c r="U13" s="312"/>
      <c r="V13" s="312"/>
      <c r="W13" s="312"/>
      <c r="X13" s="312"/>
      <c r="Y13" s="312"/>
      <c r="Z13" s="313"/>
      <c r="AA13" s="150"/>
      <c r="AB13" s="150"/>
      <c r="AC13" s="150"/>
    </row>
    <row r="14" spans="1:222" ht="7.5" customHeight="1" x14ac:dyDescent="0.2">
      <c r="A14" s="361"/>
      <c r="B14" s="362"/>
      <c r="C14" s="362"/>
      <c r="D14" s="362"/>
      <c r="E14" s="362"/>
      <c r="F14" s="362"/>
      <c r="G14" s="362"/>
      <c r="H14" s="362"/>
      <c r="I14" s="362"/>
      <c r="J14" s="362"/>
      <c r="K14" s="362"/>
      <c r="L14" s="362"/>
      <c r="M14" s="362"/>
      <c r="N14" s="362"/>
      <c r="O14" s="362"/>
      <c r="P14" s="362"/>
      <c r="Q14" s="362"/>
      <c r="R14" s="362"/>
      <c r="S14" s="362"/>
      <c r="T14" s="362"/>
      <c r="U14" s="362"/>
      <c r="V14" s="362"/>
      <c r="W14" s="362"/>
      <c r="X14" s="362"/>
      <c r="Y14" s="362"/>
      <c r="Z14" s="362"/>
      <c r="AA14" s="362"/>
      <c r="AB14" s="362"/>
      <c r="AC14" s="362"/>
      <c r="AD14" s="362"/>
      <c r="AE14" s="362"/>
      <c r="AF14" s="362"/>
      <c r="AG14" s="362"/>
      <c r="AH14" s="362"/>
      <c r="AI14" s="362"/>
    </row>
    <row r="15" spans="1:222" s="143" customFormat="1" ht="15" customHeight="1" x14ac:dyDescent="0.2">
      <c r="A15" s="316" t="s">
        <v>79</v>
      </c>
      <c r="B15" s="338"/>
      <c r="C15" s="338"/>
      <c r="D15" s="338"/>
      <c r="E15" s="338"/>
      <c r="F15" s="338"/>
      <c r="G15" s="338"/>
      <c r="H15" s="338"/>
      <c r="I15" s="338"/>
      <c r="J15" s="338"/>
      <c r="K15" s="338"/>
      <c r="L15" s="338"/>
      <c r="M15" s="338"/>
      <c r="N15" s="338"/>
      <c r="O15" s="338"/>
      <c r="P15" s="338"/>
      <c r="Q15" s="338"/>
      <c r="R15" s="338"/>
      <c r="S15" s="338"/>
      <c r="T15" s="338"/>
      <c r="U15" s="338"/>
      <c r="V15" s="338"/>
      <c r="W15" s="338"/>
      <c r="X15" s="338"/>
      <c r="Y15" s="338"/>
      <c r="Z15" s="338"/>
      <c r="AA15" s="338"/>
      <c r="AB15" s="338"/>
      <c r="AC15" s="338"/>
      <c r="AD15" s="338"/>
      <c r="AE15" s="338"/>
      <c r="AF15" s="338"/>
      <c r="AG15" s="338"/>
      <c r="AH15" s="338"/>
      <c r="AI15" s="338"/>
      <c r="AJ15" s="144"/>
      <c r="AK15" s="144"/>
      <c r="AL15" s="144"/>
      <c r="AM15" s="144"/>
    </row>
    <row r="16" spans="1:222" ht="15" customHeight="1" x14ac:dyDescent="0.2">
      <c r="A16" s="356"/>
      <c r="B16" s="357"/>
      <c r="C16" s="357"/>
      <c r="D16" s="357"/>
      <c r="E16" s="357"/>
      <c r="F16" s="357"/>
      <c r="G16" s="357"/>
      <c r="H16" s="357"/>
      <c r="I16" s="357"/>
      <c r="J16" s="357"/>
      <c r="K16" s="357"/>
      <c r="L16" s="357"/>
      <c r="M16" s="357"/>
      <c r="N16" s="357"/>
      <c r="O16" s="357"/>
      <c r="P16" s="357"/>
      <c r="Q16" s="357"/>
      <c r="R16" s="357"/>
      <c r="S16" s="357"/>
      <c r="T16" s="357"/>
      <c r="U16" s="357"/>
      <c r="V16" s="357"/>
      <c r="W16" s="357"/>
      <c r="X16" s="357"/>
      <c r="Y16" s="357"/>
      <c r="Z16" s="358"/>
      <c r="AA16" s="369"/>
      <c r="AB16" s="370"/>
      <c r="AC16" s="370"/>
      <c r="AD16" s="370"/>
      <c r="AE16" s="370"/>
      <c r="AF16" s="370"/>
      <c r="AG16" s="370"/>
      <c r="AH16" s="370"/>
      <c r="AI16" s="370"/>
    </row>
    <row r="17" spans="1:35" ht="7.5" customHeight="1" x14ac:dyDescent="0.2">
      <c r="A17" s="361"/>
      <c r="B17" s="362"/>
      <c r="C17" s="362"/>
      <c r="D17" s="362"/>
      <c r="E17" s="362"/>
      <c r="F17" s="362"/>
      <c r="G17" s="362"/>
      <c r="H17" s="362"/>
      <c r="I17" s="362"/>
      <c r="J17" s="362"/>
      <c r="K17" s="362"/>
      <c r="L17" s="362"/>
      <c r="M17" s="362"/>
      <c r="N17" s="362"/>
      <c r="O17" s="362"/>
      <c r="P17" s="362"/>
      <c r="Q17" s="362"/>
      <c r="R17" s="362"/>
      <c r="S17" s="362"/>
      <c r="T17" s="362"/>
      <c r="U17" s="362"/>
      <c r="V17" s="362"/>
      <c r="W17" s="362"/>
      <c r="X17" s="362"/>
      <c r="Y17" s="362"/>
      <c r="Z17" s="362"/>
      <c r="AA17" s="362"/>
      <c r="AB17" s="362"/>
      <c r="AC17" s="362"/>
      <c r="AD17" s="362"/>
      <c r="AE17" s="362"/>
      <c r="AF17" s="362"/>
      <c r="AG17" s="362"/>
      <c r="AH17" s="362"/>
      <c r="AI17" s="362"/>
    </row>
    <row r="18" spans="1:35" s="143" customFormat="1" ht="17.25" customHeight="1" x14ac:dyDescent="0.2">
      <c r="A18" s="371" t="s">
        <v>58</v>
      </c>
      <c r="B18" s="371"/>
      <c r="C18" s="371"/>
      <c r="D18" s="371"/>
      <c r="E18" s="371"/>
      <c r="F18" s="371"/>
      <c r="G18" s="371"/>
      <c r="H18" s="371"/>
      <c r="I18" s="371"/>
      <c r="J18" s="371"/>
      <c r="K18" s="371"/>
      <c r="L18" s="371"/>
      <c r="M18" s="371"/>
      <c r="N18" s="371"/>
      <c r="O18" s="371"/>
      <c r="P18" s="371"/>
      <c r="Q18" s="371"/>
      <c r="R18" s="371"/>
      <c r="S18" s="371"/>
      <c r="T18" s="371"/>
      <c r="U18" s="371"/>
      <c r="V18" s="371"/>
      <c r="W18" s="371"/>
      <c r="X18" s="371"/>
      <c r="Y18" s="371"/>
      <c r="Z18" s="371"/>
      <c r="AA18" s="371"/>
      <c r="AB18" s="371"/>
      <c r="AC18" s="371"/>
      <c r="AD18" s="371"/>
      <c r="AE18" s="371"/>
      <c r="AF18" s="371"/>
      <c r="AG18" s="371"/>
      <c r="AH18" s="371"/>
      <c r="AI18" s="371"/>
    </row>
    <row r="19" spans="1:35" ht="15" customHeight="1" x14ac:dyDescent="0.2">
      <c r="A19" s="356"/>
      <c r="B19" s="357"/>
      <c r="C19" s="357"/>
      <c r="D19" s="357"/>
      <c r="E19" s="357"/>
      <c r="F19" s="357"/>
      <c r="G19" s="357"/>
      <c r="H19" s="357"/>
      <c r="I19" s="357"/>
      <c r="J19" s="357"/>
      <c r="K19" s="357"/>
      <c r="L19" s="357"/>
      <c r="M19" s="357"/>
      <c r="N19" s="357"/>
      <c r="O19" s="357"/>
      <c r="P19" s="357"/>
      <c r="Q19" s="357"/>
      <c r="R19" s="357"/>
      <c r="S19" s="357"/>
      <c r="T19" s="357"/>
      <c r="U19" s="357"/>
      <c r="V19" s="357"/>
      <c r="W19" s="357"/>
      <c r="X19" s="357"/>
      <c r="Y19" s="357"/>
      <c r="Z19" s="358"/>
      <c r="AA19" s="359"/>
      <c r="AB19" s="360"/>
      <c r="AC19" s="360"/>
      <c r="AD19" s="360"/>
      <c r="AE19" s="360"/>
      <c r="AF19" s="360"/>
      <c r="AG19" s="360"/>
      <c r="AH19" s="360"/>
      <c r="AI19" s="360"/>
    </row>
    <row r="20" spans="1:35" ht="15" customHeight="1" x14ac:dyDescent="0.2">
      <c r="A20" s="230"/>
      <c r="B20" s="231"/>
      <c r="C20" s="231"/>
      <c r="D20" s="231"/>
      <c r="E20" s="231"/>
      <c r="F20" s="231"/>
      <c r="G20" s="231"/>
      <c r="H20" s="231"/>
      <c r="I20" s="231"/>
      <c r="J20" s="231"/>
      <c r="K20" s="231"/>
      <c r="L20" s="231"/>
      <c r="M20" s="231"/>
      <c r="N20" s="231"/>
      <c r="O20" s="231"/>
      <c r="P20" s="231"/>
      <c r="Q20" s="231"/>
      <c r="R20" s="231"/>
      <c r="S20" s="231"/>
      <c r="T20" s="231"/>
      <c r="U20" s="231"/>
      <c r="V20" s="231"/>
      <c r="W20" s="231"/>
      <c r="X20" s="231"/>
      <c r="Y20" s="231"/>
      <c r="Z20" s="232"/>
      <c r="AA20" s="233"/>
      <c r="AB20" s="126"/>
      <c r="AC20" s="126"/>
      <c r="AD20" s="126"/>
      <c r="AE20" s="126"/>
      <c r="AF20" s="126"/>
      <c r="AG20" s="126"/>
      <c r="AH20" s="126"/>
      <c r="AI20" s="126"/>
    </row>
    <row r="21" spans="1:35" ht="15" customHeight="1" x14ac:dyDescent="0.2">
      <c r="A21" s="399"/>
      <c r="B21" s="400"/>
      <c r="C21" s="400"/>
      <c r="D21" s="400"/>
      <c r="E21" s="400"/>
      <c r="F21" s="400"/>
      <c r="G21" s="400"/>
      <c r="H21" s="400"/>
      <c r="I21" s="400"/>
      <c r="J21" s="400"/>
      <c r="K21" s="400"/>
      <c r="L21" s="400"/>
      <c r="M21" s="400"/>
      <c r="N21" s="400"/>
      <c r="O21" s="400"/>
      <c r="P21" s="400"/>
      <c r="Q21" s="400"/>
      <c r="R21" s="400"/>
      <c r="S21" s="400"/>
      <c r="T21" s="400"/>
      <c r="U21" s="400"/>
      <c r="V21" s="400"/>
      <c r="W21" s="400"/>
      <c r="X21" s="400"/>
      <c r="Y21" s="400"/>
      <c r="Z21" s="401"/>
      <c r="AA21" s="359"/>
      <c r="AB21" s="360"/>
      <c r="AC21" s="360"/>
      <c r="AD21" s="360"/>
      <c r="AE21" s="360"/>
      <c r="AF21" s="360"/>
      <c r="AG21" s="360"/>
      <c r="AH21" s="360"/>
      <c r="AI21" s="360"/>
    </row>
    <row r="22" spans="1:35" ht="7.5" customHeight="1" x14ac:dyDescent="0.2">
      <c r="A22" s="361"/>
      <c r="B22" s="362"/>
      <c r="C22" s="362"/>
      <c r="D22" s="362"/>
      <c r="E22" s="362"/>
      <c r="F22" s="362"/>
      <c r="G22" s="362"/>
      <c r="H22" s="362"/>
      <c r="I22" s="362"/>
      <c r="J22" s="362"/>
      <c r="K22" s="362"/>
      <c r="L22" s="362"/>
      <c r="M22" s="362"/>
      <c r="N22" s="362"/>
      <c r="O22" s="362"/>
      <c r="P22" s="362"/>
      <c r="Q22" s="362"/>
      <c r="R22" s="362"/>
      <c r="S22" s="362"/>
      <c r="T22" s="362"/>
      <c r="U22" s="362"/>
      <c r="V22" s="362"/>
      <c r="W22" s="362"/>
      <c r="X22" s="362"/>
      <c r="Y22" s="362"/>
      <c r="Z22" s="362"/>
      <c r="AA22" s="362"/>
      <c r="AB22" s="362"/>
      <c r="AC22" s="362"/>
      <c r="AD22" s="362"/>
      <c r="AE22" s="362"/>
      <c r="AF22" s="362"/>
      <c r="AG22" s="362"/>
      <c r="AH22" s="362"/>
      <c r="AI22" s="362"/>
    </row>
    <row r="23" spans="1:35" s="143" customFormat="1" ht="17.25" customHeight="1" x14ac:dyDescent="0.2">
      <c r="A23" s="316" t="s">
        <v>30</v>
      </c>
      <c r="B23" s="316"/>
      <c r="C23" s="316"/>
      <c r="D23" s="316"/>
      <c r="E23" s="316"/>
      <c r="F23" s="316"/>
      <c r="G23" s="316"/>
      <c r="H23" s="316"/>
      <c r="I23" s="316"/>
      <c r="J23" s="316"/>
      <c r="K23" s="316"/>
      <c r="L23" s="316"/>
      <c r="M23" s="316"/>
      <c r="N23" s="316"/>
      <c r="O23" s="316"/>
      <c r="P23" s="316"/>
      <c r="Q23" s="316"/>
      <c r="R23" s="316"/>
      <c r="S23" s="316"/>
      <c r="T23" s="316"/>
      <c r="U23" s="316"/>
      <c r="V23" s="316"/>
      <c r="W23" s="316"/>
      <c r="X23" s="316"/>
      <c r="Y23" s="316"/>
      <c r="Z23" s="316"/>
      <c r="AA23" s="316"/>
      <c r="AB23" s="316"/>
      <c r="AC23" s="316"/>
      <c r="AD23" s="316"/>
      <c r="AE23" s="316"/>
      <c r="AF23" s="316"/>
      <c r="AG23" s="316"/>
      <c r="AH23" s="316"/>
      <c r="AI23" s="316"/>
    </row>
    <row r="24" spans="1:35" ht="15" customHeight="1" x14ac:dyDescent="0.2">
      <c r="A24" s="356"/>
      <c r="B24" s="357"/>
      <c r="C24" s="357"/>
      <c r="D24" s="357"/>
      <c r="E24" s="357"/>
      <c r="F24" s="357"/>
      <c r="G24" s="357"/>
      <c r="H24" s="357"/>
      <c r="I24" s="357"/>
      <c r="J24" s="357"/>
      <c r="K24" s="357"/>
      <c r="L24" s="357"/>
      <c r="M24" s="357"/>
      <c r="N24" s="357"/>
      <c r="O24" s="357"/>
      <c r="P24" s="357"/>
      <c r="Q24" s="357"/>
      <c r="R24" s="357"/>
      <c r="S24" s="357"/>
      <c r="T24" s="357"/>
      <c r="U24" s="357"/>
      <c r="V24" s="357"/>
      <c r="W24" s="357"/>
      <c r="X24" s="357"/>
      <c r="Y24" s="357"/>
      <c r="Z24" s="358"/>
      <c r="AA24" s="359"/>
      <c r="AB24" s="360"/>
      <c r="AC24" s="360"/>
      <c r="AD24" s="360"/>
      <c r="AE24" s="360"/>
      <c r="AF24" s="360"/>
      <c r="AG24" s="360"/>
      <c r="AH24" s="360"/>
      <c r="AI24" s="360"/>
    </row>
    <row r="25" spans="1:35" ht="15" customHeight="1" x14ac:dyDescent="0.2">
      <c r="A25" s="230"/>
      <c r="B25" s="231"/>
      <c r="C25" s="231"/>
      <c r="D25" s="231"/>
      <c r="E25" s="231"/>
      <c r="F25" s="231"/>
      <c r="G25" s="231"/>
      <c r="H25" s="231"/>
      <c r="I25" s="231"/>
      <c r="J25" s="231"/>
      <c r="K25" s="231"/>
      <c r="L25" s="231"/>
      <c r="M25" s="231"/>
      <c r="N25" s="231"/>
      <c r="O25" s="231"/>
      <c r="P25" s="231"/>
      <c r="Q25" s="231"/>
      <c r="R25" s="231"/>
      <c r="S25" s="231"/>
      <c r="T25" s="231"/>
      <c r="U25" s="231"/>
      <c r="V25" s="231"/>
      <c r="W25" s="231"/>
      <c r="X25" s="231"/>
      <c r="Y25" s="231"/>
      <c r="Z25" s="232"/>
      <c r="AA25" s="233"/>
      <c r="AB25" s="126"/>
      <c r="AC25" s="126"/>
      <c r="AD25" s="126"/>
      <c r="AE25" s="126"/>
      <c r="AF25" s="126"/>
      <c r="AG25" s="126"/>
      <c r="AH25" s="126"/>
      <c r="AI25" s="126"/>
    </row>
    <row r="26" spans="1:35" ht="15" customHeight="1" x14ac:dyDescent="0.2">
      <c r="A26" s="356"/>
      <c r="B26" s="357"/>
      <c r="C26" s="357"/>
      <c r="D26" s="357"/>
      <c r="E26" s="357"/>
      <c r="F26" s="357"/>
      <c r="G26" s="357"/>
      <c r="H26" s="357"/>
      <c r="I26" s="357"/>
      <c r="J26" s="357"/>
      <c r="K26" s="357"/>
      <c r="L26" s="357"/>
      <c r="M26" s="357"/>
      <c r="N26" s="357"/>
      <c r="O26" s="357"/>
      <c r="P26" s="357"/>
      <c r="Q26" s="357"/>
      <c r="R26" s="357"/>
      <c r="S26" s="357"/>
      <c r="T26" s="357"/>
      <c r="U26" s="357"/>
      <c r="V26" s="357"/>
      <c r="W26" s="357"/>
      <c r="X26" s="357"/>
      <c r="Y26" s="357"/>
      <c r="Z26" s="358"/>
      <c r="AA26" s="359"/>
      <c r="AB26" s="360"/>
      <c r="AC26" s="360"/>
      <c r="AD26" s="360"/>
      <c r="AE26" s="360"/>
      <c r="AF26" s="360"/>
      <c r="AG26" s="360"/>
      <c r="AH26" s="360"/>
      <c r="AI26" s="360"/>
    </row>
    <row r="27" spans="1:35" ht="7.5" customHeight="1" x14ac:dyDescent="0.2">
      <c r="A27" s="361"/>
      <c r="B27" s="362"/>
      <c r="C27" s="362"/>
      <c r="D27" s="362"/>
      <c r="E27" s="362"/>
      <c r="F27" s="362"/>
      <c r="G27" s="362"/>
      <c r="H27" s="362"/>
      <c r="I27" s="362"/>
      <c r="J27" s="362"/>
      <c r="K27" s="362"/>
      <c r="L27" s="362"/>
      <c r="M27" s="362"/>
      <c r="N27" s="362"/>
      <c r="O27" s="362"/>
      <c r="P27" s="362"/>
      <c r="Q27" s="362"/>
      <c r="R27" s="362"/>
      <c r="S27" s="362"/>
      <c r="T27" s="362"/>
      <c r="U27" s="362"/>
      <c r="V27" s="362"/>
      <c r="W27" s="362"/>
      <c r="X27" s="362"/>
      <c r="Y27" s="362"/>
      <c r="Z27" s="362"/>
      <c r="AA27" s="362"/>
      <c r="AB27" s="362"/>
      <c r="AC27" s="362"/>
      <c r="AD27" s="362"/>
      <c r="AE27" s="362"/>
      <c r="AF27" s="362"/>
      <c r="AG27" s="362"/>
      <c r="AH27" s="362"/>
      <c r="AI27" s="362"/>
    </row>
    <row r="28" spans="1:35" s="143" customFormat="1" ht="15" customHeight="1" x14ac:dyDescent="0.2">
      <c r="A28" s="316" t="s">
        <v>81</v>
      </c>
      <c r="B28" s="316"/>
      <c r="C28" s="316"/>
      <c r="D28" s="316"/>
      <c r="E28" s="316"/>
      <c r="F28" s="316"/>
      <c r="G28" s="316"/>
      <c r="H28" s="316"/>
      <c r="I28" s="316"/>
      <c r="J28" s="316"/>
      <c r="K28" s="316"/>
      <c r="L28" s="316"/>
      <c r="M28" s="316"/>
      <c r="N28" s="316"/>
      <c r="O28" s="316"/>
      <c r="P28" s="316"/>
      <c r="Q28" s="316"/>
      <c r="R28" s="316"/>
      <c r="S28" s="316"/>
      <c r="T28" s="316"/>
      <c r="U28" s="316"/>
      <c r="V28" s="316"/>
      <c r="W28" s="316"/>
      <c r="X28" s="316"/>
      <c r="Y28" s="316"/>
      <c r="Z28" s="316"/>
      <c r="AA28" s="316"/>
      <c r="AB28" s="316"/>
      <c r="AC28" s="316"/>
      <c r="AD28" s="316"/>
      <c r="AE28" s="316"/>
      <c r="AF28" s="316"/>
      <c r="AG28" s="316"/>
      <c r="AH28" s="316"/>
      <c r="AI28" s="316"/>
    </row>
    <row r="29" spans="1:35" ht="15" customHeight="1" x14ac:dyDescent="0.2">
      <c r="A29" s="356"/>
      <c r="B29" s="357"/>
      <c r="C29" s="357"/>
      <c r="D29" s="357"/>
      <c r="E29" s="357"/>
      <c r="F29" s="357"/>
      <c r="G29" s="357"/>
      <c r="H29" s="357"/>
      <c r="I29" s="357"/>
      <c r="J29" s="357"/>
      <c r="K29" s="357"/>
      <c r="L29" s="357"/>
      <c r="M29" s="357"/>
      <c r="N29" s="357"/>
      <c r="O29" s="357"/>
      <c r="P29" s="357"/>
      <c r="Q29" s="357"/>
      <c r="R29" s="357"/>
      <c r="S29" s="357"/>
      <c r="T29" s="357"/>
      <c r="U29" s="357"/>
      <c r="V29" s="357"/>
      <c r="W29" s="357"/>
      <c r="X29" s="357"/>
      <c r="Y29" s="357"/>
      <c r="Z29" s="358"/>
      <c r="AA29" s="369"/>
      <c r="AB29" s="370"/>
      <c r="AC29" s="370"/>
      <c r="AD29" s="370"/>
      <c r="AE29" s="370"/>
      <c r="AF29" s="370"/>
      <c r="AG29" s="370"/>
      <c r="AH29" s="370"/>
      <c r="AI29" s="370"/>
    </row>
    <row r="30" spans="1:35" s="143" customFormat="1" ht="15" customHeight="1" x14ac:dyDescent="0.2">
      <c r="A30" s="372" t="s">
        <v>83</v>
      </c>
      <c r="B30" s="372"/>
      <c r="C30" s="372"/>
      <c r="D30" s="372"/>
      <c r="E30" s="372"/>
      <c r="F30" s="372"/>
      <c r="G30" s="372"/>
      <c r="H30" s="372"/>
      <c r="I30" s="372"/>
      <c r="J30" s="372"/>
      <c r="K30" s="372"/>
      <c r="L30" s="372"/>
      <c r="M30" s="372"/>
      <c r="N30" s="372"/>
      <c r="O30" s="372"/>
      <c r="P30" s="372"/>
      <c r="Q30" s="372"/>
      <c r="R30" s="372"/>
      <c r="S30" s="372"/>
      <c r="T30" s="372"/>
      <c r="U30" s="372"/>
      <c r="V30" s="372"/>
      <c r="W30" s="372"/>
      <c r="X30" s="372"/>
      <c r="Y30" s="372"/>
      <c r="Z30" s="372"/>
      <c r="AA30" s="144"/>
      <c r="AB30" s="316" t="s">
        <v>31</v>
      </c>
      <c r="AC30" s="316"/>
      <c r="AD30" s="316"/>
      <c r="AE30" s="316"/>
      <c r="AF30" s="316"/>
      <c r="AG30" s="316"/>
      <c r="AH30" s="344" t="s">
        <v>25</v>
      </c>
      <c r="AI30" s="344"/>
    </row>
    <row r="31" spans="1:35" ht="15" customHeight="1" x14ac:dyDescent="0.2">
      <c r="A31" s="356"/>
      <c r="B31" s="357"/>
      <c r="C31" s="357"/>
      <c r="D31" s="357"/>
      <c r="E31" s="357"/>
      <c r="F31" s="357"/>
      <c r="G31" s="357"/>
      <c r="H31" s="357"/>
      <c r="I31" s="357"/>
      <c r="J31" s="357"/>
      <c r="K31" s="357"/>
      <c r="L31" s="357"/>
      <c r="M31" s="357"/>
      <c r="N31" s="357"/>
      <c r="O31" s="357"/>
      <c r="P31" s="357"/>
      <c r="Q31" s="357"/>
      <c r="R31" s="357"/>
      <c r="S31" s="357"/>
      <c r="T31" s="357"/>
      <c r="U31" s="357"/>
      <c r="V31" s="357"/>
      <c r="W31" s="357"/>
      <c r="X31" s="357"/>
      <c r="Y31" s="357"/>
      <c r="Z31" s="358"/>
      <c r="AA31" s="144"/>
      <c r="AB31" s="341"/>
      <c r="AC31" s="342"/>
      <c r="AD31" s="342"/>
      <c r="AE31" s="342"/>
      <c r="AF31" s="343"/>
      <c r="AG31" s="242"/>
      <c r="AH31" s="345"/>
      <c r="AI31" s="346"/>
    </row>
    <row r="32" spans="1:35" s="143" customFormat="1" ht="15" customHeight="1" x14ac:dyDescent="0.2">
      <c r="A32" s="372" t="s">
        <v>48</v>
      </c>
      <c r="B32" s="372"/>
      <c r="C32" s="372"/>
      <c r="D32" s="372"/>
      <c r="E32" s="372"/>
      <c r="F32" s="372"/>
      <c r="G32" s="372"/>
      <c r="H32" s="372"/>
      <c r="I32" s="372"/>
      <c r="J32" s="372"/>
      <c r="K32" s="372"/>
      <c r="L32" s="372"/>
      <c r="M32" s="372"/>
      <c r="N32" s="372"/>
      <c r="O32" s="372"/>
      <c r="P32" s="372"/>
      <c r="Q32" s="372"/>
      <c r="R32" s="372"/>
      <c r="S32" s="372"/>
      <c r="T32" s="372"/>
      <c r="U32" s="372"/>
      <c r="V32" s="372"/>
      <c r="W32" s="372"/>
      <c r="X32" s="372"/>
      <c r="Y32" s="372"/>
      <c r="Z32" s="372"/>
      <c r="AA32" s="144"/>
      <c r="AB32" s="316" t="s">
        <v>230</v>
      </c>
      <c r="AC32" s="316"/>
      <c r="AD32" s="316"/>
      <c r="AE32" s="316"/>
      <c r="AF32" s="316"/>
      <c r="AG32" s="316"/>
      <c r="AH32" s="316"/>
      <c r="AI32" s="316"/>
    </row>
    <row r="33" spans="1:40" ht="15" customHeight="1" x14ac:dyDescent="0.2">
      <c r="A33" s="356"/>
      <c r="B33" s="357"/>
      <c r="C33" s="357"/>
      <c r="D33" s="357"/>
      <c r="E33" s="357"/>
      <c r="F33" s="357"/>
      <c r="G33" s="357"/>
      <c r="H33" s="357"/>
      <c r="I33" s="357"/>
      <c r="J33" s="357"/>
      <c r="K33" s="357"/>
      <c r="L33" s="357"/>
      <c r="M33" s="357"/>
      <c r="N33" s="357"/>
      <c r="O33" s="357"/>
      <c r="P33" s="357"/>
      <c r="Q33" s="357"/>
      <c r="R33" s="357"/>
      <c r="S33" s="357"/>
      <c r="T33" s="357"/>
      <c r="U33" s="357"/>
      <c r="V33" s="357"/>
      <c r="W33" s="357"/>
      <c r="X33" s="357"/>
      <c r="Y33" s="357"/>
      <c r="Z33" s="358"/>
      <c r="AA33" s="144"/>
      <c r="AB33" s="341"/>
      <c r="AC33" s="347"/>
      <c r="AD33" s="347"/>
      <c r="AE33" s="347"/>
      <c r="AF33" s="348"/>
      <c r="AG33" s="243"/>
      <c r="AH33" s="162"/>
      <c r="AI33" s="161"/>
    </row>
    <row r="34" spans="1:40" ht="7.5" customHeight="1" x14ac:dyDescent="0.2">
      <c r="A34" s="361"/>
      <c r="B34" s="362"/>
      <c r="C34" s="362"/>
      <c r="D34" s="362"/>
      <c r="E34" s="362"/>
      <c r="F34" s="362"/>
      <c r="G34" s="362"/>
      <c r="H34" s="362"/>
      <c r="I34" s="362"/>
      <c r="J34" s="362"/>
      <c r="K34" s="362"/>
      <c r="L34" s="362"/>
      <c r="M34" s="362"/>
      <c r="N34" s="362"/>
      <c r="O34" s="362"/>
      <c r="P34" s="362"/>
      <c r="Q34" s="362"/>
      <c r="R34" s="362"/>
      <c r="S34" s="362"/>
      <c r="T34" s="362"/>
      <c r="U34" s="362"/>
      <c r="V34" s="362"/>
      <c r="W34" s="362"/>
      <c r="X34" s="362"/>
      <c r="Y34" s="362"/>
      <c r="Z34" s="362"/>
      <c r="AA34" s="362"/>
      <c r="AB34" s="362"/>
      <c r="AC34" s="362"/>
      <c r="AD34" s="362"/>
      <c r="AE34" s="362"/>
      <c r="AF34" s="362"/>
      <c r="AG34" s="362"/>
      <c r="AH34" s="362"/>
      <c r="AI34" s="362"/>
    </row>
    <row r="35" spans="1:40" s="143" customFormat="1" ht="15" customHeight="1" x14ac:dyDescent="0.2">
      <c r="A35" s="316" t="s">
        <v>110</v>
      </c>
      <c r="B35" s="316"/>
      <c r="C35" s="316"/>
      <c r="D35" s="316"/>
      <c r="E35" s="316"/>
      <c r="F35" s="316"/>
      <c r="G35" s="316"/>
      <c r="H35" s="316"/>
      <c r="I35" s="316"/>
      <c r="J35" s="316"/>
      <c r="K35" s="316"/>
      <c r="L35" s="316"/>
      <c r="M35" s="316"/>
      <c r="N35" s="316"/>
      <c r="O35" s="316"/>
      <c r="P35" s="316"/>
      <c r="Q35" s="316"/>
      <c r="R35" s="316"/>
      <c r="S35" s="316"/>
      <c r="T35" s="316"/>
      <c r="U35" s="316"/>
      <c r="V35" s="316"/>
      <c r="W35" s="316"/>
      <c r="X35" s="316"/>
      <c r="Y35" s="316"/>
      <c r="Z35" s="316"/>
      <c r="AA35" s="316"/>
      <c r="AB35" s="316"/>
      <c r="AC35" s="316"/>
      <c r="AD35" s="316"/>
      <c r="AE35" s="316"/>
      <c r="AF35" s="316"/>
      <c r="AG35" s="316"/>
      <c r="AH35" s="316"/>
      <c r="AI35" s="316"/>
    </row>
    <row r="36" spans="1:40" ht="15" customHeight="1" x14ac:dyDescent="0.2">
      <c r="A36" s="356"/>
      <c r="B36" s="357"/>
      <c r="C36" s="357"/>
      <c r="D36" s="357"/>
      <c r="E36" s="357"/>
      <c r="F36" s="357"/>
      <c r="G36" s="357"/>
      <c r="H36" s="357"/>
      <c r="I36" s="357"/>
      <c r="J36" s="357"/>
      <c r="K36" s="357"/>
      <c r="L36" s="357"/>
      <c r="M36" s="357"/>
      <c r="N36" s="357"/>
      <c r="O36" s="357"/>
      <c r="P36" s="357"/>
      <c r="Q36" s="357"/>
      <c r="R36" s="357"/>
      <c r="S36" s="357"/>
      <c r="T36" s="357"/>
      <c r="U36" s="357"/>
      <c r="V36" s="357"/>
      <c r="W36" s="357"/>
      <c r="X36" s="357"/>
      <c r="Y36" s="357"/>
      <c r="Z36" s="358"/>
      <c r="AA36" s="369"/>
      <c r="AB36" s="370"/>
      <c r="AC36" s="370"/>
      <c r="AD36" s="370"/>
      <c r="AE36" s="370"/>
      <c r="AF36" s="370"/>
      <c r="AG36" s="370"/>
      <c r="AH36" s="370"/>
      <c r="AI36" s="370"/>
    </row>
    <row r="37" spans="1:40" s="143" customFormat="1" ht="15" customHeight="1" x14ac:dyDescent="0.2">
      <c r="A37" s="372" t="s">
        <v>82</v>
      </c>
      <c r="B37" s="372"/>
      <c r="C37" s="372"/>
      <c r="D37" s="372"/>
      <c r="E37" s="372"/>
      <c r="F37" s="372"/>
      <c r="G37" s="372"/>
      <c r="H37" s="372"/>
      <c r="I37" s="372"/>
      <c r="J37" s="372"/>
      <c r="K37" s="372"/>
      <c r="L37" s="372"/>
      <c r="M37" s="372"/>
      <c r="N37" s="372"/>
      <c r="O37" s="372"/>
      <c r="P37" s="372"/>
      <c r="Q37" s="372"/>
      <c r="R37" s="372"/>
      <c r="S37" s="372"/>
      <c r="T37" s="372"/>
      <c r="U37" s="372"/>
      <c r="V37" s="372"/>
      <c r="W37" s="372"/>
      <c r="X37" s="372"/>
      <c r="Y37" s="372"/>
      <c r="Z37" s="372"/>
      <c r="AA37" s="144"/>
      <c r="AB37" s="316" t="s">
        <v>31</v>
      </c>
      <c r="AC37" s="316"/>
      <c r="AD37" s="316"/>
      <c r="AE37" s="316"/>
      <c r="AF37" s="316"/>
      <c r="AG37" s="316"/>
      <c r="AH37" s="344" t="s">
        <v>25</v>
      </c>
      <c r="AI37" s="344"/>
    </row>
    <row r="38" spans="1:40" ht="15" customHeight="1" x14ac:dyDescent="0.2">
      <c r="A38" s="356"/>
      <c r="B38" s="357"/>
      <c r="C38" s="357"/>
      <c r="D38" s="357"/>
      <c r="E38" s="357"/>
      <c r="F38" s="357"/>
      <c r="G38" s="357"/>
      <c r="H38" s="357"/>
      <c r="I38" s="357"/>
      <c r="J38" s="357"/>
      <c r="K38" s="357"/>
      <c r="L38" s="357"/>
      <c r="M38" s="357"/>
      <c r="N38" s="357"/>
      <c r="O38" s="357"/>
      <c r="P38" s="357"/>
      <c r="Q38" s="357"/>
      <c r="R38" s="357"/>
      <c r="S38" s="357"/>
      <c r="T38" s="357"/>
      <c r="U38" s="357"/>
      <c r="V38" s="357"/>
      <c r="W38" s="357"/>
      <c r="X38" s="357"/>
      <c r="Y38" s="357"/>
      <c r="Z38" s="358"/>
      <c r="AA38" s="144"/>
      <c r="AB38" s="349"/>
      <c r="AC38" s="350"/>
      <c r="AD38" s="350"/>
      <c r="AE38" s="350"/>
      <c r="AF38" s="351"/>
      <c r="AG38" s="243"/>
      <c r="AH38" s="345"/>
      <c r="AI38" s="346"/>
    </row>
    <row r="39" spans="1:40" s="143" customFormat="1" ht="15" customHeight="1" x14ac:dyDescent="0.2">
      <c r="A39" s="372" t="s">
        <v>49</v>
      </c>
      <c r="B39" s="372"/>
      <c r="C39" s="372"/>
      <c r="D39" s="372"/>
      <c r="E39" s="372"/>
      <c r="F39" s="372"/>
      <c r="G39" s="372"/>
      <c r="H39" s="372"/>
      <c r="I39" s="372"/>
      <c r="J39" s="372"/>
      <c r="K39" s="372"/>
      <c r="L39" s="372"/>
      <c r="M39" s="372"/>
      <c r="N39" s="372"/>
      <c r="O39" s="372"/>
      <c r="P39" s="372"/>
      <c r="Q39" s="372"/>
      <c r="R39" s="372"/>
      <c r="S39" s="372"/>
      <c r="T39" s="372"/>
      <c r="U39" s="372"/>
      <c r="V39" s="372"/>
      <c r="W39" s="372"/>
      <c r="X39" s="372"/>
      <c r="Y39" s="372"/>
      <c r="Z39" s="372"/>
      <c r="AA39" s="144"/>
      <c r="AB39" s="316" t="s">
        <v>230</v>
      </c>
      <c r="AC39" s="316"/>
      <c r="AD39" s="316"/>
      <c r="AE39" s="316"/>
      <c r="AF39" s="316"/>
      <c r="AG39" s="316"/>
      <c r="AH39" s="316"/>
      <c r="AI39" s="316"/>
    </row>
    <row r="40" spans="1:40" ht="15" customHeight="1" x14ac:dyDescent="0.2">
      <c r="A40" s="356"/>
      <c r="B40" s="357"/>
      <c r="C40" s="357"/>
      <c r="D40" s="357"/>
      <c r="E40" s="357"/>
      <c r="F40" s="357"/>
      <c r="G40" s="357"/>
      <c r="H40" s="357"/>
      <c r="I40" s="357"/>
      <c r="J40" s="357"/>
      <c r="K40" s="357"/>
      <c r="L40" s="357"/>
      <c r="M40" s="357"/>
      <c r="N40" s="357"/>
      <c r="O40" s="357"/>
      <c r="P40" s="357"/>
      <c r="Q40" s="357"/>
      <c r="R40" s="357"/>
      <c r="S40" s="357"/>
      <c r="T40" s="357"/>
      <c r="U40" s="357"/>
      <c r="V40" s="357"/>
      <c r="W40" s="357"/>
      <c r="X40" s="357"/>
      <c r="Y40" s="357"/>
      <c r="Z40" s="358"/>
      <c r="AA40" s="144"/>
      <c r="AB40" s="341"/>
      <c r="AC40" s="342"/>
      <c r="AD40" s="342"/>
      <c r="AE40" s="342"/>
      <c r="AF40" s="343"/>
      <c r="AG40" s="397"/>
      <c r="AH40" s="398"/>
      <c r="AI40" s="398"/>
    </row>
    <row r="41" spans="1:40" ht="15" customHeight="1" thickBot="1" x14ac:dyDescent="0.25">
      <c r="A41" s="163"/>
      <c r="B41" s="163"/>
      <c r="C41" s="163"/>
      <c r="D41" s="163"/>
      <c r="E41" s="163"/>
      <c r="F41" s="163"/>
      <c r="G41" s="163"/>
      <c r="H41" s="163"/>
      <c r="I41" s="163"/>
      <c r="J41" s="163"/>
      <c r="K41" s="163"/>
      <c r="L41" s="163"/>
      <c r="M41" s="163"/>
      <c r="N41" s="163"/>
      <c r="O41" s="163"/>
      <c r="P41" s="163"/>
      <c r="Q41" s="163"/>
      <c r="R41" s="163"/>
      <c r="S41" s="163"/>
      <c r="T41" s="163"/>
      <c r="U41" s="163"/>
      <c r="V41" s="163"/>
      <c r="W41" s="163"/>
      <c r="X41" s="163"/>
      <c r="Y41" s="163"/>
      <c r="Z41" s="163"/>
      <c r="AA41" s="144"/>
      <c r="AB41" s="162"/>
      <c r="AC41" s="162"/>
      <c r="AD41" s="162"/>
      <c r="AE41" s="162"/>
      <c r="AF41" s="162"/>
      <c r="AG41" s="162"/>
      <c r="AH41" s="162"/>
      <c r="AI41" s="161"/>
    </row>
    <row r="42" spans="1:40" ht="21" customHeight="1" thickTop="1" x14ac:dyDescent="0.2">
      <c r="A42" s="377" t="s">
        <v>43</v>
      </c>
      <c r="B42" s="339"/>
      <c r="C42" s="339"/>
      <c r="D42" s="339"/>
      <c r="E42" s="339"/>
      <c r="F42" s="339"/>
      <c r="G42" s="339"/>
      <c r="H42" s="339"/>
      <c r="I42" s="339"/>
      <c r="J42" s="339"/>
      <c r="K42" s="339"/>
      <c r="L42" s="339"/>
      <c r="M42" s="339"/>
      <c r="N42" s="339"/>
      <c r="O42" s="339"/>
      <c r="P42" s="339"/>
      <c r="Q42" s="339"/>
      <c r="R42" s="339"/>
      <c r="S42" s="339"/>
      <c r="T42" s="339"/>
      <c r="U42" s="339"/>
      <c r="V42" s="339"/>
      <c r="W42" s="339"/>
      <c r="X42" s="339"/>
      <c r="Y42" s="339"/>
      <c r="Z42" s="339"/>
      <c r="AA42" s="339"/>
      <c r="AB42" s="339"/>
      <c r="AC42" s="339"/>
      <c r="AD42" s="339"/>
      <c r="AE42" s="339"/>
      <c r="AF42" s="339"/>
      <c r="AG42" s="339"/>
      <c r="AH42" s="339"/>
      <c r="AI42" s="339"/>
      <c r="AJ42" s="378"/>
      <c r="AK42" s="378"/>
      <c r="AL42" s="378"/>
      <c r="AM42" s="378"/>
      <c r="AN42" s="138"/>
    </row>
    <row r="43" spans="1:40" ht="7.5" customHeight="1" x14ac:dyDescent="0.2">
      <c r="A43" s="160"/>
      <c r="B43" s="159"/>
      <c r="C43" s="159"/>
      <c r="D43" s="159"/>
      <c r="E43" s="159"/>
      <c r="F43" s="159"/>
      <c r="G43" s="159"/>
      <c r="H43" s="159"/>
      <c r="I43" s="159"/>
      <c r="J43" s="159"/>
      <c r="K43" s="159"/>
      <c r="L43" s="159"/>
      <c r="M43" s="159"/>
      <c r="N43" s="159"/>
      <c r="O43" s="159"/>
      <c r="P43" s="159"/>
      <c r="Q43" s="159"/>
      <c r="R43" s="159"/>
      <c r="S43" s="159"/>
      <c r="T43" s="159"/>
      <c r="U43" s="159"/>
      <c r="V43" s="159"/>
      <c r="W43" s="159"/>
      <c r="X43" s="159"/>
      <c r="Y43" s="159"/>
      <c r="Z43" s="159"/>
      <c r="AA43" s="159"/>
      <c r="AB43" s="159"/>
      <c r="AC43" s="159"/>
      <c r="AD43" s="159"/>
      <c r="AE43" s="159"/>
      <c r="AF43" s="159"/>
      <c r="AG43" s="159"/>
      <c r="AH43" s="159"/>
      <c r="AI43" s="159"/>
      <c r="AJ43" s="159"/>
      <c r="AK43" s="159"/>
      <c r="AL43" s="159"/>
      <c r="AM43" s="159"/>
      <c r="AN43" s="138"/>
    </row>
    <row r="44" spans="1:40" ht="15" customHeight="1" x14ac:dyDescent="0.2">
      <c r="A44" s="336" t="s">
        <v>44</v>
      </c>
      <c r="B44" s="336"/>
      <c r="C44" s="336"/>
      <c r="D44" s="336"/>
      <c r="E44" s="336"/>
      <c r="F44" s="336"/>
      <c r="G44" s="336"/>
      <c r="H44" s="336"/>
      <c r="I44" s="374"/>
      <c r="J44" s="375"/>
      <c r="K44" s="375"/>
      <c r="L44" s="375"/>
      <c r="M44" s="375"/>
      <c r="N44" s="376"/>
      <c r="O44" s="402" t="s">
        <v>19</v>
      </c>
      <c r="P44" s="403"/>
      <c r="Q44" s="374"/>
      <c r="R44" s="375"/>
      <c r="S44" s="375"/>
      <c r="T44" s="375"/>
      <c r="U44" s="375"/>
      <c r="V44" s="376"/>
      <c r="W44" s="362"/>
      <c r="X44" s="362"/>
      <c r="Y44" s="362"/>
      <c r="Z44" s="362"/>
      <c r="AA44" s="362"/>
      <c r="AB44" s="362"/>
      <c r="AC44" s="362"/>
      <c r="AD44" s="362"/>
      <c r="AE44" s="362"/>
      <c r="AF44" s="362"/>
      <c r="AG44" s="362"/>
      <c r="AH44" s="362"/>
      <c r="AI44" s="362"/>
      <c r="AJ44" s="362"/>
      <c r="AK44" s="362"/>
      <c r="AL44" s="362"/>
      <c r="AM44" s="362"/>
      <c r="AN44" s="138"/>
    </row>
    <row r="45" spans="1:40" ht="12.75" customHeight="1" x14ac:dyDescent="0.2">
      <c r="A45" s="364"/>
      <c r="B45" s="364"/>
      <c r="C45" s="364"/>
      <c r="D45" s="364"/>
      <c r="E45" s="364"/>
      <c r="F45" s="364"/>
      <c r="G45" s="364"/>
      <c r="H45" s="364"/>
      <c r="I45" s="365" t="s">
        <v>24</v>
      </c>
      <c r="J45" s="366"/>
      <c r="K45" s="366"/>
      <c r="L45" s="366"/>
      <c r="M45" s="366"/>
      <c r="N45" s="366"/>
      <c r="O45" s="364"/>
      <c r="P45" s="364"/>
      <c r="Q45" s="365" t="s">
        <v>24</v>
      </c>
      <c r="R45" s="366"/>
      <c r="S45" s="366"/>
      <c r="T45" s="366"/>
      <c r="U45" s="366"/>
      <c r="V45" s="366"/>
      <c r="W45" s="363"/>
      <c r="X45" s="363"/>
      <c r="Y45" s="363"/>
      <c r="Z45" s="363"/>
      <c r="AA45" s="363"/>
      <c r="AB45" s="363"/>
      <c r="AC45" s="363"/>
      <c r="AD45" s="363"/>
      <c r="AE45" s="363"/>
      <c r="AF45" s="363"/>
      <c r="AG45" s="363"/>
      <c r="AH45" s="363"/>
      <c r="AI45" s="363"/>
      <c r="AJ45" s="363"/>
      <c r="AK45" s="363"/>
      <c r="AL45" s="363"/>
      <c r="AM45" s="363"/>
      <c r="AN45" s="138"/>
    </row>
    <row r="46" spans="1:40" ht="15" customHeight="1" thickBot="1" x14ac:dyDescent="0.25">
      <c r="A46" s="362"/>
      <c r="B46" s="362"/>
      <c r="C46" s="362"/>
      <c r="D46" s="362"/>
      <c r="E46" s="362"/>
      <c r="F46" s="362"/>
      <c r="G46" s="362"/>
      <c r="H46" s="362"/>
      <c r="I46" s="362"/>
      <c r="J46" s="362"/>
      <c r="K46" s="362"/>
      <c r="L46" s="362"/>
      <c r="M46" s="362"/>
      <c r="N46" s="362"/>
      <c r="O46" s="362"/>
      <c r="P46" s="362"/>
      <c r="Q46" s="362"/>
      <c r="R46" s="362"/>
      <c r="S46" s="362"/>
      <c r="T46" s="362"/>
      <c r="U46" s="362"/>
      <c r="V46" s="362"/>
      <c r="W46" s="362"/>
      <c r="X46" s="362"/>
      <c r="Y46" s="362"/>
      <c r="Z46" s="362"/>
      <c r="AA46" s="362"/>
      <c r="AB46" s="362"/>
      <c r="AC46" s="362"/>
      <c r="AD46" s="362"/>
      <c r="AE46" s="362"/>
      <c r="AF46" s="362"/>
      <c r="AG46" s="362"/>
      <c r="AH46" s="362"/>
      <c r="AI46" s="362"/>
      <c r="AJ46" s="362"/>
      <c r="AK46" s="362"/>
      <c r="AL46" s="362"/>
      <c r="AM46" s="362"/>
    </row>
    <row r="47" spans="1:40" ht="21" customHeight="1" thickTop="1" x14ac:dyDescent="0.2">
      <c r="A47" s="339" t="s">
        <v>109</v>
      </c>
      <c r="B47" s="340"/>
      <c r="C47" s="340"/>
      <c r="D47" s="340"/>
      <c r="E47" s="340"/>
      <c r="F47" s="340"/>
      <c r="G47" s="340"/>
      <c r="H47" s="340"/>
      <c r="I47" s="340"/>
      <c r="J47" s="340"/>
      <c r="K47" s="340"/>
      <c r="L47" s="340"/>
      <c r="M47" s="340"/>
      <c r="N47" s="340"/>
      <c r="O47" s="340"/>
      <c r="P47" s="340"/>
      <c r="Q47" s="340"/>
      <c r="R47" s="340"/>
      <c r="S47" s="340"/>
      <c r="T47" s="340"/>
      <c r="U47" s="340"/>
      <c r="V47" s="340"/>
      <c r="W47" s="340"/>
      <c r="X47" s="340"/>
      <c r="Y47" s="340"/>
      <c r="Z47" s="340"/>
      <c r="AA47" s="340"/>
      <c r="AB47" s="340"/>
      <c r="AC47" s="340"/>
      <c r="AD47" s="340"/>
      <c r="AE47" s="340"/>
      <c r="AF47" s="340"/>
      <c r="AG47" s="340"/>
      <c r="AH47" s="340"/>
      <c r="AI47" s="340"/>
    </row>
    <row r="48" spans="1:40" ht="14.25" customHeight="1" x14ac:dyDescent="0.2">
      <c r="A48" s="335" t="s">
        <v>208</v>
      </c>
      <c r="B48" s="335"/>
      <c r="C48" s="335"/>
      <c r="D48" s="335"/>
      <c r="E48" s="335"/>
      <c r="F48" s="335"/>
      <c r="G48" s="335"/>
      <c r="H48" s="335"/>
      <c r="I48" s="335"/>
      <c r="J48" s="335"/>
      <c r="K48" s="335"/>
      <c r="L48" s="335"/>
      <c r="M48" s="335"/>
      <c r="N48" s="335"/>
      <c r="O48" s="335"/>
      <c r="P48" s="335"/>
      <c r="Q48" s="335"/>
      <c r="R48" s="335"/>
      <c r="S48" s="335"/>
      <c r="T48" s="335"/>
      <c r="U48" s="335"/>
      <c r="V48" s="335"/>
      <c r="W48" s="335"/>
      <c r="X48" s="335"/>
      <c r="Y48" s="335"/>
      <c r="Z48" s="335"/>
      <c r="AA48" s="335"/>
      <c r="AB48" s="335"/>
      <c r="AC48" s="335"/>
      <c r="AD48" s="335"/>
      <c r="AE48" s="335"/>
      <c r="AF48" s="335"/>
      <c r="AG48" s="335"/>
      <c r="AH48" s="335"/>
      <c r="AI48" s="335"/>
    </row>
    <row r="49" spans="1:39" ht="14.25" customHeight="1" x14ac:dyDescent="0.2">
      <c r="A49" s="325"/>
      <c r="B49" s="325"/>
      <c r="C49" s="325"/>
      <c r="D49" s="325"/>
      <c r="E49" s="325"/>
      <c r="F49" s="325"/>
      <c r="G49" s="325"/>
      <c r="H49" s="325"/>
      <c r="I49" s="325"/>
      <c r="J49" s="325"/>
      <c r="K49" s="325"/>
      <c r="L49" s="325"/>
      <c r="M49" s="325"/>
      <c r="N49" s="325"/>
      <c r="O49" s="325"/>
      <c r="P49" s="325"/>
      <c r="Q49" s="325"/>
      <c r="R49" s="325"/>
      <c r="S49" s="325"/>
      <c r="T49" s="325"/>
      <c r="U49" s="325"/>
      <c r="V49" s="325"/>
      <c r="W49" s="325"/>
      <c r="X49" s="325"/>
      <c r="Y49" s="325"/>
      <c r="Z49" s="325"/>
      <c r="AA49" s="325"/>
      <c r="AB49" s="325"/>
      <c r="AC49" s="325"/>
      <c r="AD49" s="316" t="s">
        <v>105</v>
      </c>
      <c r="AE49" s="316"/>
      <c r="AF49" s="158" t="s">
        <v>104</v>
      </c>
      <c r="AG49" s="158"/>
      <c r="AH49" s="158"/>
      <c r="AI49" s="153"/>
    </row>
    <row r="50" spans="1:39" ht="15.75" customHeight="1" x14ac:dyDescent="0.2">
      <c r="A50" s="328" t="s">
        <v>108</v>
      </c>
      <c r="B50" s="328"/>
      <c r="C50" s="328"/>
      <c r="D50" s="328"/>
      <c r="E50" s="328"/>
      <c r="F50" s="328"/>
      <c r="G50" s="328"/>
      <c r="H50" s="328"/>
      <c r="I50" s="328"/>
      <c r="J50" s="328"/>
      <c r="K50" s="328"/>
      <c r="L50" s="328"/>
      <c r="M50" s="328"/>
      <c r="N50" s="328"/>
      <c r="O50" s="328"/>
      <c r="P50" s="328"/>
      <c r="Q50" s="328"/>
      <c r="R50" s="328"/>
      <c r="S50" s="328"/>
      <c r="T50" s="328"/>
      <c r="U50" s="328"/>
      <c r="V50" s="328"/>
      <c r="W50" s="328"/>
      <c r="X50" s="328"/>
      <c r="Y50" s="328"/>
      <c r="Z50" s="328"/>
      <c r="AA50" s="328"/>
      <c r="AB50" s="328"/>
      <c r="AC50" s="385"/>
      <c r="AD50" s="281"/>
      <c r="AE50" s="282"/>
      <c r="AF50" s="281"/>
      <c r="AG50" s="154"/>
      <c r="AH50" s="154"/>
      <c r="AI50" s="153"/>
    </row>
    <row r="51" spans="1:39" ht="12" customHeight="1" x14ac:dyDescent="0.2">
      <c r="A51" s="156"/>
      <c r="B51" s="156"/>
      <c r="C51" s="156"/>
      <c r="D51" s="156"/>
      <c r="E51" s="156"/>
      <c r="F51" s="156"/>
      <c r="G51" s="156"/>
      <c r="H51" s="156"/>
      <c r="I51" s="156"/>
      <c r="J51" s="156"/>
      <c r="K51" s="156"/>
      <c r="L51" s="156"/>
      <c r="M51" s="156"/>
      <c r="N51" s="156"/>
      <c r="O51" s="156"/>
      <c r="P51" s="156"/>
      <c r="Q51" s="156"/>
      <c r="R51" s="156"/>
      <c r="S51" s="156"/>
      <c r="T51" s="156"/>
      <c r="U51" s="156"/>
      <c r="V51" s="156"/>
      <c r="W51" s="156"/>
      <c r="X51" s="156"/>
      <c r="Y51" s="156"/>
      <c r="Z51" s="156"/>
      <c r="AA51" s="156"/>
      <c r="AB51" s="156"/>
      <c r="AC51" s="156"/>
      <c r="AD51" s="283"/>
      <c r="AE51" s="282"/>
      <c r="AF51" s="283"/>
      <c r="AG51" s="154"/>
      <c r="AH51" s="154"/>
      <c r="AI51" s="153"/>
    </row>
    <row r="52" spans="1:39" ht="15.75" customHeight="1" x14ac:dyDescent="0.2">
      <c r="A52" s="328" t="s">
        <v>122</v>
      </c>
      <c r="B52" s="328"/>
      <c r="C52" s="328"/>
      <c r="D52" s="328"/>
      <c r="E52" s="328"/>
      <c r="F52" s="328"/>
      <c r="G52" s="328"/>
      <c r="H52" s="328"/>
      <c r="I52" s="328"/>
      <c r="J52" s="328"/>
      <c r="K52" s="328"/>
      <c r="L52" s="328"/>
      <c r="M52" s="328"/>
      <c r="N52" s="328"/>
      <c r="O52" s="328"/>
      <c r="P52" s="328"/>
      <c r="Q52" s="328"/>
      <c r="R52" s="328"/>
      <c r="S52" s="328"/>
      <c r="T52" s="328"/>
      <c r="U52" s="328"/>
      <c r="V52" s="328"/>
      <c r="W52" s="328"/>
      <c r="X52" s="328"/>
      <c r="Y52" s="328"/>
      <c r="Z52" s="328"/>
      <c r="AA52" s="328"/>
      <c r="AB52" s="328"/>
      <c r="AC52" s="385"/>
      <c r="AD52" s="281"/>
      <c r="AE52" s="282"/>
      <c r="AF52" s="281"/>
      <c r="AG52" s="154"/>
      <c r="AH52" s="154"/>
      <c r="AI52" s="153"/>
    </row>
    <row r="53" spans="1:39" ht="12" customHeight="1" x14ac:dyDescent="0.2">
      <c r="A53" s="156"/>
      <c r="B53" s="156"/>
      <c r="C53" s="156"/>
      <c r="D53" s="156"/>
      <c r="E53" s="156"/>
      <c r="F53" s="156"/>
      <c r="G53" s="156"/>
      <c r="H53" s="156"/>
      <c r="I53" s="156"/>
      <c r="J53" s="156"/>
      <c r="K53" s="156"/>
      <c r="L53" s="156"/>
      <c r="M53" s="156"/>
      <c r="N53" s="156"/>
      <c r="O53" s="156"/>
      <c r="P53" s="156"/>
      <c r="Q53" s="156"/>
      <c r="R53" s="156"/>
      <c r="S53" s="156"/>
      <c r="T53" s="156"/>
      <c r="U53" s="156"/>
      <c r="V53" s="156"/>
      <c r="W53" s="156"/>
      <c r="X53" s="156"/>
      <c r="Y53" s="156"/>
      <c r="Z53" s="156"/>
      <c r="AA53" s="156"/>
      <c r="AB53" s="156"/>
      <c r="AC53" s="156"/>
      <c r="AD53" s="283"/>
      <c r="AE53" s="282"/>
      <c r="AF53" s="283"/>
      <c r="AG53" s="154"/>
      <c r="AH53" s="154"/>
      <c r="AI53" s="153"/>
    </row>
    <row r="54" spans="1:39" ht="15.75" customHeight="1" x14ac:dyDescent="0.2">
      <c r="A54" s="328" t="s">
        <v>107</v>
      </c>
      <c r="B54" s="328"/>
      <c r="C54" s="328"/>
      <c r="D54" s="328"/>
      <c r="E54" s="328"/>
      <c r="F54" s="328"/>
      <c r="G54" s="328"/>
      <c r="H54" s="328"/>
      <c r="I54" s="328"/>
      <c r="J54" s="328"/>
      <c r="K54" s="328"/>
      <c r="L54" s="328"/>
      <c r="M54" s="328"/>
      <c r="N54" s="328"/>
      <c r="O54" s="328"/>
      <c r="P54" s="328"/>
      <c r="Q54" s="328"/>
      <c r="R54" s="328"/>
      <c r="S54" s="328"/>
      <c r="T54" s="328"/>
      <c r="U54" s="328"/>
      <c r="V54" s="328"/>
      <c r="W54" s="328"/>
      <c r="X54" s="328"/>
      <c r="Y54" s="328"/>
      <c r="Z54" s="328"/>
      <c r="AA54" s="328"/>
      <c r="AB54" s="328"/>
      <c r="AC54" s="385"/>
      <c r="AD54" s="281"/>
      <c r="AE54" s="282"/>
      <c r="AF54" s="281"/>
      <c r="AG54" s="154"/>
      <c r="AH54" s="154"/>
      <c r="AI54" s="154"/>
    </row>
    <row r="55" spans="1:39" ht="21" customHeight="1" x14ac:dyDescent="0.2">
      <c r="A55" s="390" t="s">
        <v>106</v>
      </c>
      <c r="B55" s="390"/>
      <c r="C55" s="390"/>
      <c r="D55" s="390"/>
      <c r="E55" s="390"/>
      <c r="F55" s="390"/>
      <c r="G55" s="390"/>
      <c r="H55" s="390"/>
      <c r="I55" s="390"/>
      <c r="J55" s="390"/>
      <c r="K55" s="390"/>
      <c r="L55" s="390"/>
      <c r="M55" s="390"/>
      <c r="N55" s="390"/>
      <c r="O55" s="390"/>
      <c r="P55" s="390"/>
      <c r="Q55" s="390"/>
      <c r="R55" s="390"/>
      <c r="S55" s="390"/>
      <c r="T55" s="390"/>
      <c r="U55" s="390"/>
      <c r="V55" s="390"/>
      <c r="W55" s="390"/>
      <c r="X55" s="390"/>
      <c r="Y55" s="390"/>
      <c r="Z55" s="390"/>
      <c r="AA55" s="390"/>
      <c r="AB55" s="390"/>
      <c r="AC55" s="390"/>
      <c r="AD55" s="390"/>
      <c r="AE55" s="390"/>
      <c r="AF55" s="390"/>
      <c r="AG55" s="390"/>
      <c r="AH55" s="390"/>
      <c r="AI55" s="390"/>
    </row>
    <row r="56" spans="1:39" ht="10.5" customHeight="1" x14ac:dyDescent="0.2">
      <c r="A56" s="146"/>
      <c r="B56" s="146"/>
      <c r="C56" s="146"/>
      <c r="D56" s="146"/>
      <c r="E56" s="146"/>
      <c r="F56" s="146"/>
      <c r="G56" s="146"/>
      <c r="H56" s="146"/>
      <c r="I56" s="146"/>
      <c r="J56" s="146"/>
      <c r="K56" s="146"/>
      <c r="L56" s="146"/>
      <c r="M56" s="146"/>
      <c r="N56" s="146"/>
      <c r="O56" s="146"/>
      <c r="P56" s="146"/>
      <c r="Q56" s="146"/>
      <c r="R56" s="146"/>
      <c r="S56" s="146"/>
      <c r="T56" s="146"/>
      <c r="U56" s="146"/>
      <c r="V56" s="146"/>
      <c r="W56" s="146"/>
      <c r="X56" s="146"/>
      <c r="Y56" s="146"/>
      <c r="Z56" s="146"/>
      <c r="AA56" s="146"/>
      <c r="AB56" s="146"/>
      <c r="AC56" s="146"/>
      <c r="AD56" s="146"/>
      <c r="AE56" s="146"/>
      <c r="AF56" s="146"/>
      <c r="AG56" s="146"/>
      <c r="AH56" s="146"/>
      <c r="AI56" s="146"/>
    </row>
    <row r="57" spans="1:39" ht="13.5" customHeight="1" x14ac:dyDescent="0.2">
      <c r="A57" s="336" t="s">
        <v>18</v>
      </c>
      <c r="B57" s="336"/>
      <c r="C57" s="336"/>
      <c r="D57" s="336"/>
      <c r="E57" s="336"/>
      <c r="F57" s="336"/>
      <c r="G57" s="336"/>
      <c r="H57" s="403"/>
      <c r="I57" s="374"/>
      <c r="J57" s="375"/>
      <c r="K57" s="375"/>
      <c r="L57" s="375"/>
      <c r="M57" s="375"/>
      <c r="N57" s="376"/>
      <c r="O57" s="201"/>
      <c r="P57" s="146"/>
      <c r="Q57" s="146"/>
      <c r="R57" s="146"/>
      <c r="S57" s="146"/>
      <c r="T57" s="146"/>
      <c r="U57" s="146"/>
      <c r="V57" s="146"/>
      <c r="W57" s="146"/>
      <c r="X57" s="146"/>
      <c r="Y57" s="146"/>
      <c r="Z57" s="146"/>
      <c r="AA57" s="146"/>
      <c r="AB57" s="146"/>
      <c r="AC57" s="146"/>
      <c r="AD57" s="146"/>
      <c r="AE57" s="146"/>
      <c r="AF57" s="146"/>
      <c r="AG57" s="146"/>
      <c r="AH57" s="146"/>
      <c r="AI57" s="146"/>
    </row>
    <row r="58" spans="1:39" ht="13.5" customHeight="1" x14ac:dyDescent="0.2">
      <c r="A58" s="364"/>
      <c r="B58" s="364"/>
      <c r="C58" s="364"/>
      <c r="D58" s="364"/>
      <c r="E58" s="364"/>
      <c r="F58" s="364"/>
      <c r="G58" s="364"/>
      <c r="H58" s="364"/>
      <c r="I58" s="365" t="s">
        <v>24</v>
      </c>
      <c r="J58" s="365"/>
      <c r="K58" s="365"/>
      <c r="L58" s="365"/>
      <c r="M58" s="365"/>
      <c r="N58" s="365"/>
      <c r="O58" s="364"/>
      <c r="P58" s="364"/>
      <c r="Q58" s="364"/>
      <c r="R58" s="364"/>
      <c r="S58" s="364"/>
      <c r="T58" s="364"/>
      <c r="U58" s="364"/>
      <c r="V58" s="364"/>
      <c r="W58" s="364"/>
      <c r="X58" s="364"/>
      <c r="Y58" s="364"/>
      <c r="Z58" s="364"/>
      <c r="AA58" s="364"/>
      <c r="AB58" s="364"/>
      <c r="AC58" s="364"/>
      <c r="AD58" s="364"/>
      <c r="AE58" s="364"/>
      <c r="AF58" s="364"/>
      <c r="AG58" s="364"/>
      <c r="AH58" s="364"/>
      <c r="AI58" s="364"/>
    </row>
    <row r="59" spans="1:39" ht="27" customHeight="1" x14ac:dyDescent="0.2">
      <c r="A59" s="406"/>
      <c r="B59" s="406"/>
      <c r="C59" s="406"/>
      <c r="D59" s="406"/>
      <c r="E59" s="406"/>
      <c r="F59" s="406"/>
      <c r="G59" s="406"/>
      <c r="H59" s="406"/>
      <c r="I59" s="406"/>
      <c r="J59" s="406"/>
      <c r="K59" s="406"/>
      <c r="L59" s="406"/>
      <c r="M59" s="406"/>
      <c r="N59" s="406"/>
      <c r="O59" s="406"/>
      <c r="P59" s="406"/>
      <c r="Q59" s="406"/>
      <c r="R59" s="406"/>
      <c r="S59" s="406"/>
      <c r="T59" s="406"/>
      <c r="U59" s="406"/>
      <c r="V59" s="406"/>
      <c r="W59" s="406"/>
      <c r="X59" s="406"/>
      <c r="Y59" s="406"/>
      <c r="Z59" s="406"/>
      <c r="AA59" s="406"/>
      <c r="AB59" s="406"/>
      <c r="AC59" s="406"/>
      <c r="AD59" s="406"/>
      <c r="AE59" s="406"/>
      <c r="AF59" s="406"/>
      <c r="AG59" s="406"/>
      <c r="AH59" s="406"/>
      <c r="AI59" s="406"/>
    </row>
    <row r="60" spans="1:39" ht="15" customHeight="1" thickBot="1" x14ac:dyDescent="0.25">
      <c r="A60" s="361"/>
      <c r="B60" s="361"/>
      <c r="C60" s="361"/>
      <c r="D60" s="361"/>
      <c r="E60" s="361"/>
      <c r="F60" s="361"/>
      <c r="G60" s="361"/>
      <c r="H60" s="361"/>
      <c r="I60" s="361"/>
      <c r="J60" s="361"/>
      <c r="K60" s="361"/>
      <c r="L60" s="361"/>
      <c r="M60" s="361"/>
      <c r="N60" s="361"/>
      <c r="O60" s="361"/>
      <c r="P60" s="361"/>
      <c r="Q60" s="361"/>
      <c r="R60" s="361"/>
      <c r="S60" s="361"/>
      <c r="T60" s="361"/>
      <c r="U60" s="361"/>
      <c r="V60" s="361"/>
      <c r="W60" s="361"/>
      <c r="X60" s="361"/>
      <c r="Y60" s="361"/>
      <c r="Z60" s="361"/>
      <c r="AA60" s="361"/>
      <c r="AB60" s="361"/>
      <c r="AC60" s="361"/>
      <c r="AD60" s="361"/>
      <c r="AE60" s="361"/>
      <c r="AF60" s="361"/>
      <c r="AG60" s="361"/>
      <c r="AH60" s="361"/>
      <c r="AI60" s="361"/>
      <c r="AJ60" s="361"/>
      <c r="AK60" s="361"/>
      <c r="AL60" s="361"/>
      <c r="AM60" s="361"/>
    </row>
    <row r="61" spans="1:39" ht="14.25" customHeight="1" thickTop="1" x14ac:dyDescent="0.2">
      <c r="A61" s="339" t="s">
        <v>138</v>
      </c>
      <c r="B61" s="340"/>
      <c r="C61" s="340"/>
      <c r="D61" s="340"/>
      <c r="E61" s="340"/>
      <c r="F61" s="340"/>
      <c r="G61" s="340"/>
      <c r="H61" s="340"/>
      <c r="I61" s="340"/>
      <c r="J61" s="340"/>
      <c r="K61" s="340"/>
      <c r="L61" s="340"/>
      <c r="M61" s="340"/>
      <c r="N61" s="340"/>
      <c r="O61" s="340"/>
      <c r="P61" s="340"/>
      <c r="Q61" s="340"/>
      <c r="R61" s="340"/>
      <c r="S61" s="340"/>
      <c r="T61" s="340"/>
      <c r="U61" s="340"/>
      <c r="V61" s="340"/>
      <c r="W61" s="340"/>
      <c r="X61" s="340"/>
      <c r="Y61" s="340"/>
      <c r="Z61" s="340"/>
      <c r="AA61" s="340"/>
      <c r="AB61" s="340"/>
      <c r="AC61" s="340"/>
      <c r="AD61" s="340"/>
      <c r="AE61" s="340"/>
      <c r="AF61" s="340"/>
      <c r="AG61" s="340"/>
      <c r="AH61" s="340"/>
      <c r="AI61" s="340"/>
    </row>
    <row r="62" spans="1:39" ht="21.75" customHeight="1" x14ac:dyDescent="0.2">
      <c r="A62" s="386" t="s">
        <v>140</v>
      </c>
      <c r="B62" s="386"/>
      <c r="C62" s="386"/>
      <c r="D62" s="386"/>
      <c r="E62" s="386"/>
      <c r="F62" s="386"/>
      <c r="G62" s="386"/>
      <c r="H62" s="386"/>
      <c r="I62" s="386"/>
      <c r="J62" s="386"/>
      <c r="K62" s="386"/>
      <c r="L62" s="386"/>
      <c r="M62" s="386"/>
      <c r="N62" s="386"/>
      <c r="O62" s="386"/>
      <c r="P62" s="386"/>
      <c r="Q62" s="386"/>
      <c r="R62" s="386"/>
      <c r="S62" s="386"/>
      <c r="T62" s="386"/>
      <c r="U62" s="386"/>
      <c r="V62" s="386"/>
      <c r="W62" s="386"/>
      <c r="X62" s="386"/>
      <c r="Y62" s="386"/>
      <c r="Z62" s="386"/>
      <c r="AA62" s="386"/>
      <c r="AB62" s="386"/>
      <c r="AC62" s="386"/>
      <c r="AD62" s="386"/>
      <c r="AE62" s="386"/>
      <c r="AF62" s="386"/>
      <c r="AG62" s="386"/>
      <c r="AH62" s="386"/>
      <c r="AI62" s="386"/>
      <c r="AJ62" s="386"/>
      <c r="AK62" s="386"/>
      <c r="AL62" s="386"/>
      <c r="AM62" s="386"/>
    </row>
    <row r="63" spans="1:39" ht="4.5" customHeight="1" x14ac:dyDescent="0.2">
      <c r="A63" s="159"/>
      <c r="B63" s="159"/>
      <c r="C63" s="159"/>
      <c r="D63" s="159"/>
      <c r="E63" s="159"/>
      <c r="F63" s="159"/>
      <c r="G63" s="159"/>
      <c r="H63" s="159"/>
      <c r="I63" s="159"/>
      <c r="J63" s="159"/>
      <c r="K63" s="159"/>
      <c r="L63" s="159"/>
      <c r="M63" s="159"/>
      <c r="N63" s="159"/>
      <c r="O63" s="159"/>
      <c r="P63" s="159"/>
      <c r="Q63" s="159"/>
      <c r="R63" s="159"/>
      <c r="S63" s="159"/>
      <c r="T63" s="159"/>
      <c r="U63" s="159"/>
      <c r="V63" s="159"/>
      <c r="W63" s="159"/>
      <c r="X63" s="159"/>
      <c r="Y63" s="159"/>
      <c r="Z63" s="159"/>
      <c r="AA63" s="159"/>
      <c r="AB63" s="159"/>
      <c r="AC63" s="159"/>
      <c r="AD63" s="159"/>
      <c r="AE63" s="159"/>
      <c r="AF63" s="159"/>
      <c r="AG63" s="159"/>
      <c r="AH63" s="159"/>
      <c r="AI63" s="159"/>
    </row>
    <row r="64" spans="1:39" ht="14.25" customHeight="1" x14ac:dyDescent="0.2">
      <c r="A64" s="378" t="s">
        <v>142</v>
      </c>
      <c r="B64" s="378"/>
      <c r="C64" s="378"/>
      <c r="D64" s="378"/>
      <c r="E64" s="378"/>
      <c r="F64" s="378"/>
      <c r="G64" s="378"/>
      <c r="H64" s="378"/>
      <c r="I64" s="378"/>
      <c r="J64" s="378"/>
      <c r="K64" s="378"/>
      <c r="L64" s="378"/>
      <c r="M64" s="378"/>
      <c r="N64" s="378"/>
      <c r="O64" s="378"/>
      <c r="P64" s="378"/>
      <c r="Q64" s="378"/>
      <c r="R64" s="378"/>
      <c r="S64" s="378"/>
      <c r="T64" s="378"/>
      <c r="U64" s="378"/>
      <c r="V64" s="378"/>
      <c r="W64" s="378"/>
      <c r="X64" s="378"/>
      <c r="Y64" s="378"/>
      <c r="Z64" s="378"/>
      <c r="AA64" s="378"/>
      <c r="AB64" s="378"/>
      <c r="AC64" s="378"/>
      <c r="AD64" s="378"/>
      <c r="AE64" s="378"/>
      <c r="AF64" s="378"/>
      <c r="AG64" s="378"/>
      <c r="AH64" s="378"/>
      <c r="AI64" s="378"/>
      <c r="AJ64" s="378"/>
      <c r="AK64" s="378"/>
      <c r="AL64" s="378"/>
      <c r="AM64" s="378"/>
    </row>
    <row r="65" spans="1:222" ht="6" customHeight="1" x14ac:dyDescent="0.2">
      <c r="A65" s="159"/>
      <c r="B65" s="159"/>
      <c r="C65" s="159"/>
      <c r="D65" s="159"/>
      <c r="E65" s="159"/>
      <c r="F65" s="159"/>
      <c r="G65" s="159"/>
      <c r="H65" s="159"/>
      <c r="I65" s="159"/>
      <c r="J65" s="159"/>
      <c r="K65" s="159"/>
      <c r="L65" s="159"/>
      <c r="M65" s="159"/>
      <c r="N65" s="159"/>
      <c r="O65" s="159"/>
      <c r="P65" s="159"/>
      <c r="Q65" s="159"/>
      <c r="R65" s="159"/>
      <c r="S65" s="159"/>
      <c r="T65" s="159"/>
      <c r="U65" s="159"/>
      <c r="V65" s="159"/>
      <c r="W65" s="159"/>
      <c r="X65" s="159"/>
      <c r="Y65" s="159"/>
      <c r="Z65" s="159"/>
      <c r="AA65" s="159"/>
      <c r="AB65" s="159"/>
      <c r="AC65" s="159"/>
      <c r="AD65" s="159"/>
      <c r="AE65" s="159"/>
      <c r="AF65" s="159"/>
      <c r="AG65" s="159"/>
      <c r="AH65" s="159"/>
      <c r="AI65" s="159"/>
      <c r="AJ65" s="159"/>
      <c r="AK65" s="159"/>
      <c r="AL65" s="159"/>
      <c r="AM65" s="159"/>
    </row>
    <row r="66" spans="1:222" ht="27" customHeight="1" x14ac:dyDescent="0.2">
      <c r="A66" s="405" t="s">
        <v>200</v>
      </c>
      <c r="B66" s="405"/>
      <c r="C66" s="405"/>
      <c r="D66" s="405"/>
      <c r="E66" s="405"/>
      <c r="F66" s="405"/>
      <c r="G66" s="405"/>
      <c r="H66" s="405"/>
      <c r="I66" s="405"/>
      <c r="J66" s="405"/>
      <c r="K66" s="405"/>
      <c r="L66" s="405"/>
      <c r="M66" s="405"/>
      <c r="N66" s="405"/>
      <c r="O66" s="405"/>
      <c r="P66" s="405"/>
      <c r="Q66" s="405"/>
      <c r="R66" s="405"/>
      <c r="S66" s="405"/>
      <c r="T66" s="405"/>
      <c r="U66" s="405"/>
      <c r="V66" s="405"/>
      <c r="W66" s="405"/>
      <c r="X66" s="405"/>
      <c r="Y66" s="405"/>
      <c r="Z66" s="405"/>
      <c r="AA66" s="405"/>
      <c r="AB66" s="405"/>
      <c r="AC66" s="405"/>
      <c r="AD66" s="405"/>
      <c r="AE66" s="405"/>
      <c r="AF66" s="405"/>
      <c r="AG66" s="405"/>
      <c r="AH66" s="405"/>
      <c r="AI66" s="405"/>
      <c r="AJ66" s="134"/>
      <c r="AK66" s="134"/>
      <c r="AL66" s="134"/>
      <c r="AM66" s="134"/>
    </row>
    <row r="67" spans="1:222" s="157" customFormat="1" ht="13.5" customHeight="1" x14ac:dyDescent="0.2">
      <c r="A67" s="325"/>
      <c r="B67" s="325"/>
      <c r="C67" s="325"/>
      <c r="D67" s="325"/>
      <c r="E67" s="325"/>
      <c r="F67" s="325"/>
      <c r="G67" s="325"/>
      <c r="H67" s="325"/>
      <c r="I67" s="325"/>
      <c r="J67" s="325"/>
      <c r="K67" s="325"/>
      <c r="L67" s="325"/>
      <c r="M67" s="325"/>
      <c r="N67" s="325"/>
      <c r="O67" s="325"/>
      <c r="P67" s="325"/>
      <c r="Q67" s="325"/>
      <c r="R67" s="325"/>
      <c r="S67" s="325"/>
      <c r="T67" s="325"/>
      <c r="U67" s="325"/>
      <c r="V67" s="325"/>
      <c r="W67" s="325"/>
      <c r="X67" s="325"/>
      <c r="Y67" s="325"/>
      <c r="Z67" s="325"/>
      <c r="AA67" s="325"/>
      <c r="AB67" s="325"/>
      <c r="AC67" s="325"/>
      <c r="AD67" s="138"/>
      <c r="AE67" s="138"/>
      <c r="AF67" s="138"/>
      <c r="AG67" s="158"/>
      <c r="AH67" s="158"/>
      <c r="AI67" s="153"/>
      <c r="AJ67" s="138"/>
      <c r="AK67" s="138"/>
      <c r="AL67" s="138"/>
      <c r="AM67" s="138"/>
      <c r="AN67" s="138"/>
      <c r="AO67" s="138"/>
      <c r="AP67" s="138"/>
      <c r="AQ67" s="138"/>
      <c r="AR67" s="138"/>
      <c r="AS67" s="138"/>
      <c r="AT67" s="138"/>
      <c r="AU67" s="138"/>
      <c r="AV67" s="138"/>
      <c r="AW67" s="138"/>
      <c r="AX67" s="138"/>
      <c r="AY67" s="138"/>
      <c r="AZ67" s="138"/>
      <c r="BA67" s="138"/>
      <c r="BB67" s="138"/>
      <c r="BC67" s="138"/>
      <c r="BD67" s="138"/>
      <c r="BE67" s="138"/>
      <c r="BF67" s="138"/>
      <c r="BG67" s="138"/>
      <c r="BH67" s="138"/>
      <c r="BI67" s="138"/>
      <c r="BJ67" s="138"/>
      <c r="BK67" s="138"/>
      <c r="BL67" s="138"/>
      <c r="BM67" s="138"/>
      <c r="BN67" s="138"/>
      <c r="BO67" s="138"/>
      <c r="BP67" s="138"/>
      <c r="BQ67" s="138"/>
      <c r="BR67" s="138"/>
      <c r="BS67" s="138"/>
      <c r="BT67" s="138"/>
      <c r="BU67" s="138"/>
      <c r="BV67" s="138"/>
      <c r="BW67" s="138"/>
      <c r="BX67" s="138"/>
      <c r="BY67" s="138"/>
      <c r="BZ67" s="138"/>
      <c r="CA67" s="138"/>
      <c r="CB67" s="138"/>
      <c r="CC67" s="138"/>
      <c r="CD67" s="138"/>
      <c r="CE67" s="138"/>
      <c r="CF67" s="138"/>
      <c r="CG67" s="138"/>
      <c r="CH67" s="138"/>
      <c r="CI67" s="138"/>
      <c r="CJ67" s="138"/>
      <c r="CK67" s="138"/>
      <c r="CL67" s="138"/>
      <c r="CM67" s="138"/>
      <c r="CN67" s="138"/>
      <c r="CO67" s="138"/>
      <c r="CP67" s="138"/>
      <c r="CQ67" s="138"/>
      <c r="CR67" s="138"/>
      <c r="CS67" s="138"/>
      <c r="CT67" s="138"/>
      <c r="CU67" s="138"/>
      <c r="CV67" s="138"/>
      <c r="CW67" s="138"/>
      <c r="CX67" s="138"/>
      <c r="CY67" s="138"/>
      <c r="CZ67" s="138"/>
      <c r="DA67" s="138"/>
      <c r="DB67" s="138"/>
      <c r="DC67" s="138"/>
      <c r="DD67" s="138"/>
      <c r="DE67" s="138"/>
      <c r="DF67" s="138"/>
      <c r="DG67" s="138"/>
      <c r="DH67" s="138"/>
      <c r="DI67" s="138"/>
      <c r="DJ67" s="138"/>
      <c r="DK67" s="138"/>
      <c r="DL67" s="138"/>
      <c r="DM67" s="138"/>
      <c r="DN67" s="138"/>
      <c r="DO67" s="138"/>
      <c r="DP67" s="138"/>
      <c r="DQ67" s="138"/>
      <c r="DR67" s="138"/>
      <c r="DS67" s="138"/>
      <c r="DT67" s="138"/>
      <c r="DU67" s="138"/>
      <c r="DV67" s="138"/>
      <c r="DW67" s="138"/>
      <c r="DX67" s="138"/>
      <c r="DY67" s="138"/>
      <c r="DZ67" s="138"/>
      <c r="EA67" s="138"/>
      <c r="EB67" s="138"/>
      <c r="EC67" s="138"/>
      <c r="ED67" s="138"/>
      <c r="EE67" s="138"/>
      <c r="EF67" s="138"/>
      <c r="EG67" s="138"/>
      <c r="EH67" s="138"/>
      <c r="EI67" s="138"/>
      <c r="EJ67" s="138"/>
      <c r="EK67" s="138"/>
      <c r="EL67" s="138"/>
      <c r="EM67" s="138"/>
      <c r="EN67" s="138"/>
      <c r="EO67" s="138"/>
      <c r="EP67" s="138"/>
      <c r="EQ67" s="138"/>
      <c r="ER67" s="138"/>
      <c r="ES67" s="138"/>
      <c r="ET67" s="138"/>
      <c r="EU67" s="138"/>
      <c r="EV67" s="138"/>
      <c r="EW67" s="138"/>
      <c r="EX67" s="138"/>
      <c r="EY67" s="138"/>
      <c r="EZ67" s="138"/>
      <c r="FA67" s="138"/>
      <c r="FB67" s="138"/>
      <c r="FC67" s="138"/>
      <c r="FD67" s="138"/>
      <c r="FE67" s="138"/>
      <c r="FF67" s="138"/>
      <c r="FG67" s="138"/>
      <c r="FH67" s="138"/>
      <c r="FI67" s="138"/>
      <c r="FJ67" s="138"/>
      <c r="FK67" s="138"/>
      <c r="FL67" s="138"/>
      <c r="FM67" s="138"/>
      <c r="FN67" s="138"/>
      <c r="FO67" s="138"/>
      <c r="FP67" s="138"/>
      <c r="FQ67" s="138"/>
      <c r="FR67" s="138"/>
      <c r="FS67" s="138"/>
      <c r="FT67" s="138"/>
      <c r="FU67" s="138"/>
      <c r="FV67" s="138"/>
      <c r="FW67" s="138"/>
      <c r="FX67" s="138"/>
      <c r="FY67" s="138"/>
      <c r="FZ67" s="138"/>
      <c r="GA67" s="138"/>
      <c r="GB67" s="138"/>
      <c r="GC67" s="138"/>
      <c r="GD67" s="138"/>
      <c r="GE67" s="138"/>
      <c r="GF67" s="138"/>
      <c r="GG67" s="138"/>
      <c r="GH67" s="138"/>
      <c r="GI67" s="138"/>
      <c r="GJ67" s="138"/>
      <c r="GK67" s="138"/>
      <c r="GL67" s="138"/>
      <c r="GM67" s="138"/>
      <c r="GN67" s="138"/>
      <c r="GO67" s="138"/>
      <c r="GP67" s="138"/>
      <c r="GQ67" s="138"/>
      <c r="GR67" s="138"/>
      <c r="GS67" s="138"/>
      <c r="GT67" s="138"/>
      <c r="GU67" s="138"/>
      <c r="GV67" s="138"/>
      <c r="GW67" s="138"/>
      <c r="GX67" s="138"/>
      <c r="GY67" s="138"/>
      <c r="GZ67" s="138"/>
      <c r="HA67" s="138"/>
      <c r="HB67" s="138"/>
      <c r="HC67" s="138"/>
      <c r="HD67" s="138"/>
      <c r="HE67" s="138"/>
      <c r="HF67" s="138"/>
      <c r="HG67" s="138"/>
      <c r="HH67" s="138"/>
      <c r="HI67" s="138"/>
      <c r="HJ67" s="138"/>
      <c r="HK67" s="138"/>
      <c r="HL67" s="138"/>
      <c r="HM67" s="138"/>
      <c r="HN67" s="138"/>
    </row>
    <row r="68" spans="1:222" s="138" customFormat="1" ht="39" customHeight="1" x14ac:dyDescent="0.2">
      <c r="A68" s="134" t="s">
        <v>179</v>
      </c>
      <c r="B68" s="367" t="s">
        <v>225</v>
      </c>
      <c r="C68" s="368"/>
      <c r="D68" s="368"/>
      <c r="E68" s="368"/>
      <c r="F68" s="368"/>
      <c r="G68" s="368"/>
      <c r="H68" s="368"/>
      <c r="I68" s="368"/>
      <c r="J68" s="368"/>
      <c r="K68" s="368"/>
      <c r="L68" s="368"/>
      <c r="M68" s="368"/>
      <c r="N68" s="368"/>
      <c r="O68" s="368"/>
      <c r="P68" s="368"/>
      <c r="Q68" s="368"/>
      <c r="R68" s="368"/>
      <c r="S68" s="368"/>
      <c r="T68" s="368"/>
      <c r="U68" s="368"/>
      <c r="V68" s="368"/>
      <c r="W68" s="368"/>
      <c r="X68" s="368"/>
      <c r="Y68" s="368"/>
      <c r="Z68" s="368"/>
      <c r="AA68" s="368"/>
      <c r="AB68" s="368"/>
      <c r="AC68" s="156"/>
      <c r="AD68" s="316" t="s">
        <v>105</v>
      </c>
      <c r="AE68" s="316"/>
      <c r="AF68" s="158" t="s">
        <v>104</v>
      </c>
      <c r="AI68" s="153"/>
    </row>
    <row r="69" spans="1:222" s="126" customFormat="1" ht="16.5" customHeight="1" x14ac:dyDescent="0.2">
      <c r="A69" s="241" t="s">
        <v>178</v>
      </c>
      <c r="B69" s="404" t="s">
        <v>226</v>
      </c>
      <c r="C69" s="404"/>
      <c r="D69" s="404"/>
      <c r="E69" s="404"/>
      <c r="F69" s="404"/>
      <c r="G69" s="404"/>
      <c r="H69" s="404"/>
      <c r="I69" s="404"/>
      <c r="J69" s="404"/>
      <c r="K69" s="404"/>
      <c r="L69" s="404"/>
      <c r="M69" s="404"/>
      <c r="N69" s="404"/>
      <c r="O69" s="404"/>
      <c r="P69" s="404"/>
      <c r="Q69" s="404"/>
      <c r="R69" s="404"/>
      <c r="S69" s="404"/>
      <c r="T69" s="404"/>
      <c r="U69" s="404"/>
      <c r="V69" s="404"/>
      <c r="W69" s="404"/>
      <c r="X69" s="404"/>
      <c r="Y69" s="404"/>
      <c r="Z69" s="404"/>
      <c r="AA69" s="404"/>
      <c r="AB69" s="404"/>
      <c r="AC69" s="277"/>
      <c r="AD69" s="284"/>
      <c r="AE69" s="285"/>
      <c r="AF69" s="284"/>
      <c r="AG69" s="277"/>
      <c r="AH69" s="277"/>
      <c r="AI69" s="277"/>
      <c r="AJ69" s="151"/>
      <c r="AK69" s="151"/>
      <c r="AL69" s="151"/>
      <c r="AM69" s="151"/>
    </row>
    <row r="70" spans="1:222" s="138" customFormat="1" ht="7.5" customHeight="1" x14ac:dyDescent="0.2">
      <c r="A70" s="156"/>
      <c r="B70" s="156"/>
      <c r="C70" s="156"/>
      <c r="D70" s="156"/>
      <c r="E70" s="156"/>
      <c r="F70" s="156"/>
      <c r="G70" s="156"/>
      <c r="H70" s="156"/>
      <c r="I70" s="156"/>
      <c r="J70" s="156"/>
      <c r="K70" s="156"/>
      <c r="L70" s="156"/>
      <c r="M70" s="156"/>
      <c r="N70" s="156"/>
      <c r="O70" s="156"/>
      <c r="P70" s="156"/>
      <c r="Q70" s="156"/>
      <c r="R70" s="156"/>
      <c r="S70" s="156"/>
      <c r="T70" s="156"/>
      <c r="U70" s="156"/>
      <c r="V70" s="275"/>
      <c r="W70" s="156"/>
      <c r="X70" s="156"/>
      <c r="Y70" s="156"/>
      <c r="Z70" s="156"/>
      <c r="AA70" s="156"/>
      <c r="AB70" s="156"/>
      <c r="AC70" s="156"/>
      <c r="AD70" s="155"/>
      <c r="AE70" s="156"/>
      <c r="AF70" s="155"/>
      <c r="AG70" s="154"/>
      <c r="AH70" s="154"/>
      <c r="AI70" s="153"/>
    </row>
    <row r="71" spans="1:222" ht="15.75" customHeight="1" x14ac:dyDescent="0.2">
      <c r="A71" s="320" t="s">
        <v>201</v>
      </c>
      <c r="B71" s="320"/>
      <c r="C71" s="320"/>
      <c r="D71" s="320"/>
      <c r="E71" s="320"/>
      <c r="F71" s="320"/>
      <c r="G71" s="320"/>
      <c r="H71" s="320"/>
      <c r="I71" s="320"/>
      <c r="J71" s="320"/>
      <c r="K71" s="320"/>
      <c r="L71" s="320"/>
      <c r="M71" s="320"/>
      <c r="N71" s="320"/>
      <c r="O71" s="320"/>
      <c r="P71" s="320"/>
      <c r="Q71" s="320"/>
      <c r="R71" s="320"/>
      <c r="S71" s="320"/>
      <c r="T71" s="320"/>
      <c r="U71" s="320"/>
      <c r="V71" s="320"/>
      <c r="W71" s="320"/>
      <c r="X71" s="320"/>
      <c r="Y71" s="320"/>
      <c r="Z71" s="320"/>
      <c r="AA71" s="320"/>
      <c r="AB71" s="320"/>
      <c r="AC71" s="321" t="s">
        <v>202</v>
      </c>
      <c r="AD71" s="322"/>
      <c r="AE71" s="322"/>
      <c r="AF71" s="323"/>
      <c r="AG71" s="156"/>
      <c r="AH71" s="156"/>
      <c r="AI71" s="156"/>
    </row>
    <row r="72" spans="1:222" s="157" customFormat="1" ht="18" customHeight="1" x14ac:dyDescent="0.2">
      <c r="A72" s="325"/>
      <c r="B72" s="325"/>
      <c r="C72" s="325"/>
      <c r="D72" s="325"/>
      <c r="E72" s="325"/>
      <c r="F72" s="325"/>
      <c r="G72" s="325"/>
      <c r="H72" s="325"/>
      <c r="I72" s="325"/>
      <c r="J72" s="325"/>
      <c r="K72" s="325"/>
      <c r="L72" s="325"/>
      <c r="M72" s="325"/>
      <c r="N72" s="325"/>
      <c r="O72" s="325"/>
      <c r="P72" s="325"/>
      <c r="Q72" s="325"/>
      <c r="R72" s="325"/>
      <c r="S72" s="325"/>
      <c r="T72" s="325"/>
      <c r="U72" s="325"/>
      <c r="V72" s="325"/>
      <c r="W72" s="325"/>
      <c r="X72" s="325"/>
      <c r="Y72" s="325"/>
      <c r="Z72" s="325"/>
      <c r="AA72" s="325"/>
      <c r="AB72" s="325"/>
      <c r="AC72" s="325"/>
      <c r="AD72" s="316" t="s">
        <v>105</v>
      </c>
      <c r="AE72" s="316"/>
      <c r="AF72" s="158" t="s">
        <v>104</v>
      </c>
      <c r="AG72" s="158"/>
      <c r="AH72" s="158"/>
      <c r="AI72" s="153"/>
      <c r="AJ72" s="138"/>
      <c r="AK72" s="138"/>
      <c r="AL72" s="138"/>
      <c r="AM72" s="138"/>
      <c r="AN72" s="138"/>
      <c r="AO72" s="138"/>
      <c r="AP72" s="138"/>
      <c r="AQ72" s="138"/>
      <c r="AR72" s="138"/>
      <c r="AS72" s="138"/>
      <c r="AT72" s="138"/>
      <c r="AU72" s="138"/>
      <c r="AV72" s="138"/>
      <c r="AW72" s="138"/>
      <c r="AX72" s="138"/>
      <c r="AY72" s="138"/>
      <c r="AZ72" s="138"/>
      <c r="BA72" s="138"/>
      <c r="BB72" s="138"/>
      <c r="BC72" s="138"/>
      <c r="BD72" s="138"/>
      <c r="BE72" s="138"/>
      <c r="BF72" s="138"/>
      <c r="BG72" s="138"/>
      <c r="BH72" s="138"/>
      <c r="BI72" s="138"/>
      <c r="BJ72" s="138"/>
      <c r="BK72" s="138"/>
      <c r="BL72" s="138"/>
      <c r="BM72" s="138"/>
      <c r="BN72" s="138"/>
      <c r="BO72" s="138"/>
      <c r="BP72" s="138"/>
      <c r="BQ72" s="138"/>
      <c r="BR72" s="138"/>
      <c r="BS72" s="138"/>
      <c r="BT72" s="138"/>
      <c r="BU72" s="138"/>
      <c r="BV72" s="138"/>
      <c r="BW72" s="138"/>
      <c r="BX72" s="138"/>
      <c r="BY72" s="138"/>
      <c r="BZ72" s="138"/>
      <c r="CA72" s="138"/>
      <c r="CB72" s="138"/>
      <c r="CC72" s="138"/>
      <c r="CD72" s="138"/>
      <c r="CE72" s="138"/>
      <c r="CF72" s="138"/>
      <c r="CG72" s="138"/>
      <c r="CH72" s="138"/>
      <c r="CI72" s="138"/>
      <c r="CJ72" s="138"/>
      <c r="CK72" s="138"/>
      <c r="CL72" s="138"/>
      <c r="CM72" s="138"/>
      <c r="CN72" s="138"/>
      <c r="CO72" s="138"/>
      <c r="CP72" s="138"/>
      <c r="CQ72" s="138"/>
      <c r="CR72" s="138"/>
      <c r="CS72" s="138"/>
      <c r="CT72" s="138"/>
      <c r="CU72" s="138"/>
      <c r="CV72" s="138"/>
      <c r="CW72" s="138"/>
      <c r="CX72" s="138"/>
      <c r="CY72" s="138"/>
      <c r="CZ72" s="138"/>
      <c r="DA72" s="138"/>
      <c r="DB72" s="138"/>
      <c r="DC72" s="138"/>
      <c r="DD72" s="138"/>
      <c r="DE72" s="138"/>
      <c r="DF72" s="138"/>
      <c r="DG72" s="138"/>
      <c r="DH72" s="138"/>
      <c r="DI72" s="138"/>
      <c r="DJ72" s="138"/>
      <c r="DK72" s="138"/>
      <c r="DL72" s="138"/>
      <c r="DM72" s="138"/>
      <c r="DN72" s="138"/>
      <c r="DO72" s="138"/>
      <c r="DP72" s="138"/>
      <c r="DQ72" s="138"/>
      <c r="DR72" s="138"/>
      <c r="DS72" s="138"/>
      <c r="DT72" s="138"/>
      <c r="DU72" s="138"/>
      <c r="DV72" s="138"/>
      <c r="DW72" s="138"/>
      <c r="DX72" s="138"/>
      <c r="DY72" s="138"/>
      <c r="DZ72" s="138"/>
      <c r="EA72" s="138"/>
      <c r="EB72" s="138"/>
      <c r="EC72" s="138"/>
      <c r="ED72" s="138"/>
      <c r="EE72" s="138"/>
      <c r="EF72" s="138"/>
      <c r="EG72" s="138"/>
      <c r="EH72" s="138"/>
      <c r="EI72" s="138"/>
      <c r="EJ72" s="138"/>
      <c r="EK72" s="138"/>
      <c r="EL72" s="138"/>
      <c r="EM72" s="138"/>
      <c r="EN72" s="138"/>
      <c r="EO72" s="138"/>
      <c r="EP72" s="138"/>
      <c r="EQ72" s="138"/>
      <c r="ER72" s="138"/>
      <c r="ES72" s="138"/>
      <c r="ET72" s="138"/>
      <c r="EU72" s="138"/>
      <c r="EV72" s="138"/>
      <c r="EW72" s="138"/>
      <c r="EX72" s="138"/>
      <c r="EY72" s="138"/>
      <c r="EZ72" s="138"/>
      <c r="FA72" s="138"/>
      <c r="FB72" s="138"/>
      <c r="FC72" s="138"/>
      <c r="FD72" s="138"/>
      <c r="FE72" s="138"/>
      <c r="FF72" s="138"/>
      <c r="FG72" s="138"/>
      <c r="FH72" s="138"/>
      <c r="FI72" s="138"/>
      <c r="FJ72" s="138"/>
      <c r="FK72" s="138"/>
      <c r="FL72" s="138"/>
      <c r="FM72" s="138"/>
      <c r="FN72" s="138"/>
      <c r="FO72" s="138"/>
      <c r="FP72" s="138"/>
      <c r="FQ72" s="138"/>
      <c r="FR72" s="138"/>
      <c r="FS72" s="138"/>
      <c r="FT72" s="138"/>
      <c r="FU72" s="138"/>
      <c r="FV72" s="138"/>
      <c r="FW72" s="138"/>
      <c r="FX72" s="138"/>
      <c r="FY72" s="138"/>
      <c r="FZ72" s="138"/>
      <c r="GA72" s="138"/>
      <c r="GB72" s="138"/>
      <c r="GC72" s="138"/>
      <c r="GD72" s="138"/>
      <c r="GE72" s="138"/>
      <c r="GF72" s="138"/>
      <c r="GG72" s="138"/>
      <c r="GH72" s="138"/>
      <c r="GI72" s="138"/>
      <c r="GJ72" s="138"/>
      <c r="GK72" s="138"/>
      <c r="GL72" s="138"/>
      <c r="GM72" s="138"/>
      <c r="GN72" s="138"/>
      <c r="GO72" s="138"/>
      <c r="GP72" s="138"/>
      <c r="GQ72" s="138"/>
      <c r="GR72" s="138"/>
      <c r="GS72" s="138"/>
      <c r="GT72" s="138"/>
      <c r="GU72" s="138"/>
      <c r="GV72" s="138"/>
      <c r="GW72" s="138"/>
      <c r="GX72" s="138"/>
      <c r="GY72" s="138"/>
      <c r="GZ72" s="138"/>
      <c r="HA72" s="138"/>
      <c r="HB72" s="138"/>
      <c r="HC72" s="138"/>
      <c r="HD72" s="138"/>
      <c r="HE72" s="138"/>
      <c r="HF72" s="138"/>
      <c r="HG72" s="138"/>
      <c r="HH72" s="138"/>
      <c r="HI72" s="138"/>
      <c r="HJ72" s="138"/>
      <c r="HK72" s="138"/>
      <c r="HL72" s="138"/>
      <c r="HM72" s="138"/>
      <c r="HN72" s="138"/>
    </row>
    <row r="73" spans="1:222" s="138" customFormat="1" ht="17.25" customHeight="1" x14ac:dyDescent="0.2">
      <c r="A73" s="156" t="s">
        <v>180</v>
      </c>
      <c r="B73" s="328" t="s">
        <v>207</v>
      </c>
      <c r="C73" s="329"/>
      <c r="D73" s="329"/>
      <c r="E73" s="329"/>
      <c r="F73" s="329"/>
      <c r="G73" s="329"/>
      <c r="H73" s="329"/>
      <c r="I73" s="329"/>
      <c r="J73" s="329"/>
      <c r="K73" s="329"/>
      <c r="L73" s="329"/>
      <c r="M73" s="329"/>
      <c r="N73" s="329"/>
      <c r="O73" s="329"/>
      <c r="P73" s="329"/>
      <c r="Q73" s="329"/>
      <c r="R73" s="329"/>
      <c r="S73" s="329"/>
      <c r="T73" s="329"/>
      <c r="U73" s="329"/>
      <c r="V73" s="329"/>
      <c r="W73" s="329"/>
      <c r="X73" s="329"/>
      <c r="Y73" s="329"/>
      <c r="Z73" s="329"/>
      <c r="AA73" s="329"/>
      <c r="AB73" s="329"/>
      <c r="AC73" s="236"/>
      <c r="AD73" s="281"/>
      <c r="AE73" s="282"/>
      <c r="AF73" s="286"/>
      <c r="AI73" s="153"/>
    </row>
    <row r="74" spans="1:222" s="126" customFormat="1" ht="14.25" customHeight="1" x14ac:dyDescent="0.2">
      <c r="A74" s="241" t="s">
        <v>178</v>
      </c>
      <c r="B74" s="330" t="s">
        <v>181</v>
      </c>
      <c r="C74" s="331"/>
      <c r="D74" s="331"/>
      <c r="E74" s="331"/>
      <c r="F74" s="331"/>
      <c r="G74" s="331"/>
      <c r="H74" s="331"/>
      <c r="I74" s="331"/>
      <c r="J74" s="331"/>
      <c r="K74" s="331"/>
      <c r="L74" s="331"/>
      <c r="M74" s="331"/>
      <c r="N74" s="331"/>
      <c r="O74" s="331"/>
      <c r="P74" s="331"/>
      <c r="Q74" s="331"/>
      <c r="R74" s="331"/>
      <c r="S74" s="331"/>
      <c r="T74" s="331"/>
      <c r="U74" s="331"/>
      <c r="V74" s="331"/>
      <c r="W74" s="331"/>
      <c r="X74" s="331"/>
      <c r="Y74" s="331"/>
      <c r="Z74" s="331"/>
      <c r="AA74" s="331"/>
      <c r="AB74" s="331"/>
      <c r="AC74" s="331"/>
      <c r="AD74" s="331"/>
      <c r="AE74" s="331"/>
      <c r="AF74" s="331"/>
      <c r="AG74" s="331"/>
      <c r="AH74" s="331"/>
      <c r="AI74" s="331"/>
      <c r="AJ74" s="151"/>
      <c r="AK74" s="151"/>
      <c r="AL74" s="151"/>
      <c r="AM74" s="151"/>
    </row>
    <row r="75" spans="1:222" s="138" customFormat="1" ht="7.5" customHeight="1" x14ac:dyDescent="0.2">
      <c r="A75" s="156"/>
      <c r="B75" s="156"/>
      <c r="C75" s="156"/>
      <c r="D75" s="156"/>
      <c r="E75" s="156"/>
      <c r="F75" s="156"/>
      <c r="G75" s="156"/>
      <c r="H75" s="156"/>
      <c r="I75" s="156"/>
      <c r="J75" s="156"/>
      <c r="K75" s="156"/>
      <c r="L75" s="156"/>
      <c r="M75" s="156"/>
      <c r="N75" s="156"/>
      <c r="O75" s="156"/>
      <c r="P75" s="156"/>
      <c r="Q75" s="156"/>
      <c r="R75" s="156"/>
      <c r="S75" s="156"/>
      <c r="T75" s="156"/>
      <c r="U75" s="156"/>
      <c r="V75" s="156"/>
      <c r="W75" s="156"/>
      <c r="X75" s="156"/>
      <c r="Y75" s="156"/>
      <c r="Z75" s="156"/>
      <c r="AA75" s="156"/>
      <c r="AB75" s="156"/>
      <c r="AC75" s="156"/>
      <c r="AD75" s="155"/>
      <c r="AE75" s="156"/>
      <c r="AF75" s="155"/>
      <c r="AG75" s="154"/>
      <c r="AH75" s="154"/>
      <c r="AI75" s="153"/>
    </row>
    <row r="76" spans="1:222" ht="29.25" customHeight="1" x14ac:dyDescent="0.2">
      <c r="A76" s="320" t="s">
        <v>199</v>
      </c>
      <c r="B76" s="332"/>
      <c r="C76" s="332"/>
      <c r="D76" s="332"/>
      <c r="E76" s="332"/>
      <c r="F76" s="332"/>
      <c r="G76" s="332"/>
      <c r="H76" s="332"/>
      <c r="I76" s="332"/>
      <c r="J76" s="332"/>
      <c r="K76" s="332"/>
      <c r="L76" s="332"/>
      <c r="M76" s="332"/>
      <c r="N76" s="332"/>
      <c r="O76" s="332"/>
      <c r="P76" s="332"/>
      <c r="Q76" s="332"/>
      <c r="R76" s="332"/>
      <c r="S76" s="332"/>
      <c r="T76" s="332"/>
      <c r="U76" s="332"/>
      <c r="V76" s="332"/>
      <c r="W76" s="332"/>
      <c r="X76" s="332"/>
      <c r="Y76" s="332"/>
      <c r="Z76" s="332"/>
      <c r="AA76" s="332"/>
      <c r="AB76" s="332"/>
      <c r="AC76" s="332"/>
      <c r="AD76" s="332"/>
      <c r="AE76" s="332"/>
      <c r="AF76" s="332"/>
      <c r="AG76" s="332"/>
      <c r="AH76" s="332"/>
      <c r="AI76" s="332"/>
    </row>
    <row r="77" spans="1:222" ht="15.75" customHeight="1" x14ac:dyDescent="0.2">
      <c r="A77" s="320" t="s">
        <v>218</v>
      </c>
      <c r="B77" s="320"/>
      <c r="C77" s="320"/>
      <c r="D77" s="320"/>
      <c r="E77" s="320"/>
      <c r="F77" s="320"/>
      <c r="G77" s="320"/>
      <c r="H77" s="320"/>
      <c r="I77" s="320"/>
      <c r="J77" s="320"/>
      <c r="K77" s="320"/>
      <c r="L77" s="320"/>
      <c r="M77" s="320"/>
      <c r="N77" s="320"/>
      <c r="O77" s="320"/>
      <c r="P77" s="320"/>
      <c r="Q77" s="320"/>
      <c r="R77" s="320"/>
      <c r="S77" s="320"/>
      <c r="T77" s="320"/>
      <c r="U77" s="320"/>
      <c r="V77" s="320"/>
      <c r="W77" s="320"/>
      <c r="X77" s="320"/>
      <c r="Y77" s="320"/>
      <c r="Z77" s="320"/>
      <c r="AA77" s="320"/>
      <c r="AB77" s="320"/>
      <c r="AC77" s="320"/>
      <c r="AD77" s="320"/>
      <c r="AE77" s="320"/>
      <c r="AF77" s="320"/>
      <c r="AG77" s="320"/>
      <c r="AH77" s="320"/>
      <c r="AI77" s="320"/>
    </row>
    <row r="78" spans="1:222" s="126" customFormat="1" ht="9" customHeight="1" x14ac:dyDescent="0.2">
      <c r="A78" s="378"/>
      <c r="B78" s="378"/>
      <c r="C78" s="378"/>
      <c r="D78" s="378"/>
      <c r="E78" s="378"/>
      <c r="F78" s="378"/>
      <c r="G78" s="378"/>
      <c r="H78" s="378"/>
      <c r="I78" s="378"/>
      <c r="J78" s="378"/>
      <c r="K78" s="378"/>
      <c r="L78" s="378"/>
      <c r="M78" s="378"/>
      <c r="N78" s="378"/>
      <c r="O78" s="378"/>
      <c r="P78" s="378"/>
      <c r="Q78" s="378"/>
      <c r="R78" s="378"/>
      <c r="S78" s="378"/>
      <c r="T78" s="378"/>
      <c r="U78" s="378"/>
      <c r="V78" s="378"/>
      <c r="W78" s="378"/>
      <c r="X78" s="378"/>
      <c r="Y78" s="378"/>
      <c r="Z78" s="378"/>
      <c r="AA78" s="378"/>
      <c r="AB78" s="378"/>
      <c r="AC78" s="378"/>
      <c r="AD78" s="378"/>
      <c r="AE78" s="378"/>
      <c r="AF78" s="378"/>
      <c r="AG78" s="378"/>
      <c r="AH78" s="378"/>
      <c r="AI78" s="378"/>
      <c r="AJ78" s="378"/>
      <c r="AK78" s="378"/>
      <c r="AL78" s="378"/>
      <c r="AM78" s="378"/>
    </row>
    <row r="79" spans="1:222" s="126" customFormat="1" ht="27.75" customHeight="1" x14ac:dyDescent="0.2">
      <c r="A79" s="326" t="s">
        <v>103</v>
      </c>
      <c r="B79" s="327"/>
      <c r="C79" s="327"/>
      <c r="D79" s="327"/>
      <c r="E79" s="327"/>
      <c r="F79" s="327"/>
      <c r="G79" s="327"/>
      <c r="H79" s="327"/>
      <c r="I79" s="327"/>
      <c r="J79" s="327"/>
      <c r="K79" s="327"/>
      <c r="L79" s="327"/>
      <c r="M79" s="327"/>
      <c r="N79" s="327"/>
      <c r="O79" s="327"/>
      <c r="P79" s="327"/>
      <c r="Q79" s="327"/>
      <c r="R79" s="327"/>
      <c r="S79" s="327"/>
      <c r="T79" s="327"/>
      <c r="U79" s="327"/>
      <c r="V79" s="327"/>
      <c r="W79" s="327"/>
      <c r="X79" s="327"/>
      <c r="Y79" s="327"/>
      <c r="Z79" s="327"/>
      <c r="AA79" s="327"/>
      <c r="AB79" s="327"/>
      <c r="AC79" s="327"/>
      <c r="AD79" s="327"/>
      <c r="AE79" s="327"/>
      <c r="AF79" s="327"/>
      <c r="AG79" s="327"/>
      <c r="AH79" s="327"/>
      <c r="AI79" s="327"/>
      <c r="AJ79" s="152"/>
      <c r="AK79" s="152"/>
      <c r="AL79" s="152"/>
      <c r="AM79" s="152"/>
    </row>
    <row r="80" spans="1:222" s="126" customFormat="1" ht="5.25" customHeight="1" x14ac:dyDescent="0.2">
      <c r="A80" s="152"/>
      <c r="B80" s="152"/>
      <c r="C80" s="152"/>
      <c r="D80" s="152"/>
      <c r="E80" s="152"/>
      <c r="F80" s="152"/>
      <c r="G80" s="152"/>
      <c r="H80" s="152"/>
      <c r="I80" s="152"/>
      <c r="J80" s="152"/>
      <c r="K80" s="152"/>
      <c r="L80" s="152"/>
      <c r="M80" s="152"/>
      <c r="N80" s="152"/>
      <c r="O80" s="152"/>
      <c r="P80" s="152"/>
      <c r="Q80" s="152"/>
      <c r="R80" s="152"/>
      <c r="S80" s="152"/>
      <c r="T80" s="152"/>
      <c r="U80" s="152"/>
      <c r="V80" s="152"/>
      <c r="W80" s="152"/>
      <c r="X80" s="152"/>
      <c r="Y80" s="152"/>
      <c r="Z80" s="152"/>
      <c r="AA80" s="152"/>
      <c r="AB80" s="152"/>
      <c r="AC80" s="152"/>
      <c r="AD80" s="152"/>
      <c r="AE80" s="152"/>
      <c r="AF80" s="152"/>
      <c r="AG80" s="152"/>
      <c r="AH80" s="152"/>
      <c r="AI80" s="152"/>
      <c r="AJ80" s="152"/>
      <c r="AK80" s="152"/>
      <c r="AL80" s="152"/>
      <c r="AM80" s="152"/>
    </row>
    <row r="81" spans="1:222" s="157" customFormat="1" ht="13.5" customHeight="1" x14ac:dyDescent="0.2">
      <c r="A81" s="325"/>
      <c r="B81" s="325"/>
      <c r="C81" s="325"/>
      <c r="D81" s="325"/>
      <c r="E81" s="325"/>
      <c r="F81" s="325"/>
      <c r="G81" s="325"/>
      <c r="H81" s="325"/>
      <c r="I81" s="325"/>
      <c r="J81" s="325"/>
      <c r="K81" s="325"/>
      <c r="L81" s="325"/>
      <c r="M81" s="325"/>
      <c r="N81" s="325"/>
      <c r="O81" s="325"/>
      <c r="P81" s="325"/>
      <c r="Q81" s="325"/>
      <c r="R81" s="325"/>
      <c r="S81" s="325"/>
      <c r="T81" s="325"/>
      <c r="U81" s="325"/>
      <c r="V81" s="325"/>
      <c r="W81" s="325"/>
      <c r="X81" s="325"/>
      <c r="Y81" s="325"/>
      <c r="Z81" s="325"/>
      <c r="AA81" s="325"/>
      <c r="AB81" s="325"/>
      <c r="AC81" s="325"/>
      <c r="AD81" s="316" t="s">
        <v>105</v>
      </c>
      <c r="AE81" s="316"/>
      <c r="AF81" s="158" t="s">
        <v>104</v>
      </c>
      <c r="AG81" s="158"/>
      <c r="AH81" s="158"/>
      <c r="AI81" s="153"/>
      <c r="AJ81" s="138"/>
      <c r="AK81" s="138"/>
      <c r="AL81" s="138"/>
      <c r="AM81" s="138"/>
      <c r="AN81" s="138"/>
      <c r="AO81" s="138"/>
      <c r="AP81" s="138"/>
      <c r="AQ81" s="138"/>
      <c r="AR81" s="138"/>
      <c r="AS81" s="138"/>
      <c r="AT81" s="138"/>
      <c r="AU81" s="138"/>
      <c r="AV81" s="138"/>
      <c r="AW81" s="138"/>
      <c r="AX81" s="138"/>
      <c r="AY81" s="138"/>
      <c r="AZ81" s="138"/>
      <c r="BA81" s="138"/>
      <c r="BB81" s="138"/>
      <c r="BC81" s="138"/>
      <c r="BD81" s="138"/>
      <c r="BE81" s="138"/>
      <c r="BF81" s="138"/>
      <c r="BG81" s="138"/>
      <c r="BH81" s="138"/>
      <c r="BI81" s="138"/>
      <c r="BJ81" s="138"/>
      <c r="BK81" s="138"/>
      <c r="BL81" s="138"/>
      <c r="BM81" s="138"/>
      <c r="BN81" s="138"/>
      <c r="BO81" s="138"/>
      <c r="BP81" s="138"/>
      <c r="BQ81" s="138"/>
      <c r="BR81" s="138"/>
      <c r="BS81" s="138"/>
      <c r="BT81" s="138"/>
      <c r="BU81" s="138"/>
      <c r="BV81" s="138"/>
      <c r="BW81" s="138"/>
      <c r="BX81" s="138"/>
      <c r="BY81" s="138"/>
      <c r="BZ81" s="138"/>
      <c r="CA81" s="138"/>
      <c r="CB81" s="138"/>
      <c r="CC81" s="138"/>
      <c r="CD81" s="138"/>
      <c r="CE81" s="138"/>
      <c r="CF81" s="138"/>
      <c r="CG81" s="138"/>
      <c r="CH81" s="138"/>
      <c r="CI81" s="138"/>
      <c r="CJ81" s="138"/>
      <c r="CK81" s="138"/>
      <c r="CL81" s="138"/>
      <c r="CM81" s="138"/>
      <c r="CN81" s="138"/>
      <c r="CO81" s="138"/>
      <c r="CP81" s="138"/>
      <c r="CQ81" s="138"/>
      <c r="CR81" s="138"/>
      <c r="CS81" s="138"/>
      <c r="CT81" s="138"/>
      <c r="CU81" s="138"/>
      <c r="CV81" s="138"/>
      <c r="CW81" s="138"/>
      <c r="CX81" s="138"/>
      <c r="CY81" s="138"/>
      <c r="CZ81" s="138"/>
      <c r="DA81" s="138"/>
      <c r="DB81" s="138"/>
      <c r="DC81" s="138"/>
      <c r="DD81" s="138"/>
      <c r="DE81" s="138"/>
      <c r="DF81" s="138"/>
      <c r="DG81" s="138"/>
      <c r="DH81" s="138"/>
      <c r="DI81" s="138"/>
      <c r="DJ81" s="138"/>
      <c r="DK81" s="138"/>
      <c r="DL81" s="138"/>
      <c r="DM81" s="138"/>
      <c r="DN81" s="138"/>
      <c r="DO81" s="138"/>
      <c r="DP81" s="138"/>
      <c r="DQ81" s="138"/>
      <c r="DR81" s="138"/>
      <c r="DS81" s="138"/>
      <c r="DT81" s="138"/>
      <c r="DU81" s="138"/>
      <c r="DV81" s="138"/>
      <c r="DW81" s="138"/>
      <c r="DX81" s="138"/>
      <c r="DY81" s="138"/>
      <c r="DZ81" s="138"/>
      <c r="EA81" s="138"/>
      <c r="EB81" s="138"/>
      <c r="EC81" s="138"/>
      <c r="ED81" s="138"/>
      <c r="EE81" s="138"/>
      <c r="EF81" s="138"/>
      <c r="EG81" s="138"/>
      <c r="EH81" s="138"/>
      <c r="EI81" s="138"/>
      <c r="EJ81" s="138"/>
      <c r="EK81" s="138"/>
      <c r="EL81" s="138"/>
      <c r="EM81" s="138"/>
      <c r="EN81" s="138"/>
      <c r="EO81" s="138"/>
      <c r="EP81" s="138"/>
      <c r="EQ81" s="138"/>
      <c r="ER81" s="138"/>
      <c r="ES81" s="138"/>
      <c r="ET81" s="138"/>
      <c r="EU81" s="138"/>
      <c r="EV81" s="138"/>
      <c r="EW81" s="138"/>
      <c r="EX81" s="138"/>
      <c r="EY81" s="138"/>
      <c r="EZ81" s="138"/>
      <c r="FA81" s="138"/>
      <c r="FB81" s="138"/>
      <c r="FC81" s="138"/>
      <c r="FD81" s="138"/>
      <c r="FE81" s="138"/>
      <c r="FF81" s="138"/>
      <c r="FG81" s="138"/>
      <c r="FH81" s="138"/>
      <c r="FI81" s="138"/>
      <c r="FJ81" s="138"/>
      <c r="FK81" s="138"/>
      <c r="FL81" s="138"/>
      <c r="FM81" s="138"/>
      <c r="FN81" s="138"/>
      <c r="FO81" s="138"/>
      <c r="FP81" s="138"/>
      <c r="FQ81" s="138"/>
      <c r="FR81" s="138"/>
      <c r="FS81" s="138"/>
      <c r="FT81" s="138"/>
      <c r="FU81" s="138"/>
      <c r="FV81" s="138"/>
      <c r="FW81" s="138"/>
      <c r="FX81" s="138"/>
      <c r="FY81" s="138"/>
      <c r="FZ81" s="138"/>
      <c r="GA81" s="138"/>
      <c r="GB81" s="138"/>
      <c r="GC81" s="138"/>
      <c r="GD81" s="138"/>
      <c r="GE81" s="138"/>
      <c r="GF81" s="138"/>
      <c r="GG81" s="138"/>
      <c r="GH81" s="138"/>
      <c r="GI81" s="138"/>
      <c r="GJ81" s="138"/>
      <c r="GK81" s="138"/>
      <c r="GL81" s="138"/>
      <c r="GM81" s="138"/>
      <c r="GN81" s="138"/>
      <c r="GO81" s="138"/>
      <c r="GP81" s="138"/>
      <c r="GQ81" s="138"/>
      <c r="GR81" s="138"/>
      <c r="GS81" s="138"/>
      <c r="GT81" s="138"/>
      <c r="GU81" s="138"/>
      <c r="GV81" s="138"/>
      <c r="GW81" s="138"/>
      <c r="GX81" s="138"/>
      <c r="GY81" s="138"/>
      <c r="GZ81" s="138"/>
      <c r="HA81" s="138"/>
      <c r="HB81" s="138"/>
      <c r="HC81" s="138"/>
      <c r="HD81" s="138"/>
      <c r="HE81" s="138"/>
      <c r="HF81" s="138"/>
      <c r="HG81" s="138"/>
      <c r="HH81" s="138"/>
      <c r="HI81" s="138"/>
      <c r="HJ81" s="138"/>
      <c r="HK81" s="138"/>
      <c r="HL81" s="138"/>
      <c r="HM81" s="138"/>
      <c r="HN81" s="138"/>
    </row>
    <row r="82" spans="1:222" s="138" customFormat="1" ht="17.25" customHeight="1" x14ac:dyDescent="0.2">
      <c r="A82" s="320" t="s">
        <v>182</v>
      </c>
      <c r="B82" s="320"/>
      <c r="C82" s="320"/>
      <c r="D82" s="320"/>
      <c r="E82" s="320"/>
      <c r="F82" s="320"/>
      <c r="G82" s="320"/>
      <c r="H82" s="320"/>
      <c r="I82" s="320"/>
      <c r="J82" s="320"/>
      <c r="K82" s="320"/>
      <c r="L82" s="320"/>
      <c r="M82" s="320"/>
      <c r="N82" s="320"/>
      <c r="O82" s="320"/>
      <c r="P82" s="320"/>
      <c r="Q82" s="320"/>
      <c r="R82" s="320"/>
      <c r="S82" s="320"/>
      <c r="T82" s="320"/>
      <c r="U82" s="320"/>
      <c r="V82" s="320"/>
      <c r="W82" s="320"/>
      <c r="X82" s="320"/>
      <c r="Y82" s="320"/>
      <c r="Z82" s="320"/>
      <c r="AA82" s="320"/>
      <c r="AB82" s="320"/>
      <c r="AC82" s="324"/>
      <c r="AD82" s="281"/>
      <c r="AE82" s="282"/>
      <c r="AF82" s="286"/>
      <c r="AI82" s="153"/>
    </row>
    <row r="83" spans="1:222" ht="6.75" customHeight="1" x14ac:dyDescent="0.2">
      <c r="A83" s="151"/>
      <c r="B83" s="151"/>
      <c r="C83" s="151"/>
      <c r="D83" s="151"/>
      <c r="E83" s="151"/>
      <c r="F83" s="151"/>
      <c r="G83" s="151"/>
      <c r="H83" s="151"/>
      <c r="I83" s="151"/>
      <c r="J83" s="151"/>
      <c r="K83" s="151"/>
      <c r="L83" s="151"/>
      <c r="M83" s="151"/>
      <c r="N83" s="151"/>
      <c r="O83" s="151"/>
      <c r="P83" s="151"/>
      <c r="Q83" s="151"/>
      <c r="R83" s="151"/>
      <c r="S83" s="151"/>
      <c r="T83" s="151"/>
      <c r="U83" s="151"/>
      <c r="V83" s="151"/>
      <c r="W83" s="151"/>
      <c r="X83" s="151"/>
      <c r="Y83" s="151"/>
      <c r="Z83" s="151"/>
      <c r="AA83" s="151"/>
      <c r="AB83" s="151"/>
      <c r="AC83" s="151"/>
      <c r="AD83" s="151"/>
      <c r="AE83" s="151"/>
      <c r="AF83" s="151"/>
      <c r="AG83" s="151"/>
      <c r="AH83" s="151"/>
      <c r="AI83" s="149"/>
      <c r="AJ83" s="151"/>
      <c r="AK83" s="151"/>
      <c r="AL83" s="151"/>
      <c r="AM83" s="151"/>
    </row>
    <row r="84" spans="1:222" s="138" customFormat="1" ht="39" customHeight="1" x14ac:dyDescent="0.2">
      <c r="A84" s="371" t="s">
        <v>206</v>
      </c>
      <c r="B84" s="371"/>
      <c r="C84" s="371"/>
      <c r="D84" s="371"/>
      <c r="E84" s="371"/>
      <c r="F84" s="371"/>
      <c r="G84" s="371"/>
      <c r="H84" s="371"/>
      <c r="I84" s="371"/>
      <c r="J84" s="371"/>
      <c r="K84" s="371"/>
      <c r="L84" s="371"/>
      <c r="M84" s="371"/>
      <c r="N84" s="371"/>
      <c r="O84" s="371"/>
      <c r="P84" s="371"/>
      <c r="Q84" s="371"/>
      <c r="R84" s="371"/>
      <c r="S84" s="371"/>
      <c r="T84" s="371"/>
      <c r="U84" s="371"/>
      <c r="V84" s="371"/>
      <c r="W84" s="371"/>
      <c r="X84" s="371"/>
      <c r="Y84" s="371"/>
      <c r="Z84" s="371"/>
      <c r="AA84" s="371"/>
      <c r="AB84" s="371"/>
      <c r="AC84" s="371"/>
      <c r="AD84" s="371"/>
      <c r="AE84" s="371"/>
      <c r="AF84" s="371"/>
      <c r="AG84" s="371"/>
      <c r="AH84" s="371"/>
      <c r="AI84" s="371"/>
    </row>
    <row r="85" spans="1:222" ht="6.75" customHeight="1" x14ac:dyDescent="0.2">
      <c r="A85" s="151"/>
      <c r="B85" s="151"/>
      <c r="C85" s="151"/>
      <c r="D85" s="151"/>
      <c r="E85" s="151"/>
      <c r="F85" s="151"/>
      <c r="G85" s="151"/>
      <c r="H85" s="151"/>
      <c r="I85" s="151"/>
      <c r="J85" s="151"/>
      <c r="K85" s="151"/>
      <c r="L85" s="151"/>
      <c r="M85" s="151"/>
      <c r="N85" s="151"/>
      <c r="O85" s="151"/>
      <c r="P85" s="151"/>
      <c r="Q85" s="151"/>
      <c r="R85" s="151"/>
      <c r="S85" s="151"/>
      <c r="T85" s="151"/>
      <c r="U85" s="151"/>
      <c r="V85" s="151"/>
      <c r="W85" s="151"/>
      <c r="X85" s="151"/>
      <c r="Y85" s="151"/>
      <c r="Z85" s="151"/>
      <c r="AA85" s="151"/>
      <c r="AB85" s="151"/>
      <c r="AC85" s="151"/>
      <c r="AD85" s="151"/>
      <c r="AE85" s="151"/>
      <c r="AF85" s="151"/>
      <c r="AG85" s="151"/>
      <c r="AH85" s="151"/>
      <c r="AI85" s="149"/>
      <c r="AJ85" s="151"/>
      <c r="AK85" s="151"/>
      <c r="AL85" s="151"/>
      <c r="AM85" s="151"/>
    </row>
    <row r="86" spans="1:222" s="126" customFormat="1" ht="15" customHeight="1" x14ac:dyDescent="0.2">
      <c r="A86" s="320" t="s">
        <v>144</v>
      </c>
      <c r="B86" s="320"/>
      <c r="C86" s="320"/>
      <c r="D86" s="320"/>
      <c r="E86" s="320"/>
      <c r="F86" s="320"/>
      <c r="G86" s="320"/>
      <c r="H86" s="320"/>
      <c r="I86" s="320"/>
      <c r="J86" s="320"/>
      <c r="K86" s="320"/>
      <c r="L86" s="320"/>
      <c r="M86" s="320"/>
      <c r="N86" s="320"/>
      <c r="O86" s="320"/>
      <c r="P86" s="320"/>
      <c r="Q86" s="320"/>
      <c r="R86" s="320"/>
      <c r="S86" s="320"/>
      <c r="T86" s="320"/>
      <c r="U86" s="320"/>
      <c r="V86" s="320"/>
      <c r="W86" s="320"/>
      <c r="X86" s="320"/>
      <c r="Y86" s="320"/>
      <c r="Z86" s="320"/>
      <c r="AA86" s="320"/>
      <c r="AB86" s="320"/>
      <c r="AC86" s="320"/>
      <c r="AD86" s="320"/>
      <c r="AE86" s="320"/>
      <c r="AF86" s="320"/>
      <c r="AG86" s="149"/>
      <c r="AH86" s="149"/>
      <c r="AJ86" s="151"/>
      <c r="AK86" s="151"/>
      <c r="AL86" s="151"/>
    </row>
    <row r="87" spans="1:222" s="126" customFormat="1" ht="5.25" customHeight="1" x14ac:dyDescent="0.2">
      <c r="A87" s="151"/>
      <c r="B87" s="151"/>
      <c r="C87" s="151"/>
      <c r="D87" s="151"/>
      <c r="E87" s="151"/>
      <c r="F87" s="151"/>
      <c r="G87" s="151"/>
      <c r="H87" s="151"/>
      <c r="I87" s="151"/>
      <c r="J87" s="151"/>
      <c r="K87" s="151"/>
      <c r="L87" s="151"/>
      <c r="M87" s="151"/>
      <c r="N87" s="151"/>
      <c r="O87" s="151"/>
      <c r="P87" s="151"/>
      <c r="Q87" s="151"/>
      <c r="R87" s="151"/>
      <c r="S87" s="151"/>
      <c r="T87" s="151"/>
      <c r="U87" s="151"/>
      <c r="V87" s="151"/>
      <c r="W87" s="151"/>
      <c r="X87" s="151"/>
      <c r="Y87" s="151"/>
      <c r="Z87" s="151"/>
      <c r="AA87" s="151"/>
      <c r="AB87" s="151"/>
      <c r="AC87" s="151"/>
      <c r="AD87" s="151"/>
      <c r="AE87" s="151"/>
      <c r="AF87" s="151"/>
      <c r="AG87" s="149"/>
      <c r="AH87" s="149"/>
      <c r="AJ87" s="151"/>
      <c r="AK87" s="151"/>
      <c r="AL87" s="151"/>
      <c r="AM87" s="149"/>
    </row>
    <row r="88" spans="1:222" s="126" customFormat="1" ht="15" customHeight="1" x14ac:dyDescent="0.2">
      <c r="A88" s="320" t="s">
        <v>174</v>
      </c>
      <c r="B88" s="320"/>
      <c r="C88" s="320"/>
      <c r="D88" s="320"/>
      <c r="E88" s="320"/>
      <c r="F88" s="320"/>
      <c r="G88" s="320"/>
      <c r="H88" s="320"/>
      <c r="I88" s="320"/>
      <c r="J88" s="320"/>
      <c r="K88" s="320"/>
      <c r="L88" s="320"/>
      <c r="M88" s="320"/>
      <c r="N88" s="320"/>
      <c r="O88" s="320"/>
      <c r="P88" s="320"/>
      <c r="Q88" s="320"/>
      <c r="R88" s="320"/>
      <c r="S88" s="320"/>
      <c r="T88" s="320"/>
      <c r="U88" s="320"/>
      <c r="V88" s="320"/>
      <c r="W88" s="320"/>
      <c r="X88" s="320"/>
      <c r="Y88" s="320"/>
      <c r="Z88" s="320"/>
      <c r="AA88" s="320"/>
      <c r="AB88" s="320"/>
      <c r="AC88" s="320"/>
      <c r="AD88" s="320"/>
      <c r="AE88" s="320"/>
      <c r="AF88" s="320"/>
      <c r="AG88" s="387"/>
      <c r="AH88" s="387"/>
      <c r="AI88" s="387"/>
      <c r="AJ88" s="151"/>
      <c r="AK88" s="151"/>
      <c r="AL88" s="151"/>
      <c r="AM88" s="151"/>
    </row>
    <row r="89" spans="1:222" s="126" customFormat="1" ht="12.75" customHeight="1" x14ac:dyDescent="0.2">
      <c r="A89" s="360" t="s">
        <v>175</v>
      </c>
      <c r="B89" s="360"/>
      <c r="C89" s="360"/>
      <c r="D89" s="360"/>
      <c r="E89" s="360"/>
      <c r="F89" s="360"/>
      <c r="G89" s="360"/>
      <c r="H89" s="360"/>
      <c r="I89" s="360"/>
      <c r="J89" s="360"/>
      <c r="K89" s="360"/>
      <c r="L89" s="360"/>
      <c r="M89" s="360"/>
      <c r="N89" s="360"/>
      <c r="O89" s="360"/>
      <c r="P89" s="360"/>
      <c r="Q89" s="360"/>
      <c r="R89" s="360"/>
      <c r="S89" s="360"/>
      <c r="T89" s="360"/>
      <c r="U89" s="360"/>
      <c r="V89" s="360"/>
      <c r="W89" s="360"/>
      <c r="X89" s="360"/>
      <c r="Y89" s="360"/>
      <c r="Z89" s="360"/>
      <c r="AA89" s="360"/>
      <c r="AB89" s="360"/>
      <c r="AC89" s="360"/>
      <c r="AD89" s="360"/>
      <c r="AE89" s="360"/>
      <c r="AF89" s="360"/>
      <c r="AG89" s="360"/>
      <c r="AI89" s="151"/>
      <c r="AJ89" s="151"/>
      <c r="AK89" s="151"/>
      <c r="AL89" s="151"/>
      <c r="AM89" s="151"/>
    </row>
    <row r="90" spans="1:222" s="126" customFormat="1" ht="6.75" customHeight="1" x14ac:dyDescent="0.2">
      <c r="A90" s="151" t="s">
        <v>102</v>
      </c>
      <c r="B90" s="151"/>
      <c r="C90" s="151"/>
      <c r="D90" s="151"/>
      <c r="E90" s="151"/>
      <c r="F90" s="151"/>
      <c r="G90" s="151"/>
      <c r="H90" s="151"/>
      <c r="I90" s="151"/>
      <c r="J90" s="151"/>
      <c r="K90" s="151"/>
      <c r="L90" s="151"/>
      <c r="M90" s="151"/>
      <c r="N90" s="151"/>
      <c r="O90" s="151"/>
      <c r="P90" s="151"/>
      <c r="Q90" s="151"/>
      <c r="R90" s="151"/>
      <c r="S90" s="151"/>
      <c r="T90" s="151"/>
      <c r="U90" s="151"/>
      <c r="V90" s="151"/>
      <c r="W90" s="151"/>
      <c r="X90" s="151"/>
      <c r="Y90" s="151"/>
      <c r="Z90" s="151"/>
      <c r="AA90" s="151"/>
      <c r="AB90" s="151"/>
      <c r="AC90" s="151"/>
      <c r="AD90" s="151"/>
      <c r="AE90" s="151"/>
      <c r="AF90" s="151"/>
      <c r="AG90" s="151"/>
      <c r="AH90" s="151"/>
      <c r="AI90" s="151"/>
      <c r="AJ90" s="151"/>
      <c r="AK90" s="151"/>
      <c r="AL90" s="151"/>
      <c r="AM90" s="151"/>
    </row>
    <row r="91" spans="1:222" ht="15" customHeight="1" x14ac:dyDescent="0.2">
      <c r="A91" s="320" t="s">
        <v>176</v>
      </c>
      <c r="B91" s="320"/>
      <c r="C91" s="320"/>
      <c r="D91" s="320"/>
      <c r="E91" s="320"/>
      <c r="F91" s="320"/>
      <c r="G91" s="320"/>
      <c r="H91" s="320"/>
      <c r="I91" s="320"/>
      <c r="J91" s="320"/>
      <c r="K91" s="320"/>
      <c r="L91" s="320"/>
      <c r="M91" s="320"/>
      <c r="N91" s="320"/>
      <c r="O91" s="320"/>
      <c r="P91" s="320"/>
      <c r="Q91" s="320"/>
      <c r="R91" s="320"/>
      <c r="S91" s="320"/>
      <c r="T91" s="320"/>
      <c r="U91" s="320"/>
      <c r="V91" s="320"/>
      <c r="W91" s="320"/>
      <c r="X91" s="320"/>
      <c r="Y91" s="320"/>
      <c r="Z91" s="320"/>
      <c r="AA91" s="320"/>
      <c r="AB91" s="320"/>
      <c r="AC91" s="320"/>
      <c r="AD91" s="320"/>
      <c r="AE91" s="320"/>
      <c r="AF91" s="332"/>
      <c r="AG91" s="332"/>
      <c r="AH91" s="332"/>
      <c r="AI91" s="332"/>
      <c r="AJ91" s="151"/>
      <c r="AK91" s="151"/>
      <c r="AL91" s="151"/>
      <c r="AM91" s="151"/>
    </row>
    <row r="92" spans="1:222" ht="12.75" customHeight="1" x14ac:dyDescent="0.2">
      <c r="A92" s="320" t="s">
        <v>177</v>
      </c>
      <c r="B92" s="320"/>
      <c r="C92" s="320"/>
      <c r="D92" s="320"/>
      <c r="E92" s="320"/>
      <c r="F92" s="320"/>
      <c r="G92" s="320"/>
      <c r="H92" s="320"/>
      <c r="I92" s="320"/>
      <c r="J92" s="320"/>
      <c r="K92" s="320"/>
      <c r="L92" s="320"/>
      <c r="M92" s="320"/>
      <c r="N92" s="320"/>
      <c r="O92" s="320"/>
      <c r="P92" s="320"/>
      <c r="Q92" s="320"/>
      <c r="R92" s="320"/>
      <c r="S92" s="320"/>
      <c r="T92" s="320"/>
      <c r="U92" s="320"/>
      <c r="V92" s="320"/>
      <c r="W92" s="320"/>
      <c r="X92" s="320"/>
      <c r="Y92" s="320"/>
      <c r="Z92" s="320"/>
      <c r="AA92" s="320"/>
      <c r="AB92" s="320"/>
      <c r="AC92" s="320"/>
      <c r="AD92" s="320"/>
      <c r="AE92" s="320"/>
      <c r="AF92" s="320"/>
      <c r="AG92" s="149"/>
      <c r="AH92" s="149"/>
      <c r="AJ92" s="151"/>
      <c r="AK92" s="151"/>
      <c r="AL92" s="151"/>
      <c r="AM92" s="151"/>
    </row>
    <row r="93" spans="1:222" ht="6.75" customHeight="1" x14ac:dyDescent="0.2">
      <c r="A93" s="151"/>
      <c r="B93" s="151"/>
      <c r="C93" s="151"/>
      <c r="D93" s="151"/>
      <c r="E93" s="151"/>
      <c r="F93" s="151"/>
      <c r="G93" s="151"/>
      <c r="H93" s="151"/>
      <c r="I93" s="151"/>
      <c r="J93" s="151"/>
      <c r="K93" s="151"/>
      <c r="L93" s="151"/>
      <c r="M93" s="151"/>
      <c r="N93" s="151"/>
      <c r="O93" s="151"/>
      <c r="P93" s="151"/>
      <c r="Q93" s="151"/>
      <c r="R93" s="151"/>
      <c r="S93" s="151"/>
      <c r="T93" s="151"/>
      <c r="U93" s="151"/>
      <c r="V93" s="151"/>
      <c r="W93" s="151"/>
      <c r="X93" s="151"/>
      <c r="Y93" s="151"/>
      <c r="Z93" s="151"/>
      <c r="AA93" s="151"/>
      <c r="AB93" s="151"/>
      <c r="AC93" s="151"/>
      <c r="AD93" s="151"/>
      <c r="AE93" s="151"/>
      <c r="AF93" s="151"/>
      <c r="AG93" s="151"/>
      <c r="AH93" s="151"/>
      <c r="AI93" s="149"/>
      <c r="AJ93" s="151"/>
      <c r="AK93" s="151"/>
      <c r="AL93" s="151"/>
      <c r="AM93" s="151"/>
    </row>
    <row r="94" spans="1:222" s="126" customFormat="1" ht="6" hidden="1" customHeight="1" x14ac:dyDescent="0.2">
      <c r="A94" s="320"/>
      <c r="B94" s="320"/>
      <c r="C94" s="320"/>
      <c r="D94" s="320"/>
      <c r="E94" s="320"/>
      <c r="F94" s="320"/>
      <c r="G94" s="320"/>
      <c r="H94" s="320"/>
      <c r="I94" s="320"/>
      <c r="J94" s="320"/>
      <c r="K94" s="320"/>
      <c r="L94" s="320"/>
      <c r="M94" s="320"/>
      <c r="N94" s="320"/>
      <c r="O94" s="320"/>
      <c r="P94" s="320"/>
      <c r="Q94" s="320"/>
      <c r="R94" s="320"/>
      <c r="S94" s="320"/>
      <c r="T94" s="320"/>
      <c r="U94" s="320"/>
      <c r="V94" s="320"/>
      <c r="W94" s="320"/>
      <c r="X94" s="320"/>
      <c r="Y94" s="320"/>
      <c r="Z94" s="320"/>
      <c r="AA94" s="320"/>
      <c r="AB94" s="320"/>
      <c r="AC94" s="320"/>
      <c r="AD94" s="320"/>
      <c r="AE94" s="320"/>
      <c r="AF94" s="320"/>
      <c r="AG94" s="320"/>
      <c r="AH94" s="151"/>
      <c r="AI94" s="144"/>
      <c r="AJ94" s="144"/>
      <c r="AK94" s="144"/>
      <c r="AL94" s="144"/>
      <c r="AM94" s="144"/>
    </row>
    <row r="95" spans="1:222" s="126" customFormat="1" ht="15" customHeight="1" x14ac:dyDescent="0.2">
      <c r="A95" s="320" t="s">
        <v>173</v>
      </c>
      <c r="B95" s="320"/>
      <c r="C95" s="320"/>
      <c r="D95" s="320"/>
      <c r="E95" s="320"/>
      <c r="F95" s="320"/>
      <c r="G95" s="320"/>
      <c r="H95" s="320"/>
      <c r="I95" s="320"/>
      <c r="J95" s="320"/>
      <c r="K95" s="320"/>
      <c r="L95" s="320"/>
      <c r="M95" s="320"/>
      <c r="N95" s="320"/>
      <c r="O95" s="320"/>
      <c r="P95" s="320"/>
      <c r="Q95" s="320"/>
      <c r="R95" s="320"/>
      <c r="S95" s="320"/>
      <c r="T95" s="320"/>
      <c r="U95" s="320"/>
      <c r="V95" s="320"/>
      <c r="W95" s="320"/>
      <c r="X95" s="320"/>
      <c r="Y95" s="151"/>
      <c r="Z95" s="151"/>
      <c r="AA95" s="151"/>
      <c r="AB95" s="151"/>
      <c r="AC95" s="151"/>
      <c r="AD95" s="151"/>
      <c r="AE95" s="151"/>
      <c r="AF95" s="151"/>
      <c r="AG95" s="149"/>
      <c r="AH95" s="149"/>
      <c r="AJ95" s="144"/>
      <c r="AK95" s="144"/>
      <c r="AL95" s="144"/>
      <c r="AM95" s="144"/>
    </row>
    <row r="96" spans="1:222" s="126" customFormat="1" ht="14.25" customHeight="1" thickBot="1" x14ac:dyDescent="0.25">
      <c r="A96" s="124"/>
      <c r="B96" s="124"/>
      <c r="C96" s="124"/>
      <c r="D96" s="124"/>
      <c r="E96" s="124"/>
      <c r="F96" s="124"/>
      <c r="G96" s="124"/>
      <c r="H96" s="124"/>
      <c r="I96" s="124"/>
      <c r="J96" s="124"/>
      <c r="K96" s="124"/>
      <c r="L96" s="124"/>
      <c r="M96" s="124"/>
      <c r="N96" s="124"/>
      <c r="O96" s="124"/>
      <c r="P96" s="124"/>
      <c r="Q96" s="124"/>
      <c r="R96" s="124"/>
      <c r="S96" s="124"/>
      <c r="T96" s="124"/>
      <c r="U96" s="124"/>
      <c r="V96" s="124"/>
      <c r="W96" s="124"/>
      <c r="X96" s="124"/>
      <c r="Y96" s="124"/>
      <c r="Z96" s="124"/>
      <c r="AA96" s="124"/>
      <c r="AB96" s="124"/>
      <c r="AC96" s="124"/>
      <c r="AD96" s="124"/>
      <c r="AE96" s="124"/>
      <c r="AF96" s="124"/>
      <c r="AI96" s="151"/>
      <c r="AJ96" s="151"/>
      <c r="AK96" s="151"/>
      <c r="AL96" s="151"/>
      <c r="AM96" s="151"/>
    </row>
    <row r="97" spans="1:39" s="126" customFormat="1" ht="21" customHeight="1" thickTop="1" x14ac:dyDescent="0.2">
      <c r="A97" s="339" t="s">
        <v>183</v>
      </c>
      <c r="B97" s="339"/>
      <c r="C97" s="339"/>
      <c r="D97" s="339"/>
      <c r="E97" s="339"/>
      <c r="F97" s="339"/>
      <c r="G97" s="339"/>
      <c r="H97" s="339"/>
      <c r="I97" s="339"/>
      <c r="J97" s="339"/>
      <c r="K97" s="339"/>
      <c r="L97" s="339"/>
      <c r="M97" s="339"/>
      <c r="N97" s="339"/>
      <c r="O97" s="339"/>
      <c r="P97" s="339"/>
      <c r="Q97" s="339"/>
      <c r="R97" s="339"/>
      <c r="S97" s="339"/>
      <c r="T97" s="339"/>
      <c r="U97" s="339"/>
      <c r="V97" s="339"/>
      <c r="W97" s="339"/>
      <c r="X97" s="339"/>
      <c r="Y97" s="339"/>
      <c r="Z97" s="339"/>
      <c r="AA97" s="339"/>
      <c r="AB97" s="339"/>
      <c r="AC97" s="339"/>
      <c r="AD97" s="339"/>
      <c r="AE97" s="339"/>
      <c r="AF97" s="339"/>
      <c r="AG97" s="339"/>
      <c r="AH97" s="339"/>
      <c r="AI97" s="339"/>
      <c r="AJ97" s="151"/>
      <c r="AK97" s="151"/>
      <c r="AL97" s="151"/>
      <c r="AM97" s="151"/>
    </row>
    <row r="98" spans="1:39" ht="7.5" customHeight="1" x14ac:dyDescent="0.2">
      <c r="A98" s="145"/>
      <c r="B98" s="144"/>
      <c r="C98" s="144"/>
      <c r="D98" s="144"/>
      <c r="E98" s="144"/>
      <c r="F98" s="144"/>
      <c r="G98" s="144"/>
      <c r="H98" s="144"/>
      <c r="I98" s="144"/>
      <c r="J98" s="144"/>
      <c r="K98" s="144"/>
      <c r="L98" s="144"/>
      <c r="M98" s="144"/>
      <c r="N98" s="144"/>
      <c r="O98" s="144"/>
      <c r="P98" s="144"/>
      <c r="Q98" s="144"/>
      <c r="R98" s="144"/>
      <c r="S98" s="144"/>
      <c r="T98" s="144"/>
      <c r="U98" s="144"/>
      <c r="V98" s="144"/>
      <c r="W98" s="144"/>
      <c r="X98" s="144"/>
      <c r="Y98" s="144"/>
      <c r="Z98" s="144"/>
      <c r="AA98" s="144"/>
      <c r="AB98" s="144"/>
      <c r="AC98" s="144"/>
      <c r="AD98" s="144"/>
      <c r="AE98" s="144"/>
      <c r="AF98" s="143"/>
      <c r="AG98" s="149"/>
      <c r="AH98" s="318"/>
      <c r="AI98" s="319"/>
      <c r="AJ98" s="142"/>
      <c r="AK98" s="142"/>
      <c r="AL98" s="142"/>
      <c r="AM98" s="142"/>
    </row>
    <row r="99" spans="1:39" ht="15.95" customHeight="1" x14ac:dyDescent="0.2">
      <c r="A99" s="143" t="s">
        <v>35</v>
      </c>
      <c r="B99" s="144" t="s">
        <v>222</v>
      </c>
      <c r="C99" s="144"/>
      <c r="D99" s="144"/>
      <c r="E99" s="144"/>
      <c r="F99" s="144"/>
      <c r="G99" s="144"/>
      <c r="H99" s="144"/>
      <c r="I99" s="144"/>
      <c r="J99" s="144"/>
      <c r="K99" s="144"/>
      <c r="L99" s="144"/>
      <c r="M99" s="144"/>
      <c r="N99" s="144"/>
      <c r="O99" s="144"/>
      <c r="P99" s="144"/>
      <c r="Q99" s="144"/>
      <c r="R99" s="144"/>
      <c r="S99" s="144"/>
      <c r="T99" s="144"/>
      <c r="U99" s="144"/>
      <c r="V99" s="144"/>
      <c r="W99" s="144"/>
      <c r="X99" s="144"/>
      <c r="Y99" s="144"/>
      <c r="Z99" s="144"/>
      <c r="AA99" s="144"/>
      <c r="AB99" s="144"/>
      <c r="AC99" s="144"/>
      <c r="AD99" s="144"/>
      <c r="AF99" s="143"/>
      <c r="AG99" s="147"/>
      <c r="AH99" s="149"/>
      <c r="AI99" s="141"/>
      <c r="AJ99" s="142"/>
      <c r="AK99" s="142"/>
      <c r="AL99" s="142"/>
      <c r="AM99" s="142"/>
    </row>
    <row r="100" spans="1:39" ht="6.75" customHeight="1" x14ac:dyDescent="0.2">
      <c r="A100" s="150"/>
      <c r="AG100" s="141"/>
      <c r="AH100" s="141"/>
      <c r="AI100" s="141"/>
      <c r="AJ100" s="142"/>
      <c r="AK100" s="142"/>
      <c r="AL100" s="142"/>
      <c r="AM100" s="142"/>
    </row>
    <row r="101" spans="1:39" ht="14.25" customHeight="1" x14ac:dyDescent="0.2">
      <c r="A101" s="143" t="s">
        <v>35</v>
      </c>
      <c r="B101" s="144" t="s">
        <v>150</v>
      </c>
      <c r="C101" s="144"/>
      <c r="D101" s="144"/>
      <c r="E101" s="144"/>
      <c r="F101" s="144"/>
      <c r="G101" s="144"/>
      <c r="H101" s="144"/>
      <c r="I101" s="144"/>
      <c r="J101" s="144"/>
      <c r="K101" s="144"/>
      <c r="L101" s="144"/>
      <c r="M101" s="144"/>
      <c r="N101" s="144"/>
      <c r="O101" s="144"/>
      <c r="P101" s="144"/>
      <c r="Q101" s="144"/>
      <c r="R101" s="144"/>
      <c r="S101" s="144"/>
      <c r="T101" s="144"/>
      <c r="U101" s="144"/>
      <c r="V101" s="144"/>
      <c r="W101" s="144"/>
      <c r="X101" s="144"/>
      <c r="Y101" s="144"/>
      <c r="Z101" s="144"/>
      <c r="AA101" s="144"/>
      <c r="AB101" s="144"/>
      <c r="AC101" s="144"/>
      <c r="AD101" s="144"/>
      <c r="AF101" s="143"/>
      <c r="AG101" s="147"/>
      <c r="AH101" s="149"/>
      <c r="AI101" s="141"/>
    </row>
    <row r="102" spans="1:39" ht="6.75" customHeight="1" x14ac:dyDescent="0.2">
      <c r="A102" s="150"/>
    </row>
    <row r="103" spans="1:39" ht="17.25" customHeight="1" x14ac:dyDescent="0.2">
      <c r="A103" s="143" t="s">
        <v>35</v>
      </c>
      <c r="B103" s="316" t="s">
        <v>253</v>
      </c>
      <c r="C103" s="338"/>
      <c r="D103" s="338"/>
      <c r="E103" s="338"/>
      <c r="F103" s="338"/>
      <c r="G103" s="338"/>
      <c r="H103" s="338"/>
      <c r="I103" s="338"/>
      <c r="J103" s="338"/>
      <c r="K103" s="338"/>
      <c r="L103" s="338"/>
      <c r="M103" s="338"/>
      <c r="N103" s="338"/>
      <c r="O103" s="338"/>
      <c r="P103" s="338"/>
      <c r="Q103" s="338"/>
      <c r="R103" s="338"/>
      <c r="S103" s="338"/>
      <c r="T103" s="338"/>
      <c r="U103" s="338"/>
      <c r="V103" s="338"/>
      <c r="W103" s="338"/>
      <c r="X103" s="338"/>
      <c r="Y103" s="338"/>
      <c r="Z103" s="338"/>
      <c r="AA103" s="338"/>
      <c r="AB103" s="338"/>
      <c r="AC103" s="338"/>
      <c r="AD103" s="338"/>
      <c r="AE103" s="387"/>
      <c r="AF103" s="143"/>
      <c r="AG103" s="143"/>
      <c r="AH103" s="143"/>
    </row>
    <row r="104" spans="1:39" ht="14.25" customHeight="1" x14ac:dyDescent="0.2">
      <c r="A104" s="138" t="s">
        <v>251</v>
      </c>
      <c r="B104" s="363" t="s">
        <v>254</v>
      </c>
      <c r="C104" s="387"/>
      <c r="D104" s="387"/>
      <c r="E104" s="387"/>
      <c r="F104" s="387"/>
      <c r="G104" s="387"/>
      <c r="H104" s="387"/>
      <c r="I104" s="387"/>
      <c r="J104" s="387"/>
      <c r="K104" s="387"/>
      <c r="L104" s="387"/>
      <c r="M104" s="387"/>
      <c r="N104" s="387"/>
      <c r="O104" s="387"/>
      <c r="P104" s="387"/>
      <c r="Q104" s="387"/>
      <c r="R104" s="387"/>
      <c r="S104" s="387"/>
      <c r="T104" s="387"/>
      <c r="U104" s="387"/>
      <c r="V104" s="387"/>
      <c r="W104" s="387"/>
      <c r="X104" s="387"/>
      <c r="Y104" s="387"/>
      <c r="Z104" s="387"/>
      <c r="AA104" s="387"/>
      <c r="AB104" s="387"/>
      <c r="AC104" s="387"/>
      <c r="AD104" s="387"/>
      <c r="AE104" s="387"/>
      <c r="AF104" s="143"/>
      <c r="AG104" s="143"/>
      <c r="AH104" s="143"/>
    </row>
    <row r="105" spans="1:39" ht="15.75" customHeight="1" x14ac:dyDescent="0.2">
      <c r="A105" s="143"/>
      <c r="B105" s="363" t="s">
        <v>252</v>
      </c>
      <c r="C105" s="387"/>
      <c r="D105" s="387"/>
      <c r="E105" s="387"/>
      <c r="F105" s="387"/>
      <c r="G105" s="387"/>
      <c r="H105" s="387"/>
      <c r="I105" s="387"/>
      <c r="J105" s="387"/>
      <c r="K105" s="387"/>
      <c r="L105" s="387"/>
      <c r="M105" s="387"/>
      <c r="N105" s="387"/>
      <c r="O105" s="387"/>
      <c r="P105" s="387"/>
      <c r="Q105" s="387"/>
      <c r="R105" s="387"/>
      <c r="S105" s="387"/>
      <c r="T105" s="387"/>
      <c r="U105" s="387"/>
      <c r="V105" s="387"/>
      <c r="W105" s="387"/>
      <c r="X105" s="387"/>
      <c r="Y105" s="387"/>
      <c r="Z105" s="387"/>
      <c r="AA105" s="387"/>
      <c r="AB105" s="387"/>
      <c r="AC105" s="387"/>
      <c r="AD105" s="387"/>
      <c r="AE105" s="387"/>
      <c r="AF105" s="143"/>
      <c r="AG105" s="147"/>
      <c r="AH105" s="149"/>
      <c r="AI105" s="141"/>
    </row>
    <row r="106" spans="1:39" ht="6.75" customHeight="1" x14ac:dyDescent="0.2">
      <c r="A106" s="150"/>
      <c r="AG106" s="141"/>
      <c r="AH106" s="141"/>
      <c r="AI106" s="141"/>
    </row>
    <row r="107" spans="1:39" ht="15.95" customHeight="1" x14ac:dyDescent="0.2">
      <c r="A107" s="143" t="s">
        <v>35</v>
      </c>
      <c r="B107" s="144" t="s">
        <v>123</v>
      </c>
      <c r="C107" s="144"/>
      <c r="D107" s="144"/>
      <c r="E107" s="144"/>
      <c r="F107" s="144"/>
      <c r="G107" s="144"/>
      <c r="H107" s="144"/>
      <c r="I107" s="144"/>
      <c r="J107" s="144"/>
      <c r="K107" s="144"/>
      <c r="L107" s="144"/>
      <c r="M107" s="144"/>
      <c r="N107" s="144"/>
      <c r="O107" s="144"/>
      <c r="P107" s="144"/>
      <c r="Q107" s="144"/>
      <c r="R107" s="144"/>
      <c r="S107" s="144"/>
      <c r="T107" s="144"/>
      <c r="U107" s="144"/>
      <c r="V107" s="144"/>
      <c r="W107" s="144"/>
      <c r="X107" s="144"/>
      <c r="Y107" s="144"/>
      <c r="Z107" s="144"/>
      <c r="AA107" s="144"/>
      <c r="AB107" s="144"/>
      <c r="AC107" s="144"/>
      <c r="AD107" s="144"/>
      <c r="AF107" s="143"/>
      <c r="AG107" s="147"/>
      <c r="AH107" s="149"/>
      <c r="AI107" s="141"/>
      <c r="AJ107" s="143"/>
      <c r="AK107" s="143"/>
      <c r="AL107" s="143"/>
      <c r="AM107" s="143"/>
    </row>
    <row r="108" spans="1:39" ht="6.75" customHeight="1" x14ac:dyDescent="0.2">
      <c r="A108" s="150"/>
      <c r="AG108" s="141"/>
      <c r="AH108" s="141"/>
      <c r="AI108" s="141"/>
    </row>
    <row r="109" spans="1:39" ht="15.75" customHeight="1" x14ac:dyDescent="0.2">
      <c r="A109" s="145" t="s">
        <v>35</v>
      </c>
      <c r="B109" s="316" t="s">
        <v>232</v>
      </c>
      <c r="C109" s="316"/>
      <c r="D109" s="316"/>
      <c r="E109" s="316"/>
      <c r="F109" s="316"/>
      <c r="G109" s="316"/>
      <c r="H109" s="316"/>
      <c r="I109" s="316"/>
      <c r="J109" s="316"/>
      <c r="K109" s="316"/>
      <c r="L109" s="316"/>
      <c r="M109" s="316"/>
      <c r="N109" s="316"/>
      <c r="O109" s="316"/>
      <c r="P109" s="316"/>
      <c r="Q109" s="316"/>
      <c r="R109" s="316"/>
      <c r="S109" s="316"/>
      <c r="T109" s="316"/>
      <c r="U109" s="316"/>
      <c r="V109" s="316"/>
      <c r="W109" s="316"/>
      <c r="X109" s="316"/>
      <c r="Y109" s="316"/>
      <c r="Z109" s="316"/>
      <c r="AA109" s="316"/>
      <c r="AB109" s="316"/>
      <c r="AC109" s="316"/>
      <c r="AD109" s="316"/>
      <c r="AE109" s="316"/>
      <c r="AF109" s="317"/>
      <c r="AG109" s="147"/>
      <c r="AH109" s="149"/>
      <c r="AI109" s="141"/>
      <c r="AJ109" s="142"/>
      <c r="AK109" s="142"/>
      <c r="AL109" s="142"/>
      <c r="AM109" s="142"/>
    </row>
    <row r="110" spans="1:39" ht="6.75" customHeight="1" x14ac:dyDescent="0.2">
      <c r="A110" s="145"/>
      <c r="B110" s="144"/>
      <c r="C110" s="144"/>
      <c r="D110" s="144"/>
      <c r="E110" s="144"/>
      <c r="F110" s="144"/>
      <c r="G110" s="144"/>
      <c r="H110" s="144"/>
      <c r="I110" s="144"/>
      <c r="J110" s="144"/>
      <c r="K110" s="144"/>
      <c r="L110" s="144"/>
      <c r="M110" s="144"/>
      <c r="N110" s="144"/>
      <c r="O110" s="144"/>
      <c r="P110" s="144"/>
      <c r="Q110" s="144"/>
      <c r="R110" s="144"/>
      <c r="S110" s="144"/>
      <c r="T110" s="144"/>
      <c r="U110" s="144"/>
      <c r="V110" s="144"/>
      <c r="W110" s="144"/>
      <c r="X110" s="144"/>
      <c r="Y110" s="144"/>
      <c r="Z110" s="144"/>
      <c r="AA110" s="144"/>
      <c r="AB110" s="144"/>
      <c r="AC110" s="144"/>
      <c r="AD110" s="144"/>
      <c r="AE110" s="149"/>
      <c r="AF110" s="143"/>
      <c r="AG110" s="149"/>
      <c r="AH110" s="149"/>
      <c r="AI110" s="143"/>
      <c r="AJ110" s="142"/>
      <c r="AK110" s="142"/>
      <c r="AL110" s="142"/>
      <c r="AM110" s="142"/>
    </row>
    <row r="111" spans="1:39" ht="15.75" customHeight="1" x14ac:dyDescent="0.2">
      <c r="A111" s="145" t="s">
        <v>35</v>
      </c>
      <c r="B111" s="316" t="s">
        <v>231</v>
      </c>
      <c r="C111" s="316"/>
      <c r="D111" s="316"/>
      <c r="E111" s="316"/>
      <c r="F111" s="316"/>
      <c r="G111" s="316"/>
      <c r="H111" s="316"/>
      <c r="I111" s="316"/>
      <c r="J111" s="316"/>
      <c r="K111" s="316"/>
      <c r="L111" s="316"/>
      <c r="M111" s="316"/>
      <c r="N111" s="316"/>
      <c r="O111" s="316"/>
      <c r="P111" s="316"/>
      <c r="Q111" s="316"/>
      <c r="R111" s="316"/>
      <c r="S111" s="316"/>
      <c r="T111" s="316"/>
      <c r="U111" s="316"/>
      <c r="V111" s="316"/>
      <c r="W111" s="316"/>
      <c r="X111" s="316"/>
      <c r="Y111" s="316"/>
      <c r="Z111" s="316"/>
      <c r="AA111" s="316"/>
      <c r="AB111" s="316"/>
      <c r="AC111" s="316"/>
      <c r="AD111" s="316"/>
      <c r="AE111" s="316"/>
      <c r="AF111" s="317"/>
      <c r="AG111" s="147"/>
      <c r="AH111" s="149"/>
      <c r="AI111" s="141"/>
      <c r="AJ111" s="142"/>
      <c r="AK111" s="142"/>
      <c r="AL111" s="142"/>
      <c r="AM111" s="142"/>
    </row>
    <row r="112" spans="1:39" ht="6.75" customHeight="1" x14ac:dyDescent="0.2">
      <c r="A112" s="145"/>
      <c r="B112" s="144"/>
      <c r="C112" s="144"/>
      <c r="D112" s="144"/>
      <c r="E112" s="144"/>
      <c r="F112" s="144"/>
      <c r="G112" s="144"/>
      <c r="H112" s="144"/>
      <c r="I112" s="144"/>
      <c r="J112" s="144"/>
      <c r="K112" s="144"/>
      <c r="L112" s="144"/>
      <c r="M112" s="144"/>
      <c r="N112" s="144"/>
      <c r="O112" s="144"/>
      <c r="P112" s="144"/>
      <c r="Q112" s="144"/>
      <c r="R112" s="144"/>
      <c r="S112" s="144"/>
      <c r="T112" s="144"/>
      <c r="U112" s="144"/>
      <c r="V112" s="144"/>
      <c r="W112" s="144"/>
      <c r="X112" s="144"/>
      <c r="Y112" s="144"/>
      <c r="Z112" s="144"/>
      <c r="AA112" s="144"/>
      <c r="AB112" s="144"/>
      <c r="AC112" s="144"/>
      <c r="AD112" s="144"/>
      <c r="AE112" s="149"/>
      <c r="AF112" s="143"/>
      <c r="AG112" s="149"/>
      <c r="AH112" s="149"/>
      <c r="AI112" s="143"/>
      <c r="AJ112" s="142"/>
      <c r="AK112" s="142"/>
      <c r="AL112" s="142"/>
      <c r="AM112" s="142"/>
    </row>
    <row r="113" spans="1:39" s="143" customFormat="1" ht="12.75" customHeight="1" x14ac:dyDescent="0.2">
      <c r="A113" s="330" t="s">
        <v>75</v>
      </c>
      <c r="B113" s="330" t="s">
        <v>101</v>
      </c>
      <c r="C113" s="330"/>
      <c r="D113" s="330"/>
      <c r="E113" s="330"/>
      <c r="F113" s="330"/>
      <c r="G113" s="330"/>
      <c r="H113" s="330"/>
      <c r="I113" s="330"/>
      <c r="J113" s="330"/>
      <c r="K113" s="330"/>
      <c r="L113" s="330"/>
      <c r="M113" s="330"/>
      <c r="N113" s="330"/>
      <c r="O113" s="330"/>
      <c r="P113" s="330"/>
      <c r="Q113" s="330"/>
      <c r="R113" s="330"/>
      <c r="S113" s="330"/>
      <c r="T113" s="330"/>
      <c r="U113" s="330"/>
      <c r="V113" s="330"/>
      <c r="W113" s="330"/>
      <c r="X113" s="330"/>
      <c r="Y113" s="330"/>
      <c r="Z113" s="330"/>
      <c r="AA113" s="330"/>
      <c r="AB113" s="330"/>
      <c r="AC113" s="330"/>
      <c r="AD113" s="330"/>
      <c r="AE113" s="330"/>
      <c r="AF113" s="330"/>
      <c r="AG113" s="330"/>
      <c r="AH113" s="330"/>
      <c r="AI113" s="330"/>
      <c r="AJ113" s="330"/>
      <c r="AK113" s="148"/>
    </row>
    <row r="114" spans="1:39" ht="16.5" customHeight="1" x14ac:dyDescent="0.2">
      <c r="A114" s="330"/>
      <c r="B114" s="330" t="s">
        <v>100</v>
      </c>
      <c r="C114" s="292"/>
      <c r="D114" s="292"/>
      <c r="E114" s="292"/>
      <c r="F114" s="292"/>
      <c r="G114" s="292"/>
      <c r="H114" s="292"/>
      <c r="I114" s="292"/>
      <c r="J114" s="292"/>
      <c r="K114" s="292"/>
      <c r="L114" s="292"/>
      <c r="M114" s="292"/>
      <c r="N114" s="292"/>
      <c r="O114" s="292"/>
      <c r="P114" s="292"/>
      <c r="Q114" s="292"/>
      <c r="R114" s="292"/>
      <c r="S114" s="292"/>
      <c r="T114" s="134"/>
      <c r="U114" s="134"/>
      <c r="V114" s="134"/>
      <c r="W114" s="134"/>
      <c r="X114" s="134"/>
      <c r="Y114" s="134"/>
      <c r="Z114" s="134"/>
      <c r="AA114" s="134"/>
      <c r="AB114" s="134"/>
      <c r="AC114" s="134"/>
      <c r="AD114" s="134"/>
      <c r="AE114" s="134"/>
      <c r="AF114" s="134"/>
      <c r="AG114" s="139"/>
      <c r="AH114" s="282"/>
      <c r="AI114" s="282"/>
      <c r="AJ114" s="134"/>
      <c r="AK114" s="134"/>
      <c r="AL114" s="138"/>
      <c r="AM114" s="138"/>
    </row>
    <row r="115" spans="1:39" ht="18.75" customHeight="1" x14ac:dyDescent="0.2">
      <c r="A115" s="330"/>
      <c r="B115" s="337" t="s">
        <v>99</v>
      </c>
      <c r="C115" s="337"/>
      <c r="D115" s="337"/>
      <c r="E115" s="337"/>
      <c r="F115" s="337"/>
      <c r="G115" s="337"/>
      <c r="H115" s="337"/>
      <c r="I115" s="337"/>
      <c r="J115" s="337"/>
      <c r="K115" s="337"/>
      <c r="L115" s="337"/>
      <c r="M115" s="337"/>
      <c r="N115" s="337"/>
      <c r="O115" s="337"/>
      <c r="P115" s="337"/>
      <c r="Q115" s="337"/>
      <c r="R115" s="337"/>
      <c r="S115" s="337"/>
      <c r="T115" s="337"/>
      <c r="U115" s="337"/>
      <c r="V115" s="337"/>
      <c r="W115" s="337"/>
      <c r="X115" s="337"/>
      <c r="Y115" s="337"/>
      <c r="Z115" s="337"/>
      <c r="AA115" s="337"/>
      <c r="AB115" s="337"/>
      <c r="AC115" s="337"/>
      <c r="AD115" s="337"/>
      <c r="AE115" s="337"/>
      <c r="AF115" s="337"/>
      <c r="AG115" s="337"/>
      <c r="AH115" s="337"/>
      <c r="AI115" s="337"/>
      <c r="AJ115" s="337"/>
      <c r="AK115" s="337"/>
      <c r="AL115" s="138"/>
      <c r="AM115" s="138"/>
    </row>
    <row r="116" spans="1:39" s="138" customFormat="1" ht="15" customHeight="1" x14ac:dyDescent="0.2">
      <c r="A116" s="125"/>
      <c r="B116" s="388" t="s">
        <v>98</v>
      </c>
      <c r="C116" s="388"/>
      <c r="D116" s="388"/>
      <c r="E116" s="388"/>
      <c r="F116" s="388"/>
      <c r="G116" s="388"/>
      <c r="H116" s="388"/>
      <c r="I116" s="388"/>
      <c r="J116" s="388"/>
      <c r="K116" s="388"/>
      <c r="L116" s="388"/>
      <c r="M116" s="388"/>
      <c r="N116" s="388"/>
      <c r="O116" s="388"/>
      <c r="P116" s="388"/>
      <c r="Q116" s="388"/>
      <c r="R116" s="388"/>
      <c r="S116" s="388"/>
      <c r="T116" s="388"/>
      <c r="U116" s="388"/>
      <c r="V116" s="388"/>
      <c r="W116" s="388"/>
      <c r="X116" s="388"/>
      <c r="Y116" s="388"/>
      <c r="Z116" s="388"/>
      <c r="AA116" s="388"/>
      <c r="AB116" s="125"/>
      <c r="AC116" s="125"/>
      <c r="AD116" s="125"/>
      <c r="AF116" s="125"/>
      <c r="AG116" s="149"/>
      <c r="AH116" s="149"/>
      <c r="AJ116" s="146"/>
      <c r="AK116" s="146"/>
    </row>
    <row r="117" spans="1:39" s="138" customFormat="1" ht="24.75" customHeight="1" x14ac:dyDescent="0.2">
      <c r="A117" s="126" t="s">
        <v>223</v>
      </c>
      <c r="B117" s="280"/>
      <c r="C117" s="280"/>
      <c r="D117" s="280"/>
      <c r="E117" s="280"/>
      <c r="F117" s="280"/>
      <c r="G117" s="280"/>
      <c r="H117" s="280"/>
      <c r="I117" s="280"/>
      <c r="J117" s="280"/>
      <c r="K117" s="280"/>
      <c r="L117" s="280"/>
      <c r="M117" s="280"/>
      <c r="N117" s="280"/>
      <c r="O117" s="280"/>
      <c r="P117" s="280"/>
      <c r="Q117" s="280"/>
      <c r="R117" s="280"/>
      <c r="S117" s="280"/>
      <c r="T117" s="280"/>
      <c r="U117" s="280"/>
      <c r="V117" s="280"/>
      <c r="W117" s="280"/>
      <c r="X117" s="280"/>
      <c r="Y117" s="280"/>
      <c r="Z117" s="280"/>
      <c r="AA117" s="280"/>
      <c r="AB117" s="126"/>
      <c r="AC117" s="126"/>
      <c r="AD117" s="126"/>
      <c r="AE117" s="159"/>
      <c r="AF117" s="126"/>
      <c r="AG117" s="149"/>
      <c r="AH117" s="149"/>
      <c r="AI117" s="159"/>
      <c r="AJ117" s="146"/>
      <c r="AK117" s="146"/>
    </row>
    <row r="118" spans="1:39" ht="52.5" customHeight="1" x14ac:dyDescent="0.2">
      <c r="A118" s="389"/>
      <c r="B118" s="389"/>
      <c r="C118" s="389"/>
      <c r="D118" s="389"/>
      <c r="E118" s="389"/>
      <c r="F118" s="389"/>
      <c r="G118" s="389"/>
      <c r="H118" s="389"/>
      <c r="I118" s="389"/>
      <c r="J118" s="389"/>
      <c r="K118" s="389"/>
      <c r="L118" s="389"/>
      <c r="M118" s="389"/>
      <c r="N118" s="389"/>
      <c r="O118" s="389"/>
      <c r="P118" s="389"/>
      <c r="Q118" s="389"/>
      <c r="R118" s="389"/>
      <c r="S118" s="389"/>
      <c r="T118" s="389"/>
      <c r="U118" s="389"/>
      <c r="V118" s="389"/>
      <c r="W118" s="389"/>
      <c r="X118" s="389"/>
      <c r="Y118" s="389"/>
      <c r="Z118" s="389"/>
      <c r="AA118" s="389"/>
      <c r="AB118" s="389"/>
      <c r="AC118" s="389"/>
      <c r="AD118" s="389"/>
      <c r="AE118" s="389"/>
      <c r="AF118" s="389"/>
      <c r="AG118" s="389"/>
      <c r="AH118" s="389"/>
      <c r="AI118" s="389"/>
    </row>
    <row r="119" spans="1:39" ht="21.75" customHeight="1" x14ac:dyDescent="0.2">
      <c r="A119" s="333">
        <v>1</v>
      </c>
      <c r="B119" s="334" t="s">
        <v>97</v>
      </c>
      <c r="C119" s="334"/>
      <c r="D119" s="334"/>
      <c r="E119" s="334"/>
      <c r="F119" s="334"/>
      <c r="G119" s="334"/>
      <c r="H119" s="334"/>
      <c r="I119" s="334"/>
      <c r="J119" s="334"/>
      <c r="K119" s="334"/>
      <c r="L119" s="334"/>
      <c r="M119" s="334"/>
      <c r="N119" s="334"/>
      <c r="O119" s="334"/>
      <c r="P119" s="334"/>
      <c r="Q119" s="334"/>
      <c r="R119" s="334"/>
      <c r="S119" s="334"/>
      <c r="T119" s="334"/>
      <c r="U119" s="334"/>
      <c r="V119" s="334"/>
      <c r="W119" s="334"/>
      <c r="X119" s="334"/>
      <c r="Y119" s="334"/>
      <c r="Z119" s="334"/>
      <c r="AA119" s="334"/>
      <c r="AB119" s="334"/>
      <c r="AC119" s="334"/>
      <c r="AD119" s="334"/>
      <c r="AE119" s="334"/>
      <c r="AF119" s="334"/>
      <c r="AG119" s="334"/>
      <c r="AH119" s="334"/>
      <c r="AI119" s="334"/>
      <c r="AJ119" s="125"/>
    </row>
    <row r="120" spans="1:39" ht="15" customHeight="1" x14ac:dyDescent="0.2">
      <c r="A120" s="333"/>
      <c r="B120" s="334"/>
      <c r="C120" s="334"/>
      <c r="D120" s="334"/>
      <c r="E120" s="334"/>
      <c r="F120" s="334"/>
      <c r="G120" s="334"/>
      <c r="H120" s="334"/>
      <c r="I120" s="334"/>
      <c r="J120" s="334"/>
      <c r="K120" s="334"/>
      <c r="L120" s="334"/>
      <c r="M120" s="334"/>
      <c r="N120" s="334"/>
      <c r="O120" s="334"/>
      <c r="P120" s="334"/>
      <c r="Q120" s="334"/>
      <c r="R120" s="334"/>
      <c r="S120" s="334"/>
      <c r="T120" s="334"/>
      <c r="U120" s="334"/>
      <c r="V120" s="334"/>
      <c r="W120" s="334"/>
      <c r="X120" s="334"/>
      <c r="Y120" s="334"/>
      <c r="Z120" s="334"/>
      <c r="AA120" s="334"/>
      <c r="AB120" s="334"/>
      <c r="AC120" s="334"/>
      <c r="AD120" s="334"/>
      <c r="AE120" s="334"/>
      <c r="AF120" s="334"/>
      <c r="AG120" s="334"/>
      <c r="AH120" s="334"/>
      <c r="AI120" s="334"/>
      <c r="AJ120" s="125"/>
    </row>
    <row r="121" spans="1:39" ht="6.75" customHeight="1" x14ac:dyDescent="0.2">
      <c r="A121" s="150"/>
      <c r="AG121" s="141"/>
      <c r="AH121" s="141"/>
      <c r="AI121" s="141"/>
    </row>
    <row r="122" spans="1:39" customFormat="1" ht="57" customHeight="1" x14ac:dyDescent="0.2">
      <c r="A122" s="304" t="s">
        <v>255</v>
      </c>
      <c r="B122" s="301"/>
      <c r="C122" s="301"/>
      <c r="D122" s="301"/>
      <c r="E122" s="301"/>
      <c r="F122" s="301"/>
      <c r="G122" s="301"/>
      <c r="H122" s="301"/>
      <c r="I122" s="301"/>
      <c r="J122" s="301"/>
      <c r="K122" s="301"/>
      <c r="L122" s="301"/>
      <c r="M122" s="301"/>
      <c r="N122" s="301"/>
      <c r="O122" s="301"/>
      <c r="P122" s="301"/>
      <c r="Q122" s="301"/>
      <c r="R122" s="301"/>
      <c r="S122" s="301"/>
      <c r="T122" s="301"/>
      <c r="U122" s="301"/>
      <c r="V122" s="301"/>
      <c r="W122" s="301"/>
      <c r="X122" s="301"/>
      <c r="Y122" s="301"/>
      <c r="Z122" s="301"/>
      <c r="AA122" s="301"/>
      <c r="AB122" s="301"/>
      <c r="AC122" s="301"/>
      <c r="AD122" s="301"/>
      <c r="AE122" s="301"/>
      <c r="AF122" s="301"/>
      <c r="AG122" s="301"/>
      <c r="AH122" s="301"/>
      <c r="AI122" s="25"/>
    </row>
    <row r="123" spans="1:39" s="141" customFormat="1" ht="11.25" customHeight="1" thickBot="1" x14ac:dyDescent="0.25">
      <c r="A123" s="373"/>
      <c r="B123" s="373"/>
      <c r="C123" s="373"/>
      <c r="D123" s="373"/>
      <c r="E123" s="373"/>
      <c r="F123" s="373"/>
      <c r="G123" s="373"/>
      <c r="H123" s="373"/>
      <c r="I123" s="373"/>
      <c r="J123" s="373"/>
      <c r="K123" s="373"/>
      <c r="L123" s="373"/>
      <c r="M123" s="373"/>
      <c r="N123" s="373"/>
      <c r="O123" s="373"/>
      <c r="P123" s="373"/>
      <c r="Q123" s="373"/>
      <c r="R123" s="373"/>
      <c r="S123" s="373"/>
      <c r="T123" s="373"/>
      <c r="U123" s="373"/>
      <c r="V123" s="373"/>
      <c r="W123" s="373"/>
      <c r="X123" s="373"/>
      <c r="Y123" s="373"/>
      <c r="Z123" s="373"/>
      <c r="AA123" s="373"/>
      <c r="AB123" s="373"/>
      <c r="AC123" s="373"/>
      <c r="AD123" s="373"/>
      <c r="AE123" s="373"/>
      <c r="AF123" s="373"/>
      <c r="AG123" s="373"/>
      <c r="AH123" s="373"/>
      <c r="AI123" s="373"/>
      <c r="AJ123" s="124"/>
      <c r="AK123" s="124"/>
      <c r="AL123" s="124"/>
      <c r="AM123" s="124"/>
    </row>
    <row r="124" spans="1:39" s="141" customFormat="1" ht="3.75" customHeight="1" thickTop="1" x14ac:dyDescent="0.2">
      <c r="A124" s="126"/>
      <c r="B124" s="126"/>
      <c r="C124" s="126"/>
      <c r="D124" s="126"/>
      <c r="E124" s="126"/>
      <c r="F124" s="126"/>
      <c r="G124" s="126"/>
      <c r="H124" s="126"/>
      <c r="I124" s="126"/>
      <c r="J124" s="126"/>
      <c r="K124" s="126"/>
      <c r="L124" s="126"/>
      <c r="M124" s="126"/>
      <c r="N124" s="126"/>
      <c r="O124" s="126"/>
      <c r="P124" s="126"/>
      <c r="Q124" s="126"/>
      <c r="R124" s="126"/>
      <c r="S124" s="126"/>
      <c r="T124" s="126"/>
      <c r="U124" s="126"/>
      <c r="V124" s="126"/>
      <c r="W124" s="126"/>
      <c r="X124" s="126"/>
      <c r="Y124" s="126"/>
      <c r="Z124" s="126"/>
      <c r="AA124" s="126"/>
      <c r="AB124" s="126"/>
      <c r="AC124" s="126"/>
      <c r="AD124" s="126"/>
      <c r="AE124" s="126"/>
      <c r="AF124" s="126"/>
      <c r="AG124" s="126"/>
      <c r="AH124" s="126"/>
      <c r="AI124" s="126"/>
      <c r="AJ124" s="124"/>
      <c r="AK124" s="124"/>
      <c r="AL124" s="124"/>
      <c r="AM124" s="124"/>
    </row>
    <row r="125" spans="1:39" s="141" customFormat="1" ht="22.5" hidden="1" customHeight="1" x14ac:dyDescent="0.2">
      <c r="A125" s="126"/>
      <c r="B125" s="126"/>
      <c r="C125" s="126"/>
      <c r="D125" s="126"/>
      <c r="E125" s="126"/>
      <c r="F125" s="126"/>
      <c r="G125" s="126"/>
      <c r="H125" s="126"/>
      <c r="I125" s="126"/>
      <c r="J125" s="126"/>
      <c r="K125" s="126"/>
      <c r="L125" s="126"/>
      <c r="M125" s="126"/>
      <c r="N125" s="126"/>
      <c r="O125" s="126"/>
      <c r="P125" s="126"/>
      <c r="Q125" s="126"/>
      <c r="R125" s="126"/>
      <c r="S125" s="126"/>
      <c r="T125" s="126"/>
      <c r="U125" s="126"/>
      <c r="V125" s="126"/>
      <c r="W125" s="126"/>
      <c r="X125" s="126"/>
      <c r="Y125" s="126"/>
      <c r="Z125" s="126"/>
      <c r="AA125" s="126"/>
      <c r="AB125" s="126"/>
      <c r="AC125" s="126"/>
      <c r="AD125" s="126"/>
      <c r="AE125" s="126"/>
      <c r="AF125" s="126"/>
      <c r="AG125" s="126"/>
      <c r="AH125" s="126"/>
      <c r="AI125" s="126"/>
      <c r="AJ125" s="124"/>
      <c r="AK125" s="124"/>
      <c r="AL125" s="124"/>
      <c r="AM125" s="124"/>
    </row>
    <row r="126" spans="1:39" ht="31.5" customHeight="1" x14ac:dyDescent="0.2">
      <c r="A126" s="140" t="s">
        <v>96</v>
      </c>
      <c r="B126" s="326" t="s">
        <v>121</v>
      </c>
      <c r="C126" s="326"/>
      <c r="D126" s="326"/>
      <c r="E126" s="326"/>
      <c r="F126" s="326"/>
      <c r="G126" s="326"/>
      <c r="H126" s="326"/>
      <c r="I126" s="326"/>
      <c r="J126" s="326"/>
      <c r="K126" s="326"/>
      <c r="L126" s="326"/>
      <c r="M126" s="326"/>
      <c r="N126" s="326"/>
      <c r="O126" s="326"/>
      <c r="P126" s="326"/>
      <c r="Q126" s="326"/>
      <c r="R126" s="326"/>
      <c r="S126" s="326"/>
      <c r="T126" s="326"/>
      <c r="U126" s="326"/>
      <c r="V126" s="326"/>
      <c r="W126" s="326"/>
      <c r="X126" s="326"/>
      <c r="Y126" s="326"/>
      <c r="Z126" s="326"/>
      <c r="AA126" s="326"/>
      <c r="AB126" s="326"/>
      <c r="AC126" s="326"/>
      <c r="AD126" s="326"/>
      <c r="AE126" s="326"/>
      <c r="AF126" s="326"/>
      <c r="AG126" s="326"/>
      <c r="AH126" s="326"/>
      <c r="AI126" s="326"/>
      <c r="AJ126" s="326"/>
      <c r="AK126" s="326"/>
      <c r="AL126" s="326"/>
      <c r="AM126" s="326"/>
    </row>
    <row r="127" spans="1:39" ht="42.75" customHeight="1" x14ac:dyDescent="0.2">
      <c r="A127" s="335" t="s">
        <v>205</v>
      </c>
      <c r="B127" s="335"/>
      <c r="C127" s="335"/>
      <c r="D127" s="335"/>
      <c r="E127" s="335"/>
      <c r="F127" s="335"/>
      <c r="G127" s="335"/>
      <c r="H127" s="335"/>
      <c r="I127" s="335"/>
      <c r="J127" s="335"/>
      <c r="K127" s="335"/>
      <c r="L127" s="335"/>
      <c r="M127" s="335"/>
      <c r="N127" s="335"/>
      <c r="O127" s="335"/>
      <c r="P127" s="335"/>
      <c r="Q127" s="335"/>
      <c r="R127" s="335"/>
      <c r="S127" s="335"/>
      <c r="T127" s="335"/>
      <c r="U127" s="335"/>
      <c r="V127" s="335"/>
      <c r="W127" s="335"/>
      <c r="X127" s="335"/>
      <c r="Y127" s="335"/>
      <c r="Z127" s="335"/>
      <c r="AA127" s="335"/>
      <c r="AB127" s="335"/>
      <c r="AC127" s="335"/>
      <c r="AD127" s="335"/>
      <c r="AE127" s="335"/>
      <c r="AF127" s="335"/>
      <c r="AG127" s="335"/>
      <c r="AH127" s="335"/>
      <c r="AI127" s="335"/>
    </row>
    <row r="128" spans="1:39" ht="44.25" customHeight="1" x14ac:dyDescent="0.2">
      <c r="A128" s="335" t="s">
        <v>240</v>
      </c>
      <c r="B128" s="335"/>
      <c r="C128" s="335"/>
      <c r="D128" s="335"/>
      <c r="E128" s="335"/>
      <c r="F128" s="335"/>
      <c r="G128" s="335"/>
      <c r="H128" s="335"/>
      <c r="I128" s="335"/>
      <c r="J128" s="335"/>
      <c r="K128" s="335"/>
      <c r="L128" s="335"/>
      <c r="M128" s="335"/>
      <c r="N128" s="335"/>
      <c r="O128" s="335"/>
      <c r="P128" s="335"/>
      <c r="Q128" s="335"/>
      <c r="R128" s="335"/>
      <c r="S128" s="335"/>
      <c r="T128" s="335"/>
      <c r="U128" s="335"/>
      <c r="V128" s="335"/>
      <c r="W128" s="335"/>
      <c r="X128" s="335"/>
      <c r="Y128" s="335"/>
      <c r="Z128" s="335"/>
      <c r="AA128" s="335"/>
      <c r="AB128" s="335"/>
      <c r="AC128" s="335"/>
      <c r="AD128" s="335"/>
      <c r="AE128" s="335"/>
      <c r="AF128" s="335"/>
      <c r="AG128" s="335"/>
      <c r="AH128" s="335"/>
      <c r="AI128" s="335"/>
    </row>
    <row r="129" spans="1:39" customFormat="1" ht="68.25" customHeight="1" x14ac:dyDescent="0.2">
      <c r="A129" s="295" t="s">
        <v>241</v>
      </c>
      <c r="B129" s="314"/>
      <c r="C129" s="314"/>
      <c r="D129" s="314"/>
      <c r="E129" s="314"/>
      <c r="F129" s="314"/>
      <c r="G129" s="314"/>
      <c r="H129" s="314"/>
      <c r="I129" s="314"/>
      <c r="J129" s="314"/>
      <c r="K129" s="314"/>
      <c r="L129" s="314"/>
      <c r="M129" s="314"/>
      <c r="N129" s="314"/>
      <c r="O129" s="314"/>
      <c r="P129" s="314"/>
      <c r="Q129" s="314"/>
      <c r="R129" s="314"/>
      <c r="S129" s="314"/>
      <c r="T129" s="314"/>
      <c r="U129" s="314"/>
      <c r="V129" s="314"/>
      <c r="W129" s="314"/>
      <c r="X129" s="314"/>
      <c r="Y129" s="314"/>
      <c r="Z129" s="314"/>
      <c r="AA129" s="314"/>
      <c r="AB129" s="314"/>
      <c r="AC129" s="314"/>
      <c r="AD129" s="314"/>
      <c r="AE129" s="314"/>
      <c r="AF129" s="314"/>
      <c r="AG129" s="314"/>
      <c r="AH129" s="314"/>
      <c r="AI129" s="315"/>
    </row>
    <row r="130" spans="1:39" ht="18" customHeight="1" x14ac:dyDescent="0.2">
      <c r="A130" s="139"/>
      <c r="B130" s="384" t="s">
        <v>73</v>
      </c>
      <c r="C130" s="371"/>
      <c r="D130" s="371"/>
      <c r="E130" s="371"/>
      <c r="F130" s="371"/>
      <c r="G130" s="371"/>
      <c r="H130" s="371"/>
      <c r="I130" s="371"/>
      <c r="J130" s="371"/>
      <c r="K130" s="371"/>
      <c r="L130" s="371"/>
      <c r="M130" s="371"/>
      <c r="N130" s="371"/>
      <c r="O130" s="371"/>
      <c r="P130" s="371"/>
      <c r="Q130" s="371"/>
      <c r="R130" s="371"/>
      <c r="S130" s="371"/>
      <c r="T130" s="371"/>
      <c r="U130" s="371"/>
      <c r="V130" s="371"/>
      <c r="W130" s="371"/>
      <c r="X130" s="371"/>
      <c r="Y130" s="371"/>
      <c r="Z130" s="371"/>
      <c r="AA130" s="371"/>
      <c r="AB130" s="371"/>
      <c r="AC130" s="371"/>
      <c r="AD130" s="371"/>
      <c r="AE130" s="371"/>
      <c r="AF130" s="371"/>
      <c r="AG130" s="371"/>
      <c r="AH130" s="371"/>
      <c r="AI130" s="371"/>
    </row>
    <row r="131" spans="1:39" s="138" customFormat="1" ht="6.75" customHeight="1" x14ac:dyDescent="0.2">
      <c r="A131" s="363"/>
      <c r="B131" s="363"/>
      <c r="C131" s="363"/>
      <c r="D131" s="363"/>
      <c r="E131" s="363"/>
      <c r="F131" s="363"/>
      <c r="G131" s="363"/>
      <c r="H131" s="363"/>
      <c r="I131" s="363"/>
      <c r="J131" s="363"/>
      <c r="K131" s="363"/>
      <c r="L131" s="363"/>
      <c r="M131" s="363"/>
      <c r="N131" s="363"/>
      <c r="O131" s="363"/>
      <c r="P131" s="363"/>
      <c r="Q131" s="363"/>
      <c r="R131" s="363"/>
      <c r="S131" s="363"/>
      <c r="T131" s="363"/>
      <c r="U131" s="363"/>
      <c r="V131" s="363"/>
      <c r="W131" s="363"/>
      <c r="X131" s="363"/>
      <c r="Y131" s="363"/>
      <c r="Z131" s="363"/>
      <c r="AA131" s="363"/>
      <c r="AB131" s="363"/>
      <c r="AC131" s="363"/>
      <c r="AD131" s="363"/>
      <c r="AE131" s="363"/>
      <c r="AF131" s="363"/>
      <c r="AG131" s="363"/>
      <c r="AH131" s="363"/>
      <c r="AI131" s="363"/>
    </row>
    <row r="132" spans="1:39" ht="18" customHeight="1" x14ac:dyDescent="0.2">
      <c r="A132" s="139"/>
      <c r="B132" s="384" t="s">
        <v>74</v>
      </c>
      <c r="C132" s="371"/>
      <c r="D132" s="371"/>
      <c r="E132" s="371"/>
      <c r="F132" s="371"/>
      <c r="G132" s="371"/>
      <c r="H132" s="371"/>
      <c r="I132" s="371"/>
      <c r="J132" s="371"/>
      <c r="K132" s="371"/>
      <c r="L132" s="371"/>
      <c r="M132" s="371"/>
      <c r="N132" s="371"/>
      <c r="O132" s="371"/>
      <c r="P132" s="371"/>
      <c r="Q132" s="371"/>
      <c r="R132" s="371"/>
      <c r="S132" s="371"/>
      <c r="T132" s="371"/>
      <c r="U132" s="371"/>
      <c r="V132" s="371"/>
      <c r="W132" s="371"/>
      <c r="X132" s="371"/>
      <c r="Y132" s="371"/>
      <c r="Z132" s="371"/>
      <c r="AA132" s="371"/>
      <c r="AB132" s="371"/>
      <c r="AC132" s="371"/>
      <c r="AD132" s="371"/>
      <c r="AE132" s="371"/>
      <c r="AF132" s="371"/>
      <c r="AG132" s="371"/>
      <c r="AH132" s="371"/>
      <c r="AI132" s="371"/>
    </row>
    <row r="133" spans="1:39" s="138" customFormat="1" ht="6.75" customHeight="1" x14ac:dyDescent="0.2">
      <c r="A133" s="363"/>
      <c r="B133" s="363"/>
      <c r="C133" s="363"/>
      <c r="D133" s="363"/>
      <c r="E133" s="363"/>
      <c r="F133" s="363"/>
      <c r="G133" s="363"/>
      <c r="H133" s="363"/>
      <c r="I133" s="363"/>
      <c r="J133" s="363"/>
      <c r="K133" s="363"/>
      <c r="L133" s="363"/>
      <c r="M133" s="363"/>
      <c r="N133" s="363"/>
      <c r="O133" s="363"/>
      <c r="P133" s="363"/>
      <c r="Q133" s="363"/>
      <c r="R133" s="363"/>
      <c r="S133" s="363"/>
      <c r="T133" s="363"/>
      <c r="U133" s="363"/>
      <c r="V133" s="363"/>
      <c r="W133" s="363"/>
      <c r="X133" s="363"/>
      <c r="Y133" s="363"/>
      <c r="Z133" s="363"/>
      <c r="AA133" s="363"/>
      <c r="AB133" s="363"/>
      <c r="AC133" s="363"/>
      <c r="AD133" s="363"/>
      <c r="AE133" s="363"/>
      <c r="AF133" s="363"/>
      <c r="AG133" s="363"/>
      <c r="AH133" s="363"/>
      <c r="AI133" s="363"/>
    </row>
    <row r="134" spans="1:39" ht="16.5" customHeight="1" x14ac:dyDescent="0.2">
      <c r="A134" s="371" t="s">
        <v>86</v>
      </c>
      <c r="B134" s="371"/>
      <c r="C134" s="371"/>
      <c r="D134" s="371"/>
      <c r="E134" s="371"/>
      <c r="F134" s="371"/>
      <c r="G134" s="371"/>
      <c r="H134" s="371"/>
      <c r="I134" s="371"/>
      <c r="J134" s="371"/>
      <c r="K134" s="371"/>
      <c r="L134" s="371"/>
      <c r="M134" s="371"/>
      <c r="N134" s="371"/>
      <c r="O134" s="371"/>
      <c r="P134" s="371"/>
      <c r="Q134" s="371"/>
      <c r="R134" s="371"/>
      <c r="S134" s="371"/>
      <c r="T134" s="371"/>
      <c r="U134" s="371"/>
      <c r="V134" s="371"/>
      <c r="W134" s="371"/>
      <c r="X134" s="371"/>
      <c r="Y134" s="371"/>
      <c r="Z134" s="371"/>
      <c r="AA134" s="371"/>
      <c r="AB134" s="371"/>
      <c r="AC134" s="371"/>
      <c r="AD134" s="371"/>
      <c r="AE134" s="371"/>
      <c r="AF134" s="371"/>
      <c r="AG134" s="371"/>
      <c r="AH134" s="371"/>
      <c r="AI134" s="371"/>
    </row>
    <row r="135" spans="1:39" ht="23.25" customHeight="1" x14ac:dyDescent="0.2">
      <c r="A135" s="379"/>
      <c r="B135" s="379"/>
      <c r="C135" s="379"/>
      <c r="D135" s="379"/>
      <c r="E135" s="379"/>
      <c r="F135" s="379"/>
      <c r="G135" s="379"/>
      <c r="H135" s="379"/>
      <c r="I135" s="379"/>
      <c r="J135" s="379"/>
      <c r="K135" s="379"/>
      <c r="L135" s="379"/>
      <c r="M135" s="379"/>
      <c r="N135" s="379"/>
      <c r="O135" s="379"/>
      <c r="P135" s="379"/>
      <c r="Q135" s="379"/>
      <c r="R135" s="379"/>
      <c r="S135" s="379"/>
      <c r="T135" s="379"/>
      <c r="U135" s="379"/>
      <c r="V135" s="131"/>
      <c r="W135" s="131"/>
      <c r="X135" s="380"/>
      <c r="Y135" s="380"/>
      <c r="Z135" s="380"/>
      <c r="AA135" s="380"/>
      <c r="AB135" s="380"/>
      <c r="AC135" s="380"/>
      <c r="AD135" s="380"/>
      <c r="AE135" s="380"/>
      <c r="AF135" s="380"/>
      <c r="AG135" s="380"/>
      <c r="AH135" s="380"/>
      <c r="AI135" s="380"/>
    </row>
    <row r="136" spans="1:39" ht="27" customHeight="1" thickBot="1" x14ac:dyDescent="0.25">
      <c r="A136" s="381" t="s">
        <v>87</v>
      </c>
      <c r="B136" s="382"/>
      <c r="C136" s="382"/>
      <c r="D136" s="382"/>
      <c r="E136" s="382"/>
      <c r="F136" s="382"/>
      <c r="G136" s="382"/>
      <c r="H136" s="382"/>
      <c r="I136" s="382"/>
      <c r="J136" s="382"/>
      <c r="K136" s="382"/>
      <c r="L136" s="382"/>
      <c r="M136" s="382"/>
      <c r="N136" s="382"/>
      <c r="O136" s="382"/>
      <c r="P136" s="382"/>
      <c r="Q136" s="382"/>
      <c r="R136" s="382"/>
      <c r="S136" s="382"/>
      <c r="T136" s="382"/>
      <c r="U136" s="382"/>
      <c r="V136" s="137"/>
      <c r="W136" s="137"/>
      <c r="X136" s="383" t="s">
        <v>18</v>
      </c>
      <c r="Y136" s="383"/>
      <c r="Z136" s="383"/>
      <c r="AA136" s="383"/>
      <c r="AB136" s="383"/>
      <c r="AC136" s="383"/>
      <c r="AD136" s="383"/>
      <c r="AE136" s="383"/>
      <c r="AF136" s="383"/>
      <c r="AG136" s="383"/>
      <c r="AH136" s="383"/>
      <c r="AI136" s="383"/>
    </row>
    <row r="137" spans="1:39" s="125" customFormat="1" ht="30.75" customHeight="1" thickTop="1" x14ac:dyDescent="0.2">
      <c r="B137" s="136"/>
      <c r="C137" s="136"/>
      <c r="D137" s="136"/>
      <c r="E137" s="136"/>
      <c r="F137" s="136"/>
      <c r="G137" s="136"/>
      <c r="H137" s="136"/>
      <c r="I137" s="136"/>
      <c r="J137" s="136"/>
      <c r="K137" s="136"/>
      <c r="L137" s="136"/>
      <c r="M137" s="136"/>
      <c r="N137" s="136"/>
      <c r="O137" s="136"/>
      <c r="P137" s="136"/>
      <c r="Q137" s="136"/>
      <c r="R137" s="136"/>
      <c r="S137" s="136"/>
      <c r="T137" s="136"/>
      <c r="U137" s="136"/>
      <c r="V137" s="136"/>
      <c r="W137" s="136"/>
      <c r="X137" s="136"/>
      <c r="Y137" s="136"/>
      <c r="Z137" s="136"/>
      <c r="AA137" s="136"/>
      <c r="AB137" s="136"/>
      <c r="AC137" s="136"/>
      <c r="AD137" s="136"/>
      <c r="AE137" s="136"/>
      <c r="AF137" s="136"/>
      <c r="AG137" s="136"/>
      <c r="AH137" s="136"/>
      <c r="AI137" s="136"/>
      <c r="AJ137" s="135"/>
      <c r="AK137" s="135"/>
      <c r="AL137" s="135"/>
      <c r="AM137" s="135"/>
    </row>
    <row r="138" spans="1:39" s="125" customFormat="1" ht="18.75" customHeight="1" x14ac:dyDescent="0.2">
      <c r="A138" s="330"/>
      <c r="B138" s="330"/>
      <c r="C138" s="330"/>
      <c r="D138" s="330"/>
      <c r="E138" s="330"/>
      <c r="F138" s="330"/>
      <c r="G138" s="330"/>
      <c r="H138" s="330"/>
      <c r="I138" s="330"/>
      <c r="J138" s="330"/>
      <c r="K138" s="330"/>
      <c r="L138" s="330"/>
      <c r="M138" s="330"/>
      <c r="N138" s="330"/>
      <c r="O138" s="330"/>
      <c r="P138" s="330"/>
      <c r="Q138" s="330"/>
      <c r="R138" s="330"/>
      <c r="S138" s="330"/>
      <c r="T138" s="330"/>
      <c r="U138" s="330"/>
      <c r="V138" s="330"/>
      <c r="W138" s="330"/>
      <c r="X138" s="330"/>
      <c r="Y138" s="330"/>
      <c r="Z138" s="330"/>
      <c r="AA138" s="330"/>
      <c r="AB138" s="330"/>
      <c r="AC138" s="330"/>
      <c r="AD138" s="330"/>
      <c r="AE138" s="330"/>
      <c r="AF138" s="330"/>
      <c r="AG138" s="330"/>
      <c r="AH138" s="330"/>
      <c r="AI138" s="330"/>
      <c r="AJ138" s="134"/>
      <c r="AK138" s="134"/>
      <c r="AL138" s="134"/>
      <c r="AM138" s="134"/>
    </row>
    <row r="140" spans="1:39" ht="13.5" customHeight="1" x14ac:dyDescent="0.2">
      <c r="A140" s="131"/>
      <c r="B140" s="131"/>
      <c r="C140" s="131"/>
      <c r="D140" s="131"/>
      <c r="E140" s="131"/>
      <c r="F140" s="131"/>
      <c r="G140" s="131"/>
      <c r="H140" s="131"/>
      <c r="I140" s="131"/>
      <c r="J140" s="131"/>
      <c r="K140" s="131"/>
      <c r="L140" s="131"/>
      <c r="M140" s="131"/>
      <c r="N140" s="131"/>
      <c r="O140" s="131"/>
      <c r="P140" s="131"/>
      <c r="Q140" s="131"/>
      <c r="R140" s="131"/>
      <c r="S140" s="131"/>
      <c r="T140" s="131"/>
      <c r="U140" s="131"/>
      <c r="V140" s="131"/>
      <c r="W140" s="131"/>
      <c r="X140" s="131"/>
      <c r="Y140" s="131"/>
      <c r="Z140" s="131"/>
      <c r="AA140" s="131"/>
      <c r="AB140" s="131"/>
      <c r="AC140" s="131"/>
      <c r="AD140" s="131"/>
      <c r="AE140" s="131"/>
      <c r="AF140" s="131"/>
      <c r="AG140" s="131"/>
      <c r="AH140" s="131"/>
      <c r="AI140" s="131"/>
    </row>
    <row r="141" spans="1:39" ht="13.5" customHeight="1" x14ac:dyDescent="0.2">
      <c r="A141" s="131"/>
      <c r="B141" s="131"/>
      <c r="C141" s="131"/>
      <c r="D141" s="131"/>
      <c r="E141" s="131"/>
      <c r="F141" s="131"/>
      <c r="G141" s="131"/>
      <c r="H141" s="131"/>
      <c r="I141" s="131"/>
      <c r="J141" s="131"/>
      <c r="K141" s="131"/>
      <c r="L141" s="131"/>
      <c r="M141" s="131"/>
      <c r="N141" s="131"/>
      <c r="O141" s="131"/>
      <c r="P141" s="131"/>
      <c r="Q141" s="131"/>
      <c r="R141" s="131"/>
      <c r="S141" s="131"/>
      <c r="T141" s="131"/>
      <c r="U141" s="131"/>
      <c r="V141" s="131"/>
      <c r="W141" s="131"/>
      <c r="X141" s="131"/>
      <c r="Y141" s="131"/>
      <c r="Z141" s="131"/>
      <c r="AA141" s="131"/>
      <c r="AB141" s="131"/>
      <c r="AC141" s="131"/>
      <c r="AD141" s="131"/>
      <c r="AE141" s="131"/>
      <c r="AF141" s="131"/>
      <c r="AG141" s="131"/>
      <c r="AH141" s="131"/>
      <c r="AI141" s="131"/>
    </row>
    <row r="142" spans="1:39" ht="13.5" customHeight="1" x14ac:dyDescent="0.2">
      <c r="A142" s="131"/>
      <c r="B142" s="131"/>
      <c r="C142" s="131"/>
      <c r="D142" s="131"/>
      <c r="E142" s="131"/>
      <c r="F142" s="131"/>
      <c r="G142" s="131"/>
      <c r="H142" s="131"/>
      <c r="I142" s="131"/>
      <c r="J142" s="131"/>
      <c r="K142" s="131"/>
      <c r="L142" s="131"/>
      <c r="M142" s="131"/>
      <c r="N142" s="131"/>
      <c r="O142" s="131"/>
      <c r="P142" s="131"/>
      <c r="Q142" s="131"/>
      <c r="R142" s="131"/>
      <c r="S142" s="131"/>
      <c r="T142" s="131"/>
      <c r="U142" s="131"/>
      <c r="V142" s="131"/>
      <c r="W142" s="131"/>
      <c r="X142" s="131"/>
      <c r="Y142" s="131"/>
      <c r="Z142" s="131"/>
      <c r="AA142" s="131"/>
      <c r="AB142" s="131"/>
      <c r="AC142" s="131"/>
      <c r="AD142" s="131"/>
      <c r="AE142" s="131"/>
      <c r="AF142" s="131"/>
      <c r="AG142" s="131"/>
      <c r="AH142" s="131"/>
      <c r="AI142" s="131"/>
    </row>
    <row r="143" spans="1:39" ht="13.5" customHeight="1" x14ac:dyDescent="0.2">
      <c r="A143" s="131"/>
      <c r="B143" s="131"/>
      <c r="C143" s="131"/>
      <c r="D143" s="131"/>
      <c r="E143" s="131"/>
      <c r="F143" s="131"/>
      <c r="G143" s="131"/>
      <c r="H143" s="131"/>
      <c r="I143" s="131"/>
      <c r="J143" s="131"/>
      <c r="K143" s="131"/>
      <c r="L143" s="131"/>
      <c r="M143" s="131"/>
      <c r="N143" s="131"/>
      <c r="O143" s="131"/>
      <c r="P143" s="131"/>
      <c r="Q143" s="131"/>
      <c r="R143" s="131"/>
      <c r="S143" s="131"/>
      <c r="T143" s="131"/>
      <c r="U143" s="131"/>
      <c r="V143" s="131"/>
      <c r="W143" s="131"/>
      <c r="X143" s="131"/>
      <c r="Y143" s="131"/>
      <c r="Z143" s="131"/>
      <c r="AA143" s="131"/>
      <c r="AB143" s="131"/>
      <c r="AC143" s="131"/>
      <c r="AD143" s="131"/>
      <c r="AE143" s="131"/>
      <c r="AF143" s="131"/>
      <c r="AG143" s="131"/>
      <c r="AH143" s="131"/>
      <c r="AI143" s="131"/>
    </row>
    <row r="144" spans="1:39" ht="13.5" customHeight="1" x14ac:dyDescent="0.2">
      <c r="A144" s="131"/>
      <c r="B144" s="131"/>
      <c r="C144" s="131"/>
      <c r="D144" s="131"/>
      <c r="E144" s="131"/>
      <c r="F144" s="131"/>
      <c r="G144" s="131"/>
      <c r="H144" s="131"/>
      <c r="I144" s="131"/>
      <c r="J144" s="131"/>
      <c r="K144" s="131"/>
      <c r="L144" s="131"/>
      <c r="M144" s="131"/>
      <c r="N144" s="131"/>
      <c r="O144" s="131"/>
      <c r="P144" s="131"/>
      <c r="Q144" s="131"/>
      <c r="R144" s="131"/>
      <c r="S144" s="131"/>
      <c r="T144" s="131"/>
      <c r="U144" s="131"/>
      <c r="V144" s="131"/>
      <c r="W144" s="131"/>
      <c r="X144" s="131"/>
      <c r="Y144" s="131"/>
      <c r="Z144" s="131"/>
      <c r="AA144" s="131"/>
      <c r="AB144" s="131"/>
      <c r="AC144" s="131"/>
      <c r="AD144" s="131"/>
      <c r="AE144" s="131"/>
      <c r="AF144" s="131"/>
      <c r="AG144" s="131"/>
      <c r="AH144" s="131"/>
      <c r="AI144" s="131"/>
    </row>
    <row r="145" spans="1:35" ht="13.5" customHeight="1" x14ac:dyDescent="0.2">
      <c r="A145" s="131"/>
      <c r="B145" s="131"/>
      <c r="C145" s="131"/>
      <c r="D145" s="131"/>
      <c r="E145" s="131"/>
      <c r="F145" s="131"/>
      <c r="G145" s="131"/>
      <c r="H145" s="131"/>
      <c r="I145" s="131"/>
      <c r="J145" s="131"/>
      <c r="K145" s="131"/>
      <c r="L145" s="131"/>
      <c r="M145" s="131"/>
      <c r="N145" s="131"/>
      <c r="O145" s="131"/>
      <c r="P145" s="131"/>
      <c r="Q145" s="131"/>
      <c r="R145" s="131"/>
      <c r="S145" s="131"/>
      <c r="T145" s="131"/>
      <c r="U145" s="131"/>
      <c r="V145" s="131"/>
      <c r="W145" s="131"/>
      <c r="X145" s="131"/>
      <c r="Y145" s="131"/>
      <c r="Z145" s="131"/>
      <c r="AA145" s="131"/>
      <c r="AB145" s="131"/>
      <c r="AC145" s="131"/>
      <c r="AD145" s="131"/>
      <c r="AE145" s="131"/>
      <c r="AF145" s="131"/>
      <c r="AG145" s="131"/>
      <c r="AH145" s="131"/>
      <c r="AI145" s="131"/>
    </row>
    <row r="147" spans="1:35" x14ac:dyDescent="0.2">
      <c r="A147" s="126"/>
    </row>
    <row r="148" spans="1:35" x14ac:dyDescent="0.2">
      <c r="T148" s="131"/>
      <c r="U148" s="131"/>
      <c r="V148" s="131"/>
      <c r="W148" s="131"/>
      <c r="X148" s="131"/>
      <c r="Y148" s="131"/>
      <c r="Z148" s="131"/>
      <c r="AA148" s="131"/>
      <c r="AB148" s="131"/>
      <c r="AC148" s="131"/>
      <c r="AD148" s="131"/>
      <c r="AE148" s="131"/>
      <c r="AF148" s="131"/>
      <c r="AG148" s="131"/>
      <c r="AH148" s="131"/>
      <c r="AI148" s="133"/>
    </row>
    <row r="177" spans="1:35" x14ac:dyDescent="0.2">
      <c r="A177" s="132"/>
      <c r="B177" s="131"/>
      <c r="C177" s="131"/>
      <c r="D177" s="131"/>
      <c r="E177" s="131"/>
      <c r="F177" s="131"/>
      <c r="G177" s="131"/>
      <c r="H177" s="131"/>
      <c r="I177" s="131"/>
      <c r="J177" s="130"/>
      <c r="K177" s="130"/>
      <c r="L177" s="130"/>
      <c r="M177" s="130"/>
      <c r="N177" s="130"/>
      <c r="O177" s="130"/>
      <c r="P177" s="129"/>
    </row>
    <row r="179" spans="1:35" ht="15" customHeight="1" x14ac:dyDescent="0.2">
      <c r="A179" s="128"/>
      <c r="B179" s="128"/>
      <c r="C179" s="128"/>
      <c r="D179" s="128"/>
      <c r="E179" s="128"/>
      <c r="F179" s="128"/>
      <c r="G179" s="128"/>
      <c r="H179" s="128"/>
      <c r="I179" s="128"/>
      <c r="J179" s="128"/>
      <c r="K179" s="128"/>
    </row>
    <row r="180" spans="1:35" ht="21" customHeight="1" x14ac:dyDescent="0.2">
      <c r="A180" s="127"/>
      <c r="B180" s="127"/>
      <c r="C180" s="127"/>
      <c r="D180" s="127"/>
      <c r="E180" s="127"/>
      <c r="F180" s="127"/>
      <c r="G180" s="127"/>
      <c r="H180" s="127"/>
      <c r="I180" s="127"/>
      <c r="J180" s="127"/>
      <c r="K180" s="127"/>
      <c r="M180" s="127"/>
      <c r="N180" s="127"/>
      <c r="O180" s="127"/>
      <c r="P180" s="127"/>
      <c r="Q180" s="127"/>
      <c r="R180" s="127"/>
      <c r="S180" s="127"/>
      <c r="T180" s="127"/>
      <c r="U180" s="127"/>
      <c r="V180" s="127"/>
      <c r="W180" s="127"/>
      <c r="X180" s="127"/>
      <c r="Y180" s="127"/>
      <c r="Z180" s="127"/>
      <c r="AA180" s="127"/>
      <c r="AB180" s="127"/>
      <c r="AC180" s="127"/>
      <c r="AE180" s="127"/>
      <c r="AF180" s="127"/>
      <c r="AG180" s="127"/>
      <c r="AH180" s="127"/>
      <c r="AI180" s="127"/>
    </row>
    <row r="182" spans="1:35" x14ac:dyDescent="0.2">
      <c r="A182" s="126"/>
    </row>
    <row r="183" spans="1:35" ht="9.75" customHeight="1" x14ac:dyDescent="0.2"/>
    <row r="228" spans="1:35" x14ac:dyDescent="0.2">
      <c r="A228" s="125"/>
      <c r="B228" s="125"/>
      <c r="C228" s="125"/>
      <c r="D228" s="125"/>
      <c r="E228" s="125"/>
      <c r="F228" s="125"/>
      <c r="G228" s="125"/>
      <c r="H228" s="125"/>
      <c r="I228" s="125"/>
      <c r="J228" s="125"/>
      <c r="K228" s="125"/>
      <c r="L228" s="125"/>
      <c r="M228" s="125"/>
      <c r="N228" s="125"/>
      <c r="O228" s="125"/>
      <c r="P228" s="125"/>
      <c r="Q228" s="125"/>
      <c r="R228" s="125"/>
      <c r="S228" s="125"/>
      <c r="T228" s="125"/>
      <c r="U228" s="125"/>
      <c r="V228" s="125"/>
      <c r="W228" s="125"/>
      <c r="X228" s="125"/>
      <c r="Y228" s="125"/>
      <c r="Z228" s="125"/>
      <c r="AA228" s="125"/>
      <c r="AB228" s="125"/>
      <c r="AC228" s="125"/>
      <c r="AD228" s="125"/>
      <c r="AE228" s="125"/>
      <c r="AF228" s="125"/>
      <c r="AG228" s="125"/>
      <c r="AH228" s="125"/>
      <c r="AI228" s="125"/>
    </row>
    <row r="229" spans="1:35" x14ac:dyDescent="0.2">
      <c r="A229" s="125"/>
      <c r="B229" s="125"/>
      <c r="C229" s="125"/>
      <c r="D229" s="125"/>
      <c r="E229" s="125"/>
      <c r="F229" s="125"/>
      <c r="G229" s="125"/>
      <c r="H229" s="125"/>
      <c r="I229" s="125"/>
      <c r="J229" s="125"/>
      <c r="K229" s="125"/>
      <c r="L229" s="125"/>
      <c r="M229" s="125"/>
      <c r="N229" s="125"/>
      <c r="O229" s="125"/>
      <c r="P229" s="125"/>
      <c r="Q229" s="125"/>
      <c r="R229" s="125"/>
      <c r="S229" s="125"/>
      <c r="T229" s="125"/>
      <c r="U229" s="125"/>
      <c r="V229" s="125"/>
      <c r="W229" s="125"/>
      <c r="X229" s="125"/>
      <c r="Y229" s="125"/>
      <c r="Z229" s="125"/>
      <c r="AA229" s="125"/>
      <c r="AB229" s="125"/>
      <c r="AC229" s="125"/>
      <c r="AD229" s="125"/>
      <c r="AE229" s="125"/>
      <c r="AF229" s="125"/>
      <c r="AG229" s="125"/>
      <c r="AH229" s="125"/>
      <c r="AI229" s="125"/>
    </row>
    <row r="230" spans="1:35" x14ac:dyDescent="0.2">
      <c r="A230" s="125"/>
      <c r="B230" s="125"/>
      <c r="C230" s="125"/>
      <c r="D230" s="125"/>
      <c r="E230" s="125"/>
      <c r="F230" s="125"/>
      <c r="G230" s="125"/>
      <c r="H230" s="125"/>
      <c r="I230" s="125"/>
      <c r="J230" s="125"/>
      <c r="K230" s="125"/>
      <c r="L230" s="125"/>
      <c r="M230" s="125"/>
      <c r="N230" s="125"/>
      <c r="O230" s="125"/>
      <c r="P230" s="125"/>
      <c r="Q230" s="125"/>
      <c r="R230" s="125"/>
      <c r="S230" s="125"/>
      <c r="T230" s="125"/>
      <c r="U230" s="125"/>
      <c r="V230" s="125"/>
      <c r="W230" s="125"/>
      <c r="X230" s="125"/>
      <c r="Y230" s="125"/>
      <c r="Z230" s="125"/>
      <c r="AA230" s="125"/>
      <c r="AB230" s="125"/>
      <c r="AC230" s="125"/>
      <c r="AD230" s="125"/>
      <c r="AE230" s="125"/>
      <c r="AF230" s="125"/>
      <c r="AG230" s="125"/>
      <c r="AH230" s="125"/>
      <c r="AI230" s="125"/>
    </row>
    <row r="231" spans="1:35" x14ac:dyDescent="0.2">
      <c r="A231" s="125"/>
      <c r="B231" s="125"/>
      <c r="C231" s="125"/>
      <c r="D231" s="125"/>
      <c r="E231" s="125"/>
      <c r="F231" s="125"/>
      <c r="G231" s="125"/>
      <c r="H231" s="125"/>
      <c r="I231" s="125"/>
      <c r="J231" s="125"/>
      <c r="K231" s="125"/>
      <c r="L231" s="125"/>
      <c r="M231" s="125"/>
      <c r="N231" s="125"/>
      <c r="O231" s="125"/>
      <c r="P231" s="125"/>
      <c r="Q231" s="125"/>
      <c r="R231" s="125"/>
      <c r="S231" s="125"/>
      <c r="T231" s="125"/>
      <c r="U231" s="125"/>
      <c r="V231" s="125"/>
      <c r="W231" s="125"/>
      <c r="X231" s="125"/>
      <c r="Y231" s="125"/>
      <c r="Z231" s="125"/>
      <c r="AA231" s="125"/>
      <c r="AB231" s="125"/>
      <c r="AC231" s="125"/>
      <c r="AD231" s="125"/>
      <c r="AE231" s="125"/>
      <c r="AF231" s="125"/>
      <c r="AG231" s="125"/>
      <c r="AH231" s="125"/>
      <c r="AI231" s="125"/>
    </row>
    <row r="232" spans="1:35" x14ac:dyDescent="0.2">
      <c r="A232" s="125"/>
      <c r="B232" s="125"/>
      <c r="C232" s="125"/>
      <c r="D232" s="125"/>
      <c r="E232" s="125"/>
      <c r="F232" s="125"/>
      <c r="G232" s="125"/>
      <c r="H232" s="125"/>
      <c r="I232" s="125"/>
      <c r="J232" s="125"/>
      <c r="K232" s="125"/>
      <c r="L232" s="125"/>
      <c r="M232" s="125"/>
      <c r="N232" s="125"/>
      <c r="O232" s="125"/>
      <c r="P232" s="125"/>
      <c r="Q232" s="125"/>
      <c r="R232" s="125"/>
      <c r="S232" s="125"/>
      <c r="T232" s="125"/>
      <c r="U232" s="125"/>
      <c r="V232" s="125"/>
      <c r="W232" s="125"/>
      <c r="X232" s="125"/>
      <c r="Y232" s="125"/>
      <c r="Z232" s="125"/>
      <c r="AA232" s="125"/>
      <c r="AB232" s="125"/>
      <c r="AC232" s="125"/>
      <c r="AD232" s="125"/>
      <c r="AE232" s="125"/>
      <c r="AF232" s="125"/>
      <c r="AG232" s="125"/>
      <c r="AH232" s="125"/>
      <c r="AI232" s="125"/>
    </row>
    <row r="233" spans="1:35" x14ac:dyDescent="0.2">
      <c r="A233" s="125"/>
      <c r="B233" s="125"/>
      <c r="C233" s="125"/>
      <c r="D233" s="125"/>
      <c r="E233" s="125"/>
      <c r="F233" s="125"/>
      <c r="G233" s="125"/>
      <c r="H233" s="125"/>
      <c r="I233" s="125"/>
      <c r="J233" s="125"/>
      <c r="K233" s="125"/>
      <c r="L233" s="125"/>
      <c r="M233" s="125"/>
      <c r="N233" s="125"/>
      <c r="O233" s="125"/>
      <c r="P233" s="125"/>
      <c r="Q233" s="125"/>
      <c r="R233" s="125"/>
      <c r="S233" s="125"/>
      <c r="T233" s="125"/>
      <c r="U233" s="125"/>
      <c r="V233" s="125"/>
      <c r="W233" s="125"/>
      <c r="X233" s="125"/>
      <c r="Y233" s="125"/>
      <c r="Z233" s="125"/>
      <c r="AA233" s="125"/>
      <c r="AB233" s="125"/>
      <c r="AC233" s="125"/>
      <c r="AD233" s="125"/>
      <c r="AE233" s="125"/>
      <c r="AF233" s="125"/>
      <c r="AG233" s="125"/>
      <c r="AH233" s="125"/>
      <c r="AI233" s="125"/>
    </row>
    <row r="234" spans="1:35" x14ac:dyDescent="0.2">
      <c r="A234" s="125"/>
      <c r="B234" s="125"/>
      <c r="C234" s="125"/>
      <c r="D234" s="125"/>
      <c r="E234" s="125"/>
      <c r="F234" s="125"/>
      <c r="G234" s="125"/>
      <c r="H234" s="125"/>
      <c r="I234" s="125"/>
      <c r="J234" s="125"/>
      <c r="K234" s="125"/>
      <c r="L234" s="125"/>
      <c r="M234" s="125"/>
      <c r="N234" s="125"/>
      <c r="O234" s="125"/>
      <c r="P234" s="125"/>
      <c r="Q234" s="125"/>
      <c r="R234" s="125"/>
      <c r="S234" s="125"/>
      <c r="T234" s="125"/>
      <c r="U234" s="125"/>
      <c r="V234" s="125"/>
      <c r="W234" s="125"/>
      <c r="X234" s="125"/>
      <c r="Y234" s="125"/>
      <c r="Z234" s="125"/>
      <c r="AA234" s="125"/>
      <c r="AB234" s="125"/>
      <c r="AC234" s="125"/>
      <c r="AD234" s="125"/>
      <c r="AE234" s="125"/>
      <c r="AF234" s="125"/>
      <c r="AG234" s="125"/>
      <c r="AH234" s="125"/>
      <c r="AI234" s="125"/>
    </row>
    <row r="235" spans="1:35" x14ac:dyDescent="0.2">
      <c r="A235" s="125"/>
      <c r="B235" s="125"/>
      <c r="C235" s="125"/>
      <c r="D235" s="125"/>
      <c r="E235" s="125"/>
      <c r="F235" s="125"/>
      <c r="G235" s="125"/>
      <c r="H235" s="125"/>
      <c r="I235" s="125"/>
      <c r="J235" s="125"/>
      <c r="K235" s="125"/>
      <c r="L235" s="125"/>
      <c r="M235" s="125"/>
      <c r="N235" s="125"/>
      <c r="O235" s="125"/>
      <c r="P235" s="125"/>
      <c r="Q235" s="125"/>
      <c r="R235" s="125"/>
      <c r="S235" s="125"/>
      <c r="T235" s="125"/>
      <c r="U235" s="125"/>
      <c r="V235" s="125"/>
      <c r="W235" s="125"/>
      <c r="X235" s="125"/>
      <c r="Y235" s="125"/>
      <c r="Z235" s="125"/>
      <c r="AA235" s="125"/>
      <c r="AB235" s="125"/>
      <c r="AC235" s="125"/>
      <c r="AD235" s="125"/>
      <c r="AE235" s="125"/>
      <c r="AF235" s="125"/>
      <c r="AG235" s="125"/>
      <c r="AH235" s="125"/>
      <c r="AI235" s="125"/>
    </row>
    <row r="236" spans="1:35" x14ac:dyDescent="0.2">
      <c r="A236" s="125"/>
      <c r="B236" s="125"/>
      <c r="C236" s="125"/>
      <c r="D236" s="125"/>
      <c r="E236" s="125"/>
      <c r="F236" s="125"/>
      <c r="G236" s="125"/>
      <c r="H236" s="125"/>
      <c r="I236" s="125"/>
      <c r="J236" s="125"/>
      <c r="K236" s="125"/>
      <c r="L236" s="125"/>
      <c r="M236" s="125"/>
      <c r="N236" s="125"/>
      <c r="O236" s="125"/>
      <c r="P236" s="125"/>
      <c r="Q236" s="125"/>
      <c r="R236" s="125"/>
      <c r="S236" s="125"/>
      <c r="T236" s="125"/>
      <c r="U236" s="125"/>
      <c r="V236" s="125"/>
      <c r="W236" s="125"/>
      <c r="X236" s="125"/>
      <c r="Y236" s="125"/>
      <c r="Z236" s="125"/>
      <c r="AA236" s="125"/>
      <c r="AB236" s="125"/>
      <c r="AC236" s="125"/>
      <c r="AD236" s="125"/>
      <c r="AE236" s="125"/>
      <c r="AF236" s="125"/>
      <c r="AG236" s="125"/>
      <c r="AH236" s="125"/>
      <c r="AI236" s="125"/>
    </row>
    <row r="237" spans="1:35" x14ac:dyDescent="0.2">
      <c r="A237" s="125"/>
      <c r="B237" s="125"/>
      <c r="C237" s="125"/>
      <c r="D237" s="125"/>
      <c r="E237" s="125"/>
      <c r="F237" s="125"/>
      <c r="G237" s="125"/>
      <c r="H237" s="125"/>
      <c r="I237" s="125"/>
      <c r="J237" s="125"/>
      <c r="K237" s="125"/>
      <c r="L237" s="125"/>
      <c r="M237" s="125"/>
      <c r="N237" s="125"/>
      <c r="O237" s="125"/>
      <c r="P237" s="125"/>
      <c r="Q237" s="125"/>
      <c r="R237" s="125"/>
      <c r="S237" s="125"/>
      <c r="T237" s="125"/>
      <c r="U237" s="125"/>
      <c r="V237" s="125"/>
      <c r="W237" s="125"/>
      <c r="X237" s="125"/>
      <c r="Y237" s="125"/>
      <c r="Z237" s="125"/>
      <c r="AA237" s="125"/>
      <c r="AB237" s="125"/>
      <c r="AC237" s="125"/>
      <c r="AD237" s="125"/>
      <c r="AE237" s="125"/>
      <c r="AF237" s="125"/>
      <c r="AG237" s="125"/>
      <c r="AH237" s="125"/>
      <c r="AI237" s="125"/>
    </row>
    <row r="238" spans="1:35" x14ac:dyDescent="0.2">
      <c r="A238" s="125"/>
      <c r="B238" s="125"/>
      <c r="C238" s="125"/>
      <c r="D238" s="125"/>
      <c r="E238" s="125"/>
      <c r="F238" s="125"/>
      <c r="G238" s="125"/>
      <c r="H238" s="125"/>
      <c r="I238" s="125"/>
      <c r="J238" s="125"/>
      <c r="K238" s="125"/>
      <c r="L238" s="125"/>
      <c r="M238" s="125"/>
      <c r="N238" s="125"/>
      <c r="O238" s="125"/>
      <c r="P238" s="125"/>
      <c r="Q238" s="125"/>
      <c r="R238" s="125"/>
      <c r="S238" s="125"/>
      <c r="T238" s="125"/>
      <c r="U238" s="125"/>
      <c r="V238" s="125"/>
      <c r="W238" s="125"/>
      <c r="X238" s="125"/>
      <c r="Y238" s="125"/>
      <c r="Z238" s="125"/>
      <c r="AA238" s="125"/>
      <c r="AB238" s="125"/>
      <c r="AC238" s="125"/>
      <c r="AD238" s="125"/>
      <c r="AE238" s="125"/>
      <c r="AF238" s="125"/>
      <c r="AG238" s="125"/>
      <c r="AH238" s="125"/>
      <c r="AI238" s="125"/>
    </row>
    <row r="239" spans="1:35" x14ac:dyDescent="0.2">
      <c r="A239" s="125"/>
      <c r="B239" s="125"/>
      <c r="C239" s="125"/>
      <c r="D239" s="125"/>
      <c r="E239" s="125"/>
      <c r="F239" s="125"/>
      <c r="G239" s="125"/>
      <c r="H239" s="125"/>
      <c r="I239" s="125"/>
      <c r="J239" s="125"/>
      <c r="K239" s="125"/>
      <c r="L239" s="125"/>
      <c r="M239" s="125"/>
      <c r="N239" s="125"/>
      <c r="O239" s="125"/>
      <c r="P239" s="125"/>
      <c r="Q239" s="125"/>
      <c r="R239" s="125"/>
      <c r="S239" s="125"/>
      <c r="T239" s="125"/>
      <c r="U239" s="125"/>
      <c r="V239" s="125"/>
      <c r="W239" s="125"/>
      <c r="X239" s="125"/>
      <c r="Y239" s="125"/>
      <c r="Z239" s="125"/>
      <c r="AA239" s="125"/>
      <c r="AB239" s="125"/>
      <c r="AC239" s="125"/>
      <c r="AD239" s="125"/>
      <c r="AE239" s="125"/>
      <c r="AF239" s="125"/>
      <c r="AG239" s="125"/>
      <c r="AH239" s="125"/>
      <c r="AI239" s="125"/>
    </row>
    <row r="240" spans="1:35" x14ac:dyDescent="0.2">
      <c r="A240" s="125"/>
      <c r="B240" s="125"/>
      <c r="C240" s="125"/>
      <c r="D240" s="125"/>
      <c r="E240" s="125"/>
      <c r="F240" s="125"/>
      <c r="G240" s="125"/>
      <c r="H240" s="125"/>
      <c r="I240" s="125"/>
      <c r="J240" s="125"/>
      <c r="K240" s="125"/>
      <c r="L240" s="125"/>
      <c r="M240" s="125"/>
      <c r="N240" s="125"/>
      <c r="O240" s="125"/>
      <c r="P240" s="125"/>
      <c r="Q240" s="125"/>
      <c r="R240" s="125"/>
      <c r="S240" s="125"/>
      <c r="T240" s="125"/>
      <c r="U240" s="125"/>
      <c r="V240" s="125"/>
      <c r="W240" s="125"/>
      <c r="X240" s="125"/>
      <c r="Y240" s="125"/>
      <c r="Z240" s="125"/>
      <c r="AA240" s="125"/>
      <c r="AB240" s="125"/>
      <c r="AC240" s="125"/>
      <c r="AD240" s="125"/>
      <c r="AE240" s="125"/>
      <c r="AF240" s="125"/>
      <c r="AG240" s="125"/>
      <c r="AH240" s="125"/>
      <c r="AI240" s="125"/>
    </row>
    <row r="241" spans="1:35" x14ac:dyDescent="0.2">
      <c r="A241" s="125"/>
      <c r="B241" s="125"/>
      <c r="C241" s="125"/>
      <c r="D241" s="125"/>
      <c r="E241" s="125"/>
      <c r="F241" s="125"/>
      <c r="G241" s="125"/>
      <c r="H241" s="125"/>
      <c r="I241" s="125"/>
      <c r="J241" s="125"/>
      <c r="K241" s="125"/>
      <c r="L241" s="125"/>
      <c r="M241" s="125"/>
      <c r="N241" s="125"/>
      <c r="O241" s="125"/>
      <c r="P241" s="125"/>
      <c r="Q241" s="125"/>
      <c r="R241" s="125"/>
      <c r="S241" s="125"/>
      <c r="T241" s="125"/>
      <c r="U241" s="125"/>
      <c r="V241" s="125"/>
      <c r="W241" s="125"/>
      <c r="X241" s="125"/>
      <c r="Y241" s="125"/>
      <c r="Z241" s="125"/>
      <c r="AA241" s="125"/>
      <c r="AB241" s="125"/>
      <c r="AC241" s="125"/>
      <c r="AD241" s="125"/>
      <c r="AE241" s="125"/>
      <c r="AF241" s="125"/>
      <c r="AG241" s="125"/>
      <c r="AH241" s="125"/>
      <c r="AI241" s="125"/>
    </row>
    <row r="242" spans="1:35" x14ac:dyDescent="0.2">
      <c r="A242" s="125"/>
      <c r="B242" s="125"/>
      <c r="C242" s="125"/>
      <c r="D242" s="125"/>
      <c r="E242" s="125"/>
      <c r="F242" s="125"/>
      <c r="G242" s="125"/>
      <c r="H242" s="125"/>
      <c r="I242" s="125"/>
      <c r="J242" s="125"/>
      <c r="K242" s="125"/>
      <c r="L242" s="125"/>
      <c r="M242" s="125"/>
      <c r="N242" s="125"/>
      <c r="O242" s="125"/>
      <c r="P242" s="125"/>
      <c r="Q242" s="125"/>
      <c r="R242" s="125"/>
      <c r="S242" s="125"/>
      <c r="T242" s="125"/>
      <c r="U242" s="125"/>
      <c r="V242" s="125"/>
      <c r="W242" s="125"/>
      <c r="X242" s="125"/>
      <c r="Y242" s="125"/>
      <c r="Z242" s="125"/>
      <c r="AA242" s="125"/>
      <c r="AB242" s="125"/>
      <c r="AC242" s="125"/>
      <c r="AD242" s="125"/>
      <c r="AE242" s="125"/>
      <c r="AF242" s="125"/>
      <c r="AG242" s="125"/>
      <c r="AH242" s="125"/>
      <c r="AI242" s="125"/>
    </row>
    <row r="243" spans="1:35" x14ac:dyDescent="0.2">
      <c r="A243" s="125"/>
      <c r="B243" s="125"/>
      <c r="C243" s="125"/>
      <c r="D243" s="125"/>
      <c r="E243" s="125"/>
      <c r="F243" s="125"/>
      <c r="G243" s="125"/>
      <c r="H243" s="125"/>
      <c r="I243" s="125"/>
      <c r="J243" s="125"/>
      <c r="K243" s="125"/>
      <c r="L243" s="125"/>
      <c r="M243" s="125"/>
      <c r="N243" s="125"/>
      <c r="O243" s="125"/>
      <c r="P243" s="125"/>
      <c r="Q243" s="125"/>
      <c r="R243" s="125"/>
      <c r="S243" s="125"/>
      <c r="T243" s="125"/>
      <c r="U243" s="125"/>
      <c r="V243" s="125"/>
      <c r="W243" s="125"/>
      <c r="X243" s="125"/>
      <c r="Y243" s="125"/>
      <c r="Z243" s="125"/>
      <c r="AA243" s="125"/>
      <c r="AB243" s="125"/>
      <c r="AC243" s="125"/>
      <c r="AD243" s="125"/>
      <c r="AE243" s="125"/>
      <c r="AF243" s="125"/>
      <c r="AG243" s="125"/>
      <c r="AH243" s="125"/>
      <c r="AI243" s="125"/>
    </row>
    <row r="244" spans="1:35" x14ac:dyDescent="0.2">
      <c r="A244" s="125"/>
      <c r="B244" s="125"/>
      <c r="C244" s="125"/>
      <c r="D244" s="125"/>
      <c r="E244" s="125"/>
      <c r="F244" s="125"/>
      <c r="G244" s="125"/>
      <c r="H244" s="125"/>
      <c r="I244" s="125"/>
      <c r="J244" s="125"/>
      <c r="K244" s="125"/>
      <c r="L244" s="125"/>
      <c r="M244" s="125"/>
      <c r="N244" s="125"/>
      <c r="O244" s="125"/>
      <c r="P244" s="125"/>
      <c r="Q244" s="125"/>
      <c r="R244" s="125"/>
      <c r="S244" s="125"/>
      <c r="T244" s="125"/>
      <c r="U244" s="125"/>
      <c r="V244" s="125"/>
      <c r="W244" s="125"/>
      <c r="X244" s="125"/>
      <c r="Y244" s="125"/>
      <c r="Z244" s="125"/>
      <c r="AA244" s="125"/>
      <c r="AB244" s="125"/>
      <c r="AC244" s="125"/>
      <c r="AD244" s="125"/>
      <c r="AE244" s="125"/>
      <c r="AF244" s="125"/>
      <c r="AG244" s="125"/>
      <c r="AH244" s="125"/>
      <c r="AI244" s="125"/>
    </row>
    <row r="245" spans="1:35" x14ac:dyDescent="0.2">
      <c r="A245" s="125"/>
      <c r="B245" s="125"/>
      <c r="C245" s="125"/>
      <c r="D245" s="125"/>
      <c r="E245" s="125"/>
      <c r="F245" s="125"/>
      <c r="G245" s="125"/>
      <c r="H245" s="125"/>
      <c r="I245" s="125"/>
      <c r="J245" s="125"/>
      <c r="K245" s="125"/>
      <c r="L245" s="125"/>
      <c r="M245" s="125"/>
      <c r="N245" s="125"/>
      <c r="O245" s="125"/>
      <c r="P245" s="125"/>
      <c r="Q245" s="125"/>
      <c r="R245" s="125"/>
      <c r="S245" s="125"/>
      <c r="T245" s="125"/>
      <c r="U245" s="125"/>
      <c r="V245" s="125"/>
      <c r="W245" s="125"/>
      <c r="X245" s="125"/>
      <c r="Y245" s="125"/>
      <c r="Z245" s="125"/>
      <c r="AA245" s="125"/>
      <c r="AB245" s="125"/>
      <c r="AC245" s="125"/>
      <c r="AD245" s="125"/>
      <c r="AE245" s="125"/>
      <c r="AF245" s="125"/>
      <c r="AG245" s="125"/>
      <c r="AH245" s="125"/>
      <c r="AI245" s="125"/>
    </row>
    <row r="246" spans="1:35" x14ac:dyDescent="0.2">
      <c r="A246" s="125"/>
      <c r="B246" s="125"/>
      <c r="C246" s="125"/>
      <c r="D246" s="125"/>
      <c r="E246" s="125"/>
      <c r="F246" s="125"/>
      <c r="G246" s="125"/>
      <c r="H246" s="125"/>
      <c r="I246" s="125"/>
      <c r="J246" s="125"/>
      <c r="K246" s="125"/>
      <c r="L246" s="125"/>
      <c r="M246" s="125"/>
      <c r="N246" s="125"/>
      <c r="O246" s="125"/>
      <c r="P246" s="125"/>
      <c r="Q246" s="125"/>
      <c r="R246" s="125"/>
      <c r="S246" s="125"/>
      <c r="T246" s="125"/>
      <c r="U246" s="125"/>
      <c r="V246" s="125"/>
      <c r="W246" s="125"/>
      <c r="X246" s="125"/>
      <c r="Y246" s="125"/>
      <c r="Z246" s="125"/>
      <c r="AA246" s="125"/>
      <c r="AB246" s="125"/>
      <c r="AC246" s="125"/>
      <c r="AD246" s="125"/>
      <c r="AE246" s="125"/>
      <c r="AF246" s="125"/>
      <c r="AG246" s="125"/>
      <c r="AH246" s="125"/>
      <c r="AI246" s="125"/>
    </row>
    <row r="247" spans="1:35" x14ac:dyDescent="0.2">
      <c r="A247" s="125"/>
      <c r="B247" s="125"/>
      <c r="C247" s="125"/>
      <c r="D247" s="125"/>
      <c r="E247" s="125"/>
      <c r="F247" s="125"/>
      <c r="G247" s="125"/>
      <c r="H247" s="125"/>
      <c r="I247" s="125"/>
      <c r="J247" s="125"/>
      <c r="K247" s="125"/>
      <c r="L247" s="125"/>
      <c r="M247" s="125"/>
      <c r="N247" s="125"/>
      <c r="O247" s="125"/>
      <c r="P247" s="125"/>
      <c r="Q247" s="125"/>
      <c r="R247" s="125"/>
      <c r="S247" s="125"/>
      <c r="T247" s="125"/>
      <c r="U247" s="125"/>
      <c r="V247" s="125"/>
      <c r="W247" s="125"/>
      <c r="X247" s="125"/>
      <c r="Y247" s="125"/>
      <c r="Z247" s="125"/>
      <c r="AA247" s="125"/>
      <c r="AB247" s="125"/>
      <c r="AC247" s="125"/>
      <c r="AD247" s="125"/>
      <c r="AE247" s="125"/>
      <c r="AF247" s="125"/>
      <c r="AG247" s="125"/>
      <c r="AH247" s="125"/>
      <c r="AI247" s="125"/>
    </row>
    <row r="248" spans="1:35" x14ac:dyDescent="0.2">
      <c r="A248" s="125"/>
      <c r="B248" s="125"/>
      <c r="C248" s="125"/>
      <c r="D248" s="125"/>
      <c r="E248" s="125"/>
      <c r="F248" s="125"/>
      <c r="G248" s="125"/>
      <c r="H248" s="125"/>
      <c r="I248" s="125"/>
      <c r="J248" s="125"/>
      <c r="K248" s="125"/>
      <c r="L248" s="125"/>
      <c r="M248" s="125"/>
      <c r="N248" s="125"/>
      <c r="O248" s="125"/>
      <c r="P248" s="125"/>
      <c r="Q248" s="125"/>
      <c r="R248" s="125"/>
      <c r="S248" s="125"/>
      <c r="T248" s="125"/>
      <c r="U248" s="125"/>
      <c r="V248" s="125"/>
      <c r="W248" s="125"/>
      <c r="X248" s="125"/>
      <c r="Y248" s="125"/>
      <c r="Z248" s="125"/>
      <c r="AA248" s="125"/>
      <c r="AB248" s="125"/>
      <c r="AC248" s="125"/>
      <c r="AD248" s="125"/>
      <c r="AE248" s="125"/>
      <c r="AF248" s="125"/>
      <c r="AG248" s="125"/>
      <c r="AH248" s="125"/>
      <c r="AI248" s="125"/>
    </row>
    <row r="249" spans="1:35" x14ac:dyDescent="0.2">
      <c r="A249" s="125"/>
      <c r="B249" s="125"/>
      <c r="C249" s="125"/>
      <c r="D249" s="125"/>
      <c r="E249" s="125"/>
      <c r="F249" s="125"/>
      <c r="G249" s="125"/>
      <c r="H249" s="125"/>
      <c r="I249" s="125"/>
      <c r="J249" s="125"/>
      <c r="K249" s="125"/>
      <c r="L249" s="125"/>
      <c r="M249" s="125"/>
      <c r="N249" s="125"/>
      <c r="O249" s="125"/>
      <c r="P249" s="125"/>
      <c r="Q249" s="125"/>
      <c r="R249" s="125"/>
      <c r="S249" s="125"/>
      <c r="T249" s="125"/>
      <c r="U249" s="125"/>
      <c r="V249" s="125"/>
      <c r="W249" s="125"/>
      <c r="X249" s="125"/>
      <c r="Y249" s="125"/>
      <c r="Z249" s="125"/>
      <c r="AA249" s="125"/>
      <c r="AB249" s="125"/>
      <c r="AC249" s="125"/>
      <c r="AD249" s="125"/>
      <c r="AE249" s="125"/>
      <c r="AF249" s="125"/>
      <c r="AG249" s="125"/>
      <c r="AH249" s="125"/>
      <c r="AI249" s="125"/>
    </row>
    <row r="250" spans="1:35" x14ac:dyDescent="0.2">
      <c r="A250" s="125"/>
      <c r="B250" s="125"/>
      <c r="C250" s="125"/>
      <c r="D250" s="125"/>
      <c r="E250" s="125"/>
      <c r="F250" s="125"/>
      <c r="G250" s="125"/>
      <c r="H250" s="125"/>
      <c r="I250" s="125"/>
      <c r="J250" s="125"/>
      <c r="K250" s="125"/>
      <c r="L250" s="125"/>
      <c r="M250" s="125"/>
      <c r="N250" s="125"/>
      <c r="O250" s="125"/>
      <c r="P250" s="125"/>
      <c r="Q250" s="125"/>
      <c r="R250" s="125"/>
      <c r="S250" s="125"/>
      <c r="T250" s="125"/>
      <c r="U250" s="125"/>
      <c r="V250" s="125"/>
      <c r="W250" s="125"/>
      <c r="X250" s="125"/>
      <c r="Y250" s="125"/>
      <c r="Z250" s="125"/>
      <c r="AA250" s="125"/>
      <c r="AB250" s="125"/>
      <c r="AC250" s="125"/>
      <c r="AD250" s="125"/>
      <c r="AE250" s="125"/>
      <c r="AF250" s="125"/>
      <c r="AG250" s="125"/>
      <c r="AH250" s="125"/>
      <c r="AI250" s="125"/>
    </row>
    <row r="251" spans="1:35" x14ac:dyDescent="0.2">
      <c r="A251" s="125"/>
      <c r="B251" s="125"/>
      <c r="C251" s="125"/>
      <c r="D251" s="125"/>
      <c r="E251" s="125"/>
      <c r="F251" s="125"/>
      <c r="G251" s="125"/>
      <c r="H251" s="125"/>
      <c r="I251" s="125"/>
      <c r="J251" s="125"/>
      <c r="K251" s="125"/>
      <c r="L251" s="125"/>
      <c r="M251" s="125"/>
      <c r="N251" s="125"/>
      <c r="O251" s="125"/>
      <c r="P251" s="125"/>
      <c r="Q251" s="125"/>
      <c r="R251" s="125"/>
      <c r="S251" s="125"/>
      <c r="T251" s="125"/>
      <c r="U251" s="125"/>
      <c r="V251" s="125"/>
      <c r="W251" s="125"/>
      <c r="X251" s="125"/>
      <c r="Y251" s="125"/>
      <c r="Z251" s="125"/>
      <c r="AA251" s="125"/>
      <c r="AB251" s="125"/>
      <c r="AC251" s="125"/>
      <c r="AD251" s="125"/>
      <c r="AE251" s="125"/>
      <c r="AF251" s="125"/>
      <c r="AG251" s="125"/>
      <c r="AH251" s="125"/>
      <c r="AI251" s="125"/>
    </row>
    <row r="252" spans="1:35" x14ac:dyDescent="0.2">
      <c r="A252" s="125"/>
      <c r="B252" s="125"/>
      <c r="C252" s="125"/>
      <c r="D252" s="125"/>
      <c r="E252" s="125"/>
      <c r="F252" s="125"/>
      <c r="G252" s="125"/>
      <c r="H252" s="125"/>
      <c r="I252" s="125"/>
      <c r="J252" s="125"/>
      <c r="K252" s="125"/>
      <c r="L252" s="125"/>
      <c r="M252" s="125"/>
      <c r="N252" s="125"/>
      <c r="O252" s="125"/>
      <c r="P252" s="125"/>
      <c r="Q252" s="125"/>
      <c r="R252" s="125"/>
      <c r="S252" s="125"/>
      <c r="T252" s="125"/>
      <c r="U252" s="125"/>
      <c r="V252" s="125"/>
      <c r="W252" s="125"/>
      <c r="X252" s="125"/>
      <c r="Y252" s="125"/>
      <c r="Z252" s="125"/>
      <c r="AA252" s="125"/>
      <c r="AB252" s="125"/>
      <c r="AC252" s="125"/>
      <c r="AD252" s="125"/>
      <c r="AE252" s="125"/>
      <c r="AF252" s="125"/>
      <c r="AG252" s="125"/>
      <c r="AH252" s="125"/>
      <c r="AI252" s="125"/>
    </row>
    <row r="253" spans="1:35" x14ac:dyDescent="0.2">
      <c r="A253" s="125"/>
      <c r="B253" s="125"/>
      <c r="C253" s="125"/>
      <c r="D253" s="125"/>
      <c r="E253" s="125"/>
      <c r="F253" s="125"/>
      <c r="G253" s="125"/>
      <c r="H253" s="125"/>
      <c r="I253" s="125"/>
      <c r="J253" s="125"/>
      <c r="K253" s="125"/>
      <c r="L253" s="125"/>
      <c r="M253" s="125"/>
      <c r="N253" s="125"/>
      <c r="O253" s="125"/>
      <c r="P253" s="125"/>
      <c r="Q253" s="125"/>
      <c r="R253" s="125"/>
      <c r="S253" s="125"/>
      <c r="T253" s="125"/>
      <c r="U253" s="125"/>
      <c r="V253" s="125"/>
      <c r="W253" s="125"/>
      <c r="X253" s="125"/>
      <c r="Y253" s="125"/>
      <c r="Z253" s="125"/>
      <c r="AA253" s="125"/>
      <c r="AB253" s="125"/>
      <c r="AC253" s="125"/>
      <c r="AD253" s="125"/>
      <c r="AE253" s="125"/>
      <c r="AF253" s="125"/>
      <c r="AG253" s="125"/>
      <c r="AH253" s="125"/>
      <c r="AI253" s="125"/>
    </row>
    <row r="254" spans="1:35" x14ac:dyDescent="0.2">
      <c r="A254" s="125"/>
      <c r="B254" s="125"/>
      <c r="C254" s="125"/>
      <c r="D254" s="125"/>
      <c r="E254" s="125"/>
      <c r="F254" s="125"/>
      <c r="G254" s="125"/>
      <c r="H254" s="125"/>
      <c r="I254" s="125"/>
      <c r="J254" s="125"/>
      <c r="K254" s="125"/>
      <c r="L254" s="125"/>
      <c r="M254" s="125"/>
      <c r="N254" s="125"/>
      <c r="O254" s="125"/>
      <c r="P254" s="125"/>
      <c r="Q254" s="125"/>
      <c r="R254" s="125"/>
      <c r="S254" s="125"/>
      <c r="T254" s="125"/>
      <c r="U254" s="125"/>
      <c r="V254" s="125"/>
      <c r="W254" s="125"/>
      <c r="X254" s="125"/>
      <c r="Y254" s="125"/>
      <c r="Z254" s="125"/>
      <c r="AA254" s="125"/>
      <c r="AB254" s="125"/>
      <c r="AC254" s="125"/>
      <c r="AD254" s="125"/>
      <c r="AE254" s="125"/>
      <c r="AF254" s="125"/>
      <c r="AG254" s="125"/>
      <c r="AH254" s="125"/>
      <c r="AI254" s="125"/>
    </row>
    <row r="255" spans="1:35" x14ac:dyDescent="0.2">
      <c r="A255" s="125"/>
      <c r="B255" s="125"/>
      <c r="C255" s="125"/>
      <c r="D255" s="125"/>
      <c r="E255" s="125"/>
      <c r="F255" s="125"/>
      <c r="G255" s="125"/>
      <c r="H255" s="125"/>
      <c r="I255" s="125"/>
      <c r="J255" s="125"/>
      <c r="K255" s="125"/>
      <c r="L255" s="125"/>
      <c r="M255" s="125"/>
      <c r="N255" s="125"/>
      <c r="O255" s="125"/>
      <c r="P255" s="125"/>
      <c r="Q255" s="125"/>
      <c r="R255" s="125"/>
      <c r="S255" s="125"/>
      <c r="T255" s="125"/>
      <c r="U255" s="125"/>
      <c r="V255" s="125"/>
      <c r="W255" s="125"/>
      <c r="X255" s="125"/>
      <c r="Y255" s="125"/>
      <c r="Z255" s="125"/>
      <c r="AA255" s="125"/>
      <c r="AB255" s="125"/>
      <c r="AC255" s="125"/>
      <c r="AD255" s="125"/>
      <c r="AE255" s="125"/>
      <c r="AF255" s="125"/>
      <c r="AG255" s="125"/>
      <c r="AH255" s="125"/>
      <c r="AI255" s="125"/>
    </row>
  </sheetData>
  <sheetProtection formatRows="0"/>
  <mergeCells count="152">
    <mergeCell ref="Q45:V45"/>
    <mergeCell ref="A36:Z36"/>
    <mergeCell ref="AA36:AI36"/>
    <mergeCell ref="W45:AM45"/>
    <mergeCell ref="A21:Z21"/>
    <mergeCell ref="A31:Z31"/>
    <mergeCell ref="A88:AI88"/>
    <mergeCell ref="A67:AC67"/>
    <mergeCell ref="AD68:AE68"/>
    <mergeCell ref="I44:N44"/>
    <mergeCell ref="O44:P44"/>
    <mergeCell ref="A57:H57"/>
    <mergeCell ref="B69:AB69"/>
    <mergeCell ref="A47:AI47"/>
    <mergeCell ref="A61:AI61"/>
    <mergeCell ref="A66:AI66"/>
    <mergeCell ref="A59:AI59"/>
    <mergeCell ref="I57:N57"/>
    <mergeCell ref="A58:H58"/>
    <mergeCell ref="I58:N58"/>
    <mergeCell ref="AA24:AI24"/>
    <mergeCell ref="A26:Z26"/>
    <mergeCell ref="A1:M1"/>
    <mergeCell ref="N1:AI1"/>
    <mergeCell ref="A2:AI2"/>
    <mergeCell ref="A5:AI5"/>
    <mergeCell ref="A6:AI6"/>
    <mergeCell ref="A7:H7"/>
    <mergeCell ref="K7:R7"/>
    <mergeCell ref="U7:AB7"/>
    <mergeCell ref="AD7:AI7"/>
    <mergeCell ref="A3:AI3"/>
    <mergeCell ref="A138:AI138"/>
    <mergeCell ref="A136:U136"/>
    <mergeCell ref="X136:AI136"/>
    <mergeCell ref="B130:AI130"/>
    <mergeCell ref="B132:AI132"/>
    <mergeCell ref="AD49:AE49"/>
    <mergeCell ref="A50:AC50"/>
    <mergeCell ref="A84:AI84"/>
    <mergeCell ref="A62:AM62"/>
    <mergeCell ref="A49:AC49"/>
    <mergeCell ref="A89:AG89"/>
    <mergeCell ref="A95:X95"/>
    <mergeCell ref="A86:AF86"/>
    <mergeCell ref="A97:AI97"/>
    <mergeCell ref="A131:AI131"/>
    <mergeCell ref="A78:AM78"/>
    <mergeCell ref="B103:AE103"/>
    <mergeCell ref="B104:AE104"/>
    <mergeCell ref="B116:AA116"/>
    <mergeCell ref="A72:AC72"/>
    <mergeCell ref="AD72:AE72"/>
    <mergeCell ref="A60:AM60"/>
    <mergeCell ref="A113:A115"/>
    <mergeCell ref="B113:AJ113"/>
    <mergeCell ref="A39:Z39"/>
    <mergeCell ref="AB39:AI39"/>
    <mergeCell ref="A37:Z37"/>
    <mergeCell ref="AA29:AI29"/>
    <mergeCell ref="AA26:AI26"/>
    <mergeCell ref="A27:AI27"/>
    <mergeCell ref="A29:Z29"/>
    <mergeCell ref="A40:Z40"/>
    <mergeCell ref="A135:U135"/>
    <mergeCell ref="X135:AI135"/>
    <mergeCell ref="A134:AI134"/>
    <mergeCell ref="B114:S114"/>
    <mergeCell ref="A48:AI48"/>
    <mergeCell ref="A46:AM46"/>
    <mergeCell ref="A118:AI118"/>
    <mergeCell ref="A52:AC52"/>
    <mergeCell ref="A54:AC54"/>
    <mergeCell ref="A55:AI55"/>
    <mergeCell ref="A64:AM64"/>
    <mergeCell ref="O58:AI58"/>
    <mergeCell ref="B105:AE105"/>
    <mergeCell ref="A91:AI91"/>
    <mergeCell ref="AB40:AF40"/>
    <mergeCell ref="AG40:AI40"/>
    <mergeCell ref="A133:AI133"/>
    <mergeCell ref="A45:H45"/>
    <mergeCell ref="I45:N45"/>
    <mergeCell ref="A34:AI34"/>
    <mergeCell ref="A35:AI35"/>
    <mergeCell ref="O45:P45"/>
    <mergeCell ref="B68:AB68"/>
    <mergeCell ref="AA16:AI16"/>
    <mergeCell ref="A17:AI17"/>
    <mergeCell ref="A18:AI18"/>
    <mergeCell ref="A19:Z19"/>
    <mergeCell ref="AA19:AI19"/>
    <mergeCell ref="A30:Z30"/>
    <mergeCell ref="A123:AI123"/>
    <mergeCell ref="A127:AI127"/>
    <mergeCell ref="A28:AI28"/>
    <mergeCell ref="Q44:V44"/>
    <mergeCell ref="W44:AM44"/>
    <mergeCell ref="A32:Z32"/>
    <mergeCell ref="AB32:AI32"/>
    <mergeCell ref="A33:Z33"/>
    <mergeCell ref="AB30:AG30"/>
    <mergeCell ref="A42:AM42"/>
    <mergeCell ref="A122:AH122"/>
    <mergeCell ref="A10:AI10"/>
    <mergeCell ref="A4:AI4"/>
    <mergeCell ref="A15:AI15"/>
    <mergeCell ref="AB31:AF31"/>
    <mergeCell ref="AH30:AI30"/>
    <mergeCell ref="AH31:AI31"/>
    <mergeCell ref="AB33:AF33"/>
    <mergeCell ref="AB38:AF38"/>
    <mergeCell ref="AH38:AI38"/>
    <mergeCell ref="AH37:AI37"/>
    <mergeCell ref="A8:H8"/>
    <mergeCell ref="K8:R8"/>
    <mergeCell ref="U8:AB8"/>
    <mergeCell ref="AD8:AI8"/>
    <mergeCell ref="A9:AI9"/>
    <mergeCell ref="A16:Z16"/>
    <mergeCell ref="AB37:AG37"/>
    <mergeCell ref="A11:Z11"/>
    <mergeCell ref="A12:Z12"/>
    <mergeCell ref="AA21:AI21"/>
    <mergeCell ref="A22:AI22"/>
    <mergeCell ref="A23:AI23"/>
    <mergeCell ref="A24:Z24"/>
    <mergeCell ref="A14:AI14"/>
    <mergeCell ref="A13:Z13"/>
    <mergeCell ref="A129:AI129"/>
    <mergeCell ref="B109:AF109"/>
    <mergeCell ref="B111:AF111"/>
    <mergeCell ref="AH98:AI98"/>
    <mergeCell ref="A71:AB71"/>
    <mergeCell ref="AC71:AF71"/>
    <mergeCell ref="A82:AC82"/>
    <mergeCell ref="A81:AC81"/>
    <mergeCell ref="AD81:AE81"/>
    <mergeCell ref="A79:AI79"/>
    <mergeCell ref="B73:AB73"/>
    <mergeCell ref="B74:AI74"/>
    <mergeCell ref="A77:AI77"/>
    <mergeCell ref="A76:AI76"/>
    <mergeCell ref="A119:A120"/>
    <mergeCell ref="B119:AI120"/>
    <mergeCell ref="B126:AM126"/>
    <mergeCell ref="A128:AI128"/>
    <mergeCell ref="A44:H44"/>
    <mergeCell ref="B115:AK115"/>
    <mergeCell ref="A94:AG94"/>
    <mergeCell ref="A92:AF92"/>
    <mergeCell ref="A38:Z38"/>
  </mergeCells>
  <dataValidations disablePrompts="1" count="3">
    <dataValidation type="date" allowBlank="1" showInputMessage="1" showErrorMessage="1" errorTitle="Date (aaaa-mm-jj)" error="Saisir seulement une date" promptTitle="Date (aaaa-mm-jj)" prompt="Saisir une date" sqref="I57:N57" xr:uid="{00000000-0002-0000-0100-000000000000}">
      <formula1>1</formula1>
      <formula2>2958131</formula2>
    </dataValidation>
    <dataValidation type="date" operator="lessThan" allowBlank="1" showInputMessage="1" showErrorMessage="1" errorTitle="Début d'année d'imposition" error="La date de début de l'année d'imposition doit être antérieure à la date de la fin de l'année d'imposition" promptTitle="Début d'année d'imposition" prompt="La date de début de l'année d'imposition doit être antérieure à la date de la fin de l'année d'imposition" sqref="I44:N44" xr:uid="{00000000-0002-0000-0100-000001000000}">
      <formula1>Q44</formula1>
    </dataValidation>
    <dataValidation type="date" operator="greaterThan" allowBlank="1" showInputMessage="1" showErrorMessage="1" errorTitle="Fin de l'année d'imposition" error="La date de la fin de l'année d'imposition doit être ultérieure à la date de début de l'année d'imposition" promptTitle="Fin de l'année d'imposition" prompt="La date de la fin de l'année d'imposition doit être ultérieure à la date de début de l'année d'imposition" sqref="Q44:V44" xr:uid="{00000000-0002-0000-0100-000002000000}">
      <formula1>I44</formula1>
    </dataValidation>
  </dataValidations>
  <hyperlinks>
    <hyperlink ref="B116" r:id="rId1" display="http://www.investquebec.com/documents/fr/formulaires/Procuration_fr.doc" xr:uid="{00000000-0004-0000-0100-000000000000}"/>
    <hyperlink ref="B116:AA116" r:id="rId2" display="http://www.investquebec.com/documents/qc/formulaires/Procuration_fr.doc" xr:uid="{00000000-0004-0000-0100-000001000000}"/>
  </hyperlinks>
  <printOptions horizontalCentered="1"/>
  <pageMargins left="0.11811023622047245" right="0.11811023622047245" top="0.39370078740157483" bottom="0.35433070866141736" header="0" footer="0.31496062992125984"/>
  <pageSetup paperSize="5" scale="98" orientation="portrait" r:id="rId3"/>
  <headerFooter alignWithMargins="0">
    <oddFooter xml:space="preserve">&amp;L 4.22.00_x000D_&amp;1#&amp;"Aptos"&amp;10&amp;K000000 INTERNE&amp;C&amp;"Arial,Italique"&amp;9Transmettre à Investissement Québec
&amp;R&amp;9Page &amp;P de &amp;N
&amp;A
</oddFooter>
  </headerFooter>
  <rowBreaks count="3" manualBreakCount="3">
    <brk id="60" max="16383" man="1"/>
    <brk id="123" max="33" man="1"/>
    <brk id="180" max="37" man="1"/>
  </rowBreaks>
  <drawing r:id="rId4"/>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Feuil1"/>
  <dimension ref="A1:HQ999"/>
  <sheetViews>
    <sheetView showGridLines="0" zoomScaleNormal="100" workbookViewId="0">
      <selection activeCell="A5" sqref="A5:AL5"/>
    </sheetView>
  </sheetViews>
  <sheetFormatPr baseColWidth="10" defaultRowHeight="12.75" x14ac:dyDescent="0.2"/>
  <cols>
    <col min="1" max="9" width="2.7109375" customWidth="1"/>
    <col min="10" max="10" width="3.42578125" customWidth="1"/>
    <col min="11" max="11" width="3" customWidth="1"/>
    <col min="12" max="12" width="6.7109375" customWidth="1"/>
    <col min="13" max="13" width="2.7109375" hidden="1" customWidth="1"/>
    <col min="14" max="21" width="2.7109375" customWidth="1"/>
    <col min="22" max="22" width="3" customWidth="1"/>
    <col min="23" max="29" width="2.7109375" customWidth="1"/>
    <col min="30" max="30" width="1.5703125" customWidth="1"/>
    <col min="31" max="31" width="10.5703125" customWidth="1"/>
    <col min="32" max="32" width="4.42578125" customWidth="1"/>
    <col min="33" max="33" width="3.140625" hidden="1" customWidth="1"/>
    <col min="34" max="34" width="2.5703125" hidden="1" customWidth="1"/>
    <col min="35" max="35" width="1" customWidth="1"/>
    <col min="36" max="36" width="1.28515625" customWidth="1"/>
    <col min="37" max="37" width="4.28515625" customWidth="1"/>
    <col min="38" max="38" width="5" customWidth="1"/>
    <col min="39" max="39" width="1.28515625" customWidth="1"/>
  </cols>
  <sheetData>
    <row r="1" spans="1:225" ht="46.5" customHeight="1" x14ac:dyDescent="0.2">
      <c r="A1" s="305"/>
      <c r="B1" s="329"/>
      <c r="C1" s="329"/>
      <c r="D1" s="329"/>
      <c r="E1" s="329"/>
      <c r="F1" s="329"/>
      <c r="G1" s="329"/>
      <c r="H1" s="329"/>
      <c r="I1" s="329"/>
      <c r="J1" s="329"/>
      <c r="K1" s="329"/>
      <c r="L1" s="329"/>
      <c r="M1" s="329"/>
      <c r="N1" s="306" t="str">
        <f>Directives!N1</f>
        <v>Soutien à la presse d'information écrite
(version 2026-08)</v>
      </c>
      <c r="O1" s="306"/>
      <c r="P1" s="306"/>
      <c r="Q1" s="306"/>
      <c r="R1" s="306"/>
      <c r="S1" s="306"/>
      <c r="T1" s="306"/>
      <c r="U1" s="306"/>
      <c r="V1" s="306"/>
      <c r="W1" s="306"/>
      <c r="X1" s="306"/>
      <c r="Y1" s="306"/>
      <c r="Z1" s="306"/>
      <c r="AA1" s="306"/>
      <c r="AB1" s="306"/>
      <c r="AC1" s="306"/>
      <c r="AD1" s="306"/>
      <c r="AE1" s="306"/>
      <c r="AF1" s="306"/>
      <c r="AG1" s="306"/>
      <c r="AH1" s="306"/>
      <c r="AI1" s="306"/>
      <c r="AJ1" s="306"/>
      <c r="AK1" s="306"/>
      <c r="AL1" s="306"/>
    </row>
    <row r="2" spans="1:225" s="13" customFormat="1" ht="51" customHeight="1" thickBot="1" x14ac:dyDescent="0.25">
      <c r="A2" s="430" t="s">
        <v>90</v>
      </c>
      <c r="B2" s="430"/>
      <c r="C2" s="430"/>
      <c r="D2" s="430"/>
      <c r="E2" s="430"/>
      <c r="F2" s="430"/>
      <c r="G2" s="430"/>
      <c r="H2" s="430"/>
      <c r="I2" s="430"/>
      <c r="J2" s="430"/>
      <c r="K2" s="430"/>
      <c r="L2" s="430"/>
      <c r="M2" s="430"/>
      <c r="N2" s="430"/>
      <c r="O2" s="430"/>
      <c r="P2" s="430"/>
      <c r="Q2" s="430"/>
      <c r="R2" s="430"/>
      <c r="S2" s="430"/>
      <c r="T2" s="430"/>
      <c r="U2" s="430"/>
      <c r="V2" s="430"/>
      <c r="W2" s="430"/>
      <c r="X2" s="430"/>
      <c r="Y2" s="430"/>
      <c r="Z2" s="430"/>
      <c r="AA2" s="430"/>
      <c r="AB2" s="430"/>
      <c r="AC2" s="430"/>
      <c r="AD2" s="430"/>
      <c r="AE2" s="430"/>
      <c r="AF2" s="430"/>
      <c r="AG2" s="430"/>
      <c r="AH2" s="430"/>
      <c r="AI2" s="430"/>
      <c r="AJ2" s="430"/>
      <c r="AK2" s="430"/>
      <c r="AL2" s="430"/>
    </row>
    <row r="3" spans="1:225" s="12" customFormat="1" ht="21" customHeight="1" thickTop="1" x14ac:dyDescent="0.2">
      <c r="A3" s="415" t="s">
        <v>76</v>
      </c>
      <c r="B3" s="415"/>
      <c r="C3" s="415"/>
      <c r="D3" s="415"/>
      <c r="E3" s="415"/>
      <c r="F3" s="415"/>
      <c r="G3" s="415"/>
      <c r="H3" s="415"/>
      <c r="I3" s="415"/>
      <c r="J3" s="415"/>
      <c r="K3" s="415"/>
      <c r="L3" s="415"/>
      <c r="M3" s="415"/>
      <c r="N3" s="415"/>
      <c r="O3" s="415"/>
      <c r="P3" s="415"/>
      <c r="Q3" s="415"/>
      <c r="R3" s="415"/>
      <c r="S3" s="415"/>
      <c r="T3" s="415"/>
      <c r="U3" s="415"/>
      <c r="V3" s="415"/>
      <c r="W3" s="415"/>
      <c r="X3" s="415"/>
      <c r="Y3" s="415"/>
      <c r="Z3" s="415"/>
      <c r="AA3" s="415"/>
      <c r="AB3" s="415"/>
      <c r="AC3" s="415"/>
      <c r="AD3" s="415"/>
      <c r="AE3" s="415"/>
      <c r="AF3" s="415"/>
      <c r="AG3" s="415"/>
      <c r="AH3" s="415"/>
      <c r="AI3" s="415"/>
      <c r="AJ3" s="415"/>
      <c r="AK3" s="415"/>
      <c r="AL3" s="415"/>
      <c r="AM3" s="11"/>
      <c r="AN3" s="11"/>
      <c r="AO3" s="11"/>
      <c r="AP3" s="11"/>
      <c r="AQ3" s="11"/>
      <c r="AR3" s="11"/>
      <c r="AS3" s="11"/>
      <c r="AT3" s="11"/>
      <c r="AU3" s="11"/>
      <c r="AV3" s="11"/>
      <c r="AW3" s="11"/>
      <c r="AX3" s="11"/>
      <c r="AY3" s="11"/>
      <c r="AZ3" s="11"/>
      <c r="BA3" s="11"/>
      <c r="BB3" s="11"/>
      <c r="BC3" s="11"/>
      <c r="BD3" s="11"/>
      <c r="BE3" s="11"/>
      <c r="BF3" s="11"/>
      <c r="BG3" s="11"/>
      <c r="BH3" s="11"/>
      <c r="BI3" s="11"/>
      <c r="BJ3" s="11"/>
      <c r="BK3" s="11"/>
      <c r="BL3" s="11"/>
      <c r="BM3" s="11"/>
      <c r="BN3" s="11"/>
      <c r="BO3" s="11"/>
      <c r="BP3" s="11"/>
      <c r="BQ3" s="11"/>
      <c r="BR3" s="11"/>
      <c r="BS3" s="11"/>
      <c r="BT3" s="11"/>
      <c r="BU3" s="11"/>
      <c r="BV3" s="11"/>
      <c r="BW3" s="11"/>
      <c r="BX3" s="11"/>
      <c r="BY3" s="11"/>
      <c r="BZ3" s="11"/>
      <c r="CA3" s="11"/>
      <c r="CB3" s="11"/>
      <c r="CC3" s="11"/>
      <c r="CD3" s="11"/>
      <c r="CE3" s="11"/>
      <c r="CF3" s="11"/>
      <c r="CG3" s="11"/>
      <c r="CH3" s="11"/>
      <c r="CI3" s="11"/>
      <c r="CJ3" s="11"/>
      <c r="CK3" s="11"/>
      <c r="CL3" s="11"/>
      <c r="CM3" s="11"/>
      <c r="CN3" s="11"/>
      <c r="CO3" s="11"/>
      <c r="CP3" s="11"/>
      <c r="CQ3" s="11"/>
      <c r="CR3" s="11"/>
      <c r="CS3" s="11"/>
      <c r="CT3" s="11"/>
      <c r="CU3" s="11"/>
      <c r="CV3" s="11"/>
      <c r="CW3" s="11"/>
      <c r="CX3" s="11"/>
      <c r="CY3" s="11"/>
      <c r="CZ3" s="11"/>
      <c r="DA3" s="11"/>
      <c r="DB3" s="11"/>
      <c r="DC3" s="11"/>
      <c r="DD3" s="11"/>
      <c r="DE3" s="11"/>
      <c r="DF3" s="11"/>
      <c r="DG3" s="11"/>
      <c r="DH3" s="11"/>
      <c r="DI3" s="11"/>
      <c r="DJ3" s="11"/>
      <c r="DK3" s="11"/>
      <c r="DL3" s="11"/>
      <c r="DM3" s="11"/>
      <c r="DN3" s="11"/>
      <c r="DO3" s="11"/>
      <c r="DP3" s="11"/>
      <c r="DQ3" s="11"/>
      <c r="DR3" s="11"/>
      <c r="DS3" s="11"/>
      <c r="DT3" s="11"/>
      <c r="DU3" s="11"/>
      <c r="DV3" s="11"/>
      <c r="DW3" s="11"/>
      <c r="DX3" s="11"/>
      <c r="DY3" s="11"/>
      <c r="DZ3" s="11"/>
      <c r="EA3" s="11"/>
      <c r="EB3" s="11"/>
      <c r="EC3" s="11"/>
      <c r="ED3" s="11"/>
      <c r="EE3" s="11"/>
      <c r="EF3" s="11"/>
      <c r="EG3" s="11"/>
      <c r="EH3" s="11"/>
      <c r="EI3" s="11"/>
      <c r="EJ3" s="11"/>
      <c r="EK3" s="11"/>
      <c r="EL3" s="11"/>
      <c r="EM3" s="11"/>
      <c r="EN3" s="11"/>
      <c r="EO3" s="11"/>
      <c r="EP3" s="11"/>
      <c r="EQ3" s="11"/>
      <c r="ER3" s="11"/>
      <c r="ES3" s="11"/>
      <c r="ET3" s="11"/>
      <c r="EU3" s="11"/>
      <c r="EV3" s="11"/>
      <c r="EW3" s="11"/>
      <c r="EX3" s="11"/>
      <c r="EY3" s="11"/>
      <c r="EZ3" s="11"/>
      <c r="FA3" s="11"/>
      <c r="FB3" s="11"/>
      <c r="FC3" s="11"/>
      <c r="FD3" s="11"/>
      <c r="FE3" s="11"/>
      <c r="FF3" s="11"/>
      <c r="FG3" s="11"/>
      <c r="FH3" s="11"/>
      <c r="FI3" s="11"/>
      <c r="FJ3" s="11"/>
      <c r="FK3" s="11"/>
      <c r="FL3" s="11"/>
      <c r="FM3" s="11"/>
      <c r="FN3" s="11"/>
      <c r="FO3" s="11"/>
      <c r="FP3" s="11"/>
      <c r="FQ3" s="11"/>
      <c r="FR3" s="11"/>
      <c r="FS3" s="11"/>
      <c r="FT3" s="11"/>
      <c r="FU3" s="11"/>
      <c r="FV3" s="11"/>
      <c r="FW3" s="11"/>
      <c r="FX3" s="11"/>
      <c r="FY3" s="11"/>
      <c r="FZ3" s="11"/>
      <c r="GA3" s="11"/>
      <c r="GB3" s="11"/>
      <c r="GC3" s="11"/>
      <c r="GD3" s="11"/>
      <c r="GE3" s="11"/>
      <c r="GF3" s="11"/>
      <c r="GG3" s="11"/>
      <c r="GH3" s="11"/>
      <c r="GI3" s="11"/>
      <c r="GJ3" s="11"/>
      <c r="GK3" s="11"/>
      <c r="GL3" s="11"/>
      <c r="GM3" s="11"/>
      <c r="GN3" s="11"/>
      <c r="GO3" s="11"/>
      <c r="GP3" s="11"/>
      <c r="GQ3" s="11"/>
      <c r="GR3" s="11"/>
      <c r="GS3" s="11"/>
      <c r="GT3" s="11"/>
      <c r="GU3" s="11"/>
      <c r="GV3" s="11"/>
      <c r="GW3" s="11"/>
      <c r="GX3" s="11"/>
      <c r="GY3" s="11"/>
      <c r="GZ3" s="11"/>
      <c r="HA3" s="11"/>
      <c r="HB3" s="11"/>
      <c r="HC3" s="11"/>
      <c r="HD3" s="11"/>
      <c r="HE3" s="11"/>
      <c r="HF3" s="11"/>
      <c r="HG3" s="11"/>
      <c r="HH3" s="11"/>
      <c r="HI3" s="11"/>
      <c r="HJ3" s="11"/>
      <c r="HK3" s="11"/>
      <c r="HL3" s="11"/>
      <c r="HM3" s="11"/>
      <c r="HN3" s="11"/>
      <c r="HO3" s="11"/>
      <c r="HP3" s="11"/>
      <c r="HQ3" s="11"/>
    </row>
    <row r="4" spans="1:225" s="16" customFormat="1" ht="15" customHeight="1" x14ac:dyDescent="0.2">
      <c r="A4" s="316" t="s">
        <v>77</v>
      </c>
      <c r="B4" s="316"/>
      <c r="C4" s="316"/>
      <c r="D4" s="316"/>
      <c r="E4" s="316"/>
      <c r="F4" s="316"/>
      <c r="G4" s="316"/>
      <c r="H4" s="316"/>
      <c r="I4" s="316"/>
      <c r="J4" s="316"/>
      <c r="K4" s="316"/>
      <c r="L4" s="316"/>
      <c r="M4" s="316"/>
      <c r="N4" s="316"/>
      <c r="O4" s="316"/>
      <c r="P4" s="316"/>
      <c r="Q4" s="316"/>
      <c r="R4" s="316"/>
      <c r="S4" s="316"/>
      <c r="T4" s="316"/>
      <c r="U4" s="316"/>
      <c r="V4" s="316"/>
      <c r="W4" s="316"/>
      <c r="X4" s="316"/>
      <c r="Y4" s="316"/>
      <c r="Z4" s="316"/>
      <c r="AA4" s="316"/>
      <c r="AB4" s="316"/>
      <c r="AC4" s="316"/>
      <c r="AD4" s="316"/>
      <c r="AE4" s="316"/>
      <c r="AF4" s="316"/>
      <c r="AG4" s="316"/>
      <c r="AH4" s="316"/>
      <c r="AI4" s="54"/>
      <c r="AJ4" s="54"/>
      <c r="AK4" s="54"/>
      <c r="AL4" s="54"/>
    </row>
    <row r="5" spans="1:225" ht="15" customHeight="1" x14ac:dyDescent="0.2">
      <c r="A5" s="439" t="str">
        <f>IF('Demande-média'!A6:AI6="","",'Demande-média'!A6:AI6)</f>
        <v/>
      </c>
      <c r="B5" s="440"/>
      <c r="C5" s="440"/>
      <c r="D5" s="440"/>
      <c r="E5" s="440"/>
      <c r="F5" s="440"/>
      <c r="G5" s="440"/>
      <c r="H5" s="440"/>
      <c r="I5" s="440"/>
      <c r="J5" s="440"/>
      <c r="K5" s="440"/>
      <c r="L5" s="440"/>
      <c r="M5" s="440"/>
      <c r="N5" s="440"/>
      <c r="O5" s="440"/>
      <c r="P5" s="440"/>
      <c r="Q5" s="440"/>
      <c r="R5" s="440"/>
      <c r="S5" s="440"/>
      <c r="T5" s="440"/>
      <c r="U5" s="440"/>
      <c r="V5" s="440"/>
      <c r="W5" s="440"/>
      <c r="X5" s="440"/>
      <c r="Y5" s="440"/>
      <c r="Z5" s="440"/>
      <c r="AA5" s="440"/>
      <c r="AB5" s="440"/>
      <c r="AC5" s="440"/>
      <c r="AD5" s="440"/>
      <c r="AE5" s="440"/>
      <c r="AF5" s="440"/>
      <c r="AG5" s="440"/>
      <c r="AH5" s="440"/>
      <c r="AI5" s="440"/>
      <c r="AJ5" s="440"/>
      <c r="AK5" s="440"/>
      <c r="AL5" s="441"/>
    </row>
    <row r="6" spans="1:225" ht="7.5" customHeight="1" x14ac:dyDescent="0.2">
      <c r="A6" s="437"/>
      <c r="B6" s="438"/>
      <c r="C6" s="438"/>
      <c r="D6" s="438"/>
      <c r="E6" s="438"/>
      <c r="F6" s="438"/>
      <c r="G6" s="438"/>
      <c r="H6" s="438"/>
      <c r="I6" s="438"/>
      <c r="J6" s="438"/>
      <c r="K6" s="438"/>
      <c r="L6" s="438"/>
      <c r="M6" s="438"/>
      <c r="N6" s="438"/>
      <c r="O6" s="438"/>
      <c r="P6" s="438"/>
      <c r="Q6" s="438"/>
      <c r="R6" s="438"/>
      <c r="S6" s="438"/>
      <c r="T6" s="438"/>
      <c r="U6" s="438"/>
      <c r="V6" s="438"/>
      <c r="W6" s="438"/>
      <c r="X6" s="438"/>
      <c r="Y6" s="438"/>
      <c r="Z6" s="438"/>
      <c r="AA6" s="438"/>
      <c r="AB6" s="438"/>
      <c r="AC6" s="438"/>
      <c r="AD6" s="438"/>
      <c r="AE6" s="438"/>
      <c r="AF6" s="438"/>
      <c r="AG6" s="438"/>
      <c r="AH6" s="438"/>
      <c r="AI6" s="438"/>
      <c r="AJ6" s="438"/>
      <c r="AK6" s="438"/>
      <c r="AL6" s="438"/>
    </row>
    <row r="7" spans="1:225" s="16" customFormat="1" ht="15" customHeight="1" x14ac:dyDescent="0.2">
      <c r="A7" s="411" t="s">
        <v>55</v>
      </c>
      <c r="B7" s="411"/>
      <c r="C7" s="411"/>
      <c r="D7" s="411"/>
      <c r="E7" s="411"/>
      <c r="F7" s="411"/>
      <c r="G7" s="411"/>
      <c r="H7" s="411"/>
      <c r="K7" s="411" t="s">
        <v>66</v>
      </c>
      <c r="L7" s="411"/>
      <c r="M7" s="411"/>
      <c r="N7" s="411"/>
      <c r="O7" s="411"/>
      <c r="P7" s="411"/>
      <c r="Q7" s="411"/>
      <c r="R7" s="411"/>
      <c r="S7" s="110"/>
      <c r="T7" s="110"/>
      <c r="U7" s="338" t="s">
        <v>61</v>
      </c>
      <c r="V7" s="338"/>
      <c r="W7" s="338"/>
      <c r="X7" s="338"/>
      <c r="Y7" s="338"/>
      <c r="Z7" s="338"/>
      <c r="AA7" s="338"/>
      <c r="AB7" s="338"/>
      <c r="AC7" s="110"/>
      <c r="AD7" s="110"/>
      <c r="AE7" s="338" t="s">
        <v>29</v>
      </c>
      <c r="AF7" s="338"/>
      <c r="AG7" s="338"/>
      <c r="AH7" s="338"/>
      <c r="AI7" s="338"/>
      <c r="AJ7" s="338"/>
      <c r="AK7" s="338"/>
      <c r="AL7" s="338"/>
    </row>
    <row r="8" spans="1:225" ht="13.5" customHeight="1" x14ac:dyDescent="0.2">
      <c r="A8" s="443" t="str">
        <f>IF('Demande-média'!A8:H8="","",'Demande-média'!A8:H8)</f>
        <v/>
      </c>
      <c r="B8" s="444"/>
      <c r="C8" s="444"/>
      <c r="D8" s="444"/>
      <c r="E8" s="444"/>
      <c r="F8" s="444"/>
      <c r="G8" s="444"/>
      <c r="H8" s="445"/>
      <c r="K8" s="443" t="str">
        <f>IF('Demande-média'!K8:R8="","",'Demande-média'!K8:R8)</f>
        <v/>
      </c>
      <c r="L8" s="444"/>
      <c r="M8" s="444"/>
      <c r="N8" s="444"/>
      <c r="O8" s="444"/>
      <c r="P8" s="444"/>
      <c r="Q8" s="444"/>
      <c r="R8" s="445"/>
      <c r="S8" s="39"/>
      <c r="T8" s="39"/>
      <c r="U8" s="443" t="str">
        <f>IF('Demande-média'!U8:AB8="","",'Demande-média'!U8:AB8)</f>
        <v/>
      </c>
      <c r="V8" s="444"/>
      <c r="W8" s="444"/>
      <c r="X8" s="444"/>
      <c r="Y8" s="444"/>
      <c r="Z8" s="444"/>
      <c r="AA8" s="444"/>
      <c r="AB8" s="445"/>
      <c r="AC8" s="40"/>
      <c r="AD8" s="40"/>
      <c r="AE8" s="446" t="str">
        <f>IF('Demande-média'!AD8="","",'Demande-média'!AD8)</f>
        <v/>
      </c>
      <c r="AF8" s="447"/>
      <c r="AG8" s="447"/>
      <c r="AH8" s="447"/>
      <c r="AI8" s="447"/>
      <c r="AJ8" s="447"/>
      <c r="AK8" s="447"/>
      <c r="AL8" s="448"/>
    </row>
    <row r="9" spans="1:225" ht="27" customHeight="1" x14ac:dyDescent="0.2">
      <c r="A9" s="355" t="s">
        <v>184</v>
      </c>
      <c r="B9" s="355"/>
      <c r="C9" s="355"/>
      <c r="D9" s="355"/>
      <c r="E9" s="355"/>
      <c r="F9" s="355"/>
      <c r="G9" s="355"/>
      <c r="H9" s="355"/>
      <c r="I9" s="355"/>
      <c r="J9" s="355"/>
      <c r="K9" s="355"/>
      <c r="L9" s="355"/>
      <c r="M9" s="355"/>
      <c r="N9" s="355"/>
      <c r="O9" s="355"/>
      <c r="P9" s="355"/>
      <c r="Q9" s="355"/>
      <c r="R9" s="355"/>
      <c r="S9" s="355"/>
      <c r="T9" s="355"/>
      <c r="U9" s="355"/>
      <c r="V9" s="355"/>
      <c r="W9" s="355"/>
      <c r="X9" s="355"/>
      <c r="Y9" s="355"/>
      <c r="Z9" s="355"/>
      <c r="AA9" s="355"/>
      <c r="AB9" s="355"/>
      <c r="AC9" s="355"/>
      <c r="AD9" s="355"/>
      <c r="AE9" s="355"/>
      <c r="AF9" s="355"/>
      <c r="AG9" s="355"/>
      <c r="AH9" s="355"/>
      <c r="AI9" s="355"/>
      <c r="AJ9" s="355"/>
      <c r="AK9" s="355"/>
      <c r="AL9" s="355"/>
    </row>
    <row r="10" spans="1:225" ht="24.75" customHeight="1" x14ac:dyDescent="0.2">
      <c r="A10" s="316" t="s">
        <v>78</v>
      </c>
      <c r="B10" s="316"/>
      <c r="C10" s="316"/>
      <c r="D10" s="316"/>
      <c r="E10" s="316"/>
      <c r="F10" s="316"/>
      <c r="G10" s="316"/>
      <c r="H10" s="316"/>
      <c r="I10" s="316"/>
      <c r="J10" s="316"/>
      <c r="K10" s="316"/>
      <c r="L10" s="316"/>
      <c r="M10" s="316"/>
      <c r="N10" s="316"/>
      <c r="O10" s="316"/>
      <c r="P10" s="316"/>
      <c r="Q10" s="316"/>
      <c r="R10" s="316"/>
      <c r="S10" s="316"/>
      <c r="T10" s="316"/>
      <c r="U10" s="316"/>
      <c r="V10" s="316"/>
      <c r="W10" s="316"/>
      <c r="X10" s="316"/>
      <c r="Y10" s="316"/>
      <c r="Z10" s="316"/>
      <c r="AA10" s="316"/>
      <c r="AB10" s="316"/>
      <c r="AC10" s="316"/>
      <c r="AD10" s="316"/>
      <c r="AE10" s="316"/>
      <c r="AF10" s="316"/>
      <c r="AG10" s="316"/>
      <c r="AH10" s="316"/>
      <c r="AI10" s="316"/>
      <c r="AJ10" s="316"/>
      <c r="AK10" s="316"/>
      <c r="AL10" s="316"/>
    </row>
    <row r="11" spans="1:225" ht="12.75" customHeight="1" x14ac:dyDescent="0.2">
      <c r="A11" s="356"/>
      <c r="B11" s="357"/>
      <c r="C11" s="357"/>
      <c r="D11" s="357"/>
      <c r="E11" s="357"/>
      <c r="F11" s="357"/>
      <c r="G11" s="357"/>
      <c r="H11" s="357"/>
      <c r="I11" s="357"/>
      <c r="J11" s="357"/>
      <c r="K11" s="357"/>
      <c r="L11" s="357"/>
      <c r="M11" s="357"/>
      <c r="N11" s="357"/>
      <c r="O11" s="357"/>
      <c r="P11" s="357"/>
      <c r="Q11" s="357"/>
      <c r="R11" s="357"/>
      <c r="S11" s="357"/>
      <c r="T11" s="357"/>
      <c r="U11" s="357"/>
      <c r="V11" s="357"/>
      <c r="W11" s="357"/>
      <c r="X11" s="357"/>
      <c r="Y11" s="357"/>
      <c r="Z11" s="358"/>
    </row>
    <row r="12" spans="1:225" ht="17.25" customHeight="1" x14ac:dyDescent="0.2">
      <c r="A12" s="311"/>
      <c r="B12" s="312"/>
      <c r="C12" s="312"/>
      <c r="D12" s="312"/>
      <c r="E12" s="312"/>
      <c r="F12" s="312"/>
      <c r="G12" s="312"/>
      <c r="H12" s="312"/>
      <c r="I12" s="312"/>
      <c r="J12" s="312"/>
      <c r="K12" s="312"/>
      <c r="L12" s="312"/>
      <c r="M12" s="312"/>
      <c r="N12" s="312"/>
      <c r="O12" s="312"/>
      <c r="P12" s="312"/>
      <c r="Q12" s="312"/>
      <c r="R12" s="312"/>
      <c r="S12" s="312"/>
      <c r="T12" s="312"/>
      <c r="U12" s="312"/>
      <c r="V12" s="312"/>
      <c r="W12" s="312"/>
      <c r="X12" s="312"/>
      <c r="Y12" s="312"/>
      <c r="Z12" s="313"/>
    </row>
    <row r="13" spans="1:225" ht="15.75" customHeight="1" x14ac:dyDescent="0.2">
      <c r="A13" s="311"/>
      <c r="B13" s="312"/>
      <c r="C13" s="312"/>
      <c r="D13" s="312"/>
      <c r="E13" s="312"/>
      <c r="F13" s="312"/>
      <c r="G13" s="312"/>
      <c r="H13" s="312"/>
      <c r="I13" s="312"/>
      <c r="J13" s="312"/>
      <c r="K13" s="312"/>
      <c r="L13" s="312"/>
      <c r="M13" s="312"/>
      <c r="N13" s="312"/>
      <c r="O13" s="312"/>
      <c r="P13" s="312"/>
      <c r="Q13" s="312"/>
      <c r="R13" s="312"/>
      <c r="S13" s="312"/>
      <c r="T13" s="312"/>
      <c r="U13" s="312"/>
      <c r="V13" s="312"/>
      <c r="W13" s="312"/>
      <c r="X13" s="312"/>
      <c r="Y13" s="312"/>
      <c r="Z13" s="313"/>
    </row>
    <row r="14" spans="1:225" ht="6" customHeight="1" x14ac:dyDescent="0.2">
      <c r="A14" s="423"/>
      <c r="B14" s="387"/>
      <c r="C14" s="387"/>
      <c r="D14" s="387"/>
      <c r="E14" s="387"/>
      <c r="F14" s="387"/>
      <c r="G14" s="387"/>
      <c r="H14" s="387"/>
      <c r="I14" s="387"/>
      <c r="J14" s="387"/>
      <c r="K14" s="387"/>
      <c r="L14" s="387"/>
      <c r="M14" s="387"/>
      <c r="N14" s="387"/>
      <c r="O14" s="387"/>
      <c r="P14" s="387"/>
      <c r="Q14" s="387"/>
      <c r="R14" s="387"/>
      <c r="S14" s="387"/>
      <c r="T14" s="387"/>
      <c r="U14" s="387"/>
      <c r="V14" s="387"/>
      <c r="W14" s="387"/>
      <c r="X14" s="387"/>
      <c r="Y14" s="387"/>
      <c r="Z14" s="387"/>
      <c r="AA14" s="387"/>
      <c r="AB14" s="387"/>
      <c r="AC14" s="387"/>
      <c r="AD14" s="387"/>
      <c r="AE14" s="387"/>
      <c r="AF14" s="387"/>
      <c r="AG14" s="387"/>
      <c r="AH14" s="387"/>
      <c r="AI14" s="387"/>
      <c r="AJ14" s="387"/>
      <c r="AK14" s="387"/>
      <c r="AL14" s="387"/>
    </row>
    <row r="15" spans="1:225" s="16" customFormat="1" ht="15" customHeight="1" x14ac:dyDescent="0.2">
      <c r="A15" s="316" t="s">
        <v>79</v>
      </c>
      <c r="B15" s="316"/>
      <c r="C15" s="316"/>
      <c r="D15" s="316"/>
      <c r="E15" s="316"/>
      <c r="F15" s="316"/>
      <c r="G15" s="316"/>
      <c r="H15" s="316"/>
      <c r="I15" s="316"/>
      <c r="J15" s="316"/>
      <c r="K15" s="316"/>
      <c r="L15" s="316"/>
      <c r="M15" s="316"/>
      <c r="N15" s="316"/>
      <c r="O15" s="316"/>
      <c r="P15" s="316"/>
      <c r="Q15" s="316"/>
      <c r="R15" s="316"/>
      <c r="S15" s="316"/>
      <c r="T15" s="316"/>
      <c r="U15" s="316"/>
      <c r="V15" s="316"/>
      <c r="W15" s="316"/>
      <c r="X15" s="316"/>
      <c r="Y15" s="316"/>
      <c r="Z15" s="316"/>
      <c r="AA15" s="316"/>
      <c r="AB15" s="316"/>
      <c r="AC15" s="316"/>
      <c r="AD15" s="316"/>
      <c r="AE15" s="316"/>
      <c r="AF15" s="316"/>
      <c r="AG15" s="316"/>
      <c r="AH15" s="316"/>
      <c r="AI15" s="316"/>
      <c r="AJ15" s="316"/>
      <c r="AK15" s="316"/>
      <c r="AL15" s="316"/>
    </row>
    <row r="16" spans="1:225" ht="15" customHeight="1" x14ac:dyDescent="0.2">
      <c r="A16" s="431"/>
      <c r="B16" s="432"/>
      <c r="C16" s="432"/>
      <c r="D16" s="432"/>
      <c r="E16" s="432"/>
      <c r="F16" s="432"/>
      <c r="G16" s="432"/>
      <c r="H16" s="432"/>
      <c r="I16" s="432"/>
      <c r="J16" s="432"/>
      <c r="K16" s="432"/>
      <c r="L16" s="432"/>
      <c r="M16" s="432"/>
      <c r="N16" s="432"/>
      <c r="O16" s="432"/>
      <c r="P16" s="432"/>
      <c r="Q16" s="432"/>
      <c r="R16" s="432"/>
      <c r="S16" s="432"/>
      <c r="T16" s="432"/>
      <c r="U16" s="432"/>
      <c r="V16" s="432"/>
      <c r="W16" s="432"/>
      <c r="X16" s="432"/>
      <c r="Y16" s="432"/>
      <c r="Z16" s="433"/>
      <c r="AA16" s="457"/>
      <c r="AB16" s="458"/>
      <c r="AC16" s="458"/>
      <c r="AD16" s="458"/>
      <c r="AE16" s="458"/>
      <c r="AF16" s="458"/>
      <c r="AG16" s="458"/>
      <c r="AH16" s="458"/>
      <c r="AI16" s="458"/>
      <c r="AJ16" s="458"/>
      <c r="AK16" s="458"/>
      <c r="AL16" s="458"/>
    </row>
    <row r="17" spans="1:38" ht="6" customHeight="1" x14ac:dyDescent="0.2">
      <c r="A17" s="423"/>
      <c r="B17" s="387"/>
      <c r="C17" s="387"/>
      <c r="D17" s="387"/>
      <c r="E17" s="387"/>
      <c r="F17" s="387"/>
      <c r="G17" s="387"/>
      <c r="H17" s="387"/>
      <c r="I17" s="387"/>
      <c r="J17" s="387"/>
      <c r="K17" s="387"/>
      <c r="L17" s="387"/>
      <c r="M17" s="387"/>
      <c r="N17" s="387"/>
      <c r="O17" s="387"/>
      <c r="P17" s="387"/>
      <c r="Q17" s="387"/>
      <c r="R17" s="387"/>
      <c r="S17" s="387"/>
      <c r="T17" s="387"/>
      <c r="U17" s="387"/>
      <c r="V17" s="387"/>
      <c r="W17" s="387"/>
      <c r="X17" s="387"/>
      <c r="Y17" s="387"/>
      <c r="Z17" s="387"/>
      <c r="AA17" s="387"/>
      <c r="AB17" s="387"/>
      <c r="AC17" s="387"/>
      <c r="AD17" s="387"/>
      <c r="AE17" s="387"/>
      <c r="AF17" s="387"/>
      <c r="AG17" s="387"/>
      <c r="AH17" s="387"/>
      <c r="AI17" s="387"/>
      <c r="AJ17" s="387"/>
      <c r="AK17" s="387"/>
      <c r="AL17" s="387"/>
    </row>
    <row r="18" spans="1:38" s="16" customFormat="1" ht="13.5" customHeight="1" x14ac:dyDescent="0.2">
      <c r="A18" s="304" t="s">
        <v>58</v>
      </c>
      <c r="B18" s="304"/>
      <c r="C18" s="304"/>
      <c r="D18" s="304"/>
      <c r="E18" s="304"/>
      <c r="F18" s="304"/>
      <c r="G18" s="304"/>
      <c r="H18" s="304"/>
      <c r="I18" s="304"/>
      <c r="J18" s="304"/>
      <c r="K18" s="304"/>
      <c r="L18" s="304"/>
      <c r="M18" s="304"/>
      <c r="N18" s="304"/>
      <c r="O18" s="304"/>
      <c r="P18" s="304"/>
      <c r="Q18" s="304"/>
      <c r="R18" s="304"/>
      <c r="S18" s="304"/>
      <c r="T18" s="304"/>
      <c r="U18" s="304"/>
      <c r="V18" s="304"/>
      <c r="W18" s="304"/>
      <c r="X18" s="304"/>
      <c r="Y18" s="304"/>
      <c r="Z18" s="304"/>
      <c r="AA18" s="304"/>
      <c r="AB18" s="304"/>
      <c r="AC18" s="304"/>
      <c r="AD18" s="304"/>
      <c r="AE18" s="304"/>
      <c r="AF18" s="304"/>
      <c r="AG18" s="304"/>
      <c r="AH18" s="304"/>
      <c r="AI18" s="54"/>
      <c r="AJ18" s="54"/>
      <c r="AK18" s="54"/>
      <c r="AL18" s="54"/>
    </row>
    <row r="19" spans="1:38" ht="15" customHeight="1" x14ac:dyDescent="0.2">
      <c r="A19" s="431"/>
      <c r="B19" s="432"/>
      <c r="C19" s="432"/>
      <c r="D19" s="432"/>
      <c r="E19" s="432"/>
      <c r="F19" s="432"/>
      <c r="G19" s="432"/>
      <c r="H19" s="432"/>
      <c r="I19" s="432"/>
      <c r="J19" s="432"/>
      <c r="K19" s="432"/>
      <c r="L19" s="432"/>
      <c r="M19" s="432"/>
      <c r="N19" s="432"/>
      <c r="O19" s="432"/>
      <c r="P19" s="432"/>
      <c r="Q19" s="432"/>
      <c r="R19" s="432"/>
      <c r="S19" s="432"/>
      <c r="T19" s="432"/>
      <c r="U19" s="432"/>
      <c r="V19" s="432"/>
      <c r="W19" s="432"/>
      <c r="X19" s="432"/>
      <c r="Y19" s="432"/>
      <c r="Z19" s="433"/>
      <c r="AA19" s="442"/>
      <c r="AB19" s="412"/>
      <c r="AC19" s="412"/>
      <c r="AD19" s="412"/>
      <c r="AE19" s="412"/>
      <c r="AF19" s="412"/>
      <c r="AG19" s="412"/>
      <c r="AH19" s="412"/>
      <c r="AI19" s="412"/>
      <c r="AJ19" s="412"/>
      <c r="AK19" s="412"/>
      <c r="AL19" s="412"/>
    </row>
    <row r="20" spans="1:38" ht="15" customHeight="1" x14ac:dyDescent="0.2">
      <c r="A20" s="434"/>
      <c r="B20" s="435"/>
      <c r="C20" s="435"/>
      <c r="D20" s="435"/>
      <c r="E20" s="435"/>
      <c r="F20" s="435"/>
      <c r="G20" s="435"/>
      <c r="H20" s="435"/>
      <c r="I20" s="435"/>
      <c r="J20" s="435"/>
      <c r="K20" s="435"/>
      <c r="L20" s="435"/>
      <c r="M20" s="435"/>
      <c r="N20" s="435"/>
      <c r="O20" s="435"/>
      <c r="P20" s="435"/>
      <c r="Q20" s="435"/>
      <c r="R20" s="435"/>
      <c r="S20" s="435"/>
      <c r="T20" s="435"/>
      <c r="U20" s="435"/>
      <c r="V20" s="435"/>
      <c r="W20" s="435"/>
      <c r="X20" s="435"/>
      <c r="Y20" s="435"/>
      <c r="Z20" s="436"/>
      <c r="AA20" s="442"/>
      <c r="AB20" s="412"/>
      <c r="AC20" s="412"/>
      <c r="AD20" s="412"/>
      <c r="AE20" s="412"/>
      <c r="AF20" s="412"/>
      <c r="AG20" s="412"/>
      <c r="AH20" s="412"/>
      <c r="AI20" s="412"/>
      <c r="AJ20" s="412"/>
      <c r="AK20" s="412"/>
      <c r="AL20" s="412"/>
    </row>
    <row r="21" spans="1:38" ht="15" customHeight="1" x14ac:dyDescent="0.2">
      <c r="A21" s="434"/>
      <c r="B21" s="435"/>
      <c r="C21" s="435"/>
      <c r="D21" s="435"/>
      <c r="E21" s="435"/>
      <c r="F21" s="435"/>
      <c r="G21" s="435"/>
      <c r="H21" s="435"/>
      <c r="I21" s="435"/>
      <c r="J21" s="435"/>
      <c r="K21" s="435"/>
      <c r="L21" s="435"/>
      <c r="M21" s="435"/>
      <c r="N21" s="435"/>
      <c r="O21" s="435"/>
      <c r="P21" s="435"/>
      <c r="Q21" s="435"/>
      <c r="R21" s="435"/>
      <c r="S21" s="435"/>
      <c r="T21" s="435"/>
      <c r="U21" s="435"/>
      <c r="V21" s="435"/>
      <c r="W21" s="435"/>
      <c r="X21" s="435"/>
      <c r="Y21" s="435"/>
      <c r="Z21" s="436"/>
      <c r="AA21" s="442"/>
      <c r="AB21" s="412"/>
      <c r="AC21" s="412"/>
      <c r="AD21" s="412"/>
      <c r="AE21" s="412"/>
      <c r="AF21" s="412"/>
      <c r="AG21" s="412"/>
      <c r="AH21" s="412"/>
      <c r="AI21" s="412"/>
      <c r="AJ21" s="412"/>
      <c r="AK21" s="412"/>
      <c r="AL21" s="412"/>
    </row>
    <row r="22" spans="1:38" ht="6" customHeight="1" x14ac:dyDescent="0.2">
      <c r="A22" s="423"/>
      <c r="B22" s="387"/>
      <c r="C22" s="387"/>
      <c r="D22" s="387"/>
      <c r="E22" s="387"/>
      <c r="F22" s="387"/>
      <c r="G22" s="387"/>
      <c r="H22" s="387"/>
      <c r="I22" s="387"/>
      <c r="J22" s="387"/>
      <c r="K22" s="387"/>
      <c r="L22" s="387"/>
      <c r="M22" s="387"/>
      <c r="N22" s="387"/>
      <c r="O22" s="387"/>
      <c r="P22" s="387"/>
      <c r="Q22" s="387"/>
      <c r="R22" s="387"/>
      <c r="S22" s="387"/>
      <c r="T22" s="387"/>
      <c r="U22" s="387"/>
      <c r="V22" s="387"/>
      <c r="W22" s="387"/>
      <c r="X22" s="387"/>
      <c r="Y22" s="387"/>
      <c r="Z22" s="387"/>
      <c r="AA22" s="387"/>
      <c r="AB22" s="387"/>
      <c r="AC22" s="387"/>
      <c r="AD22" s="387"/>
      <c r="AE22" s="387"/>
      <c r="AF22" s="387"/>
      <c r="AG22" s="387"/>
      <c r="AH22" s="387"/>
      <c r="AI22" s="387"/>
      <c r="AJ22" s="387"/>
      <c r="AK22" s="387"/>
      <c r="AL22" s="387"/>
    </row>
    <row r="23" spans="1:38" s="16" customFormat="1" ht="13.5" customHeight="1" x14ac:dyDescent="0.2">
      <c r="A23" s="456" t="s">
        <v>30</v>
      </c>
      <c r="B23" s="456"/>
      <c r="C23" s="456"/>
      <c r="D23" s="456"/>
      <c r="E23" s="456"/>
      <c r="F23" s="456"/>
      <c r="G23" s="456"/>
      <c r="H23" s="456"/>
      <c r="I23" s="456"/>
      <c r="J23" s="456"/>
      <c r="K23" s="456"/>
      <c r="L23" s="456"/>
      <c r="M23" s="456"/>
      <c r="N23" s="456"/>
      <c r="O23" s="456"/>
      <c r="P23" s="456"/>
      <c r="Q23" s="456"/>
      <c r="R23" s="456"/>
      <c r="S23" s="456"/>
      <c r="T23" s="456"/>
      <c r="U23" s="456"/>
      <c r="V23" s="456"/>
      <c r="W23" s="456"/>
      <c r="X23" s="456"/>
      <c r="Y23" s="456"/>
      <c r="Z23" s="456"/>
      <c r="AA23" s="456"/>
      <c r="AB23" s="456"/>
      <c r="AC23" s="456"/>
      <c r="AD23" s="456"/>
      <c r="AE23" s="456"/>
      <c r="AF23" s="456"/>
      <c r="AG23" s="456"/>
      <c r="AH23" s="456"/>
      <c r="AI23" s="456"/>
      <c r="AJ23" s="456"/>
      <c r="AK23" s="456"/>
      <c r="AL23" s="456"/>
    </row>
    <row r="24" spans="1:38" ht="15" customHeight="1" x14ac:dyDescent="0.2">
      <c r="A24" s="431"/>
      <c r="B24" s="432"/>
      <c r="C24" s="432"/>
      <c r="D24" s="432"/>
      <c r="E24" s="432"/>
      <c r="F24" s="432"/>
      <c r="G24" s="432"/>
      <c r="H24" s="432"/>
      <c r="I24" s="432"/>
      <c r="J24" s="432"/>
      <c r="K24" s="432"/>
      <c r="L24" s="432"/>
      <c r="M24" s="432"/>
      <c r="N24" s="432"/>
      <c r="O24" s="432"/>
      <c r="P24" s="432"/>
      <c r="Q24" s="432"/>
      <c r="R24" s="432"/>
      <c r="S24" s="432"/>
      <c r="T24" s="432"/>
      <c r="U24" s="432"/>
      <c r="V24" s="432"/>
      <c r="W24" s="432"/>
      <c r="X24" s="432"/>
      <c r="Y24" s="432"/>
      <c r="Z24" s="433"/>
      <c r="AA24" s="442"/>
      <c r="AB24" s="412"/>
      <c r="AC24" s="412"/>
      <c r="AD24" s="412"/>
      <c r="AE24" s="412"/>
      <c r="AF24" s="412"/>
      <c r="AG24" s="412"/>
      <c r="AH24" s="412"/>
      <c r="AI24" s="412"/>
      <c r="AJ24" s="412"/>
      <c r="AK24" s="412"/>
      <c r="AL24" s="412"/>
    </row>
    <row r="25" spans="1:38" ht="15" customHeight="1" x14ac:dyDescent="0.2">
      <c r="A25" s="434"/>
      <c r="B25" s="435"/>
      <c r="C25" s="435"/>
      <c r="D25" s="435"/>
      <c r="E25" s="435"/>
      <c r="F25" s="435"/>
      <c r="G25" s="435"/>
      <c r="H25" s="435"/>
      <c r="I25" s="435"/>
      <c r="J25" s="435"/>
      <c r="K25" s="435"/>
      <c r="L25" s="435"/>
      <c r="M25" s="435"/>
      <c r="N25" s="435"/>
      <c r="O25" s="435"/>
      <c r="P25" s="435"/>
      <c r="Q25" s="435"/>
      <c r="R25" s="435"/>
      <c r="S25" s="435"/>
      <c r="T25" s="435"/>
      <c r="U25" s="435"/>
      <c r="V25" s="435"/>
      <c r="W25" s="435"/>
      <c r="X25" s="435"/>
      <c r="Y25" s="435"/>
      <c r="Z25" s="436"/>
      <c r="AA25" s="442"/>
      <c r="AB25" s="412"/>
      <c r="AC25" s="412"/>
      <c r="AD25" s="412"/>
      <c r="AE25" s="412"/>
      <c r="AF25" s="412"/>
      <c r="AG25" s="412"/>
      <c r="AH25" s="412"/>
      <c r="AI25" s="412"/>
      <c r="AJ25" s="412"/>
      <c r="AK25" s="412"/>
      <c r="AL25" s="412"/>
    </row>
    <row r="26" spans="1:38" ht="15" customHeight="1" x14ac:dyDescent="0.2">
      <c r="A26" s="434"/>
      <c r="B26" s="435"/>
      <c r="C26" s="435"/>
      <c r="D26" s="435"/>
      <c r="E26" s="435"/>
      <c r="F26" s="435"/>
      <c r="G26" s="435"/>
      <c r="H26" s="435"/>
      <c r="I26" s="435"/>
      <c r="J26" s="435"/>
      <c r="K26" s="435"/>
      <c r="L26" s="435"/>
      <c r="M26" s="435"/>
      <c r="N26" s="435"/>
      <c r="O26" s="435"/>
      <c r="P26" s="435"/>
      <c r="Q26" s="435"/>
      <c r="R26" s="435"/>
      <c r="S26" s="435"/>
      <c r="T26" s="435"/>
      <c r="U26" s="435"/>
      <c r="V26" s="435"/>
      <c r="W26" s="435"/>
      <c r="X26" s="435"/>
      <c r="Y26" s="435"/>
      <c r="Z26" s="436"/>
      <c r="AA26" s="442"/>
      <c r="AB26" s="412"/>
      <c r="AC26" s="412"/>
      <c r="AD26" s="412"/>
      <c r="AE26" s="412"/>
      <c r="AF26" s="412"/>
      <c r="AG26" s="412"/>
      <c r="AH26" s="412"/>
      <c r="AI26" s="412"/>
      <c r="AJ26" s="412"/>
      <c r="AK26" s="412"/>
      <c r="AL26" s="412"/>
    </row>
    <row r="27" spans="1:38" ht="6" customHeight="1" x14ac:dyDescent="0.2">
      <c r="A27" s="423"/>
      <c r="B27" s="387"/>
      <c r="C27" s="387"/>
      <c r="D27" s="387"/>
      <c r="E27" s="387"/>
      <c r="F27" s="387"/>
      <c r="G27" s="387"/>
      <c r="H27" s="387"/>
      <c r="I27" s="387"/>
      <c r="J27" s="387"/>
      <c r="K27" s="387"/>
      <c r="L27" s="387"/>
      <c r="M27" s="387"/>
      <c r="N27" s="387"/>
      <c r="O27" s="387"/>
      <c r="P27" s="387"/>
      <c r="Q27" s="387"/>
      <c r="R27" s="387"/>
      <c r="S27" s="387"/>
      <c r="T27" s="387"/>
      <c r="U27" s="387"/>
      <c r="V27" s="387"/>
      <c r="W27" s="387"/>
      <c r="X27" s="387"/>
      <c r="Y27" s="387"/>
      <c r="Z27" s="387"/>
      <c r="AA27" s="387"/>
      <c r="AB27" s="387"/>
      <c r="AC27" s="387"/>
      <c r="AD27" s="387"/>
      <c r="AE27" s="387"/>
      <c r="AF27" s="387"/>
      <c r="AG27" s="387"/>
      <c r="AH27" s="387"/>
      <c r="AI27" s="387"/>
      <c r="AJ27" s="387"/>
      <c r="AK27" s="387"/>
      <c r="AL27" s="387"/>
    </row>
    <row r="28" spans="1:38" s="16" customFormat="1" ht="15" customHeight="1" x14ac:dyDescent="0.2">
      <c r="A28" s="410" t="s">
        <v>81</v>
      </c>
      <c r="B28" s="456"/>
      <c r="C28" s="456"/>
      <c r="D28" s="456"/>
      <c r="E28" s="456"/>
      <c r="F28" s="456"/>
      <c r="G28" s="456"/>
      <c r="H28" s="456"/>
      <c r="I28" s="456"/>
      <c r="J28" s="456"/>
      <c r="K28" s="456"/>
      <c r="L28" s="456"/>
      <c r="M28" s="456"/>
      <c r="N28" s="456"/>
      <c r="O28" s="456"/>
      <c r="P28" s="456"/>
      <c r="Q28" s="456"/>
      <c r="R28" s="456"/>
      <c r="S28" s="456"/>
      <c r="T28" s="456"/>
      <c r="U28" s="456"/>
      <c r="V28" s="456"/>
      <c r="W28" s="456"/>
      <c r="X28" s="456"/>
      <c r="Y28" s="456"/>
      <c r="Z28" s="456"/>
      <c r="AA28" s="456"/>
      <c r="AB28" s="456"/>
      <c r="AC28" s="456"/>
      <c r="AD28" s="456"/>
      <c r="AE28" s="456"/>
      <c r="AF28" s="456"/>
      <c r="AG28" s="456"/>
      <c r="AH28" s="456"/>
      <c r="AI28" s="456"/>
      <c r="AJ28" s="456"/>
      <c r="AK28" s="456"/>
      <c r="AL28" s="456"/>
    </row>
    <row r="29" spans="1:38" ht="15" customHeight="1" x14ac:dyDescent="0.2">
      <c r="A29" s="431"/>
      <c r="B29" s="432"/>
      <c r="C29" s="432"/>
      <c r="D29" s="432"/>
      <c r="E29" s="432"/>
      <c r="F29" s="432"/>
      <c r="G29" s="432"/>
      <c r="H29" s="432"/>
      <c r="I29" s="432"/>
      <c r="J29" s="432"/>
      <c r="K29" s="432"/>
      <c r="L29" s="432"/>
      <c r="M29" s="432"/>
      <c r="N29" s="432"/>
      <c r="O29" s="432"/>
      <c r="P29" s="432"/>
      <c r="Q29" s="432"/>
      <c r="R29" s="432"/>
      <c r="S29" s="432"/>
      <c r="T29" s="432"/>
      <c r="U29" s="432"/>
      <c r="V29" s="432"/>
      <c r="W29" s="432"/>
      <c r="X29" s="432"/>
      <c r="Y29" s="432"/>
      <c r="Z29" s="433"/>
      <c r="AA29" s="457"/>
      <c r="AB29" s="458"/>
      <c r="AC29" s="458"/>
      <c r="AD29" s="458"/>
      <c r="AE29" s="458"/>
      <c r="AF29" s="458"/>
      <c r="AG29" s="458"/>
      <c r="AH29" s="458"/>
      <c r="AI29" s="458"/>
      <c r="AJ29" s="458"/>
      <c r="AK29" s="458"/>
      <c r="AL29" s="458"/>
    </row>
    <row r="30" spans="1:38" ht="6" customHeight="1" x14ac:dyDescent="0.2">
      <c r="A30" s="423"/>
      <c r="B30" s="387"/>
      <c r="C30" s="387"/>
      <c r="D30" s="387"/>
      <c r="E30" s="387"/>
      <c r="F30" s="387"/>
      <c r="G30" s="387"/>
      <c r="H30" s="387"/>
      <c r="I30" s="387"/>
      <c r="J30" s="387"/>
      <c r="K30" s="387"/>
      <c r="L30" s="387"/>
      <c r="M30" s="387"/>
      <c r="N30" s="387"/>
      <c r="O30" s="387"/>
      <c r="P30" s="387"/>
      <c r="Q30" s="387"/>
      <c r="R30" s="387"/>
      <c r="S30" s="387"/>
      <c r="T30" s="387"/>
      <c r="U30" s="387"/>
      <c r="V30" s="387"/>
      <c r="W30" s="387"/>
      <c r="X30" s="387"/>
      <c r="Y30" s="387"/>
      <c r="Z30" s="387"/>
      <c r="AA30" s="387"/>
      <c r="AB30" s="387"/>
      <c r="AC30" s="387"/>
      <c r="AD30" s="387"/>
      <c r="AE30" s="387"/>
      <c r="AF30" s="387"/>
      <c r="AG30" s="387"/>
      <c r="AH30" s="387"/>
      <c r="AI30" s="387"/>
      <c r="AJ30" s="387"/>
      <c r="AK30" s="387"/>
      <c r="AL30" s="387"/>
    </row>
    <row r="31" spans="1:38" s="16" customFormat="1" ht="15" customHeight="1" x14ac:dyDescent="0.2">
      <c r="A31" s="316" t="s">
        <v>83</v>
      </c>
      <c r="B31" s="316"/>
      <c r="C31" s="316"/>
      <c r="D31" s="316"/>
      <c r="E31" s="316"/>
      <c r="F31" s="316"/>
      <c r="G31" s="316"/>
      <c r="H31" s="316"/>
      <c r="I31" s="316"/>
      <c r="J31" s="316"/>
      <c r="K31" s="316"/>
      <c r="L31" s="316"/>
      <c r="M31" s="316"/>
      <c r="N31" s="316"/>
      <c r="O31" s="316"/>
      <c r="P31" s="316"/>
      <c r="Q31" s="316"/>
      <c r="R31" s="316"/>
      <c r="S31" s="316"/>
      <c r="T31" s="316"/>
      <c r="U31" s="316"/>
      <c r="V31" s="316"/>
      <c r="W31" s="316"/>
      <c r="X31" s="316"/>
      <c r="Y31" s="316"/>
      <c r="Z31" s="316"/>
      <c r="AA31" s="54"/>
      <c r="AB31" s="456" t="s">
        <v>31</v>
      </c>
      <c r="AC31" s="456"/>
      <c r="AD31" s="456"/>
      <c r="AE31" s="456"/>
      <c r="AF31" s="456"/>
      <c r="AG31" s="456"/>
      <c r="AH31" s="54"/>
      <c r="AI31" s="54"/>
      <c r="AJ31" s="456" t="s">
        <v>25</v>
      </c>
      <c r="AK31" s="456"/>
      <c r="AL31" s="456"/>
    </row>
    <row r="32" spans="1:38" ht="15" customHeight="1" x14ac:dyDescent="0.2">
      <c r="A32" s="431"/>
      <c r="B32" s="432"/>
      <c r="C32" s="432"/>
      <c r="D32" s="432"/>
      <c r="E32" s="432"/>
      <c r="F32" s="432"/>
      <c r="G32" s="432"/>
      <c r="H32" s="432"/>
      <c r="I32" s="432"/>
      <c r="J32" s="432"/>
      <c r="K32" s="432"/>
      <c r="L32" s="432"/>
      <c r="M32" s="432"/>
      <c r="N32" s="432"/>
      <c r="O32" s="432"/>
      <c r="P32" s="432"/>
      <c r="Q32" s="432"/>
      <c r="R32" s="432"/>
      <c r="S32" s="432"/>
      <c r="T32" s="432"/>
      <c r="U32" s="432"/>
      <c r="V32" s="432"/>
      <c r="W32" s="432"/>
      <c r="X32" s="432"/>
      <c r="Y32" s="432"/>
      <c r="Z32" s="433"/>
      <c r="AA32" s="54"/>
      <c r="AB32" s="443"/>
      <c r="AC32" s="444"/>
      <c r="AD32" s="444"/>
      <c r="AE32" s="444"/>
      <c r="AF32" s="445"/>
      <c r="AG32" s="252"/>
      <c r="AH32" s="252"/>
      <c r="AI32" s="253"/>
      <c r="AJ32" s="439"/>
      <c r="AK32" s="440"/>
      <c r="AL32" s="441"/>
    </row>
    <row r="33" spans="1:38" ht="6" customHeight="1" x14ac:dyDescent="0.2">
      <c r="A33" s="423"/>
      <c r="B33" s="387"/>
      <c r="C33" s="387"/>
      <c r="D33" s="387"/>
      <c r="E33" s="387"/>
      <c r="F33" s="387"/>
      <c r="G33" s="387"/>
      <c r="H33" s="387"/>
      <c r="I33" s="387"/>
      <c r="J33" s="387"/>
      <c r="K33" s="387"/>
      <c r="L33" s="387"/>
      <c r="M33" s="387"/>
      <c r="N33" s="387"/>
      <c r="O33" s="387"/>
      <c r="P33" s="387"/>
      <c r="Q33" s="387"/>
      <c r="R33" s="387"/>
      <c r="S33" s="387"/>
      <c r="T33" s="387"/>
      <c r="U33" s="387"/>
      <c r="V33" s="387"/>
      <c r="W33" s="387"/>
      <c r="X33" s="387"/>
      <c r="Y33" s="387"/>
      <c r="Z33" s="387"/>
      <c r="AA33" s="387"/>
      <c r="AB33" s="387"/>
      <c r="AC33" s="387"/>
      <c r="AD33" s="387"/>
      <c r="AE33" s="387"/>
      <c r="AF33" s="387"/>
      <c r="AG33" s="387"/>
      <c r="AH33" s="387"/>
      <c r="AI33" s="387"/>
      <c r="AJ33" s="387"/>
      <c r="AK33" s="387"/>
      <c r="AL33" s="387"/>
    </row>
    <row r="34" spans="1:38" s="16" customFormat="1" ht="15" customHeight="1" x14ac:dyDescent="0.2">
      <c r="A34" s="456" t="s">
        <v>48</v>
      </c>
      <c r="B34" s="456"/>
      <c r="C34" s="456"/>
      <c r="D34" s="456"/>
      <c r="E34" s="456"/>
      <c r="F34" s="456"/>
      <c r="G34" s="456"/>
      <c r="H34" s="456"/>
      <c r="I34" s="456"/>
      <c r="J34" s="456"/>
      <c r="K34" s="456"/>
      <c r="L34" s="456"/>
      <c r="M34" s="456"/>
      <c r="N34" s="456"/>
      <c r="O34" s="456"/>
      <c r="P34" s="456"/>
      <c r="Q34" s="456"/>
      <c r="R34" s="456"/>
      <c r="S34" s="456"/>
      <c r="T34" s="456"/>
      <c r="U34" s="456"/>
      <c r="V34" s="456"/>
      <c r="W34" s="456"/>
      <c r="X34" s="456"/>
      <c r="Y34" s="456"/>
      <c r="Z34" s="456"/>
      <c r="AA34" s="54"/>
      <c r="AB34" s="410" t="s">
        <v>230</v>
      </c>
      <c r="AC34" s="456"/>
      <c r="AD34" s="456"/>
      <c r="AE34" s="456"/>
      <c r="AF34" s="456"/>
      <c r="AG34" s="456"/>
      <c r="AH34" s="456"/>
      <c r="AI34" s="456"/>
      <c r="AJ34" s="456"/>
      <c r="AK34" s="456"/>
      <c r="AL34" s="456"/>
    </row>
    <row r="35" spans="1:38" ht="15" customHeight="1" x14ac:dyDescent="0.2">
      <c r="A35" s="431"/>
      <c r="B35" s="432"/>
      <c r="C35" s="432"/>
      <c r="D35" s="432"/>
      <c r="E35" s="432"/>
      <c r="F35" s="432"/>
      <c r="G35" s="432"/>
      <c r="H35" s="432"/>
      <c r="I35" s="432"/>
      <c r="J35" s="432"/>
      <c r="K35" s="432"/>
      <c r="L35" s="432"/>
      <c r="M35" s="432"/>
      <c r="N35" s="432"/>
      <c r="O35" s="432"/>
      <c r="P35" s="432"/>
      <c r="Q35" s="432"/>
      <c r="R35" s="432"/>
      <c r="S35" s="432"/>
      <c r="T35" s="432"/>
      <c r="U35" s="432"/>
      <c r="V35" s="432"/>
      <c r="W35" s="432"/>
      <c r="X35" s="432"/>
      <c r="Y35" s="432"/>
      <c r="Z35" s="433"/>
      <c r="AA35" s="54"/>
      <c r="AB35" s="443"/>
      <c r="AC35" s="444"/>
      <c r="AD35" s="444"/>
      <c r="AE35" s="444"/>
      <c r="AF35" s="444"/>
      <c r="AG35" s="444"/>
      <c r="AH35" s="444"/>
      <c r="AI35" s="445"/>
      <c r="AJ35" s="457"/>
      <c r="AK35" s="458"/>
      <c r="AL35" s="458"/>
    </row>
    <row r="36" spans="1:38" ht="6" customHeight="1" x14ac:dyDescent="0.2">
      <c r="A36" s="423"/>
      <c r="B36" s="423"/>
      <c r="C36" s="423"/>
      <c r="D36" s="423"/>
      <c r="E36" s="423"/>
      <c r="F36" s="423"/>
      <c r="G36" s="423"/>
      <c r="H36" s="423"/>
      <c r="I36" s="423"/>
      <c r="J36" s="423"/>
      <c r="K36" s="423"/>
      <c r="L36" s="423"/>
      <c r="M36" s="423"/>
      <c r="N36" s="423"/>
      <c r="O36" s="423"/>
      <c r="P36" s="423"/>
      <c r="Q36" s="423"/>
      <c r="R36" s="423"/>
      <c r="S36" s="423"/>
      <c r="T36" s="423"/>
      <c r="U36" s="423"/>
      <c r="V36" s="423"/>
      <c r="W36" s="423"/>
      <c r="X36" s="423"/>
      <c r="Y36" s="423"/>
      <c r="Z36" s="423"/>
      <c r="AA36" s="423"/>
      <c r="AB36" s="423"/>
      <c r="AC36" s="423"/>
      <c r="AD36" s="423"/>
      <c r="AE36" s="423"/>
      <c r="AF36" s="423"/>
      <c r="AG36" s="423"/>
      <c r="AH36" s="423"/>
      <c r="AI36" s="423"/>
      <c r="AJ36" s="423"/>
      <c r="AK36" s="423"/>
      <c r="AL36" s="423"/>
    </row>
    <row r="37" spans="1:38" s="16" customFormat="1" ht="15" customHeight="1" x14ac:dyDescent="0.2">
      <c r="A37" s="410" t="s">
        <v>84</v>
      </c>
      <c r="B37" s="456"/>
      <c r="C37" s="456"/>
      <c r="D37" s="456"/>
      <c r="E37" s="456"/>
      <c r="F37" s="456"/>
      <c r="G37" s="456"/>
      <c r="H37" s="456"/>
      <c r="I37" s="456"/>
      <c r="J37" s="456"/>
      <c r="K37" s="456"/>
      <c r="L37" s="456"/>
      <c r="M37" s="456"/>
      <c r="N37" s="456"/>
      <c r="O37" s="456"/>
      <c r="P37" s="456"/>
      <c r="Q37" s="456"/>
      <c r="R37" s="456"/>
      <c r="S37" s="456"/>
      <c r="T37" s="456"/>
      <c r="U37" s="456"/>
      <c r="V37" s="456"/>
      <c r="W37" s="456"/>
      <c r="X37" s="456"/>
      <c r="Y37" s="456"/>
      <c r="Z37" s="456"/>
      <c r="AA37" s="456"/>
      <c r="AB37" s="456"/>
      <c r="AC37" s="456"/>
      <c r="AD37" s="456"/>
      <c r="AE37" s="456"/>
      <c r="AF37" s="456"/>
      <c r="AG37" s="456"/>
      <c r="AH37" s="456"/>
      <c r="AI37" s="456"/>
      <c r="AJ37" s="456"/>
      <c r="AK37" s="456"/>
      <c r="AL37" s="456"/>
    </row>
    <row r="38" spans="1:38" ht="15" customHeight="1" x14ac:dyDescent="0.2">
      <c r="A38" s="431"/>
      <c r="B38" s="432"/>
      <c r="C38" s="432"/>
      <c r="D38" s="432"/>
      <c r="E38" s="432"/>
      <c r="F38" s="432"/>
      <c r="G38" s="432"/>
      <c r="H38" s="432"/>
      <c r="I38" s="432"/>
      <c r="J38" s="432"/>
      <c r="K38" s="432"/>
      <c r="L38" s="432"/>
      <c r="M38" s="432"/>
      <c r="N38" s="432"/>
      <c r="O38" s="432"/>
      <c r="P38" s="432"/>
      <c r="Q38" s="432"/>
      <c r="R38" s="432"/>
      <c r="S38" s="432"/>
      <c r="T38" s="432"/>
      <c r="U38" s="432"/>
      <c r="V38" s="432"/>
      <c r="W38" s="432"/>
      <c r="X38" s="432"/>
      <c r="Y38" s="432"/>
      <c r="Z38" s="433"/>
      <c r="AA38" s="457"/>
      <c r="AB38" s="458"/>
      <c r="AC38" s="458"/>
      <c r="AD38" s="458"/>
      <c r="AE38" s="458"/>
      <c r="AF38" s="458"/>
      <c r="AG38" s="458"/>
      <c r="AH38" s="458"/>
      <c r="AI38" s="458"/>
      <c r="AJ38" s="458"/>
      <c r="AK38" s="458"/>
      <c r="AL38" s="458"/>
    </row>
    <row r="39" spans="1:38" ht="6" customHeight="1" x14ac:dyDescent="0.2">
      <c r="A39" s="423"/>
      <c r="B39" s="387"/>
      <c r="C39" s="387"/>
      <c r="D39" s="387"/>
      <c r="E39" s="387"/>
      <c r="F39" s="387"/>
      <c r="G39" s="387"/>
      <c r="H39" s="387"/>
      <c r="I39" s="387"/>
      <c r="J39" s="387"/>
      <c r="K39" s="387"/>
      <c r="L39" s="387"/>
      <c r="M39" s="387"/>
      <c r="N39" s="387"/>
      <c r="O39" s="387"/>
      <c r="P39" s="387"/>
      <c r="Q39" s="387"/>
      <c r="R39" s="387"/>
      <c r="S39" s="387"/>
      <c r="T39" s="387"/>
      <c r="U39" s="387"/>
      <c r="V39" s="387"/>
      <c r="W39" s="387"/>
      <c r="X39" s="387"/>
      <c r="Y39" s="387"/>
      <c r="Z39" s="387"/>
      <c r="AA39" s="387"/>
      <c r="AB39" s="387"/>
      <c r="AC39" s="387"/>
      <c r="AD39" s="387"/>
      <c r="AE39" s="387"/>
      <c r="AF39" s="387"/>
      <c r="AG39" s="387"/>
      <c r="AH39" s="387"/>
      <c r="AI39" s="387"/>
      <c r="AJ39" s="387"/>
      <c r="AK39" s="387"/>
      <c r="AL39" s="387"/>
    </row>
    <row r="40" spans="1:38" s="16" customFormat="1" ht="15" customHeight="1" x14ac:dyDescent="0.2">
      <c r="A40" s="316" t="s">
        <v>82</v>
      </c>
      <c r="B40" s="316"/>
      <c r="C40" s="316"/>
      <c r="D40" s="316"/>
      <c r="E40" s="316"/>
      <c r="F40" s="316"/>
      <c r="G40" s="316"/>
      <c r="H40" s="316"/>
      <c r="I40" s="316"/>
      <c r="J40" s="316"/>
      <c r="K40" s="316"/>
      <c r="L40" s="316"/>
      <c r="M40" s="316"/>
      <c r="N40" s="316"/>
      <c r="O40" s="316"/>
      <c r="P40" s="316"/>
      <c r="Q40" s="316"/>
      <c r="R40" s="316"/>
      <c r="S40" s="316"/>
      <c r="T40" s="316"/>
      <c r="U40" s="316"/>
      <c r="V40" s="316"/>
      <c r="W40" s="316"/>
      <c r="X40" s="316"/>
      <c r="Y40" s="316"/>
      <c r="Z40" s="316"/>
      <c r="AA40" s="54"/>
      <c r="AB40" s="456" t="s">
        <v>31</v>
      </c>
      <c r="AC40" s="456"/>
      <c r="AD40" s="456"/>
      <c r="AE40" s="456"/>
      <c r="AF40" s="456"/>
      <c r="AG40" s="456"/>
      <c r="AH40" s="54" t="s">
        <v>25</v>
      </c>
      <c r="AJ40" s="411" t="s">
        <v>25</v>
      </c>
      <c r="AK40" s="411"/>
      <c r="AL40" s="411"/>
    </row>
    <row r="41" spans="1:38" ht="15" customHeight="1" x14ac:dyDescent="0.2">
      <c r="A41" s="431"/>
      <c r="B41" s="432"/>
      <c r="C41" s="432"/>
      <c r="D41" s="432"/>
      <c r="E41" s="432"/>
      <c r="F41" s="432"/>
      <c r="G41" s="432"/>
      <c r="H41" s="432"/>
      <c r="I41" s="432"/>
      <c r="J41" s="432"/>
      <c r="K41" s="432"/>
      <c r="L41" s="432"/>
      <c r="M41" s="432"/>
      <c r="N41" s="432"/>
      <c r="O41" s="432"/>
      <c r="P41" s="432"/>
      <c r="Q41" s="432"/>
      <c r="R41" s="432"/>
      <c r="S41" s="432"/>
      <c r="T41" s="432"/>
      <c r="U41" s="432"/>
      <c r="V41" s="432"/>
      <c r="W41" s="432"/>
      <c r="X41" s="432"/>
      <c r="Y41" s="432"/>
      <c r="Z41" s="433"/>
      <c r="AA41" s="54"/>
      <c r="AB41" s="443"/>
      <c r="AC41" s="444"/>
      <c r="AD41" s="444"/>
      <c r="AE41" s="444"/>
      <c r="AF41" s="444"/>
      <c r="AG41" s="445"/>
      <c r="AH41" s="85"/>
      <c r="AI41" s="205"/>
      <c r="AJ41" s="469"/>
      <c r="AK41" s="470"/>
      <c r="AL41" s="471"/>
    </row>
    <row r="42" spans="1:38" ht="6" customHeight="1" x14ac:dyDescent="0.2">
      <c r="A42" s="423"/>
      <c r="B42" s="387"/>
      <c r="C42" s="387"/>
      <c r="D42" s="387"/>
      <c r="E42" s="387"/>
      <c r="F42" s="387"/>
      <c r="G42" s="387"/>
      <c r="H42" s="387"/>
      <c r="I42" s="387"/>
      <c r="J42" s="387"/>
      <c r="K42" s="387"/>
      <c r="L42" s="387"/>
      <c r="M42" s="387"/>
      <c r="N42" s="387"/>
      <c r="O42" s="387"/>
      <c r="P42" s="387"/>
      <c r="Q42" s="387"/>
      <c r="R42" s="387"/>
      <c r="S42" s="387"/>
      <c r="T42" s="387"/>
      <c r="U42" s="387"/>
      <c r="V42" s="387"/>
      <c r="W42" s="387"/>
      <c r="X42" s="387"/>
      <c r="Y42" s="387"/>
      <c r="Z42" s="387"/>
      <c r="AA42" s="387"/>
      <c r="AB42" s="387"/>
      <c r="AC42" s="387"/>
      <c r="AD42" s="387"/>
      <c r="AE42" s="387"/>
      <c r="AF42" s="387"/>
      <c r="AG42" s="387"/>
      <c r="AH42" s="387"/>
      <c r="AI42" s="387"/>
      <c r="AJ42" s="387"/>
      <c r="AK42" s="387"/>
      <c r="AL42" s="387"/>
    </row>
    <row r="43" spans="1:38" s="16" customFormat="1" ht="15" customHeight="1" x14ac:dyDescent="0.2">
      <c r="A43" s="456" t="s">
        <v>49</v>
      </c>
      <c r="B43" s="456"/>
      <c r="C43" s="456"/>
      <c r="D43" s="456"/>
      <c r="E43" s="456"/>
      <c r="F43" s="456"/>
      <c r="G43" s="456"/>
      <c r="H43" s="456"/>
      <c r="I43" s="456"/>
      <c r="J43" s="456"/>
      <c r="K43" s="456"/>
      <c r="L43" s="456"/>
      <c r="M43" s="456"/>
      <c r="N43" s="456"/>
      <c r="O43" s="456"/>
      <c r="P43" s="456"/>
      <c r="Q43" s="456"/>
      <c r="R43" s="456"/>
      <c r="S43" s="456"/>
      <c r="T43" s="456"/>
      <c r="U43" s="456"/>
      <c r="V43" s="456"/>
      <c r="W43" s="456"/>
      <c r="X43" s="456"/>
      <c r="Y43" s="456"/>
      <c r="Z43" s="456"/>
      <c r="AA43" s="54"/>
      <c r="AB43" s="410" t="s">
        <v>230</v>
      </c>
      <c r="AC43" s="456"/>
      <c r="AD43" s="456"/>
      <c r="AE43" s="456"/>
      <c r="AF43" s="456"/>
      <c r="AG43" s="456"/>
      <c r="AH43" s="456"/>
      <c r="AI43" s="456"/>
      <c r="AJ43" s="456"/>
      <c r="AK43" s="456"/>
      <c r="AL43" s="456"/>
    </row>
    <row r="44" spans="1:38" ht="15" customHeight="1" x14ac:dyDescent="0.2">
      <c r="A44" s="431"/>
      <c r="B44" s="432"/>
      <c r="C44" s="432"/>
      <c r="D44" s="432"/>
      <c r="E44" s="432"/>
      <c r="F44" s="432"/>
      <c r="G44" s="432"/>
      <c r="H44" s="432"/>
      <c r="I44" s="432"/>
      <c r="J44" s="432"/>
      <c r="K44" s="432"/>
      <c r="L44" s="432"/>
      <c r="M44" s="432"/>
      <c r="N44" s="432"/>
      <c r="O44" s="432"/>
      <c r="P44" s="432"/>
      <c r="Q44" s="432"/>
      <c r="R44" s="432"/>
      <c r="S44" s="432"/>
      <c r="T44" s="432"/>
      <c r="U44" s="432"/>
      <c r="V44" s="432"/>
      <c r="W44" s="432"/>
      <c r="X44" s="432"/>
      <c r="Y44" s="432"/>
      <c r="Z44" s="433"/>
      <c r="AA44" s="54"/>
      <c r="AB44" s="443"/>
      <c r="AC44" s="444"/>
      <c r="AD44" s="444"/>
      <c r="AE44" s="444"/>
      <c r="AF44" s="444"/>
      <c r="AG44" s="445"/>
      <c r="AH44" s="40"/>
      <c r="AI44" s="202"/>
      <c r="AJ44" s="387"/>
      <c r="AK44" s="387"/>
      <c r="AL44" s="387"/>
    </row>
    <row r="45" spans="1:38" s="14" customFormat="1" ht="15" customHeight="1" thickBot="1" x14ac:dyDescent="0.25">
      <c r="A45" s="412"/>
      <c r="B45" s="387"/>
      <c r="C45" s="387"/>
      <c r="D45" s="387"/>
      <c r="E45" s="387"/>
      <c r="F45" s="387"/>
      <c r="G45" s="387"/>
      <c r="H45" s="387"/>
      <c r="I45" s="387"/>
      <c r="J45" s="387"/>
      <c r="K45" s="387"/>
      <c r="L45" s="387"/>
      <c r="M45" s="387"/>
      <c r="N45" s="387"/>
      <c r="O45" s="387"/>
      <c r="P45" s="387"/>
      <c r="Q45" s="387"/>
      <c r="R45" s="387"/>
      <c r="S45" s="387"/>
      <c r="T45" s="387"/>
      <c r="U45" s="387"/>
      <c r="V45" s="387"/>
      <c r="W45" s="387"/>
      <c r="X45" s="387"/>
      <c r="Y45" s="387"/>
      <c r="Z45" s="387"/>
      <c r="AA45" s="387"/>
      <c r="AB45" s="387"/>
      <c r="AC45" s="387"/>
      <c r="AD45" s="387"/>
      <c r="AE45" s="387"/>
      <c r="AF45" s="387"/>
      <c r="AG45" s="387"/>
      <c r="AH45" s="387"/>
      <c r="AI45" s="387"/>
      <c r="AJ45" s="387"/>
      <c r="AK45" s="387"/>
      <c r="AL45" s="387"/>
    </row>
    <row r="46" spans="1:38" s="13" customFormat="1" ht="21" customHeight="1" thickTop="1" x14ac:dyDescent="0.2">
      <c r="A46" s="414" t="s">
        <v>43</v>
      </c>
      <c r="B46" s="415"/>
      <c r="C46" s="415"/>
      <c r="D46" s="415"/>
      <c r="E46" s="415"/>
      <c r="F46" s="415"/>
      <c r="G46" s="415"/>
      <c r="H46" s="415"/>
      <c r="I46" s="415"/>
      <c r="J46" s="415"/>
      <c r="K46" s="415"/>
      <c r="L46" s="415"/>
      <c r="M46" s="415"/>
      <c r="N46" s="415"/>
      <c r="O46" s="415"/>
      <c r="P46" s="415"/>
      <c r="Q46" s="415"/>
      <c r="R46" s="415"/>
      <c r="S46" s="415"/>
      <c r="T46" s="415"/>
      <c r="U46" s="415"/>
      <c r="V46" s="415"/>
      <c r="W46" s="415"/>
      <c r="X46" s="415"/>
      <c r="Y46" s="415"/>
      <c r="Z46" s="415"/>
      <c r="AA46" s="415"/>
      <c r="AB46" s="415"/>
      <c r="AC46" s="415"/>
      <c r="AD46" s="415"/>
      <c r="AE46" s="415"/>
      <c r="AF46" s="415"/>
      <c r="AG46" s="415"/>
      <c r="AH46" s="415"/>
      <c r="AI46" s="415"/>
      <c r="AJ46" s="415"/>
      <c r="AK46" s="415"/>
      <c r="AL46" s="415"/>
    </row>
    <row r="47" spans="1:38" s="13" customFormat="1" ht="15" customHeight="1" x14ac:dyDescent="0.2">
      <c r="A47" s="413" t="s">
        <v>44</v>
      </c>
      <c r="B47" s="413"/>
      <c r="C47" s="413"/>
      <c r="D47" s="413"/>
      <c r="E47" s="413"/>
      <c r="F47" s="413"/>
      <c r="G47" s="413"/>
      <c r="H47" s="413"/>
      <c r="I47" s="472" t="str">
        <f>IF('Demande-média'!I44="","",'Demande-média'!I44)</f>
        <v/>
      </c>
      <c r="J47" s="473"/>
      <c r="K47" s="473"/>
      <c r="L47" s="473"/>
      <c r="M47" s="473"/>
      <c r="N47" s="474"/>
      <c r="O47" s="413" t="s">
        <v>19</v>
      </c>
      <c r="P47" s="413"/>
      <c r="Q47" s="472" t="str">
        <f>IF('Demande-média'!Q44="","",'Demande-média'!Q44)</f>
        <v/>
      </c>
      <c r="R47" s="473"/>
      <c r="S47" s="473"/>
      <c r="T47" s="473"/>
      <c r="U47" s="473"/>
      <c r="V47" s="474"/>
      <c r="W47" s="461"/>
      <c r="X47" s="461"/>
      <c r="Y47" s="461"/>
      <c r="Z47" s="461"/>
      <c r="AA47" s="461"/>
      <c r="AB47" s="461"/>
      <c r="AC47" s="461"/>
      <c r="AD47" s="461"/>
      <c r="AE47" s="461"/>
      <c r="AF47" s="461"/>
      <c r="AG47" s="461"/>
      <c r="AH47" s="461"/>
      <c r="AI47" s="461"/>
      <c r="AJ47" s="461"/>
      <c r="AK47" s="461"/>
      <c r="AL47" s="461"/>
    </row>
    <row r="48" spans="1:38" s="13" customFormat="1" ht="9.9499999999999993" customHeight="1" x14ac:dyDescent="0.2">
      <c r="A48" s="478"/>
      <c r="B48" s="479"/>
      <c r="C48" s="479"/>
      <c r="D48" s="479"/>
      <c r="E48" s="479"/>
      <c r="F48" s="479"/>
      <c r="G48" s="479"/>
      <c r="H48" s="479"/>
      <c r="I48" s="475" t="s">
        <v>24</v>
      </c>
      <c r="J48" s="476"/>
      <c r="K48" s="476"/>
      <c r="L48" s="476"/>
      <c r="M48" s="476"/>
      <c r="N48" s="476"/>
      <c r="O48" s="478"/>
      <c r="P48" s="478"/>
      <c r="Q48" s="475" t="s">
        <v>24</v>
      </c>
      <c r="R48" s="476"/>
      <c r="S48" s="476"/>
      <c r="T48" s="476"/>
      <c r="U48" s="476"/>
      <c r="V48" s="476"/>
      <c r="W48" s="477"/>
      <c r="X48" s="477"/>
      <c r="Y48" s="477"/>
      <c r="Z48" s="477"/>
      <c r="AA48" s="477"/>
      <c r="AB48" s="477"/>
      <c r="AC48" s="477"/>
      <c r="AD48" s="477"/>
      <c r="AE48" s="477"/>
      <c r="AF48" s="477"/>
      <c r="AG48" s="477"/>
      <c r="AH48" s="477"/>
      <c r="AI48" s="477"/>
      <c r="AJ48" s="477"/>
      <c r="AK48" s="477"/>
      <c r="AL48" s="477"/>
    </row>
    <row r="49" spans="1:38" ht="15" customHeight="1" thickBot="1" x14ac:dyDescent="0.25">
      <c r="A49" s="460"/>
      <c r="B49" s="460"/>
      <c r="C49" s="460"/>
      <c r="D49" s="460"/>
      <c r="E49" s="460"/>
      <c r="F49" s="460"/>
      <c r="G49" s="460"/>
      <c r="H49" s="460"/>
      <c r="I49" s="460"/>
      <c r="J49" s="460"/>
      <c r="K49" s="460"/>
      <c r="L49" s="460"/>
      <c r="M49" s="460"/>
      <c r="N49" s="460"/>
      <c r="O49" s="460"/>
      <c r="P49" s="460"/>
      <c r="Q49" s="460"/>
      <c r="R49" s="460"/>
      <c r="S49" s="460"/>
      <c r="T49" s="460"/>
      <c r="U49" s="460"/>
      <c r="V49" s="460"/>
      <c r="W49" s="460"/>
      <c r="X49" s="460"/>
      <c r="Y49" s="460"/>
      <c r="Z49" s="460"/>
      <c r="AA49" s="460"/>
      <c r="AB49" s="460"/>
      <c r="AC49" s="460"/>
      <c r="AD49" s="460"/>
      <c r="AE49" s="460"/>
      <c r="AF49" s="460"/>
      <c r="AG49" s="460"/>
      <c r="AH49" s="460"/>
      <c r="AI49" s="460"/>
      <c r="AJ49" s="460"/>
      <c r="AK49" s="460"/>
      <c r="AL49" s="460"/>
    </row>
    <row r="50" spans="1:38" s="13" customFormat="1" ht="21" customHeight="1" thickTop="1" x14ac:dyDescent="0.2">
      <c r="A50" s="414" t="s">
        <v>41</v>
      </c>
      <c r="B50" s="414"/>
      <c r="C50" s="414"/>
      <c r="D50" s="414"/>
      <c r="E50" s="414"/>
      <c r="F50" s="414"/>
      <c r="G50" s="414"/>
      <c r="H50" s="414"/>
      <c r="I50" s="414"/>
      <c r="J50" s="414"/>
      <c r="K50" s="414"/>
      <c r="L50" s="414"/>
      <c r="M50" s="414"/>
      <c r="N50" s="414"/>
      <c r="O50" s="414"/>
      <c r="P50" s="414"/>
      <c r="Q50" s="414"/>
      <c r="R50" s="414"/>
      <c r="S50" s="414"/>
      <c r="T50" s="414"/>
      <c r="U50" s="414"/>
      <c r="V50" s="414"/>
      <c r="W50" s="414"/>
      <c r="X50" s="414"/>
      <c r="Y50" s="414"/>
      <c r="Z50" s="414"/>
      <c r="AA50" s="414"/>
      <c r="AB50" s="414"/>
      <c r="AC50" s="414"/>
      <c r="AD50" s="414"/>
      <c r="AE50" s="414"/>
      <c r="AF50" s="414"/>
      <c r="AG50" s="414"/>
      <c r="AH50" s="414"/>
      <c r="AI50" s="414"/>
      <c r="AJ50" s="414"/>
      <c r="AK50" s="414"/>
      <c r="AL50" s="414"/>
    </row>
    <row r="51" spans="1:38" s="13" customFormat="1" ht="33.75" customHeight="1" x14ac:dyDescent="0.2">
      <c r="A51" s="99" t="s">
        <v>9</v>
      </c>
      <c r="B51" s="291" t="s">
        <v>219</v>
      </c>
      <c r="C51" s="292"/>
      <c r="D51" s="292"/>
      <c r="E51" s="292"/>
      <c r="F51" s="292"/>
      <c r="G51" s="292"/>
      <c r="H51" s="292"/>
      <c r="I51" s="292"/>
      <c r="J51" s="292"/>
      <c r="K51" s="292"/>
      <c r="L51" s="292"/>
      <c r="M51" s="292"/>
      <c r="N51" s="292"/>
      <c r="O51" s="292"/>
      <c r="P51" s="292"/>
      <c r="Q51" s="292"/>
      <c r="R51" s="292"/>
      <c r="S51" s="292"/>
      <c r="T51" s="292"/>
      <c r="U51" s="292"/>
      <c r="V51" s="292"/>
      <c r="W51" s="292"/>
      <c r="X51" s="292"/>
      <c r="Y51" s="292"/>
      <c r="Z51" s="292"/>
      <c r="AA51" s="292"/>
      <c r="AB51" s="292"/>
      <c r="AC51" s="292"/>
      <c r="AD51" s="292"/>
      <c r="AE51" s="292"/>
      <c r="AF51" s="292"/>
      <c r="AG51" s="292"/>
      <c r="AH51" s="292"/>
      <c r="AI51" s="292"/>
      <c r="AJ51" s="292"/>
      <c r="AK51" s="292"/>
      <c r="AL51" s="292"/>
    </row>
    <row r="52" spans="1:38" ht="6" customHeight="1" x14ac:dyDescent="0.2">
      <c r="A52" s="423"/>
      <c r="B52" s="387"/>
      <c r="C52" s="387"/>
      <c r="D52" s="387"/>
      <c r="E52" s="387"/>
      <c r="F52" s="387"/>
      <c r="G52" s="387"/>
      <c r="H52" s="387"/>
      <c r="I52" s="387"/>
      <c r="J52" s="387"/>
      <c r="K52" s="387"/>
      <c r="L52" s="387"/>
      <c r="M52" s="387"/>
      <c r="N52" s="387"/>
      <c r="O52" s="387"/>
      <c r="P52" s="387"/>
      <c r="Q52" s="387"/>
      <c r="R52" s="387"/>
      <c r="S52" s="387"/>
      <c r="T52" s="387"/>
      <c r="U52" s="387"/>
      <c r="V52" s="387"/>
      <c r="W52" s="387"/>
      <c r="X52" s="387"/>
      <c r="Y52" s="387"/>
      <c r="Z52" s="387"/>
      <c r="AA52" s="387"/>
      <c r="AB52" s="387"/>
      <c r="AC52" s="387"/>
      <c r="AD52" s="387"/>
      <c r="AE52" s="387"/>
      <c r="AF52" s="387"/>
      <c r="AG52" s="387"/>
      <c r="AH52" s="387"/>
      <c r="AI52" s="387"/>
      <c r="AJ52" s="387"/>
      <c r="AK52" s="387"/>
      <c r="AL52" s="387"/>
    </row>
    <row r="53" spans="1:38" ht="15" customHeight="1" x14ac:dyDescent="0.2">
      <c r="A53" s="292" t="s">
        <v>35</v>
      </c>
      <c r="B53" s="295" t="s">
        <v>233</v>
      </c>
      <c r="C53" s="314"/>
      <c r="D53" s="314"/>
      <c r="E53" s="314"/>
      <c r="F53" s="314"/>
      <c r="G53" s="314"/>
      <c r="H53" s="314"/>
      <c r="I53" s="314"/>
      <c r="J53" s="314"/>
      <c r="K53" s="314"/>
      <c r="L53" s="314"/>
      <c r="M53" s="314"/>
      <c r="N53" s="314"/>
      <c r="O53" s="314"/>
      <c r="P53" s="314"/>
      <c r="Q53" s="314"/>
      <c r="R53" s="314"/>
      <c r="S53" s="314"/>
      <c r="T53" s="314"/>
      <c r="U53" s="314"/>
      <c r="V53" s="314"/>
      <c r="W53" s="314"/>
      <c r="X53" s="314"/>
      <c r="Y53" s="314"/>
      <c r="Z53" s="314"/>
      <c r="AA53" s="314"/>
      <c r="AB53" s="314"/>
      <c r="AC53" s="314"/>
      <c r="AD53" s="314"/>
      <c r="AE53" s="314"/>
      <c r="AF53" s="314"/>
      <c r="AG53" s="314"/>
      <c r="AH53" s="314"/>
      <c r="AI53" s="314"/>
      <c r="AJ53" s="314"/>
      <c r="AK53" s="314"/>
      <c r="AL53" s="314"/>
    </row>
    <row r="54" spans="1:38" ht="40.5" customHeight="1" x14ac:dyDescent="0.2">
      <c r="A54" s="292"/>
      <c r="B54" s="314"/>
      <c r="C54" s="314"/>
      <c r="D54" s="314"/>
      <c r="E54" s="314"/>
      <c r="F54" s="314"/>
      <c r="G54" s="314"/>
      <c r="H54" s="314"/>
      <c r="I54" s="314"/>
      <c r="J54" s="314"/>
      <c r="K54" s="314"/>
      <c r="L54" s="314"/>
      <c r="M54" s="314"/>
      <c r="N54" s="314"/>
      <c r="O54" s="314"/>
      <c r="P54" s="314"/>
      <c r="Q54" s="314"/>
      <c r="R54" s="314"/>
      <c r="S54" s="314"/>
      <c r="T54" s="314"/>
      <c r="U54" s="314"/>
      <c r="V54" s="314"/>
      <c r="W54" s="314"/>
      <c r="X54" s="314"/>
      <c r="Y54" s="314"/>
      <c r="Z54" s="314"/>
      <c r="AA54" s="314"/>
      <c r="AB54" s="314"/>
      <c r="AC54" s="314"/>
      <c r="AD54" s="314"/>
      <c r="AE54" s="314"/>
      <c r="AF54" s="314"/>
      <c r="AG54" s="314"/>
      <c r="AH54" s="314"/>
      <c r="AI54" s="314"/>
      <c r="AJ54" s="314"/>
      <c r="AK54" s="314"/>
      <c r="AL54" s="314"/>
    </row>
    <row r="55" spans="1:38" ht="17.25" customHeight="1" x14ac:dyDescent="0.2">
      <c r="A55" s="38"/>
      <c r="B55" s="427"/>
      <c r="C55" s="428"/>
      <c r="D55" s="428"/>
      <c r="E55" s="350"/>
      <c r="F55" s="350"/>
      <c r="G55" s="350"/>
      <c r="H55" s="350"/>
      <c r="I55" s="351"/>
      <c r="J55" s="424"/>
      <c r="K55" s="422"/>
      <c r="L55" s="422"/>
      <c r="M55" s="422"/>
      <c r="N55" s="422"/>
      <c r="O55" s="422"/>
      <c r="P55" s="422"/>
      <c r="Q55" s="422"/>
      <c r="R55" s="422"/>
      <c r="S55" s="422"/>
      <c r="T55" s="422"/>
      <c r="U55" s="422"/>
      <c r="V55" s="422"/>
      <c r="W55" s="422"/>
      <c r="X55" s="422"/>
      <c r="Y55" s="422"/>
      <c r="Z55" s="422"/>
      <c r="AA55" s="422"/>
      <c r="AB55" s="422"/>
      <c r="AC55" s="422"/>
      <c r="AD55" s="422"/>
      <c r="AE55" s="422"/>
      <c r="AF55" s="422"/>
      <c r="AG55" s="422"/>
      <c r="AH55" s="422"/>
      <c r="AI55" s="422"/>
      <c r="AJ55" s="422"/>
      <c r="AK55" s="422"/>
      <c r="AL55" s="422"/>
    </row>
    <row r="56" spans="1:38" ht="21" customHeight="1" x14ac:dyDescent="0.2">
      <c r="A56" s="25" t="s">
        <v>35</v>
      </c>
      <c r="B56" s="331" t="s">
        <v>91</v>
      </c>
      <c r="C56" s="422"/>
      <c r="D56" s="422"/>
      <c r="E56" s="422"/>
      <c r="F56" s="422"/>
      <c r="G56" s="422"/>
      <c r="H56" s="422"/>
      <c r="I56" s="422"/>
      <c r="J56" s="422"/>
      <c r="K56" s="422"/>
      <c r="L56" s="422"/>
      <c r="M56" s="422"/>
      <c r="N56" s="422"/>
      <c r="O56" s="422"/>
      <c r="P56" s="422"/>
      <c r="Q56" s="422"/>
      <c r="R56" s="422"/>
      <c r="S56" s="422"/>
      <c r="T56" s="422"/>
      <c r="U56" s="422"/>
      <c r="V56" s="422"/>
      <c r="W56" s="422"/>
      <c r="X56" s="422"/>
      <c r="Y56" s="422"/>
      <c r="Z56" s="422"/>
      <c r="AA56" s="422"/>
      <c r="AB56" s="422"/>
      <c r="AC56" s="422"/>
      <c r="AD56" s="422"/>
      <c r="AE56" s="422"/>
      <c r="AF56" s="422"/>
      <c r="AG56" s="422"/>
      <c r="AH56" s="422"/>
      <c r="AI56" s="422"/>
      <c r="AJ56" s="422"/>
      <c r="AK56" s="422"/>
      <c r="AL56" s="422"/>
    </row>
    <row r="57" spans="1:38" ht="30" customHeight="1" x14ac:dyDescent="0.2">
      <c r="A57" s="38"/>
      <c r="B57" s="418" t="s">
        <v>52</v>
      </c>
      <c r="C57" s="418"/>
      <c r="D57" s="418"/>
      <c r="E57" s="418"/>
      <c r="F57" s="418"/>
      <c r="G57" s="418"/>
      <c r="H57" s="418"/>
      <c r="I57" s="418"/>
      <c r="J57" s="418"/>
      <c r="K57" s="418"/>
      <c r="L57" s="418"/>
      <c r="M57" s="418"/>
      <c r="N57" s="418"/>
      <c r="O57" s="418"/>
      <c r="P57" s="418"/>
      <c r="Q57" s="418"/>
      <c r="R57" s="418"/>
      <c r="S57" s="418"/>
      <c r="T57" s="418"/>
      <c r="U57" s="95"/>
      <c r="V57" s="418" t="s">
        <v>88</v>
      </c>
      <c r="W57" s="418"/>
      <c r="X57" s="418"/>
      <c r="Y57" s="418"/>
      <c r="Z57" s="418"/>
      <c r="AA57" s="418"/>
      <c r="AB57" s="418"/>
      <c r="AC57" s="418"/>
      <c r="AD57" s="418"/>
      <c r="AE57" s="422"/>
      <c r="AF57" s="422"/>
      <c r="AG57" s="422"/>
      <c r="AH57" s="422"/>
      <c r="AI57" s="422"/>
      <c r="AJ57" s="422"/>
      <c r="AK57" s="422"/>
      <c r="AL57" s="10"/>
    </row>
    <row r="58" spans="1:38" ht="18.75" customHeight="1" x14ac:dyDescent="0.2">
      <c r="A58" s="38"/>
      <c r="B58" s="419"/>
      <c r="C58" s="420"/>
      <c r="D58" s="420"/>
      <c r="E58" s="420"/>
      <c r="F58" s="420"/>
      <c r="G58" s="420"/>
      <c r="H58" s="420"/>
      <c r="I58" s="420"/>
      <c r="J58" s="420"/>
      <c r="K58" s="420"/>
      <c r="L58" s="420"/>
      <c r="M58" s="420"/>
      <c r="N58" s="420"/>
      <c r="O58" s="420"/>
      <c r="P58" s="420"/>
      <c r="Q58" s="420"/>
      <c r="R58" s="420"/>
      <c r="S58" s="420"/>
      <c r="T58" s="421"/>
      <c r="U58" s="10"/>
      <c r="V58" s="419"/>
      <c r="W58" s="420"/>
      <c r="X58" s="420"/>
      <c r="Y58" s="420"/>
      <c r="Z58" s="420"/>
      <c r="AA58" s="420"/>
      <c r="AB58" s="420"/>
      <c r="AC58" s="420"/>
      <c r="AD58" s="421"/>
      <c r="AE58" s="422"/>
      <c r="AF58" s="422"/>
      <c r="AG58" s="422"/>
      <c r="AH58" s="422"/>
      <c r="AI58" s="422"/>
      <c r="AJ58" s="422"/>
      <c r="AK58" s="422"/>
      <c r="AL58" s="10"/>
    </row>
    <row r="59" spans="1:38" ht="12" customHeight="1" x14ac:dyDescent="0.2">
      <c r="A59" s="38"/>
      <c r="B59" s="422"/>
      <c r="C59" s="422"/>
      <c r="D59" s="422"/>
      <c r="E59" s="422"/>
      <c r="F59" s="422"/>
      <c r="G59" s="422"/>
      <c r="H59" s="422"/>
      <c r="I59" s="422"/>
      <c r="J59" s="422"/>
      <c r="K59" s="422"/>
      <c r="L59" s="422"/>
      <c r="M59" s="422"/>
      <c r="N59" s="422"/>
      <c r="O59" s="422"/>
      <c r="P59" s="422"/>
      <c r="Q59" s="422"/>
      <c r="R59" s="422"/>
      <c r="S59" s="422"/>
      <c r="T59" s="422"/>
      <c r="U59" s="10"/>
      <c r="V59" s="422"/>
      <c r="W59" s="422"/>
      <c r="X59" s="422"/>
      <c r="Y59" s="422"/>
      <c r="Z59" s="422"/>
      <c r="AA59" s="422"/>
      <c r="AB59" s="422"/>
      <c r="AC59" s="422"/>
      <c r="AD59" s="422"/>
      <c r="AE59" s="422"/>
      <c r="AF59" s="422"/>
      <c r="AG59" s="422"/>
      <c r="AH59" s="422"/>
      <c r="AI59" s="422"/>
      <c r="AJ59" s="422"/>
      <c r="AK59" s="422"/>
      <c r="AL59" s="10"/>
    </row>
    <row r="60" spans="1:38" ht="53.25" customHeight="1" x14ac:dyDescent="0.2">
      <c r="A60" s="38"/>
      <c r="B60" s="310" t="s">
        <v>209</v>
      </c>
      <c r="C60" s="459"/>
      <c r="D60" s="459"/>
      <c r="E60" s="459"/>
      <c r="F60" s="459"/>
      <c r="G60" s="459"/>
      <c r="H60" s="459"/>
      <c r="I60" s="459"/>
      <c r="J60" s="459"/>
      <c r="K60" s="459"/>
      <c r="L60" s="459"/>
      <c r="M60" s="459"/>
      <c r="N60" s="459"/>
      <c r="O60" s="459"/>
      <c r="P60" s="459"/>
      <c r="Q60" s="459"/>
      <c r="R60" s="459"/>
      <c r="S60" s="459"/>
      <c r="T60" s="459"/>
      <c r="U60" s="459"/>
      <c r="V60" s="459"/>
      <c r="W60" s="459"/>
      <c r="X60" s="459"/>
      <c r="Y60" s="459"/>
      <c r="Z60" s="459"/>
      <c r="AA60" s="459"/>
      <c r="AB60" s="459"/>
      <c r="AC60" s="459"/>
      <c r="AD60" s="459"/>
      <c r="AE60" s="459"/>
      <c r="AF60" s="459"/>
      <c r="AG60" s="459"/>
      <c r="AH60" s="459"/>
      <c r="AI60" s="459"/>
      <c r="AJ60" s="459"/>
      <c r="AK60" s="459"/>
      <c r="AL60" s="459"/>
    </row>
    <row r="61" spans="1:38" s="79" customFormat="1" ht="34.5" customHeight="1" x14ac:dyDescent="0.2">
      <c r="A61" s="84"/>
      <c r="B61" s="462"/>
      <c r="C61" s="462"/>
      <c r="D61" s="462"/>
      <c r="E61" s="462"/>
      <c r="F61" s="462"/>
      <c r="G61" s="462"/>
      <c r="H61" s="462"/>
      <c r="I61" s="462"/>
      <c r="J61" s="462"/>
      <c r="K61" s="462"/>
      <c r="L61" s="462"/>
      <c r="M61" s="462"/>
      <c r="N61" s="462"/>
      <c r="O61" s="462"/>
      <c r="P61" s="462"/>
      <c r="Q61" s="462"/>
      <c r="R61" s="462"/>
      <c r="S61" s="462"/>
      <c r="T61" s="462"/>
      <c r="U61" s="462"/>
      <c r="V61" s="462"/>
      <c r="W61" s="462"/>
      <c r="X61" s="462"/>
      <c r="Y61" s="462"/>
      <c r="Z61" s="462"/>
      <c r="AA61" s="462"/>
      <c r="AB61" s="462"/>
      <c r="AC61" s="462"/>
      <c r="AD61" s="462"/>
      <c r="AE61" s="462"/>
      <c r="AF61" s="462"/>
      <c r="AG61" s="462"/>
      <c r="AH61" s="462"/>
      <c r="AI61" s="462"/>
      <c r="AJ61" s="462"/>
      <c r="AK61" s="462"/>
      <c r="AL61" s="462"/>
    </row>
    <row r="62" spans="1:38" ht="15" customHeight="1" thickBot="1" x14ac:dyDescent="0.25">
      <c r="A62" s="416"/>
      <c r="B62" s="416"/>
      <c r="C62" s="416"/>
      <c r="D62" s="416"/>
      <c r="E62" s="416"/>
      <c r="F62" s="416"/>
      <c r="G62" s="416"/>
      <c r="H62" s="416"/>
      <c r="I62" s="416"/>
      <c r="J62" s="416"/>
      <c r="K62" s="416"/>
      <c r="L62" s="416"/>
      <c r="M62" s="416"/>
      <c r="N62" s="416"/>
      <c r="O62" s="416"/>
      <c r="P62" s="416"/>
      <c r="Q62" s="416"/>
      <c r="R62" s="416"/>
      <c r="S62" s="416"/>
      <c r="T62" s="416"/>
      <c r="U62" s="416"/>
      <c r="V62" s="416"/>
      <c r="W62" s="416"/>
      <c r="X62" s="416"/>
      <c r="Y62" s="416"/>
      <c r="Z62" s="416"/>
      <c r="AA62" s="416"/>
      <c r="AB62" s="416"/>
      <c r="AC62" s="416"/>
      <c r="AD62" s="416"/>
      <c r="AE62" s="416"/>
      <c r="AF62" s="416"/>
      <c r="AG62" s="416"/>
      <c r="AH62" s="416"/>
      <c r="AI62" s="416"/>
      <c r="AJ62" s="416"/>
      <c r="AK62" s="416"/>
      <c r="AL62" s="416"/>
    </row>
    <row r="63" spans="1:38" ht="21" customHeight="1" thickTop="1" x14ac:dyDescent="0.2">
      <c r="A63" s="415" t="s">
        <v>53</v>
      </c>
      <c r="B63" s="415"/>
      <c r="C63" s="415"/>
      <c r="D63" s="415"/>
      <c r="E63" s="415"/>
      <c r="F63" s="415"/>
      <c r="G63" s="415"/>
      <c r="H63" s="415"/>
      <c r="I63" s="415"/>
      <c r="J63" s="415"/>
      <c r="K63" s="415"/>
      <c r="L63" s="415"/>
      <c r="M63" s="415"/>
      <c r="N63" s="415"/>
      <c r="O63" s="415"/>
      <c r="P63" s="415"/>
      <c r="Q63" s="415"/>
      <c r="R63" s="415"/>
      <c r="S63" s="415"/>
      <c r="T63" s="415"/>
      <c r="U63" s="415"/>
      <c r="V63" s="415"/>
      <c r="W63" s="415"/>
      <c r="X63" s="415"/>
      <c r="Y63" s="415"/>
      <c r="Z63" s="415"/>
      <c r="AA63" s="415"/>
      <c r="AB63" s="415"/>
      <c r="AC63" s="415"/>
      <c r="AD63" s="415"/>
      <c r="AE63" s="415"/>
      <c r="AF63" s="415"/>
      <c r="AG63" s="415"/>
      <c r="AH63" s="415"/>
      <c r="AI63" s="415"/>
      <c r="AJ63" s="415"/>
      <c r="AK63" s="415"/>
      <c r="AL63" s="415"/>
    </row>
    <row r="64" spans="1:38" s="16" customFormat="1" ht="33" customHeight="1" x14ac:dyDescent="0.2">
      <c r="A64" s="426" t="s">
        <v>10</v>
      </c>
      <c r="B64" s="426"/>
      <c r="C64" s="426"/>
      <c r="D64" s="426"/>
      <c r="E64" s="426"/>
      <c r="F64" s="426"/>
      <c r="G64" s="426"/>
      <c r="H64" s="426"/>
      <c r="I64" s="426"/>
      <c r="J64" s="426"/>
      <c r="K64" s="426"/>
      <c r="L64" s="426"/>
      <c r="M64" s="426"/>
      <c r="N64" s="426"/>
      <c r="O64" s="426"/>
      <c r="P64" s="426"/>
      <c r="Q64" s="426"/>
      <c r="R64" s="426"/>
      <c r="S64" s="426"/>
      <c r="T64" s="426"/>
      <c r="U64" s="426"/>
      <c r="V64" s="426"/>
      <c r="W64" s="426"/>
      <c r="X64" s="426"/>
      <c r="Y64" s="426"/>
      <c r="Z64" s="426"/>
      <c r="AA64" s="426"/>
      <c r="AB64" s="426"/>
      <c r="AC64" s="426"/>
      <c r="AD64" s="426"/>
      <c r="AE64" s="426"/>
      <c r="AF64" s="426"/>
      <c r="AG64" s="426"/>
      <c r="AH64" s="426"/>
      <c r="AI64" s="426"/>
      <c r="AJ64" s="426"/>
      <c r="AK64" s="426"/>
      <c r="AL64" s="426"/>
    </row>
    <row r="65" spans="1:39" ht="17.25" customHeight="1" x14ac:dyDescent="0.2">
      <c r="A65" s="463" t="s">
        <v>153</v>
      </c>
      <c r="B65" s="464"/>
      <c r="C65" s="464"/>
      <c r="D65" s="464"/>
      <c r="E65" s="464"/>
      <c r="F65" s="464"/>
      <c r="G65" s="464"/>
      <c r="H65" s="464"/>
      <c r="I65" s="464"/>
      <c r="J65" s="464"/>
      <c r="K65" s="464"/>
      <c r="L65" s="464"/>
      <c r="M65" s="464"/>
      <c r="N65" s="464"/>
      <c r="O65" s="464"/>
      <c r="P65" s="464"/>
      <c r="Q65" s="464"/>
      <c r="R65" s="464"/>
      <c r="S65" s="464"/>
      <c r="T65" s="464"/>
      <c r="U65" s="464"/>
      <c r="V65" s="464"/>
      <c r="W65" s="464"/>
      <c r="X65" s="464"/>
      <c r="Y65" s="464"/>
      <c r="Z65" s="464"/>
      <c r="AA65" s="464"/>
      <c r="AB65" s="464"/>
      <c r="AC65" s="464"/>
      <c r="AD65" s="464"/>
      <c r="AE65" s="464"/>
      <c r="AF65" s="464"/>
      <c r="AG65" s="464"/>
      <c r="AH65" s="464"/>
      <c r="AI65" s="464"/>
      <c r="AJ65" s="464"/>
      <c r="AK65" s="464"/>
      <c r="AL65" s="464"/>
    </row>
    <row r="66" spans="1:39" ht="15" customHeight="1" x14ac:dyDescent="0.2">
      <c r="A66" s="75"/>
      <c r="B66" s="408" t="s">
        <v>210</v>
      </c>
      <c r="C66" s="304"/>
      <c r="D66" s="304"/>
      <c r="E66" s="304"/>
      <c r="F66" s="304"/>
      <c r="G66" s="304"/>
      <c r="H66" s="304"/>
      <c r="I66" s="304"/>
      <c r="J66" s="304"/>
      <c r="K66" s="304"/>
      <c r="L66" s="304"/>
      <c r="M66" s="304"/>
      <c r="N66" s="304"/>
      <c r="O66" s="304"/>
      <c r="P66" s="304"/>
      <c r="Q66" s="304"/>
      <c r="R66" s="304"/>
      <c r="S66" s="304"/>
      <c r="T66" s="304"/>
      <c r="U66" s="304"/>
      <c r="V66" s="304"/>
      <c r="W66" s="304"/>
      <c r="X66" s="304"/>
      <c r="Y66" s="304"/>
      <c r="Z66" s="304"/>
      <c r="AA66" s="304"/>
      <c r="AB66" s="304"/>
      <c r="AC66" s="304"/>
      <c r="AD66" s="304"/>
      <c r="AE66" s="304"/>
      <c r="AF66" s="304"/>
      <c r="AG66" s="304"/>
      <c r="AH66" s="304"/>
      <c r="AI66" s="304"/>
      <c r="AJ66" s="304"/>
      <c r="AK66" s="304"/>
      <c r="AL66" s="304"/>
    </row>
    <row r="67" spans="1:39" ht="15" customHeight="1" x14ac:dyDescent="0.2">
      <c r="A67" s="75"/>
      <c r="B67" s="408" t="s">
        <v>190</v>
      </c>
      <c r="C67" s="304"/>
      <c r="D67" s="304"/>
      <c r="E67" s="304"/>
      <c r="F67" s="304"/>
      <c r="G67" s="304"/>
      <c r="H67" s="304"/>
      <c r="I67" s="304"/>
      <c r="J67" s="304"/>
      <c r="K67" s="304"/>
      <c r="L67" s="304"/>
      <c r="M67" s="304"/>
      <c r="N67" s="304"/>
      <c r="O67" s="304"/>
      <c r="P67" s="304"/>
      <c r="Q67" s="304"/>
      <c r="R67" s="304"/>
      <c r="S67" s="304"/>
      <c r="T67" s="304"/>
      <c r="U67" s="304"/>
      <c r="V67" s="304"/>
      <c r="W67" s="304"/>
      <c r="X67" s="304"/>
      <c r="Y67" s="304"/>
      <c r="Z67" s="304"/>
      <c r="AA67" s="304"/>
      <c r="AB67" s="304"/>
      <c r="AC67" s="304"/>
      <c r="AD67" s="304"/>
      <c r="AE67" s="304"/>
      <c r="AF67" s="304"/>
      <c r="AG67" s="304"/>
      <c r="AH67" s="304"/>
      <c r="AI67" s="304"/>
      <c r="AJ67" s="304"/>
      <c r="AK67" s="304"/>
      <c r="AL67" s="304"/>
    </row>
    <row r="68" spans="1:39" ht="15" customHeight="1" x14ac:dyDescent="0.2">
      <c r="A68" s="239"/>
      <c r="B68" s="408" t="s">
        <v>169</v>
      </c>
      <c r="C68" s="304"/>
      <c r="D68" s="304"/>
      <c r="E68" s="304"/>
      <c r="F68" s="304"/>
      <c r="G68" s="304"/>
      <c r="H68" s="304"/>
      <c r="I68" s="304"/>
      <c r="J68" s="304"/>
      <c r="K68" s="304"/>
      <c r="L68" s="304"/>
      <c r="M68" s="304"/>
      <c r="N68" s="304"/>
      <c r="O68" s="304"/>
      <c r="P68" s="304"/>
      <c r="Q68" s="304"/>
      <c r="R68" s="304"/>
      <c r="S68" s="304"/>
      <c r="T68" s="304"/>
      <c r="U68" s="304"/>
      <c r="V68" s="304"/>
      <c r="W68" s="304"/>
      <c r="X68" s="304"/>
      <c r="Y68" s="304"/>
      <c r="Z68" s="304"/>
      <c r="AA68" s="304"/>
      <c r="AB68" s="304"/>
      <c r="AC68" s="304"/>
      <c r="AD68" s="304"/>
      <c r="AE68" s="304"/>
      <c r="AF68" s="304"/>
      <c r="AG68" s="304"/>
      <c r="AH68" s="304"/>
      <c r="AI68" s="304"/>
      <c r="AJ68" s="304"/>
      <c r="AK68" s="304"/>
      <c r="AL68" s="304"/>
    </row>
    <row r="69" spans="1:39" ht="15" customHeight="1" x14ac:dyDescent="0.2">
      <c r="A69" s="75"/>
      <c r="B69" s="408" t="s">
        <v>170</v>
      </c>
      <c r="C69" s="304"/>
      <c r="D69" s="304"/>
      <c r="E69" s="304"/>
      <c r="F69" s="304"/>
      <c r="G69" s="304"/>
      <c r="H69" s="304"/>
      <c r="I69" s="304"/>
      <c r="J69" s="304"/>
      <c r="K69" s="304"/>
      <c r="L69" s="304"/>
      <c r="M69" s="304"/>
      <c r="N69" s="304"/>
      <c r="O69" s="304"/>
      <c r="P69" s="304"/>
      <c r="Q69" s="304"/>
      <c r="R69" s="304"/>
      <c r="S69" s="304"/>
      <c r="T69" s="304"/>
      <c r="U69" s="304"/>
      <c r="V69" s="304"/>
      <c r="W69" s="304"/>
      <c r="X69" s="304"/>
      <c r="Y69" s="304"/>
      <c r="Z69" s="304"/>
      <c r="AA69" s="304"/>
      <c r="AB69" s="304"/>
      <c r="AC69" s="304"/>
      <c r="AD69" s="304"/>
      <c r="AE69" s="304"/>
      <c r="AF69" s="304"/>
      <c r="AG69" s="304"/>
      <c r="AH69" s="304"/>
      <c r="AI69" s="304"/>
      <c r="AJ69" s="304"/>
      <c r="AK69" s="304"/>
      <c r="AL69" s="304"/>
    </row>
    <row r="70" spans="1:39" ht="12" customHeight="1" x14ac:dyDescent="0.2">
      <c r="A70" s="235"/>
      <c r="B70" s="121"/>
      <c r="C70" s="121"/>
      <c r="D70" s="121"/>
      <c r="E70" s="121"/>
      <c r="F70" s="121"/>
      <c r="G70" s="121"/>
      <c r="H70" s="121"/>
      <c r="I70" s="121"/>
      <c r="J70" s="121"/>
      <c r="K70" s="121"/>
      <c r="L70" s="121"/>
      <c r="M70" s="121"/>
      <c r="N70" s="121"/>
      <c r="O70" s="121"/>
      <c r="P70" s="121"/>
      <c r="Q70" s="121"/>
      <c r="R70" s="121"/>
      <c r="S70" s="121"/>
      <c r="T70" s="121"/>
      <c r="U70" s="121"/>
      <c r="V70" s="121"/>
      <c r="W70" s="121"/>
      <c r="X70" s="121"/>
      <c r="Y70" s="121"/>
      <c r="Z70" s="121"/>
      <c r="AA70" s="121"/>
      <c r="AB70" s="121"/>
      <c r="AC70" s="121"/>
      <c r="AD70" s="121"/>
      <c r="AE70" s="121"/>
      <c r="AF70" s="121"/>
      <c r="AG70" s="121"/>
      <c r="AH70" s="121"/>
      <c r="AI70" s="121"/>
      <c r="AJ70" s="121"/>
      <c r="AK70" s="121"/>
      <c r="AL70" s="121"/>
    </row>
    <row r="71" spans="1:39" ht="17.25" customHeight="1" x14ac:dyDescent="0.2">
      <c r="A71" s="463" t="s">
        <v>154</v>
      </c>
      <c r="B71" s="464"/>
      <c r="C71" s="464"/>
      <c r="D71" s="464"/>
      <c r="E71" s="464"/>
      <c r="F71" s="464"/>
      <c r="G71" s="464"/>
      <c r="H71" s="464"/>
      <c r="I71" s="464"/>
      <c r="J71" s="464"/>
      <c r="K71" s="464"/>
      <c r="L71" s="464"/>
      <c r="M71" s="464"/>
      <c r="N71" s="464"/>
      <c r="O71" s="464"/>
      <c r="P71" s="464"/>
      <c r="Q71" s="464"/>
      <c r="R71" s="464"/>
      <c r="S71" s="464"/>
      <c r="T71" s="464"/>
      <c r="U71" s="464"/>
      <c r="V71" s="464"/>
      <c r="W71" s="464"/>
      <c r="X71" s="464"/>
      <c r="Y71" s="464"/>
      <c r="Z71" s="464"/>
      <c r="AA71" s="464"/>
      <c r="AB71" s="464"/>
      <c r="AC71" s="464"/>
      <c r="AD71" s="464"/>
      <c r="AE71" s="464"/>
      <c r="AF71" s="464"/>
      <c r="AG71" s="464"/>
      <c r="AH71" s="464"/>
      <c r="AI71" s="464"/>
      <c r="AJ71" s="464"/>
      <c r="AK71" s="464"/>
      <c r="AL71" s="464"/>
    </row>
    <row r="72" spans="1:39" ht="15" customHeight="1" x14ac:dyDescent="0.2">
      <c r="A72" s="75"/>
      <c r="B72" s="304" t="s">
        <v>168</v>
      </c>
      <c r="C72" s="304"/>
      <c r="D72" s="304"/>
      <c r="E72" s="304"/>
      <c r="F72" s="304"/>
      <c r="G72" s="304"/>
      <c r="H72" s="304"/>
      <c r="I72" s="304"/>
      <c r="J72" s="304"/>
      <c r="K72" s="304"/>
      <c r="L72" s="304"/>
      <c r="M72" s="304"/>
      <c r="N72" s="304"/>
      <c r="O72" s="304"/>
      <c r="P72" s="304"/>
      <c r="Q72" s="304"/>
      <c r="R72" s="304"/>
      <c r="S72" s="304"/>
      <c r="T72" s="304"/>
      <c r="U72" s="304"/>
      <c r="V72" s="304"/>
      <c r="W72" s="304"/>
      <c r="X72" s="304"/>
      <c r="Y72" s="304"/>
      <c r="Z72" s="304"/>
      <c r="AA72" s="304"/>
      <c r="AB72" s="304"/>
      <c r="AC72" s="304"/>
      <c r="AD72" s="304"/>
      <c r="AE72" s="304"/>
      <c r="AF72" s="304"/>
      <c r="AG72" s="304"/>
      <c r="AH72" s="304"/>
      <c r="AI72" s="304"/>
      <c r="AJ72" s="304"/>
      <c r="AK72" s="304"/>
      <c r="AL72" s="304"/>
      <c r="AM72" s="16"/>
    </row>
    <row r="73" spans="1:39" ht="15" customHeight="1" x14ac:dyDescent="0.2">
      <c r="A73" s="75"/>
      <c r="B73" s="465" t="s">
        <v>167</v>
      </c>
      <c r="C73" s="411"/>
      <c r="D73" s="411"/>
      <c r="E73" s="411"/>
      <c r="F73" s="411"/>
      <c r="G73" s="411"/>
      <c r="H73" s="411"/>
      <c r="I73" s="411"/>
      <c r="J73" s="411"/>
      <c r="K73" s="411"/>
      <c r="L73" s="411"/>
      <c r="M73" s="411"/>
      <c r="N73" s="411"/>
      <c r="O73" s="411"/>
      <c r="P73" s="411"/>
      <c r="Q73" s="411"/>
      <c r="R73" s="411"/>
      <c r="S73" s="411"/>
      <c r="T73" s="411"/>
      <c r="U73" s="411"/>
      <c r="V73" s="411"/>
      <c r="W73" s="411"/>
      <c r="X73" s="411"/>
      <c r="Y73" s="411"/>
      <c r="Z73" s="411"/>
      <c r="AA73" s="411"/>
      <c r="AB73" s="411"/>
      <c r="AC73" s="411"/>
      <c r="AD73" s="411"/>
      <c r="AE73" s="411"/>
      <c r="AF73" s="411"/>
      <c r="AG73" s="411"/>
      <c r="AH73" s="411"/>
      <c r="AI73" s="411"/>
      <c r="AJ73" s="411"/>
      <c r="AK73" s="411"/>
      <c r="AL73" s="411"/>
      <c r="AM73" s="16"/>
    </row>
    <row r="74" spans="1:39" ht="15" customHeight="1" x14ac:dyDescent="0.2">
      <c r="A74" s="75"/>
      <c r="B74" s="408" t="s">
        <v>191</v>
      </c>
      <c r="C74" s="304"/>
      <c r="D74" s="304"/>
      <c r="E74" s="304"/>
      <c r="F74" s="304"/>
      <c r="G74" s="304"/>
      <c r="H74" s="304"/>
      <c r="I74" s="304"/>
      <c r="J74" s="304"/>
      <c r="K74" s="304"/>
      <c r="L74" s="304"/>
      <c r="M74" s="304"/>
      <c r="N74" s="304"/>
      <c r="O74" s="304"/>
      <c r="P74" s="304"/>
      <c r="Q74" s="304"/>
      <c r="R74" s="304"/>
      <c r="S74" s="304"/>
      <c r="T74" s="304"/>
      <c r="U74" s="304"/>
      <c r="V74" s="304"/>
      <c r="W74" s="304"/>
      <c r="X74" s="304"/>
      <c r="Y74" s="304"/>
      <c r="Z74" s="304"/>
      <c r="AA74" s="304"/>
      <c r="AB74" s="304"/>
      <c r="AC74" s="304"/>
      <c r="AD74" s="304"/>
      <c r="AE74" s="304"/>
      <c r="AF74" s="304"/>
      <c r="AG74" s="304"/>
      <c r="AH74" s="304"/>
      <c r="AI74" s="304"/>
      <c r="AJ74" s="304"/>
      <c r="AK74" s="304"/>
      <c r="AL74" s="304"/>
      <c r="AM74" s="304"/>
    </row>
    <row r="75" spans="1:39" ht="15" customHeight="1" x14ac:dyDescent="0.2">
      <c r="A75" s="254"/>
      <c r="B75" s="293" t="s">
        <v>192</v>
      </c>
      <c r="C75" s="293"/>
      <c r="D75" s="293"/>
      <c r="E75" s="293"/>
      <c r="F75" s="293"/>
      <c r="G75" s="293"/>
      <c r="H75" s="293"/>
      <c r="I75" s="293"/>
      <c r="J75" s="293"/>
      <c r="K75" s="293"/>
      <c r="L75" s="293"/>
      <c r="M75" s="293"/>
      <c r="N75" s="293"/>
      <c r="O75" s="293"/>
      <c r="P75" s="293"/>
      <c r="Q75" s="293"/>
      <c r="R75" s="293"/>
      <c r="S75" s="293"/>
      <c r="T75" s="293"/>
      <c r="U75" s="293"/>
      <c r="V75" s="293"/>
      <c r="W75" s="293"/>
      <c r="X75" s="293"/>
      <c r="Y75" s="293"/>
      <c r="Z75" s="293"/>
      <c r="AA75" s="293"/>
      <c r="AB75" s="293"/>
      <c r="AC75" s="293"/>
      <c r="AD75" s="293"/>
      <c r="AE75" s="293"/>
      <c r="AF75" s="293"/>
      <c r="AG75" s="293"/>
      <c r="AH75" s="293"/>
      <c r="AI75" s="293"/>
      <c r="AJ75" s="293"/>
      <c r="AK75" s="293"/>
      <c r="AL75" s="293"/>
      <c r="AM75" s="240"/>
    </row>
    <row r="76" spans="1:39" ht="15" customHeight="1" x14ac:dyDescent="0.2">
      <c r="A76" s="75"/>
      <c r="B76" s="408" t="s">
        <v>211</v>
      </c>
      <c r="C76" s="409"/>
      <c r="D76" s="409"/>
      <c r="E76" s="409"/>
      <c r="F76" s="409"/>
      <c r="G76" s="409"/>
      <c r="H76" s="409"/>
      <c r="I76" s="409"/>
      <c r="J76" s="409"/>
      <c r="K76" s="409"/>
      <c r="L76" s="409"/>
      <c r="M76" s="409"/>
      <c r="N76" s="409"/>
      <c r="O76" s="409"/>
      <c r="P76" s="409"/>
      <c r="Q76" s="409"/>
      <c r="R76" s="409"/>
      <c r="S76" s="409"/>
      <c r="T76" s="409"/>
      <c r="U76" s="409"/>
      <c r="V76" s="409"/>
      <c r="W76" s="409"/>
      <c r="X76" s="409"/>
      <c r="Y76" s="409"/>
      <c r="Z76" s="409"/>
      <c r="AA76" s="409"/>
      <c r="AB76" s="409"/>
      <c r="AC76" s="409"/>
      <c r="AD76" s="409"/>
      <c r="AE76" s="409"/>
      <c r="AF76" s="409"/>
      <c r="AG76" s="409"/>
      <c r="AH76" s="409"/>
      <c r="AI76" s="409"/>
      <c r="AJ76" s="409"/>
      <c r="AK76" s="409"/>
      <c r="AL76" s="409"/>
    </row>
    <row r="77" spans="1:39" ht="15" customHeight="1" thickBot="1" x14ac:dyDescent="0.25">
      <c r="A77" s="416"/>
      <c r="B77" s="416"/>
      <c r="C77" s="416"/>
      <c r="D77" s="416"/>
      <c r="E77" s="416"/>
      <c r="F77" s="416"/>
      <c r="G77" s="416"/>
      <c r="H77" s="416"/>
      <c r="I77" s="416"/>
      <c r="J77" s="416"/>
      <c r="K77" s="416"/>
      <c r="L77" s="416"/>
      <c r="M77" s="416"/>
      <c r="N77" s="416"/>
      <c r="O77" s="416"/>
      <c r="P77" s="416"/>
      <c r="Q77" s="416"/>
      <c r="R77" s="416"/>
      <c r="S77" s="416"/>
      <c r="T77" s="416"/>
      <c r="U77" s="416"/>
      <c r="V77" s="416"/>
      <c r="W77" s="416"/>
      <c r="X77" s="416"/>
      <c r="Y77" s="416"/>
      <c r="Z77" s="416"/>
      <c r="AA77" s="416"/>
      <c r="AB77" s="416"/>
      <c r="AC77" s="416"/>
      <c r="AD77" s="416"/>
      <c r="AE77" s="416"/>
      <c r="AF77" s="416"/>
      <c r="AG77" s="416"/>
      <c r="AH77" s="416"/>
      <c r="AI77" s="416"/>
      <c r="AJ77" s="416"/>
      <c r="AK77" s="416"/>
      <c r="AL77" s="416"/>
    </row>
    <row r="78" spans="1:39" ht="21.75" customHeight="1" thickTop="1" x14ac:dyDescent="0.2">
      <c r="A78" s="415" t="s">
        <v>183</v>
      </c>
      <c r="B78" s="415"/>
      <c r="C78" s="415"/>
      <c r="D78" s="415"/>
      <c r="E78" s="415"/>
      <c r="F78" s="415"/>
      <c r="G78" s="415"/>
      <c r="H78" s="415"/>
      <c r="I78" s="415"/>
      <c r="J78" s="415"/>
      <c r="K78" s="415"/>
      <c r="L78" s="415"/>
      <c r="M78" s="415"/>
      <c r="N78" s="415"/>
      <c r="O78" s="415"/>
      <c r="P78" s="415"/>
      <c r="Q78" s="415"/>
      <c r="R78" s="415"/>
      <c r="S78" s="415"/>
      <c r="T78" s="415"/>
      <c r="U78" s="415"/>
      <c r="V78" s="415"/>
      <c r="W78" s="415"/>
      <c r="X78" s="415"/>
      <c r="Y78" s="415"/>
      <c r="Z78" s="415"/>
      <c r="AA78" s="415"/>
      <c r="AB78" s="415"/>
      <c r="AC78" s="415"/>
      <c r="AD78" s="415"/>
      <c r="AE78" s="415"/>
      <c r="AF78" s="415"/>
      <c r="AG78" s="415"/>
      <c r="AH78" s="415"/>
    </row>
    <row r="79" spans="1:39" ht="15.95" customHeight="1" x14ac:dyDescent="0.2">
      <c r="A79" s="16" t="s">
        <v>35</v>
      </c>
      <c r="B79" s="410" t="s">
        <v>256</v>
      </c>
      <c r="C79" s="338"/>
      <c r="D79" s="338"/>
      <c r="E79" s="338"/>
      <c r="F79" s="338"/>
      <c r="G79" s="338"/>
      <c r="H79" s="338"/>
      <c r="I79" s="338"/>
      <c r="J79" s="338"/>
      <c r="K79" s="338"/>
      <c r="L79" s="338"/>
      <c r="M79" s="338"/>
      <c r="N79" s="338"/>
      <c r="O79" s="338"/>
      <c r="P79" s="338"/>
      <c r="Q79" s="338"/>
      <c r="R79" s="338"/>
      <c r="S79" s="338"/>
      <c r="T79" s="338"/>
      <c r="U79" s="338"/>
      <c r="V79" s="338"/>
      <c r="W79" s="338"/>
      <c r="X79" s="338"/>
      <c r="Y79" s="338"/>
      <c r="Z79" s="338"/>
      <c r="AA79" s="338"/>
      <c r="AB79" s="338"/>
      <c r="AC79" s="338"/>
      <c r="AD79" s="338"/>
      <c r="AE79" s="338"/>
      <c r="AF79" s="411"/>
      <c r="AG79" s="101"/>
      <c r="AH79" s="16"/>
      <c r="AI79" s="16"/>
      <c r="AJ79" s="16"/>
      <c r="AK79" s="203"/>
      <c r="AL79" s="16"/>
    </row>
    <row r="80" spans="1:39" ht="15.95" customHeight="1" x14ac:dyDescent="0.2">
      <c r="A80" s="16"/>
      <c r="B80" s="467" t="s">
        <v>257</v>
      </c>
      <c r="C80" s="468"/>
      <c r="D80" s="468"/>
      <c r="E80" s="468"/>
      <c r="F80" s="468"/>
      <c r="G80" s="468"/>
      <c r="H80" s="468"/>
      <c r="I80" s="468"/>
      <c r="J80" s="468"/>
      <c r="K80" s="468"/>
      <c r="L80" s="468"/>
      <c r="M80" s="468"/>
      <c r="N80" s="468"/>
      <c r="O80" s="468"/>
      <c r="P80" s="468"/>
      <c r="Q80" s="468"/>
      <c r="R80" s="468"/>
      <c r="S80" s="468"/>
      <c r="T80" s="468"/>
      <c r="U80" s="468"/>
      <c r="V80" s="468"/>
      <c r="W80" s="468"/>
      <c r="X80" s="468"/>
      <c r="Y80" s="468"/>
      <c r="Z80" s="468"/>
      <c r="AA80" s="468"/>
      <c r="AB80" s="468"/>
      <c r="AC80" s="468"/>
      <c r="AD80" s="468"/>
      <c r="AE80" s="468"/>
      <c r="AF80" s="16"/>
      <c r="AG80" s="37"/>
      <c r="AH80" s="16"/>
      <c r="AI80" s="16"/>
      <c r="AJ80" s="16"/>
      <c r="AK80" s="16"/>
      <c r="AL80" s="16"/>
    </row>
    <row r="81" spans="1:38" ht="7.5" customHeight="1" x14ac:dyDescent="0.2">
      <c r="A81" s="16"/>
      <c r="B81" s="112"/>
      <c r="C81" s="112"/>
      <c r="D81" s="112"/>
      <c r="E81" s="112"/>
      <c r="F81" s="112"/>
      <c r="G81" s="112"/>
      <c r="H81" s="112"/>
      <c r="I81" s="112"/>
      <c r="J81" s="112"/>
      <c r="K81" s="112"/>
      <c r="L81" s="112"/>
      <c r="M81" s="112"/>
      <c r="N81" s="112"/>
      <c r="O81" s="112"/>
      <c r="P81" s="112"/>
      <c r="Q81" s="112"/>
      <c r="R81" s="112"/>
      <c r="S81" s="112"/>
      <c r="T81" s="112"/>
      <c r="U81" s="112"/>
      <c r="V81" s="112"/>
      <c r="W81" s="112"/>
      <c r="X81" s="112"/>
      <c r="Y81" s="112"/>
      <c r="Z81" s="112"/>
      <c r="AA81" s="112"/>
      <c r="AB81" s="112"/>
      <c r="AC81" s="112"/>
      <c r="AD81" s="112"/>
      <c r="AE81" s="112"/>
      <c r="AF81" s="16"/>
      <c r="AG81" s="113"/>
      <c r="AH81" s="16"/>
      <c r="AI81" s="16"/>
      <c r="AJ81" s="16"/>
      <c r="AK81" s="16"/>
      <c r="AL81" s="16"/>
    </row>
    <row r="82" spans="1:38" ht="15.95" customHeight="1" x14ac:dyDescent="0.2">
      <c r="A82" s="16" t="s">
        <v>35</v>
      </c>
      <c r="B82" s="410" t="s">
        <v>258</v>
      </c>
      <c r="C82" s="338"/>
      <c r="D82" s="338"/>
      <c r="E82" s="338"/>
      <c r="F82" s="338"/>
      <c r="G82" s="338"/>
      <c r="H82" s="338"/>
      <c r="I82" s="338"/>
      <c r="J82" s="338"/>
      <c r="K82" s="338"/>
      <c r="L82" s="338"/>
      <c r="M82" s="338"/>
      <c r="N82" s="338"/>
      <c r="O82" s="338"/>
      <c r="P82" s="338"/>
      <c r="Q82" s="338"/>
      <c r="R82" s="338"/>
      <c r="S82" s="338"/>
      <c r="T82" s="338"/>
      <c r="U82" s="338"/>
      <c r="V82" s="338"/>
      <c r="W82" s="338"/>
      <c r="X82" s="338"/>
      <c r="Y82" s="338"/>
      <c r="Z82" s="338"/>
      <c r="AA82" s="338"/>
      <c r="AB82" s="338"/>
      <c r="AC82" s="338"/>
      <c r="AD82" s="338"/>
      <c r="AE82" s="338"/>
      <c r="AF82" s="411"/>
      <c r="AG82" s="16"/>
      <c r="AH82" s="16"/>
      <c r="AI82" s="16"/>
      <c r="AJ82" s="16"/>
      <c r="AK82" s="203"/>
      <c r="AL82" s="16"/>
    </row>
    <row r="83" spans="1:38" ht="15" customHeight="1" x14ac:dyDescent="0.2">
      <c r="A83" s="16"/>
      <c r="B83" s="293" t="s">
        <v>259</v>
      </c>
      <c r="C83" s="468"/>
      <c r="D83" s="468"/>
      <c r="E83" s="468"/>
      <c r="F83" s="468"/>
      <c r="G83" s="468"/>
      <c r="H83" s="468"/>
      <c r="I83" s="468"/>
      <c r="J83" s="468"/>
      <c r="K83" s="468"/>
      <c r="L83" s="468"/>
      <c r="M83" s="468"/>
      <c r="N83" s="468"/>
      <c r="O83" s="468"/>
      <c r="P83" s="468"/>
      <c r="Q83" s="468"/>
      <c r="R83" s="468"/>
      <c r="S83" s="468"/>
      <c r="T83" s="468"/>
      <c r="U83" s="468"/>
      <c r="V83" s="468"/>
      <c r="W83" s="468"/>
      <c r="X83" s="468"/>
      <c r="Y83" s="468"/>
      <c r="Z83" s="468"/>
      <c r="AA83" s="468"/>
      <c r="AB83" s="468"/>
      <c r="AC83" s="468"/>
      <c r="AD83" s="468"/>
      <c r="AE83" s="468"/>
      <c r="AF83" s="16"/>
      <c r="AG83" s="37"/>
      <c r="AH83" s="16"/>
      <c r="AI83" s="16"/>
      <c r="AJ83" s="16"/>
      <c r="AK83" s="276"/>
      <c r="AL83" s="16"/>
    </row>
    <row r="84" spans="1:38" s="13" customFormat="1" ht="6.75" hidden="1" customHeight="1" x14ac:dyDescent="0.2">
      <c r="A84" s="425"/>
      <c r="B84" s="425"/>
      <c r="C84" s="425"/>
      <c r="D84" s="425"/>
      <c r="E84" s="425"/>
      <c r="F84" s="425"/>
      <c r="G84" s="425"/>
      <c r="H84" s="425"/>
      <c r="I84" s="425"/>
      <c r="J84" s="425"/>
      <c r="K84" s="425"/>
      <c r="L84" s="425"/>
      <c r="M84" s="425"/>
      <c r="N84" s="425"/>
      <c r="O84" s="425"/>
      <c r="P84" s="425"/>
      <c r="Q84" s="425"/>
      <c r="R84" s="425"/>
      <c r="S84" s="425"/>
      <c r="T84" s="425"/>
      <c r="U84" s="425"/>
      <c r="V84" s="425"/>
      <c r="W84" s="425"/>
      <c r="X84" s="425"/>
      <c r="Y84" s="425"/>
      <c r="Z84" s="425"/>
      <c r="AA84" s="425"/>
      <c r="AB84" s="425"/>
      <c r="AC84" s="425"/>
      <c r="AD84" s="425"/>
      <c r="AE84" s="425"/>
      <c r="AF84" s="425"/>
      <c r="AG84" s="425"/>
      <c r="AH84" s="425"/>
    </row>
    <row r="85" spans="1:38" ht="15.75" hidden="1" customHeight="1" x14ac:dyDescent="0.2">
      <c r="A85" s="16"/>
      <c r="B85" s="112"/>
      <c r="C85" s="112"/>
      <c r="D85" s="112"/>
      <c r="E85" s="112"/>
      <c r="F85" s="112"/>
      <c r="G85" s="112"/>
      <c r="H85" s="112"/>
      <c r="I85" s="112"/>
      <c r="J85" s="112"/>
      <c r="K85" s="112"/>
      <c r="L85" s="112"/>
      <c r="M85" s="112"/>
      <c r="N85" s="112"/>
      <c r="O85" s="112"/>
      <c r="P85" s="112"/>
      <c r="Q85" s="112"/>
      <c r="R85" s="112"/>
      <c r="S85" s="112"/>
      <c r="T85" s="112"/>
      <c r="U85" s="112"/>
      <c r="V85" s="112"/>
      <c r="W85" s="112"/>
      <c r="X85" s="112"/>
      <c r="Y85" s="112"/>
      <c r="Z85" s="112"/>
      <c r="AA85" s="112"/>
      <c r="AB85" s="112"/>
      <c r="AC85" s="112"/>
      <c r="AD85" s="112"/>
      <c r="AE85" s="112"/>
      <c r="AF85" s="16"/>
      <c r="AG85" s="113"/>
      <c r="AH85" s="16"/>
      <c r="AI85" s="16"/>
      <c r="AJ85" s="16"/>
      <c r="AK85" s="16"/>
      <c r="AL85" s="16"/>
    </row>
    <row r="86" spans="1:38" ht="15" customHeight="1" thickBot="1" x14ac:dyDescent="0.25">
      <c r="A86" s="416"/>
      <c r="B86" s="416"/>
      <c r="C86" s="416"/>
      <c r="D86" s="416"/>
      <c r="E86" s="416"/>
      <c r="F86" s="416"/>
      <c r="G86" s="416"/>
      <c r="H86" s="416"/>
      <c r="I86" s="416"/>
      <c r="J86" s="416"/>
      <c r="K86" s="416"/>
      <c r="L86" s="416"/>
      <c r="M86" s="416"/>
      <c r="N86" s="416"/>
      <c r="O86" s="416"/>
      <c r="P86" s="416"/>
      <c r="Q86" s="416"/>
      <c r="R86" s="416"/>
      <c r="S86" s="416"/>
      <c r="T86" s="416"/>
      <c r="U86" s="416"/>
      <c r="V86" s="416"/>
      <c r="W86" s="416"/>
      <c r="X86" s="416"/>
      <c r="Y86" s="416"/>
      <c r="Z86" s="416"/>
      <c r="AA86" s="416"/>
      <c r="AB86" s="416"/>
      <c r="AC86" s="416"/>
      <c r="AD86" s="416"/>
      <c r="AE86" s="416"/>
      <c r="AF86" s="416"/>
      <c r="AG86" s="416"/>
      <c r="AH86" s="416"/>
      <c r="AI86" s="416"/>
      <c r="AJ86" s="416"/>
      <c r="AK86" s="416"/>
      <c r="AL86" s="416"/>
    </row>
    <row r="87" spans="1:38" ht="21" customHeight="1" thickTop="1" x14ac:dyDescent="0.2">
      <c r="A87" s="415" t="s">
        <v>185</v>
      </c>
      <c r="B87" s="415"/>
      <c r="C87" s="415"/>
      <c r="D87" s="415"/>
      <c r="E87" s="415"/>
      <c r="F87" s="415"/>
      <c r="G87" s="415"/>
      <c r="H87" s="415"/>
      <c r="I87" s="415"/>
      <c r="J87" s="415"/>
      <c r="K87" s="415"/>
      <c r="L87" s="415"/>
      <c r="M87" s="415"/>
      <c r="N87" s="415"/>
      <c r="O87" s="415"/>
      <c r="P87" s="415"/>
      <c r="Q87" s="415"/>
      <c r="R87" s="415"/>
      <c r="S87" s="415"/>
      <c r="T87" s="415"/>
      <c r="U87" s="415"/>
      <c r="V87" s="415"/>
      <c r="W87" s="415"/>
      <c r="X87" s="415"/>
      <c r="Y87" s="415"/>
      <c r="Z87" s="415"/>
      <c r="AA87" s="415"/>
      <c r="AB87" s="415"/>
      <c r="AC87" s="415"/>
      <c r="AD87" s="415"/>
      <c r="AE87" s="415"/>
      <c r="AF87" s="415"/>
      <c r="AG87" s="415"/>
      <c r="AH87" s="415"/>
      <c r="AI87" s="415"/>
      <c r="AJ87" s="415"/>
      <c r="AK87" s="415"/>
      <c r="AL87" s="415"/>
    </row>
    <row r="88" spans="1:38" ht="29.25" customHeight="1" x14ac:dyDescent="0.2">
      <c r="A88" s="96"/>
      <c r="B88" s="429" t="s">
        <v>145</v>
      </c>
      <c r="C88" s="429"/>
      <c r="D88" s="429"/>
      <c r="E88" s="429"/>
      <c r="F88" s="429"/>
      <c r="G88" s="429"/>
      <c r="H88" s="429"/>
      <c r="I88" s="429"/>
      <c r="J88" s="429"/>
      <c r="K88" s="429"/>
      <c r="L88" s="429"/>
      <c r="M88" s="429"/>
      <c r="N88" s="429"/>
      <c r="O88" s="429"/>
      <c r="P88" s="429"/>
      <c r="Q88" s="429"/>
      <c r="R88" s="429"/>
      <c r="S88" s="429"/>
      <c r="T88" s="429"/>
      <c r="U88" s="429"/>
      <c r="V88" s="429"/>
      <c r="W88" s="429"/>
      <c r="X88" s="429"/>
      <c r="Y88" s="429"/>
      <c r="Z88" s="429"/>
      <c r="AA88" s="429"/>
      <c r="AB88" s="429"/>
      <c r="AC88" s="429"/>
      <c r="AD88" s="429"/>
      <c r="AE88" s="429"/>
      <c r="AF88" s="429"/>
      <c r="AG88" s="429"/>
      <c r="AH88" s="429"/>
      <c r="AI88" s="429"/>
      <c r="AJ88" s="429"/>
      <c r="AK88" s="429"/>
      <c r="AL88" s="429"/>
    </row>
    <row r="89" spans="1:38" s="16" customFormat="1" ht="42" customHeight="1" x14ac:dyDescent="0.2">
      <c r="A89" s="99" t="s">
        <v>11</v>
      </c>
      <c r="B89" s="295" t="s">
        <v>234</v>
      </c>
      <c r="C89" s="295"/>
      <c r="D89" s="295"/>
      <c r="E89" s="295"/>
      <c r="F89" s="295"/>
      <c r="G89" s="295"/>
      <c r="H89" s="295"/>
      <c r="I89" s="295"/>
      <c r="J89" s="295"/>
      <c r="K89" s="295"/>
      <c r="L89" s="295"/>
      <c r="M89" s="295"/>
      <c r="N89" s="295"/>
      <c r="O89" s="295"/>
      <c r="P89" s="295"/>
      <c r="Q89" s="295"/>
      <c r="R89" s="295"/>
      <c r="S89" s="295"/>
      <c r="T89" s="295"/>
      <c r="U89" s="295"/>
      <c r="V89" s="295"/>
      <c r="W89" s="295"/>
      <c r="X89" s="295"/>
      <c r="Y89" s="295"/>
      <c r="Z89" s="295"/>
      <c r="AA89" s="295"/>
      <c r="AB89" s="295"/>
      <c r="AC89" s="295"/>
      <c r="AD89" s="295"/>
      <c r="AE89" s="295"/>
      <c r="AF89" s="295"/>
      <c r="AG89" s="295"/>
      <c r="AH89" s="295"/>
      <c r="AI89" s="295"/>
      <c r="AJ89" s="295"/>
      <c r="AK89" s="295"/>
      <c r="AL89" s="295"/>
    </row>
    <row r="90" spans="1:38" s="79" customFormat="1" ht="22.5" customHeight="1" x14ac:dyDescent="0.2">
      <c r="A90" s="100"/>
      <c r="B90" s="417"/>
      <c r="C90" s="417"/>
      <c r="D90" s="417"/>
      <c r="E90" s="417"/>
      <c r="F90" s="417"/>
      <c r="G90" s="417"/>
      <c r="H90" s="417"/>
      <c r="I90" s="417"/>
      <c r="J90" s="417"/>
      <c r="K90" s="417"/>
      <c r="L90" s="417"/>
      <c r="M90" s="417"/>
      <c r="N90" s="417"/>
      <c r="O90" s="417"/>
      <c r="P90" s="417"/>
      <c r="Q90" s="417"/>
      <c r="R90" s="417"/>
      <c r="S90" s="417"/>
      <c r="T90" s="417"/>
      <c r="U90" s="417"/>
      <c r="V90" s="417"/>
      <c r="W90" s="417"/>
      <c r="X90" s="417"/>
      <c r="Y90" s="417"/>
      <c r="Z90" s="417"/>
      <c r="AA90" s="417"/>
      <c r="AB90" s="417"/>
      <c r="AC90" s="417"/>
      <c r="AD90" s="417"/>
      <c r="AE90" s="417"/>
      <c r="AF90" s="417"/>
      <c r="AG90" s="417"/>
      <c r="AH90" s="417"/>
      <c r="AI90" s="417"/>
      <c r="AJ90" s="417"/>
      <c r="AK90" s="417"/>
      <c r="AL90" s="417"/>
    </row>
    <row r="91" spans="1:38" s="79" customFormat="1" ht="7.5" customHeight="1" x14ac:dyDescent="0.2">
      <c r="A91" s="407"/>
      <c r="B91" s="407"/>
      <c r="C91" s="407"/>
      <c r="D91" s="407"/>
      <c r="E91" s="407"/>
      <c r="F91" s="407"/>
      <c r="G91" s="407"/>
      <c r="H91" s="407"/>
      <c r="I91" s="407"/>
      <c r="J91" s="407"/>
      <c r="K91" s="407"/>
      <c r="L91" s="407"/>
      <c r="M91" s="407"/>
      <c r="N91" s="407"/>
      <c r="O91" s="407"/>
      <c r="P91" s="407"/>
      <c r="Q91" s="407"/>
      <c r="R91" s="407"/>
      <c r="S91" s="407"/>
      <c r="T91" s="407"/>
      <c r="U91" s="407"/>
      <c r="V91" s="407"/>
      <c r="W91" s="407"/>
      <c r="X91" s="407"/>
      <c r="Y91" s="407"/>
      <c r="Z91" s="407"/>
      <c r="AA91" s="407"/>
      <c r="AB91" s="407"/>
      <c r="AC91" s="407"/>
      <c r="AD91" s="407"/>
      <c r="AE91" s="407"/>
      <c r="AF91" s="407"/>
      <c r="AG91" s="407"/>
      <c r="AH91" s="407"/>
      <c r="AI91" s="407"/>
      <c r="AJ91" s="407"/>
      <c r="AK91" s="407"/>
      <c r="AL91" s="407"/>
    </row>
    <row r="92" spans="1:38" s="16" customFormat="1" ht="54.75" customHeight="1" x14ac:dyDescent="0.2">
      <c r="A92" s="99" t="s">
        <v>50</v>
      </c>
      <c r="B92" s="295" t="s">
        <v>235</v>
      </c>
      <c r="C92" s="295"/>
      <c r="D92" s="295"/>
      <c r="E92" s="295"/>
      <c r="F92" s="295"/>
      <c r="G92" s="295"/>
      <c r="H92" s="295"/>
      <c r="I92" s="295"/>
      <c r="J92" s="295"/>
      <c r="K92" s="295"/>
      <c r="L92" s="295"/>
      <c r="M92" s="295"/>
      <c r="N92" s="295"/>
      <c r="O92" s="295"/>
      <c r="P92" s="295"/>
      <c r="Q92" s="295"/>
      <c r="R92" s="295"/>
      <c r="S92" s="295"/>
      <c r="T92" s="295"/>
      <c r="U92" s="295"/>
      <c r="V92" s="295"/>
      <c r="W92" s="295"/>
      <c r="X92" s="295"/>
      <c r="Y92" s="295"/>
      <c r="Z92" s="295"/>
      <c r="AA92" s="295"/>
      <c r="AB92" s="295"/>
      <c r="AC92" s="295"/>
      <c r="AD92" s="295"/>
      <c r="AE92" s="295"/>
      <c r="AF92" s="295"/>
      <c r="AG92" s="295"/>
      <c r="AH92" s="295"/>
      <c r="AI92" s="295"/>
      <c r="AJ92" s="295"/>
      <c r="AK92" s="295"/>
      <c r="AL92" s="295"/>
    </row>
    <row r="93" spans="1:38" s="79" customFormat="1" ht="22.5" customHeight="1" x14ac:dyDescent="0.2">
      <c r="A93" s="100"/>
      <c r="B93" s="417"/>
      <c r="C93" s="417"/>
      <c r="D93" s="417"/>
      <c r="E93" s="417"/>
      <c r="F93" s="417"/>
      <c r="G93" s="417"/>
      <c r="H93" s="417"/>
      <c r="I93" s="417"/>
      <c r="J93" s="417"/>
      <c r="K93" s="417"/>
      <c r="L93" s="417"/>
      <c r="M93" s="417"/>
      <c r="N93" s="417"/>
      <c r="O93" s="417"/>
      <c r="P93" s="417"/>
      <c r="Q93" s="417"/>
      <c r="R93" s="417"/>
      <c r="S93" s="417"/>
      <c r="T93" s="417"/>
      <c r="U93" s="417"/>
      <c r="V93" s="417"/>
      <c r="W93" s="417"/>
      <c r="X93" s="417"/>
      <c r="Y93" s="417"/>
      <c r="Z93" s="417"/>
      <c r="AA93" s="417"/>
      <c r="AB93" s="417"/>
      <c r="AC93" s="417"/>
      <c r="AD93" s="417"/>
      <c r="AE93" s="417"/>
      <c r="AF93" s="417"/>
      <c r="AG93" s="417"/>
      <c r="AH93" s="417"/>
      <c r="AI93" s="417"/>
      <c r="AJ93" s="417"/>
      <c r="AK93" s="417"/>
      <c r="AL93" s="417"/>
    </row>
    <row r="94" spans="1:38" s="79" customFormat="1" ht="7.5" customHeight="1" x14ac:dyDescent="0.2">
      <c r="A94" s="407"/>
      <c r="B94" s="407"/>
      <c r="C94" s="407"/>
      <c r="D94" s="407"/>
      <c r="E94" s="407"/>
      <c r="F94" s="407"/>
      <c r="G94" s="407"/>
      <c r="H94" s="407"/>
      <c r="I94" s="407"/>
      <c r="J94" s="407"/>
      <c r="K94" s="407"/>
      <c r="L94" s="407"/>
      <c r="M94" s="407"/>
      <c r="N94" s="407"/>
      <c r="O94" s="407"/>
      <c r="P94" s="407"/>
      <c r="Q94" s="407"/>
      <c r="R94" s="407"/>
      <c r="S94" s="407"/>
      <c r="T94" s="407"/>
      <c r="U94" s="407"/>
      <c r="V94" s="407"/>
      <c r="W94" s="407"/>
      <c r="X94" s="407"/>
      <c r="Y94" s="407"/>
      <c r="Z94" s="407"/>
      <c r="AA94" s="407"/>
      <c r="AB94" s="407"/>
      <c r="AC94" s="407"/>
      <c r="AD94" s="407"/>
      <c r="AE94" s="407"/>
      <c r="AF94" s="407"/>
      <c r="AG94" s="407"/>
      <c r="AH94" s="407"/>
      <c r="AI94" s="407"/>
      <c r="AJ94" s="407"/>
      <c r="AK94" s="407"/>
      <c r="AL94" s="407"/>
    </row>
    <row r="95" spans="1:38" s="16" customFormat="1" ht="52.5" customHeight="1" x14ac:dyDescent="0.2">
      <c r="A95" s="121" t="s">
        <v>12</v>
      </c>
      <c r="B95" s="295" t="s">
        <v>236</v>
      </c>
      <c r="C95" s="295"/>
      <c r="D95" s="295"/>
      <c r="E95" s="295"/>
      <c r="F95" s="295"/>
      <c r="G95" s="295"/>
      <c r="H95" s="295"/>
      <c r="I95" s="295"/>
      <c r="J95" s="295"/>
      <c r="K95" s="295"/>
      <c r="L95" s="295"/>
      <c r="M95" s="295"/>
      <c r="N95" s="295"/>
      <c r="O95" s="295"/>
      <c r="P95" s="295"/>
      <c r="Q95" s="295"/>
      <c r="R95" s="295"/>
      <c r="S95" s="295"/>
      <c r="T95" s="295"/>
      <c r="U95" s="295"/>
      <c r="V95" s="295"/>
      <c r="W95" s="295"/>
      <c r="X95" s="295"/>
      <c r="Y95" s="295"/>
      <c r="Z95" s="295"/>
      <c r="AA95" s="295"/>
      <c r="AB95" s="295"/>
      <c r="AC95" s="295"/>
      <c r="AD95" s="295"/>
      <c r="AE95" s="295"/>
      <c r="AF95" s="295"/>
      <c r="AG95" s="295"/>
      <c r="AH95" s="295"/>
      <c r="AI95" s="295"/>
      <c r="AJ95" s="295"/>
      <c r="AK95" s="295"/>
      <c r="AL95" s="295"/>
    </row>
    <row r="96" spans="1:38" s="79" customFormat="1" ht="31.5" customHeight="1" x14ac:dyDescent="0.2">
      <c r="A96" s="100"/>
      <c r="B96" s="417"/>
      <c r="C96" s="417"/>
      <c r="D96" s="417"/>
      <c r="E96" s="417"/>
      <c r="F96" s="417"/>
      <c r="G96" s="417"/>
      <c r="H96" s="417"/>
      <c r="I96" s="417"/>
      <c r="J96" s="417"/>
      <c r="K96" s="417"/>
      <c r="L96" s="417"/>
      <c r="M96" s="417"/>
      <c r="N96" s="417"/>
      <c r="O96" s="417"/>
      <c r="P96" s="417"/>
      <c r="Q96" s="417"/>
      <c r="R96" s="417"/>
      <c r="S96" s="417"/>
      <c r="T96" s="417"/>
      <c r="U96" s="417"/>
      <c r="V96" s="417"/>
      <c r="W96" s="417"/>
      <c r="X96" s="417"/>
      <c r="Y96" s="417"/>
      <c r="Z96" s="417"/>
      <c r="AA96" s="417"/>
      <c r="AB96" s="417"/>
      <c r="AC96" s="417"/>
      <c r="AD96" s="417"/>
      <c r="AE96" s="417"/>
      <c r="AF96" s="417"/>
      <c r="AG96" s="417"/>
      <c r="AH96" s="417"/>
      <c r="AI96" s="417"/>
      <c r="AJ96" s="417"/>
      <c r="AK96" s="417"/>
      <c r="AL96" s="417"/>
    </row>
    <row r="97" spans="1:38" s="79" customFormat="1" ht="7.5" customHeight="1" x14ac:dyDescent="0.2">
      <c r="A97" s="407"/>
      <c r="B97" s="407"/>
      <c r="C97" s="407"/>
      <c r="D97" s="407"/>
      <c r="E97" s="407"/>
      <c r="F97" s="407"/>
      <c r="G97" s="407"/>
      <c r="H97" s="407"/>
      <c r="I97" s="407"/>
      <c r="J97" s="407"/>
      <c r="K97" s="407"/>
      <c r="L97" s="407"/>
      <c r="M97" s="407"/>
      <c r="N97" s="407"/>
      <c r="O97" s="407"/>
      <c r="P97" s="407"/>
      <c r="Q97" s="407"/>
      <c r="R97" s="407"/>
      <c r="S97" s="407"/>
      <c r="T97" s="407"/>
      <c r="U97" s="407"/>
      <c r="V97" s="407"/>
      <c r="W97" s="407"/>
      <c r="X97" s="407"/>
      <c r="Y97" s="407"/>
      <c r="Z97" s="407"/>
      <c r="AA97" s="407"/>
      <c r="AB97" s="407"/>
      <c r="AC97" s="407"/>
      <c r="AD97" s="407"/>
      <c r="AE97" s="407"/>
      <c r="AF97" s="407"/>
      <c r="AG97" s="407"/>
      <c r="AH97" s="407"/>
      <c r="AI97" s="407"/>
      <c r="AJ97" s="407"/>
      <c r="AK97" s="407"/>
      <c r="AL97" s="407"/>
    </row>
    <row r="98" spans="1:38" ht="15" customHeight="1" thickBot="1" x14ac:dyDescent="0.25">
      <c r="A98" s="416"/>
      <c r="B98" s="416"/>
      <c r="C98" s="416"/>
      <c r="D98" s="416"/>
      <c r="E98" s="416"/>
      <c r="F98" s="416"/>
      <c r="G98" s="416"/>
      <c r="H98" s="416"/>
      <c r="I98" s="416"/>
      <c r="J98" s="416"/>
      <c r="K98" s="416"/>
      <c r="L98" s="416"/>
      <c r="M98" s="416"/>
      <c r="N98" s="416"/>
      <c r="O98" s="416"/>
      <c r="P98" s="416"/>
      <c r="Q98" s="416"/>
      <c r="R98" s="416"/>
      <c r="S98" s="416"/>
      <c r="T98" s="416"/>
      <c r="U98" s="416"/>
      <c r="V98" s="416"/>
      <c r="W98" s="416"/>
      <c r="X98" s="416"/>
      <c r="Y98" s="416"/>
      <c r="Z98" s="416"/>
      <c r="AA98" s="416"/>
      <c r="AB98" s="416"/>
      <c r="AC98" s="416"/>
      <c r="AD98" s="416"/>
      <c r="AE98" s="416"/>
      <c r="AF98" s="416"/>
      <c r="AG98" s="416"/>
      <c r="AH98" s="416"/>
      <c r="AI98" s="416"/>
      <c r="AJ98" s="416"/>
      <c r="AK98" s="416"/>
      <c r="AL98" s="416"/>
    </row>
    <row r="99" spans="1:38" s="82" customFormat="1" ht="33" customHeight="1" thickTop="1" x14ac:dyDescent="0.2">
      <c r="A99" s="115" t="s">
        <v>186</v>
      </c>
      <c r="B99" s="466" t="s">
        <v>85</v>
      </c>
      <c r="C99" s="466"/>
      <c r="D99" s="466"/>
      <c r="E99" s="466"/>
      <c r="F99" s="466"/>
      <c r="G99" s="466"/>
      <c r="H99" s="466"/>
      <c r="I99" s="466"/>
      <c r="J99" s="466"/>
      <c r="K99" s="466"/>
      <c r="L99" s="466"/>
      <c r="M99" s="466"/>
      <c r="N99" s="466"/>
      <c r="O99" s="466"/>
      <c r="P99" s="466"/>
      <c r="Q99" s="466"/>
      <c r="R99" s="466"/>
      <c r="S99" s="466"/>
      <c r="T99" s="466"/>
      <c r="U99" s="466"/>
      <c r="V99" s="466"/>
      <c r="W99" s="466"/>
      <c r="X99" s="466"/>
      <c r="Y99" s="466"/>
      <c r="Z99" s="466"/>
      <c r="AA99" s="466"/>
      <c r="AB99" s="466"/>
      <c r="AC99" s="466"/>
      <c r="AD99" s="466"/>
      <c r="AE99" s="466"/>
      <c r="AF99" s="466"/>
      <c r="AG99" s="466"/>
      <c r="AH99" s="466"/>
      <c r="AI99" s="466"/>
      <c r="AJ99" s="466"/>
      <c r="AK99" s="466"/>
      <c r="AL99" s="466"/>
    </row>
    <row r="100" spans="1:38" ht="36.75" customHeight="1" x14ac:dyDescent="0.2">
      <c r="A100" s="295" t="s">
        <v>205</v>
      </c>
      <c r="B100" s="295"/>
      <c r="C100" s="295"/>
      <c r="D100" s="295"/>
      <c r="E100" s="295"/>
      <c r="F100" s="295"/>
      <c r="G100" s="295"/>
      <c r="H100" s="295"/>
      <c r="I100" s="295"/>
      <c r="J100" s="295"/>
      <c r="K100" s="295"/>
      <c r="L100" s="295"/>
      <c r="M100" s="295"/>
      <c r="N100" s="295"/>
      <c r="O100" s="295"/>
      <c r="P100" s="295"/>
      <c r="Q100" s="295"/>
      <c r="R100" s="295"/>
      <c r="S100" s="295"/>
      <c r="T100" s="295"/>
      <c r="U100" s="295"/>
      <c r="V100" s="295"/>
      <c r="W100" s="295"/>
      <c r="X100" s="295"/>
      <c r="Y100" s="295"/>
      <c r="Z100" s="295"/>
      <c r="AA100" s="295"/>
      <c r="AB100" s="295"/>
      <c r="AC100" s="295"/>
      <c r="AD100" s="295"/>
      <c r="AE100" s="295"/>
      <c r="AF100" s="295"/>
      <c r="AG100" s="295"/>
      <c r="AH100" s="295"/>
      <c r="AI100" s="387"/>
      <c r="AJ100" s="387"/>
      <c r="AK100" s="387"/>
      <c r="AL100" s="387"/>
    </row>
    <row r="101" spans="1:38" ht="49.5" customHeight="1" x14ac:dyDescent="0.2">
      <c r="A101" s="295" t="s">
        <v>240</v>
      </c>
      <c r="B101" s="295"/>
      <c r="C101" s="295"/>
      <c r="D101" s="295"/>
      <c r="E101" s="295"/>
      <c r="F101" s="295"/>
      <c r="G101" s="295"/>
      <c r="H101" s="295"/>
      <c r="I101" s="295"/>
      <c r="J101" s="295"/>
      <c r="K101" s="295"/>
      <c r="L101" s="295"/>
      <c r="M101" s="295"/>
      <c r="N101" s="295"/>
      <c r="O101" s="295"/>
      <c r="P101" s="295"/>
      <c r="Q101" s="295"/>
      <c r="R101" s="295"/>
      <c r="S101" s="295"/>
      <c r="T101" s="295"/>
      <c r="U101" s="295"/>
      <c r="V101" s="295"/>
      <c r="W101" s="295"/>
      <c r="X101" s="295"/>
      <c r="Y101" s="295"/>
      <c r="Z101" s="295"/>
      <c r="AA101" s="295"/>
      <c r="AB101" s="295"/>
      <c r="AC101" s="295"/>
      <c r="AD101" s="295"/>
      <c r="AE101" s="295"/>
      <c r="AF101" s="295"/>
      <c r="AG101" s="295"/>
      <c r="AH101" s="295"/>
      <c r="AI101" s="387"/>
      <c r="AJ101" s="387"/>
      <c r="AK101" s="387"/>
      <c r="AL101" s="387"/>
    </row>
    <row r="102" spans="1:38" ht="72" customHeight="1" x14ac:dyDescent="0.2">
      <c r="A102" s="295" t="s">
        <v>241</v>
      </c>
      <c r="B102" s="314"/>
      <c r="C102" s="314"/>
      <c r="D102" s="314"/>
      <c r="E102" s="314"/>
      <c r="F102" s="314"/>
      <c r="G102" s="314"/>
      <c r="H102" s="314"/>
      <c r="I102" s="314"/>
      <c r="J102" s="314"/>
      <c r="K102" s="314"/>
      <c r="L102" s="314"/>
      <c r="M102" s="314"/>
      <c r="N102" s="314"/>
      <c r="O102" s="314"/>
      <c r="P102" s="314"/>
      <c r="Q102" s="314"/>
      <c r="R102" s="314"/>
      <c r="S102" s="314"/>
      <c r="T102" s="314"/>
      <c r="U102" s="314"/>
      <c r="V102" s="314"/>
      <c r="W102" s="314"/>
      <c r="X102" s="314"/>
      <c r="Y102" s="314"/>
      <c r="Z102" s="314"/>
      <c r="AA102" s="314"/>
      <c r="AB102" s="314"/>
      <c r="AC102" s="314"/>
      <c r="AD102" s="314"/>
      <c r="AE102" s="314"/>
      <c r="AF102" s="314"/>
      <c r="AG102" s="314"/>
      <c r="AH102" s="314"/>
      <c r="AI102" s="315"/>
      <c r="AJ102" s="315"/>
      <c r="AK102" s="315"/>
      <c r="AL102" s="315"/>
    </row>
    <row r="103" spans="1:38" ht="18" customHeight="1" x14ac:dyDescent="0.2">
      <c r="A103" s="111"/>
      <c r="B103" s="408" t="s">
        <v>73</v>
      </c>
      <c r="C103" s="409"/>
      <c r="D103" s="409"/>
      <c r="E103" s="409"/>
      <c r="F103" s="409"/>
      <c r="G103" s="409"/>
      <c r="H103" s="409"/>
      <c r="I103" s="409"/>
      <c r="J103" s="409"/>
      <c r="K103" s="409"/>
      <c r="L103" s="409"/>
      <c r="M103" s="409"/>
      <c r="N103" s="409"/>
      <c r="O103" s="409"/>
      <c r="P103" s="409"/>
      <c r="Q103" s="409"/>
      <c r="R103" s="409"/>
      <c r="S103" s="409"/>
      <c r="T103" s="409"/>
      <c r="U103" s="409"/>
      <c r="V103" s="409"/>
      <c r="W103" s="409"/>
      <c r="X103" s="409"/>
      <c r="Y103" s="409"/>
      <c r="Z103" s="409"/>
      <c r="AA103" s="409"/>
      <c r="AB103" s="409"/>
      <c r="AC103" s="409"/>
      <c r="AD103" s="409"/>
      <c r="AE103" s="409"/>
      <c r="AF103" s="409"/>
      <c r="AG103" s="409"/>
      <c r="AH103" s="409"/>
    </row>
    <row r="104" spans="1:38" s="13" customFormat="1" ht="6.75" customHeight="1" x14ac:dyDescent="0.2">
      <c r="A104" s="425"/>
      <c r="B104" s="425"/>
      <c r="C104" s="425"/>
      <c r="D104" s="425"/>
      <c r="E104" s="425"/>
      <c r="F104" s="425"/>
      <c r="G104" s="425"/>
      <c r="H104" s="425"/>
      <c r="I104" s="425"/>
      <c r="J104" s="425"/>
      <c r="K104" s="425"/>
      <c r="L104" s="425"/>
      <c r="M104" s="425"/>
      <c r="N104" s="425"/>
      <c r="O104" s="425"/>
      <c r="P104" s="425"/>
      <c r="Q104" s="425"/>
      <c r="R104" s="425"/>
      <c r="S104" s="425"/>
      <c r="T104" s="425"/>
      <c r="U104" s="425"/>
      <c r="V104" s="425"/>
      <c r="W104" s="425"/>
      <c r="X104" s="425"/>
      <c r="Y104" s="425"/>
      <c r="Z104" s="425"/>
      <c r="AA104" s="425"/>
      <c r="AB104" s="425"/>
      <c r="AC104" s="425"/>
      <c r="AD104" s="425"/>
      <c r="AE104" s="425"/>
      <c r="AF104" s="425"/>
      <c r="AG104" s="425"/>
      <c r="AH104" s="425"/>
    </row>
    <row r="105" spans="1:38" ht="18" customHeight="1" x14ac:dyDescent="0.2">
      <c r="A105" s="111"/>
      <c r="B105" s="408" t="s">
        <v>74</v>
      </c>
      <c r="C105" s="409"/>
      <c r="D105" s="409"/>
      <c r="E105" s="409"/>
      <c r="F105" s="409"/>
      <c r="G105" s="409"/>
      <c r="H105" s="409"/>
      <c r="I105" s="409"/>
      <c r="J105" s="409"/>
      <c r="K105" s="409"/>
      <c r="L105" s="409"/>
      <c r="M105" s="409"/>
      <c r="N105" s="409"/>
      <c r="O105" s="409"/>
      <c r="P105" s="409"/>
      <c r="Q105" s="409"/>
      <c r="R105" s="409"/>
      <c r="S105" s="409"/>
      <c r="T105" s="409"/>
      <c r="U105" s="409"/>
      <c r="V105" s="409"/>
      <c r="W105" s="409"/>
      <c r="X105" s="409"/>
      <c r="Y105" s="409"/>
      <c r="Z105" s="409"/>
      <c r="AA105" s="409"/>
      <c r="AB105" s="409"/>
      <c r="AC105" s="409"/>
      <c r="AD105" s="409"/>
      <c r="AE105" s="409"/>
      <c r="AF105" s="409"/>
      <c r="AG105" s="409"/>
      <c r="AH105" s="409"/>
    </row>
    <row r="106" spans="1:38" s="13" customFormat="1" ht="6.75" customHeight="1" x14ac:dyDescent="0.2">
      <c r="A106" s="425"/>
      <c r="B106" s="425"/>
      <c r="C106" s="425"/>
      <c r="D106" s="425"/>
      <c r="E106" s="425"/>
      <c r="F106" s="425"/>
      <c r="G106" s="425"/>
      <c r="H106" s="425"/>
      <c r="I106" s="425"/>
      <c r="J106" s="425"/>
      <c r="K106" s="425"/>
      <c r="L106" s="425"/>
      <c r="M106" s="425"/>
      <c r="N106" s="425"/>
      <c r="O106" s="425"/>
      <c r="P106" s="425"/>
      <c r="Q106" s="425"/>
      <c r="R106" s="425"/>
      <c r="S106" s="425"/>
      <c r="T106" s="425"/>
      <c r="U106" s="425"/>
      <c r="V106" s="425"/>
      <c r="W106" s="425"/>
      <c r="X106" s="425"/>
      <c r="Y106" s="425"/>
      <c r="Z106" s="425"/>
      <c r="AA106" s="425"/>
      <c r="AB106" s="425"/>
      <c r="AC106" s="425"/>
      <c r="AD106" s="425"/>
      <c r="AE106" s="425"/>
      <c r="AF106" s="425"/>
      <c r="AG106" s="425"/>
      <c r="AH106" s="425"/>
    </row>
    <row r="107" spans="1:38" ht="16.5" customHeight="1" x14ac:dyDescent="0.2">
      <c r="A107" s="304" t="s">
        <v>86</v>
      </c>
      <c r="B107" s="409"/>
      <c r="C107" s="409"/>
      <c r="D107" s="409"/>
      <c r="E107" s="409"/>
      <c r="F107" s="409"/>
      <c r="G107" s="409"/>
      <c r="H107" s="409"/>
      <c r="I107" s="409"/>
      <c r="J107" s="409"/>
      <c r="K107" s="409"/>
      <c r="L107" s="409"/>
      <c r="M107" s="409"/>
      <c r="N107" s="409"/>
      <c r="O107" s="409"/>
      <c r="P107" s="409"/>
      <c r="Q107" s="409"/>
      <c r="R107" s="409"/>
      <c r="S107" s="409"/>
      <c r="T107" s="409"/>
      <c r="U107" s="409"/>
      <c r="V107" s="409"/>
      <c r="W107" s="409"/>
      <c r="X107" s="409"/>
      <c r="Y107" s="409"/>
      <c r="Z107" s="409"/>
      <c r="AA107" s="409"/>
      <c r="AB107" s="409"/>
      <c r="AC107" s="409"/>
      <c r="AD107" s="409"/>
      <c r="AE107" s="409"/>
      <c r="AF107" s="409"/>
      <c r="AG107" s="409"/>
      <c r="AH107" s="409"/>
    </row>
    <row r="108" spans="1:38" ht="40.5" customHeight="1" x14ac:dyDescent="0.2">
      <c r="A108" s="452"/>
      <c r="B108" s="453"/>
      <c r="C108" s="453"/>
      <c r="D108" s="453"/>
      <c r="E108" s="453"/>
      <c r="F108" s="453"/>
      <c r="G108" s="453"/>
      <c r="H108" s="453"/>
      <c r="I108" s="453"/>
      <c r="J108" s="453"/>
      <c r="K108" s="453"/>
      <c r="L108" s="453"/>
      <c r="M108" s="453"/>
      <c r="N108" s="453"/>
      <c r="O108" s="453"/>
      <c r="P108" s="453"/>
      <c r="Q108" s="453"/>
      <c r="R108" s="453"/>
      <c r="S108" s="453"/>
      <c r="T108" s="453"/>
      <c r="U108" s="453"/>
      <c r="V108" s="3"/>
      <c r="W108" s="28"/>
      <c r="X108" s="454"/>
      <c r="Y108" s="455"/>
      <c r="Z108" s="455"/>
      <c r="AA108" s="455"/>
      <c r="AB108" s="455"/>
      <c r="AC108" s="455"/>
      <c r="AD108" s="455"/>
      <c r="AE108" s="455"/>
      <c r="AF108" s="455"/>
      <c r="AG108" s="455"/>
      <c r="AH108" s="455"/>
      <c r="AI108" s="455"/>
      <c r="AJ108" s="455"/>
      <c r="AK108" s="455"/>
      <c r="AL108" s="455"/>
    </row>
    <row r="109" spans="1:38" ht="33" customHeight="1" thickBot="1" x14ac:dyDescent="0.25">
      <c r="A109" s="450" t="s">
        <v>87</v>
      </c>
      <c r="B109" s="451"/>
      <c r="C109" s="451"/>
      <c r="D109" s="451"/>
      <c r="E109" s="451"/>
      <c r="F109" s="451"/>
      <c r="G109" s="451"/>
      <c r="H109" s="451"/>
      <c r="I109" s="451"/>
      <c r="J109" s="451"/>
      <c r="K109" s="451"/>
      <c r="L109" s="451"/>
      <c r="M109" s="451"/>
      <c r="N109" s="451"/>
      <c r="O109" s="451"/>
      <c r="P109" s="451"/>
      <c r="Q109" s="451"/>
      <c r="R109" s="451"/>
      <c r="S109" s="451"/>
      <c r="T109" s="451"/>
      <c r="U109" s="451"/>
      <c r="V109" s="29"/>
      <c r="W109" s="30"/>
      <c r="X109" s="449" t="s">
        <v>18</v>
      </c>
      <c r="Y109" s="449"/>
      <c r="Z109" s="449"/>
      <c r="AA109" s="449"/>
      <c r="AB109" s="449"/>
      <c r="AC109" s="449"/>
      <c r="AD109" s="449"/>
      <c r="AE109" s="449"/>
      <c r="AF109" s="449"/>
      <c r="AG109" s="449"/>
      <c r="AH109" s="449"/>
      <c r="AI109" s="449"/>
      <c r="AJ109" s="449"/>
      <c r="AK109" s="449"/>
      <c r="AL109" s="449"/>
    </row>
    <row r="110" spans="1:38" ht="13.5" customHeight="1" thickTop="1" x14ac:dyDescent="0.2">
      <c r="A110" s="3"/>
      <c r="B110" s="3"/>
      <c r="C110" s="3"/>
      <c r="D110" s="3"/>
      <c r="E110" s="3"/>
      <c r="F110" s="3"/>
      <c r="G110" s="3"/>
      <c r="H110" s="3"/>
      <c r="I110" s="3"/>
      <c r="J110" s="3"/>
      <c r="K110" s="3"/>
      <c r="L110" s="3"/>
      <c r="M110" s="3"/>
      <c r="N110" s="3"/>
      <c r="O110" s="3"/>
      <c r="P110" s="3"/>
      <c r="Q110" s="3"/>
      <c r="R110" s="3"/>
      <c r="S110" s="3"/>
      <c r="T110" s="3"/>
      <c r="U110" s="3"/>
      <c r="V110" s="3"/>
      <c r="W110" s="3"/>
      <c r="X110" s="3"/>
      <c r="Y110" s="3"/>
      <c r="Z110" s="3"/>
      <c r="AA110" s="3"/>
      <c r="AB110" s="3"/>
      <c r="AC110" s="3"/>
      <c r="AD110" s="3"/>
      <c r="AE110" s="3"/>
      <c r="AF110" s="3"/>
      <c r="AG110" s="3"/>
      <c r="AH110" s="3"/>
      <c r="AI110" s="3"/>
      <c r="AJ110" s="3"/>
      <c r="AK110" s="3"/>
      <c r="AL110" s="3"/>
    </row>
    <row r="111" spans="1:38" ht="13.5" customHeight="1" x14ac:dyDescent="0.2">
      <c r="A111" s="3"/>
      <c r="B111" s="3"/>
      <c r="C111" s="3"/>
      <c r="D111" s="3"/>
      <c r="E111" s="3"/>
      <c r="F111" s="3"/>
      <c r="G111" s="3"/>
      <c r="H111" s="3"/>
      <c r="I111" s="3"/>
      <c r="J111" s="3"/>
      <c r="K111" s="3"/>
      <c r="L111" s="3"/>
      <c r="M111" s="3"/>
      <c r="N111" s="3"/>
      <c r="O111" s="3"/>
      <c r="P111" s="3"/>
      <c r="Q111" s="3"/>
      <c r="R111" s="3"/>
      <c r="S111" s="3"/>
      <c r="T111" s="3"/>
      <c r="U111" s="3"/>
      <c r="V111" s="3"/>
      <c r="W111" s="3"/>
      <c r="X111" s="3"/>
      <c r="Y111" s="3"/>
      <c r="Z111" s="3"/>
      <c r="AA111" s="3"/>
      <c r="AB111" s="3"/>
      <c r="AC111" s="3"/>
      <c r="AD111" s="3"/>
      <c r="AE111" s="3"/>
      <c r="AF111" s="3"/>
      <c r="AG111" s="3"/>
      <c r="AH111" s="3"/>
      <c r="AI111" s="3"/>
      <c r="AJ111" s="3"/>
      <c r="AK111" s="3"/>
      <c r="AL111" s="3"/>
    </row>
    <row r="112" spans="1:38" ht="13.5" customHeight="1" x14ac:dyDescent="0.2">
      <c r="A112" s="3"/>
      <c r="B112" s="3"/>
      <c r="C112" s="3"/>
      <c r="D112" s="3"/>
      <c r="E112" s="3"/>
      <c r="F112" s="3"/>
      <c r="G112" s="3"/>
      <c r="H112" s="3"/>
      <c r="I112" s="3"/>
      <c r="J112" s="3"/>
      <c r="K112" s="3"/>
      <c r="L112" s="3"/>
      <c r="M112" s="3"/>
      <c r="N112" s="3"/>
      <c r="O112" s="3"/>
      <c r="P112" s="3"/>
      <c r="Q112" s="3"/>
      <c r="R112" s="3"/>
      <c r="S112" s="3"/>
      <c r="T112" s="3"/>
      <c r="U112" s="3"/>
      <c r="V112" s="3"/>
      <c r="W112" s="3"/>
      <c r="X112" s="3"/>
      <c r="Y112" s="3"/>
      <c r="Z112" s="3"/>
      <c r="AA112" s="3"/>
      <c r="AB112" s="3"/>
      <c r="AC112" s="3"/>
      <c r="AD112" s="3"/>
      <c r="AE112" s="3"/>
      <c r="AF112" s="3"/>
      <c r="AG112" s="3"/>
      <c r="AH112" s="3"/>
      <c r="AI112" s="3"/>
      <c r="AJ112" s="3"/>
      <c r="AK112" s="3"/>
      <c r="AL112" s="3"/>
    </row>
    <row r="113" spans="1:38" ht="13.5" customHeight="1" x14ac:dyDescent="0.2">
      <c r="A113" s="3"/>
      <c r="B113" s="3"/>
      <c r="C113" s="3"/>
      <c r="D113" s="3"/>
      <c r="E113" s="3"/>
      <c r="F113" s="3"/>
      <c r="G113" s="3"/>
      <c r="H113" s="3"/>
      <c r="I113" s="3"/>
      <c r="J113" s="3"/>
      <c r="K113" s="3"/>
      <c r="L113" s="3"/>
      <c r="M113" s="3"/>
      <c r="N113" s="3"/>
      <c r="O113" s="3"/>
      <c r="P113" s="3"/>
      <c r="Q113" s="3"/>
      <c r="R113" s="3"/>
      <c r="S113" s="3"/>
      <c r="T113" s="3"/>
      <c r="U113" s="3"/>
      <c r="V113" s="3"/>
      <c r="W113" s="3"/>
      <c r="X113" s="3"/>
      <c r="Y113" s="3"/>
      <c r="Z113" s="3"/>
      <c r="AA113" s="3"/>
      <c r="AB113" s="3"/>
      <c r="AC113" s="3"/>
      <c r="AD113" s="3"/>
      <c r="AE113" s="3"/>
      <c r="AF113" s="3"/>
      <c r="AG113" s="3"/>
      <c r="AH113" s="3"/>
      <c r="AI113" s="3"/>
      <c r="AJ113" s="3"/>
      <c r="AK113" s="3"/>
      <c r="AL113" s="3"/>
    </row>
    <row r="114" spans="1:38" ht="13.5" customHeight="1" x14ac:dyDescent="0.2">
      <c r="A114" s="3"/>
      <c r="B114" s="3"/>
      <c r="C114" s="3"/>
      <c r="D114" s="3"/>
      <c r="E114" s="3"/>
      <c r="F114" s="3"/>
      <c r="G114" s="3"/>
      <c r="H114" s="3"/>
      <c r="I114" s="3"/>
      <c r="J114" s="3"/>
      <c r="K114" s="3"/>
      <c r="L114" s="3"/>
      <c r="M114" s="3"/>
      <c r="N114" s="3"/>
      <c r="O114" s="3"/>
      <c r="P114" s="3"/>
      <c r="Q114" s="3"/>
      <c r="R114" s="3"/>
      <c r="S114" s="3"/>
      <c r="T114" s="3"/>
      <c r="U114" s="3"/>
      <c r="V114" s="3"/>
      <c r="W114" s="3"/>
      <c r="X114" s="3"/>
      <c r="Y114" s="3"/>
      <c r="Z114" s="3"/>
      <c r="AA114" s="3"/>
      <c r="AB114" s="3"/>
      <c r="AC114" s="3"/>
      <c r="AD114" s="3"/>
      <c r="AE114" s="3"/>
      <c r="AF114" s="3"/>
      <c r="AG114" s="3"/>
      <c r="AH114" s="3"/>
      <c r="AI114" s="3"/>
      <c r="AJ114" s="3"/>
      <c r="AK114" s="3"/>
      <c r="AL114" s="3"/>
    </row>
    <row r="115" spans="1:38" ht="13.5" customHeight="1" x14ac:dyDescent="0.2">
      <c r="A115" s="3"/>
      <c r="B115" s="3"/>
      <c r="C115" s="3"/>
      <c r="D115" s="3"/>
      <c r="E115" s="3"/>
      <c r="F115" s="3"/>
      <c r="G115" s="3"/>
      <c r="H115" s="3"/>
      <c r="I115" s="3"/>
      <c r="J115" s="3"/>
      <c r="K115" s="3"/>
      <c r="L115" s="3"/>
      <c r="M115" s="3"/>
      <c r="N115" s="3"/>
      <c r="O115" s="3"/>
      <c r="P115" s="3"/>
      <c r="Q115" s="3"/>
      <c r="R115" s="3"/>
      <c r="S115" s="3"/>
      <c r="T115" s="3"/>
      <c r="U115" s="3"/>
      <c r="V115" s="3"/>
      <c r="W115" s="3"/>
      <c r="X115" s="3"/>
      <c r="Y115" s="3"/>
      <c r="Z115" s="3"/>
      <c r="AA115" s="3"/>
      <c r="AB115" s="3"/>
      <c r="AC115" s="3"/>
      <c r="AD115" s="3"/>
      <c r="AE115" s="3"/>
      <c r="AF115" s="3"/>
      <c r="AG115" s="3"/>
      <c r="AH115" s="3"/>
      <c r="AI115" s="3"/>
      <c r="AJ115" s="3"/>
      <c r="AK115" s="3"/>
      <c r="AL115" s="3"/>
    </row>
    <row r="116" spans="1:38" x14ac:dyDescent="0.2">
      <c r="A116" s="1"/>
      <c r="B116" s="1"/>
      <c r="C116" s="1"/>
      <c r="D116" s="1"/>
      <c r="E116" s="1"/>
      <c r="F116" s="1"/>
      <c r="G116" s="1"/>
      <c r="H116" s="1"/>
      <c r="I116" s="1"/>
      <c r="J116" s="1"/>
      <c r="K116" s="1"/>
      <c r="L116" s="1"/>
      <c r="M116" s="1"/>
      <c r="N116" s="1"/>
      <c r="O116" s="1"/>
      <c r="P116" s="1"/>
      <c r="Q116" s="1"/>
      <c r="R116" s="1"/>
      <c r="S116" s="1"/>
      <c r="T116" s="1"/>
      <c r="U116" s="1"/>
      <c r="V116" s="1"/>
      <c r="W116" s="1"/>
      <c r="X116" s="1"/>
      <c r="Y116" s="1"/>
      <c r="Z116" s="1"/>
      <c r="AA116" s="1"/>
      <c r="AB116" s="1"/>
      <c r="AC116" s="1"/>
      <c r="AD116" s="1"/>
      <c r="AE116" s="1"/>
      <c r="AF116" s="1"/>
      <c r="AG116" s="1"/>
      <c r="AH116" s="1"/>
      <c r="AI116" s="1"/>
      <c r="AJ116" s="1"/>
      <c r="AK116" s="1"/>
      <c r="AL116" s="1"/>
    </row>
    <row r="117" spans="1:38" x14ac:dyDescent="0.2">
      <c r="A117" s="9"/>
      <c r="B117" s="1"/>
      <c r="C117" s="1"/>
      <c r="D117" s="1"/>
      <c r="E117" s="1"/>
      <c r="F117" s="1"/>
      <c r="G117" s="1"/>
      <c r="H117" s="1"/>
      <c r="I117" s="1"/>
      <c r="J117" s="1"/>
      <c r="K117" s="1"/>
      <c r="L117" s="1"/>
      <c r="M117" s="1"/>
      <c r="N117" s="1"/>
      <c r="O117" s="1"/>
      <c r="P117" s="1"/>
      <c r="Q117" s="1"/>
      <c r="R117" s="1"/>
      <c r="S117" s="1"/>
      <c r="T117" s="1"/>
      <c r="U117" s="1"/>
      <c r="V117" s="1"/>
      <c r="W117" s="1"/>
      <c r="X117" s="1"/>
      <c r="Y117" s="1"/>
      <c r="Z117" s="1"/>
      <c r="AA117" s="1"/>
      <c r="AB117" s="1"/>
      <c r="AC117" s="1"/>
      <c r="AD117" s="1"/>
      <c r="AE117" s="1"/>
      <c r="AF117" s="1"/>
      <c r="AG117" s="1"/>
      <c r="AH117" s="1"/>
      <c r="AI117" s="1"/>
      <c r="AJ117" s="1"/>
      <c r="AK117" s="1"/>
      <c r="AL117" s="1"/>
    </row>
    <row r="118" spans="1:38" x14ac:dyDescent="0.2">
      <c r="A118" s="1"/>
      <c r="B118" s="1"/>
      <c r="C118" s="1"/>
      <c r="D118" s="1"/>
      <c r="E118" s="1"/>
      <c r="F118" s="1"/>
      <c r="G118" s="1"/>
      <c r="H118" s="1"/>
      <c r="I118" s="1"/>
      <c r="J118" s="1"/>
      <c r="K118" s="1"/>
      <c r="L118" s="1"/>
      <c r="M118" s="1"/>
      <c r="N118" s="1"/>
      <c r="O118" s="1"/>
      <c r="P118" s="1"/>
      <c r="Q118" s="1"/>
      <c r="R118" s="1"/>
      <c r="S118" s="1"/>
      <c r="T118" s="3"/>
      <c r="U118" s="3"/>
      <c r="V118" s="3"/>
      <c r="W118" s="3"/>
      <c r="X118" s="3"/>
      <c r="Y118" s="3"/>
      <c r="Z118" s="3"/>
      <c r="AA118" s="3"/>
      <c r="AB118" s="3"/>
      <c r="AC118" s="3"/>
      <c r="AD118" s="3"/>
      <c r="AE118" s="3"/>
      <c r="AF118" s="3"/>
      <c r="AG118" s="3"/>
      <c r="AH118" s="3"/>
      <c r="AI118" s="3"/>
      <c r="AJ118" s="3"/>
      <c r="AK118" s="1"/>
      <c r="AL118" s="4"/>
    </row>
    <row r="119" spans="1:38" x14ac:dyDescent="0.2">
      <c r="A119" s="1"/>
      <c r="B119" s="1"/>
      <c r="C119" s="1"/>
      <c r="D119" s="1"/>
      <c r="E119" s="1"/>
      <c r="F119" s="1"/>
      <c r="G119" s="1"/>
      <c r="H119" s="1"/>
      <c r="I119" s="1"/>
      <c r="J119" s="1"/>
      <c r="K119" s="1"/>
      <c r="L119" s="1"/>
      <c r="M119" s="1"/>
      <c r="N119" s="1"/>
      <c r="O119" s="1"/>
      <c r="P119" s="1"/>
      <c r="Q119" s="1"/>
      <c r="R119" s="1"/>
      <c r="S119" s="1"/>
      <c r="T119" s="1"/>
      <c r="U119" s="1"/>
      <c r="V119" s="1"/>
      <c r="W119" s="1"/>
      <c r="X119" s="1"/>
      <c r="Y119" s="1"/>
      <c r="Z119" s="1"/>
      <c r="AA119" s="1"/>
      <c r="AB119" s="1"/>
      <c r="AC119" s="1"/>
      <c r="AD119" s="1"/>
      <c r="AE119" s="1"/>
      <c r="AF119" s="1"/>
      <c r="AG119" s="1"/>
      <c r="AH119" s="1"/>
      <c r="AI119" s="1"/>
      <c r="AJ119" s="1"/>
      <c r="AK119" s="1"/>
      <c r="AL119" s="1"/>
    </row>
    <row r="120" spans="1:38" x14ac:dyDescent="0.2">
      <c r="A120" s="1"/>
      <c r="B120" s="1"/>
      <c r="C120" s="1"/>
      <c r="D120" s="1"/>
      <c r="E120" s="1"/>
      <c r="F120" s="1"/>
      <c r="G120" s="1"/>
      <c r="H120" s="1"/>
      <c r="I120" s="1"/>
      <c r="J120" s="1"/>
      <c r="K120" s="1"/>
      <c r="L120" s="1"/>
      <c r="M120" s="1"/>
      <c r="N120" s="1"/>
      <c r="O120" s="1"/>
      <c r="P120" s="1"/>
      <c r="Q120" s="1"/>
      <c r="R120" s="1"/>
      <c r="S120" s="1"/>
      <c r="T120" s="1"/>
      <c r="U120" s="1"/>
      <c r="V120" s="1"/>
      <c r="W120" s="1"/>
      <c r="X120" s="1"/>
      <c r="Y120" s="1"/>
      <c r="Z120" s="1"/>
      <c r="AA120" s="1"/>
      <c r="AB120" s="1"/>
      <c r="AC120" s="1"/>
      <c r="AD120" s="1"/>
      <c r="AE120" s="1"/>
      <c r="AF120" s="1"/>
      <c r="AG120" s="1"/>
      <c r="AH120" s="1"/>
      <c r="AI120" s="1"/>
      <c r="AJ120" s="1"/>
      <c r="AK120" s="1"/>
      <c r="AL120" s="1"/>
    </row>
    <row r="121" spans="1:38" x14ac:dyDescent="0.2">
      <c r="A121" s="1"/>
      <c r="B121" s="1"/>
      <c r="C121" s="1"/>
      <c r="D121" s="1"/>
      <c r="E121" s="1"/>
      <c r="F121" s="1"/>
      <c r="G121" s="1"/>
      <c r="H121" s="1"/>
      <c r="I121" s="1"/>
      <c r="J121" s="1"/>
      <c r="K121" s="1"/>
      <c r="L121" s="1"/>
      <c r="M121" s="1"/>
      <c r="N121" s="1"/>
      <c r="O121" s="1"/>
      <c r="P121" s="1"/>
      <c r="Q121" s="1"/>
      <c r="R121" s="1"/>
      <c r="S121" s="1"/>
      <c r="T121" s="1"/>
      <c r="U121" s="1"/>
      <c r="V121" s="1"/>
      <c r="W121" s="1"/>
      <c r="X121" s="1"/>
      <c r="Y121" s="1"/>
      <c r="Z121" s="1"/>
      <c r="AA121" s="1"/>
      <c r="AB121" s="1"/>
      <c r="AC121" s="1"/>
      <c r="AD121" s="1"/>
      <c r="AE121" s="1"/>
      <c r="AF121" s="1"/>
      <c r="AG121" s="1"/>
      <c r="AH121" s="1"/>
      <c r="AI121" s="1"/>
      <c r="AJ121" s="1"/>
      <c r="AK121" s="1"/>
      <c r="AL121" s="1"/>
    </row>
    <row r="122" spans="1:38" x14ac:dyDescent="0.2">
      <c r="A122" s="1"/>
      <c r="B122" s="1"/>
      <c r="C122" s="1"/>
      <c r="D122" s="1"/>
      <c r="E122" s="1"/>
      <c r="F122" s="1"/>
      <c r="G122" s="1"/>
      <c r="H122" s="1"/>
      <c r="I122" s="1"/>
      <c r="J122" s="1"/>
      <c r="K122" s="1"/>
      <c r="L122" s="1"/>
      <c r="M122" s="1"/>
      <c r="N122" s="1"/>
      <c r="O122" s="1"/>
      <c r="P122" s="1"/>
      <c r="Q122" s="1"/>
      <c r="R122" s="1"/>
      <c r="S122" s="1"/>
      <c r="T122" s="1"/>
      <c r="U122" s="1"/>
      <c r="V122" s="1"/>
      <c r="W122" s="1"/>
      <c r="X122" s="1"/>
      <c r="Y122" s="1"/>
      <c r="Z122" s="1"/>
      <c r="AA122" s="1"/>
      <c r="AB122" s="1"/>
      <c r="AC122" s="1"/>
      <c r="AD122" s="1"/>
      <c r="AE122" s="1"/>
      <c r="AF122" s="1"/>
      <c r="AG122" s="1"/>
      <c r="AH122" s="1"/>
      <c r="AI122" s="1"/>
      <c r="AJ122" s="1"/>
      <c r="AK122" s="1"/>
      <c r="AL122" s="1"/>
    </row>
    <row r="123" spans="1:38" x14ac:dyDescent="0.2">
      <c r="A123" s="1"/>
      <c r="B123" s="1"/>
      <c r="C123" s="1"/>
      <c r="D123" s="1"/>
      <c r="E123" s="1"/>
      <c r="F123" s="1"/>
      <c r="G123" s="1"/>
      <c r="H123" s="1"/>
      <c r="I123" s="1"/>
      <c r="J123" s="1"/>
      <c r="K123" s="1"/>
      <c r="L123" s="1"/>
      <c r="M123" s="1"/>
      <c r="N123" s="1"/>
      <c r="O123" s="1"/>
      <c r="P123" s="1"/>
      <c r="Q123" s="1"/>
      <c r="R123" s="1"/>
      <c r="S123" s="1"/>
      <c r="T123" s="1"/>
      <c r="U123" s="1"/>
      <c r="V123" s="1"/>
      <c r="W123" s="1"/>
      <c r="X123" s="1"/>
      <c r="Y123" s="1"/>
      <c r="Z123" s="1"/>
      <c r="AA123" s="1"/>
      <c r="AB123" s="1"/>
      <c r="AC123" s="1"/>
      <c r="AD123" s="1"/>
      <c r="AE123" s="1"/>
      <c r="AF123" s="1"/>
      <c r="AG123" s="1"/>
      <c r="AH123" s="1"/>
      <c r="AI123" s="1"/>
      <c r="AJ123" s="1"/>
      <c r="AK123" s="1"/>
      <c r="AL123" s="1"/>
    </row>
    <row r="124" spans="1:38" x14ac:dyDescent="0.2">
      <c r="A124" s="1"/>
      <c r="B124" s="1"/>
      <c r="C124" s="1"/>
      <c r="D124" s="1"/>
      <c r="E124" s="1"/>
      <c r="F124" s="1"/>
      <c r="G124" s="1"/>
      <c r="H124" s="1"/>
      <c r="I124" s="1"/>
      <c r="J124" s="1"/>
      <c r="K124" s="1"/>
      <c r="L124" s="1"/>
      <c r="M124" s="1"/>
      <c r="N124" s="1"/>
      <c r="O124" s="1"/>
      <c r="P124" s="1"/>
      <c r="Q124" s="1"/>
      <c r="R124" s="1"/>
      <c r="S124" s="1"/>
      <c r="T124" s="1"/>
      <c r="U124" s="1"/>
      <c r="V124" s="1"/>
      <c r="W124" s="1"/>
      <c r="X124" s="1"/>
      <c r="Y124" s="1"/>
      <c r="Z124" s="1"/>
      <c r="AA124" s="1"/>
      <c r="AB124" s="1"/>
      <c r="AC124" s="1"/>
      <c r="AD124" s="1"/>
      <c r="AE124" s="1"/>
      <c r="AF124" s="1"/>
      <c r="AG124" s="1"/>
      <c r="AH124" s="1"/>
      <c r="AI124" s="1"/>
      <c r="AJ124" s="1"/>
      <c r="AK124" s="1"/>
      <c r="AL124" s="1"/>
    </row>
    <row r="125" spans="1:38" x14ac:dyDescent="0.2">
      <c r="A125" s="1"/>
      <c r="B125" s="1"/>
      <c r="C125" s="1"/>
      <c r="D125" s="1"/>
      <c r="E125" s="1"/>
      <c r="F125" s="1"/>
      <c r="G125" s="1"/>
      <c r="H125" s="1"/>
      <c r="I125" s="1"/>
      <c r="J125" s="1"/>
      <c r="K125" s="1"/>
      <c r="L125" s="1"/>
      <c r="M125" s="1"/>
      <c r="N125" s="1"/>
      <c r="O125" s="1"/>
      <c r="P125" s="1"/>
      <c r="Q125" s="1"/>
      <c r="R125" s="1"/>
      <c r="S125" s="1"/>
      <c r="T125" s="1"/>
      <c r="U125" s="1"/>
      <c r="V125" s="1"/>
      <c r="W125" s="1"/>
      <c r="X125" s="1"/>
      <c r="Y125" s="1"/>
      <c r="Z125" s="1"/>
      <c r="AA125" s="1"/>
      <c r="AB125" s="1"/>
      <c r="AC125" s="1"/>
      <c r="AD125" s="1"/>
      <c r="AE125" s="1"/>
      <c r="AF125" s="1"/>
      <c r="AG125" s="1"/>
      <c r="AH125" s="1"/>
      <c r="AI125" s="1"/>
      <c r="AJ125" s="1"/>
      <c r="AK125" s="1"/>
      <c r="AL125" s="1"/>
    </row>
    <row r="126" spans="1:38" x14ac:dyDescent="0.2">
      <c r="A126" s="1"/>
      <c r="B126" s="1"/>
      <c r="C126" s="1"/>
      <c r="D126" s="1"/>
      <c r="E126" s="1"/>
      <c r="F126" s="1"/>
      <c r="G126" s="1"/>
      <c r="H126" s="1"/>
      <c r="I126" s="1"/>
      <c r="J126" s="1"/>
      <c r="K126" s="1"/>
      <c r="L126" s="1"/>
      <c r="M126" s="1"/>
      <c r="N126" s="1"/>
      <c r="O126" s="1"/>
      <c r="P126" s="1"/>
      <c r="Q126" s="1"/>
      <c r="R126" s="1"/>
      <c r="S126" s="1"/>
      <c r="T126" s="1"/>
      <c r="U126" s="1"/>
      <c r="V126" s="1"/>
      <c r="W126" s="1"/>
      <c r="X126" s="1"/>
      <c r="Y126" s="1"/>
      <c r="Z126" s="1"/>
      <c r="AA126" s="1"/>
      <c r="AB126" s="1"/>
      <c r="AC126" s="1"/>
      <c r="AD126" s="1"/>
      <c r="AE126" s="1"/>
      <c r="AF126" s="1"/>
      <c r="AG126" s="1"/>
      <c r="AH126" s="1"/>
      <c r="AI126" s="1"/>
      <c r="AJ126" s="1"/>
      <c r="AK126" s="1"/>
      <c r="AL126" s="1"/>
    </row>
    <row r="127" spans="1:38" x14ac:dyDescent="0.2">
      <c r="A127" s="1"/>
      <c r="B127" s="1"/>
      <c r="C127" s="1"/>
      <c r="D127" s="1"/>
      <c r="E127" s="1"/>
      <c r="F127" s="1"/>
      <c r="G127" s="1"/>
      <c r="H127" s="1"/>
      <c r="I127" s="1"/>
      <c r="J127" s="1"/>
      <c r="K127" s="1"/>
      <c r="L127" s="1"/>
      <c r="M127" s="1"/>
      <c r="N127" s="1"/>
      <c r="O127" s="1"/>
      <c r="P127" s="1"/>
      <c r="Q127" s="1"/>
      <c r="R127" s="1"/>
      <c r="S127" s="1"/>
      <c r="T127" s="1"/>
      <c r="U127" s="1"/>
      <c r="V127" s="1"/>
      <c r="W127" s="1"/>
      <c r="X127" s="1"/>
      <c r="Y127" s="1"/>
      <c r="Z127" s="1"/>
      <c r="AA127" s="1"/>
      <c r="AB127" s="1"/>
      <c r="AC127" s="1"/>
      <c r="AD127" s="1"/>
      <c r="AE127" s="1"/>
      <c r="AF127" s="1"/>
      <c r="AG127" s="1"/>
      <c r="AH127" s="1"/>
      <c r="AI127" s="1"/>
      <c r="AJ127" s="1"/>
      <c r="AK127" s="1"/>
      <c r="AL127" s="1"/>
    </row>
    <row r="128" spans="1:38" x14ac:dyDescent="0.2">
      <c r="A128" s="1"/>
      <c r="B128" s="1"/>
      <c r="C128" s="1"/>
      <c r="D128" s="1"/>
      <c r="E128" s="1"/>
      <c r="F128" s="1"/>
      <c r="G128" s="1"/>
      <c r="H128" s="1"/>
      <c r="I128" s="1"/>
      <c r="J128" s="1"/>
      <c r="K128" s="1"/>
      <c r="L128" s="1"/>
      <c r="M128" s="1"/>
      <c r="N128" s="1"/>
      <c r="O128" s="1"/>
      <c r="P128" s="1"/>
      <c r="Q128" s="1"/>
      <c r="R128" s="1"/>
      <c r="S128" s="1"/>
      <c r="T128" s="1"/>
      <c r="U128" s="1"/>
      <c r="V128" s="1"/>
      <c r="W128" s="1"/>
      <c r="X128" s="1"/>
      <c r="Y128" s="1"/>
      <c r="Z128" s="1"/>
      <c r="AA128" s="1"/>
      <c r="AB128" s="1"/>
      <c r="AC128" s="1"/>
      <c r="AD128" s="1"/>
      <c r="AE128" s="1"/>
      <c r="AF128" s="1"/>
      <c r="AG128" s="1"/>
      <c r="AH128" s="1"/>
      <c r="AI128" s="1"/>
      <c r="AJ128" s="1"/>
      <c r="AK128" s="1"/>
      <c r="AL128" s="1"/>
    </row>
    <row r="129" spans="1:38" x14ac:dyDescent="0.2">
      <c r="A129" s="1"/>
      <c r="B129" s="1"/>
      <c r="C129" s="1"/>
      <c r="D129" s="1"/>
      <c r="E129" s="1"/>
      <c r="F129" s="1"/>
      <c r="G129" s="1"/>
      <c r="H129" s="1"/>
      <c r="I129" s="1"/>
      <c r="J129" s="1"/>
      <c r="K129" s="1"/>
      <c r="L129" s="1"/>
      <c r="M129" s="1"/>
      <c r="N129" s="1"/>
      <c r="O129" s="1"/>
      <c r="P129" s="1"/>
      <c r="Q129" s="1"/>
      <c r="R129" s="1"/>
      <c r="S129" s="1"/>
      <c r="T129" s="1"/>
      <c r="U129" s="1"/>
      <c r="V129" s="1"/>
      <c r="W129" s="1"/>
      <c r="X129" s="1"/>
      <c r="Y129" s="1"/>
      <c r="Z129" s="1"/>
      <c r="AA129" s="1"/>
      <c r="AB129" s="1"/>
      <c r="AC129" s="1"/>
      <c r="AD129" s="1"/>
      <c r="AE129" s="1"/>
      <c r="AF129" s="1"/>
      <c r="AG129" s="1"/>
      <c r="AH129" s="1"/>
      <c r="AI129" s="1"/>
      <c r="AJ129" s="1"/>
      <c r="AK129" s="1"/>
      <c r="AL129" s="1"/>
    </row>
    <row r="130" spans="1:38" x14ac:dyDescent="0.2">
      <c r="A130" s="1"/>
      <c r="B130" s="1"/>
      <c r="C130" s="1"/>
      <c r="D130" s="1"/>
      <c r="E130" s="1"/>
      <c r="F130" s="1"/>
      <c r="G130" s="1"/>
      <c r="H130" s="1"/>
      <c r="I130" s="1"/>
      <c r="J130" s="1"/>
      <c r="K130" s="1"/>
      <c r="L130" s="1"/>
      <c r="M130" s="1"/>
      <c r="N130" s="1"/>
      <c r="O130" s="1"/>
      <c r="P130" s="1"/>
      <c r="Q130" s="1"/>
      <c r="R130" s="1"/>
      <c r="S130" s="1"/>
      <c r="T130" s="1"/>
      <c r="U130" s="1"/>
      <c r="V130" s="1"/>
      <c r="W130" s="1"/>
      <c r="X130" s="1"/>
      <c r="Y130" s="1"/>
      <c r="Z130" s="1"/>
      <c r="AA130" s="1"/>
      <c r="AB130" s="1"/>
      <c r="AC130" s="1"/>
      <c r="AD130" s="1"/>
      <c r="AE130" s="1"/>
      <c r="AF130" s="1"/>
      <c r="AG130" s="1"/>
      <c r="AH130" s="1"/>
      <c r="AI130" s="1"/>
      <c r="AJ130" s="1"/>
      <c r="AK130" s="1"/>
      <c r="AL130" s="1"/>
    </row>
    <row r="131" spans="1:38" x14ac:dyDescent="0.2">
      <c r="A131" s="1"/>
      <c r="B131" s="1"/>
      <c r="C131" s="1"/>
      <c r="D131" s="1"/>
      <c r="E131" s="1"/>
      <c r="F131" s="1"/>
      <c r="G131" s="1"/>
      <c r="H131" s="1"/>
      <c r="I131" s="1"/>
      <c r="J131" s="1"/>
      <c r="K131" s="1"/>
      <c r="L131" s="1"/>
      <c r="M131" s="1"/>
      <c r="N131" s="1"/>
      <c r="O131" s="1"/>
      <c r="P131" s="1"/>
      <c r="Q131" s="1"/>
      <c r="R131" s="1"/>
      <c r="S131" s="1"/>
      <c r="T131" s="1"/>
      <c r="U131" s="1"/>
      <c r="V131" s="1"/>
      <c r="W131" s="1"/>
      <c r="X131" s="1"/>
      <c r="Y131" s="1"/>
      <c r="Z131" s="1"/>
      <c r="AA131" s="1"/>
      <c r="AB131" s="1"/>
      <c r="AC131" s="1"/>
      <c r="AD131" s="1"/>
      <c r="AE131" s="1"/>
      <c r="AF131" s="1"/>
      <c r="AG131" s="1"/>
      <c r="AH131" s="1"/>
      <c r="AI131" s="1"/>
      <c r="AJ131" s="1"/>
      <c r="AK131" s="1"/>
      <c r="AL131" s="1"/>
    </row>
    <row r="132" spans="1:38" x14ac:dyDescent="0.2">
      <c r="A132" s="1"/>
      <c r="B132" s="1"/>
      <c r="C132" s="1"/>
      <c r="D132" s="1"/>
      <c r="E132" s="1"/>
      <c r="F132" s="1"/>
      <c r="G132" s="1"/>
      <c r="H132" s="1"/>
      <c r="I132" s="1"/>
      <c r="J132" s="1"/>
      <c r="K132" s="1"/>
      <c r="L132" s="1"/>
      <c r="M132" s="1"/>
      <c r="N132" s="1"/>
      <c r="O132" s="1"/>
      <c r="P132" s="1"/>
      <c r="Q132" s="1"/>
      <c r="R132" s="1"/>
      <c r="S132" s="1"/>
      <c r="T132" s="1"/>
      <c r="U132" s="1"/>
      <c r="V132" s="1"/>
      <c r="W132" s="1"/>
      <c r="X132" s="1"/>
      <c r="Y132" s="1"/>
      <c r="Z132" s="1"/>
      <c r="AA132" s="1"/>
      <c r="AB132" s="1"/>
      <c r="AC132" s="1"/>
      <c r="AD132" s="1"/>
      <c r="AE132" s="1"/>
      <c r="AF132" s="1"/>
      <c r="AG132" s="1"/>
      <c r="AH132" s="1"/>
      <c r="AI132" s="1"/>
      <c r="AJ132" s="1"/>
      <c r="AK132" s="1"/>
      <c r="AL132" s="1"/>
    </row>
    <row r="133" spans="1:38" x14ac:dyDescent="0.2">
      <c r="A133" s="1"/>
      <c r="B133" s="1"/>
      <c r="C133" s="1"/>
      <c r="D133" s="1"/>
      <c r="E133" s="1"/>
      <c r="F133" s="1"/>
      <c r="G133" s="1"/>
      <c r="H133" s="1"/>
      <c r="I133" s="1"/>
      <c r="J133" s="1"/>
      <c r="K133" s="1"/>
      <c r="L133" s="1"/>
      <c r="M133" s="1"/>
      <c r="N133" s="1"/>
      <c r="O133" s="1"/>
      <c r="P133" s="1"/>
      <c r="Q133" s="1"/>
      <c r="R133" s="1"/>
      <c r="S133" s="1"/>
      <c r="T133" s="1"/>
      <c r="U133" s="1"/>
      <c r="V133" s="1"/>
      <c r="W133" s="1"/>
      <c r="X133" s="1"/>
      <c r="Y133" s="1"/>
      <c r="Z133" s="1"/>
      <c r="AA133" s="1"/>
      <c r="AB133" s="1"/>
      <c r="AC133" s="1"/>
      <c r="AD133" s="1"/>
      <c r="AE133" s="1"/>
      <c r="AF133" s="1"/>
      <c r="AG133" s="1"/>
      <c r="AH133" s="1"/>
      <c r="AI133" s="1"/>
      <c r="AJ133" s="1"/>
      <c r="AK133" s="1"/>
      <c r="AL133" s="1"/>
    </row>
    <row r="134" spans="1:38" x14ac:dyDescent="0.2">
      <c r="A134" s="1"/>
      <c r="B134" s="1"/>
      <c r="C134" s="1"/>
      <c r="D134" s="1"/>
      <c r="E134" s="1"/>
      <c r="F134" s="1"/>
      <c r="G134" s="1"/>
      <c r="H134" s="1"/>
      <c r="I134" s="1"/>
      <c r="J134" s="1"/>
      <c r="K134" s="1"/>
      <c r="L134" s="1"/>
      <c r="M134" s="1"/>
      <c r="N134" s="1"/>
      <c r="O134" s="1"/>
      <c r="P134" s="1"/>
      <c r="Q134" s="1"/>
      <c r="R134" s="1"/>
      <c r="S134" s="1"/>
      <c r="T134" s="1"/>
      <c r="U134" s="1"/>
      <c r="V134" s="1"/>
      <c r="W134" s="1"/>
      <c r="X134" s="1"/>
      <c r="Y134" s="1"/>
      <c r="Z134" s="1"/>
      <c r="AA134" s="1"/>
      <c r="AB134" s="1"/>
      <c r="AC134" s="1"/>
      <c r="AD134" s="1"/>
      <c r="AE134" s="1"/>
      <c r="AF134" s="1"/>
      <c r="AG134" s="1"/>
      <c r="AH134" s="1"/>
      <c r="AI134" s="1"/>
      <c r="AJ134" s="1"/>
      <c r="AK134" s="1"/>
      <c r="AL134" s="1"/>
    </row>
    <row r="135" spans="1:38" x14ac:dyDescent="0.2">
      <c r="A135" s="1"/>
      <c r="B135" s="1"/>
      <c r="C135" s="1"/>
      <c r="D135" s="1"/>
      <c r="E135" s="1"/>
      <c r="F135" s="1"/>
      <c r="G135" s="1"/>
      <c r="H135" s="1"/>
      <c r="I135" s="1"/>
      <c r="J135" s="1"/>
      <c r="K135" s="1"/>
      <c r="L135" s="1"/>
      <c r="M135" s="1"/>
      <c r="N135" s="1"/>
      <c r="O135" s="1"/>
      <c r="P135" s="1"/>
      <c r="Q135" s="1"/>
      <c r="R135" s="1"/>
      <c r="S135" s="1"/>
      <c r="T135" s="1"/>
      <c r="U135" s="1"/>
      <c r="V135" s="1"/>
      <c r="W135" s="1"/>
      <c r="X135" s="1"/>
      <c r="Y135" s="1"/>
      <c r="Z135" s="1"/>
      <c r="AA135" s="1"/>
      <c r="AB135" s="1"/>
      <c r="AC135" s="1"/>
      <c r="AD135" s="1"/>
      <c r="AE135" s="1"/>
      <c r="AF135" s="1"/>
      <c r="AG135" s="1"/>
      <c r="AH135" s="1"/>
      <c r="AI135" s="1"/>
      <c r="AJ135" s="1"/>
      <c r="AK135" s="1"/>
      <c r="AL135" s="1"/>
    </row>
    <row r="136" spans="1:38" x14ac:dyDescent="0.2">
      <c r="A136" s="1"/>
      <c r="B136" s="1"/>
      <c r="C136" s="1"/>
      <c r="D136" s="1"/>
      <c r="E136" s="1"/>
      <c r="F136" s="1"/>
      <c r="G136" s="1"/>
      <c r="H136" s="1"/>
      <c r="I136" s="1"/>
      <c r="J136" s="1"/>
      <c r="K136" s="1"/>
      <c r="L136" s="1"/>
      <c r="M136" s="1"/>
      <c r="N136" s="1"/>
      <c r="O136" s="1"/>
      <c r="P136" s="1"/>
      <c r="Q136" s="1"/>
      <c r="R136" s="1"/>
      <c r="S136" s="1"/>
      <c r="T136" s="1"/>
      <c r="U136" s="1"/>
      <c r="V136" s="1"/>
      <c r="W136" s="1"/>
      <c r="X136" s="1"/>
      <c r="Y136" s="1"/>
      <c r="Z136" s="1"/>
      <c r="AA136" s="1"/>
      <c r="AB136" s="1"/>
      <c r="AC136" s="1"/>
      <c r="AD136" s="1"/>
      <c r="AE136" s="1"/>
      <c r="AF136" s="1"/>
      <c r="AG136" s="1"/>
      <c r="AH136" s="1"/>
      <c r="AI136" s="1"/>
      <c r="AJ136" s="1"/>
      <c r="AK136" s="1"/>
      <c r="AL136" s="1"/>
    </row>
    <row r="137" spans="1:38" x14ac:dyDescent="0.2">
      <c r="A137" s="1"/>
      <c r="B137" s="1"/>
      <c r="C137" s="1"/>
      <c r="D137" s="1"/>
      <c r="E137" s="1"/>
      <c r="F137" s="1"/>
      <c r="G137" s="1"/>
      <c r="H137" s="1"/>
      <c r="I137" s="1"/>
      <c r="J137" s="1"/>
      <c r="K137" s="1"/>
      <c r="L137" s="1"/>
      <c r="M137" s="1"/>
      <c r="N137" s="1"/>
      <c r="O137" s="1"/>
      <c r="P137" s="1"/>
      <c r="Q137" s="1"/>
      <c r="R137" s="1"/>
      <c r="S137" s="1"/>
      <c r="T137" s="1"/>
      <c r="U137" s="1"/>
      <c r="V137" s="1"/>
      <c r="W137" s="1"/>
      <c r="X137" s="1"/>
      <c r="Y137" s="1"/>
      <c r="Z137" s="1"/>
      <c r="AA137" s="1"/>
      <c r="AB137" s="1"/>
      <c r="AC137" s="1"/>
      <c r="AD137" s="1"/>
      <c r="AE137" s="1"/>
      <c r="AF137" s="1"/>
      <c r="AG137" s="1"/>
      <c r="AH137" s="1"/>
      <c r="AI137" s="1"/>
      <c r="AJ137" s="1"/>
      <c r="AK137" s="1"/>
      <c r="AL137" s="1"/>
    </row>
    <row r="138" spans="1:38" x14ac:dyDescent="0.2">
      <c r="A138" s="1"/>
      <c r="B138" s="1"/>
      <c r="C138" s="1"/>
      <c r="D138" s="1"/>
      <c r="E138" s="1"/>
      <c r="F138" s="1"/>
      <c r="G138" s="1"/>
      <c r="H138" s="1"/>
      <c r="I138" s="1"/>
      <c r="J138" s="1"/>
      <c r="K138" s="1"/>
      <c r="L138" s="1"/>
      <c r="M138" s="1"/>
      <c r="N138" s="1"/>
      <c r="O138" s="1"/>
      <c r="P138" s="1"/>
      <c r="Q138" s="1"/>
      <c r="R138" s="1"/>
      <c r="S138" s="1"/>
      <c r="T138" s="1"/>
      <c r="U138" s="1"/>
      <c r="V138" s="1"/>
      <c r="W138" s="1"/>
      <c r="X138" s="1"/>
      <c r="Y138" s="1"/>
      <c r="Z138" s="1"/>
      <c r="AA138" s="1"/>
      <c r="AB138" s="1"/>
      <c r="AC138" s="1"/>
      <c r="AD138" s="1"/>
      <c r="AE138" s="1"/>
      <c r="AF138" s="1"/>
      <c r="AG138" s="1"/>
      <c r="AH138" s="1"/>
      <c r="AI138" s="1"/>
      <c r="AJ138" s="1"/>
      <c r="AK138" s="1"/>
      <c r="AL138" s="1"/>
    </row>
    <row r="139" spans="1:38" x14ac:dyDescent="0.2">
      <c r="A139" s="1"/>
      <c r="B139" s="1"/>
      <c r="C139" s="1"/>
      <c r="D139" s="1"/>
      <c r="E139" s="1"/>
      <c r="F139" s="1"/>
      <c r="G139" s="1"/>
      <c r="H139" s="1"/>
      <c r="I139" s="1"/>
      <c r="J139" s="1"/>
      <c r="K139" s="1"/>
      <c r="L139" s="1"/>
      <c r="M139" s="1"/>
      <c r="N139" s="1"/>
      <c r="O139" s="1"/>
      <c r="P139" s="1"/>
      <c r="Q139" s="1"/>
      <c r="R139" s="1"/>
      <c r="S139" s="1"/>
      <c r="T139" s="1"/>
      <c r="U139" s="1"/>
      <c r="V139" s="1"/>
      <c r="W139" s="1"/>
      <c r="X139" s="1"/>
      <c r="Y139" s="1"/>
      <c r="Z139" s="1"/>
      <c r="AA139" s="1"/>
      <c r="AB139" s="1"/>
      <c r="AC139" s="1"/>
      <c r="AD139" s="1"/>
      <c r="AE139" s="1"/>
      <c r="AF139" s="1"/>
      <c r="AG139" s="1"/>
      <c r="AH139" s="1"/>
      <c r="AI139" s="1"/>
      <c r="AJ139" s="1"/>
      <c r="AK139" s="1"/>
      <c r="AL139" s="1"/>
    </row>
    <row r="140" spans="1:38" x14ac:dyDescent="0.2">
      <c r="A140" s="1"/>
      <c r="B140" s="1"/>
      <c r="C140" s="1"/>
      <c r="D140" s="1"/>
      <c r="E140" s="1"/>
      <c r="F140" s="1"/>
      <c r="G140" s="1"/>
      <c r="H140" s="1"/>
      <c r="I140" s="1"/>
      <c r="J140" s="1"/>
      <c r="K140" s="1"/>
      <c r="L140" s="1"/>
      <c r="M140" s="1"/>
      <c r="N140" s="1"/>
      <c r="O140" s="1"/>
      <c r="P140" s="1"/>
      <c r="Q140" s="1"/>
      <c r="R140" s="1"/>
      <c r="S140" s="1"/>
      <c r="T140" s="1"/>
      <c r="U140" s="1"/>
      <c r="V140" s="1"/>
      <c r="W140" s="1"/>
      <c r="X140" s="1"/>
      <c r="Y140" s="1"/>
      <c r="Z140" s="1"/>
      <c r="AA140" s="1"/>
      <c r="AB140" s="1"/>
      <c r="AC140" s="1"/>
      <c r="AD140" s="1"/>
      <c r="AE140" s="1"/>
      <c r="AF140" s="1"/>
      <c r="AG140" s="1"/>
      <c r="AH140" s="1"/>
      <c r="AI140" s="1"/>
      <c r="AJ140" s="1"/>
      <c r="AK140" s="1"/>
      <c r="AL140" s="1"/>
    </row>
    <row r="141" spans="1:38" x14ac:dyDescent="0.2">
      <c r="A141" s="1"/>
      <c r="B141" s="1"/>
      <c r="C141" s="1"/>
      <c r="D141" s="1"/>
      <c r="E141" s="1"/>
      <c r="F141" s="1"/>
      <c r="G141" s="1"/>
      <c r="H141" s="1"/>
      <c r="I141" s="1"/>
      <c r="J141" s="1"/>
      <c r="K141" s="1"/>
      <c r="L141" s="1"/>
      <c r="M141" s="1"/>
      <c r="N141" s="1"/>
      <c r="O141" s="1"/>
      <c r="P141" s="1"/>
      <c r="Q141" s="1"/>
      <c r="R141" s="1"/>
      <c r="S141" s="1"/>
      <c r="T141" s="1"/>
      <c r="U141" s="1"/>
      <c r="V141" s="1"/>
      <c r="W141" s="1"/>
      <c r="X141" s="1"/>
      <c r="Y141" s="1"/>
      <c r="Z141" s="1"/>
      <c r="AA141" s="1"/>
      <c r="AB141" s="1"/>
      <c r="AC141" s="1"/>
      <c r="AD141" s="1"/>
      <c r="AE141" s="1"/>
      <c r="AF141" s="1"/>
      <c r="AG141" s="1"/>
      <c r="AH141" s="1"/>
      <c r="AI141" s="1"/>
      <c r="AJ141" s="1"/>
      <c r="AK141" s="1"/>
      <c r="AL141" s="1"/>
    </row>
    <row r="142" spans="1:38" x14ac:dyDescent="0.2">
      <c r="A142" s="1"/>
      <c r="B142" s="1"/>
      <c r="C142" s="1"/>
      <c r="D142" s="1"/>
      <c r="E142" s="1"/>
      <c r="F142" s="1"/>
      <c r="G142" s="1"/>
      <c r="H142" s="1"/>
      <c r="I142" s="1"/>
      <c r="J142" s="1"/>
      <c r="K142" s="1"/>
      <c r="L142" s="1"/>
      <c r="M142" s="1"/>
      <c r="N142" s="1"/>
      <c r="O142" s="1"/>
      <c r="P142" s="1"/>
      <c r="Q142" s="1"/>
      <c r="R142" s="1"/>
      <c r="S142" s="1"/>
      <c r="T142" s="1"/>
      <c r="U142" s="1"/>
      <c r="V142" s="1"/>
      <c r="W142" s="1"/>
      <c r="X142" s="1"/>
      <c r="Y142" s="1"/>
      <c r="Z142" s="1"/>
      <c r="AA142" s="1"/>
      <c r="AB142" s="1"/>
      <c r="AC142" s="1"/>
      <c r="AD142" s="1"/>
      <c r="AE142" s="1"/>
      <c r="AF142" s="1"/>
      <c r="AG142" s="1"/>
      <c r="AH142" s="1"/>
      <c r="AI142" s="1"/>
      <c r="AJ142" s="1"/>
      <c r="AK142" s="1"/>
      <c r="AL142" s="1"/>
    </row>
    <row r="143" spans="1:38" x14ac:dyDescent="0.2">
      <c r="A143" s="1"/>
      <c r="B143" s="1"/>
      <c r="C143" s="1"/>
      <c r="D143" s="1"/>
      <c r="E143" s="1"/>
      <c r="F143" s="1"/>
      <c r="G143" s="1"/>
      <c r="H143" s="1"/>
      <c r="I143" s="1"/>
      <c r="J143" s="1"/>
      <c r="K143" s="1"/>
      <c r="L143" s="1"/>
      <c r="M143" s="1"/>
      <c r="N143" s="1"/>
      <c r="O143" s="1"/>
      <c r="P143" s="1"/>
      <c r="Q143" s="1"/>
      <c r="R143" s="1"/>
      <c r="S143" s="1"/>
      <c r="T143" s="1"/>
      <c r="U143" s="1"/>
      <c r="V143" s="1"/>
      <c r="W143" s="1"/>
      <c r="X143" s="1"/>
      <c r="Y143" s="1"/>
      <c r="Z143" s="1"/>
      <c r="AA143" s="1"/>
      <c r="AB143" s="1"/>
      <c r="AC143" s="1"/>
      <c r="AD143" s="1"/>
      <c r="AE143" s="1"/>
      <c r="AF143" s="1"/>
      <c r="AG143" s="1"/>
      <c r="AH143" s="1"/>
      <c r="AI143" s="1"/>
      <c r="AJ143" s="1"/>
      <c r="AK143" s="1"/>
      <c r="AL143" s="1"/>
    </row>
    <row r="144" spans="1:38" x14ac:dyDescent="0.2">
      <c r="A144" s="1"/>
      <c r="B144" s="1"/>
      <c r="C144" s="1"/>
      <c r="D144" s="1"/>
      <c r="E144" s="1"/>
      <c r="F144" s="1"/>
      <c r="G144" s="1"/>
      <c r="H144" s="1"/>
      <c r="I144" s="1"/>
      <c r="J144" s="1"/>
      <c r="K144" s="1"/>
      <c r="L144" s="1"/>
      <c r="M144" s="1"/>
      <c r="N144" s="1"/>
      <c r="O144" s="1"/>
      <c r="P144" s="1"/>
      <c r="Q144" s="1"/>
      <c r="R144" s="1"/>
      <c r="S144" s="1"/>
      <c r="T144" s="1"/>
      <c r="U144" s="1"/>
      <c r="V144" s="1"/>
      <c r="W144" s="1"/>
      <c r="X144" s="1"/>
      <c r="Y144" s="1"/>
      <c r="Z144" s="1"/>
      <c r="AA144" s="1"/>
      <c r="AB144" s="1"/>
      <c r="AC144" s="1"/>
      <c r="AD144" s="1"/>
      <c r="AE144" s="1"/>
      <c r="AF144" s="1"/>
      <c r="AG144" s="1"/>
      <c r="AH144" s="1"/>
      <c r="AI144" s="1"/>
      <c r="AJ144" s="1"/>
      <c r="AK144" s="1"/>
      <c r="AL144" s="1"/>
    </row>
    <row r="145" spans="1:38" x14ac:dyDescent="0.2">
      <c r="A145" s="1"/>
      <c r="B145" s="1"/>
      <c r="C145" s="1"/>
      <c r="D145" s="1"/>
      <c r="E145" s="1"/>
      <c r="F145" s="1"/>
      <c r="G145" s="1"/>
      <c r="H145" s="1"/>
      <c r="I145" s="1"/>
      <c r="J145" s="1"/>
      <c r="K145" s="1"/>
      <c r="L145" s="1"/>
      <c r="M145" s="1"/>
      <c r="N145" s="1"/>
      <c r="O145" s="1"/>
      <c r="P145" s="1"/>
      <c r="Q145" s="1"/>
      <c r="R145" s="1"/>
      <c r="S145" s="1"/>
      <c r="T145" s="1"/>
      <c r="U145" s="1"/>
      <c r="V145" s="1"/>
      <c r="W145" s="1"/>
      <c r="X145" s="1"/>
      <c r="Y145" s="1"/>
      <c r="Z145" s="1"/>
      <c r="AA145" s="1"/>
      <c r="AB145" s="1"/>
      <c r="AC145" s="1"/>
      <c r="AD145" s="1"/>
      <c r="AE145" s="1"/>
      <c r="AF145" s="1"/>
      <c r="AG145" s="1"/>
      <c r="AH145" s="1"/>
      <c r="AI145" s="1"/>
      <c r="AJ145" s="1"/>
      <c r="AK145" s="1"/>
      <c r="AL145" s="1"/>
    </row>
    <row r="146" spans="1:38" x14ac:dyDescent="0.2">
      <c r="A146" s="1"/>
      <c r="B146" s="1"/>
      <c r="C146" s="1"/>
      <c r="D146" s="1"/>
      <c r="E146" s="1"/>
      <c r="F146" s="1"/>
      <c r="G146" s="1"/>
      <c r="H146" s="1"/>
      <c r="I146" s="1"/>
      <c r="J146" s="1"/>
      <c r="K146" s="1"/>
      <c r="L146" s="1"/>
      <c r="M146" s="1"/>
      <c r="N146" s="1"/>
      <c r="O146" s="1"/>
      <c r="P146" s="1"/>
      <c r="Q146" s="1"/>
      <c r="R146" s="1"/>
      <c r="S146" s="1"/>
      <c r="T146" s="1"/>
      <c r="U146" s="1"/>
      <c r="V146" s="1"/>
      <c r="W146" s="1"/>
      <c r="X146" s="1"/>
      <c r="Y146" s="1"/>
      <c r="Z146" s="1"/>
      <c r="AA146" s="1"/>
      <c r="AB146" s="1"/>
      <c r="AC146" s="1"/>
      <c r="AD146" s="1"/>
      <c r="AE146" s="1"/>
      <c r="AF146" s="1"/>
      <c r="AG146" s="1"/>
      <c r="AH146" s="1"/>
      <c r="AI146" s="1"/>
      <c r="AJ146" s="1"/>
      <c r="AK146" s="1"/>
      <c r="AL146" s="1"/>
    </row>
    <row r="147" spans="1:38" x14ac:dyDescent="0.2">
      <c r="A147" s="6"/>
      <c r="B147" s="3"/>
      <c r="C147" s="3"/>
      <c r="D147" s="3"/>
      <c r="E147" s="3"/>
      <c r="F147" s="3"/>
      <c r="G147" s="3"/>
      <c r="H147" s="3"/>
      <c r="I147" s="3"/>
      <c r="J147" s="7"/>
      <c r="K147" s="7"/>
      <c r="L147" s="7"/>
      <c r="M147" s="7"/>
      <c r="N147" s="7"/>
      <c r="O147" s="7"/>
      <c r="P147" s="2"/>
      <c r="Q147" s="1"/>
      <c r="R147" s="1"/>
      <c r="S147" s="1"/>
      <c r="T147" s="1"/>
      <c r="U147" s="1"/>
      <c r="V147" s="1"/>
      <c r="W147" s="1"/>
      <c r="X147" s="1"/>
      <c r="Y147" s="1"/>
      <c r="Z147" s="1"/>
      <c r="AA147" s="1"/>
      <c r="AB147" s="1"/>
      <c r="AC147" s="1"/>
      <c r="AD147" s="1"/>
      <c r="AE147" s="1"/>
      <c r="AF147" s="1"/>
      <c r="AG147" s="1"/>
      <c r="AH147" s="1"/>
      <c r="AI147" s="1"/>
      <c r="AJ147" s="1"/>
      <c r="AK147" s="1"/>
      <c r="AL147" s="1"/>
    </row>
    <row r="148" spans="1:38" x14ac:dyDescent="0.2">
      <c r="A148" s="1"/>
      <c r="B148" s="1"/>
      <c r="C148" s="1"/>
      <c r="D148" s="1"/>
      <c r="E148" s="1"/>
      <c r="F148" s="1"/>
      <c r="G148" s="1"/>
      <c r="H148" s="1"/>
      <c r="I148" s="1"/>
      <c r="J148" s="1"/>
      <c r="K148" s="1"/>
      <c r="L148" s="1"/>
      <c r="M148" s="1"/>
      <c r="N148" s="1"/>
      <c r="O148" s="1"/>
      <c r="P148" s="1"/>
      <c r="Q148" s="1"/>
      <c r="R148" s="1"/>
      <c r="S148" s="1"/>
      <c r="T148" s="1"/>
      <c r="U148" s="1"/>
      <c r="V148" s="1"/>
      <c r="W148" s="1"/>
      <c r="X148" s="1"/>
      <c r="Y148" s="1"/>
      <c r="Z148" s="1"/>
      <c r="AA148" s="1"/>
      <c r="AB148" s="1"/>
      <c r="AC148" s="1"/>
      <c r="AD148" s="1"/>
      <c r="AE148" s="1"/>
      <c r="AF148" s="1"/>
      <c r="AG148" s="1"/>
      <c r="AH148" s="1"/>
      <c r="AI148" s="1"/>
      <c r="AJ148" s="1"/>
      <c r="AK148" s="1"/>
      <c r="AL148" s="1"/>
    </row>
    <row r="149" spans="1:38" ht="15" customHeight="1" x14ac:dyDescent="0.2">
      <c r="A149" s="5"/>
      <c r="B149" s="5"/>
      <c r="C149" s="5"/>
      <c r="D149" s="5"/>
      <c r="E149" s="5"/>
      <c r="F149" s="5"/>
      <c r="G149" s="5"/>
      <c r="H149" s="5"/>
      <c r="I149" s="5"/>
      <c r="J149" s="5"/>
      <c r="K149" s="5"/>
      <c r="L149" s="1"/>
      <c r="M149" s="1"/>
      <c r="N149" s="1"/>
      <c r="O149" s="1"/>
      <c r="P149" s="1"/>
      <c r="Q149" s="1"/>
      <c r="R149" s="1"/>
      <c r="S149" s="1"/>
      <c r="T149" s="1"/>
      <c r="U149" s="1"/>
      <c r="V149" s="1"/>
      <c r="W149" s="1"/>
      <c r="X149" s="1"/>
      <c r="Y149" s="1"/>
      <c r="Z149" s="1"/>
      <c r="AA149" s="1"/>
      <c r="AB149" s="1"/>
      <c r="AC149" s="1"/>
      <c r="AD149" s="1"/>
      <c r="AE149" s="1"/>
      <c r="AF149" s="1"/>
      <c r="AG149" s="1"/>
      <c r="AH149" s="1"/>
      <c r="AI149" s="1"/>
      <c r="AJ149" s="1"/>
      <c r="AK149" s="1"/>
      <c r="AL149" s="1"/>
    </row>
    <row r="150" spans="1:38" ht="21" customHeight="1" x14ac:dyDescent="0.2">
      <c r="A150" s="8"/>
      <c r="B150" s="8"/>
      <c r="C150" s="8"/>
      <c r="D150" s="8"/>
      <c r="E150" s="8"/>
      <c r="F150" s="8"/>
      <c r="G150" s="8"/>
      <c r="H150" s="8"/>
      <c r="I150" s="8"/>
      <c r="J150" s="8"/>
      <c r="K150" s="8"/>
      <c r="L150" s="1"/>
      <c r="M150" s="8"/>
      <c r="N150" s="8"/>
      <c r="O150" s="8"/>
      <c r="P150" s="8"/>
      <c r="Q150" s="8"/>
      <c r="R150" s="8"/>
      <c r="S150" s="8"/>
      <c r="T150" s="8"/>
      <c r="U150" s="8"/>
      <c r="V150" s="8"/>
      <c r="W150" s="8"/>
      <c r="X150" s="8"/>
      <c r="Y150" s="8"/>
      <c r="Z150" s="8"/>
      <c r="AA150" s="8"/>
      <c r="AB150" s="8"/>
      <c r="AC150" s="8"/>
      <c r="AD150" s="1"/>
      <c r="AE150" s="8"/>
      <c r="AF150" s="8"/>
      <c r="AG150" s="8"/>
      <c r="AH150" s="8"/>
      <c r="AI150" s="8"/>
      <c r="AJ150" s="8"/>
      <c r="AK150" s="8"/>
      <c r="AL150" s="8"/>
    </row>
    <row r="151" spans="1:38" x14ac:dyDescent="0.2">
      <c r="A151" s="1"/>
      <c r="B151" s="1"/>
      <c r="C151" s="1"/>
      <c r="D151" s="1"/>
      <c r="E151" s="1"/>
      <c r="F151" s="1"/>
      <c r="G151" s="1"/>
      <c r="H151" s="1"/>
      <c r="I151" s="1"/>
      <c r="J151" s="1"/>
      <c r="K151" s="1"/>
      <c r="L151" s="1"/>
      <c r="M151" s="1"/>
      <c r="N151" s="1"/>
      <c r="O151" s="1"/>
      <c r="P151" s="1"/>
      <c r="Q151" s="1"/>
      <c r="R151" s="1"/>
      <c r="S151" s="1"/>
      <c r="T151" s="1"/>
      <c r="U151" s="1"/>
      <c r="V151" s="1"/>
      <c r="W151" s="1"/>
      <c r="X151" s="1"/>
      <c r="Y151" s="1"/>
      <c r="Z151" s="1"/>
      <c r="AA151" s="1"/>
      <c r="AB151" s="1"/>
      <c r="AC151" s="1"/>
      <c r="AD151" s="1"/>
      <c r="AE151" s="1"/>
      <c r="AF151" s="1"/>
      <c r="AG151" s="1"/>
      <c r="AH151" s="1"/>
      <c r="AI151" s="1"/>
      <c r="AJ151" s="1"/>
      <c r="AK151" s="1"/>
      <c r="AL151" s="1"/>
    </row>
    <row r="152" spans="1:38" x14ac:dyDescent="0.2">
      <c r="A152" s="9"/>
      <c r="B152" s="1"/>
      <c r="C152" s="1"/>
      <c r="D152" s="1"/>
      <c r="E152" s="1"/>
      <c r="F152" s="1"/>
      <c r="G152" s="1"/>
      <c r="H152" s="1"/>
      <c r="I152" s="1"/>
      <c r="J152" s="1"/>
      <c r="K152" s="1"/>
      <c r="L152" s="1"/>
      <c r="M152" s="1"/>
      <c r="N152" s="1"/>
      <c r="O152" s="1"/>
      <c r="P152" s="1"/>
      <c r="Q152" s="1"/>
      <c r="R152" s="1"/>
      <c r="S152" s="1"/>
      <c r="T152" s="1"/>
      <c r="U152" s="1"/>
      <c r="V152" s="1"/>
      <c r="W152" s="1"/>
      <c r="X152" s="1"/>
      <c r="Y152" s="1"/>
      <c r="Z152" s="1"/>
      <c r="AA152" s="1"/>
      <c r="AB152" s="1"/>
      <c r="AC152" s="1"/>
      <c r="AD152" s="1"/>
      <c r="AE152" s="1"/>
      <c r="AF152" s="1"/>
      <c r="AG152" s="1"/>
      <c r="AH152" s="1"/>
      <c r="AI152" s="1"/>
      <c r="AJ152" s="1"/>
      <c r="AK152" s="1"/>
      <c r="AL152" s="1"/>
    </row>
    <row r="153" spans="1:38" ht="9.75" customHeight="1" x14ac:dyDescent="0.2">
      <c r="A153" s="1"/>
      <c r="B153" s="1"/>
      <c r="C153" s="1"/>
      <c r="D153" s="1"/>
      <c r="E153" s="1"/>
      <c r="F153" s="1"/>
      <c r="G153" s="1"/>
      <c r="H153" s="1"/>
      <c r="I153" s="1"/>
      <c r="J153" s="1"/>
      <c r="K153" s="1"/>
      <c r="L153" s="1"/>
      <c r="M153" s="1"/>
      <c r="N153" s="1"/>
      <c r="O153" s="1"/>
      <c r="P153" s="1"/>
      <c r="Q153" s="1"/>
      <c r="R153" s="1"/>
      <c r="S153" s="1"/>
      <c r="T153" s="1"/>
      <c r="U153" s="1"/>
      <c r="V153" s="1"/>
      <c r="W153" s="1"/>
      <c r="X153" s="1"/>
      <c r="Y153" s="1"/>
      <c r="Z153" s="1"/>
      <c r="AA153" s="1"/>
      <c r="AB153" s="1"/>
      <c r="AC153" s="1"/>
      <c r="AD153" s="1"/>
      <c r="AE153" s="1"/>
      <c r="AF153" s="1"/>
      <c r="AG153" s="1"/>
      <c r="AH153" s="1"/>
      <c r="AI153" s="1"/>
      <c r="AJ153" s="1"/>
      <c r="AK153" s="1"/>
      <c r="AL153" s="1"/>
    </row>
    <row r="154" spans="1:38" x14ac:dyDescent="0.2">
      <c r="A154" s="1"/>
      <c r="B154" s="1"/>
      <c r="C154" s="1"/>
      <c r="D154" s="1"/>
      <c r="E154" s="1"/>
      <c r="F154" s="1"/>
      <c r="G154" s="1"/>
      <c r="H154" s="1"/>
      <c r="I154" s="1"/>
      <c r="J154" s="1"/>
      <c r="K154" s="1"/>
      <c r="L154" s="1"/>
      <c r="M154" s="1"/>
      <c r="N154" s="1"/>
      <c r="O154" s="1"/>
      <c r="P154" s="1"/>
      <c r="Q154" s="1"/>
      <c r="R154" s="1"/>
      <c r="S154" s="1"/>
      <c r="T154" s="1"/>
      <c r="U154" s="1"/>
      <c r="V154" s="1"/>
      <c r="W154" s="1"/>
      <c r="X154" s="1"/>
      <c r="Y154" s="1"/>
      <c r="Z154" s="1"/>
      <c r="AA154" s="1"/>
      <c r="AB154" s="1"/>
      <c r="AC154" s="1"/>
      <c r="AD154" s="1"/>
      <c r="AE154" s="1"/>
      <c r="AF154" s="1"/>
      <c r="AG154" s="1"/>
      <c r="AH154" s="1"/>
      <c r="AI154" s="1"/>
      <c r="AJ154" s="1"/>
      <c r="AK154" s="1"/>
      <c r="AL154" s="1"/>
    </row>
    <row r="155" spans="1:38" x14ac:dyDescent="0.2">
      <c r="A155" s="1"/>
      <c r="B155" s="1"/>
      <c r="C155" s="1"/>
      <c r="D155" s="1"/>
      <c r="E155" s="1"/>
      <c r="F155" s="1"/>
      <c r="G155" s="1"/>
      <c r="H155" s="1"/>
      <c r="I155" s="1"/>
      <c r="J155" s="1"/>
      <c r="K155" s="1"/>
      <c r="L155" s="1"/>
      <c r="M155" s="1"/>
      <c r="N155" s="1"/>
      <c r="O155" s="1"/>
      <c r="P155" s="1"/>
      <c r="Q155" s="1"/>
      <c r="R155" s="1"/>
      <c r="S155" s="1"/>
      <c r="T155" s="1"/>
      <c r="U155" s="1"/>
      <c r="V155" s="1"/>
      <c r="W155" s="1"/>
      <c r="X155" s="1"/>
      <c r="Y155" s="1"/>
      <c r="Z155" s="1"/>
      <c r="AA155" s="1"/>
      <c r="AB155" s="1"/>
      <c r="AC155" s="1"/>
      <c r="AD155" s="1"/>
      <c r="AE155" s="1"/>
      <c r="AF155" s="1"/>
      <c r="AG155" s="1"/>
      <c r="AH155" s="1"/>
      <c r="AI155" s="1"/>
      <c r="AJ155" s="1"/>
      <c r="AK155" s="1"/>
      <c r="AL155" s="1"/>
    </row>
    <row r="156" spans="1:38" x14ac:dyDescent="0.2">
      <c r="A156" s="1"/>
      <c r="B156" s="1"/>
      <c r="C156" s="1"/>
      <c r="D156" s="1"/>
      <c r="E156" s="1"/>
      <c r="F156" s="1"/>
      <c r="G156" s="1"/>
      <c r="H156" s="1"/>
      <c r="I156" s="1"/>
      <c r="J156" s="1"/>
      <c r="K156" s="1"/>
      <c r="L156" s="1"/>
      <c r="M156" s="1"/>
      <c r="N156" s="1"/>
      <c r="O156" s="1"/>
      <c r="P156" s="1"/>
      <c r="Q156" s="1"/>
      <c r="R156" s="1"/>
      <c r="S156" s="1"/>
      <c r="T156" s="1"/>
      <c r="U156" s="1"/>
      <c r="V156" s="1"/>
      <c r="W156" s="1"/>
      <c r="X156" s="1"/>
      <c r="Y156" s="1"/>
      <c r="Z156" s="1"/>
      <c r="AA156" s="1"/>
      <c r="AB156" s="1"/>
      <c r="AC156" s="1"/>
      <c r="AD156" s="1"/>
      <c r="AE156" s="1"/>
      <c r="AF156" s="1"/>
      <c r="AG156" s="1"/>
      <c r="AH156" s="1"/>
      <c r="AI156" s="1"/>
      <c r="AJ156" s="1"/>
      <c r="AK156" s="1"/>
      <c r="AL156" s="1"/>
    </row>
    <row r="157" spans="1:38" x14ac:dyDescent="0.2">
      <c r="A157" s="1"/>
      <c r="B157" s="1"/>
      <c r="C157" s="1"/>
      <c r="D157" s="1"/>
      <c r="E157" s="1"/>
      <c r="F157" s="1"/>
      <c r="G157" s="1"/>
      <c r="H157" s="1"/>
      <c r="I157" s="1"/>
      <c r="J157" s="1"/>
      <c r="K157" s="1"/>
      <c r="L157" s="1"/>
      <c r="M157" s="1"/>
      <c r="N157" s="1"/>
      <c r="O157" s="1"/>
      <c r="P157" s="1"/>
      <c r="Q157" s="1"/>
      <c r="R157" s="1"/>
      <c r="S157" s="1"/>
      <c r="T157" s="1"/>
      <c r="U157" s="1"/>
      <c r="V157" s="1"/>
      <c r="W157" s="1"/>
      <c r="X157" s="1"/>
      <c r="Y157" s="1"/>
      <c r="Z157" s="1"/>
      <c r="AA157" s="1"/>
      <c r="AB157" s="1"/>
      <c r="AC157" s="1"/>
      <c r="AD157" s="1"/>
      <c r="AE157" s="1"/>
      <c r="AF157" s="1"/>
      <c r="AG157" s="1"/>
      <c r="AH157" s="1"/>
      <c r="AI157" s="1"/>
      <c r="AJ157" s="1"/>
      <c r="AK157" s="1"/>
      <c r="AL157" s="1"/>
    </row>
    <row r="158" spans="1:38" x14ac:dyDescent="0.2">
      <c r="A158" s="1"/>
      <c r="B158" s="1"/>
      <c r="C158" s="1"/>
      <c r="D158" s="1"/>
      <c r="E158" s="1"/>
      <c r="F158" s="1"/>
      <c r="G158" s="1"/>
      <c r="H158" s="1"/>
      <c r="I158" s="1"/>
      <c r="J158" s="1"/>
      <c r="K158" s="1"/>
      <c r="L158" s="1"/>
      <c r="M158" s="1"/>
      <c r="N158" s="1"/>
      <c r="O158" s="1"/>
      <c r="P158" s="1"/>
      <c r="Q158" s="1"/>
      <c r="R158" s="1"/>
      <c r="S158" s="1"/>
      <c r="T158" s="1"/>
      <c r="U158" s="1"/>
      <c r="V158" s="1"/>
      <c r="W158" s="1"/>
      <c r="X158" s="1"/>
      <c r="Y158" s="1"/>
      <c r="Z158" s="1"/>
      <c r="AA158" s="1"/>
      <c r="AB158" s="1"/>
      <c r="AC158" s="1"/>
      <c r="AD158" s="1"/>
      <c r="AE158" s="1"/>
      <c r="AF158" s="1"/>
      <c r="AG158" s="1"/>
      <c r="AH158" s="1"/>
      <c r="AI158" s="1"/>
      <c r="AJ158" s="1"/>
      <c r="AK158" s="1"/>
      <c r="AL158" s="1"/>
    </row>
    <row r="159" spans="1:38" x14ac:dyDescent="0.2">
      <c r="A159" s="1"/>
      <c r="B159" s="1"/>
      <c r="C159" s="1"/>
      <c r="D159" s="1"/>
      <c r="E159" s="1"/>
      <c r="F159" s="1"/>
      <c r="G159" s="1"/>
      <c r="H159" s="1"/>
      <c r="I159" s="1"/>
      <c r="J159" s="1"/>
      <c r="K159" s="1"/>
      <c r="L159" s="1"/>
      <c r="M159" s="1"/>
      <c r="N159" s="1"/>
      <c r="O159" s="1"/>
      <c r="P159" s="1"/>
      <c r="Q159" s="1"/>
      <c r="R159" s="1"/>
      <c r="S159" s="1"/>
      <c r="T159" s="1"/>
      <c r="U159" s="1"/>
      <c r="V159" s="1"/>
      <c r="W159" s="1"/>
      <c r="X159" s="1"/>
      <c r="Y159" s="1"/>
      <c r="Z159" s="1"/>
      <c r="AA159" s="1"/>
      <c r="AB159" s="1"/>
      <c r="AC159" s="1"/>
      <c r="AD159" s="1"/>
      <c r="AE159" s="1"/>
      <c r="AF159" s="1"/>
      <c r="AG159" s="1"/>
      <c r="AH159" s="1"/>
      <c r="AI159" s="1"/>
      <c r="AJ159" s="1"/>
      <c r="AK159" s="1"/>
      <c r="AL159" s="1"/>
    </row>
    <row r="160" spans="1:38" x14ac:dyDescent="0.2">
      <c r="A160" s="1"/>
      <c r="B160" s="1"/>
      <c r="C160" s="1"/>
      <c r="D160" s="1"/>
      <c r="E160" s="1"/>
      <c r="F160" s="1"/>
      <c r="G160" s="1"/>
      <c r="H160" s="1"/>
      <c r="I160" s="1"/>
      <c r="J160" s="1"/>
      <c r="K160" s="1"/>
      <c r="L160" s="1"/>
      <c r="M160" s="1"/>
      <c r="N160" s="1"/>
      <c r="O160" s="1"/>
      <c r="P160" s="1"/>
      <c r="Q160" s="1"/>
      <c r="R160" s="1"/>
      <c r="S160" s="1"/>
      <c r="T160" s="1"/>
      <c r="U160" s="1"/>
      <c r="V160" s="1"/>
      <c r="W160" s="1"/>
      <c r="X160" s="1"/>
      <c r="Y160" s="1"/>
      <c r="Z160" s="1"/>
      <c r="AA160" s="1"/>
      <c r="AB160" s="1"/>
      <c r="AC160" s="1"/>
      <c r="AD160" s="1"/>
      <c r="AE160" s="1"/>
      <c r="AF160" s="1"/>
      <c r="AG160" s="1"/>
      <c r="AH160" s="1"/>
      <c r="AI160" s="1"/>
      <c r="AJ160" s="1"/>
      <c r="AK160" s="1"/>
      <c r="AL160" s="1"/>
    </row>
    <row r="161" spans="1:38" x14ac:dyDescent="0.2">
      <c r="A161" s="1"/>
      <c r="B161" s="1"/>
      <c r="C161" s="1"/>
      <c r="D161" s="1"/>
      <c r="E161" s="1"/>
      <c r="F161" s="1"/>
      <c r="G161" s="1"/>
      <c r="H161" s="1"/>
      <c r="I161" s="1"/>
      <c r="J161" s="1"/>
      <c r="K161" s="1"/>
      <c r="L161" s="1"/>
      <c r="M161" s="1"/>
      <c r="N161" s="1"/>
      <c r="O161" s="1"/>
      <c r="P161" s="1"/>
      <c r="Q161" s="1"/>
      <c r="R161" s="1"/>
      <c r="S161" s="1"/>
      <c r="T161" s="1"/>
      <c r="U161" s="1"/>
      <c r="V161" s="1"/>
      <c r="W161" s="1"/>
      <c r="X161" s="1"/>
      <c r="Y161" s="1"/>
      <c r="Z161" s="1"/>
      <c r="AA161" s="1"/>
      <c r="AB161" s="1"/>
      <c r="AC161" s="1"/>
      <c r="AD161" s="1"/>
      <c r="AE161" s="1"/>
      <c r="AF161" s="1"/>
      <c r="AG161" s="1"/>
      <c r="AH161" s="1"/>
      <c r="AI161" s="1"/>
      <c r="AJ161" s="1"/>
      <c r="AK161" s="1"/>
      <c r="AL161" s="1"/>
    </row>
    <row r="162" spans="1:38" x14ac:dyDescent="0.2">
      <c r="A162" s="1"/>
      <c r="B162" s="1"/>
      <c r="C162" s="1"/>
      <c r="D162" s="1"/>
      <c r="E162" s="1"/>
      <c r="F162" s="1"/>
      <c r="G162" s="1"/>
      <c r="H162" s="1"/>
      <c r="I162" s="1"/>
      <c r="J162" s="1"/>
      <c r="K162" s="1"/>
      <c r="L162" s="1"/>
      <c r="M162" s="1"/>
      <c r="N162" s="1"/>
      <c r="O162" s="1"/>
      <c r="P162" s="1"/>
      <c r="Q162" s="1"/>
      <c r="R162" s="1"/>
      <c r="S162" s="1"/>
      <c r="T162" s="1"/>
      <c r="U162" s="1"/>
      <c r="V162" s="1"/>
      <c r="W162" s="1"/>
      <c r="X162" s="1"/>
      <c r="Y162" s="1"/>
      <c r="Z162" s="1"/>
      <c r="AA162" s="1"/>
      <c r="AB162" s="1"/>
      <c r="AC162" s="1"/>
      <c r="AD162" s="1"/>
      <c r="AE162" s="1"/>
      <c r="AF162" s="1"/>
      <c r="AG162" s="1"/>
      <c r="AH162" s="1"/>
      <c r="AI162" s="1"/>
      <c r="AJ162" s="1"/>
      <c r="AK162" s="1"/>
      <c r="AL162" s="1"/>
    </row>
    <row r="163" spans="1:38" x14ac:dyDescent="0.2">
      <c r="A163" s="1"/>
      <c r="B163" s="1"/>
      <c r="C163" s="1"/>
      <c r="D163" s="1"/>
      <c r="E163" s="1"/>
      <c r="F163" s="1"/>
      <c r="G163" s="1"/>
      <c r="H163" s="1"/>
      <c r="I163" s="1"/>
      <c r="J163" s="1"/>
      <c r="K163" s="1"/>
      <c r="L163" s="1"/>
      <c r="M163" s="1"/>
      <c r="N163" s="1"/>
      <c r="O163" s="1"/>
      <c r="P163" s="1"/>
      <c r="Q163" s="1"/>
      <c r="R163" s="1"/>
      <c r="S163" s="1"/>
      <c r="T163" s="1"/>
      <c r="U163" s="1"/>
      <c r="V163" s="1"/>
      <c r="W163" s="1"/>
      <c r="X163" s="1"/>
      <c r="Y163" s="1"/>
      <c r="Z163" s="1"/>
      <c r="AA163" s="1"/>
      <c r="AB163" s="1"/>
      <c r="AC163" s="1"/>
      <c r="AD163" s="1"/>
      <c r="AE163" s="1"/>
      <c r="AF163" s="1"/>
      <c r="AG163" s="1"/>
      <c r="AH163" s="1"/>
      <c r="AI163" s="1"/>
      <c r="AJ163" s="1"/>
      <c r="AK163" s="1"/>
      <c r="AL163" s="1"/>
    </row>
    <row r="164" spans="1:38" x14ac:dyDescent="0.2">
      <c r="A164" s="1"/>
      <c r="B164" s="1"/>
      <c r="C164" s="1"/>
      <c r="D164" s="1"/>
      <c r="E164" s="1"/>
      <c r="F164" s="1"/>
      <c r="G164" s="1"/>
      <c r="H164" s="1"/>
      <c r="I164" s="1"/>
      <c r="J164" s="1"/>
      <c r="K164" s="1"/>
      <c r="L164" s="1"/>
      <c r="M164" s="1"/>
      <c r="N164" s="1"/>
      <c r="O164" s="1"/>
      <c r="P164" s="1"/>
      <c r="Q164" s="1"/>
      <c r="R164" s="1"/>
      <c r="S164" s="1"/>
      <c r="T164" s="1"/>
      <c r="U164" s="1"/>
      <c r="V164" s="1"/>
      <c r="W164" s="1"/>
      <c r="X164" s="1"/>
      <c r="Y164" s="1"/>
      <c r="Z164" s="1"/>
      <c r="AA164" s="1"/>
      <c r="AB164" s="1"/>
      <c r="AC164" s="1"/>
      <c r="AD164" s="1"/>
      <c r="AE164" s="1"/>
      <c r="AF164" s="1"/>
      <c r="AG164" s="1"/>
      <c r="AH164" s="1"/>
      <c r="AI164" s="1"/>
      <c r="AJ164" s="1"/>
      <c r="AK164" s="1"/>
      <c r="AL164" s="1"/>
    </row>
    <row r="165" spans="1:38" x14ac:dyDescent="0.2">
      <c r="A165" s="1"/>
      <c r="B165" s="1"/>
      <c r="C165" s="1"/>
      <c r="D165" s="1"/>
      <c r="E165" s="1"/>
      <c r="F165" s="1"/>
      <c r="G165" s="1"/>
      <c r="H165" s="1"/>
      <c r="I165" s="1"/>
      <c r="J165" s="1"/>
      <c r="K165" s="1"/>
      <c r="L165" s="1"/>
      <c r="M165" s="1"/>
      <c r="N165" s="1"/>
      <c r="O165" s="1"/>
      <c r="P165" s="1"/>
      <c r="Q165" s="1"/>
      <c r="R165" s="1"/>
      <c r="S165" s="1"/>
      <c r="T165" s="1"/>
      <c r="U165" s="1"/>
      <c r="V165" s="1"/>
      <c r="W165" s="1"/>
      <c r="X165" s="1"/>
      <c r="Y165" s="1"/>
      <c r="Z165" s="1"/>
      <c r="AA165" s="1"/>
      <c r="AB165" s="1"/>
      <c r="AC165" s="1"/>
      <c r="AD165" s="1"/>
      <c r="AE165" s="1"/>
      <c r="AF165" s="1"/>
      <c r="AG165" s="1"/>
      <c r="AH165" s="1"/>
      <c r="AI165" s="1"/>
      <c r="AJ165" s="1"/>
      <c r="AK165" s="1"/>
      <c r="AL165" s="1"/>
    </row>
    <row r="166" spans="1:38" x14ac:dyDescent="0.2">
      <c r="A166" s="1"/>
      <c r="B166" s="1"/>
      <c r="C166" s="1"/>
      <c r="D166" s="1"/>
      <c r="E166" s="1"/>
      <c r="F166" s="1"/>
      <c r="G166" s="1"/>
      <c r="H166" s="1"/>
      <c r="I166" s="1"/>
      <c r="J166" s="1"/>
      <c r="K166" s="1"/>
      <c r="L166" s="1"/>
      <c r="M166" s="1"/>
      <c r="N166" s="1"/>
      <c r="O166" s="1"/>
      <c r="P166" s="1"/>
      <c r="Q166" s="1"/>
      <c r="R166" s="1"/>
      <c r="S166" s="1"/>
      <c r="T166" s="1"/>
      <c r="U166" s="1"/>
      <c r="V166" s="1"/>
      <c r="W166" s="1"/>
      <c r="X166" s="1"/>
      <c r="Y166" s="1"/>
      <c r="Z166" s="1"/>
      <c r="AA166" s="1"/>
      <c r="AB166" s="1"/>
      <c r="AC166" s="1"/>
      <c r="AD166" s="1"/>
      <c r="AE166" s="1"/>
      <c r="AF166" s="1"/>
      <c r="AG166" s="1"/>
      <c r="AH166" s="1"/>
      <c r="AI166" s="1"/>
      <c r="AJ166" s="1"/>
      <c r="AK166" s="1"/>
      <c r="AL166" s="1"/>
    </row>
    <row r="167" spans="1:38" x14ac:dyDescent="0.2">
      <c r="A167" s="1"/>
      <c r="B167" s="1"/>
      <c r="C167" s="1"/>
      <c r="D167" s="1"/>
      <c r="E167" s="1"/>
      <c r="F167" s="1"/>
      <c r="G167" s="1"/>
      <c r="H167" s="1"/>
      <c r="I167" s="1"/>
      <c r="J167" s="1"/>
      <c r="K167" s="1"/>
      <c r="L167" s="1"/>
      <c r="M167" s="1"/>
      <c r="N167" s="1"/>
      <c r="O167" s="1"/>
      <c r="P167" s="1"/>
      <c r="Q167" s="1"/>
      <c r="R167" s="1"/>
      <c r="S167" s="1"/>
      <c r="T167" s="1"/>
      <c r="U167" s="1"/>
      <c r="V167" s="1"/>
      <c r="W167" s="1"/>
      <c r="X167" s="1"/>
      <c r="Y167" s="1"/>
      <c r="Z167" s="1"/>
      <c r="AA167" s="1"/>
      <c r="AB167" s="1"/>
      <c r="AC167" s="1"/>
      <c r="AD167" s="1"/>
      <c r="AE167" s="1"/>
      <c r="AF167" s="1"/>
      <c r="AG167" s="1"/>
      <c r="AH167" s="1"/>
      <c r="AI167" s="1"/>
      <c r="AJ167" s="1"/>
      <c r="AK167" s="1"/>
      <c r="AL167" s="1"/>
    </row>
    <row r="168" spans="1:38" x14ac:dyDescent="0.2">
      <c r="A168" s="1"/>
      <c r="B168" s="1"/>
      <c r="C168" s="1"/>
      <c r="D168" s="1"/>
      <c r="E168" s="1"/>
      <c r="F168" s="1"/>
      <c r="G168" s="1"/>
      <c r="H168" s="1"/>
      <c r="I168" s="1"/>
      <c r="J168" s="1"/>
      <c r="K168" s="1"/>
      <c r="L168" s="1"/>
      <c r="M168" s="1"/>
      <c r="N168" s="1"/>
      <c r="O168" s="1"/>
      <c r="P168" s="1"/>
      <c r="Q168" s="1"/>
      <c r="R168" s="1"/>
      <c r="S168" s="1"/>
      <c r="T168" s="1"/>
      <c r="U168" s="1"/>
      <c r="V168" s="1"/>
      <c r="W168" s="1"/>
      <c r="X168" s="1"/>
      <c r="Y168" s="1"/>
      <c r="Z168" s="1"/>
      <c r="AA168" s="1"/>
      <c r="AB168" s="1"/>
      <c r="AC168" s="1"/>
      <c r="AD168" s="1"/>
      <c r="AE168" s="1"/>
      <c r="AF168" s="1"/>
      <c r="AG168" s="1"/>
      <c r="AH168" s="1"/>
      <c r="AI168" s="1"/>
      <c r="AJ168" s="1"/>
      <c r="AK168" s="1"/>
      <c r="AL168" s="1"/>
    </row>
    <row r="169" spans="1:38" x14ac:dyDescent="0.2">
      <c r="A169" s="1"/>
      <c r="B169" s="1"/>
      <c r="C169" s="1"/>
      <c r="D169" s="1"/>
      <c r="E169" s="1"/>
      <c r="F169" s="1"/>
      <c r="G169" s="1"/>
      <c r="H169" s="1"/>
      <c r="I169" s="1"/>
      <c r="J169" s="1"/>
      <c r="K169" s="1"/>
      <c r="L169" s="1"/>
      <c r="M169" s="1"/>
      <c r="N169" s="1"/>
      <c r="O169" s="1"/>
      <c r="P169" s="1"/>
      <c r="Q169" s="1"/>
      <c r="R169" s="1"/>
      <c r="S169" s="1"/>
      <c r="T169" s="1"/>
      <c r="U169" s="1"/>
      <c r="V169" s="1"/>
      <c r="W169" s="1"/>
      <c r="X169" s="1"/>
      <c r="Y169" s="1"/>
      <c r="Z169" s="1"/>
      <c r="AA169" s="1"/>
      <c r="AB169" s="1"/>
      <c r="AC169" s="1"/>
      <c r="AD169" s="1"/>
      <c r="AE169" s="1"/>
      <c r="AF169" s="1"/>
      <c r="AG169" s="1"/>
      <c r="AH169" s="1"/>
      <c r="AI169" s="1"/>
      <c r="AJ169" s="1"/>
      <c r="AK169" s="1"/>
      <c r="AL169" s="1"/>
    </row>
    <row r="170" spans="1:38" x14ac:dyDescent="0.2">
      <c r="A170" s="1"/>
      <c r="B170" s="1"/>
      <c r="C170" s="1"/>
      <c r="D170" s="1"/>
      <c r="E170" s="1"/>
      <c r="F170" s="1"/>
      <c r="G170" s="1"/>
      <c r="H170" s="1"/>
      <c r="I170" s="1"/>
      <c r="J170" s="1"/>
      <c r="K170" s="1"/>
      <c r="L170" s="1"/>
      <c r="M170" s="1"/>
      <c r="N170" s="1"/>
      <c r="O170" s="1"/>
      <c r="P170" s="1"/>
      <c r="Q170" s="1"/>
      <c r="R170" s="1"/>
      <c r="S170" s="1"/>
      <c r="T170" s="1"/>
      <c r="U170" s="1"/>
      <c r="V170" s="1"/>
      <c r="W170" s="1"/>
      <c r="X170" s="1"/>
      <c r="Y170" s="1"/>
      <c r="Z170" s="1"/>
      <c r="AA170" s="1"/>
      <c r="AB170" s="1"/>
      <c r="AC170" s="1"/>
      <c r="AD170" s="1"/>
      <c r="AE170" s="1"/>
      <c r="AF170" s="1"/>
      <c r="AG170" s="1"/>
      <c r="AH170" s="1"/>
      <c r="AI170" s="1"/>
      <c r="AJ170" s="1"/>
      <c r="AK170" s="1"/>
      <c r="AL170" s="1"/>
    </row>
    <row r="171" spans="1:38" x14ac:dyDescent="0.2">
      <c r="A171" s="1"/>
      <c r="B171" s="1"/>
      <c r="C171" s="1"/>
      <c r="D171" s="1"/>
      <c r="E171" s="1"/>
      <c r="F171" s="1"/>
      <c r="G171" s="1"/>
      <c r="H171" s="1"/>
      <c r="I171" s="1"/>
      <c r="J171" s="1"/>
      <c r="K171" s="1"/>
      <c r="L171" s="1"/>
      <c r="M171" s="1"/>
      <c r="N171" s="1"/>
      <c r="O171" s="1"/>
      <c r="P171" s="1"/>
      <c r="Q171" s="1"/>
      <c r="R171" s="1"/>
      <c r="S171" s="1"/>
      <c r="T171" s="1"/>
      <c r="U171" s="1"/>
      <c r="V171" s="1"/>
      <c r="W171" s="1"/>
      <c r="X171" s="1"/>
      <c r="Y171" s="1"/>
      <c r="Z171" s="1"/>
      <c r="AA171" s="1"/>
      <c r="AB171" s="1"/>
      <c r="AC171" s="1"/>
      <c r="AD171" s="1"/>
      <c r="AE171" s="1"/>
      <c r="AF171" s="1"/>
      <c r="AG171" s="1"/>
      <c r="AH171" s="1"/>
      <c r="AI171" s="1"/>
      <c r="AJ171" s="1"/>
      <c r="AK171" s="1"/>
      <c r="AL171" s="1"/>
    </row>
    <row r="172" spans="1:38" x14ac:dyDescent="0.2">
      <c r="A172" s="1"/>
      <c r="B172" s="1"/>
      <c r="C172" s="1"/>
      <c r="D172" s="1"/>
      <c r="E172" s="1"/>
      <c r="F172" s="1"/>
      <c r="G172" s="1"/>
      <c r="H172" s="1"/>
      <c r="I172" s="1"/>
      <c r="J172" s="1"/>
      <c r="K172" s="1"/>
      <c r="L172" s="1"/>
      <c r="M172" s="1"/>
      <c r="N172" s="1"/>
      <c r="O172" s="1"/>
      <c r="P172" s="1"/>
      <c r="Q172" s="1"/>
      <c r="R172" s="1"/>
      <c r="S172" s="1"/>
      <c r="T172" s="1"/>
      <c r="U172" s="1"/>
      <c r="V172" s="1"/>
      <c r="W172" s="1"/>
      <c r="X172" s="1"/>
      <c r="Y172" s="1"/>
      <c r="Z172" s="1"/>
      <c r="AA172" s="1"/>
      <c r="AB172" s="1"/>
      <c r="AC172" s="1"/>
      <c r="AD172" s="1"/>
      <c r="AE172" s="1"/>
      <c r="AF172" s="1"/>
      <c r="AG172" s="1"/>
      <c r="AH172" s="1"/>
      <c r="AI172" s="1"/>
      <c r="AJ172" s="1"/>
      <c r="AK172" s="1"/>
      <c r="AL172" s="1"/>
    </row>
    <row r="173" spans="1:38" x14ac:dyDescent="0.2">
      <c r="A173" s="1"/>
      <c r="B173" s="1"/>
      <c r="C173" s="1"/>
      <c r="D173" s="1"/>
      <c r="E173" s="1"/>
      <c r="F173" s="1"/>
      <c r="G173" s="1"/>
      <c r="H173" s="1"/>
      <c r="I173" s="1"/>
      <c r="J173" s="1"/>
      <c r="K173" s="1"/>
      <c r="L173" s="1"/>
      <c r="M173" s="1"/>
      <c r="N173" s="1"/>
      <c r="O173" s="1"/>
      <c r="P173" s="1"/>
      <c r="Q173" s="1"/>
      <c r="R173" s="1"/>
      <c r="S173" s="1"/>
      <c r="T173" s="1"/>
      <c r="U173" s="1"/>
      <c r="V173" s="1"/>
      <c r="W173" s="1"/>
      <c r="X173" s="1"/>
      <c r="Y173" s="1"/>
      <c r="Z173" s="1"/>
      <c r="AA173" s="1"/>
      <c r="AB173" s="1"/>
      <c r="AC173" s="1"/>
      <c r="AD173" s="1"/>
      <c r="AE173" s="1"/>
      <c r="AF173" s="1"/>
      <c r="AG173" s="1"/>
      <c r="AH173" s="1"/>
      <c r="AI173" s="1"/>
      <c r="AJ173" s="1"/>
      <c r="AK173" s="1"/>
      <c r="AL173" s="1"/>
    </row>
    <row r="174" spans="1:38" x14ac:dyDescent="0.2">
      <c r="A174" s="1"/>
      <c r="B174" s="1"/>
      <c r="C174" s="1"/>
      <c r="D174" s="1"/>
      <c r="E174" s="1"/>
      <c r="F174" s="1"/>
      <c r="G174" s="1"/>
      <c r="H174" s="1"/>
      <c r="I174" s="1"/>
      <c r="J174" s="1"/>
      <c r="K174" s="1"/>
      <c r="L174" s="1"/>
      <c r="M174" s="1"/>
      <c r="N174" s="1"/>
      <c r="O174" s="1"/>
      <c r="P174" s="1"/>
      <c r="Q174" s="1"/>
      <c r="R174" s="1"/>
      <c r="S174" s="1"/>
      <c r="T174" s="1"/>
      <c r="U174" s="1"/>
      <c r="V174" s="1"/>
      <c r="W174" s="1"/>
      <c r="X174" s="1"/>
      <c r="Y174" s="1"/>
      <c r="Z174" s="1"/>
      <c r="AA174" s="1"/>
      <c r="AB174" s="1"/>
      <c r="AC174" s="1"/>
      <c r="AD174" s="1"/>
      <c r="AE174" s="1"/>
      <c r="AF174" s="1"/>
      <c r="AG174" s="1"/>
      <c r="AH174" s="1"/>
      <c r="AI174" s="1"/>
      <c r="AJ174" s="1"/>
      <c r="AK174" s="1"/>
      <c r="AL174" s="1"/>
    </row>
    <row r="175" spans="1:38" x14ac:dyDescent="0.2">
      <c r="A175" s="1"/>
      <c r="B175" s="1"/>
      <c r="C175" s="1"/>
      <c r="D175" s="1"/>
      <c r="E175" s="1"/>
      <c r="F175" s="1"/>
      <c r="G175" s="1"/>
      <c r="H175" s="1"/>
      <c r="I175" s="1"/>
      <c r="J175" s="1"/>
      <c r="K175" s="1"/>
      <c r="L175" s="1"/>
      <c r="M175" s="1"/>
      <c r="N175" s="1"/>
      <c r="O175" s="1"/>
      <c r="P175" s="1"/>
      <c r="Q175" s="1"/>
      <c r="R175" s="1"/>
      <c r="S175" s="1"/>
      <c r="T175" s="1"/>
      <c r="U175" s="1"/>
      <c r="V175" s="1"/>
      <c r="W175" s="1"/>
      <c r="X175" s="1"/>
      <c r="Y175" s="1"/>
      <c r="Z175" s="1"/>
      <c r="AA175" s="1"/>
      <c r="AB175" s="1"/>
      <c r="AC175" s="1"/>
      <c r="AD175" s="1"/>
      <c r="AE175" s="1"/>
      <c r="AF175" s="1"/>
      <c r="AG175" s="1"/>
      <c r="AH175" s="1"/>
      <c r="AI175" s="1"/>
      <c r="AJ175" s="1"/>
      <c r="AK175" s="1"/>
      <c r="AL175" s="1"/>
    </row>
    <row r="176" spans="1:38" x14ac:dyDescent="0.2">
      <c r="A176" s="1"/>
      <c r="B176" s="1"/>
      <c r="C176" s="1"/>
      <c r="D176" s="1"/>
      <c r="E176" s="1"/>
      <c r="F176" s="1"/>
      <c r="G176" s="1"/>
      <c r="H176" s="1"/>
      <c r="I176" s="1"/>
      <c r="J176" s="1"/>
      <c r="K176" s="1"/>
      <c r="L176" s="1"/>
      <c r="M176" s="1"/>
      <c r="N176" s="1"/>
      <c r="O176" s="1"/>
      <c r="P176" s="1"/>
      <c r="Q176" s="1"/>
      <c r="R176" s="1"/>
      <c r="S176" s="1"/>
      <c r="T176" s="1"/>
      <c r="U176" s="1"/>
      <c r="V176" s="1"/>
      <c r="W176" s="1"/>
      <c r="X176" s="1"/>
      <c r="Y176" s="1"/>
      <c r="Z176" s="1"/>
      <c r="AA176" s="1"/>
      <c r="AB176" s="1"/>
      <c r="AC176" s="1"/>
      <c r="AD176" s="1"/>
      <c r="AE176" s="1"/>
      <c r="AF176" s="1"/>
      <c r="AG176" s="1"/>
      <c r="AH176" s="1"/>
      <c r="AI176" s="1"/>
      <c r="AJ176" s="1"/>
      <c r="AK176" s="1"/>
      <c r="AL176" s="1"/>
    </row>
    <row r="177" spans="1:38" x14ac:dyDescent="0.2">
      <c r="A177" s="1"/>
      <c r="B177" s="1"/>
      <c r="C177" s="1"/>
      <c r="D177" s="1"/>
      <c r="E177" s="1"/>
      <c r="F177" s="1"/>
      <c r="G177" s="1"/>
      <c r="H177" s="1"/>
      <c r="I177" s="1"/>
      <c r="J177" s="1"/>
      <c r="K177" s="1"/>
      <c r="L177" s="1"/>
      <c r="M177" s="1"/>
      <c r="N177" s="1"/>
      <c r="O177" s="1"/>
      <c r="P177" s="1"/>
      <c r="Q177" s="1"/>
      <c r="R177" s="1"/>
      <c r="S177" s="1"/>
      <c r="T177" s="1"/>
      <c r="U177" s="1"/>
      <c r="V177" s="1"/>
      <c r="W177" s="1"/>
      <c r="X177" s="1"/>
      <c r="Y177" s="1"/>
      <c r="Z177" s="1"/>
      <c r="AA177" s="1"/>
      <c r="AB177" s="1"/>
      <c r="AC177" s="1"/>
      <c r="AD177" s="1"/>
      <c r="AE177" s="1"/>
      <c r="AF177" s="1"/>
      <c r="AG177" s="1"/>
      <c r="AH177" s="1"/>
      <c r="AI177" s="1"/>
      <c r="AJ177" s="1"/>
      <c r="AK177" s="1"/>
      <c r="AL177" s="1"/>
    </row>
    <row r="178" spans="1:38" x14ac:dyDescent="0.2">
      <c r="A178" s="1"/>
      <c r="B178" s="1"/>
      <c r="C178" s="1"/>
      <c r="D178" s="1"/>
      <c r="E178" s="1"/>
      <c r="F178" s="1"/>
      <c r="G178" s="1"/>
      <c r="H178" s="1"/>
      <c r="I178" s="1"/>
      <c r="J178" s="1"/>
      <c r="K178" s="1"/>
      <c r="L178" s="1"/>
      <c r="M178" s="1"/>
      <c r="N178" s="1"/>
      <c r="O178" s="1"/>
      <c r="P178" s="1"/>
      <c r="Q178" s="1"/>
      <c r="R178" s="1"/>
      <c r="S178" s="1"/>
      <c r="T178" s="1"/>
      <c r="U178" s="1"/>
      <c r="V178" s="1"/>
      <c r="W178" s="1"/>
      <c r="X178" s="1"/>
      <c r="Y178" s="1"/>
      <c r="Z178" s="1"/>
      <c r="AA178" s="1"/>
      <c r="AB178" s="1"/>
      <c r="AC178" s="1"/>
      <c r="AD178" s="1"/>
      <c r="AE178" s="1"/>
      <c r="AF178" s="1"/>
      <c r="AG178" s="1"/>
      <c r="AH178" s="1"/>
      <c r="AI178" s="1"/>
      <c r="AJ178" s="1"/>
      <c r="AK178" s="1"/>
      <c r="AL178" s="1"/>
    </row>
    <row r="179" spans="1:38" x14ac:dyDescent="0.2">
      <c r="A179" s="1"/>
      <c r="B179" s="1"/>
      <c r="C179" s="1"/>
      <c r="D179" s="1"/>
      <c r="E179" s="1"/>
      <c r="F179" s="1"/>
      <c r="G179" s="1"/>
      <c r="H179" s="1"/>
      <c r="I179" s="1"/>
      <c r="J179" s="1"/>
      <c r="K179" s="1"/>
      <c r="L179" s="1"/>
      <c r="M179" s="1"/>
      <c r="N179" s="1"/>
      <c r="O179" s="1"/>
      <c r="P179" s="1"/>
      <c r="Q179" s="1"/>
      <c r="R179" s="1"/>
      <c r="S179" s="1"/>
      <c r="T179" s="1"/>
      <c r="U179" s="1"/>
      <c r="V179" s="1"/>
      <c r="W179" s="1"/>
      <c r="X179" s="1"/>
      <c r="Y179" s="1"/>
      <c r="Z179" s="1"/>
      <c r="AA179" s="1"/>
      <c r="AB179" s="1"/>
      <c r="AC179" s="1"/>
      <c r="AD179" s="1"/>
      <c r="AE179" s="1"/>
      <c r="AF179" s="1"/>
      <c r="AG179" s="1"/>
      <c r="AH179" s="1"/>
      <c r="AI179" s="1"/>
      <c r="AJ179" s="1"/>
      <c r="AK179" s="1"/>
      <c r="AL179" s="1"/>
    </row>
    <row r="180" spans="1:38" x14ac:dyDescent="0.2">
      <c r="A180" s="1"/>
      <c r="B180" s="1"/>
      <c r="C180" s="1"/>
      <c r="D180" s="1"/>
      <c r="E180" s="1"/>
      <c r="F180" s="1"/>
      <c r="G180" s="1"/>
      <c r="H180" s="1"/>
      <c r="I180" s="1"/>
      <c r="J180" s="1"/>
      <c r="K180" s="1"/>
      <c r="L180" s="1"/>
      <c r="M180" s="1"/>
      <c r="N180" s="1"/>
      <c r="O180" s="1"/>
      <c r="P180" s="1"/>
      <c r="Q180" s="1"/>
      <c r="R180" s="1"/>
      <c r="S180" s="1"/>
      <c r="T180" s="1"/>
      <c r="U180" s="1"/>
      <c r="V180" s="1"/>
      <c r="W180" s="1"/>
      <c r="X180" s="1"/>
      <c r="Y180" s="1"/>
      <c r="Z180" s="1"/>
      <c r="AA180" s="1"/>
      <c r="AB180" s="1"/>
      <c r="AC180" s="1"/>
      <c r="AD180" s="1"/>
      <c r="AE180" s="1"/>
      <c r="AF180" s="1"/>
      <c r="AG180" s="1"/>
      <c r="AH180" s="1"/>
      <c r="AI180" s="1"/>
      <c r="AJ180" s="1"/>
      <c r="AK180" s="1"/>
      <c r="AL180" s="1"/>
    </row>
    <row r="181" spans="1:38" x14ac:dyDescent="0.2">
      <c r="A181" s="1"/>
      <c r="B181" s="1"/>
      <c r="C181" s="1"/>
      <c r="D181" s="1"/>
      <c r="E181" s="1"/>
      <c r="F181" s="1"/>
      <c r="G181" s="1"/>
      <c r="H181" s="1"/>
      <c r="I181" s="1"/>
      <c r="J181" s="1"/>
      <c r="K181" s="1"/>
      <c r="L181" s="1"/>
      <c r="M181" s="1"/>
      <c r="N181" s="1"/>
      <c r="O181" s="1"/>
      <c r="P181" s="1"/>
      <c r="Q181" s="1"/>
      <c r="R181" s="1"/>
      <c r="S181" s="1"/>
      <c r="T181" s="1"/>
      <c r="U181" s="1"/>
      <c r="V181" s="1"/>
      <c r="W181" s="1"/>
      <c r="X181" s="1"/>
      <c r="Y181" s="1"/>
      <c r="Z181" s="1"/>
      <c r="AA181" s="1"/>
      <c r="AB181" s="1"/>
      <c r="AC181" s="1"/>
      <c r="AD181" s="1"/>
      <c r="AE181" s="1"/>
      <c r="AF181" s="1"/>
      <c r="AG181" s="1"/>
      <c r="AH181" s="1"/>
      <c r="AI181" s="1"/>
      <c r="AJ181" s="1"/>
      <c r="AK181" s="1"/>
      <c r="AL181" s="1"/>
    </row>
    <row r="182" spans="1:38" x14ac:dyDescent="0.2">
      <c r="A182" s="1"/>
      <c r="B182" s="1"/>
      <c r="C182" s="1"/>
      <c r="D182" s="1"/>
      <c r="E182" s="1"/>
      <c r="F182" s="1"/>
      <c r="G182" s="1"/>
      <c r="H182" s="1"/>
      <c r="I182" s="1"/>
      <c r="J182" s="1"/>
      <c r="K182" s="1"/>
      <c r="L182" s="1"/>
      <c r="M182" s="1"/>
      <c r="N182" s="1"/>
      <c r="O182" s="1"/>
      <c r="P182" s="1"/>
      <c r="Q182" s="1"/>
      <c r="R182" s="1"/>
      <c r="S182" s="1"/>
      <c r="T182" s="1"/>
      <c r="U182" s="1"/>
      <c r="V182" s="1"/>
      <c r="W182" s="1"/>
      <c r="X182" s="1"/>
      <c r="Y182" s="1"/>
      <c r="Z182" s="1"/>
      <c r="AA182" s="1"/>
      <c r="AB182" s="1"/>
      <c r="AC182" s="1"/>
      <c r="AD182" s="1"/>
      <c r="AE182" s="1"/>
      <c r="AF182" s="1"/>
      <c r="AG182" s="1"/>
      <c r="AH182" s="1"/>
      <c r="AI182" s="1"/>
      <c r="AJ182" s="1"/>
      <c r="AK182" s="1"/>
      <c r="AL182" s="1"/>
    </row>
    <row r="183" spans="1:38" x14ac:dyDescent="0.2">
      <c r="A183" s="1"/>
      <c r="B183" s="1"/>
      <c r="C183" s="1"/>
      <c r="D183" s="1"/>
      <c r="E183" s="1"/>
      <c r="F183" s="1"/>
      <c r="G183" s="1"/>
      <c r="H183" s="1"/>
      <c r="I183" s="1"/>
      <c r="J183" s="1"/>
      <c r="K183" s="1"/>
      <c r="L183" s="1"/>
      <c r="M183" s="1"/>
      <c r="N183" s="1"/>
      <c r="O183" s="1"/>
      <c r="P183" s="1"/>
      <c r="Q183" s="1"/>
      <c r="R183" s="1"/>
      <c r="S183" s="1"/>
      <c r="T183" s="1"/>
      <c r="U183" s="1"/>
      <c r="V183" s="1"/>
      <c r="W183" s="1"/>
      <c r="X183" s="1"/>
      <c r="Y183" s="1"/>
      <c r="Z183" s="1"/>
      <c r="AA183" s="1"/>
      <c r="AB183" s="1"/>
      <c r="AC183" s="1"/>
      <c r="AD183" s="1"/>
      <c r="AE183" s="1"/>
      <c r="AF183" s="1"/>
      <c r="AG183" s="1"/>
      <c r="AH183" s="1"/>
      <c r="AI183" s="1"/>
      <c r="AJ183" s="1"/>
      <c r="AK183" s="1"/>
      <c r="AL183" s="1"/>
    </row>
    <row r="184" spans="1:38" x14ac:dyDescent="0.2">
      <c r="A184" s="1"/>
      <c r="B184" s="1"/>
      <c r="C184" s="1"/>
      <c r="D184" s="1"/>
      <c r="E184" s="1"/>
      <c r="F184" s="1"/>
      <c r="G184" s="1"/>
      <c r="H184" s="1"/>
      <c r="I184" s="1"/>
      <c r="J184" s="1"/>
      <c r="K184" s="1"/>
      <c r="L184" s="1"/>
      <c r="M184" s="1"/>
      <c r="N184" s="1"/>
      <c r="O184" s="1"/>
      <c r="P184" s="1"/>
      <c r="Q184" s="1"/>
      <c r="R184" s="1"/>
      <c r="S184" s="1"/>
      <c r="T184" s="1"/>
      <c r="U184" s="1"/>
      <c r="V184" s="1"/>
      <c r="W184" s="1"/>
      <c r="X184" s="1"/>
      <c r="Y184" s="1"/>
      <c r="Z184" s="1"/>
      <c r="AA184" s="1"/>
      <c r="AB184" s="1"/>
      <c r="AC184" s="1"/>
      <c r="AD184" s="1"/>
      <c r="AE184" s="1"/>
      <c r="AF184" s="1"/>
      <c r="AG184" s="1"/>
      <c r="AH184" s="1"/>
      <c r="AI184" s="1"/>
      <c r="AJ184" s="1"/>
      <c r="AK184" s="1"/>
      <c r="AL184" s="1"/>
    </row>
    <row r="185" spans="1:38" x14ac:dyDescent="0.2">
      <c r="A185" s="1"/>
      <c r="B185" s="1"/>
      <c r="C185" s="1"/>
      <c r="D185" s="1"/>
      <c r="E185" s="1"/>
      <c r="F185" s="1"/>
      <c r="G185" s="1"/>
      <c r="H185" s="1"/>
      <c r="I185" s="1"/>
      <c r="J185" s="1"/>
      <c r="K185" s="1"/>
      <c r="L185" s="1"/>
      <c r="M185" s="1"/>
      <c r="N185" s="1"/>
      <c r="O185" s="1"/>
      <c r="P185" s="1"/>
      <c r="Q185" s="1"/>
      <c r="R185" s="1"/>
      <c r="S185" s="1"/>
      <c r="T185" s="1"/>
      <c r="U185" s="1"/>
      <c r="V185" s="1"/>
      <c r="W185" s="1"/>
      <c r="X185" s="1"/>
      <c r="Y185" s="1"/>
      <c r="Z185" s="1"/>
      <c r="AA185" s="1"/>
      <c r="AB185" s="1"/>
      <c r="AC185" s="1"/>
      <c r="AD185" s="1"/>
      <c r="AE185" s="1"/>
      <c r="AF185" s="1"/>
      <c r="AG185" s="1"/>
      <c r="AH185" s="1"/>
      <c r="AI185" s="1"/>
      <c r="AJ185" s="1"/>
      <c r="AK185" s="1"/>
      <c r="AL185" s="1"/>
    </row>
    <row r="186" spans="1:38" x14ac:dyDescent="0.2">
      <c r="A186" s="1"/>
      <c r="B186" s="1"/>
      <c r="C186" s="1"/>
      <c r="D186" s="1"/>
      <c r="E186" s="1"/>
      <c r="F186" s="1"/>
      <c r="G186" s="1"/>
      <c r="H186" s="1"/>
      <c r="I186" s="1"/>
      <c r="J186" s="1"/>
      <c r="K186" s="1"/>
      <c r="L186" s="1"/>
      <c r="M186" s="1"/>
      <c r="N186" s="1"/>
      <c r="O186" s="1"/>
      <c r="P186" s="1"/>
      <c r="Q186" s="1"/>
      <c r="R186" s="1"/>
      <c r="S186" s="1"/>
      <c r="T186" s="1"/>
      <c r="U186" s="1"/>
      <c r="V186" s="1"/>
      <c r="W186" s="1"/>
      <c r="X186" s="1"/>
      <c r="Y186" s="1"/>
      <c r="Z186" s="1"/>
      <c r="AA186" s="1"/>
      <c r="AB186" s="1"/>
      <c r="AC186" s="1"/>
      <c r="AD186" s="1"/>
      <c r="AE186" s="1"/>
      <c r="AF186" s="1"/>
      <c r="AG186" s="1"/>
      <c r="AH186" s="1"/>
      <c r="AI186" s="1"/>
      <c r="AJ186" s="1"/>
      <c r="AK186" s="1"/>
      <c r="AL186" s="1"/>
    </row>
    <row r="187" spans="1:38" x14ac:dyDescent="0.2">
      <c r="A187" s="1"/>
      <c r="B187" s="1"/>
      <c r="C187" s="1"/>
      <c r="D187" s="1"/>
      <c r="E187" s="1"/>
      <c r="F187" s="1"/>
      <c r="G187" s="1"/>
      <c r="H187" s="1"/>
      <c r="I187" s="1"/>
      <c r="J187" s="1"/>
      <c r="K187" s="1"/>
      <c r="L187" s="1"/>
      <c r="M187" s="1"/>
      <c r="N187" s="1"/>
      <c r="O187" s="1"/>
      <c r="P187" s="1"/>
      <c r="Q187" s="1"/>
      <c r="R187" s="1"/>
      <c r="S187" s="1"/>
      <c r="T187" s="1"/>
      <c r="U187" s="1"/>
      <c r="V187" s="1"/>
      <c r="W187" s="1"/>
      <c r="X187" s="1"/>
      <c r="Y187" s="1"/>
      <c r="Z187" s="1"/>
      <c r="AA187" s="1"/>
      <c r="AB187" s="1"/>
      <c r="AC187" s="1"/>
      <c r="AD187" s="1"/>
      <c r="AE187" s="1"/>
      <c r="AF187" s="1"/>
      <c r="AG187" s="1"/>
      <c r="AH187" s="1"/>
      <c r="AI187" s="1"/>
      <c r="AJ187" s="1"/>
      <c r="AK187" s="1"/>
      <c r="AL187" s="1"/>
    </row>
    <row r="188" spans="1:38" x14ac:dyDescent="0.2">
      <c r="A188" s="1"/>
      <c r="B188" s="1"/>
      <c r="C188" s="1"/>
      <c r="D188" s="1"/>
      <c r="E188" s="1"/>
      <c r="F188" s="1"/>
      <c r="G188" s="1"/>
      <c r="H188" s="1"/>
      <c r="I188" s="1"/>
      <c r="J188" s="1"/>
      <c r="K188" s="1"/>
      <c r="L188" s="1"/>
      <c r="M188" s="1"/>
      <c r="N188" s="1"/>
      <c r="O188" s="1"/>
      <c r="P188" s="1"/>
      <c r="Q188" s="1"/>
      <c r="R188" s="1"/>
      <c r="S188" s="1"/>
      <c r="T188" s="1"/>
      <c r="U188" s="1"/>
      <c r="V188" s="1"/>
      <c r="W188" s="1"/>
      <c r="X188" s="1"/>
      <c r="Y188" s="1"/>
      <c r="Z188" s="1"/>
      <c r="AA188" s="1"/>
      <c r="AB188" s="1"/>
      <c r="AC188" s="1"/>
      <c r="AD188" s="1"/>
      <c r="AE188" s="1"/>
      <c r="AF188" s="1"/>
      <c r="AG188" s="1"/>
      <c r="AH188" s="1"/>
      <c r="AI188" s="1"/>
      <c r="AJ188" s="1"/>
      <c r="AK188" s="1"/>
      <c r="AL188" s="1"/>
    </row>
    <row r="189" spans="1:38" x14ac:dyDescent="0.2">
      <c r="A189" s="1"/>
      <c r="B189" s="1"/>
      <c r="C189" s="1"/>
      <c r="D189" s="1"/>
      <c r="E189" s="1"/>
      <c r="F189" s="1"/>
      <c r="G189" s="1"/>
      <c r="H189" s="1"/>
      <c r="I189" s="1"/>
      <c r="J189" s="1"/>
      <c r="K189" s="1"/>
      <c r="L189" s="1"/>
      <c r="M189" s="1"/>
      <c r="N189" s="1"/>
      <c r="O189" s="1"/>
      <c r="P189" s="1"/>
      <c r="Q189" s="1"/>
      <c r="R189" s="1"/>
      <c r="S189" s="1"/>
      <c r="T189" s="1"/>
      <c r="U189" s="1"/>
      <c r="V189" s="1"/>
      <c r="W189" s="1"/>
      <c r="X189" s="1"/>
      <c r="Y189" s="1"/>
      <c r="Z189" s="1"/>
      <c r="AA189" s="1"/>
      <c r="AB189" s="1"/>
      <c r="AC189" s="1"/>
      <c r="AD189" s="1"/>
      <c r="AE189" s="1"/>
      <c r="AF189" s="1"/>
      <c r="AG189" s="1"/>
      <c r="AH189" s="1"/>
      <c r="AI189" s="1"/>
      <c r="AJ189" s="1"/>
      <c r="AK189" s="1"/>
      <c r="AL189" s="1"/>
    </row>
    <row r="190" spans="1:38" x14ac:dyDescent="0.2">
      <c r="A190" s="1"/>
      <c r="B190" s="1"/>
      <c r="C190" s="1"/>
      <c r="D190" s="1"/>
      <c r="E190" s="1"/>
      <c r="F190" s="1"/>
      <c r="G190" s="1"/>
      <c r="H190" s="1"/>
      <c r="I190" s="1"/>
      <c r="J190" s="1"/>
      <c r="K190" s="1"/>
      <c r="L190" s="1"/>
      <c r="M190" s="1"/>
      <c r="N190" s="1"/>
      <c r="O190" s="1"/>
      <c r="P190" s="1"/>
      <c r="Q190" s="1"/>
      <c r="R190" s="1"/>
      <c r="S190" s="1"/>
      <c r="T190" s="1"/>
      <c r="U190" s="1"/>
      <c r="V190" s="1"/>
      <c r="W190" s="1"/>
      <c r="X190" s="1"/>
      <c r="Y190" s="1"/>
      <c r="Z190" s="1"/>
      <c r="AA190" s="1"/>
      <c r="AB190" s="1"/>
      <c r="AC190" s="1"/>
      <c r="AD190" s="1"/>
      <c r="AE190" s="1"/>
      <c r="AF190" s="1"/>
      <c r="AG190" s="1"/>
      <c r="AH190" s="1"/>
      <c r="AI190" s="1"/>
      <c r="AJ190" s="1"/>
      <c r="AK190" s="1"/>
      <c r="AL190" s="1"/>
    </row>
    <row r="191" spans="1:38" x14ac:dyDescent="0.2">
      <c r="A191" s="1"/>
      <c r="B191" s="1"/>
      <c r="C191" s="1"/>
      <c r="D191" s="1"/>
      <c r="E191" s="1"/>
      <c r="F191" s="1"/>
      <c r="G191" s="1"/>
      <c r="H191" s="1"/>
      <c r="I191" s="1"/>
      <c r="J191" s="1"/>
      <c r="K191" s="1"/>
      <c r="L191" s="1"/>
      <c r="M191" s="1"/>
      <c r="N191" s="1"/>
      <c r="O191" s="1"/>
      <c r="P191" s="1"/>
      <c r="Q191" s="1"/>
      <c r="R191" s="1"/>
      <c r="S191" s="1"/>
      <c r="T191" s="1"/>
      <c r="U191" s="1"/>
      <c r="V191" s="1"/>
      <c r="W191" s="1"/>
      <c r="X191" s="1"/>
      <c r="Y191" s="1"/>
      <c r="Z191" s="1"/>
      <c r="AA191" s="1"/>
      <c r="AB191" s="1"/>
      <c r="AC191" s="1"/>
      <c r="AD191" s="1"/>
      <c r="AE191" s="1"/>
      <c r="AF191" s="1"/>
      <c r="AG191" s="1"/>
      <c r="AH191" s="1"/>
      <c r="AI191" s="1"/>
      <c r="AJ191" s="1"/>
      <c r="AK191" s="1"/>
      <c r="AL191" s="1"/>
    </row>
    <row r="192" spans="1:38" x14ac:dyDescent="0.2">
      <c r="A192" s="1"/>
      <c r="B192" s="1"/>
      <c r="C192" s="1"/>
      <c r="D192" s="1"/>
      <c r="E192" s="1"/>
      <c r="F192" s="1"/>
      <c r="G192" s="1"/>
      <c r="H192" s="1"/>
      <c r="I192" s="1"/>
      <c r="J192" s="1"/>
      <c r="K192" s="1"/>
      <c r="L192" s="1"/>
      <c r="M192" s="1"/>
      <c r="N192" s="1"/>
      <c r="O192" s="1"/>
      <c r="P192" s="1"/>
      <c r="Q192" s="1"/>
      <c r="R192" s="1"/>
      <c r="S192" s="1"/>
      <c r="T192" s="1"/>
      <c r="U192" s="1"/>
      <c r="V192" s="1"/>
      <c r="W192" s="1"/>
      <c r="X192" s="1"/>
      <c r="Y192" s="1"/>
      <c r="Z192" s="1"/>
      <c r="AA192" s="1"/>
      <c r="AB192" s="1"/>
      <c r="AC192" s="1"/>
      <c r="AD192" s="1"/>
      <c r="AE192" s="1"/>
      <c r="AF192" s="1"/>
      <c r="AG192" s="1"/>
      <c r="AH192" s="1"/>
      <c r="AI192" s="1"/>
      <c r="AJ192" s="1"/>
      <c r="AK192" s="1"/>
      <c r="AL192" s="1"/>
    </row>
    <row r="193" spans="1:38" x14ac:dyDescent="0.2">
      <c r="A193" s="1"/>
      <c r="B193" s="1"/>
      <c r="C193" s="1"/>
      <c r="D193" s="1"/>
      <c r="E193" s="1"/>
      <c r="F193" s="1"/>
      <c r="G193" s="1"/>
      <c r="H193" s="1"/>
      <c r="I193" s="1"/>
      <c r="J193" s="1"/>
      <c r="K193" s="1"/>
      <c r="L193" s="1"/>
      <c r="M193" s="1"/>
      <c r="N193" s="1"/>
      <c r="O193" s="1"/>
      <c r="P193" s="1"/>
      <c r="Q193" s="1"/>
      <c r="R193" s="1"/>
      <c r="S193" s="1"/>
      <c r="T193" s="1"/>
      <c r="U193" s="1"/>
      <c r="V193" s="1"/>
      <c r="W193" s="1"/>
      <c r="X193" s="1"/>
      <c r="Y193" s="1"/>
      <c r="Z193" s="1"/>
      <c r="AA193" s="1"/>
      <c r="AB193" s="1"/>
      <c r="AC193" s="1"/>
      <c r="AD193" s="1"/>
      <c r="AE193" s="1"/>
      <c r="AF193" s="1"/>
      <c r="AG193" s="1"/>
      <c r="AH193" s="1"/>
      <c r="AI193" s="1"/>
      <c r="AJ193" s="1"/>
      <c r="AK193" s="1"/>
      <c r="AL193" s="1"/>
    </row>
    <row r="194" spans="1:38" x14ac:dyDescent="0.2">
      <c r="A194" s="1"/>
      <c r="B194" s="1"/>
      <c r="C194" s="1"/>
      <c r="D194" s="1"/>
      <c r="E194" s="1"/>
      <c r="F194" s="1"/>
      <c r="G194" s="1"/>
      <c r="H194" s="1"/>
      <c r="I194" s="1"/>
      <c r="J194" s="1"/>
      <c r="K194" s="1"/>
      <c r="L194" s="1"/>
      <c r="M194" s="1"/>
      <c r="N194" s="1"/>
      <c r="O194" s="1"/>
      <c r="P194" s="1"/>
      <c r="Q194" s="1"/>
      <c r="R194" s="1"/>
      <c r="S194" s="1"/>
      <c r="T194" s="1"/>
      <c r="U194" s="1"/>
      <c r="V194" s="1"/>
      <c r="W194" s="1"/>
      <c r="X194" s="1"/>
      <c r="Y194" s="1"/>
      <c r="Z194" s="1"/>
      <c r="AA194" s="1"/>
      <c r="AB194" s="1"/>
      <c r="AC194" s="1"/>
      <c r="AD194" s="1"/>
      <c r="AE194" s="1"/>
      <c r="AF194" s="1"/>
      <c r="AG194" s="1"/>
      <c r="AH194" s="1"/>
      <c r="AI194" s="1"/>
      <c r="AJ194" s="1"/>
      <c r="AK194" s="1"/>
      <c r="AL194" s="1"/>
    </row>
    <row r="195" spans="1:38" x14ac:dyDescent="0.2">
      <c r="A195" s="1"/>
      <c r="B195" s="1"/>
      <c r="C195" s="1"/>
      <c r="D195" s="1"/>
      <c r="E195" s="1"/>
      <c r="F195" s="1"/>
      <c r="G195" s="1"/>
      <c r="H195" s="1"/>
      <c r="I195" s="1"/>
      <c r="J195" s="1"/>
      <c r="K195" s="1"/>
      <c r="L195" s="1"/>
      <c r="M195" s="1"/>
      <c r="N195" s="1"/>
      <c r="O195" s="1"/>
      <c r="P195" s="1"/>
      <c r="Q195" s="1"/>
      <c r="R195" s="1"/>
      <c r="S195" s="1"/>
      <c r="T195" s="1"/>
      <c r="U195" s="1"/>
      <c r="V195" s="1"/>
      <c r="W195" s="1"/>
      <c r="X195" s="1"/>
      <c r="Y195" s="1"/>
      <c r="Z195" s="1"/>
      <c r="AA195" s="1"/>
      <c r="AB195" s="1"/>
      <c r="AC195" s="1"/>
      <c r="AD195" s="1"/>
      <c r="AE195" s="1"/>
      <c r="AF195" s="1"/>
      <c r="AG195" s="1"/>
      <c r="AH195" s="1"/>
      <c r="AI195" s="1"/>
      <c r="AJ195" s="1"/>
      <c r="AK195" s="1"/>
      <c r="AL195" s="1"/>
    </row>
    <row r="196" spans="1:38" x14ac:dyDescent="0.2">
      <c r="A196" s="1"/>
      <c r="B196" s="1"/>
      <c r="C196" s="1"/>
      <c r="D196" s="1"/>
      <c r="E196" s="1"/>
      <c r="F196" s="1"/>
      <c r="G196" s="1"/>
      <c r="H196" s="1"/>
      <c r="I196" s="1"/>
      <c r="J196" s="1"/>
      <c r="K196" s="1"/>
      <c r="L196" s="1"/>
      <c r="M196" s="1"/>
      <c r="N196" s="1"/>
      <c r="O196" s="1"/>
      <c r="P196" s="1"/>
      <c r="Q196" s="1"/>
      <c r="R196" s="1"/>
      <c r="S196" s="1"/>
      <c r="T196" s="1"/>
      <c r="U196" s="1"/>
      <c r="V196" s="1"/>
      <c r="W196" s="1"/>
      <c r="X196" s="1"/>
      <c r="Y196" s="1"/>
      <c r="Z196" s="1"/>
      <c r="AA196" s="1"/>
      <c r="AB196" s="1"/>
      <c r="AC196" s="1"/>
      <c r="AD196" s="1"/>
      <c r="AE196" s="1"/>
      <c r="AF196" s="1"/>
      <c r="AG196" s="1"/>
      <c r="AH196" s="1"/>
      <c r="AI196" s="1"/>
      <c r="AJ196" s="1"/>
      <c r="AK196" s="1"/>
      <c r="AL196" s="1"/>
    </row>
    <row r="197" spans="1:38" x14ac:dyDescent="0.2">
      <c r="A197" s="1"/>
      <c r="B197" s="1"/>
      <c r="C197" s="1"/>
      <c r="D197" s="1"/>
      <c r="E197" s="1"/>
      <c r="F197" s="1"/>
      <c r="G197" s="1"/>
      <c r="H197" s="1"/>
      <c r="I197" s="1"/>
      <c r="J197" s="1"/>
      <c r="K197" s="1"/>
      <c r="L197" s="1"/>
      <c r="M197" s="1"/>
      <c r="N197" s="1"/>
      <c r="O197" s="1"/>
      <c r="P197" s="1"/>
      <c r="Q197" s="1"/>
      <c r="R197" s="1"/>
      <c r="S197" s="1"/>
      <c r="T197" s="1"/>
      <c r="U197" s="1"/>
      <c r="V197" s="1"/>
      <c r="W197" s="1"/>
      <c r="X197" s="1"/>
      <c r="Y197" s="1"/>
      <c r="Z197" s="1"/>
      <c r="AA197" s="1"/>
      <c r="AB197" s="1"/>
      <c r="AC197" s="1"/>
      <c r="AD197" s="1"/>
      <c r="AE197" s="1"/>
      <c r="AF197" s="1"/>
      <c r="AG197" s="1"/>
      <c r="AH197" s="1"/>
      <c r="AI197" s="1"/>
      <c r="AJ197" s="1"/>
      <c r="AK197" s="1"/>
      <c r="AL197" s="1"/>
    </row>
    <row r="198" spans="1:38" x14ac:dyDescent="0.2">
      <c r="A198" s="10"/>
      <c r="B198" s="10"/>
      <c r="C198" s="10"/>
      <c r="D198" s="10"/>
      <c r="E198" s="10"/>
      <c r="F198" s="10"/>
      <c r="G198" s="10"/>
      <c r="H198" s="10"/>
      <c r="I198" s="10"/>
      <c r="J198" s="10"/>
      <c r="K198" s="10"/>
      <c r="L198" s="10"/>
      <c r="M198" s="10"/>
      <c r="N198" s="10"/>
      <c r="O198" s="10"/>
      <c r="P198" s="10"/>
      <c r="Q198" s="10"/>
      <c r="R198" s="10"/>
      <c r="S198" s="10"/>
      <c r="T198" s="10"/>
      <c r="U198" s="10"/>
      <c r="V198" s="10"/>
      <c r="W198" s="10"/>
      <c r="X198" s="10"/>
      <c r="Y198" s="10"/>
      <c r="Z198" s="10"/>
      <c r="AA198" s="10"/>
      <c r="AB198" s="10"/>
      <c r="AC198" s="10"/>
      <c r="AD198" s="10"/>
      <c r="AE198" s="10"/>
      <c r="AF198" s="10"/>
      <c r="AG198" s="10"/>
      <c r="AH198" s="10"/>
      <c r="AI198" s="10"/>
      <c r="AJ198" s="10"/>
      <c r="AK198" s="10"/>
      <c r="AL198" s="10"/>
    </row>
    <row r="199" spans="1:38" x14ac:dyDescent="0.2">
      <c r="A199" s="10"/>
      <c r="B199" s="10"/>
      <c r="C199" s="10"/>
      <c r="D199" s="10"/>
      <c r="E199" s="10"/>
      <c r="F199" s="10"/>
      <c r="G199" s="10"/>
      <c r="H199" s="10"/>
      <c r="I199" s="10"/>
      <c r="J199" s="10"/>
      <c r="K199" s="10"/>
      <c r="L199" s="10"/>
      <c r="M199" s="10"/>
      <c r="N199" s="10"/>
      <c r="O199" s="10"/>
      <c r="P199" s="10"/>
      <c r="Q199" s="10"/>
      <c r="R199" s="10"/>
      <c r="S199" s="10"/>
      <c r="T199" s="10"/>
      <c r="U199" s="10"/>
      <c r="V199" s="10"/>
      <c r="W199" s="10"/>
      <c r="X199" s="10"/>
      <c r="Y199" s="10"/>
      <c r="Z199" s="10"/>
      <c r="AA199" s="10"/>
      <c r="AB199" s="10"/>
      <c r="AC199" s="10"/>
      <c r="AD199" s="10"/>
      <c r="AE199" s="10"/>
      <c r="AF199" s="10"/>
      <c r="AG199" s="10"/>
      <c r="AH199" s="10"/>
      <c r="AI199" s="10"/>
      <c r="AJ199" s="10"/>
      <c r="AK199" s="10"/>
      <c r="AL199" s="10"/>
    </row>
    <row r="200" spans="1:38" x14ac:dyDescent="0.2">
      <c r="A200" s="10"/>
      <c r="B200" s="10"/>
      <c r="C200" s="10"/>
      <c r="D200" s="10"/>
      <c r="E200" s="10"/>
      <c r="F200" s="10"/>
      <c r="G200" s="10"/>
      <c r="H200" s="10"/>
      <c r="I200" s="10"/>
      <c r="J200" s="10"/>
      <c r="K200" s="10"/>
      <c r="L200" s="10"/>
      <c r="M200" s="10"/>
      <c r="N200" s="10"/>
      <c r="O200" s="10"/>
      <c r="P200" s="10"/>
      <c r="Q200" s="10"/>
      <c r="R200" s="10"/>
      <c r="S200" s="10"/>
      <c r="T200" s="10"/>
      <c r="U200" s="10"/>
      <c r="V200" s="10"/>
      <c r="W200" s="10"/>
      <c r="X200" s="10"/>
      <c r="Y200" s="10"/>
      <c r="Z200" s="10"/>
      <c r="AA200" s="10"/>
      <c r="AB200" s="10"/>
      <c r="AC200" s="10"/>
      <c r="AD200" s="10"/>
      <c r="AE200" s="10"/>
      <c r="AF200" s="10"/>
      <c r="AG200" s="10"/>
      <c r="AH200" s="10"/>
      <c r="AI200" s="10"/>
      <c r="AJ200" s="10"/>
      <c r="AK200" s="10"/>
      <c r="AL200" s="10"/>
    </row>
    <row r="201" spans="1:38" x14ac:dyDescent="0.2">
      <c r="A201" s="10"/>
      <c r="B201" s="10"/>
      <c r="C201" s="10"/>
      <c r="D201" s="10"/>
      <c r="E201" s="10"/>
      <c r="F201" s="10"/>
      <c r="G201" s="10"/>
      <c r="H201" s="10"/>
      <c r="I201" s="10"/>
      <c r="J201" s="10"/>
      <c r="K201" s="10"/>
      <c r="L201" s="10"/>
      <c r="M201" s="10"/>
      <c r="N201" s="10"/>
      <c r="O201" s="10"/>
      <c r="P201" s="10"/>
      <c r="Q201" s="10"/>
      <c r="R201" s="10"/>
      <c r="S201" s="10"/>
      <c r="T201" s="10"/>
      <c r="U201" s="10"/>
      <c r="V201" s="10"/>
      <c r="W201" s="10"/>
      <c r="X201" s="10"/>
      <c r="Y201" s="10"/>
      <c r="Z201" s="10"/>
      <c r="AA201" s="10"/>
      <c r="AB201" s="10"/>
      <c r="AC201" s="10"/>
      <c r="AD201" s="10"/>
      <c r="AE201" s="10"/>
      <c r="AF201" s="10"/>
      <c r="AG201" s="10"/>
      <c r="AH201" s="10"/>
      <c r="AI201" s="10"/>
      <c r="AJ201" s="10"/>
      <c r="AK201" s="10"/>
      <c r="AL201" s="10"/>
    </row>
    <row r="202" spans="1:38" x14ac:dyDescent="0.2">
      <c r="A202" s="10"/>
      <c r="B202" s="10"/>
      <c r="C202" s="10"/>
      <c r="D202" s="10"/>
      <c r="E202" s="10"/>
      <c r="F202" s="10"/>
      <c r="G202" s="10"/>
      <c r="H202" s="10"/>
      <c r="I202" s="10"/>
      <c r="J202" s="10"/>
      <c r="K202" s="10"/>
      <c r="L202" s="10"/>
      <c r="M202" s="10"/>
      <c r="N202" s="10"/>
      <c r="O202" s="10"/>
      <c r="P202" s="10"/>
      <c r="Q202" s="10"/>
      <c r="R202" s="10"/>
      <c r="S202" s="10"/>
      <c r="T202" s="10"/>
      <c r="U202" s="10"/>
      <c r="V202" s="10"/>
      <c r="W202" s="10"/>
      <c r="X202" s="10"/>
      <c r="Y202" s="10"/>
      <c r="Z202" s="10"/>
      <c r="AA202" s="10"/>
      <c r="AB202" s="10"/>
      <c r="AC202" s="10"/>
      <c r="AD202" s="10"/>
      <c r="AE202" s="10"/>
      <c r="AF202" s="10"/>
      <c r="AG202" s="10"/>
      <c r="AH202" s="10"/>
      <c r="AI202" s="10"/>
      <c r="AJ202" s="10"/>
      <c r="AK202" s="10"/>
      <c r="AL202" s="10"/>
    </row>
    <row r="203" spans="1:38" x14ac:dyDescent="0.2">
      <c r="A203" s="10"/>
      <c r="B203" s="10"/>
      <c r="C203" s="10"/>
      <c r="D203" s="10"/>
      <c r="E203" s="10"/>
      <c r="F203" s="10"/>
      <c r="G203" s="10"/>
      <c r="H203" s="10"/>
      <c r="I203" s="10"/>
      <c r="J203" s="10"/>
      <c r="K203" s="10"/>
      <c r="L203" s="10"/>
      <c r="M203" s="10"/>
      <c r="N203" s="10"/>
      <c r="O203" s="10"/>
      <c r="P203" s="10"/>
      <c r="Q203" s="10"/>
      <c r="R203" s="10"/>
      <c r="S203" s="10"/>
      <c r="T203" s="10"/>
      <c r="U203" s="10"/>
      <c r="V203" s="10"/>
      <c r="W203" s="10"/>
      <c r="X203" s="10"/>
      <c r="Y203" s="10"/>
      <c r="Z203" s="10"/>
      <c r="AA203" s="10"/>
      <c r="AB203" s="10"/>
      <c r="AC203" s="10"/>
      <c r="AD203" s="10"/>
      <c r="AE203" s="10"/>
      <c r="AF203" s="10"/>
      <c r="AG203" s="10"/>
      <c r="AH203" s="10"/>
      <c r="AI203" s="10"/>
      <c r="AJ203" s="10"/>
      <c r="AK203" s="10"/>
      <c r="AL203" s="10"/>
    </row>
    <row r="204" spans="1:38" x14ac:dyDescent="0.2">
      <c r="A204" s="10"/>
      <c r="B204" s="10"/>
      <c r="C204" s="10"/>
      <c r="D204" s="10"/>
      <c r="E204" s="10"/>
      <c r="F204" s="10"/>
      <c r="G204" s="10"/>
      <c r="H204" s="10"/>
      <c r="I204" s="10"/>
      <c r="J204" s="10"/>
      <c r="K204" s="10"/>
      <c r="L204" s="10"/>
      <c r="M204" s="10"/>
      <c r="N204" s="10"/>
      <c r="O204" s="10"/>
      <c r="P204" s="10"/>
      <c r="Q204" s="10"/>
      <c r="R204" s="10"/>
      <c r="S204" s="10"/>
      <c r="T204" s="10"/>
      <c r="U204" s="10"/>
      <c r="V204" s="10"/>
      <c r="W204" s="10"/>
      <c r="X204" s="10"/>
      <c r="Y204" s="10"/>
      <c r="Z204" s="10"/>
      <c r="AA204" s="10"/>
      <c r="AB204" s="10"/>
      <c r="AC204" s="10"/>
      <c r="AD204" s="10"/>
      <c r="AE204" s="10"/>
      <c r="AF204" s="10"/>
      <c r="AG204" s="10"/>
      <c r="AH204" s="10"/>
      <c r="AI204" s="10"/>
      <c r="AJ204" s="10"/>
      <c r="AK204" s="10"/>
      <c r="AL204" s="10"/>
    </row>
    <row r="205" spans="1:38" x14ac:dyDescent="0.2">
      <c r="A205" s="10"/>
      <c r="B205" s="10"/>
      <c r="C205" s="10"/>
      <c r="D205" s="10"/>
      <c r="E205" s="10"/>
      <c r="F205" s="10"/>
      <c r="G205" s="10"/>
      <c r="H205" s="10"/>
      <c r="I205" s="10"/>
      <c r="J205" s="10"/>
      <c r="K205" s="10"/>
      <c r="L205" s="10"/>
      <c r="M205" s="10"/>
      <c r="N205" s="10"/>
      <c r="O205" s="10"/>
      <c r="P205" s="10"/>
      <c r="Q205" s="10"/>
      <c r="R205" s="10"/>
      <c r="S205" s="10"/>
      <c r="T205" s="10"/>
      <c r="U205" s="10"/>
      <c r="V205" s="10"/>
      <c r="W205" s="10"/>
      <c r="X205" s="10"/>
      <c r="Y205" s="10"/>
      <c r="Z205" s="10"/>
      <c r="AA205" s="10"/>
      <c r="AB205" s="10"/>
      <c r="AC205" s="10"/>
      <c r="AD205" s="10"/>
      <c r="AE205" s="10"/>
      <c r="AF205" s="10"/>
      <c r="AG205" s="10"/>
      <c r="AH205" s="10"/>
      <c r="AI205" s="10"/>
      <c r="AJ205" s="10"/>
      <c r="AK205" s="10"/>
      <c r="AL205" s="10"/>
    </row>
    <row r="206" spans="1:38" x14ac:dyDescent="0.2">
      <c r="A206" s="10"/>
      <c r="B206" s="10"/>
      <c r="C206" s="10"/>
      <c r="D206" s="10"/>
      <c r="E206" s="10"/>
      <c r="F206" s="10"/>
      <c r="G206" s="10"/>
      <c r="H206" s="10"/>
      <c r="I206" s="10"/>
      <c r="J206" s="10"/>
      <c r="K206" s="10"/>
      <c r="L206" s="10"/>
      <c r="M206" s="10"/>
      <c r="N206" s="10"/>
      <c r="O206" s="10"/>
      <c r="P206" s="10"/>
      <c r="Q206" s="10"/>
      <c r="R206" s="10"/>
      <c r="S206" s="10"/>
      <c r="T206" s="10"/>
      <c r="U206" s="10"/>
      <c r="V206" s="10"/>
      <c r="W206" s="10"/>
      <c r="X206" s="10"/>
      <c r="Y206" s="10"/>
      <c r="Z206" s="10"/>
      <c r="AA206" s="10"/>
      <c r="AB206" s="10"/>
      <c r="AC206" s="10"/>
      <c r="AD206" s="10"/>
      <c r="AE206" s="10"/>
      <c r="AF206" s="10"/>
      <c r="AG206" s="10"/>
      <c r="AH206" s="10"/>
      <c r="AI206" s="10"/>
      <c r="AJ206" s="10"/>
      <c r="AK206" s="10"/>
      <c r="AL206" s="10"/>
    </row>
    <row r="207" spans="1:38" x14ac:dyDescent="0.2">
      <c r="A207" s="10"/>
      <c r="B207" s="10"/>
      <c r="C207" s="10"/>
      <c r="D207" s="10"/>
      <c r="E207" s="10"/>
      <c r="F207" s="10"/>
      <c r="G207" s="10"/>
      <c r="H207" s="10"/>
      <c r="I207" s="10"/>
      <c r="J207" s="10"/>
      <c r="K207" s="10"/>
      <c r="L207" s="10"/>
      <c r="M207" s="10"/>
      <c r="N207" s="10"/>
      <c r="O207" s="10"/>
      <c r="P207" s="10"/>
      <c r="Q207" s="10"/>
      <c r="R207" s="10"/>
      <c r="S207" s="10"/>
      <c r="T207" s="10"/>
      <c r="U207" s="10"/>
      <c r="V207" s="10"/>
      <c r="W207" s="10"/>
      <c r="X207" s="10"/>
      <c r="Y207" s="10"/>
      <c r="Z207" s="10"/>
      <c r="AA207" s="10"/>
      <c r="AB207" s="10"/>
      <c r="AC207" s="10"/>
      <c r="AD207" s="10"/>
      <c r="AE207" s="10"/>
      <c r="AF207" s="10"/>
      <c r="AG207" s="10"/>
      <c r="AH207" s="10"/>
      <c r="AI207" s="10"/>
      <c r="AJ207" s="10"/>
      <c r="AK207" s="10"/>
      <c r="AL207" s="10"/>
    </row>
    <row r="208" spans="1:38" x14ac:dyDescent="0.2">
      <c r="A208" s="10"/>
      <c r="B208" s="10"/>
      <c r="C208" s="10"/>
      <c r="D208" s="10"/>
      <c r="E208" s="10"/>
      <c r="F208" s="10"/>
      <c r="G208" s="10"/>
      <c r="H208" s="10"/>
      <c r="I208" s="10"/>
      <c r="J208" s="10"/>
      <c r="K208" s="10"/>
      <c r="L208" s="10"/>
      <c r="M208" s="10"/>
      <c r="N208" s="10"/>
      <c r="O208" s="10"/>
      <c r="P208" s="10"/>
      <c r="Q208" s="10"/>
      <c r="R208" s="10"/>
      <c r="S208" s="10"/>
      <c r="T208" s="10"/>
      <c r="U208" s="10"/>
      <c r="V208" s="10"/>
      <c r="W208" s="10"/>
      <c r="X208" s="10"/>
      <c r="Y208" s="10"/>
      <c r="Z208" s="10"/>
      <c r="AA208" s="10"/>
      <c r="AB208" s="10"/>
      <c r="AC208" s="10"/>
      <c r="AD208" s="10"/>
      <c r="AE208" s="10"/>
      <c r="AF208" s="10"/>
      <c r="AG208" s="10"/>
      <c r="AH208" s="10"/>
      <c r="AI208" s="10"/>
      <c r="AJ208" s="10"/>
      <c r="AK208" s="10"/>
      <c r="AL208" s="10"/>
    </row>
    <row r="209" spans="1:38" x14ac:dyDescent="0.2">
      <c r="A209" s="10"/>
      <c r="B209" s="10"/>
      <c r="C209" s="10"/>
      <c r="D209" s="10"/>
      <c r="E209" s="10"/>
      <c r="F209" s="10"/>
      <c r="G209" s="10"/>
      <c r="H209" s="10"/>
      <c r="I209" s="10"/>
      <c r="J209" s="10"/>
      <c r="K209" s="10"/>
      <c r="L209" s="10"/>
      <c r="M209" s="10"/>
      <c r="N209" s="10"/>
      <c r="O209" s="10"/>
      <c r="P209" s="10"/>
      <c r="Q209" s="10"/>
      <c r="R209" s="10"/>
      <c r="S209" s="10"/>
      <c r="T209" s="10"/>
      <c r="U209" s="10"/>
      <c r="V209" s="10"/>
      <c r="W209" s="10"/>
      <c r="X209" s="10"/>
      <c r="Y209" s="10"/>
      <c r="Z209" s="10"/>
      <c r="AA209" s="10"/>
      <c r="AB209" s="10"/>
      <c r="AC209" s="10"/>
      <c r="AD209" s="10"/>
      <c r="AE209" s="10"/>
      <c r="AF209" s="10"/>
      <c r="AG209" s="10"/>
      <c r="AH209" s="10"/>
      <c r="AI209" s="10"/>
      <c r="AJ209" s="10"/>
      <c r="AK209" s="10"/>
      <c r="AL209" s="10"/>
    </row>
    <row r="210" spans="1:38" x14ac:dyDescent="0.2">
      <c r="A210" s="10"/>
      <c r="B210" s="10"/>
      <c r="C210" s="10"/>
      <c r="D210" s="10"/>
      <c r="E210" s="10"/>
      <c r="F210" s="10"/>
      <c r="G210" s="10"/>
      <c r="H210" s="10"/>
      <c r="I210" s="10"/>
      <c r="J210" s="10"/>
      <c r="K210" s="10"/>
      <c r="L210" s="10"/>
      <c r="M210" s="10"/>
      <c r="N210" s="10"/>
      <c r="O210" s="10"/>
      <c r="P210" s="10"/>
      <c r="Q210" s="10"/>
      <c r="R210" s="10"/>
      <c r="S210" s="10"/>
      <c r="T210" s="10"/>
      <c r="U210" s="10"/>
      <c r="V210" s="10"/>
      <c r="W210" s="10"/>
      <c r="X210" s="10"/>
      <c r="Y210" s="10"/>
      <c r="Z210" s="10"/>
      <c r="AA210" s="10"/>
      <c r="AB210" s="10"/>
      <c r="AC210" s="10"/>
      <c r="AD210" s="10"/>
      <c r="AE210" s="10"/>
      <c r="AF210" s="10"/>
      <c r="AG210" s="10"/>
      <c r="AH210" s="10"/>
      <c r="AI210" s="10"/>
      <c r="AJ210" s="10"/>
      <c r="AK210" s="10"/>
      <c r="AL210" s="10"/>
    </row>
    <row r="211" spans="1:38" x14ac:dyDescent="0.2">
      <c r="A211" s="10"/>
      <c r="B211" s="10"/>
      <c r="C211" s="10"/>
      <c r="D211" s="10"/>
      <c r="E211" s="10"/>
      <c r="F211" s="10"/>
      <c r="G211" s="10"/>
      <c r="H211" s="10"/>
      <c r="I211" s="10"/>
      <c r="J211" s="10"/>
      <c r="K211" s="10"/>
      <c r="L211" s="10"/>
      <c r="M211" s="10"/>
      <c r="N211" s="10"/>
      <c r="O211" s="10"/>
      <c r="P211" s="10"/>
      <c r="Q211" s="10"/>
      <c r="R211" s="10"/>
      <c r="S211" s="10"/>
      <c r="T211" s="10"/>
      <c r="U211" s="10"/>
      <c r="V211" s="10"/>
      <c r="W211" s="10"/>
      <c r="X211" s="10"/>
      <c r="Y211" s="10"/>
      <c r="Z211" s="10"/>
      <c r="AA211" s="10"/>
      <c r="AB211" s="10"/>
      <c r="AC211" s="10"/>
      <c r="AD211" s="10"/>
      <c r="AE211" s="10"/>
      <c r="AF211" s="10"/>
      <c r="AG211" s="10"/>
      <c r="AH211" s="10"/>
      <c r="AI211" s="10"/>
      <c r="AJ211" s="10"/>
      <c r="AK211" s="10"/>
      <c r="AL211" s="10"/>
    </row>
    <row r="212" spans="1:38" x14ac:dyDescent="0.2">
      <c r="A212" s="10"/>
      <c r="B212" s="10"/>
      <c r="C212" s="10"/>
      <c r="D212" s="10"/>
      <c r="E212" s="10"/>
      <c r="F212" s="10"/>
      <c r="G212" s="10"/>
      <c r="H212" s="10"/>
      <c r="I212" s="10"/>
      <c r="J212" s="10"/>
      <c r="K212" s="10"/>
      <c r="L212" s="10"/>
      <c r="M212" s="10"/>
      <c r="N212" s="10"/>
      <c r="O212" s="10"/>
      <c r="P212" s="10"/>
      <c r="Q212" s="10"/>
      <c r="R212" s="10"/>
      <c r="S212" s="10"/>
      <c r="T212" s="10"/>
      <c r="U212" s="10"/>
      <c r="V212" s="10"/>
      <c r="W212" s="10"/>
      <c r="X212" s="10"/>
      <c r="Y212" s="10"/>
      <c r="Z212" s="10"/>
      <c r="AA212" s="10"/>
      <c r="AB212" s="10"/>
      <c r="AC212" s="10"/>
      <c r="AD212" s="10"/>
      <c r="AE212" s="10"/>
      <c r="AF212" s="10"/>
      <c r="AG212" s="10"/>
      <c r="AH212" s="10"/>
      <c r="AI212" s="10"/>
      <c r="AJ212" s="10"/>
      <c r="AK212" s="10"/>
      <c r="AL212" s="10"/>
    </row>
    <row r="213" spans="1:38" x14ac:dyDescent="0.2">
      <c r="A213" s="10"/>
      <c r="B213" s="10"/>
      <c r="C213" s="10"/>
      <c r="D213" s="10"/>
      <c r="E213" s="10"/>
      <c r="F213" s="10"/>
      <c r="G213" s="10"/>
      <c r="H213" s="10"/>
      <c r="I213" s="10"/>
      <c r="J213" s="10"/>
      <c r="K213" s="10"/>
      <c r="L213" s="10"/>
      <c r="M213" s="10"/>
      <c r="N213" s="10"/>
      <c r="O213" s="10"/>
      <c r="P213" s="10"/>
      <c r="Q213" s="10"/>
      <c r="R213" s="10"/>
      <c r="S213" s="10"/>
      <c r="T213" s="10"/>
      <c r="U213" s="10"/>
      <c r="V213" s="10"/>
      <c r="W213" s="10"/>
      <c r="X213" s="10"/>
      <c r="Y213" s="10"/>
      <c r="Z213" s="10"/>
      <c r="AA213" s="10"/>
      <c r="AB213" s="10"/>
      <c r="AC213" s="10"/>
      <c r="AD213" s="10"/>
      <c r="AE213" s="10"/>
      <c r="AF213" s="10"/>
      <c r="AG213" s="10"/>
      <c r="AH213" s="10"/>
      <c r="AI213" s="10"/>
      <c r="AJ213" s="10"/>
      <c r="AK213" s="10"/>
      <c r="AL213" s="10"/>
    </row>
    <row r="214" spans="1:38" x14ac:dyDescent="0.2">
      <c r="A214" s="10"/>
      <c r="B214" s="10"/>
      <c r="C214" s="10"/>
      <c r="D214" s="10"/>
      <c r="E214" s="10"/>
      <c r="F214" s="10"/>
      <c r="G214" s="10"/>
      <c r="H214" s="10"/>
      <c r="I214" s="10"/>
      <c r="J214" s="10"/>
      <c r="K214" s="10"/>
      <c r="L214" s="10"/>
      <c r="M214" s="10"/>
      <c r="N214" s="10"/>
      <c r="O214" s="10"/>
      <c r="P214" s="10"/>
      <c r="Q214" s="10"/>
      <c r="R214" s="10"/>
      <c r="S214" s="10"/>
      <c r="T214" s="10"/>
      <c r="U214" s="10"/>
      <c r="V214" s="10"/>
      <c r="W214" s="10"/>
      <c r="X214" s="10"/>
      <c r="Y214" s="10"/>
      <c r="Z214" s="10"/>
      <c r="AA214" s="10"/>
      <c r="AB214" s="10"/>
      <c r="AC214" s="10"/>
      <c r="AD214" s="10"/>
      <c r="AE214" s="10"/>
      <c r="AF214" s="10"/>
      <c r="AG214" s="10"/>
      <c r="AH214" s="10"/>
      <c r="AI214" s="10"/>
      <c r="AJ214" s="10"/>
      <c r="AK214" s="10"/>
      <c r="AL214" s="10"/>
    </row>
    <row r="215" spans="1:38" x14ac:dyDescent="0.2">
      <c r="A215" s="10"/>
      <c r="B215" s="10"/>
      <c r="C215" s="10"/>
      <c r="D215" s="10"/>
      <c r="E215" s="10"/>
      <c r="F215" s="10"/>
      <c r="G215" s="10"/>
      <c r="H215" s="10"/>
      <c r="I215" s="10"/>
      <c r="J215" s="10"/>
      <c r="K215" s="10"/>
      <c r="L215" s="10"/>
      <c r="M215" s="10"/>
      <c r="N215" s="10"/>
      <c r="O215" s="10"/>
      <c r="P215" s="10"/>
      <c r="Q215" s="10"/>
      <c r="R215" s="10"/>
      <c r="S215" s="10"/>
      <c r="T215" s="10"/>
      <c r="U215" s="10"/>
      <c r="V215" s="10"/>
      <c r="W215" s="10"/>
      <c r="X215" s="10"/>
      <c r="Y215" s="10"/>
      <c r="Z215" s="10"/>
      <c r="AA215" s="10"/>
      <c r="AB215" s="10"/>
      <c r="AC215" s="10"/>
      <c r="AD215" s="10"/>
      <c r="AE215" s="10"/>
      <c r="AF215" s="10"/>
      <c r="AG215" s="10"/>
      <c r="AH215" s="10"/>
      <c r="AI215" s="10"/>
      <c r="AJ215" s="10"/>
      <c r="AK215" s="10"/>
      <c r="AL215" s="10"/>
    </row>
    <row r="216" spans="1:38" x14ac:dyDescent="0.2">
      <c r="A216" s="10"/>
      <c r="B216" s="10"/>
      <c r="C216" s="10"/>
      <c r="D216" s="10"/>
      <c r="E216" s="10"/>
      <c r="F216" s="10"/>
      <c r="G216" s="10"/>
      <c r="H216" s="10"/>
      <c r="I216" s="10"/>
      <c r="J216" s="10"/>
      <c r="K216" s="10"/>
      <c r="L216" s="10"/>
      <c r="M216" s="10"/>
      <c r="N216" s="10"/>
      <c r="O216" s="10"/>
      <c r="P216" s="10"/>
      <c r="Q216" s="10"/>
      <c r="R216" s="10"/>
      <c r="S216" s="10"/>
      <c r="T216" s="10"/>
      <c r="U216" s="10"/>
      <c r="V216" s="10"/>
      <c r="W216" s="10"/>
      <c r="X216" s="10"/>
      <c r="Y216" s="10"/>
      <c r="Z216" s="10"/>
      <c r="AA216" s="10"/>
      <c r="AB216" s="10"/>
      <c r="AC216" s="10"/>
      <c r="AD216" s="10"/>
      <c r="AE216" s="10"/>
      <c r="AF216" s="10"/>
      <c r="AG216" s="10"/>
      <c r="AH216" s="10"/>
      <c r="AI216" s="10"/>
      <c r="AJ216" s="10"/>
      <c r="AK216" s="10"/>
      <c r="AL216" s="10"/>
    </row>
    <row r="217" spans="1:38" x14ac:dyDescent="0.2">
      <c r="A217" s="10"/>
      <c r="B217" s="10"/>
      <c r="C217" s="10"/>
      <c r="D217" s="10"/>
      <c r="E217" s="10"/>
      <c r="F217" s="10"/>
      <c r="G217" s="10"/>
      <c r="H217" s="10"/>
      <c r="I217" s="10"/>
      <c r="J217" s="10"/>
      <c r="K217" s="10"/>
      <c r="L217" s="10"/>
      <c r="M217" s="10"/>
      <c r="N217" s="10"/>
      <c r="O217" s="10"/>
      <c r="P217" s="10"/>
      <c r="Q217" s="10"/>
      <c r="R217" s="10"/>
      <c r="S217" s="10"/>
      <c r="T217" s="10"/>
      <c r="U217" s="10"/>
      <c r="V217" s="10"/>
      <c r="W217" s="10"/>
      <c r="X217" s="10"/>
      <c r="Y217" s="10"/>
      <c r="Z217" s="10"/>
      <c r="AA217" s="10"/>
      <c r="AB217" s="10"/>
      <c r="AC217" s="10"/>
      <c r="AD217" s="10"/>
      <c r="AE217" s="10"/>
      <c r="AF217" s="10"/>
      <c r="AG217" s="10"/>
      <c r="AH217" s="10"/>
      <c r="AI217" s="10"/>
      <c r="AJ217" s="10"/>
      <c r="AK217" s="10"/>
      <c r="AL217" s="10"/>
    </row>
    <row r="218" spans="1:38" x14ac:dyDescent="0.2">
      <c r="A218" s="10"/>
      <c r="B218" s="10"/>
      <c r="C218" s="10"/>
      <c r="D218" s="10"/>
      <c r="E218" s="10"/>
      <c r="F218" s="10"/>
      <c r="G218" s="10"/>
      <c r="H218" s="10"/>
      <c r="I218" s="10"/>
      <c r="J218" s="10"/>
      <c r="K218" s="10"/>
      <c r="L218" s="10"/>
      <c r="M218" s="10"/>
      <c r="N218" s="10"/>
      <c r="O218" s="10"/>
      <c r="P218" s="10"/>
      <c r="Q218" s="10"/>
      <c r="R218" s="10"/>
      <c r="S218" s="10"/>
      <c r="T218" s="10"/>
      <c r="U218" s="10"/>
      <c r="V218" s="10"/>
      <c r="W218" s="10"/>
      <c r="X218" s="10"/>
      <c r="Y218" s="10"/>
      <c r="Z218" s="10"/>
      <c r="AA218" s="10"/>
      <c r="AB218" s="10"/>
      <c r="AC218" s="10"/>
      <c r="AD218" s="10"/>
      <c r="AE218" s="10"/>
      <c r="AF218" s="10"/>
      <c r="AG218" s="10"/>
      <c r="AH218" s="10"/>
      <c r="AI218" s="10"/>
      <c r="AJ218" s="10"/>
      <c r="AK218" s="10"/>
      <c r="AL218" s="10"/>
    </row>
    <row r="219" spans="1:38" x14ac:dyDescent="0.2">
      <c r="A219" s="10"/>
      <c r="B219" s="10"/>
      <c r="C219" s="10"/>
      <c r="D219" s="10"/>
      <c r="E219" s="10"/>
      <c r="F219" s="10"/>
      <c r="G219" s="10"/>
      <c r="H219" s="10"/>
      <c r="I219" s="10"/>
      <c r="J219" s="10"/>
      <c r="K219" s="10"/>
      <c r="L219" s="10"/>
      <c r="M219" s="10"/>
      <c r="N219" s="10"/>
      <c r="O219" s="10"/>
      <c r="P219" s="10"/>
      <c r="Q219" s="10"/>
      <c r="R219" s="10"/>
      <c r="S219" s="10"/>
      <c r="T219" s="10"/>
      <c r="U219" s="10"/>
      <c r="V219" s="10"/>
      <c r="W219" s="10"/>
      <c r="X219" s="10"/>
      <c r="Y219" s="10"/>
      <c r="Z219" s="10"/>
      <c r="AA219" s="10"/>
      <c r="AB219" s="10"/>
      <c r="AC219" s="10"/>
      <c r="AD219" s="10"/>
      <c r="AE219" s="10"/>
      <c r="AF219" s="10"/>
      <c r="AG219" s="10"/>
      <c r="AH219" s="10"/>
      <c r="AI219" s="10"/>
      <c r="AJ219" s="10"/>
      <c r="AK219" s="10"/>
      <c r="AL219" s="10"/>
    </row>
    <row r="220" spans="1:38" x14ac:dyDescent="0.2">
      <c r="A220" s="10"/>
      <c r="B220" s="10"/>
      <c r="C220" s="10"/>
      <c r="D220" s="10"/>
      <c r="E220" s="10"/>
      <c r="F220" s="10"/>
      <c r="G220" s="10"/>
      <c r="H220" s="10"/>
      <c r="I220" s="10"/>
      <c r="J220" s="10"/>
      <c r="K220" s="10"/>
      <c r="L220" s="10"/>
      <c r="M220" s="10"/>
      <c r="N220" s="10"/>
      <c r="O220" s="10"/>
      <c r="P220" s="10"/>
      <c r="Q220" s="10"/>
      <c r="R220" s="10"/>
      <c r="S220" s="10"/>
      <c r="T220" s="10"/>
      <c r="U220" s="10"/>
      <c r="V220" s="10"/>
      <c r="W220" s="10"/>
      <c r="X220" s="10"/>
      <c r="Y220" s="10"/>
      <c r="Z220" s="10"/>
      <c r="AA220" s="10"/>
      <c r="AB220" s="10"/>
      <c r="AC220" s="10"/>
      <c r="AD220" s="10"/>
      <c r="AE220" s="10"/>
      <c r="AF220" s="10"/>
      <c r="AG220" s="10"/>
      <c r="AH220" s="10"/>
      <c r="AI220" s="10"/>
      <c r="AJ220" s="10"/>
      <c r="AK220" s="10"/>
      <c r="AL220" s="10"/>
    </row>
    <row r="221" spans="1:38" x14ac:dyDescent="0.2">
      <c r="A221" s="10"/>
      <c r="B221" s="10"/>
      <c r="C221" s="10"/>
      <c r="D221" s="10"/>
      <c r="E221" s="10"/>
      <c r="F221" s="10"/>
      <c r="G221" s="10"/>
      <c r="H221" s="10"/>
      <c r="I221" s="10"/>
      <c r="J221" s="10"/>
      <c r="K221" s="10"/>
      <c r="L221" s="10"/>
      <c r="M221" s="10"/>
      <c r="N221" s="10"/>
      <c r="O221" s="10"/>
      <c r="P221" s="10"/>
      <c r="Q221" s="10"/>
      <c r="R221" s="10"/>
      <c r="S221" s="10"/>
      <c r="T221" s="10"/>
      <c r="U221" s="10"/>
      <c r="V221" s="10"/>
      <c r="W221" s="10"/>
      <c r="X221" s="10"/>
      <c r="Y221" s="10"/>
      <c r="Z221" s="10"/>
      <c r="AA221" s="10"/>
      <c r="AB221" s="10"/>
      <c r="AC221" s="10"/>
      <c r="AD221" s="10"/>
      <c r="AE221" s="10"/>
      <c r="AF221" s="10"/>
      <c r="AG221" s="10"/>
      <c r="AH221" s="10"/>
      <c r="AI221" s="10"/>
      <c r="AJ221" s="10"/>
      <c r="AK221" s="10"/>
      <c r="AL221" s="10"/>
    </row>
    <row r="222" spans="1:38" x14ac:dyDescent="0.2">
      <c r="A222" s="10"/>
      <c r="B222" s="10"/>
      <c r="C222" s="10"/>
      <c r="D222" s="10"/>
      <c r="E222" s="10"/>
      <c r="F222" s="10"/>
      <c r="G222" s="10"/>
      <c r="H222" s="10"/>
      <c r="I222" s="10"/>
      <c r="J222" s="10"/>
      <c r="K222" s="10"/>
      <c r="L222" s="10"/>
      <c r="M222" s="10"/>
      <c r="N222" s="10"/>
      <c r="O222" s="10"/>
      <c r="P222" s="10"/>
      <c r="Q222" s="10"/>
      <c r="R222" s="10"/>
      <c r="S222" s="10"/>
      <c r="T222" s="10"/>
      <c r="U222" s="10"/>
      <c r="V222" s="10"/>
      <c r="W222" s="10"/>
      <c r="X222" s="10"/>
      <c r="Y222" s="10"/>
      <c r="Z222" s="10"/>
      <c r="AA222" s="10"/>
      <c r="AB222" s="10"/>
      <c r="AC222" s="10"/>
      <c r="AD222" s="10"/>
      <c r="AE222" s="10"/>
      <c r="AF222" s="10"/>
      <c r="AG222" s="10"/>
      <c r="AH222" s="10"/>
      <c r="AI222" s="10"/>
      <c r="AJ222" s="10"/>
      <c r="AK222" s="10"/>
      <c r="AL222" s="10"/>
    </row>
    <row r="223" spans="1:38" x14ac:dyDescent="0.2">
      <c r="A223" s="10"/>
      <c r="B223" s="10"/>
      <c r="C223" s="10"/>
      <c r="D223" s="10"/>
      <c r="E223" s="10"/>
      <c r="F223" s="10"/>
      <c r="G223" s="10"/>
      <c r="H223" s="10"/>
      <c r="I223" s="10"/>
      <c r="J223" s="10"/>
      <c r="K223" s="10"/>
      <c r="L223" s="10"/>
      <c r="M223" s="10"/>
      <c r="N223" s="10"/>
      <c r="O223" s="10"/>
      <c r="P223" s="10"/>
      <c r="Q223" s="10"/>
      <c r="R223" s="10"/>
      <c r="S223" s="10"/>
      <c r="T223" s="10"/>
      <c r="U223" s="10"/>
      <c r="V223" s="10"/>
      <c r="W223" s="10"/>
      <c r="X223" s="10"/>
      <c r="Y223" s="10"/>
      <c r="Z223" s="10"/>
      <c r="AA223" s="10"/>
      <c r="AB223" s="10"/>
      <c r="AC223" s="10"/>
      <c r="AD223" s="10"/>
      <c r="AE223" s="10"/>
      <c r="AF223" s="10"/>
      <c r="AG223" s="10"/>
      <c r="AH223" s="10"/>
      <c r="AI223" s="10"/>
      <c r="AJ223" s="10"/>
      <c r="AK223" s="10"/>
      <c r="AL223" s="10"/>
    </row>
    <row r="224" spans="1:38" x14ac:dyDescent="0.2">
      <c r="A224" s="10"/>
      <c r="B224" s="10"/>
      <c r="C224" s="10"/>
      <c r="D224" s="10"/>
      <c r="E224" s="10"/>
      <c r="F224" s="10"/>
      <c r="G224" s="10"/>
      <c r="H224" s="10"/>
      <c r="I224" s="10"/>
      <c r="J224" s="10"/>
      <c r="K224" s="10"/>
      <c r="L224" s="10"/>
      <c r="M224" s="10"/>
      <c r="N224" s="10"/>
      <c r="O224" s="10"/>
      <c r="P224" s="10"/>
      <c r="Q224" s="10"/>
      <c r="R224" s="10"/>
      <c r="S224" s="10"/>
      <c r="T224" s="10"/>
      <c r="U224" s="10"/>
      <c r="V224" s="10"/>
      <c r="W224" s="10"/>
      <c r="X224" s="10"/>
      <c r="Y224" s="10"/>
      <c r="Z224" s="10"/>
      <c r="AA224" s="10"/>
      <c r="AB224" s="10"/>
      <c r="AC224" s="10"/>
      <c r="AD224" s="10"/>
      <c r="AE224" s="10"/>
      <c r="AF224" s="10"/>
      <c r="AG224" s="10"/>
      <c r="AH224" s="10"/>
      <c r="AI224" s="10"/>
      <c r="AJ224" s="10"/>
      <c r="AK224" s="10"/>
      <c r="AL224" s="10"/>
    </row>
    <row r="225" spans="1:38" x14ac:dyDescent="0.2">
      <c r="A225" s="10"/>
      <c r="B225" s="10"/>
      <c r="C225" s="10"/>
      <c r="D225" s="10"/>
      <c r="E225" s="10"/>
      <c r="F225" s="10"/>
      <c r="G225" s="10"/>
      <c r="H225" s="10"/>
      <c r="I225" s="10"/>
      <c r="J225" s="10"/>
      <c r="K225" s="10"/>
      <c r="L225" s="10"/>
      <c r="M225" s="10"/>
      <c r="N225" s="10"/>
      <c r="O225" s="10"/>
      <c r="P225" s="10"/>
      <c r="Q225" s="10"/>
      <c r="R225" s="10"/>
      <c r="S225" s="10"/>
      <c r="T225" s="10"/>
      <c r="U225" s="10"/>
      <c r="V225" s="10"/>
      <c r="W225" s="10"/>
      <c r="X225" s="10"/>
      <c r="Y225" s="10"/>
      <c r="Z225" s="10"/>
      <c r="AA225" s="10"/>
      <c r="AB225" s="10"/>
      <c r="AC225" s="10"/>
      <c r="AD225" s="10"/>
      <c r="AE225" s="10"/>
      <c r="AF225" s="10"/>
      <c r="AG225" s="10"/>
      <c r="AH225" s="10"/>
      <c r="AI225" s="10"/>
      <c r="AJ225" s="10"/>
      <c r="AK225" s="10"/>
      <c r="AL225" s="10"/>
    </row>
    <row r="226" spans="1:38" x14ac:dyDescent="0.2">
      <c r="A226" s="1"/>
      <c r="B226" s="1"/>
      <c r="C226" s="1"/>
      <c r="D226" s="1"/>
      <c r="E226" s="1"/>
      <c r="F226" s="1"/>
      <c r="G226" s="1"/>
      <c r="H226" s="1"/>
      <c r="I226" s="1"/>
      <c r="J226" s="1"/>
      <c r="K226" s="1"/>
      <c r="L226" s="1"/>
      <c r="M226" s="1"/>
      <c r="N226" s="1"/>
      <c r="O226" s="1"/>
      <c r="P226" s="1"/>
      <c r="Q226" s="1"/>
      <c r="R226" s="1"/>
      <c r="S226" s="1"/>
      <c r="T226" s="1"/>
      <c r="U226" s="1"/>
      <c r="V226" s="1"/>
      <c r="W226" s="1"/>
      <c r="X226" s="1"/>
      <c r="Y226" s="1"/>
      <c r="Z226" s="1"/>
      <c r="AA226" s="1"/>
      <c r="AB226" s="1"/>
      <c r="AC226" s="1"/>
      <c r="AD226" s="1"/>
      <c r="AE226" s="1"/>
      <c r="AF226" s="1"/>
      <c r="AG226" s="1"/>
      <c r="AH226" s="1"/>
      <c r="AI226" s="1"/>
      <c r="AJ226" s="1"/>
      <c r="AK226" s="1"/>
      <c r="AL226" s="1"/>
    </row>
    <row r="227" spans="1:38" x14ac:dyDescent="0.2">
      <c r="A227" s="1"/>
      <c r="B227" s="1"/>
      <c r="C227" s="1"/>
      <c r="D227" s="1"/>
      <c r="E227" s="1"/>
      <c r="F227" s="1"/>
      <c r="G227" s="1"/>
      <c r="H227" s="1"/>
      <c r="I227" s="1"/>
      <c r="J227" s="1"/>
      <c r="K227" s="1"/>
      <c r="L227" s="1"/>
      <c r="M227" s="1"/>
      <c r="N227" s="1"/>
      <c r="O227" s="1"/>
      <c r="P227" s="1"/>
      <c r="Q227" s="1"/>
      <c r="R227" s="1"/>
      <c r="S227" s="1"/>
      <c r="T227" s="1"/>
      <c r="U227" s="1"/>
      <c r="V227" s="1"/>
      <c r="W227" s="1"/>
      <c r="X227" s="1"/>
      <c r="Y227" s="1"/>
      <c r="Z227" s="1"/>
      <c r="AA227" s="1"/>
      <c r="AB227" s="1"/>
      <c r="AC227" s="1"/>
      <c r="AD227" s="1"/>
      <c r="AE227" s="1"/>
      <c r="AF227" s="1"/>
      <c r="AG227" s="1"/>
      <c r="AH227" s="1"/>
      <c r="AI227" s="1"/>
      <c r="AJ227" s="1"/>
      <c r="AK227" s="1"/>
      <c r="AL227" s="1"/>
    </row>
    <row r="228" spans="1:38" x14ac:dyDescent="0.2">
      <c r="A228" s="1"/>
      <c r="B228" s="1"/>
      <c r="C228" s="1"/>
      <c r="D228" s="1"/>
      <c r="E228" s="1"/>
      <c r="F228" s="1"/>
      <c r="G228" s="1"/>
      <c r="H228" s="1"/>
      <c r="I228" s="1"/>
      <c r="J228" s="1"/>
      <c r="K228" s="1"/>
      <c r="L228" s="1"/>
      <c r="M228" s="1"/>
      <c r="N228" s="1"/>
      <c r="O228" s="1"/>
      <c r="P228" s="1"/>
      <c r="Q228" s="1"/>
      <c r="R228" s="1"/>
      <c r="S228" s="1"/>
      <c r="T228" s="1"/>
      <c r="U228" s="1"/>
      <c r="V228" s="1"/>
      <c r="W228" s="1"/>
      <c r="X228" s="1"/>
      <c r="Y228" s="1"/>
      <c r="Z228" s="1"/>
      <c r="AA228" s="1"/>
      <c r="AB228" s="1"/>
      <c r="AC228" s="1"/>
      <c r="AD228" s="1"/>
      <c r="AE228" s="1"/>
      <c r="AF228" s="1"/>
      <c r="AG228" s="1"/>
      <c r="AH228" s="1"/>
      <c r="AI228" s="1"/>
      <c r="AJ228" s="1"/>
      <c r="AK228" s="1"/>
      <c r="AL228" s="1"/>
    </row>
    <row r="229" spans="1:38" x14ac:dyDescent="0.2">
      <c r="A229" s="1"/>
      <c r="B229" s="1"/>
      <c r="C229" s="1"/>
      <c r="D229" s="1"/>
      <c r="E229" s="1"/>
      <c r="F229" s="1"/>
      <c r="G229" s="1"/>
      <c r="H229" s="1"/>
      <c r="I229" s="1"/>
      <c r="J229" s="1"/>
      <c r="K229" s="1"/>
      <c r="L229" s="1"/>
      <c r="M229" s="1"/>
      <c r="N229" s="1"/>
      <c r="O229" s="1"/>
      <c r="P229" s="1"/>
      <c r="Q229" s="1"/>
      <c r="R229" s="1"/>
      <c r="S229" s="1"/>
      <c r="T229" s="1"/>
      <c r="U229" s="1"/>
      <c r="V229" s="1"/>
      <c r="W229" s="1"/>
      <c r="X229" s="1"/>
      <c r="Y229" s="1"/>
      <c r="Z229" s="1"/>
      <c r="AA229" s="1"/>
      <c r="AB229" s="1"/>
      <c r="AC229" s="1"/>
      <c r="AD229" s="1"/>
      <c r="AE229" s="1"/>
      <c r="AF229" s="1"/>
      <c r="AG229" s="1"/>
      <c r="AH229" s="1"/>
      <c r="AI229" s="1"/>
      <c r="AJ229" s="1"/>
      <c r="AK229" s="1"/>
      <c r="AL229" s="1"/>
    </row>
    <row r="230" spans="1:38" x14ac:dyDescent="0.2">
      <c r="A230" s="1"/>
      <c r="B230" s="1"/>
      <c r="C230" s="1"/>
      <c r="D230" s="1"/>
      <c r="E230" s="1"/>
      <c r="F230" s="1"/>
      <c r="G230" s="1"/>
      <c r="H230" s="1"/>
      <c r="I230" s="1"/>
      <c r="J230" s="1"/>
      <c r="K230" s="1"/>
      <c r="L230" s="1"/>
      <c r="M230" s="1"/>
      <c r="N230" s="1"/>
      <c r="O230" s="1"/>
      <c r="P230" s="1"/>
      <c r="Q230" s="1"/>
      <c r="R230" s="1"/>
      <c r="S230" s="1"/>
      <c r="T230" s="1"/>
      <c r="U230" s="1"/>
      <c r="V230" s="1"/>
      <c r="W230" s="1"/>
      <c r="X230" s="1"/>
      <c r="Y230" s="1"/>
      <c r="Z230" s="1"/>
      <c r="AA230" s="1"/>
      <c r="AB230" s="1"/>
      <c r="AC230" s="1"/>
      <c r="AD230" s="1"/>
      <c r="AE230" s="1"/>
      <c r="AF230" s="1"/>
      <c r="AG230" s="1"/>
      <c r="AH230" s="1"/>
      <c r="AI230" s="1"/>
      <c r="AJ230" s="1"/>
      <c r="AK230" s="1"/>
      <c r="AL230" s="1"/>
    </row>
    <row r="231" spans="1:38" x14ac:dyDescent="0.2">
      <c r="A231" s="1"/>
      <c r="B231" s="1"/>
      <c r="C231" s="1"/>
      <c r="D231" s="1"/>
      <c r="E231" s="1"/>
      <c r="F231" s="1"/>
      <c r="G231" s="1"/>
      <c r="H231" s="1"/>
      <c r="I231" s="1"/>
      <c r="J231" s="1"/>
      <c r="K231" s="1"/>
      <c r="L231" s="1"/>
      <c r="M231" s="1"/>
      <c r="N231" s="1"/>
      <c r="O231" s="1"/>
      <c r="P231" s="1"/>
      <c r="Q231" s="1"/>
      <c r="R231" s="1"/>
      <c r="S231" s="1"/>
      <c r="T231" s="1"/>
      <c r="U231" s="1"/>
      <c r="V231" s="1"/>
      <c r="W231" s="1"/>
      <c r="X231" s="1"/>
      <c r="Y231" s="1"/>
      <c r="Z231" s="1"/>
      <c r="AA231" s="1"/>
      <c r="AB231" s="1"/>
      <c r="AC231" s="1"/>
      <c r="AD231" s="1"/>
      <c r="AE231" s="1"/>
      <c r="AF231" s="1"/>
      <c r="AG231" s="1"/>
      <c r="AH231" s="1"/>
      <c r="AI231" s="1"/>
      <c r="AJ231" s="1"/>
      <c r="AK231" s="1"/>
      <c r="AL231" s="1"/>
    </row>
    <row r="232" spans="1:38" x14ac:dyDescent="0.2">
      <c r="A232" s="1"/>
      <c r="B232" s="1"/>
      <c r="C232" s="1"/>
      <c r="D232" s="1"/>
      <c r="E232" s="1"/>
      <c r="F232" s="1"/>
      <c r="G232" s="1"/>
      <c r="H232" s="1"/>
      <c r="I232" s="1"/>
      <c r="J232" s="1"/>
      <c r="K232" s="1"/>
      <c r="L232" s="1"/>
      <c r="M232" s="1"/>
      <c r="N232" s="1"/>
      <c r="O232" s="1"/>
      <c r="P232" s="1"/>
      <c r="Q232" s="1"/>
      <c r="R232" s="1"/>
      <c r="S232" s="1"/>
      <c r="T232" s="1"/>
      <c r="U232" s="1"/>
      <c r="V232" s="1"/>
      <c r="W232" s="1"/>
      <c r="X232" s="1"/>
      <c r="Y232" s="1"/>
      <c r="Z232" s="1"/>
      <c r="AA232" s="1"/>
      <c r="AB232" s="1"/>
      <c r="AC232" s="1"/>
      <c r="AD232" s="1"/>
      <c r="AE232" s="1"/>
      <c r="AF232" s="1"/>
      <c r="AG232" s="1"/>
      <c r="AH232" s="1"/>
      <c r="AI232" s="1"/>
      <c r="AJ232" s="1"/>
      <c r="AK232" s="1"/>
      <c r="AL232" s="1"/>
    </row>
    <row r="233" spans="1:38" x14ac:dyDescent="0.2">
      <c r="A233" s="1"/>
      <c r="B233" s="1"/>
      <c r="C233" s="1"/>
      <c r="D233" s="1"/>
      <c r="E233" s="1"/>
      <c r="F233" s="1"/>
      <c r="G233" s="1"/>
      <c r="H233" s="1"/>
      <c r="I233" s="1"/>
      <c r="J233" s="1"/>
      <c r="K233" s="1"/>
      <c r="L233" s="1"/>
      <c r="M233" s="1"/>
      <c r="N233" s="1"/>
      <c r="O233" s="1"/>
      <c r="P233" s="1"/>
      <c r="Q233" s="1"/>
      <c r="R233" s="1"/>
      <c r="S233" s="1"/>
      <c r="T233" s="1"/>
      <c r="U233" s="1"/>
      <c r="V233" s="1"/>
      <c r="W233" s="1"/>
      <c r="X233" s="1"/>
      <c r="Y233" s="1"/>
      <c r="Z233" s="1"/>
      <c r="AA233" s="1"/>
      <c r="AB233" s="1"/>
      <c r="AC233" s="1"/>
      <c r="AD233" s="1"/>
      <c r="AE233" s="1"/>
      <c r="AF233" s="1"/>
      <c r="AG233" s="1"/>
      <c r="AH233" s="1"/>
      <c r="AI233" s="1"/>
      <c r="AJ233" s="1"/>
      <c r="AK233" s="1"/>
      <c r="AL233" s="1"/>
    </row>
    <row r="234" spans="1:38" x14ac:dyDescent="0.2">
      <c r="A234" s="1"/>
      <c r="B234" s="1"/>
      <c r="C234" s="1"/>
      <c r="D234" s="1"/>
      <c r="E234" s="1"/>
      <c r="F234" s="1"/>
      <c r="G234" s="1"/>
      <c r="H234" s="1"/>
      <c r="I234" s="1"/>
      <c r="J234" s="1"/>
      <c r="K234" s="1"/>
      <c r="L234" s="1"/>
      <c r="M234" s="1"/>
      <c r="N234" s="1"/>
      <c r="O234" s="1"/>
      <c r="P234" s="1"/>
      <c r="Q234" s="1"/>
      <c r="R234" s="1"/>
      <c r="S234" s="1"/>
      <c r="T234" s="1"/>
      <c r="U234" s="1"/>
      <c r="V234" s="1"/>
      <c r="W234" s="1"/>
      <c r="X234" s="1"/>
      <c r="Y234" s="1"/>
      <c r="Z234" s="1"/>
      <c r="AA234" s="1"/>
      <c r="AB234" s="1"/>
      <c r="AC234" s="1"/>
      <c r="AD234" s="1"/>
      <c r="AE234" s="1"/>
      <c r="AF234" s="1"/>
      <c r="AG234" s="1"/>
      <c r="AH234" s="1"/>
      <c r="AI234" s="1"/>
      <c r="AJ234" s="1"/>
      <c r="AK234" s="1"/>
      <c r="AL234" s="1"/>
    </row>
    <row r="235" spans="1:38" x14ac:dyDescent="0.2">
      <c r="A235" s="1"/>
      <c r="B235" s="1"/>
      <c r="C235" s="1"/>
      <c r="D235" s="1"/>
      <c r="E235" s="1"/>
      <c r="F235" s="1"/>
      <c r="G235" s="1"/>
      <c r="H235" s="1"/>
      <c r="I235" s="1"/>
      <c r="J235" s="1"/>
      <c r="K235" s="1"/>
      <c r="L235" s="1"/>
      <c r="M235" s="1"/>
      <c r="N235" s="1"/>
      <c r="O235" s="1"/>
      <c r="P235" s="1"/>
      <c r="Q235" s="1"/>
      <c r="R235" s="1"/>
      <c r="S235" s="1"/>
      <c r="T235" s="1"/>
      <c r="U235" s="1"/>
      <c r="V235" s="1"/>
      <c r="W235" s="1"/>
      <c r="X235" s="1"/>
      <c r="Y235" s="1"/>
      <c r="Z235" s="1"/>
      <c r="AA235" s="1"/>
      <c r="AB235" s="1"/>
      <c r="AC235" s="1"/>
      <c r="AD235" s="1"/>
      <c r="AE235" s="1"/>
      <c r="AF235" s="1"/>
      <c r="AG235" s="1"/>
      <c r="AH235" s="1"/>
      <c r="AI235" s="1"/>
      <c r="AJ235" s="1"/>
      <c r="AK235" s="1"/>
      <c r="AL235" s="1"/>
    </row>
    <row r="236" spans="1:38" x14ac:dyDescent="0.2">
      <c r="A236" s="1"/>
      <c r="B236" s="1"/>
      <c r="C236" s="1"/>
      <c r="D236" s="1"/>
      <c r="E236" s="1"/>
      <c r="F236" s="1"/>
      <c r="G236" s="1"/>
      <c r="H236" s="1"/>
      <c r="I236" s="1"/>
      <c r="J236" s="1"/>
      <c r="K236" s="1"/>
      <c r="L236" s="1"/>
      <c r="M236" s="1"/>
      <c r="N236" s="1"/>
      <c r="O236" s="1"/>
      <c r="P236" s="1"/>
      <c r="Q236" s="1"/>
      <c r="R236" s="1"/>
      <c r="S236" s="1"/>
      <c r="T236" s="1"/>
      <c r="U236" s="1"/>
      <c r="V236" s="1"/>
      <c r="W236" s="1"/>
      <c r="X236" s="1"/>
      <c r="Y236" s="1"/>
      <c r="Z236" s="1"/>
      <c r="AA236" s="1"/>
      <c r="AB236" s="1"/>
      <c r="AC236" s="1"/>
      <c r="AD236" s="1"/>
      <c r="AE236" s="1"/>
      <c r="AF236" s="1"/>
      <c r="AG236" s="1"/>
      <c r="AH236" s="1"/>
      <c r="AI236" s="1"/>
      <c r="AJ236" s="1"/>
      <c r="AK236" s="1"/>
      <c r="AL236" s="1"/>
    </row>
    <row r="237" spans="1:38" x14ac:dyDescent="0.2">
      <c r="A237" s="1"/>
      <c r="B237" s="1"/>
      <c r="C237" s="1"/>
      <c r="D237" s="1"/>
      <c r="E237" s="1"/>
      <c r="F237" s="1"/>
      <c r="G237" s="1"/>
      <c r="H237" s="1"/>
      <c r="I237" s="1"/>
      <c r="J237" s="1"/>
      <c r="K237" s="1"/>
      <c r="L237" s="1"/>
      <c r="M237" s="1"/>
      <c r="N237" s="1"/>
      <c r="O237" s="1"/>
      <c r="P237" s="1"/>
      <c r="Q237" s="1"/>
      <c r="R237" s="1"/>
      <c r="S237" s="1"/>
      <c r="T237" s="1"/>
      <c r="U237" s="1"/>
      <c r="V237" s="1"/>
      <c r="W237" s="1"/>
      <c r="X237" s="1"/>
      <c r="Y237" s="1"/>
      <c r="Z237" s="1"/>
      <c r="AA237" s="1"/>
      <c r="AB237" s="1"/>
      <c r="AC237" s="1"/>
      <c r="AD237" s="1"/>
      <c r="AE237" s="1"/>
      <c r="AF237" s="1"/>
      <c r="AG237" s="1"/>
      <c r="AH237" s="1"/>
      <c r="AI237" s="1"/>
      <c r="AJ237" s="1"/>
      <c r="AK237" s="1"/>
      <c r="AL237" s="1"/>
    </row>
    <row r="238" spans="1:38" x14ac:dyDescent="0.2">
      <c r="A238" s="1"/>
      <c r="B238" s="1"/>
      <c r="C238" s="1"/>
      <c r="D238" s="1"/>
      <c r="E238" s="1"/>
      <c r="F238" s="1"/>
      <c r="G238" s="1"/>
      <c r="H238" s="1"/>
      <c r="I238" s="1"/>
      <c r="J238" s="1"/>
      <c r="K238" s="1"/>
      <c r="L238" s="1"/>
      <c r="M238" s="1"/>
      <c r="N238" s="1"/>
      <c r="O238" s="1"/>
      <c r="P238" s="1"/>
      <c r="Q238" s="1"/>
      <c r="R238" s="1"/>
      <c r="S238" s="1"/>
      <c r="T238" s="1"/>
      <c r="U238" s="1"/>
      <c r="V238" s="1"/>
      <c r="W238" s="1"/>
      <c r="X238" s="1"/>
      <c r="Y238" s="1"/>
      <c r="Z238" s="1"/>
      <c r="AA238" s="1"/>
      <c r="AB238" s="1"/>
      <c r="AC238" s="1"/>
      <c r="AD238" s="1"/>
      <c r="AE238" s="1"/>
      <c r="AF238" s="1"/>
      <c r="AG238" s="1"/>
      <c r="AH238" s="1"/>
      <c r="AI238" s="1"/>
      <c r="AJ238" s="1"/>
      <c r="AK238" s="1"/>
      <c r="AL238" s="1"/>
    </row>
    <row r="239" spans="1:38" x14ac:dyDescent="0.2">
      <c r="A239" s="1"/>
      <c r="B239" s="1"/>
      <c r="C239" s="1"/>
      <c r="D239" s="1"/>
      <c r="E239" s="1"/>
      <c r="F239" s="1"/>
      <c r="G239" s="1"/>
      <c r="H239" s="1"/>
      <c r="I239" s="1"/>
      <c r="J239" s="1"/>
      <c r="K239" s="1"/>
      <c r="L239" s="1"/>
      <c r="M239" s="1"/>
      <c r="N239" s="1"/>
      <c r="O239" s="1"/>
      <c r="P239" s="1"/>
      <c r="Q239" s="1"/>
      <c r="R239" s="1"/>
      <c r="S239" s="1"/>
      <c r="T239" s="1"/>
      <c r="U239" s="1"/>
      <c r="V239" s="1"/>
      <c r="W239" s="1"/>
      <c r="X239" s="1"/>
      <c r="Y239" s="1"/>
      <c r="Z239" s="1"/>
      <c r="AA239" s="1"/>
      <c r="AB239" s="1"/>
      <c r="AC239" s="1"/>
      <c r="AD239" s="1"/>
      <c r="AE239" s="1"/>
      <c r="AF239" s="1"/>
      <c r="AG239" s="1"/>
      <c r="AH239" s="1"/>
      <c r="AI239" s="1"/>
      <c r="AJ239" s="1"/>
      <c r="AK239" s="1"/>
      <c r="AL239" s="1"/>
    </row>
    <row r="240" spans="1:38" x14ac:dyDescent="0.2">
      <c r="A240" s="1"/>
      <c r="B240" s="1"/>
      <c r="C240" s="1"/>
      <c r="D240" s="1"/>
      <c r="E240" s="1"/>
      <c r="F240" s="1"/>
      <c r="G240" s="1"/>
      <c r="H240" s="1"/>
      <c r="I240" s="1"/>
      <c r="J240" s="1"/>
      <c r="K240" s="1"/>
      <c r="L240" s="1"/>
      <c r="M240" s="1"/>
      <c r="N240" s="1"/>
      <c r="O240" s="1"/>
      <c r="P240" s="1"/>
      <c r="Q240" s="1"/>
      <c r="R240" s="1"/>
      <c r="S240" s="1"/>
      <c r="T240" s="1"/>
      <c r="U240" s="1"/>
      <c r="V240" s="1"/>
      <c r="W240" s="1"/>
      <c r="X240" s="1"/>
      <c r="Y240" s="1"/>
      <c r="Z240" s="1"/>
      <c r="AA240" s="1"/>
      <c r="AB240" s="1"/>
      <c r="AC240" s="1"/>
      <c r="AD240" s="1"/>
      <c r="AE240" s="1"/>
      <c r="AF240" s="1"/>
      <c r="AG240" s="1"/>
      <c r="AH240" s="1"/>
      <c r="AI240" s="1"/>
      <c r="AJ240" s="1"/>
      <c r="AK240" s="1"/>
      <c r="AL240" s="1"/>
    </row>
    <row r="241" spans="1:38" x14ac:dyDescent="0.2">
      <c r="A241" s="1"/>
      <c r="B241" s="1"/>
      <c r="C241" s="1"/>
      <c r="D241" s="1"/>
      <c r="E241" s="1"/>
      <c r="F241" s="1"/>
      <c r="G241" s="1"/>
      <c r="H241" s="1"/>
      <c r="I241" s="1"/>
      <c r="J241" s="1"/>
      <c r="K241" s="1"/>
      <c r="L241" s="1"/>
      <c r="M241" s="1"/>
      <c r="N241" s="1"/>
      <c r="O241" s="1"/>
      <c r="P241" s="1"/>
      <c r="Q241" s="1"/>
      <c r="R241" s="1"/>
      <c r="S241" s="1"/>
      <c r="T241" s="1"/>
      <c r="U241" s="1"/>
      <c r="V241" s="1"/>
      <c r="W241" s="1"/>
      <c r="X241" s="1"/>
      <c r="Y241" s="1"/>
      <c r="Z241" s="1"/>
      <c r="AA241" s="1"/>
      <c r="AB241" s="1"/>
      <c r="AC241" s="1"/>
      <c r="AD241" s="1"/>
      <c r="AE241" s="1"/>
      <c r="AF241" s="1"/>
      <c r="AG241" s="1"/>
      <c r="AH241" s="1"/>
      <c r="AI241" s="1"/>
      <c r="AJ241" s="1"/>
      <c r="AK241" s="1"/>
      <c r="AL241" s="1"/>
    </row>
    <row r="242" spans="1:38" x14ac:dyDescent="0.2">
      <c r="A242" s="1"/>
      <c r="B242" s="1"/>
      <c r="C242" s="1"/>
      <c r="D242" s="1"/>
      <c r="E242" s="1"/>
      <c r="F242" s="1"/>
      <c r="G242" s="1"/>
      <c r="H242" s="1"/>
      <c r="I242" s="1"/>
      <c r="J242" s="1"/>
      <c r="K242" s="1"/>
      <c r="L242" s="1"/>
      <c r="M242" s="1"/>
      <c r="N242" s="1"/>
      <c r="O242" s="1"/>
      <c r="P242" s="1"/>
      <c r="Q242" s="1"/>
      <c r="R242" s="1"/>
      <c r="S242" s="1"/>
      <c r="T242" s="1"/>
      <c r="U242" s="1"/>
      <c r="V242" s="1"/>
      <c r="W242" s="1"/>
      <c r="X242" s="1"/>
      <c r="Y242" s="1"/>
      <c r="Z242" s="1"/>
      <c r="AA242" s="1"/>
      <c r="AB242" s="1"/>
      <c r="AC242" s="1"/>
      <c r="AD242" s="1"/>
      <c r="AE242" s="1"/>
      <c r="AF242" s="1"/>
      <c r="AG242" s="1"/>
      <c r="AH242" s="1"/>
      <c r="AI242" s="1"/>
      <c r="AJ242" s="1"/>
      <c r="AK242" s="1"/>
      <c r="AL242" s="1"/>
    </row>
    <row r="243" spans="1:38" x14ac:dyDescent="0.2">
      <c r="A243" s="1"/>
      <c r="B243" s="1"/>
      <c r="C243" s="1"/>
      <c r="D243" s="1"/>
      <c r="E243" s="1"/>
      <c r="F243" s="1"/>
      <c r="G243" s="1"/>
      <c r="H243" s="1"/>
      <c r="I243" s="1"/>
      <c r="J243" s="1"/>
      <c r="K243" s="1"/>
      <c r="L243" s="1"/>
      <c r="M243" s="1"/>
      <c r="N243" s="1"/>
      <c r="O243" s="1"/>
      <c r="P243" s="1"/>
      <c r="Q243" s="1"/>
      <c r="R243" s="1"/>
      <c r="S243" s="1"/>
      <c r="T243" s="1"/>
      <c r="U243" s="1"/>
      <c r="V243" s="1"/>
      <c r="W243" s="1"/>
      <c r="X243" s="1"/>
      <c r="Y243" s="1"/>
      <c r="Z243" s="1"/>
      <c r="AA243" s="1"/>
      <c r="AB243" s="1"/>
      <c r="AC243" s="1"/>
      <c r="AD243" s="1"/>
      <c r="AE243" s="1"/>
      <c r="AF243" s="1"/>
      <c r="AG243" s="1"/>
      <c r="AH243" s="1"/>
      <c r="AI243" s="1"/>
      <c r="AJ243" s="1"/>
      <c r="AK243" s="1"/>
      <c r="AL243" s="1"/>
    </row>
    <row r="244" spans="1:38" x14ac:dyDescent="0.2">
      <c r="A244" s="1"/>
      <c r="B244" s="1"/>
      <c r="C244" s="1"/>
      <c r="D244" s="1"/>
      <c r="E244" s="1"/>
      <c r="F244" s="1"/>
      <c r="G244" s="1"/>
      <c r="H244" s="1"/>
      <c r="I244" s="1"/>
      <c r="J244" s="1"/>
      <c r="K244" s="1"/>
      <c r="L244" s="1"/>
      <c r="M244" s="1"/>
      <c r="N244" s="1"/>
      <c r="O244" s="1"/>
      <c r="P244" s="1"/>
      <c r="Q244" s="1"/>
      <c r="R244" s="1"/>
      <c r="S244" s="1"/>
      <c r="T244" s="1"/>
      <c r="U244" s="1"/>
      <c r="V244" s="1"/>
      <c r="W244" s="1"/>
      <c r="X244" s="1"/>
      <c r="Y244" s="1"/>
      <c r="Z244" s="1"/>
      <c r="AA244" s="1"/>
      <c r="AB244" s="1"/>
      <c r="AC244" s="1"/>
      <c r="AD244" s="1"/>
      <c r="AE244" s="1"/>
      <c r="AF244" s="1"/>
      <c r="AG244" s="1"/>
      <c r="AH244" s="1"/>
      <c r="AI244" s="1"/>
      <c r="AJ244" s="1"/>
      <c r="AK244" s="1"/>
      <c r="AL244" s="1"/>
    </row>
    <row r="245" spans="1:38" x14ac:dyDescent="0.2">
      <c r="A245" s="1"/>
      <c r="B245" s="1"/>
      <c r="C245" s="1"/>
      <c r="D245" s="1"/>
      <c r="E245" s="1"/>
      <c r="F245" s="1"/>
      <c r="G245" s="1"/>
      <c r="H245" s="1"/>
      <c r="I245" s="1"/>
      <c r="J245" s="1"/>
      <c r="K245" s="1"/>
      <c r="L245" s="1"/>
      <c r="M245" s="1"/>
      <c r="N245" s="1"/>
      <c r="O245" s="1"/>
      <c r="P245" s="1"/>
      <c r="Q245" s="1"/>
      <c r="R245" s="1"/>
      <c r="S245" s="1"/>
      <c r="T245" s="1"/>
      <c r="U245" s="1"/>
      <c r="V245" s="1"/>
      <c r="W245" s="1"/>
      <c r="X245" s="1"/>
      <c r="Y245" s="1"/>
      <c r="Z245" s="1"/>
      <c r="AA245" s="1"/>
      <c r="AB245" s="1"/>
      <c r="AC245" s="1"/>
      <c r="AD245" s="1"/>
      <c r="AE245" s="1"/>
      <c r="AF245" s="1"/>
      <c r="AG245" s="1"/>
      <c r="AH245" s="1"/>
      <c r="AI245" s="1"/>
      <c r="AJ245" s="1"/>
      <c r="AK245" s="1"/>
      <c r="AL245" s="1"/>
    </row>
    <row r="246" spans="1:38" x14ac:dyDescent="0.2">
      <c r="A246" s="1"/>
      <c r="B246" s="1"/>
      <c r="C246" s="1"/>
      <c r="D246" s="1"/>
      <c r="E246" s="1"/>
      <c r="F246" s="1"/>
      <c r="G246" s="1"/>
      <c r="H246" s="1"/>
      <c r="I246" s="1"/>
      <c r="J246" s="1"/>
      <c r="K246" s="1"/>
      <c r="L246" s="1"/>
      <c r="M246" s="1"/>
      <c r="N246" s="1"/>
      <c r="O246" s="1"/>
      <c r="P246" s="1"/>
      <c r="Q246" s="1"/>
      <c r="R246" s="1"/>
      <c r="S246" s="1"/>
      <c r="T246" s="1"/>
      <c r="U246" s="1"/>
      <c r="V246" s="1"/>
      <c r="W246" s="1"/>
      <c r="X246" s="1"/>
      <c r="Y246" s="1"/>
      <c r="Z246" s="1"/>
      <c r="AA246" s="1"/>
      <c r="AB246" s="1"/>
      <c r="AC246" s="1"/>
      <c r="AD246" s="1"/>
      <c r="AE246" s="1"/>
      <c r="AF246" s="1"/>
      <c r="AG246" s="1"/>
      <c r="AH246" s="1"/>
      <c r="AI246" s="1"/>
      <c r="AJ246" s="1"/>
      <c r="AK246" s="1"/>
      <c r="AL246" s="1"/>
    </row>
    <row r="247" spans="1:38" x14ac:dyDescent="0.2">
      <c r="A247" s="1"/>
      <c r="B247" s="1"/>
      <c r="C247" s="1"/>
      <c r="D247" s="1"/>
      <c r="E247" s="1"/>
      <c r="F247" s="1"/>
      <c r="G247" s="1"/>
      <c r="H247" s="1"/>
      <c r="I247" s="1"/>
      <c r="J247" s="1"/>
      <c r="K247" s="1"/>
      <c r="L247" s="1"/>
      <c r="M247" s="1"/>
      <c r="N247" s="1"/>
      <c r="O247" s="1"/>
      <c r="P247" s="1"/>
      <c r="Q247" s="1"/>
      <c r="R247" s="1"/>
      <c r="S247" s="1"/>
      <c r="T247" s="1"/>
      <c r="U247" s="1"/>
      <c r="V247" s="1"/>
      <c r="W247" s="1"/>
      <c r="X247" s="1"/>
      <c r="Y247" s="1"/>
      <c r="Z247" s="1"/>
      <c r="AA247" s="1"/>
      <c r="AB247" s="1"/>
      <c r="AC247" s="1"/>
      <c r="AD247" s="1"/>
      <c r="AE247" s="1"/>
      <c r="AF247" s="1"/>
      <c r="AG247" s="1"/>
      <c r="AH247" s="1"/>
      <c r="AI247" s="1"/>
      <c r="AJ247" s="1"/>
      <c r="AK247" s="1"/>
      <c r="AL247" s="1"/>
    </row>
    <row r="248" spans="1:38" x14ac:dyDescent="0.2">
      <c r="A248" s="1"/>
      <c r="B248" s="1"/>
      <c r="C248" s="1"/>
      <c r="D248" s="1"/>
      <c r="E248" s="1"/>
      <c r="F248" s="1"/>
      <c r="G248" s="1"/>
      <c r="H248" s="1"/>
      <c r="I248" s="1"/>
      <c r="J248" s="1"/>
      <c r="K248" s="1"/>
      <c r="L248" s="1"/>
      <c r="M248" s="1"/>
      <c r="N248" s="1"/>
      <c r="O248" s="1"/>
      <c r="P248" s="1"/>
      <c r="Q248" s="1"/>
      <c r="R248" s="1"/>
      <c r="S248" s="1"/>
      <c r="T248" s="1"/>
      <c r="U248" s="1"/>
      <c r="V248" s="1"/>
      <c r="W248" s="1"/>
      <c r="X248" s="1"/>
      <c r="Y248" s="1"/>
      <c r="Z248" s="1"/>
      <c r="AA248" s="1"/>
      <c r="AB248" s="1"/>
      <c r="AC248" s="1"/>
      <c r="AD248" s="1"/>
      <c r="AE248" s="1"/>
      <c r="AF248" s="1"/>
      <c r="AG248" s="1"/>
      <c r="AH248" s="1"/>
      <c r="AI248" s="1"/>
      <c r="AJ248" s="1"/>
      <c r="AK248" s="1"/>
      <c r="AL248" s="1"/>
    </row>
    <row r="249" spans="1:38" x14ac:dyDescent="0.2">
      <c r="A249" s="1"/>
      <c r="B249" s="1"/>
      <c r="C249" s="1"/>
      <c r="D249" s="1"/>
      <c r="E249" s="1"/>
      <c r="F249" s="1"/>
      <c r="G249" s="1"/>
      <c r="H249" s="1"/>
      <c r="I249" s="1"/>
      <c r="J249" s="1"/>
      <c r="K249" s="1"/>
      <c r="L249" s="1"/>
      <c r="M249" s="1"/>
      <c r="N249" s="1"/>
      <c r="O249" s="1"/>
      <c r="P249" s="1"/>
      <c r="Q249" s="1"/>
      <c r="R249" s="1"/>
      <c r="S249" s="1"/>
      <c r="T249" s="1"/>
      <c r="U249" s="1"/>
      <c r="V249" s="1"/>
      <c r="W249" s="1"/>
      <c r="X249" s="1"/>
      <c r="Y249" s="1"/>
      <c r="Z249" s="1"/>
      <c r="AA249" s="1"/>
      <c r="AB249" s="1"/>
      <c r="AC249" s="1"/>
      <c r="AD249" s="1"/>
      <c r="AE249" s="1"/>
      <c r="AF249" s="1"/>
      <c r="AG249" s="1"/>
      <c r="AH249" s="1"/>
      <c r="AI249" s="1"/>
      <c r="AJ249" s="1"/>
      <c r="AK249" s="1"/>
      <c r="AL249" s="1"/>
    </row>
    <row r="250" spans="1:38" x14ac:dyDescent="0.2">
      <c r="A250" s="1"/>
      <c r="B250" s="1"/>
      <c r="C250" s="1"/>
      <c r="D250" s="1"/>
      <c r="E250" s="1"/>
      <c r="F250" s="1"/>
      <c r="G250" s="1"/>
      <c r="H250" s="1"/>
      <c r="I250" s="1"/>
      <c r="J250" s="1"/>
      <c r="K250" s="1"/>
      <c r="L250" s="1"/>
      <c r="M250" s="1"/>
      <c r="N250" s="1"/>
      <c r="O250" s="1"/>
      <c r="P250" s="1"/>
      <c r="Q250" s="1"/>
      <c r="R250" s="1"/>
      <c r="S250" s="1"/>
      <c r="T250" s="1"/>
      <c r="U250" s="1"/>
      <c r="V250" s="1"/>
      <c r="W250" s="1"/>
      <c r="X250" s="1"/>
      <c r="Y250" s="1"/>
      <c r="Z250" s="1"/>
      <c r="AA250" s="1"/>
      <c r="AB250" s="1"/>
      <c r="AC250" s="1"/>
      <c r="AD250" s="1"/>
      <c r="AE250" s="1"/>
      <c r="AF250" s="1"/>
      <c r="AG250" s="1"/>
      <c r="AH250" s="1"/>
      <c r="AI250" s="1"/>
      <c r="AJ250" s="1"/>
      <c r="AK250" s="1"/>
      <c r="AL250" s="1"/>
    </row>
    <row r="251" spans="1:38" x14ac:dyDescent="0.2">
      <c r="A251" s="1"/>
      <c r="B251" s="1"/>
      <c r="C251" s="1"/>
      <c r="D251" s="1"/>
      <c r="E251" s="1"/>
      <c r="F251" s="1"/>
      <c r="G251" s="1"/>
      <c r="H251" s="1"/>
      <c r="I251" s="1"/>
      <c r="J251" s="1"/>
      <c r="K251" s="1"/>
      <c r="L251" s="1"/>
      <c r="M251" s="1"/>
      <c r="N251" s="1"/>
      <c r="O251" s="1"/>
      <c r="P251" s="1"/>
      <c r="Q251" s="1"/>
      <c r="R251" s="1"/>
      <c r="S251" s="1"/>
      <c r="T251" s="1"/>
      <c r="U251" s="1"/>
      <c r="V251" s="1"/>
      <c r="W251" s="1"/>
      <c r="X251" s="1"/>
      <c r="Y251" s="1"/>
      <c r="Z251" s="1"/>
      <c r="AA251" s="1"/>
      <c r="AB251" s="1"/>
      <c r="AC251" s="1"/>
      <c r="AD251" s="1"/>
      <c r="AE251" s="1"/>
      <c r="AF251" s="1"/>
      <c r="AG251" s="1"/>
      <c r="AH251" s="1"/>
      <c r="AI251" s="1"/>
      <c r="AJ251" s="1"/>
      <c r="AK251" s="1"/>
      <c r="AL251" s="1"/>
    </row>
    <row r="252" spans="1:38" x14ac:dyDescent="0.2">
      <c r="A252" s="1"/>
      <c r="B252" s="1"/>
      <c r="C252" s="1"/>
      <c r="D252" s="1"/>
      <c r="E252" s="1"/>
      <c r="F252" s="1"/>
      <c r="G252" s="1"/>
      <c r="H252" s="1"/>
      <c r="I252" s="1"/>
      <c r="J252" s="1"/>
      <c r="K252" s="1"/>
      <c r="L252" s="1"/>
      <c r="M252" s="1"/>
      <c r="N252" s="1"/>
      <c r="O252" s="1"/>
      <c r="P252" s="1"/>
      <c r="Q252" s="1"/>
      <c r="R252" s="1"/>
      <c r="S252" s="1"/>
      <c r="T252" s="1"/>
      <c r="U252" s="1"/>
      <c r="V252" s="1"/>
      <c r="W252" s="1"/>
      <c r="X252" s="1"/>
      <c r="Y252" s="1"/>
      <c r="Z252" s="1"/>
      <c r="AA252" s="1"/>
      <c r="AB252" s="1"/>
      <c r="AC252" s="1"/>
      <c r="AD252" s="1"/>
      <c r="AE252" s="1"/>
      <c r="AF252" s="1"/>
      <c r="AG252" s="1"/>
      <c r="AH252" s="1"/>
      <c r="AI252" s="1"/>
      <c r="AJ252" s="1"/>
      <c r="AK252" s="1"/>
      <c r="AL252" s="1"/>
    </row>
    <row r="253" spans="1:38" x14ac:dyDescent="0.2">
      <c r="A253" s="1"/>
      <c r="B253" s="1"/>
      <c r="C253" s="1"/>
      <c r="D253" s="1"/>
      <c r="E253" s="1"/>
      <c r="F253" s="1"/>
      <c r="G253" s="1"/>
      <c r="H253" s="1"/>
      <c r="I253" s="1"/>
      <c r="J253" s="1"/>
      <c r="K253" s="1"/>
      <c r="L253" s="1"/>
      <c r="M253" s="1"/>
      <c r="N253" s="1"/>
      <c r="O253" s="1"/>
      <c r="P253" s="1"/>
      <c r="Q253" s="1"/>
      <c r="R253" s="1"/>
      <c r="S253" s="1"/>
      <c r="T253" s="1"/>
      <c r="U253" s="1"/>
      <c r="V253" s="1"/>
      <c r="W253" s="1"/>
      <c r="X253" s="1"/>
      <c r="Y253" s="1"/>
      <c r="Z253" s="1"/>
      <c r="AA253" s="1"/>
      <c r="AB253" s="1"/>
      <c r="AC253" s="1"/>
      <c r="AD253" s="1"/>
      <c r="AE253" s="1"/>
      <c r="AF253" s="1"/>
      <c r="AG253" s="1"/>
      <c r="AH253" s="1"/>
      <c r="AI253" s="1"/>
      <c r="AJ253" s="1"/>
      <c r="AK253" s="1"/>
      <c r="AL253" s="1"/>
    </row>
    <row r="254" spans="1:38" x14ac:dyDescent="0.2">
      <c r="A254" s="1"/>
      <c r="B254" s="1"/>
      <c r="C254" s="1"/>
      <c r="D254" s="1"/>
      <c r="E254" s="1"/>
      <c r="F254" s="1"/>
      <c r="G254" s="1"/>
      <c r="H254" s="1"/>
      <c r="I254" s="1"/>
      <c r="J254" s="1"/>
      <c r="K254" s="1"/>
      <c r="L254" s="1"/>
      <c r="M254" s="1"/>
      <c r="N254" s="1"/>
      <c r="O254" s="1"/>
      <c r="P254" s="1"/>
      <c r="Q254" s="1"/>
      <c r="R254" s="1"/>
      <c r="S254" s="1"/>
      <c r="T254" s="1"/>
      <c r="U254" s="1"/>
      <c r="V254" s="1"/>
      <c r="W254" s="1"/>
      <c r="X254" s="1"/>
      <c r="Y254" s="1"/>
      <c r="Z254" s="1"/>
      <c r="AA254" s="1"/>
      <c r="AB254" s="1"/>
      <c r="AC254" s="1"/>
      <c r="AD254" s="1"/>
      <c r="AE254" s="1"/>
      <c r="AF254" s="1"/>
      <c r="AG254" s="1"/>
      <c r="AH254" s="1"/>
      <c r="AI254" s="1"/>
      <c r="AJ254" s="1"/>
      <c r="AK254" s="1"/>
      <c r="AL254" s="1"/>
    </row>
    <row r="255" spans="1:38" x14ac:dyDescent="0.2">
      <c r="A255" s="1"/>
      <c r="B255" s="1"/>
      <c r="C255" s="1"/>
      <c r="D255" s="1"/>
      <c r="E255" s="1"/>
      <c r="F255" s="1"/>
      <c r="G255" s="1"/>
      <c r="H255" s="1"/>
      <c r="I255" s="1"/>
      <c r="J255" s="1"/>
      <c r="K255" s="1"/>
      <c r="L255" s="1"/>
      <c r="M255" s="1"/>
      <c r="N255" s="1"/>
      <c r="O255" s="1"/>
      <c r="P255" s="1"/>
      <c r="Q255" s="1"/>
      <c r="R255" s="1"/>
      <c r="S255" s="1"/>
      <c r="T255" s="1"/>
      <c r="U255" s="1"/>
      <c r="V255" s="1"/>
      <c r="W255" s="1"/>
      <c r="X255" s="1"/>
      <c r="Y255" s="1"/>
      <c r="Z255" s="1"/>
      <c r="AA255" s="1"/>
      <c r="AB255" s="1"/>
      <c r="AC255" s="1"/>
      <c r="AD255" s="1"/>
      <c r="AE255" s="1"/>
      <c r="AF255" s="1"/>
      <c r="AG255" s="1"/>
      <c r="AH255" s="1"/>
      <c r="AI255" s="1"/>
      <c r="AJ255" s="1"/>
      <c r="AK255" s="1"/>
      <c r="AL255" s="1"/>
    </row>
    <row r="256" spans="1:38" x14ac:dyDescent="0.2">
      <c r="A256" s="1"/>
      <c r="B256" s="1"/>
      <c r="C256" s="1"/>
      <c r="D256" s="1"/>
      <c r="E256" s="1"/>
      <c r="F256" s="1"/>
      <c r="G256" s="1"/>
      <c r="H256" s="1"/>
      <c r="I256" s="1"/>
      <c r="J256" s="1"/>
      <c r="K256" s="1"/>
      <c r="L256" s="1"/>
      <c r="M256" s="1"/>
      <c r="N256" s="1"/>
      <c r="O256" s="1"/>
      <c r="P256" s="1"/>
      <c r="Q256" s="1"/>
      <c r="R256" s="1"/>
      <c r="S256" s="1"/>
      <c r="T256" s="1"/>
      <c r="U256" s="1"/>
      <c r="V256" s="1"/>
      <c r="W256" s="1"/>
      <c r="X256" s="1"/>
      <c r="Y256" s="1"/>
      <c r="Z256" s="1"/>
      <c r="AA256" s="1"/>
      <c r="AB256" s="1"/>
      <c r="AC256" s="1"/>
      <c r="AD256" s="1"/>
      <c r="AE256" s="1"/>
      <c r="AF256" s="1"/>
      <c r="AG256" s="1"/>
      <c r="AH256" s="1"/>
      <c r="AI256" s="1"/>
      <c r="AJ256" s="1"/>
      <c r="AK256" s="1"/>
      <c r="AL256" s="1"/>
    </row>
    <row r="257" spans="1:38" x14ac:dyDescent="0.2">
      <c r="A257" s="1"/>
      <c r="B257" s="1"/>
      <c r="C257" s="1"/>
      <c r="D257" s="1"/>
      <c r="E257" s="1"/>
      <c r="F257" s="1"/>
      <c r="G257" s="1"/>
      <c r="H257" s="1"/>
      <c r="I257" s="1"/>
      <c r="J257" s="1"/>
      <c r="K257" s="1"/>
      <c r="L257" s="1"/>
      <c r="M257" s="1"/>
      <c r="N257" s="1"/>
      <c r="O257" s="1"/>
      <c r="P257" s="1"/>
      <c r="Q257" s="1"/>
      <c r="R257" s="1"/>
      <c r="S257" s="1"/>
      <c r="T257" s="1"/>
      <c r="U257" s="1"/>
      <c r="V257" s="1"/>
      <c r="W257" s="1"/>
      <c r="X257" s="1"/>
      <c r="Y257" s="1"/>
      <c r="Z257" s="1"/>
      <c r="AA257" s="1"/>
      <c r="AB257" s="1"/>
      <c r="AC257" s="1"/>
      <c r="AD257" s="1"/>
      <c r="AE257" s="1"/>
      <c r="AF257" s="1"/>
      <c r="AG257" s="1"/>
      <c r="AH257" s="1"/>
      <c r="AI257" s="1"/>
      <c r="AJ257" s="1"/>
      <c r="AK257" s="1"/>
      <c r="AL257" s="1"/>
    </row>
    <row r="258" spans="1:38" x14ac:dyDescent="0.2">
      <c r="A258" s="1"/>
      <c r="B258" s="1"/>
      <c r="C258" s="1"/>
      <c r="D258" s="1"/>
      <c r="E258" s="1"/>
      <c r="F258" s="1"/>
      <c r="G258" s="1"/>
      <c r="H258" s="1"/>
      <c r="I258" s="1"/>
      <c r="J258" s="1"/>
      <c r="K258" s="1"/>
      <c r="L258" s="1"/>
      <c r="M258" s="1"/>
      <c r="N258" s="1"/>
      <c r="O258" s="1"/>
      <c r="P258" s="1"/>
      <c r="Q258" s="1"/>
      <c r="R258" s="1"/>
      <c r="S258" s="1"/>
      <c r="T258" s="1"/>
      <c r="U258" s="1"/>
      <c r="V258" s="1"/>
      <c r="W258" s="1"/>
      <c r="X258" s="1"/>
      <c r="Y258" s="1"/>
      <c r="Z258" s="1"/>
      <c r="AA258" s="1"/>
      <c r="AB258" s="1"/>
      <c r="AC258" s="1"/>
      <c r="AD258" s="1"/>
      <c r="AE258" s="1"/>
      <c r="AF258" s="1"/>
      <c r="AG258" s="1"/>
      <c r="AH258" s="1"/>
      <c r="AI258" s="1"/>
      <c r="AJ258" s="1"/>
      <c r="AK258" s="1"/>
      <c r="AL258" s="1"/>
    </row>
    <row r="259" spans="1:38" x14ac:dyDescent="0.2">
      <c r="A259" s="1"/>
      <c r="B259" s="1"/>
      <c r="C259" s="1"/>
      <c r="D259" s="1"/>
      <c r="E259" s="1"/>
      <c r="F259" s="1"/>
      <c r="G259" s="1"/>
      <c r="H259" s="1"/>
      <c r="I259" s="1"/>
      <c r="J259" s="1"/>
      <c r="K259" s="1"/>
      <c r="L259" s="1"/>
      <c r="M259" s="1"/>
      <c r="N259" s="1"/>
      <c r="O259" s="1"/>
      <c r="P259" s="1"/>
      <c r="Q259" s="1"/>
      <c r="R259" s="1"/>
      <c r="S259" s="1"/>
      <c r="T259" s="1"/>
      <c r="U259" s="1"/>
      <c r="V259" s="1"/>
      <c r="W259" s="1"/>
      <c r="X259" s="1"/>
      <c r="Y259" s="1"/>
      <c r="Z259" s="1"/>
      <c r="AA259" s="1"/>
      <c r="AB259" s="1"/>
      <c r="AC259" s="1"/>
      <c r="AD259" s="1"/>
      <c r="AE259" s="1"/>
      <c r="AF259" s="1"/>
      <c r="AG259" s="1"/>
      <c r="AH259" s="1"/>
      <c r="AI259" s="1"/>
      <c r="AJ259" s="1"/>
      <c r="AK259" s="1"/>
      <c r="AL259" s="1"/>
    </row>
    <row r="260" spans="1:38" x14ac:dyDescent="0.2">
      <c r="A260" s="1"/>
      <c r="B260" s="1"/>
      <c r="C260" s="1"/>
      <c r="D260" s="1"/>
      <c r="E260" s="1"/>
      <c r="F260" s="1"/>
      <c r="G260" s="1"/>
      <c r="H260" s="1"/>
      <c r="I260" s="1"/>
      <c r="J260" s="1"/>
      <c r="K260" s="1"/>
      <c r="L260" s="1"/>
      <c r="M260" s="1"/>
      <c r="N260" s="1"/>
      <c r="O260" s="1"/>
      <c r="P260" s="1"/>
      <c r="Q260" s="1"/>
      <c r="R260" s="1"/>
      <c r="S260" s="1"/>
      <c r="T260" s="1"/>
      <c r="U260" s="1"/>
      <c r="V260" s="1"/>
      <c r="W260" s="1"/>
      <c r="X260" s="1"/>
      <c r="Y260" s="1"/>
      <c r="Z260" s="1"/>
      <c r="AA260" s="1"/>
      <c r="AB260" s="1"/>
      <c r="AC260" s="1"/>
      <c r="AD260" s="1"/>
      <c r="AE260" s="1"/>
      <c r="AF260" s="1"/>
      <c r="AG260" s="1"/>
      <c r="AH260" s="1"/>
      <c r="AI260" s="1"/>
      <c r="AJ260" s="1"/>
      <c r="AK260" s="1"/>
      <c r="AL260" s="1"/>
    </row>
    <row r="261" spans="1:38" x14ac:dyDescent="0.2">
      <c r="A261" s="1"/>
      <c r="B261" s="1"/>
      <c r="C261" s="1"/>
      <c r="D261" s="1"/>
      <c r="E261" s="1"/>
      <c r="F261" s="1"/>
      <c r="G261" s="1"/>
      <c r="H261" s="1"/>
      <c r="I261" s="1"/>
      <c r="J261" s="1"/>
      <c r="K261" s="1"/>
      <c r="L261" s="1"/>
      <c r="M261" s="1"/>
      <c r="N261" s="1"/>
      <c r="O261" s="1"/>
      <c r="P261" s="1"/>
      <c r="Q261" s="1"/>
      <c r="R261" s="1"/>
      <c r="S261" s="1"/>
      <c r="T261" s="1"/>
      <c r="U261" s="1"/>
      <c r="V261" s="1"/>
      <c r="W261" s="1"/>
      <c r="X261" s="1"/>
      <c r="Y261" s="1"/>
      <c r="Z261" s="1"/>
      <c r="AA261" s="1"/>
      <c r="AB261" s="1"/>
      <c r="AC261" s="1"/>
      <c r="AD261" s="1"/>
      <c r="AE261" s="1"/>
      <c r="AF261" s="1"/>
      <c r="AG261" s="1"/>
      <c r="AH261" s="1"/>
      <c r="AI261" s="1"/>
      <c r="AJ261" s="1"/>
      <c r="AK261" s="1"/>
      <c r="AL261" s="1"/>
    </row>
    <row r="262" spans="1:38" x14ac:dyDescent="0.2">
      <c r="A262" s="1"/>
      <c r="B262" s="1"/>
      <c r="C262" s="1"/>
      <c r="D262" s="1"/>
      <c r="E262" s="1"/>
      <c r="F262" s="1"/>
      <c r="G262" s="1"/>
      <c r="H262" s="1"/>
      <c r="I262" s="1"/>
      <c r="J262" s="1"/>
      <c r="K262" s="1"/>
      <c r="L262" s="1"/>
      <c r="M262" s="1"/>
      <c r="N262" s="1"/>
      <c r="O262" s="1"/>
      <c r="P262" s="1"/>
      <c r="Q262" s="1"/>
      <c r="R262" s="1"/>
      <c r="S262" s="1"/>
      <c r="T262" s="1"/>
      <c r="U262" s="1"/>
      <c r="V262" s="1"/>
      <c r="W262" s="1"/>
      <c r="X262" s="1"/>
      <c r="Y262" s="1"/>
      <c r="Z262" s="1"/>
      <c r="AA262" s="1"/>
      <c r="AB262" s="1"/>
      <c r="AC262" s="1"/>
      <c r="AD262" s="1"/>
      <c r="AE262" s="1"/>
      <c r="AF262" s="1"/>
      <c r="AG262" s="1"/>
      <c r="AH262" s="1"/>
      <c r="AI262" s="1"/>
      <c r="AJ262" s="1"/>
      <c r="AK262" s="1"/>
      <c r="AL262" s="1"/>
    </row>
    <row r="263" spans="1:38" x14ac:dyDescent="0.2">
      <c r="A263" s="1"/>
      <c r="B263" s="1"/>
      <c r="C263" s="1"/>
      <c r="D263" s="1"/>
      <c r="E263" s="1"/>
      <c r="F263" s="1"/>
      <c r="G263" s="1"/>
      <c r="H263" s="1"/>
      <c r="I263" s="1"/>
      <c r="J263" s="1"/>
      <c r="K263" s="1"/>
      <c r="L263" s="1"/>
      <c r="M263" s="1"/>
      <c r="N263" s="1"/>
      <c r="O263" s="1"/>
      <c r="P263" s="1"/>
      <c r="Q263" s="1"/>
      <c r="R263" s="1"/>
      <c r="S263" s="1"/>
      <c r="T263" s="1"/>
      <c r="U263" s="1"/>
      <c r="V263" s="1"/>
      <c r="W263" s="1"/>
      <c r="X263" s="1"/>
      <c r="Y263" s="1"/>
      <c r="Z263" s="1"/>
      <c r="AA263" s="1"/>
      <c r="AB263" s="1"/>
      <c r="AC263" s="1"/>
      <c r="AD263" s="1"/>
      <c r="AE263" s="1"/>
      <c r="AF263" s="1"/>
      <c r="AG263" s="1"/>
      <c r="AH263" s="1"/>
      <c r="AI263" s="1"/>
      <c r="AJ263" s="1"/>
      <c r="AK263" s="1"/>
      <c r="AL263" s="1"/>
    </row>
    <row r="264" spans="1:38" x14ac:dyDescent="0.2">
      <c r="A264" s="1"/>
      <c r="B264" s="1"/>
      <c r="C264" s="1"/>
      <c r="D264" s="1"/>
      <c r="E264" s="1"/>
      <c r="F264" s="1"/>
      <c r="G264" s="1"/>
      <c r="H264" s="1"/>
      <c r="I264" s="1"/>
      <c r="J264" s="1"/>
      <c r="K264" s="1"/>
      <c r="L264" s="1"/>
      <c r="M264" s="1"/>
      <c r="N264" s="1"/>
      <c r="O264" s="1"/>
      <c r="P264" s="1"/>
      <c r="Q264" s="1"/>
      <c r="R264" s="1"/>
      <c r="S264" s="1"/>
      <c r="T264" s="1"/>
      <c r="U264" s="1"/>
      <c r="V264" s="1"/>
      <c r="W264" s="1"/>
      <c r="X264" s="1"/>
      <c r="Y264" s="1"/>
      <c r="Z264" s="1"/>
      <c r="AA264" s="1"/>
      <c r="AB264" s="1"/>
      <c r="AC264" s="1"/>
      <c r="AD264" s="1"/>
      <c r="AE264" s="1"/>
      <c r="AF264" s="1"/>
      <c r="AG264" s="1"/>
      <c r="AH264" s="1"/>
      <c r="AI264" s="1"/>
      <c r="AJ264" s="1"/>
      <c r="AK264" s="1"/>
      <c r="AL264" s="1"/>
    </row>
    <row r="265" spans="1:38" x14ac:dyDescent="0.2">
      <c r="A265" s="1"/>
      <c r="B265" s="1"/>
      <c r="C265" s="1"/>
      <c r="D265" s="1"/>
      <c r="E265" s="1"/>
      <c r="F265" s="1"/>
      <c r="G265" s="1"/>
      <c r="H265" s="1"/>
      <c r="I265" s="1"/>
      <c r="J265" s="1"/>
      <c r="K265" s="1"/>
      <c r="L265" s="1"/>
      <c r="M265" s="1"/>
      <c r="N265" s="1"/>
      <c r="O265" s="1"/>
      <c r="P265" s="1"/>
      <c r="Q265" s="1"/>
      <c r="R265" s="1"/>
      <c r="S265" s="1"/>
      <c r="T265" s="1"/>
      <c r="U265" s="1"/>
      <c r="V265" s="1"/>
      <c r="W265" s="1"/>
      <c r="X265" s="1"/>
      <c r="Y265" s="1"/>
      <c r="Z265" s="1"/>
      <c r="AA265" s="1"/>
      <c r="AB265" s="1"/>
      <c r="AC265" s="1"/>
      <c r="AD265" s="1"/>
      <c r="AE265" s="1"/>
      <c r="AF265" s="1"/>
      <c r="AG265" s="1"/>
      <c r="AH265" s="1"/>
      <c r="AI265" s="1"/>
      <c r="AJ265" s="1"/>
      <c r="AK265" s="1"/>
      <c r="AL265" s="1"/>
    </row>
    <row r="266" spans="1:38" x14ac:dyDescent="0.2">
      <c r="A266" s="1"/>
      <c r="B266" s="1"/>
      <c r="C266" s="1"/>
      <c r="D266" s="1"/>
      <c r="E266" s="1"/>
      <c r="F266" s="1"/>
      <c r="G266" s="1"/>
      <c r="H266" s="1"/>
      <c r="I266" s="1"/>
      <c r="J266" s="1"/>
      <c r="K266" s="1"/>
      <c r="L266" s="1"/>
      <c r="M266" s="1"/>
      <c r="N266" s="1"/>
      <c r="O266" s="1"/>
      <c r="P266" s="1"/>
      <c r="Q266" s="1"/>
      <c r="R266" s="1"/>
      <c r="S266" s="1"/>
      <c r="T266" s="1"/>
      <c r="U266" s="1"/>
      <c r="V266" s="1"/>
      <c r="W266" s="1"/>
      <c r="X266" s="1"/>
      <c r="Y266" s="1"/>
      <c r="Z266" s="1"/>
      <c r="AA266" s="1"/>
      <c r="AB266" s="1"/>
      <c r="AC266" s="1"/>
      <c r="AD266" s="1"/>
      <c r="AE266" s="1"/>
      <c r="AF266" s="1"/>
      <c r="AG266" s="1"/>
      <c r="AH266" s="1"/>
      <c r="AI266" s="1"/>
      <c r="AJ266" s="1"/>
      <c r="AK266" s="1"/>
      <c r="AL266" s="1"/>
    </row>
    <row r="267" spans="1:38" x14ac:dyDescent="0.2">
      <c r="A267" s="1"/>
      <c r="B267" s="1"/>
      <c r="C267" s="1"/>
      <c r="D267" s="1"/>
      <c r="E267" s="1"/>
      <c r="F267" s="1"/>
      <c r="G267" s="1"/>
      <c r="H267" s="1"/>
      <c r="I267" s="1"/>
      <c r="J267" s="1"/>
      <c r="K267" s="1"/>
      <c r="L267" s="1"/>
      <c r="M267" s="1"/>
      <c r="N267" s="1"/>
      <c r="O267" s="1"/>
      <c r="P267" s="1"/>
      <c r="Q267" s="1"/>
      <c r="R267" s="1"/>
      <c r="S267" s="1"/>
      <c r="T267" s="1"/>
      <c r="U267" s="1"/>
      <c r="V267" s="1"/>
      <c r="W267" s="1"/>
      <c r="X267" s="1"/>
      <c r="Y267" s="1"/>
      <c r="Z267" s="1"/>
      <c r="AA267" s="1"/>
      <c r="AB267" s="1"/>
      <c r="AC267" s="1"/>
      <c r="AD267" s="1"/>
      <c r="AE267" s="1"/>
      <c r="AF267" s="1"/>
      <c r="AG267" s="1"/>
      <c r="AH267" s="1"/>
      <c r="AI267" s="1"/>
      <c r="AJ267" s="1"/>
      <c r="AK267" s="1"/>
      <c r="AL267" s="1"/>
    </row>
    <row r="268" spans="1:38" x14ac:dyDescent="0.2">
      <c r="A268" s="1"/>
      <c r="B268" s="1"/>
      <c r="C268" s="1"/>
      <c r="D268" s="1"/>
      <c r="E268" s="1"/>
      <c r="F268" s="1"/>
      <c r="G268" s="1"/>
      <c r="H268" s="1"/>
      <c r="I268" s="1"/>
      <c r="J268" s="1"/>
      <c r="K268" s="1"/>
      <c r="L268" s="1"/>
      <c r="M268" s="1"/>
      <c r="N268" s="1"/>
      <c r="O268" s="1"/>
      <c r="P268" s="1"/>
      <c r="Q268" s="1"/>
      <c r="R268" s="1"/>
      <c r="S268" s="1"/>
      <c r="T268" s="1"/>
      <c r="U268" s="1"/>
      <c r="V268" s="1"/>
      <c r="W268" s="1"/>
      <c r="X268" s="1"/>
      <c r="Y268" s="1"/>
      <c r="Z268" s="1"/>
      <c r="AA268" s="1"/>
      <c r="AB268" s="1"/>
      <c r="AC268" s="1"/>
      <c r="AD268" s="1"/>
      <c r="AE268" s="1"/>
      <c r="AF268" s="1"/>
      <c r="AG268" s="1"/>
      <c r="AH268" s="1"/>
      <c r="AI268" s="1"/>
      <c r="AJ268" s="1"/>
      <c r="AK268" s="1"/>
      <c r="AL268" s="1"/>
    </row>
    <row r="269" spans="1:38" x14ac:dyDescent="0.2">
      <c r="A269" s="1"/>
      <c r="B269" s="1"/>
      <c r="C269" s="1"/>
      <c r="D269" s="1"/>
      <c r="E269" s="1"/>
      <c r="F269" s="1"/>
      <c r="G269" s="1"/>
      <c r="H269" s="1"/>
      <c r="I269" s="1"/>
      <c r="J269" s="1"/>
      <c r="K269" s="1"/>
      <c r="L269" s="1"/>
      <c r="M269" s="1"/>
      <c r="N269" s="1"/>
      <c r="O269" s="1"/>
      <c r="P269" s="1"/>
      <c r="Q269" s="1"/>
      <c r="R269" s="1"/>
      <c r="S269" s="1"/>
      <c r="T269" s="1"/>
      <c r="U269" s="1"/>
      <c r="V269" s="1"/>
      <c r="W269" s="1"/>
      <c r="X269" s="1"/>
      <c r="Y269" s="1"/>
      <c r="Z269" s="1"/>
      <c r="AA269" s="1"/>
      <c r="AB269" s="1"/>
      <c r="AC269" s="1"/>
      <c r="AD269" s="1"/>
      <c r="AE269" s="1"/>
      <c r="AF269" s="1"/>
      <c r="AG269" s="1"/>
      <c r="AH269" s="1"/>
      <c r="AI269" s="1"/>
      <c r="AJ269" s="1"/>
      <c r="AK269" s="1"/>
      <c r="AL269" s="1"/>
    </row>
    <row r="270" spans="1:38" x14ac:dyDescent="0.2">
      <c r="A270" s="1"/>
      <c r="B270" s="1"/>
      <c r="C270" s="1"/>
      <c r="D270" s="1"/>
      <c r="E270" s="1"/>
      <c r="F270" s="1"/>
      <c r="G270" s="1"/>
      <c r="H270" s="1"/>
      <c r="I270" s="1"/>
      <c r="J270" s="1"/>
      <c r="K270" s="1"/>
      <c r="L270" s="1"/>
      <c r="M270" s="1"/>
      <c r="N270" s="1"/>
      <c r="O270" s="1"/>
      <c r="P270" s="1"/>
      <c r="Q270" s="1"/>
      <c r="R270" s="1"/>
      <c r="S270" s="1"/>
      <c r="T270" s="1"/>
      <c r="U270" s="1"/>
      <c r="V270" s="1"/>
      <c r="W270" s="1"/>
      <c r="X270" s="1"/>
      <c r="Y270" s="1"/>
      <c r="Z270" s="1"/>
      <c r="AA270" s="1"/>
      <c r="AB270" s="1"/>
      <c r="AC270" s="1"/>
      <c r="AD270" s="1"/>
      <c r="AE270" s="1"/>
      <c r="AF270" s="1"/>
      <c r="AG270" s="1"/>
      <c r="AH270" s="1"/>
      <c r="AI270" s="1"/>
      <c r="AJ270" s="1"/>
      <c r="AK270" s="1"/>
      <c r="AL270" s="1"/>
    </row>
    <row r="271" spans="1:38" x14ac:dyDescent="0.2">
      <c r="A271" s="1"/>
      <c r="B271" s="1"/>
      <c r="C271" s="1"/>
      <c r="D271" s="1"/>
      <c r="E271" s="1"/>
      <c r="F271" s="1"/>
      <c r="G271" s="1"/>
      <c r="H271" s="1"/>
      <c r="I271" s="1"/>
      <c r="J271" s="1"/>
      <c r="K271" s="1"/>
      <c r="L271" s="1"/>
      <c r="M271" s="1"/>
      <c r="N271" s="1"/>
      <c r="O271" s="1"/>
      <c r="P271" s="1"/>
      <c r="Q271" s="1"/>
      <c r="R271" s="1"/>
      <c r="S271" s="1"/>
      <c r="T271" s="1"/>
      <c r="U271" s="1"/>
      <c r="V271" s="1"/>
      <c r="W271" s="1"/>
      <c r="X271" s="1"/>
      <c r="Y271" s="1"/>
      <c r="Z271" s="1"/>
      <c r="AA271" s="1"/>
      <c r="AB271" s="1"/>
      <c r="AC271" s="1"/>
      <c r="AD271" s="1"/>
      <c r="AE271" s="1"/>
      <c r="AF271" s="1"/>
      <c r="AG271" s="1"/>
      <c r="AH271" s="1"/>
      <c r="AI271" s="1"/>
      <c r="AJ271" s="1"/>
      <c r="AK271" s="1"/>
      <c r="AL271" s="1"/>
    </row>
    <row r="272" spans="1:38" x14ac:dyDescent="0.2">
      <c r="A272" s="1"/>
      <c r="B272" s="1"/>
      <c r="C272" s="1"/>
      <c r="D272" s="1"/>
      <c r="E272" s="1"/>
      <c r="F272" s="1"/>
      <c r="G272" s="1"/>
      <c r="H272" s="1"/>
      <c r="I272" s="1"/>
      <c r="J272" s="1"/>
      <c r="K272" s="1"/>
      <c r="L272" s="1"/>
      <c r="M272" s="1"/>
      <c r="N272" s="1"/>
      <c r="O272" s="1"/>
      <c r="P272" s="1"/>
      <c r="Q272" s="1"/>
      <c r="R272" s="1"/>
      <c r="S272" s="1"/>
      <c r="T272" s="1"/>
      <c r="U272" s="1"/>
      <c r="V272" s="1"/>
      <c r="W272" s="1"/>
      <c r="X272" s="1"/>
      <c r="Y272" s="1"/>
      <c r="Z272" s="1"/>
      <c r="AA272" s="1"/>
      <c r="AB272" s="1"/>
      <c r="AC272" s="1"/>
      <c r="AD272" s="1"/>
      <c r="AE272" s="1"/>
      <c r="AF272" s="1"/>
      <c r="AG272" s="1"/>
      <c r="AH272" s="1"/>
      <c r="AI272" s="1"/>
      <c r="AJ272" s="1"/>
      <c r="AK272" s="1"/>
      <c r="AL272" s="1"/>
    </row>
    <row r="273" spans="1:38" x14ac:dyDescent="0.2">
      <c r="A273" s="1"/>
      <c r="B273" s="1"/>
      <c r="C273" s="1"/>
      <c r="D273" s="1"/>
      <c r="E273" s="1"/>
      <c r="F273" s="1"/>
      <c r="G273" s="1"/>
      <c r="H273" s="1"/>
      <c r="I273" s="1"/>
      <c r="J273" s="1"/>
      <c r="K273" s="1"/>
      <c r="L273" s="1"/>
      <c r="M273" s="1"/>
      <c r="N273" s="1"/>
      <c r="O273" s="1"/>
      <c r="P273" s="1"/>
      <c r="Q273" s="1"/>
      <c r="R273" s="1"/>
      <c r="S273" s="1"/>
      <c r="T273" s="1"/>
      <c r="U273" s="1"/>
      <c r="V273" s="1"/>
      <c r="W273" s="1"/>
      <c r="X273" s="1"/>
      <c r="Y273" s="1"/>
      <c r="Z273" s="1"/>
      <c r="AA273" s="1"/>
      <c r="AB273" s="1"/>
      <c r="AC273" s="1"/>
      <c r="AD273" s="1"/>
      <c r="AE273" s="1"/>
      <c r="AF273" s="1"/>
      <c r="AG273" s="1"/>
      <c r="AH273" s="1"/>
      <c r="AI273" s="1"/>
      <c r="AJ273" s="1"/>
      <c r="AK273" s="1"/>
      <c r="AL273" s="1"/>
    </row>
    <row r="274" spans="1:38" x14ac:dyDescent="0.2">
      <c r="A274" s="1"/>
      <c r="B274" s="1"/>
      <c r="C274" s="1"/>
      <c r="D274" s="1"/>
      <c r="E274" s="1"/>
      <c r="F274" s="1"/>
      <c r="G274" s="1"/>
      <c r="H274" s="1"/>
      <c r="I274" s="1"/>
      <c r="J274" s="1"/>
      <c r="K274" s="1"/>
      <c r="L274" s="1"/>
      <c r="M274" s="1"/>
      <c r="N274" s="1"/>
      <c r="O274" s="1"/>
      <c r="P274" s="1"/>
      <c r="Q274" s="1"/>
      <c r="R274" s="1"/>
      <c r="S274" s="1"/>
      <c r="T274" s="1"/>
      <c r="U274" s="1"/>
      <c r="V274" s="1"/>
      <c r="W274" s="1"/>
      <c r="X274" s="1"/>
      <c r="Y274" s="1"/>
      <c r="Z274" s="1"/>
      <c r="AA274" s="1"/>
      <c r="AB274" s="1"/>
      <c r="AC274" s="1"/>
      <c r="AD274" s="1"/>
      <c r="AE274" s="1"/>
      <c r="AF274" s="1"/>
      <c r="AG274" s="1"/>
      <c r="AH274" s="1"/>
      <c r="AI274" s="1"/>
      <c r="AJ274" s="1"/>
      <c r="AK274" s="1"/>
      <c r="AL274" s="1"/>
    </row>
    <row r="275" spans="1:38" x14ac:dyDescent="0.2">
      <c r="A275" s="1"/>
      <c r="B275" s="1"/>
      <c r="C275" s="1"/>
      <c r="D275" s="1"/>
      <c r="E275" s="1"/>
      <c r="F275" s="1"/>
      <c r="G275" s="1"/>
      <c r="H275" s="1"/>
      <c r="I275" s="1"/>
      <c r="J275" s="1"/>
      <c r="K275" s="1"/>
      <c r="L275" s="1"/>
      <c r="M275" s="1"/>
      <c r="N275" s="1"/>
      <c r="O275" s="1"/>
      <c r="P275" s="1"/>
      <c r="Q275" s="1"/>
      <c r="R275" s="1"/>
      <c r="S275" s="1"/>
      <c r="T275" s="1"/>
      <c r="U275" s="1"/>
      <c r="V275" s="1"/>
      <c r="W275" s="1"/>
      <c r="X275" s="1"/>
      <c r="Y275" s="1"/>
      <c r="Z275" s="1"/>
      <c r="AA275" s="1"/>
      <c r="AB275" s="1"/>
      <c r="AC275" s="1"/>
      <c r="AD275" s="1"/>
      <c r="AE275" s="1"/>
      <c r="AF275" s="1"/>
      <c r="AG275" s="1"/>
      <c r="AH275" s="1"/>
      <c r="AI275" s="1"/>
      <c r="AJ275" s="1"/>
      <c r="AK275" s="1"/>
      <c r="AL275" s="1"/>
    </row>
    <row r="276" spans="1:38" x14ac:dyDescent="0.2">
      <c r="A276" s="1"/>
      <c r="B276" s="1"/>
      <c r="C276" s="1"/>
      <c r="D276" s="1"/>
      <c r="E276" s="1"/>
      <c r="F276" s="1"/>
      <c r="G276" s="1"/>
      <c r="H276" s="1"/>
      <c r="I276" s="1"/>
      <c r="J276" s="1"/>
      <c r="K276" s="1"/>
      <c r="L276" s="1"/>
      <c r="M276" s="1"/>
      <c r="N276" s="1"/>
      <c r="O276" s="1"/>
      <c r="P276" s="1"/>
      <c r="Q276" s="1"/>
      <c r="R276" s="1"/>
      <c r="S276" s="1"/>
      <c r="T276" s="1"/>
      <c r="U276" s="1"/>
      <c r="V276" s="1"/>
      <c r="W276" s="1"/>
      <c r="X276" s="1"/>
      <c r="Y276" s="1"/>
      <c r="Z276" s="1"/>
      <c r="AA276" s="1"/>
      <c r="AB276" s="1"/>
      <c r="AC276" s="1"/>
      <c r="AD276" s="1"/>
      <c r="AE276" s="1"/>
      <c r="AF276" s="1"/>
      <c r="AG276" s="1"/>
      <c r="AH276" s="1"/>
      <c r="AI276" s="1"/>
      <c r="AJ276" s="1"/>
      <c r="AK276" s="1"/>
      <c r="AL276" s="1"/>
    </row>
    <row r="277" spans="1:38" x14ac:dyDescent="0.2">
      <c r="A277" s="1"/>
      <c r="B277" s="1"/>
      <c r="C277" s="1"/>
      <c r="D277" s="1"/>
      <c r="E277" s="1"/>
      <c r="F277" s="1"/>
      <c r="G277" s="1"/>
      <c r="H277" s="1"/>
      <c r="I277" s="1"/>
      <c r="J277" s="1"/>
      <c r="K277" s="1"/>
      <c r="L277" s="1"/>
      <c r="M277" s="1"/>
      <c r="N277" s="1"/>
      <c r="O277" s="1"/>
      <c r="P277" s="1"/>
      <c r="Q277" s="1"/>
      <c r="R277" s="1"/>
      <c r="S277" s="1"/>
      <c r="T277" s="1"/>
      <c r="U277" s="1"/>
      <c r="V277" s="1"/>
      <c r="W277" s="1"/>
      <c r="X277" s="1"/>
      <c r="Y277" s="1"/>
      <c r="Z277" s="1"/>
      <c r="AA277" s="1"/>
      <c r="AB277" s="1"/>
      <c r="AC277" s="1"/>
      <c r="AD277" s="1"/>
      <c r="AE277" s="1"/>
      <c r="AF277" s="1"/>
      <c r="AG277" s="1"/>
      <c r="AH277" s="1"/>
      <c r="AI277" s="1"/>
      <c r="AJ277" s="1"/>
      <c r="AK277" s="1"/>
      <c r="AL277" s="1"/>
    </row>
    <row r="278" spans="1:38" x14ac:dyDescent="0.2">
      <c r="A278" s="1"/>
      <c r="B278" s="1"/>
      <c r="C278" s="1"/>
      <c r="D278" s="1"/>
      <c r="E278" s="1"/>
      <c r="F278" s="1"/>
      <c r="G278" s="1"/>
      <c r="H278" s="1"/>
      <c r="I278" s="1"/>
      <c r="J278" s="1"/>
      <c r="K278" s="1"/>
      <c r="L278" s="1"/>
      <c r="M278" s="1"/>
      <c r="N278" s="1"/>
      <c r="O278" s="1"/>
      <c r="P278" s="1"/>
      <c r="Q278" s="1"/>
      <c r="R278" s="1"/>
      <c r="S278" s="1"/>
      <c r="T278" s="1"/>
      <c r="U278" s="1"/>
      <c r="V278" s="1"/>
      <c r="W278" s="1"/>
      <c r="X278" s="1"/>
      <c r="Y278" s="1"/>
      <c r="Z278" s="1"/>
      <c r="AA278" s="1"/>
      <c r="AB278" s="1"/>
      <c r="AC278" s="1"/>
      <c r="AD278" s="1"/>
      <c r="AE278" s="1"/>
      <c r="AF278" s="1"/>
      <c r="AG278" s="1"/>
      <c r="AH278" s="1"/>
      <c r="AI278" s="1"/>
      <c r="AJ278" s="1"/>
      <c r="AK278" s="1"/>
      <c r="AL278" s="1"/>
    </row>
    <row r="279" spans="1:38" x14ac:dyDescent="0.2">
      <c r="A279" s="1"/>
      <c r="B279" s="1"/>
      <c r="C279" s="1"/>
      <c r="D279" s="1"/>
      <c r="E279" s="1"/>
      <c r="F279" s="1"/>
      <c r="G279" s="1"/>
      <c r="H279" s="1"/>
      <c r="I279" s="1"/>
      <c r="J279" s="1"/>
      <c r="K279" s="1"/>
      <c r="L279" s="1"/>
      <c r="M279" s="1"/>
      <c r="N279" s="1"/>
      <c r="O279" s="1"/>
      <c r="P279" s="1"/>
      <c r="Q279" s="1"/>
      <c r="R279" s="1"/>
      <c r="S279" s="1"/>
      <c r="T279" s="1"/>
      <c r="U279" s="1"/>
      <c r="V279" s="1"/>
      <c r="W279" s="1"/>
      <c r="X279" s="1"/>
      <c r="Y279" s="1"/>
      <c r="Z279" s="1"/>
      <c r="AA279" s="1"/>
      <c r="AB279" s="1"/>
      <c r="AC279" s="1"/>
      <c r="AD279" s="1"/>
      <c r="AE279" s="1"/>
      <c r="AF279" s="1"/>
      <c r="AG279" s="1"/>
      <c r="AH279" s="1"/>
      <c r="AI279" s="1"/>
      <c r="AJ279" s="1"/>
      <c r="AK279" s="1"/>
      <c r="AL279" s="1"/>
    </row>
    <row r="280" spans="1:38" x14ac:dyDescent="0.2">
      <c r="A280" s="1"/>
      <c r="B280" s="1"/>
      <c r="C280" s="1"/>
      <c r="D280" s="1"/>
      <c r="E280" s="1"/>
      <c r="F280" s="1"/>
      <c r="G280" s="1"/>
      <c r="H280" s="1"/>
      <c r="I280" s="1"/>
      <c r="J280" s="1"/>
      <c r="K280" s="1"/>
      <c r="L280" s="1"/>
      <c r="M280" s="1"/>
      <c r="N280" s="1"/>
      <c r="O280" s="1"/>
      <c r="P280" s="1"/>
      <c r="Q280" s="1"/>
      <c r="R280" s="1"/>
      <c r="S280" s="1"/>
      <c r="T280" s="1"/>
      <c r="U280" s="1"/>
      <c r="V280" s="1"/>
      <c r="W280" s="1"/>
      <c r="X280" s="1"/>
      <c r="Y280" s="1"/>
      <c r="Z280" s="1"/>
      <c r="AA280" s="1"/>
      <c r="AB280" s="1"/>
      <c r="AC280" s="1"/>
      <c r="AD280" s="1"/>
      <c r="AE280" s="1"/>
      <c r="AF280" s="1"/>
      <c r="AG280" s="1"/>
      <c r="AH280" s="1"/>
      <c r="AI280" s="1"/>
      <c r="AJ280" s="1"/>
      <c r="AK280" s="1"/>
      <c r="AL280" s="1"/>
    </row>
    <row r="281" spans="1:38" x14ac:dyDescent="0.2">
      <c r="A281" s="1"/>
      <c r="B281" s="1"/>
      <c r="C281" s="1"/>
      <c r="D281" s="1"/>
      <c r="E281" s="1"/>
      <c r="F281" s="1"/>
      <c r="G281" s="1"/>
      <c r="H281" s="1"/>
      <c r="I281" s="1"/>
      <c r="J281" s="1"/>
      <c r="K281" s="1"/>
      <c r="L281" s="1"/>
      <c r="M281" s="1"/>
      <c r="N281" s="1"/>
      <c r="O281" s="1"/>
      <c r="P281" s="1"/>
      <c r="Q281" s="1"/>
      <c r="R281" s="1"/>
      <c r="S281" s="1"/>
      <c r="T281" s="1"/>
      <c r="U281" s="1"/>
      <c r="V281" s="1"/>
      <c r="W281" s="1"/>
      <c r="X281" s="1"/>
      <c r="Y281" s="1"/>
      <c r="Z281" s="1"/>
      <c r="AA281" s="1"/>
      <c r="AB281" s="1"/>
      <c r="AC281" s="1"/>
      <c r="AD281" s="1"/>
      <c r="AE281" s="1"/>
      <c r="AF281" s="1"/>
      <c r="AG281" s="1"/>
      <c r="AH281" s="1"/>
      <c r="AI281" s="1"/>
      <c r="AJ281" s="1"/>
      <c r="AK281" s="1"/>
      <c r="AL281" s="1"/>
    </row>
    <row r="282" spans="1:38" x14ac:dyDescent="0.2">
      <c r="A282" s="1"/>
      <c r="B282" s="1"/>
      <c r="C282" s="1"/>
      <c r="D282" s="1"/>
      <c r="E282" s="1"/>
      <c r="F282" s="1"/>
      <c r="G282" s="1"/>
      <c r="H282" s="1"/>
      <c r="I282" s="1"/>
      <c r="J282" s="1"/>
      <c r="K282" s="1"/>
      <c r="L282" s="1"/>
      <c r="M282" s="1"/>
      <c r="N282" s="1"/>
      <c r="O282" s="1"/>
      <c r="P282" s="1"/>
      <c r="Q282" s="1"/>
      <c r="R282" s="1"/>
      <c r="S282" s="1"/>
      <c r="T282" s="1"/>
      <c r="U282" s="1"/>
      <c r="V282" s="1"/>
      <c r="W282" s="1"/>
      <c r="X282" s="1"/>
      <c r="Y282" s="1"/>
      <c r="Z282" s="1"/>
      <c r="AA282" s="1"/>
      <c r="AB282" s="1"/>
      <c r="AC282" s="1"/>
      <c r="AD282" s="1"/>
      <c r="AE282" s="1"/>
      <c r="AF282" s="1"/>
      <c r="AG282" s="1"/>
      <c r="AH282" s="1"/>
      <c r="AI282" s="1"/>
      <c r="AJ282" s="1"/>
      <c r="AK282" s="1"/>
      <c r="AL282" s="1"/>
    </row>
    <row r="283" spans="1:38" x14ac:dyDescent="0.2">
      <c r="A283" s="1"/>
      <c r="B283" s="1"/>
      <c r="C283" s="1"/>
      <c r="D283" s="1"/>
      <c r="E283" s="1"/>
      <c r="F283" s="1"/>
      <c r="G283" s="1"/>
      <c r="H283" s="1"/>
      <c r="I283" s="1"/>
      <c r="J283" s="1"/>
      <c r="K283" s="1"/>
      <c r="L283" s="1"/>
      <c r="M283" s="1"/>
      <c r="N283" s="1"/>
      <c r="O283" s="1"/>
      <c r="P283" s="1"/>
      <c r="Q283" s="1"/>
      <c r="R283" s="1"/>
      <c r="S283" s="1"/>
      <c r="T283" s="1"/>
      <c r="U283" s="1"/>
      <c r="V283" s="1"/>
      <c r="W283" s="1"/>
      <c r="X283" s="1"/>
      <c r="Y283" s="1"/>
      <c r="Z283" s="1"/>
      <c r="AA283" s="1"/>
      <c r="AB283" s="1"/>
      <c r="AC283" s="1"/>
      <c r="AD283" s="1"/>
      <c r="AE283" s="1"/>
      <c r="AF283" s="1"/>
      <c r="AG283" s="1"/>
      <c r="AH283" s="1"/>
      <c r="AI283" s="1"/>
      <c r="AJ283" s="1"/>
      <c r="AK283" s="1"/>
      <c r="AL283" s="1"/>
    </row>
    <row r="284" spans="1:38" x14ac:dyDescent="0.2">
      <c r="A284" s="1"/>
      <c r="B284" s="1"/>
      <c r="C284" s="1"/>
      <c r="D284" s="1"/>
      <c r="E284" s="1"/>
      <c r="F284" s="1"/>
      <c r="G284" s="1"/>
      <c r="H284" s="1"/>
      <c r="I284" s="1"/>
      <c r="J284" s="1"/>
      <c r="K284" s="1"/>
      <c r="L284" s="1"/>
      <c r="M284" s="1"/>
      <c r="N284" s="1"/>
      <c r="O284" s="1"/>
      <c r="P284" s="1"/>
      <c r="Q284" s="1"/>
      <c r="R284" s="1"/>
      <c r="S284" s="1"/>
      <c r="T284" s="1"/>
      <c r="U284" s="1"/>
      <c r="V284" s="1"/>
      <c r="W284" s="1"/>
      <c r="X284" s="1"/>
      <c r="Y284" s="1"/>
      <c r="Z284" s="1"/>
      <c r="AA284" s="1"/>
      <c r="AB284" s="1"/>
      <c r="AC284" s="1"/>
      <c r="AD284" s="1"/>
      <c r="AE284" s="1"/>
      <c r="AF284" s="1"/>
      <c r="AG284" s="1"/>
      <c r="AH284" s="1"/>
      <c r="AI284" s="1"/>
      <c r="AJ284" s="1"/>
      <c r="AK284" s="1"/>
      <c r="AL284" s="1"/>
    </row>
    <row r="285" spans="1:38" x14ac:dyDescent="0.2">
      <c r="A285" s="1"/>
      <c r="B285" s="1"/>
      <c r="C285" s="1"/>
      <c r="D285" s="1"/>
      <c r="E285" s="1"/>
      <c r="F285" s="1"/>
      <c r="G285" s="1"/>
      <c r="H285" s="1"/>
      <c r="I285" s="1"/>
      <c r="J285" s="1"/>
      <c r="K285" s="1"/>
      <c r="L285" s="1"/>
      <c r="M285" s="1"/>
      <c r="N285" s="1"/>
      <c r="O285" s="1"/>
      <c r="P285" s="1"/>
      <c r="Q285" s="1"/>
      <c r="R285" s="1"/>
      <c r="S285" s="1"/>
      <c r="T285" s="1"/>
      <c r="U285" s="1"/>
      <c r="V285" s="1"/>
      <c r="W285" s="1"/>
      <c r="X285" s="1"/>
      <c r="Y285" s="1"/>
      <c r="Z285" s="1"/>
      <c r="AA285" s="1"/>
      <c r="AB285" s="1"/>
      <c r="AC285" s="1"/>
      <c r="AD285" s="1"/>
      <c r="AE285" s="1"/>
      <c r="AF285" s="1"/>
      <c r="AG285" s="1"/>
      <c r="AH285" s="1"/>
      <c r="AI285" s="1"/>
      <c r="AJ285" s="1"/>
      <c r="AK285" s="1"/>
      <c r="AL285" s="1"/>
    </row>
    <row r="286" spans="1:38" x14ac:dyDescent="0.2">
      <c r="A286" s="1"/>
      <c r="B286" s="1"/>
      <c r="C286" s="1"/>
      <c r="D286" s="1"/>
      <c r="E286" s="1"/>
      <c r="F286" s="1"/>
      <c r="G286" s="1"/>
      <c r="H286" s="1"/>
      <c r="I286" s="1"/>
      <c r="J286" s="1"/>
      <c r="K286" s="1"/>
      <c r="L286" s="1"/>
      <c r="M286" s="1"/>
      <c r="N286" s="1"/>
      <c r="O286" s="1"/>
      <c r="P286" s="1"/>
      <c r="Q286" s="1"/>
      <c r="R286" s="1"/>
      <c r="S286" s="1"/>
      <c r="T286" s="1"/>
      <c r="U286" s="1"/>
      <c r="V286" s="1"/>
      <c r="W286" s="1"/>
      <c r="X286" s="1"/>
      <c r="Y286" s="1"/>
      <c r="Z286" s="1"/>
      <c r="AA286" s="1"/>
      <c r="AB286" s="1"/>
      <c r="AC286" s="1"/>
      <c r="AD286" s="1"/>
      <c r="AE286" s="1"/>
      <c r="AF286" s="1"/>
      <c r="AG286" s="1"/>
      <c r="AH286" s="1"/>
      <c r="AI286" s="1"/>
      <c r="AJ286" s="1"/>
      <c r="AK286" s="1"/>
      <c r="AL286" s="1"/>
    </row>
    <row r="287" spans="1:38" x14ac:dyDescent="0.2">
      <c r="A287" s="1"/>
      <c r="B287" s="1"/>
      <c r="C287" s="1"/>
      <c r="D287" s="1"/>
      <c r="E287" s="1"/>
      <c r="F287" s="1"/>
      <c r="G287" s="1"/>
      <c r="H287" s="1"/>
      <c r="I287" s="1"/>
      <c r="J287" s="1"/>
      <c r="K287" s="1"/>
      <c r="L287" s="1"/>
      <c r="M287" s="1"/>
      <c r="N287" s="1"/>
      <c r="O287" s="1"/>
      <c r="P287" s="1"/>
      <c r="Q287" s="1"/>
      <c r="R287" s="1"/>
      <c r="S287" s="1"/>
      <c r="T287" s="1"/>
      <c r="U287" s="1"/>
      <c r="V287" s="1"/>
      <c r="W287" s="1"/>
      <c r="X287" s="1"/>
      <c r="Y287" s="1"/>
      <c r="Z287" s="1"/>
      <c r="AA287" s="1"/>
      <c r="AB287" s="1"/>
      <c r="AC287" s="1"/>
      <c r="AD287" s="1"/>
      <c r="AE287" s="1"/>
      <c r="AF287" s="1"/>
      <c r="AG287" s="1"/>
      <c r="AH287" s="1"/>
      <c r="AI287" s="1"/>
      <c r="AJ287" s="1"/>
      <c r="AK287" s="1"/>
      <c r="AL287" s="1"/>
    </row>
    <row r="288" spans="1:38" x14ac:dyDescent="0.2">
      <c r="A288" s="1"/>
      <c r="B288" s="1"/>
      <c r="C288" s="1"/>
      <c r="D288" s="1"/>
      <c r="E288" s="1"/>
      <c r="F288" s="1"/>
      <c r="G288" s="1"/>
      <c r="H288" s="1"/>
      <c r="I288" s="1"/>
      <c r="J288" s="1"/>
      <c r="K288" s="1"/>
      <c r="L288" s="1"/>
      <c r="M288" s="1"/>
      <c r="N288" s="1"/>
      <c r="O288" s="1"/>
      <c r="P288" s="1"/>
      <c r="Q288" s="1"/>
      <c r="R288" s="1"/>
      <c r="S288" s="1"/>
      <c r="T288" s="1"/>
      <c r="U288" s="1"/>
      <c r="V288" s="1"/>
      <c r="W288" s="1"/>
      <c r="X288" s="1"/>
      <c r="Y288" s="1"/>
      <c r="Z288" s="1"/>
      <c r="AA288" s="1"/>
      <c r="AB288" s="1"/>
      <c r="AC288" s="1"/>
      <c r="AD288" s="1"/>
      <c r="AE288" s="1"/>
      <c r="AF288" s="1"/>
      <c r="AG288" s="1"/>
      <c r="AH288" s="1"/>
      <c r="AI288" s="1"/>
      <c r="AJ288" s="1"/>
      <c r="AK288" s="1"/>
      <c r="AL288" s="1"/>
    </row>
    <row r="289" spans="1:38" x14ac:dyDescent="0.2">
      <c r="A289" s="1"/>
      <c r="B289" s="1"/>
      <c r="C289" s="1"/>
      <c r="D289" s="1"/>
      <c r="E289" s="1"/>
      <c r="F289" s="1"/>
      <c r="G289" s="1"/>
      <c r="H289" s="1"/>
      <c r="I289" s="1"/>
      <c r="J289" s="1"/>
      <c r="K289" s="1"/>
      <c r="L289" s="1"/>
      <c r="M289" s="1"/>
      <c r="N289" s="1"/>
      <c r="O289" s="1"/>
      <c r="P289" s="1"/>
      <c r="Q289" s="1"/>
      <c r="R289" s="1"/>
      <c r="S289" s="1"/>
      <c r="T289" s="1"/>
      <c r="U289" s="1"/>
      <c r="V289" s="1"/>
      <c r="W289" s="1"/>
      <c r="X289" s="1"/>
      <c r="Y289" s="1"/>
      <c r="Z289" s="1"/>
      <c r="AA289" s="1"/>
      <c r="AB289" s="1"/>
      <c r="AC289" s="1"/>
      <c r="AD289" s="1"/>
      <c r="AE289" s="1"/>
      <c r="AF289" s="1"/>
      <c r="AG289" s="1"/>
      <c r="AH289" s="1"/>
      <c r="AI289" s="1"/>
      <c r="AJ289" s="1"/>
      <c r="AK289" s="1"/>
      <c r="AL289" s="1"/>
    </row>
    <row r="290" spans="1:38" x14ac:dyDescent="0.2">
      <c r="A290" s="1"/>
      <c r="B290" s="1"/>
      <c r="C290" s="1"/>
      <c r="D290" s="1"/>
      <c r="E290" s="1"/>
      <c r="F290" s="1"/>
      <c r="G290" s="1"/>
      <c r="H290" s="1"/>
      <c r="I290" s="1"/>
      <c r="J290" s="1"/>
      <c r="K290" s="1"/>
      <c r="L290" s="1"/>
      <c r="M290" s="1"/>
      <c r="N290" s="1"/>
      <c r="O290" s="1"/>
      <c r="P290" s="1"/>
      <c r="Q290" s="1"/>
      <c r="R290" s="1"/>
      <c r="S290" s="1"/>
      <c r="T290" s="1"/>
      <c r="U290" s="1"/>
      <c r="V290" s="1"/>
      <c r="W290" s="1"/>
      <c r="X290" s="1"/>
      <c r="Y290" s="1"/>
      <c r="Z290" s="1"/>
      <c r="AA290" s="1"/>
      <c r="AB290" s="1"/>
      <c r="AC290" s="1"/>
      <c r="AD290" s="1"/>
      <c r="AE290" s="1"/>
      <c r="AF290" s="1"/>
      <c r="AG290" s="1"/>
      <c r="AH290" s="1"/>
      <c r="AI290" s="1"/>
      <c r="AJ290" s="1"/>
      <c r="AK290" s="1"/>
      <c r="AL290" s="1"/>
    </row>
    <row r="291" spans="1:38" x14ac:dyDescent="0.2">
      <c r="A291" s="1"/>
      <c r="B291" s="1"/>
      <c r="C291" s="1"/>
      <c r="D291" s="1"/>
      <c r="E291" s="1"/>
      <c r="F291" s="1"/>
      <c r="G291" s="1"/>
      <c r="H291" s="1"/>
      <c r="I291" s="1"/>
      <c r="J291" s="1"/>
      <c r="K291" s="1"/>
      <c r="L291" s="1"/>
      <c r="M291" s="1"/>
      <c r="N291" s="1"/>
      <c r="O291" s="1"/>
      <c r="P291" s="1"/>
      <c r="Q291" s="1"/>
      <c r="R291" s="1"/>
      <c r="S291" s="1"/>
      <c r="T291" s="1"/>
      <c r="U291" s="1"/>
      <c r="V291" s="1"/>
      <c r="W291" s="1"/>
      <c r="X291" s="1"/>
      <c r="Y291" s="1"/>
      <c r="Z291" s="1"/>
      <c r="AA291" s="1"/>
      <c r="AB291" s="1"/>
      <c r="AC291" s="1"/>
      <c r="AD291" s="1"/>
      <c r="AE291" s="1"/>
      <c r="AF291" s="1"/>
      <c r="AG291" s="1"/>
      <c r="AH291" s="1"/>
      <c r="AI291" s="1"/>
      <c r="AJ291" s="1"/>
      <c r="AK291" s="1"/>
      <c r="AL291" s="1"/>
    </row>
    <row r="292" spans="1:38" x14ac:dyDescent="0.2">
      <c r="A292" s="1"/>
      <c r="B292" s="1"/>
      <c r="C292" s="1"/>
      <c r="D292" s="1"/>
      <c r="E292" s="1"/>
      <c r="F292" s="1"/>
      <c r="G292" s="1"/>
      <c r="H292" s="1"/>
      <c r="I292" s="1"/>
      <c r="J292" s="1"/>
      <c r="K292" s="1"/>
      <c r="L292" s="1"/>
      <c r="M292" s="1"/>
      <c r="N292" s="1"/>
      <c r="O292" s="1"/>
      <c r="P292" s="1"/>
      <c r="Q292" s="1"/>
      <c r="R292" s="1"/>
      <c r="S292" s="1"/>
      <c r="T292" s="1"/>
      <c r="U292" s="1"/>
      <c r="V292" s="1"/>
      <c r="W292" s="1"/>
      <c r="X292" s="1"/>
      <c r="Y292" s="1"/>
      <c r="Z292" s="1"/>
      <c r="AA292" s="1"/>
      <c r="AB292" s="1"/>
      <c r="AC292" s="1"/>
      <c r="AD292" s="1"/>
      <c r="AE292" s="1"/>
      <c r="AF292" s="1"/>
      <c r="AG292" s="1"/>
      <c r="AH292" s="1"/>
      <c r="AI292" s="1"/>
      <c r="AJ292" s="1"/>
      <c r="AK292" s="1"/>
      <c r="AL292" s="1"/>
    </row>
    <row r="293" spans="1:38" x14ac:dyDescent="0.2">
      <c r="A293" s="1"/>
      <c r="B293" s="1"/>
      <c r="C293" s="1"/>
      <c r="D293" s="1"/>
      <c r="E293" s="1"/>
      <c r="F293" s="1"/>
      <c r="G293" s="1"/>
      <c r="H293" s="1"/>
      <c r="I293" s="1"/>
      <c r="J293" s="1"/>
      <c r="K293" s="1"/>
      <c r="L293" s="1"/>
      <c r="M293" s="1"/>
      <c r="N293" s="1"/>
      <c r="O293" s="1"/>
      <c r="P293" s="1"/>
      <c r="Q293" s="1"/>
      <c r="R293" s="1"/>
      <c r="S293" s="1"/>
      <c r="T293" s="1"/>
      <c r="U293" s="1"/>
      <c r="V293" s="1"/>
      <c r="W293" s="1"/>
      <c r="X293" s="1"/>
      <c r="Y293" s="1"/>
      <c r="Z293" s="1"/>
      <c r="AA293" s="1"/>
      <c r="AB293" s="1"/>
      <c r="AC293" s="1"/>
      <c r="AD293" s="1"/>
      <c r="AE293" s="1"/>
      <c r="AF293" s="1"/>
      <c r="AG293" s="1"/>
      <c r="AH293" s="1"/>
      <c r="AI293" s="1"/>
      <c r="AJ293" s="1"/>
      <c r="AK293" s="1"/>
      <c r="AL293" s="1"/>
    </row>
    <row r="294" spans="1:38" x14ac:dyDescent="0.2">
      <c r="A294" s="1"/>
      <c r="B294" s="1"/>
      <c r="C294" s="1"/>
      <c r="D294" s="1"/>
      <c r="E294" s="1"/>
      <c r="F294" s="1"/>
      <c r="G294" s="1"/>
      <c r="H294" s="1"/>
      <c r="I294" s="1"/>
      <c r="J294" s="1"/>
      <c r="K294" s="1"/>
      <c r="L294" s="1"/>
      <c r="M294" s="1"/>
      <c r="N294" s="1"/>
      <c r="O294" s="1"/>
      <c r="P294" s="1"/>
      <c r="Q294" s="1"/>
      <c r="R294" s="1"/>
      <c r="S294" s="1"/>
      <c r="T294" s="1"/>
      <c r="U294" s="1"/>
      <c r="V294" s="1"/>
      <c r="W294" s="1"/>
      <c r="X294" s="1"/>
      <c r="Y294" s="1"/>
      <c r="Z294" s="1"/>
      <c r="AA294" s="1"/>
      <c r="AB294" s="1"/>
      <c r="AC294" s="1"/>
      <c r="AD294" s="1"/>
      <c r="AE294" s="1"/>
      <c r="AF294" s="1"/>
      <c r="AG294" s="1"/>
      <c r="AH294" s="1"/>
      <c r="AI294" s="1"/>
      <c r="AJ294" s="1"/>
      <c r="AK294" s="1"/>
      <c r="AL294" s="1"/>
    </row>
    <row r="295" spans="1:38" x14ac:dyDescent="0.2">
      <c r="A295" s="1"/>
      <c r="B295" s="1"/>
      <c r="C295" s="1"/>
      <c r="D295" s="1"/>
      <c r="E295" s="1"/>
      <c r="F295" s="1"/>
      <c r="G295" s="1"/>
      <c r="H295" s="1"/>
      <c r="I295" s="1"/>
      <c r="J295" s="1"/>
      <c r="K295" s="1"/>
      <c r="L295" s="1"/>
      <c r="M295" s="1"/>
      <c r="N295" s="1"/>
      <c r="O295" s="1"/>
      <c r="P295" s="1"/>
      <c r="Q295" s="1"/>
      <c r="R295" s="1"/>
      <c r="S295" s="1"/>
      <c r="T295" s="1"/>
      <c r="U295" s="1"/>
      <c r="V295" s="1"/>
      <c r="W295" s="1"/>
      <c r="X295" s="1"/>
      <c r="Y295" s="1"/>
      <c r="Z295" s="1"/>
      <c r="AA295" s="1"/>
      <c r="AB295" s="1"/>
      <c r="AC295" s="1"/>
      <c r="AD295" s="1"/>
      <c r="AE295" s="1"/>
      <c r="AF295" s="1"/>
      <c r="AG295" s="1"/>
      <c r="AH295" s="1"/>
      <c r="AI295" s="1"/>
      <c r="AJ295" s="1"/>
      <c r="AK295" s="1"/>
      <c r="AL295" s="1"/>
    </row>
    <row r="296" spans="1:38" x14ac:dyDescent="0.2">
      <c r="A296" s="1"/>
      <c r="B296" s="1"/>
      <c r="C296" s="1"/>
      <c r="D296" s="1"/>
      <c r="E296" s="1"/>
      <c r="F296" s="1"/>
      <c r="G296" s="1"/>
      <c r="H296" s="1"/>
      <c r="I296" s="1"/>
      <c r="J296" s="1"/>
      <c r="K296" s="1"/>
      <c r="L296" s="1"/>
      <c r="M296" s="1"/>
      <c r="N296" s="1"/>
      <c r="O296" s="1"/>
      <c r="P296" s="1"/>
      <c r="Q296" s="1"/>
      <c r="R296" s="1"/>
      <c r="S296" s="1"/>
      <c r="T296" s="1"/>
      <c r="U296" s="1"/>
      <c r="V296" s="1"/>
      <c r="W296" s="1"/>
      <c r="X296" s="1"/>
      <c r="Y296" s="1"/>
      <c r="Z296" s="1"/>
      <c r="AA296" s="1"/>
      <c r="AB296" s="1"/>
      <c r="AC296" s="1"/>
      <c r="AD296" s="1"/>
      <c r="AE296" s="1"/>
      <c r="AF296" s="1"/>
      <c r="AG296" s="1"/>
      <c r="AH296" s="1"/>
      <c r="AI296" s="1"/>
      <c r="AJ296" s="1"/>
      <c r="AK296" s="1"/>
      <c r="AL296" s="1"/>
    </row>
    <row r="297" spans="1:38" x14ac:dyDescent="0.2">
      <c r="A297" s="1"/>
      <c r="B297" s="1"/>
      <c r="C297" s="1"/>
      <c r="D297" s="1"/>
      <c r="E297" s="1"/>
      <c r="F297" s="1"/>
      <c r="G297" s="1"/>
      <c r="H297" s="1"/>
      <c r="I297" s="1"/>
      <c r="J297" s="1"/>
      <c r="K297" s="1"/>
      <c r="L297" s="1"/>
      <c r="M297" s="1"/>
      <c r="N297" s="1"/>
      <c r="O297" s="1"/>
      <c r="P297" s="1"/>
      <c r="Q297" s="1"/>
      <c r="R297" s="1"/>
      <c r="S297" s="1"/>
      <c r="T297" s="1"/>
      <c r="U297" s="1"/>
      <c r="V297" s="1"/>
      <c r="W297" s="1"/>
      <c r="X297" s="1"/>
      <c r="Y297" s="1"/>
      <c r="Z297" s="1"/>
      <c r="AA297" s="1"/>
      <c r="AB297" s="1"/>
      <c r="AC297" s="1"/>
      <c r="AD297" s="1"/>
      <c r="AE297" s="1"/>
      <c r="AF297" s="1"/>
      <c r="AG297" s="1"/>
      <c r="AH297" s="1"/>
      <c r="AI297" s="1"/>
      <c r="AJ297" s="1"/>
      <c r="AK297" s="1"/>
      <c r="AL297" s="1"/>
    </row>
    <row r="298" spans="1:38" x14ac:dyDescent="0.2">
      <c r="A298" s="1"/>
      <c r="B298" s="1"/>
      <c r="C298" s="1"/>
      <c r="D298" s="1"/>
      <c r="E298" s="1"/>
      <c r="F298" s="1"/>
      <c r="G298" s="1"/>
      <c r="H298" s="1"/>
      <c r="I298" s="1"/>
      <c r="J298" s="1"/>
      <c r="K298" s="1"/>
      <c r="L298" s="1"/>
      <c r="M298" s="1"/>
      <c r="N298" s="1"/>
      <c r="O298" s="1"/>
      <c r="P298" s="1"/>
      <c r="Q298" s="1"/>
      <c r="R298" s="1"/>
      <c r="S298" s="1"/>
      <c r="T298" s="1"/>
      <c r="U298" s="1"/>
      <c r="V298" s="1"/>
      <c r="W298" s="1"/>
      <c r="X298" s="1"/>
      <c r="Y298" s="1"/>
      <c r="Z298" s="1"/>
      <c r="AA298" s="1"/>
      <c r="AB298" s="1"/>
      <c r="AC298" s="1"/>
      <c r="AD298" s="1"/>
      <c r="AE298" s="1"/>
      <c r="AF298" s="1"/>
      <c r="AG298" s="1"/>
      <c r="AH298" s="1"/>
      <c r="AI298" s="1"/>
      <c r="AJ298" s="1"/>
      <c r="AK298" s="1"/>
      <c r="AL298" s="1"/>
    </row>
    <row r="299" spans="1:38" x14ac:dyDescent="0.2">
      <c r="A299" s="1"/>
      <c r="B299" s="1"/>
      <c r="C299" s="1"/>
      <c r="D299" s="1"/>
      <c r="E299" s="1"/>
      <c r="F299" s="1"/>
      <c r="G299" s="1"/>
      <c r="H299" s="1"/>
      <c r="I299" s="1"/>
      <c r="J299" s="1"/>
      <c r="K299" s="1"/>
      <c r="L299" s="1"/>
      <c r="M299" s="1"/>
      <c r="N299" s="1"/>
      <c r="O299" s="1"/>
      <c r="P299" s="1"/>
      <c r="Q299" s="1"/>
      <c r="R299" s="1"/>
      <c r="S299" s="1"/>
      <c r="T299" s="1"/>
      <c r="U299" s="1"/>
      <c r="V299" s="1"/>
      <c r="W299" s="1"/>
      <c r="X299" s="1"/>
      <c r="Y299" s="1"/>
      <c r="Z299" s="1"/>
      <c r="AA299" s="1"/>
      <c r="AB299" s="1"/>
      <c r="AC299" s="1"/>
      <c r="AD299" s="1"/>
      <c r="AE299" s="1"/>
      <c r="AF299" s="1"/>
      <c r="AG299" s="1"/>
      <c r="AH299" s="1"/>
      <c r="AI299" s="1"/>
      <c r="AJ299" s="1"/>
      <c r="AK299" s="1"/>
      <c r="AL299" s="1"/>
    </row>
    <row r="300" spans="1:38" x14ac:dyDescent="0.2">
      <c r="A300" s="1"/>
      <c r="B300" s="1"/>
      <c r="C300" s="1"/>
      <c r="D300" s="1"/>
      <c r="E300" s="1"/>
      <c r="F300" s="1"/>
      <c r="G300" s="1"/>
      <c r="H300" s="1"/>
      <c r="I300" s="1"/>
      <c r="J300" s="1"/>
      <c r="K300" s="1"/>
      <c r="L300" s="1"/>
      <c r="M300" s="1"/>
      <c r="N300" s="1"/>
      <c r="O300" s="1"/>
      <c r="P300" s="1"/>
      <c r="Q300" s="1"/>
      <c r="R300" s="1"/>
      <c r="S300" s="1"/>
      <c r="T300" s="1"/>
      <c r="U300" s="1"/>
      <c r="V300" s="1"/>
      <c r="W300" s="1"/>
      <c r="X300" s="1"/>
      <c r="Y300" s="1"/>
      <c r="Z300" s="1"/>
      <c r="AA300" s="1"/>
      <c r="AB300" s="1"/>
      <c r="AC300" s="1"/>
      <c r="AD300" s="1"/>
      <c r="AE300" s="1"/>
      <c r="AF300" s="1"/>
      <c r="AG300" s="1"/>
      <c r="AH300" s="1"/>
      <c r="AI300" s="1"/>
      <c r="AJ300" s="1"/>
      <c r="AK300" s="1"/>
      <c r="AL300" s="1"/>
    </row>
    <row r="301" spans="1:38" x14ac:dyDescent="0.2">
      <c r="A301" s="1"/>
      <c r="B301" s="1"/>
      <c r="C301" s="1"/>
      <c r="D301" s="1"/>
      <c r="E301" s="1"/>
      <c r="F301" s="1"/>
      <c r="G301" s="1"/>
      <c r="H301" s="1"/>
      <c r="I301" s="1"/>
      <c r="J301" s="1"/>
      <c r="K301" s="1"/>
      <c r="L301" s="1"/>
      <c r="M301" s="1"/>
      <c r="N301" s="1"/>
      <c r="O301" s="1"/>
      <c r="P301" s="1"/>
      <c r="Q301" s="1"/>
      <c r="R301" s="1"/>
      <c r="S301" s="1"/>
      <c r="T301" s="1"/>
      <c r="U301" s="1"/>
      <c r="V301" s="1"/>
      <c r="W301" s="1"/>
      <c r="X301" s="1"/>
      <c r="Y301" s="1"/>
      <c r="Z301" s="1"/>
      <c r="AA301" s="1"/>
      <c r="AB301" s="1"/>
      <c r="AC301" s="1"/>
      <c r="AD301" s="1"/>
      <c r="AE301" s="1"/>
      <c r="AF301" s="1"/>
      <c r="AG301" s="1"/>
      <c r="AH301" s="1"/>
      <c r="AI301" s="1"/>
      <c r="AJ301" s="1"/>
      <c r="AK301" s="1"/>
      <c r="AL301" s="1"/>
    </row>
    <row r="302" spans="1:38" x14ac:dyDescent="0.2">
      <c r="A302" s="1"/>
      <c r="B302" s="1"/>
      <c r="C302" s="1"/>
      <c r="D302" s="1"/>
      <c r="E302" s="1"/>
      <c r="F302" s="1"/>
      <c r="G302" s="1"/>
      <c r="H302" s="1"/>
      <c r="I302" s="1"/>
      <c r="J302" s="1"/>
      <c r="K302" s="1"/>
      <c r="L302" s="1"/>
      <c r="M302" s="1"/>
      <c r="N302" s="1"/>
      <c r="O302" s="1"/>
      <c r="P302" s="1"/>
      <c r="Q302" s="1"/>
      <c r="R302" s="1"/>
      <c r="S302" s="1"/>
      <c r="T302" s="1"/>
      <c r="U302" s="1"/>
      <c r="V302" s="1"/>
      <c r="W302" s="1"/>
      <c r="X302" s="1"/>
      <c r="Y302" s="1"/>
      <c r="Z302" s="1"/>
      <c r="AA302" s="1"/>
      <c r="AB302" s="1"/>
      <c r="AC302" s="1"/>
      <c r="AD302" s="1"/>
      <c r="AE302" s="1"/>
      <c r="AF302" s="1"/>
      <c r="AG302" s="1"/>
      <c r="AH302" s="1"/>
      <c r="AI302" s="1"/>
      <c r="AJ302" s="1"/>
      <c r="AK302" s="1"/>
      <c r="AL302" s="1"/>
    </row>
    <row r="303" spans="1:38" x14ac:dyDescent="0.2">
      <c r="A303" s="1"/>
      <c r="B303" s="1"/>
      <c r="C303" s="1"/>
      <c r="D303" s="1"/>
      <c r="E303" s="1"/>
      <c r="F303" s="1"/>
      <c r="G303" s="1"/>
      <c r="H303" s="1"/>
      <c r="I303" s="1"/>
      <c r="J303" s="1"/>
      <c r="K303" s="1"/>
      <c r="L303" s="1"/>
      <c r="M303" s="1"/>
      <c r="N303" s="1"/>
      <c r="O303" s="1"/>
      <c r="P303" s="1"/>
      <c r="Q303" s="1"/>
      <c r="R303" s="1"/>
      <c r="S303" s="1"/>
      <c r="T303" s="1"/>
      <c r="U303" s="1"/>
      <c r="V303" s="1"/>
      <c r="W303" s="1"/>
      <c r="X303" s="1"/>
      <c r="Y303" s="1"/>
      <c r="Z303" s="1"/>
      <c r="AA303" s="1"/>
      <c r="AB303" s="1"/>
      <c r="AC303" s="1"/>
      <c r="AD303" s="1"/>
      <c r="AE303" s="1"/>
      <c r="AF303" s="1"/>
      <c r="AG303" s="1"/>
      <c r="AH303" s="1"/>
      <c r="AI303" s="1"/>
      <c r="AJ303" s="1"/>
      <c r="AK303" s="1"/>
      <c r="AL303" s="1"/>
    </row>
    <row r="304" spans="1:38" x14ac:dyDescent="0.2">
      <c r="A304" s="1"/>
      <c r="B304" s="1"/>
      <c r="C304" s="1"/>
      <c r="D304" s="1"/>
      <c r="E304" s="1"/>
      <c r="F304" s="1"/>
      <c r="G304" s="1"/>
      <c r="H304" s="1"/>
      <c r="I304" s="1"/>
      <c r="J304" s="1"/>
      <c r="K304" s="1"/>
      <c r="L304" s="1"/>
      <c r="M304" s="1"/>
      <c r="N304" s="1"/>
      <c r="O304" s="1"/>
      <c r="P304" s="1"/>
      <c r="Q304" s="1"/>
      <c r="R304" s="1"/>
      <c r="S304" s="1"/>
      <c r="T304" s="1"/>
      <c r="U304" s="1"/>
      <c r="V304" s="1"/>
      <c r="W304" s="1"/>
      <c r="X304" s="1"/>
      <c r="Y304" s="1"/>
      <c r="Z304" s="1"/>
      <c r="AA304" s="1"/>
      <c r="AB304" s="1"/>
      <c r="AC304" s="1"/>
      <c r="AD304" s="1"/>
      <c r="AE304" s="1"/>
      <c r="AF304" s="1"/>
      <c r="AG304" s="1"/>
      <c r="AH304" s="1"/>
      <c r="AI304" s="1"/>
      <c r="AJ304" s="1"/>
      <c r="AK304" s="1"/>
      <c r="AL304" s="1"/>
    </row>
    <row r="305" spans="1:38" x14ac:dyDescent="0.2">
      <c r="A305" s="1"/>
      <c r="B305" s="1"/>
      <c r="C305" s="1"/>
      <c r="D305" s="1"/>
      <c r="E305" s="1"/>
      <c r="F305" s="1"/>
      <c r="G305" s="1"/>
      <c r="H305" s="1"/>
      <c r="I305" s="1"/>
      <c r="J305" s="1"/>
      <c r="K305" s="1"/>
      <c r="L305" s="1"/>
      <c r="M305" s="1"/>
      <c r="N305" s="1"/>
      <c r="O305" s="1"/>
      <c r="P305" s="1"/>
      <c r="Q305" s="1"/>
      <c r="R305" s="1"/>
      <c r="S305" s="1"/>
      <c r="T305" s="1"/>
      <c r="U305" s="1"/>
      <c r="V305" s="1"/>
      <c r="W305" s="1"/>
      <c r="X305" s="1"/>
      <c r="Y305" s="1"/>
      <c r="Z305" s="1"/>
      <c r="AA305" s="1"/>
      <c r="AB305" s="1"/>
      <c r="AC305" s="1"/>
      <c r="AD305" s="1"/>
      <c r="AE305" s="1"/>
      <c r="AF305" s="1"/>
      <c r="AG305" s="1"/>
      <c r="AH305" s="1"/>
      <c r="AI305" s="1"/>
      <c r="AJ305" s="1"/>
      <c r="AK305" s="1"/>
      <c r="AL305" s="1"/>
    </row>
    <row r="306" spans="1:38" x14ac:dyDescent="0.2">
      <c r="A306" s="1"/>
      <c r="B306" s="1"/>
      <c r="C306" s="1"/>
      <c r="D306" s="1"/>
      <c r="E306" s="1"/>
      <c r="F306" s="1"/>
      <c r="G306" s="1"/>
      <c r="H306" s="1"/>
      <c r="I306" s="1"/>
      <c r="J306" s="1"/>
      <c r="K306" s="1"/>
      <c r="L306" s="1"/>
      <c r="M306" s="1"/>
      <c r="N306" s="1"/>
      <c r="O306" s="1"/>
      <c r="P306" s="1"/>
      <c r="Q306" s="1"/>
      <c r="R306" s="1"/>
      <c r="S306" s="1"/>
      <c r="T306" s="1"/>
      <c r="U306" s="1"/>
      <c r="V306" s="1"/>
      <c r="W306" s="1"/>
      <c r="X306" s="1"/>
      <c r="Y306" s="1"/>
      <c r="Z306" s="1"/>
      <c r="AA306" s="1"/>
      <c r="AB306" s="1"/>
      <c r="AC306" s="1"/>
      <c r="AD306" s="1"/>
      <c r="AE306" s="1"/>
      <c r="AF306" s="1"/>
      <c r="AG306" s="1"/>
      <c r="AH306" s="1"/>
      <c r="AI306" s="1"/>
      <c r="AJ306" s="1"/>
      <c r="AK306" s="1"/>
      <c r="AL306" s="1"/>
    </row>
    <row r="307" spans="1:38" x14ac:dyDescent="0.2">
      <c r="A307" s="1"/>
      <c r="B307" s="1"/>
      <c r="C307" s="1"/>
      <c r="D307" s="1"/>
      <c r="E307" s="1"/>
      <c r="F307" s="1"/>
      <c r="G307" s="1"/>
      <c r="H307" s="1"/>
      <c r="I307" s="1"/>
      <c r="J307" s="1"/>
      <c r="K307" s="1"/>
      <c r="L307" s="1"/>
      <c r="M307" s="1"/>
      <c r="N307" s="1"/>
      <c r="O307" s="1"/>
      <c r="P307" s="1"/>
      <c r="Q307" s="1"/>
      <c r="R307" s="1"/>
      <c r="S307" s="1"/>
      <c r="T307" s="1"/>
      <c r="U307" s="1"/>
      <c r="V307" s="1"/>
      <c r="W307" s="1"/>
      <c r="X307" s="1"/>
      <c r="Y307" s="1"/>
      <c r="Z307" s="1"/>
      <c r="AA307" s="1"/>
      <c r="AB307" s="1"/>
      <c r="AC307" s="1"/>
      <c r="AD307" s="1"/>
      <c r="AE307" s="1"/>
      <c r="AF307" s="1"/>
      <c r="AG307" s="1"/>
      <c r="AH307" s="1"/>
      <c r="AI307" s="1"/>
      <c r="AJ307" s="1"/>
      <c r="AK307" s="1"/>
      <c r="AL307" s="1"/>
    </row>
    <row r="308" spans="1:38" x14ac:dyDescent="0.2">
      <c r="A308" s="1"/>
      <c r="B308" s="1"/>
      <c r="C308" s="1"/>
      <c r="D308" s="1"/>
      <c r="E308" s="1"/>
      <c r="F308" s="1"/>
      <c r="G308" s="1"/>
      <c r="H308" s="1"/>
      <c r="I308" s="1"/>
      <c r="J308" s="1"/>
      <c r="K308" s="1"/>
      <c r="L308" s="1"/>
      <c r="M308" s="1"/>
      <c r="N308" s="1"/>
      <c r="O308" s="1"/>
      <c r="P308" s="1"/>
      <c r="Q308" s="1"/>
      <c r="R308" s="1"/>
      <c r="S308" s="1"/>
      <c r="T308" s="1"/>
      <c r="U308" s="1"/>
      <c r="V308" s="1"/>
      <c r="W308" s="1"/>
      <c r="X308" s="1"/>
      <c r="Y308" s="1"/>
      <c r="Z308" s="1"/>
      <c r="AA308" s="1"/>
      <c r="AB308" s="1"/>
      <c r="AC308" s="1"/>
      <c r="AD308" s="1"/>
      <c r="AE308" s="1"/>
      <c r="AF308" s="1"/>
      <c r="AG308" s="1"/>
      <c r="AH308" s="1"/>
      <c r="AI308" s="1"/>
      <c r="AJ308" s="1"/>
      <c r="AK308" s="1"/>
      <c r="AL308" s="1"/>
    </row>
    <row r="309" spans="1:38" x14ac:dyDescent="0.2">
      <c r="A309" s="1"/>
      <c r="B309" s="1"/>
      <c r="C309" s="1"/>
      <c r="D309" s="1"/>
      <c r="E309" s="1"/>
      <c r="F309" s="1"/>
      <c r="G309" s="1"/>
      <c r="H309" s="1"/>
      <c r="I309" s="1"/>
      <c r="J309" s="1"/>
      <c r="K309" s="1"/>
      <c r="L309" s="1"/>
      <c r="M309" s="1"/>
      <c r="N309" s="1"/>
      <c r="O309" s="1"/>
      <c r="P309" s="1"/>
      <c r="Q309" s="1"/>
      <c r="R309" s="1"/>
      <c r="S309" s="1"/>
      <c r="T309" s="1"/>
      <c r="U309" s="1"/>
      <c r="V309" s="1"/>
      <c r="W309" s="1"/>
      <c r="X309" s="1"/>
      <c r="Y309" s="1"/>
      <c r="Z309" s="1"/>
      <c r="AA309" s="1"/>
      <c r="AB309" s="1"/>
      <c r="AC309" s="1"/>
      <c r="AD309" s="1"/>
      <c r="AE309" s="1"/>
      <c r="AF309" s="1"/>
      <c r="AG309" s="1"/>
      <c r="AH309" s="1"/>
      <c r="AI309" s="1"/>
      <c r="AJ309" s="1"/>
      <c r="AK309" s="1"/>
      <c r="AL309" s="1"/>
    </row>
    <row r="310" spans="1:38" x14ac:dyDescent="0.2">
      <c r="A310" s="1"/>
      <c r="B310" s="1"/>
      <c r="C310" s="1"/>
      <c r="D310" s="1"/>
      <c r="E310" s="1"/>
      <c r="F310" s="1"/>
      <c r="G310" s="1"/>
      <c r="H310" s="1"/>
      <c r="I310" s="1"/>
      <c r="J310" s="1"/>
      <c r="K310" s="1"/>
      <c r="L310" s="1"/>
      <c r="M310" s="1"/>
      <c r="N310" s="1"/>
      <c r="O310" s="1"/>
      <c r="P310" s="1"/>
      <c r="Q310" s="1"/>
      <c r="R310" s="1"/>
      <c r="S310" s="1"/>
      <c r="T310" s="1"/>
      <c r="U310" s="1"/>
      <c r="V310" s="1"/>
      <c r="W310" s="1"/>
      <c r="X310" s="1"/>
      <c r="Y310" s="1"/>
      <c r="Z310" s="1"/>
      <c r="AA310" s="1"/>
      <c r="AB310" s="1"/>
      <c r="AC310" s="1"/>
      <c r="AD310" s="1"/>
      <c r="AE310" s="1"/>
      <c r="AF310" s="1"/>
      <c r="AG310" s="1"/>
      <c r="AH310" s="1"/>
      <c r="AI310" s="1"/>
      <c r="AJ310" s="1"/>
      <c r="AK310" s="1"/>
      <c r="AL310" s="1"/>
    </row>
    <row r="311" spans="1:38" x14ac:dyDescent="0.2">
      <c r="A311" s="1"/>
      <c r="B311" s="1"/>
      <c r="C311" s="1"/>
      <c r="D311" s="1"/>
      <c r="E311" s="1"/>
      <c r="F311" s="1"/>
      <c r="G311" s="1"/>
      <c r="H311" s="1"/>
      <c r="I311" s="1"/>
      <c r="J311" s="1"/>
      <c r="K311" s="1"/>
      <c r="L311" s="1"/>
      <c r="M311" s="1"/>
      <c r="N311" s="1"/>
      <c r="O311" s="1"/>
      <c r="P311" s="1"/>
      <c r="Q311" s="1"/>
      <c r="R311" s="1"/>
      <c r="S311" s="1"/>
      <c r="T311" s="1"/>
      <c r="U311" s="1"/>
      <c r="V311" s="1"/>
      <c r="W311" s="1"/>
      <c r="X311" s="1"/>
      <c r="Y311" s="1"/>
      <c r="Z311" s="1"/>
      <c r="AA311" s="1"/>
      <c r="AB311" s="1"/>
      <c r="AC311" s="1"/>
      <c r="AD311" s="1"/>
      <c r="AE311" s="1"/>
      <c r="AF311" s="1"/>
      <c r="AG311" s="1"/>
      <c r="AH311" s="1"/>
      <c r="AI311" s="1"/>
      <c r="AJ311" s="1"/>
      <c r="AK311" s="1"/>
      <c r="AL311" s="1"/>
    </row>
    <row r="312" spans="1:38" x14ac:dyDescent="0.2">
      <c r="A312" s="1"/>
      <c r="B312" s="1"/>
      <c r="C312" s="1"/>
      <c r="D312" s="1"/>
      <c r="E312" s="1"/>
      <c r="F312" s="1"/>
      <c r="G312" s="1"/>
      <c r="H312" s="1"/>
      <c r="I312" s="1"/>
      <c r="J312" s="1"/>
      <c r="K312" s="1"/>
      <c r="L312" s="1"/>
      <c r="M312" s="1"/>
      <c r="N312" s="1"/>
      <c r="O312" s="1"/>
      <c r="P312" s="1"/>
      <c r="Q312" s="1"/>
      <c r="R312" s="1"/>
      <c r="S312" s="1"/>
      <c r="T312" s="1"/>
      <c r="U312" s="1"/>
      <c r="V312" s="1"/>
      <c r="W312" s="1"/>
      <c r="X312" s="1"/>
      <c r="Y312" s="1"/>
      <c r="Z312" s="1"/>
      <c r="AA312" s="1"/>
      <c r="AB312" s="1"/>
      <c r="AC312" s="1"/>
      <c r="AD312" s="1"/>
      <c r="AE312" s="1"/>
      <c r="AF312" s="1"/>
      <c r="AG312" s="1"/>
      <c r="AH312" s="1"/>
      <c r="AI312" s="1"/>
      <c r="AJ312" s="1"/>
      <c r="AK312" s="1"/>
      <c r="AL312" s="1"/>
    </row>
    <row r="313" spans="1:38" x14ac:dyDescent="0.2">
      <c r="A313" s="1"/>
      <c r="B313" s="1"/>
      <c r="C313" s="1"/>
      <c r="D313" s="1"/>
      <c r="E313" s="1"/>
      <c r="F313" s="1"/>
      <c r="G313" s="1"/>
      <c r="H313" s="1"/>
      <c r="I313" s="1"/>
      <c r="J313" s="1"/>
      <c r="K313" s="1"/>
      <c r="L313" s="1"/>
      <c r="M313" s="1"/>
      <c r="N313" s="1"/>
      <c r="O313" s="1"/>
      <c r="P313" s="1"/>
      <c r="Q313" s="1"/>
      <c r="R313" s="1"/>
      <c r="S313" s="1"/>
      <c r="T313" s="1"/>
      <c r="U313" s="1"/>
      <c r="V313" s="1"/>
      <c r="W313" s="1"/>
      <c r="X313" s="1"/>
      <c r="Y313" s="1"/>
      <c r="Z313" s="1"/>
      <c r="AA313" s="1"/>
      <c r="AB313" s="1"/>
      <c r="AC313" s="1"/>
      <c r="AD313" s="1"/>
      <c r="AE313" s="1"/>
      <c r="AF313" s="1"/>
      <c r="AG313" s="1"/>
      <c r="AH313" s="1"/>
      <c r="AI313" s="1"/>
      <c r="AJ313" s="1"/>
      <c r="AK313" s="1"/>
      <c r="AL313" s="1"/>
    </row>
    <row r="314" spans="1:38" x14ac:dyDescent="0.2">
      <c r="A314" s="1"/>
      <c r="B314" s="1"/>
      <c r="C314" s="1"/>
      <c r="D314" s="1"/>
      <c r="E314" s="1"/>
      <c r="F314" s="1"/>
      <c r="G314" s="1"/>
      <c r="H314" s="1"/>
      <c r="I314" s="1"/>
      <c r="J314" s="1"/>
      <c r="K314" s="1"/>
      <c r="L314" s="1"/>
      <c r="M314" s="1"/>
      <c r="N314" s="1"/>
      <c r="O314" s="1"/>
      <c r="P314" s="1"/>
      <c r="Q314" s="1"/>
      <c r="R314" s="1"/>
      <c r="S314" s="1"/>
      <c r="T314" s="1"/>
      <c r="U314" s="1"/>
      <c r="V314" s="1"/>
      <c r="W314" s="1"/>
      <c r="X314" s="1"/>
      <c r="Y314" s="1"/>
      <c r="Z314" s="1"/>
      <c r="AA314" s="1"/>
      <c r="AB314" s="1"/>
      <c r="AC314" s="1"/>
      <c r="AD314" s="1"/>
      <c r="AE314" s="1"/>
      <c r="AF314" s="1"/>
      <c r="AG314" s="1"/>
      <c r="AH314" s="1"/>
      <c r="AI314" s="1"/>
      <c r="AJ314" s="1"/>
      <c r="AK314" s="1"/>
      <c r="AL314" s="1"/>
    </row>
    <row r="315" spans="1:38" x14ac:dyDescent="0.2">
      <c r="A315" s="1"/>
      <c r="B315" s="1"/>
      <c r="C315" s="1"/>
      <c r="D315" s="1"/>
      <c r="E315" s="1"/>
      <c r="F315" s="1"/>
      <c r="G315" s="1"/>
      <c r="H315" s="1"/>
      <c r="I315" s="1"/>
      <c r="J315" s="1"/>
      <c r="K315" s="1"/>
      <c r="L315" s="1"/>
      <c r="M315" s="1"/>
      <c r="N315" s="1"/>
      <c r="O315" s="1"/>
      <c r="P315" s="1"/>
      <c r="Q315" s="1"/>
      <c r="R315" s="1"/>
      <c r="S315" s="1"/>
      <c r="T315" s="1"/>
      <c r="U315" s="1"/>
      <c r="V315" s="1"/>
      <c r="W315" s="1"/>
      <c r="X315" s="1"/>
      <c r="Y315" s="1"/>
      <c r="Z315" s="1"/>
      <c r="AA315" s="1"/>
      <c r="AB315" s="1"/>
      <c r="AC315" s="1"/>
      <c r="AD315" s="1"/>
      <c r="AE315" s="1"/>
      <c r="AF315" s="1"/>
      <c r="AG315" s="1"/>
      <c r="AH315" s="1"/>
      <c r="AI315" s="1"/>
      <c r="AJ315" s="1"/>
      <c r="AK315" s="1"/>
      <c r="AL315" s="1"/>
    </row>
    <row r="316" spans="1:38" x14ac:dyDescent="0.2">
      <c r="A316" s="1"/>
      <c r="B316" s="1"/>
      <c r="C316" s="1"/>
      <c r="D316" s="1"/>
      <c r="E316" s="1"/>
      <c r="F316" s="1"/>
      <c r="G316" s="1"/>
      <c r="H316" s="1"/>
      <c r="I316" s="1"/>
      <c r="J316" s="1"/>
      <c r="K316" s="1"/>
      <c r="L316" s="1"/>
      <c r="M316" s="1"/>
      <c r="N316" s="1"/>
      <c r="O316" s="1"/>
      <c r="P316" s="1"/>
      <c r="Q316" s="1"/>
      <c r="R316" s="1"/>
      <c r="S316" s="1"/>
      <c r="T316" s="1"/>
      <c r="U316" s="1"/>
      <c r="V316" s="1"/>
      <c r="W316" s="1"/>
      <c r="X316" s="1"/>
      <c r="Y316" s="1"/>
      <c r="Z316" s="1"/>
      <c r="AA316" s="1"/>
      <c r="AB316" s="1"/>
      <c r="AC316" s="1"/>
      <c r="AD316" s="1"/>
      <c r="AE316" s="1"/>
      <c r="AF316" s="1"/>
      <c r="AG316" s="1"/>
      <c r="AH316" s="1"/>
      <c r="AI316" s="1"/>
      <c r="AJ316" s="1"/>
      <c r="AK316" s="1"/>
      <c r="AL316" s="1"/>
    </row>
    <row r="317" spans="1:38" x14ac:dyDescent="0.2">
      <c r="A317" s="1"/>
      <c r="B317" s="1"/>
      <c r="C317" s="1"/>
      <c r="D317" s="1"/>
      <c r="E317" s="1"/>
      <c r="F317" s="1"/>
      <c r="G317" s="1"/>
      <c r="H317" s="1"/>
      <c r="I317" s="1"/>
      <c r="J317" s="1"/>
      <c r="K317" s="1"/>
      <c r="L317" s="1"/>
      <c r="M317" s="1"/>
      <c r="N317" s="1"/>
      <c r="O317" s="1"/>
      <c r="P317" s="1"/>
      <c r="Q317" s="1"/>
      <c r="R317" s="1"/>
      <c r="S317" s="1"/>
      <c r="T317" s="1"/>
      <c r="U317" s="1"/>
      <c r="V317" s="1"/>
      <c r="W317" s="1"/>
      <c r="X317" s="1"/>
      <c r="Y317" s="1"/>
      <c r="Z317" s="1"/>
      <c r="AA317" s="1"/>
      <c r="AB317" s="1"/>
      <c r="AC317" s="1"/>
      <c r="AD317" s="1"/>
      <c r="AE317" s="1"/>
      <c r="AF317" s="1"/>
      <c r="AG317" s="1"/>
      <c r="AH317" s="1"/>
      <c r="AI317" s="1"/>
      <c r="AJ317" s="1"/>
      <c r="AK317" s="1"/>
      <c r="AL317" s="1"/>
    </row>
    <row r="318" spans="1:38" x14ac:dyDescent="0.2">
      <c r="A318" s="1"/>
      <c r="B318" s="1"/>
      <c r="C318" s="1"/>
      <c r="D318" s="1"/>
      <c r="E318" s="1"/>
      <c r="F318" s="1"/>
      <c r="G318" s="1"/>
      <c r="H318" s="1"/>
      <c r="I318" s="1"/>
      <c r="J318" s="1"/>
      <c r="K318" s="1"/>
      <c r="L318" s="1"/>
      <c r="M318" s="1"/>
      <c r="N318" s="1"/>
      <c r="O318" s="1"/>
      <c r="P318" s="1"/>
      <c r="Q318" s="1"/>
      <c r="R318" s="1"/>
      <c r="S318" s="1"/>
      <c r="T318" s="1"/>
      <c r="U318" s="1"/>
      <c r="V318" s="1"/>
      <c r="W318" s="1"/>
      <c r="X318" s="1"/>
      <c r="Y318" s="1"/>
      <c r="Z318" s="1"/>
      <c r="AA318" s="1"/>
      <c r="AB318" s="1"/>
      <c r="AC318" s="1"/>
      <c r="AD318" s="1"/>
      <c r="AE318" s="1"/>
      <c r="AF318" s="1"/>
      <c r="AG318" s="1"/>
      <c r="AH318" s="1"/>
      <c r="AI318" s="1"/>
      <c r="AJ318" s="1"/>
      <c r="AK318" s="1"/>
      <c r="AL318" s="1"/>
    </row>
    <row r="319" spans="1:38" x14ac:dyDescent="0.2">
      <c r="A319" s="1"/>
      <c r="B319" s="1"/>
      <c r="C319" s="1"/>
      <c r="D319" s="1"/>
      <c r="E319" s="1"/>
      <c r="F319" s="1"/>
      <c r="G319" s="1"/>
      <c r="H319" s="1"/>
      <c r="I319" s="1"/>
      <c r="J319" s="1"/>
      <c r="K319" s="1"/>
      <c r="L319" s="1"/>
      <c r="M319" s="1"/>
      <c r="N319" s="1"/>
      <c r="O319" s="1"/>
      <c r="P319" s="1"/>
      <c r="Q319" s="1"/>
      <c r="R319" s="1"/>
      <c r="S319" s="1"/>
      <c r="T319" s="1"/>
      <c r="U319" s="1"/>
      <c r="V319" s="1"/>
      <c r="W319" s="1"/>
      <c r="X319" s="1"/>
      <c r="Y319" s="1"/>
      <c r="Z319" s="1"/>
      <c r="AA319" s="1"/>
      <c r="AB319" s="1"/>
      <c r="AC319" s="1"/>
      <c r="AD319" s="1"/>
      <c r="AE319" s="1"/>
      <c r="AF319" s="1"/>
      <c r="AG319" s="1"/>
      <c r="AH319" s="1"/>
      <c r="AI319" s="1"/>
      <c r="AJ319" s="1"/>
      <c r="AK319" s="1"/>
      <c r="AL319" s="1"/>
    </row>
    <row r="320" spans="1:38" x14ac:dyDescent="0.2">
      <c r="A320" s="1"/>
      <c r="B320" s="1"/>
      <c r="C320" s="1"/>
      <c r="D320" s="1"/>
      <c r="E320" s="1"/>
      <c r="F320" s="1"/>
      <c r="G320" s="1"/>
      <c r="H320" s="1"/>
      <c r="I320" s="1"/>
      <c r="J320" s="1"/>
      <c r="K320" s="1"/>
      <c r="L320" s="1"/>
      <c r="M320" s="1"/>
      <c r="N320" s="1"/>
      <c r="O320" s="1"/>
      <c r="P320" s="1"/>
      <c r="Q320" s="1"/>
      <c r="R320" s="1"/>
      <c r="S320" s="1"/>
      <c r="T320" s="1"/>
      <c r="U320" s="1"/>
      <c r="V320" s="1"/>
      <c r="W320" s="1"/>
      <c r="X320" s="1"/>
      <c r="Y320" s="1"/>
      <c r="Z320" s="1"/>
      <c r="AA320" s="1"/>
      <c r="AB320" s="1"/>
      <c r="AC320" s="1"/>
      <c r="AD320" s="1"/>
      <c r="AE320" s="1"/>
      <c r="AF320" s="1"/>
      <c r="AG320" s="1"/>
      <c r="AH320" s="1"/>
      <c r="AI320" s="1"/>
      <c r="AJ320" s="1"/>
      <c r="AK320" s="1"/>
      <c r="AL320" s="1"/>
    </row>
    <row r="321" spans="1:38" x14ac:dyDescent="0.2">
      <c r="A321" s="1"/>
      <c r="B321" s="1"/>
      <c r="C321" s="1"/>
      <c r="D321" s="1"/>
      <c r="E321" s="1"/>
      <c r="F321" s="1"/>
      <c r="G321" s="1"/>
      <c r="H321" s="1"/>
      <c r="I321" s="1"/>
      <c r="J321" s="1"/>
      <c r="K321" s="1"/>
      <c r="L321" s="1"/>
      <c r="M321" s="1"/>
      <c r="N321" s="1"/>
      <c r="O321" s="1"/>
      <c r="P321" s="1"/>
      <c r="Q321" s="1"/>
      <c r="R321" s="1"/>
      <c r="S321" s="1"/>
      <c r="T321" s="1"/>
      <c r="U321" s="1"/>
      <c r="V321" s="1"/>
      <c r="W321" s="1"/>
      <c r="X321" s="1"/>
      <c r="Y321" s="1"/>
      <c r="Z321" s="1"/>
      <c r="AA321" s="1"/>
      <c r="AB321" s="1"/>
      <c r="AC321" s="1"/>
      <c r="AD321" s="1"/>
      <c r="AE321" s="1"/>
      <c r="AF321" s="1"/>
      <c r="AG321" s="1"/>
      <c r="AH321" s="1"/>
      <c r="AI321" s="1"/>
      <c r="AJ321" s="1"/>
      <c r="AK321" s="1"/>
      <c r="AL321" s="1"/>
    </row>
    <row r="322" spans="1:38" x14ac:dyDescent="0.2">
      <c r="A322" s="1"/>
      <c r="B322" s="1"/>
      <c r="C322" s="1"/>
      <c r="D322" s="1"/>
      <c r="E322" s="1"/>
      <c r="F322" s="1"/>
      <c r="G322" s="1"/>
      <c r="H322" s="1"/>
      <c r="I322" s="1"/>
      <c r="J322" s="1"/>
      <c r="K322" s="1"/>
      <c r="L322" s="1"/>
      <c r="M322" s="1"/>
      <c r="N322" s="1"/>
      <c r="O322" s="1"/>
      <c r="P322" s="1"/>
      <c r="Q322" s="1"/>
      <c r="R322" s="1"/>
      <c r="S322" s="1"/>
      <c r="T322" s="1"/>
      <c r="U322" s="1"/>
      <c r="V322" s="1"/>
      <c r="W322" s="1"/>
      <c r="X322" s="1"/>
      <c r="Y322" s="1"/>
      <c r="Z322" s="1"/>
      <c r="AA322" s="1"/>
      <c r="AB322" s="1"/>
      <c r="AC322" s="1"/>
      <c r="AD322" s="1"/>
      <c r="AE322" s="1"/>
      <c r="AF322" s="1"/>
      <c r="AG322" s="1"/>
      <c r="AH322" s="1"/>
      <c r="AI322" s="1"/>
      <c r="AJ322" s="1"/>
      <c r="AK322" s="1"/>
      <c r="AL322" s="1"/>
    </row>
    <row r="323" spans="1:38" x14ac:dyDescent="0.2">
      <c r="A323" s="1"/>
      <c r="B323" s="1"/>
      <c r="C323" s="1"/>
      <c r="D323" s="1"/>
      <c r="E323" s="1"/>
      <c r="F323" s="1"/>
      <c r="G323" s="1"/>
      <c r="H323" s="1"/>
      <c r="I323" s="1"/>
      <c r="J323" s="1"/>
      <c r="K323" s="1"/>
      <c r="L323" s="1"/>
      <c r="M323" s="1"/>
      <c r="N323" s="1"/>
      <c r="O323" s="1"/>
      <c r="P323" s="1"/>
      <c r="Q323" s="1"/>
      <c r="R323" s="1"/>
      <c r="S323" s="1"/>
      <c r="T323" s="1"/>
      <c r="U323" s="1"/>
      <c r="V323" s="1"/>
      <c r="W323" s="1"/>
      <c r="X323" s="1"/>
      <c r="Y323" s="1"/>
      <c r="Z323" s="1"/>
      <c r="AA323" s="1"/>
      <c r="AB323" s="1"/>
      <c r="AC323" s="1"/>
      <c r="AD323" s="1"/>
      <c r="AE323" s="1"/>
      <c r="AF323" s="1"/>
      <c r="AG323" s="1"/>
      <c r="AH323" s="1"/>
      <c r="AI323" s="1"/>
      <c r="AJ323" s="1"/>
      <c r="AK323" s="1"/>
      <c r="AL323" s="1"/>
    </row>
    <row r="324" spans="1:38" x14ac:dyDescent="0.2">
      <c r="A324" s="1"/>
      <c r="B324" s="1"/>
      <c r="C324" s="1"/>
      <c r="D324" s="1"/>
      <c r="E324" s="1"/>
      <c r="F324" s="1"/>
      <c r="G324" s="1"/>
      <c r="H324" s="1"/>
      <c r="I324" s="1"/>
      <c r="J324" s="1"/>
      <c r="K324" s="1"/>
      <c r="L324" s="1"/>
      <c r="M324" s="1"/>
      <c r="N324" s="1"/>
      <c r="O324" s="1"/>
      <c r="P324" s="1"/>
      <c r="Q324" s="1"/>
      <c r="R324" s="1"/>
      <c r="S324" s="1"/>
      <c r="T324" s="1"/>
      <c r="U324" s="1"/>
      <c r="V324" s="1"/>
      <c r="W324" s="1"/>
      <c r="X324" s="1"/>
      <c r="Y324" s="1"/>
      <c r="Z324" s="1"/>
      <c r="AA324" s="1"/>
      <c r="AB324" s="1"/>
      <c r="AC324" s="1"/>
      <c r="AD324" s="1"/>
      <c r="AE324" s="1"/>
      <c r="AF324" s="1"/>
      <c r="AG324" s="1"/>
      <c r="AH324" s="1"/>
      <c r="AI324" s="1"/>
      <c r="AJ324" s="1"/>
      <c r="AK324" s="1"/>
      <c r="AL324" s="1"/>
    </row>
    <row r="325" spans="1:38" x14ac:dyDescent="0.2">
      <c r="A325" s="1"/>
      <c r="B325" s="1"/>
      <c r="C325" s="1"/>
      <c r="D325" s="1"/>
      <c r="E325" s="1"/>
      <c r="F325" s="1"/>
      <c r="G325" s="1"/>
      <c r="H325" s="1"/>
      <c r="I325" s="1"/>
      <c r="J325" s="1"/>
      <c r="K325" s="1"/>
      <c r="L325" s="1"/>
      <c r="M325" s="1"/>
      <c r="N325" s="1"/>
      <c r="O325" s="1"/>
      <c r="P325" s="1"/>
      <c r="Q325" s="1"/>
      <c r="R325" s="1"/>
      <c r="S325" s="1"/>
      <c r="T325" s="1"/>
      <c r="U325" s="1"/>
      <c r="V325" s="1"/>
      <c r="W325" s="1"/>
      <c r="X325" s="1"/>
      <c r="Y325" s="1"/>
      <c r="Z325" s="1"/>
      <c r="AA325" s="1"/>
      <c r="AB325" s="1"/>
      <c r="AC325" s="1"/>
      <c r="AD325" s="1"/>
      <c r="AE325" s="1"/>
      <c r="AF325" s="1"/>
      <c r="AG325" s="1"/>
      <c r="AH325" s="1"/>
      <c r="AI325" s="1"/>
      <c r="AJ325" s="1"/>
      <c r="AK325" s="1"/>
      <c r="AL325" s="1"/>
    </row>
    <row r="326" spans="1:38" x14ac:dyDescent="0.2">
      <c r="A326" s="1"/>
      <c r="B326" s="1"/>
      <c r="C326" s="1"/>
      <c r="D326" s="1"/>
      <c r="E326" s="1"/>
      <c r="F326" s="1"/>
      <c r="G326" s="1"/>
      <c r="H326" s="1"/>
      <c r="I326" s="1"/>
      <c r="J326" s="1"/>
      <c r="K326" s="1"/>
      <c r="L326" s="1"/>
      <c r="M326" s="1"/>
      <c r="N326" s="1"/>
      <c r="O326" s="1"/>
      <c r="P326" s="1"/>
      <c r="Q326" s="1"/>
      <c r="R326" s="1"/>
      <c r="S326" s="1"/>
      <c r="T326" s="1"/>
      <c r="U326" s="1"/>
      <c r="V326" s="1"/>
      <c r="W326" s="1"/>
      <c r="X326" s="1"/>
      <c r="Y326" s="1"/>
      <c r="Z326" s="1"/>
      <c r="AA326" s="1"/>
      <c r="AB326" s="1"/>
      <c r="AC326" s="1"/>
      <c r="AD326" s="1"/>
      <c r="AE326" s="1"/>
      <c r="AF326" s="1"/>
      <c r="AG326" s="1"/>
      <c r="AH326" s="1"/>
      <c r="AI326" s="1"/>
      <c r="AJ326" s="1"/>
      <c r="AK326" s="1"/>
      <c r="AL326" s="1"/>
    </row>
    <row r="327" spans="1:38" x14ac:dyDescent="0.2">
      <c r="A327" s="1"/>
      <c r="B327" s="1"/>
      <c r="C327" s="1"/>
      <c r="D327" s="1"/>
      <c r="E327" s="1"/>
      <c r="F327" s="1"/>
      <c r="G327" s="1"/>
      <c r="H327" s="1"/>
      <c r="I327" s="1"/>
      <c r="J327" s="1"/>
      <c r="K327" s="1"/>
      <c r="L327" s="1"/>
      <c r="M327" s="1"/>
      <c r="N327" s="1"/>
      <c r="O327" s="1"/>
      <c r="P327" s="1"/>
      <c r="Q327" s="1"/>
      <c r="R327" s="1"/>
      <c r="S327" s="1"/>
      <c r="T327" s="1"/>
      <c r="U327" s="1"/>
      <c r="V327" s="1"/>
      <c r="W327" s="1"/>
      <c r="X327" s="1"/>
      <c r="Y327" s="1"/>
      <c r="Z327" s="1"/>
      <c r="AA327" s="1"/>
      <c r="AB327" s="1"/>
      <c r="AC327" s="1"/>
      <c r="AD327" s="1"/>
      <c r="AE327" s="1"/>
      <c r="AF327" s="1"/>
      <c r="AG327" s="1"/>
      <c r="AH327" s="1"/>
      <c r="AI327" s="1"/>
      <c r="AJ327" s="1"/>
      <c r="AK327" s="1"/>
      <c r="AL327" s="1"/>
    </row>
    <row r="328" spans="1:38" x14ac:dyDescent="0.2">
      <c r="A328" s="1"/>
      <c r="B328" s="1"/>
      <c r="C328" s="1"/>
      <c r="D328" s="1"/>
      <c r="E328" s="1"/>
      <c r="F328" s="1"/>
      <c r="G328" s="1"/>
      <c r="H328" s="1"/>
      <c r="I328" s="1"/>
      <c r="J328" s="1"/>
      <c r="K328" s="1"/>
      <c r="L328" s="1"/>
      <c r="M328" s="1"/>
      <c r="N328" s="1"/>
      <c r="O328" s="1"/>
      <c r="P328" s="1"/>
      <c r="Q328" s="1"/>
      <c r="R328" s="1"/>
      <c r="S328" s="1"/>
      <c r="T328" s="1"/>
      <c r="U328" s="1"/>
      <c r="V328" s="1"/>
      <c r="W328" s="1"/>
      <c r="X328" s="1"/>
      <c r="Y328" s="1"/>
      <c r="Z328" s="1"/>
      <c r="AA328" s="1"/>
      <c r="AB328" s="1"/>
      <c r="AC328" s="1"/>
      <c r="AD328" s="1"/>
      <c r="AE328" s="1"/>
      <c r="AF328" s="1"/>
      <c r="AG328" s="1"/>
      <c r="AH328" s="1"/>
      <c r="AI328" s="1"/>
      <c r="AJ328" s="1"/>
      <c r="AK328" s="1"/>
      <c r="AL328" s="1"/>
    </row>
    <row r="329" spans="1:38" x14ac:dyDescent="0.2">
      <c r="A329" s="1"/>
      <c r="B329" s="1"/>
      <c r="C329" s="1"/>
      <c r="D329" s="1"/>
      <c r="E329" s="1"/>
      <c r="F329" s="1"/>
      <c r="G329" s="1"/>
      <c r="H329" s="1"/>
      <c r="I329" s="1"/>
      <c r="J329" s="1"/>
      <c r="K329" s="1"/>
      <c r="L329" s="1"/>
      <c r="M329" s="1"/>
      <c r="N329" s="1"/>
      <c r="O329" s="1"/>
      <c r="P329" s="1"/>
      <c r="Q329" s="1"/>
      <c r="R329" s="1"/>
      <c r="S329" s="1"/>
      <c r="T329" s="1"/>
      <c r="U329" s="1"/>
      <c r="V329" s="1"/>
      <c r="W329" s="1"/>
      <c r="X329" s="1"/>
      <c r="Y329" s="1"/>
      <c r="Z329" s="1"/>
      <c r="AA329" s="1"/>
      <c r="AB329" s="1"/>
      <c r="AC329" s="1"/>
      <c r="AD329" s="1"/>
      <c r="AE329" s="1"/>
      <c r="AF329" s="1"/>
      <c r="AG329" s="1"/>
      <c r="AH329" s="1"/>
      <c r="AI329" s="1"/>
      <c r="AJ329" s="1"/>
      <c r="AK329" s="1"/>
      <c r="AL329" s="1"/>
    </row>
    <row r="330" spans="1:38" x14ac:dyDescent="0.2">
      <c r="A330" s="1"/>
      <c r="B330" s="1"/>
      <c r="C330" s="1"/>
      <c r="D330" s="1"/>
      <c r="E330" s="1"/>
      <c r="F330" s="1"/>
      <c r="G330" s="1"/>
      <c r="H330" s="1"/>
      <c r="I330" s="1"/>
      <c r="J330" s="1"/>
      <c r="K330" s="1"/>
      <c r="L330" s="1"/>
      <c r="M330" s="1"/>
      <c r="N330" s="1"/>
      <c r="O330" s="1"/>
      <c r="P330" s="1"/>
      <c r="Q330" s="1"/>
      <c r="R330" s="1"/>
      <c r="S330" s="1"/>
      <c r="T330" s="1"/>
      <c r="U330" s="1"/>
      <c r="V330" s="1"/>
      <c r="W330" s="1"/>
      <c r="X330" s="1"/>
      <c r="Y330" s="1"/>
      <c r="Z330" s="1"/>
      <c r="AA330" s="1"/>
      <c r="AB330" s="1"/>
      <c r="AC330" s="1"/>
      <c r="AD330" s="1"/>
      <c r="AE330" s="1"/>
      <c r="AF330" s="1"/>
      <c r="AG330" s="1"/>
      <c r="AH330" s="1"/>
      <c r="AI330" s="1"/>
      <c r="AJ330" s="1"/>
      <c r="AK330" s="1"/>
      <c r="AL330" s="1"/>
    </row>
    <row r="331" spans="1:38" x14ac:dyDescent="0.2">
      <c r="A331" s="1"/>
      <c r="B331" s="1"/>
      <c r="C331" s="1"/>
      <c r="D331" s="1"/>
      <c r="E331" s="1"/>
      <c r="F331" s="1"/>
      <c r="G331" s="1"/>
      <c r="H331" s="1"/>
      <c r="I331" s="1"/>
      <c r="J331" s="1"/>
      <c r="K331" s="1"/>
      <c r="L331" s="1"/>
      <c r="M331" s="1"/>
      <c r="N331" s="1"/>
      <c r="O331" s="1"/>
      <c r="P331" s="1"/>
      <c r="Q331" s="1"/>
      <c r="R331" s="1"/>
      <c r="S331" s="1"/>
      <c r="T331" s="1"/>
      <c r="U331" s="1"/>
      <c r="V331" s="1"/>
      <c r="W331" s="1"/>
      <c r="X331" s="1"/>
      <c r="Y331" s="1"/>
      <c r="Z331" s="1"/>
      <c r="AA331" s="1"/>
      <c r="AB331" s="1"/>
      <c r="AC331" s="1"/>
      <c r="AD331" s="1"/>
      <c r="AE331" s="1"/>
      <c r="AF331" s="1"/>
      <c r="AG331" s="1"/>
      <c r="AH331" s="1"/>
      <c r="AI331" s="1"/>
      <c r="AJ331" s="1"/>
      <c r="AK331" s="1"/>
      <c r="AL331" s="1"/>
    </row>
    <row r="332" spans="1:38" x14ac:dyDescent="0.2">
      <c r="A332" s="1"/>
      <c r="B332" s="1"/>
      <c r="C332" s="1"/>
      <c r="D332" s="1"/>
      <c r="E332" s="1"/>
      <c r="F332" s="1"/>
      <c r="G332" s="1"/>
      <c r="H332" s="1"/>
      <c r="I332" s="1"/>
      <c r="J332" s="1"/>
      <c r="K332" s="1"/>
      <c r="L332" s="1"/>
      <c r="M332" s="1"/>
      <c r="N332" s="1"/>
      <c r="O332" s="1"/>
      <c r="P332" s="1"/>
      <c r="Q332" s="1"/>
      <c r="R332" s="1"/>
      <c r="S332" s="1"/>
      <c r="T332" s="1"/>
      <c r="U332" s="1"/>
      <c r="V332" s="1"/>
      <c r="W332" s="1"/>
      <c r="X332" s="1"/>
      <c r="Y332" s="1"/>
      <c r="Z332" s="1"/>
      <c r="AA332" s="1"/>
      <c r="AB332" s="1"/>
      <c r="AC332" s="1"/>
      <c r="AD332" s="1"/>
      <c r="AE332" s="1"/>
      <c r="AF332" s="1"/>
      <c r="AG332" s="1"/>
      <c r="AH332" s="1"/>
      <c r="AI332" s="1"/>
      <c r="AJ332" s="1"/>
      <c r="AK332" s="1"/>
      <c r="AL332" s="1"/>
    </row>
    <row r="333" spans="1:38" x14ac:dyDescent="0.2">
      <c r="A333" s="1"/>
      <c r="B333" s="1"/>
      <c r="C333" s="1"/>
      <c r="D333" s="1"/>
      <c r="E333" s="1"/>
      <c r="F333" s="1"/>
      <c r="G333" s="1"/>
      <c r="H333" s="1"/>
      <c r="I333" s="1"/>
      <c r="J333" s="1"/>
      <c r="K333" s="1"/>
      <c r="L333" s="1"/>
      <c r="M333" s="1"/>
      <c r="N333" s="1"/>
      <c r="O333" s="1"/>
      <c r="P333" s="1"/>
      <c r="Q333" s="1"/>
      <c r="R333" s="1"/>
      <c r="S333" s="1"/>
      <c r="T333" s="1"/>
      <c r="U333" s="1"/>
      <c r="V333" s="1"/>
      <c r="W333" s="1"/>
      <c r="X333" s="1"/>
      <c r="Y333" s="1"/>
      <c r="Z333" s="1"/>
      <c r="AA333" s="1"/>
      <c r="AB333" s="1"/>
      <c r="AC333" s="1"/>
      <c r="AD333" s="1"/>
      <c r="AE333" s="1"/>
      <c r="AF333" s="1"/>
      <c r="AG333" s="1"/>
      <c r="AH333" s="1"/>
      <c r="AI333" s="1"/>
      <c r="AJ333" s="1"/>
      <c r="AK333" s="1"/>
      <c r="AL333" s="1"/>
    </row>
    <row r="334" spans="1:38" x14ac:dyDescent="0.2">
      <c r="A334" s="1"/>
      <c r="B334" s="1"/>
      <c r="C334" s="1"/>
      <c r="D334" s="1"/>
      <c r="E334" s="1"/>
      <c r="F334" s="1"/>
      <c r="G334" s="1"/>
      <c r="H334" s="1"/>
      <c r="I334" s="1"/>
      <c r="J334" s="1"/>
      <c r="K334" s="1"/>
      <c r="L334" s="1"/>
      <c r="M334" s="1"/>
      <c r="N334" s="1"/>
      <c r="O334" s="1"/>
      <c r="P334" s="1"/>
      <c r="Q334" s="1"/>
      <c r="R334" s="1"/>
      <c r="S334" s="1"/>
      <c r="T334" s="1"/>
      <c r="U334" s="1"/>
      <c r="V334" s="1"/>
      <c r="W334" s="1"/>
      <c r="X334" s="1"/>
      <c r="Y334" s="1"/>
      <c r="Z334" s="1"/>
      <c r="AA334" s="1"/>
      <c r="AB334" s="1"/>
      <c r="AC334" s="1"/>
      <c r="AD334" s="1"/>
      <c r="AE334" s="1"/>
      <c r="AF334" s="1"/>
      <c r="AG334" s="1"/>
      <c r="AH334" s="1"/>
      <c r="AI334" s="1"/>
      <c r="AJ334" s="1"/>
      <c r="AK334" s="1"/>
      <c r="AL334" s="1"/>
    </row>
    <row r="335" spans="1:38" x14ac:dyDescent="0.2">
      <c r="A335" s="1"/>
      <c r="B335" s="1"/>
      <c r="C335" s="1"/>
      <c r="D335" s="1"/>
      <c r="E335" s="1"/>
      <c r="F335" s="1"/>
      <c r="G335" s="1"/>
      <c r="H335" s="1"/>
      <c r="I335" s="1"/>
      <c r="J335" s="1"/>
      <c r="K335" s="1"/>
      <c r="L335" s="1"/>
      <c r="M335" s="1"/>
      <c r="N335" s="1"/>
      <c r="O335" s="1"/>
      <c r="P335" s="1"/>
      <c r="Q335" s="1"/>
      <c r="R335" s="1"/>
      <c r="S335" s="1"/>
      <c r="T335" s="1"/>
      <c r="U335" s="1"/>
      <c r="V335" s="1"/>
      <c r="W335" s="1"/>
      <c r="X335" s="1"/>
      <c r="Y335" s="1"/>
      <c r="Z335" s="1"/>
      <c r="AA335" s="1"/>
      <c r="AB335" s="1"/>
      <c r="AC335" s="1"/>
      <c r="AD335" s="1"/>
      <c r="AE335" s="1"/>
      <c r="AF335" s="1"/>
      <c r="AG335" s="1"/>
      <c r="AH335" s="1"/>
      <c r="AI335" s="1"/>
      <c r="AJ335" s="1"/>
      <c r="AK335" s="1"/>
      <c r="AL335" s="1"/>
    </row>
    <row r="336" spans="1:38" x14ac:dyDescent="0.2">
      <c r="A336" s="1"/>
      <c r="B336" s="1"/>
      <c r="C336" s="1"/>
      <c r="D336" s="1"/>
      <c r="E336" s="1"/>
      <c r="F336" s="1"/>
      <c r="G336" s="1"/>
      <c r="H336" s="1"/>
      <c r="I336" s="1"/>
      <c r="J336" s="1"/>
      <c r="K336" s="1"/>
      <c r="L336" s="1"/>
      <c r="M336" s="1"/>
      <c r="N336" s="1"/>
      <c r="O336" s="1"/>
      <c r="P336" s="1"/>
      <c r="Q336" s="1"/>
      <c r="R336" s="1"/>
      <c r="S336" s="1"/>
      <c r="T336" s="1"/>
      <c r="U336" s="1"/>
      <c r="V336" s="1"/>
      <c r="W336" s="1"/>
      <c r="X336" s="1"/>
      <c r="Y336" s="1"/>
      <c r="Z336" s="1"/>
      <c r="AA336" s="1"/>
      <c r="AB336" s="1"/>
      <c r="AC336" s="1"/>
      <c r="AD336" s="1"/>
      <c r="AE336" s="1"/>
      <c r="AF336" s="1"/>
      <c r="AG336" s="1"/>
      <c r="AH336" s="1"/>
      <c r="AI336" s="1"/>
      <c r="AJ336" s="1"/>
      <c r="AK336" s="1"/>
      <c r="AL336" s="1"/>
    </row>
    <row r="337" spans="1:38" x14ac:dyDescent="0.2">
      <c r="A337" s="1"/>
      <c r="B337" s="1"/>
      <c r="C337" s="1"/>
      <c r="D337" s="1"/>
      <c r="E337" s="1"/>
      <c r="F337" s="1"/>
      <c r="G337" s="1"/>
      <c r="H337" s="1"/>
      <c r="I337" s="1"/>
      <c r="J337" s="1"/>
      <c r="K337" s="1"/>
      <c r="L337" s="1"/>
      <c r="M337" s="1"/>
      <c r="N337" s="1"/>
      <c r="O337" s="1"/>
      <c r="P337" s="1"/>
      <c r="Q337" s="1"/>
      <c r="R337" s="1"/>
      <c r="S337" s="1"/>
      <c r="T337" s="1"/>
      <c r="U337" s="1"/>
      <c r="V337" s="1"/>
      <c r="W337" s="1"/>
      <c r="X337" s="1"/>
      <c r="Y337" s="1"/>
      <c r="Z337" s="1"/>
      <c r="AA337" s="1"/>
      <c r="AB337" s="1"/>
      <c r="AC337" s="1"/>
      <c r="AD337" s="1"/>
      <c r="AE337" s="1"/>
      <c r="AF337" s="1"/>
      <c r="AG337" s="1"/>
      <c r="AH337" s="1"/>
      <c r="AI337" s="1"/>
      <c r="AJ337" s="1"/>
      <c r="AK337" s="1"/>
      <c r="AL337" s="1"/>
    </row>
    <row r="338" spans="1:38" x14ac:dyDescent="0.2">
      <c r="A338" s="1"/>
      <c r="B338" s="1"/>
      <c r="C338" s="1"/>
      <c r="D338" s="1"/>
      <c r="E338" s="1"/>
      <c r="F338" s="1"/>
      <c r="G338" s="1"/>
      <c r="H338" s="1"/>
      <c r="I338" s="1"/>
      <c r="J338" s="1"/>
      <c r="K338" s="1"/>
      <c r="L338" s="1"/>
      <c r="M338" s="1"/>
      <c r="N338" s="1"/>
      <c r="O338" s="1"/>
      <c r="P338" s="1"/>
      <c r="Q338" s="1"/>
      <c r="R338" s="1"/>
      <c r="S338" s="1"/>
      <c r="T338" s="1"/>
      <c r="U338" s="1"/>
      <c r="V338" s="1"/>
      <c r="W338" s="1"/>
      <c r="X338" s="1"/>
      <c r="Y338" s="1"/>
      <c r="Z338" s="1"/>
      <c r="AA338" s="1"/>
      <c r="AB338" s="1"/>
      <c r="AC338" s="1"/>
      <c r="AD338" s="1"/>
      <c r="AE338" s="1"/>
      <c r="AF338" s="1"/>
      <c r="AG338" s="1"/>
      <c r="AH338" s="1"/>
      <c r="AI338" s="1"/>
      <c r="AJ338" s="1"/>
      <c r="AK338" s="1"/>
      <c r="AL338" s="1"/>
    </row>
    <row r="339" spans="1:38" x14ac:dyDescent="0.2">
      <c r="A339" s="1"/>
      <c r="B339" s="1"/>
      <c r="C339" s="1"/>
      <c r="D339" s="1"/>
      <c r="E339" s="1"/>
      <c r="F339" s="1"/>
      <c r="G339" s="1"/>
      <c r="H339" s="1"/>
      <c r="I339" s="1"/>
      <c r="J339" s="1"/>
      <c r="K339" s="1"/>
      <c r="L339" s="1"/>
      <c r="M339" s="1"/>
      <c r="N339" s="1"/>
      <c r="O339" s="1"/>
      <c r="P339" s="1"/>
      <c r="Q339" s="1"/>
      <c r="R339" s="1"/>
      <c r="S339" s="1"/>
      <c r="T339" s="1"/>
      <c r="U339" s="1"/>
      <c r="V339" s="1"/>
      <c r="W339" s="1"/>
      <c r="X339" s="1"/>
      <c r="Y339" s="1"/>
      <c r="Z339" s="1"/>
      <c r="AA339" s="1"/>
      <c r="AB339" s="1"/>
      <c r="AC339" s="1"/>
      <c r="AD339" s="1"/>
      <c r="AE339" s="1"/>
      <c r="AF339" s="1"/>
      <c r="AG339" s="1"/>
      <c r="AH339" s="1"/>
      <c r="AI339" s="1"/>
      <c r="AJ339" s="1"/>
      <c r="AK339" s="1"/>
      <c r="AL339" s="1"/>
    </row>
    <row r="340" spans="1:38" x14ac:dyDescent="0.2">
      <c r="A340" s="1"/>
      <c r="B340" s="1"/>
      <c r="C340" s="1"/>
      <c r="D340" s="1"/>
      <c r="E340" s="1"/>
      <c r="F340" s="1"/>
      <c r="G340" s="1"/>
      <c r="H340" s="1"/>
      <c r="I340" s="1"/>
      <c r="J340" s="1"/>
      <c r="K340" s="1"/>
      <c r="L340" s="1"/>
      <c r="M340" s="1"/>
      <c r="N340" s="1"/>
      <c r="O340" s="1"/>
      <c r="P340" s="1"/>
      <c r="Q340" s="1"/>
      <c r="R340" s="1"/>
      <c r="S340" s="1"/>
      <c r="T340" s="1"/>
      <c r="U340" s="1"/>
      <c r="V340" s="1"/>
      <c r="W340" s="1"/>
      <c r="X340" s="1"/>
      <c r="Y340" s="1"/>
      <c r="Z340" s="1"/>
      <c r="AA340" s="1"/>
      <c r="AB340" s="1"/>
      <c r="AC340" s="1"/>
      <c r="AD340" s="1"/>
      <c r="AE340" s="1"/>
      <c r="AF340" s="1"/>
      <c r="AG340" s="1"/>
      <c r="AH340" s="1"/>
      <c r="AI340" s="1"/>
      <c r="AJ340" s="1"/>
      <c r="AK340" s="1"/>
      <c r="AL340" s="1"/>
    </row>
    <row r="341" spans="1:38" x14ac:dyDescent="0.2">
      <c r="A341" s="1"/>
      <c r="B341" s="1"/>
      <c r="C341" s="1"/>
      <c r="D341" s="1"/>
      <c r="E341" s="1"/>
      <c r="F341" s="1"/>
      <c r="G341" s="1"/>
      <c r="H341" s="1"/>
      <c r="I341" s="1"/>
      <c r="J341" s="1"/>
      <c r="K341" s="1"/>
      <c r="L341" s="1"/>
      <c r="M341" s="1"/>
      <c r="N341" s="1"/>
      <c r="O341" s="1"/>
      <c r="P341" s="1"/>
      <c r="Q341" s="1"/>
      <c r="R341" s="1"/>
      <c r="S341" s="1"/>
      <c r="T341" s="1"/>
      <c r="U341" s="1"/>
      <c r="V341" s="1"/>
      <c r="W341" s="1"/>
      <c r="X341" s="1"/>
      <c r="Y341" s="1"/>
      <c r="Z341" s="1"/>
      <c r="AA341" s="1"/>
      <c r="AB341" s="1"/>
      <c r="AC341" s="1"/>
      <c r="AD341" s="1"/>
      <c r="AE341" s="1"/>
      <c r="AF341" s="1"/>
      <c r="AG341" s="1"/>
      <c r="AH341" s="1"/>
      <c r="AI341" s="1"/>
      <c r="AJ341" s="1"/>
      <c r="AK341" s="1"/>
      <c r="AL341" s="1"/>
    </row>
    <row r="342" spans="1:38" x14ac:dyDescent="0.2">
      <c r="A342" s="1"/>
      <c r="B342" s="1"/>
      <c r="C342" s="1"/>
      <c r="D342" s="1"/>
      <c r="E342" s="1"/>
      <c r="F342" s="1"/>
      <c r="G342" s="1"/>
      <c r="H342" s="1"/>
      <c r="I342" s="1"/>
      <c r="J342" s="1"/>
      <c r="K342" s="1"/>
      <c r="L342" s="1"/>
      <c r="M342" s="1"/>
      <c r="N342" s="1"/>
      <c r="O342" s="1"/>
      <c r="P342" s="1"/>
      <c r="Q342" s="1"/>
      <c r="R342" s="1"/>
      <c r="S342" s="1"/>
      <c r="T342" s="1"/>
      <c r="U342" s="1"/>
      <c r="V342" s="1"/>
      <c r="W342" s="1"/>
      <c r="X342" s="1"/>
      <c r="Y342" s="1"/>
      <c r="Z342" s="1"/>
      <c r="AA342" s="1"/>
      <c r="AB342" s="1"/>
      <c r="AC342" s="1"/>
      <c r="AD342" s="1"/>
      <c r="AE342" s="1"/>
      <c r="AF342" s="1"/>
      <c r="AG342" s="1"/>
      <c r="AH342" s="1"/>
      <c r="AI342" s="1"/>
      <c r="AJ342" s="1"/>
      <c r="AK342" s="1"/>
      <c r="AL342" s="1"/>
    </row>
    <row r="343" spans="1:38" x14ac:dyDescent="0.2">
      <c r="A343" s="1"/>
      <c r="B343" s="1"/>
      <c r="C343" s="1"/>
      <c r="D343" s="1"/>
      <c r="E343" s="1"/>
      <c r="F343" s="1"/>
      <c r="G343" s="1"/>
      <c r="H343" s="1"/>
      <c r="I343" s="1"/>
      <c r="J343" s="1"/>
      <c r="K343" s="1"/>
      <c r="L343" s="1"/>
      <c r="M343" s="1"/>
      <c r="N343" s="1"/>
      <c r="O343" s="1"/>
      <c r="P343" s="1"/>
      <c r="Q343" s="1"/>
      <c r="R343" s="1"/>
      <c r="S343" s="1"/>
      <c r="T343" s="1"/>
      <c r="U343" s="1"/>
      <c r="V343" s="1"/>
      <c r="W343" s="1"/>
      <c r="X343" s="1"/>
      <c r="Y343" s="1"/>
      <c r="Z343" s="1"/>
      <c r="AA343" s="1"/>
      <c r="AB343" s="1"/>
      <c r="AC343" s="1"/>
      <c r="AD343" s="1"/>
      <c r="AE343" s="1"/>
      <c r="AF343" s="1"/>
      <c r="AG343" s="1"/>
      <c r="AH343" s="1"/>
      <c r="AI343" s="1"/>
      <c r="AJ343" s="1"/>
      <c r="AK343" s="1"/>
      <c r="AL343" s="1"/>
    </row>
    <row r="344" spans="1:38" x14ac:dyDescent="0.2">
      <c r="A344" s="1"/>
      <c r="B344" s="1"/>
      <c r="C344" s="1"/>
      <c r="D344" s="1"/>
      <c r="E344" s="1"/>
      <c r="F344" s="1"/>
      <c r="G344" s="1"/>
      <c r="H344" s="1"/>
      <c r="I344" s="1"/>
      <c r="J344" s="1"/>
      <c r="K344" s="1"/>
      <c r="L344" s="1"/>
      <c r="M344" s="1"/>
      <c r="N344" s="1"/>
      <c r="O344" s="1"/>
      <c r="P344" s="1"/>
      <c r="Q344" s="1"/>
      <c r="R344" s="1"/>
      <c r="S344" s="1"/>
      <c r="T344" s="1"/>
      <c r="U344" s="1"/>
      <c r="V344" s="1"/>
      <c r="W344" s="1"/>
      <c r="X344" s="1"/>
      <c r="Y344" s="1"/>
      <c r="Z344" s="1"/>
      <c r="AA344" s="1"/>
      <c r="AB344" s="1"/>
      <c r="AC344" s="1"/>
      <c r="AD344" s="1"/>
      <c r="AE344" s="1"/>
      <c r="AF344" s="1"/>
      <c r="AG344" s="1"/>
      <c r="AH344" s="1"/>
      <c r="AI344" s="1"/>
      <c r="AJ344" s="1"/>
      <c r="AK344" s="1"/>
      <c r="AL344" s="1"/>
    </row>
    <row r="345" spans="1:38" x14ac:dyDescent="0.2">
      <c r="A345" s="1"/>
      <c r="B345" s="1"/>
      <c r="C345" s="1"/>
      <c r="D345" s="1"/>
      <c r="E345" s="1"/>
      <c r="F345" s="1"/>
      <c r="G345" s="1"/>
      <c r="H345" s="1"/>
      <c r="I345" s="1"/>
      <c r="J345" s="1"/>
      <c r="K345" s="1"/>
      <c r="L345" s="1"/>
      <c r="M345" s="1"/>
      <c r="N345" s="1"/>
      <c r="O345" s="1"/>
      <c r="P345" s="1"/>
      <c r="Q345" s="1"/>
      <c r="R345" s="1"/>
      <c r="S345" s="1"/>
      <c r="T345" s="1"/>
      <c r="U345" s="1"/>
      <c r="V345" s="1"/>
      <c r="W345" s="1"/>
      <c r="X345" s="1"/>
      <c r="Y345" s="1"/>
      <c r="Z345" s="1"/>
      <c r="AA345" s="1"/>
      <c r="AB345" s="1"/>
      <c r="AC345" s="1"/>
      <c r="AD345" s="1"/>
      <c r="AE345" s="1"/>
      <c r="AF345" s="1"/>
      <c r="AG345" s="1"/>
      <c r="AH345" s="1"/>
      <c r="AI345" s="1"/>
      <c r="AJ345" s="1"/>
      <c r="AK345" s="1"/>
      <c r="AL345" s="1"/>
    </row>
    <row r="346" spans="1:38" x14ac:dyDescent="0.2">
      <c r="A346" s="1"/>
      <c r="B346" s="1"/>
      <c r="C346" s="1"/>
      <c r="D346" s="1"/>
      <c r="E346" s="1"/>
      <c r="F346" s="1"/>
      <c r="G346" s="1"/>
      <c r="H346" s="1"/>
      <c r="I346" s="1"/>
      <c r="J346" s="1"/>
      <c r="K346" s="1"/>
      <c r="L346" s="1"/>
      <c r="M346" s="1"/>
      <c r="N346" s="1"/>
      <c r="O346" s="1"/>
      <c r="P346" s="1"/>
      <c r="Q346" s="1"/>
      <c r="R346" s="1"/>
      <c r="S346" s="1"/>
      <c r="T346" s="1"/>
      <c r="U346" s="1"/>
      <c r="V346" s="1"/>
      <c r="W346" s="1"/>
      <c r="X346" s="1"/>
      <c r="Y346" s="1"/>
      <c r="Z346" s="1"/>
      <c r="AA346" s="1"/>
      <c r="AB346" s="1"/>
      <c r="AC346" s="1"/>
      <c r="AD346" s="1"/>
      <c r="AE346" s="1"/>
      <c r="AF346" s="1"/>
      <c r="AG346" s="1"/>
      <c r="AH346" s="1"/>
      <c r="AI346" s="1"/>
      <c r="AJ346" s="1"/>
      <c r="AK346" s="1"/>
      <c r="AL346" s="1"/>
    </row>
    <row r="347" spans="1:38" x14ac:dyDescent="0.2">
      <c r="A347" s="1"/>
      <c r="B347" s="1"/>
      <c r="C347" s="1"/>
      <c r="D347" s="1"/>
      <c r="E347" s="1"/>
      <c r="F347" s="1"/>
      <c r="G347" s="1"/>
      <c r="H347" s="1"/>
      <c r="I347" s="1"/>
      <c r="J347" s="1"/>
      <c r="K347" s="1"/>
      <c r="L347" s="1"/>
      <c r="M347" s="1"/>
      <c r="N347" s="1"/>
      <c r="O347" s="1"/>
      <c r="P347" s="1"/>
      <c r="Q347" s="1"/>
      <c r="R347" s="1"/>
      <c r="S347" s="1"/>
      <c r="T347" s="1"/>
      <c r="U347" s="1"/>
      <c r="V347" s="1"/>
      <c r="W347" s="1"/>
      <c r="X347" s="1"/>
      <c r="Y347" s="1"/>
      <c r="Z347" s="1"/>
      <c r="AA347" s="1"/>
      <c r="AB347" s="1"/>
      <c r="AC347" s="1"/>
      <c r="AD347" s="1"/>
      <c r="AE347" s="1"/>
      <c r="AF347" s="1"/>
      <c r="AG347" s="1"/>
      <c r="AH347" s="1"/>
      <c r="AI347" s="1"/>
      <c r="AJ347" s="1"/>
      <c r="AK347" s="1"/>
      <c r="AL347" s="1"/>
    </row>
    <row r="348" spans="1:38" x14ac:dyDescent="0.2">
      <c r="A348" s="1"/>
      <c r="B348" s="1"/>
      <c r="C348" s="1"/>
      <c r="D348" s="1"/>
      <c r="E348" s="1"/>
      <c r="F348" s="1"/>
      <c r="G348" s="1"/>
      <c r="H348" s="1"/>
      <c r="I348" s="1"/>
      <c r="J348" s="1"/>
      <c r="K348" s="1"/>
      <c r="L348" s="1"/>
      <c r="M348" s="1"/>
      <c r="N348" s="1"/>
      <c r="O348" s="1"/>
      <c r="P348" s="1"/>
      <c r="Q348" s="1"/>
      <c r="R348" s="1"/>
      <c r="S348" s="1"/>
      <c r="T348" s="1"/>
      <c r="U348" s="1"/>
      <c r="V348" s="1"/>
      <c r="W348" s="1"/>
      <c r="X348" s="1"/>
      <c r="Y348" s="1"/>
      <c r="Z348" s="1"/>
      <c r="AA348" s="1"/>
      <c r="AB348" s="1"/>
      <c r="AC348" s="1"/>
      <c r="AD348" s="1"/>
      <c r="AE348" s="1"/>
      <c r="AF348" s="1"/>
      <c r="AG348" s="1"/>
      <c r="AH348" s="1"/>
      <c r="AI348" s="1"/>
      <c r="AJ348" s="1"/>
      <c r="AK348" s="1"/>
      <c r="AL348" s="1"/>
    </row>
    <row r="349" spans="1:38" x14ac:dyDescent="0.2">
      <c r="A349" s="1"/>
      <c r="B349" s="1"/>
      <c r="C349" s="1"/>
      <c r="D349" s="1"/>
      <c r="E349" s="1"/>
      <c r="F349" s="1"/>
      <c r="G349" s="1"/>
      <c r="H349" s="1"/>
      <c r="I349" s="1"/>
      <c r="J349" s="1"/>
      <c r="K349" s="1"/>
      <c r="L349" s="1"/>
      <c r="M349" s="1"/>
      <c r="N349" s="1"/>
      <c r="O349" s="1"/>
      <c r="P349" s="1"/>
      <c r="Q349" s="1"/>
      <c r="R349" s="1"/>
      <c r="S349" s="1"/>
      <c r="T349" s="1"/>
      <c r="U349" s="1"/>
      <c r="V349" s="1"/>
      <c r="W349" s="1"/>
      <c r="X349" s="1"/>
      <c r="Y349" s="1"/>
      <c r="Z349" s="1"/>
      <c r="AA349" s="1"/>
      <c r="AB349" s="1"/>
      <c r="AC349" s="1"/>
      <c r="AD349" s="1"/>
      <c r="AE349" s="1"/>
      <c r="AF349" s="1"/>
      <c r="AG349" s="1"/>
      <c r="AH349" s="1"/>
      <c r="AI349" s="1"/>
      <c r="AJ349" s="1"/>
      <c r="AK349" s="1"/>
      <c r="AL349" s="1"/>
    </row>
    <row r="350" spans="1:38" x14ac:dyDescent="0.2">
      <c r="A350" s="1"/>
      <c r="B350" s="1"/>
      <c r="C350" s="1"/>
      <c r="D350" s="1"/>
      <c r="E350" s="1"/>
      <c r="F350" s="1"/>
      <c r="G350" s="1"/>
      <c r="H350" s="1"/>
      <c r="I350" s="1"/>
      <c r="J350" s="1"/>
      <c r="K350" s="1"/>
      <c r="L350" s="1"/>
      <c r="M350" s="1"/>
      <c r="N350" s="1"/>
      <c r="O350" s="1"/>
      <c r="P350" s="1"/>
      <c r="Q350" s="1"/>
      <c r="R350" s="1"/>
      <c r="S350" s="1"/>
      <c r="T350" s="1"/>
      <c r="U350" s="1"/>
      <c r="V350" s="1"/>
      <c r="W350" s="1"/>
      <c r="X350" s="1"/>
      <c r="Y350" s="1"/>
      <c r="Z350" s="1"/>
      <c r="AA350" s="1"/>
      <c r="AB350" s="1"/>
      <c r="AC350" s="1"/>
      <c r="AD350" s="1"/>
      <c r="AE350" s="1"/>
      <c r="AF350" s="1"/>
      <c r="AG350" s="1"/>
      <c r="AH350" s="1"/>
      <c r="AI350" s="1"/>
      <c r="AJ350" s="1"/>
      <c r="AK350" s="1"/>
      <c r="AL350" s="1"/>
    </row>
    <row r="351" spans="1:38" x14ac:dyDescent="0.2">
      <c r="A351" s="1"/>
      <c r="B351" s="1"/>
      <c r="C351" s="1"/>
      <c r="D351" s="1"/>
      <c r="E351" s="1"/>
      <c r="F351" s="1"/>
      <c r="G351" s="1"/>
      <c r="H351" s="1"/>
      <c r="I351" s="1"/>
      <c r="J351" s="1"/>
      <c r="K351" s="1"/>
      <c r="L351" s="1"/>
      <c r="M351" s="1"/>
      <c r="N351" s="1"/>
      <c r="O351" s="1"/>
      <c r="P351" s="1"/>
      <c r="Q351" s="1"/>
      <c r="R351" s="1"/>
      <c r="S351" s="1"/>
      <c r="T351" s="1"/>
      <c r="U351" s="1"/>
      <c r="V351" s="1"/>
      <c r="W351" s="1"/>
      <c r="X351" s="1"/>
      <c r="Y351" s="1"/>
      <c r="Z351" s="1"/>
      <c r="AA351" s="1"/>
      <c r="AB351" s="1"/>
      <c r="AC351" s="1"/>
      <c r="AD351" s="1"/>
      <c r="AE351" s="1"/>
      <c r="AF351" s="1"/>
      <c r="AG351" s="1"/>
      <c r="AH351" s="1"/>
      <c r="AI351" s="1"/>
      <c r="AJ351" s="1"/>
      <c r="AK351" s="1"/>
      <c r="AL351" s="1"/>
    </row>
    <row r="352" spans="1:38" x14ac:dyDescent="0.2">
      <c r="A352" s="1"/>
      <c r="B352" s="1"/>
      <c r="C352" s="1"/>
      <c r="D352" s="1"/>
      <c r="E352" s="1"/>
      <c r="F352" s="1"/>
      <c r="G352" s="1"/>
      <c r="H352" s="1"/>
      <c r="I352" s="1"/>
      <c r="J352" s="1"/>
      <c r="K352" s="1"/>
      <c r="L352" s="1"/>
      <c r="M352" s="1"/>
      <c r="N352" s="1"/>
      <c r="O352" s="1"/>
      <c r="P352" s="1"/>
      <c r="Q352" s="1"/>
      <c r="R352" s="1"/>
      <c r="S352" s="1"/>
      <c r="T352" s="1"/>
      <c r="U352" s="1"/>
      <c r="V352" s="1"/>
      <c r="W352" s="1"/>
      <c r="X352" s="1"/>
      <c r="Y352" s="1"/>
      <c r="Z352" s="1"/>
      <c r="AA352" s="1"/>
      <c r="AB352" s="1"/>
      <c r="AC352" s="1"/>
      <c r="AD352" s="1"/>
      <c r="AE352" s="1"/>
      <c r="AF352" s="1"/>
      <c r="AG352" s="1"/>
      <c r="AH352" s="1"/>
      <c r="AI352" s="1"/>
      <c r="AJ352" s="1"/>
      <c r="AK352" s="1"/>
      <c r="AL352" s="1"/>
    </row>
    <row r="353" spans="1:38" x14ac:dyDescent="0.2">
      <c r="A353" s="1"/>
      <c r="B353" s="1"/>
      <c r="C353" s="1"/>
      <c r="D353" s="1"/>
      <c r="E353" s="1"/>
      <c r="F353" s="1"/>
      <c r="G353" s="1"/>
      <c r="H353" s="1"/>
      <c r="I353" s="1"/>
      <c r="J353" s="1"/>
      <c r="K353" s="1"/>
      <c r="L353" s="1"/>
      <c r="M353" s="1"/>
      <c r="N353" s="1"/>
      <c r="O353" s="1"/>
      <c r="P353" s="1"/>
      <c r="Q353" s="1"/>
      <c r="R353" s="1"/>
      <c r="S353" s="1"/>
      <c r="T353" s="1"/>
      <c r="U353" s="1"/>
      <c r="V353" s="1"/>
      <c r="W353" s="1"/>
      <c r="X353" s="1"/>
      <c r="Y353" s="1"/>
      <c r="Z353" s="1"/>
      <c r="AA353" s="1"/>
      <c r="AB353" s="1"/>
      <c r="AC353" s="1"/>
      <c r="AD353" s="1"/>
      <c r="AE353" s="1"/>
      <c r="AF353" s="1"/>
      <c r="AG353" s="1"/>
      <c r="AH353" s="1"/>
      <c r="AI353" s="1"/>
      <c r="AJ353" s="1"/>
      <c r="AK353" s="1"/>
      <c r="AL353" s="1"/>
    </row>
    <row r="354" spans="1:38" x14ac:dyDescent="0.2">
      <c r="A354" s="1"/>
      <c r="B354" s="1"/>
      <c r="C354" s="1"/>
      <c r="D354" s="1"/>
      <c r="E354" s="1"/>
      <c r="F354" s="1"/>
      <c r="G354" s="1"/>
      <c r="H354" s="1"/>
      <c r="I354" s="1"/>
      <c r="J354" s="1"/>
      <c r="K354" s="1"/>
      <c r="L354" s="1"/>
      <c r="M354" s="1"/>
      <c r="N354" s="1"/>
      <c r="O354" s="1"/>
      <c r="P354" s="1"/>
      <c r="Q354" s="1"/>
      <c r="R354" s="1"/>
      <c r="S354" s="1"/>
      <c r="T354" s="1"/>
      <c r="U354" s="1"/>
      <c r="V354" s="1"/>
      <c r="W354" s="1"/>
      <c r="X354" s="1"/>
      <c r="Y354" s="1"/>
      <c r="Z354" s="1"/>
      <c r="AA354" s="1"/>
      <c r="AB354" s="1"/>
      <c r="AC354" s="1"/>
      <c r="AD354" s="1"/>
      <c r="AE354" s="1"/>
      <c r="AF354" s="1"/>
      <c r="AG354" s="1"/>
      <c r="AH354" s="1"/>
      <c r="AI354" s="1"/>
      <c r="AJ354" s="1"/>
      <c r="AK354" s="1"/>
      <c r="AL354" s="1"/>
    </row>
    <row r="355" spans="1:38" x14ac:dyDescent="0.2">
      <c r="A355" s="1"/>
      <c r="B355" s="1"/>
      <c r="C355" s="1"/>
      <c r="D355" s="1"/>
      <c r="E355" s="1"/>
      <c r="F355" s="1"/>
      <c r="G355" s="1"/>
      <c r="H355" s="1"/>
      <c r="I355" s="1"/>
      <c r="J355" s="1"/>
      <c r="K355" s="1"/>
      <c r="L355" s="1"/>
      <c r="M355" s="1"/>
      <c r="N355" s="1"/>
      <c r="O355" s="1"/>
      <c r="P355" s="1"/>
      <c r="Q355" s="1"/>
      <c r="R355" s="1"/>
      <c r="S355" s="1"/>
      <c r="T355" s="1"/>
      <c r="U355" s="1"/>
      <c r="V355" s="1"/>
      <c r="W355" s="1"/>
      <c r="X355" s="1"/>
      <c r="Y355" s="1"/>
      <c r="Z355" s="1"/>
      <c r="AA355" s="1"/>
      <c r="AB355" s="1"/>
      <c r="AC355" s="1"/>
      <c r="AD355" s="1"/>
      <c r="AE355" s="1"/>
      <c r="AF355" s="1"/>
      <c r="AG355" s="1"/>
      <c r="AH355" s="1"/>
      <c r="AI355" s="1"/>
      <c r="AJ355" s="1"/>
      <c r="AK355" s="1"/>
      <c r="AL355" s="1"/>
    </row>
    <row r="356" spans="1:38" x14ac:dyDescent="0.2">
      <c r="A356" s="1"/>
      <c r="B356" s="1"/>
      <c r="C356" s="1"/>
      <c r="D356" s="1"/>
      <c r="E356" s="1"/>
      <c r="F356" s="1"/>
      <c r="G356" s="1"/>
      <c r="H356" s="1"/>
      <c r="I356" s="1"/>
      <c r="J356" s="1"/>
      <c r="K356" s="1"/>
      <c r="L356" s="1"/>
      <c r="M356" s="1"/>
      <c r="N356" s="1"/>
      <c r="O356" s="1"/>
      <c r="P356" s="1"/>
      <c r="Q356" s="1"/>
      <c r="R356" s="1"/>
      <c r="S356" s="1"/>
      <c r="T356" s="1"/>
      <c r="U356" s="1"/>
      <c r="V356" s="1"/>
      <c r="W356" s="1"/>
      <c r="X356" s="1"/>
      <c r="Y356" s="1"/>
      <c r="Z356" s="1"/>
      <c r="AA356" s="1"/>
      <c r="AB356" s="1"/>
      <c r="AC356" s="1"/>
      <c r="AD356" s="1"/>
      <c r="AE356" s="1"/>
      <c r="AF356" s="1"/>
      <c r="AG356" s="1"/>
      <c r="AH356" s="1"/>
      <c r="AI356" s="1"/>
      <c r="AJ356" s="1"/>
      <c r="AK356" s="1"/>
      <c r="AL356" s="1"/>
    </row>
    <row r="357" spans="1:38" x14ac:dyDescent="0.2">
      <c r="A357" s="1"/>
      <c r="B357" s="1"/>
      <c r="C357" s="1"/>
      <c r="D357" s="1"/>
      <c r="E357" s="1"/>
      <c r="F357" s="1"/>
      <c r="G357" s="1"/>
      <c r="H357" s="1"/>
      <c r="I357" s="1"/>
      <c r="J357" s="1"/>
      <c r="K357" s="1"/>
      <c r="L357" s="1"/>
      <c r="M357" s="1"/>
      <c r="N357" s="1"/>
      <c r="O357" s="1"/>
      <c r="P357" s="1"/>
      <c r="Q357" s="1"/>
      <c r="R357" s="1"/>
      <c r="S357" s="1"/>
      <c r="T357" s="1"/>
      <c r="U357" s="1"/>
      <c r="V357" s="1"/>
      <c r="W357" s="1"/>
      <c r="X357" s="1"/>
      <c r="Y357" s="1"/>
      <c r="Z357" s="1"/>
      <c r="AA357" s="1"/>
      <c r="AB357" s="1"/>
      <c r="AC357" s="1"/>
      <c r="AD357" s="1"/>
      <c r="AE357" s="1"/>
      <c r="AF357" s="1"/>
      <c r="AG357" s="1"/>
      <c r="AH357" s="1"/>
      <c r="AI357" s="1"/>
      <c r="AJ357" s="1"/>
      <c r="AK357" s="1"/>
      <c r="AL357" s="1"/>
    </row>
    <row r="358" spans="1:38" x14ac:dyDescent="0.2">
      <c r="A358" s="1"/>
      <c r="B358" s="1"/>
      <c r="C358" s="1"/>
      <c r="D358" s="1"/>
      <c r="E358" s="1"/>
      <c r="F358" s="1"/>
      <c r="G358" s="1"/>
      <c r="H358" s="1"/>
      <c r="I358" s="1"/>
      <c r="J358" s="1"/>
      <c r="K358" s="1"/>
      <c r="L358" s="1"/>
      <c r="M358" s="1"/>
      <c r="N358" s="1"/>
      <c r="O358" s="1"/>
      <c r="P358" s="1"/>
      <c r="Q358" s="1"/>
      <c r="R358" s="1"/>
      <c r="S358" s="1"/>
      <c r="T358" s="1"/>
      <c r="U358" s="1"/>
      <c r="V358" s="1"/>
      <c r="W358" s="1"/>
      <c r="X358" s="1"/>
      <c r="Y358" s="1"/>
      <c r="Z358" s="1"/>
      <c r="AA358" s="1"/>
      <c r="AB358" s="1"/>
      <c r="AC358" s="1"/>
      <c r="AD358" s="1"/>
      <c r="AE358" s="1"/>
      <c r="AF358" s="1"/>
      <c r="AG358" s="1"/>
      <c r="AH358" s="1"/>
      <c r="AI358" s="1"/>
      <c r="AJ358" s="1"/>
      <c r="AK358" s="1"/>
      <c r="AL358" s="1"/>
    </row>
    <row r="359" spans="1:38" x14ac:dyDescent="0.2">
      <c r="A359" s="1"/>
      <c r="B359" s="1"/>
      <c r="C359" s="1"/>
      <c r="D359" s="1"/>
      <c r="E359" s="1"/>
      <c r="F359" s="1"/>
      <c r="G359" s="1"/>
      <c r="H359" s="1"/>
      <c r="I359" s="1"/>
      <c r="J359" s="1"/>
      <c r="K359" s="1"/>
      <c r="L359" s="1"/>
      <c r="M359" s="1"/>
      <c r="N359" s="1"/>
      <c r="O359" s="1"/>
      <c r="P359" s="1"/>
      <c r="Q359" s="1"/>
      <c r="R359" s="1"/>
      <c r="S359" s="1"/>
      <c r="T359" s="1"/>
      <c r="U359" s="1"/>
      <c r="V359" s="1"/>
      <c r="W359" s="1"/>
      <c r="X359" s="1"/>
      <c r="Y359" s="1"/>
      <c r="Z359" s="1"/>
      <c r="AA359" s="1"/>
      <c r="AB359" s="1"/>
      <c r="AC359" s="1"/>
      <c r="AD359" s="1"/>
      <c r="AE359" s="1"/>
      <c r="AF359" s="1"/>
      <c r="AG359" s="1"/>
      <c r="AH359" s="1"/>
      <c r="AI359" s="1"/>
      <c r="AJ359" s="1"/>
      <c r="AK359" s="1"/>
      <c r="AL359" s="1"/>
    </row>
    <row r="360" spans="1:38" x14ac:dyDescent="0.2">
      <c r="A360" s="1"/>
      <c r="B360" s="1"/>
      <c r="C360" s="1"/>
      <c r="D360" s="1"/>
      <c r="E360" s="1"/>
      <c r="F360" s="1"/>
      <c r="G360" s="1"/>
      <c r="H360" s="1"/>
      <c r="I360" s="1"/>
      <c r="J360" s="1"/>
      <c r="K360" s="1"/>
      <c r="L360" s="1"/>
      <c r="M360" s="1"/>
      <c r="N360" s="1"/>
      <c r="O360" s="1"/>
      <c r="P360" s="1"/>
      <c r="Q360" s="1"/>
      <c r="R360" s="1"/>
      <c r="S360" s="1"/>
      <c r="T360" s="1"/>
      <c r="U360" s="1"/>
      <c r="V360" s="1"/>
      <c r="W360" s="1"/>
      <c r="X360" s="1"/>
      <c r="Y360" s="1"/>
      <c r="Z360" s="1"/>
      <c r="AA360" s="1"/>
      <c r="AB360" s="1"/>
      <c r="AC360" s="1"/>
      <c r="AD360" s="1"/>
      <c r="AE360" s="1"/>
      <c r="AF360" s="1"/>
      <c r="AG360" s="1"/>
      <c r="AH360" s="1"/>
      <c r="AI360" s="1"/>
      <c r="AJ360" s="1"/>
      <c r="AK360" s="1"/>
      <c r="AL360" s="1"/>
    </row>
    <row r="361" spans="1:38" x14ac:dyDescent="0.2">
      <c r="A361" s="1"/>
      <c r="B361" s="1"/>
      <c r="C361" s="1"/>
      <c r="D361" s="1"/>
      <c r="E361" s="1"/>
      <c r="F361" s="1"/>
      <c r="G361" s="1"/>
      <c r="H361" s="1"/>
      <c r="I361" s="1"/>
      <c r="J361" s="1"/>
      <c r="K361" s="1"/>
      <c r="L361" s="1"/>
      <c r="M361" s="1"/>
      <c r="N361" s="1"/>
      <c r="O361" s="1"/>
      <c r="P361" s="1"/>
      <c r="Q361" s="1"/>
      <c r="R361" s="1"/>
      <c r="S361" s="1"/>
      <c r="T361" s="1"/>
      <c r="U361" s="1"/>
      <c r="V361" s="1"/>
      <c r="W361" s="1"/>
      <c r="X361" s="1"/>
      <c r="Y361" s="1"/>
      <c r="Z361" s="1"/>
      <c r="AA361" s="1"/>
      <c r="AB361" s="1"/>
      <c r="AC361" s="1"/>
      <c r="AD361" s="1"/>
      <c r="AE361" s="1"/>
      <c r="AF361" s="1"/>
      <c r="AG361" s="1"/>
      <c r="AH361" s="1"/>
      <c r="AI361" s="1"/>
      <c r="AJ361" s="1"/>
      <c r="AK361" s="1"/>
      <c r="AL361" s="1"/>
    </row>
    <row r="362" spans="1:38" x14ac:dyDescent="0.2">
      <c r="A362" s="1"/>
      <c r="B362" s="1"/>
      <c r="C362" s="1"/>
      <c r="D362" s="1"/>
      <c r="E362" s="1"/>
      <c r="F362" s="1"/>
      <c r="G362" s="1"/>
      <c r="H362" s="1"/>
      <c r="I362" s="1"/>
      <c r="J362" s="1"/>
      <c r="K362" s="1"/>
      <c r="L362" s="1"/>
      <c r="M362" s="1"/>
      <c r="N362" s="1"/>
      <c r="O362" s="1"/>
      <c r="P362" s="1"/>
      <c r="Q362" s="1"/>
      <c r="R362" s="1"/>
      <c r="S362" s="1"/>
      <c r="T362" s="1"/>
      <c r="U362" s="1"/>
      <c r="V362" s="1"/>
      <c r="W362" s="1"/>
      <c r="X362" s="1"/>
      <c r="Y362" s="1"/>
      <c r="Z362" s="1"/>
      <c r="AA362" s="1"/>
      <c r="AB362" s="1"/>
      <c r="AC362" s="1"/>
      <c r="AD362" s="1"/>
      <c r="AE362" s="1"/>
      <c r="AF362" s="1"/>
      <c r="AG362" s="1"/>
      <c r="AH362" s="1"/>
      <c r="AI362" s="1"/>
      <c r="AJ362" s="1"/>
      <c r="AK362" s="1"/>
      <c r="AL362" s="1"/>
    </row>
    <row r="363" spans="1:38" x14ac:dyDescent="0.2">
      <c r="A363" s="1"/>
      <c r="B363" s="1"/>
      <c r="C363" s="1"/>
      <c r="D363" s="1"/>
      <c r="E363" s="1"/>
      <c r="F363" s="1"/>
      <c r="G363" s="1"/>
      <c r="H363" s="1"/>
      <c r="I363" s="1"/>
      <c r="J363" s="1"/>
      <c r="K363" s="1"/>
      <c r="L363" s="1"/>
      <c r="M363" s="1"/>
      <c r="N363" s="1"/>
      <c r="O363" s="1"/>
      <c r="P363" s="1"/>
      <c r="Q363" s="1"/>
      <c r="R363" s="1"/>
      <c r="S363" s="1"/>
      <c r="T363" s="1"/>
      <c r="U363" s="1"/>
      <c r="V363" s="1"/>
      <c r="W363" s="1"/>
      <c r="X363" s="1"/>
      <c r="Y363" s="1"/>
      <c r="Z363" s="1"/>
      <c r="AA363" s="1"/>
      <c r="AB363" s="1"/>
      <c r="AC363" s="1"/>
      <c r="AD363" s="1"/>
      <c r="AE363" s="1"/>
      <c r="AF363" s="1"/>
      <c r="AG363" s="1"/>
      <c r="AH363" s="1"/>
      <c r="AI363" s="1"/>
      <c r="AJ363" s="1"/>
      <c r="AK363" s="1"/>
      <c r="AL363" s="1"/>
    </row>
    <row r="364" spans="1:38" x14ac:dyDescent="0.2">
      <c r="A364" s="1"/>
      <c r="B364" s="1"/>
      <c r="C364" s="1"/>
      <c r="D364" s="1"/>
      <c r="E364" s="1"/>
      <c r="F364" s="1"/>
      <c r="G364" s="1"/>
      <c r="H364" s="1"/>
      <c r="I364" s="1"/>
      <c r="J364" s="1"/>
      <c r="K364" s="1"/>
      <c r="L364" s="1"/>
      <c r="M364" s="1"/>
      <c r="N364" s="1"/>
      <c r="O364" s="1"/>
      <c r="P364" s="1"/>
      <c r="Q364" s="1"/>
      <c r="R364" s="1"/>
      <c r="S364" s="1"/>
      <c r="T364" s="1"/>
      <c r="U364" s="1"/>
      <c r="V364" s="1"/>
      <c r="W364" s="1"/>
      <c r="X364" s="1"/>
      <c r="Y364" s="1"/>
      <c r="Z364" s="1"/>
      <c r="AA364" s="1"/>
      <c r="AB364" s="1"/>
      <c r="AC364" s="1"/>
      <c r="AD364" s="1"/>
      <c r="AE364" s="1"/>
      <c r="AF364" s="1"/>
      <c r="AG364" s="1"/>
      <c r="AH364" s="1"/>
      <c r="AI364" s="1"/>
      <c r="AJ364" s="1"/>
      <c r="AK364" s="1"/>
      <c r="AL364" s="1"/>
    </row>
    <row r="365" spans="1:38" x14ac:dyDescent="0.2">
      <c r="A365" s="1"/>
      <c r="B365" s="1"/>
      <c r="C365" s="1"/>
      <c r="D365" s="1"/>
      <c r="E365" s="1"/>
      <c r="F365" s="1"/>
      <c r="G365" s="1"/>
      <c r="H365" s="1"/>
      <c r="I365" s="1"/>
      <c r="J365" s="1"/>
      <c r="K365" s="1"/>
      <c r="L365" s="1"/>
      <c r="M365" s="1"/>
      <c r="N365" s="1"/>
      <c r="O365" s="1"/>
      <c r="P365" s="1"/>
      <c r="Q365" s="1"/>
      <c r="R365" s="1"/>
      <c r="S365" s="1"/>
      <c r="T365" s="1"/>
      <c r="U365" s="1"/>
      <c r="V365" s="1"/>
      <c r="W365" s="1"/>
      <c r="X365" s="1"/>
      <c r="Y365" s="1"/>
      <c r="Z365" s="1"/>
      <c r="AA365" s="1"/>
      <c r="AB365" s="1"/>
      <c r="AC365" s="1"/>
      <c r="AD365" s="1"/>
      <c r="AE365" s="1"/>
      <c r="AF365" s="1"/>
      <c r="AG365" s="1"/>
      <c r="AH365" s="1"/>
      <c r="AI365" s="1"/>
      <c r="AJ365" s="1"/>
      <c r="AK365" s="1"/>
      <c r="AL365" s="1"/>
    </row>
    <row r="366" spans="1:38" x14ac:dyDescent="0.2">
      <c r="A366" s="1"/>
      <c r="B366" s="1"/>
      <c r="C366" s="1"/>
      <c r="D366" s="1"/>
      <c r="E366" s="1"/>
      <c r="F366" s="1"/>
      <c r="G366" s="1"/>
      <c r="H366" s="1"/>
      <c r="I366" s="1"/>
      <c r="J366" s="1"/>
      <c r="K366" s="1"/>
      <c r="L366" s="1"/>
      <c r="M366" s="1"/>
      <c r="N366" s="1"/>
      <c r="O366" s="1"/>
      <c r="P366" s="1"/>
      <c r="Q366" s="1"/>
      <c r="R366" s="1"/>
      <c r="S366" s="1"/>
      <c r="T366" s="1"/>
      <c r="U366" s="1"/>
      <c r="V366" s="1"/>
      <c r="W366" s="1"/>
      <c r="X366" s="1"/>
      <c r="Y366" s="1"/>
      <c r="Z366" s="1"/>
      <c r="AA366" s="1"/>
      <c r="AB366" s="1"/>
      <c r="AC366" s="1"/>
      <c r="AD366" s="1"/>
      <c r="AE366" s="1"/>
      <c r="AF366" s="1"/>
      <c r="AG366" s="1"/>
      <c r="AH366" s="1"/>
      <c r="AI366" s="1"/>
      <c r="AJ366" s="1"/>
      <c r="AK366" s="1"/>
      <c r="AL366" s="1"/>
    </row>
    <row r="367" spans="1:38" x14ac:dyDescent="0.2">
      <c r="A367" s="1"/>
      <c r="B367" s="1"/>
      <c r="C367" s="1"/>
      <c r="D367" s="1"/>
      <c r="E367" s="1"/>
      <c r="F367" s="1"/>
      <c r="G367" s="1"/>
      <c r="H367" s="1"/>
      <c r="I367" s="1"/>
      <c r="J367" s="1"/>
      <c r="K367" s="1"/>
      <c r="L367" s="1"/>
      <c r="M367" s="1"/>
      <c r="N367" s="1"/>
      <c r="O367" s="1"/>
      <c r="P367" s="1"/>
      <c r="Q367" s="1"/>
      <c r="R367" s="1"/>
      <c r="S367" s="1"/>
      <c r="T367" s="1"/>
      <c r="U367" s="1"/>
      <c r="V367" s="1"/>
      <c r="W367" s="1"/>
      <c r="X367" s="1"/>
      <c r="Y367" s="1"/>
      <c r="Z367" s="1"/>
      <c r="AA367" s="1"/>
      <c r="AB367" s="1"/>
      <c r="AC367" s="1"/>
      <c r="AD367" s="1"/>
      <c r="AE367" s="1"/>
      <c r="AF367" s="1"/>
      <c r="AG367" s="1"/>
      <c r="AH367" s="1"/>
      <c r="AI367" s="1"/>
      <c r="AJ367" s="1"/>
      <c r="AK367" s="1"/>
      <c r="AL367" s="1"/>
    </row>
    <row r="368" spans="1:38" x14ac:dyDescent="0.2">
      <c r="A368" s="1"/>
      <c r="B368" s="1"/>
      <c r="C368" s="1"/>
      <c r="D368" s="1"/>
      <c r="E368" s="1"/>
      <c r="F368" s="1"/>
      <c r="G368" s="1"/>
      <c r="H368" s="1"/>
      <c r="I368" s="1"/>
      <c r="J368" s="1"/>
      <c r="K368" s="1"/>
      <c r="L368" s="1"/>
      <c r="M368" s="1"/>
      <c r="N368" s="1"/>
      <c r="O368" s="1"/>
      <c r="P368" s="1"/>
      <c r="Q368" s="1"/>
      <c r="R368" s="1"/>
      <c r="S368" s="1"/>
      <c r="T368" s="1"/>
      <c r="U368" s="1"/>
      <c r="V368" s="1"/>
      <c r="W368" s="1"/>
      <c r="X368" s="1"/>
      <c r="Y368" s="1"/>
      <c r="Z368" s="1"/>
      <c r="AA368" s="1"/>
      <c r="AB368" s="1"/>
      <c r="AC368" s="1"/>
      <c r="AD368" s="1"/>
      <c r="AE368" s="1"/>
      <c r="AF368" s="1"/>
      <c r="AG368" s="1"/>
      <c r="AH368" s="1"/>
      <c r="AI368" s="1"/>
      <c r="AJ368" s="1"/>
      <c r="AK368" s="1"/>
      <c r="AL368" s="1"/>
    </row>
    <row r="369" spans="1:38" x14ac:dyDescent="0.2">
      <c r="A369" s="1"/>
      <c r="B369" s="1"/>
      <c r="C369" s="1"/>
      <c r="D369" s="1"/>
      <c r="E369" s="1"/>
      <c r="F369" s="1"/>
      <c r="G369" s="1"/>
      <c r="H369" s="1"/>
      <c r="I369" s="1"/>
      <c r="J369" s="1"/>
      <c r="K369" s="1"/>
      <c r="L369" s="1"/>
      <c r="M369" s="1"/>
      <c r="N369" s="1"/>
      <c r="O369" s="1"/>
      <c r="P369" s="1"/>
      <c r="Q369" s="1"/>
      <c r="R369" s="1"/>
      <c r="S369" s="1"/>
      <c r="T369" s="1"/>
      <c r="U369" s="1"/>
      <c r="V369" s="1"/>
      <c r="W369" s="1"/>
      <c r="X369" s="1"/>
      <c r="Y369" s="1"/>
      <c r="Z369" s="1"/>
      <c r="AA369" s="1"/>
      <c r="AB369" s="1"/>
      <c r="AC369" s="1"/>
      <c r="AD369" s="1"/>
      <c r="AE369" s="1"/>
      <c r="AF369" s="1"/>
      <c r="AG369" s="1"/>
      <c r="AH369" s="1"/>
      <c r="AI369" s="1"/>
      <c r="AJ369" s="1"/>
      <c r="AK369" s="1"/>
      <c r="AL369" s="1"/>
    </row>
    <row r="370" spans="1:38" x14ac:dyDescent="0.2">
      <c r="A370" s="1"/>
      <c r="B370" s="1"/>
      <c r="C370" s="1"/>
      <c r="D370" s="1"/>
      <c r="E370" s="1"/>
      <c r="F370" s="1"/>
      <c r="G370" s="1"/>
      <c r="H370" s="1"/>
      <c r="I370" s="1"/>
      <c r="J370" s="1"/>
      <c r="K370" s="1"/>
      <c r="L370" s="1"/>
      <c r="M370" s="1"/>
      <c r="N370" s="1"/>
      <c r="O370" s="1"/>
      <c r="P370" s="1"/>
      <c r="Q370" s="1"/>
      <c r="R370" s="1"/>
      <c r="S370" s="1"/>
      <c r="T370" s="1"/>
      <c r="U370" s="1"/>
      <c r="V370" s="1"/>
      <c r="W370" s="1"/>
      <c r="X370" s="1"/>
      <c r="Y370" s="1"/>
      <c r="Z370" s="1"/>
      <c r="AA370" s="1"/>
      <c r="AB370" s="1"/>
      <c r="AC370" s="1"/>
      <c r="AD370" s="1"/>
      <c r="AE370" s="1"/>
      <c r="AF370" s="1"/>
      <c r="AG370" s="1"/>
      <c r="AH370" s="1"/>
      <c r="AI370" s="1"/>
      <c r="AJ370" s="1"/>
      <c r="AK370" s="1"/>
      <c r="AL370" s="1"/>
    </row>
    <row r="371" spans="1:38" x14ac:dyDescent="0.2">
      <c r="A371" s="1"/>
      <c r="B371" s="1"/>
      <c r="C371" s="1"/>
      <c r="D371" s="1"/>
      <c r="E371" s="1"/>
      <c r="F371" s="1"/>
      <c r="G371" s="1"/>
      <c r="H371" s="1"/>
      <c r="I371" s="1"/>
      <c r="J371" s="1"/>
      <c r="K371" s="1"/>
      <c r="L371" s="1"/>
      <c r="M371" s="1"/>
      <c r="N371" s="1"/>
      <c r="O371" s="1"/>
      <c r="P371" s="1"/>
      <c r="Q371" s="1"/>
      <c r="R371" s="1"/>
      <c r="S371" s="1"/>
      <c r="T371" s="1"/>
      <c r="U371" s="1"/>
      <c r="V371" s="1"/>
      <c r="W371" s="1"/>
      <c r="X371" s="1"/>
      <c r="Y371" s="1"/>
      <c r="Z371" s="1"/>
      <c r="AA371" s="1"/>
      <c r="AB371" s="1"/>
      <c r="AC371" s="1"/>
      <c r="AD371" s="1"/>
      <c r="AE371" s="1"/>
      <c r="AF371" s="1"/>
      <c r="AG371" s="1"/>
      <c r="AH371" s="1"/>
      <c r="AI371" s="1"/>
      <c r="AJ371" s="1"/>
      <c r="AK371" s="1"/>
      <c r="AL371" s="1"/>
    </row>
    <row r="372" spans="1:38" x14ac:dyDescent="0.2">
      <c r="A372" s="1"/>
      <c r="B372" s="1"/>
      <c r="C372" s="1"/>
      <c r="D372" s="1"/>
      <c r="E372" s="1"/>
      <c r="F372" s="1"/>
      <c r="G372" s="1"/>
      <c r="H372" s="1"/>
      <c r="I372" s="1"/>
      <c r="J372" s="1"/>
      <c r="K372" s="1"/>
      <c r="L372" s="1"/>
      <c r="M372" s="1"/>
      <c r="N372" s="1"/>
      <c r="O372" s="1"/>
      <c r="P372" s="1"/>
      <c r="Q372" s="1"/>
      <c r="R372" s="1"/>
      <c r="S372" s="1"/>
      <c r="T372" s="1"/>
      <c r="U372" s="1"/>
      <c r="V372" s="1"/>
      <c r="W372" s="1"/>
      <c r="X372" s="1"/>
      <c r="Y372" s="1"/>
      <c r="Z372" s="1"/>
      <c r="AA372" s="1"/>
      <c r="AB372" s="1"/>
      <c r="AC372" s="1"/>
      <c r="AD372" s="1"/>
      <c r="AE372" s="1"/>
      <c r="AF372" s="1"/>
      <c r="AG372" s="1"/>
      <c r="AH372" s="1"/>
      <c r="AI372" s="1"/>
      <c r="AJ372" s="1"/>
      <c r="AK372" s="1"/>
      <c r="AL372" s="1"/>
    </row>
    <row r="373" spans="1:38" x14ac:dyDescent="0.2">
      <c r="A373" s="1"/>
      <c r="B373" s="1"/>
      <c r="C373" s="1"/>
      <c r="D373" s="1"/>
      <c r="E373" s="1"/>
      <c r="F373" s="1"/>
      <c r="G373" s="1"/>
      <c r="H373" s="1"/>
      <c r="I373" s="1"/>
      <c r="J373" s="1"/>
      <c r="K373" s="1"/>
      <c r="L373" s="1"/>
      <c r="M373" s="1"/>
      <c r="N373" s="1"/>
      <c r="O373" s="1"/>
      <c r="P373" s="1"/>
      <c r="Q373" s="1"/>
      <c r="R373" s="1"/>
      <c r="S373" s="1"/>
      <c r="T373" s="1"/>
      <c r="U373" s="1"/>
      <c r="V373" s="1"/>
      <c r="W373" s="1"/>
      <c r="X373" s="1"/>
      <c r="Y373" s="1"/>
      <c r="Z373" s="1"/>
      <c r="AA373" s="1"/>
      <c r="AB373" s="1"/>
      <c r="AC373" s="1"/>
      <c r="AD373" s="1"/>
      <c r="AE373" s="1"/>
      <c r="AF373" s="1"/>
      <c r="AG373" s="1"/>
      <c r="AH373" s="1"/>
      <c r="AI373" s="1"/>
      <c r="AJ373" s="1"/>
      <c r="AK373" s="1"/>
      <c r="AL373" s="1"/>
    </row>
    <row r="374" spans="1:38" x14ac:dyDescent="0.2">
      <c r="A374" s="1"/>
      <c r="B374" s="1"/>
      <c r="C374" s="1"/>
      <c r="D374" s="1"/>
      <c r="E374" s="1"/>
      <c r="F374" s="1"/>
      <c r="G374" s="1"/>
      <c r="H374" s="1"/>
      <c r="I374" s="1"/>
      <c r="J374" s="1"/>
      <c r="K374" s="1"/>
      <c r="L374" s="1"/>
      <c r="M374" s="1"/>
      <c r="N374" s="1"/>
      <c r="O374" s="1"/>
      <c r="P374" s="1"/>
      <c r="Q374" s="1"/>
      <c r="R374" s="1"/>
      <c r="S374" s="1"/>
      <c r="T374" s="1"/>
      <c r="U374" s="1"/>
      <c r="V374" s="1"/>
      <c r="W374" s="1"/>
      <c r="X374" s="1"/>
      <c r="Y374" s="1"/>
      <c r="Z374" s="1"/>
      <c r="AA374" s="1"/>
      <c r="AB374" s="1"/>
      <c r="AC374" s="1"/>
      <c r="AD374" s="1"/>
      <c r="AE374" s="1"/>
      <c r="AF374" s="1"/>
      <c r="AG374" s="1"/>
      <c r="AH374" s="1"/>
      <c r="AI374" s="1"/>
      <c r="AJ374" s="1"/>
      <c r="AK374" s="1"/>
      <c r="AL374" s="1"/>
    </row>
    <row r="375" spans="1:38" x14ac:dyDescent="0.2">
      <c r="A375" s="1"/>
      <c r="B375" s="1"/>
      <c r="C375" s="1"/>
      <c r="D375" s="1"/>
      <c r="E375" s="1"/>
      <c r="F375" s="1"/>
      <c r="G375" s="1"/>
      <c r="H375" s="1"/>
      <c r="I375" s="1"/>
      <c r="J375" s="1"/>
      <c r="K375" s="1"/>
      <c r="L375" s="1"/>
      <c r="M375" s="1"/>
      <c r="N375" s="1"/>
      <c r="O375" s="1"/>
      <c r="P375" s="1"/>
      <c r="Q375" s="1"/>
      <c r="R375" s="1"/>
      <c r="S375" s="1"/>
      <c r="T375" s="1"/>
      <c r="U375" s="1"/>
      <c r="V375" s="1"/>
      <c r="W375" s="1"/>
      <c r="X375" s="1"/>
      <c r="Y375" s="1"/>
      <c r="Z375" s="1"/>
      <c r="AA375" s="1"/>
      <c r="AB375" s="1"/>
      <c r="AC375" s="1"/>
      <c r="AD375" s="1"/>
      <c r="AE375" s="1"/>
      <c r="AF375" s="1"/>
      <c r="AG375" s="1"/>
      <c r="AH375" s="1"/>
      <c r="AI375" s="1"/>
      <c r="AJ375" s="1"/>
      <c r="AK375" s="1"/>
      <c r="AL375" s="1"/>
    </row>
    <row r="376" spans="1:38" x14ac:dyDescent="0.2">
      <c r="A376" s="1"/>
      <c r="B376" s="1"/>
      <c r="C376" s="1"/>
      <c r="D376" s="1"/>
      <c r="E376" s="1"/>
      <c r="F376" s="1"/>
      <c r="G376" s="1"/>
      <c r="H376" s="1"/>
      <c r="I376" s="1"/>
      <c r="J376" s="1"/>
      <c r="K376" s="1"/>
      <c r="L376" s="1"/>
      <c r="M376" s="1"/>
      <c r="N376" s="1"/>
      <c r="O376" s="1"/>
      <c r="P376" s="1"/>
      <c r="Q376" s="1"/>
      <c r="R376" s="1"/>
      <c r="S376" s="1"/>
      <c r="T376" s="1"/>
      <c r="U376" s="1"/>
      <c r="V376" s="1"/>
      <c r="W376" s="1"/>
      <c r="X376" s="1"/>
      <c r="Y376" s="1"/>
      <c r="Z376" s="1"/>
      <c r="AA376" s="1"/>
      <c r="AB376" s="1"/>
      <c r="AC376" s="1"/>
      <c r="AD376" s="1"/>
      <c r="AE376" s="1"/>
      <c r="AF376" s="1"/>
      <c r="AG376" s="1"/>
      <c r="AH376" s="1"/>
      <c r="AI376" s="1"/>
      <c r="AJ376" s="1"/>
      <c r="AK376" s="1"/>
      <c r="AL376" s="1"/>
    </row>
    <row r="377" spans="1:38" x14ac:dyDescent="0.2">
      <c r="A377" s="1"/>
      <c r="B377" s="1"/>
      <c r="C377" s="1"/>
      <c r="D377" s="1"/>
      <c r="E377" s="1"/>
      <c r="F377" s="1"/>
      <c r="G377" s="1"/>
      <c r="H377" s="1"/>
      <c r="I377" s="1"/>
      <c r="J377" s="1"/>
      <c r="K377" s="1"/>
      <c r="L377" s="1"/>
      <c r="M377" s="1"/>
      <c r="N377" s="1"/>
      <c r="O377" s="1"/>
      <c r="P377" s="1"/>
      <c r="Q377" s="1"/>
      <c r="R377" s="1"/>
      <c r="S377" s="1"/>
      <c r="T377" s="1"/>
      <c r="U377" s="1"/>
      <c r="V377" s="1"/>
      <c r="W377" s="1"/>
      <c r="X377" s="1"/>
      <c r="Y377" s="1"/>
      <c r="Z377" s="1"/>
      <c r="AA377" s="1"/>
      <c r="AB377" s="1"/>
      <c r="AC377" s="1"/>
      <c r="AD377" s="1"/>
      <c r="AE377" s="1"/>
      <c r="AF377" s="1"/>
      <c r="AG377" s="1"/>
      <c r="AH377" s="1"/>
      <c r="AI377" s="1"/>
      <c r="AJ377" s="1"/>
      <c r="AK377" s="1"/>
      <c r="AL377" s="1"/>
    </row>
    <row r="378" spans="1:38" x14ac:dyDescent="0.2">
      <c r="A378" s="1"/>
      <c r="B378" s="1"/>
      <c r="C378" s="1"/>
      <c r="D378" s="1"/>
      <c r="E378" s="1"/>
      <c r="F378" s="1"/>
      <c r="G378" s="1"/>
      <c r="H378" s="1"/>
      <c r="I378" s="1"/>
      <c r="J378" s="1"/>
      <c r="K378" s="1"/>
      <c r="L378" s="1"/>
      <c r="M378" s="1"/>
      <c r="N378" s="1"/>
      <c r="O378" s="1"/>
      <c r="P378" s="1"/>
      <c r="Q378" s="1"/>
      <c r="R378" s="1"/>
      <c r="S378" s="1"/>
      <c r="T378" s="1"/>
      <c r="U378" s="1"/>
      <c r="V378" s="1"/>
      <c r="W378" s="1"/>
      <c r="X378" s="1"/>
      <c r="Y378" s="1"/>
      <c r="Z378" s="1"/>
      <c r="AA378" s="1"/>
      <c r="AB378" s="1"/>
      <c r="AC378" s="1"/>
      <c r="AD378" s="1"/>
      <c r="AE378" s="1"/>
      <c r="AF378" s="1"/>
      <c r="AG378" s="1"/>
      <c r="AH378" s="1"/>
      <c r="AI378" s="1"/>
      <c r="AJ378" s="1"/>
      <c r="AK378" s="1"/>
      <c r="AL378" s="1"/>
    </row>
    <row r="379" spans="1:38" x14ac:dyDescent="0.2">
      <c r="A379" s="1"/>
      <c r="B379" s="1"/>
      <c r="C379" s="1"/>
      <c r="D379" s="1"/>
      <c r="E379" s="1"/>
      <c r="F379" s="1"/>
      <c r="G379" s="1"/>
      <c r="H379" s="1"/>
      <c r="I379" s="1"/>
      <c r="J379" s="1"/>
      <c r="K379" s="1"/>
      <c r="L379" s="1"/>
      <c r="M379" s="1"/>
      <c r="N379" s="1"/>
      <c r="O379" s="1"/>
      <c r="P379" s="1"/>
      <c r="Q379" s="1"/>
      <c r="R379" s="1"/>
      <c r="S379" s="1"/>
      <c r="T379" s="1"/>
      <c r="U379" s="1"/>
      <c r="V379" s="1"/>
      <c r="W379" s="1"/>
      <c r="X379" s="1"/>
      <c r="Y379" s="1"/>
      <c r="Z379" s="1"/>
      <c r="AA379" s="1"/>
      <c r="AB379" s="1"/>
      <c r="AC379" s="1"/>
      <c r="AD379" s="1"/>
      <c r="AE379" s="1"/>
      <c r="AF379" s="1"/>
      <c r="AG379" s="1"/>
      <c r="AH379" s="1"/>
      <c r="AI379" s="1"/>
      <c r="AJ379" s="1"/>
      <c r="AK379" s="1"/>
      <c r="AL379" s="1"/>
    </row>
    <row r="380" spans="1:38" x14ac:dyDescent="0.2">
      <c r="A380" s="1"/>
      <c r="B380" s="1"/>
      <c r="C380" s="1"/>
      <c r="D380" s="1"/>
      <c r="E380" s="1"/>
      <c r="F380" s="1"/>
      <c r="G380" s="1"/>
      <c r="H380" s="1"/>
      <c r="I380" s="1"/>
      <c r="J380" s="1"/>
      <c r="K380" s="1"/>
      <c r="L380" s="1"/>
      <c r="M380" s="1"/>
      <c r="N380" s="1"/>
      <c r="O380" s="1"/>
      <c r="P380" s="1"/>
      <c r="Q380" s="1"/>
      <c r="R380" s="1"/>
      <c r="S380" s="1"/>
      <c r="T380" s="1"/>
      <c r="U380" s="1"/>
      <c r="V380" s="1"/>
      <c r="W380" s="1"/>
      <c r="X380" s="1"/>
      <c r="Y380" s="1"/>
      <c r="Z380" s="1"/>
      <c r="AA380" s="1"/>
      <c r="AB380" s="1"/>
      <c r="AC380" s="1"/>
      <c r="AD380" s="1"/>
      <c r="AE380" s="1"/>
      <c r="AF380" s="1"/>
      <c r="AG380" s="1"/>
      <c r="AH380" s="1"/>
      <c r="AI380" s="1"/>
      <c r="AJ380" s="1"/>
      <c r="AK380" s="1"/>
      <c r="AL380" s="1"/>
    </row>
    <row r="381" spans="1:38" x14ac:dyDescent="0.2">
      <c r="A381" s="1"/>
      <c r="B381" s="1"/>
      <c r="C381" s="1"/>
      <c r="D381" s="1"/>
      <c r="E381" s="1"/>
      <c r="F381" s="1"/>
      <c r="G381" s="1"/>
      <c r="H381" s="1"/>
      <c r="I381" s="1"/>
      <c r="J381" s="1"/>
      <c r="K381" s="1"/>
      <c r="L381" s="1"/>
      <c r="M381" s="1"/>
      <c r="N381" s="1"/>
      <c r="O381" s="1"/>
      <c r="P381" s="1"/>
      <c r="Q381" s="1"/>
      <c r="R381" s="1"/>
      <c r="S381" s="1"/>
      <c r="T381" s="1"/>
      <c r="U381" s="1"/>
      <c r="V381" s="1"/>
      <c r="W381" s="1"/>
      <c r="X381" s="1"/>
      <c r="Y381" s="1"/>
      <c r="Z381" s="1"/>
      <c r="AA381" s="1"/>
      <c r="AB381" s="1"/>
      <c r="AC381" s="1"/>
      <c r="AD381" s="1"/>
      <c r="AE381" s="1"/>
      <c r="AF381" s="1"/>
      <c r="AG381" s="1"/>
      <c r="AH381" s="1"/>
      <c r="AI381" s="1"/>
      <c r="AJ381" s="1"/>
      <c r="AK381" s="1"/>
      <c r="AL381" s="1"/>
    </row>
    <row r="382" spans="1:38" x14ac:dyDescent="0.2">
      <c r="A382" s="1"/>
      <c r="B382" s="1"/>
      <c r="C382" s="1"/>
      <c r="D382" s="1"/>
      <c r="E382" s="1"/>
      <c r="F382" s="1"/>
      <c r="G382" s="1"/>
      <c r="H382" s="1"/>
      <c r="I382" s="1"/>
      <c r="J382" s="1"/>
      <c r="K382" s="1"/>
      <c r="L382" s="1"/>
      <c r="M382" s="1"/>
      <c r="N382" s="1"/>
      <c r="O382" s="1"/>
      <c r="P382" s="1"/>
      <c r="Q382" s="1"/>
      <c r="R382" s="1"/>
      <c r="S382" s="1"/>
      <c r="T382" s="1"/>
      <c r="U382" s="1"/>
      <c r="V382" s="1"/>
      <c r="W382" s="1"/>
      <c r="X382" s="1"/>
      <c r="Y382" s="1"/>
      <c r="Z382" s="1"/>
      <c r="AA382" s="1"/>
      <c r="AB382" s="1"/>
      <c r="AC382" s="1"/>
      <c r="AD382" s="1"/>
      <c r="AE382" s="1"/>
      <c r="AF382" s="1"/>
      <c r="AG382" s="1"/>
      <c r="AH382" s="1"/>
      <c r="AI382" s="1"/>
      <c r="AJ382" s="1"/>
      <c r="AK382" s="1"/>
      <c r="AL382" s="1"/>
    </row>
    <row r="383" spans="1:38" x14ac:dyDescent="0.2">
      <c r="A383" s="1"/>
      <c r="B383" s="1"/>
      <c r="C383" s="1"/>
      <c r="D383" s="1"/>
      <c r="E383" s="1"/>
      <c r="F383" s="1"/>
      <c r="G383" s="1"/>
      <c r="H383" s="1"/>
      <c r="I383" s="1"/>
      <c r="J383" s="1"/>
      <c r="K383" s="1"/>
      <c r="L383" s="1"/>
      <c r="M383" s="1"/>
      <c r="N383" s="1"/>
      <c r="O383" s="1"/>
      <c r="P383" s="1"/>
      <c r="Q383" s="1"/>
      <c r="R383" s="1"/>
      <c r="S383" s="1"/>
      <c r="T383" s="1"/>
      <c r="U383" s="1"/>
      <c r="V383" s="1"/>
      <c r="W383" s="1"/>
      <c r="X383" s="1"/>
      <c r="Y383" s="1"/>
      <c r="Z383" s="1"/>
      <c r="AA383" s="1"/>
      <c r="AB383" s="1"/>
      <c r="AC383" s="1"/>
      <c r="AD383" s="1"/>
      <c r="AE383" s="1"/>
      <c r="AF383" s="1"/>
      <c r="AG383" s="1"/>
      <c r="AH383" s="1"/>
      <c r="AI383" s="1"/>
      <c r="AJ383" s="1"/>
      <c r="AK383" s="1"/>
      <c r="AL383" s="1"/>
    </row>
    <row r="384" spans="1:38" x14ac:dyDescent="0.2">
      <c r="A384" s="1"/>
      <c r="B384" s="1"/>
      <c r="C384" s="1"/>
      <c r="D384" s="1"/>
      <c r="E384" s="1"/>
      <c r="F384" s="1"/>
      <c r="G384" s="1"/>
      <c r="H384" s="1"/>
      <c r="I384" s="1"/>
      <c r="J384" s="1"/>
      <c r="K384" s="1"/>
      <c r="L384" s="1"/>
      <c r="M384" s="1"/>
      <c r="N384" s="1"/>
      <c r="O384" s="1"/>
      <c r="P384" s="1"/>
      <c r="Q384" s="1"/>
      <c r="R384" s="1"/>
      <c r="S384" s="1"/>
      <c r="T384" s="1"/>
      <c r="U384" s="1"/>
      <c r="V384" s="1"/>
      <c r="W384" s="1"/>
      <c r="X384" s="1"/>
      <c r="Y384" s="1"/>
      <c r="Z384" s="1"/>
      <c r="AA384" s="1"/>
      <c r="AB384" s="1"/>
      <c r="AC384" s="1"/>
      <c r="AD384" s="1"/>
      <c r="AE384" s="1"/>
      <c r="AF384" s="1"/>
      <c r="AG384" s="1"/>
      <c r="AH384" s="1"/>
      <c r="AI384" s="1"/>
      <c r="AJ384" s="1"/>
      <c r="AK384" s="1"/>
      <c r="AL384" s="1"/>
    </row>
    <row r="385" spans="1:38" x14ac:dyDescent="0.2">
      <c r="A385" s="1"/>
      <c r="B385" s="1"/>
      <c r="C385" s="1"/>
      <c r="D385" s="1"/>
      <c r="E385" s="1"/>
      <c r="F385" s="1"/>
      <c r="G385" s="1"/>
      <c r="H385" s="1"/>
      <c r="I385" s="1"/>
      <c r="J385" s="1"/>
      <c r="K385" s="1"/>
      <c r="L385" s="1"/>
      <c r="M385" s="1"/>
      <c r="N385" s="1"/>
      <c r="O385" s="1"/>
      <c r="P385" s="1"/>
      <c r="Q385" s="1"/>
      <c r="R385" s="1"/>
      <c r="S385" s="1"/>
      <c r="T385" s="1"/>
      <c r="U385" s="1"/>
      <c r="V385" s="1"/>
      <c r="W385" s="1"/>
      <c r="X385" s="1"/>
      <c r="Y385" s="1"/>
      <c r="Z385" s="1"/>
      <c r="AA385" s="1"/>
      <c r="AB385" s="1"/>
      <c r="AC385" s="1"/>
      <c r="AD385" s="1"/>
      <c r="AE385" s="1"/>
      <c r="AF385" s="1"/>
      <c r="AG385" s="1"/>
      <c r="AH385" s="1"/>
      <c r="AI385" s="1"/>
      <c r="AJ385" s="1"/>
      <c r="AK385" s="1"/>
      <c r="AL385" s="1"/>
    </row>
    <row r="386" spans="1:38" x14ac:dyDescent="0.2">
      <c r="A386" s="1"/>
      <c r="B386" s="1"/>
      <c r="C386" s="1"/>
      <c r="D386" s="1"/>
      <c r="E386" s="1"/>
      <c r="F386" s="1"/>
      <c r="G386" s="1"/>
      <c r="H386" s="1"/>
      <c r="I386" s="1"/>
      <c r="J386" s="1"/>
      <c r="K386" s="1"/>
      <c r="L386" s="1"/>
      <c r="M386" s="1"/>
      <c r="N386" s="1"/>
      <c r="O386" s="1"/>
      <c r="P386" s="1"/>
      <c r="Q386" s="1"/>
      <c r="R386" s="1"/>
      <c r="S386" s="1"/>
      <c r="T386" s="1"/>
      <c r="U386" s="1"/>
      <c r="V386" s="1"/>
      <c r="W386" s="1"/>
      <c r="X386" s="1"/>
      <c r="Y386" s="1"/>
      <c r="Z386" s="1"/>
      <c r="AA386" s="1"/>
      <c r="AB386" s="1"/>
      <c r="AC386" s="1"/>
      <c r="AD386" s="1"/>
      <c r="AE386" s="1"/>
      <c r="AF386" s="1"/>
      <c r="AG386" s="1"/>
      <c r="AH386" s="1"/>
      <c r="AI386" s="1"/>
      <c r="AJ386" s="1"/>
      <c r="AK386" s="1"/>
      <c r="AL386" s="1"/>
    </row>
    <row r="387" spans="1:38" x14ac:dyDescent="0.2">
      <c r="A387" s="1"/>
      <c r="B387" s="1"/>
      <c r="C387" s="1"/>
      <c r="D387" s="1"/>
      <c r="E387" s="1"/>
      <c r="F387" s="1"/>
      <c r="G387" s="1"/>
      <c r="H387" s="1"/>
      <c r="I387" s="1"/>
      <c r="J387" s="1"/>
      <c r="K387" s="1"/>
      <c r="L387" s="1"/>
      <c r="M387" s="1"/>
      <c r="N387" s="1"/>
      <c r="O387" s="1"/>
      <c r="P387" s="1"/>
      <c r="Q387" s="1"/>
      <c r="R387" s="1"/>
      <c r="S387" s="1"/>
      <c r="T387" s="1"/>
      <c r="U387" s="1"/>
      <c r="V387" s="1"/>
      <c r="W387" s="1"/>
      <c r="X387" s="1"/>
      <c r="Y387" s="1"/>
      <c r="Z387" s="1"/>
      <c r="AA387" s="1"/>
      <c r="AB387" s="1"/>
      <c r="AC387" s="1"/>
      <c r="AD387" s="1"/>
      <c r="AE387" s="1"/>
      <c r="AF387" s="1"/>
      <c r="AG387" s="1"/>
      <c r="AH387" s="1"/>
      <c r="AI387" s="1"/>
      <c r="AJ387" s="1"/>
      <c r="AK387" s="1"/>
      <c r="AL387" s="1"/>
    </row>
    <row r="388" spans="1:38" x14ac:dyDescent="0.2">
      <c r="A388" s="1"/>
      <c r="B388" s="1"/>
      <c r="C388" s="1"/>
      <c r="D388" s="1"/>
      <c r="E388" s="1"/>
      <c r="F388" s="1"/>
      <c r="G388" s="1"/>
      <c r="H388" s="1"/>
      <c r="I388" s="1"/>
      <c r="J388" s="1"/>
      <c r="K388" s="1"/>
      <c r="L388" s="1"/>
      <c r="M388" s="1"/>
      <c r="N388" s="1"/>
      <c r="O388" s="1"/>
      <c r="P388" s="1"/>
      <c r="Q388" s="1"/>
      <c r="R388" s="1"/>
      <c r="S388" s="1"/>
      <c r="T388" s="1"/>
      <c r="U388" s="1"/>
      <c r="V388" s="1"/>
      <c r="W388" s="1"/>
      <c r="X388" s="1"/>
      <c r="Y388" s="1"/>
      <c r="Z388" s="1"/>
      <c r="AA388" s="1"/>
      <c r="AB388" s="1"/>
      <c r="AC388" s="1"/>
      <c r="AD388" s="1"/>
      <c r="AE388" s="1"/>
      <c r="AF388" s="1"/>
      <c r="AG388" s="1"/>
      <c r="AH388" s="1"/>
      <c r="AI388" s="1"/>
      <c r="AJ388" s="1"/>
      <c r="AK388" s="1"/>
      <c r="AL388" s="1"/>
    </row>
    <row r="389" spans="1:38" x14ac:dyDescent="0.2">
      <c r="A389" s="1"/>
      <c r="B389" s="1"/>
      <c r="C389" s="1"/>
      <c r="D389" s="1"/>
      <c r="E389" s="1"/>
      <c r="F389" s="1"/>
      <c r="G389" s="1"/>
      <c r="H389" s="1"/>
      <c r="I389" s="1"/>
      <c r="J389" s="1"/>
      <c r="K389" s="1"/>
      <c r="L389" s="1"/>
      <c r="M389" s="1"/>
      <c r="N389" s="1"/>
      <c r="O389" s="1"/>
      <c r="P389" s="1"/>
      <c r="Q389" s="1"/>
      <c r="R389" s="1"/>
      <c r="S389" s="1"/>
      <c r="T389" s="1"/>
      <c r="U389" s="1"/>
      <c r="V389" s="1"/>
      <c r="W389" s="1"/>
      <c r="X389" s="1"/>
      <c r="Y389" s="1"/>
      <c r="Z389" s="1"/>
      <c r="AA389" s="1"/>
      <c r="AB389" s="1"/>
      <c r="AC389" s="1"/>
      <c r="AD389" s="1"/>
      <c r="AE389" s="1"/>
      <c r="AF389" s="1"/>
      <c r="AG389" s="1"/>
      <c r="AH389" s="1"/>
      <c r="AI389" s="1"/>
      <c r="AJ389" s="1"/>
      <c r="AK389" s="1"/>
      <c r="AL389" s="1"/>
    </row>
    <row r="390" spans="1:38" x14ac:dyDescent="0.2">
      <c r="A390" s="1"/>
      <c r="B390" s="1"/>
      <c r="C390" s="1"/>
      <c r="D390" s="1"/>
      <c r="E390" s="1"/>
      <c r="F390" s="1"/>
      <c r="G390" s="1"/>
      <c r="H390" s="1"/>
      <c r="I390" s="1"/>
      <c r="J390" s="1"/>
      <c r="K390" s="1"/>
      <c r="L390" s="1"/>
      <c r="M390" s="1"/>
      <c r="N390" s="1"/>
      <c r="O390" s="1"/>
      <c r="P390" s="1"/>
      <c r="Q390" s="1"/>
      <c r="R390" s="1"/>
      <c r="S390" s="1"/>
      <c r="T390" s="1"/>
      <c r="U390" s="1"/>
      <c r="V390" s="1"/>
      <c r="W390" s="1"/>
      <c r="X390" s="1"/>
      <c r="Y390" s="1"/>
      <c r="Z390" s="1"/>
      <c r="AA390" s="1"/>
      <c r="AB390" s="1"/>
      <c r="AC390" s="1"/>
      <c r="AD390" s="1"/>
      <c r="AE390" s="1"/>
      <c r="AF390" s="1"/>
      <c r="AG390" s="1"/>
      <c r="AH390" s="1"/>
      <c r="AI390" s="1"/>
      <c r="AJ390" s="1"/>
      <c r="AK390" s="1"/>
      <c r="AL390" s="1"/>
    </row>
    <row r="391" spans="1:38" x14ac:dyDescent="0.2">
      <c r="A391" s="1"/>
      <c r="B391" s="1"/>
      <c r="C391" s="1"/>
      <c r="D391" s="1"/>
      <c r="E391" s="1"/>
      <c r="F391" s="1"/>
      <c r="G391" s="1"/>
      <c r="H391" s="1"/>
      <c r="I391" s="1"/>
      <c r="J391" s="1"/>
      <c r="K391" s="1"/>
      <c r="L391" s="1"/>
      <c r="M391" s="1"/>
      <c r="N391" s="1"/>
      <c r="O391" s="1"/>
      <c r="P391" s="1"/>
      <c r="Q391" s="1"/>
      <c r="R391" s="1"/>
      <c r="S391" s="1"/>
      <c r="T391" s="1"/>
      <c r="U391" s="1"/>
      <c r="V391" s="1"/>
      <c r="W391" s="1"/>
      <c r="X391" s="1"/>
      <c r="Y391" s="1"/>
      <c r="Z391" s="1"/>
      <c r="AA391" s="1"/>
      <c r="AB391" s="1"/>
      <c r="AC391" s="1"/>
      <c r="AD391" s="1"/>
      <c r="AE391" s="1"/>
      <c r="AF391" s="1"/>
      <c r="AG391" s="1"/>
      <c r="AH391" s="1"/>
      <c r="AI391" s="1"/>
      <c r="AJ391" s="1"/>
      <c r="AK391" s="1"/>
      <c r="AL391" s="1"/>
    </row>
    <row r="392" spans="1:38" x14ac:dyDescent="0.2">
      <c r="A392" s="1"/>
      <c r="B392" s="1"/>
      <c r="C392" s="1"/>
      <c r="D392" s="1"/>
      <c r="E392" s="1"/>
      <c r="F392" s="1"/>
      <c r="G392" s="1"/>
      <c r="H392" s="1"/>
      <c r="I392" s="1"/>
      <c r="J392" s="1"/>
      <c r="K392" s="1"/>
      <c r="L392" s="1"/>
      <c r="M392" s="1"/>
      <c r="N392" s="1"/>
      <c r="O392" s="1"/>
      <c r="P392" s="1"/>
      <c r="Q392" s="1"/>
      <c r="R392" s="1"/>
      <c r="S392" s="1"/>
      <c r="T392" s="1"/>
      <c r="U392" s="1"/>
      <c r="V392" s="1"/>
      <c r="W392" s="1"/>
      <c r="X392" s="1"/>
      <c r="Y392" s="1"/>
      <c r="Z392" s="1"/>
      <c r="AA392" s="1"/>
      <c r="AB392" s="1"/>
      <c r="AC392" s="1"/>
      <c r="AD392" s="1"/>
      <c r="AE392" s="1"/>
      <c r="AF392" s="1"/>
      <c r="AG392" s="1"/>
      <c r="AH392" s="1"/>
      <c r="AI392" s="1"/>
      <c r="AJ392" s="1"/>
      <c r="AK392" s="1"/>
      <c r="AL392" s="1"/>
    </row>
    <row r="393" spans="1:38" x14ac:dyDescent="0.2">
      <c r="A393" s="1"/>
      <c r="B393" s="1"/>
      <c r="C393" s="1"/>
      <c r="D393" s="1"/>
      <c r="E393" s="1"/>
      <c r="F393" s="1"/>
      <c r="G393" s="1"/>
      <c r="H393" s="1"/>
      <c r="I393" s="1"/>
      <c r="J393" s="1"/>
      <c r="K393" s="1"/>
      <c r="L393" s="1"/>
      <c r="M393" s="1"/>
      <c r="N393" s="1"/>
      <c r="O393" s="1"/>
      <c r="P393" s="1"/>
      <c r="Q393" s="1"/>
      <c r="R393" s="1"/>
      <c r="S393" s="1"/>
      <c r="T393" s="1"/>
      <c r="U393" s="1"/>
      <c r="V393" s="1"/>
      <c r="W393" s="1"/>
      <c r="X393" s="1"/>
      <c r="Y393" s="1"/>
      <c r="Z393" s="1"/>
      <c r="AA393" s="1"/>
      <c r="AB393" s="1"/>
      <c r="AC393" s="1"/>
      <c r="AD393" s="1"/>
      <c r="AE393" s="1"/>
      <c r="AF393" s="1"/>
      <c r="AG393" s="1"/>
      <c r="AH393" s="1"/>
      <c r="AI393" s="1"/>
      <c r="AJ393" s="1"/>
      <c r="AK393" s="1"/>
      <c r="AL393" s="1"/>
    </row>
    <row r="394" spans="1:38" x14ac:dyDescent="0.2">
      <c r="A394" s="1"/>
      <c r="B394" s="1"/>
      <c r="C394" s="1"/>
      <c r="D394" s="1"/>
      <c r="E394" s="1"/>
      <c r="F394" s="1"/>
      <c r="G394" s="1"/>
      <c r="H394" s="1"/>
      <c r="I394" s="1"/>
      <c r="J394" s="1"/>
      <c r="K394" s="1"/>
      <c r="L394" s="1"/>
      <c r="M394" s="1"/>
      <c r="N394" s="1"/>
      <c r="O394" s="1"/>
      <c r="P394" s="1"/>
      <c r="Q394" s="1"/>
      <c r="R394" s="1"/>
      <c r="S394" s="1"/>
      <c r="T394" s="1"/>
      <c r="U394" s="1"/>
      <c r="V394" s="1"/>
      <c r="W394" s="1"/>
      <c r="X394" s="1"/>
      <c r="Y394" s="1"/>
      <c r="Z394" s="1"/>
      <c r="AA394" s="1"/>
      <c r="AB394" s="1"/>
      <c r="AC394" s="1"/>
      <c r="AD394" s="1"/>
      <c r="AE394" s="1"/>
      <c r="AF394" s="1"/>
      <c r="AG394" s="1"/>
      <c r="AH394" s="1"/>
      <c r="AI394" s="1"/>
      <c r="AJ394" s="1"/>
      <c r="AK394" s="1"/>
      <c r="AL394" s="1"/>
    </row>
    <row r="395" spans="1:38" x14ac:dyDescent="0.2">
      <c r="A395" s="1"/>
      <c r="B395" s="1"/>
      <c r="C395" s="1"/>
      <c r="D395" s="1"/>
      <c r="E395" s="1"/>
      <c r="F395" s="1"/>
      <c r="G395" s="1"/>
      <c r="H395" s="1"/>
      <c r="I395" s="1"/>
      <c r="J395" s="1"/>
      <c r="K395" s="1"/>
      <c r="L395" s="1"/>
      <c r="M395" s="1"/>
      <c r="N395" s="1"/>
      <c r="O395" s="1"/>
      <c r="P395" s="1"/>
      <c r="Q395" s="1"/>
      <c r="R395" s="1"/>
      <c r="S395" s="1"/>
      <c r="T395" s="1"/>
      <c r="U395" s="1"/>
      <c r="V395" s="1"/>
      <c r="W395" s="1"/>
      <c r="X395" s="1"/>
      <c r="Y395" s="1"/>
      <c r="Z395" s="1"/>
      <c r="AA395" s="1"/>
      <c r="AB395" s="1"/>
      <c r="AC395" s="1"/>
      <c r="AD395" s="1"/>
      <c r="AE395" s="1"/>
      <c r="AF395" s="1"/>
      <c r="AG395" s="1"/>
      <c r="AH395" s="1"/>
      <c r="AI395" s="1"/>
      <c r="AJ395" s="1"/>
      <c r="AK395" s="1"/>
      <c r="AL395" s="1"/>
    </row>
    <row r="396" spans="1:38" x14ac:dyDescent="0.2">
      <c r="A396" s="1"/>
      <c r="B396" s="1"/>
      <c r="C396" s="1"/>
      <c r="D396" s="1"/>
      <c r="E396" s="1"/>
      <c r="F396" s="1"/>
      <c r="G396" s="1"/>
      <c r="H396" s="1"/>
      <c r="I396" s="1"/>
      <c r="J396" s="1"/>
      <c r="K396" s="1"/>
      <c r="L396" s="1"/>
      <c r="M396" s="1"/>
      <c r="N396" s="1"/>
      <c r="O396" s="1"/>
      <c r="P396" s="1"/>
      <c r="Q396" s="1"/>
      <c r="R396" s="1"/>
      <c r="S396" s="1"/>
      <c r="T396" s="1"/>
      <c r="U396" s="1"/>
      <c r="V396" s="1"/>
      <c r="W396" s="1"/>
      <c r="X396" s="1"/>
      <c r="Y396" s="1"/>
      <c r="Z396" s="1"/>
      <c r="AA396" s="1"/>
      <c r="AB396" s="1"/>
      <c r="AC396" s="1"/>
      <c r="AD396" s="1"/>
      <c r="AE396" s="1"/>
      <c r="AF396" s="1"/>
      <c r="AG396" s="1"/>
      <c r="AH396" s="1"/>
      <c r="AI396" s="1"/>
      <c r="AJ396" s="1"/>
      <c r="AK396" s="1"/>
      <c r="AL396" s="1"/>
    </row>
    <row r="397" spans="1:38" x14ac:dyDescent="0.2">
      <c r="A397" s="1"/>
      <c r="B397" s="1"/>
      <c r="C397" s="1"/>
      <c r="D397" s="1"/>
      <c r="E397" s="1"/>
      <c r="F397" s="1"/>
      <c r="G397" s="1"/>
      <c r="H397" s="1"/>
      <c r="I397" s="1"/>
      <c r="J397" s="1"/>
      <c r="K397" s="1"/>
      <c r="L397" s="1"/>
      <c r="M397" s="1"/>
      <c r="N397" s="1"/>
      <c r="O397" s="1"/>
      <c r="P397" s="1"/>
      <c r="Q397" s="1"/>
      <c r="R397" s="1"/>
      <c r="S397" s="1"/>
      <c r="T397" s="1"/>
      <c r="U397" s="1"/>
      <c r="V397" s="1"/>
      <c r="W397" s="1"/>
      <c r="X397" s="1"/>
      <c r="Y397" s="1"/>
      <c r="Z397" s="1"/>
      <c r="AA397" s="1"/>
      <c r="AB397" s="1"/>
      <c r="AC397" s="1"/>
      <c r="AD397" s="1"/>
      <c r="AE397" s="1"/>
      <c r="AF397" s="1"/>
      <c r="AG397" s="1"/>
      <c r="AH397" s="1"/>
      <c r="AI397" s="1"/>
      <c r="AJ397" s="1"/>
      <c r="AK397" s="1"/>
      <c r="AL397" s="1"/>
    </row>
    <row r="398" spans="1:38" x14ac:dyDescent="0.2">
      <c r="A398" s="1"/>
      <c r="B398" s="1"/>
      <c r="C398" s="1"/>
      <c r="D398" s="1"/>
      <c r="E398" s="1"/>
      <c r="F398" s="1"/>
      <c r="G398" s="1"/>
      <c r="H398" s="1"/>
      <c r="I398" s="1"/>
      <c r="J398" s="1"/>
      <c r="K398" s="1"/>
      <c r="L398" s="1"/>
      <c r="M398" s="1"/>
      <c r="N398" s="1"/>
      <c r="O398" s="1"/>
      <c r="P398" s="1"/>
      <c r="Q398" s="1"/>
      <c r="R398" s="1"/>
      <c r="S398" s="1"/>
      <c r="T398" s="1"/>
      <c r="U398" s="1"/>
      <c r="V398" s="1"/>
      <c r="W398" s="1"/>
      <c r="X398" s="1"/>
      <c r="Y398" s="1"/>
      <c r="Z398" s="1"/>
      <c r="AA398" s="1"/>
      <c r="AB398" s="1"/>
      <c r="AC398" s="1"/>
      <c r="AD398" s="1"/>
      <c r="AE398" s="1"/>
      <c r="AF398" s="1"/>
      <c r="AG398" s="1"/>
      <c r="AH398" s="1"/>
      <c r="AI398" s="1"/>
      <c r="AJ398" s="1"/>
      <c r="AK398" s="1"/>
      <c r="AL398" s="1"/>
    </row>
    <row r="399" spans="1:38" x14ac:dyDescent="0.2">
      <c r="A399" s="1"/>
      <c r="B399" s="1"/>
      <c r="C399" s="1"/>
      <c r="D399" s="1"/>
      <c r="E399" s="1"/>
      <c r="F399" s="1"/>
      <c r="G399" s="1"/>
      <c r="H399" s="1"/>
      <c r="I399" s="1"/>
      <c r="J399" s="1"/>
      <c r="K399" s="1"/>
      <c r="L399" s="1"/>
      <c r="M399" s="1"/>
      <c r="N399" s="1"/>
      <c r="O399" s="1"/>
      <c r="P399" s="1"/>
      <c r="Q399" s="1"/>
      <c r="R399" s="1"/>
      <c r="S399" s="1"/>
      <c r="T399" s="1"/>
      <c r="U399" s="1"/>
      <c r="V399" s="1"/>
      <c r="W399" s="1"/>
      <c r="X399" s="1"/>
      <c r="Y399" s="1"/>
      <c r="Z399" s="1"/>
      <c r="AA399" s="1"/>
      <c r="AB399" s="1"/>
      <c r="AC399" s="1"/>
      <c r="AD399" s="1"/>
      <c r="AE399" s="1"/>
      <c r="AF399" s="1"/>
      <c r="AG399" s="1"/>
      <c r="AH399" s="1"/>
      <c r="AI399" s="1"/>
      <c r="AJ399" s="1"/>
      <c r="AK399" s="1"/>
      <c r="AL399" s="1"/>
    </row>
    <row r="400" spans="1:38" x14ac:dyDescent="0.2">
      <c r="A400" s="1"/>
      <c r="B400" s="1"/>
      <c r="C400" s="1"/>
      <c r="D400" s="1"/>
      <c r="E400" s="1"/>
      <c r="F400" s="1"/>
      <c r="G400" s="1"/>
      <c r="H400" s="1"/>
      <c r="I400" s="1"/>
      <c r="J400" s="1"/>
      <c r="K400" s="1"/>
      <c r="L400" s="1"/>
      <c r="M400" s="1"/>
      <c r="N400" s="1"/>
      <c r="O400" s="1"/>
      <c r="P400" s="1"/>
      <c r="Q400" s="1"/>
      <c r="R400" s="1"/>
      <c r="S400" s="1"/>
      <c r="T400" s="1"/>
      <c r="U400" s="1"/>
      <c r="V400" s="1"/>
      <c r="W400" s="1"/>
      <c r="X400" s="1"/>
      <c r="Y400" s="1"/>
      <c r="Z400" s="1"/>
      <c r="AA400" s="1"/>
      <c r="AB400" s="1"/>
      <c r="AC400" s="1"/>
      <c r="AD400" s="1"/>
      <c r="AE400" s="1"/>
      <c r="AF400" s="1"/>
      <c r="AG400" s="1"/>
      <c r="AH400" s="1"/>
      <c r="AI400" s="1"/>
      <c r="AJ400" s="1"/>
      <c r="AK400" s="1"/>
      <c r="AL400" s="1"/>
    </row>
    <row r="401" spans="1:38" x14ac:dyDescent="0.2">
      <c r="A401" s="1"/>
      <c r="B401" s="1"/>
      <c r="C401" s="1"/>
      <c r="D401" s="1"/>
      <c r="E401" s="1"/>
      <c r="F401" s="1"/>
      <c r="G401" s="1"/>
      <c r="H401" s="1"/>
      <c r="I401" s="1"/>
      <c r="J401" s="1"/>
      <c r="K401" s="1"/>
      <c r="L401" s="1"/>
      <c r="M401" s="1"/>
      <c r="N401" s="1"/>
      <c r="O401" s="1"/>
      <c r="P401" s="1"/>
      <c r="Q401" s="1"/>
      <c r="R401" s="1"/>
      <c r="S401" s="1"/>
      <c r="T401" s="1"/>
      <c r="U401" s="1"/>
      <c r="V401" s="1"/>
      <c r="W401" s="1"/>
      <c r="X401" s="1"/>
      <c r="Y401" s="1"/>
      <c r="Z401" s="1"/>
      <c r="AA401" s="1"/>
      <c r="AB401" s="1"/>
      <c r="AC401" s="1"/>
      <c r="AD401" s="1"/>
      <c r="AE401" s="1"/>
      <c r="AF401" s="1"/>
      <c r="AG401" s="1"/>
      <c r="AH401" s="1"/>
      <c r="AI401" s="1"/>
      <c r="AJ401" s="1"/>
      <c r="AK401" s="1"/>
      <c r="AL401" s="1"/>
    </row>
    <row r="402" spans="1:38" x14ac:dyDescent="0.2">
      <c r="A402" s="1"/>
      <c r="B402" s="1"/>
      <c r="C402" s="1"/>
      <c r="D402" s="1"/>
      <c r="E402" s="1"/>
      <c r="F402" s="1"/>
      <c r="G402" s="1"/>
      <c r="H402" s="1"/>
      <c r="I402" s="1"/>
      <c r="J402" s="1"/>
      <c r="K402" s="1"/>
      <c r="L402" s="1"/>
      <c r="M402" s="1"/>
      <c r="N402" s="1"/>
      <c r="O402" s="1"/>
      <c r="P402" s="1"/>
      <c r="Q402" s="1"/>
      <c r="R402" s="1"/>
      <c r="S402" s="1"/>
      <c r="T402" s="1"/>
      <c r="U402" s="1"/>
      <c r="V402" s="1"/>
      <c r="W402" s="1"/>
      <c r="X402" s="1"/>
      <c r="Y402" s="1"/>
      <c r="Z402" s="1"/>
      <c r="AA402" s="1"/>
      <c r="AB402" s="1"/>
      <c r="AC402" s="1"/>
      <c r="AD402" s="1"/>
      <c r="AE402" s="1"/>
      <c r="AF402" s="1"/>
      <c r="AG402" s="1"/>
      <c r="AH402" s="1"/>
      <c r="AI402" s="1"/>
      <c r="AJ402" s="1"/>
      <c r="AK402" s="1"/>
      <c r="AL402" s="1"/>
    </row>
    <row r="403" spans="1:38" x14ac:dyDescent="0.2">
      <c r="A403" s="1"/>
      <c r="B403" s="1"/>
      <c r="C403" s="1"/>
      <c r="D403" s="1"/>
      <c r="E403" s="1"/>
      <c r="F403" s="1"/>
      <c r="G403" s="1"/>
      <c r="H403" s="1"/>
      <c r="I403" s="1"/>
      <c r="J403" s="1"/>
      <c r="K403" s="1"/>
      <c r="L403" s="1"/>
      <c r="M403" s="1"/>
      <c r="N403" s="1"/>
      <c r="O403" s="1"/>
      <c r="P403" s="1"/>
      <c r="Q403" s="1"/>
      <c r="R403" s="1"/>
      <c r="S403" s="1"/>
      <c r="T403" s="1"/>
      <c r="U403" s="1"/>
      <c r="V403" s="1"/>
      <c r="W403" s="1"/>
      <c r="X403" s="1"/>
      <c r="Y403" s="1"/>
      <c r="Z403" s="1"/>
      <c r="AA403" s="1"/>
      <c r="AB403" s="1"/>
      <c r="AC403" s="1"/>
      <c r="AD403" s="1"/>
      <c r="AE403" s="1"/>
      <c r="AF403" s="1"/>
      <c r="AG403" s="1"/>
      <c r="AH403" s="1"/>
      <c r="AI403" s="1"/>
      <c r="AJ403" s="1"/>
      <c r="AK403" s="1"/>
      <c r="AL403" s="1"/>
    </row>
    <row r="404" spans="1:38" x14ac:dyDescent="0.2">
      <c r="A404" s="1"/>
      <c r="B404" s="1"/>
      <c r="C404" s="1"/>
      <c r="D404" s="1"/>
      <c r="E404" s="1"/>
      <c r="F404" s="1"/>
      <c r="G404" s="1"/>
      <c r="H404" s="1"/>
      <c r="I404" s="1"/>
      <c r="J404" s="1"/>
      <c r="K404" s="1"/>
      <c r="L404" s="1"/>
      <c r="M404" s="1"/>
      <c r="N404" s="1"/>
      <c r="O404" s="1"/>
      <c r="P404" s="1"/>
      <c r="Q404" s="1"/>
      <c r="R404" s="1"/>
      <c r="S404" s="1"/>
      <c r="T404" s="1"/>
      <c r="U404" s="1"/>
      <c r="V404" s="1"/>
      <c r="W404" s="1"/>
      <c r="X404" s="1"/>
      <c r="Y404" s="1"/>
      <c r="Z404" s="1"/>
      <c r="AA404" s="1"/>
      <c r="AB404" s="1"/>
      <c r="AC404" s="1"/>
      <c r="AD404" s="1"/>
      <c r="AE404" s="1"/>
      <c r="AF404" s="1"/>
      <c r="AG404" s="1"/>
      <c r="AH404" s="1"/>
      <c r="AI404" s="1"/>
      <c r="AJ404" s="1"/>
      <c r="AK404" s="1"/>
      <c r="AL404" s="1"/>
    </row>
    <row r="405" spans="1:38" x14ac:dyDescent="0.2">
      <c r="A405" s="1"/>
      <c r="B405" s="1"/>
      <c r="C405" s="1"/>
      <c r="D405" s="1"/>
      <c r="E405" s="1"/>
      <c r="F405" s="1"/>
      <c r="G405" s="1"/>
      <c r="H405" s="1"/>
      <c r="I405" s="1"/>
      <c r="J405" s="1"/>
      <c r="K405" s="1"/>
      <c r="L405" s="1"/>
      <c r="M405" s="1"/>
      <c r="N405" s="1"/>
      <c r="O405" s="1"/>
      <c r="P405" s="1"/>
      <c r="Q405" s="1"/>
      <c r="R405" s="1"/>
      <c r="S405" s="1"/>
      <c r="T405" s="1"/>
      <c r="U405" s="1"/>
      <c r="V405" s="1"/>
      <c r="W405" s="1"/>
      <c r="X405" s="1"/>
      <c r="Y405" s="1"/>
      <c r="Z405" s="1"/>
      <c r="AA405" s="1"/>
      <c r="AB405" s="1"/>
      <c r="AC405" s="1"/>
      <c r="AD405" s="1"/>
      <c r="AE405" s="1"/>
      <c r="AF405" s="1"/>
      <c r="AG405" s="1"/>
      <c r="AH405" s="1"/>
      <c r="AI405" s="1"/>
      <c r="AJ405" s="1"/>
      <c r="AK405" s="1"/>
      <c r="AL405" s="1"/>
    </row>
    <row r="406" spans="1:38" x14ac:dyDescent="0.2">
      <c r="A406" s="1"/>
      <c r="B406" s="1"/>
      <c r="C406" s="1"/>
      <c r="D406" s="1"/>
      <c r="E406" s="1"/>
      <c r="F406" s="1"/>
      <c r="G406" s="1"/>
      <c r="H406" s="1"/>
      <c r="I406" s="1"/>
      <c r="J406" s="1"/>
      <c r="K406" s="1"/>
      <c r="L406" s="1"/>
      <c r="M406" s="1"/>
      <c r="N406" s="1"/>
      <c r="O406" s="1"/>
      <c r="P406" s="1"/>
      <c r="Q406" s="1"/>
      <c r="R406" s="1"/>
      <c r="S406" s="1"/>
      <c r="T406" s="1"/>
      <c r="U406" s="1"/>
      <c r="V406" s="1"/>
      <c r="W406" s="1"/>
      <c r="X406" s="1"/>
      <c r="Y406" s="1"/>
      <c r="Z406" s="1"/>
      <c r="AA406" s="1"/>
      <c r="AB406" s="1"/>
      <c r="AC406" s="1"/>
      <c r="AD406" s="1"/>
      <c r="AE406" s="1"/>
      <c r="AF406" s="1"/>
      <c r="AG406" s="1"/>
      <c r="AH406" s="1"/>
      <c r="AI406" s="1"/>
      <c r="AJ406" s="1"/>
      <c r="AK406" s="1"/>
      <c r="AL406" s="1"/>
    </row>
    <row r="407" spans="1:38" x14ac:dyDescent="0.2">
      <c r="A407" s="1"/>
      <c r="B407" s="1"/>
      <c r="C407" s="1"/>
      <c r="D407" s="1"/>
      <c r="E407" s="1"/>
      <c r="F407" s="1"/>
      <c r="G407" s="1"/>
      <c r="H407" s="1"/>
      <c r="I407" s="1"/>
      <c r="J407" s="1"/>
      <c r="K407" s="1"/>
      <c r="L407" s="1"/>
      <c r="M407" s="1"/>
      <c r="N407" s="1"/>
      <c r="O407" s="1"/>
      <c r="P407" s="1"/>
      <c r="Q407" s="1"/>
      <c r="R407" s="1"/>
      <c r="S407" s="1"/>
      <c r="T407" s="1"/>
      <c r="U407" s="1"/>
      <c r="V407" s="1"/>
      <c r="W407" s="1"/>
      <c r="X407" s="1"/>
      <c r="Y407" s="1"/>
      <c r="Z407" s="1"/>
      <c r="AA407" s="1"/>
      <c r="AB407" s="1"/>
      <c r="AC407" s="1"/>
      <c r="AD407" s="1"/>
      <c r="AE407" s="1"/>
      <c r="AF407" s="1"/>
      <c r="AG407" s="1"/>
      <c r="AH407" s="1"/>
      <c r="AI407" s="1"/>
      <c r="AJ407" s="1"/>
      <c r="AK407" s="1"/>
      <c r="AL407" s="1"/>
    </row>
    <row r="408" spans="1:38" x14ac:dyDescent="0.2">
      <c r="A408" s="1"/>
      <c r="B408" s="1"/>
      <c r="C408" s="1"/>
      <c r="D408" s="1"/>
      <c r="E408" s="1"/>
      <c r="F408" s="1"/>
      <c r="G408" s="1"/>
      <c r="H408" s="1"/>
      <c r="I408" s="1"/>
      <c r="J408" s="1"/>
      <c r="K408" s="1"/>
      <c r="L408" s="1"/>
      <c r="M408" s="1"/>
      <c r="N408" s="1"/>
      <c r="O408" s="1"/>
      <c r="P408" s="1"/>
      <c r="Q408" s="1"/>
      <c r="R408" s="1"/>
      <c r="S408" s="1"/>
      <c r="T408" s="1"/>
      <c r="U408" s="1"/>
      <c r="V408" s="1"/>
      <c r="W408" s="1"/>
      <c r="X408" s="1"/>
      <c r="Y408" s="1"/>
      <c r="Z408" s="1"/>
      <c r="AA408" s="1"/>
      <c r="AB408" s="1"/>
      <c r="AC408" s="1"/>
      <c r="AD408" s="1"/>
      <c r="AE408" s="1"/>
      <c r="AF408" s="1"/>
      <c r="AG408" s="1"/>
      <c r="AH408" s="1"/>
      <c r="AI408" s="1"/>
      <c r="AJ408" s="1"/>
      <c r="AK408" s="1"/>
      <c r="AL408" s="1"/>
    </row>
    <row r="409" spans="1:38" x14ac:dyDescent="0.2">
      <c r="A409" s="1"/>
      <c r="B409" s="1"/>
      <c r="C409" s="1"/>
      <c r="D409" s="1"/>
      <c r="E409" s="1"/>
      <c r="F409" s="1"/>
      <c r="G409" s="1"/>
      <c r="H409" s="1"/>
      <c r="I409" s="1"/>
      <c r="J409" s="1"/>
      <c r="K409" s="1"/>
      <c r="L409" s="1"/>
      <c r="M409" s="1"/>
      <c r="N409" s="1"/>
      <c r="O409" s="1"/>
      <c r="P409" s="1"/>
      <c r="Q409" s="1"/>
      <c r="R409" s="1"/>
      <c r="S409" s="1"/>
      <c r="T409" s="1"/>
      <c r="U409" s="1"/>
      <c r="V409" s="1"/>
      <c r="W409" s="1"/>
      <c r="X409" s="1"/>
      <c r="Y409" s="1"/>
      <c r="Z409" s="1"/>
      <c r="AA409" s="1"/>
      <c r="AB409" s="1"/>
      <c r="AC409" s="1"/>
      <c r="AD409" s="1"/>
      <c r="AE409" s="1"/>
      <c r="AF409" s="1"/>
      <c r="AG409" s="1"/>
      <c r="AH409" s="1"/>
      <c r="AI409" s="1"/>
      <c r="AJ409" s="1"/>
      <c r="AK409" s="1"/>
      <c r="AL409" s="1"/>
    </row>
    <row r="410" spans="1:38" x14ac:dyDescent="0.2">
      <c r="A410" s="1"/>
      <c r="B410" s="1"/>
      <c r="C410" s="1"/>
      <c r="D410" s="1"/>
      <c r="E410" s="1"/>
      <c r="F410" s="1"/>
      <c r="G410" s="1"/>
      <c r="H410" s="1"/>
      <c r="I410" s="1"/>
      <c r="J410" s="1"/>
      <c r="K410" s="1"/>
      <c r="L410" s="1"/>
      <c r="M410" s="1"/>
      <c r="N410" s="1"/>
      <c r="O410" s="1"/>
      <c r="P410" s="1"/>
      <c r="Q410" s="1"/>
      <c r="R410" s="1"/>
      <c r="S410" s="1"/>
      <c r="T410" s="1"/>
      <c r="U410" s="1"/>
      <c r="V410" s="1"/>
      <c r="W410" s="1"/>
      <c r="X410" s="1"/>
      <c r="Y410" s="1"/>
      <c r="Z410" s="1"/>
      <c r="AA410" s="1"/>
      <c r="AB410" s="1"/>
      <c r="AC410" s="1"/>
      <c r="AD410" s="1"/>
      <c r="AE410" s="1"/>
      <c r="AF410" s="1"/>
      <c r="AG410" s="1"/>
      <c r="AH410" s="1"/>
      <c r="AI410" s="1"/>
      <c r="AJ410" s="1"/>
      <c r="AK410" s="1"/>
      <c r="AL410" s="1"/>
    </row>
    <row r="411" spans="1:38" x14ac:dyDescent="0.2">
      <c r="A411" s="1"/>
      <c r="B411" s="1"/>
      <c r="C411" s="1"/>
      <c r="D411" s="1"/>
      <c r="E411" s="1"/>
      <c r="F411" s="1"/>
      <c r="G411" s="1"/>
      <c r="H411" s="1"/>
      <c r="I411" s="1"/>
      <c r="J411" s="1"/>
      <c r="K411" s="1"/>
      <c r="L411" s="1"/>
      <c r="M411" s="1"/>
      <c r="N411" s="1"/>
      <c r="O411" s="1"/>
      <c r="P411" s="1"/>
      <c r="Q411" s="1"/>
      <c r="R411" s="1"/>
      <c r="S411" s="1"/>
      <c r="T411" s="1"/>
      <c r="U411" s="1"/>
      <c r="V411" s="1"/>
      <c r="W411" s="1"/>
      <c r="X411" s="1"/>
      <c r="Y411" s="1"/>
      <c r="Z411" s="1"/>
      <c r="AA411" s="1"/>
      <c r="AB411" s="1"/>
      <c r="AC411" s="1"/>
      <c r="AD411" s="1"/>
      <c r="AE411" s="1"/>
      <c r="AF411" s="1"/>
      <c r="AG411" s="1"/>
      <c r="AH411" s="1"/>
      <c r="AI411" s="1"/>
      <c r="AJ411" s="1"/>
      <c r="AK411" s="1"/>
      <c r="AL411" s="1"/>
    </row>
    <row r="412" spans="1:38" x14ac:dyDescent="0.2">
      <c r="A412" s="1"/>
      <c r="B412" s="1"/>
      <c r="C412" s="1"/>
      <c r="D412" s="1"/>
      <c r="E412" s="1"/>
      <c r="F412" s="1"/>
      <c r="G412" s="1"/>
      <c r="H412" s="1"/>
      <c r="I412" s="1"/>
      <c r="J412" s="1"/>
      <c r="K412" s="1"/>
      <c r="L412" s="1"/>
      <c r="M412" s="1"/>
      <c r="N412" s="1"/>
      <c r="O412" s="1"/>
      <c r="P412" s="1"/>
      <c r="Q412" s="1"/>
      <c r="R412" s="1"/>
      <c r="S412" s="1"/>
      <c r="T412" s="1"/>
      <c r="U412" s="1"/>
      <c r="V412" s="1"/>
      <c r="W412" s="1"/>
      <c r="X412" s="1"/>
      <c r="Y412" s="1"/>
      <c r="Z412" s="1"/>
      <c r="AA412" s="1"/>
      <c r="AB412" s="1"/>
      <c r="AC412" s="1"/>
      <c r="AD412" s="1"/>
      <c r="AE412" s="1"/>
      <c r="AF412" s="1"/>
      <c r="AG412" s="1"/>
      <c r="AH412" s="1"/>
      <c r="AI412" s="1"/>
      <c r="AJ412" s="1"/>
      <c r="AK412" s="1"/>
      <c r="AL412" s="1"/>
    </row>
    <row r="413" spans="1:38" x14ac:dyDescent="0.2">
      <c r="A413" s="1"/>
      <c r="B413" s="1"/>
      <c r="C413" s="1"/>
      <c r="D413" s="1"/>
      <c r="E413" s="1"/>
      <c r="F413" s="1"/>
      <c r="G413" s="1"/>
      <c r="H413" s="1"/>
      <c r="I413" s="1"/>
      <c r="J413" s="1"/>
      <c r="K413" s="1"/>
      <c r="L413" s="1"/>
      <c r="M413" s="1"/>
      <c r="N413" s="1"/>
      <c r="O413" s="1"/>
      <c r="P413" s="1"/>
      <c r="Q413" s="1"/>
      <c r="R413" s="1"/>
      <c r="S413" s="1"/>
      <c r="T413" s="1"/>
      <c r="U413" s="1"/>
      <c r="V413" s="1"/>
      <c r="W413" s="1"/>
      <c r="X413" s="1"/>
      <c r="Y413" s="1"/>
      <c r="Z413" s="1"/>
      <c r="AA413" s="1"/>
      <c r="AB413" s="1"/>
      <c r="AC413" s="1"/>
      <c r="AD413" s="1"/>
      <c r="AE413" s="1"/>
      <c r="AF413" s="1"/>
      <c r="AG413" s="1"/>
      <c r="AH413" s="1"/>
      <c r="AI413" s="1"/>
      <c r="AJ413" s="1"/>
      <c r="AK413" s="1"/>
      <c r="AL413" s="1"/>
    </row>
    <row r="414" spans="1:38" x14ac:dyDescent="0.2">
      <c r="A414" s="1"/>
      <c r="B414" s="1"/>
      <c r="C414" s="1"/>
      <c r="D414" s="1"/>
      <c r="E414" s="1"/>
      <c r="F414" s="1"/>
      <c r="G414" s="1"/>
      <c r="H414" s="1"/>
      <c r="I414" s="1"/>
      <c r="J414" s="1"/>
      <c r="K414" s="1"/>
      <c r="L414" s="1"/>
      <c r="M414" s="1"/>
      <c r="N414" s="1"/>
      <c r="O414" s="1"/>
      <c r="P414" s="1"/>
      <c r="Q414" s="1"/>
      <c r="R414" s="1"/>
      <c r="S414" s="1"/>
      <c r="T414" s="1"/>
      <c r="U414" s="1"/>
      <c r="V414" s="1"/>
      <c r="W414" s="1"/>
      <c r="X414" s="1"/>
      <c r="Y414" s="1"/>
      <c r="Z414" s="1"/>
      <c r="AA414" s="1"/>
      <c r="AB414" s="1"/>
      <c r="AC414" s="1"/>
      <c r="AD414" s="1"/>
      <c r="AE414" s="1"/>
      <c r="AF414" s="1"/>
      <c r="AG414" s="1"/>
      <c r="AH414" s="1"/>
      <c r="AI414" s="1"/>
      <c r="AJ414" s="1"/>
      <c r="AK414" s="1"/>
      <c r="AL414" s="1"/>
    </row>
    <row r="415" spans="1:38" x14ac:dyDescent="0.2">
      <c r="A415" s="1"/>
      <c r="B415" s="1"/>
      <c r="C415" s="1"/>
      <c r="D415" s="1"/>
      <c r="E415" s="1"/>
      <c r="F415" s="1"/>
      <c r="G415" s="1"/>
      <c r="H415" s="1"/>
      <c r="I415" s="1"/>
      <c r="J415" s="1"/>
      <c r="K415" s="1"/>
      <c r="L415" s="1"/>
      <c r="M415" s="1"/>
      <c r="N415" s="1"/>
      <c r="O415" s="1"/>
      <c r="P415" s="1"/>
      <c r="Q415" s="1"/>
      <c r="R415" s="1"/>
      <c r="S415" s="1"/>
      <c r="T415" s="1"/>
      <c r="U415" s="1"/>
      <c r="V415" s="1"/>
      <c r="W415" s="1"/>
      <c r="X415" s="1"/>
      <c r="Y415" s="1"/>
      <c r="Z415" s="1"/>
      <c r="AA415" s="1"/>
      <c r="AB415" s="1"/>
      <c r="AC415" s="1"/>
      <c r="AD415" s="1"/>
      <c r="AE415" s="1"/>
      <c r="AF415" s="1"/>
      <c r="AG415" s="1"/>
      <c r="AH415" s="1"/>
      <c r="AI415" s="1"/>
      <c r="AJ415" s="1"/>
      <c r="AK415" s="1"/>
      <c r="AL415" s="1"/>
    </row>
    <row r="416" spans="1:38" x14ac:dyDescent="0.2">
      <c r="A416" s="1"/>
      <c r="B416" s="1"/>
      <c r="C416" s="1"/>
      <c r="D416" s="1"/>
      <c r="E416" s="1"/>
      <c r="F416" s="1"/>
      <c r="G416" s="1"/>
      <c r="H416" s="1"/>
      <c r="I416" s="1"/>
      <c r="J416" s="1"/>
      <c r="K416" s="1"/>
      <c r="L416" s="1"/>
      <c r="M416" s="1"/>
      <c r="N416" s="1"/>
      <c r="O416" s="1"/>
      <c r="P416" s="1"/>
      <c r="Q416" s="1"/>
      <c r="R416" s="1"/>
      <c r="S416" s="1"/>
      <c r="T416" s="1"/>
      <c r="U416" s="1"/>
      <c r="V416" s="1"/>
      <c r="W416" s="1"/>
      <c r="X416" s="1"/>
      <c r="Y416" s="1"/>
      <c r="Z416" s="1"/>
      <c r="AA416" s="1"/>
      <c r="AB416" s="1"/>
      <c r="AC416" s="1"/>
      <c r="AD416" s="1"/>
      <c r="AE416" s="1"/>
      <c r="AF416" s="1"/>
      <c r="AG416" s="1"/>
      <c r="AH416" s="1"/>
      <c r="AI416" s="1"/>
      <c r="AJ416" s="1"/>
      <c r="AK416" s="1"/>
      <c r="AL416" s="1"/>
    </row>
    <row r="417" spans="1:38" x14ac:dyDescent="0.2">
      <c r="A417" s="1"/>
      <c r="B417" s="1"/>
      <c r="C417" s="1"/>
      <c r="D417" s="1"/>
      <c r="E417" s="1"/>
      <c r="F417" s="1"/>
      <c r="G417" s="1"/>
      <c r="H417" s="1"/>
      <c r="I417" s="1"/>
      <c r="J417" s="1"/>
      <c r="K417" s="1"/>
      <c r="L417" s="1"/>
      <c r="M417" s="1"/>
      <c r="N417" s="1"/>
      <c r="O417" s="1"/>
      <c r="P417" s="1"/>
      <c r="Q417" s="1"/>
      <c r="R417" s="1"/>
      <c r="S417" s="1"/>
      <c r="T417" s="1"/>
      <c r="U417" s="1"/>
      <c r="V417" s="1"/>
      <c r="W417" s="1"/>
      <c r="X417" s="1"/>
      <c r="Y417" s="1"/>
      <c r="Z417" s="1"/>
      <c r="AA417" s="1"/>
      <c r="AB417" s="1"/>
      <c r="AC417" s="1"/>
      <c r="AD417" s="1"/>
      <c r="AE417" s="1"/>
      <c r="AF417" s="1"/>
      <c r="AG417" s="1"/>
      <c r="AH417" s="1"/>
      <c r="AI417" s="1"/>
      <c r="AJ417" s="1"/>
      <c r="AK417" s="1"/>
      <c r="AL417" s="1"/>
    </row>
    <row r="418" spans="1:38" x14ac:dyDescent="0.2">
      <c r="A418" s="1"/>
      <c r="B418" s="1"/>
      <c r="C418" s="1"/>
      <c r="D418" s="1"/>
      <c r="E418" s="1"/>
      <c r="F418" s="1"/>
      <c r="G418" s="1"/>
      <c r="H418" s="1"/>
      <c r="I418" s="1"/>
      <c r="J418" s="1"/>
      <c r="K418" s="1"/>
      <c r="L418" s="1"/>
      <c r="M418" s="1"/>
      <c r="N418" s="1"/>
      <c r="O418" s="1"/>
      <c r="P418" s="1"/>
      <c r="Q418" s="1"/>
      <c r="R418" s="1"/>
      <c r="S418" s="1"/>
      <c r="T418" s="1"/>
      <c r="U418" s="1"/>
      <c r="V418" s="1"/>
      <c r="W418" s="1"/>
      <c r="X418" s="1"/>
      <c r="Y418" s="1"/>
      <c r="Z418" s="1"/>
      <c r="AA418" s="1"/>
      <c r="AB418" s="1"/>
      <c r="AC418" s="1"/>
      <c r="AD418" s="1"/>
      <c r="AE418" s="1"/>
      <c r="AF418" s="1"/>
      <c r="AG418" s="1"/>
      <c r="AH418" s="1"/>
      <c r="AI418" s="1"/>
      <c r="AJ418" s="1"/>
      <c r="AK418" s="1"/>
      <c r="AL418" s="1"/>
    </row>
    <row r="419" spans="1:38" x14ac:dyDescent="0.2">
      <c r="A419" s="1"/>
      <c r="B419" s="1"/>
      <c r="C419" s="1"/>
      <c r="D419" s="1"/>
      <c r="E419" s="1"/>
      <c r="F419" s="1"/>
      <c r="G419" s="1"/>
      <c r="H419" s="1"/>
      <c r="I419" s="1"/>
      <c r="J419" s="1"/>
      <c r="K419" s="1"/>
      <c r="L419" s="1"/>
      <c r="M419" s="1"/>
      <c r="N419" s="1"/>
      <c r="O419" s="1"/>
      <c r="P419" s="1"/>
      <c r="Q419" s="1"/>
      <c r="R419" s="1"/>
      <c r="S419" s="1"/>
      <c r="T419" s="1"/>
      <c r="U419" s="1"/>
      <c r="V419" s="1"/>
      <c r="W419" s="1"/>
      <c r="X419" s="1"/>
      <c r="Y419" s="1"/>
      <c r="Z419" s="1"/>
      <c r="AA419" s="1"/>
      <c r="AB419" s="1"/>
      <c r="AC419" s="1"/>
      <c r="AD419" s="1"/>
      <c r="AE419" s="1"/>
      <c r="AF419" s="1"/>
      <c r="AG419" s="1"/>
      <c r="AH419" s="1"/>
      <c r="AI419" s="1"/>
      <c r="AJ419" s="1"/>
      <c r="AK419" s="1"/>
      <c r="AL419" s="1"/>
    </row>
    <row r="420" spans="1:38" x14ac:dyDescent="0.2">
      <c r="A420" s="1"/>
      <c r="B420" s="1"/>
      <c r="C420" s="1"/>
      <c r="D420" s="1"/>
      <c r="E420" s="1"/>
      <c r="F420" s="1"/>
      <c r="G420" s="1"/>
      <c r="H420" s="1"/>
      <c r="I420" s="1"/>
      <c r="J420" s="1"/>
      <c r="K420" s="1"/>
      <c r="L420" s="1"/>
      <c r="M420" s="1"/>
      <c r="N420" s="1"/>
      <c r="O420" s="1"/>
      <c r="P420" s="1"/>
      <c r="Q420" s="1"/>
      <c r="R420" s="1"/>
      <c r="S420" s="1"/>
      <c r="T420" s="1"/>
      <c r="U420" s="1"/>
      <c r="V420" s="1"/>
      <c r="W420" s="1"/>
      <c r="X420" s="1"/>
      <c r="Y420" s="1"/>
      <c r="Z420" s="1"/>
      <c r="AA420" s="1"/>
      <c r="AB420" s="1"/>
      <c r="AC420" s="1"/>
      <c r="AD420" s="1"/>
      <c r="AE420" s="1"/>
      <c r="AF420" s="1"/>
      <c r="AG420" s="1"/>
      <c r="AH420" s="1"/>
      <c r="AI420" s="1"/>
      <c r="AJ420" s="1"/>
      <c r="AK420" s="1"/>
      <c r="AL420" s="1"/>
    </row>
    <row r="421" spans="1:38" x14ac:dyDescent="0.2">
      <c r="A421" s="1"/>
      <c r="B421" s="1"/>
      <c r="C421" s="1"/>
      <c r="D421" s="1"/>
      <c r="E421" s="1"/>
      <c r="F421" s="1"/>
      <c r="G421" s="1"/>
      <c r="H421" s="1"/>
      <c r="I421" s="1"/>
      <c r="J421" s="1"/>
      <c r="K421" s="1"/>
      <c r="L421" s="1"/>
      <c r="M421" s="1"/>
      <c r="N421" s="1"/>
      <c r="O421" s="1"/>
      <c r="P421" s="1"/>
      <c r="Q421" s="1"/>
      <c r="R421" s="1"/>
      <c r="S421" s="1"/>
      <c r="T421" s="1"/>
      <c r="U421" s="1"/>
      <c r="V421" s="1"/>
      <c r="W421" s="1"/>
      <c r="X421" s="1"/>
      <c r="Y421" s="1"/>
      <c r="Z421" s="1"/>
      <c r="AA421" s="1"/>
      <c r="AB421" s="1"/>
      <c r="AC421" s="1"/>
      <c r="AD421" s="1"/>
      <c r="AE421" s="1"/>
      <c r="AF421" s="1"/>
      <c r="AG421" s="1"/>
      <c r="AH421" s="1"/>
      <c r="AI421" s="1"/>
      <c r="AJ421" s="1"/>
      <c r="AK421" s="1"/>
      <c r="AL421" s="1"/>
    </row>
    <row r="422" spans="1:38" x14ac:dyDescent="0.2">
      <c r="A422" s="1"/>
      <c r="B422" s="1"/>
      <c r="C422" s="1"/>
      <c r="D422" s="1"/>
      <c r="E422" s="1"/>
      <c r="F422" s="1"/>
      <c r="G422" s="1"/>
      <c r="H422" s="1"/>
      <c r="I422" s="1"/>
      <c r="J422" s="1"/>
      <c r="K422" s="1"/>
      <c r="L422" s="1"/>
      <c r="M422" s="1"/>
      <c r="N422" s="1"/>
      <c r="O422" s="1"/>
      <c r="P422" s="1"/>
      <c r="Q422" s="1"/>
      <c r="R422" s="1"/>
      <c r="S422" s="1"/>
      <c r="T422" s="1"/>
      <c r="U422" s="1"/>
      <c r="V422" s="1"/>
      <c r="W422" s="1"/>
      <c r="X422" s="1"/>
      <c r="Y422" s="1"/>
      <c r="Z422" s="1"/>
      <c r="AA422" s="1"/>
      <c r="AB422" s="1"/>
      <c r="AC422" s="1"/>
      <c r="AD422" s="1"/>
      <c r="AE422" s="1"/>
      <c r="AF422" s="1"/>
      <c r="AG422" s="1"/>
      <c r="AH422" s="1"/>
      <c r="AI422" s="1"/>
      <c r="AJ422" s="1"/>
      <c r="AK422" s="1"/>
      <c r="AL422" s="1"/>
    </row>
    <row r="423" spans="1:38" x14ac:dyDescent="0.2">
      <c r="A423" s="1"/>
      <c r="B423" s="1"/>
      <c r="C423" s="1"/>
      <c r="D423" s="1"/>
      <c r="E423" s="1"/>
      <c r="F423" s="1"/>
      <c r="G423" s="1"/>
      <c r="H423" s="1"/>
      <c r="I423" s="1"/>
      <c r="J423" s="1"/>
      <c r="K423" s="1"/>
      <c r="L423" s="1"/>
      <c r="M423" s="1"/>
      <c r="N423" s="1"/>
      <c r="O423" s="1"/>
      <c r="P423" s="1"/>
      <c r="Q423" s="1"/>
      <c r="R423" s="1"/>
      <c r="S423" s="1"/>
      <c r="T423" s="1"/>
      <c r="U423" s="1"/>
      <c r="V423" s="1"/>
      <c r="W423" s="1"/>
      <c r="X423" s="1"/>
      <c r="Y423" s="1"/>
      <c r="Z423" s="1"/>
      <c r="AA423" s="1"/>
      <c r="AB423" s="1"/>
      <c r="AC423" s="1"/>
      <c r="AD423" s="1"/>
      <c r="AE423" s="1"/>
      <c r="AF423" s="1"/>
      <c r="AG423" s="1"/>
      <c r="AH423" s="1"/>
      <c r="AI423" s="1"/>
      <c r="AJ423" s="1"/>
      <c r="AK423" s="1"/>
      <c r="AL423" s="1"/>
    </row>
    <row r="424" spans="1:38" x14ac:dyDescent="0.2">
      <c r="A424" s="1"/>
      <c r="B424" s="1"/>
      <c r="C424" s="1"/>
      <c r="D424" s="1"/>
      <c r="E424" s="1"/>
      <c r="F424" s="1"/>
      <c r="G424" s="1"/>
      <c r="H424" s="1"/>
      <c r="I424" s="1"/>
      <c r="J424" s="1"/>
      <c r="K424" s="1"/>
      <c r="L424" s="1"/>
      <c r="M424" s="1"/>
      <c r="N424" s="1"/>
      <c r="O424" s="1"/>
      <c r="P424" s="1"/>
      <c r="Q424" s="1"/>
      <c r="R424" s="1"/>
      <c r="S424" s="1"/>
      <c r="T424" s="1"/>
      <c r="U424" s="1"/>
      <c r="V424" s="1"/>
      <c r="W424" s="1"/>
      <c r="X424" s="1"/>
      <c r="Y424" s="1"/>
      <c r="Z424" s="1"/>
      <c r="AA424" s="1"/>
      <c r="AB424" s="1"/>
      <c r="AC424" s="1"/>
      <c r="AD424" s="1"/>
      <c r="AE424" s="1"/>
      <c r="AF424" s="1"/>
      <c r="AG424" s="1"/>
      <c r="AH424" s="1"/>
      <c r="AI424" s="1"/>
      <c r="AJ424" s="1"/>
      <c r="AK424" s="1"/>
      <c r="AL424" s="1"/>
    </row>
    <row r="425" spans="1:38" x14ac:dyDescent="0.2">
      <c r="A425" s="1"/>
      <c r="B425" s="1"/>
      <c r="C425" s="1"/>
      <c r="D425" s="1"/>
      <c r="E425" s="1"/>
      <c r="F425" s="1"/>
      <c r="G425" s="1"/>
      <c r="H425" s="1"/>
      <c r="I425" s="1"/>
      <c r="J425" s="1"/>
      <c r="K425" s="1"/>
      <c r="L425" s="1"/>
      <c r="M425" s="1"/>
      <c r="N425" s="1"/>
      <c r="O425" s="1"/>
      <c r="P425" s="1"/>
      <c r="Q425" s="1"/>
      <c r="R425" s="1"/>
      <c r="S425" s="1"/>
      <c r="T425" s="1"/>
      <c r="U425" s="1"/>
      <c r="V425" s="1"/>
      <c r="W425" s="1"/>
      <c r="X425" s="1"/>
      <c r="Y425" s="1"/>
      <c r="Z425" s="1"/>
      <c r="AA425" s="1"/>
      <c r="AB425" s="1"/>
      <c r="AC425" s="1"/>
      <c r="AD425" s="1"/>
      <c r="AE425" s="1"/>
      <c r="AF425" s="1"/>
      <c r="AG425" s="1"/>
      <c r="AH425" s="1"/>
      <c r="AI425" s="1"/>
      <c r="AJ425" s="1"/>
      <c r="AK425" s="1"/>
      <c r="AL425" s="1"/>
    </row>
    <row r="426" spans="1:38" x14ac:dyDescent="0.2">
      <c r="A426" s="1"/>
      <c r="B426" s="1"/>
      <c r="C426" s="1"/>
      <c r="D426" s="1"/>
      <c r="E426" s="1"/>
      <c r="F426" s="1"/>
      <c r="G426" s="1"/>
      <c r="H426" s="1"/>
      <c r="I426" s="1"/>
      <c r="J426" s="1"/>
      <c r="K426" s="1"/>
      <c r="L426" s="1"/>
      <c r="M426" s="1"/>
      <c r="N426" s="1"/>
      <c r="O426" s="1"/>
      <c r="P426" s="1"/>
      <c r="Q426" s="1"/>
      <c r="R426" s="1"/>
      <c r="S426" s="1"/>
      <c r="T426" s="1"/>
      <c r="U426" s="1"/>
      <c r="V426" s="1"/>
      <c r="W426" s="1"/>
      <c r="X426" s="1"/>
      <c r="Y426" s="1"/>
      <c r="Z426" s="1"/>
      <c r="AA426" s="1"/>
      <c r="AB426" s="1"/>
      <c r="AC426" s="1"/>
      <c r="AD426" s="1"/>
      <c r="AE426" s="1"/>
      <c r="AF426" s="1"/>
      <c r="AG426" s="1"/>
      <c r="AH426" s="1"/>
      <c r="AI426" s="1"/>
      <c r="AJ426" s="1"/>
      <c r="AK426" s="1"/>
      <c r="AL426" s="1"/>
    </row>
    <row r="427" spans="1:38" x14ac:dyDescent="0.2">
      <c r="A427" s="1"/>
      <c r="B427" s="1"/>
      <c r="C427" s="1"/>
      <c r="D427" s="1"/>
      <c r="E427" s="1"/>
      <c r="F427" s="1"/>
      <c r="G427" s="1"/>
      <c r="H427" s="1"/>
      <c r="I427" s="1"/>
      <c r="J427" s="1"/>
      <c r="K427" s="1"/>
      <c r="L427" s="1"/>
      <c r="M427" s="1"/>
      <c r="N427" s="1"/>
      <c r="O427" s="1"/>
      <c r="P427" s="1"/>
      <c r="Q427" s="1"/>
      <c r="R427" s="1"/>
      <c r="S427" s="1"/>
      <c r="T427" s="1"/>
      <c r="U427" s="1"/>
      <c r="V427" s="1"/>
      <c r="W427" s="1"/>
      <c r="X427" s="1"/>
      <c r="Y427" s="1"/>
      <c r="Z427" s="1"/>
      <c r="AA427" s="1"/>
      <c r="AB427" s="1"/>
      <c r="AC427" s="1"/>
      <c r="AD427" s="1"/>
      <c r="AE427" s="1"/>
      <c r="AF427" s="1"/>
      <c r="AG427" s="1"/>
      <c r="AH427" s="1"/>
      <c r="AI427" s="1"/>
      <c r="AJ427" s="1"/>
      <c r="AK427" s="1"/>
      <c r="AL427" s="1"/>
    </row>
    <row r="428" spans="1:38" x14ac:dyDescent="0.2">
      <c r="A428" s="1"/>
      <c r="B428" s="1"/>
      <c r="C428" s="1"/>
      <c r="D428" s="1"/>
      <c r="E428" s="1"/>
      <c r="F428" s="1"/>
      <c r="G428" s="1"/>
      <c r="H428" s="1"/>
      <c r="I428" s="1"/>
      <c r="J428" s="1"/>
      <c r="K428" s="1"/>
      <c r="L428" s="1"/>
      <c r="M428" s="1"/>
      <c r="N428" s="1"/>
      <c r="O428" s="1"/>
      <c r="P428" s="1"/>
      <c r="Q428" s="1"/>
      <c r="R428" s="1"/>
      <c r="S428" s="1"/>
      <c r="T428" s="1"/>
      <c r="U428" s="1"/>
      <c r="V428" s="1"/>
      <c r="W428" s="1"/>
      <c r="X428" s="1"/>
      <c r="Y428" s="1"/>
      <c r="Z428" s="1"/>
      <c r="AA428" s="1"/>
      <c r="AB428" s="1"/>
      <c r="AC428" s="1"/>
      <c r="AD428" s="1"/>
      <c r="AE428" s="1"/>
      <c r="AF428" s="1"/>
      <c r="AG428" s="1"/>
      <c r="AH428" s="1"/>
      <c r="AI428" s="1"/>
      <c r="AJ428" s="1"/>
      <c r="AK428" s="1"/>
      <c r="AL428" s="1"/>
    </row>
    <row r="429" spans="1:38" x14ac:dyDescent="0.2">
      <c r="A429" s="1"/>
      <c r="B429" s="1"/>
      <c r="C429" s="1"/>
      <c r="D429" s="1"/>
      <c r="E429" s="1"/>
      <c r="F429" s="1"/>
      <c r="G429" s="1"/>
      <c r="H429" s="1"/>
      <c r="I429" s="1"/>
      <c r="J429" s="1"/>
      <c r="K429" s="1"/>
      <c r="L429" s="1"/>
      <c r="M429" s="1"/>
      <c r="N429" s="1"/>
      <c r="O429" s="1"/>
      <c r="P429" s="1"/>
      <c r="Q429" s="1"/>
      <c r="R429" s="1"/>
      <c r="S429" s="1"/>
      <c r="T429" s="1"/>
      <c r="U429" s="1"/>
      <c r="V429" s="1"/>
      <c r="W429" s="1"/>
      <c r="X429" s="1"/>
      <c r="Y429" s="1"/>
      <c r="Z429" s="1"/>
      <c r="AA429" s="1"/>
      <c r="AB429" s="1"/>
      <c r="AC429" s="1"/>
      <c r="AD429" s="1"/>
      <c r="AE429" s="1"/>
      <c r="AF429" s="1"/>
      <c r="AG429" s="1"/>
      <c r="AH429" s="1"/>
      <c r="AI429" s="1"/>
      <c r="AJ429" s="1"/>
      <c r="AK429" s="1"/>
      <c r="AL429" s="1"/>
    </row>
    <row r="430" spans="1:38" x14ac:dyDescent="0.2">
      <c r="A430" s="1"/>
      <c r="B430" s="1"/>
      <c r="C430" s="1"/>
      <c r="D430" s="1"/>
      <c r="E430" s="1"/>
      <c r="F430" s="1"/>
      <c r="G430" s="1"/>
      <c r="H430" s="1"/>
      <c r="I430" s="1"/>
      <c r="J430" s="1"/>
      <c r="K430" s="1"/>
      <c r="L430" s="1"/>
      <c r="M430" s="1"/>
      <c r="N430" s="1"/>
      <c r="O430" s="1"/>
      <c r="P430" s="1"/>
      <c r="Q430" s="1"/>
      <c r="R430" s="1"/>
      <c r="S430" s="1"/>
      <c r="T430" s="1"/>
      <c r="U430" s="1"/>
      <c r="V430" s="1"/>
      <c r="W430" s="1"/>
      <c r="X430" s="1"/>
      <c r="Y430" s="1"/>
      <c r="Z430" s="1"/>
      <c r="AA430" s="1"/>
      <c r="AB430" s="1"/>
      <c r="AC430" s="1"/>
      <c r="AD430" s="1"/>
      <c r="AE430" s="1"/>
      <c r="AF430" s="1"/>
      <c r="AG430" s="1"/>
      <c r="AH430" s="1"/>
      <c r="AI430" s="1"/>
      <c r="AJ430" s="1"/>
      <c r="AK430" s="1"/>
      <c r="AL430" s="1"/>
    </row>
    <row r="431" spans="1:38" x14ac:dyDescent="0.2">
      <c r="A431" s="1"/>
      <c r="B431" s="1"/>
      <c r="C431" s="1"/>
      <c r="D431" s="1"/>
      <c r="E431" s="1"/>
      <c r="F431" s="1"/>
      <c r="G431" s="1"/>
      <c r="H431" s="1"/>
      <c r="I431" s="1"/>
      <c r="J431" s="1"/>
      <c r="K431" s="1"/>
      <c r="L431" s="1"/>
      <c r="M431" s="1"/>
      <c r="N431" s="1"/>
      <c r="O431" s="1"/>
      <c r="P431" s="1"/>
      <c r="Q431" s="1"/>
      <c r="R431" s="1"/>
      <c r="S431" s="1"/>
      <c r="T431" s="1"/>
      <c r="U431" s="1"/>
      <c r="V431" s="1"/>
      <c r="W431" s="1"/>
      <c r="X431" s="1"/>
      <c r="Y431" s="1"/>
      <c r="Z431" s="1"/>
      <c r="AA431" s="1"/>
      <c r="AB431" s="1"/>
      <c r="AC431" s="1"/>
      <c r="AD431" s="1"/>
      <c r="AE431" s="1"/>
      <c r="AF431" s="1"/>
      <c r="AG431" s="1"/>
      <c r="AH431" s="1"/>
      <c r="AI431" s="1"/>
      <c r="AJ431" s="1"/>
      <c r="AK431" s="1"/>
      <c r="AL431" s="1"/>
    </row>
    <row r="432" spans="1:38" x14ac:dyDescent="0.2">
      <c r="A432" s="1"/>
      <c r="B432" s="1"/>
      <c r="C432" s="1"/>
      <c r="D432" s="1"/>
      <c r="E432" s="1"/>
      <c r="F432" s="1"/>
      <c r="G432" s="1"/>
      <c r="H432" s="1"/>
      <c r="I432" s="1"/>
      <c r="J432" s="1"/>
      <c r="K432" s="1"/>
      <c r="L432" s="1"/>
      <c r="M432" s="1"/>
      <c r="N432" s="1"/>
      <c r="O432" s="1"/>
      <c r="P432" s="1"/>
      <c r="Q432" s="1"/>
      <c r="R432" s="1"/>
      <c r="S432" s="1"/>
      <c r="T432" s="1"/>
      <c r="U432" s="1"/>
      <c r="V432" s="1"/>
      <c r="W432" s="1"/>
      <c r="X432" s="1"/>
      <c r="Y432" s="1"/>
      <c r="Z432" s="1"/>
      <c r="AA432" s="1"/>
      <c r="AB432" s="1"/>
      <c r="AC432" s="1"/>
      <c r="AD432" s="1"/>
      <c r="AE432" s="1"/>
      <c r="AF432" s="1"/>
      <c r="AG432" s="1"/>
      <c r="AH432" s="1"/>
      <c r="AI432" s="1"/>
      <c r="AJ432" s="1"/>
      <c r="AK432" s="1"/>
      <c r="AL432" s="1"/>
    </row>
    <row r="433" spans="1:38" x14ac:dyDescent="0.2">
      <c r="A433" s="1"/>
      <c r="B433" s="1"/>
      <c r="C433" s="1"/>
      <c r="D433" s="1"/>
      <c r="E433" s="1"/>
      <c r="F433" s="1"/>
      <c r="G433" s="1"/>
      <c r="H433" s="1"/>
      <c r="I433" s="1"/>
      <c r="J433" s="1"/>
      <c r="K433" s="1"/>
      <c r="L433" s="1"/>
      <c r="M433" s="1"/>
      <c r="N433" s="1"/>
      <c r="O433" s="1"/>
      <c r="P433" s="1"/>
      <c r="Q433" s="1"/>
      <c r="R433" s="1"/>
      <c r="S433" s="1"/>
      <c r="T433" s="1"/>
      <c r="U433" s="1"/>
      <c r="V433" s="1"/>
      <c r="W433" s="1"/>
      <c r="X433" s="1"/>
      <c r="Y433" s="1"/>
      <c r="Z433" s="1"/>
      <c r="AA433" s="1"/>
      <c r="AB433" s="1"/>
      <c r="AC433" s="1"/>
      <c r="AD433" s="1"/>
      <c r="AE433" s="1"/>
      <c r="AF433" s="1"/>
      <c r="AG433" s="1"/>
      <c r="AH433" s="1"/>
      <c r="AI433" s="1"/>
      <c r="AJ433" s="1"/>
      <c r="AK433" s="1"/>
      <c r="AL433" s="1"/>
    </row>
    <row r="434" spans="1:38" x14ac:dyDescent="0.2">
      <c r="A434" s="1"/>
      <c r="B434" s="1"/>
      <c r="C434" s="1"/>
      <c r="D434" s="1"/>
      <c r="E434" s="1"/>
      <c r="F434" s="1"/>
      <c r="G434" s="1"/>
      <c r="H434" s="1"/>
      <c r="I434" s="1"/>
      <c r="J434" s="1"/>
      <c r="K434" s="1"/>
      <c r="L434" s="1"/>
      <c r="M434" s="1"/>
      <c r="N434" s="1"/>
      <c r="O434" s="1"/>
      <c r="P434" s="1"/>
      <c r="Q434" s="1"/>
      <c r="R434" s="1"/>
      <c r="S434" s="1"/>
      <c r="T434" s="1"/>
      <c r="U434" s="1"/>
      <c r="V434" s="1"/>
      <c r="W434" s="1"/>
      <c r="X434" s="1"/>
      <c r="Y434" s="1"/>
      <c r="Z434" s="1"/>
      <c r="AA434" s="1"/>
      <c r="AB434" s="1"/>
      <c r="AC434" s="1"/>
      <c r="AD434" s="1"/>
      <c r="AE434" s="1"/>
      <c r="AF434" s="1"/>
      <c r="AG434" s="1"/>
      <c r="AH434" s="1"/>
      <c r="AI434" s="1"/>
      <c r="AJ434" s="1"/>
      <c r="AK434" s="1"/>
      <c r="AL434" s="1"/>
    </row>
    <row r="435" spans="1:38" x14ac:dyDescent="0.2">
      <c r="A435" s="1"/>
      <c r="B435" s="1"/>
      <c r="C435" s="1"/>
      <c r="D435" s="1"/>
      <c r="E435" s="1"/>
      <c r="F435" s="1"/>
      <c r="G435" s="1"/>
      <c r="H435" s="1"/>
      <c r="I435" s="1"/>
      <c r="J435" s="1"/>
      <c r="K435" s="1"/>
      <c r="L435" s="1"/>
      <c r="M435" s="1"/>
      <c r="N435" s="1"/>
      <c r="O435" s="1"/>
      <c r="P435" s="1"/>
      <c r="Q435" s="1"/>
      <c r="R435" s="1"/>
      <c r="S435" s="1"/>
      <c r="T435" s="1"/>
      <c r="U435" s="1"/>
      <c r="V435" s="1"/>
      <c r="W435" s="1"/>
      <c r="X435" s="1"/>
      <c r="Y435" s="1"/>
      <c r="Z435" s="1"/>
      <c r="AA435" s="1"/>
      <c r="AB435" s="1"/>
      <c r="AC435" s="1"/>
      <c r="AD435" s="1"/>
      <c r="AE435" s="1"/>
      <c r="AF435" s="1"/>
      <c r="AG435" s="1"/>
      <c r="AH435" s="1"/>
      <c r="AI435" s="1"/>
      <c r="AJ435" s="1"/>
      <c r="AK435" s="1"/>
      <c r="AL435" s="1"/>
    </row>
    <row r="436" spans="1:38" x14ac:dyDescent="0.2">
      <c r="A436" s="1"/>
      <c r="B436" s="1"/>
      <c r="C436" s="1"/>
      <c r="D436" s="1"/>
      <c r="E436" s="1"/>
      <c r="F436" s="1"/>
      <c r="G436" s="1"/>
      <c r="H436" s="1"/>
      <c r="I436" s="1"/>
      <c r="J436" s="1"/>
      <c r="K436" s="1"/>
      <c r="L436" s="1"/>
      <c r="M436" s="1"/>
      <c r="N436" s="1"/>
      <c r="O436" s="1"/>
      <c r="P436" s="1"/>
      <c r="Q436" s="1"/>
      <c r="R436" s="1"/>
      <c r="S436" s="1"/>
      <c r="T436" s="1"/>
      <c r="U436" s="1"/>
      <c r="V436" s="1"/>
      <c r="W436" s="1"/>
      <c r="X436" s="1"/>
      <c r="Y436" s="1"/>
      <c r="Z436" s="1"/>
      <c r="AA436" s="1"/>
      <c r="AB436" s="1"/>
      <c r="AC436" s="1"/>
      <c r="AD436" s="1"/>
      <c r="AE436" s="1"/>
      <c r="AF436" s="1"/>
      <c r="AG436" s="1"/>
      <c r="AH436" s="1"/>
      <c r="AI436" s="1"/>
      <c r="AJ436" s="1"/>
      <c r="AK436" s="1"/>
      <c r="AL436" s="1"/>
    </row>
    <row r="437" spans="1:38" x14ac:dyDescent="0.2">
      <c r="A437" s="1"/>
      <c r="B437" s="1"/>
      <c r="C437" s="1"/>
      <c r="D437" s="1"/>
      <c r="E437" s="1"/>
      <c r="F437" s="1"/>
      <c r="G437" s="1"/>
      <c r="H437" s="1"/>
      <c r="I437" s="1"/>
      <c r="J437" s="1"/>
      <c r="K437" s="1"/>
      <c r="L437" s="1"/>
      <c r="M437" s="1"/>
      <c r="N437" s="1"/>
      <c r="O437" s="1"/>
      <c r="P437" s="1"/>
      <c r="Q437" s="1"/>
      <c r="R437" s="1"/>
      <c r="S437" s="1"/>
      <c r="T437" s="1"/>
      <c r="U437" s="1"/>
      <c r="V437" s="1"/>
      <c r="W437" s="1"/>
      <c r="X437" s="1"/>
      <c r="Y437" s="1"/>
      <c r="Z437" s="1"/>
      <c r="AA437" s="1"/>
      <c r="AB437" s="1"/>
      <c r="AC437" s="1"/>
      <c r="AD437" s="1"/>
      <c r="AE437" s="1"/>
      <c r="AF437" s="1"/>
      <c r="AG437" s="1"/>
      <c r="AH437" s="1"/>
      <c r="AI437" s="1"/>
      <c r="AJ437" s="1"/>
      <c r="AK437" s="1"/>
      <c r="AL437" s="1"/>
    </row>
    <row r="438" spans="1:38" x14ac:dyDescent="0.2">
      <c r="A438" s="1"/>
      <c r="B438" s="1"/>
      <c r="C438" s="1"/>
      <c r="D438" s="1"/>
      <c r="E438" s="1"/>
      <c r="F438" s="1"/>
      <c r="G438" s="1"/>
      <c r="H438" s="1"/>
      <c r="I438" s="1"/>
      <c r="J438" s="1"/>
      <c r="K438" s="1"/>
      <c r="L438" s="1"/>
      <c r="M438" s="1"/>
      <c r="N438" s="1"/>
      <c r="O438" s="1"/>
      <c r="P438" s="1"/>
      <c r="Q438" s="1"/>
      <c r="R438" s="1"/>
      <c r="S438" s="1"/>
      <c r="T438" s="1"/>
      <c r="U438" s="1"/>
      <c r="V438" s="1"/>
      <c r="W438" s="1"/>
      <c r="X438" s="1"/>
      <c r="Y438" s="1"/>
      <c r="Z438" s="1"/>
      <c r="AA438" s="1"/>
      <c r="AB438" s="1"/>
      <c r="AC438" s="1"/>
      <c r="AD438" s="1"/>
      <c r="AE438" s="1"/>
      <c r="AF438" s="1"/>
      <c r="AG438" s="1"/>
      <c r="AH438" s="1"/>
      <c r="AI438" s="1"/>
      <c r="AJ438" s="1"/>
      <c r="AK438" s="1"/>
      <c r="AL438" s="1"/>
    </row>
    <row r="439" spans="1:38" x14ac:dyDescent="0.2">
      <c r="A439" s="1"/>
      <c r="B439" s="1"/>
      <c r="C439" s="1"/>
      <c r="D439" s="1"/>
      <c r="E439" s="1"/>
      <c r="F439" s="1"/>
      <c r="G439" s="1"/>
      <c r="H439" s="1"/>
      <c r="I439" s="1"/>
      <c r="J439" s="1"/>
      <c r="K439" s="1"/>
      <c r="L439" s="1"/>
      <c r="M439" s="1"/>
      <c r="N439" s="1"/>
      <c r="O439" s="1"/>
      <c r="P439" s="1"/>
      <c r="Q439" s="1"/>
      <c r="R439" s="1"/>
      <c r="S439" s="1"/>
      <c r="T439" s="1"/>
      <c r="U439" s="1"/>
      <c r="V439" s="1"/>
      <c r="W439" s="1"/>
      <c r="X439" s="1"/>
      <c r="Y439" s="1"/>
      <c r="Z439" s="1"/>
      <c r="AA439" s="1"/>
      <c r="AB439" s="1"/>
      <c r="AC439" s="1"/>
      <c r="AD439" s="1"/>
      <c r="AE439" s="1"/>
      <c r="AF439" s="1"/>
      <c r="AG439" s="1"/>
      <c r="AH439" s="1"/>
      <c r="AI439" s="1"/>
      <c r="AJ439" s="1"/>
      <c r="AK439" s="1"/>
      <c r="AL439" s="1"/>
    </row>
    <row r="440" spans="1:38" x14ac:dyDescent="0.2">
      <c r="A440" s="1"/>
      <c r="B440" s="1"/>
      <c r="C440" s="1"/>
      <c r="D440" s="1"/>
      <c r="E440" s="1"/>
      <c r="F440" s="1"/>
      <c r="G440" s="1"/>
      <c r="H440" s="1"/>
      <c r="I440" s="1"/>
      <c r="J440" s="1"/>
      <c r="K440" s="1"/>
      <c r="L440" s="1"/>
      <c r="M440" s="1"/>
      <c r="N440" s="1"/>
      <c r="O440" s="1"/>
      <c r="P440" s="1"/>
      <c r="Q440" s="1"/>
      <c r="R440" s="1"/>
      <c r="S440" s="1"/>
      <c r="T440" s="1"/>
      <c r="U440" s="1"/>
      <c r="V440" s="1"/>
      <c r="W440" s="1"/>
      <c r="X440" s="1"/>
      <c r="Y440" s="1"/>
      <c r="Z440" s="1"/>
      <c r="AA440" s="1"/>
      <c r="AB440" s="1"/>
      <c r="AC440" s="1"/>
      <c r="AD440" s="1"/>
      <c r="AE440" s="1"/>
      <c r="AF440" s="1"/>
      <c r="AG440" s="1"/>
      <c r="AH440" s="1"/>
      <c r="AI440" s="1"/>
      <c r="AJ440" s="1"/>
      <c r="AK440" s="1"/>
      <c r="AL440" s="1"/>
    </row>
    <row r="441" spans="1:38" x14ac:dyDescent="0.2">
      <c r="A441" s="1"/>
      <c r="B441" s="1"/>
      <c r="C441" s="1"/>
      <c r="D441" s="1"/>
      <c r="E441" s="1"/>
      <c r="F441" s="1"/>
      <c r="G441" s="1"/>
      <c r="H441" s="1"/>
      <c r="I441" s="1"/>
      <c r="J441" s="1"/>
      <c r="K441" s="1"/>
      <c r="L441" s="1"/>
      <c r="M441" s="1"/>
      <c r="N441" s="1"/>
      <c r="O441" s="1"/>
      <c r="P441" s="1"/>
      <c r="Q441" s="1"/>
      <c r="R441" s="1"/>
      <c r="S441" s="1"/>
      <c r="T441" s="1"/>
      <c r="U441" s="1"/>
      <c r="V441" s="1"/>
      <c r="W441" s="1"/>
      <c r="X441" s="1"/>
      <c r="Y441" s="1"/>
      <c r="Z441" s="1"/>
      <c r="AA441" s="1"/>
      <c r="AB441" s="1"/>
      <c r="AC441" s="1"/>
      <c r="AD441" s="1"/>
      <c r="AE441" s="1"/>
      <c r="AF441" s="1"/>
      <c r="AG441" s="1"/>
      <c r="AH441" s="1"/>
      <c r="AI441" s="1"/>
      <c r="AJ441" s="1"/>
      <c r="AK441" s="1"/>
      <c r="AL441" s="1"/>
    </row>
    <row r="442" spans="1:38" x14ac:dyDescent="0.2">
      <c r="A442" s="1"/>
      <c r="B442" s="1"/>
      <c r="C442" s="1"/>
      <c r="D442" s="1"/>
      <c r="E442" s="1"/>
      <c r="F442" s="1"/>
      <c r="G442" s="1"/>
      <c r="H442" s="1"/>
      <c r="I442" s="1"/>
      <c r="J442" s="1"/>
      <c r="K442" s="1"/>
      <c r="L442" s="1"/>
      <c r="M442" s="1"/>
      <c r="N442" s="1"/>
      <c r="O442" s="1"/>
      <c r="P442" s="1"/>
      <c r="Q442" s="1"/>
      <c r="R442" s="1"/>
      <c r="S442" s="1"/>
      <c r="T442" s="1"/>
      <c r="U442" s="1"/>
      <c r="V442" s="1"/>
      <c r="W442" s="1"/>
      <c r="X442" s="1"/>
      <c r="Y442" s="1"/>
      <c r="Z442" s="1"/>
      <c r="AA442" s="1"/>
      <c r="AB442" s="1"/>
      <c r="AC442" s="1"/>
      <c r="AD442" s="1"/>
      <c r="AE442" s="1"/>
      <c r="AF442" s="1"/>
      <c r="AG442" s="1"/>
      <c r="AH442" s="1"/>
      <c r="AI442" s="1"/>
      <c r="AJ442" s="1"/>
      <c r="AK442" s="1"/>
      <c r="AL442" s="1"/>
    </row>
    <row r="443" spans="1:38" x14ac:dyDescent="0.2">
      <c r="A443" s="1"/>
      <c r="B443" s="1"/>
      <c r="C443" s="1"/>
      <c r="D443" s="1"/>
      <c r="E443" s="1"/>
      <c r="F443" s="1"/>
      <c r="G443" s="1"/>
      <c r="H443" s="1"/>
      <c r="I443" s="1"/>
      <c r="J443" s="1"/>
      <c r="K443" s="1"/>
      <c r="L443" s="1"/>
      <c r="M443" s="1"/>
      <c r="N443" s="1"/>
      <c r="O443" s="1"/>
      <c r="P443" s="1"/>
      <c r="Q443" s="1"/>
      <c r="R443" s="1"/>
      <c r="S443" s="1"/>
      <c r="T443" s="1"/>
      <c r="U443" s="1"/>
      <c r="V443" s="1"/>
      <c r="W443" s="1"/>
      <c r="X443" s="1"/>
      <c r="Y443" s="1"/>
      <c r="Z443" s="1"/>
      <c r="AA443" s="1"/>
      <c r="AB443" s="1"/>
      <c r="AC443" s="1"/>
      <c r="AD443" s="1"/>
      <c r="AE443" s="1"/>
      <c r="AF443" s="1"/>
      <c r="AG443" s="1"/>
      <c r="AH443" s="1"/>
      <c r="AI443" s="1"/>
      <c r="AJ443" s="1"/>
      <c r="AK443" s="1"/>
      <c r="AL443" s="1"/>
    </row>
    <row r="444" spans="1:38" x14ac:dyDescent="0.2">
      <c r="A444" s="1"/>
      <c r="B444" s="1"/>
      <c r="C444" s="1"/>
      <c r="D444" s="1"/>
      <c r="E444" s="1"/>
      <c r="F444" s="1"/>
      <c r="G444" s="1"/>
      <c r="H444" s="1"/>
      <c r="I444" s="1"/>
      <c r="J444" s="1"/>
      <c r="K444" s="1"/>
      <c r="L444" s="1"/>
      <c r="M444" s="1"/>
      <c r="N444" s="1"/>
      <c r="O444" s="1"/>
      <c r="P444" s="1"/>
      <c r="Q444" s="1"/>
      <c r="R444" s="1"/>
      <c r="S444" s="1"/>
      <c r="T444" s="1"/>
      <c r="U444" s="1"/>
      <c r="V444" s="1"/>
      <c r="W444" s="1"/>
      <c r="X444" s="1"/>
      <c r="Y444" s="1"/>
      <c r="Z444" s="1"/>
      <c r="AA444" s="1"/>
      <c r="AB444" s="1"/>
      <c r="AC444" s="1"/>
      <c r="AD444" s="1"/>
      <c r="AE444" s="1"/>
      <c r="AF444" s="1"/>
      <c r="AG444" s="1"/>
      <c r="AH444" s="1"/>
      <c r="AI444" s="1"/>
      <c r="AJ444" s="1"/>
      <c r="AK444" s="1"/>
      <c r="AL444" s="1"/>
    </row>
    <row r="445" spans="1:38" x14ac:dyDescent="0.2">
      <c r="A445" s="1"/>
      <c r="B445" s="1"/>
      <c r="C445" s="1"/>
      <c r="D445" s="1"/>
      <c r="E445" s="1"/>
      <c r="F445" s="1"/>
      <c r="G445" s="1"/>
      <c r="H445" s="1"/>
      <c r="I445" s="1"/>
      <c r="J445" s="1"/>
      <c r="K445" s="1"/>
      <c r="L445" s="1"/>
      <c r="M445" s="1"/>
      <c r="N445" s="1"/>
      <c r="O445" s="1"/>
      <c r="P445" s="1"/>
      <c r="Q445" s="1"/>
      <c r="R445" s="1"/>
      <c r="S445" s="1"/>
      <c r="T445" s="1"/>
      <c r="U445" s="1"/>
      <c r="V445" s="1"/>
      <c r="W445" s="1"/>
      <c r="X445" s="1"/>
      <c r="Y445" s="1"/>
      <c r="Z445" s="1"/>
      <c r="AA445" s="1"/>
      <c r="AB445" s="1"/>
      <c r="AC445" s="1"/>
      <c r="AD445" s="1"/>
      <c r="AE445" s="1"/>
      <c r="AF445" s="1"/>
      <c r="AG445" s="1"/>
      <c r="AH445" s="1"/>
      <c r="AI445" s="1"/>
      <c r="AJ445" s="1"/>
      <c r="AK445" s="1"/>
      <c r="AL445" s="1"/>
    </row>
    <row r="446" spans="1:38" x14ac:dyDescent="0.2">
      <c r="A446" s="1"/>
      <c r="B446" s="1"/>
      <c r="C446" s="1"/>
      <c r="D446" s="1"/>
      <c r="E446" s="1"/>
      <c r="F446" s="1"/>
      <c r="G446" s="1"/>
      <c r="H446" s="1"/>
      <c r="I446" s="1"/>
      <c r="J446" s="1"/>
      <c r="K446" s="1"/>
      <c r="L446" s="1"/>
      <c r="M446" s="1"/>
      <c r="N446" s="1"/>
      <c r="O446" s="1"/>
      <c r="P446" s="1"/>
      <c r="Q446" s="1"/>
      <c r="R446" s="1"/>
      <c r="S446" s="1"/>
      <c r="T446" s="1"/>
      <c r="U446" s="1"/>
      <c r="V446" s="1"/>
      <c r="W446" s="1"/>
      <c r="X446" s="1"/>
      <c r="Y446" s="1"/>
      <c r="Z446" s="1"/>
      <c r="AA446" s="1"/>
      <c r="AB446" s="1"/>
      <c r="AC446" s="1"/>
      <c r="AD446" s="1"/>
      <c r="AE446" s="1"/>
      <c r="AF446" s="1"/>
      <c r="AG446" s="1"/>
      <c r="AH446" s="1"/>
      <c r="AI446" s="1"/>
      <c r="AJ446" s="1"/>
      <c r="AK446" s="1"/>
      <c r="AL446" s="1"/>
    </row>
    <row r="447" spans="1:38" x14ac:dyDescent="0.2">
      <c r="A447" s="1"/>
      <c r="B447" s="1"/>
      <c r="C447" s="1"/>
      <c r="D447" s="1"/>
      <c r="E447" s="1"/>
      <c r="F447" s="1"/>
      <c r="G447" s="1"/>
      <c r="H447" s="1"/>
      <c r="I447" s="1"/>
      <c r="J447" s="1"/>
      <c r="K447" s="1"/>
      <c r="L447" s="1"/>
      <c r="M447" s="1"/>
      <c r="N447" s="1"/>
      <c r="O447" s="1"/>
      <c r="P447" s="1"/>
      <c r="Q447" s="1"/>
      <c r="R447" s="1"/>
      <c r="S447" s="1"/>
      <c r="T447" s="1"/>
      <c r="U447" s="1"/>
      <c r="V447" s="1"/>
      <c r="W447" s="1"/>
      <c r="X447" s="1"/>
      <c r="Y447" s="1"/>
      <c r="Z447" s="1"/>
      <c r="AA447" s="1"/>
      <c r="AB447" s="1"/>
      <c r="AC447" s="1"/>
      <c r="AD447" s="1"/>
      <c r="AE447" s="1"/>
      <c r="AF447" s="1"/>
      <c r="AG447" s="1"/>
      <c r="AH447" s="1"/>
      <c r="AI447" s="1"/>
      <c r="AJ447" s="1"/>
      <c r="AK447" s="1"/>
      <c r="AL447" s="1"/>
    </row>
    <row r="448" spans="1:38" x14ac:dyDescent="0.2">
      <c r="A448" s="1"/>
      <c r="B448" s="1"/>
      <c r="C448" s="1"/>
      <c r="D448" s="1"/>
      <c r="E448" s="1"/>
      <c r="F448" s="1"/>
      <c r="G448" s="1"/>
      <c r="H448" s="1"/>
      <c r="I448" s="1"/>
      <c r="J448" s="1"/>
      <c r="K448" s="1"/>
      <c r="L448" s="1"/>
      <c r="M448" s="1"/>
      <c r="N448" s="1"/>
      <c r="O448" s="1"/>
      <c r="P448" s="1"/>
      <c r="Q448" s="1"/>
      <c r="R448" s="1"/>
      <c r="S448" s="1"/>
      <c r="T448" s="1"/>
      <c r="U448" s="1"/>
      <c r="V448" s="1"/>
      <c r="W448" s="1"/>
      <c r="X448" s="1"/>
      <c r="Y448" s="1"/>
      <c r="Z448" s="1"/>
      <c r="AA448" s="1"/>
      <c r="AB448" s="1"/>
      <c r="AC448" s="1"/>
      <c r="AD448" s="1"/>
      <c r="AE448" s="1"/>
      <c r="AF448" s="1"/>
      <c r="AG448" s="1"/>
      <c r="AH448" s="1"/>
      <c r="AI448" s="1"/>
      <c r="AJ448" s="1"/>
      <c r="AK448" s="1"/>
      <c r="AL448" s="1"/>
    </row>
    <row r="449" spans="1:38" x14ac:dyDescent="0.2">
      <c r="A449" s="1"/>
      <c r="B449" s="1"/>
      <c r="C449" s="1"/>
      <c r="D449" s="1"/>
      <c r="E449" s="1"/>
      <c r="F449" s="1"/>
      <c r="G449" s="1"/>
      <c r="H449" s="1"/>
      <c r="I449" s="1"/>
      <c r="J449" s="1"/>
      <c r="K449" s="1"/>
      <c r="L449" s="1"/>
      <c r="M449" s="1"/>
      <c r="N449" s="1"/>
      <c r="O449" s="1"/>
      <c r="P449" s="1"/>
      <c r="Q449" s="1"/>
      <c r="R449" s="1"/>
      <c r="S449" s="1"/>
      <c r="T449" s="1"/>
      <c r="U449" s="1"/>
      <c r="V449" s="1"/>
      <c r="W449" s="1"/>
      <c r="X449" s="1"/>
      <c r="Y449" s="1"/>
      <c r="Z449" s="1"/>
      <c r="AA449" s="1"/>
      <c r="AB449" s="1"/>
      <c r="AC449" s="1"/>
      <c r="AD449" s="1"/>
      <c r="AE449" s="1"/>
      <c r="AF449" s="1"/>
      <c r="AG449" s="1"/>
      <c r="AH449" s="1"/>
      <c r="AI449" s="1"/>
      <c r="AJ449" s="1"/>
      <c r="AK449" s="1"/>
      <c r="AL449" s="1"/>
    </row>
    <row r="450" spans="1:38" x14ac:dyDescent="0.2">
      <c r="A450" s="1"/>
      <c r="B450" s="1"/>
      <c r="C450" s="1"/>
      <c r="D450" s="1"/>
      <c r="E450" s="1"/>
      <c r="F450" s="1"/>
      <c r="G450" s="1"/>
      <c r="H450" s="1"/>
      <c r="I450" s="1"/>
      <c r="J450" s="1"/>
      <c r="K450" s="1"/>
      <c r="L450" s="1"/>
      <c r="M450" s="1"/>
      <c r="N450" s="1"/>
      <c r="O450" s="1"/>
      <c r="P450" s="1"/>
      <c r="Q450" s="1"/>
      <c r="R450" s="1"/>
      <c r="S450" s="1"/>
      <c r="T450" s="1"/>
      <c r="U450" s="1"/>
      <c r="V450" s="1"/>
      <c r="W450" s="1"/>
      <c r="X450" s="1"/>
      <c r="Y450" s="1"/>
      <c r="Z450" s="1"/>
      <c r="AA450" s="1"/>
      <c r="AB450" s="1"/>
      <c r="AC450" s="1"/>
      <c r="AD450" s="1"/>
      <c r="AE450" s="1"/>
      <c r="AF450" s="1"/>
      <c r="AG450" s="1"/>
      <c r="AH450" s="1"/>
      <c r="AI450" s="1"/>
      <c r="AJ450" s="1"/>
      <c r="AK450" s="1"/>
      <c r="AL450" s="1"/>
    </row>
    <row r="451" spans="1:38" x14ac:dyDescent="0.2">
      <c r="A451" s="1"/>
      <c r="B451" s="1"/>
      <c r="C451" s="1"/>
      <c r="D451" s="1"/>
      <c r="E451" s="1"/>
      <c r="F451" s="1"/>
      <c r="G451" s="1"/>
      <c r="H451" s="1"/>
      <c r="I451" s="1"/>
      <c r="J451" s="1"/>
      <c r="K451" s="1"/>
      <c r="L451" s="1"/>
      <c r="M451" s="1"/>
      <c r="N451" s="1"/>
      <c r="O451" s="1"/>
      <c r="P451" s="1"/>
      <c r="Q451" s="1"/>
      <c r="R451" s="1"/>
      <c r="S451" s="1"/>
      <c r="T451" s="1"/>
      <c r="U451" s="1"/>
      <c r="V451" s="1"/>
      <c r="W451" s="1"/>
      <c r="X451" s="1"/>
      <c r="Y451" s="1"/>
      <c r="Z451" s="1"/>
      <c r="AA451" s="1"/>
      <c r="AB451" s="1"/>
      <c r="AC451" s="1"/>
      <c r="AD451" s="1"/>
      <c r="AE451" s="1"/>
      <c r="AF451" s="1"/>
      <c r="AG451" s="1"/>
      <c r="AH451" s="1"/>
      <c r="AI451" s="1"/>
      <c r="AJ451" s="1"/>
      <c r="AK451" s="1"/>
      <c r="AL451" s="1"/>
    </row>
    <row r="452" spans="1:38" x14ac:dyDescent="0.2">
      <c r="A452" s="1"/>
      <c r="B452" s="1"/>
      <c r="C452" s="1"/>
      <c r="D452" s="1"/>
      <c r="E452" s="1"/>
      <c r="F452" s="1"/>
      <c r="G452" s="1"/>
      <c r="H452" s="1"/>
      <c r="I452" s="1"/>
      <c r="J452" s="1"/>
      <c r="K452" s="1"/>
      <c r="L452" s="1"/>
      <c r="M452" s="1"/>
      <c r="N452" s="1"/>
      <c r="O452" s="1"/>
      <c r="P452" s="1"/>
      <c r="Q452" s="1"/>
      <c r="R452" s="1"/>
      <c r="S452" s="1"/>
      <c r="T452" s="1"/>
      <c r="U452" s="1"/>
      <c r="V452" s="1"/>
      <c r="W452" s="1"/>
      <c r="X452" s="1"/>
      <c r="Y452" s="1"/>
      <c r="Z452" s="1"/>
      <c r="AA452" s="1"/>
      <c r="AB452" s="1"/>
      <c r="AC452" s="1"/>
      <c r="AD452" s="1"/>
      <c r="AE452" s="1"/>
      <c r="AF452" s="1"/>
      <c r="AG452" s="1"/>
      <c r="AH452" s="1"/>
      <c r="AI452" s="1"/>
      <c r="AJ452" s="1"/>
      <c r="AK452" s="1"/>
      <c r="AL452" s="1"/>
    </row>
    <row r="453" spans="1:38" x14ac:dyDescent="0.2">
      <c r="A453" s="1"/>
      <c r="B453" s="1"/>
      <c r="C453" s="1"/>
      <c r="D453" s="1"/>
      <c r="E453" s="1"/>
      <c r="F453" s="1"/>
      <c r="G453" s="1"/>
      <c r="H453" s="1"/>
      <c r="I453" s="1"/>
      <c r="J453" s="1"/>
      <c r="K453" s="1"/>
      <c r="L453" s="1"/>
      <c r="M453" s="1"/>
      <c r="N453" s="1"/>
      <c r="O453" s="1"/>
      <c r="P453" s="1"/>
      <c r="Q453" s="1"/>
      <c r="R453" s="1"/>
      <c r="S453" s="1"/>
      <c r="T453" s="1"/>
      <c r="U453" s="1"/>
      <c r="V453" s="1"/>
      <c r="W453" s="1"/>
      <c r="X453" s="1"/>
      <c r="Y453" s="1"/>
      <c r="Z453" s="1"/>
      <c r="AA453" s="1"/>
      <c r="AB453" s="1"/>
      <c r="AC453" s="1"/>
      <c r="AD453" s="1"/>
      <c r="AE453" s="1"/>
      <c r="AF453" s="1"/>
      <c r="AG453" s="1"/>
      <c r="AH453" s="1"/>
      <c r="AI453" s="1"/>
      <c r="AJ453" s="1"/>
      <c r="AK453" s="1"/>
      <c r="AL453" s="1"/>
    </row>
    <row r="454" spans="1:38" x14ac:dyDescent="0.2">
      <c r="A454" s="1"/>
      <c r="B454" s="1"/>
      <c r="C454" s="1"/>
      <c r="D454" s="1"/>
      <c r="E454" s="1"/>
      <c r="F454" s="1"/>
      <c r="G454" s="1"/>
      <c r="H454" s="1"/>
      <c r="I454" s="1"/>
      <c r="J454" s="1"/>
      <c r="K454" s="1"/>
      <c r="L454" s="1"/>
      <c r="M454" s="1"/>
      <c r="N454" s="1"/>
      <c r="O454" s="1"/>
      <c r="P454" s="1"/>
      <c r="Q454" s="1"/>
      <c r="R454" s="1"/>
      <c r="S454" s="1"/>
      <c r="T454" s="1"/>
      <c r="U454" s="1"/>
      <c r="V454" s="1"/>
      <c r="W454" s="1"/>
      <c r="X454" s="1"/>
      <c r="Y454" s="1"/>
      <c r="Z454" s="1"/>
      <c r="AA454" s="1"/>
      <c r="AB454" s="1"/>
      <c r="AC454" s="1"/>
      <c r="AD454" s="1"/>
      <c r="AE454" s="1"/>
      <c r="AF454" s="1"/>
      <c r="AG454" s="1"/>
      <c r="AH454" s="1"/>
      <c r="AI454" s="1"/>
      <c r="AJ454" s="1"/>
      <c r="AK454" s="1"/>
      <c r="AL454" s="1"/>
    </row>
    <row r="455" spans="1:38" x14ac:dyDescent="0.2">
      <c r="A455" s="1"/>
      <c r="B455" s="1"/>
      <c r="C455" s="1"/>
      <c r="D455" s="1"/>
      <c r="E455" s="1"/>
      <c r="F455" s="1"/>
      <c r="G455" s="1"/>
      <c r="H455" s="1"/>
      <c r="I455" s="1"/>
      <c r="J455" s="1"/>
      <c r="K455" s="1"/>
      <c r="L455" s="1"/>
      <c r="M455" s="1"/>
      <c r="N455" s="1"/>
      <c r="O455" s="1"/>
      <c r="P455" s="1"/>
      <c r="Q455" s="1"/>
      <c r="R455" s="1"/>
      <c r="S455" s="1"/>
      <c r="T455" s="1"/>
      <c r="U455" s="1"/>
      <c r="V455" s="1"/>
      <c r="W455" s="1"/>
      <c r="X455" s="1"/>
      <c r="Y455" s="1"/>
      <c r="Z455" s="1"/>
      <c r="AA455" s="1"/>
      <c r="AB455" s="1"/>
      <c r="AC455" s="1"/>
      <c r="AD455" s="1"/>
      <c r="AE455" s="1"/>
      <c r="AF455" s="1"/>
      <c r="AG455" s="1"/>
      <c r="AH455" s="1"/>
      <c r="AI455" s="1"/>
      <c r="AJ455" s="1"/>
      <c r="AK455" s="1"/>
      <c r="AL455" s="1"/>
    </row>
    <row r="456" spans="1:38" x14ac:dyDescent="0.2">
      <c r="A456" s="1"/>
      <c r="B456" s="1"/>
      <c r="C456" s="1"/>
      <c r="D456" s="1"/>
      <c r="E456" s="1"/>
      <c r="F456" s="1"/>
      <c r="G456" s="1"/>
      <c r="H456" s="1"/>
      <c r="I456" s="1"/>
      <c r="J456" s="1"/>
      <c r="K456" s="1"/>
      <c r="L456" s="1"/>
      <c r="M456" s="1"/>
      <c r="N456" s="1"/>
      <c r="O456" s="1"/>
      <c r="P456" s="1"/>
      <c r="Q456" s="1"/>
      <c r="R456" s="1"/>
      <c r="S456" s="1"/>
      <c r="T456" s="1"/>
      <c r="U456" s="1"/>
      <c r="V456" s="1"/>
      <c r="W456" s="1"/>
      <c r="X456" s="1"/>
      <c r="Y456" s="1"/>
      <c r="Z456" s="1"/>
      <c r="AA456" s="1"/>
      <c r="AB456" s="1"/>
      <c r="AC456" s="1"/>
      <c r="AD456" s="1"/>
      <c r="AE456" s="1"/>
      <c r="AF456" s="1"/>
      <c r="AG456" s="1"/>
      <c r="AH456" s="1"/>
      <c r="AI456" s="1"/>
      <c r="AJ456" s="1"/>
      <c r="AK456" s="1"/>
      <c r="AL456" s="1"/>
    </row>
    <row r="457" spans="1:38" x14ac:dyDescent="0.2">
      <c r="A457" s="1"/>
      <c r="B457" s="1"/>
      <c r="C457" s="1"/>
      <c r="D457" s="1"/>
      <c r="E457" s="1"/>
      <c r="F457" s="1"/>
      <c r="G457" s="1"/>
      <c r="H457" s="1"/>
      <c r="I457" s="1"/>
      <c r="J457" s="1"/>
      <c r="K457" s="1"/>
      <c r="L457" s="1"/>
      <c r="M457" s="1"/>
      <c r="N457" s="1"/>
      <c r="O457" s="1"/>
      <c r="P457" s="1"/>
      <c r="Q457" s="1"/>
      <c r="R457" s="1"/>
      <c r="S457" s="1"/>
      <c r="T457" s="1"/>
      <c r="U457" s="1"/>
      <c r="V457" s="1"/>
      <c r="W457" s="1"/>
      <c r="X457" s="1"/>
      <c r="Y457" s="1"/>
      <c r="Z457" s="1"/>
      <c r="AA457" s="1"/>
      <c r="AB457" s="1"/>
      <c r="AC457" s="1"/>
      <c r="AD457" s="1"/>
      <c r="AE457" s="1"/>
      <c r="AF457" s="1"/>
      <c r="AG457" s="1"/>
      <c r="AH457" s="1"/>
      <c r="AI457" s="1"/>
      <c r="AJ457" s="1"/>
      <c r="AK457" s="1"/>
      <c r="AL457" s="1"/>
    </row>
    <row r="458" spans="1:38" x14ac:dyDescent="0.2">
      <c r="A458" s="1"/>
      <c r="B458" s="1"/>
      <c r="C458" s="1"/>
      <c r="D458" s="1"/>
      <c r="E458" s="1"/>
      <c r="F458" s="1"/>
      <c r="G458" s="1"/>
      <c r="H458" s="1"/>
      <c r="I458" s="1"/>
      <c r="J458" s="1"/>
      <c r="K458" s="1"/>
      <c r="L458" s="1"/>
      <c r="M458" s="1"/>
      <c r="N458" s="1"/>
      <c r="O458" s="1"/>
      <c r="P458" s="1"/>
      <c r="Q458" s="1"/>
      <c r="R458" s="1"/>
      <c r="S458" s="1"/>
      <c r="T458" s="1"/>
      <c r="U458" s="1"/>
      <c r="V458" s="1"/>
      <c r="W458" s="1"/>
      <c r="X458" s="1"/>
      <c r="Y458" s="1"/>
      <c r="Z458" s="1"/>
      <c r="AA458" s="1"/>
      <c r="AB458" s="1"/>
      <c r="AC458" s="1"/>
      <c r="AD458" s="1"/>
      <c r="AE458" s="1"/>
      <c r="AF458" s="1"/>
      <c r="AG458" s="1"/>
      <c r="AH458" s="1"/>
      <c r="AI458" s="1"/>
      <c r="AJ458" s="1"/>
      <c r="AK458" s="1"/>
      <c r="AL458" s="1"/>
    </row>
    <row r="459" spans="1:38" x14ac:dyDescent="0.2">
      <c r="A459" s="1"/>
      <c r="B459" s="1"/>
      <c r="C459" s="1"/>
      <c r="D459" s="1"/>
      <c r="E459" s="1"/>
      <c r="F459" s="1"/>
      <c r="G459" s="1"/>
      <c r="H459" s="1"/>
      <c r="I459" s="1"/>
      <c r="J459" s="1"/>
      <c r="K459" s="1"/>
      <c r="L459" s="1"/>
      <c r="M459" s="1"/>
      <c r="N459" s="1"/>
      <c r="O459" s="1"/>
      <c r="P459" s="1"/>
      <c r="Q459" s="1"/>
      <c r="R459" s="1"/>
      <c r="S459" s="1"/>
      <c r="T459" s="1"/>
      <c r="U459" s="1"/>
      <c r="V459" s="1"/>
      <c r="W459" s="1"/>
      <c r="X459" s="1"/>
      <c r="Y459" s="1"/>
      <c r="Z459" s="1"/>
      <c r="AA459" s="1"/>
      <c r="AB459" s="1"/>
      <c r="AC459" s="1"/>
      <c r="AD459" s="1"/>
      <c r="AE459" s="1"/>
      <c r="AF459" s="1"/>
      <c r="AG459" s="1"/>
      <c r="AH459" s="1"/>
      <c r="AI459" s="1"/>
      <c r="AJ459" s="1"/>
      <c r="AK459" s="1"/>
      <c r="AL459" s="1"/>
    </row>
    <row r="460" spans="1:38" x14ac:dyDescent="0.2">
      <c r="A460" s="1"/>
      <c r="B460" s="1"/>
      <c r="C460" s="1"/>
      <c r="D460" s="1"/>
      <c r="E460" s="1"/>
      <c r="F460" s="1"/>
      <c r="G460" s="1"/>
      <c r="H460" s="1"/>
      <c r="I460" s="1"/>
      <c r="J460" s="1"/>
      <c r="K460" s="1"/>
      <c r="L460" s="1"/>
      <c r="M460" s="1"/>
      <c r="N460" s="1"/>
      <c r="O460" s="1"/>
      <c r="P460" s="1"/>
      <c r="Q460" s="1"/>
      <c r="R460" s="1"/>
      <c r="S460" s="1"/>
      <c r="T460" s="1"/>
      <c r="U460" s="1"/>
      <c r="V460" s="1"/>
      <c r="W460" s="1"/>
      <c r="X460" s="1"/>
      <c r="Y460" s="1"/>
      <c r="Z460" s="1"/>
      <c r="AA460" s="1"/>
      <c r="AB460" s="1"/>
      <c r="AC460" s="1"/>
      <c r="AD460" s="1"/>
      <c r="AE460" s="1"/>
      <c r="AF460" s="1"/>
      <c r="AG460" s="1"/>
      <c r="AH460" s="1"/>
      <c r="AI460" s="1"/>
      <c r="AJ460" s="1"/>
      <c r="AK460" s="1"/>
      <c r="AL460" s="1"/>
    </row>
    <row r="461" spans="1:38" x14ac:dyDescent="0.2">
      <c r="A461" s="1"/>
      <c r="B461" s="1"/>
      <c r="C461" s="1"/>
      <c r="D461" s="1"/>
      <c r="E461" s="1"/>
      <c r="F461" s="1"/>
      <c r="G461" s="1"/>
      <c r="H461" s="1"/>
      <c r="I461" s="1"/>
      <c r="J461" s="1"/>
      <c r="K461" s="1"/>
      <c r="L461" s="1"/>
      <c r="M461" s="1"/>
      <c r="N461" s="1"/>
      <c r="O461" s="1"/>
      <c r="P461" s="1"/>
      <c r="Q461" s="1"/>
      <c r="R461" s="1"/>
      <c r="S461" s="1"/>
      <c r="T461" s="1"/>
      <c r="U461" s="1"/>
      <c r="V461" s="1"/>
      <c r="W461" s="1"/>
      <c r="X461" s="1"/>
      <c r="Y461" s="1"/>
      <c r="Z461" s="1"/>
      <c r="AA461" s="1"/>
      <c r="AB461" s="1"/>
      <c r="AC461" s="1"/>
      <c r="AD461" s="1"/>
      <c r="AE461" s="1"/>
      <c r="AF461" s="1"/>
      <c r="AG461" s="1"/>
      <c r="AH461" s="1"/>
      <c r="AI461" s="1"/>
      <c r="AJ461" s="1"/>
      <c r="AK461" s="1"/>
      <c r="AL461" s="1"/>
    </row>
    <row r="462" spans="1:38" x14ac:dyDescent="0.2">
      <c r="A462" s="1"/>
      <c r="B462" s="1"/>
      <c r="C462" s="1"/>
      <c r="D462" s="1"/>
      <c r="E462" s="1"/>
      <c r="F462" s="1"/>
      <c r="G462" s="1"/>
      <c r="H462" s="1"/>
      <c r="I462" s="1"/>
      <c r="J462" s="1"/>
      <c r="K462" s="1"/>
      <c r="L462" s="1"/>
      <c r="M462" s="1"/>
      <c r="N462" s="1"/>
      <c r="O462" s="1"/>
      <c r="P462" s="1"/>
      <c r="Q462" s="1"/>
      <c r="R462" s="1"/>
      <c r="S462" s="1"/>
      <c r="T462" s="1"/>
      <c r="U462" s="1"/>
      <c r="V462" s="1"/>
      <c r="W462" s="1"/>
      <c r="X462" s="1"/>
      <c r="Y462" s="1"/>
      <c r="Z462" s="1"/>
      <c r="AA462" s="1"/>
      <c r="AB462" s="1"/>
      <c r="AC462" s="1"/>
      <c r="AD462" s="1"/>
      <c r="AE462" s="1"/>
      <c r="AF462" s="1"/>
      <c r="AG462" s="1"/>
      <c r="AH462" s="1"/>
      <c r="AI462" s="1"/>
      <c r="AJ462" s="1"/>
      <c r="AK462" s="1"/>
      <c r="AL462" s="1"/>
    </row>
    <row r="463" spans="1:38" x14ac:dyDescent="0.2">
      <c r="A463" s="1"/>
      <c r="B463" s="1"/>
      <c r="C463" s="1"/>
      <c r="D463" s="1"/>
      <c r="E463" s="1"/>
      <c r="F463" s="1"/>
      <c r="G463" s="1"/>
      <c r="H463" s="1"/>
      <c r="I463" s="1"/>
      <c r="J463" s="1"/>
      <c r="K463" s="1"/>
      <c r="L463" s="1"/>
      <c r="M463" s="1"/>
      <c r="N463" s="1"/>
      <c r="O463" s="1"/>
      <c r="P463" s="1"/>
      <c r="Q463" s="1"/>
      <c r="R463" s="1"/>
      <c r="S463" s="1"/>
      <c r="T463" s="1"/>
      <c r="U463" s="1"/>
      <c r="V463" s="1"/>
      <c r="W463" s="1"/>
      <c r="X463" s="1"/>
      <c r="Y463" s="1"/>
      <c r="Z463" s="1"/>
      <c r="AA463" s="1"/>
      <c r="AB463" s="1"/>
      <c r="AC463" s="1"/>
      <c r="AD463" s="1"/>
      <c r="AE463" s="1"/>
      <c r="AF463" s="1"/>
      <c r="AG463" s="1"/>
      <c r="AH463" s="1"/>
      <c r="AI463" s="1"/>
      <c r="AJ463" s="1"/>
      <c r="AK463" s="1"/>
      <c r="AL463" s="1"/>
    </row>
    <row r="464" spans="1:38" x14ac:dyDescent="0.2">
      <c r="A464" s="1"/>
      <c r="B464" s="1"/>
      <c r="C464" s="1"/>
      <c r="D464" s="1"/>
      <c r="E464" s="1"/>
      <c r="F464" s="1"/>
      <c r="G464" s="1"/>
      <c r="H464" s="1"/>
      <c r="I464" s="1"/>
      <c r="J464" s="1"/>
      <c r="K464" s="1"/>
      <c r="L464" s="1"/>
      <c r="M464" s="1"/>
      <c r="N464" s="1"/>
      <c r="O464" s="1"/>
      <c r="P464" s="1"/>
      <c r="Q464" s="1"/>
      <c r="R464" s="1"/>
      <c r="S464" s="1"/>
      <c r="T464" s="1"/>
      <c r="U464" s="1"/>
      <c r="V464" s="1"/>
      <c r="W464" s="1"/>
      <c r="X464" s="1"/>
      <c r="Y464" s="1"/>
      <c r="Z464" s="1"/>
      <c r="AA464" s="1"/>
      <c r="AB464" s="1"/>
      <c r="AC464" s="1"/>
      <c r="AD464" s="1"/>
      <c r="AE464" s="1"/>
      <c r="AF464" s="1"/>
      <c r="AG464" s="1"/>
      <c r="AH464" s="1"/>
      <c r="AI464" s="1"/>
      <c r="AJ464" s="1"/>
      <c r="AK464" s="1"/>
      <c r="AL464" s="1"/>
    </row>
    <row r="465" spans="1:38" x14ac:dyDescent="0.2">
      <c r="A465" s="1"/>
      <c r="B465" s="1"/>
      <c r="C465" s="1"/>
      <c r="D465" s="1"/>
      <c r="E465" s="1"/>
      <c r="F465" s="1"/>
      <c r="G465" s="1"/>
      <c r="H465" s="1"/>
      <c r="I465" s="1"/>
      <c r="J465" s="1"/>
      <c r="K465" s="1"/>
      <c r="L465" s="1"/>
      <c r="M465" s="1"/>
      <c r="N465" s="1"/>
      <c r="O465" s="1"/>
      <c r="P465" s="1"/>
      <c r="Q465" s="1"/>
      <c r="R465" s="1"/>
      <c r="S465" s="1"/>
      <c r="T465" s="1"/>
      <c r="U465" s="1"/>
      <c r="V465" s="1"/>
      <c r="W465" s="1"/>
      <c r="X465" s="1"/>
      <c r="Y465" s="1"/>
      <c r="Z465" s="1"/>
      <c r="AA465" s="1"/>
      <c r="AB465" s="1"/>
      <c r="AC465" s="1"/>
      <c r="AD465" s="1"/>
      <c r="AE465" s="1"/>
      <c r="AF465" s="1"/>
      <c r="AG465" s="1"/>
      <c r="AH465" s="1"/>
      <c r="AI465" s="1"/>
      <c r="AJ465" s="1"/>
      <c r="AK465" s="1"/>
      <c r="AL465" s="1"/>
    </row>
    <row r="466" spans="1:38" x14ac:dyDescent="0.2">
      <c r="A466" s="1"/>
      <c r="B466" s="1"/>
      <c r="C466" s="1"/>
      <c r="D466" s="1"/>
      <c r="E466" s="1"/>
      <c r="F466" s="1"/>
      <c r="G466" s="1"/>
      <c r="H466" s="1"/>
      <c r="I466" s="1"/>
      <c r="J466" s="1"/>
      <c r="K466" s="1"/>
      <c r="L466" s="1"/>
      <c r="M466" s="1"/>
      <c r="N466" s="1"/>
      <c r="O466" s="1"/>
      <c r="P466" s="1"/>
      <c r="Q466" s="1"/>
      <c r="R466" s="1"/>
      <c r="S466" s="1"/>
      <c r="T466" s="1"/>
      <c r="U466" s="1"/>
      <c r="V466" s="1"/>
      <c r="W466" s="1"/>
      <c r="X466" s="1"/>
      <c r="Y466" s="1"/>
      <c r="Z466" s="1"/>
      <c r="AA466" s="1"/>
      <c r="AB466" s="1"/>
      <c r="AC466" s="1"/>
      <c r="AD466" s="1"/>
      <c r="AE466" s="1"/>
      <c r="AF466" s="1"/>
      <c r="AG466" s="1"/>
      <c r="AH466" s="1"/>
      <c r="AI466" s="1"/>
      <c r="AJ466" s="1"/>
      <c r="AK466" s="1"/>
      <c r="AL466" s="1"/>
    </row>
    <row r="467" spans="1:38" x14ac:dyDescent="0.2">
      <c r="A467" s="1"/>
      <c r="B467" s="1"/>
      <c r="C467" s="1"/>
      <c r="D467" s="1"/>
      <c r="E467" s="1"/>
      <c r="F467" s="1"/>
      <c r="G467" s="1"/>
      <c r="H467" s="1"/>
      <c r="I467" s="1"/>
      <c r="J467" s="1"/>
      <c r="K467" s="1"/>
      <c r="L467" s="1"/>
      <c r="M467" s="1"/>
      <c r="N467" s="1"/>
      <c r="O467" s="1"/>
      <c r="P467" s="1"/>
      <c r="Q467" s="1"/>
      <c r="R467" s="1"/>
      <c r="S467" s="1"/>
      <c r="T467" s="1"/>
      <c r="U467" s="1"/>
      <c r="V467" s="1"/>
      <c r="W467" s="1"/>
      <c r="X467" s="1"/>
      <c r="Y467" s="1"/>
      <c r="Z467" s="1"/>
      <c r="AA467" s="1"/>
      <c r="AB467" s="1"/>
      <c r="AC467" s="1"/>
      <c r="AD467" s="1"/>
      <c r="AE467" s="1"/>
      <c r="AF467" s="1"/>
      <c r="AG467" s="1"/>
      <c r="AH467" s="1"/>
      <c r="AI467" s="1"/>
      <c r="AJ467" s="1"/>
      <c r="AK467" s="1"/>
      <c r="AL467" s="1"/>
    </row>
    <row r="468" spans="1:38" x14ac:dyDescent="0.2">
      <c r="A468" s="1"/>
      <c r="B468" s="1"/>
      <c r="C468" s="1"/>
      <c r="D468" s="1"/>
      <c r="E468" s="1"/>
      <c r="F468" s="1"/>
      <c r="G468" s="1"/>
      <c r="H468" s="1"/>
      <c r="I468" s="1"/>
      <c r="J468" s="1"/>
      <c r="K468" s="1"/>
      <c r="L468" s="1"/>
      <c r="M468" s="1"/>
      <c r="N468" s="1"/>
      <c r="O468" s="1"/>
      <c r="P468" s="1"/>
      <c r="Q468" s="1"/>
      <c r="R468" s="1"/>
      <c r="S468" s="1"/>
      <c r="T468" s="1"/>
      <c r="U468" s="1"/>
      <c r="V468" s="1"/>
      <c r="W468" s="1"/>
      <c r="X468" s="1"/>
      <c r="Y468" s="1"/>
      <c r="Z468" s="1"/>
      <c r="AA468" s="1"/>
      <c r="AB468" s="1"/>
      <c r="AC468" s="1"/>
      <c r="AD468" s="1"/>
      <c r="AE468" s="1"/>
      <c r="AF468" s="1"/>
      <c r="AG468" s="1"/>
      <c r="AH468" s="1"/>
      <c r="AI468" s="1"/>
      <c r="AJ468" s="1"/>
      <c r="AK468" s="1"/>
      <c r="AL468" s="1"/>
    </row>
    <row r="469" spans="1:38" x14ac:dyDescent="0.2">
      <c r="A469" s="1"/>
      <c r="B469" s="1"/>
      <c r="C469" s="1"/>
      <c r="D469" s="1"/>
      <c r="E469" s="1"/>
      <c r="F469" s="1"/>
      <c r="G469" s="1"/>
      <c r="H469" s="1"/>
      <c r="I469" s="1"/>
      <c r="J469" s="1"/>
      <c r="K469" s="1"/>
      <c r="L469" s="1"/>
      <c r="M469" s="1"/>
      <c r="N469" s="1"/>
      <c r="O469" s="1"/>
      <c r="P469" s="1"/>
      <c r="Q469" s="1"/>
      <c r="R469" s="1"/>
      <c r="S469" s="1"/>
      <c r="T469" s="1"/>
      <c r="U469" s="1"/>
      <c r="V469" s="1"/>
      <c r="W469" s="1"/>
      <c r="X469" s="1"/>
      <c r="Y469" s="1"/>
      <c r="Z469" s="1"/>
      <c r="AA469" s="1"/>
      <c r="AB469" s="1"/>
      <c r="AC469" s="1"/>
      <c r="AD469" s="1"/>
      <c r="AE469" s="1"/>
      <c r="AF469" s="1"/>
      <c r="AG469" s="1"/>
      <c r="AH469" s="1"/>
      <c r="AI469" s="1"/>
      <c r="AJ469" s="1"/>
      <c r="AK469" s="1"/>
      <c r="AL469" s="1"/>
    </row>
    <row r="470" spans="1:38" x14ac:dyDescent="0.2">
      <c r="A470" s="1"/>
      <c r="B470" s="1"/>
      <c r="C470" s="1"/>
      <c r="D470" s="1"/>
      <c r="E470" s="1"/>
      <c r="F470" s="1"/>
      <c r="G470" s="1"/>
      <c r="H470" s="1"/>
      <c r="I470" s="1"/>
      <c r="J470" s="1"/>
      <c r="K470" s="1"/>
      <c r="L470" s="1"/>
      <c r="M470" s="1"/>
      <c r="N470" s="1"/>
      <c r="O470" s="1"/>
      <c r="P470" s="1"/>
      <c r="Q470" s="1"/>
      <c r="R470" s="1"/>
      <c r="S470" s="1"/>
      <c r="T470" s="1"/>
      <c r="U470" s="1"/>
      <c r="V470" s="1"/>
      <c r="W470" s="1"/>
      <c r="X470" s="1"/>
      <c r="Y470" s="1"/>
      <c r="Z470" s="1"/>
      <c r="AA470" s="1"/>
      <c r="AB470" s="1"/>
      <c r="AC470" s="1"/>
      <c r="AD470" s="1"/>
      <c r="AE470" s="1"/>
      <c r="AF470" s="1"/>
      <c r="AG470" s="1"/>
      <c r="AH470" s="1"/>
      <c r="AI470" s="1"/>
      <c r="AJ470" s="1"/>
      <c r="AK470" s="1"/>
      <c r="AL470" s="1"/>
    </row>
    <row r="471" spans="1:38" x14ac:dyDescent="0.2">
      <c r="A471" s="1"/>
      <c r="B471" s="1"/>
      <c r="C471" s="1"/>
      <c r="D471" s="1"/>
      <c r="E471" s="1"/>
      <c r="F471" s="1"/>
      <c r="G471" s="1"/>
      <c r="H471" s="1"/>
      <c r="I471" s="1"/>
      <c r="J471" s="1"/>
      <c r="K471" s="1"/>
      <c r="L471" s="1"/>
      <c r="M471" s="1"/>
      <c r="N471" s="1"/>
      <c r="O471" s="1"/>
      <c r="P471" s="1"/>
      <c r="Q471" s="1"/>
      <c r="R471" s="1"/>
      <c r="S471" s="1"/>
      <c r="T471" s="1"/>
      <c r="U471" s="1"/>
      <c r="V471" s="1"/>
      <c r="W471" s="1"/>
      <c r="X471" s="1"/>
      <c r="Y471" s="1"/>
      <c r="Z471" s="1"/>
      <c r="AA471" s="1"/>
      <c r="AB471" s="1"/>
      <c r="AC471" s="1"/>
      <c r="AD471" s="1"/>
      <c r="AE471" s="1"/>
      <c r="AF471" s="1"/>
      <c r="AG471" s="1"/>
      <c r="AH471" s="1"/>
      <c r="AI471" s="1"/>
      <c r="AJ471" s="1"/>
      <c r="AK471" s="1"/>
      <c r="AL471" s="1"/>
    </row>
    <row r="472" spans="1:38" x14ac:dyDescent="0.2">
      <c r="A472" s="1"/>
      <c r="B472" s="1"/>
      <c r="C472" s="1"/>
      <c r="D472" s="1"/>
      <c r="E472" s="1"/>
      <c r="F472" s="1"/>
      <c r="G472" s="1"/>
      <c r="H472" s="1"/>
      <c r="I472" s="1"/>
      <c r="J472" s="1"/>
      <c r="K472" s="1"/>
      <c r="L472" s="1"/>
      <c r="M472" s="1"/>
      <c r="N472" s="1"/>
      <c r="O472" s="1"/>
      <c r="P472" s="1"/>
      <c r="Q472" s="1"/>
      <c r="R472" s="1"/>
      <c r="S472" s="1"/>
      <c r="T472" s="1"/>
      <c r="U472" s="1"/>
      <c r="V472" s="1"/>
      <c r="W472" s="1"/>
      <c r="X472" s="1"/>
      <c r="Y472" s="1"/>
      <c r="Z472" s="1"/>
      <c r="AA472" s="1"/>
      <c r="AB472" s="1"/>
      <c r="AC472" s="1"/>
      <c r="AD472" s="1"/>
      <c r="AE472" s="1"/>
      <c r="AF472" s="1"/>
      <c r="AG472" s="1"/>
      <c r="AH472" s="1"/>
      <c r="AI472" s="1"/>
      <c r="AJ472" s="1"/>
      <c r="AK472" s="1"/>
      <c r="AL472" s="1"/>
    </row>
    <row r="473" spans="1:38" x14ac:dyDescent="0.2">
      <c r="A473" s="1"/>
      <c r="B473" s="1"/>
      <c r="C473" s="1"/>
      <c r="D473" s="1"/>
      <c r="E473" s="1"/>
      <c r="F473" s="1"/>
      <c r="G473" s="1"/>
      <c r="H473" s="1"/>
      <c r="I473" s="1"/>
      <c r="J473" s="1"/>
      <c r="K473" s="1"/>
      <c r="L473" s="1"/>
      <c r="M473" s="1"/>
      <c r="N473" s="1"/>
      <c r="O473" s="1"/>
      <c r="P473" s="1"/>
      <c r="Q473" s="1"/>
      <c r="R473" s="1"/>
      <c r="S473" s="1"/>
      <c r="T473" s="1"/>
      <c r="U473" s="1"/>
      <c r="V473" s="1"/>
      <c r="W473" s="1"/>
      <c r="X473" s="1"/>
      <c r="Y473" s="1"/>
      <c r="Z473" s="1"/>
      <c r="AA473" s="1"/>
      <c r="AB473" s="1"/>
      <c r="AC473" s="1"/>
      <c r="AD473" s="1"/>
      <c r="AE473" s="1"/>
      <c r="AF473" s="1"/>
      <c r="AG473" s="1"/>
      <c r="AH473" s="1"/>
      <c r="AI473" s="1"/>
      <c r="AJ473" s="1"/>
      <c r="AK473" s="1"/>
      <c r="AL473" s="1"/>
    </row>
    <row r="474" spans="1:38" x14ac:dyDescent="0.2">
      <c r="A474" s="1"/>
      <c r="B474" s="1"/>
      <c r="C474" s="1"/>
      <c r="D474" s="1"/>
      <c r="E474" s="1"/>
      <c r="F474" s="1"/>
      <c r="G474" s="1"/>
      <c r="H474" s="1"/>
      <c r="I474" s="1"/>
      <c r="J474" s="1"/>
      <c r="K474" s="1"/>
      <c r="L474" s="1"/>
      <c r="M474" s="1"/>
      <c r="N474" s="1"/>
      <c r="O474" s="1"/>
      <c r="P474" s="1"/>
      <c r="Q474" s="1"/>
      <c r="R474" s="1"/>
      <c r="S474" s="1"/>
      <c r="T474" s="1"/>
      <c r="U474" s="1"/>
      <c r="V474" s="1"/>
      <c r="W474" s="1"/>
      <c r="X474" s="1"/>
      <c r="Y474" s="1"/>
      <c r="Z474" s="1"/>
      <c r="AA474" s="1"/>
      <c r="AB474" s="1"/>
      <c r="AC474" s="1"/>
      <c r="AD474" s="1"/>
      <c r="AE474" s="1"/>
      <c r="AF474" s="1"/>
      <c r="AG474" s="1"/>
      <c r="AH474" s="1"/>
      <c r="AI474" s="1"/>
      <c r="AJ474" s="1"/>
      <c r="AK474" s="1"/>
      <c r="AL474" s="1"/>
    </row>
    <row r="475" spans="1:38" x14ac:dyDescent="0.2">
      <c r="A475" s="1"/>
      <c r="B475" s="1"/>
      <c r="C475" s="1"/>
      <c r="D475" s="1"/>
      <c r="E475" s="1"/>
      <c r="F475" s="1"/>
      <c r="G475" s="1"/>
      <c r="H475" s="1"/>
      <c r="I475" s="1"/>
      <c r="J475" s="1"/>
      <c r="K475" s="1"/>
      <c r="L475" s="1"/>
      <c r="M475" s="1"/>
      <c r="N475" s="1"/>
      <c r="O475" s="1"/>
      <c r="P475" s="1"/>
      <c r="Q475" s="1"/>
      <c r="R475" s="1"/>
      <c r="S475" s="1"/>
      <c r="T475" s="1"/>
      <c r="U475" s="1"/>
      <c r="V475" s="1"/>
      <c r="W475" s="1"/>
      <c r="X475" s="1"/>
      <c r="Y475" s="1"/>
      <c r="Z475" s="1"/>
      <c r="AA475" s="1"/>
      <c r="AB475" s="1"/>
      <c r="AC475" s="1"/>
      <c r="AD475" s="1"/>
      <c r="AE475" s="1"/>
      <c r="AF475" s="1"/>
      <c r="AG475" s="1"/>
      <c r="AH475" s="1"/>
      <c r="AI475" s="1"/>
      <c r="AJ475" s="1"/>
      <c r="AK475" s="1"/>
      <c r="AL475" s="1"/>
    </row>
    <row r="476" spans="1:38" x14ac:dyDescent="0.2">
      <c r="A476" s="1"/>
      <c r="B476" s="1"/>
      <c r="C476" s="1"/>
      <c r="D476" s="1"/>
      <c r="E476" s="1"/>
      <c r="F476" s="1"/>
      <c r="G476" s="1"/>
      <c r="H476" s="1"/>
      <c r="I476" s="1"/>
      <c r="J476" s="1"/>
      <c r="K476" s="1"/>
      <c r="L476" s="1"/>
      <c r="M476" s="1"/>
      <c r="N476" s="1"/>
      <c r="O476" s="1"/>
      <c r="P476" s="1"/>
      <c r="Q476" s="1"/>
      <c r="R476" s="1"/>
      <c r="S476" s="1"/>
      <c r="T476" s="1"/>
      <c r="U476" s="1"/>
      <c r="V476" s="1"/>
      <c r="W476" s="1"/>
      <c r="X476" s="1"/>
      <c r="Y476" s="1"/>
      <c r="Z476" s="1"/>
      <c r="AA476" s="1"/>
      <c r="AB476" s="1"/>
      <c r="AC476" s="1"/>
      <c r="AD476" s="1"/>
      <c r="AE476" s="1"/>
      <c r="AF476" s="1"/>
      <c r="AG476" s="1"/>
      <c r="AH476" s="1"/>
      <c r="AI476" s="1"/>
      <c r="AJ476" s="1"/>
      <c r="AK476" s="1"/>
      <c r="AL476" s="1"/>
    </row>
    <row r="477" spans="1:38" x14ac:dyDescent="0.2">
      <c r="A477" s="1"/>
      <c r="B477" s="1"/>
      <c r="C477" s="1"/>
      <c r="D477" s="1"/>
      <c r="E477" s="1"/>
      <c r="F477" s="1"/>
      <c r="G477" s="1"/>
      <c r="H477" s="1"/>
      <c r="I477" s="1"/>
      <c r="J477" s="1"/>
      <c r="K477" s="1"/>
      <c r="L477" s="1"/>
      <c r="M477" s="1"/>
      <c r="N477" s="1"/>
      <c r="O477" s="1"/>
      <c r="P477" s="1"/>
      <c r="Q477" s="1"/>
      <c r="R477" s="1"/>
      <c r="S477" s="1"/>
      <c r="T477" s="1"/>
      <c r="U477" s="1"/>
      <c r="V477" s="1"/>
      <c r="W477" s="1"/>
      <c r="X477" s="1"/>
      <c r="Y477" s="1"/>
      <c r="Z477" s="1"/>
      <c r="AA477" s="1"/>
      <c r="AB477" s="1"/>
      <c r="AC477" s="1"/>
      <c r="AD477" s="1"/>
      <c r="AE477" s="1"/>
      <c r="AF477" s="1"/>
      <c r="AG477" s="1"/>
      <c r="AH477" s="1"/>
      <c r="AI477" s="1"/>
      <c r="AJ477" s="1"/>
      <c r="AK477" s="1"/>
      <c r="AL477" s="1"/>
    </row>
    <row r="478" spans="1:38" x14ac:dyDescent="0.2">
      <c r="A478" s="1"/>
      <c r="B478" s="1"/>
      <c r="C478" s="1"/>
      <c r="D478" s="1"/>
      <c r="E478" s="1"/>
      <c r="F478" s="1"/>
      <c r="G478" s="1"/>
      <c r="H478" s="1"/>
      <c r="I478" s="1"/>
      <c r="J478" s="1"/>
      <c r="K478" s="1"/>
      <c r="L478" s="1"/>
      <c r="M478" s="1"/>
      <c r="N478" s="1"/>
      <c r="O478" s="1"/>
      <c r="P478" s="1"/>
      <c r="Q478" s="1"/>
      <c r="R478" s="1"/>
      <c r="S478" s="1"/>
      <c r="T478" s="1"/>
      <c r="U478" s="1"/>
      <c r="V478" s="1"/>
      <c r="W478" s="1"/>
      <c r="X478" s="1"/>
      <c r="Y478" s="1"/>
      <c r="Z478" s="1"/>
      <c r="AA478" s="1"/>
      <c r="AB478" s="1"/>
      <c r="AC478" s="1"/>
      <c r="AD478" s="1"/>
      <c r="AE478" s="1"/>
      <c r="AF478" s="1"/>
      <c r="AG478" s="1"/>
      <c r="AH478" s="1"/>
      <c r="AI478" s="1"/>
      <c r="AJ478" s="1"/>
      <c r="AK478" s="1"/>
      <c r="AL478" s="1"/>
    </row>
    <row r="479" spans="1:38" x14ac:dyDescent="0.2">
      <c r="A479" s="1"/>
      <c r="B479" s="1"/>
      <c r="C479" s="1"/>
      <c r="D479" s="1"/>
      <c r="E479" s="1"/>
      <c r="F479" s="1"/>
      <c r="G479" s="1"/>
      <c r="H479" s="1"/>
      <c r="I479" s="1"/>
      <c r="J479" s="1"/>
      <c r="K479" s="1"/>
      <c r="L479" s="1"/>
      <c r="M479" s="1"/>
      <c r="N479" s="1"/>
      <c r="O479" s="1"/>
      <c r="P479" s="1"/>
      <c r="Q479" s="1"/>
      <c r="R479" s="1"/>
      <c r="S479" s="1"/>
      <c r="T479" s="1"/>
      <c r="U479" s="1"/>
      <c r="V479" s="1"/>
      <c r="W479" s="1"/>
      <c r="X479" s="1"/>
      <c r="Y479" s="1"/>
      <c r="Z479" s="1"/>
      <c r="AA479" s="1"/>
      <c r="AB479" s="1"/>
      <c r="AC479" s="1"/>
      <c r="AD479" s="1"/>
      <c r="AE479" s="1"/>
      <c r="AF479" s="1"/>
      <c r="AG479" s="1"/>
      <c r="AH479" s="1"/>
      <c r="AI479" s="1"/>
      <c r="AJ479" s="1"/>
      <c r="AK479" s="1"/>
      <c r="AL479" s="1"/>
    </row>
    <row r="480" spans="1:38" x14ac:dyDescent="0.2">
      <c r="A480" s="1"/>
      <c r="B480" s="1"/>
      <c r="C480" s="1"/>
      <c r="D480" s="1"/>
      <c r="E480" s="1"/>
      <c r="F480" s="1"/>
      <c r="G480" s="1"/>
      <c r="H480" s="1"/>
      <c r="I480" s="1"/>
      <c r="J480" s="1"/>
      <c r="K480" s="1"/>
      <c r="L480" s="1"/>
      <c r="M480" s="1"/>
      <c r="N480" s="1"/>
      <c r="O480" s="1"/>
      <c r="P480" s="1"/>
      <c r="Q480" s="1"/>
      <c r="R480" s="1"/>
      <c r="S480" s="1"/>
      <c r="T480" s="1"/>
      <c r="U480" s="1"/>
      <c r="V480" s="1"/>
      <c r="W480" s="1"/>
      <c r="X480" s="1"/>
      <c r="Y480" s="1"/>
      <c r="Z480" s="1"/>
      <c r="AA480" s="1"/>
      <c r="AB480" s="1"/>
      <c r="AC480" s="1"/>
      <c r="AD480" s="1"/>
      <c r="AE480" s="1"/>
      <c r="AF480" s="1"/>
      <c r="AG480" s="1"/>
      <c r="AH480" s="1"/>
      <c r="AI480" s="1"/>
      <c r="AJ480" s="1"/>
      <c r="AK480" s="1"/>
      <c r="AL480" s="1"/>
    </row>
    <row r="481" spans="1:38" x14ac:dyDescent="0.2">
      <c r="A481" s="1"/>
      <c r="B481" s="1"/>
      <c r="C481" s="1"/>
      <c r="D481" s="1"/>
      <c r="E481" s="1"/>
      <c r="F481" s="1"/>
      <c r="G481" s="1"/>
      <c r="H481" s="1"/>
      <c r="I481" s="1"/>
      <c r="J481" s="1"/>
      <c r="K481" s="1"/>
      <c r="L481" s="1"/>
      <c r="M481" s="1"/>
      <c r="N481" s="1"/>
      <c r="O481" s="1"/>
      <c r="P481" s="1"/>
      <c r="Q481" s="1"/>
      <c r="R481" s="1"/>
      <c r="S481" s="1"/>
      <c r="T481" s="1"/>
      <c r="U481" s="1"/>
      <c r="V481" s="1"/>
      <c r="W481" s="1"/>
      <c r="X481" s="1"/>
      <c r="Y481" s="1"/>
      <c r="Z481" s="1"/>
      <c r="AA481" s="1"/>
      <c r="AB481" s="1"/>
      <c r="AC481" s="1"/>
      <c r="AD481" s="1"/>
      <c r="AE481" s="1"/>
      <c r="AF481" s="1"/>
      <c r="AG481" s="1"/>
      <c r="AH481" s="1"/>
      <c r="AI481" s="1"/>
      <c r="AJ481" s="1"/>
      <c r="AK481" s="1"/>
      <c r="AL481" s="1"/>
    </row>
    <row r="482" spans="1:38" x14ac:dyDescent="0.2">
      <c r="A482" s="1"/>
      <c r="B482" s="1"/>
      <c r="C482" s="1"/>
      <c r="D482" s="1"/>
      <c r="E482" s="1"/>
      <c r="F482" s="1"/>
      <c r="G482" s="1"/>
      <c r="H482" s="1"/>
      <c r="I482" s="1"/>
      <c r="J482" s="1"/>
      <c r="K482" s="1"/>
      <c r="L482" s="1"/>
      <c r="M482" s="1"/>
      <c r="N482" s="1"/>
      <c r="O482" s="1"/>
      <c r="P482" s="1"/>
      <c r="Q482" s="1"/>
      <c r="R482" s="1"/>
      <c r="S482" s="1"/>
      <c r="T482" s="1"/>
      <c r="U482" s="1"/>
      <c r="V482" s="1"/>
      <c r="W482" s="1"/>
      <c r="X482" s="1"/>
      <c r="Y482" s="1"/>
      <c r="Z482" s="1"/>
      <c r="AA482" s="1"/>
      <c r="AB482" s="1"/>
      <c r="AC482" s="1"/>
      <c r="AD482" s="1"/>
      <c r="AE482" s="1"/>
      <c r="AF482" s="1"/>
      <c r="AG482" s="1"/>
      <c r="AH482" s="1"/>
      <c r="AI482" s="1"/>
      <c r="AJ482" s="1"/>
      <c r="AK482" s="1"/>
      <c r="AL482" s="1"/>
    </row>
    <row r="483" spans="1:38" x14ac:dyDescent="0.2">
      <c r="A483" s="1"/>
      <c r="B483" s="1"/>
      <c r="C483" s="1"/>
      <c r="D483" s="1"/>
      <c r="E483" s="1"/>
      <c r="F483" s="1"/>
      <c r="G483" s="1"/>
      <c r="H483" s="1"/>
      <c r="I483" s="1"/>
      <c r="J483" s="1"/>
      <c r="K483" s="1"/>
      <c r="L483" s="1"/>
      <c r="M483" s="1"/>
      <c r="N483" s="1"/>
      <c r="O483" s="1"/>
      <c r="P483" s="1"/>
      <c r="Q483" s="1"/>
      <c r="R483" s="1"/>
      <c r="S483" s="1"/>
      <c r="T483" s="1"/>
      <c r="U483" s="1"/>
      <c r="V483" s="1"/>
      <c r="W483" s="1"/>
      <c r="X483" s="1"/>
      <c r="Y483" s="1"/>
      <c r="Z483" s="1"/>
      <c r="AA483" s="1"/>
      <c r="AB483" s="1"/>
      <c r="AC483" s="1"/>
      <c r="AD483" s="1"/>
      <c r="AE483" s="1"/>
      <c r="AF483" s="1"/>
      <c r="AG483" s="1"/>
      <c r="AH483" s="1"/>
      <c r="AI483" s="1"/>
      <c r="AJ483" s="1"/>
      <c r="AK483" s="1"/>
      <c r="AL483" s="1"/>
    </row>
    <row r="484" spans="1:38" x14ac:dyDescent="0.2">
      <c r="A484" s="1"/>
      <c r="B484" s="1"/>
      <c r="C484" s="1"/>
      <c r="D484" s="1"/>
      <c r="E484" s="1"/>
      <c r="F484" s="1"/>
      <c r="G484" s="1"/>
      <c r="H484" s="1"/>
      <c r="I484" s="1"/>
      <c r="J484" s="1"/>
      <c r="K484" s="1"/>
      <c r="L484" s="1"/>
      <c r="M484" s="1"/>
      <c r="N484" s="1"/>
      <c r="O484" s="1"/>
      <c r="P484" s="1"/>
      <c r="Q484" s="1"/>
      <c r="R484" s="1"/>
      <c r="S484" s="1"/>
      <c r="T484" s="1"/>
      <c r="U484" s="1"/>
      <c r="V484" s="1"/>
      <c r="W484" s="1"/>
      <c r="X484" s="1"/>
      <c r="Y484" s="1"/>
      <c r="Z484" s="1"/>
      <c r="AA484" s="1"/>
      <c r="AB484" s="1"/>
      <c r="AC484" s="1"/>
      <c r="AD484" s="1"/>
      <c r="AE484" s="1"/>
      <c r="AF484" s="1"/>
      <c r="AG484" s="1"/>
      <c r="AH484" s="1"/>
      <c r="AI484" s="1"/>
      <c r="AJ484" s="1"/>
      <c r="AK484" s="1"/>
      <c r="AL484" s="1"/>
    </row>
    <row r="485" spans="1:38" x14ac:dyDescent="0.2">
      <c r="A485" s="1"/>
      <c r="B485" s="1"/>
      <c r="C485" s="1"/>
      <c r="D485" s="1"/>
      <c r="E485" s="1"/>
      <c r="F485" s="1"/>
      <c r="G485" s="1"/>
      <c r="H485" s="1"/>
      <c r="I485" s="1"/>
      <c r="J485" s="1"/>
      <c r="K485" s="1"/>
      <c r="L485" s="1"/>
      <c r="M485" s="1"/>
      <c r="N485" s="1"/>
      <c r="O485" s="1"/>
      <c r="P485" s="1"/>
      <c r="Q485" s="1"/>
      <c r="R485" s="1"/>
      <c r="S485" s="1"/>
      <c r="T485" s="1"/>
      <c r="U485" s="1"/>
      <c r="V485" s="1"/>
      <c r="W485" s="1"/>
      <c r="X485" s="1"/>
      <c r="Y485" s="1"/>
      <c r="Z485" s="1"/>
      <c r="AA485" s="1"/>
      <c r="AB485" s="1"/>
      <c r="AC485" s="1"/>
      <c r="AD485" s="1"/>
      <c r="AE485" s="1"/>
      <c r="AF485" s="1"/>
      <c r="AG485" s="1"/>
      <c r="AH485" s="1"/>
      <c r="AI485" s="1"/>
      <c r="AJ485" s="1"/>
      <c r="AK485" s="1"/>
      <c r="AL485" s="1"/>
    </row>
    <row r="486" spans="1:38" x14ac:dyDescent="0.2">
      <c r="A486" s="1"/>
      <c r="B486" s="1"/>
      <c r="C486" s="1"/>
      <c r="D486" s="1"/>
      <c r="E486" s="1"/>
      <c r="F486" s="1"/>
      <c r="G486" s="1"/>
      <c r="H486" s="1"/>
      <c r="I486" s="1"/>
      <c r="J486" s="1"/>
      <c r="K486" s="1"/>
      <c r="L486" s="1"/>
      <c r="M486" s="1"/>
      <c r="N486" s="1"/>
      <c r="O486" s="1"/>
      <c r="P486" s="1"/>
      <c r="Q486" s="1"/>
      <c r="R486" s="1"/>
      <c r="S486" s="1"/>
      <c r="T486" s="1"/>
      <c r="U486" s="1"/>
      <c r="V486" s="1"/>
      <c r="W486" s="1"/>
      <c r="X486" s="1"/>
      <c r="Y486" s="1"/>
      <c r="Z486" s="1"/>
      <c r="AA486" s="1"/>
      <c r="AB486" s="1"/>
      <c r="AC486" s="1"/>
      <c r="AD486" s="1"/>
      <c r="AE486" s="1"/>
      <c r="AF486" s="1"/>
      <c r="AG486" s="1"/>
      <c r="AH486" s="1"/>
      <c r="AI486" s="1"/>
      <c r="AJ486" s="1"/>
      <c r="AK486" s="1"/>
      <c r="AL486" s="1"/>
    </row>
    <row r="487" spans="1:38" x14ac:dyDescent="0.2">
      <c r="A487" s="1"/>
      <c r="B487" s="1"/>
      <c r="C487" s="1"/>
      <c r="D487" s="1"/>
      <c r="E487" s="1"/>
      <c r="F487" s="1"/>
      <c r="G487" s="1"/>
      <c r="H487" s="1"/>
      <c r="I487" s="1"/>
      <c r="J487" s="1"/>
      <c r="K487" s="1"/>
      <c r="L487" s="1"/>
      <c r="M487" s="1"/>
      <c r="N487" s="1"/>
      <c r="O487" s="1"/>
      <c r="P487" s="1"/>
      <c r="Q487" s="1"/>
      <c r="R487" s="1"/>
      <c r="S487" s="1"/>
      <c r="T487" s="1"/>
      <c r="U487" s="1"/>
      <c r="V487" s="1"/>
      <c r="W487" s="1"/>
      <c r="X487" s="1"/>
      <c r="Y487" s="1"/>
      <c r="Z487" s="1"/>
      <c r="AA487" s="1"/>
      <c r="AB487" s="1"/>
      <c r="AC487" s="1"/>
      <c r="AD487" s="1"/>
      <c r="AE487" s="1"/>
      <c r="AF487" s="1"/>
      <c r="AG487" s="1"/>
      <c r="AH487" s="1"/>
      <c r="AI487" s="1"/>
      <c r="AJ487" s="1"/>
      <c r="AK487" s="1"/>
      <c r="AL487" s="1"/>
    </row>
    <row r="488" spans="1:38" x14ac:dyDescent="0.2">
      <c r="A488" s="1"/>
      <c r="B488" s="1"/>
      <c r="C488" s="1"/>
      <c r="D488" s="1"/>
      <c r="E488" s="1"/>
      <c r="F488" s="1"/>
      <c r="G488" s="1"/>
      <c r="H488" s="1"/>
      <c r="I488" s="1"/>
      <c r="J488" s="1"/>
      <c r="K488" s="1"/>
      <c r="L488" s="1"/>
      <c r="M488" s="1"/>
      <c r="N488" s="1"/>
      <c r="O488" s="1"/>
      <c r="P488" s="1"/>
      <c r="Q488" s="1"/>
      <c r="R488" s="1"/>
      <c r="S488" s="1"/>
      <c r="T488" s="1"/>
      <c r="U488" s="1"/>
      <c r="V488" s="1"/>
      <c r="W488" s="1"/>
      <c r="X488" s="1"/>
      <c r="Y488" s="1"/>
      <c r="Z488" s="1"/>
      <c r="AA488" s="1"/>
      <c r="AB488" s="1"/>
      <c r="AC488" s="1"/>
      <c r="AD488" s="1"/>
      <c r="AE488" s="1"/>
      <c r="AF488" s="1"/>
      <c r="AG488" s="1"/>
      <c r="AH488" s="1"/>
      <c r="AI488" s="1"/>
      <c r="AJ488" s="1"/>
      <c r="AK488" s="1"/>
      <c r="AL488" s="1"/>
    </row>
    <row r="489" spans="1:38" x14ac:dyDescent="0.2">
      <c r="A489" s="1"/>
      <c r="B489" s="1"/>
      <c r="C489" s="1"/>
      <c r="D489" s="1"/>
      <c r="E489" s="1"/>
      <c r="F489" s="1"/>
      <c r="G489" s="1"/>
      <c r="H489" s="1"/>
      <c r="I489" s="1"/>
      <c r="J489" s="1"/>
      <c r="K489" s="1"/>
      <c r="L489" s="1"/>
      <c r="M489" s="1"/>
      <c r="N489" s="1"/>
      <c r="O489" s="1"/>
      <c r="P489" s="1"/>
      <c r="Q489" s="1"/>
      <c r="R489" s="1"/>
      <c r="S489" s="1"/>
      <c r="T489" s="1"/>
      <c r="U489" s="1"/>
      <c r="V489" s="1"/>
      <c r="W489" s="1"/>
      <c r="X489" s="1"/>
      <c r="Y489" s="1"/>
      <c r="Z489" s="1"/>
      <c r="AA489" s="1"/>
      <c r="AB489" s="1"/>
      <c r="AC489" s="1"/>
      <c r="AD489" s="1"/>
      <c r="AE489" s="1"/>
      <c r="AF489" s="1"/>
      <c r="AG489" s="1"/>
      <c r="AH489" s="1"/>
      <c r="AI489" s="1"/>
      <c r="AJ489" s="1"/>
      <c r="AK489" s="1"/>
      <c r="AL489" s="1"/>
    </row>
    <row r="490" spans="1:38" x14ac:dyDescent="0.2">
      <c r="A490" s="1"/>
      <c r="B490" s="1"/>
      <c r="C490" s="1"/>
      <c r="D490" s="1"/>
      <c r="E490" s="1"/>
      <c r="F490" s="1"/>
      <c r="G490" s="1"/>
      <c r="H490" s="1"/>
      <c r="I490" s="1"/>
      <c r="J490" s="1"/>
      <c r="K490" s="1"/>
      <c r="L490" s="1"/>
      <c r="M490" s="1"/>
      <c r="N490" s="1"/>
      <c r="O490" s="1"/>
      <c r="P490" s="1"/>
      <c r="Q490" s="1"/>
      <c r="R490" s="1"/>
      <c r="S490" s="1"/>
      <c r="T490" s="1"/>
      <c r="U490" s="1"/>
      <c r="V490" s="1"/>
      <c r="W490" s="1"/>
      <c r="X490" s="1"/>
      <c r="Y490" s="1"/>
      <c r="Z490" s="1"/>
      <c r="AA490" s="1"/>
      <c r="AB490" s="1"/>
      <c r="AC490" s="1"/>
      <c r="AD490" s="1"/>
      <c r="AE490" s="1"/>
      <c r="AF490" s="1"/>
      <c r="AG490" s="1"/>
      <c r="AH490" s="1"/>
      <c r="AI490" s="1"/>
      <c r="AJ490" s="1"/>
      <c r="AK490" s="1"/>
      <c r="AL490" s="1"/>
    </row>
    <row r="491" spans="1:38" x14ac:dyDescent="0.2">
      <c r="A491" s="1"/>
      <c r="B491" s="1"/>
      <c r="C491" s="1"/>
      <c r="D491" s="1"/>
      <c r="E491" s="1"/>
      <c r="F491" s="1"/>
      <c r="G491" s="1"/>
      <c r="H491" s="1"/>
      <c r="I491" s="1"/>
      <c r="J491" s="1"/>
      <c r="K491" s="1"/>
      <c r="L491" s="1"/>
      <c r="M491" s="1"/>
      <c r="N491" s="1"/>
      <c r="O491" s="1"/>
      <c r="P491" s="1"/>
      <c r="Q491" s="1"/>
      <c r="R491" s="1"/>
      <c r="S491" s="1"/>
      <c r="T491" s="1"/>
      <c r="U491" s="1"/>
      <c r="V491" s="1"/>
      <c r="W491" s="1"/>
      <c r="X491" s="1"/>
      <c r="Y491" s="1"/>
      <c r="Z491" s="1"/>
      <c r="AA491" s="1"/>
      <c r="AB491" s="1"/>
      <c r="AC491" s="1"/>
      <c r="AD491" s="1"/>
      <c r="AE491" s="1"/>
      <c r="AF491" s="1"/>
      <c r="AG491" s="1"/>
      <c r="AH491" s="1"/>
      <c r="AI491" s="1"/>
      <c r="AJ491" s="1"/>
      <c r="AK491" s="1"/>
      <c r="AL491" s="1"/>
    </row>
    <row r="492" spans="1:38" x14ac:dyDescent="0.2">
      <c r="A492" s="1"/>
      <c r="B492" s="1"/>
      <c r="C492" s="1"/>
      <c r="D492" s="1"/>
      <c r="E492" s="1"/>
      <c r="F492" s="1"/>
      <c r="G492" s="1"/>
      <c r="H492" s="1"/>
      <c r="I492" s="1"/>
      <c r="J492" s="1"/>
      <c r="K492" s="1"/>
      <c r="L492" s="1"/>
      <c r="M492" s="1"/>
      <c r="N492" s="1"/>
      <c r="O492" s="1"/>
      <c r="P492" s="1"/>
      <c r="Q492" s="1"/>
      <c r="R492" s="1"/>
      <c r="S492" s="1"/>
      <c r="T492" s="1"/>
      <c r="U492" s="1"/>
      <c r="V492" s="1"/>
      <c r="W492" s="1"/>
      <c r="X492" s="1"/>
      <c r="Y492" s="1"/>
      <c r="Z492" s="1"/>
      <c r="AA492" s="1"/>
      <c r="AB492" s="1"/>
      <c r="AC492" s="1"/>
      <c r="AD492" s="1"/>
      <c r="AE492" s="1"/>
      <c r="AF492" s="1"/>
      <c r="AG492" s="1"/>
      <c r="AH492" s="1"/>
      <c r="AI492" s="1"/>
      <c r="AJ492" s="1"/>
      <c r="AK492" s="1"/>
      <c r="AL492" s="1"/>
    </row>
    <row r="493" spans="1:38" x14ac:dyDescent="0.2">
      <c r="A493" s="1"/>
      <c r="B493" s="1"/>
      <c r="C493" s="1"/>
      <c r="D493" s="1"/>
      <c r="E493" s="1"/>
      <c r="F493" s="1"/>
      <c r="G493" s="1"/>
      <c r="H493" s="1"/>
      <c r="I493" s="1"/>
      <c r="J493" s="1"/>
      <c r="K493" s="1"/>
      <c r="L493" s="1"/>
      <c r="M493" s="1"/>
      <c r="N493" s="1"/>
      <c r="O493" s="1"/>
      <c r="P493" s="1"/>
      <c r="Q493" s="1"/>
      <c r="R493" s="1"/>
      <c r="S493" s="1"/>
      <c r="T493" s="1"/>
      <c r="U493" s="1"/>
      <c r="V493" s="1"/>
      <c r="W493" s="1"/>
      <c r="X493" s="1"/>
      <c r="Y493" s="1"/>
      <c r="Z493" s="1"/>
      <c r="AA493" s="1"/>
      <c r="AB493" s="1"/>
      <c r="AC493" s="1"/>
      <c r="AD493" s="1"/>
      <c r="AE493" s="1"/>
      <c r="AF493" s="1"/>
      <c r="AG493" s="1"/>
      <c r="AH493" s="1"/>
      <c r="AI493" s="1"/>
      <c r="AJ493" s="1"/>
      <c r="AK493" s="1"/>
      <c r="AL493" s="1"/>
    </row>
    <row r="494" spans="1:38" x14ac:dyDescent="0.2">
      <c r="A494" s="1"/>
      <c r="B494" s="1"/>
      <c r="C494" s="1"/>
      <c r="D494" s="1"/>
      <c r="E494" s="1"/>
      <c r="F494" s="1"/>
      <c r="G494" s="1"/>
      <c r="H494" s="1"/>
      <c r="I494" s="1"/>
      <c r="J494" s="1"/>
      <c r="K494" s="1"/>
      <c r="L494" s="1"/>
      <c r="M494" s="1"/>
      <c r="N494" s="1"/>
      <c r="O494" s="1"/>
      <c r="P494" s="1"/>
      <c r="Q494" s="1"/>
      <c r="R494" s="1"/>
      <c r="S494" s="1"/>
      <c r="T494" s="1"/>
      <c r="U494" s="1"/>
      <c r="V494" s="1"/>
      <c r="W494" s="1"/>
      <c r="X494" s="1"/>
      <c r="Y494" s="1"/>
      <c r="Z494" s="1"/>
      <c r="AA494" s="1"/>
      <c r="AB494" s="1"/>
      <c r="AC494" s="1"/>
      <c r="AD494" s="1"/>
      <c r="AE494" s="1"/>
      <c r="AF494" s="1"/>
      <c r="AG494" s="1"/>
      <c r="AH494" s="1"/>
      <c r="AI494" s="1"/>
      <c r="AJ494" s="1"/>
      <c r="AK494" s="1"/>
      <c r="AL494" s="1"/>
    </row>
    <row r="495" spans="1:38" x14ac:dyDescent="0.2">
      <c r="A495" s="1"/>
      <c r="B495" s="1"/>
      <c r="C495" s="1"/>
      <c r="D495" s="1"/>
      <c r="E495" s="1"/>
      <c r="F495" s="1"/>
      <c r="G495" s="1"/>
      <c r="H495" s="1"/>
      <c r="I495" s="1"/>
      <c r="J495" s="1"/>
      <c r="K495" s="1"/>
      <c r="L495" s="1"/>
      <c r="M495" s="1"/>
      <c r="N495" s="1"/>
      <c r="O495" s="1"/>
      <c r="P495" s="1"/>
      <c r="Q495" s="1"/>
      <c r="R495" s="1"/>
      <c r="S495" s="1"/>
      <c r="T495" s="1"/>
      <c r="U495" s="1"/>
      <c r="V495" s="1"/>
      <c r="W495" s="1"/>
      <c r="X495" s="1"/>
      <c r="Y495" s="1"/>
      <c r="Z495" s="1"/>
      <c r="AA495" s="1"/>
      <c r="AB495" s="1"/>
      <c r="AC495" s="1"/>
      <c r="AD495" s="1"/>
      <c r="AE495" s="1"/>
      <c r="AF495" s="1"/>
      <c r="AG495" s="1"/>
      <c r="AH495" s="1"/>
      <c r="AI495" s="1"/>
      <c r="AJ495" s="1"/>
      <c r="AK495" s="1"/>
      <c r="AL495" s="1"/>
    </row>
    <row r="496" spans="1:38" x14ac:dyDescent="0.2">
      <c r="A496" s="1"/>
      <c r="B496" s="1"/>
      <c r="C496" s="1"/>
      <c r="D496" s="1"/>
      <c r="E496" s="1"/>
      <c r="F496" s="1"/>
      <c r="G496" s="1"/>
      <c r="H496" s="1"/>
      <c r="I496" s="1"/>
      <c r="J496" s="1"/>
      <c r="K496" s="1"/>
      <c r="L496" s="1"/>
      <c r="M496" s="1"/>
      <c r="N496" s="1"/>
      <c r="O496" s="1"/>
      <c r="P496" s="1"/>
      <c r="Q496" s="1"/>
      <c r="R496" s="1"/>
      <c r="S496" s="1"/>
      <c r="T496" s="1"/>
      <c r="U496" s="1"/>
      <c r="V496" s="1"/>
      <c r="W496" s="1"/>
      <c r="X496" s="1"/>
      <c r="Y496" s="1"/>
      <c r="Z496" s="1"/>
      <c r="AA496" s="1"/>
      <c r="AB496" s="1"/>
      <c r="AC496" s="1"/>
      <c r="AD496" s="1"/>
      <c r="AE496" s="1"/>
      <c r="AF496" s="1"/>
      <c r="AG496" s="1"/>
      <c r="AH496" s="1"/>
      <c r="AI496" s="1"/>
      <c r="AJ496" s="1"/>
      <c r="AK496" s="1"/>
      <c r="AL496" s="1"/>
    </row>
    <row r="497" spans="1:38" x14ac:dyDescent="0.2">
      <c r="A497" s="1"/>
      <c r="B497" s="1"/>
      <c r="C497" s="1"/>
      <c r="D497" s="1"/>
      <c r="E497" s="1"/>
      <c r="F497" s="1"/>
      <c r="G497" s="1"/>
      <c r="H497" s="1"/>
      <c r="I497" s="1"/>
      <c r="J497" s="1"/>
      <c r="K497" s="1"/>
      <c r="L497" s="1"/>
      <c r="M497" s="1"/>
      <c r="N497" s="1"/>
      <c r="O497" s="1"/>
      <c r="P497" s="1"/>
      <c r="Q497" s="1"/>
      <c r="R497" s="1"/>
      <c r="S497" s="1"/>
      <c r="T497" s="1"/>
      <c r="U497" s="1"/>
      <c r="V497" s="1"/>
      <c r="W497" s="1"/>
      <c r="X497" s="1"/>
      <c r="Y497" s="1"/>
      <c r="Z497" s="1"/>
      <c r="AA497" s="1"/>
      <c r="AB497" s="1"/>
      <c r="AC497" s="1"/>
      <c r="AD497" s="1"/>
      <c r="AE497" s="1"/>
      <c r="AF497" s="1"/>
      <c r="AG497" s="1"/>
      <c r="AH497" s="1"/>
      <c r="AI497" s="1"/>
      <c r="AJ497" s="1"/>
      <c r="AK497" s="1"/>
      <c r="AL497" s="1"/>
    </row>
    <row r="498" spans="1:38" x14ac:dyDescent="0.2">
      <c r="A498" s="1"/>
      <c r="B498" s="1"/>
      <c r="C498" s="1"/>
      <c r="D498" s="1"/>
      <c r="E498" s="1"/>
      <c r="F498" s="1"/>
      <c r="G498" s="1"/>
      <c r="H498" s="1"/>
      <c r="I498" s="1"/>
      <c r="J498" s="1"/>
      <c r="K498" s="1"/>
      <c r="L498" s="1"/>
      <c r="M498" s="1"/>
      <c r="N498" s="1"/>
      <c r="O498" s="1"/>
      <c r="P498" s="1"/>
      <c r="Q498" s="1"/>
      <c r="R498" s="1"/>
      <c r="S498" s="1"/>
      <c r="T498" s="1"/>
      <c r="U498" s="1"/>
      <c r="V498" s="1"/>
      <c r="W498" s="1"/>
      <c r="X498" s="1"/>
      <c r="Y498" s="1"/>
      <c r="Z498" s="1"/>
      <c r="AA498" s="1"/>
      <c r="AB498" s="1"/>
      <c r="AC498" s="1"/>
      <c r="AD498" s="1"/>
      <c r="AE498" s="1"/>
      <c r="AF498" s="1"/>
      <c r="AG498" s="1"/>
      <c r="AH498" s="1"/>
      <c r="AI498" s="1"/>
      <c r="AJ498" s="1"/>
      <c r="AK498" s="1"/>
      <c r="AL498" s="1"/>
    </row>
    <row r="499" spans="1:38" x14ac:dyDescent="0.2">
      <c r="A499" s="1"/>
      <c r="B499" s="1"/>
      <c r="C499" s="1"/>
      <c r="D499" s="1"/>
      <c r="E499" s="1"/>
      <c r="F499" s="1"/>
      <c r="G499" s="1"/>
      <c r="H499" s="1"/>
      <c r="I499" s="1"/>
      <c r="J499" s="1"/>
      <c r="K499" s="1"/>
      <c r="L499" s="1"/>
      <c r="M499" s="1"/>
      <c r="N499" s="1"/>
      <c r="O499" s="1"/>
      <c r="P499" s="1"/>
      <c r="Q499" s="1"/>
      <c r="R499" s="1"/>
      <c r="S499" s="1"/>
      <c r="T499" s="1"/>
      <c r="U499" s="1"/>
      <c r="V499" s="1"/>
      <c r="W499" s="1"/>
      <c r="X499" s="1"/>
      <c r="Y499" s="1"/>
      <c r="Z499" s="1"/>
      <c r="AA499" s="1"/>
      <c r="AB499" s="1"/>
      <c r="AC499" s="1"/>
      <c r="AD499" s="1"/>
      <c r="AE499" s="1"/>
      <c r="AF499" s="1"/>
      <c r="AG499" s="1"/>
      <c r="AH499" s="1"/>
      <c r="AI499" s="1"/>
      <c r="AJ499" s="1"/>
      <c r="AK499" s="1"/>
      <c r="AL499" s="1"/>
    </row>
    <row r="500" spans="1:38" x14ac:dyDescent="0.2">
      <c r="A500" s="1"/>
      <c r="B500" s="1"/>
      <c r="C500" s="1"/>
      <c r="D500" s="1"/>
      <c r="E500" s="1"/>
      <c r="F500" s="1"/>
      <c r="G500" s="1"/>
      <c r="H500" s="1"/>
      <c r="I500" s="1"/>
      <c r="J500" s="1"/>
      <c r="K500" s="1"/>
      <c r="L500" s="1"/>
      <c r="M500" s="1"/>
      <c r="N500" s="1"/>
      <c r="O500" s="1"/>
      <c r="P500" s="1"/>
      <c r="Q500" s="1"/>
      <c r="R500" s="1"/>
      <c r="S500" s="1"/>
      <c r="T500" s="1"/>
      <c r="U500" s="1"/>
      <c r="V500" s="1"/>
      <c r="W500" s="1"/>
      <c r="X500" s="1"/>
      <c r="Y500" s="1"/>
      <c r="Z500" s="1"/>
      <c r="AA500" s="1"/>
      <c r="AB500" s="1"/>
      <c r="AC500" s="1"/>
      <c r="AD500" s="1"/>
      <c r="AE500" s="1"/>
      <c r="AF500" s="1"/>
      <c r="AG500" s="1"/>
      <c r="AH500" s="1"/>
      <c r="AI500" s="1"/>
      <c r="AJ500" s="1"/>
      <c r="AK500" s="1"/>
      <c r="AL500" s="1"/>
    </row>
    <row r="501" spans="1:38" x14ac:dyDescent="0.2">
      <c r="A501" s="1"/>
      <c r="B501" s="1"/>
      <c r="C501" s="1"/>
      <c r="D501" s="1"/>
      <c r="E501" s="1"/>
      <c r="F501" s="1"/>
      <c r="G501" s="1"/>
      <c r="H501" s="1"/>
      <c r="I501" s="1"/>
      <c r="J501" s="1"/>
      <c r="K501" s="1"/>
      <c r="L501" s="1"/>
      <c r="M501" s="1"/>
      <c r="N501" s="1"/>
      <c r="O501" s="1"/>
      <c r="P501" s="1"/>
      <c r="Q501" s="1"/>
      <c r="R501" s="1"/>
      <c r="S501" s="1"/>
      <c r="T501" s="1"/>
      <c r="U501" s="1"/>
      <c r="V501" s="1"/>
      <c r="W501" s="1"/>
      <c r="X501" s="1"/>
      <c r="Y501" s="1"/>
      <c r="Z501" s="1"/>
      <c r="AA501" s="1"/>
      <c r="AB501" s="1"/>
      <c r="AC501" s="1"/>
      <c r="AD501" s="1"/>
      <c r="AE501" s="1"/>
      <c r="AF501" s="1"/>
      <c r="AG501" s="1"/>
      <c r="AH501" s="1"/>
      <c r="AI501" s="1"/>
      <c r="AJ501" s="1"/>
      <c r="AK501" s="1"/>
      <c r="AL501" s="1"/>
    </row>
    <row r="502" spans="1:38" x14ac:dyDescent="0.2">
      <c r="A502" s="1"/>
      <c r="B502" s="1"/>
      <c r="C502" s="1"/>
      <c r="D502" s="1"/>
      <c r="E502" s="1"/>
      <c r="F502" s="1"/>
      <c r="G502" s="1"/>
      <c r="H502" s="1"/>
      <c r="I502" s="1"/>
      <c r="J502" s="1"/>
      <c r="K502" s="1"/>
      <c r="L502" s="1"/>
      <c r="M502" s="1"/>
      <c r="N502" s="1"/>
      <c r="O502" s="1"/>
      <c r="P502" s="1"/>
      <c r="Q502" s="1"/>
      <c r="R502" s="1"/>
      <c r="S502" s="1"/>
      <c r="T502" s="1"/>
      <c r="U502" s="1"/>
      <c r="V502" s="1"/>
      <c r="W502" s="1"/>
      <c r="X502" s="1"/>
      <c r="Y502" s="1"/>
      <c r="Z502" s="1"/>
      <c r="AA502" s="1"/>
      <c r="AB502" s="1"/>
      <c r="AC502" s="1"/>
      <c r="AD502" s="1"/>
      <c r="AE502" s="1"/>
      <c r="AF502" s="1"/>
      <c r="AG502" s="1"/>
      <c r="AH502" s="1"/>
      <c r="AI502" s="1"/>
      <c r="AJ502" s="1"/>
      <c r="AK502" s="1"/>
      <c r="AL502" s="1"/>
    </row>
    <row r="503" spans="1:38" x14ac:dyDescent="0.2">
      <c r="A503" s="1"/>
      <c r="B503" s="1"/>
      <c r="C503" s="1"/>
      <c r="D503" s="1"/>
      <c r="E503" s="1"/>
      <c r="F503" s="1"/>
      <c r="G503" s="1"/>
      <c r="H503" s="1"/>
      <c r="I503" s="1"/>
      <c r="J503" s="1"/>
      <c r="K503" s="1"/>
      <c r="L503" s="1"/>
      <c r="M503" s="1"/>
      <c r="N503" s="1"/>
      <c r="O503" s="1"/>
      <c r="P503" s="1"/>
      <c r="Q503" s="1"/>
      <c r="R503" s="1"/>
      <c r="S503" s="1"/>
      <c r="T503" s="1"/>
      <c r="U503" s="1"/>
      <c r="V503" s="1"/>
      <c r="W503" s="1"/>
      <c r="X503" s="1"/>
      <c r="Y503" s="1"/>
      <c r="Z503" s="1"/>
      <c r="AA503" s="1"/>
      <c r="AB503" s="1"/>
      <c r="AC503" s="1"/>
      <c r="AD503" s="1"/>
      <c r="AE503" s="1"/>
      <c r="AF503" s="1"/>
      <c r="AG503" s="1"/>
      <c r="AH503" s="1"/>
      <c r="AI503" s="1"/>
      <c r="AJ503" s="1"/>
      <c r="AK503" s="1"/>
      <c r="AL503" s="1"/>
    </row>
    <row r="504" spans="1:38" x14ac:dyDescent="0.2">
      <c r="A504" s="1"/>
      <c r="B504" s="1"/>
      <c r="C504" s="1"/>
      <c r="D504" s="1"/>
      <c r="E504" s="1"/>
      <c r="F504" s="1"/>
      <c r="G504" s="1"/>
      <c r="H504" s="1"/>
      <c r="I504" s="1"/>
      <c r="J504" s="1"/>
      <c r="K504" s="1"/>
      <c r="L504" s="1"/>
      <c r="M504" s="1"/>
      <c r="N504" s="1"/>
      <c r="O504" s="1"/>
      <c r="P504" s="1"/>
      <c r="Q504" s="1"/>
      <c r="R504" s="1"/>
      <c r="S504" s="1"/>
      <c r="T504" s="1"/>
      <c r="U504" s="1"/>
      <c r="V504" s="1"/>
      <c r="W504" s="1"/>
      <c r="X504" s="1"/>
      <c r="Y504" s="1"/>
      <c r="Z504" s="1"/>
      <c r="AA504" s="1"/>
      <c r="AB504" s="1"/>
      <c r="AC504" s="1"/>
      <c r="AD504" s="1"/>
      <c r="AE504" s="1"/>
      <c r="AF504" s="1"/>
      <c r="AG504" s="1"/>
      <c r="AH504" s="1"/>
      <c r="AI504" s="1"/>
      <c r="AJ504" s="1"/>
      <c r="AK504" s="1"/>
      <c r="AL504" s="1"/>
    </row>
    <row r="505" spans="1:38" x14ac:dyDescent="0.2">
      <c r="A505" s="1"/>
      <c r="B505" s="1"/>
      <c r="C505" s="1"/>
      <c r="D505" s="1"/>
      <c r="E505" s="1"/>
      <c r="F505" s="1"/>
      <c r="G505" s="1"/>
      <c r="H505" s="1"/>
      <c r="I505" s="1"/>
      <c r="J505" s="1"/>
      <c r="K505" s="1"/>
      <c r="L505" s="1"/>
      <c r="M505" s="1"/>
      <c r="N505" s="1"/>
      <c r="O505" s="1"/>
      <c r="P505" s="1"/>
      <c r="Q505" s="1"/>
      <c r="R505" s="1"/>
      <c r="S505" s="1"/>
      <c r="T505" s="1"/>
      <c r="U505" s="1"/>
      <c r="V505" s="1"/>
      <c r="W505" s="1"/>
      <c r="X505" s="1"/>
      <c r="Y505" s="1"/>
      <c r="Z505" s="1"/>
      <c r="AA505" s="1"/>
      <c r="AB505" s="1"/>
      <c r="AC505" s="1"/>
      <c r="AD505" s="1"/>
      <c r="AE505" s="1"/>
      <c r="AF505" s="1"/>
      <c r="AG505" s="1"/>
      <c r="AH505" s="1"/>
      <c r="AI505" s="1"/>
      <c r="AJ505" s="1"/>
      <c r="AK505" s="1"/>
      <c r="AL505" s="1"/>
    </row>
    <row r="506" spans="1:38" x14ac:dyDescent="0.2">
      <c r="A506" s="1"/>
      <c r="B506" s="1"/>
      <c r="C506" s="1"/>
      <c r="D506" s="1"/>
      <c r="E506" s="1"/>
      <c r="F506" s="1"/>
      <c r="G506" s="1"/>
      <c r="H506" s="1"/>
      <c r="I506" s="1"/>
      <c r="J506" s="1"/>
      <c r="K506" s="1"/>
      <c r="L506" s="1"/>
      <c r="M506" s="1"/>
      <c r="N506" s="1"/>
      <c r="O506" s="1"/>
      <c r="P506" s="1"/>
      <c r="Q506" s="1"/>
      <c r="R506" s="1"/>
      <c r="S506" s="1"/>
      <c r="T506" s="1"/>
      <c r="U506" s="1"/>
      <c r="V506" s="1"/>
      <c r="W506" s="1"/>
      <c r="X506" s="1"/>
      <c r="Y506" s="1"/>
      <c r="Z506" s="1"/>
      <c r="AA506" s="1"/>
      <c r="AB506" s="1"/>
      <c r="AC506" s="1"/>
      <c r="AD506" s="1"/>
      <c r="AE506" s="1"/>
      <c r="AF506" s="1"/>
      <c r="AG506" s="1"/>
      <c r="AH506" s="1"/>
      <c r="AI506" s="1"/>
      <c r="AJ506" s="1"/>
      <c r="AK506" s="1"/>
      <c r="AL506" s="1"/>
    </row>
    <row r="507" spans="1:38" x14ac:dyDescent="0.2">
      <c r="A507" s="1"/>
      <c r="B507" s="1"/>
      <c r="C507" s="1"/>
      <c r="D507" s="1"/>
      <c r="E507" s="1"/>
      <c r="F507" s="1"/>
      <c r="G507" s="1"/>
      <c r="H507" s="1"/>
      <c r="I507" s="1"/>
      <c r="J507" s="1"/>
      <c r="K507" s="1"/>
      <c r="L507" s="1"/>
      <c r="M507" s="1"/>
      <c r="N507" s="1"/>
      <c r="O507" s="1"/>
      <c r="P507" s="1"/>
      <c r="Q507" s="1"/>
      <c r="R507" s="1"/>
      <c r="S507" s="1"/>
      <c r="T507" s="1"/>
      <c r="U507" s="1"/>
      <c r="V507" s="1"/>
      <c r="W507" s="1"/>
      <c r="X507" s="1"/>
      <c r="Y507" s="1"/>
      <c r="Z507" s="1"/>
      <c r="AA507" s="1"/>
      <c r="AB507" s="1"/>
      <c r="AC507" s="1"/>
      <c r="AD507" s="1"/>
      <c r="AE507" s="1"/>
      <c r="AF507" s="1"/>
      <c r="AG507" s="1"/>
      <c r="AH507" s="1"/>
      <c r="AI507" s="1"/>
      <c r="AJ507" s="1"/>
      <c r="AK507" s="1"/>
      <c r="AL507" s="1"/>
    </row>
    <row r="508" spans="1:38" x14ac:dyDescent="0.2">
      <c r="A508" s="1"/>
      <c r="B508" s="1"/>
      <c r="C508" s="1"/>
      <c r="D508" s="1"/>
      <c r="E508" s="1"/>
      <c r="F508" s="1"/>
      <c r="G508" s="1"/>
      <c r="H508" s="1"/>
      <c r="I508" s="1"/>
      <c r="J508" s="1"/>
      <c r="K508" s="1"/>
      <c r="L508" s="1"/>
      <c r="M508" s="1"/>
      <c r="N508" s="1"/>
      <c r="O508" s="1"/>
      <c r="P508" s="1"/>
      <c r="Q508" s="1"/>
      <c r="R508" s="1"/>
      <c r="S508" s="1"/>
      <c r="T508" s="1"/>
      <c r="U508" s="1"/>
      <c r="V508" s="1"/>
      <c r="W508" s="1"/>
      <c r="X508" s="1"/>
      <c r="Y508" s="1"/>
      <c r="Z508" s="1"/>
      <c r="AA508" s="1"/>
      <c r="AB508" s="1"/>
      <c r="AC508" s="1"/>
      <c r="AD508" s="1"/>
      <c r="AE508" s="1"/>
      <c r="AF508" s="1"/>
      <c r="AG508" s="1"/>
      <c r="AH508" s="1"/>
      <c r="AI508" s="1"/>
      <c r="AJ508" s="1"/>
      <c r="AK508" s="1"/>
      <c r="AL508" s="1"/>
    </row>
    <row r="509" spans="1:38" x14ac:dyDescent="0.2">
      <c r="A509" s="1"/>
      <c r="B509" s="1"/>
      <c r="C509" s="1"/>
      <c r="D509" s="1"/>
      <c r="E509" s="1"/>
      <c r="F509" s="1"/>
      <c r="G509" s="1"/>
      <c r="H509" s="1"/>
      <c r="I509" s="1"/>
      <c r="J509" s="1"/>
      <c r="K509" s="1"/>
      <c r="L509" s="1"/>
      <c r="M509" s="1"/>
      <c r="N509" s="1"/>
      <c r="O509" s="1"/>
      <c r="P509" s="1"/>
      <c r="Q509" s="1"/>
      <c r="R509" s="1"/>
      <c r="S509" s="1"/>
      <c r="T509" s="1"/>
      <c r="U509" s="1"/>
      <c r="V509" s="1"/>
      <c r="W509" s="1"/>
      <c r="X509" s="1"/>
      <c r="Y509" s="1"/>
      <c r="Z509" s="1"/>
      <c r="AA509" s="1"/>
      <c r="AB509" s="1"/>
      <c r="AC509" s="1"/>
      <c r="AD509" s="1"/>
      <c r="AE509" s="1"/>
      <c r="AF509" s="1"/>
      <c r="AG509" s="1"/>
      <c r="AH509" s="1"/>
      <c r="AI509" s="1"/>
      <c r="AJ509" s="1"/>
      <c r="AK509" s="1"/>
      <c r="AL509" s="1"/>
    </row>
    <row r="510" spans="1:38" x14ac:dyDescent="0.2">
      <c r="A510" s="1"/>
      <c r="B510" s="1"/>
      <c r="C510" s="1"/>
      <c r="D510" s="1"/>
      <c r="E510" s="1"/>
      <c r="F510" s="1"/>
      <c r="G510" s="1"/>
      <c r="H510" s="1"/>
      <c r="I510" s="1"/>
      <c r="J510" s="1"/>
      <c r="K510" s="1"/>
      <c r="L510" s="1"/>
      <c r="M510" s="1"/>
      <c r="N510" s="1"/>
      <c r="O510" s="1"/>
      <c r="P510" s="1"/>
      <c r="Q510" s="1"/>
      <c r="R510" s="1"/>
      <c r="S510" s="1"/>
      <c r="T510" s="1"/>
      <c r="U510" s="1"/>
      <c r="V510" s="1"/>
      <c r="W510" s="1"/>
      <c r="X510" s="1"/>
      <c r="Y510" s="1"/>
      <c r="Z510" s="1"/>
      <c r="AA510" s="1"/>
      <c r="AB510" s="1"/>
      <c r="AC510" s="1"/>
      <c r="AD510" s="1"/>
      <c r="AE510" s="1"/>
      <c r="AF510" s="1"/>
      <c r="AG510" s="1"/>
      <c r="AH510" s="1"/>
      <c r="AI510" s="1"/>
      <c r="AJ510" s="1"/>
      <c r="AK510" s="1"/>
      <c r="AL510" s="1"/>
    </row>
    <row r="511" spans="1:38" x14ac:dyDescent="0.2">
      <c r="A511" s="1"/>
      <c r="B511" s="1"/>
      <c r="C511" s="1"/>
      <c r="D511" s="1"/>
      <c r="E511" s="1"/>
      <c r="F511" s="1"/>
      <c r="G511" s="1"/>
      <c r="H511" s="1"/>
      <c r="I511" s="1"/>
      <c r="J511" s="1"/>
      <c r="K511" s="1"/>
      <c r="L511" s="1"/>
      <c r="M511" s="1"/>
      <c r="N511" s="1"/>
      <c r="O511" s="1"/>
      <c r="P511" s="1"/>
      <c r="Q511" s="1"/>
      <c r="R511" s="1"/>
      <c r="S511" s="1"/>
      <c r="T511" s="1"/>
      <c r="U511" s="1"/>
      <c r="V511" s="1"/>
      <c r="W511" s="1"/>
      <c r="X511" s="1"/>
      <c r="Y511" s="1"/>
      <c r="Z511" s="1"/>
      <c r="AA511" s="1"/>
      <c r="AB511" s="1"/>
      <c r="AC511" s="1"/>
      <c r="AD511" s="1"/>
      <c r="AE511" s="1"/>
      <c r="AF511" s="1"/>
      <c r="AG511" s="1"/>
      <c r="AH511" s="1"/>
      <c r="AI511" s="1"/>
      <c r="AJ511" s="1"/>
      <c r="AK511" s="1"/>
      <c r="AL511" s="1"/>
    </row>
    <row r="512" spans="1:38" x14ac:dyDescent="0.2">
      <c r="A512" s="1"/>
      <c r="B512" s="1"/>
      <c r="C512" s="1"/>
      <c r="D512" s="1"/>
      <c r="E512" s="1"/>
      <c r="F512" s="1"/>
      <c r="G512" s="1"/>
      <c r="H512" s="1"/>
      <c r="I512" s="1"/>
      <c r="J512" s="1"/>
      <c r="K512" s="1"/>
      <c r="L512" s="1"/>
      <c r="M512" s="1"/>
      <c r="N512" s="1"/>
      <c r="O512" s="1"/>
      <c r="P512" s="1"/>
      <c r="Q512" s="1"/>
      <c r="R512" s="1"/>
      <c r="S512" s="1"/>
      <c r="T512" s="1"/>
      <c r="U512" s="1"/>
      <c r="V512" s="1"/>
      <c r="W512" s="1"/>
      <c r="X512" s="1"/>
      <c r="Y512" s="1"/>
      <c r="Z512" s="1"/>
      <c r="AA512" s="1"/>
      <c r="AB512" s="1"/>
      <c r="AC512" s="1"/>
      <c r="AD512" s="1"/>
      <c r="AE512" s="1"/>
      <c r="AF512" s="1"/>
      <c r="AG512" s="1"/>
      <c r="AH512" s="1"/>
      <c r="AI512" s="1"/>
      <c r="AJ512" s="1"/>
      <c r="AK512" s="1"/>
      <c r="AL512" s="1"/>
    </row>
    <row r="513" spans="1:38" x14ac:dyDescent="0.2">
      <c r="A513" s="1"/>
      <c r="B513" s="1"/>
      <c r="C513" s="1"/>
      <c r="D513" s="1"/>
      <c r="E513" s="1"/>
      <c r="F513" s="1"/>
      <c r="G513" s="1"/>
      <c r="H513" s="1"/>
      <c r="I513" s="1"/>
      <c r="J513" s="1"/>
      <c r="K513" s="1"/>
      <c r="L513" s="1"/>
      <c r="M513" s="1"/>
      <c r="N513" s="1"/>
      <c r="O513" s="1"/>
      <c r="P513" s="1"/>
      <c r="Q513" s="1"/>
      <c r="R513" s="1"/>
      <c r="S513" s="1"/>
      <c r="T513" s="1"/>
      <c r="U513" s="1"/>
      <c r="V513" s="1"/>
      <c r="W513" s="1"/>
      <c r="X513" s="1"/>
      <c r="Y513" s="1"/>
      <c r="Z513" s="1"/>
      <c r="AA513" s="1"/>
      <c r="AB513" s="1"/>
      <c r="AC513" s="1"/>
      <c r="AD513" s="1"/>
      <c r="AE513" s="1"/>
      <c r="AF513" s="1"/>
      <c r="AG513" s="1"/>
      <c r="AH513" s="1"/>
      <c r="AI513" s="1"/>
      <c r="AJ513" s="1"/>
      <c r="AK513" s="1"/>
      <c r="AL513" s="1"/>
    </row>
    <row r="514" spans="1:38" x14ac:dyDescent="0.2">
      <c r="A514" s="1"/>
      <c r="B514" s="1"/>
      <c r="C514" s="1"/>
      <c r="D514" s="1"/>
      <c r="E514" s="1"/>
      <c r="F514" s="1"/>
      <c r="G514" s="1"/>
      <c r="H514" s="1"/>
      <c r="I514" s="1"/>
      <c r="J514" s="1"/>
      <c r="K514" s="1"/>
      <c r="L514" s="1"/>
      <c r="M514" s="1"/>
      <c r="N514" s="1"/>
      <c r="O514" s="1"/>
      <c r="P514" s="1"/>
      <c r="Q514" s="1"/>
      <c r="R514" s="1"/>
      <c r="S514" s="1"/>
      <c r="T514" s="1"/>
      <c r="U514" s="1"/>
      <c r="V514" s="1"/>
      <c r="W514" s="1"/>
      <c r="X514" s="1"/>
      <c r="Y514" s="1"/>
      <c r="Z514" s="1"/>
      <c r="AA514" s="1"/>
      <c r="AB514" s="1"/>
      <c r="AC514" s="1"/>
      <c r="AD514" s="1"/>
      <c r="AE514" s="1"/>
      <c r="AF514" s="1"/>
      <c r="AG514" s="1"/>
      <c r="AH514" s="1"/>
      <c r="AI514" s="1"/>
      <c r="AJ514" s="1"/>
      <c r="AK514" s="1"/>
      <c r="AL514" s="1"/>
    </row>
    <row r="515" spans="1:38" x14ac:dyDescent="0.2">
      <c r="A515" s="1"/>
      <c r="B515" s="1"/>
      <c r="C515" s="1"/>
      <c r="D515" s="1"/>
      <c r="E515" s="1"/>
      <c r="F515" s="1"/>
      <c r="G515" s="1"/>
      <c r="H515" s="1"/>
      <c r="I515" s="1"/>
      <c r="J515" s="1"/>
      <c r="K515" s="1"/>
      <c r="L515" s="1"/>
      <c r="M515" s="1"/>
      <c r="N515" s="1"/>
      <c r="O515" s="1"/>
      <c r="P515" s="1"/>
      <c r="Q515" s="1"/>
      <c r="R515" s="1"/>
      <c r="S515" s="1"/>
      <c r="T515" s="1"/>
      <c r="U515" s="1"/>
      <c r="V515" s="1"/>
      <c r="W515" s="1"/>
      <c r="X515" s="1"/>
      <c r="Y515" s="1"/>
      <c r="Z515" s="1"/>
      <c r="AA515" s="1"/>
      <c r="AB515" s="1"/>
      <c r="AC515" s="1"/>
      <c r="AD515" s="1"/>
      <c r="AE515" s="1"/>
      <c r="AF515" s="1"/>
      <c r="AG515" s="1"/>
      <c r="AH515" s="1"/>
      <c r="AI515" s="1"/>
      <c r="AJ515" s="1"/>
      <c r="AK515" s="1"/>
      <c r="AL515" s="1"/>
    </row>
    <row r="516" spans="1:38" x14ac:dyDescent="0.2">
      <c r="A516" s="1"/>
      <c r="B516" s="1"/>
      <c r="C516" s="1"/>
      <c r="D516" s="1"/>
      <c r="E516" s="1"/>
      <c r="F516" s="1"/>
      <c r="G516" s="1"/>
      <c r="H516" s="1"/>
      <c r="I516" s="1"/>
      <c r="J516" s="1"/>
      <c r="K516" s="1"/>
      <c r="L516" s="1"/>
      <c r="M516" s="1"/>
      <c r="N516" s="1"/>
      <c r="O516" s="1"/>
      <c r="P516" s="1"/>
      <c r="Q516" s="1"/>
      <c r="R516" s="1"/>
      <c r="S516" s="1"/>
      <c r="T516" s="1"/>
      <c r="U516" s="1"/>
      <c r="V516" s="1"/>
      <c r="W516" s="1"/>
      <c r="X516" s="1"/>
      <c r="Y516" s="1"/>
      <c r="Z516" s="1"/>
      <c r="AA516" s="1"/>
      <c r="AB516" s="1"/>
      <c r="AC516" s="1"/>
      <c r="AD516" s="1"/>
      <c r="AE516" s="1"/>
      <c r="AF516" s="1"/>
      <c r="AG516" s="1"/>
      <c r="AH516" s="1"/>
      <c r="AI516" s="1"/>
      <c r="AJ516" s="1"/>
      <c r="AK516" s="1"/>
      <c r="AL516" s="1"/>
    </row>
    <row r="517" spans="1:38" x14ac:dyDescent="0.2">
      <c r="A517" s="1"/>
      <c r="B517" s="1"/>
      <c r="C517" s="1"/>
      <c r="D517" s="1"/>
      <c r="E517" s="1"/>
      <c r="F517" s="1"/>
      <c r="G517" s="1"/>
      <c r="H517" s="1"/>
      <c r="I517" s="1"/>
      <c r="J517" s="1"/>
      <c r="K517" s="1"/>
      <c r="L517" s="1"/>
      <c r="M517" s="1"/>
      <c r="N517" s="1"/>
      <c r="O517" s="1"/>
      <c r="P517" s="1"/>
      <c r="Q517" s="1"/>
      <c r="R517" s="1"/>
      <c r="S517" s="1"/>
      <c r="T517" s="1"/>
      <c r="U517" s="1"/>
      <c r="V517" s="1"/>
      <c r="W517" s="1"/>
      <c r="X517" s="1"/>
      <c r="Y517" s="1"/>
      <c r="Z517" s="1"/>
      <c r="AA517" s="1"/>
      <c r="AB517" s="1"/>
      <c r="AC517" s="1"/>
      <c r="AD517" s="1"/>
      <c r="AE517" s="1"/>
      <c r="AF517" s="1"/>
      <c r="AG517" s="1"/>
      <c r="AH517" s="1"/>
      <c r="AI517" s="1"/>
      <c r="AJ517" s="1"/>
      <c r="AK517" s="1"/>
      <c r="AL517" s="1"/>
    </row>
    <row r="518" spans="1:38" x14ac:dyDescent="0.2">
      <c r="A518" s="1"/>
      <c r="B518" s="1"/>
      <c r="C518" s="1"/>
      <c r="D518" s="1"/>
      <c r="E518" s="1"/>
      <c r="F518" s="1"/>
      <c r="G518" s="1"/>
      <c r="H518" s="1"/>
      <c r="I518" s="1"/>
      <c r="J518" s="1"/>
      <c r="K518" s="1"/>
      <c r="L518" s="1"/>
      <c r="M518" s="1"/>
      <c r="N518" s="1"/>
      <c r="O518" s="1"/>
      <c r="P518" s="1"/>
      <c r="Q518" s="1"/>
      <c r="R518" s="1"/>
      <c r="S518" s="1"/>
      <c r="T518" s="1"/>
      <c r="U518" s="1"/>
      <c r="V518" s="1"/>
      <c r="W518" s="1"/>
      <c r="X518" s="1"/>
      <c r="Y518" s="1"/>
      <c r="Z518" s="1"/>
      <c r="AA518" s="1"/>
      <c r="AB518" s="1"/>
      <c r="AC518" s="1"/>
      <c r="AD518" s="1"/>
      <c r="AE518" s="1"/>
      <c r="AF518" s="1"/>
      <c r="AG518" s="1"/>
      <c r="AH518" s="1"/>
      <c r="AI518" s="1"/>
      <c r="AJ518" s="1"/>
      <c r="AK518" s="1"/>
      <c r="AL518" s="1"/>
    </row>
    <row r="519" spans="1:38" x14ac:dyDescent="0.2">
      <c r="A519" s="1"/>
      <c r="B519" s="1"/>
      <c r="C519" s="1"/>
      <c r="D519" s="1"/>
      <c r="E519" s="1"/>
      <c r="F519" s="1"/>
      <c r="G519" s="1"/>
      <c r="H519" s="1"/>
      <c r="I519" s="1"/>
      <c r="J519" s="1"/>
      <c r="K519" s="1"/>
      <c r="L519" s="1"/>
      <c r="M519" s="1"/>
      <c r="N519" s="1"/>
      <c r="O519" s="1"/>
      <c r="P519" s="1"/>
      <c r="Q519" s="1"/>
      <c r="R519" s="1"/>
      <c r="S519" s="1"/>
      <c r="T519" s="1"/>
      <c r="U519" s="1"/>
      <c r="V519" s="1"/>
      <c r="W519" s="1"/>
      <c r="X519" s="1"/>
      <c r="Y519" s="1"/>
      <c r="Z519" s="1"/>
      <c r="AA519" s="1"/>
      <c r="AB519" s="1"/>
      <c r="AC519" s="1"/>
      <c r="AD519" s="1"/>
      <c r="AE519" s="1"/>
      <c r="AF519" s="1"/>
      <c r="AG519" s="1"/>
      <c r="AH519" s="1"/>
      <c r="AI519" s="1"/>
      <c r="AJ519" s="1"/>
      <c r="AK519" s="1"/>
      <c r="AL519" s="1"/>
    </row>
    <row r="520" spans="1:38" x14ac:dyDescent="0.2">
      <c r="A520" s="1"/>
      <c r="B520" s="1"/>
      <c r="C520" s="1"/>
      <c r="D520" s="1"/>
      <c r="E520" s="1"/>
      <c r="F520" s="1"/>
      <c r="G520" s="1"/>
      <c r="H520" s="1"/>
      <c r="I520" s="1"/>
      <c r="J520" s="1"/>
      <c r="K520" s="1"/>
      <c r="L520" s="1"/>
      <c r="M520" s="1"/>
      <c r="N520" s="1"/>
      <c r="O520" s="1"/>
      <c r="P520" s="1"/>
      <c r="Q520" s="1"/>
      <c r="R520" s="1"/>
      <c r="S520" s="1"/>
      <c r="T520" s="1"/>
      <c r="U520" s="1"/>
      <c r="V520" s="1"/>
      <c r="W520" s="1"/>
      <c r="X520" s="1"/>
      <c r="Y520" s="1"/>
      <c r="Z520" s="1"/>
      <c r="AA520" s="1"/>
      <c r="AB520" s="1"/>
      <c r="AC520" s="1"/>
      <c r="AD520" s="1"/>
      <c r="AE520" s="1"/>
      <c r="AF520" s="1"/>
      <c r="AG520" s="1"/>
      <c r="AH520" s="1"/>
      <c r="AI520" s="1"/>
      <c r="AJ520" s="1"/>
      <c r="AK520" s="1"/>
      <c r="AL520" s="1"/>
    </row>
    <row r="521" spans="1:38" x14ac:dyDescent="0.2">
      <c r="A521" s="1"/>
      <c r="B521" s="1"/>
      <c r="C521" s="1"/>
      <c r="D521" s="1"/>
      <c r="E521" s="1"/>
      <c r="F521" s="1"/>
      <c r="G521" s="1"/>
      <c r="H521" s="1"/>
      <c r="I521" s="1"/>
      <c r="J521" s="1"/>
      <c r="K521" s="1"/>
      <c r="L521" s="1"/>
      <c r="M521" s="1"/>
      <c r="N521" s="1"/>
      <c r="O521" s="1"/>
      <c r="P521" s="1"/>
      <c r="Q521" s="1"/>
      <c r="R521" s="1"/>
      <c r="S521" s="1"/>
      <c r="T521" s="1"/>
      <c r="U521" s="1"/>
      <c r="V521" s="1"/>
      <c r="W521" s="1"/>
      <c r="X521" s="1"/>
      <c r="Y521" s="1"/>
      <c r="Z521" s="1"/>
      <c r="AA521" s="1"/>
      <c r="AB521" s="1"/>
      <c r="AC521" s="1"/>
      <c r="AD521" s="1"/>
      <c r="AE521" s="1"/>
      <c r="AF521" s="1"/>
      <c r="AG521" s="1"/>
      <c r="AH521" s="1"/>
      <c r="AI521" s="1"/>
      <c r="AJ521" s="1"/>
      <c r="AK521" s="1"/>
      <c r="AL521" s="1"/>
    </row>
    <row r="522" spans="1:38" x14ac:dyDescent="0.2">
      <c r="A522" s="1"/>
      <c r="B522" s="1"/>
      <c r="C522" s="1"/>
      <c r="D522" s="1"/>
      <c r="E522" s="1"/>
      <c r="F522" s="1"/>
      <c r="G522" s="1"/>
      <c r="H522" s="1"/>
      <c r="I522" s="1"/>
      <c r="J522" s="1"/>
      <c r="K522" s="1"/>
      <c r="L522" s="1"/>
      <c r="M522" s="1"/>
      <c r="N522" s="1"/>
      <c r="O522" s="1"/>
      <c r="P522" s="1"/>
      <c r="Q522" s="1"/>
      <c r="R522" s="1"/>
      <c r="S522" s="1"/>
      <c r="T522" s="1"/>
      <c r="U522" s="1"/>
      <c r="V522" s="1"/>
      <c r="W522" s="1"/>
      <c r="X522" s="1"/>
      <c r="Y522" s="1"/>
      <c r="Z522" s="1"/>
      <c r="AA522" s="1"/>
      <c r="AB522" s="1"/>
      <c r="AC522" s="1"/>
      <c r="AD522" s="1"/>
      <c r="AE522" s="1"/>
      <c r="AF522" s="1"/>
      <c r="AG522" s="1"/>
      <c r="AH522" s="1"/>
      <c r="AI522" s="1"/>
      <c r="AJ522" s="1"/>
      <c r="AK522" s="1"/>
      <c r="AL522" s="1"/>
    </row>
    <row r="523" spans="1:38" x14ac:dyDescent="0.2">
      <c r="A523" s="1"/>
      <c r="B523" s="1"/>
      <c r="C523" s="1"/>
      <c r="D523" s="1"/>
      <c r="E523" s="1"/>
      <c r="F523" s="1"/>
      <c r="G523" s="1"/>
      <c r="H523" s="1"/>
      <c r="I523" s="1"/>
      <c r="J523" s="1"/>
      <c r="K523" s="1"/>
      <c r="L523" s="1"/>
      <c r="M523" s="1"/>
      <c r="N523" s="1"/>
      <c r="O523" s="1"/>
      <c r="P523" s="1"/>
      <c r="Q523" s="1"/>
      <c r="R523" s="1"/>
      <c r="S523" s="1"/>
      <c r="T523" s="1"/>
      <c r="U523" s="1"/>
      <c r="V523" s="1"/>
      <c r="W523" s="1"/>
      <c r="X523" s="1"/>
      <c r="Y523" s="1"/>
      <c r="Z523" s="1"/>
      <c r="AA523" s="1"/>
      <c r="AB523" s="1"/>
      <c r="AC523" s="1"/>
      <c r="AD523" s="1"/>
      <c r="AE523" s="1"/>
      <c r="AF523" s="1"/>
      <c r="AG523" s="1"/>
      <c r="AH523" s="1"/>
      <c r="AI523" s="1"/>
      <c r="AJ523" s="1"/>
      <c r="AK523" s="1"/>
      <c r="AL523" s="1"/>
    </row>
    <row r="524" spans="1:38" x14ac:dyDescent="0.2">
      <c r="A524" s="1"/>
      <c r="B524" s="1"/>
      <c r="C524" s="1"/>
      <c r="D524" s="1"/>
      <c r="E524" s="1"/>
      <c r="F524" s="1"/>
      <c r="G524" s="1"/>
      <c r="H524" s="1"/>
      <c r="I524" s="1"/>
      <c r="J524" s="1"/>
      <c r="K524" s="1"/>
      <c r="L524" s="1"/>
      <c r="M524" s="1"/>
      <c r="N524" s="1"/>
      <c r="O524" s="1"/>
      <c r="P524" s="1"/>
      <c r="Q524" s="1"/>
      <c r="R524" s="1"/>
      <c r="S524" s="1"/>
      <c r="T524" s="1"/>
      <c r="U524" s="1"/>
      <c r="V524" s="1"/>
      <c r="W524" s="1"/>
      <c r="X524" s="1"/>
      <c r="Y524" s="1"/>
      <c r="Z524" s="1"/>
      <c r="AA524" s="1"/>
      <c r="AB524" s="1"/>
      <c r="AC524" s="1"/>
      <c r="AD524" s="1"/>
      <c r="AE524" s="1"/>
      <c r="AF524" s="1"/>
      <c r="AG524" s="1"/>
      <c r="AH524" s="1"/>
      <c r="AI524" s="1"/>
      <c r="AJ524" s="1"/>
      <c r="AK524" s="1"/>
      <c r="AL524" s="1"/>
    </row>
    <row r="525" spans="1:38" x14ac:dyDescent="0.2">
      <c r="A525" s="1"/>
      <c r="B525" s="1"/>
      <c r="C525" s="1"/>
      <c r="D525" s="1"/>
      <c r="E525" s="1"/>
      <c r="F525" s="1"/>
      <c r="G525" s="1"/>
      <c r="H525" s="1"/>
      <c r="I525" s="1"/>
      <c r="J525" s="1"/>
      <c r="K525" s="1"/>
      <c r="L525" s="1"/>
      <c r="M525" s="1"/>
      <c r="N525" s="1"/>
      <c r="O525" s="1"/>
      <c r="P525" s="1"/>
      <c r="Q525" s="1"/>
      <c r="R525" s="1"/>
      <c r="S525" s="1"/>
      <c r="T525" s="1"/>
      <c r="U525" s="1"/>
      <c r="V525" s="1"/>
      <c r="W525" s="1"/>
      <c r="X525" s="1"/>
      <c r="Y525" s="1"/>
      <c r="Z525" s="1"/>
      <c r="AA525" s="1"/>
      <c r="AB525" s="1"/>
      <c r="AC525" s="1"/>
      <c r="AD525" s="1"/>
      <c r="AE525" s="1"/>
      <c r="AF525" s="1"/>
      <c r="AG525" s="1"/>
      <c r="AH525" s="1"/>
      <c r="AI525" s="1"/>
      <c r="AJ525" s="1"/>
      <c r="AK525" s="1"/>
      <c r="AL525" s="1"/>
    </row>
    <row r="526" spans="1:38" x14ac:dyDescent="0.2">
      <c r="A526" s="1"/>
      <c r="B526" s="1"/>
      <c r="C526" s="1"/>
      <c r="D526" s="1"/>
      <c r="E526" s="1"/>
      <c r="F526" s="1"/>
      <c r="G526" s="1"/>
      <c r="H526" s="1"/>
      <c r="I526" s="1"/>
      <c r="J526" s="1"/>
      <c r="K526" s="1"/>
      <c r="L526" s="1"/>
      <c r="M526" s="1"/>
      <c r="N526" s="1"/>
      <c r="O526" s="1"/>
      <c r="P526" s="1"/>
      <c r="Q526" s="1"/>
      <c r="R526" s="1"/>
      <c r="S526" s="1"/>
      <c r="T526" s="1"/>
      <c r="U526" s="1"/>
      <c r="V526" s="1"/>
      <c r="W526" s="1"/>
      <c r="X526" s="1"/>
      <c r="Y526" s="1"/>
      <c r="Z526" s="1"/>
      <c r="AA526" s="1"/>
      <c r="AB526" s="1"/>
      <c r="AC526" s="1"/>
      <c r="AD526" s="1"/>
      <c r="AE526" s="1"/>
      <c r="AF526" s="1"/>
      <c r="AG526" s="1"/>
      <c r="AH526" s="1"/>
      <c r="AI526" s="1"/>
      <c r="AJ526" s="1"/>
      <c r="AK526" s="1"/>
      <c r="AL526" s="1"/>
    </row>
    <row r="527" spans="1:38" x14ac:dyDescent="0.2">
      <c r="A527" s="1"/>
      <c r="B527" s="1"/>
      <c r="C527" s="1"/>
      <c r="D527" s="1"/>
      <c r="E527" s="1"/>
      <c r="F527" s="1"/>
      <c r="G527" s="1"/>
      <c r="H527" s="1"/>
      <c r="I527" s="1"/>
      <c r="J527" s="1"/>
      <c r="K527" s="1"/>
      <c r="L527" s="1"/>
      <c r="M527" s="1"/>
      <c r="N527" s="1"/>
      <c r="O527" s="1"/>
      <c r="P527" s="1"/>
      <c r="Q527" s="1"/>
      <c r="R527" s="1"/>
      <c r="S527" s="1"/>
      <c r="T527" s="1"/>
      <c r="U527" s="1"/>
      <c r="V527" s="1"/>
      <c r="W527" s="1"/>
      <c r="X527" s="1"/>
      <c r="Y527" s="1"/>
      <c r="Z527" s="1"/>
      <c r="AA527" s="1"/>
      <c r="AB527" s="1"/>
      <c r="AC527" s="1"/>
      <c r="AD527" s="1"/>
      <c r="AE527" s="1"/>
      <c r="AF527" s="1"/>
      <c r="AG527" s="1"/>
      <c r="AH527" s="1"/>
      <c r="AI527" s="1"/>
      <c r="AJ527" s="1"/>
      <c r="AK527" s="1"/>
      <c r="AL527" s="1"/>
    </row>
    <row r="528" spans="1:38" x14ac:dyDescent="0.2">
      <c r="A528" s="1"/>
      <c r="B528" s="1"/>
      <c r="C528" s="1"/>
      <c r="D528" s="1"/>
      <c r="E528" s="1"/>
      <c r="F528" s="1"/>
      <c r="G528" s="1"/>
      <c r="H528" s="1"/>
      <c r="I528" s="1"/>
      <c r="J528" s="1"/>
      <c r="K528" s="1"/>
      <c r="L528" s="1"/>
      <c r="M528" s="1"/>
      <c r="N528" s="1"/>
      <c r="O528" s="1"/>
      <c r="P528" s="1"/>
      <c r="Q528" s="1"/>
      <c r="R528" s="1"/>
      <c r="S528" s="1"/>
      <c r="T528" s="1"/>
      <c r="U528" s="1"/>
      <c r="V528" s="1"/>
      <c r="W528" s="1"/>
      <c r="X528" s="1"/>
      <c r="Y528" s="1"/>
      <c r="Z528" s="1"/>
      <c r="AA528" s="1"/>
      <c r="AB528" s="1"/>
      <c r="AC528" s="1"/>
      <c r="AD528" s="1"/>
      <c r="AE528" s="1"/>
      <c r="AF528" s="1"/>
      <c r="AG528" s="1"/>
      <c r="AH528" s="1"/>
      <c r="AI528" s="1"/>
      <c r="AJ528" s="1"/>
      <c r="AK528" s="1"/>
      <c r="AL528" s="1"/>
    </row>
    <row r="529" spans="1:38" x14ac:dyDescent="0.2">
      <c r="A529" s="1"/>
      <c r="B529" s="1"/>
      <c r="C529" s="1"/>
      <c r="D529" s="1"/>
      <c r="E529" s="1"/>
      <c r="F529" s="1"/>
      <c r="G529" s="1"/>
      <c r="H529" s="1"/>
      <c r="I529" s="1"/>
      <c r="J529" s="1"/>
      <c r="K529" s="1"/>
      <c r="L529" s="1"/>
      <c r="M529" s="1"/>
      <c r="N529" s="1"/>
      <c r="O529" s="1"/>
      <c r="P529" s="1"/>
      <c r="Q529" s="1"/>
      <c r="R529" s="1"/>
      <c r="S529" s="1"/>
      <c r="T529" s="1"/>
      <c r="U529" s="1"/>
      <c r="V529" s="1"/>
      <c r="W529" s="1"/>
      <c r="X529" s="1"/>
      <c r="Y529" s="1"/>
      <c r="Z529" s="1"/>
      <c r="AA529" s="1"/>
      <c r="AB529" s="1"/>
      <c r="AC529" s="1"/>
      <c r="AD529" s="1"/>
      <c r="AE529" s="1"/>
      <c r="AF529" s="1"/>
      <c r="AG529" s="1"/>
      <c r="AH529" s="1"/>
      <c r="AI529" s="1"/>
      <c r="AJ529" s="1"/>
      <c r="AK529" s="1"/>
      <c r="AL529" s="1"/>
    </row>
    <row r="530" spans="1:38" x14ac:dyDescent="0.2">
      <c r="A530" s="1"/>
      <c r="B530" s="1"/>
      <c r="C530" s="1"/>
      <c r="D530" s="1"/>
      <c r="E530" s="1"/>
      <c r="F530" s="1"/>
      <c r="G530" s="1"/>
      <c r="H530" s="1"/>
      <c r="I530" s="1"/>
      <c r="J530" s="1"/>
      <c r="K530" s="1"/>
      <c r="L530" s="1"/>
      <c r="M530" s="1"/>
      <c r="N530" s="1"/>
      <c r="O530" s="1"/>
      <c r="P530" s="1"/>
      <c r="Q530" s="1"/>
      <c r="R530" s="1"/>
      <c r="S530" s="1"/>
      <c r="T530" s="1"/>
      <c r="U530" s="1"/>
      <c r="V530" s="1"/>
      <c r="W530" s="1"/>
      <c r="X530" s="1"/>
      <c r="Y530" s="1"/>
      <c r="Z530" s="1"/>
      <c r="AA530" s="1"/>
      <c r="AB530" s="1"/>
      <c r="AC530" s="1"/>
      <c r="AD530" s="1"/>
      <c r="AE530" s="1"/>
      <c r="AF530" s="1"/>
      <c r="AG530" s="1"/>
      <c r="AH530" s="1"/>
      <c r="AI530" s="1"/>
      <c r="AJ530" s="1"/>
      <c r="AK530" s="1"/>
      <c r="AL530" s="1"/>
    </row>
    <row r="531" spans="1:38" x14ac:dyDescent="0.2">
      <c r="A531" s="1"/>
      <c r="B531" s="1"/>
      <c r="C531" s="1"/>
      <c r="D531" s="1"/>
      <c r="E531" s="1"/>
      <c r="F531" s="1"/>
      <c r="G531" s="1"/>
      <c r="H531" s="1"/>
      <c r="I531" s="1"/>
      <c r="J531" s="1"/>
      <c r="K531" s="1"/>
      <c r="L531" s="1"/>
      <c r="M531" s="1"/>
      <c r="N531" s="1"/>
      <c r="O531" s="1"/>
      <c r="P531" s="1"/>
      <c r="Q531" s="1"/>
      <c r="R531" s="1"/>
      <c r="S531" s="1"/>
      <c r="T531" s="1"/>
      <c r="U531" s="1"/>
      <c r="V531" s="1"/>
      <c r="W531" s="1"/>
      <c r="X531" s="1"/>
      <c r="Y531" s="1"/>
      <c r="Z531" s="1"/>
      <c r="AA531" s="1"/>
      <c r="AB531" s="1"/>
      <c r="AC531" s="1"/>
      <c r="AD531" s="1"/>
      <c r="AE531" s="1"/>
      <c r="AF531" s="1"/>
      <c r="AG531" s="1"/>
      <c r="AH531" s="1"/>
      <c r="AI531" s="1"/>
      <c r="AJ531" s="1"/>
      <c r="AK531" s="1"/>
      <c r="AL531" s="1"/>
    </row>
    <row r="532" spans="1:38" x14ac:dyDescent="0.2">
      <c r="A532" s="1"/>
      <c r="B532" s="1"/>
      <c r="C532" s="1"/>
      <c r="D532" s="1"/>
      <c r="E532" s="1"/>
      <c r="F532" s="1"/>
      <c r="G532" s="1"/>
      <c r="H532" s="1"/>
      <c r="I532" s="1"/>
      <c r="J532" s="1"/>
      <c r="K532" s="1"/>
      <c r="L532" s="1"/>
      <c r="M532" s="1"/>
      <c r="N532" s="1"/>
      <c r="O532" s="1"/>
      <c r="P532" s="1"/>
      <c r="Q532" s="1"/>
      <c r="R532" s="1"/>
      <c r="S532" s="1"/>
      <c r="T532" s="1"/>
      <c r="U532" s="1"/>
      <c r="V532" s="1"/>
      <c r="W532" s="1"/>
      <c r="X532" s="1"/>
      <c r="Y532" s="1"/>
      <c r="Z532" s="1"/>
      <c r="AA532" s="1"/>
      <c r="AB532" s="1"/>
      <c r="AC532" s="1"/>
      <c r="AD532" s="1"/>
      <c r="AE532" s="1"/>
      <c r="AF532" s="1"/>
      <c r="AG532" s="1"/>
      <c r="AH532" s="1"/>
      <c r="AI532" s="1"/>
      <c r="AJ532" s="1"/>
      <c r="AK532" s="1"/>
      <c r="AL532" s="1"/>
    </row>
    <row r="533" spans="1:38" x14ac:dyDescent="0.2">
      <c r="A533" s="1"/>
      <c r="B533" s="1"/>
      <c r="C533" s="1"/>
      <c r="D533" s="1"/>
      <c r="E533" s="1"/>
      <c r="F533" s="1"/>
      <c r="G533" s="1"/>
      <c r="H533" s="1"/>
      <c r="I533" s="1"/>
      <c r="J533" s="1"/>
      <c r="K533" s="1"/>
      <c r="L533" s="1"/>
      <c r="M533" s="1"/>
      <c r="N533" s="1"/>
      <c r="O533" s="1"/>
      <c r="P533" s="1"/>
      <c r="Q533" s="1"/>
      <c r="R533" s="1"/>
      <c r="S533" s="1"/>
      <c r="T533" s="1"/>
      <c r="U533" s="1"/>
      <c r="V533" s="1"/>
      <c r="W533" s="1"/>
      <c r="X533" s="1"/>
      <c r="Y533" s="1"/>
      <c r="Z533" s="1"/>
      <c r="AA533" s="1"/>
      <c r="AB533" s="1"/>
      <c r="AC533" s="1"/>
      <c r="AD533" s="1"/>
      <c r="AE533" s="1"/>
      <c r="AF533" s="1"/>
      <c r="AG533" s="1"/>
      <c r="AH533" s="1"/>
      <c r="AI533" s="1"/>
      <c r="AJ533" s="1"/>
      <c r="AK533" s="1"/>
      <c r="AL533" s="1"/>
    </row>
    <row r="534" spans="1:38" x14ac:dyDescent="0.2">
      <c r="A534" s="1"/>
      <c r="B534" s="1"/>
      <c r="C534" s="1"/>
      <c r="D534" s="1"/>
      <c r="E534" s="1"/>
      <c r="F534" s="1"/>
      <c r="G534" s="1"/>
      <c r="H534" s="1"/>
      <c r="I534" s="1"/>
      <c r="J534" s="1"/>
      <c r="K534" s="1"/>
      <c r="L534" s="1"/>
      <c r="M534" s="1"/>
      <c r="N534" s="1"/>
      <c r="O534" s="1"/>
      <c r="P534" s="1"/>
      <c r="Q534" s="1"/>
      <c r="R534" s="1"/>
      <c r="S534" s="1"/>
      <c r="T534" s="1"/>
      <c r="U534" s="1"/>
      <c r="V534" s="1"/>
      <c r="W534" s="1"/>
      <c r="X534" s="1"/>
      <c r="Y534" s="1"/>
      <c r="Z534" s="1"/>
      <c r="AA534" s="1"/>
      <c r="AB534" s="1"/>
      <c r="AC534" s="1"/>
      <c r="AD534" s="1"/>
      <c r="AE534" s="1"/>
      <c r="AF534" s="1"/>
      <c r="AG534" s="1"/>
      <c r="AH534" s="1"/>
      <c r="AI534" s="1"/>
      <c r="AJ534" s="1"/>
      <c r="AK534" s="1"/>
      <c r="AL534" s="1"/>
    </row>
    <row r="535" spans="1:38" x14ac:dyDescent="0.2">
      <c r="A535" s="1"/>
      <c r="B535" s="1"/>
      <c r="C535" s="1"/>
      <c r="D535" s="1"/>
      <c r="E535" s="1"/>
      <c r="F535" s="1"/>
      <c r="G535" s="1"/>
      <c r="H535" s="1"/>
      <c r="I535" s="1"/>
      <c r="J535" s="1"/>
      <c r="K535" s="1"/>
      <c r="L535" s="1"/>
      <c r="M535" s="1"/>
      <c r="N535" s="1"/>
      <c r="O535" s="1"/>
      <c r="P535" s="1"/>
      <c r="Q535" s="1"/>
      <c r="R535" s="1"/>
      <c r="S535" s="1"/>
      <c r="T535" s="1"/>
      <c r="U535" s="1"/>
      <c r="V535" s="1"/>
      <c r="W535" s="1"/>
      <c r="X535" s="1"/>
      <c r="Y535" s="1"/>
      <c r="Z535" s="1"/>
      <c r="AA535" s="1"/>
      <c r="AB535" s="1"/>
      <c r="AC535" s="1"/>
      <c r="AD535" s="1"/>
      <c r="AE535" s="1"/>
      <c r="AF535" s="1"/>
      <c r="AG535" s="1"/>
      <c r="AH535" s="1"/>
      <c r="AI535" s="1"/>
      <c r="AJ535" s="1"/>
      <c r="AK535" s="1"/>
      <c r="AL535" s="1"/>
    </row>
    <row r="536" spans="1:38" x14ac:dyDescent="0.2">
      <c r="A536" s="1"/>
      <c r="B536" s="1"/>
      <c r="C536" s="1"/>
      <c r="D536" s="1"/>
      <c r="E536" s="1"/>
      <c r="F536" s="1"/>
      <c r="G536" s="1"/>
      <c r="H536" s="1"/>
      <c r="I536" s="1"/>
      <c r="J536" s="1"/>
      <c r="K536" s="1"/>
      <c r="L536" s="1"/>
      <c r="M536" s="1"/>
      <c r="N536" s="1"/>
      <c r="O536" s="1"/>
      <c r="P536" s="1"/>
      <c r="Q536" s="1"/>
      <c r="R536" s="1"/>
      <c r="S536" s="1"/>
      <c r="T536" s="1"/>
      <c r="U536" s="1"/>
      <c r="V536" s="1"/>
      <c r="W536" s="1"/>
      <c r="X536" s="1"/>
      <c r="Y536" s="1"/>
      <c r="Z536" s="1"/>
      <c r="AA536" s="1"/>
      <c r="AB536" s="1"/>
      <c r="AC536" s="1"/>
      <c r="AD536" s="1"/>
      <c r="AE536" s="1"/>
      <c r="AF536" s="1"/>
      <c r="AG536" s="1"/>
      <c r="AH536" s="1"/>
      <c r="AI536" s="1"/>
      <c r="AJ536" s="1"/>
      <c r="AK536" s="1"/>
      <c r="AL536" s="1"/>
    </row>
    <row r="537" spans="1:38" x14ac:dyDescent="0.2">
      <c r="A537" s="1"/>
      <c r="B537" s="1"/>
      <c r="C537" s="1"/>
      <c r="D537" s="1"/>
      <c r="E537" s="1"/>
      <c r="F537" s="1"/>
      <c r="G537" s="1"/>
      <c r="H537" s="1"/>
      <c r="I537" s="1"/>
      <c r="J537" s="1"/>
      <c r="K537" s="1"/>
      <c r="L537" s="1"/>
      <c r="M537" s="1"/>
      <c r="N537" s="1"/>
      <c r="O537" s="1"/>
      <c r="P537" s="1"/>
      <c r="Q537" s="1"/>
      <c r="R537" s="1"/>
      <c r="S537" s="1"/>
      <c r="T537" s="1"/>
      <c r="U537" s="1"/>
      <c r="V537" s="1"/>
      <c r="W537" s="1"/>
      <c r="X537" s="1"/>
      <c r="Y537" s="1"/>
      <c r="Z537" s="1"/>
      <c r="AA537" s="1"/>
      <c r="AB537" s="1"/>
      <c r="AC537" s="1"/>
      <c r="AD537" s="1"/>
      <c r="AE537" s="1"/>
      <c r="AF537" s="1"/>
      <c r="AG537" s="1"/>
      <c r="AH537" s="1"/>
      <c r="AI537" s="1"/>
      <c r="AJ537" s="1"/>
      <c r="AK537" s="1"/>
      <c r="AL537" s="1"/>
    </row>
    <row r="538" spans="1:38" x14ac:dyDescent="0.2">
      <c r="A538" s="1"/>
      <c r="B538" s="1"/>
      <c r="C538" s="1"/>
      <c r="D538" s="1"/>
      <c r="E538" s="1"/>
      <c r="F538" s="1"/>
      <c r="G538" s="1"/>
      <c r="H538" s="1"/>
      <c r="I538" s="1"/>
      <c r="J538" s="1"/>
      <c r="K538" s="1"/>
      <c r="L538" s="1"/>
      <c r="M538" s="1"/>
      <c r="N538" s="1"/>
      <c r="O538" s="1"/>
      <c r="P538" s="1"/>
      <c r="Q538" s="1"/>
      <c r="R538" s="1"/>
      <c r="S538" s="1"/>
      <c r="T538" s="1"/>
      <c r="U538" s="1"/>
      <c r="V538" s="1"/>
      <c r="W538" s="1"/>
      <c r="X538" s="1"/>
      <c r="Y538" s="1"/>
      <c r="Z538" s="1"/>
      <c r="AA538" s="1"/>
      <c r="AB538" s="1"/>
      <c r="AC538" s="1"/>
      <c r="AD538" s="1"/>
      <c r="AE538" s="1"/>
      <c r="AF538" s="1"/>
      <c r="AG538" s="1"/>
      <c r="AH538" s="1"/>
      <c r="AI538" s="1"/>
      <c r="AJ538" s="1"/>
      <c r="AK538" s="1"/>
      <c r="AL538" s="1"/>
    </row>
    <row r="539" spans="1:38" x14ac:dyDescent="0.2">
      <c r="A539" s="1"/>
      <c r="B539" s="1"/>
      <c r="C539" s="1"/>
      <c r="D539" s="1"/>
      <c r="E539" s="1"/>
      <c r="F539" s="1"/>
      <c r="G539" s="1"/>
      <c r="H539" s="1"/>
      <c r="I539" s="1"/>
      <c r="J539" s="1"/>
      <c r="K539" s="1"/>
      <c r="L539" s="1"/>
      <c r="M539" s="1"/>
      <c r="N539" s="1"/>
      <c r="O539" s="1"/>
      <c r="P539" s="1"/>
      <c r="Q539" s="1"/>
      <c r="R539" s="1"/>
      <c r="S539" s="1"/>
      <c r="T539" s="1"/>
      <c r="U539" s="1"/>
      <c r="V539" s="1"/>
      <c r="W539" s="1"/>
      <c r="X539" s="1"/>
      <c r="Y539" s="1"/>
      <c r="Z539" s="1"/>
      <c r="AA539" s="1"/>
      <c r="AB539" s="1"/>
      <c r="AC539" s="1"/>
      <c r="AD539" s="1"/>
      <c r="AE539" s="1"/>
      <c r="AF539" s="1"/>
      <c r="AG539" s="1"/>
      <c r="AH539" s="1"/>
      <c r="AI539" s="1"/>
      <c r="AJ539" s="1"/>
      <c r="AK539" s="1"/>
      <c r="AL539" s="1"/>
    </row>
    <row r="540" spans="1:38" x14ac:dyDescent="0.2">
      <c r="A540" s="1"/>
      <c r="B540" s="1"/>
      <c r="C540" s="1"/>
      <c r="D540" s="1"/>
      <c r="E540" s="1"/>
      <c r="F540" s="1"/>
      <c r="G540" s="1"/>
      <c r="H540" s="1"/>
      <c r="I540" s="1"/>
      <c r="J540" s="1"/>
      <c r="K540" s="1"/>
      <c r="L540" s="1"/>
      <c r="M540" s="1"/>
      <c r="N540" s="1"/>
      <c r="O540" s="1"/>
      <c r="P540" s="1"/>
      <c r="Q540" s="1"/>
      <c r="R540" s="1"/>
      <c r="S540" s="1"/>
      <c r="T540" s="1"/>
      <c r="U540" s="1"/>
      <c r="V540" s="1"/>
      <c r="W540" s="1"/>
      <c r="X540" s="1"/>
      <c r="Y540" s="1"/>
      <c r="Z540" s="1"/>
      <c r="AA540" s="1"/>
      <c r="AB540" s="1"/>
      <c r="AC540" s="1"/>
      <c r="AD540" s="1"/>
      <c r="AE540" s="1"/>
      <c r="AF540" s="1"/>
      <c r="AG540" s="1"/>
      <c r="AH540" s="1"/>
      <c r="AI540" s="1"/>
      <c r="AJ540" s="1"/>
      <c r="AK540" s="1"/>
      <c r="AL540" s="1"/>
    </row>
    <row r="541" spans="1:38" x14ac:dyDescent="0.2">
      <c r="A541" s="1"/>
      <c r="B541" s="1"/>
      <c r="C541" s="1"/>
      <c r="D541" s="1"/>
      <c r="E541" s="1"/>
      <c r="F541" s="1"/>
      <c r="G541" s="1"/>
      <c r="H541" s="1"/>
      <c r="I541" s="1"/>
      <c r="J541" s="1"/>
      <c r="K541" s="1"/>
      <c r="L541" s="1"/>
      <c r="M541" s="1"/>
      <c r="N541" s="1"/>
      <c r="O541" s="1"/>
      <c r="P541" s="1"/>
      <c r="Q541" s="1"/>
      <c r="R541" s="1"/>
      <c r="S541" s="1"/>
      <c r="T541" s="1"/>
      <c r="U541" s="1"/>
      <c r="V541" s="1"/>
      <c r="W541" s="1"/>
      <c r="X541" s="1"/>
      <c r="Y541" s="1"/>
      <c r="Z541" s="1"/>
      <c r="AA541" s="1"/>
      <c r="AB541" s="1"/>
      <c r="AC541" s="1"/>
      <c r="AD541" s="1"/>
      <c r="AE541" s="1"/>
      <c r="AF541" s="1"/>
      <c r="AG541" s="1"/>
      <c r="AH541" s="1"/>
      <c r="AI541" s="1"/>
      <c r="AJ541" s="1"/>
      <c r="AK541" s="1"/>
      <c r="AL541" s="1"/>
    </row>
    <row r="542" spans="1:38" x14ac:dyDescent="0.2">
      <c r="A542" s="1"/>
      <c r="B542" s="1"/>
      <c r="C542" s="1"/>
      <c r="D542" s="1"/>
      <c r="E542" s="1"/>
      <c r="F542" s="1"/>
      <c r="G542" s="1"/>
      <c r="H542" s="1"/>
      <c r="I542" s="1"/>
      <c r="J542" s="1"/>
      <c r="K542" s="1"/>
      <c r="L542" s="1"/>
      <c r="M542" s="1"/>
      <c r="N542" s="1"/>
      <c r="O542" s="1"/>
      <c r="P542" s="1"/>
      <c r="Q542" s="1"/>
      <c r="R542" s="1"/>
      <c r="S542" s="1"/>
      <c r="T542" s="1"/>
      <c r="U542" s="1"/>
      <c r="V542" s="1"/>
      <c r="W542" s="1"/>
      <c r="X542" s="1"/>
      <c r="Y542" s="1"/>
      <c r="Z542" s="1"/>
      <c r="AA542" s="1"/>
      <c r="AB542" s="1"/>
      <c r="AC542" s="1"/>
      <c r="AD542" s="1"/>
      <c r="AE542" s="1"/>
      <c r="AF542" s="1"/>
      <c r="AG542" s="1"/>
      <c r="AH542" s="1"/>
      <c r="AI542" s="1"/>
      <c r="AJ542" s="1"/>
      <c r="AK542" s="1"/>
      <c r="AL542" s="1"/>
    </row>
    <row r="543" spans="1:38" x14ac:dyDescent="0.2">
      <c r="A543" s="1"/>
      <c r="B543" s="1"/>
      <c r="C543" s="1"/>
      <c r="D543" s="1"/>
      <c r="E543" s="1"/>
      <c r="F543" s="1"/>
      <c r="G543" s="1"/>
      <c r="H543" s="1"/>
      <c r="I543" s="1"/>
      <c r="J543" s="1"/>
      <c r="K543" s="1"/>
      <c r="L543" s="1"/>
      <c r="M543" s="1"/>
      <c r="N543" s="1"/>
      <c r="O543" s="1"/>
      <c r="P543" s="1"/>
      <c r="Q543" s="1"/>
      <c r="R543" s="1"/>
      <c r="S543" s="1"/>
      <c r="T543" s="1"/>
      <c r="U543" s="1"/>
      <c r="V543" s="1"/>
      <c r="W543" s="1"/>
      <c r="X543" s="1"/>
      <c r="Y543" s="1"/>
      <c r="Z543" s="1"/>
      <c r="AA543" s="1"/>
      <c r="AB543" s="1"/>
      <c r="AC543" s="1"/>
      <c r="AD543" s="1"/>
      <c r="AE543" s="1"/>
      <c r="AF543" s="1"/>
      <c r="AG543" s="1"/>
      <c r="AH543" s="1"/>
      <c r="AI543" s="1"/>
      <c r="AJ543" s="1"/>
      <c r="AK543" s="1"/>
      <c r="AL543" s="1"/>
    </row>
    <row r="544" spans="1:38" x14ac:dyDescent="0.2">
      <c r="A544" s="1"/>
      <c r="B544" s="1"/>
      <c r="C544" s="1"/>
      <c r="D544" s="1"/>
      <c r="E544" s="1"/>
      <c r="F544" s="1"/>
      <c r="G544" s="1"/>
      <c r="H544" s="1"/>
      <c r="I544" s="1"/>
      <c r="J544" s="1"/>
      <c r="K544" s="1"/>
      <c r="L544" s="1"/>
      <c r="M544" s="1"/>
      <c r="N544" s="1"/>
      <c r="O544" s="1"/>
      <c r="P544" s="1"/>
      <c r="Q544" s="1"/>
      <c r="R544" s="1"/>
      <c r="S544" s="1"/>
      <c r="T544" s="1"/>
      <c r="U544" s="1"/>
      <c r="V544" s="1"/>
      <c r="W544" s="1"/>
      <c r="X544" s="1"/>
      <c r="Y544" s="1"/>
      <c r="Z544" s="1"/>
      <c r="AA544" s="1"/>
      <c r="AB544" s="1"/>
      <c r="AC544" s="1"/>
      <c r="AD544" s="1"/>
      <c r="AE544" s="1"/>
      <c r="AF544" s="1"/>
      <c r="AG544" s="1"/>
      <c r="AH544" s="1"/>
      <c r="AI544" s="1"/>
      <c r="AJ544" s="1"/>
      <c r="AK544" s="1"/>
      <c r="AL544" s="1"/>
    </row>
    <row r="545" spans="1:38" x14ac:dyDescent="0.2">
      <c r="A545" s="1"/>
      <c r="B545" s="1"/>
      <c r="C545" s="1"/>
      <c r="D545" s="1"/>
      <c r="E545" s="1"/>
      <c r="F545" s="1"/>
      <c r="G545" s="1"/>
      <c r="H545" s="1"/>
      <c r="I545" s="1"/>
      <c r="J545" s="1"/>
      <c r="K545" s="1"/>
      <c r="L545" s="1"/>
      <c r="M545" s="1"/>
      <c r="N545" s="1"/>
      <c r="O545" s="1"/>
      <c r="P545" s="1"/>
      <c r="Q545" s="1"/>
      <c r="R545" s="1"/>
      <c r="S545" s="1"/>
      <c r="T545" s="1"/>
      <c r="U545" s="1"/>
      <c r="V545" s="1"/>
      <c r="W545" s="1"/>
      <c r="X545" s="1"/>
      <c r="Y545" s="1"/>
      <c r="Z545" s="1"/>
      <c r="AA545" s="1"/>
      <c r="AB545" s="1"/>
      <c r="AC545" s="1"/>
      <c r="AD545" s="1"/>
      <c r="AE545" s="1"/>
      <c r="AF545" s="1"/>
      <c r="AG545" s="1"/>
      <c r="AH545" s="1"/>
      <c r="AI545" s="1"/>
      <c r="AJ545" s="1"/>
      <c r="AK545" s="1"/>
      <c r="AL545" s="1"/>
    </row>
    <row r="546" spans="1:38" x14ac:dyDescent="0.2">
      <c r="A546" s="1"/>
      <c r="B546" s="1"/>
      <c r="C546" s="1"/>
      <c r="D546" s="1"/>
      <c r="E546" s="1"/>
      <c r="F546" s="1"/>
      <c r="G546" s="1"/>
      <c r="H546" s="1"/>
      <c r="I546" s="1"/>
      <c r="J546" s="1"/>
      <c r="K546" s="1"/>
      <c r="L546" s="1"/>
      <c r="M546" s="1"/>
      <c r="N546" s="1"/>
      <c r="O546" s="1"/>
      <c r="P546" s="1"/>
      <c r="Q546" s="1"/>
      <c r="R546" s="1"/>
      <c r="S546" s="1"/>
      <c r="T546" s="1"/>
      <c r="U546" s="1"/>
      <c r="V546" s="1"/>
      <c r="W546" s="1"/>
      <c r="X546" s="1"/>
      <c r="Y546" s="1"/>
      <c r="Z546" s="1"/>
      <c r="AA546" s="1"/>
      <c r="AB546" s="1"/>
      <c r="AC546" s="1"/>
      <c r="AD546" s="1"/>
      <c r="AE546" s="1"/>
      <c r="AF546" s="1"/>
      <c r="AG546" s="1"/>
      <c r="AH546" s="1"/>
      <c r="AI546" s="1"/>
      <c r="AJ546" s="1"/>
      <c r="AK546" s="1"/>
      <c r="AL546" s="1"/>
    </row>
    <row r="547" spans="1:38" x14ac:dyDescent="0.2">
      <c r="A547" s="1"/>
      <c r="B547" s="1"/>
      <c r="C547" s="1"/>
      <c r="D547" s="1"/>
      <c r="E547" s="1"/>
      <c r="F547" s="1"/>
      <c r="G547" s="1"/>
      <c r="H547" s="1"/>
      <c r="I547" s="1"/>
      <c r="J547" s="1"/>
      <c r="K547" s="1"/>
      <c r="L547" s="1"/>
      <c r="M547" s="1"/>
      <c r="N547" s="1"/>
      <c r="O547" s="1"/>
      <c r="P547" s="1"/>
      <c r="Q547" s="1"/>
      <c r="R547" s="1"/>
      <c r="S547" s="1"/>
      <c r="T547" s="1"/>
      <c r="U547" s="1"/>
      <c r="V547" s="1"/>
      <c r="W547" s="1"/>
      <c r="X547" s="1"/>
      <c r="Y547" s="1"/>
      <c r="Z547" s="1"/>
      <c r="AA547" s="1"/>
      <c r="AB547" s="1"/>
      <c r="AC547" s="1"/>
      <c r="AD547" s="1"/>
      <c r="AE547" s="1"/>
      <c r="AF547" s="1"/>
      <c r="AG547" s="1"/>
      <c r="AH547" s="1"/>
      <c r="AI547" s="1"/>
      <c r="AJ547" s="1"/>
      <c r="AK547" s="1"/>
      <c r="AL547" s="1"/>
    </row>
    <row r="548" spans="1:38" x14ac:dyDescent="0.2">
      <c r="A548" s="1"/>
      <c r="B548" s="1"/>
      <c r="C548" s="1"/>
      <c r="D548" s="1"/>
      <c r="E548" s="1"/>
      <c r="F548" s="1"/>
      <c r="G548" s="1"/>
      <c r="H548" s="1"/>
      <c r="I548" s="1"/>
      <c r="J548" s="1"/>
      <c r="K548" s="1"/>
      <c r="L548" s="1"/>
      <c r="M548" s="1"/>
      <c r="N548" s="1"/>
      <c r="O548" s="1"/>
      <c r="P548" s="1"/>
      <c r="Q548" s="1"/>
      <c r="R548" s="1"/>
      <c r="S548" s="1"/>
      <c r="T548" s="1"/>
      <c r="U548" s="1"/>
      <c r="V548" s="1"/>
      <c r="W548" s="1"/>
      <c r="X548" s="1"/>
      <c r="Y548" s="1"/>
      <c r="Z548" s="1"/>
      <c r="AA548" s="1"/>
      <c r="AB548" s="1"/>
      <c r="AC548" s="1"/>
      <c r="AD548" s="1"/>
      <c r="AE548" s="1"/>
      <c r="AF548" s="1"/>
      <c r="AG548" s="1"/>
      <c r="AH548" s="1"/>
      <c r="AI548" s="1"/>
      <c r="AJ548" s="1"/>
      <c r="AK548" s="1"/>
      <c r="AL548" s="1"/>
    </row>
    <row r="549" spans="1:38" x14ac:dyDescent="0.2">
      <c r="A549" s="1"/>
      <c r="B549" s="1"/>
      <c r="C549" s="1"/>
      <c r="D549" s="1"/>
      <c r="E549" s="1"/>
      <c r="F549" s="1"/>
      <c r="G549" s="1"/>
      <c r="H549" s="1"/>
      <c r="I549" s="1"/>
      <c r="J549" s="1"/>
      <c r="K549" s="1"/>
      <c r="L549" s="1"/>
      <c r="M549" s="1"/>
      <c r="N549" s="1"/>
      <c r="O549" s="1"/>
      <c r="P549" s="1"/>
      <c r="Q549" s="1"/>
      <c r="R549" s="1"/>
      <c r="S549" s="1"/>
      <c r="T549" s="1"/>
      <c r="U549" s="1"/>
      <c r="V549" s="1"/>
      <c r="W549" s="1"/>
      <c r="X549" s="1"/>
      <c r="Y549" s="1"/>
      <c r="Z549" s="1"/>
      <c r="AA549" s="1"/>
      <c r="AB549" s="1"/>
      <c r="AC549" s="1"/>
      <c r="AD549" s="1"/>
      <c r="AE549" s="1"/>
      <c r="AF549" s="1"/>
      <c r="AG549" s="1"/>
      <c r="AH549" s="1"/>
      <c r="AI549" s="1"/>
      <c r="AJ549" s="1"/>
      <c r="AK549" s="1"/>
      <c r="AL549" s="1"/>
    </row>
    <row r="550" spans="1:38" x14ac:dyDescent="0.2">
      <c r="A550" s="1"/>
      <c r="B550" s="1"/>
      <c r="C550" s="1"/>
      <c r="D550" s="1"/>
      <c r="E550" s="1"/>
      <c r="F550" s="1"/>
      <c r="G550" s="1"/>
      <c r="H550" s="1"/>
      <c r="I550" s="1"/>
      <c r="J550" s="1"/>
      <c r="K550" s="1"/>
      <c r="L550" s="1"/>
      <c r="M550" s="1"/>
      <c r="N550" s="1"/>
      <c r="O550" s="1"/>
      <c r="P550" s="1"/>
      <c r="Q550" s="1"/>
      <c r="R550" s="1"/>
      <c r="S550" s="1"/>
      <c r="T550" s="1"/>
      <c r="U550" s="1"/>
      <c r="V550" s="1"/>
      <c r="W550" s="1"/>
      <c r="X550" s="1"/>
      <c r="Y550" s="1"/>
      <c r="Z550" s="1"/>
      <c r="AA550" s="1"/>
      <c r="AB550" s="1"/>
      <c r="AC550" s="1"/>
      <c r="AD550" s="1"/>
      <c r="AE550" s="1"/>
      <c r="AF550" s="1"/>
      <c r="AG550" s="1"/>
      <c r="AH550" s="1"/>
      <c r="AI550" s="1"/>
      <c r="AJ550" s="1"/>
      <c r="AK550" s="1"/>
      <c r="AL550" s="1"/>
    </row>
    <row r="551" spans="1:38" x14ac:dyDescent="0.2">
      <c r="A551" s="1"/>
      <c r="B551" s="1"/>
      <c r="C551" s="1"/>
      <c r="D551" s="1"/>
      <c r="E551" s="1"/>
      <c r="F551" s="1"/>
      <c r="G551" s="1"/>
      <c r="H551" s="1"/>
      <c r="I551" s="1"/>
      <c r="J551" s="1"/>
      <c r="K551" s="1"/>
      <c r="L551" s="1"/>
      <c r="M551" s="1"/>
      <c r="N551" s="1"/>
      <c r="O551" s="1"/>
      <c r="P551" s="1"/>
      <c r="Q551" s="1"/>
      <c r="R551" s="1"/>
      <c r="S551" s="1"/>
      <c r="T551" s="1"/>
      <c r="U551" s="1"/>
      <c r="V551" s="1"/>
      <c r="W551" s="1"/>
      <c r="X551" s="1"/>
      <c r="Y551" s="1"/>
      <c r="Z551" s="1"/>
      <c r="AA551" s="1"/>
      <c r="AB551" s="1"/>
      <c r="AC551" s="1"/>
      <c r="AD551" s="1"/>
      <c r="AE551" s="1"/>
      <c r="AF551" s="1"/>
      <c r="AG551" s="1"/>
      <c r="AH551" s="1"/>
      <c r="AI551" s="1"/>
      <c r="AJ551" s="1"/>
      <c r="AK551" s="1"/>
      <c r="AL551" s="1"/>
    </row>
    <row r="552" spans="1:38" x14ac:dyDescent="0.2">
      <c r="A552" s="1"/>
      <c r="B552" s="1"/>
      <c r="C552" s="1"/>
      <c r="D552" s="1"/>
      <c r="E552" s="1"/>
      <c r="F552" s="1"/>
      <c r="G552" s="1"/>
      <c r="H552" s="1"/>
      <c r="I552" s="1"/>
      <c r="J552" s="1"/>
      <c r="K552" s="1"/>
      <c r="L552" s="1"/>
      <c r="M552" s="1"/>
      <c r="N552" s="1"/>
      <c r="O552" s="1"/>
      <c r="P552" s="1"/>
      <c r="Q552" s="1"/>
      <c r="R552" s="1"/>
      <c r="S552" s="1"/>
      <c r="T552" s="1"/>
      <c r="U552" s="1"/>
      <c r="V552" s="1"/>
      <c r="W552" s="1"/>
      <c r="X552" s="1"/>
      <c r="Y552" s="1"/>
      <c r="Z552" s="1"/>
      <c r="AA552" s="1"/>
      <c r="AB552" s="1"/>
      <c r="AC552" s="1"/>
      <c r="AD552" s="1"/>
      <c r="AE552" s="1"/>
      <c r="AF552" s="1"/>
      <c r="AG552" s="1"/>
      <c r="AH552" s="1"/>
      <c r="AI552" s="1"/>
      <c r="AJ552" s="1"/>
      <c r="AK552" s="1"/>
      <c r="AL552" s="1"/>
    </row>
    <row r="553" spans="1:38" x14ac:dyDescent="0.2">
      <c r="A553" s="1"/>
      <c r="B553" s="1"/>
      <c r="C553" s="1"/>
      <c r="D553" s="1"/>
      <c r="E553" s="1"/>
      <c r="F553" s="1"/>
      <c r="G553" s="1"/>
      <c r="H553" s="1"/>
      <c r="I553" s="1"/>
      <c r="J553" s="1"/>
      <c r="K553" s="1"/>
      <c r="L553" s="1"/>
      <c r="M553" s="1"/>
      <c r="N553" s="1"/>
      <c r="O553" s="1"/>
      <c r="P553" s="1"/>
      <c r="Q553" s="1"/>
      <c r="R553" s="1"/>
      <c r="S553" s="1"/>
      <c r="T553" s="1"/>
      <c r="U553" s="1"/>
      <c r="V553" s="1"/>
      <c r="W553" s="1"/>
      <c r="X553" s="1"/>
      <c r="Y553" s="1"/>
      <c r="Z553" s="1"/>
      <c r="AA553" s="1"/>
      <c r="AB553" s="1"/>
      <c r="AC553" s="1"/>
      <c r="AD553" s="1"/>
      <c r="AE553" s="1"/>
      <c r="AF553" s="1"/>
      <c r="AG553" s="1"/>
      <c r="AH553" s="1"/>
      <c r="AI553" s="1"/>
      <c r="AJ553" s="1"/>
      <c r="AK553" s="1"/>
      <c r="AL553" s="1"/>
    </row>
    <row r="554" spans="1:38" x14ac:dyDescent="0.2">
      <c r="A554" s="1"/>
      <c r="B554" s="1"/>
      <c r="C554" s="1"/>
      <c r="D554" s="1"/>
      <c r="E554" s="1"/>
      <c r="F554" s="1"/>
      <c r="G554" s="1"/>
      <c r="H554" s="1"/>
      <c r="I554" s="1"/>
      <c r="J554" s="1"/>
      <c r="K554" s="1"/>
      <c r="L554" s="1"/>
      <c r="M554" s="1"/>
      <c r="N554" s="1"/>
      <c r="O554" s="1"/>
      <c r="P554" s="1"/>
      <c r="Q554" s="1"/>
      <c r="R554" s="1"/>
      <c r="S554" s="1"/>
      <c r="T554" s="1"/>
      <c r="U554" s="1"/>
      <c r="V554" s="1"/>
      <c r="W554" s="1"/>
      <c r="X554" s="1"/>
      <c r="Y554" s="1"/>
      <c r="Z554" s="1"/>
      <c r="AA554" s="1"/>
      <c r="AB554" s="1"/>
      <c r="AC554" s="1"/>
      <c r="AD554" s="1"/>
      <c r="AE554" s="1"/>
      <c r="AF554" s="1"/>
      <c r="AG554" s="1"/>
      <c r="AH554" s="1"/>
      <c r="AI554" s="1"/>
      <c r="AJ554" s="1"/>
      <c r="AK554" s="1"/>
      <c r="AL554" s="1"/>
    </row>
    <row r="555" spans="1:38" x14ac:dyDescent="0.2">
      <c r="A555" s="1"/>
      <c r="B555" s="1"/>
      <c r="C555" s="1"/>
      <c r="D555" s="1"/>
      <c r="E555" s="1"/>
      <c r="F555" s="1"/>
      <c r="G555" s="1"/>
      <c r="H555" s="1"/>
      <c r="I555" s="1"/>
      <c r="J555" s="1"/>
      <c r="K555" s="1"/>
      <c r="L555" s="1"/>
      <c r="M555" s="1"/>
      <c r="N555" s="1"/>
      <c r="O555" s="1"/>
      <c r="P555" s="1"/>
      <c r="Q555" s="1"/>
      <c r="R555" s="1"/>
      <c r="S555" s="1"/>
      <c r="T555" s="1"/>
      <c r="U555" s="1"/>
      <c r="V555" s="1"/>
      <c r="W555" s="1"/>
      <c r="X555" s="1"/>
      <c r="Y555" s="1"/>
      <c r="Z555" s="1"/>
      <c r="AA555" s="1"/>
      <c r="AB555" s="1"/>
      <c r="AC555" s="1"/>
      <c r="AD555" s="1"/>
      <c r="AE555" s="1"/>
      <c r="AF555" s="1"/>
      <c r="AG555" s="1"/>
      <c r="AH555" s="1"/>
      <c r="AI555" s="1"/>
      <c r="AJ555" s="1"/>
      <c r="AK555" s="1"/>
      <c r="AL555" s="1"/>
    </row>
    <row r="556" spans="1:38" x14ac:dyDescent="0.2">
      <c r="A556" s="1"/>
      <c r="B556" s="1"/>
      <c r="C556" s="1"/>
      <c r="D556" s="1"/>
      <c r="E556" s="1"/>
      <c r="F556" s="1"/>
      <c r="G556" s="1"/>
      <c r="H556" s="1"/>
      <c r="I556" s="1"/>
      <c r="J556" s="1"/>
      <c r="K556" s="1"/>
      <c r="L556" s="1"/>
      <c r="M556" s="1"/>
      <c r="N556" s="1"/>
      <c r="O556" s="1"/>
      <c r="P556" s="1"/>
      <c r="Q556" s="1"/>
      <c r="R556" s="1"/>
      <c r="S556" s="1"/>
      <c r="T556" s="1"/>
      <c r="U556" s="1"/>
      <c r="V556" s="1"/>
      <c r="W556" s="1"/>
      <c r="X556" s="1"/>
      <c r="Y556" s="1"/>
      <c r="Z556" s="1"/>
      <c r="AA556" s="1"/>
      <c r="AB556" s="1"/>
      <c r="AC556" s="1"/>
      <c r="AD556" s="1"/>
      <c r="AE556" s="1"/>
      <c r="AF556" s="1"/>
      <c r="AG556" s="1"/>
      <c r="AH556" s="1"/>
      <c r="AI556" s="1"/>
      <c r="AJ556" s="1"/>
      <c r="AK556" s="1"/>
      <c r="AL556" s="1"/>
    </row>
    <row r="557" spans="1:38" x14ac:dyDescent="0.2">
      <c r="A557" s="1"/>
      <c r="B557" s="1"/>
      <c r="C557" s="1"/>
      <c r="D557" s="1"/>
      <c r="E557" s="1"/>
      <c r="F557" s="1"/>
      <c r="G557" s="1"/>
      <c r="H557" s="1"/>
      <c r="I557" s="1"/>
      <c r="J557" s="1"/>
      <c r="K557" s="1"/>
      <c r="L557" s="1"/>
      <c r="M557" s="1"/>
      <c r="N557" s="1"/>
      <c r="O557" s="1"/>
      <c r="P557" s="1"/>
      <c r="Q557" s="1"/>
      <c r="R557" s="1"/>
      <c r="S557" s="1"/>
      <c r="T557" s="1"/>
      <c r="U557" s="1"/>
      <c r="V557" s="1"/>
      <c r="W557" s="1"/>
      <c r="X557" s="1"/>
      <c r="Y557" s="1"/>
      <c r="Z557" s="1"/>
      <c r="AA557" s="1"/>
      <c r="AB557" s="1"/>
      <c r="AC557" s="1"/>
      <c r="AD557" s="1"/>
      <c r="AE557" s="1"/>
      <c r="AF557" s="1"/>
      <c r="AG557" s="1"/>
      <c r="AH557" s="1"/>
      <c r="AI557" s="1"/>
      <c r="AJ557" s="1"/>
      <c r="AK557" s="1"/>
      <c r="AL557" s="1"/>
    </row>
    <row r="558" spans="1:38" x14ac:dyDescent="0.2">
      <c r="A558" s="1"/>
      <c r="B558" s="1"/>
      <c r="C558" s="1"/>
      <c r="D558" s="1"/>
      <c r="E558" s="1"/>
      <c r="F558" s="1"/>
      <c r="G558" s="1"/>
      <c r="H558" s="1"/>
      <c r="I558" s="1"/>
      <c r="J558" s="1"/>
      <c r="K558" s="1"/>
      <c r="L558" s="1"/>
      <c r="M558" s="1"/>
      <c r="N558" s="1"/>
      <c r="O558" s="1"/>
      <c r="P558" s="1"/>
      <c r="Q558" s="1"/>
      <c r="R558" s="1"/>
      <c r="S558" s="1"/>
      <c r="T558" s="1"/>
      <c r="U558" s="1"/>
      <c r="V558" s="1"/>
      <c r="W558" s="1"/>
      <c r="X558" s="1"/>
      <c r="Y558" s="1"/>
      <c r="Z558" s="1"/>
      <c r="AA558" s="1"/>
      <c r="AB558" s="1"/>
      <c r="AC558" s="1"/>
      <c r="AD558" s="1"/>
      <c r="AE558" s="1"/>
      <c r="AF558" s="1"/>
      <c r="AG558" s="1"/>
      <c r="AH558" s="1"/>
      <c r="AI558" s="1"/>
      <c r="AJ558" s="1"/>
      <c r="AK558" s="1"/>
      <c r="AL558" s="1"/>
    </row>
    <row r="559" spans="1:38" x14ac:dyDescent="0.2">
      <c r="A559" s="1"/>
      <c r="B559" s="1"/>
      <c r="C559" s="1"/>
      <c r="D559" s="1"/>
      <c r="E559" s="1"/>
      <c r="F559" s="1"/>
      <c r="G559" s="1"/>
      <c r="H559" s="1"/>
      <c r="I559" s="1"/>
      <c r="J559" s="1"/>
      <c r="K559" s="1"/>
      <c r="L559" s="1"/>
      <c r="M559" s="1"/>
      <c r="N559" s="1"/>
      <c r="O559" s="1"/>
      <c r="P559" s="1"/>
      <c r="Q559" s="1"/>
      <c r="R559" s="1"/>
      <c r="S559" s="1"/>
      <c r="T559" s="1"/>
      <c r="U559" s="1"/>
      <c r="V559" s="1"/>
      <c r="W559" s="1"/>
      <c r="X559" s="1"/>
      <c r="Y559" s="1"/>
      <c r="Z559" s="1"/>
      <c r="AA559" s="1"/>
      <c r="AB559" s="1"/>
      <c r="AC559" s="1"/>
      <c r="AD559" s="1"/>
      <c r="AE559" s="1"/>
      <c r="AF559" s="1"/>
      <c r="AG559" s="1"/>
      <c r="AH559" s="1"/>
      <c r="AI559" s="1"/>
      <c r="AJ559" s="1"/>
      <c r="AK559" s="1"/>
      <c r="AL559" s="1"/>
    </row>
    <row r="560" spans="1:38" x14ac:dyDescent="0.2">
      <c r="A560" s="1"/>
      <c r="B560" s="1"/>
      <c r="C560" s="1"/>
      <c r="D560" s="1"/>
      <c r="E560" s="1"/>
      <c r="F560" s="1"/>
      <c r="G560" s="1"/>
      <c r="H560" s="1"/>
      <c r="I560" s="1"/>
      <c r="J560" s="1"/>
      <c r="K560" s="1"/>
      <c r="L560" s="1"/>
      <c r="M560" s="1"/>
      <c r="N560" s="1"/>
      <c r="O560" s="1"/>
      <c r="P560" s="1"/>
      <c r="Q560" s="1"/>
      <c r="R560" s="1"/>
      <c r="S560" s="1"/>
      <c r="T560" s="1"/>
      <c r="U560" s="1"/>
      <c r="V560" s="1"/>
      <c r="W560" s="1"/>
      <c r="X560" s="1"/>
      <c r="Y560" s="1"/>
      <c r="Z560" s="1"/>
      <c r="AA560" s="1"/>
      <c r="AB560" s="1"/>
      <c r="AC560" s="1"/>
      <c r="AD560" s="1"/>
      <c r="AE560" s="1"/>
      <c r="AF560" s="1"/>
      <c r="AG560" s="1"/>
      <c r="AH560" s="1"/>
      <c r="AI560" s="1"/>
      <c r="AJ560" s="1"/>
      <c r="AK560" s="1"/>
      <c r="AL560" s="1"/>
    </row>
    <row r="561" spans="1:38" x14ac:dyDescent="0.2">
      <c r="A561" s="1"/>
      <c r="B561" s="1"/>
      <c r="C561" s="1"/>
      <c r="D561" s="1"/>
      <c r="E561" s="1"/>
      <c r="F561" s="1"/>
      <c r="G561" s="1"/>
      <c r="H561" s="1"/>
      <c r="I561" s="1"/>
      <c r="J561" s="1"/>
      <c r="K561" s="1"/>
      <c r="L561" s="1"/>
      <c r="M561" s="1"/>
      <c r="N561" s="1"/>
      <c r="O561" s="1"/>
      <c r="P561" s="1"/>
      <c r="Q561" s="1"/>
      <c r="R561" s="1"/>
      <c r="S561" s="1"/>
      <c r="T561" s="1"/>
      <c r="U561" s="1"/>
      <c r="V561" s="1"/>
      <c r="W561" s="1"/>
      <c r="X561" s="1"/>
      <c r="Y561" s="1"/>
      <c r="Z561" s="1"/>
      <c r="AA561" s="1"/>
      <c r="AB561" s="1"/>
      <c r="AC561" s="1"/>
      <c r="AD561" s="1"/>
      <c r="AE561" s="1"/>
      <c r="AF561" s="1"/>
      <c r="AG561" s="1"/>
      <c r="AH561" s="1"/>
      <c r="AI561" s="1"/>
      <c r="AJ561" s="1"/>
      <c r="AK561" s="1"/>
      <c r="AL561" s="1"/>
    </row>
    <row r="562" spans="1:38" x14ac:dyDescent="0.2">
      <c r="A562" s="1"/>
      <c r="B562" s="1"/>
      <c r="C562" s="1"/>
      <c r="D562" s="1"/>
      <c r="E562" s="1"/>
      <c r="F562" s="1"/>
      <c r="G562" s="1"/>
      <c r="H562" s="1"/>
      <c r="I562" s="1"/>
      <c r="J562" s="1"/>
      <c r="K562" s="1"/>
      <c r="L562" s="1"/>
      <c r="M562" s="1"/>
      <c r="N562" s="1"/>
      <c r="O562" s="1"/>
      <c r="P562" s="1"/>
      <c r="Q562" s="1"/>
      <c r="R562" s="1"/>
      <c r="S562" s="1"/>
      <c r="T562" s="1"/>
      <c r="U562" s="1"/>
      <c r="V562" s="1"/>
      <c r="W562" s="1"/>
      <c r="X562" s="1"/>
      <c r="Y562" s="1"/>
      <c r="Z562" s="1"/>
      <c r="AA562" s="1"/>
      <c r="AB562" s="1"/>
      <c r="AC562" s="1"/>
      <c r="AD562" s="1"/>
      <c r="AE562" s="1"/>
      <c r="AF562" s="1"/>
      <c r="AG562" s="1"/>
      <c r="AH562" s="1"/>
      <c r="AI562" s="1"/>
      <c r="AJ562" s="1"/>
      <c r="AK562" s="1"/>
      <c r="AL562" s="1"/>
    </row>
    <row r="563" spans="1:38" x14ac:dyDescent="0.2">
      <c r="A563" s="1"/>
      <c r="B563" s="1"/>
      <c r="C563" s="1"/>
      <c r="D563" s="1"/>
      <c r="E563" s="1"/>
      <c r="F563" s="1"/>
      <c r="G563" s="1"/>
      <c r="H563" s="1"/>
      <c r="I563" s="1"/>
      <c r="J563" s="1"/>
      <c r="K563" s="1"/>
      <c r="L563" s="1"/>
      <c r="M563" s="1"/>
      <c r="N563" s="1"/>
      <c r="O563" s="1"/>
      <c r="P563" s="1"/>
      <c r="Q563" s="1"/>
      <c r="R563" s="1"/>
      <c r="S563" s="1"/>
      <c r="T563" s="1"/>
      <c r="U563" s="1"/>
      <c r="V563" s="1"/>
      <c r="W563" s="1"/>
      <c r="X563" s="1"/>
      <c r="Y563" s="1"/>
      <c r="Z563" s="1"/>
      <c r="AA563" s="1"/>
      <c r="AB563" s="1"/>
      <c r="AC563" s="1"/>
      <c r="AD563" s="1"/>
      <c r="AE563" s="1"/>
      <c r="AF563" s="1"/>
      <c r="AG563" s="1"/>
      <c r="AH563" s="1"/>
      <c r="AI563" s="1"/>
      <c r="AJ563" s="1"/>
      <c r="AK563" s="1"/>
      <c r="AL563" s="1"/>
    </row>
    <row r="564" spans="1:38" x14ac:dyDescent="0.2">
      <c r="A564" s="1"/>
      <c r="B564" s="1"/>
      <c r="C564" s="1"/>
      <c r="D564" s="1"/>
      <c r="E564" s="1"/>
      <c r="F564" s="1"/>
      <c r="G564" s="1"/>
      <c r="H564" s="1"/>
      <c r="I564" s="1"/>
      <c r="J564" s="1"/>
      <c r="K564" s="1"/>
      <c r="L564" s="1"/>
      <c r="M564" s="1"/>
      <c r="N564" s="1"/>
      <c r="O564" s="1"/>
      <c r="P564" s="1"/>
      <c r="Q564" s="1"/>
      <c r="R564" s="1"/>
      <c r="S564" s="1"/>
      <c r="T564" s="1"/>
      <c r="U564" s="1"/>
      <c r="V564" s="1"/>
      <c r="W564" s="1"/>
      <c r="X564" s="1"/>
      <c r="Y564" s="1"/>
      <c r="Z564" s="1"/>
      <c r="AA564" s="1"/>
      <c r="AB564" s="1"/>
      <c r="AC564" s="1"/>
      <c r="AD564" s="1"/>
      <c r="AE564" s="1"/>
      <c r="AF564" s="1"/>
      <c r="AG564" s="1"/>
      <c r="AH564" s="1"/>
      <c r="AI564" s="1"/>
      <c r="AJ564" s="1"/>
      <c r="AK564" s="1"/>
      <c r="AL564" s="1"/>
    </row>
    <row r="565" spans="1:38" x14ac:dyDescent="0.2">
      <c r="A565" s="1"/>
      <c r="B565" s="1"/>
      <c r="C565" s="1"/>
      <c r="D565" s="1"/>
      <c r="E565" s="1"/>
      <c r="F565" s="1"/>
      <c r="G565" s="1"/>
      <c r="H565" s="1"/>
      <c r="I565" s="1"/>
      <c r="J565" s="1"/>
      <c r="K565" s="1"/>
      <c r="L565" s="1"/>
      <c r="M565" s="1"/>
      <c r="N565" s="1"/>
      <c r="O565" s="1"/>
      <c r="P565" s="1"/>
      <c r="Q565" s="1"/>
      <c r="R565" s="1"/>
      <c r="S565" s="1"/>
      <c r="T565" s="1"/>
      <c r="U565" s="1"/>
      <c r="V565" s="1"/>
      <c r="W565" s="1"/>
      <c r="X565" s="1"/>
      <c r="Y565" s="1"/>
      <c r="Z565" s="1"/>
      <c r="AA565" s="1"/>
      <c r="AB565" s="1"/>
      <c r="AC565" s="1"/>
      <c r="AD565" s="1"/>
      <c r="AE565" s="1"/>
      <c r="AF565" s="1"/>
      <c r="AG565" s="1"/>
      <c r="AH565" s="1"/>
      <c r="AI565" s="1"/>
      <c r="AJ565" s="1"/>
      <c r="AK565" s="1"/>
      <c r="AL565" s="1"/>
    </row>
    <row r="566" spans="1:38" x14ac:dyDescent="0.2">
      <c r="A566" s="1"/>
      <c r="B566" s="1"/>
      <c r="C566" s="1"/>
      <c r="D566" s="1"/>
      <c r="E566" s="1"/>
      <c r="F566" s="1"/>
      <c r="G566" s="1"/>
      <c r="H566" s="1"/>
      <c r="I566" s="1"/>
      <c r="J566" s="1"/>
      <c r="K566" s="1"/>
      <c r="L566" s="1"/>
      <c r="M566" s="1"/>
      <c r="N566" s="1"/>
      <c r="O566" s="1"/>
      <c r="P566" s="1"/>
      <c r="Q566" s="1"/>
      <c r="R566" s="1"/>
      <c r="S566" s="1"/>
      <c r="T566" s="1"/>
      <c r="U566" s="1"/>
      <c r="V566" s="1"/>
      <c r="W566" s="1"/>
      <c r="X566" s="1"/>
      <c r="Y566" s="1"/>
      <c r="Z566" s="1"/>
      <c r="AA566" s="1"/>
      <c r="AB566" s="1"/>
      <c r="AC566" s="1"/>
      <c r="AD566" s="1"/>
      <c r="AE566" s="1"/>
      <c r="AF566" s="1"/>
      <c r="AG566" s="1"/>
      <c r="AH566" s="1"/>
      <c r="AI566" s="1"/>
      <c r="AJ566" s="1"/>
      <c r="AK566" s="1"/>
      <c r="AL566" s="1"/>
    </row>
    <row r="567" spans="1:38" x14ac:dyDescent="0.2">
      <c r="A567" s="1"/>
      <c r="B567" s="1"/>
      <c r="C567" s="1"/>
      <c r="D567" s="1"/>
      <c r="E567" s="1"/>
      <c r="F567" s="1"/>
      <c r="G567" s="1"/>
      <c r="H567" s="1"/>
      <c r="I567" s="1"/>
      <c r="J567" s="1"/>
      <c r="K567" s="1"/>
      <c r="L567" s="1"/>
      <c r="M567" s="1"/>
      <c r="N567" s="1"/>
      <c r="O567" s="1"/>
      <c r="P567" s="1"/>
      <c r="Q567" s="1"/>
      <c r="R567" s="1"/>
      <c r="S567" s="1"/>
      <c r="T567" s="1"/>
      <c r="U567" s="1"/>
      <c r="V567" s="1"/>
      <c r="W567" s="1"/>
      <c r="X567" s="1"/>
      <c r="Y567" s="1"/>
      <c r="Z567" s="1"/>
      <c r="AA567" s="1"/>
      <c r="AB567" s="1"/>
      <c r="AC567" s="1"/>
      <c r="AD567" s="1"/>
      <c r="AE567" s="1"/>
      <c r="AF567" s="1"/>
      <c r="AG567" s="1"/>
      <c r="AH567" s="1"/>
      <c r="AI567" s="1"/>
      <c r="AJ567" s="1"/>
      <c r="AK567" s="1"/>
      <c r="AL567" s="1"/>
    </row>
    <row r="568" spans="1:38" x14ac:dyDescent="0.2">
      <c r="A568" s="1"/>
      <c r="B568" s="1"/>
      <c r="C568" s="1"/>
      <c r="D568" s="1"/>
      <c r="E568" s="1"/>
      <c r="F568" s="1"/>
      <c r="G568" s="1"/>
      <c r="H568" s="1"/>
      <c r="I568" s="1"/>
      <c r="J568" s="1"/>
      <c r="K568" s="1"/>
      <c r="L568" s="1"/>
      <c r="M568" s="1"/>
      <c r="N568" s="1"/>
      <c r="O568" s="1"/>
      <c r="P568" s="1"/>
      <c r="Q568" s="1"/>
      <c r="R568" s="1"/>
      <c r="S568" s="1"/>
      <c r="T568" s="1"/>
      <c r="U568" s="1"/>
      <c r="V568" s="1"/>
      <c r="W568" s="1"/>
      <c r="X568" s="1"/>
      <c r="Y568" s="1"/>
      <c r="Z568" s="1"/>
      <c r="AA568" s="1"/>
      <c r="AB568" s="1"/>
      <c r="AC568" s="1"/>
      <c r="AD568" s="1"/>
      <c r="AE568" s="1"/>
      <c r="AF568" s="1"/>
      <c r="AG568" s="1"/>
      <c r="AH568" s="1"/>
      <c r="AI568" s="1"/>
      <c r="AJ568" s="1"/>
      <c r="AK568" s="1"/>
      <c r="AL568" s="1"/>
    </row>
    <row r="569" spans="1:38" x14ac:dyDescent="0.2">
      <c r="A569" s="1"/>
      <c r="B569" s="1"/>
      <c r="C569" s="1"/>
      <c r="D569" s="1"/>
      <c r="E569" s="1"/>
      <c r="F569" s="1"/>
      <c r="G569" s="1"/>
      <c r="H569" s="1"/>
      <c r="I569" s="1"/>
      <c r="J569" s="1"/>
      <c r="K569" s="1"/>
      <c r="L569" s="1"/>
      <c r="M569" s="1"/>
      <c r="N569" s="1"/>
      <c r="O569" s="1"/>
      <c r="P569" s="1"/>
      <c r="Q569" s="1"/>
      <c r="R569" s="1"/>
      <c r="S569" s="1"/>
      <c r="T569" s="1"/>
      <c r="U569" s="1"/>
      <c r="V569" s="1"/>
      <c r="W569" s="1"/>
      <c r="X569" s="1"/>
      <c r="Y569" s="1"/>
      <c r="Z569" s="1"/>
      <c r="AA569" s="1"/>
      <c r="AB569" s="1"/>
      <c r="AC569" s="1"/>
      <c r="AD569" s="1"/>
      <c r="AE569" s="1"/>
      <c r="AF569" s="1"/>
      <c r="AG569" s="1"/>
      <c r="AH569" s="1"/>
      <c r="AI569" s="1"/>
      <c r="AJ569" s="1"/>
      <c r="AK569" s="1"/>
      <c r="AL569" s="1"/>
    </row>
    <row r="570" spans="1:38" x14ac:dyDescent="0.2">
      <c r="A570" s="1"/>
      <c r="B570" s="1"/>
      <c r="C570" s="1"/>
      <c r="D570" s="1"/>
      <c r="E570" s="1"/>
      <c r="F570" s="1"/>
      <c r="G570" s="1"/>
      <c r="H570" s="1"/>
      <c r="I570" s="1"/>
      <c r="J570" s="1"/>
      <c r="K570" s="1"/>
      <c r="L570" s="1"/>
      <c r="M570" s="1"/>
      <c r="N570" s="1"/>
      <c r="O570" s="1"/>
      <c r="P570" s="1"/>
      <c r="Q570" s="1"/>
      <c r="R570" s="1"/>
      <c r="S570" s="1"/>
      <c r="T570" s="1"/>
      <c r="U570" s="1"/>
      <c r="V570" s="1"/>
      <c r="W570" s="1"/>
      <c r="X570" s="1"/>
      <c r="Y570" s="1"/>
      <c r="Z570" s="1"/>
      <c r="AA570" s="1"/>
      <c r="AB570" s="1"/>
      <c r="AC570" s="1"/>
      <c r="AD570" s="1"/>
      <c r="AE570" s="1"/>
      <c r="AF570" s="1"/>
      <c r="AG570" s="1"/>
      <c r="AH570" s="1"/>
      <c r="AI570" s="1"/>
      <c r="AJ570" s="1"/>
      <c r="AK570" s="1"/>
      <c r="AL570" s="1"/>
    </row>
    <row r="571" spans="1:38" x14ac:dyDescent="0.2">
      <c r="A571" s="1"/>
      <c r="B571" s="1"/>
      <c r="C571" s="1"/>
      <c r="D571" s="1"/>
      <c r="E571" s="1"/>
      <c r="F571" s="1"/>
      <c r="G571" s="1"/>
      <c r="H571" s="1"/>
      <c r="I571" s="1"/>
      <c r="J571" s="1"/>
      <c r="K571" s="1"/>
      <c r="L571" s="1"/>
      <c r="M571" s="1"/>
      <c r="N571" s="1"/>
      <c r="O571" s="1"/>
      <c r="P571" s="1"/>
      <c r="Q571" s="1"/>
      <c r="R571" s="1"/>
      <c r="S571" s="1"/>
      <c r="T571" s="1"/>
      <c r="U571" s="1"/>
      <c r="V571" s="1"/>
      <c r="W571" s="1"/>
      <c r="X571" s="1"/>
      <c r="Y571" s="1"/>
      <c r="Z571" s="1"/>
      <c r="AA571" s="1"/>
      <c r="AB571" s="1"/>
      <c r="AC571" s="1"/>
      <c r="AD571" s="1"/>
      <c r="AE571" s="1"/>
      <c r="AF571" s="1"/>
      <c r="AG571" s="1"/>
      <c r="AH571" s="1"/>
      <c r="AI571" s="1"/>
      <c r="AJ571" s="1"/>
      <c r="AK571" s="1"/>
      <c r="AL571" s="1"/>
    </row>
    <row r="572" spans="1:38" x14ac:dyDescent="0.2">
      <c r="A572" s="1"/>
      <c r="B572" s="1"/>
      <c r="C572" s="1"/>
      <c r="D572" s="1"/>
      <c r="E572" s="1"/>
      <c r="F572" s="1"/>
      <c r="G572" s="1"/>
      <c r="H572" s="1"/>
      <c r="I572" s="1"/>
      <c r="J572" s="1"/>
      <c r="K572" s="1"/>
      <c r="L572" s="1"/>
      <c r="M572" s="1"/>
      <c r="N572" s="1"/>
      <c r="O572" s="1"/>
      <c r="P572" s="1"/>
      <c r="Q572" s="1"/>
      <c r="R572" s="1"/>
      <c r="S572" s="1"/>
      <c r="T572" s="1"/>
      <c r="U572" s="1"/>
      <c r="V572" s="1"/>
      <c r="W572" s="1"/>
      <c r="X572" s="1"/>
      <c r="Y572" s="1"/>
      <c r="Z572" s="1"/>
      <c r="AA572" s="1"/>
      <c r="AB572" s="1"/>
      <c r="AC572" s="1"/>
      <c r="AD572" s="1"/>
      <c r="AE572" s="1"/>
      <c r="AF572" s="1"/>
      <c r="AG572" s="1"/>
      <c r="AH572" s="1"/>
      <c r="AI572" s="1"/>
      <c r="AJ572" s="1"/>
      <c r="AK572" s="1"/>
      <c r="AL572" s="1"/>
    </row>
    <row r="573" spans="1:38" x14ac:dyDescent="0.2">
      <c r="A573" s="1"/>
      <c r="B573" s="1"/>
      <c r="C573" s="1"/>
      <c r="D573" s="1"/>
      <c r="E573" s="1"/>
      <c r="F573" s="1"/>
      <c r="G573" s="1"/>
      <c r="H573" s="1"/>
      <c r="I573" s="1"/>
      <c r="J573" s="1"/>
      <c r="K573" s="1"/>
      <c r="L573" s="1"/>
      <c r="M573" s="1"/>
      <c r="N573" s="1"/>
      <c r="O573" s="1"/>
      <c r="P573" s="1"/>
      <c r="Q573" s="1"/>
      <c r="R573" s="1"/>
      <c r="S573" s="1"/>
      <c r="T573" s="1"/>
      <c r="U573" s="1"/>
      <c r="V573" s="1"/>
      <c r="W573" s="1"/>
      <c r="X573" s="1"/>
      <c r="Y573" s="1"/>
      <c r="Z573" s="1"/>
      <c r="AA573" s="1"/>
      <c r="AB573" s="1"/>
      <c r="AC573" s="1"/>
      <c r="AD573" s="1"/>
      <c r="AE573" s="1"/>
      <c r="AF573" s="1"/>
      <c r="AG573" s="1"/>
      <c r="AH573" s="1"/>
      <c r="AI573" s="1"/>
      <c r="AJ573" s="1"/>
      <c r="AK573" s="1"/>
      <c r="AL573" s="1"/>
    </row>
    <row r="574" spans="1:38" x14ac:dyDescent="0.2">
      <c r="A574" s="1"/>
      <c r="B574" s="1"/>
      <c r="C574" s="1"/>
      <c r="D574" s="1"/>
      <c r="E574" s="1"/>
      <c r="F574" s="1"/>
      <c r="G574" s="1"/>
      <c r="H574" s="1"/>
      <c r="I574" s="1"/>
      <c r="J574" s="1"/>
      <c r="K574" s="1"/>
      <c r="L574" s="1"/>
      <c r="M574" s="1"/>
      <c r="N574" s="1"/>
      <c r="O574" s="1"/>
      <c r="P574" s="1"/>
      <c r="Q574" s="1"/>
      <c r="R574" s="1"/>
      <c r="S574" s="1"/>
      <c r="T574" s="1"/>
      <c r="U574" s="1"/>
      <c r="V574" s="1"/>
      <c r="W574" s="1"/>
      <c r="X574" s="1"/>
      <c r="Y574" s="1"/>
      <c r="Z574" s="1"/>
      <c r="AA574" s="1"/>
      <c r="AB574" s="1"/>
      <c r="AC574" s="1"/>
      <c r="AD574" s="1"/>
      <c r="AE574" s="1"/>
      <c r="AF574" s="1"/>
      <c r="AG574" s="1"/>
      <c r="AH574" s="1"/>
      <c r="AI574" s="1"/>
      <c r="AJ574" s="1"/>
      <c r="AK574" s="1"/>
      <c r="AL574" s="1"/>
    </row>
    <row r="575" spans="1:38" x14ac:dyDescent="0.2">
      <c r="A575" s="1"/>
      <c r="B575" s="1"/>
      <c r="C575" s="1"/>
      <c r="D575" s="1"/>
      <c r="E575" s="1"/>
      <c r="F575" s="1"/>
      <c r="G575" s="1"/>
      <c r="H575" s="1"/>
      <c r="I575" s="1"/>
      <c r="J575" s="1"/>
      <c r="K575" s="1"/>
      <c r="L575" s="1"/>
      <c r="M575" s="1"/>
      <c r="N575" s="1"/>
      <c r="O575" s="1"/>
      <c r="P575" s="1"/>
      <c r="Q575" s="1"/>
      <c r="R575" s="1"/>
      <c r="S575" s="1"/>
      <c r="T575" s="1"/>
      <c r="U575" s="1"/>
      <c r="V575" s="1"/>
      <c r="W575" s="1"/>
      <c r="X575" s="1"/>
      <c r="Y575" s="1"/>
      <c r="Z575" s="1"/>
      <c r="AA575" s="1"/>
      <c r="AB575" s="1"/>
      <c r="AC575" s="1"/>
      <c r="AD575" s="1"/>
      <c r="AE575" s="1"/>
      <c r="AF575" s="1"/>
      <c r="AG575" s="1"/>
      <c r="AH575" s="1"/>
      <c r="AI575" s="1"/>
      <c r="AJ575" s="1"/>
      <c r="AK575" s="1"/>
      <c r="AL575" s="1"/>
    </row>
    <row r="576" spans="1:38" x14ac:dyDescent="0.2">
      <c r="A576" s="1"/>
      <c r="B576" s="1"/>
      <c r="C576" s="1"/>
      <c r="D576" s="1"/>
      <c r="E576" s="1"/>
      <c r="F576" s="1"/>
      <c r="G576" s="1"/>
      <c r="H576" s="1"/>
      <c r="I576" s="1"/>
      <c r="J576" s="1"/>
      <c r="K576" s="1"/>
      <c r="L576" s="1"/>
      <c r="M576" s="1"/>
      <c r="N576" s="1"/>
      <c r="O576" s="1"/>
      <c r="P576" s="1"/>
      <c r="Q576" s="1"/>
      <c r="R576" s="1"/>
      <c r="S576" s="1"/>
      <c r="T576" s="1"/>
      <c r="U576" s="1"/>
      <c r="V576" s="1"/>
      <c r="W576" s="1"/>
      <c r="X576" s="1"/>
      <c r="Y576" s="1"/>
      <c r="Z576" s="1"/>
      <c r="AA576" s="1"/>
      <c r="AB576" s="1"/>
      <c r="AC576" s="1"/>
      <c r="AD576" s="1"/>
      <c r="AE576" s="1"/>
      <c r="AF576" s="1"/>
      <c r="AG576" s="1"/>
      <c r="AH576" s="1"/>
      <c r="AI576" s="1"/>
      <c r="AJ576" s="1"/>
      <c r="AK576" s="1"/>
      <c r="AL576" s="1"/>
    </row>
    <row r="577" spans="1:38" x14ac:dyDescent="0.2">
      <c r="A577" s="1"/>
      <c r="B577" s="1"/>
      <c r="C577" s="1"/>
      <c r="D577" s="1"/>
      <c r="E577" s="1"/>
      <c r="F577" s="1"/>
      <c r="G577" s="1"/>
      <c r="H577" s="1"/>
      <c r="I577" s="1"/>
      <c r="J577" s="1"/>
      <c r="K577" s="1"/>
      <c r="L577" s="1"/>
      <c r="M577" s="1"/>
      <c r="N577" s="1"/>
      <c r="O577" s="1"/>
      <c r="P577" s="1"/>
      <c r="Q577" s="1"/>
      <c r="R577" s="1"/>
      <c r="S577" s="1"/>
      <c r="T577" s="1"/>
      <c r="U577" s="1"/>
      <c r="V577" s="1"/>
      <c r="W577" s="1"/>
      <c r="X577" s="1"/>
      <c r="Y577" s="1"/>
      <c r="Z577" s="1"/>
      <c r="AA577" s="1"/>
      <c r="AB577" s="1"/>
      <c r="AC577" s="1"/>
      <c r="AD577" s="1"/>
      <c r="AE577" s="1"/>
      <c r="AF577" s="1"/>
      <c r="AG577" s="1"/>
      <c r="AH577" s="1"/>
      <c r="AI577" s="1"/>
      <c r="AJ577" s="1"/>
      <c r="AK577" s="1"/>
      <c r="AL577" s="1"/>
    </row>
    <row r="578" spans="1:38" x14ac:dyDescent="0.2">
      <c r="A578" s="1"/>
      <c r="B578" s="1"/>
      <c r="C578" s="1"/>
      <c r="D578" s="1"/>
      <c r="E578" s="1"/>
      <c r="F578" s="1"/>
      <c r="G578" s="1"/>
      <c r="H578" s="1"/>
      <c r="I578" s="1"/>
      <c r="J578" s="1"/>
      <c r="K578" s="1"/>
      <c r="L578" s="1"/>
      <c r="M578" s="1"/>
      <c r="N578" s="1"/>
      <c r="O578" s="1"/>
      <c r="P578" s="1"/>
      <c r="Q578" s="1"/>
      <c r="R578" s="1"/>
      <c r="S578" s="1"/>
      <c r="T578" s="1"/>
      <c r="U578" s="1"/>
      <c r="V578" s="1"/>
      <c r="W578" s="1"/>
      <c r="X578" s="1"/>
      <c r="Y578" s="1"/>
      <c r="Z578" s="1"/>
      <c r="AA578" s="1"/>
      <c r="AB578" s="1"/>
      <c r="AC578" s="1"/>
      <c r="AD578" s="1"/>
      <c r="AE578" s="1"/>
      <c r="AF578" s="1"/>
      <c r="AG578" s="1"/>
      <c r="AH578" s="1"/>
      <c r="AI578" s="1"/>
      <c r="AJ578" s="1"/>
      <c r="AK578" s="1"/>
      <c r="AL578" s="1"/>
    </row>
    <row r="579" spans="1:38" x14ac:dyDescent="0.2">
      <c r="A579" s="1"/>
      <c r="B579" s="1"/>
      <c r="C579" s="1"/>
      <c r="D579" s="1"/>
      <c r="E579" s="1"/>
      <c r="F579" s="1"/>
      <c r="G579" s="1"/>
      <c r="H579" s="1"/>
      <c r="I579" s="1"/>
      <c r="J579" s="1"/>
      <c r="K579" s="1"/>
      <c r="L579" s="1"/>
      <c r="M579" s="1"/>
      <c r="N579" s="1"/>
      <c r="O579" s="1"/>
      <c r="P579" s="1"/>
      <c r="Q579" s="1"/>
      <c r="R579" s="1"/>
      <c r="S579" s="1"/>
      <c r="T579" s="1"/>
      <c r="U579" s="1"/>
      <c r="V579" s="1"/>
      <c r="W579" s="1"/>
      <c r="X579" s="1"/>
      <c r="Y579" s="1"/>
      <c r="Z579" s="1"/>
      <c r="AA579" s="1"/>
      <c r="AB579" s="1"/>
      <c r="AC579" s="1"/>
      <c r="AD579" s="1"/>
      <c r="AE579" s="1"/>
      <c r="AF579" s="1"/>
      <c r="AG579" s="1"/>
      <c r="AH579" s="1"/>
      <c r="AI579" s="1"/>
      <c r="AJ579" s="1"/>
      <c r="AK579" s="1"/>
      <c r="AL579" s="1"/>
    </row>
    <row r="580" spans="1:38" x14ac:dyDescent="0.2">
      <c r="A580" s="1"/>
      <c r="B580" s="1"/>
      <c r="C580" s="1"/>
      <c r="D580" s="1"/>
      <c r="E580" s="1"/>
      <c r="F580" s="1"/>
      <c r="G580" s="1"/>
      <c r="H580" s="1"/>
      <c r="I580" s="1"/>
      <c r="J580" s="1"/>
      <c r="K580" s="1"/>
      <c r="L580" s="1"/>
      <c r="M580" s="1"/>
      <c r="N580" s="1"/>
      <c r="O580" s="1"/>
      <c r="P580" s="1"/>
      <c r="Q580" s="1"/>
      <c r="R580" s="1"/>
      <c r="S580" s="1"/>
      <c r="T580" s="1"/>
      <c r="U580" s="1"/>
      <c r="V580" s="1"/>
      <c r="W580" s="1"/>
      <c r="X580" s="1"/>
      <c r="Y580" s="1"/>
      <c r="Z580" s="1"/>
      <c r="AA580" s="1"/>
      <c r="AB580" s="1"/>
      <c r="AC580" s="1"/>
      <c r="AD580" s="1"/>
      <c r="AE580" s="1"/>
      <c r="AF580" s="1"/>
      <c r="AG580" s="1"/>
      <c r="AH580" s="1"/>
      <c r="AI580" s="1"/>
      <c r="AJ580" s="1"/>
      <c r="AK580" s="1"/>
      <c r="AL580" s="1"/>
    </row>
    <row r="581" spans="1:38" x14ac:dyDescent="0.2">
      <c r="A581" s="1"/>
      <c r="B581" s="1"/>
      <c r="C581" s="1"/>
      <c r="D581" s="1"/>
      <c r="E581" s="1"/>
      <c r="F581" s="1"/>
      <c r="G581" s="1"/>
      <c r="H581" s="1"/>
      <c r="I581" s="1"/>
      <c r="J581" s="1"/>
      <c r="K581" s="1"/>
      <c r="L581" s="1"/>
      <c r="M581" s="1"/>
      <c r="N581" s="1"/>
      <c r="O581" s="1"/>
      <c r="P581" s="1"/>
      <c r="Q581" s="1"/>
      <c r="R581" s="1"/>
      <c r="S581" s="1"/>
      <c r="T581" s="1"/>
      <c r="U581" s="1"/>
      <c r="V581" s="1"/>
      <c r="W581" s="1"/>
      <c r="X581" s="1"/>
      <c r="Y581" s="1"/>
      <c r="Z581" s="1"/>
      <c r="AA581" s="1"/>
      <c r="AB581" s="1"/>
      <c r="AC581" s="1"/>
      <c r="AD581" s="1"/>
      <c r="AE581" s="1"/>
      <c r="AF581" s="1"/>
      <c r="AG581" s="1"/>
      <c r="AH581" s="1"/>
      <c r="AI581" s="1"/>
      <c r="AJ581" s="1"/>
      <c r="AK581" s="1"/>
      <c r="AL581" s="1"/>
    </row>
    <row r="582" spans="1:38" x14ac:dyDescent="0.2">
      <c r="A582" s="1"/>
      <c r="B582" s="1"/>
      <c r="C582" s="1"/>
      <c r="D582" s="1"/>
      <c r="E582" s="1"/>
      <c r="F582" s="1"/>
      <c r="G582" s="1"/>
      <c r="H582" s="1"/>
      <c r="I582" s="1"/>
      <c r="J582" s="1"/>
      <c r="K582" s="1"/>
      <c r="L582" s="1"/>
      <c r="M582" s="1"/>
      <c r="N582" s="1"/>
      <c r="O582" s="1"/>
      <c r="P582" s="1"/>
      <c r="Q582" s="1"/>
      <c r="R582" s="1"/>
      <c r="S582" s="1"/>
      <c r="T582" s="1"/>
      <c r="U582" s="1"/>
      <c r="V582" s="1"/>
      <c r="W582" s="1"/>
      <c r="X582" s="1"/>
      <c r="Y582" s="1"/>
      <c r="Z582" s="1"/>
      <c r="AA582" s="1"/>
      <c r="AB582" s="1"/>
      <c r="AC582" s="1"/>
      <c r="AD582" s="1"/>
      <c r="AE582" s="1"/>
      <c r="AF582" s="1"/>
      <c r="AG582" s="1"/>
      <c r="AH582" s="1"/>
      <c r="AI582" s="1"/>
      <c r="AJ582" s="1"/>
      <c r="AK582" s="1"/>
      <c r="AL582" s="1"/>
    </row>
    <row r="583" spans="1:38" x14ac:dyDescent="0.2">
      <c r="A583" s="1"/>
      <c r="B583" s="1"/>
      <c r="C583" s="1"/>
      <c r="D583" s="1"/>
      <c r="E583" s="1"/>
      <c r="F583" s="1"/>
      <c r="G583" s="1"/>
      <c r="H583" s="1"/>
      <c r="I583" s="1"/>
      <c r="J583" s="1"/>
      <c r="K583" s="1"/>
      <c r="L583" s="1"/>
      <c r="M583" s="1"/>
      <c r="N583" s="1"/>
      <c r="O583" s="1"/>
      <c r="P583" s="1"/>
      <c r="Q583" s="1"/>
      <c r="R583" s="1"/>
      <c r="S583" s="1"/>
      <c r="T583" s="1"/>
      <c r="U583" s="1"/>
      <c r="V583" s="1"/>
      <c r="W583" s="1"/>
      <c r="X583" s="1"/>
      <c r="Y583" s="1"/>
      <c r="Z583" s="1"/>
      <c r="AA583" s="1"/>
      <c r="AB583" s="1"/>
      <c r="AC583" s="1"/>
      <c r="AD583" s="1"/>
      <c r="AE583" s="1"/>
      <c r="AF583" s="1"/>
      <c r="AG583" s="1"/>
      <c r="AH583" s="1"/>
      <c r="AI583" s="1"/>
      <c r="AJ583" s="1"/>
      <c r="AK583" s="1"/>
      <c r="AL583" s="1"/>
    </row>
    <row r="584" spans="1:38" x14ac:dyDescent="0.2">
      <c r="A584" s="1"/>
      <c r="B584" s="1"/>
      <c r="C584" s="1"/>
      <c r="D584" s="1"/>
      <c r="E584" s="1"/>
      <c r="F584" s="1"/>
      <c r="G584" s="1"/>
      <c r="H584" s="1"/>
      <c r="I584" s="1"/>
      <c r="J584" s="1"/>
      <c r="K584" s="1"/>
      <c r="L584" s="1"/>
      <c r="M584" s="1"/>
      <c r="N584" s="1"/>
      <c r="O584" s="1"/>
      <c r="P584" s="1"/>
      <c r="Q584" s="1"/>
      <c r="R584" s="1"/>
      <c r="S584" s="1"/>
      <c r="T584" s="1"/>
      <c r="U584" s="1"/>
      <c r="V584" s="1"/>
      <c r="W584" s="1"/>
      <c r="X584" s="1"/>
      <c r="Y584" s="1"/>
      <c r="Z584" s="1"/>
      <c r="AA584" s="1"/>
      <c r="AB584" s="1"/>
      <c r="AC584" s="1"/>
      <c r="AD584" s="1"/>
      <c r="AE584" s="1"/>
      <c r="AF584" s="1"/>
      <c r="AG584" s="1"/>
      <c r="AH584" s="1"/>
      <c r="AI584" s="1"/>
      <c r="AJ584" s="1"/>
      <c r="AK584" s="1"/>
      <c r="AL584" s="1"/>
    </row>
    <row r="585" spans="1:38" x14ac:dyDescent="0.2">
      <c r="A585" s="1"/>
      <c r="B585" s="1"/>
      <c r="C585" s="1"/>
      <c r="D585" s="1"/>
      <c r="E585" s="1"/>
      <c r="F585" s="1"/>
      <c r="G585" s="1"/>
      <c r="H585" s="1"/>
      <c r="I585" s="1"/>
      <c r="J585" s="1"/>
      <c r="K585" s="1"/>
      <c r="L585" s="1"/>
      <c r="M585" s="1"/>
      <c r="N585" s="1"/>
      <c r="O585" s="1"/>
      <c r="P585" s="1"/>
      <c r="Q585" s="1"/>
      <c r="R585" s="1"/>
      <c r="S585" s="1"/>
      <c r="T585" s="1"/>
      <c r="U585" s="1"/>
      <c r="V585" s="1"/>
      <c r="W585" s="1"/>
      <c r="X585" s="1"/>
      <c r="Y585" s="1"/>
      <c r="Z585" s="1"/>
      <c r="AA585" s="1"/>
      <c r="AB585" s="1"/>
      <c r="AC585" s="1"/>
      <c r="AD585" s="1"/>
      <c r="AE585" s="1"/>
      <c r="AF585" s="1"/>
      <c r="AG585" s="1"/>
      <c r="AH585" s="1"/>
      <c r="AI585" s="1"/>
      <c r="AJ585" s="1"/>
      <c r="AK585" s="1"/>
      <c r="AL585" s="1"/>
    </row>
    <row r="586" spans="1:38" x14ac:dyDescent="0.2">
      <c r="A586" s="1"/>
      <c r="B586" s="1"/>
      <c r="C586" s="1"/>
      <c r="D586" s="1"/>
      <c r="E586" s="1"/>
      <c r="F586" s="1"/>
      <c r="G586" s="1"/>
      <c r="H586" s="1"/>
      <c r="I586" s="1"/>
      <c r="J586" s="1"/>
      <c r="K586" s="1"/>
      <c r="L586" s="1"/>
      <c r="M586" s="1"/>
      <c r="N586" s="1"/>
      <c r="O586" s="1"/>
      <c r="P586" s="1"/>
      <c r="Q586" s="1"/>
      <c r="R586" s="1"/>
      <c r="S586" s="1"/>
      <c r="T586" s="1"/>
      <c r="U586" s="1"/>
      <c r="V586" s="1"/>
      <c r="W586" s="1"/>
      <c r="X586" s="1"/>
      <c r="Y586" s="1"/>
      <c r="Z586" s="1"/>
      <c r="AA586" s="1"/>
      <c r="AB586" s="1"/>
      <c r="AC586" s="1"/>
      <c r="AD586" s="1"/>
      <c r="AE586" s="1"/>
      <c r="AF586" s="1"/>
      <c r="AG586" s="1"/>
      <c r="AH586" s="1"/>
      <c r="AI586" s="1"/>
      <c r="AJ586" s="1"/>
      <c r="AK586" s="1"/>
      <c r="AL586" s="1"/>
    </row>
    <row r="587" spans="1:38" x14ac:dyDescent="0.2">
      <c r="A587" s="1"/>
      <c r="B587" s="1"/>
      <c r="C587" s="1"/>
      <c r="D587" s="1"/>
      <c r="E587" s="1"/>
      <c r="F587" s="1"/>
      <c r="G587" s="1"/>
      <c r="H587" s="1"/>
      <c r="I587" s="1"/>
      <c r="J587" s="1"/>
      <c r="K587" s="1"/>
      <c r="L587" s="1"/>
      <c r="M587" s="1"/>
      <c r="N587" s="1"/>
      <c r="O587" s="1"/>
      <c r="P587" s="1"/>
      <c r="Q587" s="1"/>
      <c r="R587" s="1"/>
      <c r="S587" s="1"/>
      <c r="T587" s="1"/>
      <c r="U587" s="1"/>
      <c r="V587" s="1"/>
      <c r="W587" s="1"/>
      <c r="X587" s="1"/>
      <c r="Y587" s="1"/>
      <c r="Z587" s="1"/>
      <c r="AA587" s="1"/>
      <c r="AB587" s="1"/>
      <c r="AC587" s="1"/>
      <c r="AD587" s="1"/>
      <c r="AE587" s="1"/>
      <c r="AF587" s="1"/>
      <c r="AG587" s="1"/>
      <c r="AH587" s="1"/>
      <c r="AI587" s="1"/>
      <c r="AJ587" s="1"/>
      <c r="AK587" s="1"/>
      <c r="AL587" s="1"/>
    </row>
    <row r="588" spans="1:38" x14ac:dyDescent="0.2">
      <c r="A588" s="1"/>
      <c r="B588" s="1"/>
      <c r="C588" s="1"/>
      <c r="D588" s="1"/>
      <c r="E588" s="1"/>
      <c r="F588" s="1"/>
      <c r="G588" s="1"/>
      <c r="H588" s="1"/>
      <c r="I588" s="1"/>
      <c r="J588" s="1"/>
      <c r="K588" s="1"/>
      <c r="L588" s="1"/>
      <c r="M588" s="1"/>
      <c r="N588" s="1"/>
      <c r="O588" s="1"/>
      <c r="P588" s="1"/>
      <c r="Q588" s="1"/>
      <c r="R588" s="1"/>
      <c r="S588" s="1"/>
      <c r="T588" s="1"/>
      <c r="U588" s="1"/>
      <c r="V588" s="1"/>
      <c r="W588" s="1"/>
      <c r="X588" s="1"/>
      <c r="Y588" s="1"/>
      <c r="Z588" s="1"/>
      <c r="AA588" s="1"/>
      <c r="AB588" s="1"/>
      <c r="AC588" s="1"/>
      <c r="AD588" s="1"/>
      <c r="AE588" s="1"/>
      <c r="AF588" s="1"/>
      <c r="AG588" s="1"/>
      <c r="AH588" s="1"/>
      <c r="AI588" s="1"/>
      <c r="AJ588" s="1"/>
      <c r="AK588" s="1"/>
      <c r="AL588" s="1"/>
    </row>
    <row r="589" spans="1:38" x14ac:dyDescent="0.2">
      <c r="A589" s="1"/>
      <c r="B589" s="1"/>
      <c r="C589" s="1"/>
      <c r="D589" s="1"/>
      <c r="E589" s="1"/>
      <c r="F589" s="1"/>
      <c r="G589" s="1"/>
      <c r="H589" s="1"/>
      <c r="I589" s="1"/>
      <c r="J589" s="1"/>
      <c r="K589" s="1"/>
      <c r="L589" s="1"/>
      <c r="M589" s="1"/>
      <c r="N589" s="1"/>
      <c r="O589" s="1"/>
      <c r="P589" s="1"/>
      <c r="Q589" s="1"/>
      <c r="R589" s="1"/>
      <c r="S589" s="1"/>
      <c r="T589" s="1"/>
      <c r="U589" s="1"/>
      <c r="V589" s="1"/>
      <c r="W589" s="1"/>
      <c r="X589" s="1"/>
      <c r="Y589" s="1"/>
      <c r="Z589" s="1"/>
      <c r="AA589" s="1"/>
      <c r="AB589" s="1"/>
      <c r="AC589" s="1"/>
      <c r="AD589" s="1"/>
      <c r="AE589" s="1"/>
      <c r="AF589" s="1"/>
      <c r="AG589" s="1"/>
      <c r="AH589" s="1"/>
      <c r="AI589" s="1"/>
      <c r="AJ589" s="1"/>
      <c r="AK589" s="1"/>
      <c r="AL589" s="1"/>
    </row>
    <row r="590" spans="1:38" x14ac:dyDescent="0.2">
      <c r="A590" s="1"/>
      <c r="B590" s="1"/>
      <c r="C590" s="1"/>
      <c r="D590" s="1"/>
      <c r="E590" s="1"/>
      <c r="F590" s="1"/>
      <c r="G590" s="1"/>
      <c r="H590" s="1"/>
      <c r="I590" s="1"/>
      <c r="J590" s="1"/>
      <c r="K590" s="1"/>
      <c r="L590" s="1"/>
      <c r="M590" s="1"/>
      <c r="N590" s="1"/>
      <c r="O590" s="1"/>
      <c r="P590" s="1"/>
      <c r="Q590" s="1"/>
      <c r="R590" s="1"/>
      <c r="S590" s="1"/>
      <c r="T590" s="1"/>
      <c r="U590" s="1"/>
      <c r="V590" s="1"/>
      <c r="W590" s="1"/>
      <c r="X590" s="1"/>
      <c r="Y590" s="1"/>
      <c r="Z590" s="1"/>
      <c r="AA590" s="1"/>
      <c r="AB590" s="1"/>
      <c r="AC590" s="1"/>
      <c r="AD590" s="1"/>
      <c r="AE590" s="1"/>
      <c r="AF590" s="1"/>
      <c r="AG590" s="1"/>
      <c r="AH590" s="1"/>
      <c r="AI590" s="1"/>
      <c r="AJ590" s="1"/>
      <c r="AK590" s="1"/>
      <c r="AL590" s="1"/>
    </row>
    <row r="591" spans="1:38" x14ac:dyDescent="0.2">
      <c r="A591" s="1"/>
      <c r="B591" s="1"/>
      <c r="C591" s="1"/>
      <c r="D591" s="1"/>
      <c r="E591" s="1"/>
      <c r="F591" s="1"/>
      <c r="G591" s="1"/>
      <c r="H591" s="1"/>
      <c r="I591" s="1"/>
      <c r="J591" s="1"/>
      <c r="K591" s="1"/>
      <c r="L591" s="1"/>
      <c r="M591" s="1"/>
      <c r="N591" s="1"/>
      <c r="O591" s="1"/>
      <c r="P591" s="1"/>
      <c r="Q591" s="1"/>
      <c r="R591" s="1"/>
      <c r="S591" s="1"/>
      <c r="T591" s="1"/>
      <c r="U591" s="1"/>
      <c r="V591" s="1"/>
      <c r="W591" s="1"/>
      <c r="X591" s="1"/>
      <c r="Y591" s="1"/>
      <c r="Z591" s="1"/>
      <c r="AA591" s="1"/>
      <c r="AB591" s="1"/>
      <c r="AC591" s="1"/>
      <c r="AD591" s="1"/>
      <c r="AE591" s="1"/>
      <c r="AF591" s="1"/>
      <c r="AG591" s="1"/>
      <c r="AH591" s="1"/>
      <c r="AI591" s="1"/>
      <c r="AJ591" s="1"/>
      <c r="AK591" s="1"/>
      <c r="AL591" s="1"/>
    </row>
    <row r="592" spans="1:38" x14ac:dyDescent="0.2">
      <c r="A592" s="1"/>
      <c r="B592" s="1"/>
      <c r="C592" s="1"/>
      <c r="D592" s="1"/>
      <c r="E592" s="1"/>
      <c r="F592" s="1"/>
      <c r="G592" s="1"/>
      <c r="H592" s="1"/>
      <c r="I592" s="1"/>
      <c r="J592" s="1"/>
      <c r="K592" s="1"/>
      <c r="L592" s="1"/>
      <c r="M592" s="1"/>
      <c r="N592" s="1"/>
      <c r="O592" s="1"/>
      <c r="P592" s="1"/>
      <c r="Q592" s="1"/>
      <c r="R592" s="1"/>
      <c r="S592" s="1"/>
      <c r="T592" s="1"/>
      <c r="U592" s="1"/>
      <c r="V592" s="1"/>
      <c r="W592" s="1"/>
      <c r="X592" s="1"/>
      <c r="Y592" s="1"/>
      <c r="Z592" s="1"/>
      <c r="AA592" s="1"/>
      <c r="AB592" s="1"/>
      <c r="AC592" s="1"/>
      <c r="AD592" s="1"/>
      <c r="AE592" s="1"/>
      <c r="AF592" s="1"/>
      <c r="AG592" s="1"/>
      <c r="AH592" s="1"/>
      <c r="AI592" s="1"/>
      <c r="AJ592" s="1"/>
      <c r="AK592" s="1"/>
      <c r="AL592" s="1"/>
    </row>
    <row r="593" spans="1:38" x14ac:dyDescent="0.2">
      <c r="A593" s="1"/>
      <c r="B593" s="1"/>
      <c r="C593" s="1"/>
      <c r="D593" s="1"/>
      <c r="E593" s="1"/>
      <c r="F593" s="1"/>
      <c r="G593" s="1"/>
      <c r="H593" s="1"/>
      <c r="I593" s="1"/>
      <c r="J593" s="1"/>
      <c r="K593" s="1"/>
      <c r="L593" s="1"/>
      <c r="M593" s="1"/>
      <c r="N593" s="1"/>
      <c r="O593" s="1"/>
      <c r="P593" s="1"/>
      <c r="Q593" s="1"/>
      <c r="R593" s="1"/>
      <c r="S593" s="1"/>
      <c r="T593" s="1"/>
      <c r="U593" s="1"/>
      <c r="V593" s="1"/>
      <c r="W593" s="1"/>
      <c r="X593" s="1"/>
      <c r="Y593" s="1"/>
      <c r="Z593" s="1"/>
      <c r="AA593" s="1"/>
      <c r="AB593" s="1"/>
      <c r="AC593" s="1"/>
      <c r="AD593" s="1"/>
      <c r="AE593" s="1"/>
      <c r="AF593" s="1"/>
      <c r="AG593" s="1"/>
      <c r="AH593" s="1"/>
      <c r="AI593" s="1"/>
      <c r="AJ593" s="1"/>
      <c r="AK593" s="1"/>
      <c r="AL593" s="1"/>
    </row>
    <row r="594" spans="1:38" x14ac:dyDescent="0.2">
      <c r="A594" s="1"/>
      <c r="B594" s="1"/>
      <c r="C594" s="1"/>
      <c r="D594" s="1"/>
      <c r="E594" s="1"/>
      <c r="F594" s="1"/>
      <c r="G594" s="1"/>
      <c r="H594" s="1"/>
      <c r="I594" s="1"/>
      <c r="J594" s="1"/>
      <c r="K594" s="1"/>
      <c r="L594" s="1"/>
      <c r="M594" s="1"/>
      <c r="N594" s="1"/>
      <c r="O594" s="1"/>
      <c r="P594" s="1"/>
      <c r="Q594" s="1"/>
      <c r="R594" s="1"/>
      <c r="S594" s="1"/>
      <c r="T594" s="1"/>
      <c r="U594" s="1"/>
      <c r="V594" s="1"/>
      <c r="W594" s="1"/>
      <c r="X594" s="1"/>
      <c r="Y594" s="1"/>
      <c r="Z594" s="1"/>
      <c r="AA594" s="1"/>
      <c r="AB594" s="1"/>
      <c r="AC594" s="1"/>
      <c r="AD594" s="1"/>
      <c r="AE594" s="1"/>
      <c r="AF594" s="1"/>
      <c r="AG594" s="1"/>
      <c r="AH594" s="1"/>
      <c r="AI594" s="1"/>
      <c r="AJ594" s="1"/>
      <c r="AK594" s="1"/>
      <c r="AL594" s="1"/>
    </row>
    <row r="595" spans="1:38" x14ac:dyDescent="0.2">
      <c r="A595" s="1"/>
      <c r="B595" s="1"/>
      <c r="C595" s="1"/>
      <c r="D595" s="1"/>
      <c r="E595" s="1"/>
      <c r="F595" s="1"/>
      <c r="G595" s="1"/>
      <c r="H595" s="1"/>
      <c r="I595" s="1"/>
      <c r="J595" s="1"/>
      <c r="K595" s="1"/>
      <c r="L595" s="1"/>
      <c r="M595" s="1"/>
      <c r="N595" s="1"/>
      <c r="O595" s="1"/>
      <c r="P595" s="1"/>
      <c r="Q595" s="1"/>
      <c r="R595" s="1"/>
      <c r="S595" s="1"/>
      <c r="T595" s="1"/>
      <c r="U595" s="1"/>
      <c r="V595" s="1"/>
      <c r="W595" s="1"/>
      <c r="X595" s="1"/>
      <c r="Y595" s="1"/>
      <c r="Z595" s="1"/>
      <c r="AA595" s="1"/>
      <c r="AB595" s="1"/>
      <c r="AC595" s="1"/>
      <c r="AD595" s="1"/>
      <c r="AE595" s="1"/>
      <c r="AF595" s="1"/>
      <c r="AG595" s="1"/>
      <c r="AH595" s="1"/>
      <c r="AI595" s="1"/>
      <c r="AJ595" s="1"/>
      <c r="AK595" s="1"/>
      <c r="AL595" s="1"/>
    </row>
    <row r="596" spans="1:38" x14ac:dyDescent="0.2">
      <c r="A596" s="1"/>
      <c r="B596" s="1"/>
      <c r="C596" s="1"/>
      <c r="D596" s="1"/>
      <c r="E596" s="1"/>
      <c r="F596" s="1"/>
      <c r="G596" s="1"/>
      <c r="H596" s="1"/>
      <c r="I596" s="1"/>
      <c r="J596" s="1"/>
      <c r="K596" s="1"/>
      <c r="L596" s="1"/>
      <c r="M596" s="1"/>
      <c r="N596" s="1"/>
      <c r="O596" s="1"/>
      <c r="P596" s="1"/>
      <c r="Q596" s="1"/>
      <c r="R596" s="1"/>
      <c r="S596" s="1"/>
      <c r="T596" s="1"/>
      <c r="U596" s="1"/>
      <c r="V596" s="1"/>
      <c r="W596" s="1"/>
      <c r="X596" s="1"/>
      <c r="Y596" s="1"/>
      <c r="Z596" s="1"/>
      <c r="AA596" s="1"/>
      <c r="AB596" s="1"/>
      <c r="AC596" s="1"/>
      <c r="AD596" s="1"/>
      <c r="AE596" s="1"/>
      <c r="AF596" s="1"/>
      <c r="AG596" s="1"/>
      <c r="AH596" s="1"/>
      <c r="AI596" s="1"/>
      <c r="AJ596" s="1"/>
      <c r="AK596" s="1"/>
      <c r="AL596" s="1"/>
    </row>
    <row r="597" spans="1:38" x14ac:dyDescent="0.2">
      <c r="A597" s="1"/>
      <c r="B597" s="1"/>
      <c r="C597" s="1"/>
      <c r="D597" s="1"/>
      <c r="E597" s="1"/>
      <c r="F597" s="1"/>
      <c r="G597" s="1"/>
      <c r="H597" s="1"/>
      <c r="I597" s="1"/>
      <c r="J597" s="1"/>
      <c r="K597" s="1"/>
      <c r="L597" s="1"/>
      <c r="M597" s="1"/>
      <c r="N597" s="1"/>
      <c r="O597" s="1"/>
      <c r="P597" s="1"/>
      <c r="Q597" s="1"/>
      <c r="R597" s="1"/>
      <c r="S597" s="1"/>
      <c r="T597" s="1"/>
      <c r="U597" s="1"/>
      <c r="V597" s="1"/>
      <c r="W597" s="1"/>
      <c r="X597" s="1"/>
      <c r="Y597" s="1"/>
      <c r="Z597" s="1"/>
      <c r="AA597" s="1"/>
      <c r="AB597" s="1"/>
      <c r="AC597" s="1"/>
      <c r="AD597" s="1"/>
      <c r="AE597" s="1"/>
      <c r="AF597" s="1"/>
      <c r="AG597" s="1"/>
      <c r="AH597" s="1"/>
      <c r="AI597" s="1"/>
      <c r="AJ597" s="1"/>
      <c r="AK597" s="1"/>
      <c r="AL597" s="1"/>
    </row>
    <row r="598" spans="1:38" x14ac:dyDescent="0.2">
      <c r="A598" s="1"/>
      <c r="B598" s="1"/>
      <c r="C598" s="1"/>
      <c r="D598" s="1"/>
      <c r="E598" s="1"/>
      <c r="F598" s="1"/>
      <c r="G598" s="1"/>
      <c r="H598" s="1"/>
      <c r="I598" s="1"/>
      <c r="J598" s="1"/>
      <c r="K598" s="1"/>
      <c r="L598" s="1"/>
      <c r="M598" s="1"/>
      <c r="N598" s="1"/>
      <c r="O598" s="1"/>
      <c r="P598" s="1"/>
      <c r="Q598" s="1"/>
      <c r="R598" s="1"/>
      <c r="S598" s="1"/>
      <c r="T598" s="1"/>
      <c r="U598" s="1"/>
      <c r="V598" s="1"/>
      <c r="W598" s="1"/>
      <c r="X598" s="1"/>
      <c r="Y598" s="1"/>
      <c r="Z598" s="1"/>
      <c r="AA598" s="1"/>
      <c r="AB598" s="1"/>
      <c r="AC598" s="1"/>
      <c r="AD598" s="1"/>
      <c r="AE598" s="1"/>
      <c r="AF598" s="1"/>
      <c r="AG598" s="1"/>
      <c r="AH598" s="1"/>
      <c r="AI598" s="1"/>
      <c r="AJ598" s="1"/>
      <c r="AK598" s="1"/>
      <c r="AL598" s="1"/>
    </row>
    <row r="599" spans="1:38" x14ac:dyDescent="0.2">
      <c r="A599" s="1"/>
      <c r="B599" s="1"/>
      <c r="C599" s="1"/>
      <c r="D599" s="1"/>
      <c r="E599" s="1"/>
      <c r="F599" s="1"/>
      <c r="G599" s="1"/>
      <c r="H599" s="1"/>
      <c r="I599" s="1"/>
      <c r="J599" s="1"/>
      <c r="K599" s="1"/>
      <c r="L599" s="1"/>
      <c r="M599" s="1"/>
      <c r="N599" s="1"/>
      <c r="O599" s="1"/>
      <c r="P599" s="1"/>
      <c r="Q599" s="1"/>
      <c r="R599" s="1"/>
      <c r="S599" s="1"/>
      <c r="T599" s="1"/>
      <c r="U599" s="1"/>
      <c r="V599" s="1"/>
      <c r="W599" s="1"/>
      <c r="X599" s="1"/>
      <c r="Y599" s="1"/>
      <c r="Z599" s="1"/>
      <c r="AA599" s="1"/>
      <c r="AB599" s="1"/>
      <c r="AC599" s="1"/>
      <c r="AD599" s="1"/>
      <c r="AE599" s="1"/>
      <c r="AF599" s="1"/>
      <c r="AG599" s="1"/>
      <c r="AH599" s="1"/>
      <c r="AI599" s="1"/>
      <c r="AJ599" s="1"/>
      <c r="AK599" s="1"/>
      <c r="AL599" s="1"/>
    </row>
    <row r="600" spans="1:38" x14ac:dyDescent="0.2">
      <c r="A600" s="1"/>
      <c r="B600" s="1"/>
      <c r="C600" s="1"/>
      <c r="D600" s="1"/>
      <c r="E600" s="1"/>
      <c r="F600" s="1"/>
      <c r="G600" s="1"/>
      <c r="H600" s="1"/>
      <c r="I600" s="1"/>
      <c r="J600" s="1"/>
      <c r="K600" s="1"/>
      <c r="L600" s="1"/>
      <c r="M600" s="1"/>
      <c r="N600" s="1"/>
      <c r="O600" s="1"/>
      <c r="P600" s="1"/>
      <c r="Q600" s="1"/>
      <c r="R600" s="1"/>
      <c r="S600" s="1"/>
      <c r="T600" s="1"/>
      <c r="U600" s="1"/>
      <c r="V600" s="1"/>
      <c r="W600" s="1"/>
      <c r="X600" s="1"/>
      <c r="Y600" s="1"/>
      <c r="Z600" s="1"/>
      <c r="AA600" s="1"/>
      <c r="AB600" s="1"/>
      <c r="AC600" s="1"/>
      <c r="AD600" s="1"/>
      <c r="AE600" s="1"/>
      <c r="AF600" s="1"/>
      <c r="AG600" s="1"/>
      <c r="AH600" s="1"/>
      <c r="AI600" s="1"/>
      <c r="AJ600" s="1"/>
      <c r="AK600" s="1"/>
      <c r="AL600" s="1"/>
    </row>
    <row r="601" spans="1:38" x14ac:dyDescent="0.2">
      <c r="A601" s="1"/>
      <c r="B601" s="1"/>
      <c r="C601" s="1"/>
      <c r="D601" s="1"/>
      <c r="E601" s="1"/>
      <c r="F601" s="1"/>
      <c r="G601" s="1"/>
      <c r="H601" s="1"/>
      <c r="I601" s="1"/>
      <c r="J601" s="1"/>
      <c r="K601" s="1"/>
      <c r="L601" s="1"/>
      <c r="M601" s="1"/>
      <c r="N601" s="1"/>
      <c r="O601" s="1"/>
      <c r="P601" s="1"/>
      <c r="Q601" s="1"/>
      <c r="R601" s="1"/>
      <c r="S601" s="1"/>
      <c r="T601" s="1"/>
      <c r="U601" s="1"/>
      <c r="V601" s="1"/>
      <c r="W601" s="1"/>
      <c r="X601" s="1"/>
      <c r="Y601" s="1"/>
      <c r="Z601" s="1"/>
      <c r="AA601" s="1"/>
      <c r="AB601" s="1"/>
      <c r="AC601" s="1"/>
      <c r="AD601" s="1"/>
      <c r="AE601" s="1"/>
      <c r="AF601" s="1"/>
      <c r="AG601" s="1"/>
      <c r="AH601" s="1"/>
      <c r="AI601" s="1"/>
      <c r="AJ601" s="1"/>
      <c r="AK601" s="1"/>
      <c r="AL601" s="1"/>
    </row>
    <row r="602" spans="1:38" x14ac:dyDescent="0.2">
      <c r="A602" s="1"/>
      <c r="B602" s="1"/>
      <c r="C602" s="1"/>
      <c r="D602" s="1"/>
      <c r="E602" s="1"/>
      <c r="F602" s="1"/>
      <c r="G602" s="1"/>
      <c r="H602" s="1"/>
      <c r="I602" s="1"/>
      <c r="J602" s="1"/>
      <c r="K602" s="1"/>
      <c r="L602" s="1"/>
      <c r="M602" s="1"/>
      <c r="N602" s="1"/>
      <c r="O602" s="1"/>
      <c r="P602" s="1"/>
      <c r="Q602" s="1"/>
      <c r="R602" s="1"/>
      <c r="S602" s="1"/>
      <c r="T602" s="1"/>
      <c r="U602" s="1"/>
      <c r="V602" s="1"/>
      <c r="W602" s="1"/>
      <c r="X602" s="1"/>
      <c r="Y602" s="1"/>
      <c r="Z602" s="1"/>
      <c r="AA602" s="1"/>
      <c r="AB602" s="1"/>
      <c r="AC602" s="1"/>
      <c r="AD602" s="1"/>
      <c r="AE602" s="1"/>
      <c r="AF602" s="1"/>
      <c r="AG602" s="1"/>
      <c r="AH602" s="1"/>
      <c r="AI602" s="1"/>
      <c r="AJ602" s="1"/>
      <c r="AK602" s="1"/>
      <c r="AL602" s="1"/>
    </row>
    <row r="603" spans="1:38" x14ac:dyDescent="0.2">
      <c r="A603" s="1"/>
      <c r="B603" s="1"/>
      <c r="C603" s="1"/>
      <c r="D603" s="1"/>
      <c r="E603" s="1"/>
      <c r="F603" s="1"/>
      <c r="G603" s="1"/>
      <c r="H603" s="1"/>
      <c r="I603" s="1"/>
      <c r="J603" s="1"/>
      <c r="K603" s="1"/>
      <c r="L603" s="1"/>
      <c r="M603" s="1"/>
      <c r="N603" s="1"/>
      <c r="O603" s="1"/>
      <c r="P603" s="1"/>
      <c r="Q603" s="1"/>
      <c r="R603" s="1"/>
      <c r="S603" s="1"/>
      <c r="T603" s="1"/>
      <c r="U603" s="1"/>
      <c r="V603" s="1"/>
      <c r="W603" s="1"/>
      <c r="X603" s="1"/>
      <c r="Y603" s="1"/>
      <c r="Z603" s="1"/>
      <c r="AA603" s="1"/>
      <c r="AB603" s="1"/>
      <c r="AC603" s="1"/>
      <c r="AD603" s="1"/>
      <c r="AE603" s="1"/>
      <c r="AF603" s="1"/>
      <c r="AG603" s="1"/>
      <c r="AH603" s="1"/>
      <c r="AI603" s="1"/>
      <c r="AJ603" s="1"/>
      <c r="AK603" s="1"/>
      <c r="AL603" s="1"/>
    </row>
    <row r="604" spans="1:38" x14ac:dyDescent="0.2">
      <c r="A604" s="1"/>
      <c r="B604" s="1"/>
      <c r="C604" s="1"/>
      <c r="D604" s="1"/>
      <c r="E604" s="1"/>
      <c r="F604" s="1"/>
      <c r="G604" s="1"/>
      <c r="H604" s="1"/>
      <c r="I604" s="1"/>
      <c r="J604" s="1"/>
      <c r="K604" s="1"/>
      <c r="L604" s="1"/>
      <c r="M604" s="1"/>
      <c r="N604" s="1"/>
      <c r="O604" s="1"/>
      <c r="P604" s="1"/>
      <c r="Q604" s="1"/>
      <c r="R604" s="1"/>
      <c r="S604" s="1"/>
      <c r="T604" s="1"/>
      <c r="U604" s="1"/>
      <c r="V604" s="1"/>
      <c r="W604" s="1"/>
      <c r="X604" s="1"/>
      <c r="Y604" s="1"/>
      <c r="Z604" s="1"/>
      <c r="AA604" s="1"/>
      <c r="AB604" s="1"/>
      <c r="AC604" s="1"/>
      <c r="AD604" s="1"/>
      <c r="AE604" s="1"/>
      <c r="AF604" s="1"/>
      <c r="AG604" s="1"/>
      <c r="AH604" s="1"/>
      <c r="AI604" s="1"/>
      <c r="AJ604" s="1"/>
      <c r="AK604" s="1"/>
      <c r="AL604" s="1"/>
    </row>
    <row r="605" spans="1:38" x14ac:dyDescent="0.2">
      <c r="A605" s="1"/>
      <c r="B605" s="1"/>
      <c r="C605" s="1"/>
      <c r="D605" s="1"/>
      <c r="E605" s="1"/>
      <c r="F605" s="1"/>
      <c r="G605" s="1"/>
      <c r="H605" s="1"/>
      <c r="I605" s="1"/>
      <c r="J605" s="1"/>
      <c r="K605" s="1"/>
      <c r="L605" s="1"/>
      <c r="M605" s="1"/>
      <c r="N605" s="1"/>
      <c r="O605" s="1"/>
      <c r="P605" s="1"/>
      <c r="Q605" s="1"/>
      <c r="R605" s="1"/>
      <c r="S605" s="1"/>
      <c r="T605" s="1"/>
      <c r="U605" s="1"/>
      <c r="V605" s="1"/>
      <c r="W605" s="1"/>
      <c r="X605" s="1"/>
      <c r="Y605" s="1"/>
      <c r="Z605" s="1"/>
      <c r="AA605" s="1"/>
      <c r="AB605" s="1"/>
      <c r="AC605" s="1"/>
      <c r="AD605" s="1"/>
      <c r="AE605" s="1"/>
      <c r="AF605" s="1"/>
      <c r="AG605" s="1"/>
      <c r="AH605" s="1"/>
      <c r="AI605" s="1"/>
      <c r="AJ605" s="1"/>
      <c r="AK605" s="1"/>
      <c r="AL605" s="1"/>
    </row>
    <row r="606" spans="1:38" x14ac:dyDescent="0.2">
      <c r="A606" s="1"/>
      <c r="B606" s="1"/>
      <c r="C606" s="1"/>
      <c r="D606" s="1"/>
      <c r="E606" s="1"/>
      <c r="F606" s="1"/>
      <c r="G606" s="1"/>
      <c r="H606" s="1"/>
      <c r="I606" s="1"/>
      <c r="J606" s="1"/>
      <c r="K606" s="1"/>
      <c r="L606" s="1"/>
      <c r="M606" s="1"/>
      <c r="N606" s="1"/>
      <c r="O606" s="1"/>
      <c r="P606" s="1"/>
      <c r="Q606" s="1"/>
      <c r="R606" s="1"/>
      <c r="S606" s="1"/>
      <c r="T606" s="1"/>
      <c r="U606" s="1"/>
      <c r="V606" s="1"/>
      <c r="W606" s="1"/>
      <c r="X606" s="1"/>
      <c r="Y606" s="1"/>
      <c r="Z606" s="1"/>
      <c r="AA606" s="1"/>
      <c r="AB606" s="1"/>
      <c r="AC606" s="1"/>
      <c r="AD606" s="1"/>
      <c r="AE606" s="1"/>
      <c r="AF606" s="1"/>
      <c r="AG606" s="1"/>
      <c r="AH606" s="1"/>
      <c r="AI606" s="1"/>
      <c r="AJ606" s="1"/>
      <c r="AK606" s="1"/>
      <c r="AL606" s="1"/>
    </row>
    <row r="607" spans="1:38" x14ac:dyDescent="0.2">
      <c r="A607" s="1"/>
      <c r="B607" s="1"/>
      <c r="C607" s="1"/>
      <c r="D607" s="1"/>
      <c r="E607" s="1"/>
      <c r="F607" s="1"/>
      <c r="G607" s="1"/>
      <c r="H607" s="1"/>
      <c r="I607" s="1"/>
      <c r="J607" s="1"/>
      <c r="K607" s="1"/>
      <c r="L607" s="1"/>
      <c r="M607" s="1"/>
      <c r="N607" s="1"/>
      <c r="O607" s="1"/>
      <c r="P607" s="1"/>
      <c r="Q607" s="1"/>
      <c r="R607" s="1"/>
      <c r="S607" s="1"/>
      <c r="T607" s="1"/>
      <c r="U607" s="1"/>
      <c r="V607" s="1"/>
      <c r="W607" s="1"/>
      <c r="X607" s="1"/>
      <c r="Y607" s="1"/>
      <c r="Z607" s="1"/>
      <c r="AA607" s="1"/>
      <c r="AB607" s="1"/>
      <c r="AC607" s="1"/>
      <c r="AD607" s="1"/>
      <c r="AE607" s="1"/>
      <c r="AF607" s="1"/>
      <c r="AG607" s="1"/>
      <c r="AH607" s="1"/>
      <c r="AI607" s="1"/>
      <c r="AJ607" s="1"/>
      <c r="AK607" s="1"/>
      <c r="AL607" s="1"/>
    </row>
    <row r="608" spans="1:38" x14ac:dyDescent="0.2">
      <c r="A608" s="1"/>
      <c r="B608" s="1"/>
      <c r="C608" s="1"/>
      <c r="D608" s="1"/>
      <c r="E608" s="1"/>
      <c r="F608" s="1"/>
      <c r="G608" s="1"/>
      <c r="H608" s="1"/>
      <c r="I608" s="1"/>
      <c r="J608" s="1"/>
      <c r="K608" s="1"/>
      <c r="L608" s="1"/>
      <c r="M608" s="1"/>
      <c r="N608" s="1"/>
      <c r="O608" s="1"/>
      <c r="P608" s="1"/>
      <c r="Q608" s="1"/>
      <c r="R608" s="1"/>
      <c r="S608" s="1"/>
      <c r="T608" s="1"/>
      <c r="U608" s="1"/>
      <c r="V608" s="1"/>
      <c r="W608" s="1"/>
      <c r="X608" s="1"/>
      <c r="Y608" s="1"/>
      <c r="Z608" s="1"/>
      <c r="AA608" s="1"/>
      <c r="AB608" s="1"/>
      <c r="AC608" s="1"/>
      <c r="AD608" s="1"/>
      <c r="AE608" s="1"/>
      <c r="AF608" s="1"/>
      <c r="AG608" s="1"/>
      <c r="AH608" s="1"/>
      <c r="AI608" s="1"/>
      <c r="AJ608" s="1"/>
      <c r="AK608" s="1"/>
      <c r="AL608" s="1"/>
    </row>
    <row r="609" spans="1:38" x14ac:dyDescent="0.2">
      <c r="A609" s="1"/>
      <c r="B609" s="1"/>
      <c r="C609" s="1"/>
      <c r="D609" s="1"/>
      <c r="E609" s="1"/>
      <c r="F609" s="1"/>
      <c r="G609" s="1"/>
      <c r="H609" s="1"/>
      <c r="I609" s="1"/>
      <c r="J609" s="1"/>
      <c r="K609" s="1"/>
      <c r="L609" s="1"/>
      <c r="M609" s="1"/>
      <c r="N609" s="1"/>
      <c r="O609" s="1"/>
      <c r="P609" s="1"/>
      <c r="Q609" s="1"/>
      <c r="R609" s="1"/>
      <c r="S609" s="1"/>
      <c r="T609" s="1"/>
      <c r="U609" s="1"/>
      <c r="V609" s="1"/>
      <c r="W609" s="1"/>
      <c r="X609" s="1"/>
      <c r="Y609" s="1"/>
      <c r="Z609" s="1"/>
      <c r="AA609" s="1"/>
      <c r="AB609" s="1"/>
      <c r="AC609" s="1"/>
      <c r="AD609" s="1"/>
      <c r="AE609" s="1"/>
      <c r="AF609" s="1"/>
      <c r="AG609" s="1"/>
      <c r="AH609" s="1"/>
      <c r="AI609" s="1"/>
      <c r="AJ609" s="1"/>
      <c r="AK609" s="1"/>
      <c r="AL609" s="1"/>
    </row>
    <row r="610" spans="1:38" x14ac:dyDescent="0.2">
      <c r="A610" s="1"/>
      <c r="B610" s="1"/>
      <c r="C610" s="1"/>
      <c r="D610" s="1"/>
      <c r="E610" s="1"/>
      <c r="F610" s="1"/>
      <c r="G610" s="1"/>
      <c r="H610" s="1"/>
      <c r="I610" s="1"/>
      <c r="J610" s="1"/>
      <c r="K610" s="1"/>
      <c r="L610" s="1"/>
      <c r="M610" s="1"/>
      <c r="N610" s="1"/>
      <c r="O610" s="1"/>
      <c r="P610" s="1"/>
      <c r="Q610" s="1"/>
      <c r="R610" s="1"/>
      <c r="S610" s="1"/>
      <c r="T610" s="1"/>
      <c r="U610" s="1"/>
      <c r="V610" s="1"/>
      <c r="W610" s="1"/>
      <c r="X610" s="1"/>
      <c r="Y610" s="1"/>
      <c r="Z610" s="1"/>
      <c r="AA610" s="1"/>
      <c r="AB610" s="1"/>
      <c r="AC610" s="1"/>
      <c r="AD610" s="1"/>
      <c r="AE610" s="1"/>
      <c r="AF610" s="1"/>
      <c r="AG610" s="1"/>
      <c r="AH610" s="1"/>
      <c r="AI610" s="1"/>
      <c r="AJ610" s="1"/>
      <c r="AK610" s="1"/>
      <c r="AL610" s="1"/>
    </row>
    <row r="611" spans="1:38" x14ac:dyDescent="0.2">
      <c r="A611" s="1"/>
      <c r="B611" s="1"/>
      <c r="C611" s="1"/>
      <c r="D611" s="1"/>
      <c r="E611" s="1"/>
      <c r="F611" s="1"/>
      <c r="G611" s="1"/>
      <c r="H611" s="1"/>
      <c r="I611" s="1"/>
      <c r="J611" s="1"/>
      <c r="K611" s="1"/>
      <c r="L611" s="1"/>
      <c r="M611" s="1"/>
      <c r="N611" s="1"/>
      <c r="O611" s="1"/>
      <c r="P611" s="1"/>
      <c r="Q611" s="1"/>
      <c r="R611" s="1"/>
      <c r="S611" s="1"/>
      <c r="T611" s="1"/>
      <c r="U611" s="1"/>
      <c r="V611" s="1"/>
      <c r="W611" s="1"/>
      <c r="X611" s="1"/>
      <c r="Y611" s="1"/>
      <c r="Z611" s="1"/>
      <c r="AA611" s="1"/>
      <c r="AB611" s="1"/>
      <c r="AC611" s="1"/>
      <c r="AD611" s="1"/>
      <c r="AE611" s="1"/>
      <c r="AF611" s="1"/>
      <c r="AG611" s="1"/>
      <c r="AH611" s="1"/>
      <c r="AI611" s="1"/>
      <c r="AJ611" s="1"/>
      <c r="AK611" s="1"/>
      <c r="AL611" s="1"/>
    </row>
    <row r="612" spans="1:38" x14ac:dyDescent="0.2">
      <c r="A612" s="1"/>
      <c r="B612" s="1"/>
      <c r="C612" s="1"/>
      <c r="D612" s="1"/>
      <c r="E612" s="1"/>
      <c r="F612" s="1"/>
      <c r="G612" s="1"/>
      <c r="H612" s="1"/>
      <c r="I612" s="1"/>
      <c r="J612" s="1"/>
      <c r="K612" s="1"/>
      <c r="L612" s="1"/>
      <c r="M612" s="1"/>
      <c r="N612" s="1"/>
      <c r="O612" s="1"/>
      <c r="P612" s="1"/>
      <c r="Q612" s="1"/>
      <c r="R612" s="1"/>
      <c r="S612" s="1"/>
      <c r="T612" s="1"/>
      <c r="U612" s="1"/>
      <c r="V612" s="1"/>
      <c r="W612" s="1"/>
      <c r="X612" s="1"/>
      <c r="Y612" s="1"/>
      <c r="Z612" s="1"/>
      <c r="AA612" s="1"/>
      <c r="AB612" s="1"/>
      <c r="AC612" s="1"/>
      <c r="AD612" s="1"/>
      <c r="AE612" s="1"/>
      <c r="AF612" s="1"/>
      <c r="AG612" s="1"/>
      <c r="AH612" s="1"/>
      <c r="AI612" s="1"/>
      <c r="AJ612" s="1"/>
      <c r="AK612" s="1"/>
      <c r="AL612" s="1"/>
    </row>
    <row r="613" spans="1:38" x14ac:dyDescent="0.2">
      <c r="A613" s="1"/>
      <c r="B613" s="1"/>
      <c r="C613" s="1"/>
      <c r="D613" s="1"/>
      <c r="E613" s="1"/>
      <c r="F613" s="1"/>
      <c r="G613" s="1"/>
      <c r="H613" s="1"/>
      <c r="I613" s="1"/>
      <c r="J613" s="1"/>
      <c r="K613" s="1"/>
      <c r="L613" s="1"/>
      <c r="M613" s="1"/>
      <c r="N613" s="1"/>
      <c r="O613" s="1"/>
      <c r="P613" s="1"/>
      <c r="Q613" s="1"/>
      <c r="R613" s="1"/>
      <c r="S613" s="1"/>
      <c r="T613" s="1"/>
      <c r="U613" s="1"/>
      <c r="V613" s="1"/>
      <c r="W613" s="1"/>
      <c r="X613" s="1"/>
      <c r="Y613" s="1"/>
      <c r="Z613" s="1"/>
      <c r="AA613" s="1"/>
      <c r="AB613" s="1"/>
      <c r="AC613" s="1"/>
      <c r="AD613" s="1"/>
      <c r="AE613" s="1"/>
      <c r="AF613" s="1"/>
      <c r="AG613" s="1"/>
      <c r="AH613" s="1"/>
      <c r="AI613" s="1"/>
      <c r="AJ613" s="1"/>
      <c r="AK613" s="1"/>
      <c r="AL613" s="1"/>
    </row>
    <row r="614" spans="1:38" x14ac:dyDescent="0.2">
      <c r="A614" s="1"/>
      <c r="B614" s="1"/>
      <c r="C614" s="1"/>
      <c r="D614" s="1"/>
      <c r="E614" s="1"/>
      <c r="F614" s="1"/>
      <c r="G614" s="1"/>
      <c r="H614" s="1"/>
      <c r="I614" s="1"/>
      <c r="J614" s="1"/>
      <c r="K614" s="1"/>
      <c r="L614" s="1"/>
      <c r="M614" s="1"/>
      <c r="N614" s="1"/>
      <c r="O614" s="1"/>
      <c r="P614" s="1"/>
      <c r="Q614" s="1"/>
      <c r="R614" s="1"/>
      <c r="S614" s="1"/>
      <c r="T614" s="1"/>
      <c r="U614" s="1"/>
      <c r="V614" s="1"/>
      <c r="W614" s="1"/>
      <c r="X614" s="1"/>
      <c r="Y614" s="1"/>
      <c r="Z614" s="1"/>
      <c r="AA614" s="1"/>
      <c r="AB614" s="1"/>
      <c r="AC614" s="1"/>
      <c r="AD614" s="1"/>
      <c r="AE614" s="1"/>
      <c r="AF614" s="1"/>
      <c r="AG614" s="1"/>
      <c r="AH614" s="1"/>
      <c r="AI614" s="1"/>
      <c r="AJ614" s="1"/>
      <c r="AK614" s="1"/>
      <c r="AL614" s="1"/>
    </row>
    <row r="615" spans="1:38" x14ac:dyDescent="0.2">
      <c r="A615" s="1"/>
      <c r="B615" s="1"/>
      <c r="C615" s="1"/>
      <c r="D615" s="1"/>
      <c r="E615" s="1"/>
      <c r="F615" s="1"/>
      <c r="G615" s="1"/>
      <c r="H615" s="1"/>
      <c r="I615" s="1"/>
      <c r="J615" s="1"/>
      <c r="K615" s="1"/>
      <c r="L615" s="1"/>
      <c r="M615" s="1"/>
      <c r="N615" s="1"/>
      <c r="O615" s="1"/>
      <c r="P615" s="1"/>
      <c r="Q615" s="1"/>
      <c r="R615" s="1"/>
      <c r="S615" s="1"/>
      <c r="T615" s="1"/>
      <c r="U615" s="1"/>
      <c r="V615" s="1"/>
      <c r="W615" s="1"/>
      <c r="X615" s="1"/>
      <c r="Y615" s="1"/>
      <c r="Z615" s="1"/>
      <c r="AA615" s="1"/>
      <c r="AB615" s="1"/>
      <c r="AC615" s="1"/>
      <c r="AD615" s="1"/>
      <c r="AE615" s="1"/>
      <c r="AF615" s="1"/>
      <c r="AG615" s="1"/>
      <c r="AH615" s="1"/>
      <c r="AI615" s="1"/>
      <c r="AJ615" s="1"/>
      <c r="AK615" s="1"/>
      <c r="AL615" s="1"/>
    </row>
    <row r="616" spans="1:38" x14ac:dyDescent="0.2">
      <c r="A616" s="1"/>
      <c r="B616" s="1"/>
      <c r="C616" s="1"/>
      <c r="D616" s="1"/>
      <c r="E616" s="1"/>
      <c r="F616" s="1"/>
      <c r="G616" s="1"/>
      <c r="H616" s="1"/>
      <c r="I616" s="1"/>
      <c r="J616" s="1"/>
      <c r="K616" s="1"/>
      <c r="L616" s="1"/>
      <c r="M616" s="1"/>
      <c r="N616" s="1"/>
      <c r="O616" s="1"/>
      <c r="P616" s="1"/>
      <c r="Q616" s="1"/>
      <c r="R616" s="1"/>
      <c r="S616" s="1"/>
      <c r="T616" s="1"/>
      <c r="U616" s="1"/>
      <c r="V616" s="1"/>
      <c r="W616" s="1"/>
      <c r="X616" s="1"/>
      <c r="Y616" s="1"/>
      <c r="Z616" s="1"/>
      <c r="AA616" s="1"/>
      <c r="AB616" s="1"/>
      <c r="AC616" s="1"/>
      <c r="AD616" s="1"/>
      <c r="AE616" s="1"/>
      <c r="AF616" s="1"/>
      <c r="AG616" s="1"/>
      <c r="AH616" s="1"/>
      <c r="AI616" s="1"/>
      <c r="AJ616" s="1"/>
      <c r="AK616" s="1"/>
      <c r="AL616" s="1"/>
    </row>
    <row r="617" spans="1:38" x14ac:dyDescent="0.2">
      <c r="A617" s="1"/>
      <c r="B617" s="1"/>
      <c r="C617" s="1"/>
      <c r="D617" s="1"/>
      <c r="E617" s="1"/>
      <c r="F617" s="1"/>
      <c r="G617" s="1"/>
      <c r="H617" s="1"/>
      <c r="I617" s="1"/>
      <c r="J617" s="1"/>
      <c r="K617" s="1"/>
      <c r="L617" s="1"/>
      <c r="M617" s="1"/>
      <c r="N617" s="1"/>
      <c r="O617" s="1"/>
      <c r="P617" s="1"/>
      <c r="Q617" s="1"/>
      <c r="R617" s="1"/>
      <c r="S617" s="1"/>
      <c r="T617" s="1"/>
      <c r="U617" s="1"/>
      <c r="V617" s="1"/>
      <c r="W617" s="1"/>
      <c r="X617" s="1"/>
      <c r="Y617" s="1"/>
      <c r="Z617" s="1"/>
      <c r="AA617" s="1"/>
      <c r="AB617" s="1"/>
      <c r="AC617" s="1"/>
      <c r="AD617" s="1"/>
      <c r="AE617" s="1"/>
      <c r="AF617" s="1"/>
      <c r="AG617" s="1"/>
      <c r="AH617" s="1"/>
      <c r="AI617" s="1"/>
      <c r="AJ617" s="1"/>
      <c r="AK617" s="1"/>
      <c r="AL617" s="1"/>
    </row>
    <row r="618" spans="1:38" x14ac:dyDescent="0.2">
      <c r="A618" s="1"/>
      <c r="B618" s="1"/>
      <c r="C618" s="1"/>
      <c r="D618" s="1"/>
      <c r="E618" s="1"/>
      <c r="F618" s="1"/>
      <c r="G618" s="1"/>
      <c r="H618" s="1"/>
      <c r="I618" s="1"/>
      <c r="J618" s="1"/>
      <c r="K618" s="1"/>
      <c r="L618" s="1"/>
      <c r="M618" s="1"/>
      <c r="N618" s="1"/>
      <c r="O618" s="1"/>
      <c r="P618" s="1"/>
      <c r="Q618" s="1"/>
      <c r="R618" s="1"/>
      <c r="S618" s="1"/>
      <c r="T618" s="1"/>
      <c r="U618" s="1"/>
      <c r="V618" s="1"/>
      <c r="W618" s="1"/>
      <c r="X618" s="1"/>
      <c r="Y618" s="1"/>
      <c r="Z618" s="1"/>
      <c r="AA618" s="1"/>
      <c r="AB618" s="1"/>
      <c r="AC618" s="1"/>
      <c r="AD618" s="1"/>
      <c r="AE618" s="1"/>
      <c r="AF618" s="1"/>
      <c r="AG618" s="1"/>
      <c r="AH618" s="1"/>
      <c r="AI618" s="1"/>
      <c r="AJ618" s="1"/>
      <c r="AK618" s="1"/>
      <c r="AL618" s="1"/>
    </row>
    <row r="619" spans="1:38" x14ac:dyDescent="0.2">
      <c r="A619" s="1"/>
      <c r="B619" s="1"/>
      <c r="C619" s="1"/>
      <c r="D619" s="1"/>
      <c r="E619" s="1"/>
      <c r="F619" s="1"/>
      <c r="G619" s="1"/>
      <c r="H619" s="1"/>
      <c r="I619" s="1"/>
      <c r="J619" s="1"/>
      <c r="K619" s="1"/>
      <c r="L619" s="1"/>
      <c r="M619" s="1"/>
      <c r="N619" s="1"/>
      <c r="O619" s="1"/>
      <c r="P619" s="1"/>
      <c r="Q619" s="1"/>
      <c r="R619" s="1"/>
      <c r="S619" s="1"/>
      <c r="T619" s="1"/>
      <c r="U619" s="1"/>
      <c r="V619" s="1"/>
      <c r="W619" s="1"/>
      <c r="X619" s="1"/>
      <c r="Y619" s="1"/>
      <c r="Z619" s="1"/>
      <c r="AA619" s="1"/>
      <c r="AB619" s="1"/>
      <c r="AC619" s="1"/>
      <c r="AD619" s="1"/>
      <c r="AE619" s="1"/>
      <c r="AF619" s="1"/>
      <c r="AG619" s="1"/>
      <c r="AH619" s="1"/>
      <c r="AI619" s="1"/>
      <c r="AJ619" s="1"/>
      <c r="AK619" s="1"/>
      <c r="AL619" s="1"/>
    </row>
    <row r="620" spans="1:38" x14ac:dyDescent="0.2">
      <c r="A620" s="1"/>
      <c r="B620" s="1"/>
      <c r="C620" s="1"/>
      <c r="D620" s="1"/>
      <c r="E620" s="1"/>
      <c r="F620" s="1"/>
      <c r="G620" s="1"/>
      <c r="H620" s="1"/>
      <c r="I620" s="1"/>
      <c r="J620" s="1"/>
      <c r="K620" s="1"/>
      <c r="L620" s="1"/>
      <c r="M620" s="1"/>
      <c r="N620" s="1"/>
      <c r="O620" s="1"/>
      <c r="P620" s="1"/>
      <c r="Q620" s="1"/>
      <c r="R620" s="1"/>
      <c r="S620" s="1"/>
      <c r="T620" s="1"/>
      <c r="U620" s="1"/>
      <c r="V620" s="1"/>
      <c r="W620" s="1"/>
      <c r="X620" s="1"/>
      <c r="Y620" s="1"/>
      <c r="Z620" s="1"/>
      <c r="AA620" s="1"/>
      <c r="AB620" s="1"/>
      <c r="AC620" s="1"/>
      <c r="AD620" s="1"/>
      <c r="AE620" s="1"/>
      <c r="AF620" s="1"/>
      <c r="AG620" s="1"/>
      <c r="AH620" s="1"/>
      <c r="AI620" s="1"/>
      <c r="AJ620" s="1"/>
      <c r="AK620" s="1"/>
      <c r="AL620" s="1"/>
    </row>
    <row r="621" spans="1:38" x14ac:dyDescent="0.2">
      <c r="A621" s="1"/>
      <c r="B621" s="1"/>
      <c r="C621" s="1"/>
      <c r="D621" s="1"/>
      <c r="E621" s="1"/>
      <c r="F621" s="1"/>
      <c r="G621" s="1"/>
      <c r="H621" s="1"/>
      <c r="I621" s="1"/>
      <c r="J621" s="1"/>
      <c r="K621" s="1"/>
      <c r="L621" s="1"/>
      <c r="M621" s="1"/>
      <c r="N621" s="1"/>
      <c r="O621" s="1"/>
      <c r="P621" s="1"/>
      <c r="Q621" s="1"/>
      <c r="R621" s="1"/>
      <c r="S621" s="1"/>
      <c r="T621" s="1"/>
      <c r="U621" s="1"/>
      <c r="V621" s="1"/>
      <c r="W621" s="1"/>
      <c r="X621" s="1"/>
      <c r="Y621" s="1"/>
      <c r="Z621" s="1"/>
      <c r="AA621" s="1"/>
      <c r="AB621" s="1"/>
      <c r="AC621" s="1"/>
      <c r="AD621" s="1"/>
      <c r="AE621" s="1"/>
      <c r="AF621" s="1"/>
      <c r="AG621" s="1"/>
      <c r="AH621" s="1"/>
      <c r="AI621" s="1"/>
      <c r="AJ621" s="1"/>
      <c r="AK621" s="1"/>
      <c r="AL621" s="1"/>
    </row>
    <row r="622" spans="1:38" x14ac:dyDescent="0.2">
      <c r="A622" s="1"/>
      <c r="B622" s="1"/>
      <c r="C622" s="1"/>
      <c r="D622" s="1"/>
      <c r="E622" s="1"/>
      <c r="F622" s="1"/>
      <c r="G622" s="1"/>
      <c r="H622" s="1"/>
      <c r="I622" s="1"/>
      <c r="J622" s="1"/>
      <c r="K622" s="1"/>
      <c r="L622" s="1"/>
      <c r="M622" s="1"/>
      <c r="N622" s="1"/>
      <c r="O622" s="1"/>
      <c r="P622" s="1"/>
      <c r="Q622" s="1"/>
      <c r="R622" s="1"/>
      <c r="S622" s="1"/>
      <c r="T622" s="1"/>
      <c r="U622" s="1"/>
      <c r="V622" s="1"/>
      <c r="W622" s="1"/>
      <c r="X622" s="1"/>
      <c r="Y622" s="1"/>
      <c r="Z622" s="1"/>
      <c r="AA622" s="1"/>
      <c r="AB622" s="1"/>
      <c r="AC622" s="1"/>
      <c r="AD622" s="1"/>
      <c r="AE622" s="1"/>
      <c r="AF622" s="1"/>
      <c r="AG622" s="1"/>
      <c r="AH622" s="1"/>
      <c r="AI622" s="1"/>
      <c r="AJ622" s="1"/>
      <c r="AK622" s="1"/>
      <c r="AL622" s="1"/>
    </row>
    <row r="623" spans="1:38" x14ac:dyDescent="0.2">
      <c r="A623" s="1"/>
      <c r="B623" s="1"/>
      <c r="C623" s="1"/>
      <c r="D623" s="1"/>
      <c r="E623" s="1"/>
      <c r="F623" s="1"/>
      <c r="G623" s="1"/>
      <c r="H623" s="1"/>
      <c r="I623" s="1"/>
      <c r="J623" s="1"/>
      <c r="K623" s="1"/>
      <c r="L623" s="1"/>
      <c r="M623" s="1"/>
      <c r="N623" s="1"/>
      <c r="O623" s="1"/>
      <c r="P623" s="1"/>
      <c r="Q623" s="1"/>
      <c r="R623" s="1"/>
      <c r="S623" s="1"/>
      <c r="T623" s="1"/>
      <c r="U623" s="1"/>
      <c r="V623" s="1"/>
      <c r="W623" s="1"/>
      <c r="X623" s="1"/>
      <c r="Y623" s="1"/>
      <c r="Z623" s="1"/>
      <c r="AA623" s="1"/>
      <c r="AB623" s="1"/>
      <c r="AC623" s="1"/>
      <c r="AD623" s="1"/>
      <c r="AE623" s="1"/>
      <c r="AF623" s="1"/>
      <c r="AG623" s="1"/>
      <c r="AH623" s="1"/>
      <c r="AI623" s="1"/>
      <c r="AJ623" s="1"/>
      <c r="AK623" s="1"/>
      <c r="AL623" s="1"/>
    </row>
    <row r="624" spans="1:38" x14ac:dyDescent="0.2">
      <c r="A624" s="1"/>
      <c r="B624" s="1"/>
      <c r="C624" s="1"/>
      <c r="D624" s="1"/>
      <c r="E624" s="1"/>
      <c r="F624" s="1"/>
      <c r="G624" s="1"/>
      <c r="H624" s="1"/>
      <c r="I624" s="1"/>
      <c r="J624" s="1"/>
      <c r="K624" s="1"/>
      <c r="L624" s="1"/>
      <c r="M624" s="1"/>
      <c r="N624" s="1"/>
      <c r="O624" s="1"/>
      <c r="P624" s="1"/>
      <c r="Q624" s="1"/>
      <c r="R624" s="1"/>
      <c r="S624" s="1"/>
      <c r="T624" s="1"/>
      <c r="U624" s="1"/>
      <c r="V624" s="1"/>
      <c r="W624" s="1"/>
      <c r="X624" s="1"/>
      <c r="Y624" s="1"/>
      <c r="Z624" s="1"/>
      <c r="AA624" s="1"/>
      <c r="AB624" s="1"/>
      <c r="AC624" s="1"/>
      <c r="AD624" s="1"/>
      <c r="AE624" s="1"/>
      <c r="AF624" s="1"/>
      <c r="AG624" s="1"/>
      <c r="AH624" s="1"/>
      <c r="AI624" s="1"/>
      <c r="AJ624" s="1"/>
      <c r="AK624" s="1"/>
      <c r="AL624" s="1"/>
    </row>
    <row r="625" spans="1:38" x14ac:dyDescent="0.2">
      <c r="A625" s="1"/>
      <c r="B625" s="1"/>
      <c r="C625" s="1"/>
      <c r="D625" s="1"/>
      <c r="E625" s="1"/>
      <c r="F625" s="1"/>
      <c r="G625" s="1"/>
      <c r="H625" s="1"/>
      <c r="I625" s="1"/>
      <c r="J625" s="1"/>
      <c r="K625" s="1"/>
      <c r="L625" s="1"/>
      <c r="M625" s="1"/>
      <c r="N625" s="1"/>
      <c r="O625" s="1"/>
      <c r="P625" s="1"/>
      <c r="Q625" s="1"/>
      <c r="R625" s="1"/>
      <c r="S625" s="1"/>
      <c r="T625" s="1"/>
      <c r="U625" s="1"/>
      <c r="V625" s="1"/>
      <c r="W625" s="1"/>
      <c r="X625" s="1"/>
      <c r="Y625" s="1"/>
      <c r="Z625" s="1"/>
      <c r="AA625" s="1"/>
      <c r="AB625" s="1"/>
      <c r="AC625" s="1"/>
      <c r="AD625" s="1"/>
      <c r="AE625" s="1"/>
      <c r="AF625" s="1"/>
      <c r="AG625" s="1"/>
      <c r="AH625" s="1"/>
      <c r="AI625" s="1"/>
      <c r="AJ625" s="1"/>
      <c r="AK625" s="1"/>
      <c r="AL625" s="1"/>
    </row>
    <row r="626" spans="1:38" x14ac:dyDescent="0.2">
      <c r="A626" s="1"/>
      <c r="B626" s="1"/>
      <c r="C626" s="1"/>
      <c r="D626" s="1"/>
      <c r="E626" s="1"/>
      <c r="F626" s="1"/>
      <c r="G626" s="1"/>
      <c r="H626" s="1"/>
      <c r="I626" s="1"/>
      <c r="J626" s="1"/>
      <c r="K626" s="1"/>
      <c r="L626" s="1"/>
      <c r="M626" s="1"/>
      <c r="N626" s="1"/>
      <c r="O626" s="1"/>
      <c r="P626" s="1"/>
      <c r="Q626" s="1"/>
      <c r="R626" s="1"/>
      <c r="S626" s="1"/>
      <c r="T626" s="1"/>
      <c r="U626" s="1"/>
      <c r="V626" s="1"/>
      <c r="W626" s="1"/>
      <c r="X626" s="1"/>
      <c r="Y626" s="1"/>
      <c r="Z626" s="1"/>
      <c r="AA626" s="1"/>
      <c r="AB626" s="1"/>
      <c r="AC626" s="1"/>
      <c r="AD626" s="1"/>
      <c r="AE626" s="1"/>
      <c r="AF626" s="1"/>
      <c r="AG626" s="1"/>
      <c r="AH626" s="1"/>
      <c r="AI626" s="1"/>
      <c r="AJ626" s="1"/>
      <c r="AK626" s="1"/>
      <c r="AL626" s="1"/>
    </row>
    <row r="627" spans="1:38" x14ac:dyDescent="0.2">
      <c r="A627" s="1"/>
      <c r="B627" s="1"/>
      <c r="C627" s="1"/>
      <c r="D627" s="1"/>
      <c r="E627" s="1"/>
      <c r="F627" s="1"/>
      <c r="G627" s="1"/>
      <c r="H627" s="1"/>
      <c r="I627" s="1"/>
      <c r="J627" s="1"/>
      <c r="K627" s="1"/>
      <c r="L627" s="1"/>
      <c r="M627" s="1"/>
      <c r="N627" s="1"/>
      <c r="O627" s="1"/>
      <c r="P627" s="1"/>
      <c r="Q627" s="1"/>
      <c r="R627" s="1"/>
      <c r="S627" s="1"/>
      <c r="T627" s="1"/>
      <c r="U627" s="1"/>
      <c r="V627" s="1"/>
      <c r="W627" s="1"/>
      <c r="X627" s="1"/>
      <c r="Y627" s="1"/>
      <c r="Z627" s="1"/>
      <c r="AA627" s="1"/>
      <c r="AB627" s="1"/>
      <c r="AC627" s="1"/>
      <c r="AD627" s="1"/>
      <c r="AE627" s="1"/>
      <c r="AF627" s="1"/>
      <c r="AG627" s="1"/>
      <c r="AH627" s="1"/>
      <c r="AI627" s="1"/>
      <c r="AJ627" s="1"/>
      <c r="AK627" s="1"/>
      <c r="AL627" s="1"/>
    </row>
    <row r="628" spans="1:38" x14ac:dyDescent="0.2">
      <c r="A628" s="1"/>
      <c r="B628" s="1"/>
      <c r="C628" s="1"/>
      <c r="D628" s="1"/>
      <c r="E628" s="1"/>
      <c r="F628" s="1"/>
      <c r="G628" s="1"/>
      <c r="H628" s="1"/>
      <c r="I628" s="1"/>
      <c r="J628" s="1"/>
      <c r="K628" s="1"/>
      <c r="L628" s="1"/>
      <c r="M628" s="1"/>
      <c r="N628" s="1"/>
      <c r="O628" s="1"/>
      <c r="P628" s="1"/>
      <c r="Q628" s="1"/>
      <c r="R628" s="1"/>
      <c r="S628" s="1"/>
      <c r="T628" s="1"/>
      <c r="U628" s="1"/>
      <c r="V628" s="1"/>
      <c r="W628" s="1"/>
      <c r="X628" s="1"/>
      <c r="Y628" s="1"/>
      <c r="Z628" s="1"/>
      <c r="AA628" s="1"/>
      <c r="AB628" s="1"/>
      <c r="AC628" s="1"/>
      <c r="AD628" s="1"/>
      <c r="AE628" s="1"/>
      <c r="AF628" s="1"/>
      <c r="AG628" s="1"/>
      <c r="AH628" s="1"/>
      <c r="AI628" s="1"/>
      <c r="AJ628" s="1"/>
      <c r="AK628" s="1"/>
      <c r="AL628" s="1"/>
    </row>
    <row r="629" spans="1:38" x14ac:dyDescent="0.2">
      <c r="A629" s="1"/>
      <c r="B629" s="1"/>
      <c r="C629" s="1"/>
      <c r="D629" s="1"/>
      <c r="E629" s="1"/>
      <c r="F629" s="1"/>
      <c r="G629" s="1"/>
      <c r="H629" s="1"/>
      <c r="I629" s="1"/>
      <c r="J629" s="1"/>
      <c r="K629" s="1"/>
      <c r="L629" s="1"/>
      <c r="M629" s="1"/>
      <c r="N629" s="1"/>
      <c r="O629" s="1"/>
      <c r="P629" s="1"/>
      <c r="Q629" s="1"/>
      <c r="R629" s="1"/>
      <c r="S629" s="1"/>
      <c r="T629" s="1"/>
      <c r="U629" s="1"/>
      <c r="V629" s="1"/>
      <c r="W629" s="1"/>
      <c r="X629" s="1"/>
      <c r="Y629" s="1"/>
      <c r="Z629" s="1"/>
      <c r="AA629" s="1"/>
      <c r="AB629" s="1"/>
      <c r="AC629" s="1"/>
      <c r="AD629" s="1"/>
      <c r="AE629" s="1"/>
      <c r="AF629" s="1"/>
      <c r="AG629" s="1"/>
      <c r="AH629" s="1"/>
      <c r="AI629" s="1"/>
      <c r="AJ629" s="1"/>
      <c r="AK629" s="1"/>
      <c r="AL629" s="1"/>
    </row>
    <row r="630" spans="1:38" x14ac:dyDescent="0.2">
      <c r="A630" s="1"/>
      <c r="B630" s="1"/>
      <c r="C630" s="1"/>
      <c r="D630" s="1"/>
      <c r="E630" s="1"/>
      <c r="F630" s="1"/>
      <c r="G630" s="1"/>
      <c r="H630" s="1"/>
      <c r="I630" s="1"/>
      <c r="J630" s="1"/>
      <c r="K630" s="1"/>
      <c r="L630" s="1"/>
      <c r="M630" s="1"/>
      <c r="N630" s="1"/>
      <c r="O630" s="1"/>
      <c r="P630" s="1"/>
      <c r="Q630" s="1"/>
      <c r="R630" s="1"/>
      <c r="S630" s="1"/>
      <c r="T630" s="1"/>
      <c r="U630" s="1"/>
      <c r="V630" s="1"/>
      <c r="W630" s="1"/>
      <c r="X630" s="1"/>
      <c r="Y630" s="1"/>
      <c r="Z630" s="1"/>
      <c r="AA630" s="1"/>
      <c r="AB630" s="1"/>
      <c r="AC630" s="1"/>
      <c r="AD630" s="1"/>
      <c r="AE630" s="1"/>
      <c r="AF630" s="1"/>
      <c r="AG630" s="1"/>
      <c r="AH630" s="1"/>
      <c r="AI630" s="1"/>
      <c r="AJ630" s="1"/>
      <c r="AK630" s="1"/>
      <c r="AL630" s="1"/>
    </row>
    <row r="631" spans="1:38" x14ac:dyDescent="0.2">
      <c r="A631" s="1"/>
      <c r="B631" s="1"/>
      <c r="C631" s="1"/>
      <c r="D631" s="1"/>
      <c r="E631" s="1"/>
      <c r="F631" s="1"/>
      <c r="G631" s="1"/>
      <c r="H631" s="1"/>
      <c r="I631" s="1"/>
      <c r="J631" s="1"/>
      <c r="K631" s="1"/>
      <c r="L631" s="1"/>
      <c r="M631" s="1"/>
      <c r="N631" s="1"/>
      <c r="O631" s="1"/>
      <c r="P631" s="1"/>
      <c r="Q631" s="1"/>
      <c r="R631" s="1"/>
      <c r="S631" s="1"/>
      <c r="T631" s="1"/>
      <c r="U631" s="1"/>
      <c r="V631" s="1"/>
      <c r="W631" s="1"/>
      <c r="X631" s="1"/>
      <c r="Y631" s="1"/>
      <c r="Z631" s="1"/>
      <c r="AA631" s="1"/>
      <c r="AB631" s="1"/>
      <c r="AC631" s="1"/>
      <c r="AD631" s="1"/>
      <c r="AE631" s="1"/>
      <c r="AF631" s="1"/>
      <c r="AG631" s="1"/>
      <c r="AH631" s="1"/>
      <c r="AI631" s="1"/>
      <c r="AJ631" s="1"/>
      <c r="AK631" s="1"/>
      <c r="AL631" s="1"/>
    </row>
    <row r="632" spans="1:38" x14ac:dyDescent="0.2">
      <c r="A632" s="1"/>
      <c r="B632" s="1"/>
      <c r="C632" s="1"/>
      <c r="D632" s="1"/>
      <c r="E632" s="1"/>
      <c r="F632" s="1"/>
      <c r="G632" s="1"/>
      <c r="H632" s="1"/>
      <c r="I632" s="1"/>
      <c r="J632" s="1"/>
      <c r="K632" s="1"/>
      <c r="L632" s="1"/>
      <c r="M632" s="1"/>
      <c r="N632" s="1"/>
      <c r="O632" s="1"/>
      <c r="P632" s="1"/>
      <c r="Q632" s="1"/>
      <c r="R632" s="1"/>
      <c r="S632" s="1"/>
      <c r="T632" s="1"/>
      <c r="U632" s="1"/>
      <c r="V632" s="1"/>
      <c r="W632" s="1"/>
      <c r="X632" s="1"/>
      <c r="Y632" s="1"/>
      <c r="Z632" s="1"/>
      <c r="AA632" s="1"/>
      <c r="AB632" s="1"/>
      <c r="AC632" s="1"/>
      <c r="AD632" s="1"/>
      <c r="AE632" s="1"/>
      <c r="AF632" s="1"/>
      <c r="AG632" s="1"/>
      <c r="AH632" s="1"/>
      <c r="AI632" s="1"/>
      <c r="AJ632" s="1"/>
      <c r="AK632" s="1"/>
      <c r="AL632" s="1"/>
    </row>
    <row r="633" spans="1:38" x14ac:dyDescent="0.2">
      <c r="A633" s="1"/>
      <c r="B633" s="1"/>
      <c r="C633" s="1"/>
      <c r="D633" s="1"/>
      <c r="E633" s="1"/>
      <c r="F633" s="1"/>
      <c r="G633" s="1"/>
      <c r="H633" s="1"/>
      <c r="I633" s="1"/>
      <c r="J633" s="1"/>
      <c r="K633" s="1"/>
      <c r="L633" s="1"/>
      <c r="M633" s="1"/>
      <c r="N633" s="1"/>
      <c r="O633" s="1"/>
      <c r="P633" s="1"/>
      <c r="Q633" s="1"/>
      <c r="R633" s="1"/>
      <c r="S633" s="1"/>
      <c r="T633" s="1"/>
      <c r="U633" s="1"/>
      <c r="V633" s="1"/>
      <c r="W633" s="1"/>
      <c r="X633" s="1"/>
      <c r="Y633" s="1"/>
      <c r="Z633" s="1"/>
      <c r="AA633" s="1"/>
      <c r="AB633" s="1"/>
      <c r="AC633" s="1"/>
      <c r="AD633" s="1"/>
      <c r="AE633" s="1"/>
      <c r="AF633" s="1"/>
      <c r="AG633" s="1"/>
      <c r="AH633" s="1"/>
      <c r="AI633" s="1"/>
      <c r="AJ633" s="1"/>
      <c r="AK633" s="1"/>
      <c r="AL633" s="1"/>
    </row>
    <row r="634" spans="1:38" x14ac:dyDescent="0.2">
      <c r="A634" s="1"/>
      <c r="B634" s="1"/>
      <c r="C634" s="1"/>
      <c r="D634" s="1"/>
      <c r="E634" s="1"/>
      <c r="F634" s="1"/>
      <c r="G634" s="1"/>
      <c r="H634" s="1"/>
      <c r="I634" s="1"/>
      <c r="J634" s="1"/>
      <c r="K634" s="1"/>
      <c r="L634" s="1"/>
      <c r="M634" s="1"/>
      <c r="N634" s="1"/>
      <c r="O634" s="1"/>
      <c r="P634" s="1"/>
      <c r="Q634" s="1"/>
      <c r="R634" s="1"/>
      <c r="S634" s="1"/>
      <c r="T634" s="1"/>
      <c r="U634" s="1"/>
      <c r="V634" s="1"/>
      <c r="W634" s="1"/>
      <c r="X634" s="1"/>
      <c r="Y634" s="1"/>
      <c r="Z634" s="1"/>
      <c r="AA634" s="1"/>
      <c r="AB634" s="1"/>
      <c r="AC634" s="1"/>
      <c r="AD634" s="1"/>
      <c r="AE634" s="1"/>
      <c r="AF634" s="1"/>
      <c r="AG634" s="1"/>
      <c r="AH634" s="1"/>
      <c r="AI634" s="1"/>
      <c r="AJ634" s="1"/>
      <c r="AK634" s="1"/>
      <c r="AL634" s="1"/>
    </row>
    <row r="635" spans="1:38" x14ac:dyDescent="0.2">
      <c r="A635" s="1"/>
      <c r="B635" s="1"/>
      <c r="C635" s="1"/>
      <c r="D635" s="1"/>
      <c r="E635" s="1"/>
      <c r="F635" s="1"/>
      <c r="G635" s="1"/>
      <c r="H635" s="1"/>
      <c r="I635" s="1"/>
      <c r="J635" s="1"/>
      <c r="K635" s="1"/>
      <c r="L635" s="1"/>
      <c r="M635" s="1"/>
      <c r="N635" s="1"/>
      <c r="O635" s="1"/>
      <c r="P635" s="1"/>
      <c r="Q635" s="1"/>
      <c r="R635" s="1"/>
      <c r="S635" s="1"/>
      <c r="T635" s="1"/>
      <c r="U635" s="1"/>
      <c r="V635" s="1"/>
      <c r="W635" s="1"/>
      <c r="X635" s="1"/>
      <c r="Y635" s="1"/>
      <c r="Z635" s="1"/>
      <c r="AA635" s="1"/>
      <c r="AB635" s="1"/>
      <c r="AC635" s="1"/>
      <c r="AD635" s="1"/>
      <c r="AE635" s="1"/>
      <c r="AF635" s="1"/>
      <c r="AG635" s="1"/>
      <c r="AH635" s="1"/>
      <c r="AI635" s="1"/>
      <c r="AJ635" s="1"/>
      <c r="AK635" s="1"/>
      <c r="AL635" s="1"/>
    </row>
    <row r="636" spans="1:38" x14ac:dyDescent="0.2">
      <c r="A636" s="1"/>
      <c r="B636" s="1"/>
      <c r="C636" s="1"/>
      <c r="D636" s="1"/>
      <c r="E636" s="1"/>
      <c r="F636" s="1"/>
      <c r="G636" s="1"/>
      <c r="H636" s="1"/>
      <c r="I636" s="1"/>
      <c r="J636" s="1"/>
      <c r="K636" s="1"/>
      <c r="L636" s="1"/>
      <c r="M636" s="1"/>
      <c r="N636" s="1"/>
      <c r="O636" s="1"/>
      <c r="P636" s="1"/>
      <c r="Q636" s="1"/>
      <c r="R636" s="1"/>
      <c r="S636" s="1"/>
      <c r="T636" s="1"/>
      <c r="U636" s="1"/>
      <c r="V636" s="1"/>
      <c r="W636" s="1"/>
      <c r="X636" s="1"/>
      <c r="Y636" s="1"/>
      <c r="Z636" s="1"/>
      <c r="AA636" s="1"/>
      <c r="AB636" s="1"/>
      <c r="AC636" s="1"/>
      <c r="AD636" s="1"/>
      <c r="AE636" s="1"/>
      <c r="AF636" s="1"/>
      <c r="AG636" s="1"/>
      <c r="AH636" s="1"/>
      <c r="AI636" s="1"/>
      <c r="AJ636" s="1"/>
      <c r="AK636" s="1"/>
      <c r="AL636" s="1"/>
    </row>
    <row r="637" spans="1:38" x14ac:dyDescent="0.2">
      <c r="A637" s="1"/>
      <c r="B637" s="1"/>
      <c r="C637" s="1"/>
      <c r="D637" s="1"/>
      <c r="E637" s="1"/>
      <c r="F637" s="1"/>
      <c r="G637" s="1"/>
      <c r="H637" s="1"/>
      <c r="I637" s="1"/>
      <c r="J637" s="1"/>
      <c r="K637" s="1"/>
      <c r="L637" s="1"/>
      <c r="M637" s="1"/>
      <c r="N637" s="1"/>
      <c r="O637" s="1"/>
      <c r="P637" s="1"/>
      <c r="Q637" s="1"/>
      <c r="R637" s="1"/>
      <c r="S637" s="1"/>
      <c r="T637" s="1"/>
      <c r="U637" s="1"/>
      <c r="V637" s="1"/>
      <c r="W637" s="1"/>
      <c r="X637" s="1"/>
      <c r="Y637" s="1"/>
      <c r="Z637" s="1"/>
      <c r="AA637" s="1"/>
      <c r="AB637" s="1"/>
      <c r="AC637" s="1"/>
      <c r="AD637" s="1"/>
      <c r="AE637" s="1"/>
      <c r="AF637" s="1"/>
      <c r="AG637" s="1"/>
      <c r="AH637" s="1"/>
      <c r="AI637" s="1"/>
      <c r="AJ637" s="1"/>
      <c r="AK637" s="1"/>
      <c r="AL637" s="1"/>
    </row>
    <row r="638" spans="1:38" x14ac:dyDescent="0.2">
      <c r="A638" s="1"/>
      <c r="B638" s="1"/>
      <c r="C638" s="1"/>
      <c r="D638" s="1"/>
      <c r="E638" s="1"/>
      <c r="F638" s="1"/>
      <c r="G638" s="1"/>
      <c r="H638" s="1"/>
      <c r="I638" s="1"/>
      <c r="J638" s="1"/>
      <c r="K638" s="1"/>
      <c r="L638" s="1"/>
      <c r="M638" s="1"/>
      <c r="N638" s="1"/>
      <c r="O638" s="1"/>
      <c r="P638" s="1"/>
      <c r="Q638" s="1"/>
      <c r="R638" s="1"/>
      <c r="S638" s="1"/>
      <c r="T638" s="1"/>
      <c r="U638" s="1"/>
      <c r="V638" s="1"/>
      <c r="W638" s="1"/>
      <c r="X638" s="1"/>
      <c r="Y638" s="1"/>
      <c r="Z638" s="1"/>
      <c r="AA638" s="1"/>
      <c r="AB638" s="1"/>
      <c r="AC638" s="1"/>
      <c r="AD638" s="1"/>
      <c r="AE638" s="1"/>
      <c r="AF638" s="1"/>
      <c r="AG638" s="1"/>
      <c r="AH638" s="1"/>
      <c r="AI638" s="1"/>
      <c r="AJ638" s="1"/>
      <c r="AK638" s="1"/>
      <c r="AL638" s="1"/>
    </row>
    <row r="639" spans="1:38" x14ac:dyDescent="0.2">
      <c r="A639" s="1"/>
      <c r="B639" s="1"/>
      <c r="C639" s="1"/>
      <c r="D639" s="1"/>
      <c r="E639" s="1"/>
      <c r="F639" s="1"/>
      <c r="G639" s="1"/>
      <c r="H639" s="1"/>
      <c r="I639" s="1"/>
      <c r="J639" s="1"/>
      <c r="K639" s="1"/>
      <c r="L639" s="1"/>
      <c r="M639" s="1"/>
      <c r="N639" s="1"/>
      <c r="O639" s="1"/>
      <c r="P639" s="1"/>
      <c r="Q639" s="1"/>
      <c r="R639" s="1"/>
      <c r="S639" s="1"/>
      <c r="T639" s="1"/>
      <c r="U639" s="1"/>
      <c r="V639" s="1"/>
      <c r="W639" s="1"/>
      <c r="X639" s="1"/>
      <c r="Y639" s="1"/>
      <c r="Z639" s="1"/>
      <c r="AA639" s="1"/>
      <c r="AB639" s="1"/>
      <c r="AC639" s="1"/>
      <c r="AD639" s="1"/>
      <c r="AE639" s="1"/>
      <c r="AF639" s="1"/>
      <c r="AG639" s="1"/>
      <c r="AH639" s="1"/>
      <c r="AI639" s="1"/>
      <c r="AJ639" s="1"/>
      <c r="AK639" s="1"/>
      <c r="AL639" s="1"/>
    </row>
    <row r="640" spans="1:38" x14ac:dyDescent="0.2">
      <c r="A640" s="1"/>
      <c r="B640" s="1"/>
      <c r="C640" s="1"/>
      <c r="D640" s="1"/>
      <c r="E640" s="1"/>
      <c r="F640" s="1"/>
      <c r="G640" s="1"/>
      <c r="H640" s="1"/>
      <c r="I640" s="1"/>
      <c r="J640" s="1"/>
      <c r="K640" s="1"/>
      <c r="L640" s="1"/>
      <c r="M640" s="1"/>
      <c r="N640" s="1"/>
      <c r="O640" s="1"/>
      <c r="P640" s="1"/>
      <c r="Q640" s="1"/>
      <c r="R640" s="1"/>
      <c r="S640" s="1"/>
      <c r="T640" s="1"/>
      <c r="U640" s="1"/>
      <c r="V640" s="1"/>
      <c r="W640" s="1"/>
      <c r="X640" s="1"/>
      <c r="Y640" s="1"/>
      <c r="Z640" s="1"/>
      <c r="AA640" s="1"/>
      <c r="AB640" s="1"/>
      <c r="AC640" s="1"/>
      <c r="AD640" s="1"/>
      <c r="AE640" s="1"/>
      <c r="AF640" s="1"/>
      <c r="AG640" s="1"/>
      <c r="AH640" s="1"/>
      <c r="AI640" s="1"/>
      <c r="AJ640" s="1"/>
      <c r="AK640" s="1"/>
      <c r="AL640" s="1"/>
    </row>
    <row r="641" spans="1:38" x14ac:dyDescent="0.2">
      <c r="A641" s="1"/>
      <c r="B641" s="1"/>
      <c r="C641" s="1"/>
      <c r="D641" s="1"/>
      <c r="E641" s="1"/>
      <c r="F641" s="1"/>
      <c r="G641" s="1"/>
      <c r="H641" s="1"/>
      <c r="I641" s="1"/>
      <c r="J641" s="1"/>
      <c r="K641" s="1"/>
      <c r="L641" s="1"/>
      <c r="M641" s="1"/>
      <c r="N641" s="1"/>
      <c r="O641" s="1"/>
      <c r="P641" s="1"/>
      <c r="Q641" s="1"/>
      <c r="R641" s="1"/>
      <c r="S641" s="1"/>
      <c r="T641" s="1"/>
      <c r="U641" s="1"/>
      <c r="V641" s="1"/>
      <c r="W641" s="1"/>
      <c r="X641" s="1"/>
      <c r="Y641" s="1"/>
      <c r="Z641" s="1"/>
      <c r="AA641" s="1"/>
      <c r="AB641" s="1"/>
      <c r="AC641" s="1"/>
      <c r="AD641" s="1"/>
      <c r="AE641" s="1"/>
      <c r="AF641" s="1"/>
      <c r="AG641" s="1"/>
      <c r="AH641" s="1"/>
      <c r="AI641" s="1"/>
      <c r="AJ641" s="1"/>
      <c r="AK641" s="1"/>
      <c r="AL641" s="1"/>
    </row>
    <row r="642" spans="1:38" x14ac:dyDescent="0.2">
      <c r="A642" s="1"/>
      <c r="B642" s="1"/>
      <c r="C642" s="1"/>
      <c r="D642" s="1"/>
      <c r="E642" s="1"/>
      <c r="F642" s="1"/>
      <c r="G642" s="1"/>
      <c r="H642" s="1"/>
      <c r="I642" s="1"/>
      <c r="J642" s="1"/>
      <c r="K642" s="1"/>
      <c r="L642" s="1"/>
      <c r="M642" s="1"/>
      <c r="N642" s="1"/>
      <c r="O642" s="1"/>
      <c r="P642" s="1"/>
      <c r="Q642" s="1"/>
      <c r="R642" s="1"/>
      <c r="S642" s="1"/>
      <c r="T642" s="1"/>
      <c r="U642" s="1"/>
      <c r="V642" s="1"/>
      <c r="W642" s="1"/>
      <c r="X642" s="1"/>
      <c r="Y642" s="1"/>
      <c r="Z642" s="1"/>
      <c r="AA642" s="1"/>
      <c r="AB642" s="1"/>
      <c r="AC642" s="1"/>
      <c r="AD642" s="1"/>
      <c r="AE642" s="1"/>
      <c r="AF642" s="1"/>
      <c r="AG642" s="1"/>
      <c r="AH642" s="1"/>
      <c r="AI642" s="1"/>
      <c r="AJ642" s="1"/>
      <c r="AK642" s="1"/>
      <c r="AL642" s="1"/>
    </row>
    <row r="643" spans="1:38" x14ac:dyDescent="0.2">
      <c r="A643" s="1"/>
      <c r="B643" s="1"/>
      <c r="C643" s="1"/>
      <c r="D643" s="1"/>
      <c r="E643" s="1"/>
      <c r="F643" s="1"/>
      <c r="G643" s="1"/>
      <c r="H643" s="1"/>
      <c r="I643" s="1"/>
      <c r="J643" s="1"/>
      <c r="K643" s="1"/>
      <c r="L643" s="1"/>
      <c r="M643" s="1"/>
      <c r="N643" s="1"/>
      <c r="O643" s="1"/>
      <c r="P643" s="1"/>
      <c r="Q643" s="1"/>
      <c r="R643" s="1"/>
      <c r="S643" s="1"/>
      <c r="T643" s="1"/>
      <c r="U643" s="1"/>
      <c r="V643" s="1"/>
      <c r="W643" s="1"/>
      <c r="X643" s="1"/>
      <c r="Y643" s="1"/>
      <c r="Z643" s="1"/>
      <c r="AA643" s="1"/>
      <c r="AB643" s="1"/>
      <c r="AC643" s="1"/>
      <c r="AD643" s="1"/>
      <c r="AE643" s="1"/>
      <c r="AF643" s="1"/>
      <c r="AG643" s="1"/>
      <c r="AH643" s="1"/>
      <c r="AI643" s="1"/>
      <c r="AJ643" s="1"/>
      <c r="AK643" s="1"/>
      <c r="AL643" s="1"/>
    </row>
    <row r="644" spans="1:38" x14ac:dyDescent="0.2">
      <c r="A644" s="1"/>
      <c r="B644" s="1"/>
      <c r="C644" s="1"/>
      <c r="D644" s="1"/>
      <c r="E644" s="1"/>
      <c r="F644" s="1"/>
      <c r="G644" s="1"/>
      <c r="H644" s="1"/>
      <c r="I644" s="1"/>
      <c r="J644" s="1"/>
      <c r="K644" s="1"/>
      <c r="L644" s="1"/>
      <c r="M644" s="1"/>
      <c r="N644" s="1"/>
      <c r="O644" s="1"/>
      <c r="P644" s="1"/>
      <c r="Q644" s="1"/>
      <c r="R644" s="1"/>
      <c r="S644" s="1"/>
      <c r="T644" s="1"/>
      <c r="U644" s="1"/>
      <c r="V644" s="1"/>
      <c r="W644" s="1"/>
      <c r="X644" s="1"/>
      <c r="Y644" s="1"/>
      <c r="Z644" s="1"/>
      <c r="AA644" s="1"/>
      <c r="AB644" s="1"/>
      <c r="AC644" s="1"/>
      <c r="AD644" s="1"/>
      <c r="AE644" s="1"/>
      <c r="AF644" s="1"/>
      <c r="AG644" s="1"/>
      <c r="AH644" s="1"/>
      <c r="AI644" s="1"/>
      <c r="AJ644" s="1"/>
      <c r="AK644" s="1"/>
      <c r="AL644" s="1"/>
    </row>
    <row r="645" spans="1:38" x14ac:dyDescent="0.2">
      <c r="A645" s="1"/>
      <c r="B645" s="1"/>
      <c r="C645" s="1"/>
      <c r="D645" s="1"/>
      <c r="E645" s="1"/>
      <c r="F645" s="1"/>
      <c r="G645" s="1"/>
      <c r="H645" s="1"/>
      <c r="I645" s="1"/>
      <c r="J645" s="1"/>
      <c r="K645" s="1"/>
      <c r="L645" s="1"/>
      <c r="M645" s="1"/>
      <c r="N645" s="1"/>
      <c r="O645" s="1"/>
      <c r="P645" s="1"/>
      <c r="Q645" s="1"/>
      <c r="R645" s="1"/>
      <c r="S645" s="1"/>
      <c r="T645" s="1"/>
      <c r="U645" s="1"/>
      <c r="V645" s="1"/>
      <c r="W645" s="1"/>
      <c r="X645" s="1"/>
      <c r="Y645" s="1"/>
      <c r="Z645" s="1"/>
      <c r="AA645" s="1"/>
      <c r="AB645" s="1"/>
      <c r="AC645" s="1"/>
      <c r="AD645" s="1"/>
      <c r="AE645" s="1"/>
      <c r="AF645" s="1"/>
      <c r="AG645" s="1"/>
      <c r="AH645" s="1"/>
      <c r="AI645" s="1"/>
      <c r="AJ645" s="1"/>
      <c r="AK645" s="1"/>
      <c r="AL645" s="1"/>
    </row>
    <row r="646" spans="1:38" x14ac:dyDescent="0.2">
      <c r="A646" s="1"/>
      <c r="B646" s="1"/>
      <c r="C646" s="1"/>
      <c r="D646" s="1"/>
      <c r="E646" s="1"/>
      <c r="F646" s="1"/>
      <c r="G646" s="1"/>
      <c r="H646" s="1"/>
      <c r="I646" s="1"/>
      <c r="J646" s="1"/>
      <c r="K646" s="1"/>
      <c r="L646" s="1"/>
      <c r="M646" s="1"/>
      <c r="N646" s="1"/>
      <c r="O646" s="1"/>
      <c r="P646" s="1"/>
      <c r="Q646" s="1"/>
      <c r="R646" s="1"/>
      <c r="S646" s="1"/>
      <c r="T646" s="1"/>
      <c r="U646" s="1"/>
      <c r="V646" s="1"/>
      <c r="W646" s="1"/>
      <c r="X646" s="1"/>
      <c r="Y646" s="1"/>
      <c r="Z646" s="1"/>
      <c r="AA646" s="1"/>
      <c r="AB646" s="1"/>
      <c r="AC646" s="1"/>
      <c r="AD646" s="1"/>
      <c r="AE646" s="1"/>
      <c r="AF646" s="1"/>
      <c r="AG646" s="1"/>
      <c r="AH646" s="1"/>
      <c r="AI646" s="1"/>
      <c r="AJ646" s="1"/>
      <c r="AK646" s="1"/>
      <c r="AL646" s="1"/>
    </row>
    <row r="647" spans="1:38" x14ac:dyDescent="0.2">
      <c r="A647" s="1"/>
      <c r="B647" s="1"/>
      <c r="C647" s="1"/>
      <c r="D647" s="1"/>
      <c r="E647" s="1"/>
      <c r="F647" s="1"/>
      <c r="G647" s="1"/>
      <c r="H647" s="1"/>
      <c r="I647" s="1"/>
      <c r="J647" s="1"/>
      <c r="K647" s="1"/>
      <c r="L647" s="1"/>
      <c r="M647" s="1"/>
      <c r="N647" s="1"/>
      <c r="O647" s="1"/>
      <c r="P647" s="1"/>
      <c r="Q647" s="1"/>
      <c r="R647" s="1"/>
      <c r="S647" s="1"/>
      <c r="T647" s="1"/>
      <c r="U647" s="1"/>
      <c r="V647" s="1"/>
      <c r="W647" s="1"/>
      <c r="X647" s="1"/>
      <c r="Y647" s="1"/>
      <c r="Z647" s="1"/>
      <c r="AA647" s="1"/>
      <c r="AB647" s="1"/>
      <c r="AC647" s="1"/>
      <c r="AD647" s="1"/>
      <c r="AE647" s="1"/>
      <c r="AF647" s="1"/>
      <c r="AG647" s="1"/>
      <c r="AH647" s="1"/>
      <c r="AI647" s="1"/>
      <c r="AJ647" s="1"/>
      <c r="AK647" s="1"/>
      <c r="AL647" s="1"/>
    </row>
    <row r="648" spans="1:38" x14ac:dyDescent="0.2">
      <c r="A648" s="1"/>
      <c r="B648" s="1"/>
      <c r="C648" s="1"/>
      <c r="D648" s="1"/>
      <c r="E648" s="1"/>
      <c r="F648" s="1"/>
      <c r="G648" s="1"/>
      <c r="H648" s="1"/>
      <c r="I648" s="1"/>
      <c r="J648" s="1"/>
      <c r="K648" s="1"/>
      <c r="L648" s="1"/>
      <c r="M648" s="1"/>
      <c r="N648" s="1"/>
      <c r="O648" s="1"/>
      <c r="P648" s="1"/>
      <c r="Q648" s="1"/>
      <c r="R648" s="1"/>
      <c r="S648" s="1"/>
      <c r="T648" s="1"/>
      <c r="U648" s="1"/>
      <c r="V648" s="1"/>
      <c r="W648" s="1"/>
      <c r="X648" s="1"/>
      <c r="Y648" s="1"/>
      <c r="Z648" s="1"/>
      <c r="AA648" s="1"/>
      <c r="AB648" s="1"/>
      <c r="AC648" s="1"/>
      <c r="AD648" s="1"/>
      <c r="AE648" s="1"/>
      <c r="AF648" s="1"/>
      <c r="AG648" s="1"/>
      <c r="AH648" s="1"/>
      <c r="AI648" s="1"/>
      <c r="AJ648" s="1"/>
      <c r="AK648" s="1"/>
      <c r="AL648" s="1"/>
    </row>
    <row r="649" spans="1:38" x14ac:dyDescent="0.2">
      <c r="A649" s="1"/>
      <c r="B649" s="1"/>
      <c r="C649" s="1"/>
      <c r="D649" s="1"/>
      <c r="E649" s="1"/>
      <c r="F649" s="1"/>
      <c r="G649" s="1"/>
      <c r="H649" s="1"/>
      <c r="I649" s="1"/>
      <c r="J649" s="1"/>
      <c r="K649" s="1"/>
      <c r="L649" s="1"/>
      <c r="M649" s="1"/>
      <c r="N649" s="1"/>
      <c r="O649" s="1"/>
      <c r="P649" s="1"/>
      <c r="Q649" s="1"/>
      <c r="R649" s="1"/>
      <c r="S649" s="1"/>
      <c r="T649" s="1"/>
      <c r="U649" s="1"/>
      <c r="V649" s="1"/>
      <c r="W649" s="1"/>
      <c r="X649" s="1"/>
      <c r="Y649" s="1"/>
      <c r="Z649" s="1"/>
      <c r="AA649" s="1"/>
      <c r="AB649" s="1"/>
      <c r="AC649" s="1"/>
      <c r="AD649" s="1"/>
      <c r="AE649" s="1"/>
      <c r="AF649" s="1"/>
      <c r="AG649" s="1"/>
      <c r="AH649" s="1"/>
      <c r="AI649" s="1"/>
      <c r="AJ649" s="1"/>
      <c r="AK649" s="1"/>
      <c r="AL649" s="1"/>
    </row>
    <row r="650" spans="1:38" x14ac:dyDescent="0.2">
      <c r="A650" s="1"/>
      <c r="B650" s="1"/>
      <c r="C650" s="1"/>
      <c r="D650" s="1"/>
      <c r="E650" s="1"/>
      <c r="F650" s="1"/>
      <c r="G650" s="1"/>
      <c r="H650" s="1"/>
      <c r="I650" s="1"/>
      <c r="J650" s="1"/>
      <c r="K650" s="1"/>
      <c r="L650" s="1"/>
      <c r="M650" s="1"/>
      <c r="N650" s="1"/>
      <c r="O650" s="1"/>
      <c r="P650" s="1"/>
      <c r="Q650" s="1"/>
      <c r="R650" s="1"/>
      <c r="S650" s="1"/>
      <c r="T650" s="1"/>
      <c r="U650" s="1"/>
      <c r="V650" s="1"/>
      <c r="W650" s="1"/>
      <c r="X650" s="1"/>
      <c r="Y650" s="1"/>
      <c r="Z650" s="1"/>
      <c r="AA650" s="1"/>
      <c r="AB650" s="1"/>
      <c r="AC650" s="1"/>
      <c r="AD650" s="1"/>
      <c r="AE650" s="1"/>
      <c r="AF650" s="1"/>
      <c r="AG650" s="1"/>
      <c r="AH650" s="1"/>
      <c r="AI650" s="1"/>
      <c r="AJ650" s="1"/>
      <c r="AK650" s="1"/>
      <c r="AL650" s="1"/>
    </row>
    <row r="651" spans="1:38" x14ac:dyDescent="0.2">
      <c r="A651" s="1"/>
      <c r="B651" s="1"/>
      <c r="C651" s="1"/>
      <c r="D651" s="1"/>
      <c r="E651" s="1"/>
      <c r="F651" s="1"/>
      <c r="G651" s="1"/>
      <c r="H651" s="1"/>
      <c r="I651" s="1"/>
      <c r="J651" s="1"/>
      <c r="K651" s="1"/>
      <c r="L651" s="1"/>
      <c r="M651" s="1"/>
      <c r="N651" s="1"/>
      <c r="O651" s="1"/>
      <c r="P651" s="1"/>
      <c r="Q651" s="1"/>
      <c r="R651" s="1"/>
      <c r="S651" s="1"/>
      <c r="T651" s="1"/>
      <c r="U651" s="1"/>
      <c r="V651" s="1"/>
      <c r="W651" s="1"/>
      <c r="X651" s="1"/>
      <c r="Y651" s="1"/>
      <c r="Z651" s="1"/>
      <c r="AA651" s="1"/>
      <c r="AB651" s="1"/>
      <c r="AC651" s="1"/>
      <c r="AD651" s="1"/>
      <c r="AE651" s="1"/>
      <c r="AF651" s="1"/>
      <c r="AG651" s="1"/>
      <c r="AH651" s="1"/>
      <c r="AI651" s="1"/>
      <c r="AJ651" s="1"/>
      <c r="AK651" s="1"/>
      <c r="AL651" s="1"/>
    </row>
    <row r="652" spans="1:38" x14ac:dyDescent="0.2">
      <c r="A652" s="1"/>
      <c r="B652" s="1"/>
      <c r="C652" s="1"/>
      <c r="D652" s="1"/>
      <c r="E652" s="1"/>
      <c r="F652" s="1"/>
      <c r="G652" s="1"/>
      <c r="H652" s="1"/>
      <c r="I652" s="1"/>
      <c r="J652" s="1"/>
      <c r="K652" s="1"/>
      <c r="L652" s="1"/>
      <c r="M652" s="1"/>
      <c r="N652" s="1"/>
      <c r="O652" s="1"/>
      <c r="P652" s="1"/>
      <c r="Q652" s="1"/>
      <c r="R652" s="1"/>
      <c r="S652" s="1"/>
      <c r="T652" s="1"/>
      <c r="U652" s="1"/>
      <c r="V652" s="1"/>
      <c r="W652" s="1"/>
      <c r="X652" s="1"/>
      <c r="Y652" s="1"/>
      <c r="Z652" s="1"/>
      <c r="AA652" s="1"/>
      <c r="AB652" s="1"/>
      <c r="AC652" s="1"/>
      <c r="AD652" s="1"/>
      <c r="AE652" s="1"/>
      <c r="AF652" s="1"/>
      <c r="AG652" s="1"/>
      <c r="AH652" s="1"/>
      <c r="AI652" s="1"/>
      <c r="AJ652" s="1"/>
      <c r="AK652" s="1"/>
      <c r="AL652" s="1"/>
    </row>
    <row r="653" spans="1:38" x14ac:dyDescent="0.2">
      <c r="A653" s="1"/>
      <c r="B653" s="1"/>
      <c r="C653" s="1"/>
      <c r="D653" s="1"/>
      <c r="E653" s="1"/>
      <c r="F653" s="1"/>
      <c r="G653" s="1"/>
      <c r="H653" s="1"/>
      <c r="I653" s="1"/>
      <c r="J653" s="1"/>
      <c r="K653" s="1"/>
      <c r="L653" s="1"/>
      <c r="M653" s="1"/>
      <c r="N653" s="1"/>
      <c r="O653" s="1"/>
      <c r="P653" s="1"/>
      <c r="Q653" s="1"/>
      <c r="R653" s="1"/>
      <c r="S653" s="1"/>
      <c r="T653" s="1"/>
      <c r="U653" s="1"/>
      <c r="V653" s="1"/>
      <c r="W653" s="1"/>
      <c r="X653" s="1"/>
      <c r="Y653" s="1"/>
      <c r="Z653" s="1"/>
      <c r="AA653" s="1"/>
      <c r="AB653" s="1"/>
      <c r="AC653" s="1"/>
      <c r="AD653" s="1"/>
      <c r="AE653" s="1"/>
      <c r="AF653" s="1"/>
      <c r="AG653" s="1"/>
      <c r="AH653" s="1"/>
      <c r="AI653" s="1"/>
      <c r="AJ653" s="1"/>
      <c r="AK653" s="1"/>
      <c r="AL653" s="1"/>
    </row>
    <row r="654" spans="1:38" x14ac:dyDescent="0.2">
      <c r="A654" s="1"/>
      <c r="B654" s="1"/>
      <c r="C654" s="1"/>
      <c r="D654" s="1"/>
      <c r="E654" s="1"/>
      <c r="F654" s="1"/>
      <c r="G654" s="1"/>
      <c r="H654" s="1"/>
      <c r="I654" s="1"/>
      <c r="J654" s="1"/>
      <c r="K654" s="1"/>
      <c r="L654" s="1"/>
      <c r="M654" s="1"/>
      <c r="N654" s="1"/>
      <c r="O654" s="1"/>
      <c r="P654" s="1"/>
      <c r="Q654" s="1"/>
      <c r="R654" s="1"/>
      <c r="S654" s="1"/>
      <c r="T654" s="1"/>
      <c r="U654" s="1"/>
      <c r="V654" s="1"/>
      <c r="W654" s="1"/>
      <c r="X654" s="1"/>
      <c r="Y654" s="1"/>
      <c r="Z654" s="1"/>
      <c r="AA654" s="1"/>
      <c r="AB654" s="1"/>
      <c r="AC654" s="1"/>
      <c r="AD654" s="1"/>
      <c r="AE654" s="1"/>
      <c r="AF654" s="1"/>
      <c r="AG654" s="1"/>
      <c r="AH654" s="1"/>
      <c r="AI654" s="1"/>
      <c r="AJ654" s="1"/>
      <c r="AK654" s="1"/>
      <c r="AL654" s="1"/>
    </row>
    <row r="655" spans="1:38" x14ac:dyDescent="0.2">
      <c r="A655" s="1"/>
      <c r="B655" s="1"/>
      <c r="C655" s="1"/>
      <c r="D655" s="1"/>
      <c r="E655" s="1"/>
      <c r="F655" s="1"/>
      <c r="G655" s="1"/>
      <c r="H655" s="1"/>
      <c r="I655" s="1"/>
      <c r="J655" s="1"/>
      <c r="K655" s="1"/>
      <c r="L655" s="1"/>
      <c r="M655" s="1"/>
      <c r="N655" s="1"/>
      <c r="O655" s="1"/>
      <c r="P655" s="1"/>
      <c r="Q655" s="1"/>
      <c r="R655" s="1"/>
      <c r="S655" s="1"/>
      <c r="T655" s="1"/>
      <c r="U655" s="1"/>
      <c r="V655" s="1"/>
      <c r="W655" s="1"/>
      <c r="X655" s="1"/>
      <c r="Y655" s="1"/>
      <c r="Z655" s="1"/>
      <c r="AA655" s="1"/>
      <c r="AB655" s="1"/>
      <c r="AC655" s="1"/>
      <c r="AD655" s="1"/>
      <c r="AE655" s="1"/>
      <c r="AF655" s="1"/>
      <c r="AG655" s="1"/>
      <c r="AH655" s="1"/>
      <c r="AI655" s="1"/>
      <c r="AJ655" s="1"/>
      <c r="AK655" s="1"/>
      <c r="AL655" s="1"/>
    </row>
    <row r="656" spans="1:38" x14ac:dyDescent="0.2">
      <c r="A656" s="1"/>
      <c r="B656" s="1"/>
      <c r="C656" s="1"/>
      <c r="D656" s="1"/>
      <c r="E656" s="1"/>
      <c r="F656" s="1"/>
      <c r="G656" s="1"/>
      <c r="H656" s="1"/>
      <c r="I656" s="1"/>
      <c r="J656" s="1"/>
      <c r="K656" s="1"/>
      <c r="L656" s="1"/>
      <c r="M656" s="1"/>
      <c r="N656" s="1"/>
      <c r="O656" s="1"/>
      <c r="P656" s="1"/>
      <c r="Q656" s="1"/>
      <c r="R656" s="1"/>
      <c r="S656" s="1"/>
      <c r="T656" s="1"/>
      <c r="U656" s="1"/>
      <c r="V656" s="1"/>
      <c r="W656" s="1"/>
      <c r="X656" s="1"/>
      <c r="Y656" s="1"/>
      <c r="Z656" s="1"/>
      <c r="AA656" s="1"/>
      <c r="AB656" s="1"/>
      <c r="AC656" s="1"/>
      <c r="AD656" s="1"/>
      <c r="AE656" s="1"/>
      <c r="AF656" s="1"/>
      <c r="AG656" s="1"/>
      <c r="AH656" s="1"/>
      <c r="AI656" s="1"/>
      <c r="AJ656" s="1"/>
      <c r="AK656" s="1"/>
      <c r="AL656" s="1"/>
    </row>
    <row r="657" spans="1:38" x14ac:dyDescent="0.2">
      <c r="A657" s="1"/>
      <c r="B657" s="1"/>
      <c r="C657" s="1"/>
      <c r="D657" s="1"/>
      <c r="E657" s="1"/>
      <c r="F657" s="1"/>
      <c r="G657" s="1"/>
      <c r="H657" s="1"/>
      <c r="I657" s="1"/>
      <c r="J657" s="1"/>
      <c r="K657" s="1"/>
      <c r="L657" s="1"/>
      <c r="M657" s="1"/>
      <c r="N657" s="1"/>
      <c r="O657" s="1"/>
      <c r="P657" s="1"/>
      <c r="Q657" s="1"/>
      <c r="R657" s="1"/>
      <c r="S657" s="1"/>
      <c r="T657" s="1"/>
      <c r="U657" s="1"/>
      <c r="V657" s="1"/>
      <c r="W657" s="1"/>
      <c r="X657" s="1"/>
      <c r="Y657" s="1"/>
      <c r="Z657" s="1"/>
      <c r="AA657" s="1"/>
      <c r="AB657" s="1"/>
      <c r="AC657" s="1"/>
      <c r="AD657" s="1"/>
      <c r="AE657" s="1"/>
      <c r="AF657" s="1"/>
      <c r="AG657" s="1"/>
      <c r="AH657" s="1"/>
      <c r="AI657" s="1"/>
      <c r="AJ657" s="1"/>
      <c r="AK657" s="1"/>
      <c r="AL657" s="1"/>
    </row>
    <row r="658" spans="1:38" x14ac:dyDescent="0.2">
      <c r="A658" s="1"/>
      <c r="B658" s="1"/>
      <c r="C658" s="1"/>
      <c r="D658" s="1"/>
      <c r="E658" s="1"/>
      <c r="F658" s="1"/>
      <c r="G658" s="1"/>
      <c r="H658" s="1"/>
      <c r="I658" s="1"/>
      <c r="J658" s="1"/>
      <c r="K658" s="1"/>
      <c r="L658" s="1"/>
      <c r="M658" s="1"/>
      <c r="N658" s="1"/>
      <c r="O658" s="1"/>
      <c r="P658" s="1"/>
      <c r="Q658" s="1"/>
      <c r="R658" s="1"/>
      <c r="S658" s="1"/>
      <c r="T658" s="1"/>
      <c r="U658" s="1"/>
      <c r="V658" s="1"/>
      <c r="W658" s="1"/>
      <c r="X658" s="1"/>
      <c r="Y658" s="1"/>
      <c r="Z658" s="1"/>
      <c r="AA658" s="1"/>
      <c r="AB658" s="1"/>
      <c r="AC658" s="1"/>
      <c r="AD658" s="1"/>
      <c r="AE658" s="1"/>
      <c r="AF658" s="1"/>
      <c r="AG658" s="1"/>
      <c r="AH658" s="1"/>
      <c r="AI658" s="1"/>
      <c r="AJ658" s="1"/>
      <c r="AK658" s="1"/>
      <c r="AL658" s="1"/>
    </row>
    <row r="659" spans="1:38" x14ac:dyDescent="0.2">
      <c r="A659" s="1"/>
      <c r="B659" s="1"/>
      <c r="C659" s="1"/>
      <c r="D659" s="1"/>
      <c r="E659" s="1"/>
      <c r="F659" s="1"/>
      <c r="G659" s="1"/>
      <c r="H659" s="1"/>
      <c r="I659" s="1"/>
      <c r="J659" s="1"/>
      <c r="K659" s="1"/>
      <c r="L659" s="1"/>
      <c r="M659" s="1"/>
      <c r="N659" s="1"/>
      <c r="O659" s="1"/>
      <c r="P659" s="1"/>
      <c r="Q659" s="1"/>
      <c r="R659" s="1"/>
      <c r="S659" s="1"/>
      <c r="T659" s="1"/>
      <c r="U659" s="1"/>
      <c r="V659" s="1"/>
      <c r="W659" s="1"/>
      <c r="X659" s="1"/>
      <c r="Y659" s="1"/>
      <c r="Z659" s="1"/>
      <c r="AA659" s="1"/>
      <c r="AB659" s="1"/>
      <c r="AC659" s="1"/>
      <c r="AD659" s="1"/>
      <c r="AE659" s="1"/>
      <c r="AF659" s="1"/>
      <c r="AG659" s="1"/>
      <c r="AH659" s="1"/>
      <c r="AI659" s="1"/>
      <c r="AJ659" s="1"/>
      <c r="AK659" s="1"/>
      <c r="AL659" s="1"/>
    </row>
    <row r="660" spans="1:38" x14ac:dyDescent="0.2">
      <c r="A660" s="1"/>
      <c r="B660" s="1"/>
      <c r="C660" s="1"/>
      <c r="D660" s="1"/>
      <c r="E660" s="1"/>
      <c r="F660" s="1"/>
      <c r="G660" s="1"/>
      <c r="H660" s="1"/>
      <c r="I660" s="1"/>
      <c r="J660" s="1"/>
      <c r="K660" s="1"/>
      <c r="L660" s="1"/>
      <c r="M660" s="1"/>
      <c r="N660" s="1"/>
      <c r="O660" s="1"/>
      <c r="P660" s="1"/>
      <c r="Q660" s="1"/>
      <c r="R660" s="1"/>
      <c r="S660" s="1"/>
      <c r="T660" s="1"/>
      <c r="U660" s="1"/>
      <c r="V660" s="1"/>
      <c r="W660" s="1"/>
      <c r="X660" s="1"/>
      <c r="Y660" s="1"/>
      <c r="Z660" s="1"/>
      <c r="AA660" s="1"/>
      <c r="AB660" s="1"/>
      <c r="AC660" s="1"/>
      <c r="AD660" s="1"/>
      <c r="AE660" s="1"/>
      <c r="AF660" s="1"/>
      <c r="AG660" s="1"/>
      <c r="AH660" s="1"/>
      <c r="AI660" s="1"/>
      <c r="AJ660" s="1"/>
      <c r="AK660" s="1"/>
      <c r="AL660" s="1"/>
    </row>
    <row r="661" spans="1:38" x14ac:dyDescent="0.2">
      <c r="A661" s="1"/>
      <c r="B661" s="1"/>
      <c r="C661" s="1"/>
      <c r="D661" s="1"/>
      <c r="E661" s="1"/>
      <c r="F661" s="1"/>
      <c r="G661" s="1"/>
      <c r="H661" s="1"/>
      <c r="I661" s="1"/>
      <c r="J661" s="1"/>
      <c r="K661" s="1"/>
      <c r="L661" s="1"/>
      <c r="M661" s="1"/>
      <c r="N661" s="1"/>
      <c r="O661" s="1"/>
      <c r="P661" s="1"/>
      <c r="Q661" s="1"/>
      <c r="R661" s="1"/>
      <c r="S661" s="1"/>
      <c r="T661" s="1"/>
      <c r="U661" s="1"/>
      <c r="V661" s="1"/>
      <c r="W661" s="1"/>
      <c r="X661" s="1"/>
      <c r="Y661" s="1"/>
      <c r="Z661" s="1"/>
      <c r="AA661" s="1"/>
      <c r="AB661" s="1"/>
      <c r="AC661" s="1"/>
      <c r="AD661" s="1"/>
      <c r="AE661" s="1"/>
      <c r="AF661" s="1"/>
      <c r="AG661" s="1"/>
      <c r="AH661" s="1"/>
      <c r="AI661" s="1"/>
      <c r="AJ661" s="1"/>
      <c r="AK661" s="1"/>
      <c r="AL661" s="1"/>
    </row>
    <row r="662" spans="1:38" x14ac:dyDescent="0.2">
      <c r="A662" s="1"/>
      <c r="B662" s="1"/>
      <c r="C662" s="1"/>
      <c r="D662" s="1"/>
      <c r="E662" s="1"/>
      <c r="F662" s="1"/>
      <c r="G662" s="1"/>
      <c r="H662" s="1"/>
      <c r="I662" s="1"/>
      <c r="J662" s="1"/>
      <c r="K662" s="1"/>
      <c r="L662" s="1"/>
      <c r="M662" s="1"/>
      <c r="N662" s="1"/>
      <c r="O662" s="1"/>
      <c r="P662" s="1"/>
      <c r="Q662" s="1"/>
      <c r="R662" s="1"/>
      <c r="S662" s="1"/>
      <c r="T662" s="1"/>
      <c r="U662" s="1"/>
      <c r="V662" s="1"/>
      <c r="W662" s="1"/>
      <c r="X662" s="1"/>
      <c r="Y662" s="1"/>
      <c r="Z662" s="1"/>
      <c r="AA662" s="1"/>
      <c r="AB662" s="1"/>
      <c r="AC662" s="1"/>
      <c r="AD662" s="1"/>
      <c r="AE662" s="1"/>
      <c r="AF662" s="1"/>
      <c r="AG662" s="1"/>
      <c r="AH662" s="1"/>
      <c r="AI662" s="1"/>
      <c r="AJ662" s="1"/>
      <c r="AK662" s="1"/>
      <c r="AL662" s="1"/>
    </row>
    <row r="663" spans="1:38" x14ac:dyDescent="0.2">
      <c r="A663" s="1"/>
      <c r="B663" s="1"/>
      <c r="C663" s="1"/>
      <c r="D663" s="1"/>
      <c r="E663" s="1"/>
      <c r="F663" s="1"/>
      <c r="G663" s="1"/>
      <c r="H663" s="1"/>
      <c r="I663" s="1"/>
      <c r="J663" s="1"/>
      <c r="K663" s="1"/>
      <c r="L663" s="1"/>
      <c r="M663" s="1"/>
      <c r="N663" s="1"/>
      <c r="O663" s="1"/>
      <c r="P663" s="1"/>
      <c r="Q663" s="1"/>
      <c r="R663" s="1"/>
      <c r="S663" s="1"/>
      <c r="T663" s="1"/>
      <c r="U663" s="1"/>
      <c r="V663" s="1"/>
      <c r="W663" s="1"/>
      <c r="X663" s="1"/>
      <c r="Y663" s="1"/>
      <c r="Z663" s="1"/>
      <c r="AA663" s="1"/>
      <c r="AB663" s="1"/>
      <c r="AC663" s="1"/>
      <c r="AD663" s="1"/>
      <c r="AE663" s="1"/>
      <c r="AF663" s="1"/>
      <c r="AG663" s="1"/>
      <c r="AH663" s="1"/>
      <c r="AI663" s="1"/>
      <c r="AJ663" s="1"/>
      <c r="AK663" s="1"/>
      <c r="AL663" s="1"/>
    </row>
    <row r="664" spans="1:38" x14ac:dyDescent="0.2">
      <c r="A664" s="1"/>
      <c r="B664" s="1"/>
      <c r="C664" s="1"/>
      <c r="D664" s="1"/>
      <c r="E664" s="1"/>
      <c r="F664" s="1"/>
      <c r="G664" s="1"/>
      <c r="H664" s="1"/>
      <c r="I664" s="1"/>
      <c r="J664" s="1"/>
      <c r="K664" s="1"/>
      <c r="L664" s="1"/>
      <c r="M664" s="1"/>
      <c r="N664" s="1"/>
      <c r="O664" s="1"/>
      <c r="P664" s="1"/>
      <c r="Q664" s="1"/>
      <c r="R664" s="1"/>
      <c r="S664" s="1"/>
      <c r="T664" s="1"/>
      <c r="U664" s="1"/>
      <c r="V664" s="1"/>
      <c r="W664" s="1"/>
      <c r="X664" s="1"/>
      <c r="Y664" s="1"/>
      <c r="Z664" s="1"/>
      <c r="AA664" s="1"/>
      <c r="AB664" s="1"/>
      <c r="AC664" s="1"/>
      <c r="AD664" s="1"/>
      <c r="AE664" s="1"/>
      <c r="AF664" s="1"/>
      <c r="AG664" s="1"/>
      <c r="AH664" s="1"/>
      <c r="AI664" s="1"/>
      <c r="AJ664" s="1"/>
      <c r="AK664" s="1"/>
      <c r="AL664" s="1"/>
    </row>
    <row r="665" spans="1:38" x14ac:dyDescent="0.2">
      <c r="A665" s="1"/>
      <c r="B665" s="1"/>
      <c r="C665" s="1"/>
      <c r="D665" s="1"/>
      <c r="E665" s="1"/>
      <c r="F665" s="1"/>
      <c r="G665" s="1"/>
      <c r="H665" s="1"/>
      <c r="I665" s="1"/>
      <c r="J665" s="1"/>
      <c r="K665" s="1"/>
      <c r="L665" s="1"/>
      <c r="M665" s="1"/>
      <c r="N665" s="1"/>
      <c r="O665" s="1"/>
      <c r="P665" s="1"/>
      <c r="Q665" s="1"/>
      <c r="R665" s="1"/>
      <c r="S665" s="1"/>
      <c r="T665" s="1"/>
      <c r="U665" s="1"/>
      <c r="V665" s="1"/>
      <c r="W665" s="1"/>
      <c r="X665" s="1"/>
      <c r="Y665" s="1"/>
      <c r="Z665" s="1"/>
      <c r="AA665" s="1"/>
      <c r="AB665" s="1"/>
      <c r="AC665" s="1"/>
      <c r="AD665" s="1"/>
      <c r="AE665" s="1"/>
      <c r="AF665" s="1"/>
      <c r="AG665" s="1"/>
      <c r="AH665" s="1"/>
      <c r="AI665" s="1"/>
      <c r="AJ665" s="1"/>
      <c r="AK665" s="1"/>
      <c r="AL665" s="1"/>
    </row>
    <row r="666" spans="1:38" x14ac:dyDescent="0.2">
      <c r="A666" s="1"/>
      <c r="B666" s="1"/>
      <c r="C666" s="1"/>
      <c r="D666" s="1"/>
      <c r="E666" s="1"/>
      <c r="F666" s="1"/>
      <c r="G666" s="1"/>
      <c r="H666" s="1"/>
      <c r="I666" s="1"/>
      <c r="J666" s="1"/>
      <c r="K666" s="1"/>
      <c r="L666" s="1"/>
      <c r="M666" s="1"/>
      <c r="N666" s="1"/>
      <c r="O666" s="1"/>
      <c r="P666" s="1"/>
      <c r="Q666" s="1"/>
      <c r="R666" s="1"/>
      <c r="S666" s="1"/>
      <c r="T666" s="1"/>
      <c r="U666" s="1"/>
      <c r="V666" s="1"/>
      <c r="W666" s="1"/>
      <c r="X666" s="1"/>
      <c r="Y666" s="1"/>
      <c r="Z666" s="1"/>
      <c r="AA666" s="1"/>
      <c r="AB666" s="1"/>
      <c r="AC666" s="1"/>
      <c r="AD666" s="1"/>
      <c r="AE666" s="1"/>
      <c r="AF666" s="1"/>
      <c r="AG666" s="1"/>
      <c r="AH666" s="1"/>
      <c r="AI666" s="1"/>
      <c r="AJ666" s="1"/>
      <c r="AK666" s="1"/>
      <c r="AL666" s="1"/>
    </row>
    <row r="667" spans="1:38" x14ac:dyDescent="0.2">
      <c r="A667" s="1"/>
      <c r="B667" s="1"/>
      <c r="C667" s="1"/>
      <c r="D667" s="1"/>
      <c r="E667" s="1"/>
      <c r="F667" s="1"/>
      <c r="G667" s="1"/>
      <c r="H667" s="1"/>
      <c r="I667" s="1"/>
      <c r="J667" s="1"/>
      <c r="K667" s="1"/>
      <c r="L667" s="1"/>
      <c r="M667" s="1"/>
      <c r="N667" s="1"/>
      <c r="O667" s="1"/>
      <c r="P667" s="1"/>
      <c r="Q667" s="1"/>
      <c r="R667" s="1"/>
      <c r="S667" s="1"/>
      <c r="T667" s="1"/>
      <c r="U667" s="1"/>
      <c r="V667" s="1"/>
      <c r="W667" s="1"/>
      <c r="X667" s="1"/>
      <c r="Y667" s="1"/>
      <c r="Z667" s="1"/>
      <c r="AA667" s="1"/>
      <c r="AB667" s="1"/>
      <c r="AC667" s="1"/>
      <c r="AD667" s="1"/>
      <c r="AE667" s="1"/>
      <c r="AF667" s="1"/>
      <c r="AG667" s="1"/>
      <c r="AH667" s="1"/>
      <c r="AI667" s="1"/>
      <c r="AJ667" s="1"/>
      <c r="AK667" s="1"/>
      <c r="AL667" s="1"/>
    </row>
    <row r="668" spans="1:38" x14ac:dyDescent="0.2">
      <c r="A668" s="1"/>
      <c r="B668" s="1"/>
      <c r="C668" s="1"/>
      <c r="D668" s="1"/>
      <c r="E668" s="1"/>
      <c r="F668" s="1"/>
      <c r="G668" s="1"/>
      <c r="H668" s="1"/>
      <c r="I668" s="1"/>
      <c r="J668" s="1"/>
      <c r="K668" s="1"/>
      <c r="L668" s="1"/>
      <c r="M668" s="1"/>
      <c r="N668" s="1"/>
      <c r="O668" s="1"/>
      <c r="P668" s="1"/>
      <c r="Q668" s="1"/>
      <c r="R668" s="1"/>
      <c r="S668" s="1"/>
      <c r="T668" s="1"/>
      <c r="U668" s="1"/>
      <c r="V668" s="1"/>
      <c r="W668" s="1"/>
      <c r="X668" s="1"/>
      <c r="Y668" s="1"/>
      <c r="Z668" s="1"/>
      <c r="AA668" s="1"/>
      <c r="AB668" s="1"/>
      <c r="AC668" s="1"/>
      <c r="AD668" s="1"/>
      <c r="AE668" s="1"/>
      <c r="AF668" s="1"/>
      <c r="AG668" s="1"/>
      <c r="AH668" s="1"/>
      <c r="AI668" s="1"/>
      <c r="AJ668" s="1"/>
      <c r="AK668" s="1"/>
      <c r="AL668" s="1"/>
    </row>
    <row r="669" spans="1:38" x14ac:dyDescent="0.2">
      <c r="A669" s="1"/>
      <c r="B669" s="1"/>
      <c r="C669" s="1"/>
      <c r="D669" s="1"/>
      <c r="E669" s="1"/>
      <c r="F669" s="1"/>
      <c r="G669" s="1"/>
      <c r="H669" s="1"/>
      <c r="I669" s="1"/>
      <c r="J669" s="1"/>
      <c r="K669" s="1"/>
      <c r="L669" s="1"/>
      <c r="M669" s="1"/>
      <c r="N669" s="1"/>
      <c r="O669" s="1"/>
      <c r="P669" s="1"/>
      <c r="Q669" s="1"/>
      <c r="R669" s="1"/>
      <c r="S669" s="1"/>
      <c r="T669" s="1"/>
      <c r="U669" s="1"/>
      <c r="V669" s="1"/>
      <c r="W669" s="1"/>
      <c r="X669" s="1"/>
      <c r="Y669" s="1"/>
      <c r="Z669" s="1"/>
      <c r="AA669" s="1"/>
      <c r="AB669" s="1"/>
      <c r="AC669" s="1"/>
      <c r="AD669" s="1"/>
      <c r="AE669" s="1"/>
      <c r="AF669" s="1"/>
      <c r="AG669" s="1"/>
      <c r="AH669" s="1"/>
      <c r="AI669" s="1"/>
      <c r="AJ669" s="1"/>
      <c r="AK669" s="1"/>
      <c r="AL669" s="1"/>
    </row>
    <row r="670" spans="1:38" x14ac:dyDescent="0.2">
      <c r="A670" s="1"/>
      <c r="B670" s="1"/>
      <c r="C670" s="1"/>
      <c r="D670" s="1"/>
      <c r="E670" s="1"/>
      <c r="F670" s="1"/>
      <c r="G670" s="1"/>
      <c r="H670" s="1"/>
      <c r="I670" s="1"/>
      <c r="J670" s="1"/>
      <c r="K670" s="1"/>
      <c r="L670" s="1"/>
      <c r="M670" s="1"/>
      <c r="N670" s="1"/>
      <c r="O670" s="1"/>
      <c r="P670" s="1"/>
      <c r="Q670" s="1"/>
      <c r="R670" s="1"/>
      <c r="S670" s="1"/>
      <c r="T670" s="1"/>
      <c r="U670" s="1"/>
      <c r="V670" s="1"/>
      <c r="W670" s="1"/>
      <c r="X670" s="1"/>
      <c r="Y670" s="1"/>
      <c r="Z670" s="1"/>
      <c r="AA670" s="1"/>
      <c r="AB670" s="1"/>
      <c r="AC670" s="1"/>
      <c r="AD670" s="1"/>
      <c r="AE670" s="1"/>
      <c r="AF670" s="1"/>
      <c r="AG670" s="1"/>
      <c r="AH670" s="1"/>
      <c r="AI670" s="1"/>
      <c r="AJ670" s="1"/>
      <c r="AK670" s="1"/>
      <c r="AL670" s="1"/>
    </row>
    <row r="671" spans="1:38" x14ac:dyDescent="0.2">
      <c r="A671" s="1"/>
      <c r="B671" s="1"/>
      <c r="C671" s="1"/>
      <c r="D671" s="1"/>
      <c r="E671" s="1"/>
      <c r="F671" s="1"/>
      <c r="G671" s="1"/>
      <c r="H671" s="1"/>
      <c r="I671" s="1"/>
      <c r="J671" s="1"/>
      <c r="K671" s="1"/>
      <c r="L671" s="1"/>
      <c r="M671" s="1"/>
      <c r="N671" s="1"/>
      <c r="O671" s="1"/>
      <c r="P671" s="1"/>
      <c r="Q671" s="1"/>
      <c r="R671" s="1"/>
      <c r="S671" s="1"/>
      <c r="T671" s="1"/>
      <c r="U671" s="1"/>
      <c r="V671" s="1"/>
      <c r="W671" s="1"/>
      <c r="X671" s="1"/>
      <c r="Y671" s="1"/>
      <c r="Z671" s="1"/>
      <c r="AA671" s="1"/>
      <c r="AB671" s="1"/>
      <c r="AC671" s="1"/>
      <c r="AD671" s="1"/>
      <c r="AE671" s="1"/>
      <c r="AF671" s="1"/>
      <c r="AG671" s="1"/>
      <c r="AH671" s="1"/>
      <c r="AI671" s="1"/>
      <c r="AJ671" s="1"/>
      <c r="AK671" s="1"/>
      <c r="AL671" s="1"/>
    </row>
    <row r="672" spans="1:38" x14ac:dyDescent="0.2">
      <c r="A672" s="1"/>
      <c r="B672" s="1"/>
      <c r="C672" s="1"/>
      <c r="D672" s="1"/>
      <c r="E672" s="1"/>
      <c r="F672" s="1"/>
      <c r="G672" s="1"/>
      <c r="H672" s="1"/>
      <c r="I672" s="1"/>
      <c r="J672" s="1"/>
      <c r="K672" s="1"/>
      <c r="L672" s="1"/>
      <c r="M672" s="1"/>
      <c r="N672" s="1"/>
      <c r="O672" s="1"/>
      <c r="P672" s="1"/>
      <c r="Q672" s="1"/>
      <c r="R672" s="1"/>
      <c r="S672" s="1"/>
      <c r="T672" s="1"/>
      <c r="U672" s="1"/>
      <c r="V672" s="1"/>
      <c r="W672" s="1"/>
      <c r="X672" s="1"/>
      <c r="Y672" s="1"/>
      <c r="Z672" s="1"/>
      <c r="AA672" s="1"/>
      <c r="AB672" s="1"/>
      <c r="AC672" s="1"/>
      <c r="AD672" s="1"/>
      <c r="AE672" s="1"/>
      <c r="AF672" s="1"/>
      <c r="AG672" s="1"/>
      <c r="AH672" s="1"/>
      <c r="AI672" s="1"/>
      <c r="AJ672" s="1"/>
      <c r="AK672" s="1"/>
      <c r="AL672" s="1"/>
    </row>
    <row r="673" spans="1:38" x14ac:dyDescent="0.2">
      <c r="A673" s="1"/>
      <c r="B673" s="1"/>
      <c r="C673" s="1"/>
      <c r="D673" s="1"/>
      <c r="E673" s="1"/>
      <c r="F673" s="1"/>
      <c r="G673" s="1"/>
      <c r="H673" s="1"/>
      <c r="I673" s="1"/>
      <c r="J673" s="1"/>
      <c r="K673" s="1"/>
      <c r="L673" s="1"/>
      <c r="M673" s="1"/>
      <c r="N673" s="1"/>
      <c r="O673" s="1"/>
      <c r="P673" s="1"/>
      <c r="Q673" s="1"/>
      <c r="R673" s="1"/>
      <c r="S673" s="1"/>
      <c r="T673" s="1"/>
      <c r="U673" s="1"/>
      <c r="V673" s="1"/>
      <c r="W673" s="1"/>
      <c r="X673" s="1"/>
      <c r="Y673" s="1"/>
      <c r="Z673" s="1"/>
      <c r="AA673" s="1"/>
      <c r="AB673" s="1"/>
      <c r="AC673" s="1"/>
      <c r="AD673" s="1"/>
      <c r="AE673" s="1"/>
      <c r="AF673" s="1"/>
      <c r="AG673" s="1"/>
      <c r="AH673" s="1"/>
      <c r="AI673" s="1"/>
      <c r="AJ673" s="1"/>
      <c r="AK673" s="1"/>
      <c r="AL673" s="1"/>
    </row>
    <row r="674" spans="1:38" x14ac:dyDescent="0.2">
      <c r="A674" s="1"/>
      <c r="B674" s="1"/>
      <c r="C674" s="1"/>
      <c r="D674" s="1"/>
      <c r="E674" s="1"/>
      <c r="F674" s="1"/>
      <c r="G674" s="1"/>
      <c r="H674" s="1"/>
      <c r="I674" s="1"/>
      <c r="J674" s="1"/>
      <c r="K674" s="1"/>
      <c r="L674" s="1"/>
      <c r="M674" s="1"/>
      <c r="N674" s="1"/>
      <c r="O674" s="1"/>
      <c r="P674" s="1"/>
      <c r="Q674" s="1"/>
      <c r="R674" s="1"/>
      <c r="S674" s="1"/>
      <c r="T674" s="1"/>
      <c r="U674" s="1"/>
      <c r="V674" s="1"/>
      <c r="W674" s="1"/>
      <c r="X674" s="1"/>
      <c r="Y674" s="1"/>
      <c r="Z674" s="1"/>
      <c r="AA674" s="1"/>
      <c r="AB674" s="1"/>
      <c r="AC674" s="1"/>
      <c r="AD674" s="1"/>
      <c r="AE674" s="1"/>
      <c r="AF674" s="1"/>
      <c r="AG674" s="1"/>
      <c r="AH674" s="1"/>
      <c r="AI674" s="1"/>
      <c r="AJ674" s="1"/>
      <c r="AK674" s="1"/>
      <c r="AL674" s="1"/>
    </row>
    <row r="675" spans="1:38" x14ac:dyDescent="0.2">
      <c r="A675" s="1"/>
      <c r="B675" s="1"/>
      <c r="C675" s="1"/>
      <c r="D675" s="1"/>
      <c r="E675" s="1"/>
      <c r="F675" s="1"/>
      <c r="G675" s="1"/>
      <c r="H675" s="1"/>
      <c r="I675" s="1"/>
      <c r="J675" s="1"/>
      <c r="K675" s="1"/>
      <c r="L675" s="1"/>
      <c r="M675" s="1"/>
      <c r="N675" s="1"/>
      <c r="O675" s="1"/>
      <c r="P675" s="1"/>
      <c r="Q675" s="1"/>
      <c r="R675" s="1"/>
      <c r="S675" s="1"/>
      <c r="T675" s="1"/>
      <c r="U675" s="1"/>
      <c r="V675" s="1"/>
      <c r="W675" s="1"/>
      <c r="X675" s="1"/>
      <c r="Y675" s="1"/>
      <c r="Z675" s="1"/>
      <c r="AA675" s="1"/>
      <c r="AB675" s="1"/>
      <c r="AC675" s="1"/>
      <c r="AD675" s="1"/>
      <c r="AE675" s="1"/>
      <c r="AF675" s="1"/>
      <c r="AG675" s="1"/>
      <c r="AH675" s="1"/>
      <c r="AI675" s="1"/>
      <c r="AJ675" s="1"/>
      <c r="AK675" s="1"/>
      <c r="AL675" s="1"/>
    </row>
    <row r="676" spans="1:38" x14ac:dyDescent="0.2">
      <c r="A676" s="1"/>
      <c r="B676" s="1"/>
      <c r="C676" s="1"/>
      <c r="D676" s="1"/>
      <c r="E676" s="1"/>
      <c r="F676" s="1"/>
      <c r="G676" s="1"/>
      <c r="H676" s="1"/>
      <c r="I676" s="1"/>
      <c r="J676" s="1"/>
      <c r="K676" s="1"/>
      <c r="L676" s="1"/>
      <c r="M676" s="1"/>
      <c r="N676" s="1"/>
      <c r="O676" s="1"/>
      <c r="P676" s="1"/>
      <c r="Q676" s="1"/>
      <c r="R676" s="1"/>
      <c r="S676" s="1"/>
      <c r="T676" s="1"/>
      <c r="U676" s="1"/>
      <c r="V676" s="1"/>
      <c r="W676" s="1"/>
      <c r="X676" s="1"/>
      <c r="Y676" s="1"/>
      <c r="Z676" s="1"/>
      <c r="AA676" s="1"/>
      <c r="AB676" s="1"/>
      <c r="AC676" s="1"/>
      <c r="AD676" s="1"/>
      <c r="AE676" s="1"/>
      <c r="AF676" s="1"/>
      <c r="AG676" s="1"/>
      <c r="AH676" s="1"/>
      <c r="AI676" s="1"/>
      <c r="AJ676" s="1"/>
      <c r="AK676" s="1"/>
      <c r="AL676" s="1"/>
    </row>
    <row r="677" spans="1:38" x14ac:dyDescent="0.2">
      <c r="A677" s="1"/>
      <c r="B677" s="1"/>
      <c r="C677" s="1"/>
      <c r="D677" s="1"/>
      <c r="E677" s="1"/>
      <c r="F677" s="1"/>
      <c r="G677" s="1"/>
      <c r="H677" s="1"/>
      <c r="I677" s="1"/>
      <c r="J677" s="1"/>
      <c r="K677" s="1"/>
      <c r="L677" s="1"/>
      <c r="M677" s="1"/>
      <c r="N677" s="1"/>
      <c r="O677" s="1"/>
      <c r="P677" s="1"/>
      <c r="Q677" s="1"/>
      <c r="R677" s="1"/>
      <c r="S677" s="1"/>
      <c r="T677" s="1"/>
      <c r="U677" s="1"/>
      <c r="V677" s="1"/>
      <c r="W677" s="1"/>
      <c r="X677" s="1"/>
      <c r="Y677" s="1"/>
      <c r="Z677" s="1"/>
      <c r="AA677" s="1"/>
      <c r="AB677" s="1"/>
      <c r="AC677" s="1"/>
      <c r="AD677" s="1"/>
      <c r="AE677" s="1"/>
      <c r="AF677" s="1"/>
      <c r="AG677" s="1"/>
      <c r="AH677" s="1"/>
      <c r="AI677" s="1"/>
      <c r="AJ677" s="1"/>
      <c r="AK677" s="1"/>
      <c r="AL677" s="1"/>
    </row>
    <row r="678" spans="1:38" x14ac:dyDescent="0.2">
      <c r="A678" s="1"/>
      <c r="B678" s="1"/>
      <c r="C678" s="1"/>
      <c r="D678" s="1"/>
      <c r="E678" s="1"/>
      <c r="F678" s="1"/>
      <c r="G678" s="1"/>
      <c r="H678" s="1"/>
      <c r="I678" s="1"/>
      <c r="J678" s="1"/>
      <c r="K678" s="1"/>
      <c r="L678" s="1"/>
      <c r="M678" s="1"/>
      <c r="N678" s="1"/>
      <c r="O678" s="1"/>
      <c r="P678" s="1"/>
      <c r="Q678" s="1"/>
      <c r="R678" s="1"/>
      <c r="S678" s="1"/>
      <c r="T678" s="1"/>
      <c r="U678" s="1"/>
      <c r="V678" s="1"/>
      <c r="W678" s="1"/>
      <c r="X678" s="1"/>
      <c r="Y678" s="1"/>
      <c r="Z678" s="1"/>
      <c r="AA678" s="1"/>
      <c r="AB678" s="1"/>
      <c r="AC678" s="1"/>
      <c r="AD678" s="1"/>
      <c r="AE678" s="1"/>
      <c r="AF678" s="1"/>
      <c r="AG678" s="1"/>
      <c r="AH678" s="1"/>
      <c r="AI678" s="1"/>
      <c r="AJ678" s="1"/>
      <c r="AK678" s="1"/>
      <c r="AL678" s="1"/>
    </row>
    <row r="679" spans="1:38" x14ac:dyDescent="0.2">
      <c r="A679" s="1"/>
      <c r="B679" s="1"/>
      <c r="C679" s="1"/>
      <c r="D679" s="1"/>
      <c r="E679" s="1"/>
      <c r="F679" s="1"/>
      <c r="G679" s="1"/>
      <c r="H679" s="1"/>
      <c r="I679" s="1"/>
      <c r="J679" s="1"/>
      <c r="K679" s="1"/>
      <c r="L679" s="1"/>
      <c r="M679" s="1"/>
      <c r="N679" s="1"/>
      <c r="O679" s="1"/>
      <c r="P679" s="1"/>
      <c r="Q679" s="1"/>
      <c r="R679" s="1"/>
      <c r="S679" s="1"/>
      <c r="T679" s="1"/>
      <c r="U679" s="1"/>
      <c r="V679" s="1"/>
      <c r="W679" s="1"/>
      <c r="X679" s="1"/>
      <c r="Y679" s="1"/>
      <c r="Z679" s="1"/>
      <c r="AA679" s="1"/>
      <c r="AB679" s="1"/>
      <c r="AC679" s="1"/>
      <c r="AD679" s="1"/>
      <c r="AE679" s="1"/>
      <c r="AF679" s="1"/>
      <c r="AG679" s="1"/>
      <c r="AH679" s="1"/>
      <c r="AI679" s="1"/>
      <c r="AJ679" s="1"/>
      <c r="AK679" s="1"/>
      <c r="AL679" s="1"/>
    </row>
    <row r="680" spans="1:38" x14ac:dyDescent="0.2">
      <c r="A680" s="1"/>
      <c r="B680" s="1"/>
      <c r="C680" s="1"/>
      <c r="D680" s="1"/>
      <c r="E680" s="1"/>
      <c r="F680" s="1"/>
      <c r="G680" s="1"/>
      <c r="H680" s="1"/>
      <c r="I680" s="1"/>
      <c r="J680" s="1"/>
      <c r="K680" s="1"/>
      <c r="L680" s="1"/>
      <c r="M680" s="1"/>
      <c r="N680" s="1"/>
      <c r="O680" s="1"/>
      <c r="P680" s="1"/>
      <c r="Q680" s="1"/>
      <c r="R680" s="1"/>
      <c r="S680" s="1"/>
      <c r="T680" s="1"/>
      <c r="U680" s="1"/>
      <c r="V680" s="1"/>
      <c r="W680" s="1"/>
      <c r="X680" s="1"/>
      <c r="Y680" s="1"/>
      <c r="Z680" s="1"/>
      <c r="AA680" s="1"/>
      <c r="AB680" s="1"/>
      <c r="AC680" s="1"/>
      <c r="AD680" s="1"/>
      <c r="AE680" s="1"/>
      <c r="AF680" s="1"/>
      <c r="AG680" s="1"/>
      <c r="AH680" s="1"/>
      <c r="AI680" s="1"/>
      <c r="AJ680" s="1"/>
      <c r="AK680" s="1"/>
      <c r="AL680" s="1"/>
    </row>
    <row r="681" spans="1:38" x14ac:dyDescent="0.2">
      <c r="A681" s="1"/>
      <c r="B681" s="1"/>
      <c r="C681" s="1"/>
      <c r="D681" s="1"/>
      <c r="E681" s="1"/>
      <c r="F681" s="1"/>
      <c r="G681" s="1"/>
      <c r="H681" s="1"/>
      <c r="I681" s="1"/>
      <c r="J681" s="1"/>
      <c r="K681" s="1"/>
      <c r="L681" s="1"/>
      <c r="M681" s="1"/>
      <c r="N681" s="1"/>
      <c r="O681" s="1"/>
      <c r="P681" s="1"/>
      <c r="Q681" s="1"/>
      <c r="R681" s="1"/>
      <c r="S681" s="1"/>
      <c r="T681" s="1"/>
      <c r="U681" s="1"/>
      <c r="V681" s="1"/>
      <c r="W681" s="1"/>
      <c r="X681" s="1"/>
      <c r="Y681" s="1"/>
      <c r="Z681" s="1"/>
      <c r="AA681" s="1"/>
      <c r="AB681" s="1"/>
      <c r="AC681" s="1"/>
      <c r="AD681" s="1"/>
      <c r="AE681" s="1"/>
      <c r="AF681" s="1"/>
      <c r="AG681" s="1"/>
      <c r="AH681" s="1"/>
      <c r="AI681" s="1"/>
      <c r="AJ681" s="1"/>
      <c r="AK681" s="1"/>
      <c r="AL681" s="1"/>
    </row>
    <row r="682" spans="1:38" x14ac:dyDescent="0.2">
      <c r="A682" s="1"/>
      <c r="B682" s="1"/>
      <c r="C682" s="1"/>
      <c r="D682" s="1"/>
      <c r="E682" s="1"/>
      <c r="F682" s="1"/>
      <c r="G682" s="1"/>
      <c r="H682" s="1"/>
      <c r="I682" s="1"/>
      <c r="J682" s="1"/>
      <c r="K682" s="1"/>
      <c r="L682" s="1"/>
      <c r="M682" s="1"/>
      <c r="N682" s="1"/>
      <c r="O682" s="1"/>
      <c r="P682" s="1"/>
      <c r="Q682" s="1"/>
      <c r="R682" s="1"/>
      <c r="S682" s="1"/>
      <c r="T682" s="1"/>
      <c r="U682" s="1"/>
      <c r="V682" s="1"/>
      <c r="W682" s="1"/>
      <c r="X682" s="1"/>
      <c r="Y682" s="1"/>
      <c r="Z682" s="1"/>
      <c r="AA682" s="1"/>
      <c r="AB682" s="1"/>
      <c r="AC682" s="1"/>
      <c r="AD682" s="1"/>
      <c r="AE682" s="1"/>
      <c r="AF682" s="1"/>
      <c r="AG682" s="1"/>
      <c r="AH682" s="1"/>
      <c r="AI682" s="1"/>
      <c r="AJ682" s="1"/>
      <c r="AK682" s="1"/>
      <c r="AL682" s="1"/>
    </row>
    <row r="683" spans="1:38" x14ac:dyDescent="0.2">
      <c r="A683" s="1"/>
      <c r="B683" s="1"/>
      <c r="C683" s="1"/>
      <c r="D683" s="1"/>
      <c r="E683" s="1"/>
      <c r="F683" s="1"/>
      <c r="G683" s="1"/>
      <c r="H683" s="1"/>
      <c r="I683" s="1"/>
      <c r="J683" s="1"/>
      <c r="K683" s="1"/>
      <c r="L683" s="1"/>
      <c r="M683" s="1"/>
      <c r="N683" s="1"/>
      <c r="O683" s="1"/>
      <c r="P683" s="1"/>
      <c r="Q683" s="1"/>
      <c r="R683" s="1"/>
      <c r="S683" s="1"/>
      <c r="T683" s="1"/>
      <c r="U683" s="1"/>
      <c r="V683" s="1"/>
      <c r="W683" s="1"/>
      <c r="X683" s="1"/>
      <c r="Y683" s="1"/>
      <c r="Z683" s="1"/>
      <c r="AA683" s="1"/>
      <c r="AB683" s="1"/>
      <c r="AC683" s="1"/>
      <c r="AD683" s="1"/>
      <c r="AE683" s="1"/>
      <c r="AF683" s="1"/>
      <c r="AG683" s="1"/>
      <c r="AH683" s="1"/>
      <c r="AI683" s="1"/>
      <c r="AJ683" s="1"/>
      <c r="AK683" s="1"/>
      <c r="AL683" s="1"/>
    </row>
    <row r="684" spans="1:38" x14ac:dyDescent="0.2">
      <c r="A684" s="1"/>
      <c r="B684" s="1"/>
      <c r="C684" s="1"/>
      <c r="D684" s="1"/>
      <c r="E684" s="1"/>
      <c r="F684" s="1"/>
      <c r="G684" s="1"/>
      <c r="H684" s="1"/>
      <c r="I684" s="1"/>
      <c r="J684" s="1"/>
      <c r="K684" s="1"/>
      <c r="L684" s="1"/>
      <c r="M684" s="1"/>
      <c r="N684" s="1"/>
      <c r="O684" s="1"/>
      <c r="P684" s="1"/>
      <c r="Q684" s="1"/>
      <c r="R684" s="1"/>
      <c r="S684" s="1"/>
      <c r="T684" s="1"/>
      <c r="U684" s="1"/>
      <c r="V684" s="1"/>
      <c r="W684" s="1"/>
      <c r="X684" s="1"/>
      <c r="Y684" s="1"/>
      <c r="Z684" s="1"/>
      <c r="AA684" s="1"/>
      <c r="AB684" s="1"/>
      <c r="AC684" s="1"/>
      <c r="AD684" s="1"/>
      <c r="AE684" s="1"/>
      <c r="AF684" s="1"/>
      <c r="AG684" s="1"/>
      <c r="AH684" s="1"/>
      <c r="AI684" s="1"/>
      <c r="AJ684" s="1"/>
      <c r="AK684" s="1"/>
      <c r="AL684" s="1"/>
    </row>
    <row r="685" spans="1:38" x14ac:dyDescent="0.2">
      <c r="A685" s="1"/>
      <c r="B685" s="1"/>
      <c r="C685" s="1"/>
      <c r="D685" s="1"/>
      <c r="E685" s="1"/>
      <c r="F685" s="1"/>
      <c r="G685" s="1"/>
      <c r="H685" s="1"/>
      <c r="I685" s="1"/>
      <c r="J685" s="1"/>
      <c r="K685" s="1"/>
      <c r="L685" s="1"/>
      <c r="M685" s="1"/>
      <c r="N685" s="1"/>
      <c r="O685" s="1"/>
      <c r="P685" s="1"/>
      <c r="Q685" s="1"/>
      <c r="R685" s="1"/>
      <c r="S685" s="1"/>
      <c r="T685" s="1"/>
      <c r="U685" s="1"/>
      <c r="V685" s="1"/>
      <c r="W685" s="1"/>
      <c r="X685" s="1"/>
      <c r="Y685" s="1"/>
      <c r="Z685" s="1"/>
      <c r="AA685" s="1"/>
      <c r="AB685" s="1"/>
      <c r="AC685" s="1"/>
      <c r="AD685" s="1"/>
      <c r="AE685" s="1"/>
      <c r="AF685" s="1"/>
      <c r="AG685" s="1"/>
      <c r="AH685" s="1"/>
      <c r="AI685" s="1"/>
      <c r="AJ685" s="1"/>
      <c r="AK685" s="1"/>
      <c r="AL685" s="1"/>
    </row>
    <row r="686" spans="1:38" x14ac:dyDescent="0.2">
      <c r="A686" s="1"/>
      <c r="B686" s="1"/>
      <c r="C686" s="1"/>
      <c r="D686" s="1"/>
      <c r="E686" s="1"/>
      <c r="F686" s="1"/>
      <c r="G686" s="1"/>
      <c r="H686" s="1"/>
      <c r="I686" s="1"/>
      <c r="J686" s="1"/>
      <c r="K686" s="1"/>
      <c r="L686" s="1"/>
      <c r="M686" s="1"/>
      <c r="N686" s="1"/>
      <c r="O686" s="1"/>
      <c r="P686" s="1"/>
      <c r="Q686" s="1"/>
      <c r="R686" s="1"/>
      <c r="S686" s="1"/>
      <c r="T686" s="1"/>
      <c r="U686" s="1"/>
      <c r="V686" s="1"/>
      <c r="W686" s="1"/>
      <c r="X686" s="1"/>
      <c r="Y686" s="1"/>
      <c r="Z686" s="1"/>
      <c r="AA686" s="1"/>
      <c r="AB686" s="1"/>
      <c r="AC686" s="1"/>
      <c r="AD686" s="1"/>
      <c r="AE686" s="1"/>
      <c r="AF686" s="1"/>
      <c r="AG686" s="1"/>
      <c r="AH686" s="1"/>
      <c r="AI686" s="1"/>
      <c r="AJ686" s="1"/>
      <c r="AK686" s="1"/>
      <c r="AL686" s="1"/>
    </row>
    <row r="687" spans="1:38" x14ac:dyDescent="0.2">
      <c r="A687" s="1"/>
      <c r="B687" s="1"/>
      <c r="C687" s="1"/>
      <c r="D687" s="1"/>
      <c r="E687" s="1"/>
      <c r="F687" s="1"/>
      <c r="G687" s="1"/>
      <c r="H687" s="1"/>
      <c r="I687" s="1"/>
      <c r="J687" s="1"/>
      <c r="K687" s="1"/>
      <c r="L687" s="1"/>
      <c r="M687" s="1"/>
      <c r="N687" s="1"/>
      <c r="O687" s="1"/>
      <c r="P687" s="1"/>
      <c r="Q687" s="1"/>
      <c r="R687" s="1"/>
      <c r="S687" s="1"/>
      <c r="T687" s="1"/>
      <c r="U687" s="1"/>
      <c r="V687" s="1"/>
      <c r="W687" s="1"/>
      <c r="X687" s="1"/>
      <c r="Y687" s="1"/>
      <c r="Z687" s="1"/>
      <c r="AA687" s="1"/>
      <c r="AB687" s="1"/>
      <c r="AC687" s="1"/>
      <c r="AD687" s="1"/>
      <c r="AE687" s="1"/>
      <c r="AF687" s="1"/>
      <c r="AG687" s="1"/>
      <c r="AH687" s="1"/>
      <c r="AI687" s="1"/>
      <c r="AJ687" s="1"/>
      <c r="AK687" s="1"/>
      <c r="AL687" s="1"/>
    </row>
    <row r="688" spans="1:38" x14ac:dyDescent="0.2">
      <c r="A688" s="1"/>
      <c r="B688" s="1"/>
      <c r="C688" s="1"/>
      <c r="D688" s="1"/>
      <c r="E688" s="1"/>
      <c r="F688" s="1"/>
      <c r="G688" s="1"/>
      <c r="H688" s="1"/>
      <c r="I688" s="1"/>
      <c r="J688" s="1"/>
      <c r="K688" s="1"/>
      <c r="L688" s="1"/>
      <c r="M688" s="1"/>
      <c r="N688" s="1"/>
      <c r="O688" s="1"/>
      <c r="P688" s="1"/>
      <c r="Q688" s="1"/>
      <c r="R688" s="1"/>
      <c r="S688" s="1"/>
      <c r="T688" s="1"/>
      <c r="U688" s="1"/>
      <c r="V688" s="1"/>
      <c r="W688" s="1"/>
      <c r="X688" s="1"/>
      <c r="Y688" s="1"/>
      <c r="Z688" s="1"/>
      <c r="AA688" s="1"/>
      <c r="AB688" s="1"/>
      <c r="AC688" s="1"/>
      <c r="AD688" s="1"/>
      <c r="AE688" s="1"/>
      <c r="AF688" s="1"/>
      <c r="AG688" s="1"/>
      <c r="AH688" s="1"/>
      <c r="AI688" s="1"/>
      <c r="AJ688" s="1"/>
      <c r="AK688" s="1"/>
      <c r="AL688" s="1"/>
    </row>
    <row r="689" spans="1:38" x14ac:dyDescent="0.2">
      <c r="A689" s="1"/>
      <c r="B689" s="1"/>
      <c r="C689" s="1"/>
      <c r="D689" s="1"/>
      <c r="E689" s="1"/>
      <c r="F689" s="1"/>
      <c r="G689" s="1"/>
      <c r="H689" s="1"/>
      <c r="I689" s="1"/>
      <c r="J689" s="1"/>
      <c r="K689" s="1"/>
      <c r="L689" s="1"/>
      <c r="M689" s="1"/>
      <c r="N689" s="1"/>
      <c r="O689" s="1"/>
      <c r="P689" s="1"/>
      <c r="Q689" s="1"/>
      <c r="R689" s="1"/>
      <c r="S689" s="1"/>
      <c r="T689" s="1"/>
      <c r="U689" s="1"/>
      <c r="V689" s="1"/>
      <c r="W689" s="1"/>
      <c r="X689" s="1"/>
      <c r="Y689" s="1"/>
      <c r="Z689" s="1"/>
      <c r="AA689" s="1"/>
      <c r="AB689" s="1"/>
      <c r="AC689" s="1"/>
      <c r="AD689" s="1"/>
      <c r="AE689" s="1"/>
      <c r="AF689" s="1"/>
      <c r="AG689" s="1"/>
      <c r="AH689" s="1"/>
      <c r="AI689" s="1"/>
      <c r="AJ689" s="1"/>
      <c r="AK689" s="1"/>
      <c r="AL689" s="1"/>
    </row>
    <row r="690" spans="1:38" x14ac:dyDescent="0.2">
      <c r="A690" s="1"/>
      <c r="B690" s="1"/>
      <c r="C690" s="1"/>
      <c r="D690" s="1"/>
      <c r="E690" s="1"/>
      <c r="F690" s="1"/>
      <c r="G690" s="1"/>
      <c r="H690" s="1"/>
      <c r="I690" s="1"/>
      <c r="J690" s="1"/>
      <c r="K690" s="1"/>
      <c r="L690" s="1"/>
      <c r="M690" s="1"/>
      <c r="N690" s="1"/>
      <c r="O690" s="1"/>
      <c r="P690" s="1"/>
      <c r="Q690" s="1"/>
      <c r="R690" s="1"/>
      <c r="S690" s="1"/>
      <c r="T690" s="1"/>
      <c r="U690" s="1"/>
      <c r="V690" s="1"/>
      <c r="W690" s="1"/>
      <c r="X690" s="1"/>
      <c r="Y690" s="1"/>
      <c r="Z690" s="1"/>
      <c r="AA690" s="1"/>
      <c r="AB690" s="1"/>
      <c r="AC690" s="1"/>
      <c r="AD690" s="1"/>
      <c r="AE690" s="1"/>
      <c r="AF690" s="1"/>
      <c r="AG690" s="1"/>
      <c r="AH690" s="1"/>
      <c r="AI690" s="1"/>
      <c r="AJ690" s="1"/>
      <c r="AK690" s="1"/>
      <c r="AL690" s="1"/>
    </row>
    <row r="691" spans="1:38" x14ac:dyDescent="0.2">
      <c r="A691" s="1"/>
      <c r="B691" s="1"/>
      <c r="C691" s="1"/>
      <c r="D691" s="1"/>
      <c r="E691" s="1"/>
      <c r="F691" s="1"/>
      <c r="G691" s="1"/>
      <c r="H691" s="1"/>
      <c r="I691" s="1"/>
      <c r="J691" s="1"/>
      <c r="K691" s="1"/>
      <c r="L691" s="1"/>
      <c r="M691" s="1"/>
      <c r="N691" s="1"/>
      <c r="O691" s="1"/>
      <c r="P691" s="1"/>
      <c r="Q691" s="1"/>
      <c r="R691" s="1"/>
      <c r="S691" s="1"/>
      <c r="T691" s="1"/>
      <c r="U691" s="1"/>
      <c r="V691" s="1"/>
      <c r="W691" s="1"/>
      <c r="X691" s="1"/>
      <c r="Y691" s="1"/>
      <c r="Z691" s="1"/>
      <c r="AA691" s="1"/>
      <c r="AB691" s="1"/>
      <c r="AC691" s="1"/>
      <c r="AD691" s="1"/>
      <c r="AE691" s="1"/>
      <c r="AF691" s="1"/>
      <c r="AG691" s="1"/>
      <c r="AH691" s="1"/>
      <c r="AI691" s="1"/>
      <c r="AJ691" s="1"/>
      <c r="AK691" s="1"/>
      <c r="AL691" s="1"/>
    </row>
    <row r="692" spans="1:38" x14ac:dyDescent="0.2">
      <c r="A692" s="1"/>
      <c r="B692" s="1"/>
      <c r="C692" s="1"/>
      <c r="D692" s="1"/>
      <c r="E692" s="1"/>
      <c r="F692" s="1"/>
      <c r="G692" s="1"/>
      <c r="H692" s="1"/>
      <c r="I692" s="1"/>
      <c r="J692" s="1"/>
      <c r="K692" s="1"/>
      <c r="L692" s="1"/>
      <c r="M692" s="1"/>
      <c r="N692" s="1"/>
      <c r="O692" s="1"/>
      <c r="P692" s="1"/>
      <c r="Q692" s="1"/>
      <c r="R692" s="1"/>
      <c r="S692" s="1"/>
      <c r="T692" s="1"/>
      <c r="U692" s="1"/>
      <c r="V692" s="1"/>
      <c r="W692" s="1"/>
      <c r="X692" s="1"/>
      <c r="Y692" s="1"/>
      <c r="Z692" s="1"/>
      <c r="AA692" s="1"/>
      <c r="AB692" s="1"/>
      <c r="AC692" s="1"/>
      <c r="AD692" s="1"/>
      <c r="AE692" s="1"/>
      <c r="AF692" s="1"/>
      <c r="AG692" s="1"/>
      <c r="AH692" s="1"/>
      <c r="AI692" s="1"/>
      <c r="AJ692" s="1"/>
      <c r="AK692" s="1"/>
      <c r="AL692" s="1"/>
    </row>
    <row r="693" spans="1:38" x14ac:dyDescent="0.2">
      <c r="A693" s="1"/>
      <c r="B693" s="1"/>
      <c r="C693" s="1"/>
      <c r="D693" s="1"/>
      <c r="E693" s="1"/>
      <c r="F693" s="1"/>
      <c r="G693" s="1"/>
      <c r="H693" s="1"/>
      <c r="I693" s="1"/>
      <c r="J693" s="1"/>
      <c r="K693" s="1"/>
      <c r="L693" s="1"/>
      <c r="M693" s="1"/>
      <c r="N693" s="1"/>
      <c r="O693" s="1"/>
      <c r="P693" s="1"/>
      <c r="Q693" s="1"/>
      <c r="R693" s="1"/>
      <c r="S693" s="1"/>
      <c r="T693" s="1"/>
      <c r="U693" s="1"/>
      <c r="V693" s="1"/>
      <c r="W693" s="1"/>
      <c r="X693" s="1"/>
      <c r="Y693" s="1"/>
      <c r="Z693" s="1"/>
      <c r="AA693" s="1"/>
      <c r="AB693" s="1"/>
      <c r="AC693" s="1"/>
      <c r="AD693" s="1"/>
      <c r="AE693" s="1"/>
      <c r="AF693" s="1"/>
      <c r="AG693" s="1"/>
      <c r="AH693" s="1"/>
      <c r="AI693" s="1"/>
      <c r="AJ693" s="1"/>
      <c r="AK693" s="1"/>
      <c r="AL693" s="1"/>
    </row>
    <row r="694" spans="1:38" x14ac:dyDescent="0.2">
      <c r="A694" s="1"/>
      <c r="B694" s="1"/>
      <c r="C694" s="1"/>
      <c r="D694" s="1"/>
      <c r="E694" s="1"/>
      <c r="F694" s="1"/>
      <c r="G694" s="1"/>
      <c r="H694" s="1"/>
      <c r="I694" s="1"/>
      <c r="J694" s="1"/>
      <c r="K694" s="1"/>
      <c r="L694" s="1"/>
      <c r="M694" s="1"/>
      <c r="N694" s="1"/>
      <c r="O694" s="1"/>
      <c r="P694" s="1"/>
      <c r="Q694" s="1"/>
      <c r="R694" s="1"/>
      <c r="S694" s="1"/>
      <c r="T694" s="1"/>
      <c r="U694" s="1"/>
      <c r="V694" s="1"/>
      <c r="W694" s="1"/>
      <c r="X694" s="1"/>
      <c r="Y694" s="1"/>
      <c r="Z694" s="1"/>
      <c r="AA694" s="1"/>
      <c r="AB694" s="1"/>
      <c r="AC694" s="1"/>
      <c r="AD694" s="1"/>
      <c r="AE694" s="1"/>
      <c r="AF694" s="1"/>
      <c r="AG694" s="1"/>
      <c r="AH694" s="1"/>
      <c r="AI694" s="1"/>
      <c r="AJ694" s="1"/>
      <c r="AK694" s="1"/>
      <c r="AL694" s="1"/>
    </row>
    <row r="695" spans="1:38" x14ac:dyDescent="0.2">
      <c r="A695" s="1"/>
      <c r="B695" s="1"/>
      <c r="C695" s="1"/>
      <c r="D695" s="1"/>
      <c r="E695" s="1"/>
      <c r="F695" s="1"/>
      <c r="G695" s="1"/>
      <c r="H695" s="1"/>
      <c r="I695" s="1"/>
      <c r="J695" s="1"/>
      <c r="K695" s="1"/>
      <c r="L695" s="1"/>
      <c r="M695" s="1"/>
      <c r="N695" s="1"/>
      <c r="O695" s="1"/>
      <c r="P695" s="1"/>
      <c r="Q695" s="1"/>
      <c r="R695" s="1"/>
      <c r="S695" s="1"/>
      <c r="T695" s="1"/>
      <c r="U695" s="1"/>
      <c r="V695" s="1"/>
      <c r="W695" s="1"/>
      <c r="X695" s="1"/>
      <c r="Y695" s="1"/>
      <c r="Z695" s="1"/>
      <c r="AA695" s="1"/>
      <c r="AB695" s="1"/>
      <c r="AC695" s="1"/>
      <c r="AD695" s="1"/>
      <c r="AE695" s="1"/>
      <c r="AF695" s="1"/>
      <c r="AG695" s="1"/>
      <c r="AH695" s="1"/>
      <c r="AI695" s="1"/>
      <c r="AJ695" s="1"/>
      <c r="AK695" s="1"/>
      <c r="AL695" s="1"/>
    </row>
    <row r="696" spans="1:38" x14ac:dyDescent="0.2">
      <c r="A696" s="1"/>
      <c r="B696" s="1"/>
      <c r="C696" s="1"/>
      <c r="D696" s="1"/>
      <c r="E696" s="1"/>
      <c r="F696" s="1"/>
      <c r="G696" s="1"/>
      <c r="H696" s="1"/>
      <c r="I696" s="1"/>
      <c r="J696" s="1"/>
      <c r="K696" s="1"/>
      <c r="L696" s="1"/>
      <c r="M696" s="1"/>
      <c r="N696" s="1"/>
      <c r="O696" s="1"/>
      <c r="P696" s="1"/>
      <c r="Q696" s="1"/>
      <c r="R696" s="1"/>
      <c r="S696" s="1"/>
      <c r="T696" s="1"/>
      <c r="U696" s="1"/>
      <c r="V696" s="1"/>
      <c r="W696" s="1"/>
      <c r="X696" s="1"/>
      <c r="Y696" s="1"/>
      <c r="Z696" s="1"/>
      <c r="AA696" s="1"/>
      <c r="AB696" s="1"/>
      <c r="AC696" s="1"/>
      <c r="AD696" s="1"/>
      <c r="AE696" s="1"/>
      <c r="AF696" s="1"/>
      <c r="AG696" s="1"/>
      <c r="AH696" s="1"/>
      <c r="AI696" s="1"/>
      <c r="AJ696" s="1"/>
      <c r="AK696" s="1"/>
      <c r="AL696" s="1"/>
    </row>
    <row r="697" spans="1:38" x14ac:dyDescent="0.2">
      <c r="A697" s="1"/>
      <c r="B697" s="1"/>
      <c r="C697" s="1"/>
      <c r="D697" s="1"/>
      <c r="E697" s="1"/>
      <c r="F697" s="1"/>
      <c r="G697" s="1"/>
      <c r="H697" s="1"/>
      <c r="I697" s="1"/>
      <c r="J697" s="1"/>
      <c r="K697" s="1"/>
      <c r="L697" s="1"/>
      <c r="M697" s="1"/>
      <c r="N697" s="1"/>
      <c r="O697" s="1"/>
      <c r="P697" s="1"/>
      <c r="Q697" s="1"/>
      <c r="R697" s="1"/>
      <c r="S697" s="1"/>
      <c r="T697" s="1"/>
      <c r="U697" s="1"/>
      <c r="V697" s="1"/>
      <c r="W697" s="1"/>
      <c r="X697" s="1"/>
      <c r="Y697" s="1"/>
      <c r="Z697" s="1"/>
      <c r="AA697" s="1"/>
      <c r="AB697" s="1"/>
      <c r="AC697" s="1"/>
      <c r="AD697" s="1"/>
      <c r="AE697" s="1"/>
      <c r="AF697" s="1"/>
      <c r="AG697" s="1"/>
      <c r="AH697" s="1"/>
      <c r="AI697" s="1"/>
      <c r="AJ697" s="1"/>
      <c r="AK697" s="1"/>
      <c r="AL697" s="1"/>
    </row>
    <row r="698" spans="1:38" x14ac:dyDescent="0.2">
      <c r="A698" s="1"/>
      <c r="B698" s="1"/>
      <c r="C698" s="1"/>
      <c r="D698" s="1"/>
      <c r="E698" s="1"/>
      <c r="F698" s="1"/>
      <c r="G698" s="1"/>
      <c r="H698" s="1"/>
      <c r="I698" s="1"/>
      <c r="J698" s="1"/>
      <c r="K698" s="1"/>
      <c r="L698" s="1"/>
      <c r="M698" s="1"/>
      <c r="N698" s="1"/>
      <c r="O698" s="1"/>
      <c r="P698" s="1"/>
      <c r="Q698" s="1"/>
      <c r="R698" s="1"/>
      <c r="S698" s="1"/>
      <c r="T698" s="1"/>
      <c r="U698" s="1"/>
      <c r="V698" s="1"/>
      <c r="W698" s="1"/>
      <c r="X698" s="1"/>
      <c r="Y698" s="1"/>
      <c r="Z698" s="1"/>
      <c r="AA698" s="1"/>
      <c r="AB698" s="1"/>
      <c r="AC698" s="1"/>
      <c r="AD698" s="1"/>
      <c r="AE698" s="1"/>
      <c r="AF698" s="1"/>
      <c r="AG698" s="1"/>
      <c r="AH698" s="1"/>
      <c r="AI698" s="1"/>
      <c r="AJ698" s="1"/>
      <c r="AK698" s="1"/>
      <c r="AL698" s="1"/>
    </row>
    <row r="699" spans="1:38" x14ac:dyDescent="0.2">
      <c r="A699" s="1"/>
      <c r="B699" s="1"/>
      <c r="C699" s="1"/>
      <c r="D699" s="1"/>
      <c r="E699" s="1"/>
      <c r="F699" s="1"/>
      <c r="G699" s="1"/>
      <c r="H699" s="1"/>
      <c r="I699" s="1"/>
      <c r="J699" s="1"/>
      <c r="K699" s="1"/>
      <c r="L699" s="1"/>
      <c r="M699" s="1"/>
      <c r="N699" s="1"/>
      <c r="O699" s="1"/>
      <c r="P699" s="1"/>
      <c r="Q699" s="1"/>
      <c r="R699" s="1"/>
      <c r="S699" s="1"/>
      <c r="T699" s="1"/>
      <c r="U699" s="1"/>
      <c r="V699" s="1"/>
      <c r="W699" s="1"/>
      <c r="X699" s="1"/>
      <c r="Y699" s="1"/>
      <c r="Z699" s="1"/>
      <c r="AA699" s="1"/>
      <c r="AB699" s="1"/>
      <c r="AC699" s="1"/>
      <c r="AD699" s="1"/>
      <c r="AE699" s="1"/>
      <c r="AF699" s="1"/>
      <c r="AG699" s="1"/>
      <c r="AH699" s="1"/>
      <c r="AI699" s="1"/>
      <c r="AJ699" s="1"/>
      <c r="AK699" s="1"/>
      <c r="AL699" s="1"/>
    </row>
    <row r="700" spans="1:38" x14ac:dyDescent="0.2">
      <c r="A700" s="1"/>
      <c r="B700" s="1"/>
      <c r="C700" s="1"/>
      <c r="D700" s="1"/>
      <c r="E700" s="1"/>
      <c r="F700" s="1"/>
      <c r="G700" s="1"/>
      <c r="H700" s="1"/>
      <c r="I700" s="1"/>
      <c r="J700" s="1"/>
      <c r="K700" s="1"/>
      <c r="L700" s="1"/>
      <c r="M700" s="1"/>
      <c r="N700" s="1"/>
      <c r="O700" s="1"/>
      <c r="P700" s="1"/>
      <c r="Q700" s="1"/>
      <c r="R700" s="1"/>
      <c r="S700" s="1"/>
      <c r="T700" s="1"/>
      <c r="U700" s="1"/>
      <c r="V700" s="1"/>
      <c r="W700" s="1"/>
      <c r="X700" s="1"/>
      <c r="Y700" s="1"/>
      <c r="Z700" s="1"/>
      <c r="AA700" s="1"/>
      <c r="AB700" s="1"/>
      <c r="AC700" s="1"/>
      <c r="AD700" s="1"/>
      <c r="AE700" s="1"/>
      <c r="AF700" s="1"/>
      <c r="AG700" s="1"/>
      <c r="AH700" s="1"/>
      <c r="AI700" s="1"/>
      <c r="AJ700" s="1"/>
      <c r="AK700" s="1"/>
      <c r="AL700" s="1"/>
    </row>
    <row r="701" spans="1:38" x14ac:dyDescent="0.2">
      <c r="A701" s="1"/>
      <c r="B701" s="1"/>
      <c r="C701" s="1"/>
      <c r="D701" s="1"/>
      <c r="E701" s="1"/>
      <c r="F701" s="1"/>
      <c r="G701" s="1"/>
      <c r="H701" s="1"/>
      <c r="I701" s="1"/>
      <c r="J701" s="1"/>
      <c r="K701" s="1"/>
      <c r="L701" s="1"/>
      <c r="M701" s="1"/>
      <c r="N701" s="1"/>
      <c r="O701" s="1"/>
      <c r="P701" s="1"/>
      <c r="Q701" s="1"/>
      <c r="R701" s="1"/>
      <c r="S701" s="1"/>
      <c r="T701" s="1"/>
      <c r="U701" s="1"/>
      <c r="V701" s="1"/>
      <c r="W701" s="1"/>
      <c r="X701" s="1"/>
      <c r="Y701" s="1"/>
      <c r="Z701" s="1"/>
      <c r="AA701" s="1"/>
      <c r="AB701" s="1"/>
      <c r="AC701" s="1"/>
      <c r="AD701" s="1"/>
      <c r="AE701" s="1"/>
      <c r="AF701" s="1"/>
      <c r="AG701" s="1"/>
      <c r="AH701" s="1"/>
      <c r="AI701" s="1"/>
      <c r="AJ701" s="1"/>
      <c r="AK701" s="1"/>
      <c r="AL701" s="1"/>
    </row>
    <row r="702" spans="1:38" x14ac:dyDescent="0.2">
      <c r="A702" s="1"/>
      <c r="B702" s="1"/>
      <c r="C702" s="1"/>
      <c r="D702" s="1"/>
      <c r="E702" s="1"/>
      <c r="F702" s="1"/>
      <c r="G702" s="1"/>
      <c r="H702" s="1"/>
      <c r="I702" s="1"/>
      <c r="J702" s="1"/>
      <c r="K702" s="1"/>
      <c r="L702" s="1"/>
      <c r="M702" s="1"/>
      <c r="N702" s="1"/>
      <c r="O702" s="1"/>
      <c r="P702" s="1"/>
      <c r="Q702" s="1"/>
      <c r="R702" s="1"/>
      <c r="S702" s="1"/>
      <c r="T702" s="1"/>
      <c r="U702" s="1"/>
      <c r="V702" s="1"/>
      <c r="W702" s="1"/>
      <c r="X702" s="1"/>
      <c r="Y702" s="1"/>
      <c r="Z702" s="1"/>
      <c r="AA702" s="1"/>
      <c r="AB702" s="1"/>
      <c r="AC702" s="1"/>
      <c r="AD702" s="1"/>
      <c r="AE702" s="1"/>
      <c r="AF702" s="1"/>
      <c r="AG702" s="1"/>
      <c r="AH702" s="1"/>
      <c r="AI702" s="1"/>
      <c r="AJ702" s="1"/>
      <c r="AK702" s="1"/>
      <c r="AL702" s="1"/>
    </row>
    <row r="703" spans="1:38" x14ac:dyDescent="0.2">
      <c r="A703" s="1"/>
      <c r="B703" s="1"/>
      <c r="C703" s="1"/>
      <c r="D703" s="1"/>
      <c r="E703" s="1"/>
      <c r="F703" s="1"/>
      <c r="G703" s="1"/>
      <c r="H703" s="1"/>
      <c r="I703" s="1"/>
      <c r="J703" s="1"/>
      <c r="K703" s="1"/>
      <c r="L703" s="1"/>
      <c r="M703" s="1"/>
      <c r="N703" s="1"/>
      <c r="O703" s="1"/>
      <c r="P703" s="1"/>
      <c r="Q703" s="1"/>
      <c r="R703" s="1"/>
      <c r="S703" s="1"/>
      <c r="T703" s="1"/>
      <c r="U703" s="1"/>
      <c r="V703" s="1"/>
      <c r="W703" s="1"/>
      <c r="X703" s="1"/>
      <c r="Y703" s="1"/>
      <c r="Z703" s="1"/>
      <c r="AA703" s="1"/>
      <c r="AB703" s="1"/>
      <c r="AC703" s="1"/>
      <c r="AD703" s="1"/>
      <c r="AE703" s="1"/>
      <c r="AF703" s="1"/>
      <c r="AG703" s="1"/>
      <c r="AH703" s="1"/>
      <c r="AI703" s="1"/>
      <c r="AJ703" s="1"/>
      <c r="AK703" s="1"/>
      <c r="AL703" s="1"/>
    </row>
    <row r="704" spans="1:38" x14ac:dyDescent="0.2">
      <c r="A704" s="1"/>
      <c r="B704" s="1"/>
      <c r="C704" s="1"/>
      <c r="D704" s="1"/>
      <c r="E704" s="1"/>
      <c r="F704" s="1"/>
      <c r="G704" s="1"/>
      <c r="H704" s="1"/>
      <c r="I704" s="1"/>
      <c r="J704" s="1"/>
      <c r="K704" s="1"/>
      <c r="L704" s="1"/>
      <c r="M704" s="1"/>
      <c r="N704" s="1"/>
      <c r="O704" s="1"/>
      <c r="P704" s="1"/>
      <c r="Q704" s="1"/>
      <c r="R704" s="1"/>
      <c r="S704" s="1"/>
      <c r="T704" s="1"/>
      <c r="U704" s="1"/>
      <c r="V704" s="1"/>
      <c r="W704" s="1"/>
      <c r="X704" s="1"/>
      <c r="Y704" s="1"/>
      <c r="Z704" s="1"/>
      <c r="AA704" s="1"/>
      <c r="AB704" s="1"/>
      <c r="AC704" s="1"/>
      <c r="AD704" s="1"/>
      <c r="AE704" s="1"/>
      <c r="AF704" s="1"/>
      <c r="AG704" s="1"/>
      <c r="AH704" s="1"/>
      <c r="AI704" s="1"/>
      <c r="AJ704" s="1"/>
      <c r="AK704" s="1"/>
      <c r="AL704" s="1"/>
    </row>
    <row r="705" spans="1:38" x14ac:dyDescent="0.2">
      <c r="A705" s="1"/>
      <c r="B705" s="1"/>
      <c r="C705" s="1"/>
      <c r="D705" s="1"/>
      <c r="E705" s="1"/>
      <c r="F705" s="1"/>
      <c r="G705" s="1"/>
      <c r="H705" s="1"/>
      <c r="I705" s="1"/>
      <c r="J705" s="1"/>
      <c r="K705" s="1"/>
      <c r="L705" s="1"/>
      <c r="M705" s="1"/>
      <c r="N705" s="1"/>
      <c r="O705" s="1"/>
      <c r="P705" s="1"/>
      <c r="Q705" s="1"/>
      <c r="R705" s="1"/>
      <c r="S705" s="1"/>
      <c r="T705" s="1"/>
      <c r="U705" s="1"/>
      <c r="V705" s="1"/>
      <c r="W705" s="1"/>
      <c r="X705" s="1"/>
      <c r="Y705" s="1"/>
      <c r="Z705" s="1"/>
      <c r="AA705" s="1"/>
      <c r="AB705" s="1"/>
      <c r="AC705" s="1"/>
      <c r="AD705" s="1"/>
      <c r="AE705" s="1"/>
      <c r="AF705" s="1"/>
      <c r="AG705" s="1"/>
      <c r="AH705" s="1"/>
      <c r="AI705" s="1"/>
      <c r="AJ705" s="1"/>
      <c r="AK705" s="1"/>
      <c r="AL705" s="1"/>
    </row>
    <row r="706" spans="1:38" x14ac:dyDescent="0.2">
      <c r="A706" s="1"/>
      <c r="B706" s="1"/>
      <c r="C706" s="1"/>
      <c r="D706" s="1"/>
      <c r="E706" s="1"/>
      <c r="F706" s="1"/>
      <c r="G706" s="1"/>
      <c r="H706" s="1"/>
      <c r="I706" s="1"/>
      <c r="J706" s="1"/>
      <c r="K706" s="1"/>
      <c r="L706" s="1"/>
      <c r="M706" s="1"/>
      <c r="N706" s="1"/>
      <c r="O706" s="1"/>
      <c r="P706" s="1"/>
      <c r="Q706" s="1"/>
      <c r="R706" s="1"/>
      <c r="S706" s="1"/>
      <c r="T706" s="1"/>
      <c r="U706" s="1"/>
      <c r="V706" s="1"/>
      <c r="W706" s="1"/>
      <c r="X706" s="1"/>
      <c r="Y706" s="1"/>
      <c r="Z706" s="1"/>
      <c r="AA706" s="1"/>
      <c r="AB706" s="1"/>
      <c r="AC706" s="1"/>
      <c r="AD706" s="1"/>
      <c r="AE706" s="1"/>
      <c r="AF706" s="1"/>
      <c r="AG706" s="1"/>
      <c r="AH706" s="1"/>
      <c r="AI706" s="1"/>
      <c r="AJ706" s="1"/>
      <c r="AK706" s="1"/>
      <c r="AL706" s="1"/>
    </row>
    <row r="707" spans="1:38" x14ac:dyDescent="0.2">
      <c r="A707" s="1"/>
      <c r="B707" s="1"/>
      <c r="C707" s="1"/>
      <c r="D707" s="1"/>
      <c r="E707" s="1"/>
      <c r="F707" s="1"/>
      <c r="G707" s="1"/>
      <c r="H707" s="1"/>
      <c r="I707" s="1"/>
      <c r="J707" s="1"/>
      <c r="K707" s="1"/>
      <c r="L707" s="1"/>
      <c r="M707" s="1"/>
      <c r="N707" s="1"/>
      <c r="O707" s="1"/>
      <c r="P707" s="1"/>
      <c r="Q707" s="1"/>
      <c r="R707" s="1"/>
      <c r="S707" s="1"/>
      <c r="T707" s="1"/>
      <c r="U707" s="1"/>
      <c r="V707" s="1"/>
      <c r="W707" s="1"/>
      <c r="X707" s="1"/>
      <c r="Y707" s="1"/>
      <c r="Z707" s="1"/>
      <c r="AA707" s="1"/>
      <c r="AB707" s="1"/>
      <c r="AC707" s="1"/>
      <c r="AD707" s="1"/>
      <c r="AE707" s="1"/>
      <c r="AF707" s="1"/>
      <c r="AG707" s="1"/>
      <c r="AH707" s="1"/>
      <c r="AI707" s="1"/>
      <c r="AJ707" s="1"/>
      <c r="AK707" s="1"/>
      <c r="AL707" s="1"/>
    </row>
    <row r="708" spans="1:38" x14ac:dyDescent="0.2">
      <c r="A708" s="1"/>
      <c r="B708" s="1"/>
      <c r="C708" s="1"/>
      <c r="D708" s="1"/>
      <c r="E708" s="1"/>
      <c r="F708" s="1"/>
      <c r="G708" s="1"/>
      <c r="H708" s="1"/>
      <c r="I708" s="1"/>
      <c r="J708" s="1"/>
      <c r="K708" s="1"/>
      <c r="L708" s="1"/>
      <c r="M708" s="1"/>
      <c r="N708" s="1"/>
      <c r="O708" s="1"/>
      <c r="P708" s="1"/>
      <c r="Q708" s="1"/>
      <c r="R708" s="1"/>
      <c r="S708" s="1"/>
      <c r="T708" s="1"/>
      <c r="U708" s="1"/>
      <c r="V708" s="1"/>
      <c r="W708" s="1"/>
      <c r="X708" s="1"/>
      <c r="Y708" s="1"/>
      <c r="Z708" s="1"/>
      <c r="AA708" s="1"/>
      <c r="AB708" s="1"/>
      <c r="AC708" s="1"/>
      <c r="AD708" s="1"/>
      <c r="AE708" s="1"/>
      <c r="AF708" s="1"/>
      <c r="AG708" s="1"/>
      <c r="AH708" s="1"/>
      <c r="AI708" s="1"/>
      <c r="AJ708" s="1"/>
      <c r="AK708" s="1"/>
      <c r="AL708" s="1"/>
    </row>
    <row r="709" spans="1:38" x14ac:dyDescent="0.2">
      <c r="A709" s="1"/>
      <c r="B709" s="1"/>
      <c r="C709" s="1"/>
      <c r="D709" s="1"/>
      <c r="E709" s="1"/>
      <c r="F709" s="1"/>
      <c r="G709" s="1"/>
      <c r="H709" s="1"/>
      <c r="I709" s="1"/>
      <c r="J709" s="1"/>
      <c r="K709" s="1"/>
      <c r="L709" s="1"/>
      <c r="M709" s="1"/>
      <c r="N709" s="1"/>
      <c r="O709" s="1"/>
      <c r="P709" s="1"/>
      <c r="Q709" s="1"/>
      <c r="R709" s="1"/>
      <c r="S709" s="1"/>
      <c r="T709" s="1"/>
      <c r="U709" s="1"/>
      <c r="V709" s="1"/>
      <c r="W709" s="1"/>
      <c r="X709" s="1"/>
      <c r="Y709" s="1"/>
      <c r="Z709" s="1"/>
      <c r="AA709" s="1"/>
      <c r="AB709" s="1"/>
      <c r="AC709" s="1"/>
      <c r="AD709" s="1"/>
      <c r="AE709" s="1"/>
      <c r="AF709" s="1"/>
      <c r="AG709" s="1"/>
      <c r="AH709" s="1"/>
      <c r="AI709" s="1"/>
      <c r="AJ709" s="1"/>
      <c r="AK709" s="1"/>
      <c r="AL709" s="1"/>
    </row>
    <row r="710" spans="1:38" x14ac:dyDescent="0.2">
      <c r="A710" s="1"/>
      <c r="B710" s="1"/>
      <c r="C710" s="1"/>
      <c r="D710" s="1"/>
      <c r="E710" s="1"/>
      <c r="F710" s="1"/>
      <c r="G710" s="1"/>
      <c r="H710" s="1"/>
      <c r="I710" s="1"/>
      <c r="J710" s="1"/>
      <c r="K710" s="1"/>
      <c r="L710" s="1"/>
      <c r="M710" s="1"/>
      <c r="N710" s="1"/>
      <c r="O710" s="1"/>
      <c r="P710" s="1"/>
      <c r="Q710" s="1"/>
      <c r="R710" s="1"/>
      <c r="S710" s="1"/>
      <c r="T710" s="1"/>
      <c r="U710" s="1"/>
      <c r="V710" s="1"/>
      <c r="W710" s="1"/>
      <c r="X710" s="1"/>
      <c r="Y710" s="1"/>
      <c r="Z710" s="1"/>
      <c r="AA710" s="1"/>
      <c r="AB710" s="1"/>
      <c r="AC710" s="1"/>
      <c r="AD710" s="1"/>
      <c r="AE710" s="1"/>
      <c r="AF710" s="1"/>
      <c r="AG710" s="1"/>
      <c r="AH710" s="1"/>
      <c r="AI710" s="1"/>
      <c r="AJ710" s="1"/>
      <c r="AK710" s="1"/>
      <c r="AL710" s="1"/>
    </row>
    <row r="711" spans="1:38" x14ac:dyDescent="0.2">
      <c r="A711" s="1"/>
      <c r="B711" s="1"/>
      <c r="C711" s="1"/>
      <c r="D711" s="1"/>
      <c r="E711" s="1"/>
      <c r="F711" s="1"/>
      <c r="G711" s="1"/>
      <c r="H711" s="1"/>
      <c r="I711" s="1"/>
      <c r="J711" s="1"/>
      <c r="K711" s="1"/>
      <c r="L711" s="1"/>
      <c r="M711" s="1"/>
      <c r="N711" s="1"/>
      <c r="O711" s="1"/>
      <c r="P711" s="1"/>
      <c r="Q711" s="1"/>
      <c r="R711" s="1"/>
      <c r="S711" s="1"/>
      <c r="T711" s="1"/>
      <c r="U711" s="1"/>
      <c r="V711" s="1"/>
      <c r="W711" s="1"/>
      <c r="X711" s="1"/>
      <c r="Y711" s="1"/>
      <c r="Z711" s="1"/>
      <c r="AA711" s="1"/>
      <c r="AB711" s="1"/>
      <c r="AC711" s="1"/>
      <c r="AD711" s="1"/>
      <c r="AE711" s="1"/>
      <c r="AF711" s="1"/>
      <c r="AG711" s="1"/>
      <c r="AH711" s="1"/>
      <c r="AI711" s="1"/>
      <c r="AJ711" s="1"/>
      <c r="AK711" s="1"/>
      <c r="AL711" s="1"/>
    </row>
    <row r="712" spans="1:38" x14ac:dyDescent="0.2">
      <c r="A712" s="1"/>
      <c r="B712" s="1"/>
      <c r="C712" s="1"/>
      <c r="D712" s="1"/>
      <c r="E712" s="1"/>
      <c r="F712" s="1"/>
      <c r="G712" s="1"/>
      <c r="H712" s="1"/>
      <c r="I712" s="1"/>
      <c r="J712" s="1"/>
      <c r="K712" s="1"/>
      <c r="L712" s="1"/>
      <c r="M712" s="1"/>
      <c r="N712" s="1"/>
      <c r="O712" s="1"/>
      <c r="P712" s="1"/>
      <c r="Q712" s="1"/>
      <c r="R712" s="1"/>
      <c r="S712" s="1"/>
      <c r="T712" s="1"/>
      <c r="U712" s="1"/>
      <c r="V712" s="1"/>
      <c r="W712" s="1"/>
      <c r="X712" s="1"/>
      <c r="Y712" s="1"/>
      <c r="Z712" s="1"/>
      <c r="AA712" s="1"/>
      <c r="AB712" s="1"/>
      <c r="AC712" s="1"/>
      <c r="AD712" s="1"/>
      <c r="AE712" s="1"/>
      <c r="AF712" s="1"/>
      <c r="AG712" s="1"/>
      <c r="AH712" s="1"/>
      <c r="AI712" s="1"/>
      <c r="AJ712" s="1"/>
      <c r="AK712" s="1"/>
      <c r="AL712" s="1"/>
    </row>
    <row r="713" spans="1:38" x14ac:dyDescent="0.2">
      <c r="A713" s="1"/>
      <c r="B713" s="1"/>
      <c r="C713" s="1"/>
      <c r="D713" s="1"/>
      <c r="E713" s="1"/>
      <c r="F713" s="1"/>
      <c r="G713" s="1"/>
      <c r="H713" s="1"/>
      <c r="I713" s="1"/>
      <c r="J713" s="1"/>
      <c r="K713" s="1"/>
      <c r="L713" s="1"/>
      <c r="M713" s="1"/>
      <c r="N713" s="1"/>
      <c r="O713" s="1"/>
      <c r="P713" s="1"/>
      <c r="Q713" s="1"/>
      <c r="R713" s="1"/>
      <c r="S713" s="1"/>
      <c r="T713" s="1"/>
      <c r="U713" s="1"/>
      <c r="V713" s="1"/>
      <c r="W713" s="1"/>
      <c r="X713" s="1"/>
      <c r="Y713" s="1"/>
      <c r="Z713" s="1"/>
      <c r="AA713" s="1"/>
      <c r="AB713" s="1"/>
      <c r="AC713" s="1"/>
      <c r="AD713" s="1"/>
      <c r="AE713" s="1"/>
      <c r="AF713" s="1"/>
      <c r="AG713" s="1"/>
      <c r="AH713" s="1"/>
      <c r="AI713" s="1"/>
      <c r="AJ713" s="1"/>
      <c r="AK713" s="1"/>
      <c r="AL713" s="1"/>
    </row>
    <row r="714" spans="1:38" x14ac:dyDescent="0.2">
      <c r="A714" s="1"/>
      <c r="B714" s="1"/>
      <c r="C714" s="1"/>
      <c r="D714" s="1"/>
      <c r="E714" s="1"/>
      <c r="F714" s="1"/>
      <c r="G714" s="1"/>
      <c r="H714" s="1"/>
      <c r="I714" s="1"/>
      <c r="J714" s="1"/>
      <c r="K714" s="1"/>
      <c r="L714" s="1"/>
      <c r="M714" s="1"/>
      <c r="N714" s="1"/>
      <c r="O714" s="1"/>
      <c r="P714" s="1"/>
      <c r="Q714" s="1"/>
      <c r="R714" s="1"/>
      <c r="S714" s="1"/>
      <c r="T714" s="1"/>
      <c r="U714" s="1"/>
      <c r="V714" s="1"/>
      <c r="W714" s="1"/>
      <c r="X714" s="1"/>
      <c r="Y714" s="1"/>
      <c r="Z714" s="1"/>
      <c r="AA714" s="1"/>
      <c r="AB714" s="1"/>
      <c r="AC714" s="1"/>
      <c r="AD714" s="1"/>
      <c r="AE714" s="1"/>
      <c r="AF714" s="1"/>
      <c r="AG714" s="1"/>
      <c r="AH714" s="1"/>
      <c r="AI714" s="1"/>
      <c r="AJ714" s="1"/>
      <c r="AK714" s="1"/>
      <c r="AL714" s="1"/>
    </row>
    <row r="715" spans="1:38" x14ac:dyDescent="0.2">
      <c r="A715" s="1"/>
      <c r="B715" s="1"/>
      <c r="C715" s="1"/>
      <c r="D715" s="1"/>
      <c r="E715" s="1"/>
      <c r="F715" s="1"/>
      <c r="G715" s="1"/>
      <c r="H715" s="1"/>
      <c r="I715" s="1"/>
      <c r="J715" s="1"/>
      <c r="K715" s="1"/>
      <c r="L715" s="1"/>
      <c r="M715" s="1"/>
      <c r="N715" s="1"/>
      <c r="O715" s="1"/>
      <c r="P715" s="1"/>
      <c r="Q715" s="1"/>
      <c r="R715" s="1"/>
      <c r="S715" s="1"/>
      <c r="T715" s="1"/>
      <c r="U715" s="1"/>
      <c r="V715" s="1"/>
      <c r="W715" s="1"/>
      <c r="X715" s="1"/>
      <c r="Y715" s="1"/>
      <c r="Z715" s="1"/>
      <c r="AA715" s="1"/>
      <c r="AB715" s="1"/>
      <c r="AC715" s="1"/>
      <c r="AD715" s="1"/>
      <c r="AE715" s="1"/>
      <c r="AF715" s="1"/>
      <c r="AG715" s="1"/>
      <c r="AH715" s="1"/>
      <c r="AI715" s="1"/>
      <c r="AJ715" s="1"/>
      <c r="AK715" s="1"/>
      <c r="AL715" s="1"/>
    </row>
    <row r="716" spans="1:38" x14ac:dyDescent="0.2">
      <c r="A716" s="1"/>
      <c r="B716" s="1"/>
      <c r="C716" s="1"/>
      <c r="D716" s="1"/>
      <c r="E716" s="1"/>
      <c r="F716" s="1"/>
      <c r="G716" s="1"/>
      <c r="H716" s="1"/>
      <c r="I716" s="1"/>
      <c r="J716" s="1"/>
      <c r="K716" s="1"/>
      <c r="L716" s="1"/>
      <c r="M716" s="1"/>
      <c r="N716" s="1"/>
      <c r="O716" s="1"/>
      <c r="P716" s="1"/>
      <c r="Q716" s="1"/>
      <c r="R716" s="1"/>
      <c r="S716" s="1"/>
      <c r="T716" s="1"/>
      <c r="U716" s="1"/>
      <c r="V716" s="1"/>
      <c r="W716" s="1"/>
      <c r="X716" s="1"/>
      <c r="Y716" s="1"/>
      <c r="Z716" s="1"/>
      <c r="AA716" s="1"/>
      <c r="AB716" s="1"/>
      <c r="AC716" s="1"/>
      <c r="AD716" s="1"/>
      <c r="AE716" s="1"/>
      <c r="AF716" s="1"/>
      <c r="AG716" s="1"/>
      <c r="AH716" s="1"/>
      <c r="AI716" s="1"/>
      <c r="AJ716" s="1"/>
      <c r="AK716" s="1"/>
      <c r="AL716" s="1"/>
    </row>
    <row r="717" spans="1:38" x14ac:dyDescent="0.2">
      <c r="A717" s="1"/>
      <c r="B717" s="1"/>
      <c r="C717" s="1"/>
      <c r="D717" s="1"/>
      <c r="E717" s="1"/>
      <c r="F717" s="1"/>
      <c r="G717" s="1"/>
      <c r="H717" s="1"/>
      <c r="I717" s="1"/>
      <c r="J717" s="1"/>
      <c r="K717" s="1"/>
      <c r="L717" s="1"/>
      <c r="M717" s="1"/>
      <c r="N717" s="1"/>
      <c r="O717" s="1"/>
      <c r="P717" s="1"/>
      <c r="Q717" s="1"/>
      <c r="R717" s="1"/>
      <c r="S717" s="1"/>
      <c r="T717" s="1"/>
      <c r="U717" s="1"/>
      <c r="V717" s="1"/>
      <c r="W717" s="1"/>
      <c r="X717" s="1"/>
      <c r="Y717" s="1"/>
      <c r="Z717" s="1"/>
      <c r="AA717" s="1"/>
      <c r="AB717" s="1"/>
      <c r="AC717" s="1"/>
      <c r="AD717" s="1"/>
      <c r="AE717" s="1"/>
      <c r="AF717" s="1"/>
      <c r="AG717" s="1"/>
      <c r="AH717" s="1"/>
      <c r="AI717" s="1"/>
      <c r="AJ717" s="1"/>
      <c r="AK717" s="1"/>
      <c r="AL717" s="1"/>
    </row>
    <row r="718" spans="1:38" x14ac:dyDescent="0.2">
      <c r="A718" s="1"/>
      <c r="B718" s="1"/>
      <c r="C718" s="1"/>
      <c r="D718" s="1"/>
      <c r="E718" s="1"/>
      <c r="F718" s="1"/>
      <c r="G718" s="1"/>
      <c r="H718" s="1"/>
      <c r="I718" s="1"/>
      <c r="J718" s="1"/>
      <c r="K718" s="1"/>
      <c r="L718" s="1"/>
      <c r="M718" s="1"/>
      <c r="N718" s="1"/>
      <c r="O718" s="1"/>
      <c r="P718" s="1"/>
      <c r="Q718" s="1"/>
      <c r="R718" s="1"/>
      <c r="S718" s="1"/>
      <c r="T718" s="1"/>
      <c r="U718" s="1"/>
      <c r="V718" s="1"/>
      <c r="W718" s="1"/>
      <c r="X718" s="1"/>
      <c r="Y718" s="1"/>
      <c r="Z718" s="1"/>
      <c r="AA718" s="1"/>
      <c r="AB718" s="1"/>
      <c r="AC718" s="1"/>
      <c r="AD718" s="1"/>
      <c r="AE718" s="1"/>
      <c r="AF718" s="1"/>
      <c r="AG718" s="1"/>
      <c r="AH718" s="1"/>
      <c r="AI718" s="1"/>
      <c r="AJ718" s="1"/>
      <c r="AK718" s="1"/>
      <c r="AL718" s="1"/>
    </row>
    <row r="719" spans="1:38" x14ac:dyDescent="0.2">
      <c r="A719" s="1"/>
      <c r="B719" s="1"/>
      <c r="C719" s="1"/>
      <c r="D719" s="1"/>
      <c r="E719" s="1"/>
      <c r="F719" s="1"/>
      <c r="G719" s="1"/>
      <c r="H719" s="1"/>
      <c r="I719" s="1"/>
      <c r="J719" s="1"/>
      <c r="K719" s="1"/>
      <c r="L719" s="1"/>
      <c r="M719" s="1"/>
      <c r="N719" s="1"/>
      <c r="O719" s="1"/>
      <c r="P719" s="1"/>
      <c r="Q719" s="1"/>
      <c r="R719" s="1"/>
      <c r="S719" s="1"/>
      <c r="T719" s="1"/>
      <c r="U719" s="1"/>
      <c r="V719" s="1"/>
      <c r="W719" s="1"/>
      <c r="X719" s="1"/>
      <c r="Y719" s="1"/>
      <c r="Z719" s="1"/>
      <c r="AA719" s="1"/>
      <c r="AB719" s="1"/>
      <c r="AC719" s="1"/>
      <c r="AD719" s="1"/>
      <c r="AE719" s="1"/>
      <c r="AF719" s="1"/>
      <c r="AG719" s="1"/>
      <c r="AH719" s="1"/>
      <c r="AI719" s="1"/>
      <c r="AJ719" s="1"/>
      <c r="AK719" s="1"/>
      <c r="AL719" s="1"/>
    </row>
    <row r="720" spans="1:38" x14ac:dyDescent="0.2">
      <c r="A720" s="1"/>
      <c r="B720" s="1"/>
      <c r="C720" s="1"/>
      <c r="D720" s="1"/>
      <c r="E720" s="1"/>
      <c r="F720" s="1"/>
      <c r="G720" s="1"/>
      <c r="H720" s="1"/>
      <c r="I720" s="1"/>
      <c r="J720" s="1"/>
      <c r="K720" s="1"/>
      <c r="L720" s="1"/>
      <c r="M720" s="1"/>
      <c r="N720" s="1"/>
      <c r="O720" s="1"/>
      <c r="P720" s="1"/>
      <c r="Q720" s="1"/>
      <c r="R720" s="1"/>
      <c r="S720" s="1"/>
      <c r="T720" s="1"/>
      <c r="U720" s="1"/>
      <c r="V720" s="1"/>
      <c r="W720" s="1"/>
      <c r="X720" s="1"/>
      <c r="Y720" s="1"/>
      <c r="Z720" s="1"/>
      <c r="AA720" s="1"/>
      <c r="AB720" s="1"/>
      <c r="AC720" s="1"/>
      <c r="AD720" s="1"/>
      <c r="AE720" s="1"/>
      <c r="AF720" s="1"/>
      <c r="AG720" s="1"/>
      <c r="AH720" s="1"/>
      <c r="AI720" s="1"/>
      <c r="AJ720" s="1"/>
      <c r="AK720" s="1"/>
      <c r="AL720" s="1"/>
    </row>
    <row r="721" spans="1:38" x14ac:dyDescent="0.2">
      <c r="A721" s="1"/>
      <c r="B721" s="1"/>
      <c r="C721" s="1"/>
      <c r="D721" s="1"/>
      <c r="E721" s="1"/>
      <c r="F721" s="1"/>
      <c r="G721" s="1"/>
      <c r="H721" s="1"/>
      <c r="I721" s="1"/>
      <c r="J721" s="1"/>
      <c r="K721" s="1"/>
      <c r="L721" s="1"/>
      <c r="M721" s="1"/>
      <c r="N721" s="1"/>
      <c r="O721" s="1"/>
      <c r="P721" s="1"/>
      <c r="Q721" s="1"/>
      <c r="R721" s="1"/>
      <c r="S721" s="1"/>
      <c r="T721" s="1"/>
      <c r="U721" s="1"/>
      <c r="V721" s="1"/>
      <c r="W721" s="1"/>
      <c r="X721" s="1"/>
      <c r="Y721" s="1"/>
      <c r="Z721" s="1"/>
      <c r="AA721" s="1"/>
      <c r="AB721" s="1"/>
      <c r="AC721" s="1"/>
      <c r="AD721" s="1"/>
      <c r="AE721" s="1"/>
      <c r="AF721" s="1"/>
      <c r="AG721" s="1"/>
      <c r="AH721" s="1"/>
      <c r="AI721" s="1"/>
      <c r="AJ721" s="1"/>
      <c r="AK721" s="1"/>
      <c r="AL721" s="1"/>
    </row>
    <row r="722" spans="1:38" x14ac:dyDescent="0.2">
      <c r="A722" s="1"/>
      <c r="B722" s="1"/>
      <c r="C722" s="1"/>
      <c r="D722" s="1"/>
      <c r="E722" s="1"/>
      <c r="F722" s="1"/>
      <c r="G722" s="1"/>
      <c r="H722" s="1"/>
      <c r="I722" s="1"/>
      <c r="J722" s="1"/>
      <c r="K722" s="1"/>
      <c r="L722" s="1"/>
      <c r="M722" s="1"/>
      <c r="N722" s="1"/>
      <c r="O722" s="1"/>
      <c r="P722" s="1"/>
      <c r="Q722" s="1"/>
      <c r="R722" s="1"/>
      <c r="S722" s="1"/>
      <c r="T722" s="1"/>
      <c r="U722" s="1"/>
      <c r="V722" s="1"/>
      <c r="W722" s="1"/>
      <c r="X722" s="1"/>
      <c r="Y722" s="1"/>
      <c r="Z722" s="1"/>
      <c r="AA722" s="1"/>
      <c r="AB722" s="1"/>
      <c r="AC722" s="1"/>
      <c r="AD722" s="1"/>
      <c r="AE722" s="1"/>
      <c r="AF722" s="1"/>
      <c r="AG722" s="1"/>
      <c r="AH722" s="1"/>
      <c r="AI722" s="1"/>
      <c r="AJ722" s="1"/>
      <c r="AK722" s="1"/>
      <c r="AL722" s="1"/>
    </row>
    <row r="723" spans="1:38" x14ac:dyDescent="0.2">
      <c r="A723" s="1"/>
      <c r="B723" s="1"/>
      <c r="C723" s="1"/>
      <c r="D723" s="1"/>
      <c r="E723" s="1"/>
      <c r="F723" s="1"/>
      <c r="G723" s="1"/>
      <c r="H723" s="1"/>
      <c r="I723" s="1"/>
      <c r="J723" s="1"/>
      <c r="K723" s="1"/>
      <c r="L723" s="1"/>
      <c r="M723" s="1"/>
      <c r="N723" s="1"/>
      <c r="O723" s="1"/>
      <c r="P723" s="1"/>
      <c r="Q723" s="1"/>
      <c r="R723" s="1"/>
      <c r="S723" s="1"/>
      <c r="T723" s="1"/>
      <c r="U723" s="1"/>
      <c r="V723" s="1"/>
      <c r="W723" s="1"/>
      <c r="X723" s="1"/>
      <c r="Y723" s="1"/>
      <c r="Z723" s="1"/>
      <c r="AA723" s="1"/>
      <c r="AB723" s="1"/>
      <c r="AC723" s="1"/>
      <c r="AD723" s="1"/>
      <c r="AE723" s="1"/>
      <c r="AF723" s="1"/>
      <c r="AG723" s="1"/>
      <c r="AH723" s="1"/>
      <c r="AI723" s="1"/>
      <c r="AJ723" s="1"/>
      <c r="AK723" s="1"/>
      <c r="AL723" s="1"/>
    </row>
    <row r="724" spans="1:38" x14ac:dyDescent="0.2">
      <c r="A724" s="1"/>
      <c r="B724" s="1"/>
      <c r="C724" s="1"/>
      <c r="D724" s="1"/>
      <c r="E724" s="1"/>
      <c r="F724" s="1"/>
      <c r="G724" s="1"/>
      <c r="H724" s="1"/>
      <c r="I724" s="1"/>
      <c r="J724" s="1"/>
      <c r="K724" s="1"/>
      <c r="L724" s="1"/>
      <c r="M724" s="1"/>
      <c r="N724" s="1"/>
      <c r="O724" s="1"/>
      <c r="P724" s="1"/>
      <c r="Q724" s="1"/>
      <c r="R724" s="1"/>
      <c r="S724" s="1"/>
      <c r="T724" s="1"/>
      <c r="U724" s="1"/>
      <c r="V724" s="1"/>
      <c r="W724" s="1"/>
      <c r="X724" s="1"/>
      <c r="Y724" s="1"/>
      <c r="Z724" s="1"/>
      <c r="AA724" s="1"/>
      <c r="AB724" s="1"/>
      <c r="AC724" s="1"/>
      <c r="AD724" s="1"/>
      <c r="AE724" s="1"/>
      <c r="AF724" s="1"/>
      <c r="AG724" s="1"/>
      <c r="AH724" s="1"/>
      <c r="AI724" s="1"/>
      <c r="AJ724" s="1"/>
      <c r="AK724" s="1"/>
      <c r="AL724" s="1"/>
    </row>
    <row r="725" spans="1:38" x14ac:dyDescent="0.2">
      <c r="A725" s="1"/>
      <c r="B725" s="1"/>
      <c r="C725" s="1"/>
      <c r="D725" s="1"/>
      <c r="E725" s="1"/>
      <c r="F725" s="1"/>
      <c r="G725" s="1"/>
      <c r="H725" s="1"/>
      <c r="I725" s="1"/>
      <c r="J725" s="1"/>
      <c r="K725" s="1"/>
      <c r="L725" s="1"/>
      <c r="M725" s="1"/>
      <c r="N725" s="1"/>
      <c r="O725" s="1"/>
      <c r="P725" s="1"/>
      <c r="Q725" s="1"/>
      <c r="R725" s="1"/>
      <c r="S725" s="1"/>
      <c r="T725" s="1"/>
      <c r="U725" s="1"/>
      <c r="V725" s="1"/>
      <c r="W725" s="1"/>
      <c r="X725" s="1"/>
      <c r="Y725" s="1"/>
      <c r="Z725" s="1"/>
      <c r="AA725" s="1"/>
      <c r="AB725" s="1"/>
      <c r="AC725" s="1"/>
      <c r="AD725" s="1"/>
      <c r="AE725" s="1"/>
      <c r="AF725" s="1"/>
      <c r="AG725" s="1"/>
      <c r="AH725" s="1"/>
      <c r="AI725" s="1"/>
      <c r="AJ725" s="1"/>
      <c r="AK725" s="1"/>
      <c r="AL725" s="1"/>
    </row>
    <row r="726" spans="1:38" x14ac:dyDescent="0.2">
      <c r="A726" s="1"/>
      <c r="B726" s="1"/>
      <c r="C726" s="1"/>
      <c r="D726" s="1"/>
      <c r="E726" s="1"/>
      <c r="F726" s="1"/>
      <c r="G726" s="1"/>
      <c r="H726" s="1"/>
      <c r="I726" s="1"/>
      <c r="J726" s="1"/>
      <c r="K726" s="1"/>
      <c r="L726" s="1"/>
      <c r="M726" s="1"/>
      <c r="N726" s="1"/>
      <c r="O726" s="1"/>
      <c r="P726" s="1"/>
      <c r="Q726" s="1"/>
      <c r="R726" s="1"/>
      <c r="S726" s="1"/>
      <c r="T726" s="1"/>
      <c r="U726" s="1"/>
      <c r="V726" s="1"/>
      <c r="W726" s="1"/>
      <c r="X726" s="1"/>
      <c r="Y726" s="1"/>
      <c r="Z726" s="1"/>
      <c r="AA726" s="1"/>
      <c r="AB726" s="1"/>
      <c r="AC726" s="1"/>
      <c r="AD726" s="1"/>
      <c r="AE726" s="1"/>
      <c r="AF726" s="1"/>
      <c r="AG726" s="1"/>
      <c r="AH726" s="1"/>
      <c r="AI726" s="1"/>
      <c r="AJ726" s="1"/>
      <c r="AK726" s="1"/>
      <c r="AL726" s="1"/>
    </row>
    <row r="727" spans="1:38" x14ac:dyDescent="0.2">
      <c r="A727" s="1"/>
      <c r="B727" s="1"/>
      <c r="C727" s="1"/>
      <c r="D727" s="1"/>
      <c r="E727" s="1"/>
      <c r="F727" s="1"/>
      <c r="G727" s="1"/>
      <c r="H727" s="1"/>
      <c r="I727" s="1"/>
      <c r="J727" s="1"/>
      <c r="K727" s="1"/>
      <c r="L727" s="1"/>
      <c r="M727" s="1"/>
      <c r="N727" s="1"/>
      <c r="O727" s="1"/>
      <c r="P727" s="1"/>
      <c r="Q727" s="1"/>
      <c r="R727" s="1"/>
      <c r="S727" s="1"/>
      <c r="T727" s="1"/>
      <c r="U727" s="1"/>
      <c r="V727" s="1"/>
      <c r="W727" s="1"/>
      <c r="X727" s="1"/>
      <c r="Y727" s="1"/>
      <c r="Z727" s="1"/>
      <c r="AA727" s="1"/>
      <c r="AB727" s="1"/>
      <c r="AC727" s="1"/>
      <c r="AD727" s="1"/>
      <c r="AE727" s="1"/>
      <c r="AF727" s="1"/>
      <c r="AG727" s="1"/>
      <c r="AH727" s="1"/>
      <c r="AI727" s="1"/>
      <c r="AJ727" s="1"/>
      <c r="AK727" s="1"/>
      <c r="AL727" s="1"/>
    </row>
    <row r="728" spans="1:38" x14ac:dyDescent="0.2">
      <c r="A728" s="1"/>
      <c r="B728" s="1"/>
      <c r="C728" s="1"/>
      <c r="D728" s="1"/>
      <c r="E728" s="1"/>
      <c r="F728" s="1"/>
      <c r="G728" s="1"/>
      <c r="H728" s="1"/>
      <c r="I728" s="1"/>
      <c r="J728" s="1"/>
      <c r="K728" s="1"/>
      <c r="L728" s="1"/>
      <c r="M728" s="1"/>
      <c r="N728" s="1"/>
      <c r="O728" s="1"/>
      <c r="P728" s="1"/>
      <c r="Q728" s="1"/>
      <c r="R728" s="1"/>
      <c r="S728" s="1"/>
      <c r="T728" s="1"/>
      <c r="U728" s="1"/>
      <c r="V728" s="1"/>
      <c r="W728" s="1"/>
      <c r="X728" s="1"/>
      <c r="Y728" s="1"/>
      <c r="Z728" s="1"/>
      <c r="AA728" s="1"/>
      <c r="AB728" s="1"/>
      <c r="AC728" s="1"/>
      <c r="AD728" s="1"/>
      <c r="AE728" s="1"/>
      <c r="AF728" s="1"/>
      <c r="AG728" s="1"/>
      <c r="AH728" s="1"/>
      <c r="AI728" s="1"/>
      <c r="AJ728" s="1"/>
      <c r="AK728" s="1"/>
      <c r="AL728" s="1"/>
    </row>
    <row r="729" spans="1:38" x14ac:dyDescent="0.2">
      <c r="A729" s="1"/>
      <c r="B729" s="1"/>
      <c r="C729" s="1"/>
      <c r="D729" s="1"/>
      <c r="E729" s="1"/>
      <c r="F729" s="1"/>
      <c r="G729" s="1"/>
      <c r="H729" s="1"/>
      <c r="I729" s="1"/>
      <c r="J729" s="1"/>
      <c r="K729" s="1"/>
      <c r="L729" s="1"/>
      <c r="M729" s="1"/>
      <c r="N729" s="1"/>
      <c r="O729" s="1"/>
      <c r="P729" s="1"/>
      <c r="Q729" s="1"/>
      <c r="R729" s="1"/>
      <c r="S729" s="1"/>
      <c r="T729" s="1"/>
      <c r="U729" s="1"/>
      <c r="V729" s="1"/>
      <c r="W729" s="1"/>
      <c r="X729" s="1"/>
      <c r="Y729" s="1"/>
      <c r="Z729" s="1"/>
      <c r="AA729" s="1"/>
      <c r="AB729" s="1"/>
      <c r="AC729" s="1"/>
      <c r="AD729" s="1"/>
      <c r="AE729" s="1"/>
      <c r="AF729" s="1"/>
      <c r="AG729" s="1"/>
      <c r="AH729" s="1"/>
      <c r="AI729" s="1"/>
      <c r="AJ729" s="1"/>
      <c r="AK729" s="1"/>
      <c r="AL729" s="1"/>
    </row>
    <row r="730" spans="1:38" x14ac:dyDescent="0.2">
      <c r="A730" s="1"/>
      <c r="B730" s="1"/>
      <c r="C730" s="1"/>
      <c r="D730" s="1"/>
      <c r="E730" s="1"/>
      <c r="F730" s="1"/>
      <c r="G730" s="1"/>
      <c r="H730" s="1"/>
      <c r="I730" s="1"/>
      <c r="J730" s="1"/>
      <c r="K730" s="1"/>
      <c r="L730" s="1"/>
      <c r="M730" s="1"/>
      <c r="N730" s="1"/>
      <c r="O730" s="1"/>
      <c r="P730" s="1"/>
      <c r="Q730" s="1"/>
      <c r="R730" s="1"/>
      <c r="S730" s="1"/>
      <c r="T730" s="1"/>
      <c r="U730" s="1"/>
      <c r="V730" s="1"/>
      <c r="W730" s="1"/>
      <c r="X730" s="1"/>
      <c r="Y730" s="1"/>
      <c r="Z730" s="1"/>
      <c r="AA730" s="1"/>
      <c r="AB730" s="1"/>
      <c r="AC730" s="1"/>
      <c r="AD730" s="1"/>
      <c r="AE730" s="1"/>
      <c r="AF730" s="1"/>
      <c r="AG730" s="1"/>
      <c r="AH730" s="1"/>
      <c r="AI730" s="1"/>
      <c r="AJ730" s="1"/>
      <c r="AK730" s="1"/>
      <c r="AL730" s="1"/>
    </row>
    <row r="731" spans="1:38" x14ac:dyDescent="0.2">
      <c r="A731" s="1"/>
      <c r="B731" s="1"/>
      <c r="C731" s="1"/>
      <c r="D731" s="1"/>
      <c r="E731" s="1"/>
      <c r="F731" s="1"/>
      <c r="G731" s="1"/>
      <c r="H731" s="1"/>
      <c r="I731" s="1"/>
      <c r="J731" s="1"/>
      <c r="K731" s="1"/>
      <c r="L731" s="1"/>
      <c r="M731" s="1"/>
      <c r="N731" s="1"/>
      <c r="O731" s="1"/>
      <c r="P731" s="1"/>
      <c r="Q731" s="1"/>
      <c r="R731" s="1"/>
      <c r="S731" s="1"/>
      <c r="T731" s="1"/>
      <c r="U731" s="1"/>
      <c r="V731" s="1"/>
      <c r="W731" s="1"/>
      <c r="X731" s="1"/>
      <c r="Y731" s="1"/>
      <c r="Z731" s="1"/>
      <c r="AA731" s="1"/>
      <c r="AB731" s="1"/>
      <c r="AC731" s="1"/>
      <c r="AD731" s="1"/>
      <c r="AE731" s="1"/>
      <c r="AF731" s="1"/>
      <c r="AG731" s="1"/>
      <c r="AH731" s="1"/>
      <c r="AI731" s="1"/>
      <c r="AJ731" s="1"/>
      <c r="AK731" s="1"/>
      <c r="AL731" s="1"/>
    </row>
    <row r="732" spans="1:38" x14ac:dyDescent="0.2">
      <c r="A732" s="1"/>
      <c r="B732" s="1"/>
      <c r="C732" s="1"/>
      <c r="D732" s="1"/>
      <c r="E732" s="1"/>
      <c r="F732" s="1"/>
      <c r="G732" s="1"/>
      <c r="H732" s="1"/>
      <c r="I732" s="1"/>
      <c r="J732" s="1"/>
      <c r="K732" s="1"/>
      <c r="L732" s="1"/>
      <c r="M732" s="1"/>
      <c r="N732" s="1"/>
      <c r="O732" s="1"/>
      <c r="P732" s="1"/>
      <c r="Q732" s="1"/>
      <c r="R732" s="1"/>
      <c r="S732" s="1"/>
      <c r="T732" s="1"/>
      <c r="U732" s="1"/>
      <c r="V732" s="1"/>
      <c r="W732" s="1"/>
      <c r="X732" s="1"/>
      <c r="Y732" s="1"/>
      <c r="Z732" s="1"/>
      <c r="AA732" s="1"/>
      <c r="AB732" s="1"/>
      <c r="AC732" s="1"/>
      <c r="AD732" s="1"/>
      <c r="AE732" s="1"/>
      <c r="AF732" s="1"/>
      <c r="AG732" s="1"/>
      <c r="AH732" s="1"/>
      <c r="AI732" s="1"/>
      <c r="AJ732" s="1"/>
      <c r="AK732" s="1"/>
      <c r="AL732" s="1"/>
    </row>
    <row r="733" spans="1:38" x14ac:dyDescent="0.2">
      <c r="A733" s="1"/>
      <c r="B733" s="1"/>
      <c r="C733" s="1"/>
      <c r="D733" s="1"/>
      <c r="E733" s="1"/>
      <c r="F733" s="1"/>
      <c r="G733" s="1"/>
      <c r="H733" s="1"/>
      <c r="I733" s="1"/>
      <c r="J733" s="1"/>
      <c r="K733" s="1"/>
      <c r="L733" s="1"/>
      <c r="M733" s="1"/>
      <c r="N733" s="1"/>
      <c r="O733" s="1"/>
      <c r="P733" s="1"/>
      <c r="Q733" s="1"/>
      <c r="R733" s="1"/>
      <c r="S733" s="1"/>
      <c r="T733" s="1"/>
      <c r="U733" s="1"/>
      <c r="V733" s="1"/>
      <c r="W733" s="1"/>
      <c r="X733" s="1"/>
      <c r="Y733" s="1"/>
      <c r="Z733" s="1"/>
      <c r="AA733" s="1"/>
      <c r="AB733" s="1"/>
      <c r="AC733" s="1"/>
      <c r="AD733" s="1"/>
      <c r="AE733" s="1"/>
      <c r="AF733" s="1"/>
      <c r="AG733" s="1"/>
      <c r="AH733" s="1"/>
      <c r="AI733" s="1"/>
      <c r="AJ733" s="1"/>
      <c r="AK733" s="1"/>
      <c r="AL733" s="1"/>
    </row>
    <row r="734" spans="1:38" x14ac:dyDescent="0.2">
      <c r="A734" s="1"/>
      <c r="B734" s="1"/>
      <c r="C734" s="1"/>
      <c r="D734" s="1"/>
      <c r="E734" s="1"/>
      <c r="F734" s="1"/>
      <c r="G734" s="1"/>
      <c r="H734" s="1"/>
      <c r="I734" s="1"/>
      <c r="J734" s="1"/>
      <c r="K734" s="1"/>
      <c r="L734" s="1"/>
      <c r="M734" s="1"/>
      <c r="N734" s="1"/>
      <c r="O734" s="1"/>
      <c r="P734" s="1"/>
      <c r="Q734" s="1"/>
      <c r="R734" s="1"/>
      <c r="S734" s="1"/>
      <c r="T734" s="1"/>
      <c r="U734" s="1"/>
      <c r="V734" s="1"/>
      <c r="W734" s="1"/>
      <c r="X734" s="1"/>
      <c r="Y734" s="1"/>
      <c r="Z734" s="1"/>
      <c r="AA734" s="1"/>
      <c r="AB734" s="1"/>
      <c r="AC734" s="1"/>
      <c r="AD734" s="1"/>
      <c r="AE734" s="1"/>
      <c r="AF734" s="1"/>
      <c r="AG734" s="1"/>
      <c r="AH734" s="1"/>
      <c r="AI734" s="1"/>
      <c r="AJ734" s="1"/>
      <c r="AK734" s="1"/>
      <c r="AL734" s="1"/>
    </row>
    <row r="735" spans="1:38" x14ac:dyDescent="0.2">
      <c r="A735" s="1"/>
      <c r="B735" s="1"/>
      <c r="C735" s="1"/>
      <c r="D735" s="1"/>
      <c r="E735" s="1"/>
      <c r="F735" s="1"/>
      <c r="G735" s="1"/>
      <c r="H735" s="1"/>
      <c r="I735" s="1"/>
      <c r="J735" s="1"/>
      <c r="K735" s="1"/>
      <c r="L735" s="1"/>
      <c r="M735" s="1"/>
      <c r="N735" s="1"/>
      <c r="O735" s="1"/>
      <c r="P735" s="1"/>
      <c r="Q735" s="1"/>
      <c r="R735" s="1"/>
      <c r="S735" s="1"/>
      <c r="T735" s="1"/>
      <c r="U735" s="1"/>
      <c r="V735" s="1"/>
      <c r="W735" s="1"/>
      <c r="X735" s="1"/>
      <c r="Y735" s="1"/>
      <c r="Z735" s="1"/>
      <c r="AA735" s="1"/>
      <c r="AB735" s="1"/>
      <c r="AC735" s="1"/>
      <c r="AD735" s="1"/>
      <c r="AE735" s="1"/>
      <c r="AF735" s="1"/>
      <c r="AG735" s="1"/>
      <c r="AH735" s="1"/>
      <c r="AI735" s="1"/>
      <c r="AJ735" s="1"/>
      <c r="AK735" s="1"/>
      <c r="AL735" s="1"/>
    </row>
    <row r="736" spans="1:38" x14ac:dyDescent="0.2">
      <c r="A736" s="1"/>
      <c r="B736" s="1"/>
      <c r="C736" s="1"/>
      <c r="D736" s="1"/>
      <c r="E736" s="1"/>
      <c r="F736" s="1"/>
      <c r="G736" s="1"/>
      <c r="H736" s="1"/>
      <c r="I736" s="1"/>
      <c r="J736" s="1"/>
      <c r="K736" s="1"/>
      <c r="L736" s="1"/>
      <c r="M736" s="1"/>
      <c r="N736" s="1"/>
      <c r="O736" s="1"/>
      <c r="P736" s="1"/>
      <c r="Q736" s="1"/>
      <c r="R736" s="1"/>
      <c r="S736" s="1"/>
      <c r="T736" s="1"/>
      <c r="U736" s="1"/>
      <c r="V736" s="1"/>
      <c r="W736" s="1"/>
      <c r="X736" s="1"/>
      <c r="Y736" s="1"/>
      <c r="Z736" s="1"/>
      <c r="AA736" s="1"/>
      <c r="AB736" s="1"/>
      <c r="AC736" s="1"/>
      <c r="AD736" s="1"/>
      <c r="AE736" s="1"/>
      <c r="AF736" s="1"/>
      <c r="AG736" s="1"/>
      <c r="AH736" s="1"/>
      <c r="AI736" s="1"/>
      <c r="AJ736" s="1"/>
      <c r="AK736" s="1"/>
      <c r="AL736" s="1"/>
    </row>
    <row r="737" spans="1:38" x14ac:dyDescent="0.2">
      <c r="A737" s="1"/>
      <c r="B737" s="1"/>
      <c r="C737" s="1"/>
      <c r="D737" s="1"/>
      <c r="E737" s="1"/>
      <c r="F737" s="1"/>
      <c r="G737" s="1"/>
      <c r="H737" s="1"/>
      <c r="I737" s="1"/>
      <c r="J737" s="1"/>
      <c r="K737" s="1"/>
      <c r="L737" s="1"/>
      <c r="M737" s="1"/>
      <c r="N737" s="1"/>
      <c r="O737" s="1"/>
      <c r="P737" s="1"/>
      <c r="Q737" s="1"/>
      <c r="R737" s="1"/>
      <c r="S737" s="1"/>
      <c r="T737" s="1"/>
      <c r="U737" s="1"/>
      <c r="V737" s="1"/>
      <c r="W737" s="1"/>
      <c r="X737" s="1"/>
      <c r="Y737" s="1"/>
      <c r="Z737" s="1"/>
      <c r="AA737" s="1"/>
      <c r="AB737" s="1"/>
      <c r="AC737" s="1"/>
      <c r="AD737" s="1"/>
      <c r="AE737" s="1"/>
      <c r="AF737" s="1"/>
      <c r="AG737" s="1"/>
      <c r="AH737" s="1"/>
      <c r="AI737" s="1"/>
      <c r="AJ737" s="1"/>
      <c r="AK737" s="1"/>
      <c r="AL737" s="1"/>
    </row>
    <row r="738" spans="1:38" x14ac:dyDescent="0.2">
      <c r="A738" s="1"/>
      <c r="B738" s="1"/>
      <c r="C738" s="1"/>
      <c r="D738" s="1"/>
      <c r="E738" s="1"/>
      <c r="F738" s="1"/>
      <c r="G738" s="1"/>
      <c r="H738" s="1"/>
      <c r="I738" s="1"/>
      <c r="J738" s="1"/>
      <c r="K738" s="1"/>
      <c r="L738" s="1"/>
      <c r="M738" s="1"/>
      <c r="N738" s="1"/>
      <c r="O738" s="1"/>
      <c r="P738" s="1"/>
      <c r="Q738" s="1"/>
      <c r="R738" s="1"/>
      <c r="S738" s="1"/>
      <c r="T738" s="1"/>
      <c r="U738" s="1"/>
      <c r="V738" s="1"/>
      <c r="W738" s="1"/>
      <c r="X738" s="1"/>
      <c r="Y738" s="1"/>
      <c r="Z738" s="1"/>
      <c r="AA738" s="1"/>
      <c r="AB738" s="1"/>
      <c r="AC738" s="1"/>
      <c r="AD738" s="1"/>
      <c r="AE738" s="1"/>
      <c r="AF738" s="1"/>
      <c r="AG738" s="1"/>
      <c r="AH738" s="1"/>
      <c r="AI738" s="1"/>
      <c r="AJ738" s="1"/>
      <c r="AK738" s="1"/>
      <c r="AL738" s="1"/>
    </row>
    <row r="739" spans="1:38" x14ac:dyDescent="0.2">
      <c r="A739" s="1"/>
      <c r="B739" s="1"/>
      <c r="C739" s="1"/>
      <c r="D739" s="1"/>
      <c r="E739" s="1"/>
      <c r="F739" s="1"/>
      <c r="G739" s="1"/>
      <c r="H739" s="1"/>
      <c r="I739" s="1"/>
      <c r="J739" s="1"/>
      <c r="K739" s="1"/>
      <c r="L739" s="1"/>
      <c r="M739" s="1"/>
      <c r="N739" s="1"/>
      <c r="O739" s="1"/>
      <c r="P739" s="1"/>
      <c r="Q739" s="1"/>
      <c r="R739" s="1"/>
      <c r="S739" s="1"/>
      <c r="T739" s="1"/>
      <c r="U739" s="1"/>
      <c r="V739" s="1"/>
      <c r="W739" s="1"/>
      <c r="X739" s="1"/>
      <c r="Y739" s="1"/>
      <c r="Z739" s="1"/>
      <c r="AA739" s="1"/>
      <c r="AB739" s="1"/>
      <c r="AC739" s="1"/>
      <c r="AD739" s="1"/>
      <c r="AE739" s="1"/>
      <c r="AF739" s="1"/>
      <c r="AG739" s="1"/>
      <c r="AH739" s="1"/>
      <c r="AI739" s="1"/>
      <c r="AJ739" s="1"/>
      <c r="AK739" s="1"/>
      <c r="AL739" s="1"/>
    </row>
    <row r="740" spans="1:38" x14ac:dyDescent="0.2">
      <c r="A740" s="1"/>
      <c r="B740" s="1"/>
      <c r="C740" s="1"/>
      <c r="D740" s="1"/>
      <c r="E740" s="1"/>
      <c r="F740" s="1"/>
      <c r="G740" s="1"/>
      <c r="H740" s="1"/>
      <c r="I740" s="1"/>
      <c r="J740" s="1"/>
      <c r="K740" s="1"/>
      <c r="L740" s="1"/>
      <c r="M740" s="1"/>
      <c r="N740" s="1"/>
      <c r="O740" s="1"/>
      <c r="P740" s="1"/>
      <c r="Q740" s="1"/>
      <c r="R740" s="1"/>
      <c r="S740" s="1"/>
      <c r="T740" s="1"/>
      <c r="U740" s="1"/>
      <c r="V740" s="1"/>
      <c r="W740" s="1"/>
      <c r="X740" s="1"/>
      <c r="Y740" s="1"/>
      <c r="Z740" s="1"/>
      <c r="AA740" s="1"/>
      <c r="AB740" s="1"/>
      <c r="AC740" s="1"/>
      <c r="AD740" s="1"/>
      <c r="AE740" s="1"/>
      <c r="AF740" s="1"/>
      <c r="AG740" s="1"/>
      <c r="AH740" s="1"/>
      <c r="AI740" s="1"/>
      <c r="AJ740" s="1"/>
      <c r="AK740" s="1"/>
      <c r="AL740" s="1"/>
    </row>
    <row r="741" spans="1:38" x14ac:dyDescent="0.2">
      <c r="A741" s="1"/>
      <c r="B741" s="1"/>
      <c r="C741" s="1"/>
      <c r="D741" s="1"/>
      <c r="E741" s="1"/>
      <c r="F741" s="1"/>
      <c r="G741" s="1"/>
      <c r="H741" s="1"/>
      <c r="I741" s="1"/>
      <c r="J741" s="1"/>
      <c r="K741" s="1"/>
      <c r="L741" s="1"/>
      <c r="M741" s="1"/>
      <c r="N741" s="1"/>
      <c r="O741" s="1"/>
      <c r="P741" s="1"/>
      <c r="Q741" s="1"/>
      <c r="R741" s="1"/>
      <c r="S741" s="1"/>
      <c r="T741" s="1"/>
      <c r="U741" s="1"/>
      <c r="V741" s="1"/>
      <c r="W741" s="1"/>
      <c r="X741" s="1"/>
      <c r="Y741" s="1"/>
      <c r="Z741" s="1"/>
      <c r="AA741" s="1"/>
      <c r="AB741" s="1"/>
      <c r="AC741" s="1"/>
      <c r="AD741" s="1"/>
      <c r="AE741" s="1"/>
      <c r="AF741" s="1"/>
      <c r="AG741" s="1"/>
      <c r="AH741" s="1"/>
      <c r="AI741" s="1"/>
      <c r="AJ741" s="1"/>
      <c r="AK741" s="1"/>
      <c r="AL741" s="1"/>
    </row>
    <row r="742" spans="1:38" x14ac:dyDescent="0.2">
      <c r="A742" s="1"/>
      <c r="B742" s="1"/>
      <c r="C742" s="1"/>
      <c r="D742" s="1"/>
      <c r="E742" s="1"/>
      <c r="F742" s="1"/>
      <c r="G742" s="1"/>
      <c r="H742" s="1"/>
      <c r="I742" s="1"/>
      <c r="J742" s="1"/>
      <c r="K742" s="1"/>
      <c r="L742" s="1"/>
      <c r="M742" s="1"/>
      <c r="N742" s="1"/>
      <c r="O742" s="1"/>
      <c r="P742" s="1"/>
      <c r="Q742" s="1"/>
      <c r="R742" s="1"/>
      <c r="S742" s="1"/>
      <c r="T742" s="1"/>
      <c r="U742" s="1"/>
      <c r="V742" s="1"/>
      <c r="W742" s="1"/>
      <c r="X742" s="1"/>
      <c r="Y742" s="1"/>
      <c r="Z742" s="1"/>
      <c r="AA742" s="1"/>
      <c r="AB742" s="1"/>
      <c r="AC742" s="1"/>
      <c r="AD742" s="1"/>
      <c r="AE742" s="1"/>
      <c r="AF742" s="1"/>
      <c r="AG742" s="1"/>
      <c r="AH742" s="1"/>
      <c r="AI742" s="1"/>
      <c r="AJ742" s="1"/>
      <c r="AK742" s="1"/>
      <c r="AL742" s="1"/>
    </row>
    <row r="743" spans="1:38" x14ac:dyDescent="0.2">
      <c r="A743" s="1"/>
      <c r="B743" s="1"/>
      <c r="C743" s="1"/>
      <c r="D743" s="1"/>
      <c r="E743" s="1"/>
      <c r="F743" s="1"/>
      <c r="G743" s="1"/>
      <c r="H743" s="1"/>
      <c r="I743" s="1"/>
      <c r="J743" s="1"/>
      <c r="K743" s="1"/>
      <c r="L743" s="1"/>
      <c r="M743" s="1"/>
      <c r="N743" s="1"/>
      <c r="O743" s="1"/>
      <c r="P743" s="1"/>
      <c r="Q743" s="1"/>
      <c r="R743" s="1"/>
      <c r="S743" s="1"/>
      <c r="T743" s="1"/>
      <c r="U743" s="1"/>
      <c r="V743" s="1"/>
      <c r="W743" s="1"/>
      <c r="X743" s="1"/>
      <c r="Y743" s="1"/>
      <c r="Z743" s="1"/>
      <c r="AA743" s="1"/>
      <c r="AB743" s="1"/>
      <c r="AC743" s="1"/>
      <c r="AD743" s="1"/>
      <c r="AE743" s="1"/>
      <c r="AF743" s="1"/>
      <c r="AG743" s="1"/>
      <c r="AH743" s="1"/>
      <c r="AI743" s="1"/>
      <c r="AJ743" s="1"/>
      <c r="AK743" s="1"/>
      <c r="AL743" s="1"/>
    </row>
    <row r="744" spans="1:38" x14ac:dyDescent="0.2">
      <c r="A744" s="1"/>
      <c r="B744" s="1"/>
      <c r="C744" s="1"/>
      <c r="D744" s="1"/>
      <c r="E744" s="1"/>
      <c r="F744" s="1"/>
      <c r="G744" s="1"/>
      <c r="H744" s="1"/>
      <c r="I744" s="1"/>
      <c r="J744" s="1"/>
      <c r="K744" s="1"/>
      <c r="L744" s="1"/>
      <c r="M744" s="1"/>
      <c r="N744" s="1"/>
      <c r="O744" s="1"/>
      <c r="P744" s="1"/>
      <c r="Q744" s="1"/>
      <c r="R744" s="1"/>
      <c r="S744" s="1"/>
      <c r="T744" s="1"/>
      <c r="U744" s="1"/>
      <c r="V744" s="1"/>
      <c r="W744" s="1"/>
      <c r="X744" s="1"/>
      <c r="Y744" s="1"/>
      <c r="Z744" s="1"/>
      <c r="AA744" s="1"/>
      <c r="AB744" s="1"/>
      <c r="AC744" s="1"/>
      <c r="AD744" s="1"/>
      <c r="AE744" s="1"/>
      <c r="AF744" s="1"/>
      <c r="AG744" s="1"/>
      <c r="AH744" s="1"/>
      <c r="AI744" s="1"/>
      <c r="AJ744" s="1"/>
      <c r="AK744" s="1"/>
      <c r="AL744" s="1"/>
    </row>
    <row r="745" spans="1:38" x14ac:dyDescent="0.2">
      <c r="A745" s="1"/>
      <c r="B745" s="1"/>
      <c r="C745" s="1"/>
      <c r="D745" s="1"/>
      <c r="E745" s="1"/>
      <c r="F745" s="1"/>
      <c r="G745" s="1"/>
      <c r="H745" s="1"/>
      <c r="I745" s="1"/>
      <c r="J745" s="1"/>
      <c r="K745" s="1"/>
      <c r="L745" s="1"/>
      <c r="M745" s="1"/>
      <c r="N745" s="1"/>
      <c r="O745" s="1"/>
      <c r="P745" s="1"/>
      <c r="Q745" s="1"/>
      <c r="R745" s="1"/>
      <c r="S745" s="1"/>
      <c r="T745" s="1"/>
      <c r="U745" s="1"/>
      <c r="V745" s="1"/>
      <c r="W745" s="1"/>
      <c r="X745" s="1"/>
      <c r="Y745" s="1"/>
      <c r="Z745" s="1"/>
      <c r="AA745" s="1"/>
      <c r="AB745" s="1"/>
      <c r="AC745" s="1"/>
      <c r="AD745" s="1"/>
      <c r="AE745" s="1"/>
      <c r="AF745" s="1"/>
      <c r="AG745" s="1"/>
      <c r="AH745" s="1"/>
      <c r="AI745" s="1"/>
      <c r="AJ745" s="1"/>
      <c r="AK745" s="1"/>
      <c r="AL745" s="1"/>
    </row>
    <row r="746" spans="1:38" x14ac:dyDescent="0.2">
      <c r="A746" s="1"/>
      <c r="B746" s="1"/>
      <c r="C746" s="1"/>
      <c r="D746" s="1"/>
      <c r="E746" s="1"/>
      <c r="F746" s="1"/>
      <c r="G746" s="1"/>
      <c r="H746" s="1"/>
      <c r="I746" s="1"/>
      <c r="J746" s="1"/>
      <c r="K746" s="1"/>
      <c r="L746" s="1"/>
      <c r="M746" s="1"/>
      <c r="N746" s="1"/>
      <c r="O746" s="1"/>
      <c r="P746" s="1"/>
      <c r="Q746" s="1"/>
      <c r="R746" s="1"/>
      <c r="S746" s="1"/>
      <c r="T746" s="1"/>
      <c r="U746" s="1"/>
      <c r="V746" s="1"/>
      <c r="W746" s="1"/>
      <c r="X746" s="1"/>
      <c r="Y746" s="1"/>
      <c r="Z746" s="1"/>
      <c r="AA746" s="1"/>
      <c r="AB746" s="1"/>
      <c r="AC746" s="1"/>
      <c r="AD746" s="1"/>
      <c r="AE746" s="1"/>
      <c r="AF746" s="1"/>
      <c r="AG746" s="1"/>
      <c r="AH746" s="1"/>
      <c r="AI746" s="1"/>
      <c r="AJ746" s="1"/>
      <c r="AK746" s="1"/>
      <c r="AL746" s="1"/>
    </row>
    <row r="747" spans="1:38" x14ac:dyDescent="0.2">
      <c r="A747" s="1"/>
      <c r="B747" s="1"/>
      <c r="C747" s="1"/>
      <c r="D747" s="1"/>
      <c r="E747" s="1"/>
      <c r="F747" s="1"/>
      <c r="G747" s="1"/>
      <c r="H747" s="1"/>
      <c r="I747" s="1"/>
      <c r="J747" s="1"/>
      <c r="K747" s="1"/>
      <c r="L747" s="1"/>
      <c r="M747" s="1"/>
      <c r="N747" s="1"/>
      <c r="O747" s="1"/>
      <c r="P747" s="1"/>
      <c r="Q747" s="1"/>
      <c r="R747" s="1"/>
      <c r="S747" s="1"/>
      <c r="T747" s="1"/>
      <c r="U747" s="1"/>
      <c r="V747" s="1"/>
      <c r="W747" s="1"/>
      <c r="X747" s="1"/>
      <c r="Y747" s="1"/>
      <c r="Z747" s="1"/>
      <c r="AA747" s="1"/>
      <c r="AB747" s="1"/>
      <c r="AC747" s="1"/>
      <c r="AD747" s="1"/>
      <c r="AE747" s="1"/>
      <c r="AF747" s="1"/>
      <c r="AG747" s="1"/>
      <c r="AH747" s="1"/>
      <c r="AI747" s="1"/>
      <c r="AJ747" s="1"/>
      <c r="AK747" s="1"/>
      <c r="AL747" s="1"/>
    </row>
    <row r="748" spans="1:38" x14ac:dyDescent="0.2">
      <c r="A748" s="1"/>
      <c r="B748" s="1"/>
      <c r="C748" s="1"/>
      <c r="D748" s="1"/>
      <c r="E748" s="1"/>
      <c r="F748" s="1"/>
      <c r="G748" s="1"/>
      <c r="H748" s="1"/>
      <c r="I748" s="1"/>
      <c r="J748" s="1"/>
      <c r="K748" s="1"/>
      <c r="L748" s="1"/>
      <c r="M748" s="1"/>
      <c r="N748" s="1"/>
      <c r="O748" s="1"/>
      <c r="P748" s="1"/>
      <c r="Q748" s="1"/>
      <c r="R748" s="1"/>
      <c r="S748" s="1"/>
      <c r="T748" s="1"/>
      <c r="U748" s="1"/>
      <c r="V748" s="1"/>
      <c r="W748" s="1"/>
      <c r="X748" s="1"/>
      <c r="Y748" s="1"/>
      <c r="Z748" s="1"/>
      <c r="AA748" s="1"/>
      <c r="AB748" s="1"/>
      <c r="AC748" s="1"/>
      <c r="AD748" s="1"/>
      <c r="AE748" s="1"/>
      <c r="AF748" s="1"/>
      <c r="AG748" s="1"/>
      <c r="AH748" s="1"/>
      <c r="AI748" s="1"/>
      <c r="AJ748" s="1"/>
      <c r="AK748" s="1"/>
      <c r="AL748" s="1"/>
    </row>
    <row r="749" spans="1:38" x14ac:dyDescent="0.2">
      <c r="A749" s="1"/>
      <c r="B749" s="1"/>
      <c r="C749" s="1"/>
      <c r="D749" s="1"/>
      <c r="E749" s="1"/>
      <c r="F749" s="1"/>
      <c r="G749" s="1"/>
      <c r="H749" s="1"/>
      <c r="I749" s="1"/>
      <c r="J749" s="1"/>
      <c r="K749" s="1"/>
      <c r="L749" s="1"/>
      <c r="M749" s="1"/>
      <c r="N749" s="1"/>
      <c r="O749" s="1"/>
      <c r="P749" s="1"/>
      <c r="Q749" s="1"/>
      <c r="R749" s="1"/>
      <c r="S749" s="1"/>
      <c r="T749" s="1"/>
      <c r="U749" s="1"/>
      <c r="V749" s="1"/>
      <c r="W749" s="1"/>
      <c r="X749" s="1"/>
      <c r="Y749" s="1"/>
      <c r="Z749" s="1"/>
      <c r="AA749" s="1"/>
      <c r="AB749" s="1"/>
      <c r="AC749" s="1"/>
      <c r="AD749" s="1"/>
      <c r="AE749" s="1"/>
      <c r="AF749" s="1"/>
      <c r="AG749" s="1"/>
      <c r="AH749" s="1"/>
      <c r="AI749" s="1"/>
      <c r="AJ749" s="1"/>
      <c r="AK749" s="1"/>
      <c r="AL749" s="1"/>
    </row>
    <row r="750" spans="1:38" x14ac:dyDescent="0.2">
      <c r="A750" s="1"/>
      <c r="B750" s="1"/>
      <c r="C750" s="1"/>
      <c r="D750" s="1"/>
      <c r="E750" s="1"/>
      <c r="F750" s="1"/>
      <c r="G750" s="1"/>
      <c r="H750" s="1"/>
      <c r="I750" s="1"/>
      <c r="J750" s="1"/>
      <c r="K750" s="1"/>
      <c r="L750" s="1"/>
      <c r="M750" s="1"/>
      <c r="N750" s="1"/>
      <c r="O750" s="1"/>
      <c r="P750" s="1"/>
      <c r="Q750" s="1"/>
      <c r="R750" s="1"/>
      <c r="S750" s="1"/>
      <c r="T750" s="1"/>
      <c r="U750" s="1"/>
      <c r="V750" s="1"/>
      <c r="W750" s="1"/>
      <c r="X750" s="1"/>
      <c r="Y750" s="1"/>
      <c r="Z750" s="1"/>
      <c r="AA750" s="1"/>
      <c r="AB750" s="1"/>
      <c r="AC750" s="1"/>
      <c r="AD750" s="1"/>
      <c r="AE750" s="1"/>
      <c r="AF750" s="1"/>
      <c r="AG750" s="1"/>
      <c r="AH750" s="1"/>
      <c r="AI750" s="1"/>
      <c r="AJ750" s="1"/>
      <c r="AK750" s="1"/>
      <c r="AL750" s="1"/>
    </row>
    <row r="751" spans="1:38" x14ac:dyDescent="0.2">
      <c r="A751" s="1"/>
      <c r="B751" s="1"/>
      <c r="C751" s="1"/>
      <c r="D751" s="1"/>
      <c r="E751" s="1"/>
      <c r="F751" s="1"/>
      <c r="G751" s="1"/>
      <c r="H751" s="1"/>
      <c r="I751" s="1"/>
      <c r="J751" s="1"/>
      <c r="K751" s="1"/>
      <c r="L751" s="1"/>
      <c r="M751" s="1"/>
      <c r="N751" s="1"/>
      <c r="O751" s="1"/>
      <c r="P751" s="1"/>
      <c r="Q751" s="1"/>
      <c r="R751" s="1"/>
      <c r="S751" s="1"/>
      <c r="T751" s="1"/>
      <c r="U751" s="1"/>
      <c r="V751" s="1"/>
      <c r="W751" s="1"/>
      <c r="X751" s="1"/>
      <c r="Y751" s="1"/>
      <c r="Z751" s="1"/>
      <c r="AA751" s="1"/>
      <c r="AB751" s="1"/>
      <c r="AC751" s="1"/>
      <c r="AD751" s="1"/>
      <c r="AE751" s="1"/>
      <c r="AF751" s="1"/>
      <c r="AG751" s="1"/>
      <c r="AH751" s="1"/>
      <c r="AI751" s="1"/>
      <c r="AJ751" s="1"/>
      <c r="AK751" s="1"/>
      <c r="AL751" s="1"/>
    </row>
    <row r="752" spans="1:38" x14ac:dyDescent="0.2">
      <c r="A752" s="1"/>
      <c r="B752" s="1"/>
      <c r="C752" s="1"/>
      <c r="D752" s="1"/>
      <c r="E752" s="1"/>
      <c r="F752" s="1"/>
      <c r="G752" s="1"/>
      <c r="H752" s="1"/>
      <c r="I752" s="1"/>
      <c r="J752" s="1"/>
      <c r="K752" s="1"/>
      <c r="L752" s="1"/>
      <c r="M752" s="1"/>
      <c r="N752" s="1"/>
      <c r="O752" s="1"/>
      <c r="P752" s="1"/>
      <c r="Q752" s="1"/>
      <c r="R752" s="1"/>
      <c r="S752" s="1"/>
      <c r="T752" s="1"/>
      <c r="U752" s="1"/>
      <c r="V752" s="1"/>
      <c r="W752" s="1"/>
      <c r="X752" s="1"/>
      <c r="Y752" s="1"/>
      <c r="Z752" s="1"/>
      <c r="AA752" s="1"/>
      <c r="AB752" s="1"/>
      <c r="AC752" s="1"/>
      <c r="AD752" s="1"/>
      <c r="AE752" s="1"/>
      <c r="AF752" s="1"/>
      <c r="AG752" s="1"/>
      <c r="AH752" s="1"/>
      <c r="AI752" s="1"/>
      <c r="AJ752" s="1"/>
      <c r="AK752" s="1"/>
      <c r="AL752" s="1"/>
    </row>
    <row r="753" spans="1:38" x14ac:dyDescent="0.2">
      <c r="A753" s="1"/>
      <c r="B753" s="1"/>
      <c r="C753" s="1"/>
      <c r="D753" s="1"/>
      <c r="E753" s="1"/>
      <c r="F753" s="1"/>
      <c r="G753" s="1"/>
      <c r="H753" s="1"/>
      <c r="I753" s="1"/>
      <c r="J753" s="1"/>
      <c r="K753" s="1"/>
      <c r="L753" s="1"/>
      <c r="M753" s="1"/>
      <c r="N753" s="1"/>
      <c r="O753" s="1"/>
      <c r="P753" s="1"/>
      <c r="Q753" s="1"/>
      <c r="R753" s="1"/>
      <c r="S753" s="1"/>
      <c r="T753" s="1"/>
      <c r="U753" s="1"/>
      <c r="V753" s="1"/>
      <c r="W753" s="1"/>
      <c r="X753" s="1"/>
      <c r="Y753" s="1"/>
      <c r="Z753" s="1"/>
      <c r="AA753" s="1"/>
      <c r="AB753" s="1"/>
      <c r="AC753" s="1"/>
      <c r="AD753" s="1"/>
      <c r="AE753" s="1"/>
      <c r="AF753" s="1"/>
      <c r="AG753" s="1"/>
      <c r="AH753" s="1"/>
      <c r="AI753" s="1"/>
      <c r="AJ753" s="1"/>
      <c r="AK753" s="1"/>
      <c r="AL753" s="1"/>
    </row>
    <row r="754" spans="1:38" x14ac:dyDescent="0.2">
      <c r="A754" s="1"/>
      <c r="B754" s="1"/>
      <c r="C754" s="1"/>
      <c r="D754" s="1"/>
      <c r="E754" s="1"/>
      <c r="F754" s="1"/>
      <c r="G754" s="1"/>
      <c r="H754" s="1"/>
      <c r="I754" s="1"/>
      <c r="J754" s="1"/>
      <c r="K754" s="1"/>
      <c r="L754" s="1"/>
      <c r="M754" s="1"/>
      <c r="N754" s="1"/>
      <c r="O754" s="1"/>
      <c r="P754" s="1"/>
      <c r="Q754" s="1"/>
      <c r="R754" s="1"/>
      <c r="S754" s="1"/>
      <c r="T754" s="1"/>
      <c r="U754" s="1"/>
      <c r="V754" s="1"/>
      <c r="W754" s="1"/>
      <c r="X754" s="1"/>
      <c r="Y754" s="1"/>
      <c r="Z754" s="1"/>
      <c r="AA754" s="1"/>
      <c r="AB754" s="1"/>
      <c r="AC754" s="1"/>
      <c r="AD754" s="1"/>
      <c r="AE754" s="1"/>
      <c r="AF754" s="1"/>
      <c r="AG754" s="1"/>
      <c r="AH754" s="1"/>
      <c r="AI754" s="1"/>
      <c r="AJ754" s="1"/>
      <c r="AK754" s="1"/>
      <c r="AL754" s="1"/>
    </row>
    <row r="755" spans="1:38" x14ac:dyDescent="0.2">
      <c r="A755" s="1"/>
      <c r="B755" s="1"/>
      <c r="C755" s="1"/>
      <c r="D755" s="1"/>
      <c r="E755" s="1"/>
      <c r="F755" s="1"/>
      <c r="G755" s="1"/>
      <c r="H755" s="1"/>
      <c r="I755" s="1"/>
      <c r="J755" s="1"/>
      <c r="K755" s="1"/>
      <c r="L755" s="1"/>
      <c r="M755" s="1"/>
      <c r="N755" s="1"/>
      <c r="O755" s="1"/>
      <c r="P755" s="1"/>
      <c r="Q755" s="1"/>
      <c r="R755" s="1"/>
      <c r="S755" s="1"/>
      <c r="T755" s="1"/>
      <c r="U755" s="1"/>
      <c r="V755" s="1"/>
      <c r="W755" s="1"/>
      <c r="X755" s="1"/>
      <c r="Y755" s="1"/>
      <c r="Z755" s="1"/>
      <c r="AA755" s="1"/>
      <c r="AB755" s="1"/>
      <c r="AC755" s="1"/>
      <c r="AD755" s="1"/>
      <c r="AE755" s="1"/>
      <c r="AF755" s="1"/>
      <c r="AG755" s="1"/>
      <c r="AH755" s="1"/>
      <c r="AI755" s="1"/>
      <c r="AJ755" s="1"/>
      <c r="AK755" s="1"/>
      <c r="AL755" s="1"/>
    </row>
    <row r="756" spans="1:38" x14ac:dyDescent="0.2">
      <c r="A756" s="1"/>
      <c r="B756" s="1"/>
      <c r="C756" s="1"/>
      <c r="D756" s="1"/>
      <c r="E756" s="1"/>
      <c r="F756" s="1"/>
      <c r="G756" s="1"/>
      <c r="H756" s="1"/>
      <c r="I756" s="1"/>
      <c r="J756" s="1"/>
      <c r="K756" s="1"/>
      <c r="L756" s="1"/>
      <c r="M756" s="1"/>
      <c r="N756" s="1"/>
      <c r="O756" s="1"/>
      <c r="P756" s="1"/>
      <c r="Q756" s="1"/>
      <c r="R756" s="1"/>
      <c r="S756" s="1"/>
      <c r="T756" s="1"/>
      <c r="U756" s="1"/>
      <c r="V756" s="1"/>
      <c r="W756" s="1"/>
      <c r="X756" s="1"/>
      <c r="Y756" s="1"/>
      <c r="Z756" s="1"/>
      <c r="AA756" s="1"/>
      <c r="AB756" s="1"/>
      <c r="AC756" s="1"/>
      <c r="AD756" s="1"/>
      <c r="AE756" s="1"/>
      <c r="AF756" s="1"/>
      <c r="AG756" s="1"/>
      <c r="AH756" s="1"/>
      <c r="AI756" s="1"/>
      <c r="AJ756" s="1"/>
      <c r="AK756" s="1"/>
      <c r="AL756" s="1"/>
    </row>
    <row r="757" spans="1:38" x14ac:dyDescent="0.2">
      <c r="A757" s="1"/>
      <c r="B757" s="1"/>
      <c r="C757" s="1"/>
      <c r="D757" s="1"/>
      <c r="E757" s="1"/>
      <c r="F757" s="1"/>
      <c r="G757" s="1"/>
      <c r="H757" s="1"/>
      <c r="I757" s="1"/>
      <c r="J757" s="1"/>
      <c r="K757" s="1"/>
      <c r="L757" s="1"/>
      <c r="M757" s="1"/>
      <c r="N757" s="1"/>
      <c r="O757" s="1"/>
      <c r="P757" s="1"/>
      <c r="Q757" s="1"/>
      <c r="R757" s="1"/>
      <c r="S757" s="1"/>
      <c r="T757" s="1"/>
      <c r="U757" s="1"/>
      <c r="V757" s="1"/>
      <c r="W757" s="1"/>
      <c r="X757" s="1"/>
      <c r="Y757" s="1"/>
      <c r="Z757" s="1"/>
      <c r="AA757" s="1"/>
      <c r="AB757" s="1"/>
      <c r="AC757" s="1"/>
      <c r="AD757" s="1"/>
      <c r="AE757" s="1"/>
      <c r="AF757" s="1"/>
      <c r="AG757" s="1"/>
      <c r="AH757" s="1"/>
      <c r="AI757" s="1"/>
      <c r="AJ757" s="1"/>
      <c r="AK757" s="1"/>
      <c r="AL757" s="1"/>
    </row>
    <row r="758" spans="1:38" x14ac:dyDescent="0.2">
      <c r="A758" s="1"/>
      <c r="B758" s="1"/>
      <c r="C758" s="1"/>
      <c r="D758" s="1"/>
      <c r="E758" s="1"/>
      <c r="F758" s="1"/>
      <c r="G758" s="1"/>
      <c r="H758" s="1"/>
      <c r="I758" s="1"/>
      <c r="J758" s="1"/>
      <c r="K758" s="1"/>
      <c r="L758" s="1"/>
      <c r="M758" s="1"/>
      <c r="N758" s="1"/>
      <c r="O758" s="1"/>
      <c r="P758" s="1"/>
      <c r="Q758" s="1"/>
      <c r="R758" s="1"/>
      <c r="S758" s="1"/>
      <c r="T758" s="1"/>
      <c r="U758" s="1"/>
      <c r="V758" s="1"/>
      <c r="W758" s="1"/>
      <c r="X758" s="1"/>
      <c r="Y758" s="1"/>
      <c r="Z758" s="1"/>
      <c r="AA758" s="1"/>
      <c r="AB758" s="1"/>
      <c r="AC758" s="1"/>
      <c r="AD758" s="1"/>
      <c r="AE758" s="1"/>
      <c r="AF758" s="1"/>
      <c r="AG758" s="1"/>
      <c r="AH758" s="1"/>
      <c r="AI758" s="1"/>
      <c r="AJ758" s="1"/>
      <c r="AK758" s="1"/>
      <c r="AL758" s="1"/>
    </row>
    <row r="759" spans="1:38" x14ac:dyDescent="0.2">
      <c r="A759" s="1"/>
      <c r="B759" s="1"/>
      <c r="C759" s="1"/>
      <c r="D759" s="1"/>
      <c r="E759" s="1"/>
      <c r="F759" s="1"/>
      <c r="G759" s="1"/>
      <c r="H759" s="1"/>
      <c r="I759" s="1"/>
      <c r="J759" s="1"/>
      <c r="K759" s="1"/>
      <c r="L759" s="1"/>
      <c r="M759" s="1"/>
      <c r="N759" s="1"/>
      <c r="O759" s="1"/>
      <c r="P759" s="1"/>
      <c r="Q759" s="1"/>
      <c r="R759" s="1"/>
      <c r="S759" s="1"/>
      <c r="T759" s="1"/>
      <c r="U759" s="1"/>
      <c r="V759" s="1"/>
      <c r="W759" s="1"/>
      <c r="X759" s="1"/>
      <c r="Y759" s="1"/>
      <c r="Z759" s="1"/>
      <c r="AA759" s="1"/>
      <c r="AB759" s="1"/>
      <c r="AC759" s="1"/>
      <c r="AD759" s="1"/>
      <c r="AE759" s="1"/>
      <c r="AF759" s="1"/>
      <c r="AG759" s="1"/>
      <c r="AH759" s="1"/>
      <c r="AI759" s="1"/>
      <c r="AJ759" s="1"/>
      <c r="AK759" s="1"/>
      <c r="AL759" s="1"/>
    </row>
    <row r="760" spans="1:38" x14ac:dyDescent="0.2">
      <c r="A760" s="1"/>
      <c r="B760" s="1"/>
      <c r="C760" s="1"/>
      <c r="D760" s="1"/>
      <c r="E760" s="1"/>
      <c r="F760" s="1"/>
      <c r="G760" s="1"/>
      <c r="H760" s="1"/>
      <c r="I760" s="1"/>
      <c r="J760" s="1"/>
      <c r="K760" s="1"/>
      <c r="L760" s="1"/>
      <c r="M760" s="1"/>
      <c r="N760" s="1"/>
      <c r="O760" s="1"/>
      <c r="P760" s="1"/>
      <c r="Q760" s="1"/>
      <c r="R760" s="1"/>
      <c r="S760" s="1"/>
      <c r="T760" s="1"/>
      <c r="U760" s="1"/>
      <c r="V760" s="1"/>
      <c r="W760" s="1"/>
      <c r="X760" s="1"/>
      <c r="Y760" s="1"/>
      <c r="Z760" s="1"/>
      <c r="AA760" s="1"/>
      <c r="AB760" s="1"/>
      <c r="AC760" s="1"/>
      <c r="AD760" s="1"/>
      <c r="AE760" s="1"/>
      <c r="AF760" s="1"/>
      <c r="AG760" s="1"/>
      <c r="AH760" s="1"/>
      <c r="AI760" s="1"/>
      <c r="AJ760" s="1"/>
      <c r="AK760" s="1"/>
      <c r="AL760" s="1"/>
    </row>
    <row r="761" spans="1:38" x14ac:dyDescent="0.2">
      <c r="A761" s="1"/>
      <c r="B761" s="1"/>
      <c r="C761" s="1"/>
      <c r="D761" s="1"/>
      <c r="E761" s="1"/>
      <c r="F761" s="1"/>
      <c r="G761" s="1"/>
      <c r="H761" s="1"/>
      <c r="I761" s="1"/>
      <c r="J761" s="1"/>
      <c r="K761" s="1"/>
      <c r="L761" s="1"/>
      <c r="M761" s="1"/>
      <c r="N761" s="1"/>
      <c r="O761" s="1"/>
      <c r="P761" s="1"/>
      <c r="Q761" s="1"/>
      <c r="R761" s="1"/>
      <c r="S761" s="1"/>
      <c r="T761" s="1"/>
      <c r="U761" s="1"/>
      <c r="V761" s="1"/>
      <c r="W761" s="1"/>
      <c r="X761" s="1"/>
      <c r="Y761" s="1"/>
      <c r="Z761" s="1"/>
      <c r="AA761" s="1"/>
      <c r="AB761" s="1"/>
      <c r="AC761" s="1"/>
      <c r="AD761" s="1"/>
      <c r="AE761" s="1"/>
      <c r="AF761" s="1"/>
      <c r="AG761" s="1"/>
      <c r="AH761" s="1"/>
      <c r="AI761" s="1"/>
      <c r="AJ761" s="1"/>
      <c r="AK761" s="1"/>
      <c r="AL761" s="1"/>
    </row>
    <row r="762" spans="1:38" x14ac:dyDescent="0.2">
      <c r="A762" s="1"/>
      <c r="B762" s="1"/>
      <c r="C762" s="1"/>
      <c r="D762" s="1"/>
      <c r="E762" s="1"/>
      <c r="F762" s="1"/>
      <c r="G762" s="1"/>
      <c r="H762" s="1"/>
      <c r="I762" s="1"/>
      <c r="J762" s="1"/>
      <c r="K762" s="1"/>
      <c r="L762" s="1"/>
      <c r="M762" s="1"/>
      <c r="N762" s="1"/>
      <c r="O762" s="1"/>
      <c r="P762" s="1"/>
      <c r="Q762" s="1"/>
      <c r="R762" s="1"/>
      <c r="S762" s="1"/>
      <c r="T762" s="1"/>
      <c r="U762" s="1"/>
      <c r="V762" s="1"/>
      <c r="W762" s="1"/>
      <c r="X762" s="1"/>
      <c r="Y762" s="1"/>
      <c r="Z762" s="1"/>
      <c r="AA762" s="1"/>
      <c r="AB762" s="1"/>
      <c r="AC762" s="1"/>
      <c r="AD762" s="1"/>
      <c r="AE762" s="1"/>
      <c r="AF762" s="1"/>
      <c r="AG762" s="1"/>
      <c r="AH762" s="1"/>
      <c r="AI762" s="1"/>
      <c r="AJ762" s="1"/>
      <c r="AK762" s="1"/>
      <c r="AL762" s="1"/>
    </row>
    <row r="763" spans="1:38" x14ac:dyDescent="0.2">
      <c r="A763" s="1"/>
      <c r="B763" s="1"/>
      <c r="C763" s="1"/>
      <c r="D763" s="1"/>
      <c r="E763" s="1"/>
      <c r="F763" s="1"/>
      <c r="G763" s="1"/>
      <c r="H763" s="1"/>
      <c r="I763" s="1"/>
      <c r="J763" s="1"/>
      <c r="K763" s="1"/>
      <c r="L763" s="1"/>
      <c r="M763" s="1"/>
      <c r="N763" s="1"/>
      <c r="O763" s="1"/>
      <c r="P763" s="1"/>
      <c r="Q763" s="1"/>
      <c r="R763" s="1"/>
      <c r="S763" s="1"/>
      <c r="T763" s="1"/>
      <c r="U763" s="1"/>
      <c r="V763" s="1"/>
      <c r="W763" s="1"/>
      <c r="X763" s="1"/>
      <c r="Y763" s="1"/>
      <c r="Z763" s="1"/>
      <c r="AA763" s="1"/>
      <c r="AB763" s="1"/>
      <c r="AC763" s="1"/>
      <c r="AD763" s="1"/>
      <c r="AE763" s="1"/>
      <c r="AF763" s="1"/>
      <c r="AG763" s="1"/>
      <c r="AH763" s="1"/>
      <c r="AI763" s="1"/>
      <c r="AJ763" s="1"/>
      <c r="AK763" s="1"/>
      <c r="AL763" s="1"/>
    </row>
    <row r="764" spans="1:38" x14ac:dyDescent="0.2">
      <c r="A764" s="1"/>
      <c r="B764" s="1"/>
      <c r="C764" s="1"/>
      <c r="D764" s="1"/>
      <c r="E764" s="1"/>
      <c r="F764" s="1"/>
      <c r="G764" s="1"/>
      <c r="H764" s="1"/>
      <c r="I764" s="1"/>
      <c r="J764" s="1"/>
      <c r="K764" s="1"/>
      <c r="L764" s="1"/>
      <c r="M764" s="1"/>
      <c r="N764" s="1"/>
      <c r="O764" s="1"/>
      <c r="P764" s="1"/>
      <c r="Q764" s="1"/>
      <c r="R764" s="1"/>
      <c r="S764" s="1"/>
      <c r="T764" s="1"/>
      <c r="U764" s="1"/>
      <c r="V764" s="1"/>
      <c r="W764" s="1"/>
      <c r="X764" s="1"/>
      <c r="Y764" s="1"/>
      <c r="Z764" s="1"/>
      <c r="AA764" s="1"/>
      <c r="AB764" s="1"/>
      <c r="AC764" s="1"/>
      <c r="AD764" s="1"/>
      <c r="AE764" s="1"/>
      <c r="AF764" s="1"/>
      <c r="AG764" s="1"/>
      <c r="AH764" s="1"/>
      <c r="AI764" s="1"/>
      <c r="AJ764" s="1"/>
      <c r="AK764" s="1"/>
      <c r="AL764" s="1"/>
    </row>
    <row r="765" spans="1:38" x14ac:dyDescent="0.2">
      <c r="A765" s="1"/>
      <c r="B765" s="1"/>
      <c r="C765" s="1"/>
      <c r="D765" s="1"/>
      <c r="E765" s="1"/>
      <c r="F765" s="1"/>
      <c r="G765" s="1"/>
      <c r="H765" s="1"/>
      <c r="I765" s="1"/>
      <c r="J765" s="1"/>
      <c r="K765" s="1"/>
      <c r="L765" s="1"/>
      <c r="M765" s="1"/>
      <c r="N765" s="1"/>
      <c r="O765" s="1"/>
      <c r="P765" s="1"/>
      <c r="Q765" s="1"/>
      <c r="R765" s="1"/>
      <c r="S765" s="1"/>
      <c r="T765" s="1"/>
      <c r="U765" s="1"/>
      <c r="V765" s="1"/>
      <c r="W765" s="1"/>
      <c r="X765" s="1"/>
      <c r="Y765" s="1"/>
      <c r="Z765" s="1"/>
      <c r="AA765" s="1"/>
      <c r="AB765" s="1"/>
      <c r="AC765" s="1"/>
      <c r="AD765" s="1"/>
      <c r="AE765" s="1"/>
      <c r="AF765" s="1"/>
      <c r="AG765" s="1"/>
      <c r="AH765" s="1"/>
      <c r="AI765" s="1"/>
      <c r="AJ765" s="1"/>
      <c r="AK765" s="1"/>
      <c r="AL765" s="1"/>
    </row>
    <row r="766" spans="1:38" x14ac:dyDescent="0.2">
      <c r="A766" s="1"/>
      <c r="B766" s="1"/>
      <c r="C766" s="1"/>
      <c r="D766" s="1"/>
      <c r="E766" s="1"/>
      <c r="F766" s="1"/>
      <c r="G766" s="1"/>
      <c r="H766" s="1"/>
      <c r="I766" s="1"/>
      <c r="J766" s="1"/>
      <c r="K766" s="1"/>
      <c r="L766" s="1"/>
      <c r="M766" s="1"/>
      <c r="N766" s="1"/>
      <c r="O766" s="1"/>
      <c r="P766" s="1"/>
      <c r="Q766" s="1"/>
      <c r="R766" s="1"/>
      <c r="S766" s="1"/>
      <c r="T766" s="1"/>
      <c r="U766" s="1"/>
      <c r="V766" s="1"/>
      <c r="W766" s="1"/>
      <c r="X766" s="1"/>
      <c r="Y766" s="1"/>
      <c r="Z766" s="1"/>
      <c r="AA766" s="1"/>
      <c r="AB766" s="1"/>
      <c r="AC766" s="1"/>
      <c r="AD766" s="1"/>
      <c r="AE766" s="1"/>
      <c r="AF766" s="1"/>
      <c r="AG766" s="1"/>
      <c r="AH766" s="1"/>
      <c r="AI766" s="1"/>
      <c r="AJ766" s="1"/>
      <c r="AK766" s="1"/>
      <c r="AL766" s="1"/>
    </row>
    <row r="767" spans="1:38" x14ac:dyDescent="0.2">
      <c r="A767" s="1"/>
      <c r="B767" s="1"/>
      <c r="C767" s="1"/>
      <c r="D767" s="1"/>
      <c r="E767" s="1"/>
      <c r="F767" s="1"/>
      <c r="G767" s="1"/>
      <c r="H767" s="1"/>
      <c r="I767" s="1"/>
      <c r="J767" s="1"/>
      <c r="K767" s="1"/>
      <c r="L767" s="1"/>
      <c r="M767" s="1"/>
      <c r="N767" s="1"/>
      <c r="O767" s="1"/>
      <c r="P767" s="1"/>
      <c r="Q767" s="1"/>
      <c r="R767" s="1"/>
      <c r="S767" s="1"/>
      <c r="T767" s="1"/>
      <c r="U767" s="1"/>
      <c r="V767" s="1"/>
      <c r="W767" s="1"/>
      <c r="X767" s="1"/>
      <c r="Y767" s="1"/>
      <c r="Z767" s="1"/>
      <c r="AA767" s="1"/>
      <c r="AB767" s="1"/>
      <c r="AC767" s="1"/>
      <c r="AD767" s="1"/>
      <c r="AE767" s="1"/>
      <c r="AF767" s="1"/>
      <c r="AG767" s="1"/>
      <c r="AH767" s="1"/>
      <c r="AI767" s="1"/>
      <c r="AJ767" s="1"/>
      <c r="AK767" s="1"/>
      <c r="AL767" s="1"/>
    </row>
    <row r="768" spans="1:38" x14ac:dyDescent="0.2">
      <c r="A768" s="1"/>
      <c r="B768" s="1"/>
      <c r="C768" s="1"/>
      <c r="D768" s="1"/>
      <c r="E768" s="1"/>
      <c r="F768" s="1"/>
      <c r="G768" s="1"/>
      <c r="H768" s="1"/>
      <c r="I768" s="1"/>
      <c r="J768" s="1"/>
      <c r="K768" s="1"/>
      <c r="L768" s="1"/>
      <c r="M768" s="1"/>
      <c r="N768" s="1"/>
      <c r="O768" s="1"/>
      <c r="P768" s="1"/>
      <c r="Q768" s="1"/>
      <c r="R768" s="1"/>
      <c r="S768" s="1"/>
      <c r="T768" s="1"/>
      <c r="U768" s="1"/>
      <c r="V768" s="1"/>
      <c r="W768" s="1"/>
      <c r="X768" s="1"/>
      <c r="Y768" s="1"/>
      <c r="Z768" s="1"/>
      <c r="AA768" s="1"/>
      <c r="AB768" s="1"/>
      <c r="AC768" s="1"/>
      <c r="AD768" s="1"/>
      <c r="AE768" s="1"/>
      <c r="AF768" s="1"/>
      <c r="AG768" s="1"/>
      <c r="AH768" s="1"/>
      <c r="AI768" s="1"/>
      <c r="AJ768" s="1"/>
      <c r="AK768" s="1"/>
      <c r="AL768" s="1"/>
    </row>
    <row r="769" spans="1:38" x14ac:dyDescent="0.2">
      <c r="A769" s="1"/>
      <c r="B769" s="1"/>
      <c r="C769" s="1"/>
      <c r="D769" s="1"/>
      <c r="E769" s="1"/>
      <c r="F769" s="1"/>
      <c r="G769" s="1"/>
      <c r="H769" s="1"/>
      <c r="I769" s="1"/>
      <c r="J769" s="1"/>
      <c r="K769" s="1"/>
      <c r="L769" s="1"/>
      <c r="M769" s="1"/>
      <c r="N769" s="1"/>
      <c r="O769" s="1"/>
      <c r="P769" s="1"/>
      <c r="Q769" s="1"/>
      <c r="R769" s="1"/>
      <c r="S769" s="1"/>
      <c r="T769" s="1"/>
      <c r="U769" s="1"/>
      <c r="V769" s="1"/>
      <c r="W769" s="1"/>
      <c r="X769" s="1"/>
      <c r="Y769" s="1"/>
      <c r="Z769" s="1"/>
      <c r="AA769" s="1"/>
      <c r="AB769" s="1"/>
      <c r="AC769" s="1"/>
      <c r="AD769" s="1"/>
      <c r="AE769" s="1"/>
      <c r="AF769" s="1"/>
      <c r="AG769" s="1"/>
      <c r="AH769" s="1"/>
      <c r="AI769" s="1"/>
      <c r="AJ769" s="1"/>
      <c r="AK769" s="1"/>
      <c r="AL769" s="1"/>
    </row>
    <row r="770" spans="1:38" x14ac:dyDescent="0.2">
      <c r="A770" s="1"/>
      <c r="B770" s="1"/>
      <c r="C770" s="1"/>
      <c r="D770" s="1"/>
      <c r="E770" s="1"/>
      <c r="F770" s="1"/>
      <c r="G770" s="1"/>
      <c r="H770" s="1"/>
      <c r="I770" s="1"/>
      <c r="J770" s="1"/>
      <c r="K770" s="1"/>
      <c r="L770" s="1"/>
      <c r="M770" s="1"/>
      <c r="N770" s="1"/>
      <c r="O770" s="1"/>
      <c r="P770" s="1"/>
      <c r="Q770" s="1"/>
      <c r="R770" s="1"/>
      <c r="S770" s="1"/>
      <c r="T770" s="1"/>
      <c r="U770" s="1"/>
      <c r="V770" s="1"/>
      <c r="W770" s="1"/>
      <c r="X770" s="1"/>
      <c r="Y770" s="1"/>
      <c r="Z770" s="1"/>
      <c r="AA770" s="1"/>
      <c r="AB770" s="1"/>
      <c r="AC770" s="1"/>
      <c r="AD770" s="1"/>
      <c r="AE770" s="1"/>
      <c r="AF770" s="1"/>
      <c r="AG770" s="1"/>
      <c r="AH770" s="1"/>
      <c r="AI770" s="1"/>
      <c r="AJ770" s="1"/>
      <c r="AK770" s="1"/>
      <c r="AL770" s="1"/>
    </row>
    <row r="771" spans="1:38" x14ac:dyDescent="0.2">
      <c r="A771" s="1"/>
      <c r="B771" s="1"/>
      <c r="C771" s="1"/>
      <c r="D771" s="1"/>
      <c r="E771" s="1"/>
      <c r="F771" s="1"/>
      <c r="G771" s="1"/>
      <c r="H771" s="1"/>
      <c r="I771" s="1"/>
      <c r="J771" s="1"/>
      <c r="K771" s="1"/>
      <c r="L771" s="1"/>
      <c r="M771" s="1"/>
      <c r="N771" s="1"/>
      <c r="O771" s="1"/>
      <c r="P771" s="1"/>
      <c r="Q771" s="1"/>
      <c r="R771" s="1"/>
      <c r="S771" s="1"/>
      <c r="T771" s="1"/>
      <c r="U771" s="1"/>
      <c r="V771" s="1"/>
      <c r="W771" s="1"/>
      <c r="X771" s="1"/>
      <c r="Y771" s="1"/>
      <c r="Z771" s="1"/>
      <c r="AA771" s="1"/>
      <c r="AB771" s="1"/>
      <c r="AC771" s="1"/>
      <c r="AD771" s="1"/>
      <c r="AE771" s="1"/>
      <c r="AF771" s="1"/>
      <c r="AG771" s="1"/>
      <c r="AH771" s="1"/>
      <c r="AI771" s="1"/>
      <c r="AJ771" s="1"/>
      <c r="AK771" s="1"/>
      <c r="AL771" s="1"/>
    </row>
    <row r="772" spans="1:38" x14ac:dyDescent="0.2">
      <c r="A772" s="1"/>
      <c r="B772" s="1"/>
      <c r="C772" s="1"/>
      <c r="D772" s="1"/>
      <c r="E772" s="1"/>
      <c r="F772" s="1"/>
      <c r="G772" s="1"/>
      <c r="H772" s="1"/>
      <c r="I772" s="1"/>
      <c r="J772" s="1"/>
      <c r="K772" s="1"/>
      <c r="L772" s="1"/>
      <c r="M772" s="1"/>
      <c r="N772" s="1"/>
      <c r="O772" s="1"/>
      <c r="P772" s="1"/>
      <c r="Q772" s="1"/>
      <c r="R772" s="1"/>
      <c r="S772" s="1"/>
      <c r="T772" s="1"/>
      <c r="U772" s="1"/>
      <c r="V772" s="1"/>
      <c r="W772" s="1"/>
      <c r="X772" s="1"/>
      <c r="Y772" s="1"/>
      <c r="Z772" s="1"/>
      <c r="AA772" s="1"/>
      <c r="AB772" s="1"/>
      <c r="AC772" s="1"/>
      <c r="AD772" s="1"/>
      <c r="AE772" s="1"/>
      <c r="AF772" s="1"/>
      <c r="AG772" s="1"/>
      <c r="AH772" s="1"/>
      <c r="AI772" s="1"/>
      <c r="AJ772" s="1"/>
      <c r="AK772" s="1"/>
      <c r="AL772" s="1"/>
    </row>
    <row r="773" spans="1:38" x14ac:dyDescent="0.2">
      <c r="A773" s="1"/>
      <c r="B773" s="1"/>
      <c r="C773" s="1"/>
      <c r="D773" s="1"/>
      <c r="E773" s="1"/>
      <c r="F773" s="1"/>
      <c r="G773" s="1"/>
      <c r="H773" s="1"/>
      <c r="I773" s="1"/>
      <c r="J773" s="1"/>
      <c r="K773" s="1"/>
      <c r="L773" s="1"/>
      <c r="M773" s="1"/>
      <c r="N773" s="1"/>
      <c r="O773" s="1"/>
      <c r="P773" s="1"/>
      <c r="Q773" s="1"/>
      <c r="R773" s="1"/>
      <c r="S773" s="1"/>
      <c r="T773" s="1"/>
      <c r="U773" s="1"/>
      <c r="V773" s="1"/>
      <c r="W773" s="1"/>
      <c r="X773" s="1"/>
      <c r="Y773" s="1"/>
      <c r="Z773" s="1"/>
      <c r="AA773" s="1"/>
      <c r="AB773" s="1"/>
      <c r="AC773" s="1"/>
      <c r="AD773" s="1"/>
      <c r="AE773" s="1"/>
      <c r="AF773" s="1"/>
      <c r="AG773" s="1"/>
      <c r="AH773" s="1"/>
      <c r="AI773" s="1"/>
      <c r="AJ773" s="1"/>
      <c r="AK773" s="1"/>
      <c r="AL773" s="1"/>
    </row>
    <row r="774" spans="1:38" x14ac:dyDescent="0.2">
      <c r="A774" s="1"/>
      <c r="B774" s="1"/>
      <c r="C774" s="1"/>
      <c r="D774" s="1"/>
      <c r="E774" s="1"/>
      <c r="F774" s="1"/>
      <c r="G774" s="1"/>
      <c r="H774" s="1"/>
      <c r="I774" s="1"/>
      <c r="J774" s="1"/>
      <c r="K774" s="1"/>
      <c r="L774" s="1"/>
      <c r="M774" s="1"/>
      <c r="N774" s="1"/>
      <c r="O774" s="1"/>
      <c r="P774" s="1"/>
      <c r="Q774" s="1"/>
      <c r="R774" s="1"/>
      <c r="S774" s="1"/>
      <c r="T774" s="1"/>
      <c r="U774" s="1"/>
      <c r="V774" s="1"/>
      <c r="W774" s="1"/>
      <c r="X774" s="1"/>
      <c r="Y774" s="1"/>
      <c r="Z774" s="1"/>
      <c r="AA774" s="1"/>
      <c r="AB774" s="1"/>
      <c r="AC774" s="1"/>
      <c r="AD774" s="1"/>
      <c r="AE774" s="1"/>
      <c r="AF774" s="1"/>
      <c r="AG774" s="1"/>
      <c r="AH774" s="1"/>
      <c r="AI774" s="1"/>
      <c r="AJ774" s="1"/>
      <c r="AK774" s="1"/>
      <c r="AL774" s="1"/>
    </row>
    <row r="775" spans="1:38" x14ac:dyDescent="0.2">
      <c r="A775" s="1"/>
      <c r="B775" s="1"/>
      <c r="C775" s="1"/>
      <c r="D775" s="1"/>
      <c r="E775" s="1"/>
      <c r="F775" s="1"/>
      <c r="G775" s="1"/>
      <c r="H775" s="1"/>
      <c r="I775" s="1"/>
      <c r="J775" s="1"/>
      <c r="K775" s="1"/>
      <c r="L775" s="1"/>
      <c r="M775" s="1"/>
      <c r="N775" s="1"/>
      <c r="O775" s="1"/>
      <c r="P775" s="1"/>
      <c r="Q775" s="1"/>
      <c r="R775" s="1"/>
      <c r="S775" s="1"/>
      <c r="T775" s="1"/>
      <c r="U775" s="1"/>
      <c r="V775" s="1"/>
      <c r="W775" s="1"/>
      <c r="X775" s="1"/>
      <c r="Y775" s="1"/>
      <c r="Z775" s="1"/>
      <c r="AA775" s="1"/>
      <c r="AB775" s="1"/>
      <c r="AC775" s="1"/>
      <c r="AD775" s="1"/>
      <c r="AE775" s="1"/>
      <c r="AF775" s="1"/>
      <c r="AG775" s="1"/>
      <c r="AH775" s="1"/>
      <c r="AI775" s="1"/>
      <c r="AJ775" s="1"/>
      <c r="AK775" s="1"/>
      <c r="AL775" s="1"/>
    </row>
    <row r="776" spans="1:38" x14ac:dyDescent="0.2">
      <c r="A776" s="1"/>
      <c r="B776" s="1"/>
      <c r="C776" s="1"/>
      <c r="D776" s="1"/>
      <c r="E776" s="1"/>
      <c r="F776" s="1"/>
      <c r="G776" s="1"/>
      <c r="H776" s="1"/>
      <c r="I776" s="1"/>
      <c r="J776" s="1"/>
      <c r="K776" s="1"/>
      <c r="L776" s="1"/>
      <c r="M776" s="1"/>
      <c r="N776" s="1"/>
      <c r="O776" s="1"/>
      <c r="P776" s="1"/>
      <c r="Q776" s="1"/>
      <c r="R776" s="1"/>
      <c r="S776" s="1"/>
      <c r="T776" s="1"/>
      <c r="U776" s="1"/>
      <c r="V776" s="1"/>
      <c r="W776" s="1"/>
      <c r="X776" s="1"/>
      <c r="Y776" s="1"/>
      <c r="Z776" s="1"/>
      <c r="AA776" s="1"/>
      <c r="AB776" s="1"/>
      <c r="AC776" s="1"/>
      <c r="AD776" s="1"/>
      <c r="AE776" s="1"/>
      <c r="AF776" s="1"/>
      <c r="AG776" s="1"/>
      <c r="AH776" s="1"/>
      <c r="AI776" s="1"/>
      <c r="AJ776" s="1"/>
      <c r="AK776" s="1"/>
      <c r="AL776" s="1"/>
    </row>
    <row r="777" spans="1:38" x14ac:dyDescent="0.2">
      <c r="A777" s="1"/>
      <c r="B777" s="1"/>
      <c r="C777" s="1"/>
      <c r="D777" s="1"/>
      <c r="E777" s="1"/>
      <c r="F777" s="1"/>
      <c r="G777" s="1"/>
      <c r="H777" s="1"/>
      <c r="I777" s="1"/>
      <c r="J777" s="1"/>
      <c r="K777" s="1"/>
      <c r="L777" s="1"/>
      <c r="M777" s="1"/>
      <c r="N777" s="1"/>
      <c r="O777" s="1"/>
      <c r="P777" s="1"/>
      <c r="Q777" s="1"/>
      <c r="R777" s="1"/>
      <c r="S777" s="1"/>
      <c r="T777" s="1"/>
      <c r="U777" s="1"/>
      <c r="V777" s="1"/>
      <c r="W777" s="1"/>
      <c r="X777" s="1"/>
      <c r="Y777" s="1"/>
      <c r="Z777" s="1"/>
      <c r="AA777" s="1"/>
      <c r="AB777" s="1"/>
      <c r="AC777" s="1"/>
      <c r="AD777" s="1"/>
      <c r="AE777" s="1"/>
      <c r="AF777" s="1"/>
      <c r="AG777" s="1"/>
      <c r="AH777" s="1"/>
      <c r="AI777" s="1"/>
      <c r="AJ777" s="1"/>
      <c r="AK777" s="1"/>
      <c r="AL777" s="1"/>
    </row>
    <row r="778" spans="1:38" x14ac:dyDescent="0.2">
      <c r="A778" s="1"/>
      <c r="B778" s="1"/>
      <c r="C778" s="1"/>
      <c r="D778" s="1"/>
      <c r="E778" s="1"/>
      <c r="F778" s="1"/>
      <c r="G778" s="1"/>
      <c r="H778" s="1"/>
      <c r="I778" s="1"/>
      <c r="J778" s="1"/>
      <c r="K778" s="1"/>
      <c r="L778" s="1"/>
      <c r="M778" s="1"/>
      <c r="N778" s="1"/>
      <c r="O778" s="1"/>
      <c r="P778" s="1"/>
      <c r="Q778" s="1"/>
      <c r="R778" s="1"/>
      <c r="S778" s="1"/>
      <c r="T778" s="1"/>
      <c r="U778" s="1"/>
      <c r="V778" s="1"/>
      <c r="W778" s="1"/>
      <c r="X778" s="1"/>
      <c r="Y778" s="1"/>
      <c r="Z778" s="1"/>
      <c r="AA778" s="1"/>
      <c r="AB778" s="1"/>
      <c r="AC778" s="1"/>
      <c r="AD778" s="1"/>
      <c r="AE778" s="1"/>
      <c r="AF778" s="1"/>
      <c r="AG778" s="1"/>
      <c r="AH778" s="1"/>
      <c r="AI778" s="1"/>
      <c r="AJ778" s="1"/>
      <c r="AK778" s="1"/>
      <c r="AL778" s="1"/>
    </row>
    <row r="779" spans="1:38" x14ac:dyDescent="0.2">
      <c r="A779" s="1"/>
      <c r="B779" s="1"/>
      <c r="C779" s="1"/>
      <c r="D779" s="1"/>
      <c r="E779" s="1"/>
      <c r="F779" s="1"/>
      <c r="G779" s="1"/>
      <c r="H779" s="1"/>
      <c r="I779" s="1"/>
      <c r="J779" s="1"/>
      <c r="K779" s="1"/>
      <c r="L779" s="1"/>
      <c r="M779" s="1"/>
      <c r="N779" s="1"/>
      <c r="O779" s="1"/>
      <c r="P779" s="1"/>
      <c r="Q779" s="1"/>
      <c r="R779" s="1"/>
      <c r="S779" s="1"/>
      <c r="T779" s="1"/>
      <c r="U779" s="1"/>
      <c r="V779" s="1"/>
      <c r="W779" s="1"/>
      <c r="X779" s="1"/>
      <c r="Y779" s="1"/>
      <c r="Z779" s="1"/>
      <c r="AA779" s="1"/>
      <c r="AB779" s="1"/>
      <c r="AC779" s="1"/>
      <c r="AD779" s="1"/>
      <c r="AE779" s="1"/>
      <c r="AF779" s="1"/>
      <c r="AG779" s="1"/>
      <c r="AH779" s="1"/>
      <c r="AI779" s="1"/>
      <c r="AJ779" s="1"/>
      <c r="AK779" s="1"/>
      <c r="AL779" s="1"/>
    </row>
    <row r="780" spans="1:38" x14ac:dyDescent="0.2">
      <c r="A780" s="1"/>
      <c r="B780" s="1"/>
      <c r="C780" s="1"/>
      <c r="D780" s="1"/>
      <c r="E780" s="1"/>
      <c r="F780" s="1"/>
      <c r="G780" s="1"/>
      <c r="H780" s="1"/>
      <c r="I780" s="1"/>
      <c r="J780" s="1"/>
      <c r="K780" s="1"/>
      <c r="L780" s="1"/>
      <c r="M780" s="1"/>
      <c r="N780" s="1"/>
      <c r="O780" s="1"/>
      <c r="P780" s="1"/>
      <c r="Q780" s="1"/>
      <c r="R780" s="1"/>
      <c r="S780" s="1"/>
      <c r="T780" s="1"/>
      <c r="U780" s="1"/>
      <c r="V780" s="1"/>
      <c r="W780" s="1"/>
      <c r="X780" s="1"/>
      <c r="Y780" s="1"/>
      <c r="Z780" s="1"/>
      <c r="AA780" s="1"/>
      <c r="AB780" s="1"/>
      <c r="AC780" s="1"/>
      <c r="AD780" s="1"/>
      <c r="AE780" s="1"/>
      <c r="AF780" s="1"/>
      <c r="AG780" s="1"/>
      <c r="AH780" s="1"/>
      <c r="AI780" s="1"/>
      <c r="AJ780" s="1"/>
      <c r="AK780" s="1"/>
      <c r="AL780" s="1"/>
    </row>
    <row r="781" spans="1:38" x14ac:dyDescent="0.2">
      <c r="A781" s="1"/>
      <c r="B781" s="1"/>
      <c r="C781" s="1"/>
      <c r="D781" s="1"/>
      <c r="E781" s="1"/>
      <c r="F781" s="1"/>
      <c r="G781" s="1"/>
      <c r="H781" s="1"/>
      <c r="I781" s="1"/>
      <c r="J781" s="1"/>
      <c r="K781" s="1"/>
      <c r="L781" s="1"/>
      <c r="M781" s="1"/>
      <c r="N781" s="1"/>
      <c r="O781" s="1"/>
      <c r="P781" s="1"/>
      <c r="Q781" s="1"/>
      <c r="R781" s="1"/>
      <c r="S781" s="1"/>
      <c r="T781" s="1"/>
      <c r="U781" s="1"/>
      <c r="V781" s="1"/>
      <c r="W781" s="1"/>
      <c r="X781" s="1"/>
      <c r="Y781" s="1"/>
      <c r="Z781" s="1"/>
      <c r="AA781" s="1"/>
      <c r="AB781" s="1"/>
      <c r="AC781" s="1"/>
      <c r="AD781" s="1"/>
      <c r="AE781" s="1"/>
      <c r="AF781" s="1"/>
      <c r="AG781" s="1"/>
      <c r="AH781" s="1"/>
      <c r="AI781" s="1"/>
      <c r="AJ781" s="1"/>
      <c r="AK781" s="1"/>
      <c r="AL781" s="1"/>
    </row>
    <row r="782" spans="1:38" x14ac:dyDescent="0.2">
      <c r="A782" s="1"/>
      <c r="B782" s="1"/>
      <c r="C782" s="1"/>
      <c r="D782" s="1"/>
      <c r="E782" s="1"/>
      <c r="F782" s="1"/>
      <c r="G782" s="1"/>
      <c r="H782" s="1"/>
      <c r="I782" s="1"/>
      <c r="J782" s="1"/>
      <c r="K782" s="1"/>
      <c r="L782" s="1"/>
      <c r="M782" s="1"/>
      <c r="N782" s="1"/>
      <c r="O782" s="1"/>
      <c r="P782" s="1"/>
      <c r="Q782" s="1"/>
      <c r="R782" s="1"/>
      <c r="S782" s="1"/>
      <c r="T782" s="1"/>
      <c r="U782" s="1"/>
      <c r="V782" s="1"/>
      <c r="W782" s="1"/>
      <c r="X782" s="1"/>
      <c r="Y782" s="1"/>
      <c r="Z782" s="1"/>
      <c r="AA782" s="1"/>
      <c r="AB782" s="1"/>
      <c r="AC782" s="1"/>
      <c r="AD782" s="1"/>
      <c r="AE782" s="1"/>
      <c r="AF782" s="1"/>
      <c r="AG782" s="1"/>
      <c r="AH782" s="1"/>
      <c r="AI782" s="1"/>
      <c r="AJ782" s="1"/>
      <c r="AK782" s="1"/>
      <c r="AL782" s="1"/>
    </row>
    <row r="783" spans="1:38" x14ac:dyDescent="0.2">
      <c r="A783" s="1"/>
      <c r="B783" s="1"/>
      <c r="C783" s="1"/>
      <c r="D783" s="1"/>
      <c r="E783" s="1"/>
      <c r="F783" s="1"/>
      <c r="G783" s="1"/>
      <c r="H783" s="1"/>
      <c r="I783" s="1"/>
      <c r="J783" s="1"/>
      <c r="K783" s="1"/>
      <c r="L783" s="1"/>
      <c r="M783" s="1"/>
      <c r="N783" s="1"/>
      <c r="O783" s="1"/>
      <c r="P783" s="1"/>
      <c r="Q783" s="1"/>
      <c r="R783" s="1"/>
      <c r="S783" s="1"/>
      <c r="T783" s="1"/>
      <c r="U783" s="1"/>
      <c r="V783" s="1"/>
      <c r="W783" s="1"/>
      <c r="X783" s="1"/>
      <c r="Y783" s="1"/>
      <c r="Z783" s="1"/>
      <c r="AA783" s="1"/>
      <c r="AB783" s="1"/>
      <c r="AC783" s="1"/>
      <c r="AD783" s="1"/>
      <c r="AE783" s="1"/>
      <c r="AF783" s="1"/>
      <c r="AG783" s="1"/>
      <c r="AH783" s="1"/>
      <c r="AI783" s="1"/>
      <c r="AJ783" s="1"/>
      <c r="AK783" s="1"/>
      <c r="AL783" s="1"/>
    </row>
    <row r="784" spans="1:38" x14ac:dyDescent="0.2">
      <c r="A784" s="1"/>
      <c r="B784" s="1"/>
      <c r="C784" s="1"/>
      <c r="D784" s="1"/>
      <c r="E784" s="1"/>
      <c r="F784" s="1"/>
      <c r="G784" s="1"/>
      <c r="H784" s="1"/>
      <c r="I784" s="1"/>
      <c r="J784" s="1"/>
      <c r="K784" s="1"/>
      <c r="L784" s="1"/>
      <c r="M784" s="1"/>
      <c r="N784" s="1"/>
      <c r="O784" s="1"/>
      <c r="P784" s="1"/>
      <c r="Q784" s="1"/>
      <c r="R784" s="1"/>
      <c r="S784" s="1"/>
      <c r="T784" s="1"/>
      <c r="U784" s="1"/>
      <c r="V784" s="1"/>
      <c r="W784" s="1"/>
      <c r="X784" s="1"/>
      <c r="Y784" s="1"/>
      <c r="Z784" s="1"/>
      <c r="AA784" s="1"/>
      <c r="AB784" s="1"/>
      <c r="AC784" s="1"/>
      <c r="AD784" s="1"/>
      <c r="AE784" s="1"/>
      <c r="AF784" s="1"/>
      <c r="AG784" s="1"/>
      <c r="AH784" s="1"/>
      <c r="AI784" s="1"/>
      <c r="AJ784" s="1"/>
      <c r="AK784" s="1"/>
      <c r="AL784" s="1"/>
    </row>
    <row r="785" spans="1:38" x14ac:dyDescent="0.2">
      <c r="A785" s="1"/>
      <c r="B785" s="1"/>
      <c r="C785" s="1"/>
      <c r="D785" s="1"/>
      <c r="E785" s="1"/>
      <c r="F785" s="1"/>
      <c r="G785" s="1"/>
      <c r="H785" s="1"/>
      <c r="I785" s="1"/>
      <c r="J785" s="1"/>
      <c r="K785" s="1"/>
      <c r="L785" s="1"/>
      <c r="M785" s="1"/>
      <c r="N785" s="1"/>
      <c r="O785" s="1"/>
      <c r="P785" s="1"/>
      <c r="Q785" s="1"/>
      <c r="R785" s="1"/>
      <c r="S785" s="1"/>
      <c r="T785" s="1"/>
      <c r="U785" s="1"/>
      <c r="V785" s="1"/>
      <c r="W785" s="1"/>
      <c r="X785" s="1"/>
      <c r="Y785" s="1"/>
      <c r="Z785" s="1"/>
      <c r="AA785" s="1"/>
      <c r="AB785" s="1"/>
      <c r="AC785" s="1"/>
      <c r="AD785" s="1"/>
      <c r="AE785" s="1"/>
      <c r="AF785" s="1"/>
      <c r="AG785" s="1"/>
      <c r="AH785" s="1"/>
      <c r="AI785" s="1"/>
      <c r="AJ785" s="1"/>
      <c r="AK785" s="1"/>
      <c r="AL785" s="1"/>
    </row>
    <row r="786" spans="1:38" x14ac:dyDescent="0.2">
      <c r="A786" s="1"/>
      <c r="B786" s="1"/>
      <c r="C786" s="1"/>
      <c r="D786" s="1"/>
      <c r="E786" s="1"/>
      <c r="F786" s="1"/>
      <c r="G786" s="1"/>
      <c r="H786" s="1"/>
      <c r="I786" s="1"/>
      <c r="J786" s="1"/>
      <c r="K786" s="1"/>
      <c r="L786" s="1"/>
      <c r="M786" s="1"/>
      <c r="N786" s="1"/>
      <c r="O786" s="1"/>
      <c r="P786" s="1"/>
      <c r="Q786" s="1"/>
      <c r="R786" s="1"/>
      <c r="S786" s="1"/>
      <c r="T786" s="1"/>
      <c r="U786" s="1"/>
      <c r="V786" s="1"/>
      <c r="W786" s="1"/>
      <c r="X786" s="1"/>
      <c r="Y786" s="1"/>
      <c r="Z786" s="1"/>
      <c r="AA786" s="1"/>
      <c r="AB786" s="1"/>
      <c r="AC786" s="1"/>
      <c r="AD786" s="1"/>
      <c r="AE786" s="1"/>
      <c r="AF786" s="1"/>
      <c r="AG786" s="1"/>
      <c r="AH786" s="1"/>
      <c r="AI786" s="1"/>
      <c r="AJ786" s="1"/>
      <c r="AK786" s="1"/>
      <c r="AL786" s="1"/>
    </row>
    <row r="787" spans="1:38" x14ac:dyDescent="0.2">
      <c r="A787" s="1"/>
      <c r="B787" s="1"/>
      <c r="C787" s="1"/>
      <c r="D787" s="1"/>
      <c r="E787" s="1"/>
      <c r="F787" s="1"/>
      <c r="G787" s="1"/>
      <c r="H787" s="1"/>
      <c r="I787" s="1"/>
      <c r="J787" s="1"/>
      <c r="K787" s="1"/>
      <c r="L787" s="1"/>
      <c r="M787" s="1"/>
      <c r="N787" s="1"/>
      <c r="O787" s="1"/>
      <c r="P787" s="1"/>
      <c r="Q787" s="1"/>
      <c r="R787" s="1"/>
      <c r="S787" s="1"/>
      <c r="T787" s="1"/>
      <c r="U787" s="1"/>
      <c r="V787" s="1"/>
      <c r="W787" s="1"/>
      <c r="X787" s="1"/>
      <c r="Y787" s="1"/>
      <c r="Z787" s="1"/>
      <c r="AA787" s="1"/>
      <c r="AB787" s="1"/>
      <c r="AC787" s="1"/>
      <c r="AD787" s="1"/>
      <c r="AE787" s="1"/>
      <c r="AF787" s="1"/>
      <c r="AG787" s="1"/>
      <c r="AH787" s="1"/>
      <c r="AI787" s="1"/>
      <c r="AJ787" s="1"/>
      <c r="AK787" s="1"/>
      <c r="AL787" s="1"/>
    </row>
    <row r="788" spans="1:38" x14ac:dyDescent="0.2">
      <c r="A788" s="1"/>
      <c r="B788" s="1"/>
      <c r="C788" s="1"/>
      <c r="D788" s="1"/>
      <c r="E788" s="1"/>
      <c r="F788" s="1"/>
      <c r="G788" s="1"/>
      <c r="H788" s="1"/>
      <c r="I788" s="1"/>
      <c r="J788" s="1"/>
      <c r="K788" s="1"/>
      <c r="L788" s="1"/>
      <c r="M788" s="1"/>
      <c r="N788" s="1"/>
      <c r="O788" s="1"/>
      <c r="P788" s="1"/>
      <c r="Q788" s="1"/>
      <c r="R788" s="1"/>
      <c r="S788" s="1"/>
      <c r="T788" s="1"/>
      <c r="U788" s="1"/>
      <c r="V788" s="1"/>
      <c r="W788" s="1"/>
      <c r="X788" s="1"/>
      <c r="Y788" s="1"/>
      <c r="Z788" s="1"/>
      <c r="AA788" s="1"/>
      <c r="AB788" s="1"/>
      <c r="AC788" s="1"/>
      <c r="AD788" s="1"/>
      <c r="AE788" s="1"/>
      <c r="AF788" s="1"/>
      <c r="AG788" s="1"/>
      <c r="AH788" s="1"/>
      <c r="AI788" s="1"/>
      <c r="AJ788" s="1"/>
      <c r="AK788" s="1"/>
      <c r="AL788" s="1"/>
    </row>
    <row r="789" spans="1:38" x14ac:dyDescent="0.2">
      <c r="A789" s="1"/>
      <c r="B789" s="1"/>
      <c r="C789" s="1"/>
      <c r="D789" s="1"/>
      <c r="E789" s="1"/>
      <c r="F789" s="1"/>
      <c r="G789" s="1"/>
      <c r="H789" s="1"/>
      <c r="I789" s="1"/>
      <c r="J789" s="1"/>
      <c r="K789" s="1"/>
      <c r="L789" s="1"/>
      <c r="M789" s="1"/>
      <c r="N789" s="1"/>
      <c r="O789" s="1"/>
      <c r="P789" s="1"/>
      <c r="Q789" s="1"/>
      <c r="R789" s="1"/>
      <c r="S789" s="1"/>
      <c r="T789" s="1"/>
      <c r="U789" s="1"/>
      <c r="V789" s="1"/>
      <c r="W789" s="1"/>
      <c r="X789" s="1"/>
      <c r="Y789" s="1"/>
      <c r="Z789" s="1"/>
      <c r="AA789" s="1"/>
      <c r="AB789" s="1"/>
      <c r="AC789" s="1"/>
      <c r="AD789" s="1"/>
      <c r="AE789" s="1"/>
      <c r="AF789" s="1"/>
      <c r="AG789" s="1"/>
      <c r="AH789" s="1"/>
      <c r="AI789" s="1"/>
      <c r="AJ789" s="1"/>
      <c r="AK789" s="1"/>
      <c r="AL789" s="1"/>
    </row>
    <row r="790" spans="1:38" x14ac:dyDescent="0.2">
      <c r="A790" s="1"/>
      <c r="B790" s="1"/>
      <c r="C790" s="1"/>
      <c r="D790" s="1"/>
      <c r="E790" s="1"/>
      <c r="F790" s="1"/>
      <c r="G790" s="1"/>
      <c r="H790" s="1"/>
      <c r="I790" s="1"/>
      <c r="J790" s="1"/>
      <c r="K790" s="1"/>
      <c r="L790" s="1"/>
      <c r="M790" s="1"/>
      <c r="N790" s="1"/>
      <c r="O790" s="1"/>
      <c r="P790" s="1"/>
      <c r="Q790" s="1"/>
      <c r="R790" s="1"/>
      <c r="S790" s="1"/>
      <c r="T790" s="1"/>
      <c r="U790" s="1"/>
      <c r="V790" s="1"/>
      <c r="W790" s="1"/>
      <c r="X790" s="1"/>
      <c r="Y790" s="1"/>
      <c r="Z790" s="1"/>
      <c r="AA790" s="1"/>
      <c r="AB790" s="1"/>
      <c r="AC790" s="1"/>
      <c r="AD790" s="1"/>
      <c r="AE790" s="1"/>
      <c r="AF790" s="1"/>
      <c r="AG790" s="1"/>
      <c r="AH790" s="1"/>
      <c r="AI790" s="1"/>
      <c r="AJ790" s="1"/>
      <c r="AK790" s="1"/>
      <c r="AL790" s="1"/>
    </row>
    <row r="791" spans="1:38" x14ac:dyDescent="0.2">
      <c r="A791" s="1"/>
      <c r="B791" s="1"/>
      <c r="C791" s="1"/>
      <c r="D791" s="1"/>
      <c r="E791" s="1"/>
      <c r="F791" s="1"/>
      <c r="G791" s="1"/>
      <c r="H791" s="1"/>
      <c r="I791" s="1"/>
      <c r="J791" s="1"/>
      <c r="K791" s="1"/>
      <c r="L791" s="1"/>
      <c r="M791" s="1"/>
      <c r="N791" s="1"/>
      <c r="O791" s="1"/>
      <c r="P791" s="1"/>
      <c r="Q791" s="1"/>
      <c r="R791" s="1"/>
      <c r="S791" s="1"/>
      <c r="T791" s="1"/>
      <c r="U791" s="1"/>
      <c r="V791" s="1"/>
      <c r="W791" s="1"/>
      <c r="X791" s="1"/>
      <c r="Y791" s="1"/>
      <c r="Z791" s="1"/>
      <c r="AA791" s="1"/>
      <c r="AB791" s="1"/>
      <c r="AC791" s="1"/>
      <c r="AD791" s="1"/>
      <c r="AE791" s="1"/>
      <c r="AF791" s="1"/>
      <c r="AG791" s="1"/>
      <c r="AH791" s="1"/>
      <c r="AI791" s="1"/>
      <c r="AJ791" s="1"/>
      <c r="AK791" s="1"/>
      <c r="AL791" s="1"/>
    </row>
    <row r="792" spans="1:38" x14ac:dyDescent="0.2">
      <c r="A792" s="1"/>
      <c r="B792" s="1"/>
      <c r="C792" s="1"/>
      <c r="D792" s="1"/>
      <c r="E792" s="1"/>
      <c r="F792" s="1"/>
      <c r="G792" s="1"/>
      <c r="H792" s="1"/>
      <c r="I792" s="1"/>
      <c r="J792" s="1"/>
      <c r="K792" s="1"/>
      <c r="L792" s="1"/>
      <c r="M792" s="1"/>
      <c r="N792" s="1"/>
      <c r="O792" s="1"/>
      <c r="P792" s="1"/>
      <c r="Q792" s="1"/>
      <c r="R792" s="1"/>
      <c r="S792" s="1"/>
      <c r="T792" s="1"/>
      <c r="U792" s="1"/>
      <c r="V792" s="1"/>
      <c r="W792" s="1"/>
      <c r="X792" s="1"/>
      <c r="Y792" s="1"/>
      <c r="Z792" s="1"/>
      <c r="AA792" s="1"/>
      <c r="AB792" s="1"/>
      <c r="AC792" s="1"/>
      <c r="AD792" s="1"/>
      <c r="AE792" s="1"/>
      <c r="AF792" s="1"/>
      <c r="AG792" s="1"/>
      <c r="AH792" s="1"/>
      <c r="AI792" s="1"/>
      <c r="AJ792" s="1"/>
      <c r="AK792" s="1"/>
      <c r="AL792" s="1"/>
    </row>
    <row r="793" spans="1:38" x14ac:dyDescent="0.2">
      <c r="A793" s="1"/>
      <c r="B793" s="1"/>
      <c r="C793" s="1"/>
      <c r="D793" s="1"/>
      <c r="E793" s="1"/>
      <c r="F793" s="1"/>
      <c r="G793" s="1"/>
      <c r="H793" s="1"/>
      <c r="I793" s="1"/>
      <c r="J793" s="1"/>
      <c r="K793" s="1"/>
      <c r="L793" s="1"/>
      <c r="M793" s="1"/>
      <c r="N793" s="1"/>
      <c r="O793" s="1"/>
      <c r="P793" s="1"/>
      <c r="Q793" s="1"/>
      <c r="R793" s="1"/>
      <c r="S793" s="1"/>
      <c r="T793" s="1"/>
      <c r="U793" s="1"/>
      <c r="V793" s="1"/>
      <c r="W793" s="1"/>
      <c r="X793" s="1"/>
      <c r="Y793" s="1"/>
      <c r="Z793" s="1"/>
      <c r="AA793" s="1"/>
      <c r="AB793" s="1"/>
      <c r="AC793" s="1"/>
      <c r="AD793" s="1"/>
      <c r="AE793" s="1"/>
      <c r="AF793" s="1"/>
      <c r="AG793" s="1"/>
      <c r="AH793" s="1"/>
      <c r="AI793" s="1"/>
      <c r="AJ793" s="1"/>
      <c r="AK793" s="1"/>
      <c r="AL793" s="1"/>
    </row>
    <row r="794" spans="1:38" x14ac:dyDescent="0.2">
      <c r="A794" s="1"/>
      <c r="B794" s="1"/>
      <c r="C794" s="1"/>
      <c r="D794" s="1"/>
      <c r="E794" s="1"/>
      <c r="F794" s="1"/>
      <c r="G794" s="1"/>
      <c r="H794" s="1"/>
      <c r="I794" s="1"/>
      <c r="J794" s="1"/>
      <c r="K794" s="1"/>
      <c r="L794" s="1"/>
      <c r="M794" s="1"/>
      <c r="N794" s="1"/>
      <c r="O794" s="1"/>
      <c r="P794" s="1"/>
      <c r="Q794" s="1"/>
      <c r="R794" s="1"/>
      <c r="S794" s="1"/>
      <c r="T794" s="1"/>
      <c r="U794" s="1"/>
      <c r="V794" s="1"/>
      <c r="W794" s="1"/>
      <c r="X794" s="1"/>
      <c r="Y794" s="1"/>
      <c r="Z794" s="1"/>
      <c r="AA794" s="1"/>
      <c r="AB794" s="1"/>
      <c r="AC794" s="1"/>
      <c r="AD794" s="1"/>
      <c r="AE794" s="1"/>
      <c r="AF794" s="1"/>
      <c r="AG794" s="1"/>
      <c r="AH794" s="1"/>
      <c r="AI794" s="1"/>
      <c r="AJ794" s="1"/>
      <c r="AK794" s="1"/>
      <c r="AL794" s="1"/>
    </row>
    <row r="795" spans="1:38" x14ac:dyDescent="0.2">
      <c r="A795" s="1"/>
      <c r="B795" s="1"/>
      <c r="C795" s="1"/>
      <c r="D795" s="1"/>
      <c r="E795" s="1"/>
      <c r="F795" s="1"/>
      <c r="G795" s="1"/>
      <c r="H795" s="1"/>
      <c r="I795" s="1"/>
      <c r="J795" s="1"/>
      <c r="K795" s="1"/>
      <c r="L795" s="1"/>
      <c r="M795" s="1"/>
      <c r="N795" s="1"/>
      <c r="O795" s="1"/>
      <c r="P795" s="1"/>
      <c r="Q795" s="1"/>
      <c r="R795" s="1"/>
      <c r="S795" s="1"/>
      <c r="T795" s="1"/>
      <c r="U795" s="1"/>
      <c r="V795" s="1"/>
      <c r="W795" s="1"/>
      <c r="X795" s="1"/>
      <c r="Y795" s="1"/>
      <c r="Z795" s="1"/>
      <c r="AA795" s="1"/>
      <c r="AB795" s="1"/>
      <c r="AC795" s="1"/>
      <c r="AD795" s="1"/>
      <c r="AE795" s="1"/>
      <c r="AF795" s="1"/>
      <c r="AG795" s="1"/>
      <c r="AH795" s="1"/>
      <c r="AI795" s="1"/>
      <c r="AJ795" s="1"/>
      <c r="AK795" s="1"/>
      <c r="AL795" s="1"/>
    </row>
    <row r="796" spans="1:38" x14ac:dyDescent="0.2">
      <c r="A796" s="1"/>
      <c r="B796" s="1"/>
      <c r="C796" s="1"/>
      <c r="D796" s="1"/>
      <c r="E796" s="1"/>
      <c r="F796" s="1"/>
      <c r="G796" s="1"/>
      <c r="H796" s="1"/>
      <c r="I796" s="1"/>
      <c r="J796" s="1"/>
      <c r="K796" s="1"/>
      <c r="L796" s="1"/>
      <c r="M796" s="1"/>
      <c r="N796" s="1"/>
      <c r="O796" s="1"/>
      <c r="P796" s="1"/>
      <c r="Q796" s="1"/>
      <c r="R796" s="1"/>
      <c r="S796" s="1"/>
      <c r="T796" s="1"/>
      <c r="U796" s="1"/>
      <c r="V796" s="1"/>
      <c r="W796" s="1"/>
      <c r="X796" s="1"/>
      <c r="Y796" s="1"/>
      <c r="Z796" s="1"/>
      <c r="AA796" s="1"/>
      <c r="AB796" s="1"/>
      <c r="AC796" s="1"/>
      <c r="AD796" s="1"/>
      <c r="AE796" s="1"/>
      <c r="AF796" s="1"/>
      <c r="AG796" s="1"/>
      <c r="AH796" s="1"/>
      <c r="AI796" s="1"/>
      <c r="AJ796" s="1"/>
      <c r="AK796" s="1"/>
      <c r="AL796" s="1"/>
    </row>
    <row r="797" spans="1:38" x14ac:dyDescent="0.2">
      <c r="A797" s="1"/>
      <c r="B797" s="1"/>
      <c r="C797" s="1"/>
      <c r="D797" s="1"/>
      <c r="E797" s="1"/>
      <c r="F797" s="1"/>
      <c r="G797" s="1"/>
      <c r="H797" s="1"/>
      <c r="I797" s="1"/>
      <c r="J797" s="1"/>
      <c r="K797" s="1"/>
      <c r="L797" s="1"/>
      <c r="M797" s="1"/>
      <c r="N797" s="1"/>
      <c r="O797" s="1"/>
      <c r="P797" s="1"/>
      <c r="Q797" s="1"/>
      <c r="R797" s="1"/>
      <c r="S797" s="1"/>
      <c r="T797" s="1"/>
      <c r="U797" s="1"/>
      <c r="V797" s="1"/>
      <c r="W797" s="1"/>
      <c r="X797" s="1"/>
      <c r="Y797" s="1"/>
      <c r="Z797" s="1"/>
      <c r="AA797" s="1"/>
      <c r="AB797" s="1"/>
      <c r="AC797" s="1"/>
      <c r="AD797" s="1"/>
      <c r="AE797" s="1"/>
      <c r="AF797" s="1"/>
      <c r="AG797" s="1"/>
      <c r="AH797" s="1"/>
      <c r="AI797" s="1"/>
      <c r="AJ797" s="1"/>
      <c r="AK797" s="1"/>
      <c r="AL797" s="1"/>
    </row>
    <row r="798" spans="1:38" x14ac:dyDescent="0.2">
      <c r="A798" s="1"/>
      <c r="B798" s="1"/>
      <c r="C798" s="1"/>
      <c r="D798" s="1"/>
      <c r="E798" s="1"/>
      <c r="F798" s="1"/>
      <c r="G798" s="1"/>
      <c r="H798" s="1"/>
      <c r="I798" s="1"/>
      <c r="J798" s="1"/>
      <c r="K798" s="1"/>
      <c r="L798" s="1"/>
      <c r="M798" s="1"/>
      <c r="N798" s="1"/>
      <c r="O798" s="1"/>
      <c r="P798" s="1"/>
      <c r="Q798" s="1"/>
      <c r="R798" s="1"/>
      <c r="S798" s="1"/>
      <c r="T798" s="1"/>
      <c r="U798" s="1"/>
      <c r="V798" s="1"/>
      <c r="W798" s="1"/>
      <c r="X798" s="1"/>
      <c r="Y798" s="1"/>
      <c r="Z798" s="1"/>
      <c r="AA798" s="1"/>
      <c r="AB798" s="1"/>
      <c r="AC798" s="1"/>
      <c r="AD798" s="1"/>
      <c r="AE798" s="1"/>
      <c r="AF798" s="1"/>
      <c r="AG798" s="1"/>
      <c r="AH798" s="1"/>
      <c r="AI798" s="1"/>
      <c r="AJ798" s="1"/>
      <c r="AK798" s="1"/>
      <c r="AL798" s="1"/>
    </row>
    <row r="799" spans="1:38" x14ac:dyDescent="0.2">
      <c r="A799" s="1"/>
      <c r="B799" s="1"/>
      <c r="C799" s="1"/>
      <c r="D799" s="1"/>
      <c r="E799" s="1"/>
      <c r="F799" s="1"/>
      <c r="G799" s="1"/>
      <c r="H799" s="1"/>
      <c r="I799" s="1"/>
      <c r="J799" s="1"/>
      <c r="K799" s="1"/>
      <c r="L799" s="1"/>
      <c r="M799" s="1"/>
      <c r="N799" s="1"/>
      <c r="O799" s="1"/>
      <c r="P799" s="1"/>
      <c r="Q799" s="1"/>
      <c r="R799" s="1"/>
      <c r="S799" s="1"/>
      <c r="T799" s="1"/>
      <c r="U799" s="1"/>
      <c r="V799" s="1"/>
      <c r="W799" s="1"/>
      <c r="X799" s="1"/>
      <c r="Y799" s="1"/>
      <c r="Z799" s="1"/>
      <c r="AA799" s="1"/>
      <c r="AB799" s="1"/>
      <c r="AC799" s="1"/>
      <c r="AD799" s="1"/>
      <c r="AE799" s="1"/>
      <c r="AF799" s="1"/>
      <c r="AG799" s="1"/>
      <c r="AH799" s="1"/>
      <c r="AI799" s="1"/>
      <c r="AJ799" s="1"/>
      <c r="AK799" s="1"/>
      <c r="AL799" s="1"/>
    </row>
    <row r="800" spans="1:38" x14ac:dyDescent="0.2">
      <c r="A800" s="1"/>
      <c r="B800" s="1"/>
      <c r="C800" s="1"/>
      <c r="D800" s="1"/>
      <c r="E800" s="1"/>
      <c r="F800" s="1"/>
      <c r="G800" s="1"/>
      <c r="H800" s="1"/>
      <c r="I800" s="1"/>
      <c r="J800" s="1"/>
      <c r="K800" s="1"/>
      <c r="L800" s="1"/>
      <c r="M800" s="1"/>
      <c r="N800" s="1"/>
      <c r="O800" s="1"/>
      <c r="P800" s="1"/>
      <c r="Q800" s="1"/>
      <c r="R800" s="1"/>
      <c r="S800" s="1"/>
      <c r="T800" s="1"/>
      <c r="U800" s="1"/>
      <c r="V800" s="1"/>
      <c r="W800" s="1"/>
      <c r="X800" s="1"/>
      <c r="Y800" s="1"/>
      <c r="Z800" s="1"/>
      <c r="AA800" s="1"/>
      <c r="AB800" s="1"/>
      <c r="AC800" s="1"/>
      <c r="AD800" s="1"/>
      <c r="AE800" s="1"/>
      <c r="AF800" s="1"/>
      <c r="AG800" s="1"/>
      <c r="AH800" s="1"/>
      <c r="AI800" s="1"/>
      <c r="AJ800" s="1"/>
      <c r="AK800" s="1"/>
      <c r="AL800" s="1"/>
    </row>
    <row r="801" spans="1:38" x14ac:dyDescent="0.2">
      <c r="A801" s="1"/>
      <c r="B801" s="1"/>
      <c r="C801" s="1"/>
      <c r="D801" s="1"/>
      <c r="E801" s="1"/>
      <c r="F801" s="1"/>
      <c r="G801" s="1"/>
      <c r="H801" s="1"/>
      <c r="I801" s="1"/>
      <c r="J801" s="1"/>
      <c r="K801" s="1"/>
      <c r="L801" s="1"/>
      <c r="M801" s="1"/>
      <c r="N801" s="1"/>
      <c r="O801" s="1"/>
      <c r="P801" s="1"/>
      <c r="Q801" s="1"/>
      <c r="R801" s="1"/>
      <c r="S801" s="1"/>
      <c r="T801" s="1"/>
      <c r="U801" s="1"/>
      <c r="V801" s="1"/>
      <c r="W801" s="1"/>
      <c r="X801" s="1"/>
      <c r="Y801" s="1"/>
      <c r="Z801" s="1"/>
      <c r="AA801" s="1"/>
      <c r="AB801" s="1"/>
      <c r="AC801" s="1"/>
      <c r="AD801" s="1"/>
      <c r="AE801" s="1"/>
      <c r="AF801" s="1"/>
      <c r="AG801" s="1"/>
      <c r="AH801" s="1"/>
      <c r="AI801" s="1"/>
      <c r="AJ801" s="1"/>
      <c r="AK801" s="1"/>
      <c r="AL801" s="1"/>
    </row>
    <row r="802" spans="1:38" x14ac:dyDescent="0.2">
      <c r="A802" s="1"/>
      <c r="B802" s="1"/>
      <c r="C802" s="1"/>
      <c r="D802" s="1"/>
      <c r="E802" s="1"/>
      <c r="F802" s="1"/>
      <c r="G802" s="1"/>
      <c r="H802" s="1"/>
      <c r="I802" s="1"/>
      <c r="J802" s="1"/>
      <c r="K802" s="1"/>
      <c r="L802" s="1"/>
      <c r="M802" s="1"/>
      <c r="N802" s="1"/>
      <c r="O802" s="1"/>
      <c r="P802" s="1"/>
      <c r="Q802" s="1"/>
      <c r="R802" s="1"/>
      <c r="S802" s="1"/>
      <c r="T802" s="1"/>
      <c r="U802" s="1"/>
      <c r="V802" s="1"/>
      <c r="W802" s="1"/>
      <c r="X802" s="1"/>
      <c r="Y802" s="1"/>
      <c r="Z802" s="1"/>
      <c r="AA802" s="1"/>
      <c r="AB802" s="1"/>
      <c r="AC802" s="1"/>
      <c r="AD802" s="1"/>
      <c r="AE802" s="1"/>
      <c r="AF802" s="1"/>
      <c r="AG802" s="1"/>
      <c r="AH802" s="1"/>
      <c r="AI802" s="1"/>
      <c r="AJ802" s="1"/>
      <c r="AK802" s="1"/>
      <c r="AL802" s="1"/>
    </row>
    <row r="803" spans="1:38" x14ac:dyDescent="0.2">
      <c r="A803" s="1"/>
      <c r="B803" s="1"/>
      <c r="C803" s="1"/>
      <c r="D803" s="1"/>
      <c r="E803" s="1"/>
      <c r="F803" s="1"/>
      <c r="G803" s="1"/>
      <c r="H803" s="1"/>
      <c r="I803" s="1"/>
      <c r="J803" s="1"/>
      <c r="K803" s="1"/>
      <c r="L803" s="1"/>
      <c r="M803" s="1"/>
      <c r="N803" s="1"/>
      <c r="O803" s="1"/>
      <c r="P803" s="1"/>
      <c r="Q803" s="1"/>
      <c r="R803" s="1"/>
      <c r="S803" s="1"/>
      <c r="T803" s="1"/>
      <c r="U803" s="1"/>
      <c r="V803" s="1"/>
      <c r="W803" s="1"/>
      <c r="X803" s="1"/>
      <c r="Y803" s="1"/>
      <c r="Z803" s="1"/>
      <c r="AA803" s="1"/>
      <c r="AB803" s="1"/>
      <c r="AC803" s="1"/>
      <c r="AD803" s="1"/>
      <c r="AE803" s="1"/>
      <c r="AF803" s="1"/>
      <c r="AG803" s="1"/>
      <c r="AH803" s="1"/>
      <c r="AI803" s="1"/>
      <c r="AJ803" s="1"/>
      <c r="AK803" s="1"/>
      <c r="AL803" s="1"/>
    </row>
    <row r="804" spans="1:38" x14ac:dyDescent="0.2">
      <c r="A804" s="1"/>
      <c r="B804" s="1"/>
      <c r="C804" s="1"/>
      <c r="D804" s="1"/>
      <c r="E804" s="1"/>
      <c r="F804" s="1"/>
      <c r="G804" s="1"/>
      <c r="H804" s="1"/>
      <c r="I804" s="1"/>
      <c r="J804" s="1"/>
      <c r="K804" s="1"/>
      <c r="L804" s="1"/>
      <c r="M804" s="1"/>
      <c r="N804" s="1"/>
      <c r="O804" s="1"/>
      <c r="P804" s="1"/>
      <c r="Q804" s="1"/>
      <c r="R804" s="1"/>
      <c r="S804" s="1"/>
      <c r="T804" s="1"/>
      <c r="U804" s="1"/>
      <c r="V804" s="1"/>
      <c r="W804" s="1"/>
      <c r="X804" s="1"/>
      <c r="Y804" s="1"/>
      <c r="Z804" s="1"/>
      <c r="AA804" s="1"/>
      <c r="AB804" s="1"/>
      <c r="AC804" s="1"/>
      <c r="AD804" s="1"/>
      <c r="AE804" s="1"/>
      <c r="AF804" s="1"/>
      <c r="AG804" s="1"/>
      <c r="AH804" s="1"/>
      <c r="AI804" s="1"/>
      <c r="AJ804" s="1"/>
      <c r="AK804" s="1"/>
      <c r="AL804" s="1"/>
    </row>
    <row r="805" spans="1:38" x14ac:dyDescent="0.2">
      <c r="A805" s="1"/>
      <c r="B805" s="1"/>
      <c r="C805" s="1"/>
      <c r="D805" s="1"/>
      <c r="E805" s="1"/>
      <c r="F805" s="1"/>
      <c r="G805" s="1"/>
      <c r="H805" s="1"/>
      <c r="I805" s="1"/>
      <c r="J805" s="1"/>
      <c r="K805" s="1"/>
      <c r="L805" s="1"/>
      <c r="M805" s="1"/>
      <c r="N805" s="1"/>
      <c r="O805" s="1"/>
      <c r="P805" s="1"/>
      <c r="Q805" s="1"/>
      <c r="R805" s="1"/>
      <c r="S805" s="1"/>
      <c r="T805" s="1"/>
      <c r="U805" s="1"/>
      <c r="V805" s="1"/>
      <c r="W805" s="1"/>
      <c r="X805" s="1"/>
      <c r="Y805" s="1"/>
      <c r="Z805" s="1"/>
      <c r="AA805" s="1"/>
      <c r="AB805" s="1"/>
      <c r="AC805" s="1"/>
      <c r="AD805" s="1"/>
      <c r="AE805" s="1"/>
      <c r="AF805" s="1"/>
      <c r="AG805" s="1"/>
      <c r="AH805" s="1"/>
      <c r="AI805" s="1"/>
      <c r="AJ805" s="1"/>
      <c r="AK805" s="1"/>
      <c r="AL805" s="1"/>
    </row>
    <row r="806" spans="1:38" x14ac:dyDescent="0.2">
      <c r="A806" s="1"/>
      <c r="B806" s="1"/>
      <c r="C806" s="1"/>
      <c r="D806" s="1"/>
      <c r="E806" s="1"/>
      <c r="F806" s="1"/>
      <c r="G806" s="1"/>
      <c r="H806" s="1"/>
      <c r="I806" s="1"/>
      <c r="J806" s="1"/>
      <c r="K806" s="1"/>
      <c r="L806" s="1"/>
      <c r="M806" s="1"/>
      <c r="N806" s="1"/>
      <c r="O806" s="1"/>
      <c r="P806" s="1"/>
      <c r="Q806" s="1"/>
      <c r="R806" s="1"/>
      <c r="S806" s="1"/>
      <c r="T806" s="1"/>
      <c r="U806" s="1"/>
      <c r="V806" s="1"/>
      <c r="W806" s="1"/>
      <c r="X806" s="1"/>
      <c r="Y806" s="1"/>
      <c r="Z806" s="1"/>
      <c r="AA806" s="1"/>
      <c r="AB806" s="1"/>
      <c r="AC806" s="1"/>
      <c r="AD806" s="1"/>
      <c r="AE806" s="1"/>
      <c r="AF806" s="1"/>
      <c r="AG806" s="1"/>
      <c r="AH806" s="1"/>
      <c r="AI806" s="1"/>
      <c r="AJ806" s="1"/>
      <c r="AK806" s="1"/>
      <c r="AL806" s="1"/>
    </row>
    <row r="807" spans="1:38" x14ac:dyDescent="0.2">
      <c r="A807" s="1"/>
      <c r="B807" s="1"/>
      <c r="C807" s="1"/>
      <c r="D807" s="1"/>
      <c r="E807" s="1"/>
      <c r="F807" s="1"/>
      <c r="G807" s="1"/>
      <c r="H807" s="1"/>
      <c r="I807" s="1"/>
      <c r="J807" s="1"/>
      <c r="K807" s="1"/>
      <c r="L807" s="1"/>
      <c r="M807" s="1"/>
      <c r="N807" s="1"/>
      <c r="O807" s="1"/>
      <c r="P807" s="1"/>
      <c r="Q807" s="1"/>
      <c r="R807" s="1"/>
      <c r="S807" s="1"/>
      <c r="T807" s="1"/>
      <c r="U807" s="1"/>
      <c r="V807" s="1"/>
      <c r="W807" s="1"/>
      <c r="X807" s="1"/>
      <c r="Y807" s="1"/>
      <c r="Z807" s="1"/>
      <c r="AA807" s="1"/>
      <c r="AB807" s="1"/>
      <c r="AC807" s="1"/>
      <c r="AD807" s="1"/>
      <c r="AE807" s="1"/>
      <c r="AF807" s="1"/>
      <c r="AG807" s="1"/>
      <c r="AH807" s="1"/>
      <c r="AI807" s="1"/>
      <c r="AJ807" s="1"/>
      <c r="AK807" s="1"/>
      <c r="AL807" s="1"/>
    </row>
    <row r="808" spans="1:38" x14ac:dyDescent="0.2">
      <c r="A808" s="1"/>
      <c r="B808" s="1"/>
      <c r="C808" s="1"/>
      <c r="D808" s="1"/>
      <c r="E808" s="1"/>
      <c r="F808" s="1"/>
      <c r="G808" s="1"/>
      <c r="H808" s="1"/>
      <c r="I808" s="1"/>
      <c r="J808" s="1"/>
      <c r="K808" s="1"/>
      <c r="L808" s="1"/>
      <c r="M808" s="1"/>
      <c r="N808" s="1"/>
      <c r="O808" s="1"/>
      <c r="P808" s="1"/>
      <c r="Q808" s="1"/>
      <c r="R808" s="1"/>
      <c r="S808" s="1"/>
      <c r="T808" s="1"/>
      <c r="U808" s="1"/>
      <c r="V808" s="1"/>
      <c r="W808" s="1"/>
      <c r="X808" s="1"/>
      <c r="Y808" s="1"/>
      <c r="Z808" s="1"/>
      <c r="AA808" s="1"/>
      <c r="AB808" s="1"/>
      <c r="AC808" s="1"/>
      <c r="AD808" s="1"/>
      <c r="AE808" s="1"/>
      <c r="AF808" s="1"/>
      <c r="AG808" s="1"/>
      <c r="AH808" s="1"/>
      <c r="AI808" s="1"/>
      <c r="AJ808" s="1"/>
      <c r="AK808" s="1"/>
      <c r="AL808" s="1"/>
    </row>
    <row r="809" spans="1:38" x14ac:dyDescent="0.2">
      <c r="A809" s="1"/>
      <c r="B809" s="1"/>
      <c r="C809" s="1"/>
      <c r="D809" s="1"/>
      <c r="E809" s="1"/>
      <c r="F809" s="1"/>
      <c r="G809" s="1"/>
      <c r="H809" s="1"/>
      <c r="I809" s="1"/>
      <c r="J809" s="1"/>
      <c r="K809" s="1"/>
      <c r="L809" s="1"/>
      <c r="M809" s="1"/>
      <c r="N809" s="1"/>
      <c r="O809" s="1"/>
      <c r="P809" s="1"/>
      <c r="Q809" s="1"/>
      <c r="R809" s="1"/>
      <c r="S809" s="1"/>
      <c r="T809" s="1"/>
      <c r="U809" s="1"/>
      <c r="V809" s="1"/>
      <c r="W809" s="1"/>
      <c r="X809" s="1"/>
      <c r="Y809" s="1"/>
      <c r="Z809" s="1"/>
      <c r="AA809" s="1"/>
      <c r="AB809" s="1"/>
      <c r="AC809" s="1"/>
      <c r="AD809" s="1"/>
      <c r="AE809" s="1"/>
      <c r="AF809" s="1"/>
      <c r="AG809" s="1"/>
      <c r="AH809" s="1"/>
      <c r="AI809" s="1"/>
      <c r="AJ809" s="1"/>
      <c r="AK809" s="1"/>
      <c r="AL809" s="1"/>
    </row>
    <row r="810" spans="1:38" x14ac:dyDescent="0.2">
      <c r="A810" s="1"/>
      <c r="B810" s="1"/>
      <c r="C810" s="1"/>
      <c r="D810" s="1"/>
      <c r="E810" s="1"/>
      <c r="F810" s="1"/>
      <c r="G810" s="1"/>
      <c r="H810" s="1"/>
      <c r="I810" s="1"/>
      <c r="J810" s="1"/>
      <c r="K810" s="1"/>
      <c r="L810" s="1"/>
      <c r="M810" s="1"/>
      <c r="N810" s="1"/>
      <c r="O810" s="1"/>
      <c r="P810" s="1"/>
      <c r="Q810" s="1"/>
      <c r="R810" s="1"/>
      <c r="S810" s="1"/>
      <c r="T810" s="1"/>
      <c r="U810" s="1"/>
      <c r="V810" s="1"/>
      <c r="W810" s="1"/>
      <c r="X810" s="1"/>
      <c r="Y810" s="1"/>
      <c r="Z810" s="1"/>
      <c r="AA810" s="1"/>
      <c r="AB810" s="1"/>
      <c r="AC810" s="1"/>
      <c r="AD810" s="1"/>
      <c r="AE810" s="1"/>
      <c r="AF810" s="1"/>
      <c r="AG810" s="1"/>
      <c r="AH810" s="1"/>
      <c r="AI810" s="1"/>
      <c r="AJ810" s="1"/>
      <c r="AK810" s="1"/>
      <c r="AL810" s="1"/>
    </row>
    <row r="811" spans="1:38" x14ac:dyDescent="0.2">
      <c r="A811" s="1"/>
      <c r="B811" s="1"/>
      <c r="C811" s="1"/>
      <c r="D811" s="1"/>
      <c r="E811" s="1"/>
      <c r="F811" s="1"/>
      <c r="G811" s="1"/>
      <c r="H811" s="1"/>
      <c r="I811" s="1"/>
      <c r="J811" s="1"/>
      <c r="K811" s="1"/>
      <c r="L811" s="1"/>
      <c r="M811" s="1"/>
      <c r="N811" s="1"/>
      <c r="O811" s="1"/>
      <c r="P811" s="1"/>
      <c r="Q811" s="1"/>
      <c r="R811" s="1"/>
      <c r="S811" s="1"/>
      <c r="T811" s="1"/>
      <c r="U811" s="1"/>
      <c r="V811" s="1"/>
      <c r="W811" s="1"/>
      <c r="X811" s="1"/>
      <c r="Y811" s="1"/>
      <c r="Z811" s="1"/>
      <c r="AA811" s="1"/>
      <c r="AB811" s="1"/>
      <c r="AC811" s="1"/>
      <c r="AD811" s="1"/>
      <c r="AE811" s="1"/>
      <c r="AF811" s="1"/>
      <c r="AG811" s="1"/>
      <c r="AH811" s="1"/>
      <c r="AI811" s="1"/>
      <c r="AJ811" s="1"/>
      <c r="AK811" s="1"/>
      <c r="AL811" s="1"/>
    </row>
    <row r="812" spans="1:38" x14ac:dyDescent="0.2">
      <c r="A812" s="1"/>
      <c r="B812" s="1"/>
      <c r="C812" s="1"/>
      <c r="D812" s="1"/>
      <c r="E812" s="1"/>
      <c r="F812" s="1"/>
      <c r="G812" s="1"/>
      <c r="H812" s="1"/>
      <c r="I812" s="1"/>
      <c r="J812" s="1"/>
      <c r="K812" s="1"/>
      <c r="L812" s="1"/>
      <c r="M812" s="1"/>
      <c r="N812" s="1"/>
      <c r="O812" s="1"/>
      <c r="P812" s="1"/>
      <c r="Q812" s="1"/>
      <c r="R812" s="1"/>
      <c r="S812" s="1"/>
      <c r="T812" s="1"/>
      <c r="U812" s="1"/>
      <c r="V812" s="1"/>
      <c r="W812" s="1"/>
      <c r="X812" s="1"/>
      <c r="Y812" s="1"/>
      <c r="Z812" s="1"/>
      <c r="AA812" s="1"/>
      <c r="AB812" s="1"/>
      <c r="AC812" s="1"/>
      <c r="AD812" s="1"/>
      <c r="AE812" s="1"/>
      <c r="AF812" s="1"/>
      <c r="AG812" s="1"/>
      <c r="AH812" s="1"/>
      <c r="AI812" s="1"/>
      <c r="AJ812" s="1"/>
      <c r="AK812" s="1"/>
      <c r="AL812" s="1"/>
    </row>
    <row r="813" spans="1:38" x14ac:dyDescent="0.2">
      <c r="A813" s="1"/>
      <c r="B813" s="1"/>
      <c r="C813" s="1"/>
      <c r="D813" s="1"/>
      <c r="E813" s="1"/>
      <c r="F813" s="1"/>
      <c r="G813" s="1"/>
      <c r="H813" s="1"/>
      <c r="I813" s="1"/>
      <c r="J813" s="1"/>
      <c r="K813" s="1"/>
      <c r="L813" s="1"/>
      <c r="M813" s="1"/>
      <c r="N813" s="1"/>
      <c r="O813" s="1"/>
      <c r="P813" s="1"/>
      <c r="Q813" s="1"/>
      <c r="R813" s="1"/>
      <c r="S813" s="1"/>
      <c r="T813" s="1"/>
      <c r="U813" s="1"/>
      <c r="V813" s="1"/>
      <c r="W813" s="1"/>
      <c r="X813" s="1"/>
      <c r="Y813" s="1"/>
      <c r="Z813" s="1"/>
      <c r="AA813" s="1"/>
      <c r="AB813" s="1"/>
      <c r="AC813" s="1"/>
      <c r="AD813" s="1"/>
      <c r="AE813" s="1"/>
      <c r="AF813" s="1"/>
      <c r="AG813" s="1"/>
      <c r="AH813" s="1"/>
      <c r="AI813" s="1"/>
      <c r="AJ813" s="1"/>
      <c r="AK813" s="1"/>
      <c r="AL813" s="1"/>
    </row>
    <row r="814" spans="1:38" x14ac:dyDescent="0.2">
      <c r="A814" s="1"/>
      <c r="B814" s="1"/>
      <c r="C814" s="1"/>
      <c r="D814" s="1"/>
      <c r="E814" s="1"/>
      <c r="F814" s="1"/>
      <c r="G814" s="1"/>
      <c r="H814" s="1"/>
      <c r="I814" s="1"/>
      <c r="J814" s="1"/>
      <c r="K814" s="1"/>
      <c r="L814" s="1"/>
      <c r="M814" s="1"/>
      <c r="N814" s="1"/>
      <c r="O814" s="1"/>
      <c r="P814" s="1"/>
      <c r="Q814" s="1"/>
      <c r="R814" s="1"/>
      <c r="S814" s="1"/>
      <c r="T814" s="1"/>
      <c r="U814" s="1"/>
      <c r="V814" s="1"/>
      <c r="W814" s="1"/>
      <c r="X814" s="1"/>
      <c r="Y814" s="1"/>
      <c r="Z814" s="1"/>
      <c r="AA814" s="1"/>
      <c r="AB814" s="1"/>
      <c r="AC814" s="1"/>
      <c r="AD814" s="1"/>
      <c r="AE814" s="1"/>
      <c r="AF814" s="1"/>
      <c r="AG814" s="1"/>
      <c r="AH814" s="1"/>
      <c r="AI814" s="1"/>
      <c r="AJ814" s="1"/>
      <c r="AK814" s="1"/>
      <c r="AL814" s="1"/>
    </row>
    <row r="815" spans="1:38" x14ac:dyDescent="0.2">
      <c r="A815" s="1"/>
      <c r="B815" s="1"/>
      <c r="C815" s="1"/>
      <c r="D815" s="1"/>
      <c r="E815" s="1"/>
      <c r="F815" s="1"/>
      <c r="G815" s="1"/>
      <c r="H815" s="1"/>
      <c r="I815" s="1"/>
      <c r="J815" s="1"/>
      <c r="K815" s="1"/>
      <c r="L815" s="1"/>
      <c r="M815" s="1"/>
      <c r="N815" s="1"/>
      <c r="O815" s="1"/>
      <c r="P815" s="1"/>
      <c r="Q815" s="1"/>
      <c r="R815" s="1"/>
      <c r="S815" s="1"/>
      <c r="T815" s="1"/>
      <c r="U815" s="1"/>
      <c r="V815" s="1"/>
      <c r="W815" s="1"/>
      <c r="X815" s="1"/>
      <c r="Y815" s="1"/>
      <c r="Z815" s="1"/>
      <c r="AA815" s="1"/>
      <c r="AB815" s="1"/>
      <c r="AC815" s="1"/>
      <c r="AD815" s="1"/>
      <c r="AE815" s="1"/>
      <c r="AF815" s="1"/>
      <c r="AG815" s="1"/>
      <c r="AH815" s="1"/>
      <c r="AI815" s="1"/>
      <c r="AJ815" s="1"/>
      <c r="AK815" s="1"/>
      <c r="AL815" s="1"/>
    </row>
    <row r="816" spans="1:38" x14ac:dyDescent="0.2">
      <c r="A816" s="1"/>
      <c r="B816" s="1"/>
      <c r="C816" s="1"/>
      <c r="D816" s="1"/>
      <c r="E816" s="1"/>
      <c r="F816" s="1"/>
      <c r="G816" s="1"/>
      <c r="H816" s="1"/>
      <c r="I816" s="1"/>
      <c r="J816" s="1"/>
      <c r="K816" s="1"/>
      <c r="L816" s="1"/>
      <c r="M816" s="1"/>
      <c r="N816" s="1"/>
      <c r="O816" s="1"/>
      <c r="P816" s="1"/>
      <c r="Q816" s="1"/>
      <c r="R816" s="1"/>
      <c r="S816" s="1"/>
      <c r="T816" s="1"/>
      <c r="U816" s="1"/>
      <c r="V816" s="1"/>
      <c r="W816" s="1"/>
      <c r="X816" s="1"/>
      <c r="Y816" s="1"/>
      <c r="Z816" s="1"/>
      <c r="AA816" s="1"/>
      <c r="AB816" s="1"/>
      <c r="AC816" s="1"/>
      <c r="AD816" s="1"/>
      <c r="AE816" s="1"/>
      <c r="AF816" s="1"/>
      <c r="AG816" s="1"/>
      <c r="AH816" s="1"/>
      <c r="AI816" s="1"/>
      <c r="AJ816" s="1"/>
      <c r="AK816" s="1"/>
      <c r="AL816" s="1"/>
    </row>
    <row r="817" spans="1:38" x14ac:dyDescent="0.2">
      <c r="A817" s="1"/>
      <c r="B817" s="1"/>
      <c r="C817" s="1"/>
      <c r="D817" s="1"/>
      <c r="E817" s="1"/>
      <c r="F817" s="1"/>
      <c r="G817" s="1"/>
      <c r="H817" s="1"/>
      <c r="I817" s="1"/>
      <c r="J817" s="1"/>
      <c r="K817" s="1"/>
      <c r="L817" s="1"/>
      <c r="M817" s="1"/>
      <c r="N817" s="1"/>
      <c r="O817" s="1"/>
      <c r="P817" s="1"/>
      <c r="Q817" s="1"/>
      <c r="R817" s="1"/>
      <c r="S817" s="1"/>
      <c r="T817" s="1"/>
      <c r="U817" s="1"/>
      <c r="V817" s="1"/>
      <c r="W817" s="1"/>
      <c r="X817" s="1"/>
      <c r="Y817" s="1"/>
      <c r="Z817" s="1"/>
      <c r="AA817" s="1"/>
      <c r="AB817" s="1"/>
      <c r="AC817" s="1"/>
      <c r="AD817" s="1"/>
      <c r="AE817" s="1"/>
      <c r="AF817" s="1"/>
      <c r="AG817" s="1"/>
      <c r="AH817" s="1"/>
      <c r="AI817" s="1"/>
      <c r="AJ817" s="1"/>
      <c r="AK817" s="1"/>
      <c r="AL817" s="1"/>
    </row>
    <row r="818" spans="1:38" x14ac:dyDescent="0.2">
      <c r="A818" s="1"/>
      <c r="B818" s="1"/>
      <c r="C818" s="1"/>
      <c r="D818" s="1"/>
      <c r="E818" s="1"/>
      <c r="F818" s="1"/>
      <c r="G818" s="1"/>
      <c r="H818" s="1"/>
      <c r="I818" s="1"/>
      <c r="J818" s="1"/>
      <c r="K818" s="1"/>
      <c r="L818" s="1"/>
      <c r="M818" s="1"/>
      <c r="N818" s="1"/>
      <c r="O818" s="1"/>
      <c r="P818" s="1"/>
      <c r="Q818" s="1"/>
      <c r="R818" s="1"/>
      <c r="S818" s="1"/>
      <c r="T818" s="1"/>
      <c r="U818" s="1"/>
      <c r="V818" s="1"/>
      <c r="W818" s="1"/>
      <c r="X818" s="1"/>
      <c r="Y818" s="1"/>
      <c r="Z818" s="1"/>
      <c r="AA818" s="1"/>
      <c r="AB818" s="1"/>
      <c r="AC818" s="1"/>
      <c r="AD818" s="1"/>
      <c r="AE818" s="1"/>
      <c r="AF818" s="1"/>
      <c r="AG818" s="1"/>
      <c r="AH818" s="1"/>
      <c r="AI818" s="1"/>
      <c r="AJ818" s="1"/>
      <c r="AK818" s="1"/>
      <c r="AL818" s="1"/>
    </row>
    <row r="819" spans="1:38" x14ac:dyDescent="0.2">
      <c r="A819" s="1"/>
      <c r="B819" s="1"/>
      <c r="C819" s="1"/>
      <c r="D819" s="1"/>
      <c r="E819" s="1"/>
      <c r="F819" s="1"/>
      <c r="G819" s="1"/>
      <c r="H819" s="1"/>
      <c r="I819" s="1"/>
      <c r="J819" s="1"/>
      <c r="K819" s="1"/>
      <c r="L819" s="1"/>
      <c r="M819" s="1"/>
      <c r="N819" s="1"/>
      <c r="O819" s="1"/>
      <c r="P819" s="1"/>
      <c r="Q819" s="1"/>
      <c r="R819" s="1"/>
      <c r="S819" s="1"/>
      <c r="T819" s="1"/>
      <c r="U819" s="1"/>
      <c r="V819" s="1"/>
      <c r="W819" s="1"/>
      <c r="X819" s="1"/>
      <c r="Y819" s="1"/>
      <c r="Z819" s="1"/>
      <c r="AA819" s="1"/>
      <c r="AB819" s="1"/>
      <c r="AC819" s="1"/>
      <c r="AD819" s="1"/>
      <c r="AE819" s="1"/>
      <c r="AF819" s="1"/>
      <c r="AG819" s="1"/>
      <c r="AH819" s="1"/>
      <c r="AI819" s="1"/>
      <c r="AJ819" s="1"/>
      <c r="AK819" s="1"/>
      <c r="AL819" s="1"/>
    </row>
    <row r="820" spans="1:38" x14ac:dyDescent="0.2">
      <c r="A820" s="1"/>
      <c r="B820" s="1"/>
      <c r="C820" s="1"/>
      <c r="D820" s="1"/>
      <c r="E820" s="1"/>
      <c r="F820" s="1"/>
      <c r="G820" s="1"/>
      <c r="H820" s="1"/>
      <c r="I820" s="1"/>
      <c r="J820" s="1"/>
      <c r="K820" s="1"/>
      <c r="L820" s="1"/>
      <c r="M820" s="1"/>
      <c r="N820" s="1"/>
      <c r="O820" s="1"/>
      <c r="P820" s="1"/>
      <c r="Q820" s="1"/>
      <c r="R820" s="1"/>
      <c r="S820" s="1"/>
      <c r="T820" s="1"/>
      <c r="U820" s="1"/>
      <c r="V820" s="1"/>
      <c r="W820" s="1"/>
      <c r="X820" s="1"/>
      <c r="Y820" s="1"/>
      <c r="Z820" s="1"/>
      <c r="AA820" s="1"/>
      <c r="AB820" s="1"/>
      <c r="AC820" s="1"/>
      <c r="AD820" s="1"/>
      <c r="AE820" s="1"/>
      <c r="AF820" s="1"/>
      <c r="AG820" s="1"/>
      <c r="AH820" s="1"/>
      <c r="AI820" s="1"/>
      <c r="AJ820" s="1"/>
      <c r="AK820" s="1"/>
      <c r="AL820" s="1"/>
    </row>
    <row r="821" spans="1:38" x14ac:dyDescent="0.2">
      <c r="A821" s="1"/>
      <c r="B821" s="1"/>
      <c r="C821" s="1"/>
      <c r="D821" s="1"/>
      <c r="E821" s="1"/>
      <c r="F821" s="1"/>
      <c r="G821" s="1"/>
      <c r="H821" s="1"/>
      <c r="I821" s="1"/>
      <c r="J821" s="1"/>
      <c r="K821" s="1"/>
      <c r="L821" s="1"/>
      <c r="M821" s="1"/>
      <c r="N821" s="1"/>
      <c r="O821" s="1"/>
      <c r="P821" s="1"/>
      <c r="Q821" s="1"/>
      <c r="R821" s="1"/>
      <c r="S821" s="1"/>
      <c r="T821" s="1"/>
      <c r="U821" s="1"/>
      <c r="V821" s="1"/>
      <c r="W821" s="1"/>
      <c r="X821" s="1"/>
      <c r="Y821" s="1"/>
      <c r="Z821" s="1"/>
      <c r="AA821" s="1"/>
      <c r="AB821" s="1"/>
      <c r="AC821" s="1"/>
      <c r="AD821" s="1"/>
      <c r="AE821" s="1"/>
      <c r="AF821" s="1"/>
      <c r="AG821" s="1"/>
      <c r="AH821" s="1"/>
      <c r="AI821" s="1"/>
      <c r="AJ821" s="1"/>
      <c r="AK821" s="1"/>
      <c r="AL821" s="1"/>
    </row>
    <row r="822" spans="1:38" x14ac:dyDescent="0.2">
      <c r="A822" s="1"/>
      <c r="B822" s="1"/>
      <c r="C822" s="1"/>
      <c r="D822" s="1"/>
      <c r="E822" s="1"/>
      <c r="F822" s="1"/>
      <c r="G822" s="1"/>
      <c r="H822" s="1"/>
      <c r="I822" s="1"/>
      <c r="J822" s="1"/>
      <c r="K822" s="1"/>
      <c r="L822" s="1"/>
      <c r="M822" s="1"/>
      <c r="N822" s="1"/>
      <c r="O822" s="1"/>
      <c r="P822" s="1"/>
      <c r="Q822" s="1"/>
      <c r="R822" s="1"/>
      <c r="S822" s="1"/>
      <c r="T822" s="1"/>
      <c r="U822" s="1"/>
      <c r="V822" s="1"/>
      <c r="W822" s="1"/>
      <c r="X822" s="1"/>
      <c r="Y822" s="1"/>
      <c r="Z822" s="1"/>
      <c r="AA822" s="1"/>
      <c r="AB822" s="1"/>
      <c r="AC822" s="1"/>
      <c r="AD822" s="1"/>
      <c r="AE822" s="1"/>
      <c r="AF822" s="1"/>
      <c r="AG822" s="1"/>
      <c r="AH822" s="1"/>
      <c r="AI822" s="1"/>
      <c r="AJ822" s="1"/>
      <c r="AK822" s="1"/>
      <c r="AL822" s="1"/>
    </row>
    <row r="823" spans="1:38" x14ac:dyDescent="0.2">
      <c r="A823" s="1"/>
      <c r="B823" s="1"/>
      <c r="C823" s="1"/>
      <c r="D823" s="1"/>
      <c r="E823" s="1"/>
      <c r="F823" s="1"/>
      <c r="G823" s="1"/>
      <c r="H823" s="1"/>
      <c r="I823" s="1"/>
      <c r="J823" s="1"/>
      <c r="K823" s="1"/>
      <c r="L823" s="1"/>
      <c r="M823" s="1"/>
      <c r="N823" s="1"/>
      <c r="O823" s="1"/>
      <c r="P823" s="1"/>
      <c r="Q823" s="1"/>
      <c r="R823" s="1"/>
      <c r="S823" s="1"/>
      <c r="T823" s="1"/>
      <c r="U823" s="1"/>
      <c r="V823" s="1"/>
      <c r="W823" s="1"/>
      <c r="X823" s="1"/>
      <c r="Y823" s="1"/>
      <c r="Z823" s="1"/>
      <c r="AA823" s="1"/>
      <c r="AB823" s="1"/>
      <c r="AC823" s="1"/>
      <c r="AD823" s="1"/>
      <c r="AE823" s="1"/>
      <c r="AF823" s="1"/>
      <c r="AG823" s="1"/>
      <c r="AH823" s="1"/>
      <c r="AI823" s="1"/>
      <c r="AJ823" s="1"/>
      <c r="AK823" s="1"/>
      <c r="AL823" s="1"/>
    </row>
    <row r="824" spans="1:38" x14ac:dyDescent="0.2">
      <c r="A824" s="1"/>
      <c r="B824" s="1"/>
      <c r="C824" s="1"/>
      <c r="D824" s="1"/>
      <c r="E824" s="1"/>
      <c r="F824" s="1"/>
      <c r="G824" s="1"/>
      <c r="H824" s="1"/>
      <c r="I824" s="1"/>
      <c r="J824" s="1"/>
      <c r="K824" s="1"/>
      <c r="L824" s="1"/>
      <c r="M824" s="1"/>
      <c r="N824" s="1"/>
      <c r="O824" s="1"/>
      <c r="P824" s="1"/>
      <c r="Q824" s="1"/>
      <c r="R824" s="1"/>
      <c r="S824" s="1"/>
      <c r="T824" s="1"/>
      <c r="U824" s="1"/>
      <c r="V824" s="1"/>
      <c r="W824" s="1"/>
      <c r="X824" s="1"/>
      <c r="Y824" s="1"/>
      <c r="Z824" s="1"/>
      <c r="AA824" s="1"/>
      <c r="AB824" s="1"/>
      <c r="AC824" s="1"/>
      <c r="AD824" s="1"/>
      <c r="AE824" s="1"/>
      <c r="AF824" s="1"/>
      <c r="AG824" s="1"/>
      <c r="AH824" s="1"/>
      <c r="AI824" s="1"/>
      <c r="AJ824" s="1"/>
      <c r="AK824" s="1"/>
      <c r="AL824" s="1"/>
    </row>
    <row r="825" spans="1:38" x14ac:dyDescent="0.2">
      <c r="A825" s="1"/>
      <c r="B825" s="1"/>
      <c r="C825" s="1"/>
      <c r="D825" s="1"/>
      <c r="E825" s="1"/>
      <c r="F825" s="1"/>
      <c r="G825" s="1"/>
      <c r="H825" s="1"/>
      <c r="I825" s="1"/>
      <c r="J825" s="1"/>
      <c r="K825" s="1"/>
      <c r="L825" s="1"/>
      <c r="M825" s="1"/>
      <c r="N825" s="1"/>
      <c r="O825" s="1"/>
      <c r="P825" s="1"/>
      <c r="Q825" s="1"/>
      <c r="R825" s="1"/>
      <c r="S825" s="1"/>
      <c r="T825" s="1"/>
      <c r="U825" s="1"/>
      <c r="V825" s="1"/>
      <c r="W825" s="1"/>
      <c r="X825" s="1"/>
      <c r="Y825" s="1"/>
      <c r="Z825" s="1"/>
      <c r="AA825" s="1"/>
      <c r="AB825" s="1"/>
      <c r="AC825" s="1"/>
      <c r="AD825" s="1"/>
      <c r="AE825" s="1"/>
      <c r="AF825" s="1"/>
      <c r="AG825" s="1"/>
      <c r="AH825" s="1"/>
      <c r="AI825" s="1"/>
      <c r="AJ825" s="1"/>
      <c r="AK825" s="1"/>
      <c r="AL825" s="1"/>
    </row>
    <row r="826" spans="1:38" x14ac:dyDescent="0.2">
      <c r="A826" s="1"/>
      <c r="B826" s="1"/>
      <c r="C826" s="1"/>
      <c r="D826" s="1"/>
      <c r="E826" s="1"/>
      <c r="F826" s="1"/>
      <c r="G826" s="1"/>
      <c r="H826" s="1"/>
      <c r="I826" s="1"/>
      <c r="J826" s="1"/>
      <c r="K826" s="1"/>
      <c r="L826" s="1"/>
      <c r="M826" s="1"/>
      <c r="N826" s="1"/>
      <c r="O826" s="1"/>
      <c r="P826" s="1"/>
      <c r="Q826" s="1"/>
      <c r="R826" s="1"/>
      <c r="S826" s="1"/>
      <c r="T826" s="1"/>
      <c r="U826" s="1"/>
      <c r="V826" s="1"/>
      <c r="W826" s="1"/>
      <c r="X826" s="1"/>
      <c r="Y826" s="1"/>
      <c r="Z826" s="1"/>
      <c r="AA826" s="1"/>
      <c r="AB826" s="1"/>
      <c r="AC826" s="1"/>
      <c r="AD826" s="1"/>
      <c r="AE826" s="1"/>
      <c r="AF826" s="1"/>
      <c r="AG826" s="1"/>
      <c r="AH826" s="1"/>
      <c r="AI826" s="1"/>
      <c r="AJ826" s="1"/>
      <c r="AK826" s="1"/>
      <c r="AL826" s="1"/>
    </row>
    <row r="827" spans="1:38" x14ac:dyDescent="0.2">
      <c r="A827" s="1"/>
      <c r="B827" s="1"/>
      <c r="C827" s="1"/>
      <c r="D827" s="1"/>
      <c r="E827" s="1"/>
      <c r="F827" s="1"/>
      <c r="G827" s="1"/>
      <c r="H827" s="1"/>
      <c r="I827" s="1"/>
      <c r="J827" s="1"/>
      <c r="K827" s="1"/>
      <c r="L827" s="1"/>
      <c r="M827" s="1"/>
      <c r="N827" s="1"/>
      <c r="O827" s="1"/>
      <c r="P827" s="1"/>
      <c r="Q827" s="1"/>
      <c r="R827" s="1"/>
      <c r="S827" s="1"/>
      <c r="T827" s="1"/>
      <c r="U827" s="1"/>
      <c r="V827" s="1"/>
      <c r="W827" s="1"/>
      <c r="X827" s="1"/>
      <c r="Y827" s="1"/>
      <c r="Z827" s="1"/>
      <c r="AA827" s="1"/>
      <c r="AB827" s="1"/>
      <c r="AC827" s="1"/>
      <c r="AD827" s="1"/>
      <c r="AE827" s="1"/>
      <c r="AF827" s="1"/>
      <c r="AG827" s="1"/>
      <c r="AH827" s="1"/>
      <c r="AI827" s="1"/>
      <c r="AJ827" s="1"/>
      <c r="AK827" s="1"/>
      <c r="AL827" s="1"/>
    </row>
    <row r="828" spans="1:38" x14ac:dyDescent="0.2">
      <c r="A828" s="1"/>
      <c r="B828" s="1"/>
      <c r="C828" s="1"/>
      <c r="D828" s="1"/>
      <c r="E828" s="1"/>
      <c r="F828" s="1"/>
      <c r="G828" s="1"/>
      <c r="H828" s="1"/>
      <c r="I828" s="1"/>
      <c r="J828" s="1"/>
      <c r="K828" s="1"/>
      <c r="L828" s="1"/>
      <c r="M828" s="1"/>
      <c r="N828" s="1"/>
      <c r="O828" s="1"/>
      <c r="P828" s="1"/>
      <c r="Q828" s="1"/>
      <c r="R828" s="1"/>
      <c r="S828" s="1"/>
      <c r="T828" s="1"/>
      <c r="U828" s="1"/>
      <c r="V828" s="1"/>
      <c r="W828" s="1"/>
      <c r="X828" s="1"/>
      <c r="Y828" s="1"/>
      <c r="Z828" s="1"/>
      <c r="AA828" s="1"/>
      <c r="AB828" s="1"/>
      <c r="AC828" s="1"/>
      <c r="AD828" s="1"/>
      <c r="AE828" s="1"/>
      <c r="AF828" s="1"/>
      <c r="AG828" s="1"/>
      <c r="AH828" s="1"/>
      <c r="AI828" s="1"/>
      <c r="AJ828" s="1"/>
      <c r="AK828" s="1"/>
      <c r="AL828" s="1"/>
    </row>
    <row r="829" spans="1:38" x14ac:dyDescent="0.2">
      <c r="A829" s="1"/>
      <c r="B829" s="1"/>
      <c r="C829" s="1"/>
      <c r="D829" s="1"/>
      <c r="E829" s="1"/>
      <c r="F829" s="1"/>
      <c r="G829" s="1"/>
      <c r="H829" s="1"/>
      <c r="I829" s="1"/>
      <c r="J829" s="1"/>
      <c r="K829" s="1"/>
      <c r="L829" s="1"/>
      <c r="M829" s="1"/>
      <c r="N829" s="1"/>
      <c r="O829" s="1"/>
      <c r="P829" s="1"/>
      <c r="Q829" s="1"/>
      <c r="R829" s="1"/>
      <c r="S829" s="1"/>
      <c r="T829" s="1"/>
      <c r="U829" s="1"/>
      <c r="V829" s="1"/>
      <c r="W829" s="1"/>
      <c r="X829" s="1"/>
      <c r="Y829" s="1"/>
      <c r="Z829" s="1"/>
      <c r="AA829" s="1"/>
      <c r="AB829" s="1"/>
      <c r="AC829" s="1"/>
      <c r="AD829" s="1"/>
      <c r="AE829" s="1"/>
      <c r="AF829" s="1"/>
      <c r="AG829" s="1"/>
      <c r="AH829" s="1"/>
      <c r="AI829" s="1"/>
      <c r="AJ829" s="1"/>
      <c r="AK829" s="1"/>
      <c r="AL829" s="1"/>
    </row>
    <row r="830" spans="1:38" x14ac:dyDescent="0.2">
      <c r="A830" s="1"/>
      <c r="B830" s="1"/>
      <c r="C830" s="1"/>
      <c r="D830" s="1"/>
      <c r="E830" s="1"/>
      <c r="F830" s="1"/>
      <c r="G830" s="1"/>
      <c r="H830" s="1"/>
      <c r="I830" s="1"/>
      <c r="J830" s="1"/>
      <c r="K830" s="1"/>
      <c r="L830" s="1"/>
      <c r="M830" s="1"/>
      <c r="N830" s="1"/>
      <c r="O830" s="1"/>
      <c r="P830" s="1"/>
      <c r="Q830" s="1"/>
      <c r="R830" s="1"/>
      <c r="S830" s="1"/>
      <c r="T830" s="1"/>
      <c r="U830" s="1"/>
      <c r="V830" s="1"/>
      <c r="W830" s="1"/>
      <c r="X830" s="1"/>
      <c r="Y830" s="1"/>
      <c r="Z830" s="1"/>
      <c r="AA830" s="1"/>
      <c r="AB830" s="1"/>
      <c r="AC830" s="1"/>
      <c r="AD830" s="1"/>
      <c r="AE830" s="1"/>
      <c r="AF830" s="1"/>
      <c r="AG830" s="1"/>
      <c r="AH830" s="1"/>
      <c r="AI830" s="1"/>
      <c r="AJ830" s="1"/>
      <c r="AK830" s="1"/>
      <c r="AL830" s="1"/>
    </row>
    <row r="831" spans="1:38" x14ac:dyDescent="0.2">
      <c r="A831" s="1"/>
      <c r="B831" s="1"/>
      <c r="C831" s="1"/>
      <c r="D831" s="1"/>
      <c r="E831" s="1"/>
      <c r="F831" s="1"/>
      <c r="G831" s="1"/>
      <c r="H831" s="1"/>
      <c r="I831" s="1"/>
      <c r="J831" s="1"/>
      <c r="K831" s="1"/>
      <c r="L831" s="1"/>
      <c r="M831" s="1"/>
      <c r="N831" s="1"/>
      <c r="O831" s="1"/>
      <c r="P831" s="1"/>
      <c r="Q831" s="1"/>
      <c r="R831" s="1"/>
      <c r="S831" s="1"/>
      <c r="T831" s="1"/>
      <c r="U831" s="1"/>
      <c r="V831" s="1"/>
      <c r="W831" s="1"/>
      <c r="X831" s="1"/>
      <c r="Y831" s="1"/>
      <c r="Z831" s="1"/>
      <c r="AA831" s="1"/>
      <c r="AB831" s="1"/>
      <c r="AC831" s="1"/>
      <c r="AD831" s="1"/>
      <c r="AE831" s="1"/>
      <c r="AF831" s="1"/>
      <c r="AG831" s="1"/>
      <c r="AH831" s="1"/>
      <c r="AI831" s="1"/>
      <c r="AJ831" s="1"/>
      <c r="AK831" s="1"/>
      <c r="AL831" s="1"/>
    </row>
    <row r="832" spans="1:38" x14ac:dyDescent="0.2">
      <c r="A832" s="1"/>
      <c r="B832" s="1"/>
      <c r="C832" s="1"/>
      <c r="D832" s="1"/>
      <c r="E832" s="1"/>
      <c r="F832" s="1"/>
      <c r="G832" s="1"/>
      <c r="H832" s="1"/>
      <c r="I832" s="1"/>
      <c r="J832" s="1"/>
      <c r="K832" s="1"/>
      <c r="L832" s="1"/>
      <c r="M832" s="1"/>
      <c r="N832" s="1"/>
      <c r="O832" s="1"/>
      <c r="P832" s="1"/>
      <c r="Q832" s="1"/>
      <c r="R832" s="1"/>
      <c r="S832" s="1"/>
      <c r="T832" s="1"/>
      <c r="U832" s="1"/>
      <c r="V832" s="1"/>
      <c r="W832" s="1"/>
      <c r="X832" s="1"/>
      <c r="Y832" s="1"/>
      <c r="Z832" s="1"/>
      <c r="AA832" s="1"/>
      <c r="AB832" s="1"/>
      <c r="AC832" s="1"/>
      <c r="AD832" s="1"/>
      <c r="AE832" s="1"/>
      <c r="AF832" s="1"/>
      <c r="AG832" s="1"/>
      <c r="AH832" s="1"/>
      <c r="AI832" s="1"/>
      <c r="AJ832" s="1"/>
      <c r="AK832" s="1"/>
      <c r="AL832" s="1"/>
    </row>
    <row r="833" spans="1:38" x14ac:dyDescent="0.2">
      <c r="A833" s="1"/>
      <c r="B833" s="1"/>
      <c r="C833" s="1"/>
      <c r="D833" s="1"/>
      <c r="E833" s="1"/>
      <c r="F833" s="1"/>
      <c r="G833" s="1"/>
      <c r="H833" s="1"/>
      <c r="I833" s="1"/>
      <c r="J833" s="1"/>
      <c r="K833" s="1"/>
      <c r="L833" s="1"/>
      <c r="M833" s="1"/>
      <c r="N833" s="1"/>
      <c r="O833" s="1"/>
      <c r="P833" s="1"/>
      <c r="Q833" s="1"/>
      <c r="R833" s="1"/>
      <c r="S833" s="1"/>
      <c r="T833" s="1"/>
      <c r="U833" s="1"/>
      <c r="V833" s="1"/>
      <c r="W833" s="1"/>
      <c r="X833" s="1"/>
      <c r="Y833" s="1"/>
      <c r="Z833" s="1"/>
      <c r="AA833" s="1"/>
      <c r="AB833" s="1"/>
      <c r="AC833" s="1"/>
      <c r="AD833" s="1"/>
      <c r="AE833" s="1"/>
      <c r="AF833" s="1"/>
      <c r="AG833" s="1"/>
      <c r="AH833" s="1"/>
      <c r="AI833" s="1"/>
      <c r="AJ833" s="1"/>
      <c r="AK833" s="1"/>
      <c r="AL833" s="1"/>
    </row>
    <row r="834" spans="1:38" x14ac:dyDescent="0.2">
      <c r="A834" s="1"/>
      <c r="B834" s="1"/>
      <c r="C834" s="1"/>
      <c r="D834" s="1"/>
      <c r="E834" s="1"/>
      <c r="F834" s="1"/>
      <c r="G834" s="1"/>
      <c r="H834" s="1"/>
      <c r="I834" s="1"/>
      <c r="J834" s="1"/>
      <c r="K834" s="1"/>
      <c r="L834" s="1"/>
      <c r="M834" s="1"/>
      <c r="N834" s="1"/>
      <c r="O834" s="1"/>
      <c r="P834" s="1"/>
      <c r="Q834" s="1"/>
      <c r="R834" s="1"/>
      <c r="S834" s="1"/>
      <c r="T834" s="1"/>
      <c r="U834" s="1"/>
      <c r="V834" s="1"/>
      <c r="W834" s="1"/>
      <c r="X834" s="1"/>
      <c r="Y834" s="1"/>
      <c r="Z834" s="1"/>
      <c r="AA834" s="1"/>
      <c r="AB834" s="1"/>
      <c r="AC834" s="1"/>
      <c r="AD834" s="1"/>
      <c r="AE834" s="1"/>
      <c r="AF834" s="1"/>
      <c r="AG834" s="1"/>
      <c r="AH834" s="1"/>
      <c r="AI834" s="1"/>
      <c r="AJ834" s="1"/>
      <c r="AK834" s="1"/>
      <c r="AL834" s="1"/>
    </row>
    <row r="835" spans="1:38" x14ac:dyDescent="0.2">
      <c r="A835" s="1"/>
      <c r="B835" s="1"/>
      <c r="C835" s="1"/>
      <c r="D835" s="1"/>
      <c r="E835" s="1"/>
      <c r="F835" s="1"/>
      <c r="G835" s="1"/>
      <c r="H835" s="1"/>
      <c r="I835" s="1"/>
      <c r="J835" s="1"/>
      <c r="K835" s="1"/>
      <c r="L835" s="1"/>
      <c r="M835" s="1"/>
      <c r="N835" s="1"/>
      <c r="O835" s="1"/>
      <c r="P835" s="1"/>
      <c r="Q835" s="1"/>
      <c r="R835" s="1"/>
      <c r="S835" s="1"/>
      <c r="T835" s="1"/>
      <c r="U835" s="1"/>
      <c r="V835" s="1"/>
      <c r="W835" s="1"/>
      <c r="X835" s="1"/>
      <c r="Y835" s="1"/>
      <c r="Z835" s="1"/>
      <c r="AA835" s="1"/>
      <c r="AB835" s="1"/>
      <c r="AC835" s="1"/>
      <c r="AD835" s="1"/>
      <c r="AE835" s="1"/>
      <c r="AF835" s="1"/>
      <c r="AG835" s="1"/>
      <c r="AH835" s="1"/>
      <c r="AI835" s="1"/>
      <c r="AJ835" s="1"/>
      <c r="AK835" s="1"/>
      <c r="AL835" s="1"/>
    </row>
    <row r="836" spans="1:38" x14ac:dyDescent="0.2">
      <c r="A836" s="1"/>
      <c r="B836" s="1"/>
      <c r="C836" s="1"/>
      <c r="D836" s="1"/>
      <c r="E836" s="1"/>
      <c r="F836" s="1"/>
      <c r="G836" s="1"/>
      <c r="H836" s="1"/>
      <c r="I836" s="1"/>
      <c r="J836" s="1"/>
      <c r="K836" s="1"/>
      <c r="L836" s="1"/>
      <c r="M836" s="1"/>
      <c r="N836" s="1"/>
      <c r="O836" s="1"/>
      <c r="P836" s="1"/>
      <c r="Q836" s="1"/>
      <c r="R836" s="1"/>
      <c r="S836" s="1"/>
      <c r="T836" s="1"/>
      <c r="U836" s="1"/>
      <c r="V836" s="1"/>
      <c r="W836" s="1"/>
      <c r="X836" s="1"/>
      <c r="Y836" s="1"/>
      <c r="Z836" s="1"/>
      <c r="AA836" s="1"/>
      <c r="AB836" s="1"/>
      <c r="AC836" s="1"/>
      <c r="AD836" s="1"/>
      <c r="AE836" s="1"/>
      <c r="AF836" s="1"/>
      <c r="AG836" s="1"/>
      <c r="AH836" s="1"/>
      <c r="AI836" s="1"/>
      <c r="AJ836" s="1"/>
      <c r="AK836" s="1"/>
      <c r="AL836" s="1"/>
    </row>
    <row r="837" spans="1:38" x14ac:dyDescent="0.2">
      <c r="A837" s="1"/>
      <c r="B837" s="1"/>
      <c r="C837" s="1"/>
      <c r="D837" s="1"/>
      <c r="E837" s="1"/>
      <c r="F837" s="1"/>
      <c r="G837" s="1"/>
      <c r="H837" s="1"/>
      <c r="I837" s="1"/>
      <c r="J837" s="1"/>
      <c r="K837" s="1"/>
      <c r="L837" s="1"/>
      <c r="M837" s="1"/>
      <c r="N837" s="1"/>
      <c r="O837" s="1"/>
      <c r="P837" s="1"/>
      <c r="Q837" s="1"/>
      <c r="R837" s="1"/>
      <c r="S837" s="1"/>
      <c r="T837" s="1"/>
      <c r="U837" s="1"/>
      <c r="V837" s="1"/>
      <c r="W837" s="1"/>
      <c r="X837" s="1"/>
      <c r="Y837" s="1"/>
      <c r="Z837" s="1"/>
      <c r="AA837" s="1"/>
      <c r="AB837" s="1"/>
      <c r="AC837" s="1"/>
      <c r="AD837" s="1"/>
      <c r="AE837" s="1"/>
      <c r="AF837" s="1"/>
      <c r="AG837" s="1"/>
      <c r="AH837" s="1"/>
      <c r="AI837" s="1"/>
      <c r="AJ837" s="1"/>
      <c r="AK837" s="1"/>
      <c r="AL837" s="1"/>
    </row>
    <row r="838" spans="1:38" x14ac:dyDescent="0.2">
      <c r="A838" s="1"/>
      <c r="B838" s="1"/>
      <c r="C838" s="1"/>
      <c r="D838" s="1"/>
      <c r="E838" s="1"/>
      <c r="F838" s="1"/>
      <c r="G838" s="1"/>
      <c r="H838" s="1"/>
      <c r="I838" s="1"/>
      <c r="J838" s="1"/>
      <c r="K838" s="1"/>
      <c r="L838" s="1"/>
      <c r="M838" s="1"/>
      <c r="N838" s="1"/>
      <c r="O838" s="1"/>
      <c r="P838" s="1"/>
      <c r="Q838" s="1"/>
      <c r="R838" s="1"/>
      <c r="S838" s="1"/>
      <c r="T838" s="1"/>
      <c r="U838" s="1"/>
      <c r="V838" s="1"/>
      <c r="W838" s="1"/>
      <c r="X838" s="1"/>
      <c r="Y838" s="1"/>
      <c r="Z838" s="1"/>
      <c r="AA838" s="1"/>
      <c r="AB838" s="1"/>
      <c r="AC838" s="1"/>
      <c r="AD838" s="1"/>
      <c r="AE838" s="1"/>
      <c r="AF838" s="1"/>
      <c r="AG838" s="1"/>
      <c r="AH838" s="1"/>
      <c r="AI838" s="1"/>
      <c r="AJ838" s="1"/>
      <c r="AK838" s="1"/>
      <c r="AL838" s="1"/>
    </row>
    <row r="839" spans="1:38" x14ac:dyDescent="0.2">
      <c r="A839" s="1"/>
      <c r="B839" s="1"/>
      <c r="C839" s="1"/>
      <c r="D839" s="1"/>
      <c r="E839" s="1"/>
      <c r="F839" s="1"/>
      <c r="G839" s="1"/>
      <c r="H839" s="1"/>
      <c r="I839" s="1"/>
      <c r="J839" s="1"/>
      <c r="K839" s="1"/>
      <c r="L839" s="1"/>
      <c r="M839" s="1"/>
      <c r="N839" s="1"/>
      <c r="O839" s="1"/>
      <c r="P839" s="1"/>
      <c r="Q839" s="1"/>
      <c r="R839" s="1"/>
      <c r="S839" s="1"/>
      <c r="T839" s="1"/>
      <c r="U839" s="1"/>
      <c r="V839" s="1"/>
      <c r="W839" s="1"/>
      <c r="X839" s="1"/>
      <c r="Y839" s="1"/>
      <c r="Z839" s="1"/>
      <c r="AA839" s="1"/>
      <c r="AB839" s="1"/>
      <c r="AC839" s="1"/>
      <c r="AD839" s="1"/>
      <c r="AE839" s="1"/>
      <c r="AF839" s="1"/>
      <c r="AG839" s="1"/>
      <c r="AH839" s="1"/>
      <c r="AI839" s="1"/>
      <c r="AJ839" s="1"/>
      <c r="AK839" s="1"/>
      <c r="AL839" s="1"/>
    </row>
    <row r="840" spans="1:38" x14ac:dyDescent="0.2">
      <c r="A840" s="1"/>
      <c r="B840" s="1"/>
      <c r="C840" s="1"/>
      <c r="D840" s="1"/>
      <c r="E840" s="1"/>
      <c r="F840" s="1"/>
      <c r="G840" s="1"/>
      <c r="H840" s="1"/>
      <c r="I840" s="1"/>
      <c r="J840" s="1"/>
      <c r="K840" s="1"/>
      <c r="L840" s="1"/>
      <c r="M840" s="1"/>
      <c r="N840" s="1"/>
      <c r="O840" s="1"/>
      <c r="P840" s="1"/>
      <c r="Q840" s="1"/>
      <c r="R840" s="1"/>
      <c r="S840" s="1"/>
      <c r="T840" s="1"/>
      <c r="U840" s="1"/>
      <c r="V840" s="1"/>
      <c r="W840" s="1"/>
      <c r="X840" s="1"/>
      <c r="Y840" s="1"/>
      <c r="Z840" s="1"/>
      <c r="AA840" s="1"/>
      <c r="AB840" s="1"/>
      <c r="AC840" s="1"/>
      <c r="AD840" s="1"/>
      <c r="AE840" s="1"/>
      <c r="AF840" s="1"/>
      <c r="AG840" s="1"/>
      <c r="AH840" s="1"/>
      <c r="AI840" s="1"/>
      <c r="AJ840" s="1"/>
      <c r="AK840" s="1"/>
      <c r="AL840" s="1"/>
    </row>
    <row r="841" spans="1:38" x14ac:dyDescent="0.2">
      <c r="A841" s="1"/>
      <c r="B841" s="1"/>
      <c r="C841" s="1"/>
      <c r="D841" s="1"/>
      <c r="E841" s="1"/>
      <c r="F841" s="1"/>
      <c r="G841" s="1"/>
      <c r="H841" s="1"/>
      <c r="I841" s="1"/>
      <c r="J841" s="1"/>
      <c r="K841" s="1"/>
      <c r="L841" s="1"/>
      <c r="M841" s="1"/>
      <c r="N841" s="1"/>
      <c r="O841" s="1"/>
      <c r="P841" s="1"/>
      <c r="Q841" s="1"/>
      <c r="R841" s="1"/>
      <c r="S841" s="1"/>
      <c r="T841" s="1"/>
      <c r="U841" s="1"/>
      <c r="V841" s="1"/>
      <c r="W841" s="1"/>
      <c r="X841" s="1"/>
      <c r="Y841" s="1"/>
      <c r="Z841" s="1"/>
      <c r="AA841" s="1"/>
      <c r="AB841" s="1"/>
      <c r="AC841" s="1"/>
      <c r="AD841" s="1"/>
      <c r="AE841" s="1"/>
      <c r="AF841" s="1"/>
      <c r="AG841" s="1"/>
      <c r="AH841" s="1"/>
      <c r="AI841" s="1"/>
      <c r="AJ841" s="1"/>
      <c r="AK841" s="1"/>
      <c r="AL841" s="1"/>
    </row>
    <row r="842" spans="1:38" x14ac:dyDescent="0.2">
      <c r="A842" s="1"/>
      <c r="B842" s="1"/>
      <c r="C842" s="1"/>
      <c r="D842" s="1"/>
      <c r="E842" s="1"/>
      <c r="F842" s="1"/>
      <c r="G842" s="1"/>
      <c r="H842" s="1"/>
      <c r="I842" s="1"/>
      <c r="J842" s="1"/>
      <c r="K842" s="1"/>
      <c r="L842" s="1"/>
      <c r="M842" s="1"/>
      <c r="N842" s="1"/>
      <c r="O842" s="1"/>
      <c r="P842" s="1"/>
      <c r="Q842" s="1"/>
      <c r="R842" s="1"/>
      <c r="S842" s="1"/>
      <c r="T842" s="1"/>
      <c r="U842" s="1"/>
      <c r="V842" s="1"/>
      <c r="W842" s="1"/>
      <c r="X842" s="1"/>
      <c r="Y842" s="1"/>
      <c r="Z842" s="1"/>
      <c r="AA842" s="1"/>
      <c r="AB842" s="1"/>
      <c r="AC842" s="1"/>
      <c r="AD842" s="1"/>
      <c r="AE842" s="1"/>
      <c r="AF842" s="1"/>
      <c r="AG842" s="1"/>
      <c r="AH842" s="1"/>
      <c r="AI842" s="1"/>
      <c r="AJ842" s="1"/>
      <c r="AK842" s="1"/>
      <c r="AL842" s="1"/>
    </row>
    <row r="843" spans="1:38" x14ac:dyDescent="0.2">
      <c r="A843" s="1"/>
      <c r="B843" s="1"/>
      <c r="C843" s="1"/>
      <c r="D843" s="1"/>
      <c r="E843" s="1"/>
      <c r="F843" s="1"/>
      <c r="G843" s="1"/>
      <c r="H843" s="1"/>
      <c r="I843" s="1"/>
      <c r="J843" s="1"/>
      <c r="K843" s="1"/>
      <c r="L843" s="1"/>
      <c r="M843" s="1"/>
      <c r="N843" s="1"/>
      <c r="O843" s="1"/>
      <c r="P843" s="1"/>
      <c r="Q843" s="1"/>
      <c r="R843" s="1"/>
      <c r="S843" s="1"/>
      <c r="T843" s="1"/>
      <c r="U843" s="1"/>
      <c r="V843" s="1"/>
      <c r="W843" s="1"/>
      <c r="X843" s="1"/>
      <c r="Y843" s="1"/>
      <c r="Z843" s="1"/>
      <c r="AA843" s="1"/>
      <c r="AB843" s="1"/>
      <c r="AC843" s="1"/>
      <c r="AD843" s="1"/>
      <c r="AE843" s="1"/>
      <c r="AF843" s="1"/>
      <c r="AG843" s="1"/>
      <c r="AH843" s="1"/>
      <c r="AI843" s="1"/>
      <c r="AJ843" s="1"/>
      <c r="AK843" s="1"/>
      <c r="AL843" s="1"/>
    </row>
    <row r="844" spans="1:38" x14ac:dyDescent="0.2">
      <c r="A844" s="1"/>
      <c r="B844" s="1"/>
      <c r="C844" s="1"/>
      <c r="D844" s="1"/>
      <c r="E844" s="1"/>
      <c r="F844" s="1"/>
      <c r="G844" s="1"/>
      <c r="H844" s="1"/>
      <c r="I844" s="1"/>
      <c r="J844" s="1"/>
      <c r="K844" s="1"/>
      <c r="L844" s="1"/>
      <c r="M844" s="1"/>
      <c r="N844" s="1"/>
      <c r="O844" s="1"/>
      <c r="P844" s="1"/>
      <c r="Q844" s="1"/>
      <c r="R844" s="1"/>
      <c r="S844" s="1"/>
      <c r="T844" s="1"/>
      <c r="U844" s="1"/>
      <c r="V844" s="1"/>
      <c r="W844" s="1"/>
      <c r="X844" s="1"/>
      <c r="Y844" s="1"/>
      <c r="Z844" s="1"/>
      <c r="AA844" s="1"/>
      <c r="AB844" s="1"/>
      <c r="AC844" s="1"/>
      <c r="AD844" s="1"/>
      <c r="AE844" s="1"/>
      <c r="AF844" s="1"/>
      <c r="AG844" s="1"/>
      <c r="AH844" s="1"/>
      <c r="AI844" s="1"/>
      <c r="AJ844" s="1"/>
      <c r="AK844" s="1"/>
      <c r="AL844" s="1"/>
    </row>
    <row r="845" spans="1:38" x14ac:dyDescent="0.2">
      <c r="A845" s="1"/>
      <c r="B845" s="1"/>
      <c r="C845" s="1"/>
      <c r="D845" s="1"/>
      <c r="E845" s="1"/>
      <c r="F845" s="1"/>
      <c r="G845" s="1"/>
      <c r="H845" s="1"/>
      <c r="I845" s="1"/>
      <c r="J845" s="1"/>
      <c r="K845" s="1"/>
      <c r="L845" s="1"/>
      <c r="M845" s="1"/>
      <c r="N845" s="1"/>
      <c r="O845" s="1"/>
      <c r="P845" s="1"/>
      <c r="Q845" s="1"/>
      <c r="R845" s="1"/>
      <c r="S845" s="1"/>
      <c r="T845" s="1"/>
      <c r="U845" s="1"/>
      <c r="V845" s="1"/>
      <c r="W845" s="1"/>
      <c r="X845" s="1"/>
      <c r="Y845" s="1"/>
      <c r="Z845" s="1"/>
      <c r="AA845" s="1"/>
      <c r="AB845" s="1"/>
      <c r="AC845" s="1"/>
      <c r="AD845" s="1"/>
      <c r="AE845" s="1"/>
      <c r="AF845" s="1"/>
      <c r="AG845" s="1"/>
      <c r="AH845" s="1"/>
      <c r="AI845" s="1"/>
      <c r="AJ845" s="1"/>
      <c r="AK845" s="1"/>
      <c r="AL845" s="1"/>
    </row>
    <row r="846" spans="1:38" x14ac:dyDescent="0.2">
      <c r="A846" s="1"/>
      <c r="B846" s="1"/>
      <c r="C846" s="1"/>
      <c r="D846" s="1"/>
      <c r="E846" s="1"/>
      <c r="F846" s="1"/>
      <c r="G846" s="1"/>
      <c r="H846" s="1"/>
      <c r="I846" s="1"/>
      <c r="J846" s="1"/>
      <c r="K846" s="1"/>
      <c r="L846" s="1"/>
      <c r="M846" s="1"/>
      <c r="N846" s="1"/>
      <c r="O846" s="1"/>
      <c r="P846" s="1"/>
      <c r="Q846" s="1"/>
      <c r="R846" s="1"/>
      <c r="S846" s="1"/>
      <c r="T846" s="1"/>
      <c r="U846" s="1"/>
      <c r="V846" s="1"/>
      <c r="W846" s="1"/>
      <c r="X846" s="1"/>
      <c r="Y846" s="1"/>
      <c r="Z846" s="1"/>
      <c r="AA846" s="1"/>
      <c r="AB846" s="1"/>
      <c r="AC846" s="1"/>
      <c r="AD846" s="1"/>
      <c r="AE846" s="1"/>
      <c r="AF846" s="1"/>
      <c r="AG846" s="1"/>
      <c r="AH846" s="1"/>
      <c r="AI846" s="1"/>
      <c r="AJ846" s="1"/>
      <c r="AK846" s="1"/>
      <c r="AL846" s="1"/>
    </row>
    <row r="847" spans="1:38" x14ac:dyDescent="0.2">
      <c r="A847" s="1"/>
      <c r="B847" s="1"/>
      <c r="C847" s="1"/>
      <c r="D847" s="1"/>
      <c r="E847" s="1"/>
      <c r="F847" s="1"/>
      <c r="G847" s="1"/>
      <c r="H847" s="1"/>
      <c r="I847" s="1"/>
      <c r="J847" s="1"/>
      <c r="K847" s="1"/>
      <c r="L847" s="1"/>
      <c r="M847" s="1"/>
      <c r="N847" s="1"/>
      <c r="O847" s="1"/>
      <c r="P847" s="1"/>
      <c r="Q847" s="1"/>
      <c r="R847" s="1"/>
      <c r="S847" s="1"/>
      <c r="T847" s="1"/>
      <c r="U847" s="1"/>
      <c r="V847" s="1"/>
      <c r="W847" s="1"/>
      <c r="X847" s="1"/>
      <c r="Y847" s="1"/>
      <c r="Z847" s="1"/>
      <c r="AA847" s="1"/>
      <c r="AB847" s="1"/>
      <c r="AC847" s="1"/>
      <c r="AD847" s="1"/>
      <c r="AE847" s="1"/>
      <c r="AF847" s="1"/>
      <c r="AG847" s="1"/>
      <c r="AH847" s="1"/>
      <c r="AI847" s="1"/>
      <c r="AJ847" s="1"/>
      <c r="AK847" s="1"/>
      <c r="AL847" s="1"/>
    </row>
    <row r="848" spans="1:38" x14ac:dyDescent="0.2">
      <c r="A848" s="1"/>
      <c r="B848" s="1"/>
      <c r="C848" s="1"/>
      <c r="D848" s="1"/>
      <c r="E848" s="1"/>
      <c r="F848" s="1"/>
      <c r="G848" s="1"/>
      <c r="H848" s="1"/>
      <c r="I848" s="1"/>
      <c r="J848" s="1"/>
      <c r="K848" s="1"/>
      <c r="L848" s="1"/>
      <c r="M848" s="1"/>
      <c r="N848" s="1"/>
      <c r="O848" s="1"/>
      <c r="P848" s="1"/>
      <c r="Q848" s="1"/>
      <c r="R848" s="1"/>
      <c r="S848" s="1"/>
      <c r="T848" s="1"/>
      <c r="U848" s="1"/>
      <c r="V848" s="1"/>
      <c r="W848" s="1"/>
      <c r="X848" s="1"/>
      <c r="Y848" s="1"/>
      <c r="Z848" s="1"/>
      <c r="AA848" s="1"/>
      <c r="AB848" s="1"/>
      <c r="AC848" s="1"/>
      <c r="AD848" s="1"/>
      <c r="AE848" s="1"/>
      <c r="AF848" s="1"/>
      <c r="AG848" s="1"/>
      <c r="AH848" s="1"/>
      <c r="AI848" s="1"/>
      <c r="AJ848" s="1"/>
      <c r="AK848" s="1"/>
      <c r="AL848" s="1"/>
    </row>
    <row r="849" spans="1:38" x14ac:dyDescent="0.2">
      <c r="A849" s="1"/>
      <c r="B849" s="1"/>
      <c r="C849" s="1"/>
      <c r="D849" s="1"/>
      <c r="E849" s="1"/>
      <c r="F849" s="1"/>
      <c r="G849" s="1"/>
      <c r="H849" s="1"/>
      <c r="I849" s="1"/>
      <c r="J849" s="1"/>
      <c r="K849" s="1"/>
      <c r="L849" s="1"/>
      <c r="M849" s="1"/>
      <c r="N849" s="1"/>
      <c r="O849" s="1"/>
      <c r="P849" s="1"/>
      <c r="Q849" s="1"/>
      <c r="R849" s="1"/>
      <c r="S849" s="1"/>
      <c r="T849" s="1"/>
      <c r="U849" s="1"/>
      <c r="V849" s="1"/>
      <c r="W849" s="1"/>
      <c r="X849" s="1"/>
      <c r="Y849" s="1"/>
      <c r="Z849" s="1"/>
      <c r="AA849" s="1"/>
      <c r="AB849" s="1"/>
      <c r="AC849" s="1"/>
      <c r="AD849" s="1"/>
      <c r="AE849" s="1"/>
      <c r="AF849" s="1"/>
      <c r="AG849" s="1"/>
      <c r="AH849" s="1"/>
      <c r="AI849" s="1"/>
      <c r="AJ849" s="1"/>
      <c r="AK849" s="1"/>
      <c r="AL849" s="1"/>
    </row>
    <row r="850" spans="1:38" x14ac:dyDescent="0.2">
      <c r="A850" s="1"/>
      <c r="B850" s="1"/>
      <c r="C850" s="1"/>
      <c r="D850" s="1"/>
      <c r="E850" s="1"/>
      <c r="F850" s="1"/>
      <c r="G850" s="1"/>
      <c r="H850" s="1"/>
      <c r="I850" s="1"/>
      <c r="J850" s="1"/>
      <c r="K850" s="1"/>
      <c r="L850" s="1"/>
      <c r="M850" s="1"/>
      <c r="N850" s="1"/>
      <c r="O850" s="1"/>
      <c r="P850" s="1"/>
      <c r="Q850" s="1"/>
      <c r="R850" s="1"/>
      <c r="S850" s="1"/>
      <c r="T850" s="1"/>
      <c r="U850" s="1"/>
      <c r="V850" s="1"/>
      <c r="W850" s="1"/>
      <c r="X850" s="1"/>
      <c r="Y850" s="1"/>
      <c r="Z850" s="1"/>
      <c r="AA850" s="1"/>
      <c r="AB850" s="1"/>
      <c r="AC850" s="1"/>
      <c r="AD850" s="1"/>
      <c r="AE850" s="1"/>
      <c r="AF850" s="1"/>
      <c r="AG850" s="1"/>
      <c r="AH850" s="1"/>
      <c r="AI850" s="1"/>
      <c r="AJ850" s="1"/>
      <c r="AK850" s="1"/>
      <c r="AL850" s="1"/>
    </row>
    <row r="851" spans="1:38" x14ac:dyDescent="0.2">
      <c r="A851" s="1"/>
      <c r="B851" s="1"/>
      <c r="C851" s="1"/>
      <c r="D851" s="1"/>
      <c r="E851" s="1"/>
      <c r="F851" s="1"/>
      <c r="G851" s="1"/>
      <c r="H851" s="1"/>
      <c r="I851" s="1"/>
      <c r="J851" s="1"/>
      <c r="K851" s="1"/>
      <c r="L851" s="1"/>
      <c r="M851" s="1"/>
      <c r="N851" s="1"/>
      <c r="O851" s="1"/>
      <c r="P851" s="1"/>
      <c r="Q851" s="1"/>
      <c r="R851" s="1"/>
      <c r="S851" s="1"/>
      <c r="T851" s="1"/>
      <c r="U851" s="1"/>
      <c r="V851" s="1"/>
      <c r="W851" s="1"/>
      <c r="X851" s="1"/>
      <c r="Y851" s="1"/>
      <c r="Z851" s="1"/>
      <c r="AA851" s="1"/>
      <c r="AB851" s="1"/>
      <c r="AC851" s="1"/>
      <c r="AD851" s="1"/>
      <c r="AE851" s="1"/>
      <c r="AF851" s="1"/>
      <c r="AG851" s="1"/>
      <c r="AH851" s="1"/>
      <c r="AI851" s="1"/>
      <c r="AJ851" s="1"/>
      <c r="AK851" s="1"/>
      <c r="AL851" s="1"/>
    </row>
    <row r="852" spans="1:38" x14ac:dyDescent="0.2">
      <c r="A852" s="1"/>
      <c r="B852" s="1"/>
      <c r="C852" s="1"/>
      <c r="D852" s="1"/>
      <c r="E852" s="1"/>
      <c r="F852" s="1"/>
      <c r="G852" s="1"/>
      <c r="H852" s="1"/>
      <c r="I852" s="1"/>
      <c r="J852" s="1"/>
      <c r="K852" s="1"/>
      <c r="L852" s="1"/>
      <c r="M852" s="1"/>
      <c r="N852" s="1"/>
      <c r="O852" s="1"/>
      <c r="P852" s="1"/>
      <c r="Q852" s="1"/>
      <c r="R852" s="1"/>
      <c r="S852" s="1"/>
      <c r="T852" s="1"/>
      <c r="U852" s="1"/>
      <c r="V852" s="1"/>
      <c r="W852" s="1"/>
      <c r="X852" s="1"/>
      <c r="Y852" s="1"/>
      <c r="Z852" s="1"/>
      <c r="AA852" s="1"/>
      <c r="AB852" s="1"/>
      <c r="AC852" s="1"/>
      <c r="AD852" s="1"/>
      <c r="AE852" s="1"/>
      <c r="AF852" s="1"/>
      <c r="AG852" s="1"/>
      <c r="AH852" s="1"/>
      <c r="AI852" s="1"/>
      <c r="AJ852" s="1"/>
      <c r="AK852" s="1"/>
      <c r="AL852" s="1"/>
    </row>
    <row r="853" spans="1:38" x14ac:dyDescent="0.2">
      <c r="A853" s="1"/>
      <c r="B853" s="1"/>
      <c r="C853" s="1"/>
      <c r="D853" s="1"/>
      <c r="E853" s="1"/>
      <c r="F853" s="1"/>
      <c r="G853" s="1"/>
      <c r="H853" s="1"/>
      <c r="I853" s="1"/>
      <c r="J853" s="1"/>
      <c r="K853" s="1"/>
      <c r="L853" s="1"/>
      <c r="M853" s="1"/>
      <c r="N853" s="1"/>
      <c r="O853" s="1"/>
      <c r="P853" s="1"/>
      <c r="Q853" s="1"/>
      <c r="R853" s="1"/>
      <c r="S853" s="1"/>
      <c r="T853" s="1"/>
      <c r="U853" s="1"/>
      <c r="V853" s="1"/>
      <c r="W853" s="1"/>
      <c r="X853" s="1"/>
      <c r="Y853" s="1"/>
      <c r="Z853" s="1"/>
      <c r="AA853" s="1"/>
      <c r="AB853" s="1"/>
      <c r="AC853" s="1"/>
      <c r="AD853" s="1"/>
      <c r="AE853" s="1"/>
      <c r="AF853" s="1"/>
      <c r="AG853" s="1"/>
      <c r="AH853" s="1"/>
      <c r="AI853" s="1"/>
      <c r="AJ853" s="1"/>
      <c r="AK853" s="1"/>
      <c r="AL853" s="1"/>
    </row>
    <row r="854" spans="1:38" x14ac:dyDescent="0.2">
      <c r="A854" s="1"/>
      <c r="B854" s="1"/>
      <c r="C854" s="1"/>
      <c r="D854" s="1"/>
      <c r="E854" s="1"/>
      <c r="F854" s="1"/>
      <c r="G854" s="1"/>
      <c r="H854" s="1"/>
      <c r="I854" s="1"/>
      <c r="J854" s="1"/>
      <c r="K854" s="1"/>
      <c r="L854" s="1"/>
      <c r="M854" s="1"/>
      <c r="N854" s="1"/>
      <c r="O854" s="1"/>
      <c r="P854" s="1"/>
      <c r="Q854" s="1"/>
      <c r="R854" s="1"/>
      <c r="S854" s="1"/>
      <c r="T854" s="1"/>
      <c r="U854" s="1"/>
      <c r="V854" s="1"/>
      <c r="W854" s="1"/>
      <c r="X854" s="1"/>
      <c r="Y854" s="1"/>
      <c r="Z854" s="1"/>
      <c r="AA854" s="1"/>
      <c r="AB854" s="1"/>
      <c r="AC854" s="1"/>
      <c r="AD854" s="1"/>
      <c r="AE854" s="1"/>
      <c r="AF854" s="1"/>
      <c r="AG854" s="1"/>
      <c r="AH854" s="1"/>
      <c r="AI854" s="1"/>
      <c r="AJ854" s="1"/>
      <c r="AK854" s="1"/>
      <c r="AL854" s="1"/>
    </row>
    <row r="855" spans="1:38" x14ac:dyDescent="0.2">
      <c r="A855" s="1"/>
      <c r="B855" s="1"/>
      <c r="C855" s="1"/>
      <c r="D855" s="1"/>
      <c r="E855" s="1"/>
      <c r="F855" s="1"/>
      <c r="G855" s="1"/>
      <c r="H855" s="1"/>
      <c r="I855" s="1"/>
      <c r="J855" s="1"/>
      <c r="K855" s="1"/>
      <c r="L855" s="1"/>
      <c r="M855" s="1"/>
      <c r="N855" s="1"/>
      <c r="O855" s="1"/>
      <c r="P855" s="1"/>
      <c r="Q855" s="1"/>
      <c r="R855" s="1"/>
      <c r="S855" s="1"/>
      <c r="T855" s="1"/>
      <c r="U855" s="1"/>
      <c r="V855" s="1"/>
      <c r="W855" s="1"/>
      <c r="X855" s="1"/>
      <c r="Y855" s="1"/>
      <c r="Z855" s="1"/>
      <c r="AA855" s="1"/>
      <c r="AB855" s="1"/>
      <c r="AC855" s="1"/>
      <c r="AD855" s="1"/>
      <c r="AE855" s="1"/>
      <c r="AF855" s="1"/>
      <c r="AG855" s="1"/>
      <c r="AH855" s="1"/>
      <c r="AI855" s="1"/>
      <c r="AJ855" s="1"/>
      <c r="AK855" s="1"/>
      <c r="AL855" s="1"/>
    </row>
    <row r="856" spans="1:38" x14ac:dyDescent="0.2">
      <c r="A856" s="1"/>
      <c r="B856" s="1"/>
      <c r="C856" s="1"/>
      <c r="D856" s="1"/>
      <c r="E856" s="1"/>
      <c r="F856" s="1"/>
      <c r="G856" s="1"/>
      <c r="H856" s="1"/>
      <c r="I856" s="1"/>
      <c r="J856" s="1"/>
      <c r="K856" s="1"/>
      <c r="L856" s="1"/>
      <c r="M856" s="1"/>
      <c r="N856" s="1"/>
      <c r="O856" s="1"/>
      <c r="P856" s="1"/>
      <c r="Q856" s="1"/>
      <c r="R856" s="1"/>
      <c r="S856" s="1"/>
      <c r="T856" s="1"/>
      <c r="U856" s="1"/>
      <c r="V856" s="1"/>
      <c r="W856" s="1"/>
      <c r="X856" s="1"/>
      <c r="Y856" s="1"/>
      <c r="Z856" s="1"/>
      <c r="AA856" s="1"/>
      <c r="AB856" s="1"/>
      <c r="AC856" s="1"/>
      <c r="AD856" s="1"/>
      <c r="AE856" s="1"/>
      <c r="AF856" s="1"/>
      <c r="AG856" s="1"/>
      <c r="AH856" s="1"/>
      <c r="AI856" s="1"/>
      <c r="AJ856" s="1"/>
      <c r="AK856" s="1"/>
      <c r="AL856" s="1"/>
    </row>
    <row r="857" spans="1:38" x14ac:dyDescent="0.2">
      <c r="A857" s="1"/>
      <c r="B857" s="1"/>
      <c r="C857" s="1"/>
      <c r="D857" s="1"/>
      <c r="E857" s="1"/>
      <c r="F857" s="1"/>
      <c r="G857" s="1"/>
      <c r="H857" s="1"/>
      <c r="I857" s="1"/>
      <c r="J857" s="1"/>
      <c r="K857" s="1"/>
      <c r="L857" s="1"/>
      <c r="M857" s="1"/>
      <c r="N857" s="1"/>
      <c r="O857" s="1"/>
      <c r="P857" s="1"/>
      <c r="Q857" s="1"/>
      <c r="R857" s="1"/>
      <c r="S857" s="1"/>
      <c r="T857" s="1"/>
      <c r="U857" s="1"/>
      <c r="V857" s="1"/>
      <c r="W857" s="1"/>
      <c r="X857" s="1"/>
      <c r="Y857" s="1"/>
      <c r="Z857" s="1"/>
      <c r="AA857" s="1"/>
      <c r="AB857" s="1"/>
      <c r="AC857" s="1"/>
      <c r="AD857" s="1"/>
      <c r="AE857" s="1"/>
      <c r="AF857" s="1"/>
      <c r="AG857" s="1"/>
      <c r="AH857" s="1"/>
      <c r="AI857" s="1"/>
      <c r="AJ857" s="1"/>
      <c r="AK857" s="1"/>
      <c r="AL857" s="1"/>
    </row>
    <row r="858" spans="1:38" x14ac:dyDescent="0.2">
      <c r="A858" s="1"/>
      <c r="B858" s="1"/>
      <c r="C858" s="1"/>
      <c r="D858" s="1"/>
      <c r="E858" s="1"/>
      <c r="F858" s="1"/>
      <c r="G858" s="1"/>
      <c r="H858" s="1"/>
      <c r="I858" s="1"/>
      <c r="J858" s="1"/>
      <c r="K858" s="1"/>
      <c r="L858" s="1"/>
      <c r="M858" s="1"/>
      <c r="N858" s="1"/>
      <c r="O858" s="1"/>
      <c r="P858" s="1"/>
      <c r="Q858" s="1"/>
      <c r="R858" s="1"/>
      <c r="S858" s="1"/>
      <c r="T858" s="1"/>
      <c r="U858" s="1"/>
      <c r="V858" s="1"/>
      <c r="W858" s="1"/>
      <c r="X858" s="1"/>
      <c r="Y858" s="1"/>
      <c r="Z858" s="1"/>
      <c r="AA858" s="1"/>
      <c r="AB858" s="1"/>
      <c r="AC858" s="1"/>
      <c r="AD858" s="1"/>
      <c r="AE858" s="1"/>
      <c r="AF858" s="1"/>
      <c r="AG858" s="1"/>
      <c r="AH858" s="1"/>
      <c r="AI858" s="1"/>
      <c r="AJ858" s="1"/>
      <c r="AK858" s="1"/>
      <c r="AL858" s="1"/>
    </row>
    <row r="859" spans="1:38" x14ac:dyDescent="0.2">
      <c r="A859" s="1"/>
      <c r="B859" s="1"/>
      <c r="C859" s="1"/>
      <c r="D859" s="1"/>
      <c r="E859" s="1"/>
      <c r="F859" s="1"/>
      <c r="G859" s="1"/>
      <c r="H859" s="1"/>
      <c r="I859" s="1"/>
      <c r="J859" s="1"/>
      <c r="K859" s="1"/>
      <c r="L859" s="1"/>
      <c r="M859" s="1"/>
      <c r="N859" s="1"/>
      <c r="O859" s="1"/>
      <c r="P859" s="1"/>
      <c r="Q859" s="1"/>
      <c r="R859" s="1"/>
      <c r="S859" s="1"/>
      <c r="T859" s="1"/>
      <c r="U859" s="1"/>
      <c r="V859" s="1"/>
      <c r="W859" s="1"/>
      <c r="X859" s="1"/>
      <c r="Y859" s="1"/>
      <c r="Z859" s="1"/>
      <c r="AA859" s="1"/>
      <c r="AB859" s="1"/>
      <c r="AC859" s="1"/>
      <c r="AD859" s="1"/>
      <c r="AE859" s="1"/>
      <c r="AF859" s="1"/>
      <c r="AG859" s="1"/>
      <c r="AH859" s="1"/>
      <c r="AI859" s="1"/>
      <c r="AJ859" s="1"/>
      <c r="AK859" s="1"/>
      <c r="AL859" s="1"/>
    </row>
    <row r="860" spans="1:38" x14ac:dyDescent="0.2">
      <c r="A860" s="1"/>
      <c r="B860" s="1"/>
      <c r="C860" s="1"/>
      <c r="D860" s="1"/>
      <c r="E860" s="1"/>
      <c r="F860" s="1"/>
      <c r="G860" s="1"/>
      <c r="H860" s="1"/>
      <c r="I860" s="1"/>
      <c r="J860" s="1"/>
      <c r="K860" s="1"/>
      <c r="L860" s="1"/>
      <c r="M860" s="1"/>
      <c r="N860" s="1"/>
      <c r="O860" s="1"/>
      <c r="P860" s="1"/>
      <c r="Q860" s="1"/>
      <c r="R860" s="1"/>
      <c r="S860" s="1"/>
      <c r="T860" s="1"/>
      <c r="U860" s="1"/>
      <c r="V860" s="1"/>
      <c r="W860" s="1"/>
      <c r="X860" s="1"/>
      <c r="Y860" s="1"/>
      <c r="Z860" s="1"/>
      <c r="AA860" s="1"/>
      <c r="AB860" s="1"/>
      <c r="AC860" s="1"/>
      <c r="AD860" s="1"/>
      <c r="AE860" s="1"/>
      <c r="AF860" s="1"/>
      <c r="AG860" s="1"/>
      <c r="AH860" s="1"/>
      <c r="AI860" s="1"/>
      <c r="AJ860" s="1"/>
      <c r="AK860" s="1"/>
      <c r="AL860" s="1"/>
    </row>
    <row r="861" spans="1:38" x14ac:dyDescent="0.2">
      <c r="A861" s="1"/>
      <c r="B861" s="1"/>
      <c r="C861" s="1"/>
      <c r="D861" s="1"/>
      <c r="E861" s="1"/>
      <c r="F861" s="1"/>
      <c r="G861" s="1"/>
      <c r="H861" s="1"/>
      <c r="I861" s="1"/>
      <c r="J861" s="1"/>
      <c r="K861" s="1"/>
      <c r="L861" s="1"/>
      <c r="M861" s="1"/>
      <c r="N861" s="1"/>
      <c r="O861" s="1"/>
      <c r="P861" s="1"/>
      <c r="Q861" s="1"/>
      <c r="R861" s="1"/>
      <c r="S861" s="1"/>
      <c r="T861" s="1"/>
      <c r="U861" s="1"/>
      <c r="V861" s="1"/>
      <c r="W861" s="1"/>
      <c r="X861" s="1"/>
      <c r="Y861" s="1"/>
      <c r="Z861" s="1"/>
      <c r="AA861" s="1"/>
      <c r="AB861" s="1"/>
      <c r="AC861" s="1"/>
      <c r="AD861" s="1"/>
      <c r="AE861" s="1"/>
      <c r="AF861" s="1"/>
      <c r="AG861" s="1"/>
      <c r="AH861" s="1"/>
      <c r="AI861" s="1"/>
      <c r="AJ861" s="1"/>
      <c r="AK861" s="1"/>
      <c r="AL861" s="1"/>
    </row>
    <row r="862" spans="1:38" x14ac:dyDescent="0.2">
      <c r="A862" s="1"/>
      <c r="B862" s="1"/>
      <c r="C862" s="1"/>
      <c r="D862" s="1"/>
      <c r="E862" s="1"/>
      <c r="F862" s="1"/>
      <c r="G862" s="1"/>
      <c r="H862" s="1"/>
      <c r="I862" s="1"/>
      <c r="J862" s="1"/>
      <c r="K862" s="1"/>
      <c r="L862" s="1"/>
      <c r="M862" s="1"/>
      <c r="N862" s="1"/>
      <c r="O862" s="1"/>
      <c r="P862" s="1"/>
      <c r="Q862" s="1"/>
      <c r="R862" s="1"/>
      <c r="S862" s="1"/>
      <c r="T862" s="1"/>
      <c r="U862" s="1"/>
      <c r="V862" s="1"/>
      <c r="W862" s="1"/>
      <c r="X862" s="1"/>
      <c r="Y862" s="1"/>
      <c r="Z862" s="1"/>
      <c r="AA862" s="1"/>
      <c r="AB862" s="1"/>
      <c r="AC862" s="1"/>
      <c r="AD862" s="1"/>
      <c r="AE862" s="1"/>
      <c r="AF862" s="1"/>
      <c r="AG862" s="1"/>
      <c r="AH862" s="1"/>
      <c r="AI862" s="1"/>
      <c r="AJ862" s="1"/>
      <c r="AK862" s="1"/>
      <c r="AL862" s="1"/>
    </row>
    <row r="863" spans="1:38" x14ac:dyDescent="0.2">
      <c r="A863" s="1"/>
      <c r="B863" s="1"/>
      <c r="C863" s="1"/>
      <c r="D863" s="1"/>
      <c r="E863" s="1"/>
      <c r="F863" s="1"/>
      <c r="G863" s="1"/>
      <c r="H863" s="1"/>
      <c r="I863" s="1"/>
      <c r="J863" s="1"/>
      <c r="K863" s="1"/>
      <c r="L863" s="1"/>
      <c r="M863" s="1"/>
      <c r="N863" s="1"/>
      <c r="O863" s="1"/>
      <c r="P863" s="1"/>
      <c r="Q863" s="1"/>
      <c r="R863" s="1"/>
      <c r="S863" s="1"/>
      <c r="T863" s="1"/>
      <c r="U863" s="1"/>
      <c r="V863" s="1"/>
      <c r="W863" s="1"/>
      <c r="X863" s="1"/>
      <c r="Y863" s="1"/>
      <c r="Z863" s="1"/>
      <c r="AA863" s="1"/>
      <c r="AB863" s="1"/>
      <c r="AC863" s="1"/>
      <c r="AD863" s="1"/>
      <c r="AE863" s="1"/>
      <c r="AF863" s="1"/>
      <c r="AG863" s="1"/>
      <c r="AH863" s="1"/>
      <c r="AI863" s="1"/>
      <c r="AJ863" s="1"/>
      <c r="AK863" s="1"/>
      <c r="AL863" s="1"/>
    </row>
    <row r="864" spans="1:38" x14ac:dyDescent="0.2">
      <c r="A864" s="1"/>
      <c r="B864" s="1"/>
      <c r="C864" s="1"/>
      <c r="D864" s="1"/>
      <c r="E864" s="1"/>
      <c r="F864" s="1"/>
      <c r="G864" s="1"/>
      <c r="H864" s="1"/>
      <c r="I864" s="1"/>
      <c r="J864" s="1"/>
      <c r="K864" s="1"/>
      <c r="L864" s="1"/>
      <c r="M864" s="1"/>
      <c r="N864" s="1"/>
      <c r="O864" s="1"/>
      <c r="P864" s="1"/>
      <c r="Q864" s="1"/>
      <c r="R864" s="1"/>
      <c r="S864" s="1"/>
      <c r="T864" s="1"/>
      <c r="U864" s="1"/>
      <c r="V864" s="1"/>
      <c r="W864" s="1"/>
      <c r="X864" s="1"/>
      <c r="Y864" s="1"/>
      <c r="Z864" s="1"/>
      <c r="AA864" s="1"/>
      <c r="AB864" s="1"/>
      <c r="AC864" s="1"/>
      <c r="AD864" s="1"/>
      <c r="AE864" s="1"/>
      <c r="AF864" s="1"/>
      <c r="AG864" s="1"/>
      <c r="AH864" s="1"/>
      <c r="AI864" s="1"/>
      <c r="AJ864" s="1"/>
      <c r="AK864" s="1"/>
      <c r="AL864" s="1"/>
    </row>
    <row r="865" spans="1:38" x14ac:dyDescent="0.2">
      <c r="A865" s="1"/>
      <c r="B865" s="1"/>
      <c r="C865" s="1"/>
      <c r="D865" s="1"/>
      <c r="E865" s="1"/>
      <c r="F865" s="1"/>
      <c r="G865" s="1"/>
      <c r="H865" s="1"/>
      <c r="I865" s="1"/>
      <c r="J865" s="1"/>
      <c r="K865" s="1"/>
      <c r="L865" s="1"/>
      <c r="M865" s="1"/>
      <c r="N865" s="1"/>
      <c r="O865" s="1"/>
      <c r="P865" s="1"/>
      <c r="Q865" s="1"/>
      <c r="R865" s="1"/>
      <c r="S865" s="1"/>
      <c r="T865" s="1"/>
      <c r="U865" s="1"/>
      <c r="V865" s="1"/>
      <c r="W865" s="1"/>
      <c r="X865" s="1"/>
      <c r="Y865" s="1"/>
      <c r="Z865" s="1"/>
      <c r="AA865" s="1"/>
      <c r="AB865" s="1"/>
      <c r="AC865" s="1"/>
      <c r="AD865" s="1"/>
      <c r="AE865" s="1"/>
      <c r="AF865" s="1"/>
      <c r="AG865" s="1"/>
      <c r="AH865" s="1"/>
      <c r="AI865" s="1"/>
      <c r="AJ865" s="1"/>
      <c r="AK865" s="1"/>
      <c r="AL865" s="1"/>
    </row>
    <row r="866" spans="1:38" x14ac:dyDescent="0.2">
      <c r="A866" s="1"/>
      <c r="B866" s="1"/>
      <c r="C866" s="1"/>
      <c r="D866" s="1"/>
      <c r="E866" s="1"/>
      <c r="F866" s="1"/>
      <c r="G866" s="1"/>
      <c r="H866" s="1"/>
      <c r="I866" s="1"/>
      <c r="J866" s="1"/>
      <c r="K866" s="1"/>
      <c r="L866" s="1"/>
      <c r="M866" s="1"/>
      <c r="N866" s="1"/>
      <c r="O866" s="1"/>
      <c r="P866" s="1"/>
      <c r="Q866" s="1"/>
      <c r="R866" s="1"/>
      <c r="S866" s="1"/>
      <c r="T866" s="1"/>
      <c r="U866" s="1"/>
      <c r="V866" s="1"/>
      <c r="W866" s="1"/>
      <c r="X866" s="1"/>
      <c r="Y866" s="1"/>
      <c r="Z866" s="1"/>
      <c r="AA866" s="1"/>
      <c r="AB866" s="1"/>
      <c r="AC866" s="1"/>
      <c r="AD866" s="1"/>
      <c r="AE866" s="1"/>
      <c r="AF866" s="1"/>
      <c r="AG866" s="1"/>
      <c r="AH866" s="1"/>
      <c r="AI866" s="1"/>
      <c r="AJ866" s="1"/>
      <c r="AK866" s="1"/>
      <c r="AL866" s="1"/>
    </row>
    <row r="867" spans="1:38" x14ac:dyDescent="0.2">
      <c r="A867" s="1"/>
      <c r="B867" s="1"/>
      <c r="C867" s="1"/>
      <c r="D867" s="1"/>
      <c r="E867" s="1"/>
      <c r="F867" s="1"/>
      <c r="G867" s="1"/>
      <c r="H867" s="1"/>
      <c r="I867" s="1"/>
      <c r="J867" s="1"/>
      <c r="K867" s="1"/>
      <c r="L867" s="1"/>
      <c r="M867" s="1"/>
      <c r="N867" s="1"/>
      <c r="O867" s="1"/>
      <c r="P867" s="1"/>
      <c r="Q867" s="1"/>
      <c r="R867" s="1"/>
      <c r="S867" s="1"/>
      <c r="T867" s="1"/>
      <c r="U867" s="1"/>
      <c r="V867" s="1"/>
      <c r="W867" s="1"/>
      <c r="X867" s="1"/>
      <c r="Y867" s="1"/>
      <c r="Z867" s="1"/>
      <c r="AA867" s="1"/>
      <c r="AB867" s="1"/>
      <c r="AC867" s="1"/>
      <c r="AD867" s="1"/>
      <c r="AE867" s="1"/>
      <c r="AF867" s="1"/>
      <c r="AG867" s="1"/>
      <c r="AH867" s="1"/>
      <c r="AI867" s="1"/>
      <c r="AJ867" s="1"/>
      <c r="AK867" s="1"/>
      <c r="AL867" s="1"/>
    </row>
    <row r="868" spans="1:38" x14ac:dyDescent="0.2">
      <c r="A868" s="1"/>
      <c r="B868" s="1"/>
      <c r="C868" s="1"/>
      <c r="D868" s="1"/>
      <c r="E868" s="1"/>
      <c r="F868" s="1"/>
      <c r="G868" s="1"/>
      <c r="H868" s="1"/>
      <c r="I868" s="1"/>
      <c r="J868" s="1"/>
      <c r="K868" s="1"/>
      <c r="L868" s="1"/>
      <c r="M868" s="1"/>
      <c r="N868" s="1"/>
      <c r="O868" s="1"/>
      <c r="P868" s="1"/>
      <c r="Q868" s="1"/>
      <c r="R868" s="1"/>
      <c r="S868" s="1"/>
      <c r="T868" s="1"/>
      <c r="U868" s="1"/>
      <c r="V868" s="1"/>
      <c r="W868" s="1"/>
      <c r="X868" s="1"/>
      <c r="Y868" s="1"/>
      <c r="Z868" s="1"/>
      <c r="AA868" s="1"/>
      <c r="AB868" s="1"/>
      <c r="AC868" s="1"/>
      <c r="AD868" s="1"/>
      <c r="AE868" s="1"/>
      <c r="AF868" s="1"/>
      <c r="AG868" s="1"/>
      <c r="AH868" s="1"/>
      <c r="AI868" s="1"/>
      <c r="AJ868" s="1"/>
      <c r="AK868" s="1"/>
      <c r="AL868" s="1"/>
    </row>
    <row r="869" spans="1:38" x14ac:dyDescent="0.2">
      <c r="A869" s="1"/>
      <c r="B869" s="1"/>
      <c r="C869" s="1"/>
      <c r="D869" s="1"/>
      <c r="E869" s="1"/>
      <c r="F869" s="1"/>
      <c r="G869" s="1"/>
      <c r="H869" s="1"/>
      <c r="I869" s="1"/>
      <c r="J869" s="1"/>
      <c r="K869" s="1"/>
      <c r="L869" s="1"/>
      <c r="M869" s="1"/>
      <c r="N869" s="1"/>
      <c r="O869" s="1"/>
      <c r="P869" s="1"/>
      <c r="Q869" s="1"/>
      <c r="R869" s="1"/>
      <c r="S869" s="1"/>
      <c r="T869" s="1"/>
      <c r="U869" s="1"/>
      <c r="V869" s="1"/>
      <c r="W869" s="1"/>
      <c r="X869" s="1"/>
      <c r="Y869" s="1"/>
      <c r="Z869" s="1"/>
      <c r="AA869" s="1"/>
      <c r="AB869" s="1"/>
      <c r="AC869" s="1"/>
      <c r="AD869" s="1"/>
      <c r="AE869" s="1"/>
      <c r="AF869" s="1"/>
      <c r="AG869" s="1"/>
      <c r="AH869" s="1"/>
      <c r="AI869" s="1"/>
      <c r="AJ869" s="1"/>
      <c r="AK869" s="1"/>
      <c r="AL869" s="1"/>
    </row>
    <row r="870" spans="1:38" x14ac:dyDescent="0.2">
      <c r="A870" s="1"/>
      <c r="B870" s="1"/>
      <c r="C870" s="1"/>
      <c r="D870" s="1"/>
      <c r="E870" s="1"/>
      <c r="F870" s="1"/>
      <c r="G870" s="1"/>
      <c r="H870" s="1"/>
      <c r="I870" s="1"/>
      <c r="J870" s="1"/>
      <c r="K870" s="1"/>
      <c r="L870" s="1"/>
      <c r="M870" s="1"/>
      <c r="N870" s="1"/>
      <c r="O870" s="1"/>
      <c r="P870" s="1"/>
      <c r="Q870" s="1"/>
      <c r="R870" s="1"/>
      <c r="S870" s="1"/>
      <c r="T870" s="1"/>
      <c r="U870" s="1"/>
      <c r="V870" s="1"/>
      <c r="W870" s="1"/>
      <c r="X870" s="1"/>
      <c r="Y870" s="1"/>
      <c r="Z870" s="1"/>
      <c r="AA870" s="1"/>
      <c r="AB870" s="1"/>
      <c r="AC870" s="1"/>
      <c r="AD870" s="1"/>
      <c r="AE870" s="1"/>
      <c r="AF870" s="1"/>
      <c r="AG870" s="1"/>
      <c r="AH870" s="1"/>
      <c r="AI870" s="1"/>
      <c r="AJ870" s="1"/>
      <c r="AK870" s="1"/>
      <c r="AL870" s="1"/>
    </row>
    <row r="871" spans="1:38" x14ac:dyDescent="0.2">
      <c r="A871" s="1"/>
      <c r="B871" s="1"/>
      <c r="C871" s="1"/>
      <c r="D871" s="1"/>
      <c r="E871" s="1"/>
      <c r="F871" s="1"/>
      <c r="G871" s="1"/>
      <c r="H871" s="1"/>
      <c r="I871" s="1"/>
      <c r="J871" s="1"/>
      <c r="K871" s="1"/>
      <c r="L871" s="1"/>
      <c r="M871" s="1"/>
      <c r="N871" s="1"/>
      <c r="O871" s="1"/>
      <c r="P871" s="1"/>
      <c r="Q871" s="1"/>
      <c r="R871" s="1"/>
      <c r="S871" s="1"/>
      <c r="T871" s="1"/>
      <c r="U871" s="1"/>
      <c r="V871" s="1"/>
      <c r="W871" s="1"/>
      <c r="X871" s="1"/>
      <c r="Y871" s="1"/>
      <c r="Z871" s="1"/>
      <c r="AA871" s="1"/>
      <c r="AB871" s="1"/>
      <c r="AC871" s="1"/>
      <c r="AD871" s="1"/>
      <c r="AE871" s="1"/>
      <c r="AF871" s="1"/>
      <c r="AG871" s="1"/>
      <c r="AH871" s="1"/>
      <c r="AI871" s="1"/>
      <c r="AJ871" s="1"/>
      <c r="AK871" s="1"/>
      <c r="AL871" s="1"/>
    </row>
    <row r="872" spans="1:38" x14ac:dyDescent="0.2">
      <c r="A872" s="1"/>
      <c r="B872" s="1"/>
      <c r="C872" s="1"/>
      <c r="D872" s="1"/>
      <c r="E872" s="1"/>
      <c r="F872" s="1"/>
      <c r="G872" s="1"/>
      <c r="H872" s="1"/>
      <c r="I872" s="1"/>
      <c r="J872" s="1"/>
      <c r="K872" s="1"/>
      <c r="L872" s="1"/>
      <c r="M872" s="1"/>
      <c r="N872" s="1"/>
      <c r="O872" s="1"/>
      <c r="P872" s="1"/>
      <c r="Q872" s="1"/>
      <c r="R872" s="1"/>
      <c r="S872" s="1"/>
      <c r="T872" s="1"/>
      <c r="U872" s="1"/>
      <c r="V872" s="1"/>
      <c r="W872" s="1"/>
      <c r="X872" s="1"/>
      <c r="Y872" s="1"/>
      <c r="Z872" s="1"/>
      <c r="AA872" s="1"/>
      <c r="AB872" s="1"/>
      <c r="AC872" s="1"/>
      <c r="AD872" s="1"/>
      <c r="AE872" s="1"/>
      <c r="AF872" s="1"/>
      <c r="AG872" s="1"/>
      <c r="AH872" s="1"/>
      <c r="AI872" s="1"/>
      <c r="AJ872" s="1"/>
      <c r="AK872" s="1"/>
      <c r="AL872" s="1"/>
    </row>
    <row r="873" spans="1:38" x14ac:dyDescent="0.2">
      <c r="A873" s="1"/>
      <c r="B873" s="1"/>
      <c r="C873" s="1"/>
      <c r="D873" s="1"/>
      <c r="E873" s="1"/>
      <c r="F873" s="1"/>
      <c r="G873" s="1"/>
      <c r="H873" s="1"/>
      <c r="I873" s="1"/>
      <c r="J873" s="1"/>
      <c r="K873" s="1"/>
      <c r="L873" s="1"/>
      <c r="M873" s="1"/>
      <c r="N873" s="1"/>
      <c r="O873" s="1"/>
      <c r="P873" s="1"/>
      <c r="Q873" s="1"/>
      <c r="R873" s="1"/>
      <c r="S873" s="1"/>
      <c r="T873" s="1"/>
      <c r="U873" s="1"/>
      <c r="V873" s="1"/>
      <c r="W873" s="1"/>
      <c r="X873" s="1"/>
      <c r="Y873" s="1"/>
      <c r="Z873" s="1"/>
      <c r="AA873" s="1"/>
      <c r="AB873" s="1"/>
      <c r="AC873" s="1"/>
      <c r="AD873" s="1"/>
      <c r="AE873" s="1"/>
      <c r="AF873" s="1"/>
      <c r="AG873" s="1"/>
      <c r="AH873" s="1"/>
      <c r="AI873" s="1"/>
      <c r="AJ873" s="1"/>
      <c r="AK873" s="1"/>
      <c r="AL873" s="1"/>
    </row>
    <row r="874" spans="1:38" x14ac:dyDescent="0.2">
      <c r="A874" s="1"/>
      <c r="B874" s="1"/>
      <c r="C874" s="1"/>
      <c r="D874" s="1"/>
      <c r="E874" s="1"/>
      <c r="F874" s="1"/>
      <c r="G874" s="1"/>
      <c r="H874" s="1"/>
      <c r="I874" s="1"/>
      <c r="J874" s="1"/>
      <c r="K874" s="1"/>
      <c r="L874" s="1"/>
      <c r="M874" s="1"/>
      <c r="N874" s="1"/>
      <c r="O874" s="1"/>
      <c r="P874" s="1"/>
      <c r="Q874" s="1"/>
      <c r="R874" s="1"/>
      <c r="S874" s="1"/>
      <c r="T874" s="1"/>
      <c r="U874" s="1"/>
      <c r="V874" s="1"/>
      <c r="W874" s="1"/>
      <c r="X874" s="1"/>
      <c r="Y874" s="1"/>
      <c r="Z874" s="1"/>
      <c r="AA874" s="1"/>
      <c r="AB874" s="1"/>
      <c r="AC874" s="1"/>
      <c r="AD874" s="1"/>
      <c r="AE874" s="1"/>
      <c r="AF874" s="1"/>
      <c r="AG874" s="1"/>
      <c r="AH874" s="1"/>
      <c r="AI874" s="1"/>
      <c r="AJ874" s="1"/>
      <c r="AK874" s="1"/>
      <c r="AL874" s="1"/>
    </row>
    <row r="875" spans="1:38" x14ac:dyDescent="0.2">
      <c r="A875" s="1"/>
      <c r="B875" s="1"/>
      <c r="C875" s="1"/>
      <c r="D875" s="1"/>
      <c r="E875" s="1"/>
      <c r="F875" s="1"/>
      <c r="G875" s="1"/>
      <c r="H875" s="1"/>
      <c r="I875" s="1"/>
      <c r="J875" s="1"/>
      <c r="K875" s="1"/>
      <c r="L875" s="1"/>
      <c r="M875" s="1"/>
      <c r="N875" s="1"/>
      <c r="O875" s="1"/>
      <c r="P875" s="1"/>
      <c r="Q875" s="1"/>
      <c r="R875" s="1"/>
      <c r="S875" s="1"/>
      <c r="T875" s="1"/>
      <c r="U875" s="1"/>
      <c r="V875" s="1"/>
      <c r="W875" s="1"/>
      <c r="X875" s="1"/>
      <c r="Y875" s="1"/>
      <c r="Z875" s="1"/>
      <c r="AA875" s="1"/>
      <c r="AB875" s="1"/>
      <c r="AC875" s="1"/>
      <c r="AD875" s="1"/>
      <c r="AE875" s="1"/>
      <c r="AF875" s="1"/>
      <c r="AG875" s="1"/>
      <c r="AH875" s="1"/>
      <c r="AI875" s="1"/>
      <c r="AJ875" s="1"/>
      <c r="AK875" s="1"/>
      <c r="AL875" s="1"/>
    </row>
    <row r="876" spans="1:38" x14ac:dyDescent="0.2">
      <c r="A876" s="1"/>
      <c r="B876" s="1"/>
      <c r="C876" s="1"/>
      <c r="D876" s="1"/>
      <c r="E876" s="1"/>
      <c r="F876" s="1"/>
      <c r="G876" s="1"/>
      <c r="H876" s="1"/>
      <c r="I876" s="1"/>
      <c r="J876" s="1"/>
      <c r="K876" s="1"/>
      <c r="L876" s="1"/>
      <c r="M876" s="1"/>
      <c r="N876" s="1"/>
      <c r="O876" s="1"/>
      <c r="P876" s="1"/>
      <c r="Q876" s="1"/>
      <c r="R876" s="1"/>
      <c r="S876" s="1"/>
      <c r="T876" s="1"/>
      <c r="U876" s="1"/>
      <c r="V876" s="1"/>
      <c r="W876" s="1"/>
      <c r="X876" s="1"/>
      <c r="Y876" s="1"/>
      <c r="Z876" s="1"/>
      <c r="AA876" s="1"/>
      <c r="AB876" s="1"/>
      <c r="AC876" s="1"/>
      <c r="AD876" s="1"/>
      <c r="AE876" s="1"/>
      <c r="AF876" s="1"/>
      <c r="AG876" s="1"/>
      <c r="AH876" s="1"/>
      <c r="AI876" s="1"/>
      <c r="AJ876" s="1"/>
      <c r="AK876" s="1"/>
      <c r="AL876" s="1"/>
    </row>
    <row r="877" spans="1:38" x14ac:dyDescent="0.2">
      <c r="A877" s="1"/>
      <c r="B877" s="1"/>
      <c r="C877" s="1"/>
      <c r="D877" s="1"/>
      <c r="E877" s="1"/>
      <c r="F877" s="1"/>
      <c r="G877" s="1"/>
      <c r="H877" s="1"/>
      <c r="I877" s="1"/>
      <c r="J877" s="1"/>
      <c r="K877" s="1"/>
      <c r="L877" s="1"/>
      <c r="M877" s="1"/>
      <c r="N877" s="1"/>
      <c r="O877" s="1"/>
      <c r="P877" s="1"/>
      <c r="Q877" s="1"/>
      <c r="R877" s="1"/>
      <c r="S877" s="1"/>
      <c r="T877" s="1"/>
      <c r="U877" s="1"/>
      <c r="V877" s="1"/>
      <c r="W877" s="1"/>
      <c r="X877" s="1"/>
      <c r="Y877" s="1"/>
      <c r="Z877" s="1"/>
      <c r="AA877" s="1"/>
      <c r="AB877" s="1"/>
      <c r="AC877" s="1"/>
      <c r="AD877" s="1"/>
      <c r="AE877" s="1"/>
      <c r="AF877" s="1"/>
      <c r="AG877" s="1"/>
      <c r="AH877" s="1"/>
      <c r="AI877" s="1"/>
      <c r="AJ877" s="1"/>
      <c r="AK877" s="1"/>
      <c r="AL877" s="1"/>
    </row>
    <row r="878" spans="1:38" x14ac:dyDescent="0.2">
      <c r="A878" s="1"/>
      <c r="B878" s="1"/>
      <c r="C878" s="1"/>
      <c r="D878" s="1"/>
      <c r="E878" s="1"/>
      <c r="F878" s="1"/>
      <c r="G878" s="1"/>
      <c r="H878" s="1"/>
      <c r="I878" s="1"/>
      <c r="J878" s="1"/>
      <c r="K878" s="1"/>
      <c r="L878" s="1"/>
      <c r="M878" s="1"/>
      <c r="N878" s="1"/>
      <c r="O878" s="1"/>
      <c r="P878" s="1"/>
      <c r="Q878" s="1"/>
      <c r="R878" s="1"/>
      <c r="S878" s="1"/>
      <c r="T878" s="1"/>
      <c r="U878" s="1"/>
      <c r="V878" s="1"/>
      <c r="W878" s="1"/>
      <c r="X878" s="1"/>
      <c r="Y878" s="1"/>
      <c r="Z878" s="1"/>
      <c r="AA878" s="1"/>
      <c r="AB878" s="1"/>
      <c r="AC878" s="1"/>
      <c r="AD878" s="1"/>
      <c r="AE878" s="1"/>
      <c r="AF878" s="1"/>
      <c r="AG878" s="1"/>
      <c r="AH878" s="1"/>
      <c r="AI878" s="1"/>
      <c r="AJ878" s="1"/>
      <c r="AK878" s="1"/>
      <c r="AL878" s="1"/>
    </row>
    <row r="879" spans="1:38" x14ac:dyDescent="0.2">
      <c r="A879" s="1"/>
      <c r="B879" s="1"/>
      <c r="C879" s="1"/>
      <c r="D879" s="1"/>
      <c r="E879" s="1"/>
      <c r="F879" s="1"/>
      <c r="G879" s="1"/>
      <c r="H879" s="1"/>
      <c r="I879" s="1"/>
      <c r="J879" s="1"/>
      <c r="K879" s="1"/>
      <c r="L879" s="1"/>
      <c r="M879" s="1"/>
      <c r="N879" s="1"/>
      <c r="O879" s="1"/>
      <c r="P879" s="1"/>
      <c r="Q879" s="1"/>
      <c r="R879" s="1"/>
      <c r="S879" s="1"/>
      <c r="T879" s="1"/>
      <c r="U879" s="1"/>
      <c r="V879" s="1"/>
      <c r="W879" s="1"/>
      <c r="X879" s="1"/>
      <c r="Y879" s="1"/>
      <c r="Z879" s="1"/>
      <c r="AA879" s="1"/>
      <c r="AB879" s="1"/>
      <c r="AC879" s="1"/>
      <c r="AD879" s="1"/>
      <c r="AE879" s="1"/>
      <c r="AF879" s="1"/>
      <c r="AG879" s="1"/>
      <c r="AH879" s="1"/>
      <c r="AI879" s="1"/>
      <c r="AJ879" s="1"/>
      <c r="AK879" s="1"/>
      <c r="AL879" s="1"/>
    </row>
    <row r="880" spans="1:38" x14ac:dyDescent="0.2">
      <c r="A880" s="1"/>
      <c r="B880" s="1"/>
      <c r="C880" s="1"/>
      <c r="D880" s="1"/>
      <c r="E880" s="1"/>
      <c r="F880" s="1"/>
      <c r="G880" s="1"/>
      <c r="H880" s="1"/>
      <c r="I880" s="1"/>
      <c r="J880" s="1"/>
      <c r="K880" s="1"/>
      <c r="L880" s="1"/>
      <c r="M880" s="1"/>
      <c r="N880" s="1"/>
      <c r="O880" s="1"/>
      <c r="P880" s="1"/>
      <c r="Q880" s="1"/>
      <c r="R880" s="1"/>
      <c r="S880" s="1"/>
      <c r="T880" s="1"/>
      <c r="U880" s="1"/>
      <c r="V880" s="1"/>
      <c r="W880" s="1"/>
      <c r="X880" s="1"/>
      <c r="Y880" s="1"/>
      <c r="Z880" s="1"/>
      <c r="AA880" s="1"/>
      <c r="AB880" s="1"/>
      <c r="AC880" s="1"/>
      <c r="AD880" s="1"/>
      <c r="AE880" s="1"/>
      <c r="AF880" s="1"/>
      <c r="AG880" s="1"/>
      <c r="AH880" s="1"/>
      <c r="AI880" s="1"/>
      <c r="AJ880" s="1"/>
      <c r="AK880" s="1"/>
      <c r="AL880" s="1"/>
    </row>
    <row r="881" spans="1:38" x14ac:dyDescent="0.2">
      <c r="A881" s="1"/>
      <c r="B881" s="1"/>
      <c r="C881" s="1"/>
      <c r="D881" s="1"/>
      <c r="E881" s="1"/>
      <c r="F881" s="1"/>
      <c r="G881" s="1"/>
      <c r="H881" s="1"/>
      <c r="I881" s="1"/>
      <c r="J881" s="1"/>
      <c r="K881" s="1"/>
      <c r="L881" s="1"/>
      <c r="M881" s="1"/>
      <c r="N881" s="1"/>
      <c r="O881" s="1"/>
      <c r="P881" s="1"/>
      <c r="Q881" s="1"/>
      <c r="R881" s="1"/>
      <c r="S881" s="1"/>
      <c r="T881" s="1"/>
      <c r="U881" s="1"/>
      <c r="V881" s="1"/>
      <c r="W881" s="1"/>
      <c r="X881" s="1"/>
      <c r="Y881" s="1"/>
      <c r="Z881" s="1"/>
      <c r="AA881" s="1"/>
      <c r="AB881" s="1"/>
      <c r="AC881" s="1"/>
      <c r="AD881" s="1"/>
      <c r="AE881" s="1"/>
      <c r="AF881" s="1"/>
      <c r="AG881" s="1"/>
      <c r="AH881" s="1"/>
      <c r="AI881" s="1"/>
      <c r="AJ881" s="1"/>
      <c r="AK881" s="1"/>
      <c r="AL881" s="1"/>
    </row>
    <row r="882" spans="1:38" x14ac:dyDescent="0.2">
      <c r="A882" s="1"/>
      <c r="B882" s="1"/>
      <c r="C882" s="1"/>
      <c r="D882" s="1"/>
      <c r="E882" s="1"/>
      <c r="F882" s="1"/>
      <c r="G882" s="1"/>
      <c r="H882" s="1"/>
      <c r="I882" s="1"/>
      <c r="J882" s="1"/>
      <c r="K882" s="1"/>
      <c r="L882" s="1"/>
      <c r="M882" s="1"/>
      <c r="N882" s="1"/>
      <c r="O882" s="1"/>
      <c r="P882" s="1"/>
      <c r="Q882" s="1"/>
      <c r="R882" s="1"/>
      <c r="S882" s="1"/>
      <c r="T882" s="1"/>
      <c r="U882" s="1"/>
      <c r="V882" s="1"/>
      <c r="W882" s="1"/>
      <c r="X882" s="1"/>
      <c r="Y882" s="1"/>
      <c r="Z882" s="1"/>
      <c r="AA882" s="1"/>
      <c r="AB882" s="1"/>
      <c r="AC882" s="1"/>
      <c r="AD882" s="1"/>
      <c r="AE882" s="1"/>
      <c r="AF882" s="1"/>
      <c r="AG882" s="1"/>
      <c r="AH882" s="1"/>
      <c r="AI882" s="1"/>
      <c r="AJ882" s="1"/>
      <c r="AK882" s="1"/>
      <c r="AL882" s="1"/>
    </row>
    <row r="883" spans="1:38" x14ac:dyDescent="0.2">
      <c r="A883" s="1"/>
      <c r="B883" s="1"/>
      <c r="C883" s="1"/>
      <c r="D883" s="1"/>
      <c r="E883" s="1"/>
      <c r="F883" s="1"/>
      <c r="G883" s="1"/>
      <c r="H883" s="1"/>
      <c r="I883" s="1"/>
      <c r="J883" s="1"/>
      <c r="K883" s="1"/>
      <c r="L883" s="1"/>
      <c r="M883" s="1"/>
      <c r="N883" s="1"/>
      <c r="O883" s="1"/>
      <c r="P883" s="1"/>
      <c r="Q883" s="1"/>
      <c r="R883" s="1"/>
      <c r="S883" s="1"/>
      <c r="T883" s="1"/>
      <c r="U883" s="1"/>
      <c r="V883" s="1"/>
      <c r="W883" s="1"/>
      <c r="X883" s="1"/>
      <c r="Y883" s="1"/>
      <c r="Z883" s="1"/>
      <c r="AA883" s="1"/>
      <c r="AB883" s="1"/>
      <c r="AC883" s="1"/>
      <c r="AD883" s="1"/>
      <c r="AE883" s="1"/>
      <c r="AF883" s="1"/>
      <c r="AG883" s="1"/>
      <c r="AH883" s="1"/>
      <c r="AI883" s="1"/>
      <c r="AJ883" s="1"/>
      <c r="AK883" s="1"/>
      <c r="AL883" s="1"/>
    </row>
    <row r="884" spans="1:38" x14ac:dyDescent="0.2">
      <c r="A884" s="1"/>
      <c r="B884" s="1"/>
      <c r="C884" s="1"/>
      <c r="D884" s="1"/>
      <c r="E884" s="1"/>
      <c r="F884" s="1"/>
      <c r="G884" s="1"/>
      <c r="H884" s="1"/>
      <c r="I884" s="1"/>
      <c r="J884" s="1"/>
      <c r="K884" s="1"/>
      <c r="L884" s="1"/>
      <c r="M884" s="1"/>
      <c r="N884" s="1"/>
      <c r="O884" s="1"/>
      <c r="P884" s="1"/>
      <c r="Q884" s="1"/>
      <c r="R884" s="1"/>
      <c r="S884" s="1"/>
      <c r="T884" s="1"/>
      <c r="U884" s="1"/>
      <c r="V884" s="1"/>
      <c r="W884" s="1"/>
      <c r="X884" s="1"/>
      <c r="Y884" s="1"/>
      <c r="Z884" s="1"/>
      <c r="AA884" s="1"/>
      <c r="AB884" s="1"/>
      <c r="AC884" s="1"/>
      <c r="AD884" s="1"/>
      <c r="AE884" s="1"/>
      <c r="AF884" s="1"/>
      <c r="AG884" s="1"/>
      <c r="AH884" s="1"/>
      <c r="AI884" s="1"/>
      <c r="AJ884" s="1"/>
      <c r="AK884" s="1"/>
      <c r="AL884" s="1"/>
    </row>
    <row r="885" spans="1:38" x14ac:dyDescent="0.2">
      <c r="A885" s="1"/>
      <c r="B885" s="1"/>
      <c r="C885" s="1"/>
      <c r="D885" s="1"/>
      <c r="E885" s="1"/>
      <c r="F885" s="1"/>
      <c r="G885" s="1"/>
      <c r="H885" s="1"/>
      <c r="I885" s="1"/>
      <c r="J885" s="1"/>
      <c r="K885" s="1"/>
      <c r="L885" s="1"/>
      <c r="M885" s="1"/>
      <c r="N885" s="1"/>
      <c r="O885" s="1"/>
      <c r="P885" s="1"/>
      <c r="Q885" s="1"/>
      <c r="R885" s="1"/>
      <c r="S885" s="1"/>
      <c r="T885" s="1"/>
      <c r="U885" s="1"/>
      <c r="V885" s="1"/>
      <c r="W885" s="1"/>
      <c r="X885" s="1"/>
      <c r="Y885" s="1"/>
      <c r="Z885" s="1"/>
      <c r="AA885" s="1"/>
      <c r="AB885" s="1"/>
      <c r="AC885" s="1"/>
      <c r="AD885" s="1"/>
      <c r="AE885" s="1"/>
      <c r="AF885" s="1"/>
      <c r="AG885" s="1"/>
      <c r="AH885" s="1"/>
      <c r="AI885" s="1"/>
      <c r="AJ885" s="1"/>
      <c r="AK885" s="1"/>
      <c r="AL885" s="1"/>
    </row>
    <row r="886" spans="1:38" x14ac:dyDescent="0.2">
      <c r="A886" s="1"/>
      <c r="B886" s="1"/>
      <c r="C886" s="1"/>
      <c r="D886" s="1"/>
      <c r="E886" s="1"/>
      <c r="F886" s="1"/>
      <c r="G886" s="1"/>
      <c r="H886" s="1"/>
      <c r="I886" s="1"/>
      <c r="J886" s="1"/>
      <c r="K886" s="1"/>
      <c r="L886" s="1"/>
      <c r="M886" s="1"/>
      <c r="N886" s="1"/>
      <c r="O886" s="1"/>
      <c r="P886" s="1"/>
      <c r="Q886" s="1"/>
      <c r="R886" s="1"/>
      <c r="S886" s="1"/>
      <c r="T886" s="1"/>
      <c r="U886" s="1"/>
      <c r="V886" s="1"/>
      <c r="W886" s="1"/>
      <c r="X886" s="1"/>
      <c r="Y886" s="1"/>
      <c r="Z886" s="1"/>
      <c r="AA886" s="1"/>
      <c r="AB886" s="1"/>
      <c r="AC886" s="1"/>
      <c r="AD886" s="1"/>
      <c r="AE886" s="1"/>
      <c r="AF886" s="1"/>
      <c r="AG886" s="1"/>
      <c r="AH886" s="1"/>
      <c r="AI886" s="1"/>
      <c r="AJ886" s="1"/>
      <c r="AK886" s="1"/>
      <c r="AL886" s="1"/>
    </row>
    <row r="887" spans="1:38" x14ac:dyDescent="0.2">
      <c r="A887" s="1"/>
      <c r="B887" s="1"/>
      <c r="C887" s="1"/>
      <c r="D887" s="1"/>
      <c r="E887" s="1"/>
      <c r="F887" s="1"/>
      <c r="G887" s="1"/>
      <c r="H887" s="1"/>
      <c r="I887" s="1"/>
      <c r="J887" s="1"/>
      <c r="K887" s="1"/>
      <c r="L887" s="1"/>
      <c r="M887" s="1"/>
      <c r="N887" s="1"/>
      <c r="O887" s="1"/>
      <c r="P887" s="1"/>
      <c r="Q887" s="1"/>
      <c r="R887" s="1"/>
      <c r="S887" s="1"/>
      <c r="T887" s="1"/>
      <c r="U887" s="1"/>
      <c r="V887" s="1"/>
      <c r="W887" s="1"/>
      <c r="X887" s="1"/>
      <c r="Y887" s="1"/>
      <c r="Z887" s="1"/>
      <c r="AA887" s="1"/>
      <c r="AB887" s="1"/>
      <c r="AC887" s="1"/>
      <c r="AD887" s="1"/>
      <c r="AE887" s="1"/>
      <c r="AF887" s="1"/>
      <c r="AG887" s="1"/>
      <c r="AH887" s="1"/>
      <c r="AI887" s="1"/>
      <c r="AJ887" s="1"/>
      <c r="AK887" s="1"/>
      <c r="AL887" s="1"/>
    </row>
    <row r="888" spans="1:38" x14ac:dyDescent="0.2">
      <c r="A888" s="1"/>
      <c r="B888" s="1"/>
      <c r="C888" s="1"/>
      <c r="D888" s="1"/>
      <c r="E888" s="1"/>
      <c r="F888" s="1"/>
      <c r="G888" s="1"/>
      <c r="H888" s="1"/>
      <c r="I888" s="1"/>
      <c r="J888" s="1"/>
      <c r="K888" s="1"/>
      <c r="L888" s="1"/>
      <c r="M888" s="1"/>
      <c r="N888" s="1"/>
      <c r="O888" s="1"/>
      <c r="P888" s="1"/>
      <c r="Q888" s="1"/>
      <c r="R888" s="1"/>
      <c r="S888" s="1"/>
      <c r="T888" s="1"/>
      <c r="U888" s="1"/>
      <c r="V888" s="1"/>
      <c r="W888" s="1"/>
      <c r="X888" s="1"/>
      <c r="Y888" s="1"/>
      <c r="Z888" s="1"/>
      <c r="AA888" s="1"/>
      <c r="AB888" s="1"/>
      <c r="AC888" s="1"/>
      <c r="AD888" s="1"/>
      <c r="AE888" s="1"/>
      <c r="AF888" s="1"/>
      <c r="AG888" s="1"/>
      <c r="AH888" s="1"/>
      <c r="AI888" s="1"/>
      <c r="AJ888" s="1"/>
      <c r="AK888" s="1"/>
      <c r="AL888" s="1"/>
    </row>
    <row r="889" spans="1:38" x14ac:dyDescent="0.2">
      <c r="A889" s="1"/>
      <c r="B889" s="1"/>
      <c r="C889" s="1"/>
      <c r="D889" s="1"/>
      <c r="E889" s="1"/>
      <c r="F889" s="1"/>
      <c r="G889" s="1"/>
      <c r="H889" s="1"/>
      <c r="I889" s="1"/>
      <c r="J889" s="1"/>
      <c r="K889" s="1"/>
      <c r="L889" s="1"/>
      <c r="M889" s="1"/>
      <c r="N889" s="1"/>
      <c r="O889" s="1"/>
      <c r="P889" s="1"/>
      <c r="Q889" s="1"/>
      <c r="R889" s="1"/>
      <c r="S889" s="1"/>
      <c r="T889" s="1"/>
      <c r="U889" s="1"/>
      <c r="V889" s="1"/>
      <c r="W889" s="1"/>
      <c r="X889" s="1"/>
      <c r="Y889" s="1"/>
      <c r="Z889" s="1"/>
      <c r="AA889" s="1"/>
      <c r="AB889" s="1"/>
      <c r="AC889" s="1"/>
      <c r="AD889" s="1"/>
      <c r="AE889" s="1"/>
      <c r="AF889" s="1"/>
      <c r="AG889" s="1"/>
      <c r="AH889" s="1"/>
      <c r="AI889" s="1"/>
      <c r="AJ889" s="1"/>
      <c r="AK889" s="1"/>
      <c r="AL889" s="1"/>
    </row>
    <row r="890" spans="1:38" x14ac:dyDescent="0.2">
      <c r="A890" s="1"/>
      <c r="B890" s="1"/>
      <c r="C890" s="1"/>
      <c r="D890" s="1"/>
      <c r="E890" s="1"/>
      <c r="F890" s="1"/>
      <c r="G890" s="1"/>
      <c r="H890" s="1"/>
      <c r="I890" s="1"/>
      <c r="J890" s="1"/>
      <c r="K890" s="1"/>
      <c r="L890" s="1"/>
      <c r="M890" s="1"/>
      <c r="N890" s="1"/>
      <c r="O890" s="1"/>
      <c r="P890" s="1"/>
      <c r="Q890" s="1"/>
      <c r="R890" s="1"/>
      <c r="S890" s="1"/>
      <c r="T890" s="1"/>
      <c r="U890" s="1"/>
      <c r="V890" s="1"/>
      <c r="W890" s="1"/>
      <c r="X890" s="1"/>
      <c r="Y890" s="1"/>
      <c r="Z890" s="1"/>
      <c r="AA890" s="1"/>
      <c r="AB890" s="1"/>
      <c r="AC890" s="1"/>
      <c r="AD890" s="1"/>
      <c r="AE890" s="1"/>
      <c r="AF890" s="1"/>
      <c r="AG890" s="1"/>
      <c r="AH890" s="1"/>
      <c r="AI890" s="1"/>
      <c r="AJ890" s="1"/>
      <c r="AK890" s="1"/>
      <c r="AL890" s="1"/>
    </row>
    <row r="891" spans="1:38" x14ac:dyDescent="0.2">
      <c r="A891" s="1"/>
      <c r="B891" s="1"/>
      <c r="C891" s="1"/>
      <c r="D891" s="1"/>
      <c r="E891" s="1"/>
      <c r="F891" s="1"/>
      <c r="G891" s="1"/>
      <c r="H891" s="1"/>
      <c r="I891" s="1"/>
      <c r="J891" s="1"/>
      <c r="K891" s="1"/>
      <c r="L891" s="1"/>
      <c r="M891" s="1"/>
      <c r="N891" s="1"/>
      <c r="O891" s="1"/>
      <c r="P891" s="1"/>
      <c r="Q891" s="1"/>
      <c r="R891" s="1"/>
      <c r="S891" s="1"/>
      <c r="T891" s="1"/>
      <c r="U891" s="1"/>
      <c r="V891" s="1"/>
      <c r="W891" s="1"/>
      <c r="X891" s="1"/>
      <c r="Y891" s="1"/>
      <c r="Z891" s="1"/>
      <c r="AA891" s="1"/>
      <c r="AB891" s="1"/>
      <c r="AC891" s="1"/>
      <c r="AD891" s="1"/>
      <c r="AE891" s="1"/>
      <c r="AF891" s="1"/>
      <c r="AG891" s="1"/>
      <c r="AH891" s="1"/>
      <c r="AI891" s="1"/>
      <c r="AJ891" s="1"/>
      <c r="AK891" s="1"/>
      <c r="AL891" s="1"/>
    </row>
    <row r="892" spans="1:38" x14ac:dyDescent="0.2">
      <c r="A892" s="1"/>
      <c r="B892" s="1"/>
      <c r="C892" s="1"/>
      <c r="D892" s="1"/>
      <c r="E892" s="1"/>
      <c r="F892" s="1"/>
      <c r="G892" s="1"/>
      <c r="H892" s="1"/>
      <c r="I892" s="1"/>
      <c r="J892" s="1"/>
      <c r="K892" s="1"/>
      <c r="L892" s="1"/>
      <c r="M892" s="1"/>
      <c r="N892" s="1"/>
      <c r="O892" s="1"/>
      <c r="P892" s="1"/>
      <c r="Q892" s="1"/>
      <c r="R892" s="1"/>
      <c r="S892" s="1"/>
      <c r="T892" s="1"/>
      <c r="U892" s="1"/>
      <c r="V892" s="1"/>
      <c r="W892" s="1"/>
      <c r="X892" s="1"/>
      <c r="Y892" s="1"/>
      <c r="Z892" s="1"/>
      <c r="AA892" s="1"/>
      <c r="AB892" s="1"/>
      <c r="AC892" s="1"/>
      <c r="AD892" s="1"/>
      <c r="AE892" s="1"/>
      <c r="AF892" s="1"/>
      <c r="AG892" s="1"/>
      <c r="AH892" s="1"/>
      <c r="AI892" s="1"/>
      <c r="AJ892" s="1"/>
      <c r="AK892" s="1"/>
      <c r="AL892" s="1"/>
    </row>
    <row r="893" spans="1:38" x14ac:dyDescent="0.2">
      <c r="A893" s="1"/>
      <c r="B893" s="1"/>
      <c r="C893" s="1"/>
      <c r="D893" s="1"/>
      <c r="E893" s="1"/>
      <c r="F893" s="1"/>
      <c r="G893" s="1"/>
      <c r="H893" s="1"/>
      <c r="I893" s="1"/>
      <c r="J893" s="1"/>
      <c r="K893" s="1"/>
      <c r="L893" s="1"/>
      <c r="M893" s="1"/>
      <c r="N893" s="1"/>
      <c r="O893" s="1"/>
      <c r="P893" s="1"/>
      <c r="Q893" s="1"/>
      <c r="R893" s="1"/>
      <c r="S893" s="1"/>
      <c r="T893" s="1"/>
      <c r="U893" s="1"/>
      <c r="V893" s="1"/>
      <c r="W893" s="1"/>
      <c r="X893" s="1"/>
      <c r="Y893" s="1"/>
      <c r="Z893" s="1"/>
      <c r="AA893" s="1"/>
      <c r="AB893" s="1"/>
      <c r="AC893" s="1"/>
      <c r="AD893" s="1"/>
      <c r="AE893" s="1"/>
      <c r="AF893" s="1"/>
      <c r="AG893" s="1"/>
      <c r="AH893" s="1"/>
      <c r="AI893" s="1"/>
      <c r="AJ893" s="1"/>
      <c r="AK893" s="1"/>
      <c r="AL893" s="1"/>
    </row>
    <row r="894" spans="1:38" x14ac:dyDescent="0.2">
      <c r="A894" s="1"/>
      <c r="B894" s="1"/>
      <c r="C894" s="1"/>
      <c r="D894" s="1"/>
      <c r="E894" s="1"/>
      <c r="F894" s="1"/>
      <c r="G894" s="1"/>
      <c r="H894" s="1"/>
      <c r="I894" s="1"/>
      <c r="J894" s="1"/>
      <c r="K894" s="1"/>
      <c r="L894" s="1"/>
      <c r="M894" s="1"/>
      <c r="N894" s="1"/>
      <c r="O894" s="1"/>
      <c r="P894" s="1"/>
      <c r="Q894" s="1"/>
      <c r="R894" s="1"/>
      <c r="S894" s="1"/>
      <c r="T894" s="1"/>
      <c r="U894" s="1"/>
      <c r="V894" s="1"/>
      <c r="W894" s="1"/>
      <c r="X894" s="1"/>
      <c r="Y894" s="1"/>
      <c r="Z894" s="1"/>
      <c r="AA894" s="1"/>
      <c r="AB894" s="1"/>
      <c r="AC894" s="1"/>
      <c r="AD894" s="1"/>
      <c r="AE894" s="1"/>
      <c r="AF894" s="1"/>
      <c r="AG894" s="1"/>
      <c r="AH894" s="1"/>
      <c r="AI894" s="1"/>
      <c r="AJ894" s="1"/>
      <c r="AK894" s="1"/>
      <c r="AL894" s="1"/>
    </row>
    <row r="895" spans="1:38" x14ac:dyDescent="0.2">
      <c r="A895" s="1"/>
      <c r="B895" s="1"/>
      <c r="C895" s="1"/>
      <c r="D895" s="1"/>
      <c r="E895" s="1"/>
      <c r="F895" s="1"/>
      <c r="G895" s="1"/>
      <c r="H895" s="1"/>
      <c r="I895" s="1"/>
      <c r="J895" s="1"/>
      <c r="K895" s="1"/>
      <c r="L895" s="1"/>
      <c r="M895" s="1"/>
      <c r="N895" s="1"/>
      <c r="O895" s="1"/>
      <c r="P895" s="1"/>
      <c r="Q895" s="1"/>
      <c r="R895" s="1"/>
      <c r="S895" s="1"/>
      <c r="T895" s="1"/>
      <c r="U895" s="1"/>
      <c r="V895" s="1"/>
      <c r="W895" s="1"/>
      <c r="X895" s="1"/>
      <c r="Y895" s="1"/>
      <c r="Z895" s="1"/>
      <c r="AA895" s="1"/>
      <c r="AB895" s="1"/>
      <c r="AC895" s="1"/>
      <c r="AD895" s="1"/>
      <c r="AE895" s="1"/>
      <c r="AF895" s="1"/>
      <c r="AG895" s="1"/>
      <c r="AH895" s="1"/>
      <c r="AI895" s="1"/>
      <c r="AJ895" s="1"/>
      <c r="AK895" s="1"/>
      <c r="AL895" s="1"/>
    </row>
    <row r="896" spans="1:38" x14ac:dyDescent="0.2">
      <c r="A896" s="1"/>
      <c r="B896" s="1"/>
      <c r="C896" s="1"/>
      <c r="D896" s="1"/>
      <c r="E896" s="1"/>
      <c r="F896" s="1"/>
      <c r="G896" s="1"/>
      <c r="H896" s="1"/>
      <c r="I896" s="1"/>
      <c r="J896" s="1"/>
      <c r="K896" s="1"/>
      <c r="L896" s="1"/>
      <c r="M896" s="1"/>
      <c r="N896" s="1"/>
      <c r="O896" s="1"/>
      <c r="P896" s="1"/>
      <c r="Q896" s="1"/>
      <c r="R896" s="1"/>
      <c r="S896" s="1"/>
      <c r="T896" s="1"/>
      <c r="U896" s="1"/>
      <c r="V896" s="1"/>
      <c r="W896" s="1"/>
      <c r="X896" s="1"/>
      <c r="Y896" s="1"/>
      <c r="Z896" s="1"/>
      <c r="AA896" s="1"/>
      <c r="AB896" s="1"/>
      <c r="AC896" s="1"/>
      <c r="AD896" s="1"/>
      <c r="AE896" s="1"/>
      <c r="AF896" s="1"/>
      <c r="AG896" s="1"/>
      <c r="AH896" s="1"/>
      <c r="AI896" s="1"/>
      <c r="AJ896" s="1"/>
      <c r="AK896" s="1"/>
      <c r="AL896" s="1"/>
    </row>
    <row r="897" spans="1:38" x14ac:dyDescent="0.2">
      <c r="A897" s="1"/>
      <c r="B897" s="1"/>
      <c r="C897" s="1"/>
      <c r="D897" s="1"/>
      <c r="E897" s="1"/>
      <c r="F897" s="1"/>
      <c r="G897" s="1"/>
      <c r="H897" s="1"/>
      <c r="I897" s="1"/>
      <c r="J897" s="1"/>
      <c r="K897" s="1"/>
      <c r="L897" s="1"/>
      <c r="M897" s="1"/>
      <c r="N897" s="1"/>
      <c r="O897" s="1"/>
      <c r="P897" s="1"/>
      <c r="Q897" s="1"/>
      <c r="R897" s="1"/>
      <c r="S897" s="1"/>
      <c r="T897" s="1"/>
      <c r="U897" s="1"/>
      <c r="V897" s="1"/>
      <c r="W897" s="1"/>
      <c r="X897" s="1"/>
      <c r="Y897" s="1"/>
      <c r="Z897" s="1"/>
      <c r="AA897" s="1"/>
      <c r="AB897" s="1"/>
      <c r="AC897" s="1"/>
      <c r="AD897" s="1"/>
      <c r="AE897" s="1"/>
      <c r="AF897" s="1"/>
      <c r="AG897" s="1"/>
      <c r="AH897" s="1"/>
      <c r="AI897" s="1"/>
      <c r="AJ897" s="1"/>
      <c r="AK897" s="1"/>
      <c r="AL897" s="1"/>
    </row>
    <row r="898" spans="1:38" x14ac:dyDescent="0.2">
      <c r="A898" s="1"/>
      <c r="B898" s="1"/>
      <c r="C898" s="1"/>
      <c r="D898" s="1"/>
      <c r="E898" s="1"/>
      <c r="F898" s="1"/>
      <c r="G898" s="1"/>
      <c r="H898" s="1"/>
      <c r="I898" s="1"/>
      <c r="J898" s="1"/>
      <c r="K898" s="1"/>
      <c r="L898" s="1"/>
      <c r="M898" s="1"/>
      <c r="N898" s="1"/>
      <c r="O898" s="1"/>
      <c r="P898" s="1"/>
      <c r="Q898" s="1"/>
      <c r="R898" s="1"/>
      <c r="S898" s="1"/>
      <c r="T898" s="1"/>
      <c r="U898" s="1"/>
      <c r="V898" s="1"/>
      <c r="W898" s="1"/>
      <c r="X898" s="1"/>
      <c r="Y898" s="1"/>
      <c r="Z898" s="1"/>
      <c r="AA898" s="1"/>
      <c r="AB898" s="1"/>
      <c r="AC898" s="1"/>
      <c r="AD898" s="1"/>
      <c r="AE898" s="1"/>
      <c r="AF898" s="1"/>
      <c r="AG898" s="1"/>
      <c r="AH898" s="1"/>
      <c r="AI898" s="1"/>
      <c r="AJ898" s="1"/>
      <c r="AK898" s="1"/>
      <c r="AL898" s="1"/>
    </row>
    <row r="899" spans="1:38" x14ac:dyDescent="0.2">
      <c r="A899" s="1"/>
      <c r="B899" s="1"/>
      <c r="C899" s="1"/>
      <c r="D899" s="1"/>
      <c r="E899" s="1"/>
      <c r="F899" s="1"/>
      <c r="G899" s="1"/>
      <c r="H899" s="1"/>
      <c r="I899" s="1"/>
      <c r="J899" s="1"/>
      <c r="K899" s="1"/>
      <c r="L899" s="1"/>
      <c r="M899" s="1"/>
      <c r="N899" s="1"/>
      <c r="O899" s="1"/>
      <c r="P899" s="1"/>
      <c r="Q899" s="1"/>
      <c r="R899" s="1"/>
      <c r="S899" s="1"/>
      <c r="T899" s="1"/>
      <c r="U899" s="1"/>
      <c r="V899" s="1"/>
      <c r="W899" s="1"/>
      <c r="X899" s="1"/>
      <c r="Y899" s="1"/>
      <c r="Z899" s="1"/>
      <c r="AA899" s="1"/>
      <c r="AB899" s="1"/>
      <c r="AC899" s="1"/>
      <c r="AD899" s="1"/>
      <c r="AE899" s="1"/>
      <c r="AF899" s="1"/>
      <c r="AG899" s="1"/>
      <c r="AH899" s="1"/>
      <c r="AI899" s="1"/>
      <c r="AJ899" s="1"/>
      <c r="AK899" s="1"/>
      <c r="AL899" s="1"/>
    </row>
    <row r="900" spans="1:38" x14ac:dyDescent="0.2">
      <c r="A900" s="1"/>
      <c r="B900" s="1"/>
      <c r="C900" s="1"/>
      <c r="D900" s="1"/>
      <c r="E900" s="1"/>
      <c r="F900" s="1"/>
      <c r="G900" s="1"/>
      <c r="H900" s="1"/>
      <c r="I900" s="1"/>
      <c r="J900" s="1"/>
      <c r="K900" s="1"/>
      <c r="L900" s="1"/>
      <c r="M900" s="1"/>
      <c r="N900" s="1"/>
      <c r="O900" s="1"/>
      <c r="P900" s="1"/>
      <c r="Q900" s="1"/>
      <c r="R900" s="1"/>
      <c r="S900" s="1"/>
      <c r="T900" s="1"/>
      <c r="U900" s="1"/>
      <c r="V900" s="1"/>
      <c r="W900" s="1"/>
      <c r="X900" s="1"/>
      <c r="Y900" s="1"/>
      <c r="Z900" s="1"/>
      <c r="AA900" s="1"/>
      <c r="AB900" s="1"/>
      <c r="AC900" s="1"/>
      <c r="AD900" s="1"/>
      <c r="AE900" s="1"/>
      <c r="AF900" s="1"/>
      <c r="AG900" s="1"/>
      <c r="AH900" s="1"/>
      <c r="AI900" s="1"/>
      <c r="AJ900" s="1"/>
      <c r="AK900" s="1"/>
      <c r="AL900" s="1"/>
    </row>
    <row r="901" spans="1:38" x14ac:dyDescent="0.2">
      <c r="A901" s="1"/>
      <c r="B901" s="1"/>
      <c r="C901" s="1"/>
      <c r="D901" s="1"/>
      <c r="E901" s="1"/>
      <c r="F901" s="1"/>
      <c r="G901" s="1"/>
      <c r="H901" s="1"/>
      <c r="I901" s="1"/>
      <c r="J901" s="1"/>
      <c r="K901" s="1"/>
      <c r="L901" s="1"/>
      <c r="M901" s="1"/>
      <c r="N901" s="1"/>
      <c r="O901" s="1"/>
      <c r="P901" s="1"/>
      <c r="Q901" s="1"/>
      <c r="R901" s="1"/>
      <c r="S901" s="1"/>
      <c r="T901" s="1"/>
      <c r="U901" s="1"/>
      <c r="V901" s="1"/>
      <c r="W901" s="1"/>
      <c r="X901" s="1"/>
      <c r="Y901" s="1"/>
      <c r="Z901" s="1"/>
      <c r="AA901" s="1"/>
      <c r="AB901" s="1"/>
      <c r="AC901" s="1"/>
      <c r="AD901" s="1"/>
      <c r="AE901" s="1"/>
      <c r="AF901" s="1"/>
      <c r="AG901" s="1"/>
      <c r="AH901" s="1"/>
      <c r="AI901" s="1"/>
      <c r="AJ901" s="1"/>
      <c r="AK901" s="1"/>
      <c r="AL901" s="1"/>
    </row>
    <row r="902" spans="1:38" x14ac:dyDescent="0.2">
      <c r="A902" s="1"/>
      <c r="B902" s="1"/>
      <c r="C902" s="1"/>
      <c r="D902" s="1"/>
      <c r="E902" s="1"/>
      <c r="F902" s="1"/>
      <c r="G902" s="1"/>
      <c r="H902" s="1"/>
      <c r="I902" s="1"/>
      <c r="J902" s="1"/>
      <c r="K902" s="1"/>
      <c r="L902" s="1"/>
      <c r="M902" s="1"/>
      <c r="N902" s="1"/>
      <c r="O902" s="1"/>
      <c r="P902" s="1"/>
      <c r="Q902" s="1"/>
      <c r="R902" s="1"/>
      <c r="S902" s="1"/>
      <c r="T902" s="1"/>
      <c r="U902" s="1"/>
      <c r="V902" s="1"/>
      <c r="W902" s="1"/>
      <c r="X902" s="1"/>
      <c r="Y902" s="1"/>
      <c r="Z902" s="1"/>
      <c r="AA902" s="1"/>
      <c r="AB902" s="1"/>
      <c r="AC902" s="1"/>
      <c r="AD902" s="1"/>
      <c r="AE902" s="1"/>
      <c r="AF902" s="1"/>
      <c r="AG902" s="1"/>
      <c r="AH902" s="1"/>
      <c r="AI902" s="1"/>
      <c r="AJ902" s="1"/>
      <c r="AK902" s="1"/>
      <c r="AL902" s="1"/>
    </row>
    <row r="903" spans="1:38" x14ac:dyDescent="0.2">
      <c r="A903" s="1"/>
      <c r="B903" s="1"/>
      <c r="C903" s="1"/>
      <c r="D903" s="1"/>
      <c r="E903" s="1"/>
      <c r="F903" s="1"/>
      <c r="G903" s="1"/>
      <c r="H903" s="1"/>
      <c r="I903" s="1"/>
      <c r="J903" s="1"/>
      <c r="K903" s="1"/>
      <c r="L903" s="1"/>
      <c r="M903" s="1"/>
      <c r="N903" s="1"/>
      <c r="O903" s="1"/>
      <c r="P903" s="1"/>
      <c r="Q903" s="1"/>
      <c r="R903" s="1"/>
      <c r="S903" s="1"/>
      <c r="T903" s="1"/>
      <c r="U903" s="1"/>
      <c r="V903" s="1"/>
      <c r="W903" s="1"/>
      <c r="X903" s="1"/>
      <c r="Y903" s="1"/>
      <c r="Z903" s="1"/>
      <c r="AA903" s="1"/>
      <c r="AB903" s="1"/>
      <c r="AC903" s="1"/>
      <c r="AD903" s="1"/>
      <c r="AE903" s="1"/>
      <c r="AF903" s="1"/>
      <c r="AG903" s="1"/>
      <c r="AH903" s="1"/>
      <c r="AI903" s="1"/>
      <c r="AJ903" s="1"/>
      <c r="AK903" s="1"/>
      <c r="AL903" s="1"/>
    </row>
    <row r="904" spans="1:38" x14ac:dyDescent="0.2">
      <c r="A904" s="1"/>
      <c r="B904" s="1"/>
      <c r="C904" s="1"/>
      <c r="D904" s="1"/>
      <c r="E904" s="1"/>
      <c r="F904" s="1"/>
      <c r="G904" s="1"/>
      <c r="H904" s="1"/>
      <c r="I904" s="1"/>
      <c r="J904" s="1"/>
      <c r="K904" s="1"/>
      <c r="L904" s="1"/>
      <c r="M904" s="1"/>
      <c r="N904" s="1"/>
      <c r="O904" s="1"/>
      <c r="P904" s="1"/>
      <c r="Q904" s="1"/>
      <c r="R904" s="1"/>
      <c r="S904" s="1"/>
      <c r="T904" s="1"/>
      <c r="U904" s="1"/>
      <c r="V904" s="1"/>
      <c r="W904" s="1"/>
      <c r="X904" s="1"/>
      <c r="Y904" s="1"/>
      <c r="Z904" s="1"/>
      <c r="AA904" s="1"/>
      <c r="AB904" s="1"/>
      <c r="AC904" s="1"/>
      <c r="AD904" s="1"/>
      <c r="AE904" s="1"/>
      <c r="AF904" s="1"/>
      <c r="AG904" s="1"/>
      <c r="AH904" s="1"/>
      <c r="AI904" s="1"/>
      <c r="AJ904" s="1"/>
      <c r="AK904" s="1"/>
      <c r="AL904" s="1"/>
    </row>
    <row r="905" spans="1:38" x14ac:dyDescent="0.2">
      <c r="A905" s="1"/>
      <c r="B905" s="1"/>
      <c r="C905" s="1"/>
      <c r="D905" s="1"/>
      <c r="E905" s="1"/>
      <c r="F905" s="1"/>
      <c r="G905" s="1"/>
      <c r="H905" s="1"/>
      <c r="I905" s="1"/>
      <c r="J905" s="1"/>
      <c r="K905" s="1"/>
      <c r="L905" s="1"/>
      <c r="M905" s="1"/>
      <c r="N905" s="1"/>
      <c r="O905" s="1"/>
      <c r="P905" s="1"/>
      <c r="Q905" s="1"/>
      <c r="R905" s="1"/>
      <c r="S905" s="1"/>
      <c r="T905" s="1"/>
      <c r="U905" s="1"/>
      <c r="V905" s="1"/>
      <c r="W905" s="1"/>
      <c r="X905" s="1"/>
      <c r="Y905" s="1"/>
      <c r="Z905" s="1"/>
      <c r="AA905" s="1"/>
      <c r="AB905" s="1"/>
      <c r="AC905" s="1"/>
      <c r="AD905" s="1"/>
      <c r="AE905" s="1"/>
      <c r="AF905" s="1"/>
      <c r="AG905" s="1"/>
      <c r="AH905" s="1"/>
      <c r="AI905" s="1"/>
      <c r="AJ905" s="1"/>
      <c r="AK905" s="1"/>
      <c r="AL905" s="1"/>
    </row>
    <row r="906" spans="1:38" x14ac:dyDescent="0.2">
      <c r="A906" s="1"/>
      <c r="B906" s="1"/>
      <c r="C906" s="1"/>
      <c r="D906" s="1"/>
      <c r="E906" s="1"/>
      <c r="F906" s="1"/>
      <c r="G906" s="1"/>
      <c r="H906" s="1"/>
      <c r="I906" s="1"/>
      <c r="J906" s="1"/>
      <c r="K906" s="1"/>
      <c r="L906" s="1"/>
      <c r="M906" s="1"/>
      <c r="N906" s="1"/>
      <c r="O906" s="1"/>
      <c r="P906" s="1"/>
      <c r="Q906" s="1"/>
      <c r="R906" s="1"/>
      <c r="S906" s="1"/>
      <c r="T906" s="1"/>
      <c r="U906" s="1"/>
      <c r="V906" s="1"/>
      <c r="W906" s="1"/>
      <c r="X906" s="1"/>
      <c r="Y906" s="1"/>
      <c r="Z906" s="1"/>
      <c r="AA906" s="1"/>
      <c r="AB906" s="1"/>
      <c r="AC906" s="1"/>
      <c r="AD906" s="1"/>
      <c r="AE906" s="1"/>
      <c r="AF906" s="1"/>
      <c r="AG906" s="1"/>
      <c r="AH906" s="1"/>
      <c r="AI906" s="1"/>
      <c r="AJ906" s="1"/>
      <c r="AK906" s="1"/>
      <c r="AL906" s="1"/>
    </row>
    <row r="907" spans="1:38" x14ac:dyDescent="0.2">
      <c r="A907" s="1"/>
      <c r="B907" s="1"/>
      <c r="C907" s="1"/>
      <c r="D907" s="1"/>
      <c r="E907" s="1"/>
      <c r="F907" s="1"/>
      <c r="G907" s="1"/>
      <c r="H907" s="1"/>
      <c r="I907" s="1"/>
      <c r="J907" s="1"/>
      <c r="K907" s="1"/>
      <c r="L907" s="1"/>
      <c r="M907" s="1"/>
      <c r="N907" s="1"/>
      <c r="O907" s="1"/>
      <c r="P907" s="1"/>
      <c r="Q907" s="1"/>
      <c r="R907" s="1"/>
      <c r="S907" s="1"/>
      <c r="T907" s="1"/>
      <c r="U907" s="1"/>
      <c r="V907" s="1"/>
      <c r="W907" s="1"/>
      <c r="X907" s="1"/>
      <c r="Y907" s="1"/>
      <c r="Z907" s="1"/>
      <c r="AA907" s="1"/>
      <c r="AB907" s="1"/>
      <c r="AC907" s="1"/>
      <c r="AD907" s="1"/>
      <c r="AE907" s="1"/>
      <c r="AF907" s="1"/>
      <c r="AG907" s="1"/>
      <c r="AH907" s="1"/>
      <c r="AI907" s="1"/>
      <c r="AJ907" s="1"/>
      <c r="AK907" s="1"/>
      <c r="AL907" s="1"/>
    </row>
    <row r="908" spans="1:38" x14ac:dyDescent="0.2">
      <c r="A908" s="1"/>
      <c r="B908" s="1"/>
      <c r="C908" s="1"/>
      <c r="D908" s="1"/>
      <c r="E908" s="1"/>
      <c r="F908" s="1"/>
      <c r="G908" s="1"/>
      <c r="H908" s="1"/>
      <c r="I908" s="1"/>
      <c r="J908" s="1"/>
      <c r="K908" s="1"/>
      <c r="L908" s="1"/>
      <c r="M908" s="1"/>
      <c r="N908" s="1"/>
      <c r="O908" s="1"/>
      <c r="P908" s="1"/>
      <c r="Q908" s="1"/>
      <c r="R908" s="1"/>
      <c r="S908" s="1"/>
      <c r="T908" s="1"/>
      <c r="U908" s="1"/>
      <c r="V908" s="1"/>
      <c r="W908" s="1"/>
      <c r="X908" s="1"/>
      <c r="Y908" s="1"/>
      <c r="Z908" s="1"/>
      <c r="AA908" s="1"/>
      <c r="AB908" s="1"/>
      <c r="AC908" s="1"/>
      <c r="AD908" s="1"/>
      <c r="AE908" s="1"/>
      <c r="AF908" s="1"/>
      <c r="AG908" s="1"/>
      <c r="AH908" s="1"/>
      <c r="AI908" s="1"/>
      <c r="AJ908" s="1"/>
      <c r="AK908" s="1"/>
      <c r="AL908" s="1"/>
    </row>
    <row r="909" spans="1:38" x14ac:dyDescent="0.2">
      <c r="A909" s="1"/>
      <c r="B909" s="1"/>
      <c r="C909" s="1"/>
      <c r="D909" s="1"/>
      <c r="E909" s="1"/>
      <c r="F909" s="1"/>
      <c r="G909" s="1"/>
      <c r="H909" s="1"/>
      <c r="I909" s="1"/>
      <c r="J909" s="1"/>
      <c r="K909" s="1"/>
      <c r="L909" s="1"/>
      <c r="M909" s="1"/>
      <c r="N909" s="1"/>
      <c r="O909" s="1"/>
      <c r="P909" s="1"/>
      <c r="Q909" s="1"/>
      <c r="R909" s="1"/>
      <c r="S909" s="1"/>
      <c r="T909" s="1"/>
      <c r="U909" s="1"/>
      <c r="V909" s="1"/>
      <c r="W909" s="1"/>
      <c r="X909" s="1"/>
      <c r="Y909" s="1"/>
      <c r="Z909" s="1"/>
      <c r="AA909" s="1"/>
      <c r="AB909" s="1"/>
      <c r="AC909" s="1"/>
      <c r="AD909" s="1"/>
      <c r="AE909" s="1"/>
      <c r="AF909" s="1"/>
      <c r="AG909" s="1"/>
      <c r="AH909" s="1"/>
      <c r="AI909" s="1"/>
      <c r="AJ909" s="1"/>
      <c r="AK909" s="1"/>
      <c r="AL909" s="1"/>
    </row>
    <row r="910" spans="1:38" x14ac:dyDescent="0.2">
      <c r="A910" s="1"/>
      <c r="B910" s="1"/>
      <c r="C910" s="1"/>
      <c r="D910" s="1"/>
      <c r="E910" s="1"/>
      <c r="F910" s="1"/>
      <c r="G910" s="1"/>
      <c r="H910" s="1"/>
      <c r="I910" s="1"/>
      <c r="J910" s="1"/>
      <c r="K910" s="1"/>
      <c r="L910" s="1"/>
      <c r="M910" s="1"/>
      <c r="N910" s="1"/>
      <c r="O910" s="1"/>
      <c r="P910" s="1"/>
      <c r="Q910" s="1"/>
      <c r="R910" s="1"/>
      <c r="S910" s="1"/>
      <c r="T910" s="1"/>
      <c r="U910" s="1"/>
      <c r="V910" s="1"/>
      <c r="W910" s="1"/>
      <c r="X910" s="1"/>
      <c r="Y910" s="1"/>
      <c r="Z910" s="1"/>
      <c r="AA910" s="1"/>
      <c r="AB910" s="1"/>
      <c r="AC910" s="1"/>
      <c r="AD910" s="1"/>
      <c r="AE910" s="1"/>
      <c r="AF910" s="1"/>
      <c r="AG910" s="1"/>
      <c r="AH910" s="1"/>
      <c r="AI910" s="1"/>
      <c r="AJ910" s="1"/>
      <c r="AK910" s="1"/>
      <c r="AL910" s="1"/>
    </row>
    <row r="911" spans="1:38" x14ac:dyDescent="0.2">
      <c r="A911" s="1"/>
      <c r="B911" s="1"/>
      <c r="C911" s="1"/>
      <c r="D911" s="1"/>
      <c r="E911" s="1"/>
      <c r="F911" s="1"/>
      <c r="G911" s="1"/>
      <c r="H911" s="1"/>
      <c r="I911" s="1"/>
      <c r="J911" s="1"/>
      <c r="K911" s="1"/>
      <c r="L911" s="1"/>
      <c r="M911" s="1"/>
      <c r="N911" s="1"/>
      <c r="O911" s="1"/>
      <c r="P911" s="1"/>
      <c r="Q911" s="1"/>
      <c r="R911" s="1"/>
      <c r="S911" s="1"/>
      <c r="T911" s="1"/>
      <c r="U911" s="1"/>
      <c r="V911" s="1"/>
      <c r="W911" s="1"/>
      <c r="X911" s="1"/>
      <c r="Y911" s="1"/>
      <c r="Z911" s="1"/>
      <c r="AA911" s="1"/>
      <c r="AB911" s="1"/>
      <c r="AC911" s="1"/>
      <c r="AD911" s="1"/>
      <c r="AE911" s="1"/>
      <c r="AF911" s="1"/>
      <c r="AG911" s="1"/>
      <c r="AH911" s="1"/>
      <c r="AI911" s="1"/>
      <c r="AJ911" s="1"/>
      <c r="AK911" s="1"/>
      <c r="AL911" s="1"/>
    </row>
    <row r="912" spans="1:38" x14ac:dyDescent="0.2">
      <c r="A912" s="1"/>
      <c r="B912" s="1"/>
      <c r="C912" s="1"/>
      <c r="D912" s="1"/>
      <c r="E912" s="1"/>
      <c r="F912" s="1"/>
      <c r="G912" s="1"/>
      <c r="H912" s="1"/>
      <c r="I912" s="1"/>
      <c r="J912" s="1"/>
      <c r="K912" s="1"/>
      <c r="L912" s="1"/>
      <c r="M912" s="1"/>
      <c r="N912" s="1"/>
      <c r="O912" s="1"/>
      <c r="P912" s="1"/>
      <c r="Q912" s="1"/>
      <c r="R912" s="1"/>
      <c r="S912" s="1"/>
      <c r="T912" s="1"/>
      <c r="U912" s="1"/>
      <c r="V912" s="1"/>
      <c r="W912" s="1"/>
      <c r="X912" s="1"/>
      <c r="Y912" s="1"/>
      <c r="Z912" s="1"/>
      <c r="AA912" s="1"/>
      <c r="AB912" s="1"/>
      <c r="AC912" s="1"/>
      <c r="AD912" s="1"/>
      <c r="AE912" s="1"/>
      <c r="AF912" s="1"/>
      <c r="AG912" s="1"/>
      <c r="AH912" s="1"/>
      <c r="AI912" s="1"/>
      <c r="AJ912" s="1"/>
      <c r="AK912" s="1"/>
      <c r="AL912" s="1"/>
    </row>
    <row r="913" spans="1:38" x14ac:dyDescent="0.2">
      <c r="A913" s="1"/>
      <c r="B913" s="1"/>
      <c r="C913" s="1"/>
      <c r="D913" s="1"/>
      <c r="E913" s="1"/>
      <c r="F913" s="1"/>
      <c r="G913" s="1"/>
      <c r="H913" s="1"/>
      <c r="I913" s="1"/>
      <c r="J913" s="1"/>
      <c r="K913" s="1"/>
      <c r="L913" s="1"/>
      <c r="M913" s="1"/>
      <c r="N913" s="1"/>
      <c r="O913" s="1"/>
      <c r="P913" s="1"/>
      <c r="Q913" s="1"/>
      <c r="R913" s="1"/>
      <c r="S913" s="1"/>
      <c r="T913" s="1"/>
      <c r="U913" s="1"/>
      <c r="V913" s="1"/>
      <c r="W913" s="1"/>
      <c r="X913" s="1"/>
      <c r="Y913" s="1"/>
      <c r="Z913" s="1"/>
      <c r="AA913" s="1"/>
      <c r="AB913" s="1"/>
      <c r="AC913" s="1"/>
      <c r="AD913" s="1"/>
      <c r="AE913" s="1"/>
      <c r="AF913" s="1"/>
      <c r="AG913" s="1"/>
      <c r="AH913" s="1"/>
      <c r="AI913" s="1"/>
      <c r="AJ913" s="1"/>
      <c r="AK913" s="1"/>
      <c r="AL913" s="1"/>
    </row>
    <row r="914" spans="1:38" x14ac:dyDescent="0.2">
      <c r="A914" s="1"/>
      <c r="B914" s="1"/>
      <c r="C914" s="1"/>
      <c r="D914" s="1"/>
      <c r="E914" s="1"/>
      <c r="F914" s="1"/>
      <c r="G914" s="1"/>
      <c r="H914" s="1"/>
      <c r="I914" s="1"/>
      <c r="J914" s="1"/>
      <c r="K914" s="1"/>
      <c r="L914" s="1"/>
      <c r="M914" s="1"/>
      <c r="N914" s="1"/>
      <c r="O914" s="1"/>
      <c r="P914" s="1"/>
      <c r="Q914" s="1"/>
      <c r="R914" s="1"/>
      <c r="S914" s="1"/>
      <c r="T914" s="1"/>
      <c r="U914" s="1"/>
      <c r="V914" s="1"/>
      <c r="W914" s="1"/>
      <c r="X914" s="1"/>
      <c r="Y914" s="1"/>
      <c r="Z914" s="1"/>
      <c r="AA914" s="1"/>
      <c r="AB914" s="1"/>
      <c r="AC914" s="1"/>
      <c r="AD914" s="1"/>
      <c r="AE914" s="1"/>
      <c r="AF914" s="1"/>
      <c r="AG914" s="1"/>
      <c r="AH914" s="1"/>
      <c r="AI914" s="1"/>
      <c r="AJ914" s="1"/>
      <c r="AK914" s="1"/>
      <c r="AL914" s="1"/>
    </row>
    <row r="915" spans="1:38" x14ac:dyDescent="0.2">
      <c r="A915" s="1"/>
      <c r="B915" s="1"/>
      <c r="C915" s="1"/>
      <c r="D915" s="1"/>
      <c r="E915" s="1"/>
      <c r="F915" s="1"/>
      <c r="G915" s="1"/>
      <c r="H915" s="1"/>
      <c r="I915" s="1"/>
      <c r="J915" s="1"/>
      <c r="K915" s="1"/>
      <c r="L915" s="1"/>
      <c r="M915" s="1"/>
      <c r="N915" s="1"/>
      <c r="O915" s="1"/>
      <c r="P915" s="1"/>
      <c r="Q915" s="1"/>
      <c r="R915" s="1"/>
      <c r="S915" s="1"/>
      <c r="T915" s="1"/>
      <c r="U915" s="1"/>
      <c r="V915" s="1"/>
      <c r="W915" s="1"/>
      <c r="X915" s="1"/>
      <c r="Y915" s="1"/>
      <c r="Z915" s="1"/>
      <c r="AA915" s="1"/>
      <c r="AB915" s="1"/>
      <c r="AC915" s="1"/>
      <c r="AD915" s="1"/>
      <c r="AE915" s="1"/>
      <c r="AF915" s="1"/>
      <c r="AG915" s="1"/>
      <c r="AH915" s="1"/>
      <c r="AI915" s="1"/>
      <c r="AJ915" s="1"/>
      <c r="AK915" s="1"/>
      <c r="AL915" s="1"/>
    </row>
    <row r="916" spans="1:38" x14ac:dyDescent="0.2">
      <c r="A916" s="1"/>
      <c r="B916" s="1"/>
      <c r="C916" s="1"/>
      <c r="D916" s="1"/>
      <c r="E916" s="1"/>
      <c r="F916" s="1"/>
      <c r="G916" s="1"/>
      <c r="H916" s="1"/>
      <c r="I916" s="1"/>
      <c r="J916" s="1"/>
      <c r="K916" s="1"/>
      <c r="L916" s="1"/>
      <c r="M916" s="1"/>
      <c r="N916" s="1"/>
      <c r="O916" s="1"/>
      <c r="P916" s="1"/>
      <c r="Q916" s="1"/>
      <c r="R916" s="1"/>
      <c r="S916" s="1"/>
      <c r="T916" s="1"/>
      <c r="U916" s="1"/>
      <c r="V916" s="1"/>
      <c r="W916" s="1"/>
      <c r="X916" s="1"/>
      <c r="Y916" s="1"/>
      <c r="Z916" s="1"/>
      <c r="AA916" s="1"/>
      <c r="AB916" s="1"/>
      <c r="AC916" s="1"/>
      <c r="AD916" s="1"/>
      <c r="AE916" s="1"/>
      <c r="AF916" s="1"/>
      <c r="AG916" s="1"/>
      <c r="AH916" s="1"/>
      <c r="AI916" s="1"/>
      <c r="AJ916" s="1"/>
      <c r="AK916" s="1"/>
      <c r="AL916" s="1"/>
    </row>
    <row r="917" spans="1:38" x14ac:dyDescent="0.2">
      <c r="A917" s="1"/>
      <c r="B917" s="1"/>
      <c r="C917" s="1"/>
      <c r="D917" s="1"/>
      <c r="E917" s="1"/>
      <c r="F917" s="1"/>
      <c r="G917" s="1"/>
      <c r="H917" s="1"/>
      <c r="I917" s="1"/>
      <c r="J917" s="1"/>
      <c r="K917" s="1"/>
      <c r="L917" s="1"/>
      <c r="M917" s="1"/>
      <c r="N917" s="1"/>
      <c r="O917" s="1"/>
      <c r="P917" s="1"/>
      <c r="Q917" s="1"/>
      <c r="R917" s="1"/>
      <c r="S917" s="1"/>
      <c r="T917" s="1"/>
      <c r="U917" s="1"/>
      <c r="V917" s="1"/>
      <c r="W917" s="1"/>
      <c r="X917" s="1"/>
      <c r="Y917" s="1"/>
      <c r="Z917" s="1"/>
      <c r="AA917" s="1"/>
      <c r="AB917" s="1"/>
      <c r="AC917" s="1"/>
      <c r="AD917" s="1"/>
      <c r="AE917" s="1"/>
      <c r="AF917" s="1"/>
      <c r="AG917" s="1"/>
      <c r="AH917" s="1"/>
      <c r="AI917" s="1"/>
      <c r="AJ917" s="1"/>
      <c r="AK917" s="1"/>
      <c r="AL917" s="1"/>
    </row>
    <row r="918" spans="1:38" x14ac:dyDescent="0.2">
      <c r="A918" s="1"/>
      <c r="B918" s="1"/>
      <c r="C918" s="1"/>
      <c r="D918" s="1"/>
      <c r="E918" s="1"/>
      <c r="F918" s="1"/>
      <c r="G918" s="1"/>
      <c r="H918" s="1"/>
      <c r="I918" s="1"/>
      <c r="J918" s="1"/>
      <c r="K918" s="1"/>
      <c r="L918" s="1"/>
      <c r="M918" s="1"/>
      <c r="N918" s="1"/>
      <c r="O918" s="1"/>
      <c r="P918" s="1"/>
      <c r="Q918" s="1"/>
      <c r="R918" s="1"/>
      <c r="S918" s="1"/>
      <c r="T918" s="1"/>
      <c r="U918" s="1"/>
      <c r="V918" s="1"/>
      <c r="W918" s="1"/>
      <c r="X918" s="1"/>
      <c r="Y918" s="1"/>
      <c r="Z918" s="1"/>
      <c r="AA918" s="1"/>
      <c r="AB918" s="1"/>
      <c r="AC918" s="1"/>
      <c r="AD918" s="1"/>
      <c r="AE918" s="1"/>
      <c r="AF918" s="1"/>
      <c r="AG918" s="1"/>
      <c r="AH918" s="1"/>
      <c r="AI918" s="1"/>
      <c r="AJ918" s="1"/>
      <c r="AK918" s="1"/>
      <c r="AL918" s="1"/>
    </row>
    <row r="919" spans="1:38" x14ac:dyDescent="0.2">
      <c r="A919" s="1"/>
      <c r="B919" s="1"/>
      <c r="C919" s="1"/>
      <c r="D919" s="1"/>
      <c r="E919" s="1"/>
      <c r="F919" s="1"/>
      <c r="G919" s="1"/>
      <c r="H919" s="1"/>
      <c r="I919" s="1"/>
      <c r="J919" s="1"/>
      <c r="K919" s="1"/>
      <c r="L919" s="1"/>
      <c r="M919" s="1"/>
      <c r="N919" s="1"/>
      <c r="O919" s="1"/>
      <c r="P919" s="1"/>
      <c r="Q919" s="1"/>
      <c r="R919" s="1"/>
      <c r="S919" s="1"/>
      <c r="T919" s="1"/>
      <c r="U919" s="1"/>
      <c r="V919" s="1"/>
      <c r="W919" s="1"/>
      <c r="X919" s="1"/>
      <c r="Y919" s="1"/>
      <c r="Z919" s="1"/>
      <c r="AA919" s="1"/>
      <c r="AB919" s="1"/>
      <c r="AC919" s="1"/>
      <c r="AD919" s="1"/>
      <c r="AE919" s="1"/>
      <c r="AF919" s="1"/>
      <c r="AG919" s="1"/>
      <c r="AH919" s="1"/>
      <c r="AI919" s="1"/>
      <c r="AJ919" s="1"/>
      <c r="AK919" s="1"/>
      <c r="AL919" s="1"/>
    </row>
    <row r="920" spans="1:38" x14ac:dyDescent="0.2">
      <c r="A920" s="1"/>
      <c r="B920" s="1"/>
      <c r="C920" s="1"/>
      <c r="D920" s="1"/>
      <c r="E920" s="1"/>
      <c r="F920" s="1"/>
      <c r="G920" s="1"/>
      <c r="H920" s="1"/>
      <c r="I920" s="1"/>
      <c r="J920" s="1"/>
      <c r="K920" s="1"/>
      <c r="L920" s="1"/>
      <c r="M920" s="1"/>
      <c r="N920" s="1"/>
      <c r="O920" s="1"/>
      <c r="P920" s="1"/>
      <c r="Q920" s="1"/>
      <c r="R920" s="1"/>
      <c r="S920" s="1"/>
      <c r="T920" s="1"/>
      <c r="U920" s="1"/>
      <c r="V920" s="1"/>
      <c r="W920" s="1"/>
      <c r="X920" s="1"/>
      <c r="Y920" s="1"/>
      <c r="Z920" s="1"/>
      <c r="AA920" s="1"/>
      <c r="AB920" s="1"/>
      <c r="AC920" s="1"/>
      <c r="AD920" s="1"/>
      <c r="AE920" s="1"/>
      <c r="AF920" s="1"/>
      <c r="AG920" s="1"/>
      <c r="AH920" s="1"/>
      <c r="AI920" s="1"/>
      <c r="AJ920" s="1"/>
      <c r="AK920" s="1"/>
      <c r="AL920" s="1"/>
    </row>
    <row r="921" spans="1:38" x14ac:dyDescent="0.2">
      <c r="A921" s="1"/>
      <c r="B921" s="1"/>
      <c r="C921" s="1"/>
      <c r="D921" s="1"/>
      <c r="E921" s="1"/>
      <c r="F921" s="1"/>
      <c r="G921" s="1"/>
      <c r="H921" s="1"/>
      <c r="I921" s="1"/>
      <c r="J921" s="1"/>
      <c r="K921" s="1"/>
      <c r="L921" s="1"/>
      <c r="M921" s="1"/>
      <c r="N921" s="1"/>
      <c r="O921" s="1"/>
      <c r="P921" s="1"/>
      <c r="Q921" s="1"/>
      <c r="R921" s="1"/>
      <c r="S921" s="1"/>
      <c r="T921" s="1"/>
      <c r="U921" s="1"/>
      <c r="V921" s="1"/>
      <c r="W921" s="1"/>
      <c r="X921" s="1"/>
      <c r="Y921" s="1"/>
      <c r="Z921" s="1"/>
      <c r="AA921" s="1"/>
      <c r="AB921" s="1"/>
      <c r="AC921" s="1"/>
      <c r="AD921" s="1"/>
      <c r="AE921" s="1"/>
      <c r="AF921" s="1"/>
      <c r="AG921" s="1"/>
      <c r="AH921" s="1"/>
      <c r="AI921" s="1"/>
      <c r="AJ921" s="1"/>
      <c r="AK921" s="1"/>
      <c r="AL921" s="1"/>
    </row>
    <row r="922" spans="1:38" x14ac:dyDescent="0.2">
      <c r="A922" s="1"/>
      <c r="B922" s="1"/>
      <c r="C922" s="1"/>
      <c r="D922" s="1"/>
      <c r="E922" s="1"/>
      <c r="F922" s="1"/>
      <c r="G922" s="1"/>
      <c r="H922" s="1"/>
      <c r="I922" s="1"/>
      <c r="J922" s="1"/>
      <c r="K922" s="1"/>
      <c r="L922" s="1"/>
      <c r="M922" s="1"/>
      <c r="N922" s="1"/>
      <c r="O922" s="1"/>
      <c r="P922" s="1"/>
      <c r="Q922" s="1"/>
      <c r="R922" s="1"/>
      <c r="S922" s="1"/>
      <c r="T922" s="1"/>
      <c r="U922" s="1"/>
      <c r="V922" s="1"/>
      <c r="W922" s="1"/>
      <c r="X922" s="1"/>
      <c r="Y922" s="1"/>
      <c r="Z922" s="1"/>
      <c r="AA922" s="1"/>
      <c r="AB922" s="1"/>
      <c r="AC922" s="1"/>
      <c r="AD922" s="1"/>
      <c r="AE922" s="1"/>
      <c r="AF922" s="1"/>
      <c r="AG922" s="1"/>
      <c r="AH922" s="1"/>
      <c r="AI922" s="1"/>
      <c r="AJ922" s="1"/>
      <c r="AK922" s="1"/>
      <c r="AL922" s="1"/>
    </row>
    <row r="923" spans="1:38" x14ac:dyDescent="0.2">
      <c r="A923" s="1"/>
      <c r="B923" s="1"/>
      <c r="C923" s="1"/>
      <c r="D923" s="1"/>
      <c r="E923" s="1"/>
      <c r="F923" s="1"/>
      <c r="G923" s="1"/>
      <c r="H923" s="1"/>
      <c r="I923" s="1"/>
      <c r="J923" s="1"/>
      <c r="K923" s="1"/>
      <c r="L923" s="1"/>
      <c r="M923" s="1"/>
      <c r="N923" s="1"/>
      <c r="O923" s="1"/>
      <c r="P923" s="1"/>
      <c r="Q923" s="1"/>
      <c r="R923" s="1"/>
      <c r="S923" s="1"/>
      <c r="T923" s="1"/>
      <c r="U923" s="1"/>
      <c r="V923" s="1"/>
      <c r="W923" s="1"/>
      <c r="X923" s="1"/>
      <c r="Y923" s="1"/>
      <c r="Z923" s="1"/>
      <c r="AA923" s="1"/>
      <c r="AB923" s="1"/>
      <c r="AC923" s="1"/>
      <c r="AD923" s="1"/>
      <c r="AE923" s="1"/>
      <c r="AF923" s="1"/>
      <c r="AG923" s="1"/>
      <c r="AH923" s="1"/>
      <c r="AI923" s="1"/>
      <c r="AJ923" s="1"/>
      <c r="AK923" s="1"/>
      <c r="AL923" s="1"/>
    </row>
    <row r="924" spans="1:38" x14ac:dyDescent="0.2">
      <c r="A924" s="1"/>
      <c r="B924" s="1"/>
      <c r="C924" s="1"/>
      <c r="D924" s="1"/>
      <c r="E924" s="1"/>
      <c r="F924" s="1"/>
      <c r="G924" s="1"/>
      <c r="H924" s="1"/>
      <c r="I924" s="1"/>
      <c r="J924" s="1"/>
      <c r="K924" s="1"/>
      <c r="L924" s="1"/>
      <c r="M924" s="1"/>
      <c r="N924" s="1"/>
      <c r="O924" s="1"/>
      <c r="P924" s="1"/>
      <c r="Q924" s="1"/>
      <c r="R924" s="1"/>
      <c r="S924" s="1"/>
      <c r="T924" s="1"/>
      <c r="U924" s="1"/>
      <c r="V924" s="1"/>
      <c r="W924" s="1"/>
      <c r="X924" s="1"/>
      <c r="Y924" s="1"/>
      <c r="Z924" s="1"/>
      <c r="AA924" s="1"/>
      <c r="AB924" s="1"/>
      <c r="AC924" s="1"/>
      <c r="AD924" s="1"/>
      <c r="AE924" s="1"/>
      <c r="AF924" s="1"/>
      <c r="AG924" s="1"/>
      <c r="AH924" s="1"/>
      <c r="AI924" s="1"/>
      <c r="AJ924" s="1"/>
      <c r="AK924" s="1"/>
      <c r="AL924" s="1"/>
    </row>
    <row r="925" spans="1:38" x14ac:dyDescent="0.2">
      <c r="A925" s="1"/>
      <c r="B925" s="1"/>
      <c r="C925" s="1"/>
      <c r="D925" s="1"/>
      <c r="E925" s="1"/>
      <c r="F925" s="1"/>
      <c r="G925" s="1"/>
      <c r="H925" s="1"/>
      <c r="I925" s="1"/>
      <c r="J925" s="1"/>
      <c r="K925" s="1"/>
      <c r="L925" s="1"/>
      <c r="M925" s="1"/>
      <c r="N925" s="1"/>
      <c r="O925" s="1"/>
      <c r="P925" s="1"/>
      <c r="Q925" s="1"/>
      <c r="R925" s="1"/>
      <c r="S925" s="1"/>
      <c r="T925" s="1"/>
      <c r="U925" s="1"/>
      <c r="V925" s="1"/>
      <c r="W925" s="1"/>
      <c r="X925" s="1"/>
      <c r="Y925" s="1"/>
      <c r="Z925" s="1"/>
      <c r="AA925" s="1"/>
      <c r="AB925" s="1"/>
      <c r="AC925" s="1"/>
      <c r="AD925" s="1"/>
      <c r="AE925" s="1"/>
      <c r="AF925" s="1"/>
      <c r="AG925" s="1"/>
      <c r="AH925" s="1"/>
      <c r="AI925" s="1"/>
      <c r="AJ925" s="1"/>
      <c r="AK925" s="1"/>
      <c r="AL925" s="1"/>
    </row>
    <row r="926" spans="1:38" x14ac:dyDescent="0.2">
      <c r="A926" s="1"/>
      <c r="B926" s="1"/>
      <c r="C926" s="1"/>
      <c r="D926" s="1"/>
      <c r="E926" s="1"/>
      <c r="F926" s="1"/>
      <c r="G926" s="1"/>
      <c r="H926" s="1"/>
      <c r="I926" s="1"/>
      <c r="J926" s="1"/>
      <c r="K926" s="1"/>
      <c r="L926" s="1"/>
      <c r="M926" s="1"/>
      <c r="N926" s="1"/>
      <c r="O926" s="1"/>
      <c r="P926" s="1"/>
      <c r="Q926" s="1"/>
      <c r="R926" s="1"/>
      <c r="S926" s="1"/>
      <c r="T926" s="1"/>
      <c r="U926" s="1"/>
      <c r="V926" s="1"/>
      <c r="W926" s="1"/>
      <c r="X926" s="1"/>
      <c r="Y926" s="1"/>
      <c r="Z926" s="1"/>
      <c r="AA926" s="1"/>
      <c r="AB926" s="1"/>
      <c r="AC926" s="1"/>
      <c r="AD926" s="1"/>
      <c r="AE926" s="1"/>
      <c r="AF926" s="1"/>
      <c r="AG926" s="1"/>
      <c r="AH926" s="1"/>
      <c r="AI926" s="1"/>
      <c r="AJ926" s="1"/>
      <c r="AK926" s="1"/>
      <c r="AL926" s="1"/>
    </row>
    <row r="927" spans="1:38" x14ac:dyDescent="0.2">
      <c r="A927" s="1"/>
      <c r="B927" s="1"/>
      <c r="C927" s="1"/>
      <c r="D927" s="1"/>
      <c r="E927" s="1"/>
      <c r="F927" s="1"/>
      <c r="G927" s="1"/>
      <c r="H927" s="1"/>
      <c r="I927" s="1"/>
      <c r="J927" s="1"/>
      <c r="K927" s="1"/>
      <c r="L927" s="1"/>
      <c r="M927" s="1"/>
      <c r="N927" s="1"/>
      <c r="O927" s="1"/>
      <c r="P927" s="1"/>
      <c r="Q927" s="1"/>
      <c r="R927" s="1"/>
      <c r="S927" s="1"/>
      <c r="T927" s="1"/>
      <c r="U927" s="1"/>
      <c r="V927" s="1"/>
      <c r="W927" s="1"/>
      <c r="X927" s="1"/>
      <c r="Y927" s="1"/>
      <c r="Z927" s="1"/>
      <c r="AA927" s="1"/>
      <c r="AB927" s="1"/>
      <c r="AC927" s="1"/>
      <c r="AD927" s="1"/>
      <c r="AE927" s="1"/>
      <c r="AF927" s="1"/>
      <c r="AG927" s="1"/>
      <c r="AH927" s="1"/>
      <c r="AI927" s="1"/>
      <c r="AJ927" s="1"/>
      <c r="AK927" s="1"/>
      <c r="AL927" s="1"/>
    </row>
    <row r="928" spans="1:38" x14ac:dyDescent="0.2">
      <c r="A928" s="1"/>
      <c r="B928" s="1"/>
      <c r="C928" s="1"/>
      <c r="D928" s="1"/>
      <c r="E928" s="1"/>
      <c r="F928" s="1"/>
      <c r="G928" s="1"/>
      <c r="H928" s="1"/>
      <c r="I928" s="1"/>
      <c r="J928" s="1"/>
      <c r="K928" s="1"/>
      <c r="L928" s="1"/>
      <c r="M928" s="1"/>
      <c r="N928" s="1"/>
      <c r="O928" s="1"/>
      <c r="P928" s="1"/>
      <c r="Q928" s="1"/>
      <c r="R928" s="1"/>
      <c r="S928" s="1"/>
      <c r="T928" s="1"/>
      <c r="U928" s="1"/>
      <c r="V928" s="1"/>
      <c r="W928" s="1"/>
      <c r="X928" s="1"/>
      <c r="Y928" s="1"/>
      <c r="Z928" s="1"/>
      <c r="AA928" s="1"/>
      <c r="AB928" s="1"/>
      <c r="AC928" s="1"/>
      <c r="AD928" s="1"/>
      <c r="AE928" s="1"/>
      <c r="AF928" s="1"/>
      <c r="AG928" s="1"/>
      <c r="AH928" s="1"/>
      <c r="AI928" s="1"/>
      <c r="AJ928" s="1"/>
      <c r="AK928" s="1"/>
      <c r="AL928" s="1"/>
    </row>
    <row r="929" spans="1:38" x14ac:dyDescent="0.2">
      <c r="A929" s="1"/>
      <c r="B929" s="1"/>
      <c r="C929" s="1"/>
      <c r="D929" s="1"/>
      <c r="E929" s="1"/>
      <c r="F929" s="1"/>
      <c r="G929" s="1"/>
      <c r="H929" s="1"/>
      <c r="I929" s="1"/>
      <c r="J929" s="1"/>
      <c r="K929" s="1"/>
      <c r="L929" s="1"/>
      <c r="M929" s="1"/>
      <c r="N929" s="1"/>
      <c r="O929" s="1"/>
      <c r="P929" s="1"/>
      <c r="Q929" s="1"/>
      <c r="R929" s="1"/>
      <c r="S929" s="1"/>
      <c r="T929" s="1"/>
      <c r="U929" s="1"/>
      <c r="V929" s="1"/>
      <c r="W929" s="1"/>
      <c r="X929" s="1"/>
      <c r="Y929" s="1"/>
      <c r="Z929" s="1"/>
      <c r="AA929" s="1"/>
      <c r="AB929" s="1"/>
      <c r="AC929" s="1"/>
      <c r="AD929" s="1"/>
      <c r="AE929" s="1"/>
      <c r="AF929" s="1"/>
      <c r="AG929" s="1"/>
      <c r="AH929" s="1"/>
      <c r="AI929" s="1"/>
      <c r="AJ929" s="1"/>
      <c r="AK929" s="1"/>
      <c r="AL929" s="1"/>
    </row>
    <row r="930" spans="1:38" x14ac:dyDescent="0.2">
      <c r="A930" s="1"/>
      <c r="B930" s="1"/>
      <c r="C930" s="1"/>
      <c r="D930" s="1"/>
      <c r="E930" s="1"/>
      <c r="F930" s="1"/>
      <c r="G930" s="1"/>
      <c r="H930" s="1"/>
      <c r="I930" s="1"/>
      <c r="J930" s="1"/>
      <c r="K930" s="1"/>
      <c r="L930" s="1"/>
      <c r="M930" s="1"/>
      <c r="N930" s="1"/>
      <c r="O930" s="1"/>
      <c r="P930" s="1"/>
      <c r="Q930" s="1"/>
      <c r="R930" s="1"/>
      <c r="S930" s="1"/>
      <c r="T930" s="1"/>
      <c r="U930" s="1"/>
      <c r="V930" s="1"/>
      <c r="W930" s="1"/>
      <c r="X930" s="1"/>
      <c r="Y930" s="1"/>
      <c r="Z930" s="1"/>
      <c r="AA930" s="1"/>
      <c r="AB930" s="1"/>
      <c r="AC930" s="1"/>
      <c r="AD930" s="1"/>
      <c r="AE930" s="1"/>
      <c r="AF930" s="1"/>
      <c r="AG930" s="1"/>
      <c r="AH930" s="1"/>
      <c r="AI930" s="1"/>
      <c r="AJ930" s="1"/>
      <c r="AK930" s="1"/>
      <c r="AL930" s="1"/>
    </row>
    <row r="931" spans="1:38" x14ac:dyDescent="0.2">
      <c r="A931" s="1"/>
      <c r="B931" s="1"/>
      <c r="C931" s="1"/>
      <c r="D931" s="1"/>
      <c r="E931" s="1"/>
      <c r="F931" s="1"/>
      <c r="G931" s="1"/>
      <c r="H931" s="1"/>
      <c r="I931" s="1"/>
      <c r="J931" s="1"/>
      <c r="K931" s="1"/>
      <c r="L931" s="1"/>
      <c r="M931" s="1"/>
      <c r="N931" s="1"/>
      <c r="O931" s="1"/>
      <c r="P931" s="1"/>
      <c r="Q931" s="1"/>
      <c r="R931" s="1"/>
      <c r="S931" s="1"/>
      <c r="T931" s="1"/>
      <c r="U931" s="1"/>
      <c r="V931" s="1"/>
      <c r="W931" s="1"/>
      <c r="X931" s="1"/>
      <c r="Y931" s="1"/>
      <c r="Z931" s="1"/>
      <c r="AA931" s="1"/>
      <c r="AB931" s="1"/>
      <c r="AC931" s="1"/>
      <c r="AD931" s="1"/>
      <c r="AE931" s="1"/>
      <c r="AF931" s="1"/>
      <c r="AG931" s="1"/>
      <c r="AH931" s="1"/>
      <c r="AI931" s="1"/>
      <c r="AJ931" s="1"/>
      <c r="AK931" s="1"/>
      <c r="AL931" s="1"/>
    </row>
    <row r="932" spans="1:38" x14ac:dyDescent="0.2">
      <c r="A932" s="1"/>
      <c r="B932" s="1"/>
      <c r="C932" s="1"/>
      <c r="D932" s="1"/>
      <c r="E932" s="1"/>
      <c r="F932" s="1"/>
      <c r="G932" s="1"/>
      <c r="H932" s="1"/>
      <c r="I932" s="1"/>
      <c r="J932" s="1"/>
      <c r="K932" s="1"/>
      <c r="L932" s="1"/>
      <c r="M932" s="1"/>
      <c r="N932" s="1"/>
      <c r="O932" s="1"/>
      <c r="P932" s="1"/>
      <c r="Q932" s="1"/>
      <c r="R932" s="1"/>
      <c r="S932" s="1"/>
      <c r="T932" s="1"/>
      <c r="U932" s="1"/>
      <c r="V932" s="1"/>
      <c r="W932" s="1"/>
      <c r="X932" s="1"/>
      <c r="Y932" s="1"/>
      <c r="Z932" s="1"/>
      <c r="AA932" s="1"/>
      <c r="AB932" s="1"/>
      <c r="AC932" s="1"/>
      <c r="AD932" s="1"/>
      <c r="AE932" s="1"/>
      <c r="AF932" s="1"/>
      <c r="AG932" s="1"/>
      <c r="AH932" s="1"/>
      <c r="AI932" s="1"/>
      <c r="AJ932" s="1"/>
      <c r="AK932" s="1"/>
      <c r="AL932" s="1"/>
    </row>
    <row r="933" spans="1:38" x14ac:dyDescent="0.2">
      <c r="A933" s="1"/>
      <c r="B933" s="1"/>
      <c r="C933" s="1"/>
      <c r="D933" s="1"/>
      <c r="E933" s="1"/>
      <c r="F933" s="1"/>
      <c r="G933" s="1"/>
      <c r="H933" s="1"/>
      <c r="I933" s="1"/>
      <c r="J933" s="1"/>
      <c r="K933" s="1"/>
      <c r="L933" s="1"/>
      <c r="M933" s="1"/>
      <c r="N933" s="1"/>
      <c r="O933" s="1"/>
      <c r="P933" s="1"/>
      <c r="Q933" s="1"/>
      <c r="R933" s="1"/>
      <c r="S933" s="1"/>
      <c r="T933" s="1"/>
      <c r="U933" s="1"/>
      <c r="V933" s="1"/>
      <c r="W933" s="1"/>
      <c r="X933" s="1"/>
      <c r="Y933" s="1"/>
      <c r="Z933" s="1"/>
      <c r="AA933" s="1"/>
      <c r="AB933" s="1"/>
      <c r="AC933" s="1"/>
      <c r="AD933" s="1"/>
      <c r="AE933" s="1"/>
      <c r="AF933" s="1"/>
      <c r="AG933" s="1"/>
      <c r="AH933" s="1"/>
      <c r="AI933" s="1"/>
      <c r="AJ933" s="1"/>
      <c r="AK933" s="1"/>
      <c r="AL933" s="1"/>
    </row>
    <row r="934" spans="1:38" x14ac:dyDescent="0.2">
      <c r="A934" s="1"/>
      <c r="B934" s="1"/>
      <c r="C934" s="1"/>
      <c r="D934" s="1"/>
      <c r="E934" s="1"/>
      <c r="F934" s="1"/>
      <c r="G934" s="1"/>
      <c r="H934" s="1"/>
      <c r="I934" s="1"/>
      <c r="J934" s="1"/>
      <c r="K934" s="1"/>
      <c r="L934" s="1"/>
      <c r="M934" s="1"/>
      <c r="N934" s="1"/>
      <c r="O934" s="1"/>
      <c r="P934" s="1"/>
      <c r="Q934" s="1"/>
      <c r="R934" s="1"/>
      <c r="S934" s="1"/>
      <c r="T934" s="1"/>
      <c r="U934" s="1"/>
      <c r="V934" s="1"/>
      <c r="W934" s="1"/>
      <c r="X934" s="1"/>
      <c r="Y934" s="1"/>
      <c r="Z934" s="1"/>
      <c r="AA934" s="1"/>
      <c r="AB934" s="1"/>
      <c r="AC934" s="1"/>
      <c r="AD934" s="1"/>
      <c r="AE934" s="1"/>
      <c r="AF934" s="1"/>
      <c r="AG934" s="1"/>
      <c r="AH934" s="1"/>
      <c r="AI934" s="1"/>
      <c r="AJ934" s="1"/>
      <c r="AK934" s="1"/>
      <c r="AL934" s="1"/>
    </row>
    <row r="935" spans="1:38" x14ac:dyDescent="0.2">
      <c r="A935" s="1"/>
      <c r="B935" s="1"/>
      <c r="C935" s="1"/>
      <c r="D935" s="1"/>
      <c r="E935" s="1"/>
      <c r="F935" s="1"/>
      <c r="G935" s="1"/>
      <c r="H935" s="1"/>
      <c r="I935" s="1"/>
      <c r="J935" s="1"/>
      <c r="K935" s="1"/>
      <c r="L935" s="1"/>
      <c r="M935" s="1"/>
      <c r="N935" s="1"/>
      <c r="O935" s="1"/>
      <c r="P935" s="1"/>
      <c r="Q935" s="1"/>
      <c r="R935" s="1"/>
      <c r="S935" s="1"/>
      <c r="T935" s="1"/>
      <c r="U935" s="1"/>
      <c r="V935" s="1"/>
      <c r="W935" s="1"/>
      <c r="X935" s="1"/>
      <c r="Y935" s="1"/>
      <c r="Z935" s="1"/>
      <c r="AA935" s="1"/>
      <c r="AB935" s="1"/>
      <c r="AC935" s="1"/>
      <c r="AD935" s="1"/>
      <c r="AE935" s="1"/>
      <c r="AF935" s="1"/>
      <c r="AG935" s="1"/>
      <c r="AH935" s="1"/>
      <c r="AI935" s="1"/>
      <c r="AJ935" s="1"/>
      <c r="AK935" s="1"/>
      <c r="AL935" s="1"/>
    </row>
    <row r="936" spans="1:38" x14ac:dyDescent="0.2">
      <c r="A936" s="1"/>
      <c r="B936" s="1"/>
      <c r="C936" s="1"/>
      <c r="D936" s="1"/>
      <c r="E936" s="1"/>
      <c r="F936" s="1"/>
      <c r="G936" s="1"/>
      <c r="H936" s="1"/>
      <c r="I936" s="1"/>
      <c r="J936" s="1"/>
      <c r="K936" s="1"/>
      <c r="L936" s="1"/>
      <c r="M936" s="1"/>
      <c r="N936" s="1"/>
      <c r="O936" s="1"/>
      <c r="P936" s="1"/>
      <c r="Q936" s="1"/>
      <c r="R936" s="1"/>
      <c r="S936" s="1"/>
      <c r="T936" s="1"/>
      <c r="U936" s="1"/>
      <c r="V936" s="1"/>
      <c r="W936" s="1"/>
      <c r="X936" s="1"/>
      <c r="Y936" s="1"/>
      <c r="Z936" s="1"/>
      <c r="AA936" s="1"/>
      <c r="AB936" s="1"/>
      <c r="AC936" s="1"/>
      <c r="AD936" s="1"/>
      <c r="AE936" s="1"/>
      <c r="AF936" s="1"/>
      <c r="AG936" s="1"/>
      <c r="AH936" s="1"/>
      <c r="AI936" s="1"/>
      <c r="AJ936" s="1"/>
      <c r="AK936" s="1"/>
      <c r="AL936" s="1"/>
    </row>
    <row r="937" spans="1:38" x14ac:dyDescent="0.2">
      <c r="A937" s="1"/>
      <c r="B937" s="1"/>
      <c r="C937" s="1"/>
      <c r="D937" s="1"/>
      <c r="E937" s="1"/>
      <c r="F937" s="1"/>
      <c r="G937" s="1"/>
      <c r="H937" s="1"/>
      <c r="I937" s="1"/>
      <c r="J937" s="1"/>
      <c r="K937" s="1"/>
      <c r="L937" s="1"/>
      <c r="M937" s="1"/>
      <c r="N937" s="1"/>
      <c r="O937" s="1"/>
      <c r="P937" s="1"/>
      <c r="Q937" s="1"/>
      <c r="R937" s="1"/>
      <c r="S937" s="1"/>
      <c r="T937" s="1"/>
      <c r="U937" s="1"/>
      <c r="V937" s="1"/>
      <c r="W937" s="1"/>
      <c r="X937" s="1"/>
      <c r="Y937" s="1"/>
      <c r="Z937" s="1"/>
      <c r="AA937" s="1"/>
      <c r="AB937" s="1"/>
      <c r="AC937" s="1"/>
      <c r="AD937" s="1"/>
      <c r="AE937" s="1"/>
      <c r="AF937" s="1"/>
      <c r="AG937" s="1"/>
      <c r="AH937" s="1"/>
      <c r="AI937" s="1"/>
      <c r="AJ937" s="1"/>
      <c r="AK937" s="1"/>
      <c r="AL937" s="1"/>
    </row>
    <row r="938" spans="1:38" x14ac:dyDescent="0.2">
      <c r="A938" s="1"/>
      <c r="B938" s="1"/>
      <c r="C938" s="1"/>
      <c r="D938" s="1"/>
      <c r="E938" s="1"/>
      <c r="F938" s="1"/>
      <c r="G938" s="1"/>
      <c r="H938" s="1"/>
      <c r="I938" s="1"/>
      <c r="J938" s="1"/>
      <c r="K938" s="1"/>
      <c r="L938" s="1"/>
      <c r="M938" s="1"/>
      <c r="N938" s="1"/>
      <c r="O938" s="1"/>
      <c r="P938" s="1"/>
      <c r="Q938" s="1"/>
      <c r="R938" s="1"/>
      <c r="S938" s="1"/>
      <c r="T938" s="1"/>
      <c r="U938" s="1"/>
      <c r="V938" s="1"/>
      <c r="W938" s="1"/>
      <c r="X938" s="1"/>
      <c r="Y938" s="1"/>
      <c r="Z938" s="1"/>
      <c r="AA938" s="1"/>
      <c r="AB938" s="1"/>
      <c r="AC938" s="1"/>
      <c r="AD938" s="1"/>
      <c r="AE938" s="1"/>
      <c r="AF938" s="1"/>
      <c r="AG938" s="1"/>
      <c r="AH938" s="1"/>
      <c r="AI938" s="1"/>
      <c r="AJ938" s="1"/>
      <c r="AK938" s="1"/>
      <c r="AL938" s="1"/>
    </row>
    <row r="939" spans="1:38" x14ac:dyDescent="0.2">
      <c r="A939" s="1"/>
      <c r="B939" s="1"/>
      <c r="C939" s="1"/>
      <c r="D939" s="1"/>
      <c r="E939" s="1"/>
      <c r="F939" s="1"/>
      <c r="G939" s="1"/>
      <c r="H939" s="1"/>
      <c r="I939" s="1"/>
      <c r="J939" s="1"/>
      <c r="K939" s="1"/>
      <c r="L939" s="1"/>
      <c r="M939" s="1"/>
      <c r="N939" s="1"/>
      <c r="O939" s="1"/>
      <c r="P939" s="1"/>
      <c r="Q939" s="1"/>
      <c r="R939" s="1"/>
      <c r="S939" s="1"/>
      <c r="T939" s="1"/>
      <c r="U939" s="1"/>
      <c r="V939" s="1"/>
      <c r="W939" s="1"/>
      <c r="X939" s="1"/>
      <c r="Y939" s="1"/>
      <c r="Z939" s="1"/>
      <c r="AA939" s="1"/>
      <c r="AB939" s="1"/>
      <c r="AC939" s="1"/>
      <c r="AD939" s="1"/>
      <c r="AE939" s="1"/>
      <c r="AF939" s="1"/>
      <c r="AG939" s="1"/>
      <c r="AH939" s="1"/>
      <c r="AI939" s="1"/>
      <c r="AJ939" s="1"/>
      <c r="AK939" s="1"/>
      <c r="AL939" s="1"/>
    </row>
    <row r="940" spans="1:38" x14ac:dyDescent="0.2">
      <c r="A940" s="1"/>
      <c r="B940" s="1"/>
      <c r="C940" s="1"/>
      <c r="D940" s="1"/>
      <c r="E940" s="1"/>
      <c r="F940" s="1"/>
      <c r="G940" s="1"/>
      <c r="H940" s="1"/>
      <c r="I940" s="1"/>
      <c r="J940" s="1"/>
      <c r="K940" s="1"/>
      <c r="L940" s="1"/>
      <c r="M940" s="1"/>
      <c r="N940" s="1"/>
      <c r="O940" s="1"/>
      <c r="P940" s="1"/>
      <c r="Q940" s="1"/>
      <c r="R940" s="1"/>
      <c r="S940" s="1"/>
      <c r="T940" s="1"/>
      <c r="U940" s="1"/>
      <c r="V940" s="1"/>
      <c r="W940" s="1"/>
      <c r="X940" s="1"/>
      <c r="Y940" s="1"/>
      <c r="Z940" s="1"/>
      <c r="AA940" s="1"/>
      <c r="AB940" s="1"/>
      <c r="AC940" s="1"/>
      <c r="AD940" s="1"/>
      <c r="AE940" s="1"/>
      <c r="AF940" s="1"/>
      <c r="AG940" s="1"/>
      <c r="AH940" s="1"/>
      <c r="AI940" s="1"/>
      <c r="AJ940" s="1"/>
      <c r="AK940" s="1"/>
      <c r="AL940" s="1"/>
    </row>
    <row r="941" spans="1:38" x14ac:dyDescent="0.2">
      <c r="A941" s="1"/>
      <c r="B941" s="1"/>
      <c r="C941" s="1"/>
      <c r="D941" s="1"/>
      <c r="E941" s="1"/>
      <c r="F941" s="1"/>
      <c r="G941" s="1"/>
      <c r="H941" s="1"/>
      <c r="I941" s="1"/>
      <c r="J941" s="1"/>
      <c r="K941" s="1"/>
      <c r="L941" s="1"/>
      <c r="M941" s="1"/>
      <c r="N941" s="1"/>
      <c r="O941" s="1"/>
      <c r="P941" s="1"/>
      <c r="Q941" s="1"/>
      <c r="R941" s="1"/>
      <c r="S941" s="1"/>
      <c r="T941" s="1"/>
      <c r="U941" s="1"/>
      <c r="V941" s="1"/>
      <c r="W941" s="1"/>
      <c r="X941" s="1"/>
      <c r="Y941" s="1"/>
      <c r="Z941" s="1"/>
      <c r="AA941" s="1"/>
      <c r="AB941" s="1"/>
      <c r="AC941" s="1"/>
      <c r="AD941" s="1"/>
      <c r="AE941" s="1"/>
      <c r="AF941" s="1"/>
      <c r="AG941" s="1"/>
      <c r="AH941" s="1"/>
      <c r="AI941" s="1"/>
      <c r="AJ941" s="1"/>
      <c r="AK941" s="1"/>
      <c r="AL941" s="1"/>
    </row>
    <row r="942" spans="1:38" x14ac:dyDescent="0.2">
      <c r="A942" s="1"/>
      <c r="B942" s="1"/>
      <c r="C942" s="1"/>
      <c r="D942" s="1"/>
      <c r="E942" s="1"/>
      <c r="F942" s="1"/>
      <c r="G942" s="1"/>
      <c r="H942" s="1"/>
      <c r="I942" s="1"/>
      <c r="J942" s="1"/>
      <c r="K942" s="1"/>
      <c r="L942" s="1"/>
      <c r="M942" s="1"/>
      <c r="N942" s="1"/>
      <c r="O942" s="1"/>
      <c r="P942" s="1"/>
      <c r="Q942" s="1"/>
      <c r="R942" s="1"/>
      <c r="S942" s="1"/>
      <c r="T942" s="1"/>
      <c r="U942" s="1"/>
      <c r="V942" s="1"/>
      <c r="W942" s="1"/>
      <c r="X942" s="1"/>
      <c r="Y942" s="1"/>
      <c r="Z942" s="1"/>
      <c r="AA942" s="1"/>
      <c r="AB942" s="1"/>
      <c r="AC942" s="1"/>
      <c r="AD942" s="1"/>
      <c r="AE942" s="1"/>
      <c r="AF942" s="1"/>
      <c r="AG942" s="1"/>
      <c r="AH942" s="1"/>
      <c r="AI942" s="1"/>
      <c r="AJ942" s="1"/>
      <c r="AK942" s="1"/>
      <c r="AL942" s="1"/>
    </row>
    <row r="943" spans="1:38" x14ac:dyDescent="0.2">
      <c r="A943" s="1"/>
      <c r="B943" s="1"/>
      <c r="C943" s="1"/>
      <c r="D943" s="1"/>
      <c r="E943" s="1"/>
      <c r="F943" s="1"/>
      <c r="G943" s="1"/>
      <c r="H943" s="1"/>
      <c r="I943" s="1"/>
      <c r="J943" s="1"/>
      <c r="K943" s="1"/>
      <c r="L943" s="1"/>
      <c r="M943" s="1"/>
      <c r="N943" s="1"/>
      <c r="O943" s="1"/>
      <c r="P943" s="1"/>
      <c r="Q943" s="1"/>
      <c r="R943" s="1"/>
      <c r="S943" s="1"/>
      <c r="T943" s="1"/>
      <c r="U943" s="1"/>
      <c r="V943" s="1"/>
      <c r="W943" s="1"/>
      <c r="X943" s="1"/>
      <c r="Y943" s="1"/>
      <c r="Z943" s="1"/>
      <c r="AA943" s="1"/>
      <c r="AB943" s="1"/>
      <c r="AC943" s="1"/>
      <c r="AD943" s="1"/>
      <c r="AE943" s="1"/>
      <c r="AF943" s="1"/>
      <c r="AG943" s="1"/>
      <c r="AH943" s="1"/>
      <c r="AI943" s="1"/>
      <c r="AJ943" s="1"/>
      <c r="AK943" s="1"/>
      <c r="AL943" s="1"/>
    </row>
    <row r="944" spans="1:38" x14ac:dyDescent="0.2">
      <c r="A944" s="1"/>
      <c r="B944" s="1"/>
      <c r="C944" s="1"/>
      <c r="D944" s="1"/>
      <c r="E944" s="1"/>
      <c r="F944" s="1"/>
      <c r="G944" s="1"/>
      <c r="H944" s="1"/>
      <c r="I944" s="1"/>
      <c r="J944" s="1"/>
      <c r="K944" s="1"/>
      <c r="L944" s="1"/>
      <c r="M944" s="1"/>
      <c r="N944" s="1"/>
      <c r="O944" s="1"/>
      <c r="P944" s="1"/>
      <c r="Q944" s="1"/>
      <c r="R944" s="1"/>
      <c r="S944" s="1"/>
      <c r="T944" s="1"/>
      <c r="U944" s="1"/>
      <c r="V944" s="1"/>
      <c r="W944" s="1"/>
      <c r="X944" s="1"/>
      <c r="Y944" s="1"/>
      <c r="Z944" s="1"/>
      <c r="AA944" s="1"/>
      <c r="AB944" s="1"/>
      <c r="AC944" s="1"/>
      <c r="AD944" s="1"/>
      <c r="AE944" s="1"/>
      <c r="AF944" s="1"/>
      <c r="AG944" s="1"/>
      <c r="AH944" s="1"/>
      <c r="AI944" s="1"/>
      <c r="AJ944" s="1"/>
      <c r="AK944" s="1"/>
      <c r="AL944" s="1"/>
    </row>
    <row r="945" spans="1:38" x14ac:dyDescent="0.2">
      <c r="A945" s="1"/>
      <c r="B945" s="1"/>
      <c r="C945" s="1"/>
      <c r="D945" s="1"/>
      <c r="E945" s="1"/>
      <c r="F945" s="1"/>
      <c r="G945" s="1"/>
      <c r="H945" s="1"/>
      <c r="I945" s="1"/>
      <c r="J945" s="1"/>
      <c r="K945" s="1"/>
      <c r="L945" s="1"/>
      <c r="M945" s="1"/>
      <c r="N945" s="1"/>
      <c r="O945" s="1"/>
      <c r="P945" s="1"/>
      <c r="Q945" s="1"/>
      <c r="R945" s="1"/>
      <c r="S945" s="1"/>
      <c r="T945" s="1"/>
      <c r="U945" s="1"/>
      <c r="V945" s="1"/>
      <c r="W945" s="1"/>
      <c r="X945" s="1"/>
      <c r="Y945" s="1"/>
      <c r="Z945" s="1"/>
      <c r="AA945" s="1"/>
      <c r="AB945" s="1"/>
      <c r="AC945" s="1"/>
      <c r="AD945" s="1"/>
      <c r="AE945" s="1"/>
      <c r="AF945" s="1"/>
      <c r="AG945" s="1"/>
      <c r="AH945" s="1"/>
      <c r="AI945" s="1"/>
      <c r="AJ945" s="1"/>
      <c r="AK945" s="1"/>
      <c r="AL945" s="1"/>
    </row>
    <row r="946" spans="1:38" x14ac:dyDescent="0.2">
      <c r="A946" s="1"/>
      <c r="B946" s="1"/>
      <c r="C946" s="1"/>
      <c r="D946" s="1"/>
      <c r="E946" s="1"/>
      <c r="F946" s="1"/>
      <c r="G946" s="1"/>
      <c r="H946" s="1"/>
      <c r="I946" s="1"/>
      <c r="J946" s="1"/>
      <c r="K946" s="1"/>
      <c r="L946" s="1"/>
      <c r="M946" s="1"/>
      <c r="N946" s="1"/>
      <c r="O946" s="1"/>
      <c r="P946" s="1"/>
      <c r="Q946" s="1"/>
      <c r="R946" s="1"/>
      <c r="S946" s="1"/>
      <c r="T946" s="1"/>
      <c r="U946" s="1"/>
      <c r="V946" s="1"/>
      <c r="W946" s="1"/>
      <c r="X946" s="1"/>
      <c r="Y946" s="1"/>
      <c r="Z946" s="1"/>
      <c r="AA946" s="1"/>
      <c r="AB946" s="1"/>
      <c r="AC946" s="1"/>
      <c r="AD946" s="1"/>
      <c r="AE946" s="1"/>
      <c r="AF946" s="1"/>
      <c r="AG946" s="1"/>
      <c r="AH946" s="1"/>
      <c r="AI946" s="1"/>
      <c r="AJ946" s="1"/>
      <c r="AK946" s="1"/>
      <c r="AL946" s="1"/>
    </row>
    <row r="947" spans="1:38" x14ac:dyDescent="0.2">
      <c r="A947" s="1"/>
      <c r="B947" s="1"/>
      <c r="C947" s="1"/>
      <c r="D947" s="1"/>
      <c r="E947" s="1"/>
      <c r="F947" s="1"/>
      <c r="G947" s="1"/>
      <c r="H947" s="1"/>
      <c r="I947" s="1"/>
      <c r="J947" s="1"/>
      <c r="K947" s="1"/>
      <c r="L947" s="1"/>
      <c r="M947" s="1"/>
      <c r="N947" s="1"/>
      <c r="O947" s="1"/>
      <c r="P947" s="1"/>
      <c r="Q947" s="1"/>
      <c r="R947" s="1"/>
      <c r="S947" s="1"/>
      <c r="T947" s="1"/>
      <c r="U947" s="1"/>
      <c r="V947" s="1"/>
      <c r="W947" s="1"/>
      <c r="X947" s="1"/>
      <c r="Y947" s="1"/>
      <c r="Z947" s="1"/>
      <c r="AA947" s="1"/>
      <c r="AB947" s="1"/>
      <c r="AC947" s="1"/>
      <c r="AD947" s="1"/>
      <c r="AE947" s="1"/>
      <c r="AF947" s="1"/>
      <c r="AG947" s="1"/>
      <c r="AH947" s="1"/>
      <c r="AI947" s="1"/>
      <c r="AJ947" s="1"/>
      <c r="AK947" s="1"/>
      <c r="AL947" s="1"/>
    </row>
    <row r="948" spans="1:38" x14ac:dyDescent="0.2">
      <c r="A948" s="1"/>
      <c r="B948" s="1"/>
      <c r="C948" s="1"/>
      <c r="D948" s="1"/>
      <c r="E948" s="1"/>
      <c r="F948" s="1"/>
      <c r="G948" s="1"/>
      <c r="H948" s="1"/>
      <c r="I948" s="1"/>
      <c r="J948" s="1"/>
      <c r="K948" s="1"/>
      <c r="L948" s="1"/>
      <c r="M948" s="1"/>
      <c r="N948" s="1"/>
      <c r="O948" s="1"/>
      <c r="P948" s="1"/>
      <c r="Q948" s="1"/>
      <c r="R948" s="1"/>
      <c r="S948" s="1"/>
      <c r="T948" s="1"/>
      <c r="U948" s="1"/>
      <c r="V948" s="1"/>
      <c r="W948" s="1"/>
      <c r="X948" s="1"/>
      <c r="Y948" s="1"/>
      <c r="Z948" s="1"/>
      <c r="AA948" s="1"/>
      <c r="AB948" s="1"/>
      <c r="AC948" s="1"/>
      <c r="AD948" s="1"/>
      <c r="AE948" s="1"/>
      <c r="AF948" s="1"/>
      <c r="AG948" s="1"/>
      <c r="AH948" s="1"/>
      <c r="AI948" s="1"/>
      <c r="AJ948" s="1"/>
      <c r="AK948" s="1"/>
      <c r="AL948" s="1"/>
    </row>
    <row r="949" spans="1:38" x14ac:dyDescent="0.2">
      <c r="A949" s="1"/>
      <c r="B949" s="1"/>
      <c r="C949" s="1"/>
      <c r="D949" s="1"/>
      <c r="E949" s="1"/>
      <c r="F949" s="1"/>
      <c r="G949" s="1"/>
      <c r="H949" s="1"/>
      <c r="I949" s="1"/>
      <c r="J949" s="1"/>
      <c r="K949" s="1"/>
      <c r="L949" s="1"/>
      <c r="M949" s="1"/>
      <c r="N949" s="1"/>
      <c r="O949" s="1"/>
      <c r="P949" s="1"/>
      <c r="Q949" s="1"/>
      <c r="R949" s="1"/>
      <c r="S949" s="1"/>
      <c r="T949" s="1"/>
      <c r="U949" s="1"/>
      <c r="V949" s="1"/>
      <c r="W949" s="1"/>
      <c r="X949" s="1"/>
      <c r="Y949" s="1"/>
      <c r="Z949" s="1"/>
      <c r="AA949" s="1"/>
      <c r="AB949" s="1"/>
      <c r="AC949" s="1"/>
      <c r="AD949" s="1"/>
      <c r="AE949" s="1"/>
      <c r="AF949" s="1"/>
      <c r="AG949" s="1"/>
      <c r="AH949" s="1"/>
      <c r="AI949" s="1"/>
      <c r="AJ949" s="1"/>
      <c r="AK949" s="1"/>
      <c r="AL949" s="1"/>
    </row>
    <row r="950" spans="1:38" x14ac:dyDescent="0.2">
      <c r="A950" s="1"/>
      <c r="B950" s="1"/>
      <c r="C950" s="1"/>
      <c r="D950" s="1"/>
      <c r="E950" s="1"/>
      <c r="F950" s="1"/>
      <c r="G950" s="1"/>
      <c r="H950" s="1"/>
      <c r="I950" s="1"/>
      <c r="J950" s="1"/>
      <c r="K950" s="1"/>
      <c r="L950" s="1"/>
      <c r="M950" s="1"/>
      <c r="N950" s="1"/>
      <c r="O950" s="1"/>
      <c r="P950" s="1"/>
      <c r="Q950" s="1"/>
      <c r="R950" s="1"/>
      <c r="S950" s="1"/>
      <c r="T950" s="1"/>
      <c r="U950" s="1"/>
      <c r="V950" s="1"/>
      <c r="W950" s="1"/>
      <c r="X950" s="1"/>
      <c r="Y950" s="1"/>
      <c r="Z950" s="1"/>
      <c r="AA950" s="1"/>
      <c r="AB950" s="1"/>
      <c r="AC950" s="1"/>
      <c r="AD950" s="1"/>
      <c r="AE950" s="1"/>
      <c r="AF950" s="1"/>
      <c r="AG950" s="1"/>
      <c r="AH950" s="1"/>
      <c r="AI950" s="1"/>
      <c r="AJ950" s="1"/>
      <c r="AK950" s="1"/>
      <c r="AL950" s="1"/>
    </row>
    <row r="951" spans="1:38" x14ac:dyDescent="0.2">
      <c r="A951" s="1"/>
      <c r="B951" s="1"/>
      <c r="C951" s="1"/>
      <c r="D951" s="1"/>
      <c r="E951" s="1"/>
      <c r="F951" s="1"/>
      <c r="G951" s="1"/>
      <c r="H951" s="1"/>
      <c r="I951" s="1"/>
      <c r="J951" s="1"/>
      <c r="K951" s="1"/>
      <c r="L951" s="1"/>
      <c r="M951" s="1"/>
      <c r="N951" s="1"/>
      <c r="O951" s="1"/>
      <c r="P951" s="1"/>
      <c r="Q951" s="1"/>
      <c r="R951" s="1"/>
      <c r="S951" s="1"/>
      <c r="T951" s="1"/>
      <c r="U951" s="1"/>
      <c r="V951" s="1"/>
      <c r="W951" s="1"/>
      <c r="X951" s="1"/>
      <c r="Y951" s="1"/>
      <c r="Z951" s="1"/>
      <c r="AA951" s="1"/>
      <c r="AB951" s="1"/>
      <c r="AC951" s="1"/>
      <c r="AD951" s="1"/>
      <c r="AE951" s="1"/>
      <c r="AF951" s="1"/>
      <c r="AG951" s="1"/>
      <c r="AH951" s="1"/>
      <c r="AI951" s="1"/>
      <c r="AJ951" s="1"/>
      <c r="AK951" s="1"/>
      <c r="AL951" s="1"/>
    </row>
    <row r="952" spans="1:38" x14ac:dyDescent="0.2">
      <c r="A952" s="1"/>
      <c r="B952" s="1"/>
      <c r="C952" s="1"/>
      <c r="D952" s="1"/>
      <c r="E952" s="1"/>
      <c r="F952" s="1"/>
      <c r="G952" s="1"/>
      <c r="H952" s="1"/>
      <c r="I952" s="1"/>
      <c r="J952" s="1"/>
      <c r="K952" s="1"/>
      <c r="L952" s="1"/>
      <c r="M952" s="1"/>
      <c r="N952" s="1"/>
      <c r="O952" s="1"/>
      <c r="P952" s="1"/>
      <c r="Q952" s="1"/>
      <c r="R952" s="1"/>
      <c r="S952" s="1"/>
      <c r="T952" s="1"/>
      <c r="U952" s="1"/>
      <c r="V952" s="1"/>
      <c r="W952" s="1"/>
      <c r="X952" s="1"/>
      <c r="Y952" s="1"/>
      <c r="Z952" s="1"/>
      <c r="AA952" s="1"/>
      <c r="AB952" s="1"/>
      <c r="AC952" s="1"/>
      <c r="AD952" s="1"/>
      <c r="AE952" s="1"/>
      <c r="AF952" s="1"/>
      <c r="AG952" s="1"/>
      <c r="AH952" s="1"/>
      <c r="AI952" s="1"/>
      <c r="AJ952" s="1"/>
      <c r="AK952" s="1"/>
      <c r="AL952" s="1"/>
    </row>
    <row r="953" spans="1:38" x14ac:dyDescent="0.2">
      <c r="A953" s="1"/>
      <c r="B953" s="1"/>
      <c r="C953" s="1"/>
      <c r="D953" s="1"/>
      <c r="E953" s="1"/>
      <c r="F953" s="1"/>
      <c r="G953" s="1"/>
      <c r="H953" s="1"/>
      <c r="I953" s="1"/>
      <c r="J953" s="1"/>
      <c r="K953" s="1"/>
      <c r="L953" s="1"/>
      <c r="M953" s="1"/>
      <c r="N953" s="1"/>
      <c r="O953" s="1"/>
      <c r="P953" s="1"/>
      <c r="Q953" s="1"/>
      <c r="R953" s="1"/>
      <c r="S953" s="1"/>
      <c r="T953" s="1"/>
      <c r="U953" s="1"/>
      <c r="V953" s="1"/>
      <c r="W953" s="1"/>
      <c r="X953" s="1"/>
      <c r="Y953" s="1"/>
      <c r="Z953" s="1"/>
      <c r="AA953" s="1"/>
      <c r="AB953" s="1"/>
      <c r="AC953" s="1"/>
      <c r="AD953" s="1"/>
      <c r="AE953" s="1"/>
      <c r="AF953" s="1"/>
      <c r="AG953" s="1"/>
      <c r="AH953" s="1"/>
      <c r="AI953" s="1"/>
      <c r="AJ953" s="1"/>
      <c r="AK953" s="1"/>
      <c r="AL953" s="1"/>
    </row>
    <row r="954" spans="1:38" x14ac:dyDescent="0.2">
      <c r="A954" s="1"/>
      <c r="B954" s="1"/>
      <c r="C954" s="1"/>
      <c r="D954" s="1"/>
      <c r="E954" s="1"/>
      <c r="F954" s="1"/>
      <c r="G954" s="1"/>
      <c r="H954" s="1"/>
      <c r="I954" s="1"/>
      <c r="J954" s="1"/>
      <c r="K954" s="1"/>
      <c r="L954" s="1"/>
      <c r="M954" s="1"/>
      <c r="N954" s="1"/>
      <c r="O954" s="1"/>
      <c r="P954" s="1"/>
      <c r="Q954" s="1"/>
      <c r="R954" s="1"/>
      <c r="S954" s="1"/>
      <c r="T954" s="1"/>
      <c r="U954" s="1"/>
      <c r="V954" s="1"/>
      <c r="W954" s="1"/>
      <c r="X954" s="1"/>
      <c r="Y954" s="1"/>
      <c r="Z954" s="1"/>
      <c r="AA954" s="1"/>
      <c r="AB954" s="1"/>
      <c r="AC954" s="1"/>
      <c r="AD954" s="1"/>
      <c r="AE954" s="1"/>
      <c r="AF954" s="1"/>
      <c r="AG954" s="1"/>
      <c r="AH954" s="1"/>
      <c r="AI954" s="1"/>
      <c r="AJ954" s="1"/>
      <c r="AK954" s="1"/>
      <c r="AL954" s="1"/>
    </row>
    <row r="955" spans="1:38" x14ac:dyDescent="0.2">
      <c r="A955" s="1"/>
      <c r="B955" s="1"/>
      <c r="C955" s="1"/>
      <c r="D955" s="1"/>
      <c r="E955" s="1"/>
      <c r="F955" s="1"/>
      <c r="G955" s="1"/>
      <c r="H955" s="1"/>
      <c r="I955" s="1"/>
      <c r="J955" s="1"/>
      <c r="K955" s="1"/>
      <c r="L955" s="1"/>
      <c r="M955" s="1"/>
      <c r="N955" s="1"/>
      <c r="O955" s="1"/>
      <c r="P955" s="1"/>
      <c r="Q955" s="1"/>
      <c r="R955" s="1"/>
      <c r="S955" s="1"/>
      <c r="T955" s="1"/>
      <c r="U955" s="1"/>
      <c r="V955" s="1"/>
      <c r="W955" s="1"/>
      <c r="X955" s="1"/>
      <c r="Y955" s="1"/>
      <c r="Z955" s="1"/>
      <c r="AA955" s="1"/>
      <c r="AB955" s="1"/>
      <c r="AC955" s="1"/>
      <c r="AD955" s="1"/>
      <c r="AE955" s="1"/>
      <c r="AF955" s="1"/>
      <c r="AG955" s="1"/>
      <c r="AH955" s="1"/>
      <c r="AI955" s="1"/>
      <c r="AJ955" s="1"/>
      <c r="AK955" s="1"/>
      <c r="AL955" s="1"/>
    </row>
    <row r="956" spans="1:38" x14ac:dyDescent="0.2">
      <c r="A956" s="1"/>
      <c r="B956" s="1"/>
      <c r="C956" s="1"/>
      <c r="D956" s="1"/>
      <c r="E956" s="1"/>
      <c r="F956" s="1"/>
      <c r="G956" s="1"/>
      <c r="H956" s="1"/>
      <c r="I956" s="1"/>
      <c r="J956" s="1"/>
      <c r="K956" s="1"/>
      <c r="L956" s="1"/>
      <c r="M956" s="1"/>
      <c r="N956" s="1"/>
      <c r="O956" s="1"/>
      <c r="P956" s="1"/>
      <c r="Q956" s="1"/>
      <c r="R956" s="1"/>
      <c r="S956" s="1"/>
      <c r="T956" s="1"/>
      <c r="U956" s="1"/>
      <c r="V956" s="1"/>
      <c r="W956" s="1"/>
      <c r="X956" s="1"/>
      <c r="Y956" s="1"/>
      <c r="Z956" s="1"/>
      <c r="AA956" s="1"/>
      <c r="AB956" s="1"/>
      <c r="AC956" s="1"/>
      <c r="AD956" s="1"/>
      <c r="AE956" s="1"/>
      <c r="AF956" s="1"/>
      <c r="AG956" s="1"/>
      <c r="AH956" s="1"/>
      <c r="AI956" s="1"/>
      <c r="AJ956" s="1"/>
      <c r="AK956" s="1"/>
      <c r="AL956" s="1"/>
    </row>
    <row r="957" spans="1:38" x14ac:dyDescent="0.2">
      <c r="A957" s="1"/>
      <c r="B957" s="1"/>
      <c r="C957" s="1"/>
      <c r="D957" s="1"/>
      <c r="E957" s="1"/>
      <c r="F957" s="1"/>
      <c r="G957" s="1"/>
      <c r="H957" s="1"/>
      <c r="I957" s="1"/>
      <c r="J957" s="1"/>
      <c r="K957" s="1"/>
      <c r="L957" s="1"/>
      <c r="M957" s="1"/>
      <c r="N957" s="1"/>
      <c r="O957" s="1"/>
      <c r="P957" s="1"/>
      <c r="Q957" s="1"/>
      <c r="R957" s="1"/>
      <c r="S957" s="1"/>
      <c r="T957" s="1"/>
      <c r="U957" s="1"/>
      <c r="V957" s="1"/>
      <c r="W957" s="1"/>
      <c r="X957" s="1"/>
      <c r="Y957" s="1"/>
      <c r="Z957" s="1"/>
      <c r="AA957" s="1"/>
      <c r="AB957" s="1"/>
      <c r="AC957" s="1"/>
      <c r="AD957" s="1"/>
      <c r="AE957" s="1"/>
      <c r="AF957" s="1"/>
      <c r="AG957" s="1"/>
      <c r="AH957" s="1"/>
      <c r="AI957" s="1"/>
      <c r="AJ957" s="1"/>
      <c r="AK957" s="1"/>
      <c r="AL957" s="1"/>
    </row>
    <row r="958" spans="1:38" x14ac:dyDescent="0.2">
      <c r="A958" s="1"/>
      <c r="B958" s="1"/>
      <c r="C958" s="1"/>
      <c r="D958" s="1"/>
      <c r="E958" s="1"/>
      <c r="F958" s="1"/>
      <c r="G958" s="1"/>
      <c r="H958" s="1"/>
      <c r="I958" s="1"/>
      <c r="J958" s="1"/>
      <c r="K958" s="1"/>
      <c r="L958" s="1"/>
      <c r="M958" s="1"/>
      <c r="N958" s="1"/>
      <c r="O958" s="1"/>
      <c r="P958" s="1"/>
      <c r="Q958" s="1"/>
      <c r="R958" s="1"/>
      <c r="S958" s="1"/>
      <c r="T958" s="1"/>
      <c r="U958" s="1"/>
      <c r="V958" s="1"/>
      <c r="W958" s="1"/>
      <c r="X958" s="1"/>
      <c r="Y958" s="1"/>
      <c r="Z958" s="1"/>
      <c r="AA958" s="1"/>
      <c r="AB958" s="1"/>
      <c r="AC958" s="1"/>
      <c r="AD958" s="1"/>
      <c r="AE958" s="1"/>
      <c r="AF958" s="1"/>
      <c r="AG958" s="1"/>
      <c r="AH958" s="1"/>
      <c r="AI958" s="1"/>
      <c r="AJ958" s="1"/>
      <c r="AK958" s="1"/>
      <c r="AL958" s="1"/>
    </row>
    <row r="959" spans="1:38" x14ac:dyDescent="0.2">
      <c r="A959" s="1"/>
      <c r="B959" s="1"/>
      <c r="C959" s="1"/>
      <c r="D959" s="1"/>
      <c r="E959" s="1"/>
      <c r="F959" s="1"/>
      <c r="G959" s="1"/>
      <c r="H959" s="1"/>
      <c r="I959" s="1"/>
      <c r="J959" s="1"/>
      <c r="K959" s="1"/>
      <c r="L959" s="1"/>
      <c r="M959" s="1"/>
      <c r="N959" s="1"/>
      <c r="O959" s="1"/>
      <c r="P959" s="1"/>
      <c r="Q959" s="1"/>
      <c r="R959" s="1"/>
      <c r="S959" s="1"/>
      <c r="T959" s="1"/>
      <c r="U959" s="1"/>
      <c r="V959" s="1"/>
      <c r="W959" s="1"/>
      <c r="X959" s="1"/>
      <c r="Y959" s="1"/>
      <c r="Z959" s="1"/>
      <c r="AA959" s="1"/>
      <c r="AB959" s="1"/>
      <c r="AC959" s="1"/>
      <c r="AD959" s="1"/>
      <c r="AE959" s="1"/>
      <c r="AF959" s="1"/>
      <c r="AG959" s="1"/>
      <c r="AH959" s="1"/>
      <c r="AI959" s="1"/>
      <c r="AJ959" s="1"/>
      <c r="AK959" s="1"/>
      <c r="AL959" s="1"/>
    </row>
    <row r="960" spans="1:38" x14ac:dyDescent="0.2">
      <c r="A960" s="1"/>
      <c r="B960" s="1"/>
      <c r="C960" s="1"/>
      <c r="D960" s="1"/>
      <c r="E960" s="1"/>
      <c r="F960" s="1"/>
      <c r="G960" s="1"/>
      <c r="H960" s="1"/>
      <c r="I960" s="1"/>
      <c r="J960" s="1"/>
      <c r="K960" s="1"/>
      <c r="L960" s="1"/>
      <c r="M960" s="1"/>
      <c r="N960" s="1"/>
      <c r="O960" s="1"/>
      <c r="P960" s="1"/>
      <c r="Q960" s="1"/>
      <c r="R960" s="1"/>
      <c r="S960" s="1"/>
      <c r="T960" s="1"/>
      <c r="U960" s="1"/>
      <c r="V960" s="1"/>
      <c r="W960" s="1"/>
      <c r="X960" s="1"/>
      <c r="Y960" s="1"/>
      <c r="Z960" s="1"/>
      <c r="AA960" s="1"/>
      <c r="AB960" s="1"/>
      <c r="AC960" s="1"/>
      <c r="AD960" s="1"/>
      <c r="AE960" s="1"/>
      <c r="AF960" s="1"/>
      <c r="AG960" s="1"/>
      <c r="AH960" s="1"/>
      <c r="AI960" s="1"/>
      <c r="AJ960" s="1"/>
      <c r="AK960" s="1"/>
      <c r="AL960" s="1"/>
    </row>
    <row r="961" spans="1:38" x14ac:dyDescent="0.2">
      <c r="A961" s="1"/>
      <c r="B961" s="1"/>
      <c r="C961" s="1"/>
      <c r="D961" s="1"/>
      <c r="E961" s="1"/>
      <c r="F961" s="1"/>
      <c r="G961" s="1"/>
      <c r="H961" s="1"/>
      <c r="I961" s="1"/>
      <c r="J961" s="1"/>
      <c r="K961" s="1"/>
      <c r="L961" s="1"/>
      <c r="M961" s="1"/>
      <c r="N961" s="1"/>
      <c r="O961" s="1"/>
      <c r="P961" s="1"/>
      <c r="Q961" s="1"/>
      <c r="R961" s="1"/>
      <c r="S961" s="1"/>
      <c r="T961" s="1"/>
      <c r="U961" s="1"/>
      <c r="V961" s="1"/>
      <c r="W961" s="1"/>
      <c r="X961" s="1"/>
      <c r="Y961" s="1"/>
      <c r="Z961" s="1"/>
      <c r="AA961" s="1"/>
      <c r="AB961" s="1"/>
      <c r="AC961" s="1"/>
      <c r="AD961" s="1"/>
      <c r="AE961" s="1"/>
      <c r="AF961" s="1"/>
      <c r="AG961" s="1"/>
      <c r="AH961" s="1"/>
      <c r="AI961" s="1"/>
      <c r="AJ961" s="1"/>
      <c r="AK961" s="1"/>
      <c r="AL961" s="1"/>
    </row>
    <row r="962" spans="1:38" x14ac:dyDescent="0.2">
      <c r="A962" s="1"/>
      <c r="B962" s="1"/>
      <c r="C962" s="1"/>
      <c r="D962" s="1"/>
      <c r="E962" s="1"/>
      <c r="F962" s="1"/>
      <c r="G962" s="1"/>
      <c r="H962" s="1"/>
      <c r="I962" s="1"/>
      <c r="J962" s="1"/>
      <c r="K962" s="1"/>
      <c r="L962" s="1"/>
      <c r="M962" s="1"/>
      <c r="N962" s="1"/>
      <c r="O962" s="1"/>
      <c r="P962" s="1"/>
      <c r="Q962" s="1"/>
      <c r="R962" s="1"/>
      <c r="S962" s="1"/>
      <c r="T962" s="1"/>
      <c r="U962" s="1"/>
      <c r="V962" s="1"/>
      <c r="W962" s="1"/>
      <c r="X962" s="1"/>
      <c r="Y962" s="1"/>
      <c r="Z962" s="1"/>
      <c r="AA962" s="1"/>
      <c r="AB962" s="1"/>
      <c r="AC962" s="1"/>
      <c r="AD962" s="1"/>
      <c r="AE962" s="1"/>
      <c r="AF962" s="1"/>
      <c r="AG962" s="1"/>
      <c r="AH962" s="1"/>
      <c r="AI962" s="1"/>
      <c r="AJ962" s="1"/>
      <c r="AK962" s="1"/>
      <c r="AL962" s="1"/>
    </row>
    <row r="963" spans="1:38" x14ac:dyDescent="0.2">
      <c r="A963" s="1"/>
      <c r="B963" s="1"/>
      <c r="C963" s="1"/>
      <c r="D963" s="1"/>
      <c r="E963" s="1"/>
      <c r="F963" s="1"/>
      <c r="G963" s="1"/>
      <c r="H963" s="1"/>
      <c r="I963" s="1"/>
      <c r="J963" s="1"/>
      <c r="K963" s="1"/>
      <c r="L963" s="1"/>
      <c r="M963" s="1"/>
      <c r="N963" s="1"/>
      <c r="O963" s="1"/>
      <c r="P963" s="1"/>
      <c r="Q963" s="1"/>
      <c r="R963" s="1"/>
      <c r="S963" s="1"/>
      <c r="T963" s="1"/>
      <c r="U963" s="1"/>
      <c r="V963" s="1"/>
      <c r="W963" s="1"/>
      <c r="X963" s="1"/>
      <c r="Y963" s="1"/>
      <c r="Z963" s="1"/>
      <c r="AA963" s="1"/>
      <c r="AB963" s="1"/>
      <c r="AC963" s="1"/>
      <c r="AD963" s="1"/>
      <c r="AE963" s="1"/>
      <c r="AF963" s="1"/>
      <c r="AG963" s="1"/>
      <c r="AH963" s="1"/>
      <c r="AI963" s="1"/>
      <c r="AJ963" s="1"/>
      <c r="AK963" s="1"/>
      <c r="AL963" s="1"/>
    </row>
    <row r="964" spans="1:38" x14ac:dyDescent="0.2">
      <c r="A964" s="1"/>
      <c r="B964" s="1"/>
      <c r="C964" s="1"/>
      <c r="D964" s="1"/>
      <c r="E964" s="1"/>
      <c r="F964" s="1"/>
      <c r="G964" s="1"/>
      <c r="H964" s="1"/>
      <c r="I964" s="1"/>
      <c r="J964" s="1"/>
      <c r="K964" s="1"/>
      <c r="L964" s="1"/>
      <c r="M964" s="1"/>
      <c r="N964" s="1"/>
      <c r="O964" s="1"/>
      <c r="P964" s="1"/>
      <c r="Q964" s="1"/>
      <c r="R964" s="1"/>
      <c r="S964" s="1"/>
      <c r="T964" s="1"/>
      <c r="U964" s="1"/>
      <c r="V964" s="1"/>
      <c r="W964" s="1"/>
      <c r="X964" s="1"/>
      <c r="Y964" s="1"/>
      <c r="Z964" s="1"/>
      <c r="AA964" s="1"/>
      <c r="AB964" s="1"/>
      <c r="AC964" s="1"/>
      <c r="AD964" s="1"/>
      <c r="AE964" s="1"/>
      <c r="AF964" s="1"/>
      <c r="AG964" s="1"/>
      <c r="AH964" s="1"/>
      <c r="AI964" s="1"/>
      <c r="AJ964" s="1"/>
      <c r="AK964" s="1"/>
      <c r="AL964" s="1"/>
    </row>
    <row r="965" spans="1:38" x14ac:dyDescent="0.2">
      <c r="A965" s="1"/>
      <c r="B965" s="1"/>
      <c r="C965" s="1"/>
      <c r="D965" s="1"/>
      <c r="E965" s="1"/>
      <c r="F965" s="1"/>
      <c r="G965" s="1"/>
      <c r="H965" s="1"/>
      <c r="I965" s="1"/>
      <c r="J965" s="1"/>
      <c r="K965" s="1"/>
      <c r="L965" s="1"/>
      <c r="M965" s="1"/>
      <c r="N965" s="1"/>
      <c r="O965" s="1"/>
      <c r="P965" s="1"/>
      <c r="Q965" s="1"/>
      <c r="R965" s="1"/>
      <c r="S965" s="1"/>
      <c r="T965" s="1"/>
      <c r="U965" s="1"/>
      <c r="V965" s="1"/>
      <c r="W965" s="1"/>
      <c r="X965" s="1"/>
      <c r="Y965" s="1"/>
      <c r="Z965" s="1"/>
      <c r="AA965" s="1"/>
      <c r="AB965" s="1"/>
      <c r="AC965" s="1"/>
      <c r="AD965" s="1"/>
      <c r="AE965" s="1"/>
      <c r="AF965" s="1"/>
      <c r="AG965" s="1"/>
      <c r="AH965" s="1"/>
      <c r="AI965" s="1"/>
      <c r="AJ965" s="1"/>
      <c r="AK965" s="1"/>
      <c r="AL965" s="1"/>
    </row>
    <row r="966" spans="1:38" x14ac:dyDescent="0.2">
      <c r="A966" s="1"/>
      <c r="B966" s="1"/>
      <c r="C966" s="1"/>
      <c r="D966" s="1"/>
      <c r="E966" s="1"/>
      <c r="F966" s="1"/>
      <c r="G966" s="1"/>
      <c r="H966" s="1"/>
      <c r="I966" s="1"/>
      <c r="J966" s="1"/>
      <c r="K966" s="1"/>
      <c r="L966" s="1"/>
      <c r="M966" s="1"/>
      <c r="N966" s="1"/>
      <c r="O966" s="1"/>
      <c r="P966" s="1"/>
      <c r="Q966" s="1"/>
      <c r="R966" s="1"/>
      <c r="S966" s="1"/>
      <c r="T966" s="1"/>
      <c r="U966" s="1"/>
      <c r="V966" s="1"/>
      <c r="W966" s="1"/>
      <c r="X966" s="1"/>
      <c r="Y966" s="1"/>
      <c r="Z966" s="1"/>
      <c r="AA966" s="1"/>
      <c r="AB966" s="1"/>
      <c r="AC966" s="1"/>
      <c r="AD966" s="1"/>
      <c r="AE966" s="1"/>
      <c r="AF966" s="1"/>
      <c r="AG966" s="1"/>
      <c r="AH966" s="1"/>
      <c r="AI966" s="1"/>
      <c r="AJ966" s="1"/>
      <c r="AK966" s="1"/>
      <c r="AL966" s="1"/>
    </row>
    <row r="967" spans="1:38" x14ac:dyDescent="0.2">
      <c r="A967" s="1"/>
      <c r="B967" s="1"/>
      <c r="C967" s="1"/>
      <c r="D967" s="1"/>
      <c r="E967" s="1"/>
      <c r="F967" s="1"/>
      <c r="G967" s="1"/>
      <c r="H967" s="1"/>
      <c r="I967" s="1"/>
      <c r="J967" s="1"/>
      <c r="K967" s="1"/>
      <c r="L967" s="1"/>
      <c r="M967" s="1"/>
      <c r="N967" s="1"/>
      <c r="O967" s="1"/>
      <c r="P967" s="1"/>
      <c r="Q967" s="1"/>
      <c r="R967" s="1"/>
      <c r="S967" s="1"/>
      <c r="T967" s="1"/>
      <c r="U967" s="1"/>
      <c r="V967" s="1"/>
      <c r="W967" s="1"/>
      <c r="X967" s="1"/>
      <c r="Y967" s="1"/>
      <c r="Z967" s="1"/>
      <c r="AA967" s="1"/>
      <c r="AB967" s="1"/>
      <c r="AC967" s="1"/>
      <c r="AD967" s="1"/>
      <c r="AE967" s="1"/>
      <c r="AF967" s="1"/>
      <c r="AG967" s="1"/>
      <c r="AH967" s="1"/>
      <c r="AI967" s="1"/>
      <c r="AJ967" s="1"/>
      <c r="AK967" s="1"/>
      <c r="AL967" s="1"/>
    </row>
    <row r="968" spans="1:38" x14ac:dyDescent="0.2">
      <c r="A968" s="1"/>
      <c r="B968" s="1"/>
      <c r="C968" s="1"/>
      <c r="D968" s="1"/>
      <c r="E968" s="1"/>
      <c r="F968" s="1"/>
      <c r="G968" s="1"/>
      <c r="H968" s="1"/>
      <c r="I968" s="1"/>
      <c r="J968" s="1"/>
      <c r="K968" s="1"/>
      <c r="L968" s="1"/>
      <c r="M968" s="1"/>
      <c r="N968" s="1"/>
      <c r="O968" s="1"/>
      <c r="P968" s="1"/>
      <c r="Q968" s="1"/>
      <c r="R968" s="1"/>
      <c r="S968" s="1"/>
      <c r="T968" s="1"/>
      <c r="U968" s="1"/>
      <c r="V968" s="1"/>
      <c r="W968" s="1"/>
      <c r="X968" s="1"/>
      <c r="Y968" s="1"/>
      <c r="Z968" s="1"/>
      <c r="AA968" s="1"/>
      <c r="AB968" s="1"/>
      <c r="AC968" s="1"/>
      <c r="AD968" s="1"/>
      <c r="AE968" s="1"/>
      <c r="AF968" s="1"/>
      <c r="AG968" s="1"/>
      <c r="AH968" s="1"/>
      <c r="AI968" s="1"/>
      <c r="AJ968" s="1"/>
      <c r="AK968" s="1"/>
      <c r="AL968" s="1"/>
    </row>
    <row r="969" spans="1:38" x14ac:dyDescent="0.2">
      <c r="A969" s="1"/>
      <c r="B969" s="1"/>
      <c r="C969" s="1"/>
      <c r="D969" s="1"/>
      <c r="E969" s="1"/>
      <c r="F969" s="1"/>
      <c r="G969" s="1"/>
      <c r="H969" s="1"/>
      <c r="I969" s="1"/>
      <c r="J969" s="1"/>
      <c r="K969" s="1"/>
      <c r="L969" s="1"/>
      <c r="M969" s="1"/>
      <c r="N969" s="1"/>
      <c r="O969" s="1"/>
      <c r="P969" s="1"/>
      <c r="Q969" s="1"/>
      <c r="R969" s="1"/>
      <c r="S969" s="1"/>
      <c r="T969" s="1"/>
      <c r="U969" s="1"/>
      <c r="V969" s="1"/>
      <c r="W969" s="1"/>
      <c r="X969" s="1"/>
      <c r="Y969" s="1"/>
      <c r="Z969" s="1"/>
      <c r="AA969" s="1"/>
      <c r="AB969" s="1"/>
      <c r="AC969" s="1"/>
      <c r="AD969" s="1"/>
      <c r="AE969" s="1"/>
      <c r="AF969" s="1"/>
      <c r="AG969" s="1"/>
      <c r="AH969" s="1"/>
      <c r="AI969" s="1"/>
      <c r="AJ969" s="1"/>
      <c r="AK969" s="1"/>
      <c r="AL969" s="1"/>
    </row>
    <row r="970" spans="1:38" x14ac:dyDescent="0.2">
      <c r="A970" s="1"/>
      <c r="B970" s="1"/>
      <c r="C970" s="1"/>
      <c r="D970" s="1"/>
      <c r="E970" s="1"/>
      <c r="F970" s="1"/>
      <c r="G970" s="1"/>
      <c r="H970" s="1"/>
      <c r="I970" s="1"/>
      <c r="J970" s="1"/>
      <c r="K970" s="1"/>
      <c r="L970" s="1"/>
      <c r="M970" s="1"/>
      <c r="N970" s="1"/>
      <c r="O970" s="1"/>
      <c r="P970" s="1"/>
      <c r="Q970" s="1"/>
      <c r="R970" s="1"/>
      <c r="S970" s="1"/>
      <c r="T970" s="1"/>
      <c r="U970" s="1"/>
      <c r="V970" s="1"/>
      <c r="W970" s="1"/>
      <c r="X970" s="1"/>
      <c r="Y970" s="1"/>
      <c r="Z970" s="1"/>
      <c r="AA970" s="1"/>
      <c r="AB970" s="1"/>
      <c r="AC970" s="1"/>
      <c r="AD970" s="1"/>
      <c r="AE970" s="1"/>
      <c r="AF970" s="1"/>
      <c r="AG970" s="1"/>
      <c r="AH970" s="1"/>
      <c r="AI970" s="1"/>
      <c r="AJ970" s="1"/>
      <c r="AK970" s="1"/>
      <c r="AL970" s="1"/>
    </row>
    <row r="971" spans="1:38" x14ac:dyDescent="0.2">
      <c r="A971" s="1"/>
      <c r="B971" s="1"/>
      <c r="C971" s="1"/>
      <c r="D971" s="1"/>
      <c r="E971" s="1"/>
      <c r="F971" s="1"/>
      <c r="G971" s="1"/>
      <c r="H971" s="1"/>
      <c r="I971" s="1"/>
      <c r="J971" s="1"/>
      <c r="K971" s="1"/>
      <c r="L971" s="1"/>
      <c r="M971" s="1"/>
      <c r="N971" s="1"/>
      <c r="O971" s="1"/>
      <c r="P971" s="1"/>
      <c r="Q971" s="1"/>
      <c r="R971" s="1"/>
      <c r="S971" s="1"/>
      <c r="T971" s="1"/>
      <c r="U971" s="1"/>
      <c r="V971" s="1"/>
      <c r="W971" s="1"/>
      <c r="X971" s="1"/>
      <c r="Y971" s="1"/>
      <c r="Z971" s="1"/>
      <c r="AA971" s="1"/>
      <c r="AB971" s="1"/>
      <c r="AC971" s="1"/>
      <c r="AD971" s="1"/>
      <c r="AE971" s="1"/>
      <c r="AF971" s="1"/>
      <c r="AG971" s="1"/>
      <c r="AH971" s="1"/>
      <c r="AI971" s="1"/>
      <c r="AJ971" s="1"/>
      <c r="AK971" s="1"/>
      <c r="AL971" s="1"/>
    </row>
    <row r="972" spans="1:38" x14ac:dyDescent="0.2">
      <c r="A972" s="1"/>
      <c r="B972" s="1"/>
      <c r="C972" s="1"/>
      <c r="D972" s="1"/>
      <c r="E972" s="1"/>
      <c r="F972" s="1"/>
      <c r="G972" s="1"/>
      <c r="H972" s="1"/>
      <c r="I972" s="1"/>
      <c r="J972" s="1"/>
      <c r="K972" s="1"/>
      <c r="L972" s="1"/>
      <c r="M972" s="1"/>
      <c r="N972" s="1"/>
      <c r="O972" s="1"/>
      <c r="P972" s="1"/>
      <c r="Q972" s="1"/>
      <c r="R972" s="1"/>
      <c r="S972" s="1"/>
      <c r="T972" s="1"/>
      <c r="U972" s="1"/>
      <c r="V972" s="1"/>
      <c r="W972" s="1"/>
      <c r="X972" s="1"/>
      <c r="Y972" s="1"/>
      <c r="Z972" s="1"/>
      <c r="AA972" s="1"/>
      <c r="AB972" s="1"/>
      <c r="AC972" s="1"/>
      <c r="AD972" s="1"/>
      <c r="AE972" s="1"/>
      <c r="AF972" s="1"/>
      <c r="AG972" s="1"/>
      <c r="AH972" s="1"/>
      <c r="AI972" s="1"/>
      <c r="AJ972" s="1"/>
      <c r="AK972" s="1"/>
      <c r="AL972" s="1"/>
    </row>
    <row r="973" spans="1:38" x14ac:dyDescent="0.2">
      <c r="A973" s="1"/>
      <c r="B973" s="1"/>
      <c r="C973" s="1"/>
      <c r="D973" s="1"/>
      <c r="E973" s="1"/>
      <c r="F973" s="1"/>
      <c r="G973" s="1"/>
      <c r="H973" s="1"/>
      <c r="I973" s="1"/>
      <c r="J973" s="1"/>
      <c r="K973" s="1"/>
      <c r="L973" s="1"/>
      <c r="M973" s="1"/>
      <c r="N973" s="1"/>
      <c r="O973" s="1"/>
      <c r="P973" s="1"/>
      <c r="Q973" s="1"/>
      <c r="R973" s="1"/>
      <c r="S973" s="1"/>
      <c r="T973" s="1"/>
      <c r="U973" s="1"/>
      <c r="V973" s="1"/>
      <c r="W973" s="1"/>
      <c r="X973" s="1"/>
      <c r="Y973" s="1"/>
      <c r="Z973" s="1"/>
      <c r="AA973" s="1"/>
      <c r="AB973" s="1"/>
      <c r="AC973" s="1"/>
      <c r="AD973" s="1"/>
      <c r="AE973" s="1"/>
      <c r="AF973" s="1"/>
      <c r="AG973" s="1"/>
      <c r="AH973" s="1"/>
      <c r="AI973" s="1"/>
      <c r="AJ973" s="1"/>
      <c r="AK973" s="1"/>
      <c r="AL973" s="1"/>
    </row>
    <row r="974" spans="1:38" x14ac:dyDescent="0.2">
      <c r="A974" s="1"/>
      <c r="B974" s="1"/>
      <c r="C974" s="1"/>
      <c r="D974" s="1"/>
      <c r="E974" s="1"/>
      <c r="F974" s="1"/>
      <c r="G974" s="1"/>
      <c r="H974" s="1"/>
      <c r="I974" s="1"/>
      <c r="J974" s="1"/>
      <c r="K974" s="1"/>
      <c r="L974" s="1"/>
      <c r="M974" s="1"/>
      <c r="N974" s="1"/>
      <c r="O974" s="1"/>
      <c r="P974" s="1"/>
      <c r="Q974" s="1"/>
      <c r="R974" s="1"/>
      <c r="S974" s="1"/>
      <c r="T974" s="1"/>
      <c r="U974" s="1"/>
      <c r="V974" s="1"/>
      <c r="W974" s="1"/>
      <c r="X974" s="1"/>
      <c r="Y974" s="1"/>
      <c r="Z974" s="1"/>
      <c r="AA974" s="1"/>
      <c r="AB974" s="1"/>
      <c r="AC974" s="1"/>
      <c r="AD974" s="1"/>
      <c r="AE974" s="1"/>
      <c r="AF974" s="1"/>
      <c r="AG974" s="1"/>
      <c r="AH974" s="1"/>
      <c r="AI974" s="1"/>
      <c r="AJ974" s="1"/>
      <c r="AK974" s="1"/>
      <c r="AL974" s="1"/>
    </row>
    <row r="975" spans="1:38" x14ac:dyDescent="0.2">
      <c r="A975" s="1"/>
      <c r="B975" s="1"/>
      <c r="C975" s="1"/>
      <c r="D975" s="1"/>
      <c r="E975" s="1"/>
      <c r="F975" s="1"/>
      <c r="G975" s="1"/>
      <c r="H975" s="1"/>
      <c r="I975" s="1"/>
      <c r="J975" s="1"/>
      <c r="K975" s="1"/>
      <c r="L975" s="1"/>
      <c r="M975" s="1"/>
      <c r="N975" s="1"/>
      <c r="O975" s="1"/>
      <c r="P975" s="1"/>
      <c r="Q975" s="1"/>
      <c r="R975" s="1"/>
      <c r="S975" s="1"/>
      <c r="T975" s="1"/>
      <c r="U975" s="1"/>
      <c r="V975" s="1"/>
      <c r="W975" s="1"/>
      <c r="X975" s="1"/>
      <c r="Y975" s="1"/>
      <c r="Z975" s="1"/>
      <c r="AA975" s="1"/>
      <c r="AB975" s="1"/>
      <c r="AC975" s="1"/>
      <c r="AD975" s="1"/>
      <c r="AE975" s="1"/>
      <c r="AF975" s="1"/>
      <c r="AG975" s="1"/>
      <c r="AH975" s="1"/>
      <c r="AI975" s="1"/>
      <c r="AJ975" s="1"/>
      <c r="AK975" s="1"/>
      <c r="AL975" s="1"/>
    </row>
    <row r="976" spans="1:38" x14ac:dyDescent="0.2">
      <c r="A976" s="1"/>
      <c r="B976" s="1"/>
      <c r="C976" s="1"/>
      <c r="D976" s="1"/>
      <c r="E976" s="1"/>
      <c r="F976" s="1"/>
      <c r="G976" s="1"/>
      <c r="H976" s="1"/>
      <c r="I976" s="1"/>
      <c r="J976" s="1"/>
      <c r="K976" s="1"/>
      <c r="L976" s="1"/>
      <c r="M976" s="1"/>
      <c r="N976" s="1"/>
      <c r="O976" s="1"/>
      <c r="P976" s="1"/>
      <c r="Q976" s="1"/>
      <c r="R976" s="1"/>
      <c r="S976" s="1"/>
      <c r="T976" s="1"/>
      <c r="U976" s="1"/>
      <c r="V976" s="1"/>
      <c r="W976" s="1"/>
      <c r="X976" s="1"/>
      <c r="Y976" s="1"/>
      <c r="Z976" s="1"/>
      <c r="AA976" s="1"/>
      <c r="AB976" s="1"/>
      <c r="AC976" s="1"/>
      <c r="AD976" s="1"/>
      <c r="AE976" s="1"/>
      <c r="AF976" s="1"/>
      <c r="AG976" s="1"/>
      <c r="AH976" s="1"/>
      <c r="AI976" s="1"/>
      <c r="AJ976" s="1"/>
      <c r="AK976" s="1"/>
      <c r="AL976" s="1"/>
    </row>
    <row r="977" spans="1:38" x14ac:dyDescent="0.2">
      <c r="A977" s="1"/>
      <c r="B977" s="1"/>
      <c r="C977" s="1"/>
      <c r="D977" s="1"/>
      <c r="E977" s="1"/>
      <c r="F977" s="1"/>
      <c r="G977" s="1"/>
      <c r="H977" s="1"/>
      <c r="I977" s="1"/>
      <c r="J977" s="1"/>
      <c r="K977" s="1"/>
      <c r="L977" s="1"/>
      <c r="M977" s="1"/>
      <c r="N977" s="1"/>
      <c r="O977" s="1"/>
      <c r="P977" s="1"/>
      <c r="Q977" s="1"/>
      <c r="R977" s="1"/>
      <c r="S977" s="1"/>
      <c r="T977" s="1"/>
      <c r="U977" s="1"/>
      <c r="V977" s="1"/>
      <c r="W977" s="1"/>
      <c r="X977" s="1"/>
      <c r="Y977" s="1"/>
      <c r="Z977" s="1"/>
      <c r="AA977" s="1"/>
      <c r="AB977" s="1"/>
      <c r="AC977" s="1"/>
      <c r="AD977" s="1"/>
      <c r="AE977" s="1"/>
      <c r="AF977" s="1"/>
      <c r="AG977" s="1"/>
      <c r="AH977" s="1"/>
      <c r="AI977" s="1"/>
      <c r="AJ977" s="1"/>
      <c r="AK977" s="1"/>
      <c r="AL977" s="1"/>
    </row>
    <row r="978" spans="1:38" x14ac:dyDescent="0.2">
      <c r="A978" s="1"/>
      <c r="B978" s="1"/>
      <c r="C978" s="1"/>
      <c r="D978" s="1"/>
      <c r="E978" s="1"/>
      <c r="F978" s="1"/>
      <c r="G978" s="1"/>
      <c r="H978" s="1"/>
      <c r="I978" s="1"/>
      <c r="J978" s="1"/>
      <c r="K978" s="1"/>
      <c r="L978" s="1"/>
      <c r="M978" s="1"/>
      <c r="N978" s="1"/>
      <c r="O978" s="1"/>
      <c r="P978" s="1"/>
      <c r="Q978" s="1"/>
      <c r="R978" s="1"/>
      <c r="S978" s="1"/>
      <c r="T978" s="1"/>
      <c r="U978" s="1"/>
      <c r="V978" s="1"/>
      <c r="W978" s="1"/>
      <c r="X978" s="1"/>
      <c r="Y978" s="1"/>
      <c r="Z978" s="1"/>
      <c r="AA978" s="1"/>
      <c r="AB978" s="1"/>
      <c r="AC978" s="1"/>
      <c r="AD978" s="1"/>
      <c r="AE978" s="1"/>
      <c r="AF978" s="1"/>
      <c r="AG978" s="1"/>
      <c r="AH978" s="1"/>
      <c r="AI978" s="1"/>
      <c r="AJ978" s="1"/>
      <c r="AK978" s="1"/>
      <c r="AL978" s="1"/>
    </row>
    <row r="979" spans="1:38" x14ac:dyDescent="0.2">
      <c r="A979" s="1"/>
      <c r="B979" s="1"/>
      <c r="C979" s="1"/>
      <c r="D979" s="1"/>
      <c r="E979" s="1"/>
      <c r="F979" s="1"/>
      <c r="G979" s="1"/>
      <c r="H979" s="1"/>
      <c r="I979" s="1"/>
      <c r="J979" s="1"/>
      <c r="K979" s="1"/>
      <c r="L979" s="1"/>
      <c r="M979" s="1"/>
      <c r="N979" s="1"/>
      <c r="O979" s="1"/>
      <c r="P979" s="1"/>
      <c r="Q979" s="1"/>
      <c r="R979" s="1"/>
      <c r="S979" s="1"/>
      <c r="T979" s="1"/>
      <c r="U979" s="1"/>
      <c r="V979" s="1"/>
      <c r="W979" s="1"/>
      <c r="X979" s="1"/>
      <c r="Y979" s="1"/>
      <c r="Z979" s="1"/>
      <c r="AA979" s="1"/>
      <c r="AB979" s="1"/>
      <c r="AC979" s="1"/>
      <c r="AD979" s="1"/>
      <c r="AE979" s="1"/>
      <c r="AF979" s="1"/>
      <c r="AG979" s="1"/>
      <c r="AH979" s="1"/>
      <c r="AI979" s="1"/>
      <c r="AJ979" s="1"/>
      <c r="AK979" s="1"/>
      <c r="AL979" s="1"/>
    </row>
    <row r="980" spans="1:38" x14ac:dyDescent="0.2">
      <c r="A980" s="1"/>
      <c r="B980" s="1"/>
      <c r="C980" s="1"/>
      <c r="D980" s="1"/>
      <c r="E980" s="1"/>
      <c r="F980" s="1"/>
      <c r="G980" s="1"/>
      <c r="H980" s="1"/>
      <c r="I980" s="1"/>
      <c r="J980" s="1"/>
      <c r="K980" s="1"/>
      <c r="L980" s="1"/>
      <c r="M980" s="1"/>
      <c r="N980" s="1"/>
      <c r="O980" s="1"/>
      <c r="P980" s="1"/>
      <c r="Q980" s="1"/>
      <c r="R980" s="1"/>
      <c r="S980" s="1"/>
      <c r="T980" s="1"/>
      <c r="U980" s="1"/>
      <c r="V980" s="1"/>
      <c r="W980" s="1"/>
      <c r="X980" s="1"/>
      <c r="Y980" s="1"/>
      <c r="Z980" s="1"/>
      <c r="AA980" s="1"/>
      <c r="AB980" s="1"/>
      <c r="AC980" s="1"/>
      <c r="AD980" s="1"/>
      <c r="AE980" s="1"/>
      <c r="AF980" s="1"/>
      <c r="AG980" s="1"/>
      <c r="AH980" s="1"/>
      <c r="AI980" s="1"/>
      <c r="AJ980" s="1"/>
      <c r="AK980" s="1"/>
      <c r="AL980" s="1"/>
    </row>
    <row r="981" spans="1:38" x14ac:dyDescent="0.2">
      <c r="A981" s="1"/>
      <c r="B981" s="1"/>
      <c r="C981" s="1"/>
      <c r="D981" s="1"/>
      <c r="E981" s="1"/>
      <c r="F981" s="1"/>
      <c r="G981" s="1"/>
      <c r="H981" s="1"/>
      <c r="I981" s="1"/>
      <c r="J981" s="1"/>
      <c r="K981" s="1"/>
      <c r="L981" s="1"/>
      <c r="M981" s="1"/>
      <c r="N981" s="1"/>
      <c r="O981" s="1"/>
      <c r="P981" s="1"/>
      <c r="Q981" s="1"/>
      <c r="R981" s="1"/>
      <c r="S981" s="1"/>
      <c r="T981" s="1"/>
      <c r="U981" s="1"/>
      <c r="V981" s="1"/>
      <c r="W981" s="1"/>
      <c r="X981" s="1"/>
      <c r="Y981" s="1"/>
      <c r="Z981" s="1"/>
      <c r="AA981" s="1"/>
      <c r="AB981" s="1"/>
      <c r="AC981" s="1"/>
      <c r="AD981" s="1"/>
      <c r="AE981" s="1"/>
      <c r="AF981" s="1"/>
      <c r="AG981" s="1"/>
      <c r="AH981" s="1"/>
      <c r="AI981" s="1"/>
      <c r="AJ981" s="1"/>
      <c r="AK981" s="1"/>
      <c r="AL981" s="1"/>
    </row>
    <row r="982" spans="1:38" x14ac:dyDescent="0.2">
      <c r="A982" s="1"/>
      <c r="B982" s="1"/>
      <c r="C982" s="1"/>
      <c r="D982" s="1"/>
      <c r="E982" s="1"/>
      <c r="F982" s="1"/>
      <c r="G982" s="1"/>
      <c r="H982" s="1"/>
      <c r="I982" s="1"/>
      <c r="J982" s="1"/>
      <c r="K982" s="1"/>
      <c r="L982" s="1"/>
      <c r="M982" s="1"/>
      <c r="N982" s="1"/>
      <c r="O982" s="1"/>
      <c r="P982" s="1"/>
      <c r="Q982" s="1"/>
      <c r="R982" s="1"/>
      <c r="S982" s="1"/>
      <c r="T982" s="1"/>
      <c r="U982" s="1"/>
      <c r="V982" s="1"/>
      <c r="W982" s="1"/>
      <c r="X982" s="1"/>
      <c r="Y982" s="1"/>
      <c r="Z982" s="1"/>
      <c r="AA982" s="1"/>
      <c r="AB982" s="1"/>
      <c r="AC982" s="1"/>
      <c r="AD982" s="1"/>
      <c r="AE982" s="1"/>
      <c r="AF982" s="1"/>
      <c r="AG982" s="1"/>
      <c r="AH982" s="1"/>
      <c r="AI982" s="1"/>
      <c r="AJ982" s="1"/>
      <c r="AK982" s="1"/>
      <c r="AL982" s="1"/>
    </row>
    <row r="983" spans="1:38" x14ac:dyDescent="0.2">
      <c r="A983" s="1"/>
      <c r="B983" s="1"/>
      <c r="C983" s="1"/>
      <c r="D983" s="1"/>
      <c r="E983" s="1"/>
      <c r="F983" s="1"/>
      <c r="G983" s="1"/>
      <c r="H983" s="1"/>
      <c r="I983" s="1"/>
      <c r="J983" s="1"/>
      <c r="K983" s="1"/>
      <c r="L983" s="1"/>
      <c r="M983" s="1"/>
      <c r="N983" s="1"/>
      <c r="O983" s="1"/>
      <c r="P983" s="1"/>
      <c r="Q983" s="1"/>
      <c r="R983" s="1"/>
      <c r="S983" s="1"/>
      <c r="T983" s="1"/>
      <c r="U983" s="1"/>
      <c r="V983" s="1"/>
      <c r="W983" s="1"/>
      <c r="X983" s="1"/>
      <c r="Y983" s="1"/>
      <c r="Z983" s="1"/>
      <c r="AA983" s="1"/>
      <c r="AB983" s="1"/>
      <c r="AC983" s="1"/>
      <c r="AD983" s="1"/>
      <c r="AE983" s="1"/>
      <c r="AF983" s="1"/>
      <c r="AG983" s="1"/>
      <c r="AH983" s="1"/>
      <c r="AI983" s="1"/>
      <c r="AJ983" s="1"/>
      <c r="AK983" s="1"/>
      <c r="AL983" s="1"/>
    </row>
    <row r="984" spans="1:38" x14ac:dyDescent="0.2">
      <c r="A984" s="1"/>
      <c r="B984" s="1"/>
      <c r="C984" s="1"/>
      <c r="D984" s="1"/>
      <c r="E984" s="1"/>
      <c r="F984" s="1"/>
      <c r="G984" s="1"/>
      <c r="H984" s="1"/>
      <c r="I984" s="1"/>
      <c r="J984" s="1"/>
      <c r="K984" s="1"/>
      <c r="L984" s="1"/>
      <c r="M984" s="1"/>
      <c r="N984" s="1"/>
      <c r="O984" s="1"/>
      <c r="P984" s="1"/>
      <c r="Q984" s="1"/>
      <c r="R984" s="1"/>
      <c r="S984" s="1"/>
      <c r="T984" s="1"/>
      <c r="U984" s="1"/>
      <c r="V984" s="1"/>
      <c r="W984" s="1"/>
      <c r="X984" s="1"/>
      <c r="Y984" s="1"/>
      <c r="Z984" s="1"/>
      <c r="AA984" s="1"/>
      <c r="AB984" s="1"/>
      <c r="AC984" s="1"/>
      <c r="AD984" s="1"/>
      <c r="AE984" s="1"/>
      <c r="AF984" s="1"/>
      <c r="AG984" s="1"/>
      <c r="AH984" s="1"/>
      <c r="AI984" s="1"/>
      <c r="AJ984" s="1"/>
      <c r="AK984" s="1"/>
      <c r="AL984" s="1"/>
    </row>
    <row r="985" spans="1:38" x14ac:dyDescent="0.2">
      <c r="A985" s="1"/>
      <c r="B985" s="1"/>
      <c r="C985" s="1"/>
      <c r="D985" s="1"/>
      <c r="E985" s="1"/>
      <c r="F985" s="1"/>
      <c r="G985" s="1"/>
      <c r="H985" s="1"/>
      <c r="I985" s="1"/>
      <c r="J985" s="1"/>
      <c r="K985" s="1"/>
      <c r="L985" s="1"/>
      <c r="M985" s="1"/>
      <c r="N985" s="1"/>
      <c r="O985" s="1"/>
      <c r="P985" s="1"/>
      <c r="Q985" s="1"/>
      <c r="R985" s="1"/>
      <c r="S985" s="1"/>
      <c r="T985" s="1"/>
      <c r="U985" s="1"/>
      <c r="V985" s="1"/>
      <c r="W985" s="1"/>
      <c r="X985" s="1"/>
      <c r="Y985" s="1"/>
      <c r="Z985" s="1"/>
      <c r="AA985" s="1"/>
      <c r="AB985" s="1"/>
      <c r="AC985" s="1"/>
      <c r="AD985" s="1"/>
      <c r="AE985" s="1"/>
      <c r="AF985" s="1"/>
      <c r="AG985" s="1"/>
      <c r="AH985" s="1"/>
      <c r="AI985" s="1"/>
      <c r="AJ985" s="1"/>
      <c r="AK985" s="1"/>
      <c r="AL985" s="1"/>
    </row>
    <row r="986" spans="1:38" x14ac:dyDescent="0.2">
      <c r="A986" s="1"/>
      <c r="B986" s="1"/>
      <c r="C986" s="1"/>
      <c r="D986" s="1"/>
      <c r="E986" s="1"/>
      <c r="F986" s="1"/>
      <c r="G986" s="1"/>
      <c r="H986" s="1"/>
      <c r="I986" s="1"/>
      <c r="J986" s="1"/>
      <c r="K986" s="1"/>
      <c r="L986" s="1"/>
      <c r="M986" s="1"/>
      <c r="N986" s="1"/>
      <c r="O986" s="1"/>
      <c r="P986" s="1"/>
      <c r="Q986" s="1"/>
      <c r="R986" s="1"/>
      <c r="S986" s="1"/>
      <c r="T986" s="1"/>
      <c r="U986" s="1"/>
      <c r="V986" s="1"/>
      <c r="W986" s="1"/>
      <c r="X986" s="1"/>
      <c r="Y986" s="1"/>
      <c r="Z986" s="1"/>
      <c r="AA986" s="1"/>
      <c r="AB986" s="1"/>
      <c r="AC986" s="1"/>
      <c r="AD986" s="1"/>
      <c r="AE986" s="1"/>
      <c r="AF986" s="1"/>
      <c r="AG986" s="1"/>
      <c r="AH986" s="1"/>
      <c r="AI986" s="1"/>
      <c r="AJ986" s="1"/>
      <c r="AK986" s="1"/>
      <c r="AL986" s="1"/>
    </row>
    <row r="987" spans="1:38" x14ac:dyDescent="0.2">
      <c r="A987" s="1"/>
      <c r="B987" s="1"/>
      <c r="C987" s="1"/>
      <c r="D987" s="1"/>
      <c r="E987" s="1"/>
      <c r="F987" s="1"/>
      <c r="G987" s="1"/>
      <c r="H987" s="1"/>
      <c r="I987" s="1"/>
      <c r="J987" s="1"/>
      <c r="K987" s="1"/>
      <c r="L987" s="1"/>
      <c r="M987" s="1"/>
      <c r="N987" s="1"/>
      <c r="O987" s="1"/>
      <c r="P987" s="1"/>
      <c r="Q987" s="1"/>
      <c r="R987" s="1"/>
      <c r="S987" s="1"/>
      <c r="T987" s="1"/>
      <c r="U987" s="1"/>
      <c r="V987" s="1"/>
      <c r="W987" s="1"/>
      <c r="X987" s="1"/>
      <c r="Y987" s="1"/>
      <c r="Z987" s="1"/>
      <c r="AA987" s="1"/>
      <c r="AB987" s="1"/>
      <c r="AC987" s="1"/>
      <c r="AD987" s="1"/>
      <c r="AE987" s="1"/>
      <c r="AF987" s="1"/>
      <c r="AG987" s="1"/>
      <c r="AH987" s="1"/>
      <c r="AI987" s="1"/>
      <c r="AJ987" s="1"/>
      <c r="AK987" s="1"/>
      <c r="AL987" s="1"/>
    </row>
    <row r="988" spans="1:38" x14ac:dyDescent="0.2">
      <c r="A988" s="1"/>
      <c r="B988" s="1"/>
      <c r="C988" s="1"/>
      <c r="D988" s="1"/>
      <c r="E988" s="1"/>
      <c r="F988" s="1"/>
      <c r="G988" s="1"/>
      <c r="H988" s="1"/>
      <c r="I988" s="1"/>
      <c r="J988" s="1"/>
      <c r="K988" s="1"/>
      <c r="L988" s="1"/>
      <c r="M988" s="1"/>
      <c r="N988" s="1"/>
      <c r="O988" s="1"/>
      <c r="P988" s="1"/>
      <c r="Q988" s="1"/>
      <c r="R988" s="1"/>
      <c r="S988" s="1"/>
      <c r="T988" s="1"/>
      <c r="U988" s="1"/>
      <c r="V988" s="1"/>
      <c r="W988" s="1"/>
      <c r="X988" s="1"/>
      <c r="Y988" s="1"/>
      <c r="Z988" s="1"/>
      <c r="AA988" s="1"/>
      <c r="AB988" s="1"/>
      <c r="AC988" s="1"/>
      <c r="AD988" s="1"/>
      <c r="AE988" s="1"/>
      <c r="AF988" s="1"/>
      <c r="AG988" s="1"/>
      <c r="AH988" s="1"/>
      <c r="AI988" s="1"/>
      <c r="AJ988" s="1"/>
      <c r="AK988" s="1"/>
      <c r="AL988" s="1"/>
    </row>
    <row r="989" spans="1:38" x14ac:dyDescent="0.2">
      <c r="A989" s="1"/>
      <c r="B989" s="1"/>
      <c r="C989" s="1"/>
      <c r="D989" s="1"/>
      <c r="E989" s="1"/>
      <c r="F989" s="1"/>
      <c r="G989" s="1"/>
      <c r="H989" s="1"/>
      <c r="I989" s="1"/>
      <c r="J989" s="1"/>
      <c r="K989" s="1"/>
      <c r="L989" s="1"/>
      <c r="M989" s="1"/>
      <c r="N989" s="1"/>
      <c r="O989" s="1"/>
      <c r="P989" s="1"/>
      <c r="Q989" s="1"/>
      <c r="R989" s="1"/>
      <c r="S989" s="1"/>
      <c r="T989" s="1"/>
      <c r="U989" s="1"/>
      <c r="V989" s="1"/>
      <c r="W989" s="1"/>
      <c r="X989" s="1"/>
      <c r="Y989" s="1"/>
      <c r="Z989" s="1"/>
      <c r="AA989" s="1"/>
      <c r="AB989" s="1"/>
      <c r="AC989" s="1"/>
      <c r="AD989" s="1"/>
      <c r="AE989" s="1"/>
      <c r="AF989" s="1"/>
      <c r="AG989" s="1"/>
      <c r="AH989" s="1"/>
      <c r="AI989" s="1"/>
      <c r="AJ989" s="1"/>
      <c r="AK989" s="1"/>
      <c r="AL989" s="1"/>
    </row>
    <row r="990" spans="1:38" x14ac:dyDescent="0.2">
      <c r="A990" s="1"/>
      <c r="B990" s="1"/>
      <c r="C990" s="1"/>
      <c r="D990" s="1"/>
      <c r="E990" s="1"/>
      <c r="F990" s="1"/>
      <c r="G990" s="1"/>
      <c r="H990" s="1"/>
      <c r="I990" s="1"/>
      <c r="J990" s="1"/>
      <c r="K990" s="1"/>
      <c r="L990" s="1"/>
      <c r="M990" s="1"/>
      <c r="N990" s="1"/>
      <c r="O990" s="1"/>
      <c r="P990" s="1"/>
      <c r="Q990" s="1"/>
      <c r="R990" s="1"/>
      <c r="S990" s="1"/>
      <c r="T990" s="1"/>
      <c r="U990" s="1"/>
      <c r="V990" s="1"/>
      <c r="W990" s="1"/>
      <c r="X990" s="1"/>
      <c r="Y990" s="1"/>
      <c r="Z990" s="1"/>
      <c r="AA990" s="1"/>
      <c r="AB990" s="1"/>
      <c r="AC990" s="1"/>
      <c r="AD990" s="1"/>
      <c r="AE990" s="1"/>
      <c r="AF990" s="1"/>
      <c r="AG990" s="1"/>
      <c r="AH990" s="1"/>
      <c r="AI990" s="1"/>
      <c r="AJ990" s="1"/>
      <c r="AK990" s="1"/>
      <c r="AL990" s="1"/>
    </row>
    <row r="991" spans="1:38" x14ac:dyDescent="0.2">
      <c r="A991" s="1"/>
      <c r="B991" s="1"/>
      <c r="C991" s="1"/>
      <c r="D991" s="1"/>
      <c r="E991" s="1"/>
      <c r="F991" s="1"/>
      <c r="G991" s="1"/>
      <c r="H991" s="1"/>
      <c r="I991" s="1"/>
      <c r="J991" s="1"/>
      <c r="K991" s="1"/>
      <c r="L991" s="1"/>
      <c r="M991" s="1"/>
      <c r="N991" s="1"/>
      <c r="O991" s="1"/>
      <c r="P991" s="1"/>
      <c r="Q991" s="1"/>
      <c r="R991" s="1"/>
      <c r="S991" s="1"/>
      <c r="T991" s="1"/>
      <c r="U991" s="1"/>
      <c r="V991" s="1"/>
      <c r="W991" s="1"/>
      <c r="X991" s="1"/>
      <c r="Y991" s="1"/>
      <c r="Z991" s="1"/>
      <c r="AA991" s="1"/>
      <c r="AB991" s="1"/>
      <c r="AC991" s="1"/>
      <c r="AD991" s="1"/>
      <c r="AE991" s="1"/>
      <c r="AF991" s="1"/>
      <c r="AG991" s="1"/>
      <c r="AH991" s="1"/>
      <c r="AI991" s="1"/>
      <c r="AJ991" s="1"/>
      <c r="AK991" s="1"/>
      <c r="AL991" s="1"/>
    </row>
    <row r="992" spans="1:38" x14ac:dyDescent="0.2">
      <c r="A992" s="1"/>
      <c r="B992" s="1"/>
      <c r="C992" s="1"/>
      <c r="D992" s="1"/>
      <c r="E992" s="1"/>
      <c r="F992" s="1"/>
      <c r="G992" s="1"/>
      <c r="H992" s="1"/>
      <c r="I992" s="1"/>
      <c r="J992" s="1"/>
      <c r="K992" s="1"/>
      <c r="L992" s="1"/>
      <c r="M992" s="1"/>
      <c r="N992" s="1"/>
      <c r="O992" s="1"/>
      <c r="P992" s="1"/>
      <c r="Q992" s="1"/>
      <c r="R992" s="1"/>
      <c r="S992" s="1"/>
      <c r="T992" s="1"/>
      <c r="U992" s="1"/>
      <c r="V992" s="1"/>
      <c r="W992" s="1"/>
      <c r="X992" s="1"/>
      <c r="Y992" s="1"/>
      <c r="Z992" s="1"/>
      <c r="AA992" s="1"/>
      <c r="AB992" s="1"/>
      <c r="AC992" s="1"/>
      <c r="AD992" s="1"/>
      <c r="AE992" s="1"/>
      <c r="AF992" s="1"/>
      <c r="AG992" s="1"/>
      <c r="AH992" s="1"/>
      <c r="AI992" s="1"/>
      <c r="AJ992" s="1"/>
      <c r="AK992" s="1"/>
      <c r="AL992" s="1"/>
    </row>
    <row r="993" spans="1:38" x14ac:dyDescent="0.2">
      <c r="A993" s="1"/>
      <c r="B993" s="1"/>
      <c r="C993" s="1"/>
      <c r="D993" s="1"/>
      <c r="E993" s="1"/>
      <c r="F993" s="1"/>
      <c r="G993" s="1"/>
      <c r="H993" s="1"/>
      <c r="I993" s="1"/>
      <c r="J993" s="1"/>
      <c r="K993" s="1"/>
      <c r="L993" s="1"/>
      <c r="M993" s="1"/>
      <c r="N993" s="1"/>
      <c r="O993" s="1"/>
      <c r="P993" s="1"/>
      <c r="Q993" s="1"/>
      <c r="R993" s="1"/>
      <c r="S993" s="1"/>
      <c r="T993" s="1"/>
      <c r="U993" s="1"/>
      <c r="V993" s="1"/>
      <c r="W993" s="1"/>
      <c r="X993" s="1"/>
      <c r="Y993" s="1"/>
      <c r="Z993" s="1"/>
      <c r="AA993" s="1"/>
      <c r="AB993" s="1"/>
      <c r="AC993" s="1"/>
      <c r="AD993" s="1"/>
      <c r="AE993" s="1"/>
      <c r="AF993" s="1"/>
      <c r="AG993" s="1"/>
      <c r="AH993" s="1"/>
      <c r="AI993" s="1"/>
      <c r="AJ993" s="1"/>
      <c r="AK993" s="1"/>
      <c r="AL993" s="1"/>
    </row>
    <row r="994" spans="1:38" x14ac:dyDescent="0.2">
      <c r="A994" s="1"/>
      <c r="B994" s="1"/>
      <c r="C994" s="1"/>
      <c r="D994" s="1"/>
      <c r="E994" s="1"/>
      <c r="F994" s="1"/>
      <c r="G994" s="1"/>
      <c r="H994" s="1"/>
      <c r="I994" s="1"/>
      <c r="J994" s="1"/>
      <c r="K994" s="1"/>
      <c r="L994" s="1"/>
      <c r="M994" s="1"/>
      <c r="N994" s="1"/>
      <c r="O994" s="1"/>
      <c r="P994" s="1"/>
      <c r="Q994" s="1"/>
      <c r="R994" s="1"/>
      <c r="S994" s="1"/>
      <c r="T994" s="1"/>
      <c r="U994" s="1"/>
      <c r="V994" s="1"/>
      <c r="W994" s="1"/>
      <c r="X994" s="1"/>
      <c r="Y994" s="1"/>
      <c r="Z994" s="1"/>
      <c r="AA994" s="1"/>
      <c r="AB994" s="1"/>
      <c r="AC994" s="1"/>
      <c r="AD994" s="1"/>
      <c r="AE994" s="1"/>
      <c r="AF994" s="1"/>
      <c r="AG994" s="1"/>
      <c r="AH994" s="1"/>
      <c r="AI994" s="1"/>
      <c r="AJ994" s="1"/>
      <c r="AK994" s="1"/>
      <c r="AL994" s="1"/>
    </row>
    <row r="995" spans="1:38" x14ac:dyDescent="0.2">
      <c r="A995" s="1"/>
      <c r="B995" s="1"/>
      <c r="C995" s="1"/>
      <c r="D995" s="1"/>
      <c r="E995" s="1"/>
      <c r="F995" s="1"/>
      <c r="G995" s="1"/>
      <c r="H995" s="1"/>
      <c r="I995" s="1"/>
      <c r="J995" s="1"/>
      <c r="K995" s="1"/>
      <c r="L995" s="1"/>
      <c r="M995" s="1"/>
      <c r="N995" s="1"/>
      <c r="O995" s="1"/>
      <c r="P995" s="1"/>
      <c r="Q995" s="1"/>
      <c r="R995" s="1"/>
      <c r="S995" s="1"/>
      <c r="T995" s="1"/>
      <c r="U995" s="1"/>
      <c r="V995" s="1"/>
      <c r="W995" s="1"/>
      <c r="X995" s="1"/>
      <c r="Y995" s="1"/>
      <c r="Z995" s="1"/>
      <c r="AA995" s="1"/>
      <c r="AB995" s="1"/>
      <c r="AC995" s="1"/>
      <c r="AD995" s="1"/>
      <c r="AE995" s="1"/>
      <c r="AF995" s="1"/>
      <c r="AG995" s="1"/>
      <c r="AH995" s="1"/>
      <c r="AI995" s="1"/>
      <c r="AJ995" s="1"/>
      <c r="AK995" s="1"/>
      <c r="AL995" s="1"/>
    </row>
    <row r="996" spans="1:38" x14ac:dyDescent="0.2">
      <c r="A996" s="1"/>
      <c r="B996" s="1"/>
      <c r="C996" s="1"/>
      <c r="D996" s="1"/>
      <c r="E996" s="1"/>
      <c r="F996" s="1"/>
      <c r="G996" s="1"/>
      <c r="H996" s="1"/>
      <c r="I996" s="1"/>
      <c r="J996" s="1"/>
      <c r="K996" s="1"/>
      <c r="L996" s="1"/>
      <c r="M996" s="1"/>
      <c r="N996" s="1"/>
      <c r="O996" s="1"/>
      <c r="P996" s="1"/>
      <c r="Q996" s="1"/>
      <c r="R996" s="1"/>
      <c r="S996" s="1"/>
      <c r="T996" s="1"/>
      <c r="U996" s="1"/>
      <c r="V996" s="1"/>
      <c r="W996" s="1"/>
      <c r="X996" s="1"/>
      <c r="Y996" s="1"/>
      <c r="Z996" s="1"/>
      <c r="AA996" s="1"/>
      <c r="AB996" s="1"/>
      <c r="AC996" s="1"/>
      <c r="AD996" s="1"/>
      <c r="AE996" s="1"/>
      <c r="AF996" s="1"/>
      <c r="AG996" s="1"/>
      <c r="AH996" s="1"/>
      <c r="AI996" s="1"/>
      <c r="AJ996" s="1"/>
      <c r="AK996" s="1"/>
      <c r="AL996" s="1"/>
    </row>
    <row r="997" spans="1:38" x14ac:dyDescent="0.2">
      <c r="A997" s="1"/>
      <c r="B997" s="1"/>
      <c r="C997" s="1"/>
      <c r="D997" s="1"/>
      <c r="E997" s="1"/>
      <c r="F997" s="1"/>
      <c r="G997" s="1"/>
      <c r="H997" s="1"/>
      <c r="I997" s="1"/>
      <c r="J997" s="1"/>
      <c r="K997" s="1"/>
      <c r="L997" s="1"/>
      <c r="M997" s="1"/>
      <c r="N997" s="1"/>
      <c r="O997" s="1"/>
      <c r="P997" s="1"/>
      <c r="Q997" s="1"/>
      <c r="R997" s="1"/>
      <c r="S997" s="1"/>
      <c r="T997" s="1"/>
      <c r="U997" s="1"/>
      <c r="V997" s="1"/>
      <c r="W997" s="1"/>
      <c r="X997" s="1"/>
      <c r="Y997" s="1"/>
      <c r="Z997" s="1"/>
      <c r="AA997" s="1"/>
      <c r="AB997" s="1"/>
      <c r="AC997" s="1"/>
      <c r="AD997" s="1"/>
      <c r="AE997" s="1"/>
      <c r="AF997" s="1"/>
      <c r="AG997" s="1"/>
      <c r="AH997" s="1"/>
      <c r="AI997" s="1"/>
      <c r="AJ997" s="1"/>
      <c r="AK997" s="1"/>
      <c r="AL997" s="1"/>
    </row>
    <row r="998" spans="1:38" x14ac:dyDescent="0.2">
      <c r="A998" s="1"/>
      <c r="B998" s="1"/>
      <c r="C998" s="1"/>
      <c r="D998" s="1"/>
      <c r="E998" s="1"/>
      <c r="F998" s="1"/>
      <c r="G998" s="1"/>
      <c r="H998" s="1"/>
      <c r="I998" s="1"/>
      <c r="J998" s="1"/>
      <c r="K998" s="1"/>
      <c r="L998" s="1"/>
      <c r="M998" s="1"/>
      <c r="N998" s="1"/>
      <c r="O998" s="1"/>
      <c r="P998" s="1"/>
      <c r="Q998" s="1"/>
      <c r="R998" s="1"/>
      <c r="S998" s="1"/>
      <c r="T998" s="1"/>
      <c r="U998" s="1"/>
      <c r="V998" s="1"/>
      <c r="W998" s="1"/>
      <c r="X998" s="1"/>
      <c r="Y998" s="1"/>
      <c r="Z998" s="1"/>
      <c r="AA998" s="1"/>
      <c r="AB998" s="1"/>
      <c r="AC998" s="1"/>
      <c r="AD998" s="1"/>
      <c r="AE998" s="1"/>
      <c r="AF998" s="1"/>
      <c r="AG998" s="1"/>
      <c r="AH998" s="1"/>
      <c r="AI998" s="1"/>
      <c r="AJ998" s="1"/>
      <c r="AK998" s="1"/>
      <c r="AL998" s="1"/>
    </row>
    <row r="999" spans="1:38" x14ac:dyDescent="0.2">
      <c r="A999" s="1"/>
      <c r="B999" s="1"/>
      <c r="C999" s="1"/>
      <c r="D999" s="1"/>
      <c r="E999" s="1"/>
      <c r="F999" s="1"/>
      <c r="G999" s="1"/>
      <c r="H999" s="1"/>
      <c r="I999" s="1"/>
      <c r="J999" s="1"/>
      <c r="K999" s="1"/>
      <c r="L999" s="1"/>
      <c r="M999" s="1"/>
      <c r="N999" s="1"/>
      <c r="O999" s="1"/>
      <c r="P999" s="1"/>
      <c r="Q999" s="1"/>
      <c r="R999" s="1"/>
      <c r="S999" s="1"/>
      <c r="T999" s="1"/>
      <c r="U999" s="1"/>
      <c r="V999" s="1"/>
      <c r="W999" s="1"/>
      <c r="X999" s="1"/>
      <c r="Y999" s="1"/>
      <c r="Z999" s="1"/>
      <c r="AA999" s="1"/>
      <c r="AB999" s="1"/>
      <c r="AC999" s="1"/>
      <c r="AD999" s="1"/>
      <c r="AE999" s="1"/>
      <c r="AF999" s="1"/>
      <c r="AG999" s="1"/>
      <c r="AH999" s="1"/>
      <c r="AI999" s="1"/>
      <c r="AJ999" s="1"/>
      <c r="AK999" s="1"/>
      <c r="AL999" s="1"/>
    </row>
  </sheetData>
  <sheetProtection formatRows="0"/>
  <mergeCells count="153">
    <mergeCell ref="A14:AL14"/>
    <mergeCell ref="A4:AH4"/>
    <mergeCell ref="A11:Z11"/>
    <mergeCell ref="A12:Z12"/>
    <mergeCell ref="A13:Z13"/>
    <mergeCell ref="A18:AH18"/>
    <mergeCell ref="A104:AH104"/>
    <mergeCell ref="AB40:AG40"/>
    <mergeCell ref="A39:AL39"/>
    <mergeCell ref="A40:Z40"/>
    <mergeCell ref="A50:AL50"/>
    <mergeCell ref="Q47:V47"/>
    <mergeCell ref="I47:N47"/>
    <mergeCell ref="I48:N48"/>
    <mergeCell ref="Q48:V48"/>
    <mergeCell ref="W48:AL48"/>
    <mergeCell ref="A44:Z44"/>
    <mergeCell ref="AB44:AG44"/>
    <mergeCell ref="AJ44:AL44"/>
    <mergeCell ref="O48:P48"/>
    <mergeCell ref="A48:H48"/>
    <mergeCell ref="A47:H47"/>
    <mergeCell ref="AA21:AL21"/>
    <mergeCell ref="AA16:AL16"/>
    <mergeCell ref="A43:Z43"/>
    <mergeCell ref="A16:Z16"/>
    <mergeCell ref="A22:AL22"/>
    <mergeCell ref="AA20:AL20"/>
    <mergeCell ref="A21:Z21"/>
    <mergeCell ref="AA26:AL26"/>
    <mergeCell ref="A27:AL27"/>
    <mergeCell ref="A35:Z35"/>
    <mergeCell ref="AB35:AI35"/>
    <mergeCell ref="AJ35:AL35"/>
    <mergeCell ref="A36:AL36"/>
    <mergeCell ref="A42:AL42"/>
    <mergeCell ref="A37:AL37"/>
    <mergeCell ref="AJ41:AL41"/>
    <mergeCell ref="AJ40:AL40"/>
    <mergeCell ref="AA38:AL38"/>
    <mergeCell ref="A41:Z41"/>
    <mergeCell ref="AB41:AG41"/>
    <mergeCell ref="A20:Z20"/>
    <mergeCell ref="A23:AL23"/>
    <mergeCell ref="A26:Z26"/>
    <mergeCell ref="AB32:AF32"/>
    <mergeCell ref="A106:AH106"/>
    <mergeCell ref="A107:AH107"/>
    <mergeCell ref="B59:T59"/>
    <mergeCell ref="A63:AL63"/>
    <mergeCell ref="AE59:AK59"/>
    <mergeCell ref="B61:AL61"/>
    <mergeCell ref="A77:AL77"/>
    <mergeCell ref="A65:AL65"/>
    <mergeCell ref="B72:AL72"/>
    <mergeCell ref="B73:AL73"/>
    <mergeCell ref="A71:AL71"/>
    <mergeCell ref="B96:AL96"/>
    <mergeCell ref="A98:AL98"/>
    <mergeCell ref="B99:AL99"/>
    <mergeCell ref="B80:AE80"/>
    <mergeCell ref="B83:AE83"/>
    <mergeCell ref="B105:AH105"/>
    <mergeCell ref="A100:AL100"/>
    <mergeCell ref="A101:AL101"/>
    <mergeCell ref="B75:AL75"/>
    <mergeCell ref="A62:AL62"/>
    <mergeCell ref="A97:AL97"/>
    <mergeCell ref="A102:AL102"/>
    <mergeCell ref="B93:AL93"/>
    <mergeCell ref="X109:AL109"/>
    <mergeCell ref="A109:U109"/>
    <mergeCell ref="A108:U108"/>
    <mergeCell ref="X108:AL108"/>
    <mergeCell ref="A28:AL28"/>
    <mergeCell ref="A29:Z29"/>
    <mergeCell ref="AA29:AL29"/>
    <mergeCell ref="A31:Z31"/>
    <mergeCell ref="AB31:AG31"/>
    <mergeCell ref="AJ31:AL31"/>
    <mergeCell ref="A30:AL30"/>
    <mergeCell ref="A32:Z32"/>
    <mergeCell ref="AJ32:AL32"/>
    <mergeCell ref="A34:Z34"/>
    <mergeCell ref="A33:AL33"/>
    <mergeCell ref="AB34:AL34"/>
    <mergeCell ref="B60:AL60"/>
    <mergeCell ref="A49:AL49"/>
    <mergeCell ref="V58:AD58"/>
    <mergeCell ref="B51:AL51"/>
    <mergeCell ref="B103:AH103"/>
    <mergeCell ref="AB43:AL43"/>
    <mergeCell ref="A38:Z38"/>
    <mergeCell ref="W47:AL47"/>
    <mergeCell ref="A1:M1"/>
    <mergeCell ref="A2:AL2"/>
    <mergeCell ref="N1:AL1"/>
    <mergeCell ref="A3:AL3"/>
    <mergeCell ref="A24:Z24"/>
    <mergeCell ref="A25:Z25"/>
    <mergeCell ref="A6:AL6"/>
    <mergeCell ref="A5:AL5"/>
    <mergeCell ref="A7:H7"/>
    <mergeCell ref="K7:R7"/>
    <mergeCell ref="U7:AB7"/>
    <mergeCell ref="AE7:AL7"/>
    <mergeCell ref="AA25:AL25"/>
    <mergeCell ref="A17:AL17"/>
    <mergeCell ref="A15:AL15"/>
    <mergeCell ref="A8:H8"/>
    <mergeCell ref="K8:R8"/>
    <mergeCell ref="A9:AL9"/>
    <mergeCell ref="U8:AB8"/>
    <mergeCell ref="AA24:AL24"/>
    <mergeCell ref="AE8:AL8"/>
    <mergeCell ref="A10:AL10"/>
    <mergeCell ref="A19:Z19"/>
    <mergeCell ref="AA19:AL19"/>
    <mergeCell ref="A45:AL45"/>
    <mergeCell ref="O47:P47"/>
    <mergeCell ref="A46:AL46"/>
    <mergeCell ref="A86:AL86"/>
    <mergeCell ref="B92:AL92"/>
    <mergeCell ref="A91:AL91"/>
    <mergeCell ref="B90:AL90"/>
    <mergeCell ref="B57:T57"/>
    <mergeCell ref="B58:T58"/>
    <mergeCell ref="AE58:AK58"/>
    <mergeCell ref="V57:AD57"/>
    <mergeCell ref="A52:AL52"/>
    <mergeCell ref="V59:AD59"/>
    <mergeCell ref="AE57:AK57"/>
    <mergeCell ref="B56:AL56"/>
    <mergeCell ref="B53:AL54"/>
    <mergeCell ref="A53:A54"/>
    <mergeCell ref="J55:AL55"/>
    <mergeCell ref="A84:AH84"/>
    <mergeCell ref="A64:AL64"/>
    <mergeCell ref="A78:AH78"/>
    <mergeCell ref="A87:AL87"/>
    <mergeCell ref="B55:I55"/>
    <mergeCell ref="B88:AL88"/>
    <mergeCell ref="B89:AL89"/>
    <mergeCell ref="B95:AL95"/>
    <mergeCell ref="A94:AL94"/>
    <mergeCell ref="B66:AL66"/>
    <mergeCell ref="B67:AL67"/>
    <mergeCell ref="B68:AL68"/>
    <mergeCell ref="B74:AM74"/>
    <mergeCell ref="B76:AL76"/>
    <mergeCell ref="B69:AL69"/>
    <mergeCell ref="B79:AF79"/>
    <mergeCell ref="B82:AF82"/>
  </mergeCells>
  <phoneticPr fontId="0" type="noConversion"/>
  <dataValidations count="2">
    <dataValidation type="date" operator="lessThan" allowBlank="1" showInputMessage="1" showErrorMessage="1" errorTitle="Début d'année d'imposition" error="La date de début de l'année d'imposition doit être antérieure à la date de la fin de l'année d'imposition" promptTitle="Début d'année d'imposition" prompt="La date de début de l'année d'imposition doit être antérieure à la date de la fin de l'année d'imposition" sqref="I47:N47" xr:uid="{00000000-0002-0000-0200-000000000000}">
      <formula1>Q47</formula1>
    </dataValidation>
    <dataValidation type="date" operator="greaterThan" allowBlank="1" showInputMessage="1" showErrorMessage="1" errorTitle="Fin de l'année d'imposition" error="La date de la fin de l'année d'imposition doit être ultérieure à la date de début de l'année d'imposition" promptTitle="Fin de l'année d'imposition" prompt="La date de la fin de l'année d'imposition doit être ultérieure à la date de début de l'année d'imposition" sqref="Q47:V47" xr:uid="{00000000-0002-0000-0200-000001000000}">
      <formula1>I47</formula1>
    </dataValidation>
  </dataValidations>
  <printOptions horizontalCentered="1"/>
  <pageMargins left="0.19685039370078741" right="0.19685039370078741" top="0.39370078740157483" bottom="0.74803149606299213" header="0" footer="0.31496062992125984"/>
  <pageSetup paperSize="5" scale="91" orientation="portrait" r:id="rId1"/>
  <headerFooter alignWithMargins="0">
    <oddFooter xml:space="preserve">&amp;L&amp;9 4.22.00
_x000D_&amp;1#&amp;"Aptos"&amp;10&amp;K000000 INTERNE&amp;C&amp;"Arial,Italique"&amp;9Transmettre à Investissement Québec
&amp;R&amp;9Page &amp;P de &amp;N
&amp;A
</oddFooter>
  </headerFooter>
  <rowBreaks count="2" manualBreakCount="2">
    <brk id="61" max="37" man="1"/>
    <brk id="150" max="37"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Feuil2"/>
  <dimension ref="A1:DO2988"/>
  <sheetViews>
    <sheetView showGridLines="0" zoomScale="110" zoomScaleNormal="110" workbookViewId="0">
      <selection activeCell="B5" sqref="B5:G5"/>
    </sheetView>
  </sheetViews>
  <sheetFormatPr baseColWidth="10" defaultColWidth="8.140625" defaultRowHeight="12.75" x14ac:dyDescent="0.2"/>
  <cols>
    <col min="1" max="1" width="18.5703125" style="20" customWidth="1"/>
    <col min="2" max="2" width="30.7109375" style="20" customWidth="1"/>
    <col min="3" max="3" width="20.42578125" style="20" customWidth="1"/>
    <col min="4" max="4" width="11" style="20" customWidth="1"/>
    <col min="5" max="5" width="23.7109375" style="20" customWidth="1"/>
    <col min="6" max="6" width="10.85546875" style="20" customWidth="1"/>
    <col min="7" max="8" width="10.140625" style="20" customWidth="1"/>
    <col min="9" max="9" width="10.42578125" style="20" customWidth="1"/>
    <col min="10" max="10" width="11.7109375" style="20" customWidth="1"/>
    <col min="11" max="11" width="8.5703125" style="20" customWidth="1"/>
    <col min="12" max="12" width="9.7109375" style="20" customWidth="1"/>
    <col min="13" max="13" width="9.28515625" style="20" customWidth="1"/>
    <col min="14" max="14" width="10.42578125" style="20" customWidth="1"/>
    <col min="15" max="15" width="32.140625" style="20" customWidth="1"/>
    <col min="16" max="16" width="11" style="20" customWidth="1"/>
    <col min="17" max="17" width="11.140625" style="20" customWidth="1"/>
    <col min="18" max="18" width="28.7109375" style="20" customWidth="1"/>
    <col min="19" max="19" width="5" style="20" customWidth="1"/>
    <col min="20" max="20" width="7.140625" style="20" customWidth="1"/>
    <col min="21" max="21" width="4.42578125" style="20" customWidth="1"/>
    <col min="22" max="22" width="9.28515625" style="20" customWidth="1"/>
    <col min="23" max="23" width="10.5703125" style="20" customWidth="1"/>
    <col min="24" max="24" width="7.140625" style="20" customWidth="1"/>
    <col min="25" max="25" width="17.7109375" style="20" customWidth="1"/>
    <col min="26" max="26" width="9.5703125" style="20" customWidth="1"/>
    <col min="27" max="27" width="18.28515625" style="20" customWidth="1"/>
    <col min="28" max="28" width="12.140625" style="20" customWidth="1"/>
    <col min="29" max="29" width="8.140625" style="20"/>
    <col min="30" max="30" width="11.42578125" style="20" customWidth="1"/>
    <col min="31" max="31" width="1" style="20" customWidth="1"/>
    <col min="32" max="32" width="8.140625" style="20"/>
    <col min="33" max="33" width="5.85546875" style="20" customWidth="1"/>
    <col min="34" max="34" width="2" style="20" hidden="1" customWidth="1"/>
    <col min="35" max="70" width="8.140625" style="20"/>
  </cols>
  <sheetData>
    <row r="1" spans="1:70" ht="46.5" customHeight="1" x14ac:dyDescent="0.2">
      <c r="A1" s="481"/>
      <c r="B1" s="481"/>
      <c r="C1" s="481"/>
      <c r="D1" s="481"/>
      <c r="E1" s="26"/>
      <c r="F1" s="26"/>
      <c r="G1" s="117"/>
      <c r="H1" s="306" t="str">
        <f>Directives!N1</f>
        <v>Soutien à la presse d'information écrite
(version 2026-08)</v>
      </c>
      <c r="I1" s="306"/>
      <c r="J1" s="306"/>
      <c r="K1" s="306"/>
      <c r="L1" s="306"/>
      <c r="M1" s="306"/>
      <c r="N1" s="306"/>
      <c r="O1" s="117"/>
      <c r="P1" s="117"/>
      <c r="Q1" s="117"/>
      <c r="R1" s="117"/>
      <c r="S1" s="33"/>
      <c r="T1" s="33"/>
      <c r="U1" s="33"/>
      <c r="V1" s="33"/>
      <c r="W1" s="33"/>
      <c r="X1" s="306" t="str">
        <f>Directives!N1</f>
        <v>Soutien à la presse d'information écrite
(version 2026-08)</v>
      </c>
      <c r="Y1" s="306"/>
      <c r="Z1" s="306"/>
      <c r="AA1" s="306"/>
      <c r="AB1" s="306"/>
      <c r="AC1" s="33"/>
      <c r="AD1" s="33"/>
      <c r="AE1" s="33"/>
      <c r="AF1" s="33"/>
      <c r="AG1" s="33"/>
      <c r="AH1" s="33"/>
      <c r="AI1" s="33"/>
      <c r="AJ1" s="33"/>
      <c r="AK1" s="33"/>
      <c r="AL1" s="33"/>
      <c r="AM1" s="33"/>
    </row>
    <row r="2" spans="1:70" s="24" customFormat="1" ht="31.5" customHeight="1" x14ac:dyDescent="0.2">
      <c r="A2" s="307" t="s">
        <v>212</v>
      </c>
      <c r="B2" s="486"/>
      <c r="C2" s="486"/>
      <c r="D2" s="486"/>
      <c r="E2" s="486"/>
      <c r="F2" s="486"/>
      <c r="G2" s="486"/>
      <c r="H2" s="486"/>
      <c r="I2" s="486"/>
      <c r="J2" s="486"/>
      <c r="K2" s="486"/>
      <c r="L2" s="486"/>
      <c r="M2" s="486"/>
      <c r="N2" s="486"/>
      <c r="O2" s="486" t="s">
        <v>141</v>
      </c>
      <c r="P2" s="486"/>
      <c r="Q2" s="486"/>
      <c r="R2" s="486"/>
      <c r="S2" s="486"/>
      <c r="T2" s="486"/>
      <c r="U2" s="486"/>
      <c r="V2" s="486"/>
      <c r="W2" s="486"/>
      <c r="X2" s="486"/>
      <c r="Y2" s="486"/>
      <c r="Z2" s="486"/>
      <c r="AA2" s="486"/>
      <c r="AB2" s="486"/>
      <c r="AC2" s="245"/>
    </row>
    <row r="3" spans="1:70" s="16" customFormat="1" ht="8.25" customHeight="1" x14ac:dyDescent="0.2">
      <c r="A3" s="118"/>
      <c r="B3" s="118"/>
      <c r="C3" s="118"/>
      <c r="D3" s="118"/>
      <c r="E3" s="118"/>
      <c r="F3" s="118"/>
      <c r="G3" s="118"/>
      <c r="H3" s="118"/>
      <c r="I3" s="118"/>
      <c r="J3" s="118"/>
      <c r="K3" s="118"/>
      <c r="L3" s="118"/>
      <c r="M3" s="118"/>
      <c r="N3" s="118"/>
      <c r="O3" s="118"/>
      <c r="P3" s="118"/>
      <c r="Q3" s="118"/>
      <c r="R3" s="118"/>
      <c r="S3" s="118"/>
      <c r="T3" s="118"/>
      <c r="U3" s="118"/>
      <c r="V3" s="118"/>
      <c r="W3" s="118"/>
      <c r="X3" s="31"/>
      <c r="Y3" s="23"/>
      <c r="Z3" s="23"/>
      <c r="AA3" s="23"/>
      <c r="AB3" s="23"/>
      <c r="AC3" s="23"/>
      <c r="AD3" s="23"/>
      <c r="AE3" s="23"/>
      <c r="AF3" s="23"/>
      <c r="AG3" s="23"/>
      <c r="AH3" s="23"/>
      <c r="AI3" s="23"/>
      <c r="AJ3" s="23"/>
      <c r="AK3" s="23"/>
      <c r="AL3" s="23"/>
      <c r="AM3" s="23"/>
      <c r="AN3" s="23"/>
      <c r="AO3" s="23"/>
      <c r="AP3" s="23"/>
      <c r="AQ3" s="23"/>
      <c r="AR3" s="23"/>
      <c r="AS3" s="23"/>
      <c r="AT3" s="23"/>
      <c r="AU3" s="23"/>
      <c r="AV3" s="23"/>
      <c r="AW3" s="23"/>
      <c r="AX3" s="23"/>
      <c r="AY3" s="23"/>
      <c r="AZ3" s="23"/>
      <c r="BA3" s="23"/>
      <c r="BB3" s="23"/>
      <c r="BC3" s="23"/>
      <c r="BD3" s="23"/>
      <c r="BE3" s="23"/>
      <c r="BF3" s="23"/>
      <c r="BG3" s="23"/>
      <c r="BH3" s="23"/>
      <c r="BI3" s="23"/>
      <c r="BJ3" s="23"/>
      <c r="BK3" s="23"/>
      <c r="BL3" s="23"/>
      <c r="BM3" s="23"/>
      <c r="BN3" s="23"/>
      <c r="BO3" s="23"/>
      <c r="BP3" s="23"/>
      <c r="BQ3" s="23"/>
      <c r="BR3" s="23"/>
    </row>
    <row r="4" spans="1:70" s="16" customFormat="1" ht="15" customHeight="1" x14ac:dyDescent="0.2">
      <c r="A4" s="41"/>
      <c r="B4" s="484" t="s">
        <v>120</v>
      </c>
      <c r="C4" s="484"/>
      <c r="D4" s="484"/>
      <c r="E4" s="484"/>
      <c r="F4" s="484"/>
      <c r="G4" s="484"/>
      <c r="H4" s="41"/>
      <c r="I4" s="41"/>
      <c r="J4" s="260" t="s">
        <v>27</v>
      </c>
      <c r="K4" s="260"/>
      <c r="L4" s="484" t="s">
        <v>28</v>
      </c>
      <c r="M4" s="484"/>
      <c r="N4" s="260"/>
      <c r="O4" s="484" t="s">
        <v>120</v>
      </c>
      <c r="P4" s="484"/>
      <c r="Q4" s="484"/>
      <c r="R4" s="204"/>
      <c r="S4" s="204"/>
      <c r="T4" s="484"/>
      <c r="U4" s="484"/>
      <c r="V4" s="484"/>
      <c r="W4" s="484"/>
      <c r="X4" s="23"/>
      <c r="Y4" s="260" t="s">
        <v>27</v>
      </c>
      <c r="Z4" s="260"/>
      <c r="AA4" s="116" t="s">
        <v>28</v>
      </c>
      <c r="AB4" s="116"/>
      <c r="AC4" s="23"/>
      <c r="AD4" s="23"/>
      <c r="AE4" s="23"/>
      <c r="AF4" s="23"/>
      <c r="AG4" s="23"/>
      <c r="AH4" s="23"/>
      <c r="AI4" s="23"/>
      <c r="AJ4" s="23"/>
      <c r="AK4" s="23"/>
      <c r="AL4" s="23"/>
      <c r="AM4" s="23"/>
      <c r="AN4" s="23"/>
      <c r="AO4" s="23"/>
      <c r="AP4" s="23"/>
      <c r="AQ4" s="23"/>
      <c r="AR4" s="23"/>
      <c r="AS4" s="23"/>
      <c r="AT4" s="23"/>
      <c r="AU4" s="23"/>
      <c r="AV4" s="23"/>
      <c r="AW4" s="23"/>
      <c r="AX4" s="23"/>
      <c r="AY4" s="23"/>
      <c r="AZ4" s="23"/>
      <c r="BA4" s="23"/>
      <c r="BB4" s="23"/>
      <c r="BC4" s="23"/>
      <c r="BD4" s="23"/>
      <c r="BE4" s="23"/>
      <c r="BF4" s="23"/>
      <c r="BG4" s="23"/>
      <c r="BH4" s="23"/>
      <c r="BI4" s="23"/>
      <c r="BJ4" s="23"/>
      <c r="BK4" s="23"/>
      <c r="BL4" s="23"/>
      <c r="BM4" s="23"/>
      <c r="BN4" s="23"/>
    </row>
    <row r="5" spans="1:70" ht="15" customHeight="1" x14ac:dyDescent="0.2">
      <c r="A5" s="42"/>
      <c r="B5" s="496" t="str">
        <f>IF('Demande-média'!A6="","",'Demande-média'!A6)</f>
        <v/>
      </c>
      <c r="C5" s="497"/>
      <c r="D5" s="497"/>
      <c r="E5" s="497"/>
      <c r="F5" s="497"/>
      <c r="G5" s="498"/>
      <c r="H5" s="42"/>
      <c r="I5" s="42"/>
      <c r="J5" s="44" t="str">
        <f>IF('Demande-média'!A8="","",'Demande-média'!A8)</f>
        <v/>
      </c>
      <c r="K5" s="45"/>
      <c r="L5" s="494" t="str">
        <f>IF('Demande-média'!U8="","",'Demande-média'!U8)</f>
        <v/>
      </c>
      <c r="M5" s="495"/>
      <c r="N5" s="25"/>
      <c r="O5" s="487" t="str">
        <f>B5</f>
        <v/>
      </c>
      <c r="P5" s="487"/>
      <c r="Q5" s="487"/>
      <c r="R5" s="488"/>
      <c r="S5" s="45"/>
      <c r="T5" s="485"/>
      <c r="U5" s="485"/>
      <c r="V5" s="485"/>
      <c r="W5" s="485"/>
      <c r="Y5" s="44" t="str">
        <f>J5</f>
        <v/>
      </c>
      <c r="Z5" s="43"/>
      <c r="AA5" s="261" t="str">
        <f>L5</f>
        <v/>
      </c>
      <c r="AB5" s="43" t="str">
        <f>L5</f>
        <v/>
      </c>
      <c r="BO5"/>
      <c r="BP5"/>
      <c r="BQ5"/>
      <c r="BR5"/>
    </row>
    <row r="6" spans="1:70" ht="6.75" customHeight="1" x14ac:dyDescent="0.2">
      <c r="A6" s="481"/>
      <c r="B6" s="481"/>
      <c r="C6" s="481"/>
      <c r="D6" s="481"/>
      <c r="E6" s="481"/>
      <c r="F6" s="481"/>
      <c r="G6" s="481"/>
      <c r="H6" s="481"/>
      <c r="I6" s="481"/>
      <c r="J6" s="481"/>
      <c r="K6" s="481"/>
      <c r="L6" s="481"/>
      <c r="M6" s="481"/>
      <c r="N6" s="481"/>
      <c r="O6" s="481"/>
      <c r="P6" s="481"/>
      <c r="Q6" s="481"/>
      <c r="R6" s="481"/>
      <c r="S6" s="481"/>
      <c r="T6" s="481"/>
      <c r="U6" s="481"/>
      <c r="V6" s="481"/>
      <c r="W6" s="481"/>
      <c r="BO6"/>
      <c r="BP6"/>
      <c r="BQ6"/>
      <c r="BR6"/>
    </row>
    <row r="7" spans="1:70" ht="15" customHeight="1" x14ac:dyDescent="0.2">
      <c r="A7" s="42"/>
      <c r="B7" s="42"/>
      <c r="C7" s="116"/>
      <c r="D7" s="510" t="s">
        <v>136</v>
      </c>
      <c r="E7" s="510"/>
      <c r="F7" s="510"/>
      <c r="G7" s="508" t="str">
        <f>IF('Demande-média'!I44="","",'Demande-média'!I44)</f>
        <v/>
      </c>
      <c r="H7" s="509"/>
      <c r="I7" s="256" t="s">
        <v>32</v>
      </c>
      <c r="J7" s="492" t="str">
        <f>IF('Demande-média'!Q44="","",'Demande-média'!Q44)</f>
        <v/>
      </c>
      <c r="K7" s="493"/>
      <c r="L7" s="81"/>
      <c r="M7" s="81"/>
      <c r="N7" s="81"/>
      <c r="O7" s="81"/>
      <c r="P7" s="81"/>
      <c r="Q7" s="81"/>
      <c r="R7" s="81"/>
      <c r="S7" s="81"/>
      <c r="T7" s="42"/>
      <c r="U7" s="116"/>
      <c r="V7"/>
      <c r="W7" s="482" t="s">
        <v>135</v>
      </c>
      <c r="X7" s="483"/>
      <c r="Y7" s="83" t="str">
        <f>G7</f>
        <v/>
      </c>
      <c r="Z7" s="226" t="s">
        <v>32</v>
      </c>
      <c r="AA7" s="83" t="str">
        <f>J7</f>
        <v/>
      </c>
      <c r="AB7"/>
      <c r="AC7" s="81"/>
      <c r="BO7"/>
      <c r="BP7"/>
      <c r="BQ7"/>
      <c r="BR7"/>
    </row>
    <row r="8" spans="1:70" ht="12" customHeight="1" x14ac:dyDescent="0.2">
      <c r="A8" s="42"/>
      <c r="B8" s="42"/>
      <c r="C8" s="116"/>
      <c r="D8"/>
      <c r="E8"/>
      <c r="F8" s="46"/>
      <c r="G8" s="511" t="s">
        <v>24</v>
      </c>
      <c r="H8" s="511"/>
      <c r="I8" s="227"/>
      <c r="J8" s="512" t="s">
        <v>24</v>
      </c>
      <c r="K8" s="512"/>
      <c r="L8" s="81"/>
      <c r="M8" s="81"/>
      <c r="N8" s="81"/>
      <c r="O8" s="81"/>
      <c r="P8" s="81"/>
      <c r="Q8" s="81"/>
      <c r="R8" s="81"/>
      <c r="S8" s="81"/>
      <c r="T8" s="42"/>
      <c r="U8" s="116"/>
      <c r="V8"/>
      <c r="W8" s="221"/>
      <c r="X8" s="221"/>
      <c r="Y8" s="228" t="s">
        <v>24</v>
      </c>
      <c r="Z8" s="228"/>
      <c r="AA8" s="228" t="s">
        <v>24</v>
      </c>
      <c r="AB8"/>
      <c r="AC8" s="81"/>
      <c r="BO8"/>
      <c r="BP8"/>
      <c r="BQ8"/>
      <c r="BR8"/>
    </row>
    <row r="9" spans="1:70" ht="8.25" customHeight="1" x14ac:dyDescent="0.2">
      <c r="A9" s="26"/>
      <c r="B9" s="26"/>
      <c r="C9" s="26"/>
      <c r="D9" s="55"/>
      <c r="E9" s="55"/>
      <c r="F9" s="56"/>
      <c r="G9" s="507"/>
      <c r="H9" s="507"/>
      <c r="I9" s="55"/>
      <c r="J9" s="26"/>
      <c r="K9" s="26"/>
      <c r="L9" s="26"/>
      <c r="M9" s="26"/>
      <c r="N9" s="26"/>
      <c r="O9" s="26"/>
      <c r="P9" s="26"/>
      <c r="Q9" s="26"/>
      <c r="R9" s="26"/>
      <c r="S9" s="26"/>
      <c r="T9" s="26"/>
      <c r="U9" s="26"/>
      <c r="V9" s="55"/>
      <c r="W9" s="56"/>
      <c r="X9" s="507"/>
      <c r="Y9" s="507"/>
      <c r="Z9" s="55"/>
      <c r="AA9" s="26"/>
      <c r="AB9" s="26"/>
      <c r="AC9" s="26"/>
    </row>
    <row r="10" spans="1:70" ht="9.75" customHeight="1" x14ac:dyDescent="0.2">
      <c r="A10" s="489" t="s">
        <v>214</v>
      </c>
      <c r="B10" s="489" t="s">
        <v>203</v>
      </c>
      <c r="C10" s="489" t="s">
        <v>130</v>
      </c>
      <c r="D10" s="489" t="s">
        <v>263</v>
      </c>
      <c r="E10" s="489" t="s">
        <v>59</v>
      </c>
      <c r="F10" s="489" t="s">
        <v>46</v>
      </c>
      <c r="G10" s="501" t="s">
        <v>204</v>
      </c>
      <c r="H10" s="502"/>
      <c r="I10" s="489" t="s">
        <v>151</v>
      </c>
      <c r="J10" s="489" t="s">
        <v>152</v>
      </c>
      <c r="K10" s="489" t="s">
        <v>128</v>
      </c>
      <c r="L10" s="489" t="s">
        <v>129</v>
      </c>
      <c r="M10" s="489" t="s">
        <v>260</v>
      </c>
      <c r="N10" s="489" t="s">
        <v>261</v>
      </c>
      <c r="O10" s="489" t="s">
        <v>161</v>
      </c>
      <c r="P10" s="489" t="s">
        <v>131</v>
      </c>
      <c r="Q10" s="489" t="s">
        <v>160</v>
      </c>
      <c r="R10" s="489" t="s">
        <v>213</v>
      </c>
      <c r="S10" s="501" t="s">
        <v>264</v>
      </c>
      <c r="T10" s="519"/>
      <c r="U10" s="519"/>
      <c r="V10" s="519"/>
      <c r="W10" s="519"/>
      <c r="X10" s="519"/>
      <c r="Y10" s="519"/>
      <c r="Z10" s="519"/>
      <c r="AA10" s="519"/>
      <c r="AB10" s="502"/>
    </row>
    <row r="11" spans="1:70" ht="18" customHeight="1" x14ac:dyDescent="0.2">
      <c r="A11" s="490"/>
      <c r="B11" s="490"/>
      <c r="C11" s="490"/>
      <c r="D11" s="490"/>
      <c r="E11" s="490"/>
      <c r="F11" s="490"/>
      <c r="G11" s="503"/>
      <c r="H11" s="504"/>
      <c r="I11" s="490"/>
      <c r="J11" s="490"/>
      <c r="K11" s="490"/>
      <c r="L11" s="490"/>
      <c r="M11" s="490"/>
      <c r="N11" s="490"/>
      <c r="O11" s="490"/>
      <c r="P11" s="490"/>
      <c r="Q11" s="490"/>
      <c r="R11" s="490"/>
      <c r="S11" s="503"/>
      <c r="T11" s="520"/>
      <c r="U11" s="520"/>
      <c r="V11" s="520"/>
      <c r="W11" s="520"/>
      <c r="X11" s="520"/>
      <c r="Y11" s="520"/>
      <c r="Z11" s="520"/>
      <c r="AA11" s="520"/>
      <c r="AB11" s="504"/>
    </row>
    <row r="12" spans="1:70" ht="18" customHeight="1" x14ac:dyDescent="0.2">
      <c r="A12" s="490"/>
      <c r="B12" s="490"/>
      <c r="C12" s="490"/>
      <c r="D12" s="490"/>
      <c r="E12" s="490"/>
      <c r="F12" s="490"/>
      <c r="G12" s="505"/>
      <c r="H12" s="506"/>
      <c r="I12" s="490"/>
      <c r="J12" s="490"/>
      <c r="K12" s="490"/>
      <c r="L12" s="490"/>
      <c r="M12" s="490"/>
      <c r="N12" s="490"/>
      <c r="O12" s="490"/>
      <c r="P12" s="490"/>
      <c r="Q12" s="490"/>
      <c r="R12" s="490"/>
      <c r="S12" s="503"/>
      <c r="T12" s="520"/>
      <c r="U12" s="520"/>
      <c r="V12" s="520"/>
      <c r="W12" s="520"/>
      <c r="X12" s="520"/>
      <c r="Y12" s="520"/>
      <c r="Z12" s="520"/>
      <c r="AA12" s="520"/>
      <c r="AB12" s="504"/>
    </row>
    <row r="13" spans="1:70" ht="81.75" customHeight="1" x14ac:dyDescent="0.2">
      <c r="A13" s="491"/>
      <c r="B13" s="491"/>
      <c r="C13" s="491"/>
      <c r="D13" s="491"/>
      <c r="E13" s="491"/>
      <c r="F13" s="491"/>
      <c r="G13" s="102" t="s">
        <v>22</v>
      </c>
      <c r="H13" s="102" t="s">
        <v>21</v>
      </c>
      <c r="I13" s="491"/>
      <c r="J13" s="491"/>
      <c r="K13" s="491"/>
      <c r="L13" s="491"/>
      <c r="M13" s="491"/>
      <c r="N13" s="491"/>
      <c r="O13" s="491"/>
      <c r="P13" s="491"/>
      <c r="Q13" s="491"/>
      <c r="R13" s="491"/>
      <c r="S13" s="505"/>
      <c r="T13" s="521"/>
      <c r="U13" s="521"/>
      <c r="V13" s="521"/>
      <c r="W13" s="521"/>
      <c r="X13" s="521"/>
      <c r="Y13" s="521"/>
      <c r="Z13" s="521"/>
      <c r="AA13" s="521"/>
      <c r="AB13" s="506"/>
    </row>
    <row r="14" spans="1:70" s="15" customFormat="1" x14ac:dyDescent="0.2">
      <c r="A14" s="262"/>
      <c r="B14" s="263"/>
      <c r="C14" s="264"/>
      <c r="D14" s="265"/>
      <c r="E14" s="263"/>
      <c r="F14" s="266"/>
      <c r="G14" s="267"/>
      <c r="H14" s="267"/>
      <c r="I14" s="268"/>
      <c r="J14" s="269"/>
      <c r="K14" s="270"/>
      <c r="L14" s="270"/>
      <c r="M14" s="271"/>
      <c r="N14" s="272"/>
      <c r="O14" s="273"/>
      <c r="P14" s="273"/>
      <c r="Q14" s="273"/>
      <c r="R14" s="272"/>
      <c r="S14" s="522"/>
      <c r="T14" s="523"/>
      <c r="U14" s="523"/>
      <c r="V14" s="523"/>
      <c r="W14" s="523"/>
      <c r="X14" s="523"/>
      <c r="Y14" s="523"/>
      <c r="Z14" s="523"/>
      <c r="AA14" s="523"/>
      <c r="AB14" s="524"/>
      <c r="AC14" s="106"/>
      <c r="AD14" s="17"/>
      <c r="AE14" s="17" t="b">
        <f t="shared" ref="AE14:AE19" si="0">IF(ISBLANK($H14),AND($G14&gt;=$F14,$G14&gt;=DATE(2008,3,14)),AND($G14&gt;=$F14,$G14&gt;=DATE(2008,3,14),$G14&lt;=$H14))</f>
        <v>0</v>
      </c>
      <c r="AF14" s="17"/>
      <c r="AG14" s="17"/>
      <c r="AH14" s="17"/>
      <c r="AI14" s="17"/>
      <c r="AJ14" s="17"/>
      <c r="AK14" s="17"/>
      <c r="AL14" s="17"/>
      <c r="AM14" s="17"/>
      <c r="AN14" s="17"/>
      <c r="AO14" s="17"/>
      <c r="AP14" s="17"/>
      <c r="AQ14" s="18"/>
      <c r="AR14" s="18"/>
      <c r="AS14" s="18"/>
      <c r="AT14" s="18"/>
      <c r="AU14" s="18"/>
      <c r="AV14" s="18"/>
      <c r="AW14" s="18"/>
      <c r="AX14" s="18"/>
      <c r="AY14" s="19"/>
      <c r="AZ14" s="19"/>
      <c r="BA14" s="19"/>
      <c r="BB14" s="19"/>
      <c r="BC14" s="19"/>
      <c r="BD14" s="19"/>
      <c r="BE14" s="19"/>
      <c r="BF14" s="19"/>
      <c r="BG14" s="19"/>
      <c r="BH14" s="19"/>
      <c r="BI14" s="19"/>
      <c r="BJ14" s="19"/>
      <c r="BK14" s="19"/>
      <c r="BL14" s="19"/>
      <c r="BM14" s="19"/>
      <c r="BN14" s="19"/>
      <c r="BO14" s="17"/>
      <c r="BP14" s="17"/>
      <c r="BQ14" s="17"/>
      <c r="BR14" s="17"/>
    </row>
    <row r="15" spans="1:70" s="15" customFormat="1" x14ac:dyDescent="0.2">
      <c r="A15" s="262"/>
      <c r="B15" s="263"/>
      <c r="C15" s="264"/>
      <c r="D15" s="265"/>
      <c r="E15" s="263"/>
      <c r="F15" s="266"/>
      <c r="G15" s="267"/>
      <c r="H15" s="267"/>
      <c r="I15" s="268"/>
      <c r="J15" s="269"/>
      <c r="K15" s="270"/>
      <c r="L15" s="270"/>
      <c r="M15" s="271"/>
      <c r="N15" s="272"/>
      <c r="O15" s="273"/>
      <c r="P15" s="273"/>
      <c r="Q15" s="273"/>
      <c r="R15" s="272"/>
      <c r="S15" s="274"/>
      <c r="T15" s="523"/>
      <c r="U15" s="523"/>
      <c r="V15" s="523"/>
      <c r="W15" s="523"/>
      <c r="X15" s="523"/>
      <c r="Y15" s="523"/>
      <c r="Z15" s="523"/>
      <c r="AA15" s="523"/>
      <c r="AB15" s="524"/>
      <c r="AC15" s="106"/>
      <c r="AD15" s="17"/>
      <c r="AE15" s="17" t="b">
        <f t="shared" si="0"/>
        <v>0</v>
      </c>
      <c r="AF15" s="17"/>
      <c r="AG15" s="17"/>
      <c r="AH15" s="17"/>
      <c r="AI15" s="17"/>
      <c r="AJ15" s="17"/>
      <c r="AK15" s="17"/>
      <c r="AL15" s="17"/>
      <c r="AM15" s="17"/>
      <c r="AN15" s="17"/>
      <c r="AO15" s="17"/>
      <c r="AP15" s="17"/>
      <c r="AQ15" s="18"/>
      <c r="AR15" s="18"/>
      <c r="AS15" s="18"/>
      <c r="AT15" s="18"/>
      <c r="AU15" s="18"/>
      <c r="AV15" s="18"/>
      <c r="AW15" s="18"/>
      <c r="AX15" s="18"/>
      <c r="AY15" s="19"/>
      <c r="AZ15" s="19"/>
      <c r="BA15" s="19"/>
      <c r="BB15" s="19"/>
      <c r="BC15" s="19"/>
      <c r="BD15" s="19"/>
      <c r="BE15" s="19"/>
      <c r="BF15" s="19"/>
      <c r="BG15" s="19"/>
      <c r="BH15" s="19"/>
      <c r="BI15" s="19"/>
      <c r="BJ15" s="19"/>
      <c r="BK15" s="19"/>
      <c r="BL15" s="19"/>
      <c r="BM15" s="19"/>
      <c r="BN15" s="19"/>
      <c r="BO15" s="17"/>
      <c r="BP15" s="17"/>
      <c r="BQ15" s="17"/>
      <c r="BR15" s="17"/>
    </row>
    <row r="16" spans="1:70" s="47" customFormat="1" ht="13.5" customHeight="1" x14ac:dyDescent="0.2">
      <c r="A16" s="518" t="s">
        <v>266</v>
      </c>
      <c r="B16" s="518"/>
      <c r="C16" s="518"/>
      <c r="D16" s="518"/>
      <c r="E16" s="518"/>
      <c r="F16" s="518"/>
      <c r="G16" s="518"/>
      <c r="H16" s="518"/>
      <c r="I16" s="518"/>
      <c r="J16" s="518"/>
      <c r="K16" s="518"/>
      <c r="L16" s="518"/>
      <c r="M16" s="518"/>
      <c r="N16" s="518"/>
      <c r="O16" s="518"/>
      <c r="P16" s="518"/>
      <c r="Q16" s="518"/>
      <c r="R16" s="518"/>
      <c r="S16" s="518"/>
      <c r="T16" s="518"/>
      <c r="U16" s="518"/>
      <c r="V16" s="518"/>
      <c r="W16" s="518"/>
      <c r="X16" s="91"/>
      <c r="AE16" s="89" t="b">
        <f t="shared" si="0"/>
        <v>0</v>
      </c>
    </row>
    <row r="17" spans="1:119" s="20" customFormat="1" ht="11.25" customHeight="1" x14ac:dyDescent="0.2">
      <c r="A17" s="481" t="s">
        <v>265</v>
      </c>
      <c r="B17" s="481"/>
      <c r="C17" s="481"/>
      <c r="D17" s="481"/>
      <c r="E17" s="500"/>
      <c r="F17" s="500"/>
      <c r="G17" s="500"/>
      <c r="H17" s="500"/>
      <c r="I17" s="500"/>
      <c r="J17" s="500"/>
      <c r="K17" s="500"/>
      <c r="L17" s="500"/>
      <c r="M17" s="500"/>
      <c r="N17" s="500"/>
      <c r="O17" s="500"/>
      <c r="P17" s="500"/>
      <c r="Q17" s="500"/>
      <c r="R17" s="500"/>
      <c r="S17" s="212"/>
      <c r="T17" s="212"/>
      <c r="U17" s="212"/>
      <c r="V17" s="212"/>
      <c r="W17" s="212"/>
      <c r="X17" s="36"/>
      <c r="AE17" s="17"/>
    </row>
    <row r="18" spans="1:119" s="47" customFormat="1" ht="3.75" customHeight="1" x14ac:dyDescent="0.2">
      <c r="A18" s="20"/>
      <c r="B18" s="20"/>
      <c r="C18" s="20"/>
      <c r="D18" s="20"/>
      <c r="E18" s="17"/>
      <c r="F18" s="17"/>
      <c r="G18" s="17"/>
      <c r="H18" s="17"/>
      <c r="I18" s="20"/>
      <c r="J18" s="20"/>
      <c r="K18" s="20"/>
      <c r="L18" s="20"/>
      <c r="M18" s="17"/>
      <c r="N18" s="17"/>
      <c r="O18" s="17"/>
      <c r="P18" s="17"/>
      <c r="Q18" s="17"/>
      <c r="R18" s="17"/>
      <c r="S18" s="17"/>
      <c r="T18" s="17"/>
      <c r="U18" s="17"/>
      <c r="V18" s="17"/>
      <c r="W18" s="17"/>
      <c r="X18" s="89"/>
      <c r="Y18" s="89"/>
      <c r="Z18" s="89"/>
      <c r="AA18" s="89"/>
      <c r="AB18" s="89"/>
      <c r="AC18" s="89"/>
      <c r="AD18" s="89"/>
      <c r="AE18" s="89"/>
      <c r="AF18" s="89"/>
      <c r="AG18" s="89"/>
      <c r="AH18" s="89"/>
      <c r="AI18" s="89"/>
      <c r="AJ18" s="89"/>
      <c r="AK18" s="89"/>
      <c r="AL18" s="89"/>
      <c r="AM18" s="89"/>
      <c r="AN18" s="89"/>
      <c r="AO18" s="89"/>
      <c r="AP18" s="89"/>
      <c r="AQ18" s="89"/>
    </row>
    <row r="19" spans="1:119" ht="18" customHeight="1" x14ac:dyDescent="0.2">
      <c r="A19" s="499" t="s">
        <v>163</v>
      </c>
      <c r="B19" s="499"/>
      <c r="C19" s="499"/>
      <c r="D19" s="499"/>
      <c r="E19" s="499"/>
      <c r="F19" s="499"/>
      <c r="G19" s="499"/>
      <c r="H19" s="499"/>
      <c r="I19" s="499"/>
      <c r="J19" s="499"/>
      <c r="K19" s="499"/>
      <c r="L19" s="499"/>
      <c r="M19" s="499"/>
      <c r="N19" s="499"/>
      <c r="O19" s="36"/>
      <c r="P19" s="36"/>
      <c r="Q19" s="36"/>
      <c r="R19" s="36"/>
      <c r="S19" s="36"/>
      <c r="T19" s="36"/>
      <c r="U19" s="36"/>
      <c r="V19" s="36"/>
      <c r="W19" s="36"/>
      <c r="X19" s="36"/>
      <c r="AE19" s="17" t="b">
        <f t="shared" si="0"/>
        <v>0</v>
      </c>
      <c r="BS19" s="1"/>
      <c r="BT19" s="1"/>
      <c r="BU19" s="1"/>
      <c r="BV19" s="1"/>
      <c r="BW19" s="1"/>
      <c r="BX19" s="1"/>
      <c r="BY19" s="1"/>
      <c r="BZ19" s="1"/>
      <c r="CA19" s="1"/>
      <c r="CB19" s="1"/>
      <c r="CC19" s="1"/>
      <c r="CD19" s="1"/>
      <c r="CE19" s="1"/>
      <c r="CF19" s="1"/>
      <c r="CG19" s="1"/>
      <c r="CH19" s="1"/>
      <c r="CI19" s="1"/>
      <c r="CJ19" s="1"/>
      <c r="CK19" s="1"/>
      <c r="CL19" s="1"/>
      <c r="CM19" s="1"/>
      <c r="CN19" s="1"/>
      <c r="CO19" s="1"/>
      <c r="CP19" s="1"/>
      <c r="CQ19" s="1"/>
      <c r="CR19" s="1"/>
      <c r="CS19" s="1"/>
      <c r="CT19" s="1"/>
      <c r="CU19" s="1"/>
      <c r="CV19" s="1"/>
      <c r="CW19" s="1"/>
      <c r="CX19" s="1"/>
      <c r="CY19" s="1"/>
      <c r="CZ19" s="1"/>
      <c r="DA19" s="1"/>
      <c r="DB19" s="1"/>
      <c r="DC19" s="1"/>
      <c r="DD19" s="1"/>
      <c r="DE19" s="1"/>
      <c r="DF19" s="1"/>
      <c r="DG19" s="1"/>
      <c r="DH19" s="1"/>
      <c r="DI19" s="1"/>
      <c r="DJ19" s="1"/>
      <c r="DK19" s="1"/>
      <c r="DL19" s="1"/>
      <c r="DM19" s="1"/>
      <c r="DN19" s="1"/>
      <c r="DO19" s="1"/>
    </row>
    <row r="20" spans="1:119" s="47" customFormat="1" ht="11.25" customHeight="1" x14ac:dyDescent="0.2">
      <c r="A20" s="500" t="s">
        <v>164</v>
      </c>
      <c r="B20" s="500"/>
      <c r="C20" s="500"/>
      <c r="D20" s="500"/>
      <c r="E20" s="500"/>
      <c r="F20" s="500"/>
      <c r="G20" s="500"/>
      <c r="H20" s="17"/>
      <c r="I20" s="20"/>
      <c r="J20" s="20"/>
      <c r="K20" s="20"/>
      <c r="L20" s="20"/>
      <c r="M20" s="17"/>
      <c r="N20" s="17"/>
      <c r="O20" s="17"/>
      <c r="P20" s="17"/>
      <c r="Q20" s="17"/>
      <c r="R20" s="17"/>
      <c r="S20" s="17"/>
      <c r="T20" s="17"/>
      <c r="U20" s="17"/>
      <c r="V20" s="17"/>
      <c r="W20" s="17"/>
      <c r="X20" s="89"/>
      <c r="Y20" s="89"/>
      <c r="Z20" s="89"/>
      <c r="AA20" s="89"/>
      <c r="AB20" s="89"/>
      <c r="AC20" s="89"/>
      <c r="AD20" s="89"/>
      <c r="AE20" s="89"/>
      <c r="AF20" s="89"/>
      <c r="AG20" s="89"/>
      <c r="AH20" s="89"/>
      <c r="AI20" s="89"/>
      <c r="AJ20" s="89"/>
      <c r="AK20" s="89"/>
      <c r="AL20" s="89"/>
      <c r="AM20" s="89"/>
      <c r="AN20" s="89"/>
      <c r="AO20" s="89"/>
      <c r="AP20" s="89"/>
      <c r="AQ20" s="89"/>
    </row>
    <row r="21" spans="1:119" s="47" customFormat="1" ht="13.5" customHeight="1" x14ac:dyDescent="0.2">
      <c r="A21" s="20"/>
      <c r="B21" s="480" t="s">
        <v>47</v>
      </c>
      <c r="C21" s="480"/>
      <c r="D21" s="480"/>
      <c r="E21" s="480"/>
      <c r="F21" s="480"/>
      <c r="G21" s="480"/>
      <c r="H21" s="480"/>
      <c r="I21" s="480"/>
      <c r="J21" s="480"/>
      <c r="K21" s="480"/>
      <c r="L21" s="480"/>
      <c r="M21" s="480"/>
      <c r="N21" s="480"/>
      <c r="O21" s="17"/>
      <c r="P21" s="17"/>
      <c r="Q21" s="17"/>
      <c r="R21" s="17"/>
      <c r="S21" s="17"/>
      <c r="T21" s="17"/>
      <c r="U21" s="17"/>
      <c r="V21" s="17"/>
      <c r="W21" s="17"/>
      <c r="X21" s="89"/>
      <c r="Y21" s="89"/>
      <c r="Z21" s="89"/>
      <c r="AA21" s="89"/>
      <c r="AB21" s="89"/>
      <c r="AC21" s="89"/>
      <c r="AD21" s="89"/>
      <c r="AE21" s="89"/>
      <c r="AF21" s="89"/>
      <c r="AG21" s="89"/>
      <c r="AH21" s="89"/>
      <c r="AI21" s="89"/>
      <c r="AJ21" s="89"/>
      <c r="AK21" s="89"/>
      <c r="AL21" s="89"/>
      <c r="AM21" s="89"/>
      <c r="AN21" s="89"/>
      <c r="AO21" s="89"/>
      <c r="AP21" s="89"/>
      <c r="AQ21" s="89"/>
    </row>
    <row r="22" spans="1:119" s="47" customFormat="1" ht="13.5" customHeight="1" x14ac:dyDescent="0.2">
      <c r="A22" s="20"/>
      <c r="B22" s="480" t="s">
        <v>57</v>
      </c>
      <c r="C22" s="480"/>
      <c r="D22" s="480"/>
      <c r="E22" s="480"/>
      <c r="F22" s="480"/>
      <c r="G22" s="480"/>
      <c r="H22" s="480"/>
      <c r="I22" s="480"/>
      <c r="J22" s="480"/>
      <c r="K22" s="480"/>
      <c r="L22" s="480"/>
      <c r="M22" s="480"/>
      <c r="N22" s="480"/>
      <c r="O22" s="17"/>
      <c r="P22" s="17"/>
      <c r="Q22" s="17"/>
      <c r="R22" s="17"/>
      <c r="S22" s="17"/>
      <c r="T22" s="17"/>
      <c r="U22" s="17"/>
      <c r="V22" s="17"/>
      <c r="W22" s="17"/>
      <c r="X22" s="89"/>
      <c r="Y22" s="89"/>
      <c r="Z22" s="89"/>
      <c r="AA22" s="89"/>
      <c r="AB22" s="89"/>
      <c r="AC22" s="89"/>
      <c r="AD22" s="89"/>
      <c r="AE22" s="89"/>
      <c r="AF22" s="89"/>
      <c r="AG22" s="89"/>
      <c r="AH22" s="89"/>
      <c r="AI22" s="89"/>
      <c r="AJ22" s="89"/>
      <c r="AK22" s="89"/>
      <c r="AL22" s="89"/>
      <c r="AM22" s="89"/>
      <c r="AN22" s="89"/>
      <c r="AO22" s="89"/>
      <c r="AP22" s="89"/>
      <c r="AQ22" s="89"/>
    </row>
    <row r="23" spans="1:119" s="47" customFormat="1" ht="13.5" customHeight="1" x14ac:dyDescent="0.2">
      <c r="A23" s="20"/>
      <c r="B23" s="480" t="s">
        <v>56</v>
      </c>
      <c r="C23" s="480"/>
      <c r="D23" s="480"/>
      <c r="E23" s="480"/>
      <c r="F23" s="480"/>
      <c r="G23" s="480"/>
      <c r="H23" s="480"/>
      <c r="I23" s="480"/>
      <c r="J23" s="480"/>
      <c r="K23" s="480"/>
      <c r="L23" s="480"/>
      <c r="M23" s="480"/>
      <c r="N23" s="480"/>
      <c r="O23" s="17"/>
      <c r="P23" s="17"/>
      <c r="Q23" s="17"/>
      <c r="R23" s="17"/>
      <c r="S23" s="17"/>
      <c r="T23" s="17"/>
      <c r="U23" s="17"/>
      <c r="V23" s="17"/>
      <c r="W23" s="17"/>
      <c r="X23" s="89"/>
      <c r="Y23" s="89"/>
      <c r="Z23" s="89"/>
      <c r="AA23" s="89"/>
      <c r="AB23" s="89"/>
      <c r="AC23" s="89"/>
      <c r="AD23" s="89"/>
      <c r="AE23" s="89"/>
      <c r="AF23" s="89"/>
      <c r="AG23" s="89"/>
      <c r="AH23" s="89"/>
      <c r="AI23" s="89"/>
      <c r="AJ23" s="89"/>
      <c r="AK23" s="89"/>
      <c r="AL23" s="89"/>
      <c r="AM23" s="89"/>
      <c r="AN23" s="89"/>
      <c r="AO23" s="89"/>
      <c r="AP23" s="89"/>
      <c r="AQ23" s="89"/>
    </row>
    <row r="24" spans="1:119" s="47" customFormat="1" ht="13.5" customHeight="1" x14ac:dyDescent="0.2">
      <c r="A24" s="20"/>
      <c r="B24" s="480" t="s">
        <v>13</v>
      </c>
      <c r="C24" s="480"/>
      <c r="D24" s="480"/>
      <c r="E24" s="480"/>
      <c r="F24" s="480"/>
      <c r="G24" s="480"/>
      <c r="H24" s="480"/>
      <c r="I24" s="480"/>
      <c r="J24" s="480"/>
      <c r="K24" s="480"/>
      <c r="L24" s="480"/>
      <c r="M24" s="480"/>
      <c r="N24" s="480"/>
      <c r="O24" s="17"/>
      <c r="P24" s="17"/>
      <c r="Q24" s="17"/>
      <c r="R24" s="17"/>
      <c r="S24" s="17"/>
      <c r="T24" s="17"/>
      <c r="U24" s="17"/>
      <c r="V24" s="17"/>
      <c r="W24" s="17"/>
      <c r="X24" s="89"/>
      <c r="Y24" s="89"/>
      <c r="Z24" s="89"/>
      <c r="AA24" s="89"/>
      <c r="AB24" s="89"/>
      <c r="AC24" s="89"/>
      <c r="AD24" s="89"/>
      <c r="AE24" s="89"/>
      <c r="AF24" s="17" t="s">
        <v>197</v>
      </c>
      <c r="AG24" s="89"/>
      <c r="AH24" s="89"/>
      <c r="AI24" s="89"/>
      <c r="AJ24" s="89"/>
      <c r="AK24" s="89"/>
      <c r="AL24" s="89"/>
      <c r="AM24" s="89"/>
      <c r="AN24" s="89"/>
      <c r="AO24" s="89"/>
      <c r="AP24" s="89"/>
      <c r="AQ24" s="89"/>
    </row>
    <row r="25" spans="1:119" s="47" customFormat="1" ht="3.75" customHeight="1" x14ac:dyDescent="0.2">
      <c r="A25" s="20"/>
      <c r="B25" s="20"/>
      <c r="C25" s="20"/>
      <c r="D25" s="20"/>
      <c r="E25" s="17"/>
      <c r="F25" s="17"/>
      <c r="G25" s="17"/>
      <c r="H25" s="17"/>
      <c r="I25" s="20"/>
      <c r="J25" s="20"/>
      <c r="K25" s="20"/>
      <c r="L25" s="20"/>
      <c r="M25" s="17"/>
      <c r="N25" s="17"/>
      <c r="O25" s="17"/>
      <c r="P25" s="17"/>
      <c r="Q25" s="17"/>
      <c r="R25" s="17"/>
      <c r="S25" s="17"/>
      <c r="T25" s="17"/>
      <c r="U25" s="17"/>
      <c r="V25" s="17"/>
      <c r="W25" s="17"/>
      <c r="X25" s="89"/>
      <c r="Y25" s="89"/>
      <c r="Z25" s="89"/>
      <c r="AA25" s="89"/>
      <c r="AB25" s="89"/>
      <c r="AC25" s="89"/>
      <c r="AD25" s="89"/>
      <c r="AE25" s="89"/>
      <c r="AF25" s="89"/>
      <c r="AG25" s="89"/>
      <c r="AH25" s="89"/>
      <c r="AI25" s="89"/>
      <c r="AJ25" s="89"/>
      <c r="AK25" s="89"/>
      <c r="AL25" s="89"/>
      <c r="AM25" s="89"/>
      <c r="AN25" s="89"/>
      <c r="AO25" s="89"/>
      <c r="AP25" s="89"/>
      <c r="AQ25" s="89"/>
    </row>
    <row r="26" spans="1:119" s="20" customFormat="1" ht="12.75" customHeight="1" x14ac:dyDescent="0.2">
      <c r="A26" s="167" t="s">
        <v>165</v>
      </c>
      <c r="B26" s="167"/>
      <c r="C26" s="167"/>
      <c r="D26" s="167"/>
      <c r="E26" s="237"/>
      <c r="F26" s="237"/>
      <c r="G26" s="237"/>
      <c r="H26" s="237"/>
      <c r="I26" s="237"/>
      <c r="J26" s="237"/>
      <c r="K26" s="237"/>
      <c r="L26" s="237"/>
      <c r="M26" s="237"/>
      <c r="N26" s="237"/>
      <c r="O26" s="237"/>
      <c r="P26" s="237"/>
      <c r="Q26" s="237"/>
      <c r="R26" s="237"/>
      <c r="S26" s="237"/>
      <c r="T26" s="237"/>
      <c r="U26" s="237"/>
      <c r="V26" s="237"/>
      <c r="W26" s="237"/>
      <c r="X26" s="104"/>
      <c r="Y26" s="104"/>
      <c r="Z26" s="104"/>
      <c r="AA26" s="104"/>
      <c r="AB26" s="104"/>
      <c r="AC26" s="103"/>
      <c r="AD26" s="103"/>
      <c r="AE26" s="103"/>
      <c r="AF26" s="103" t="s">
        <v>198</v>
      </c>
      <c r="AG26" s="103"/>
      <c r="AH26" s="103"/>
      <c r="AI26" s="103"/>
      <c r="AJ26" s="103"/>
      <c r="AK26" s="103"/>
      <c r="AL26" s="103"/>
      <c r="AM26" s="103"/>
      <c r="AN26" s="103"/>
      <c r="AO26" s="103"/>
      <c r="AP26" s="103"/>
      <c r="AQ26" s="103"/>
      <c r="AR26" s="103"/>
      <c r="AS26" s="103"/>
      <c r="AT26" s="103"/>
      <c r="AU26" s="103"/>
      <c r="AV26" s="103"/>
      <c r="AW26" s="103"/>
      <c r="AX26" s="103"/>
      <c r="AY26" s="103"/>
      <c r="AZ26" s="103"/>
      <c r="BA26" s="103"/>
      <c r="BB26" s="103"/>
      <c r="BC26" s="103"/>
      <c r="BD26" s="103"/>
      <c r="BE26" s="103"/>
      <c r="BF26" s="103"/>
      <c r="BG26" s="103"/>
      <c r="BH26" s="103"/>
      <c r="BI26" s="103"/>
      <c r="BJ26" s="103"/>
      <c r="BK26" s="103"/>
      <c r="BL26" s="103"/>
      <c r="BM26" s="103"/>
      <c r="BN26" s="103"/>
      <c r="BO26" s="103"/>
      <c r="BP26" s="103"/>
      <c r="BQ26" s="103"/>
      <c r="BR26" s="103"/>
      <c r="BS26" s="103"/>
      <c r="BT26" s="103"/>
      <c r="BU26" s="103"/>
      <c r="BV26" s="103"/>
      <c r="BW26" s="103"/>
      <c r="BX26" s="103"/>
      <c r="BY26" s="103"/>
      <c r="BZ26" s="103"/>
      <c r="CA26" s="103"/>
      <c r="CB26" s="103"/>
      <c r="CC26" s="103"/>
      <c r="CD26" s="103"/>
      <c r="CE26" s="103"/>
      <c r="CF26" s="103"/>
      <c r="CG26" s="103"/>
      <c r="CH26" s="103"/>
      <c r="CI26" s="103"/>
      <c r="CJ26" s="103"/>
      <c r="CK26" s="103"/>
      <c r="CL26" s="103"/>
      <c r="CM26" s="103"/>
      <c r="CN26" s="103"/>
      <c r="CO26" s="103"/>
      <c r="CP26" s="103"/>
      <c r="CQ26" s="103"/>
      <c r="CR26" s="103"/>
      <c r="CS26" s="103"/>
      <c r="CT26" s="103"/>
      <c r="CU26" s="103"/>
      <c r="CV26" s="103"/>
      <c r="CW26" s="103"/>
      <c r="CX26" s="103"/>
    </row>
    <row r="27" spans="1:119" s="47" customFormat="1" ht="3.75" customHeight="1" x14ac:dyDescent="0.2">
      <c r="A27" s="20"/>
      <c r="B27" s="20"/>
      <c r="C27" s="20"/>
      <c r="D27" s="20"/>
      <c r="E27" s="17"/>
      <c r="F27" s="17"/>
      <c r="G27" s="17"/>
      <c r="H27" s="17"/>
      <c r="I27" s="20"/>
      <c r="J27" s="20"/>
      <c r="K27" s="20"/>
      <c r="L27" s="20"/>
      <c r="M27" s="17"/>
      <c r="N27" s="17"/>
      <c r="O27" s="17"/>
      <c r="P27" s="17"/>
      <c r="Q27" s="17"/>
      <c r="R27" s="17"/>
      <c r="S27" s="17"/>
      <c r="T27" s="17"/>
      <c r="U27" s="17"/>
      <c r="V27" s="17"/>
      <c r="W27" s="17"/>
      <c r="X27" s="89"/>
      <c r="Y27" s="89"/>
      <c r="Z27" s="89"/>
      <c r="AA27" s="89"/>
      <c r="AB27" s="89"/>
      <c r="AC27" s="89"/>
      <c r="AD27" s="89"/>
      <c r="AE27" s="89"/>
      <c r="AF27" s="89"/>
      <c r="AG27" s="89"/>
      <c r="AH27" s="89"/>
      <c r="AI27" s="89"/>
      <c r="AJ27" s="89"/>
      <c r="AK27" s="89"/>
      <c r="AL27" s="89"/>
      <c r="AM27" s="89"/>
      <c r="AN27" s="89"/>
      <c r="AO27" s="89"/>
      <c r="AP27" s="89"/>
      <c r="AQ27" s="89"/>
    </row>
    <row r="28" spans="1:119" s="20" customFormat="1" ht="12.75" customHeight="1" x14ac:dyDescent="0.2">
      <c r="A28" s="515" t="s">
        <v>166</v>
      </c>
      <c r="B28" s="515"/>
      <c r="C28" s="515"/>
      <c r="D28" s="515"/>
      <c r="E28" s="515"/>
      <c r="F28" s="515"/>
      <c r="G28" s="515"/>
      <c r="H28" s="515"/>
      <c r="I28" s="515"/>
      <c r="J28" s="515"/>
      <c r="K28" s="515"/>
      <c r="L28" s="515"/>
      <c r="M28" s="515"/>
      <c r="N28" s="515"/>
      <c r="O28" s="515"/>
      <c r="P28" s="515"/>
      <c r="Q28" s="515"/>
      <c r="R28" s="515"/>
      <c r="S28" s="515"/>
      <c r="T28" s="515"/>
      <c r="U28" s="515"/>
      <c r="V28" s="515"/>
      <c r="W28" s="515"/>
      <c r="X28" s="103"/>
      <c r="Y28" s="103"/>
      <c r="Z28" s="103"/>
      <c r="AA28" s="103"/>
      <c r="AB28" s="103"/>
      <c r="AC28" s="103"/>
      <c r="AD28" s="103"/>
      <c r="AE28" s="103"/>
      <c r="AF28" s="103" t="s">
        <v>196</v>
      </c>
      <c r="AG28" s="103"/>
      <c r="AH28" s="103"/>
      <c r="AI28" s="103"/>
      <c r="AJ28" s="103"/>
      <c r="AK28" s="103"/>
      <c r="AL28" s="103"/>
      <c r="AM28" s="103"/>
      <c r="AN28" s="103"/>
      <c r="AO28" s="103"/>
      <c r="AP28" s="103"/>
      <c r="AQ28" s="103"/>
      <c r="AR28" s="103"/>
      <c r="AS28" s="103"/>
      <c r="AT28" s="103"/>
      <c r="AU28" s="103"/>
      <c r="AV28" s="103"/>
      <c r="AW28" s="103"/>
      <c r="AX28" s="103"/>
      <c r="AY28" s="103"/>
      <c r="AZ28" s="103"/>
      <c r="BA28" s="103"/>
      <c r="BB28" s="103"/>
      <c r="BC28" s="103"/>
      <c r="BD28" s="103"/>
      <c r="BE28" s="103"/>
      <c r="BF28" s="103"/>
      <c r="BG28" s="103"/>
      <c r="BH28" s="103"/>
      <c r="BI28" s="103"/>
      <c r="BJ28" s="103"/>
      <c r="BK28" s="103"/>
      <c r="BL28" s="103"/>
      <c r="BM28" s="103"/>
      <c r="BN28" s="103"/>
      <c r="BO28" s="103"/>
      <c r="BP28" s="103"/>
      <c r="BQ28" s="103"/>
      <c r="BR28" s="103"/>
      <c r="BS28" s="103"/>
      <c r="BT28" s="103"/>
      <c r="BU28" s="103"/>
      <c r="BV28" s="103"/>
      <c r="BW28" s="103"/>
      <c r="BX28" s="103"/>
      <c r="BY28" s="103"/>
      <c r="BZ28" s="103"/>
      <c r="CA28" s="103"/>
      <c r="CB28" s="103"/>
      <c r="CC28" s="103"/>
      <c r="CD28" s="103"/>
      <c r="CE28" s="103"/>
      <c r="CF28" s="103"/>
      <c r="CG28" s="103"/>
      <c r="CH28" s="103"/>
      <c r="CI28" s="103"/>
      <c r="CJ28" s="103"/>
      <c r="CK28" s="103"/>
      <c r="CL28" s="103"/>
      <c r="CM28" s="103"/>
      <c r="CN28" s="103"/>
      <c r="CO28" s="103"/>
      <c r="CP28" s="103"/>
      <c r="CQ28" s="103"/>
      <c r="CR28" s="103"/>
      <c r="CS28" s="103"/>
      <c r="CT28" s="103"/>
      <c r="CU28" s="103"/>
      <c r="CV28" s="103"/>
      <c r="CW28" s="103"/>
      <c r="CX28" s="103"/>
    </row>
    <row r="29" spans="1:119" s="47" customFormat="1" ht="3.75" customHeight="1" x14ac:dyDescent="0.2">
      <c r="A29" s="20"/>
      <c r="B29" s="20"/>
      <c r="C29" s="20"/>
      <c r="D29" s="20"/>
      <c r="E29" s="17"/>
      <c r="F29" s="17"/>
      <c r="G29" s="17"/>
      <c r="H29" s="17"/>
      <c r="I29" s="20"/>
      <c r="J29" s="20"/>
      <c r="K29" s="20"/>
      <c r="L29" s="20"/>
      <c r="M29" s="17"/>
      <c r="N29" s="17"/>
      <c r="O29" s="17"/>
      <c r="P29" s="17"/>
      <c r="Q29" s="17"/>
      <c r="R29" s="17"/>
      <c r="S29" s="17"/>
      <c r="T29" s="17"/>
      <c r="U29" s="17"/>
      <c r="V29" s="17"/>
      <c r="W29" s="17"/>
      <c r="X29" s="89"/>
      <c r="Y29" s="89"/>
      <c r="Z29" s="89"/>
      <c r="AA29" s="89"/>
      <c r="AB29" s="89"/>
      <c r="AC29" s="89"/>
      <c r="AD29" s="89"/>
      <c r="AE29" s="89"/>
      <c r="AF29" s="89"/>
      <c r="AG29" s="89"/>
      <c r="AH29" s="89"/>
      <c r="AI29" s="89"/>
      <c r="AJ29" s="89"/>
      <c r="AK29" s="89"/>
      <c r="AL29" s="89"/>
      <c r="AM29" s="89"/>
      <c r="AN29" s="89"/>
      <c r="AO29" s="89"/>
      <c r="AP29" s="89"/>
      <c r="AQ29" s="89"/>
    </row>
    <row r="30" spans="1:119" s="20" customFormat="1" ht="14.25" customHeight="1" x14ac:dyDescent="0.2">
      <c r="A30" s="517" t="s">
        <v>269</v>
      </c>
      <c r="B30" s="517"/>
      <c r="C30" s="517"/>
      <c r="D30" s="517"/>
      <c r="E30" s="517"/>
      <c r="F30" s="517"/>
      <c r="G30" s="517"/>
      <c r="H30" s="517"/>
      <c r="I30" s="517"/>
      <c r="J30" s="517"/>
      <c r="K30" s="517"/>
      <c r="L30" s="517"/>
      <c r="M30" s="517"/>
      <c r="N30" s="517"/>
      <c r="O30" s="238"/>
      <c r="P30" s="238"/>
      <c r="Q30" s="238"/>
      <c r="R30" s="238"/>
      <c r="S30" s="238"/>
      <c r="T30" s="238"/>
      <c r="U30" s="238"/>
      <c r="V30" s="238"/>
      <c r="W30" s="238"/>
      <c r="X30" s="103"/>
      <c r="Y30" s="103"/>
      <c r="Z30" s="103"/>
      <c r="AA30" s="103"/>
      <c r="AB30" s="103"/>
      <c r="AC30" s="103"/>
      <c r="AD30" s="103"/>
      <c r="AE30" s="103"/>
      <c r="AF30" s="103"/>
      <c r="AG30" s="103"/>
      <c r="AH30" s="103"/>
      <c r="AI30" s="103"/>
      <c r="AJ30" s="103"/>
      <c r="AK30" s="103"/>
      <c r="AL30" s="103"/>
      <c r="AM30" s="103"/>
      <c r="AN30" s="103"/>
      <c r="AO30" s="103"/>
      <c r="AP30" s="103"/>
      <c r="AQ30" s="103"/>
      <c r="AR30" s="103"/>
      <c r="AS30" s="103"/>
      <c r="AT30" s="103"/>
      <c r="AU30" s="103"/>
      <c r="AV30" s="103"/>
      <c r="AW30" s="103"/>
      <c r="AX30" s="103"/>
      <c r="AY30" s="103"/>
      <c r="AZ30" s="103"/>
      <c r="BA30" s="103"/>
      <c r="BB30" s="103"/>
      <c r="BC30" s="103"/>
      <c r="BD30" s="103"/>
      <c r="BE30" s="103"/>
      <c r="BF30" s="103"/>
      <c r="BG30" s="103"/>
      <c r="BH30" s="103"/>
      <c r="BI30" s="103"/>
      <c r="BJ30" s="103"/>
      <c r="BK30" s="103"/>
      <c r="BL30" s="103"/>
      <c r="BM30" s="103"/>
      <c r="BN30" s="103"/>
      <c r="BO30" s="103"/>
      <c r="BP30" s="103"/>
      <c r="BQ30" s="103"/>
      <c r="BR30" s="103"/>
      <c r="BS30" s="103"/>
      <c r="BT30" s="103"/>
      <c r="BU30" s="103"/>
      <c r="BV30" s="103"/>
      <c r="BW30" s="103"/>
      <c r="BX30" s="103"/>
      <c r="BY30" s="103"/>
      <c r="BZ30" s="103"/>
      <c r="CA30" s="103"/>
      <c r="CB30" s="103"/>
      <c r="CC30" s="103"/>
      <c r="CD30" s="103"/>
      <c r="CE30" s="103"/>
      <c r="CF30" s="103"/>
      <c r="CG30" s="103"/>
      <c r="CH30" s="103"/>
      <c r="CI30" s="103"/>
      <c r="CJ30" s="103"/>
      <c r="CK30" s="103"/>
      <c r="CL30" s="103"/>
      <c r="CM30" s="103"/>
      <c r="CN30" s="103"/>
      <c r="CO30" s="103"/>
      <c r="CP30" s="103"/>
      <c r="CQ30" s="103"/>
      <c r="CR30" s="103"/>
      <c r="CS30" s="103"/>
      <c r="CT30" s="103"/>
      <c r="CU30" s="103"/>
      <c r="CV30" s="103"/>
      <c r="CW30" s="103"/>
      <c r="CX30" s="103"/>
    </row>
    <row r="31" spans="1:119" s="47" customFormat="1" ht="18" customHeight="1" x14ac:dyDescent="0.2">
      <c r="A31" s="514" t="s">
        <v>262</v>
      </c>
      <c r="B31" s="514"/>
      <c r="C31" s="514"/>
      <c r="D31" s="514"/>
      <c r="E31" s="514"/>
      <c r="F31" s="514"/>
      <c r="G31" s="514"/>
      <c r="H31" s="514"/>
      <c r="I31" s="514"/>
      <c r="J31" s="514"/>
      <c r="K31" s="514"/>
      <c r="L31" s="514"/>
      <c r="M31" s="514"/>
      <c r="N31" s="514"/>
      <c r="O31" s="514"/>
      <c r="P31" s="514"/>
      <c r="Q31" s="514"/>
      <c r="R31" s="514"/>
      <c r="S31" s="514"/>
      <c r="T31" s="514"/>
      <c r="U31" s="514"/>
      <c r="V31" s="514"/>
      <c r="W31" s="514"/>
      <c r="X31" s="91"/>
      <c r="AE31" s="89" t="b">
        <f>IF(ISBLANK($H31),AND($G31&gt;=$F31,$G31&gt;=DATE(2008,3,14)),AND($G31&gt;=$F31,$G31&gt;=DATE(2008,3,14),$G31&lt;=$H31))</f>
        <v>0</v>
      </c>
    </row>
    <row r="32" spans="1:119" s="47" customFormat="1" ht="13.5" customHeight="1" x14ac:dyDescent="0.2">
      <c r="A32" s="20"/>
      <c r="B32" s="20"/>
      <c r="C32" s="20"/>
      <c r="D32" s="20"/>
      <c r="E32" s="255" t="s">
        <v>8</v>
      </c>
      <c r="F32" s="244" t="s">
        <v>6</v>
      </c>
      <c r="G32" s="244"/>
      <c r="H32" s="244"/>
      <c r="I32" s="244"/>
      <c r="J32" s="36"/>
      <c r="K32" s="36"/>
      <c r="L32" s="36"/>
      <c r="M32" s="36"/>
      <c r="N32" s="36"/>
      <c r="O32" s="36"/>
      <c r="P32" s="36"/>
      <c r="Q32" s="36"/>
      <c r="R32" s="36"/>
      <c r="S32" s="36"/>
      <c r="T32" s="36"/>
      <c r="U32" s="36"/>
      <c r="V32" s="36"/>
      <c r="W32" s="36"/>
      <c r="Y32" s="92"/>
      <c r="Z32" s="91"/>
      <c r="AA32" s="91"/>
      <c r="AH32" s="89" t="b">
        <f>IF(ISBLANK($W32),AND($L32&gt;=$G32,$L32&gt;=DATE(2008,3,14)),AND($L32&gt;=$G32,$L32&gt;=DATE(2008,3,14),$L32&lt;=$W32))</f>
        <v>0</v>
      </c>
    </row>
    <row r="33" spans="1:119" s="47" customFormat="1" ht="13.5" customHeight="1" x14ac:dyDescent="0.2">
      <c r="A33" s="20"/>
      <c r="B33" s="20"/>
      <c r="C33" s="20"/>
      <c r="D33" s="20"/>
      <c r="E33" s="36"/>
      <c r="F33" s="244" t="s">
        <v>7</v>
      </c>
      <c r="G33" s="244"/>
      <c r="H33" s="244"/>
      <c r="I33" s="244"/>
      <c r="J33" s="36"/>
      <c r="K33" s="36"/>
      <c r="L33" s="36"/>
      <c r="M33" s="36"/>
      <c r="N33" s="36"/>
      <c r="O33" s="36"/>
      <c r="P33" s="36"/>
      <c r="Q33" s="36"/>
      <c r="R33" s="36"/>
      <c r="S33" s="36"/>
      <c r="T33" s="36"/>
      <c r="U33" s="36"/>
      <c r="V33" s="36"/>
      <c r="W33" s="36"/>
      <c r="Y33" s="92"/>
      <c r="Z33" s="91"/>
      <c r="AA33" s="91"/>
      <c r="AH33" s="89" t="b">
        <f>IF(ISBLANK($W33),AND($L33&gt;=$G33,$L33&gt;=DATE(2008,3,14)),AND($L33&gt;=$G33,$L33&gt;=DATE(2008,3,14),$L33&lt;=$W33))</f>
        <v>0</v>
      </c>
    </row>
    <row r="34" spans="1:119" s="47" customFormat="1" ht="13.5" customHeight="1" x14ac:dyDescent="0.2">
      <c r="A34" s="516"/>
      <c r="B34" s="516"/>
      <c r="C34" s="516"/>
      <c r="D34" s="516"/>
      <c r="E34" s="36"/>
      <c r="F34" s="516" t="s">
        <v>71</v>
      </c>
      <c r="G34" s="516"/>
      <c r="H34" s="516"/>
      <c r="I34" s="516"/>
      <c r="J34" s="36"/>
      <c r="K34" s="36"/>
      <c r="L34" s="36"/>
      <c r="M34" s="36"/>
      <c r="N34" s="36"/>
      <c r="O34" s="36"/>
      <c r="P34" s="36"/>
      <c r="Q34" s="36"/>
      <c r="R34" s="36"/>
      <c r="S34" s="36"/>
      <c r="T34" s="36"/>
      <c r="U34" s="36"/>
      <c r="V34" s="36"/>
      <c r="W34" s="36"/>
      <c r="X34" s="92"/>
      <c r="Y34" s="91"/>
      <c r="Z34" s="91"/>
      <c r="AA34" s="91"/>
      <c r="AH34" s="89" t="b">
        <f>IF(ISBLANK($W34),AND($L34&gt;=$G34,$L34&gt;=DATE(2008,3,14)),AND($L34&gt;=$G34,$L34&gt;=DATE(2008,3,14),$L34&lt;=$W34))</f>
        <v>0</v>
      </c>
    </row>
    <row r="35" spans="1:119" x14ac:dyDescent="0.2">
      <c r="A35"/>
      <c r="B35"/>
      <c r="C35"/>
      <c r="D35"/>
      <c r="E35" s="36"/>
      <c r="F35" s="516" t="s">
        <v>72</v>
      </c>
      <c r="G35" s="516"/>
      <c r="H35" s="516"/>
      <c r="I35" s="516"/>
      <c r="J35" s="36"/>
      <c r="K35" s="36"/>
      <c r="L35" s="36"/>
      <c r="M35" s="36"/>
      <c r="N35" s="36"/>
      <c r="O35" s="36"/>
      <c r="P35" s="36"/>
      <c r="Q35" s="36"/>
      <c r="R35" s="36"/>
      <c r="S35" s="36"/>
      <c r="T35" s="36"/>
      <c r="U35" s="36"/>
      <c r="V35" s="36"/>
      <c r="W35" s="36"/>
      <c r="X35" s="36"/>
      <c r="AE35" s="17" t="b">
        <f t="shared" ref="AE35:AE51" si="1">IF(ISBLANK($H35),AND($G35&gt;=$F35,$G35&gt;=DATE(2008,3,14)),AND($G35&gt;=$F35,$G35&gt;=DATE(2008,3,14),$G35&lt;=$H35))</f>
        <v>0</v>
      </c>
      <c r="BS35" s="1"/>
      <c r="BT35" s="1"/>
      <c r="BU35" s="1"/>
      <c r="BV35" s="1"/>
      <c r="BW35" s="1"/>
      <c r="BX35" s="1"/>
      <c r="BY35" s="1"/>
      <c r="BZ35" s="1"/>
      <c r="CA35" s="1"/>
      <c r="CB35" s="1"/>
      <c r="CC35" s="1"/>
      <c r="CD35" s="1"/>
      <c r="CE35" s="1"/>
      <c r="CF35" s="1"/>
      <c r="CG35" s="1"/>
      <c r="CH35" s="1"/>
      <c r="CI35" s="1"/>
      <c r="CJ35" s="1"/>
      <c r="CK35" s="1"/>
      <c r="CL35" s="1"/>
      <c r="CM35" s="1"/>
      <c r="CN35" s="1"/>
      <c r="CO35" s="1"/>
      <c r="CP35" s="1"/>
      <c r="CQ35" s="1"/>
      <c r="CR35" s="1"/>
      <c r="CS35" s="1"/>
      <c r="CT35" s="1"/>
      <c r="CU35" s="1"/>
      <c r="CV35" s="1"/>
      <c r="CW35" s="1"/>
      <c r="CX35" s="1"/>
      <c r="CY35" s="1"/>
      <c r="CZ35" s="1"/>
      <c r="DA35" s="1"/>
      <c r="DB35" s="1"/>
      <c r="DC35" s="1"/>
      <c r="DD35" s="1"/>
      <c r="DE35" s="1"/>
      <c r="DF35" s="1"/>
      <c r="DG35" s="1"/>
      <c r="DH35" s="1"/>
      <c r="DI35" s="1"/>
      <c r="DJ35" s="1"/>
      <c r="DK35" s="1"/>
      <c r="DL35" s="1"/>
      <c r="DM35" s="1"/>
      <c r="DN35" s="1"/>
      <c r="DO35" s="1"/>
    </row>
    <row r="36" spans="1:119" ht="13.5" customHeight="1" x14ac:dyDescent="0.2">
      <c r="A36" s="513"/>
      <c r="B36" s="513"/>
      <c r="C36" s="514"/>
      <c r="D36" s="514"/>
      <c r="E36" s="514"/>
      <c r="F36" s="514"/>
      <c r="G36" s="514"/>
      <c r="H36" s="514"/>
      <c r="I36" s="514"/>
      <c r="J36" s="514"/>
      <c r="K36" s="514"/>
      <c r="L36" s="514"/>
      <c r="M36" s="514"/>
      <c r="N36" s="514"/>
      <c r="O36" s="514"/>
      <c r="P36" s="514"/>
      <c r="Q36" s="514"/>
      <c r="R36" s="514"/>
      <c r="S36" s="514"/>
      <c r="T36" s="514"/>
      <c r="U36" s="514"/>
      <c r="V36" s="514"/>
      <c r="W36" s="514"/>
      <c r="X36" s="36"/>
      <c r="AE36" s="17" t="b">
        <f t="shared" si="1"/>
        <v>0</v>
      </c>
      <c r="BS36" s="1"/>
      <c r="BT36" s="1"/>
      <c r="BU36" s="1"/>
      <c r="BV36" s="1"/>
      <c r="BW36" s="1"/>
      <c r="BX36" s="1"/>
      <c r="BY36" s="1"/>
      <c r="BZ36" s="1"/>
      <c r="CA36" s="1"/>
      <c r="CB36" s="1"/>
      <c r="CC36" s="1"/>
      <c r="CD36" s="1"/>
      <c r="CE36" s="1"/>
      <c r="CF36" s="1"/>
      <c r="CG36" s="1"/>
      <c r="CH36" s="1"/>
      <c r="CI36" s="1"/>
      <c r="CJ36" s="1"/>
      <c r="CK36" s="1"/>
      <c r="CL36" s="1"/>
      <c r="CM36" s="1"/>
      <c r="CN36" s="1"/>
      <c r="CO36" s="1"/>
      <c r="CP36" s="1"/>
      <c r="CQ36" s="1"/>
      <c r="CR36" s="1"/>
      <c r="CS36" s="1"/>
      <c r="CT36" s="1"/>
      <c r="CU36" s="1"/>
      <c r="CV36" s="1"/>
      <c r="CW36" s="1"/>
      <c r="CX36" s="1"/>
      <c r="CY36" s="1"/>
      <c r="CZ36" s="1"/>
      <c r="DA36" s="1"/>
      <c r="DB36" s="1"/>
      <c r="DC36" s="1"/>
      <c r="DD36" s="1"/>
      <c r="DE36" s="1"/>
      <c r="DF36" s="1"/>
      <c r="DG36" s="1"/>
      <c r="DH36" s="1"/>
      <c r="DI36" s="1"/>
      <c r="DJ36" s="1"/>
      <c r="DK36" s="1"/>
      <c r="DL36" s="1"/>
      <c r="DM36" s="1"/>
      <c r="DN36" s="1"/>
      <c r="DO36" s="1"/>
    </row>
    <row r="37" spans="1:119" ht="13.5" customHeight="1" x14ac:dyDescent="0.2">
      <c r="C37" s="47"/>
      <c r="D37" s="47"/>
      <c r="E37" s="47"/>
      <c r="F37" s="47"/>
      <c r="G37" s="89"/>
      <c r="H37" s="47"/>
      <c r="I37" s="47"/>
      <c r="J37" s="89"/>
      <c r="K37" s="89"/>
      <c r="L37" s="89"/>
      <c r="M37" s="89"/>
      <c r="N37" s="89"/>
      <c r="O37" s="89"/>
      <c r="P37" s="89"/>
      <c r="Q37" s="89"/>
      <c r="R37" s="89"/>
      <c r="S37" s="89"/>
      <c r="T37" s="89"/>
      <c r="U37" s="89"/>
      <c r="V37" s="89"/>
      <c r="W37" s="89"/>
      <c r="X37" s="36"/>
      <c r="AE37" s="17" t="b">
        <f t="shared" si="1"/>
        <v>0</v>
      </c>
      <c r="BS37" s="1"/>
      <c r="BT37" s="1"/>
      <c r="BU37" s="1"/>
      <c r="BV37" s="1"/>
      <c r="BW37" s="1"/>
      <c r="BX37" s="1"/>
      <c r="BY37" s="1"/>
      <c r="BZ37" s="1"/>
      <c r="CA37" s="1"/>
      <c r="CB37" s="1"/>
      <c r="CC37" s="1"/>
      <c r="CD37" s="1"/>
      <c r="CE37" s="1"/>
      <c r="CF37" s="1"/>
      <c r="CG37" s="1"/>
      <c r="CH37" s="1"/>
      <c r="CI37" s="1"/>
      <c r="CJ37" s="1"/>
      <c r="CK37" s="1"/>
      <c r="CL37" s="1"/>
      <c r="CM37" s="1"/>
      <c r="CN37" s="1"/>
      <c r="CO37" s="1"/>
      <c r="CP37" s="1"/>
      <c r="CQ37" s="1"/>
      <c r="CR37" s="1"/>
      <c r="CS37" s="1"/>
      <c r="CT37" s="1"/>
      <c r="CU37" s="1"/>
      <c r="CV37" s="1"/>
      <c r="CW37" s="1"/>
      <c r="CX37" s="1"/>
      <c r="CY37" s="1"/>
      <c r="CZ37" s="1"/>
      <c r="DA37" s="1"/>
      <c r="DB37" s="1"/>
      <c r="DC37" s="1"/>
      <c r="DD37" s="1"/>
      <c r="DE37" s="1"/>
      <c r="DF37" s="1"/>
      <c r="DG37" s="1"/>
      <c r="DH37" s="1"/>
      <c r="DI37" s="1"/>
      <c r="DJ37" s="1"/>
      <c r="DK37" s="1"/>
      <c r="DL37" s="1"/>
      <c r="DM37" s="1"/>
      <c r="DN37" s="1"/>
      <c r="DO37" s="1"/>
    </row>
    <row r="38" spans="1:119" ht="13.5" customHeight="1" x14ac:dyDescent="0.2">
      <c r="A38" s="36"/>
      <c r="B38" s="36"/>
      <c r="C38" s="36"/>
      <c r="D38" s="36"/>
      <c r="E38" s="36"/>
      <c r="F38" s="36"/>
      <c r="G38" s="36"/>
      <c r="H38" s="36"/>
      <c r="I38" s="36"/>
      <c r="J38" s="36"/>
      <c r="K38" s="36"/>
      <c r="L38" s="36"/>
      <c r="M38" s="36"/>
      <c r="N38" s="36"/>
      <c r="O38" s="36"/>
      <c r="P38" s="36"/>
      <c r="Q38" s="36"/>
      <c r="R38" s="36"/>
      <c r="S38" s="36"/>
      <c r="T38" s="36"/>
      <c r="U38" s="36"/>
      <c r="V38" s="36"/>
      <c r="W38" s="36"/>
      <c r="X38" s="36"/>
      <c r="AE38" s="17" t="b">
        <f t="shared" si="1"/>
        <v>0</v>
      </c>
      <c r="BS38" s="1"/>
      <c r="BT38" s="1"/>
      <c r="BU38" s="1"/>
      <c r="BV38" s="1"/>
      <c r="BW38" s="1"/>
      <c r="BX38" s="1"/>
      <c r="BY38" s="1"/>
      <c r="BZ38" s="1"/>
      <c r="CA38" s="1"/>
      <c r="CB38" s="1"/>
      <c r="CC38" s="1"/>
      <c r="CD38" s="1"/>
      <c r="CE38" s="1"/>
      <c r="CF38" s="1"/>
      <c r="CG38" s="1"/>
      <c r="CH38" s="1"/>
      <c r="CI38" s="1"/>
      <c r="CJ38" s="1"/>
      <c r="CK38" s="1"/>
      <c r="CL38" s="1"/>
      <c r="CM38" s="1"/>
      <c r="CN38" s="1"/>
      <c r="CO38" s="1"/>
      <c r="CP38" s="1"/>
      <c r="CQ38" s="1"/>
      <c r="CR38" s="1"/>
      <c r="CS38" s="1"/>
      <c r="CT38" s="1"/>
      <c r="CU38" s="1"/>
      <c r="CV38" s="1"/>
      <c r="CW38" s="1"/>
      <c r="CX38" s="1"/>
      <c r="CY38" s="1"/>
      <c r="CZ38" s="1"/>
      <c r="DA38" s="1"/>
      <c r="DB38" s="1"/>
      <c r="DC38" s="1"/>
      <c r="DD38" s="1"/>
      <c r="DE38" s="1"/>
      <c r="DF38" s="1"/>
      <c r="DG38" s="1"/>
      <c r="DH38" s="1"/>
      <c r="DI38" s="1"/>
      <c r="DJ38" s="1"/>
      <c r="DK38" s="1"/>
      <c r="DL38" s="1"/>
      <c r="DM38" s="1"/>
      <c r="DN38" s="1"/>
      <c r="DO38" s="1"/>
    </row>
    <row r="39" spans="1:119" ht="13.5" customHeight="1" x14ac:dyDescent="0.2">
      <c r="A39" s="36"/>
      <c r="B39" s="36"/>
      <c r="C39" s="36"/>
      <c r="D39" s="36"/>
      <c r="E39" s="36"/>
      <c r="F39" s="36"/>
      <c r="G39" s="36"/>
      <c r="H39" s="36"/>
      <c r="I39" s="36"/>
      <c r="J39" s="36"/>
      <c r="K39" s="36"/>
      <c r="L39" s="36"/>
      <c r="M39" s="36"/>
      <c r="N39" s="36"/>
      <c r="O39" s="36"/>
      <c r="P39" s="36"/>
      <c r="Q39" s="36"/>
      <c r="R39" s="36"/>
      <c r="S39" s="36"/>
      <c r="T39" s="36"/>
      <c r="U39" s="36"/>
      <c r="V39" s="36"/>
      <c r="W39" s="36"/>
      <c r="X39" s="36"/>
      <c r="AE39" s="17" t="b">
        <f t="shared" si="1"/>
        <v>0</v>
      </c>
      <c r="BS39" s="1"/>
      <c r="BT39" s="1"/>
      <c r="BU39" s="1"/>
      <c r="BV39" s="1"/>
      <c r="BW39" s="1"/>
      <c r="BX39" s="1"/>
      <c r="BY39" s="1"/>
      <c r="BZ39" s="1"/>
      <c r="CA39" s="1"/>
      <c r="CB39" s="1"/>
      <c r="CC39" s="1"/>
      <c r="CD39" s="1"/>
      <c r="CE39" s="1"/>
      <c r="CF39" s="1"/>
      <c r="CG39" s="1"/>
      <c r="CH39" s="1"/>
      <c r="CI39" s="1"/>
      <c r="CJ39" s="1"/>
      <c r="CK39" s="1"/>
      <c r="CL39" s="1"/>
      <c r="CM39" s="1"/>
      <c r="CN39" s="1"/>
      <c r="CO39" s="1"/>
      <c r="CP39" s="1"/>
      <c r="CQ39" s="1"/>
      <c r="CR39" s="1"/>
      <c r="CS39" s="1"/>
      <c r="CT39" s="1"/>
      <c r="CU39" s="1"/>
      <c r="CV39" s="1"/>
      <c r="CW39" s="1"/>
      <c r="CX39" s="1"/>
      <c r="CY39" s="1"/>
      <c r="CZ39" s="1"/>
      <c r="DA39" s="1"/>
      <c r="DB39" s="1"/>
      <c r="DC39" s="1"/>
      <c r="DD39" s="1"/>
      <c r="DE39" s="1"/>
      <c r="DF39" s="1"/>
      <c r="DG39" s="1"/>
      <c r="DH39" s="1"/>
      <c r="DI39" s="1"/>
      <c r="DJ39" s="1"/>
      <c r="DK39" s="1"/>
      <c r="DL39" s="1"/>
      <c r="DM39" s="1"/>
      <c r="DN39" s="1"/>
      <c r="DO39" s="1"/>
    </row>
    <row r="40" spans="1:119" ht="13.5" customHeight="1" x14ac:dyDescent="0.2">
      <c r="A40" s="36"/>
      <c r="B40" s="36"/>
      <c r="C40" s="36"/>
      <c r="D40" s="36"/>
      <c r="E40" s="36"/>
      <c r="F40" s="36"/>
      <c r="G40" s="36"/>
      <c r="H40" s="36"/>
      <c r="I40" s="36"/>
      <c r="J40" s="36"/>
      <c r="K40" s="36"/>
      <c r="L40" s="36"/>
      <c r="M40" s="36"/>
      <c r="N40" s="36"/>
      <c r="O40" s="36"/>
      <c r="P40" s="36"/>
      <c r="Q40" s="36"/>
      <c r="R40" s="36"/>
      <c r="S40" s="36"/>
      <c r="T40" s="36"/>
      <c r="U40" s="36"/>
      <c r="V40" s="36"/>
      <c r="W40" s="36"/>
      <c r="X40" s="36"/>
      <c r="AE40" s="17" t="b">
        <f t="shared" si="1"/>
        <v>0</v>
      </c>
      <c r="BS40" s="1"/>
      <c r="BT40" s="1"/>
      <c r="BU40" s="1"/>
      <c r="BV40" s="1"/>
      <c r="BW40" s="1"/>
      <c r="BX40" s="1"/>
      <c r="BY40" s="1"/>
      <c r="BZ40" s="1"/>
      <c r="CA40" s="1"/>
      <c r="CB40" s="1"/>
      <c r="CC40" s="1"/>
      <c r="CD40" s="1"/>
      <c r="CE40" s="1"/>
      <c r="CF40" s="1"/>
      <c r="CG40" s="1"/>
      <c r="CH40" s="1"/>
      <c r="CI40" s="1"/>
      <c r="CJ40" s="1"/>
      <c r="CK40" s="1"/>
      <c r="CL40" s="1"/>
      <c r="CM40" s="1"/>
      <c r="CN40" s="1"/>
      <c r="CO40" s="1"/>
      <c r="CP40" s="1"/>
      <c r="CQ40" s="1"/>
      <c r="CR40" s="1"/>
      <c r="CS40" s="1"/>
      <c r="CT40" s="1"/>
      <c r="CU40" s="1"/>
      <c r="CV40" s="1"/>
      <c r="CW40" s="1"/>
      <c r="CX40" s="1"/>
      <c r="CY40" s="1"/>
      <c r="CZ40" s="1"/>
      <c r="DA40" s="1"/>
      <c r="DB40" s="1"/>
      <c r="DC40" s="1"/>
      <c r="DD40" s="1"/>
      <c r="DE40" s="1"/>
      <c r="DF40" s="1"/>
      <c r="DG40" s="1"/>
      <c r="DH40" s="1"/>
      <c r="DI40" s="1"/>
      <c r="DJ40" s="1"/>
      <c r="DK40" s="1"/>
      <c r="DL40" s="1"/>
      <c r="DM40" s="1"/>
      <c r="DN40" s="1"/>
      <c r="DO40" s="1"/>
    </row>
    <row r="41" spans="1:119" ht="13.5" customHeight="1" x14ac:dyDescent="0.2">
      <c r="A41" s="36"/>
      <c r="B41" s="36"/>
      <c r="C41" s="36"/>
      <c r="D41" s="36"/>
      <c r="E41" s="36"/>
      <c r="F41" s="36"/>
      <c r="G41" s="36"/>
      <c r="H41" s="36"/>
      <c r="I41" s="36"/>
      <c r="J41" s="36"/>
      <c r="K41" s="36"/>
      <c r="L41" s="36"/>
      <c r="M41" s="36"/>
      <c r="N41" s="36"/>
      <c r="O41" s="36"/>
      <c r="P41" s="36"/>
      <c r="Q41" s="36"/>
      <c r="R41" s="36"/>
      <c r="S41" s="36"/>
      <c r="T41" s="36"/>
      <c r="U41" s="36"/>
      <c r="V41" s="36"/>
      <c r="W41" s="36"/>
      <c r="X41" s="36"/>
      <c r="AE41" s="17" t="b">
        <f t="shared" si="1"/>
        <v>0</v>
      </c>
      <c r="BS41" s="1"/>
      <c r="BT41" s="1"/>
      <c r="BU41" s="1"/>
      <c r="BV41" s="1"/>
      <c r="BW41" s="1"/>
      <c r="BX41" s="1"/>
      <c r="BY41" s="1"/>
      <c r="BZ41" s="1"/>
      <c r="CA41" s="1"/>
      <c r="CB41" s="1"/>
      <c r="CC41" s="1"/>
      <c r="CD41" s="1"/>
      <c r="CE41" s="1"/>
      <c r="CF41" s="1"/>
      <c r="CG41" s="1"/>
      <c r="CH41" s="1"/>
      <c r="CI41" s="1"/>
      <c r="CJ41" s="1"/>
      <c r="CK41" s="1"/>
      <c r="CL41" s="1"/>
      <c r="CM41" s="1"/>
      <c r="CN41" s="1"/>
      <c r="CO41" s="1"/>
      <c r="CP41" s="1"/>
      <c r="CQ41" s="1"/>
      <c r="CR41" s="1"/>
      <c r="CS41" s="1"/>
      <c r="CT41" s="1"/>
      <c r="CU41" s="1"/>
      <c r="CV41" s="1"/>
      <c r="CW41" s="1"/>
      <c r="CX41" s="1"/>
      <c r="CY41" s="1"/>
      <c r="CZ41" s="1"/>
      <c r="DA41" s="1"/>
      <c r="DB41" s="1"/>
      <c r="DC41" s="1"/>
      <c r="DD41" s="1"/>
      <c r="DE41" s="1"/>
      <c r="DF41" s="1"/>
      <c r="DG41" s="1"/>
      <c r="DH41" s="1"/>
      <c r="DI41" s="1"/>
      <c r="DJ41" s="1"/>
      <c r="DK41" s="1"/>
      <c r="DL41" s="1"/>
      <c r="DM41" s="1"/>
      <c r="DN41" s="1"/>
      <c r="DO41" s="1"/>
    </row>
    <row r="42" spans="1:119" ht="13.5" customHeight="1" x14ac:dyDescent="0.2">
      <c r="A42" s="36"/>
      <c r="B42" s="36"/>
      <c r="C42" s="36"/>
      <c r="D42" s="36"/>
      <c r="E42" s="36"/>
      <c r="F42" s="36"/>
      <c r="G42" s="36"/>
      <c r="H42" s="36"/>
      <c r="I42" s="36"/>
      <c r="J42" s="36"/>
      <c r="K42" s="36"/>
      <c r="L42" s="36"/>
      <c r="M42" s="36"/>
      <c r="N42" s="36"/>
      <c r="O42" s="36"/>
      <c r="P42" s="36"/>
      <c r="Q42" s="36"/>
      <c r="R42" s="36"/>
      <c r="S42" s="36"/>
      <c r="T42" s="36"/>
      <c r="U42" s="36"/>
      <c r="V42" s="36"/>
      <c r="W42" s="36"/>
      <c r="X42" s="36"/>
      <c r="AE42" s="17" t="b">
        <f t="shared" si="1"/>
        <v>0</v>
      </c>
      <c r="BS42" s="1"/>
      <c r="BT42" s="1"/>
      <c r="BU42" s="1"/>
      <c r="BV42" s="1"/>
      <c r="BW42" s="1"/>
      <c r="BX42" s="1"/>
      <c r="BY42" s="1"/>
      <c r="BZ42" s="1"/>
      <c r="CA42" s="1"/>
      <c r="CB42" s="1"/>
      <c r="CC42" s="1"/>
      <c r="CD42" s="1"/>
      <c r="CE42" s="1"/>
      <c r="CF42" s="1"/>
      <c r="CG42" s="1"/>
      <c r="CH42" s="1"/>
      <c r="CI42" s="1"/>
      <c r="CJ42" s="1"/>
      <c r="CK42" s="1"/>
      <c r="CL42" s="1"/>
      <c r="CM42" s="1"/>
      <c r="CN42" s="1"/>
      <c r="CO42" s="1"/>
      <c r="CP42" s="1"/>
      <c r="CQ42" s="1"/>
      <c r="CR42" s="1"/>
      <c r="CS42" s="1"/>
      <c r="CT42" s="1"/>
      <c r="CU42" s="1"/>
      <c r="CV42" s="1"/>
      <c r="CW42" s="1"/>
      <c r="CX42" s="1"/>
      <c r="CY42" s="1"/>
      <c r="CZ42" s="1"/>
      <c r="DA42" s="1"/>
      <c r="DB42" s="1"/>
      <c r="DC42" s="1"/>
      <c r="DD42" s="1"/>
      <c r="DE42" s="1"/>
      <c r="DF42" s="1"/>
      <c r="DG42" s="1"/>
      <c r="DH42" s="1"/>
      <c r="DI42" s="1"/>
      <c r="DJ42" s="1"/>
      <c r="DK42" s="1"/>
      <c r="DL42" s="1"/>
      <c r="DM42" s="1"/>
      <c r="DN42" s="1"/>
      <c r="DO42" s="1"/>
    </row>
    <row r="43" spans="1:119" ht="13.5" customHeight="1" x14ac:dyDescent="0.2">
      <c r="A43" s="36"/>
      <c r="B43" s="36"/>
      <c r="C43" s="36"/>
      <c r="D43" s="36"/>
      <c r="E43" s="36"/>
      <c r="F43" s="36"/>
      <c r="G43" s="36"/>
      <c r="H43" s="36"/>
      <c r="I43" s="36"/>
      <c r="J43" s="36"/>
      <c r="K43" s="36"/>
      <c r="L43" s="36"/>
      <c r="M43" s="36"/>
      <c r="N43" s="36"/>
      <c r="O43" s="36"/>
      <c r="P43" s="36"/>
      <c r="Q43" s="36"/>
      <c r="R43" s="36"/>
      <c r="S43" s="36"/>
      <c r="T43" s="36"/>
      <c r="U43" s="36"/>
      <c r="V43" s="36"/>
      <c r="W43" s="36"/>
      <c r="X43" s="36"/>
      <c r="AE43" s="17" t="b">
        <f t="shared" si="1"/>
        <v>0</v>
      </c>
      <c r="BS43" s="1"/>
      <c r="BT43" s="1"/>
      <c r="BU43" s="1"/>
      <c r="BV43" s="1"/>
      <c r="BW43" s="1"/>
      <c r="BX43" s="1"/>
      <c r="BY43" s="1"/>
      <c r="BZ43" s="1"/>
      <c r="CA43" s="1"/>
      <c r="CB43" s="1"/>
      <c r="CC43" s="1"/>
      <c r="CD43" s="1"/>
      <c r="CE43" s="1"/>
      <c r="CF43" s="1"/>
      <c r="CG43" s="1"/>
      <c r="CH43" s="1"/>
      <c r="CI43" s="1"/>
      <c r="CJ43" s="1"/>
      <c r="CK43" s="1"/>
      <c r="CL43" s="1"/>
      <c r="CM43" s="1"/>
      <c r="CN43" s="1"/>
      <c r="CO43" s="1"/>
      <c r="CP43" s="1"/>
      <c r="CQ43" s="1"/>
      <c r="CR43" s="1"/>
      <c r="CS43" s="1"/>
      <c r="CT43" s="1"/>
      <c r="CU43" s="1"/>
      <c r="CV43" s="1"/>
      <c r="CW43" s="1"/>
      <c r="CX43" s="1"/>
      <c r="CY43" s="1"/>
      <c r="CZ43" s="1"/>
      <c r="DA43" s="1"/>
      <c r="DB43" s="1"/>
      <c r="DC43" s="1"/>
      <c r="DD43" s="1"/>
      <c r="DE43" s="1"/>
      <c r="DF43" s="1"/>
      <c r="DG43" s="1"/>
      <c r="DH43" s="1"/>
      <c r="DI43" s="1"/>
      <c r="DJ43" s="1"/>
      <c r="DK43" s="1"/>
      <c r="DL43" s="1"/>
      <c r="DM43" s="1"/>
      <c r="DN43" s="1"/>
      <c r="DO43" s="1"/>
    </row>
    <row r="44" spans="1:119" ht="13.5" customHeight="1" x14ac:dyDescent="0.2">
      <c r="A44" s="36"/>
      <c r="B44" s="36"/>
      <c r="C44" s="36"/>
      <c r="D44" s="36"/>
      <c r="E44" s="36"/>
      <c r="F44" s="36"/>
      <c r="G44" s="36"/>
      <c r="H44" s="36"/>
      <c r="I44" s="36"/>
      <c r="J44" s="36"/>
      <c r="K44" s="36"/>
      <c r="L44" s="36"/>
      <c r="M44" s="36"/>
      <c r="N44" s="36"/>
      <c r="O44" s="36"/>
      <c r="P44" s="36"/>
      <c r="Q44" s="36"/>
      <c r="R44" s="36"/>
      <c r="S44" s="36"/>
      <c r="T44" s="36"/>
      <c r="U44" s="36"/>
      <c r="V44" s="36"/>
      <c r="W44" s="36"/>
      <c r="X44" s="36"/>
      <c r="AE44" s="17" t="b">
        <f t="shared" si="1"/>
        <v>0</v>
      </c>
      <c r="BS44" s="1"/>
      <c r="BT44" s="1"/>
      <c r="BU44" s="1"/>
      <c r="BV44" s="1"/>
      <c r="BW44" s="1"/>
      <c r="BX44" s="1"/>
      <c r="BY44" s="1"/>
      <c r="BZ44" s="1"/>
      <c r="CA44" s="1"/>
      <c r="CB44" s="1"/>
      <c r="CC44" s="1"/>
      <c r="CD44" s="1"/>
      <c r="CE44" s="1"/>
      <c r="CF44" s="1"/>
      <c r="CG44" s="1"/>
      <c r="CH44" s="1"/>
      <c r="CI44" s="1"/>
      <c r="CJ44" s="1"/>
      <c r="CK44" s="1"/>
      <c r="CL44" s="1"/>
      <c r="CM44" s="1"/>
      <c r="CN44" s="1"/>
      <c r="CO44" s="1"/>
      <c r="CP44" s="1"/>
      <c r="CQ44" s="1"/>
      <c r="CR44" s="1"/>
      <c r="CS44" s="1"/>
      <c r="CT44" s="1"/>
      <c r="CU44" s="1"/>
      <c r="CV44" s="1"/>
      <c r="CW44" s="1"/>
      <c r="CX44" s="1"/>
      <c r="CY44" s="1"/>
      <c r="CZ44" s="1"/>
      <c r="DA44" s="1"/>
      <c r="DB44" s="1"/>
      <c r="DC44" s="1"/>
      <c r="DD44" s="1"/>
      <c r="DE44" s="1"/>
      <c r="DF44" s="1"/>
      <c r="DG44" s="1"/>
      <c r="DH44" s="1"/>
      <c r="DI44" s="1"/>
      <c r="DJ44" s="1"/>
      <c r="DK44" s="1"/>
      <c r="DL44" s="1"/>
      <c r="DM44" s="1"/>
      <c r="DN44" s="1"/>
      <c r="DO44" s="1"/>
    </row>
    <row r="45" spans="1:119" ht="13.5" customHeight="1" x14ac:dyDescent="0.2">
      <c r="A45" s="36"/>
      <c r="B45" s="36"/>
      <c r="C45" s="36"/>
      <c r="D45" s="36"/>
      <c r="E45" s="36"/>
      <c r="F45" s="36"/>
      <c r="G45" s="36"/>
      <c r="H45" s="36"/>
      <c r="I45" s="36"/>
      <c r="J45" s="36"/>
      <c r="K45" s="36"/>
      <c r="L45" s="36"/>
      <c r="M45" s="36"/>
      <c r="N45" s="36"/>
      <c r="O45" s="36"/>
      <c r="P45" s="36"/>
      <c r="Q45" s="36"/>
      <c r="R45" s="36"/>
      <c r="S45" s="36"/>
      <c r="T45" s="36"/>
      <c r="U45" s="36"/>
      <c r="V45" s="36"/>
      <c r="W45" s="36"/>
      <c r="X45" s="36"/>
      <c r="AE45" s="17" t="b">
        <f t="shared" si="1"/>
        <v>0</v>
      </c>
      <c r="BS45" s="1"/>
      <c r="BT45" s="1"/>
      <c r="BU45" s="1"/>
      <c r="BV45" s="1"/>
      <c r="BW45" s="1"/>
      <c r="BX45" s="1"/>
      <c r="BY45" s="1"/>
      <c r="BZ45" s="1"/>
      <c r="CA45" s="1"/>
      <c r="CB45" s="1"/>
      <c r="CC45" s="1"/>
      <c r="CD45" s="1"/>
      <c r="CE45" s="1"/>
      <c r="CF45" s="1"/>
      <c r="CG45" s="1"/>
      <c r="CH45" s="1"/>
      <c r="CI45" s="1"/>
      <c r="CJ45" s="1"/>
      <c r="CK45" s="1"/>
      <c r="CL45" s="1"/>
      <c r="CM45" s="1"/>
      <c r="CN45" s="1"/>
      <c r="CO45" s="1"/>
      <c r="CP45" s="1"/>
      <c r="CQ45" s="1"/>
      <c r="CR45" s="1"/>
      <c r="CS45" s="1"/>
      <c r="CT45" s="1"/>
      <c r="CU45" s="1"/>
      <c r="CV45" s="1"/>
      <c r="CW45" s="1"/>
      <c r="CX45" s="1"/>
      <c r="CY45" s="1"/>
      <c r="CZ45" s="1"/>
      <c r="DA45" s="1"/>
      <c r="DB45" s="1"/>
      <c r="DC45" s="1"/>
      <c r="DD45" s="1"/>
      <c r="DE45" s="1"/>
      <c r="DF45" s="1"/>
      <c r="DG45" s="1"/>
      <c r="DH45" s="1"/>
      <c r="DI45" s="1"/>
      <c r="DJ45" s="1"/>
      <c r="DK45" s="1"/>
      <c r="DL45" s="1"/>
      <c r="DM45" s="1"/>
      <c r="DN45" s="1"/>
      <c r="DO45" s="1"/>
    </row>
    <row r="46" spans="1:119" ht="13.5" customHeight="1" x14ac:dyDescent="0.2">
      <c r="A46" s="36"/>
      <c r="B46" s="36"/>
      <c r="C46" s="36"/>
      <c r="D46" s="36"/>
      <c r="E46" s="36"/>
      <c r="F46" s="36"/>
      <c r="G46" s="36"/>
      <c r="H46" s="36"/>
      <c r="I46" s="36"/>
      <c r="J46" s="36"/>
      <c r="K46" s="36"/>
      <c r="L46" s="36"/>
      <c r="M46" s="36"/>
      <c r="N46" s="36"/>
      <c r="O46" s="36"/>
      <c r="P46" s="36"/>
      <c r="Q46" s="36"/>
      <c r="R46" s="36"/>
      <c r="S46" s="36"/>
      <c r="T46" s="36"/>
      <c r="U46" s="36"/>
      <c r="V46" s="36"/>
      <c r="W46" s="36"/>
      <c r="X46" s="36"/>
      <c r="AE46" s="17" t="b">
        <f t="shared" si="1"/>
        <v>0</v>
      </c>
      <c r="BS46" s="1"/>
      <c r="BT46" s="1"/>
      <c r="BU46" s="1"/>
      <c r="BV46" s="1"/>
      <c r="BW46" s="1"/>
      <c r="BX46" s="1"/>
      <c r="BY46" s="1"/>
      <c r="BZ46" s="1"/>
      <c r="CA46" s="1"/>
      <c r="CB46" s="1"/>
      <c r="CC46" s="1"/>
      <c r="CD46" s="1"/>
      <c r="CE46" s="1"/>
      <c r="CF46" s="1"/>
      <c r="CG46" s="1"/>
      <c r="CH46" s="1"/>
      <c r="CI46" s="1"/>
      <c r="CJ46" s="1"/>
      <c r="CK46" s="1"/>
      <c r="CL46" s="1"/>
      <c r="CM46" s="1"/>
      <c r="CN46" s="1"/>
      <c r="CO46" s="1"/>
      <c r="CP46" s="1"/>
      <c r="CQ46" s="1"/>
      <c r="CR46" s="1"/>
      <c r="CS46" s="1"/>
      <c r="CT46" s="1"/>
      <c r="CU46" s="1"/>
      <c r="CV46" s="1"/>
      <c r="CW46" s="1"/>
      <c r="CX46" s="1"/>
      <c r="CY46" s="1"/>
      <c r="CZ46" s="1"/>
      <c r="DA46" s="1"/>
      <c r="DB46" s="1"/>
      <c r="DC46" s="1"/>
      <c r="DD46" s="1"/>
      <c r="DE46" s="1"/>
      <c r="DF46" s="1"/>
      <c r="DG46" s="1"/>
      <c r="DH46" s="1"/>
      <c r="DI46" s="1"/>
      <c r="DJ46" s="1"/>
      <c r="DK46" s="1"/>
      <c r="DL46" s="1"/>
      <c r="DM46" s="1"/>
      <c r="DN46" s="1"/>
      <c r="DO46" s="1"/>
    </row>
    <row r="47" spans="1:119" ht="13.5" customHeight="1" x14ac:dyDescent="0.2">
      <c r="A47" s="36"/>
      <c r="B47" s="36"/>
      <c r="C47" s="36"/>
      <c r="D47" s="36"/>
      <c r="E47" s="36"/>
      <c r="F47" s="36"/>
      <c r="G47" s="36"/>
      <c r="H47" s="36"/>
      <c r="I47" s="36"/>
      <c r="J47" s="36"/>
      <c r="K47" s="36"/>
      <c r="L47" s="36"/>
      <c r="M47" s="36"/>
      <c r="N47" s="36"/>
      <c r="O47" s="36"/>
      <c r="P47" s="36"/>
      <c r="Q47" s="36"/>
      <c r="R47" s="36"/>
      <c r="S47" s="36"/>
      <c r="T47" s="36"/>
      <c r="U47" s="36"/>
      <c r="V47" s="36"/>
      <c r="W47" s="36"/>
      <c r="X47" s="36"/>
      <c r="AE47" s="17" t="b">
        <f t="shared" si="1"/>
        <v>0</v>
      </c>
      <c r="BS47" s="1"/>
      <c r="BT47" s="1"/>
      <c r="BU47" s="1"/>
      <c r="BV47" s="1"/>
      <c r="BW47" s="1"/>
      <c r="BX47" s="1"/>
      <c r="BY47" s="1"/>
      <c r="BZ47" s="1"/>
      <c r="CA47" s="1"/>
      <c r="CB47" s="1"/>
      <c r="CC47" s="1"/>
      <c r="CD47" s="1"/>
      <c r="CE47" s="1"/>
      <c r="CF47" s="1"/>
      <c r="CG47" s="1"/>
      <c r="CH47" s="1"/>
      <c r="CI47" s="1"/>
      <c r="CJ47" s="1"/>
      <c r="CK47" s="1"/>
      <c r="CL47" s="1"/>
      <c r="CM47" s="1"/>
      <c r="CN47" s="1"/>
      <c r="CO47" s="1"/>
      <c r="CP47" s="1"/>
      <c r="CQ47" s="1"/>
      <c r="CR47" s="1"/>
      <c r="CS47" s="1"/>
      <c r="CT47" s="1"/>
      <c r="CU47" s="1"/>
      <c r="CV47" s="1"/>
      <c r="CW47" s="1"/>
      <c r="CX47" s="1"/>
      <c r="CY47" s="1"/>
      <c r="CZ47" s="1"/>
      <c r="DA47" s="1"/>
      <c r="DB47" s="1"/>
      <c r="DC47" s="1"/>
      <c r="DD47" s="1"/>
      <c r="DE47" s="1"/>
      <c r="DF47" s="1"/>
      <c r="DG47" s="1"/>
      <c r="DH47" s="1"/>
      <c r="DI47" s="1"/>
      <c r="DJ47" s="1"/>
      <c r="DK47" s="1"/>
      <c r="DL47" s="1"/>
      <c r="DM47" s="1"/>
      <c r="DN47" s="1"/>
      <c r="DO47" s="1"/>
    </row>
    <row r="48" spans="1:119" ht="13.5" customHeight="1" x14ac:dyDescent="0.2">
      <c r="A48" s="36"/>
      <c r="B48" s="36"/>
      <c r="C48" s="36"/>
      <c r="D48" s="36"/>
      <c r="E48" s="36"/>
      <c r="F48" s="36"/>
      <c r="G48" s="36"/>
      <c r="H48" s="36"/>
      <c r="I48" s="36"/>
      <c r="J48" s="36"/>
      <c r="K48" s="36"/>
      <c r="L48" s="36"/>
      <c r="M48" s="36"/>
      <c r="N48" s="36"/>
      <c r="O48" s="36"/>
      <c r="P48" s="36"/>
      <c r="Q48" s="36"/>
      <c r="R48" s="36"/>
      <c r="S48" s="36"/>
      <c r="T48" s="36"/>
      <c r="U48" s="36"/>
      <c r="V48" s="36"/>
      <c r="W48" s="36"/>
      <c r="X48" s="36"/>
      <c r="AE48" s="17" t="b">
        <f t="shared" si="1"/>
        <v>0</v>
      </c>
      <c r="BS48" s="1"/>
      <c r="BT48" s="1"/>
      <c r="BU48" s="1"/>
      <c r="BV48" s="1"/>
      <c r="BW48" s="1"/>
      <c r="BX48" s="1"/>
      <c r="BY48" s="1"/>
      <c r="BZ48" s="1"/>
      <c r="CA48" s="1"/>
      <c r="CB48" s="1"/>
      <c r="CC48" s="1"/>
      <c r="CD48" s="1"/>
      <c r="CE48" s="1"/>
      <c r="CF48" s="1"/>
      <c r="CG48" s="1"/>
      <c r="CH48" s="1"/>
      <c r="CI48" s="1"/>
      <c r="CJ48" s="1"/>
      <c r="CK48" s="1"/>
      <c r="CL48" s="1"/>
      <c r="CM48" s="1"/>
      <c r="CN48" s="1"/>
      <c r="CO48" s="1"/>
      <c r="CP48" s="1"/>
      <c r="CQ48" s="1"/>
      <c r="CR48" s="1"/>
      <c r="CS48" s="1"/>
      <c r="CT48" s="1"/>
      <c r="CU48" s="1"/>
      <c r="CV48" s="1"/>
      <c r="CW48" s="1"/>
      <c r="CX48" s="1"/>
      <c r="CY48" s="1"/>
      <c r="CZ48" s="1"/>
      <c r="DA48" s="1"/>
      <c r="DB48" s="1"/>
      <c r="DC48" s="1"/>
      <c r="DD48" s="1"/>
      <c r="DE48" s="1"/>
      <c r="DF48" s="1"/>
      <c r="DG48" s="1"/>
      <c r="DH48" s="1"/>
      <c r="DI48" s="1"/>
      <c r="DJ48" s="1"/>
      <c r="DK48" s="1"/>
      <c r="DL48" s="1"/>
      <c r="DM48" s="1"/>
      <c r="DN48" s="1"/>
      <c r="DO48" s="1"/>
    </row>
    <row r="49" spans="1:119" ht="13.5" customHeight="1" x14ac:dyDescent="0.2">
      <c r="A49" s="36"/>
      <c r="B49" s="36"/>
      <c r="C49" s="36"/>
      <c r="D49" s="36"/>
      <c r="E49" s="36"/>
      <c r="F49" s="36"/>
      <c r="G49" s="36"/>
      <c r="H49" s="36"/>
      <c r="I49" s="36"/>
      <c r="J49" s="36"/>
      <c r="K49" s="36"/>
      <c r="L49" s="36"/>
      <c r="M49" s="36"/>
      <c r="N49" s="36"/>
      <c r="O49" s="36"/>
      <c r="P49" s="36"/>
      <c r="Q49" s="36"/>
      <c r="R49" s="36"/>
      <c r="S49" s="36"/>
      <c r="T49" s="36"/>
      <c r="U49" s="36"/>
      <c r="V49" s="36"/>
      <c r="W49" s="36"/>
      <c r="X49" s="36"/>
      <c r="AE49" s="17" t="b">
        <f t="shared" si="1"/>
        <v>0</v>
      </c>
      <c r="BS49" s="1"/>
      <c r="BT49" s="1"/>
      <c r="BU49" s="1"/>
      <c r="BV49" s="1"/>
      <c r="BW49" s="1"/>
      <c r="BX49" s="1"/>
      <c r="BY49" s="1"/>
      <c r="BZ49" s="1"/>
      <c r="CA49" s="1"/>
      <c r="CB49" s="1"/>
      <c r="CC49" s="1"/>
      <c r="CD49" s="1"/>
      <c r="CE49" s="1"/>
      <c r="CF49" s="1"/>
      <c r="CG49" s="1"/>
      <c r="CH49" s="1"/>
      <c r="CI49" s="1"/>
      <c r="CJ49" s="1"/>
      <c r="CK49" s="1"/>
      <c r="CL49" s="1"/>
      <c r="CM49" s="1"/>
      <c r="CN49" s="1"/>
      <c r="CO49" s="1"/>
      <c r="CP49" s="1"/>
      <c r="CQ49" s="1"/>
      <c r="CR49" s="1"/>
      <c r="CS49" s="1"/>
      <c r="CT49" s="1"/>
      <c r="CU49" s="1"/>
      <c r="CV49" s="1"/>
      <c r="CW49" s="1"/>
      <c r="CX49" s="1"/>
      <c r="CY49" s="1"/>
      <c r="CZ49" s="1"/>
      <c r="DA49" s="1"/>
      <c r="DB49" s="1"/>
      <c r="DC49" s="1"/>
      <c r="DD49" s="1"/>
      <c r="DE49" s="1"/>
      <c r="DF49" s="1"/>
      <c r="DG49" s="1"/>
      <c r="DH49" s="1"/>
      <c r="DI49" s="1"/>
      <c r="DJ49" s="1"/>
      <c r="DK49" s="1"/>
      <c r="DL49" s="1"/>
      <c r="DM49" s="1"/>
      <c r="DN49" s="1"/>
      <c r="DO49" s="1"/>
    </row>
    <row r="50" spans="1:119" ht="13.5" customHeight="1" x14ac:dyDescent="0.2">
      <c r="A50" s="36"/>
      <c r="B50" s="36"/>
      <c r="C50" s="36"/>
      <c r="D50" s="36"/>
      <c r="E50" s="36"/>
      <c r="F50" s="36"/>
      <c r="G50" s="36"/>
      <c r="H50" s="36"/>
      <c r="I50" s="36"/>
      <c r="J50" s="36"/>
      <c r="K50" s="36"/>
      <c r="L50" s="36"/>
      <c r="M50" s="36"/>
      <c r="N50" s="36"/>
      <c r="O50" s="36"/>
      <c r="P50" s="36"/>
      <c r="Q50" s="36"/>
      <c r="R50" s="36"/>
      <c r="S50" s="36"/>
      <c r="T50" s="36"/>
      <c r="U50" s="36"/>
      <c r="V50" s="36"/>
      <c r="W50" s="36"/>
      <c r="X50" s="36"/>
      <c r="AE50" s="17" t="b">
        <f t="shared" si="1"/>
        <v>0</v>
      </c>
      <c r="BS50" s="1"/>
      <c r="BT50" s="1"/>
      <c r="BU50" s="1"/>
      <c r="BV50" s="1"/>
      <c r="BW50" s="1"/>
      <c r="BX50" s="1"/>
      <c r="BY50" s="1"/>
      <c r="BZ50" s="1"/>
      <c r="CA50" s="1"/>
      <c r="CB50" s="1"/>
      <c r="CC50" s="1"/>
      <c r="CD50" s="1"/>
      <c r="CE50" s="1"/>
      <c r="CF50" s="1"/>
      <c r="CG50" s="1"/>
      <c r="CH50" s="1"/>
      <c r="CI50" s="1"/>
      <c r="CJ50" s="1"/>
      <c r="CK50" s="1"/>
      <c r="CL50" s="1"/>
      <c r="CM50" s="1"/>
      <c r="CN50" s="1"/>
      <c r="CO50" s="1"/>
      <c r="CP50" s="1"/>
      <c r="CQ50" s="1"/>
      <c r="CR50" s="1"/>
      <c r="CS50" s="1"/>
      <c r="CT50" s="1"/>
      <c r="CU50" s="1"/>
      <c r="CV50" s="1"/>
      <c r="CW50" s="1"/>
      <c r="CX50" s="1"/>
      <c r="CY50" s="1"/>
      <c r="CZ50" s="1"/>
      <c r="DA50" s="1"/>
      <c r="DB50" s="1"/>
      <c r="DC50" s="1"/>
      <c r="DD50" s="1"/>
      <c r="DE50" s="1"/>
      <c r="DF50" s="1"/>
      <c r="DG50" s="1"/>
      <c r="DH50" s="1"/>
      <c r="DI50" s="1"/>
      <c r="DJ50" s="1"/>
      <c r="DK50" s="1"/>
      <c r="DL50" s="1"/>
      <c r="DM50" s="1"/>
      <c r="DN50" s="1"/>
      <c r="DO50" s="1"/>
    </row>
    <row r="51" spans="1:119" ht="13.5" customHeight="1" x14ac:dyDescent="0.2">
      <c r="A51" s="36"/>
      <c r="B51" s="36"/>
      <c r="C51" s="36"/>
      <c r="D51" s="36"/>
      <c r="E51" s="36"/>
      <c r="F51" s="36"/>
      <c r="G51" s="36"/>
      <c r="H51" s="36"/>
      <c r="I51" s="36"/>
      <c r="J51" s="36"/>
      <c r="K51" s="36"/>
      <c r="L51" s="36"/>
      <c r="M51" s="36"/>
      <c r="N51" s="36"/>
      <c r="O51" s="36"/>
      <c r="P51" s="36"/>
      <c r="Q51" s="36"/>
      <c r="R51" s="36"/>
      <c r="S51" s="36"/>
      <c r="T51" s="36"/>
      <c r="U51" s="36"/>
      <c r="V51" s="36"/>
      <c r="W51" s="36"/>
      <c r="X51" s="36"/>
      <c r="AE51" s="17" t="b">
        <f t="shared" si="1"/>
        <v>0</v>
      </c>
      <c r="BS51" s="1"/>
      <c r="BT51" s="1"/>
      <c r="BU51" s="1"/>
      <c r="BV51" s="1"/>
      <c r="BW51" s="1"/>
      <c r="BX51" s="1"/>
      <c r="BY51" s="1"/>
      <c r="BZ51" s="1"/>
      <c r="CA51" s="1"/>
      <c r="CB51" s="1"/>
      <c r="CC51" s="1"/>
      <c r="CD51" s="1"/>
      <c r="CE51" s="1"/>
      <c r="CF51" s="1"/>
      <c r="CG51" s="1"/>
      <c r="CH51" s="1"/>
      <c r="CI51" s="1"/>
      <c r="CJ51" s="1"/>
      <c r="CK51" s="1"/>
      <c r="CL51" s="1"/>
      <c r="CM51" s="1"/>
      <c r="CN51" s="1"/>
      <c r="CO51" s="1"/>
      <c r="CP51" s="1"/>
      <c r="CQ51" s="1"/>
      <c r="CR51" s="1"/>
      <c r="CS51" s="1"/>
      <c r="CT51" s="1"/>
      <c r="CU51" s="1"/>
      <c r="CV51" s="1"/>
      <c r="CW51" s="1"/>
      <c r="CX51" s="1"/>
      <c r="CY51" s="1"/>
      <c r="CZ51" s="1"/>
      <c r="DA51" s="1"/>
      <c r="DB51" s="1"/>
      <c r="DC51" s="1"/>
      <c r="DD51" s="1"/>
      <c r="DE51" s="1"/>
      <c r="DF51" s="1"/>
      <c r="DG51" s="1"/>
      <c r="DH51" s="1"/>
      <c r="DI51" s="1"/>
      <c r="DJ51" s="1"/>
      <c r="DK51" s="1"/>
      <c r="DL51" s="1"/>
      <c r="DM51" s="1"/>
      <c r="DN51" s="1"/>
      <c r="DO51" s="1"/>
    </row>
    <row r="52" spans="1:119" ht="13.5" customHeight="1" x14ac:dyDescent="0.2">
      <c r="A52" s="36"/>
      <c r="B52" s="36"/>
      <c r="C52" s="36"/>
      <c r="D52" s="36"/>
      <c r="E52" s="36"/>
      <c r="F52" s="36"/>
      <c r="G52" s="36"/>
      <c r="H52" s="36"/>
      <c r="I52" s="36"/>
      <c r="J52" s="36"/>
      <c r="K52" s="36"/>
      <c r="L52" s="36"/>
      <c r="M52" s="36"/>
      <c r="N52" s="36"/>
      <c r="O52" s="36"/>
      <c r="P52" s="36"/>
      <c r="Q52" s="36"/>
      <c r="R52" s="36"/>
      <c r="S52" s="36"/>
      <c r="T52" s="36"/>
      <c r="U52" s="36"/>
      <c r="V52" s="36"/>
      <c r="W52" s="36"/>
      <c r="X52" s="36"/>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c r="DK52" s="1"/>
      <c r="DL52" s="1"/>
      <c r="DM52" s="1"/>
      <c r="DN52" s="1"/>
      <c r="DO52" s="1"/>
    </row>
    <row r="53" spans="1:119" ht="13.5" customHeight="1" x14ac:dyDescent="0.2">
      <c r="A53" s="36"/>
      <c r="B53" s="36"/>
      <c r="C53" s="36"/>
      <c r="D53" s="36"/>
      <c r="E53" s="36"/>
      <c r="F53" s="36"/>
      <c r="G53" s="36"/>
      <c r="H53" s="36"/>
      <c r="I53" s="36"/>
      <c r="J53" s="36"/>
      <c r="K53" s="36"/>
      <c r="L53" s="36"/>
      <c r="M53" s="36"/>
      <c r="N53" s="36"/>
      <c r="O53" s="36"/>
      <c r="P53" s="36"/>
      <c r="Q53" s="36"/>
      <c r="R53" s="36"/>
      <c r="S53" s="36"/>
      <c r="T53" s="36"/>
      <c r="U53" s="36"/>
      <c r="V53" s="36"/>
      <c r="W53" s="36"/>
      <c r="X53" s="36"/>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c r="DK53" s="1"/>
      <c r="DL53" s="1"/>
      <c r="DM53" s="1"/>
      <c r="DN53" s="1"/>
      <c r="DO53" s="1"/>
    </row>
    <row r="54" spans="1:119" ht="13.5" customHeight="1" x14ac:dyDescent="0.2">
      <c r="A54" s="36"/>
      <c r="B54" s="36"/>
      <c r="C54" s="36"/>
      <c r="D54" s="36"/>
      <c r="E54" s="36"/>
      <c r="F54" s="36"/>
      <c r="G54" s="36"/>
      <c r="H54" s="36"/>
      <c r="I54" s="36"/>
      <c r="J54" s="36"/>
      <c r="K54" s="36"/>
      <c r="L54" s="36"/>
      <c r="M54" s="36"/>
      <c r="N54" s="36"/>
      <c r="O54" s="36"/>
      <c r="P54" s="36"/>
      <c r="Q54" s="36"/>
      <c r="R54" s="36"/>
      <c r="S54" s="36"/>
      <c r="T54" s="36"/>
      <c r="U54" s="36"/>
      <c r="V54" s="36"/>
      <c r="W54" s="36"/>
      <c r="X54" s="36"/>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c r="DK54" s="1"/>
      <c r="DL54" s="1"/>
      <c r="DM54" s="1"/>
      <c r="DN54" s="1"/>
      <c r="DO54" s="1"/>
    </row>
    <row r="55" spans="1:119" ht="13.5" customHeight="1" x14ac:dyDescent="0.2">
      <c r="A55" s="36"/>
      <c r="B55" s="36"/>
      <c r="C55" s="36"/>
      <c r="D55" s="36"/>
      <c r="E55" s="36"/>
      <c r="F55" s="36"/>
      <c r="G55" s="36"/>
      <c r="H55" s="36"/>
      <c r="I55" s="36"/>
      <c r="J55" s="36"/>
      <c r="K55" s="36"/>
      <c r="L55" s="36"/>
      <c r="M55" s="36"/>
      <c r="N55" s="36"/>
      <c r="O55" s="36"/>
      <c r="P55" s="36"/>
      <c r="Q55" s="36"/>
      <c r="R55" s="36"/>
      <c r="S55" s="36"/>
      <c r="T55" s="36"/>
      <c r="U55" s="36"/>
      <c r="V55" s="36"/>
      <c r="W55" s="36"/>
      <c r="X55" s="36"/>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c r="DK55" s="1"/>
      <c r="DL55" s="1"/>
      <c r="DM55" s="1"/>
      <c r="DN55" s="1"/>
      <c r="DO55" s="1"/>
    </row>
    <row r="56" spans="1:119" ht="13.5" customHeight="1" x14ac:dyDescent="0.2">
      <c r="A56" s="36"/>
      <c r="B56" s="36"/>
      <c r="C56" s="36"/>
      <c r="D56" s="36"/>
      <c r="E56" s="36"/>
      <c r="F56" s="36"/>
      <c r="G56" s="36"/>
      <c r="H56" s="36"/>
      <c r="I56" s="36"/>
      <c r="J56" s="36"/>
      <c r="K56" s="36"/>
      <c r="L56" s="36"/>
      <c r="M56" s="36"/>
      <c r="N56" s="36"/>
      <c r="O56" s="36"/>
      <c r="P56" s="36"/>
      <c r="Q56" s="36"/>
      <c r="R56" s="36"/>
      <c r="S56" s="36"/>
      <c r="T56" s="36"/>
      <c r="U56" s="36"/>
      <c r="V56" s="36"/>
      <c r="W56" s="36"/>
      <c r="X56" s="36"/>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c r="DK56" s="1"/>
      <c r="DL56" s="1"/>
      <c r="DM56" s="1"/>
      <c r="DN56" s="1"/>
      <c r="DO56" s="1"/>
    </row>
    <row r="57" spans="1:119" ht="13.5" customHeight="1" x14ac:dyDescent="0.2">
      <c r="A57" s="36"/>
      <c r="B57" s="36"/>
      <c r="C57" s="36"/>
      <c r="D57" s="36"/>
      <c r="E57" s="36"/>
      <c r="F57" s="36"/>
      <c r="G57" s="36"/>
      <c r="H57" s="36"/>
      <c r="I57" s="36"/>
      <c r="J57" s="36"/>
      <c r="K57" s="36"/>
      <c r="L57" s="36"/>
      <c r="M57" s="36"/>
      <c r="N57" s="36"/>
      <c r="O57" s="36"/>
      <c r="P57" s="36"/>
      <c r="Q57" s="36"/>
      <c r="R57" s="36"/>
      <c r="S57" s="36"/>
      <c r="T57" s="36"/>
      <c r="U57" s="36"/>
      <c r="V57" s="36"/>
      <c r="W57" s="36"/>
      <c r="X57" s="36"/>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c r="DK57" s="1"/>
      <c r="DL57" s="1"/>
      <c r="DM57" s="1"/>
      <c r="DN57" s="1"/>
      <c r="DO57" s="1"/>
    </row>
    <row r="58" spans="1:119" ht="13.5" customHeight="1" x14ac:dyDescent="0.2">
      <c r="A58" s="36"/>
      <c r="B58" s="36"/>
      <c r="C58" s="36"/>
      <c r="D58" s="36"/>
      <c r="E58" s="36"/>
      <c r="F58" s="36"/>
      <c r="G58" s="36"/>
      <c r="H58" s="36"/>
      <c r="I58" s="36"/>
      <c r="J58" s="36"/>
      <c r="K58" s="36"/>
      <c r="L58" s="36"/>
      <c r="M58" s="36"/>
      <c r="N58" s="36"/>
      <c r="O58" s="36"/>
      <c r="P58" s="36"/>
      <c r="Q58" s="36"/>
      <c r="R58" s="36"/>
      <c r="S58" s="36"/>
      <c r="T58" s="36"/>
      <c r="U58" s="36"/>
      <c r="V58" s="36"/>
      <c r="W58" s="36"/>
      <c r="X58" s="36"/>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c r="DK58" s="1"/>
      <c r="DL58" s="1"/>
      <c r="DM58" s="1"/>
      <c r="DN58" s="1"/>
      <c r="DO58" s="1"/>
    </row>
    <row r="59" spans="1:119" ht="13.5" customHeight="1" x14ac:dyDescent="0.2">
      <c r="A59" s="36"/>
      <c r="B59" s="36"/>
      <c r="C59" s="36"/>
      <c r="D59" s="36"/>
      <c r="E59" s="36"/>
      <c r="F59" s="36"/>
      <c r="G59" s="36"/>
      <c r="H59" s="36"/>
      <c r="I59" s="36"/>
      <c r="J59" s="36"/>
      <c r="K59" s="36"/>
      <c r="L59" s="36"/>
      <c r="M59" s="36"/>
      <c r="N59" s="36"/>
      <c r="O59" s="36"/>
      <c r="P59" s="36"/>
      <c r="Q59" s="36"/>
      <c r="R59" s="36"/>
      <c r="S59" s="36"/>
      <c r="T59" s="36"/>
      <c r="U59" s="36"/>
      <c r="V59" s="36"/>
      <c r="W59" s="36"/>
      <c r="X59" s="36"/>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c r="DK59" s="1"/>
      <c r="DL59" s="1"/>
      <c r="DM59" s="1"/>
      <c r="DN59" s="1"/>
      <c r="DO59" s="1"/>
    </row>
    <row r="60" spans="1:119" ht="13.5" customHeight="1" x14ac:dyDescent="0.2">
      <c r="A60" s="36"/>
      <c r="B60" s="36"/>
      <c r="C60" s="36"/>
      <c r="D60" s="36"/>
      <c r="E60" s="36"/>
      <c r="F60" s="36"/>
      <c r="G60" s="36"/>
      <c r="H60" s="36"/>
      <c r="I60" s="36"/>
      <c r="J60" s="36"/>
      <c r="K60" s="36"/>
      <c r="L60" s="36"/>
      <c r="M60" s="36"/>
      <c r="N60" s="36"/>
      <c r="O60" s="36"/>
      <c r="P60" s="36"/>
      <c r="Q60" s="36"/>
      <c r="R60" s="36"/>
      <c r="S60" s="36"/>
      <c r="T60" s="36"/>
      <c r="U60" s="36"/>
      <c r="V60" s="36"/>
      <c r="W60" s="36"/>
      <c r="X60" s="36"/>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c r="DK60" s="1"/>
      <c r="DL60" s="1"/>
      <c r="DM60" s="1"/>
      <c r="DN60" s="1"/>
      <c r="DO60" s="1"/>
    </row>
    <row r="61" spans="1:119" ht="13.5" customHeight="1" x14ac:dyDescent="0.2">
      <c r="A61" s="36"/>
      <c r="B61" s="36"/>
      <c r="C61" s="36"/>
      <c r="D61" s="36"/>
      <c r="E61" s="36"/>
      <c r="F61" s="36"/>
      <c r="G61" s="36"/>
      <c r="H61" s="36"/>
      <c r="I61" s="36"/>
      <c r="J61" s="36"/>
      <c r="K61" s="36"/>
      <c r="L61" s="36"/>
      <c r="M61" s="36"/>
      <c r="N61" s="36"/>
      <c r="O61" s="36"/>
      <c r="P61" s="36"/>
      <c r="Q61" s="36"/>
      <c r="R61" s="36"/>
      <c r="S61" s="36"/>
      <c r="T61" s="36"/>
      <c r="U61" s="36"/>
      <c r="V61" s="36"/>
      <c r="W61" s="36"/>
      <c r="X61" s="36"/>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c r="DK61" s="1"/>
      <c r="DL61" s="1"/>
      <c r="DM61" s="1"/>
      <c r="DN61" s="1"/>
      <c r="DO61" s="1"/>
    </row>
    <row r="62" spans="1:119" ht="13.5" customHeight="1" x14ac:dyDescent="0.2">
      <c r="A62" s="36"/>
      <c r="B62" s="36"/>
      <c r="C62" s="36"/>
      <c r="D62" s="36"/>
      <c r="E62" s="36"/>
      <c r="F62" s="36"/>
      <c r="G62" s="36"/>
      <c r="H62" s="36"/>
      <c r="I62" s="36"/>
      <c r="J62" s="36"/>
      <c r="K62" s="36"/>
      <c r="L62" s="36"/>
      <c r="M62" s="36"/>
      <c r="N62" s="36"/>
      <c r="O62" s="36"/>
      <c r="P62" s="36"/>
      <c r="Q62" s="36"/>
      <c r="R62" s="36"/>
      <c r="S62" s="36"/>
      <c r="T62" s="36"/>
      <c r="U62" s="36"/>
      <c r="V62" s="36"/>
      <c r="W62" s="36"/>
      <c r="X62" s="36"/>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c r="DK62" s="1"/>
      <c r="DL62" s="1"/>
      <c r="DM62" s="1"/>
      <c r="DN62" s="1"/>
      <c r="DO62" s="1"/>
    </row>
    <row r="63" spans="1:119" ht="13.5" customHeight="1" x14ac:dyDescent="0.2">
      <c r="A63" s="36"/>
      <c r="B63" s="36"/>
      <c r="C63" s="36"/>
      <c r="D63" s="36"/>
      <c r="E63" s="36"/>
      <c r="F63" s="36"/>
      <c r="G63" s="36"/>
      <c r="H63" s="36"/>
      <c r="I63" s="36"/>
      <c r="J63" s="36"/>
      <c r="K63" s="36"/>
      <c r="L63" s="36"/>
      <c r="M63" s="36"/>
      <c r="N63" s="36"/>
      <c r="O63" s="36"/>
      <c r="P63" s="36"/>
      <c r="Q63" s="36"/>
      <c r="R63" s="36"/>
      <c r="S63" s="36"/>
      <c r="T63" s="36"/>
      <c r="U63" s="36"/>
      <c r="V63" s="36"/>
      <c r="W63" s="36"/>
      <c r="X63" s="36"/>
      <c r="BS63" s="1"/>
      <c r="BT63" s="1"/>
      <c r="BU63" s="1"/>
      <c r="BV63" s="1"/>
      <c r="BW63" s="1"/>
      <c r="BX63" s="1"/>
      <c r="BY63" s="1"/>
      <c r="BZ63" s="1"/>
      <c r="CA63" s="1"/>
      <c r="CB63" s="1"/>
      <c r="CC63" s="1"/>
      <c r="CD63" s="1"/>
      <c r="CE63" s="1"/>
      <c r="CF63" s="1"/>
      <c r="CG63" s="1"/>
      <c r="CH63" s="1"/>
      <c r="CI63" s="1"/>
      <c r="CJ63" s="1"/>
      <c r="CK63" s="1"/>
      <c r="CL63" s="1"/>
      <c r="CM63" s="1"/>
      <c r="CN63" s="1"/>
      <c r="CO63" s="1"/>
      <c r="CP63" s="1"/>
      <c r="CQ63" s="1"/>
      <c r="CR63" s="1"/>
      <c r="CS63" s="1"/>
      <c r="CT63" s="1"/>
      <c r="CU63" s="1"/>
      <c r="CV63" s="1"/>
      <c r="CW63" s="1"/>
      <c r="CX63" s="1"/>
      <c r="CY63" s="1"/>
      <c r="CZ63" s="1"/>
      <c r="DA63" s="1"/>
      <c r="DB63" s="1"/>
      <c r="DC63" s="1"/>
      <c r="DD63" s="1"/>
      <c r="DE63" s="1"/>
      <c r="DF63" s="1"/>
      <c r="DG63" s="1"/>
      <c r="DH63" s="1"/>
      <c r="DI63" s="1"/>
      <c r="DJ63" s="1"/>
      <c r="DK63" s="1"/>
      <c r="DL63" s="1"/>
      <c r="DM63" s="1"/>
      <c r="DN63" s="1"/>
      <c r="DO63" s="1"/>
    </row>
    <row r="64" spans="1:119" ht="13.5" customHeight="1" x14ac:dyDescent="0.2">
      <c r="A64" s="36"/>
      <c r="B64" s="36"/>
      <c r="C64" s="36"/>
      <c r="D64" s="36"/>
      <c r="E64" s="36"/>
      <c r="F64" s="36"/>
      <c r="G64" s="36"/>
      <c r="H64" s="36"/>
      <c r="I64" s="36"/>
      <c r="J64" s="36"/>
      <c r="K64" s="36"/>
      <c r="L64" s="36"/>
      <c r="M64" s="36"/>
      <c r="N64" s="36"/>
      <c r="O64" s="36"/>
      <c r="P64" s="36"/>
      <c r="Q64" s="36"/>
      <c r="R64" s="36"/>
      <c r="S64" s="36"/>
      <c r="T64" s="36"/>
      <c r="U64" s="36"/>
      <c r="V64" s="36"/>
      <c r="W64" s="36"/>
      <c r="X64" s="36"/>
      <c r="BS64" s="1"/>
      <c r="BT64" s="1"/>
      <c r="BU64" s="1"/>
      <c r="BV64" s="1"/>
      <c r="BW64" s="1"/>
      <c r="BX64" s="1"/>
      <c r="BY64" s="1"/>
      <c r="BZ64" s="1"/>
      <c r="CA64" s="1"/>
      <c r="CB64" s="1"/>
      <c r="CC64" s="1"/>
      <c r="CD64" s="1"/>
      <c r="CE64" s="1"/>
      <c r="CF64" s="1"/>
      <c r="CG64" s="1"/>
      <c r="CH64" s="1"/>
      <c r="CI64" s="1"/>
      <c r="CJ64" s="1"/>
      <c r="CK64" s="1"/>
      <c r="CL64" s="1"/>
      <c r="CM64" s="1"/>
      <c r="CN64" s="1"/>
      <c r="CO64" s="1"/>
      <c r="CP64" s="1"/>
      <c r="CQ64" s="1"/>
      <c r="CR64" s="1"/>
      <c r="CS64" s="1"/>
      <c r="CT64" s="1"/>
      <c r="CU64" s="1"/>
      <c r="CV64" s="1"/>
      <c r="CW64" s="1"/>
      <c r="CX64" s="1"/>
      <c r="CY64" s="1"/>
      <c r="CZ64" s="1"/>
      <c r="DA64" s="1"/>
      <c r="DB64" s="1"/>
      <c r="DC64" s="1"/>
      <c r="DD64" s="1"/>
      <c r="DE64" s="1"/>
      <c r="DF64" s="1"/>
      <c r="DG64" s="1"/>
      <c r="DH64" s="1"/>
      <c r="DI64" s="1"/>
      <c r="DJ64" s="1"/>
      <c r="DK64" s="1"/>
      <c r="DL64" s="1"/>
      <c r="DM64" s="1"/>
      <c r="DN64" s="1"/>
      <c r="DO64" s="1"/>
    </row>
    <row r="65" spans="1:119" ht="13.5" customHeight="1" x14ac:dyDescent="0.2">
      <c r="A65" s="36"/>
      <c r="B65" s="36"/>
      <c r="C65" s="36"/>
      <c r="D65" s="36"/>
      <c r="E65" s="36"/>
      <c r="F65" s="36"/>
      <c r="G65" s="36"/>
      <c r="H65" s="36"/>
      <c r="I65" s="36"/>
      <c r="J65" s="36"/>
      <c r="K65" s="36"/>
      <c r="L65" s="36"/>
      <c r="M65" s="36"/>
      <c r="N65" s="36"/>
      <c r="O65" s="36"/>
      <c r="P65" s="36"/>
      <c r="Q65" s="36"/>
      <c r="R65" s="36"/>
      <c r="S65" s="36"/>
      <c r="T65" s="36"/>
      <c r="U65" s="36"/>
      <c r="V65" s="36"/>
      <c r="W65" s="36"/>
      <c r="X65" s="36"/>
      <c r="BS65" s="1"/>
      <c r="BT65" s="1"/>
      <c r="BU65" s="1"/>
      <c r="BV65" s="1"/>
      <c r="BW65" s="1"/>
      <c r="BX65" s="1"/>
      <c r="BY65" s="1"/>
      <c r="BZ65" s="1"/>
      <c r="CA65" s="1"/>
      <c r="CB65" s="1"/>
      <c r="CC65" s="1"/>
      <c r="CD65" s="1"/>
      <c r="CE65" s="1"/>
      <c r="CF65" s="1"/>
      <c r="CG65" s="1"/>
      <c r="CH65" s="1"/>
      <c r="CI65" s="1"/>
      <c r="CJ65" s="1"/>
      <c r="CK65" s="1"/>
      <c r="CL65" s="1"/>
      <c r="CM65" s="1"/>
      <c r="CN65" s="1"/>
      <c r="CO65" s="1"/>
      <c r="CP65" s="1"/>
      <c r="CQ65" s="1"/>
      <c r="CR65" s="1"/>
      <c r="CS65" s="1"/>
      <c r="CT65" s="1"/>
      <c r="CU65" s="1"/>
      <c r="CV65" s="1"/>
      <c r="CW65" s="1"/>
      <c r="CX65" s="1"/>
      <c r="CY65" s="1"/>
      <c r="CZ65" s="1"/>
      <c r="DA65" s="1"/>
      <c r="DB65" s="1"/>
      <c r="DC65" s="1"/>
      <c r="DD65" s="1"/>
      <c r="DE65" s="1"/>
      <c r="DF65" s="1"/>
      <c r="DG65" s="1"/>
      <c r="DH65" s="1"/>
      <c r="DI65" s="1"/>
      <c r="DJ65" s="1"/>
      <c r="DK65" s="1"/>
      <c r="DL65" s="1"/>
      <c r="DM65" s="1"/>
      <c r="DN65" s="1"/>
      <c r="DO65" s="1"/>
    </row>
    <row r="66" spans="1:119" ht="13.5" customHeight="1" x14ac:dyDescent="0.2">
      <c r="A66" s="36"/>
      <c r="B66" s="36"/>
      <c r="C66" s="36"/>
      <c r="D66" s="36"/>
      <c r="E66" s="36"/>
      <c r="F66" s="36"/>
      <c r="G66" s="36"/>
      <c r="H66" s="36"/>
      <c r="I66" s="36"/>
      <c r="J66" s="36"/>
      <c r="K66" s="36"/>
      <c r="L66" s="36"/>
      <c r="M66" s="36"/>
      <c r="N66" s="36"/>
      <c r="O66" s="36"/>
      <c r="P66" s="36"/>
      <c r="Q66" s="36"/>
      <c r="R66" s="36"/>
      <c r="S66" s="36"/>
      <c r="T66" s="36"/>
      <c r="U66" s="36"/>
      <c r="V66" s="36"/>
      <c r="W66" s="36"/>
      <c r="X66" s="36"/>
      <c r="BS66" s="1"/>
      <c r="BT66" s="1"/>
      <c r="BU66" s="1"/>
      <c r="BV66" s="1"/>
      <c r="BW66" s="1"/>
      <c r="BX66" s="1"/>
      <c r="BY66" s="1"/>
      <c r="BZ66" s="1"/>
      <c r="CA66" s="1"/>
      <c r="CB66" s="1"/>
      <c r="CC66" s="1"/>
      <c r="CD66" s="1"/>
      <c r="CE66" s="1"/>
      <c r="CF66" s="1"/>
      <c r="CG66" s="1"/>
      <c r="CH66" s="1"/>
      <c r="CI66" s="1"/>
      <c r="CJ66" s="1"/>
      <c r="CK66" s="1"/>
      <c r="CL66" s="1"/>
      <c r="CM66" s="1"/>
      <c r="CN66" s="1"/>
      <c r="CO66" s="1"/>
      <c r="CP66" s="1"/>
      <c r="CQ66" s="1"/>
      <c r="CR66" s="1"/>
      <c r="CS66" s="1"/>
      <c r="CT66" s="1"/>
      <c r="CU66" s="1"/>
      <c r="CV66" s="1"/>
      <c r="CW66" s="1"/>
      <c r="CX66" s="1"/>
      <c r="CY66" s="1"/>
      <c r="CZ66" s="1"/>
      <c r="DA66" s="1"/>
      <c r="DB66" s="1"/>
      <c r="DC66" s="1"/>
      <c r="DD66" s="1"/>
      <c r="DE66" s="1"/>
      <c r="DF66" s="1"/>
      <c r="DG66" s="1"/>
      <c r="DH66" s="1"/>
      <c r="DI66" s="1"/>
      <c r="DJ66" s="1"/>
      <c r="DK66" s="1"/>
      <c r="DL66" s="1"/>
      <c r="DM66" s="1"/>
      <c r="DN66" s="1"/>
      <c r="DO66" s="1"/>
    </row>
    <row r="67" spans="1:119" ht="13.5" customHeight="1" x14ac:dyDescent="0.2">
      <c r="A67" s="36"/>
      <c r="B67" s="36"/>
      <c r="C67" s="36"/>
      <c r="D67" s="36"/>
      <c r="E67" s="36"/>
      <c r="F67" s="36"/>
      <c r="G67" s="36"/>
      <c r="H67" s="36"/>
      <c r="I67" s="36"/>
      <c r="J67" s="36"/>
      <c r="K67" s="36"/>
      <c r="L67" s="36"/>
      <c r="M67" s="36"/>
      <c r="N67" s="36"/>
      <c r="O67" s="36"/>
      <c r="P67" s="36"/>
      <c r="Q67" s="36"/>
      <c r="R67" s="36"/>
      <c r="S67" s="36"/>
      <c r="T67" s="36"/>
      <c r="U67" s="36"/>
      <c r="V67" s="36"/>
      <c r="W67" s="36"/>
      <c r="X67" s="36"/>
      <c r="BS67" s="1"/>
      <c r="BT67" s="1"/>
      <c r="BU67" s="1"/>
      <c r="BV67" s="1"/>
      <c r="BW67" s="1"/>
      <c r="BX67" s="1"/>
      <c r="BY67" s="1"/>
      <c r="BZ67" s="1"/>
      <c r="CA67" s="1"/>
      <c r="CB67" s="1"/>
      <c r="CC67" s="1"/>
      <c r="CD67" s="1"/>
      <c r="CE67" s="1"/>
      <c r="CF67" s="1"/>
      <c r="CG67" s="1"/>
      <c r="CH67" s="1"/>
      <c r="CI67" s="1"/>
      <c r="CJ67" s="1"/>
      <c r="CK67" s="1"/>
      <c r="CL67" s="1"/>
      <c r="CM67" s="1"/>
      <c r="CN67" s="1"/>
      <c r="CO67" s="1"/>
      <c r="CP67" s="1"/>
      <c r="CQ67" s="1"/>
      <c r="CR67" s="1"/>
      <c r="CS67" s="1"/>
      <c r="CT67" s="1"/>
      <c r="CU67" s="1"/>
      <c r="CV67" s="1"/>
      <c r="CW67" s="1"/>
      <c r="CX67" s="1"/>
      <c r="CY67" s="1"/>
      <c r="CZ67" s="1"/>
      <c r="DA67" s="1"/>
      <c r="DB67" s="1"/>
      <c r="DC67" s="1"/>
      <c r="DD67" s="1"/>
      <c r="DE67" s="1"/>
      <c r="DF67" s="1"/>
      <c r="DG67" s="1"/>
      <c r="DH67" s="1"/>
      <c r="DI67" s="1"/>
      <c r="DJ67" s="1"/>
      <c r="DK67" s="1"/>
      <c r="DL67" s="1"/>
      <c r="DM67" s="1"/>
      <c r="DN67" s="1"/>
      <c r="DO67" s="1"/>
    </row>
    <row r="68" spans="1:119" ht="13.5" customHeight="1" x14ac:dyDescent="0.2">
      <c r="A68" s="36"/>
      <c r="B68" s="36"/>
      <c r="C68" s="36"/>
      <c r="D68" s="36"/>
      <c r="E68" s="36"/>
      <c r="F68" s="36"/>
      <c r="G68" s="36"/>
      <c r="H68" s="36"/>
      <c r="I68" s="36"/>
      <c r="J68" s="36"/>
      <c r="K68" s="36"/>
      <c r="L68" s="36"/>
      <c r="M68" s="36"/>
      <c r="N68" s="36"/>
      <c r="O68" s="36"/>
      <c r="P68" s="36"/>
      <c r="Q68" s="36"/>
      <c r="R68" s="36"/>
      <c r="S68" s="36"/>
      <c r="T68" s="36"/>
      <c r="U68" s="36"/>
      <c r="V68" s="36"/>
      <c r="W68" s="36"/>
      <c r="X68" s="36"/>
      <c r="BS68" s="1"/>
      <c r="BT68" s="1"/>
      <c r="BU68" s="1"/>
      <c r="BV68" s="1"/>
      <c r="BW68" s="1"/>
      <c r="BX68" s="1"/>
      <c r="BY68" s="1"/>
      <c r="BZ68" s="1"/>
      <c r="CA68" s="1"/>
      <c r="CB68" s="1"/>
      <c r="CC68" s="1"/>
      <c r="CD68" s="1"/>
      <c r="CE68" s="1"/>
      <c r="CF68" s="1"/>
      <c r="CG68" s="1"/>
      <c r="CH68" s="1"/>
      <c r="CI68" s="1"/>
      <c r="CJ68" s="1"/>
      <c r="CK68" s="1"/>
      <c r="CL68" s="1"/>
      <c r="CM68" s="1"/>
      <c r="CN68" s="1"/>
      <c r="CO68" s="1"/>
      <c r="CP68" s="1"/>
      <c r="CQ68" s="1"/>
      <c r="CR68" s="1"/>
      <c r="CS68" s="1"/>
      <c r="CT68" s="1"/>
      <c r="CU68" s="1"/>
      <c r="CV68" s="1"/>
      <c r="CW68" s="1"/>
      <c r="CX68" s="1"/>
      <c r="CY68" s="1"/>
      <c r="CZ68" s="1"/>
      <c r="DA68" s="1"/>
      <c r="DB68" s="1"/>
      <c r="DC68" s="1"/>
      <c r="DD68" s="1"/>
      <c r="DE68" s="1"/>
      <c r="DF68" s="1"/>
      <c r="DG68" s="1"/>
      <c r="DH68" s="1"/>
      <c r="DI68" s="1"/>
      <c r="DJ68" s="1"/>
      <c r="DK68" s="1"/>
      <c r="DL68" s="1"/>
      <c r="DM68" s="1"/>
      <c r="DN68" s="1"/>
      <c r="DO68" s="1"/>
    </row>
    <row r="69" spans="1:119" ht="13.5" customHeight="1" x14ac:dyDescent="0.2">
      <c r="A69" s="36"/>
      <c r="B69" s="36"/>
      <c r="C69" s="36"/>
      <c r="D69" s="36"/>
      <c r="E69" s="36"/>
      <c r="F69" s="36"/>
      <c r="G69" s="36"/>
      <c r="H69" s="36"/>
      <c r="I69" s="36"/>
      <c r="J69" s="36"/>
      <c r="K69" s="36"/>
      <c r="L69" s="36"/>
      <c r="M69" s="36"/>
      <c r="N69" s="36"/>
      <c r="O69" s="36"/>
      <c r="P69" s="36"/>
      <c r="Q69" s="36"/>
      <c r="R69" s="36"/>
      <c r="S69" s="36"/>
      <c r="T69" s="36"/>
      <c r="U69" s="36"/>
      <c r="V69" s="36"/>
      <c r="W69" s="36"/>
      <c r="X69" s="36"/>
      <c r="BS69" s="1"/>
      <c r="BT69" s="1"/>
      <c r="BU69" s="1"/>
      <c r="BV69" s="1"/>
      <c r="BW69" s="1"/>
      <c r="BX69" s="1"/>
      <c r="BY69" s="1"/>
      <c r="BZ69" s="1"/>
      <c r="CA69" s="1"/>
      <c r="CB69" s="1"/>
      <c r="CC69" s="1"/>
      <c r="CD69" s="1"/>
      <c r="CE69" s="1"/>
      <c r="CF69" s="1"/>
      <c r="CG69" s="1"/>
      <c r="CH69" s="1"/>
      <c r="CI69" s="1"/>
      <c r="CJ69" s="1"/>
      <c r="CK69" s="1"/>
      <c r="CL69" s="1"/>
      <c r="CM69" s="1"/>
      <c r="CN69" s="1"/>
      <c r="CO69" s="1"/>
      <c r="CP69" s="1"/>
      <c r="CQ69" s="1"/>
      <c r="CR69" s="1"/>
      <c r="CS69" s="1"/>
      <c r="CT69" s="1"/>
      <c r="CU69" s="1"/>
      <c r="CV69" s="1"/>
      <c r="CW69" s="1"/>
      <c r="CX69" s="1"/>
      <c r="CY69" s="1"/>
      <c r="CZ69" s="1"/>
      <c r="DA69" s="1"/>
      <c r="DB69" s="1"/>
      <c r="DC69" s="1"/>
      <c r="DD69" s="1"/>
      <c r="DE69" s="1"/>
      <c r="DF69" s="1"/>
      <c r="DG69" s="1"/>
      <c r="DH69" s="1"/>
      <c r="DI69" s="1"/>
      <c r="DJ69" s="1"/>
      <c r="DK69" s="1"/>
      <c r="DL69" s="1"/>
      <c r="DM69" s="1"/>
      <c r="DN69" s="1"/>
      <c r="DO69" s="1"/>
    </row>
    <row r="70" spans="1:119" ht="13.5" customHeight="1" x14ac:dyDescent="0.2">
      <c r="A70" s="36"/>
      <c r="B70" s="36"/>
      <c r="C70" s="36"/>
      <c r="D70" s="36"/>
      <c r="E70" s="36"/>
      <c r="F70" s="36"/>
      <c r="G70" s="36"/>
      <c r="H70" s="36"/>
      <c r="I70" s="36"/>
      <c r="J70" s="36"/>
      <c r="K70" s="36"/>
      <c r="L70" s="36"/>
      <c r="M70" s="36"/>
      <c r="N70" s="36"/>
      <c r="O70" s="36"/>
      <c r="P70" s="36"/>
      <c r="Q70" s="36"/>
      <c r="R70" s="36"/>
      <c r="S70" s="36"/>
      <c r="T70" s="36"/>
      <c r="U70" s="36"/>
      <c r="V70" s="36"/>
      <c r="W70" s="36"/>
      <c r="X70" s="36"/>
      <c r="BS70" s="1"/>
      <c r="BT70" s="1"/>
      <c r="BU70" s="1"/>
      <c r="BV70" s="1"/>
      <c r="BW70" s="1"/>
      <c r="BX70" s="1"/>
      <c r="BY70" s="1"/>
      <c r="BZ70" s="1"/>
      <c r="CA70" s="1"/>
      <c r="CB70" s="1"/>
      <c r="CC70" s="1"/>
      <c r="CD70" s="1"/>
      <c r="CE70" s="1"/>
      <c r="CF70" s="1"/>
      <c r="CG70" s="1"/>
      <c r="CH70" s="1"/>
      <c r="CI70" s="1"/>
      <c r="CJ70" s="1"/>
      <c r="CK70" s="1"/>
      <c r="CL70" s="1"/>
      <c r="CM70" s="1"/>
      <c r="CN70" s="1"/>
      <c r="CO70" s="1"/>
      <c r="CP70" s="1"/>
      <c r="CQ70" s="1"/>
      <c r="CR70" s="1"/>
      <c r="CS70" s="1"/>
      <c r="CT70" s="1"/>
      <c r="CU70" s="1"/>
      <c r="CV70" s="1"/>
      <c r="CW70" s="1"/>
      <c r="CX70" s="1"/>
      <c r="CY70" s="1"/>
      <c r="CZ70" s="1"/>
      <c r="DA70" s="1"/>
      <c r="DB70" s="1"/>
      <c r="DC70" s="1"/>
      <c r="DD70" s="1"/>
      <c r="DE70" s="1"/>
      <c r="DF70" s="1"/>
      <c r="DG70" s="1"/>
      <c r="DH70" s="1"/>
      <c r="DI70" s="1"/>
      <c r="DJ70" s="1"/>
      <c r="DK70" s="1"/>
      <c r="DL70" s="1"/>
      <c r="DM70" s="1"/>
      <c r="DN70" s="1"/>
      <c r="DO70" s="1"/>
    </row>
    <row r="71" spans="1:119" ht="13.5" customHeight="1" x14ac:dyDescent="0.2">
      <c r="A71" s="36"/>
      <c r="B71" s="36"/>
      <c r="C71" s="36"/>
      <c r="D71" s="36"/>
      <c r="E71" s="36"/>
      <c r="F71" s="36"/>
      <c r="G71" s="36"/>
      <c r="H71" s="36"/>
      <c r="I71" s="36"/>
      <c r="J71" s="36"/>
      <c r="K71" s="36"/>
      <c r="L71" s="36"/>
      <c r="M71" s="36"/>
      <c r="N71" s="36"/>
      <c r="O71" s="36"/>
      <c r="P71" s="36"/>
      <c r="Q71" s="36"/>
      <c r="R71" s="36"/>
      <c r="S71" s="36"/>
      <c r="T71" s="36"/>
      <c r="U71" s="36"/>
      <c r="V71" s="36"/>
      <c r="W71" s="36"/>
      <c r="X71" s="36"/>
      <c r="BS71" s="1"/>
      <c r="BT71" s="1"/>
      <c r="BU71" s="1"/>
      <c r="BV71" s="1"/>
      <c r="BW71" s="1"/>
      <c r="BX71" s="1"/>
      <c r="BY71" s="1"/>
      <c r="BZ71" s="1"/>
      <c r="CA71" s="1"/>
      <c r="CB71" s="1"/>
      <c r="CC71" s="1"/>
      <c r="CD71" s="1"/>
      <c r="CE71" s="1"/>
      <c r="CF71" s="1"/>
      <c r="CG71" s="1"/>
      <c r="CH71" s="1"/>
      <c r="CI71" s="1"/>
      <c r="CJ71" s="1"/>
      <c r="CK71" s="1"/>
      <c r="CL71" s="1"/>
      <c r="CM71" s="1"/>
      <c r="CN71" s="1"/>
      <c r="CO71" s="1"/>
      <c r="CP71" s="1"/>
      <c r="CQ71" s="1"/>
      <c r="CR71" s="1"/>
      <c r="CS71" s="1"/>
      <c r="CT71" s="1"/>
      <c r="CU71" s="1"/>
      <c r="CV71" s="1"/>
      <c r="CW71" s="1"/>
      <c r="CX71" s="1"/>
      <c r="CY71" s="1"/>
      <c r="CZ71" s="1"/>
      <c r="DA71" s="1"/>
      <c r="DB71" s="1"/>
      <c r="DC71" s="1"/>
      <c r="DD71" s="1"/>
      <c r="DE71" s="1"/>
      <c r="DF71" s="1"/>
      <c r="DG71" s="1"/>
      <c r="DH71" s="1"/>
      <c r="DI71" s="1"/>
      <c r="DJ71" s="1"/>
      <c r="DK71" s="1"/>
      <c r="DL71" s="1"/>
      <c r="DM71" s="1"/>
      <c r="DN71" s="1"/>
      <c r="DO71" s="1"/>
    </row>
    <row r="72" spans="1:119" ht="13.5" customHeight="1" x14ac:dyDescent="0.2">
      <c r="A72" s="36"/>
      <c r="B72" s="36"/>
      <c r="C72" s="36"/>
      <c r="D72" s="36"/>
      <c r="E72" s="36"/>
      <c r="F72" s="36"/>
      <c r="G72" s="36"/>
      <c r="H72" s="36"/>
      <c r="I72" s="36"/>
      <c r="J72" s="36"/>
      <c r="K72" s="36"/>
      <c r="L72" s="36"/>
      <c r="M72" s="36"/>
      <c r="N72" s="36"/>
      <c r="O72" s="36"/>
      <c r="P72" s="36"/>
      <c r="Q72" s="36"/>
      <c r="R72" s="36"/>
      <c r="S72" s="36"/>
      <c r="T72" s="36"/>
      <c r="U72" s="36"/>
      <c r="V72" s="36"/>
      <c r="W72" s="36"/>
      <c r="X72" s="36"/>
      <c r="BS72" s="1"/>
      <c r="BT72" s="1"/>
      <c r="BU72" s="1"/>
      <c r="BV72" s="1"/>
      <c r="BW72" s="1"/>
      <c r="BX72" s="1"/>
      <c r="BY72" s="1"/>
      <c r="BZ72" s="1"/>
      <c r="CA72" s="1"/>
      <c r="CB72" s="1"/>
      <c r="CC72" s="1"/>
      <c r="CD72" s="1"/>
      <c r="CE72" s="1"/>
      <c r="CF72" s="1"/>
      <c r="CG72" s="1"/>
      <c r="CH72" s="1"/>
      <c r="CI72" s="1"/>
      <c r="CJ72" s="1"/>
      <c r="CK72" s="1"/>
      <c r="CL72" s="1"/>
      <c r="CM72" s="1"/>
      <c r="CN72" s="1"/>
      <c r="CO72" s="1"/>
      <c r="CP72" s="1"/>
      <c r="CQ72" s="1"/>
      <c r="CR72" s="1"/>
      <c r="CS72" s="1"/>
      <c r="CT72" s="1"/>
      <c r="CU72" s="1"/>
      <c r="CV72" s="1"/>
      <c r="CW72" s="1"/>
      <c r="CX72" s="1"/>
      <c r="CY72" s="1"/>
      <c r="CZ72" s="1"/>
      <c r="DA72" s="1"/>
      <c r="DB72" s="1"/>
      <c r="DC72" s="1"/>
      <c r="DD72" s="1"/>
      <c r="DE72" s="1"/>
      <c r="DF72" s="1"/>
      <c r="DG72" s="1"/>
      <c r="DH72" s="1"/>
      <c r="DI72" s="1"/>
      <c r="DJ72" s="1"/>
      <c r="DK72" s="1"/>
      <c r="DL72" s="1"/>
      <c r="DM72" s="1"/>
      <c r="DN72" s="1"/>
      <c r="DO72" s="1"/>
    </row>
    <row r="73" spans="1:119" ht="13.5" customHeight="1" x14ac:dyDescent="0.2">
      <c r="A73" s="36"/>
      <c r="B73" s="36"/>
      <c r="C73" s="36"/>
      <c r="D73" s="36"/>
      <c r="E73" s="36"/>
      <c r="F73" s="36"/>
      <c r="G73" s="36"/>
      <c r="H73" s="36"/>
      <c r="I73" s="36"/>
      <c r="J73" s="36"/>
      <c r="K73" s="36"/>
      <c r="L73" s="36"/>
      <c r="M73" s="36"/>
      <c r="N73" s="36"/>
      <c r="O73" s="36"/>
      <c r="P73" s="36"/>
      <c r="Q73" s="36"/>
      <c r="R73" s="36"/>
      <c r="S73" s="36"/>
      <c r="T73" s="36"/>
      <c r="U73" s="36"/>
      <c r="V73" s="36"/>
      <c r="W73" s="36"/>
      <c r="X73" s="36"/>
      <c r="BS73" s="1"/>
      <c r="BT73" s="1"/>
      <c r="BU73" s="1"/>
      <c r="BV73" s="1"/>
      <c r="BW73" s="1"/>
      <c r="BX73" s="1"/>
      <c r="BY73" s="1"/>
      <c r="BZ73" s="1"/>
      <c r="CA73" s="1"/>
      <c r="CB73" s="1"/>
      <c r="CC73" s="1"/>
      <c r="CD73" s="1"/>
      <c r="CE73" s="1"/>
      <c r="CF73" s="1"/>
      <c r="CG73" s="1"/>
      <c r="CH73" s="1"/>
      <c r="CI73" s="1"/>
      <c r="CJ73" s="1"/>
      <c r="CK73" s="1"/>
      <c r="CL73" s="1"/>
      <c r="CM73" s="1"/>
      <c r="CN73" s="1"/>
      <c r="CO73" s="1"/>
      <c r="CP73" s="1"/>
      <c r="CQ73" s="1"/>
      <c r="CR73" s="1"/>
      <c r="CS73" s="1"/>
      <c r="CT73" s="1"/>
      <c r="CU73" s="1"/>
      <c r="CV73" s="1"/>
      <c r="CW73" s="1"/>
      <c r="CX73" s="1"/>
      <c r="CY73" s="1"/>
      <c r="CZ73" s="1"/>
      <c r="DA73" s="1"/>
      <c r="DB73" s="1"/>
      <c r="DC73" s="1"/>
      <c r="DD73" s="1"/>
      <c r="DE73" s="1"/>
      <c r="DF73" s="1"/>
      <c r="DG73" s="1"/>
      <c r="DH73" s="1"/>
      <c r="DI73" s="1"/>
      <c r="DJ73" s="1"/>
      <c r="DK73" s="1"/>
      <c r="DL73" s="1"/>
      <c r="DM73" s="1"/>
      <c r="DN73" s="1"/>
      <c r="DO73" s="1"/>
    </row>
    <row r="74" spans="1:119" ht="13.5" customHeight="1" x14ac:dyDescent="0.2">
      <c r="A74" s="36"/>
      <c r="B74" s="36"/>
      <c r="C74" s="36"/>
      <c r="D74" s="36"/>
      <c r="E74" s="36"/>
      <c r="F74" s="36"/>
      <c r="G74" s="36"/>
      <c r="H74" s="36"/>
      <c r="I74" s="36"/>
      <c r="J74" s="36"/>
      <c r="K74" s="36"/>
      <c r="L74" s="36"/>
      <c r="M74" s="36"/>
      <c r="N74" s="36"/>
      <c r="O74" s="36"/>
      <c r="P74" s="36"/>
      <c r="Q74" s="36"/>
      <c r="R74" s="36"/>
      <c r="S74" s="36"/>
      <c r="T74" s="36"/>
      <c r="U74" s="36"/>
      <c r="V74" s="36"/>
      <c r="W74" s="36"/>
      <c r="X74" s="36"/>
      <c r="BS74" s="1"/>
      <c r="BT74" s="1"/>
      <c r="BU74" s="1"/>
      <c r="BV74" s="1"/>
      <c r="BW74" s="1"/>
      <c r="BX74" s="1"/>
      <c r="BY74" s="1"/>
      <c r="BZ74" s="1"/>
      <c r="CA74" s="1"/>
      <c r="CB74" s="1"/>
      <c r="CC74" s="1"/>
      <c r="CD74" s="1"/>
      <c r="CE74" s="1"/>
      <c r="CF74" s="1"/>
      <c r="CG74" s="1"/>
      <c r="CH74" s="1"/>
      <c r="CI74" s="1"/>
      <c r="CJ74" s="1"/>
      <c r="CK74" s="1"/>
      <c r="CL74" s="1"/>
      <c r="CM74" s="1"/>
      <c r="CN74" s="1"/>
      <c r="CO74" s="1"/>
      <c r="CP74" s="1"/>
      <c r="CQ74" s="1"/>
      <c r="CR74" s="1"/>
      <c r="CS74" s="1"/>
      <c r="CT74" s="1"/>
      <c r="CU74" s="1"/>
      <c r="CV74" s="1"/>
      <c r="CW74" s="1"/>
      <c r="CX74" s="1"/>
      <c r="CY74" s="1"/>
      <c r="CZ74" s="1"/>
      <c r="DA74" s="1"/>
      <c r="DB74" s="1"/>
      <c r="DC74" s="1"/>
      <c r="DD74" s="1"/>
      <c r="DE74" s="1"/>
      <c r="DF74" s="1"/>
      <c r="DG74" s="1"/>
      <c r="DH74" s="1"/>
      <c r="DI74" s="1"/>
      <c r="DJ74" s="1"/>
      <c r="DK74" s="1"/>
      <c r="DL74" s="1"/>
      <c r="DM74" s="1"/>
      <c r="DN74" s="1"/>
      <c r="DO74" s="1"/>
    </row>
    <row r="75" spans="1:119" ht="13.5" customHeight="1" x14ac:dyDescent="0.2">
      <c r="A75" s="36"/>
      <c r="B75" s="36"/>
      <c r="C75" s="36"/>
      <c r="D75" s="36"/>
      <c r="E75" s="36"/>
      <c r="F75" s="36"/>
      <c r="G75" s="36"/>
      <c r="H75" s="36"/>
      <c r="I75" s="36"/>
      <c r="J75" s="36"/>
      <c r="K75" s="36"/>
      <c r="L75" s="36"/>
      <c r="M75" s="36"/>
      <c r="N75" s="36"/>
      <c r="O75" s="36"/>
      <c r="P75" s="36"/>
      <c r="Q75" s="36"/>
      <c r="R75" s="36"/>
      <c r="S75" s="36"/>
      <c r="T75" s="36"/>
      <c r="U75" s="36"/>
      <c r="V75" s="36"/>
      <c r="W75" s="36"/>
      <c r="X75" s="36"/>
      <c r="BS75" s="1"/>
      <c r="BT75" s="1"/>
      <c r="BU75" s="1"/>
      <c r="BV75" s="1"/>
      <c r="BW75" s="1"/>
      <c r="BX75" s="1"/>
      <c r="BY75" s="1"/>
      <c r="BZ75" s="1"/>
      <c r="CA75" s="1"/>
      <c r="CB75" s="1"/>
      <c r="CC75" s="1"/>
      <c r="CD75" s="1"/>
      <c r="CE75" s="1"/>
      <c r="CF75" s="1"/>
      <c r="CG75" s="1"/>
      <c r="CH75" s="1"/>
      <c r="CI75" s="1"/>
      <c r="CJ75" s="1"/>
      <c r="CK75" s="1"/>
      <c r="CL75" s="1"/>
      <c r="CM75" s="1"/>
      <c r="CN75" s="1"/>
      <c r="CO75" s="1"/>
      <c r="CP75" s="1"/>
      <c r="CQ75" s="1"/>
      <c r="CR75" s="1"/>
      <c r="CS75" s="1"/>
      <c r="CT75" s="1"/>
      <c r="CU75" s="1"/>
      <c r="CV75" s="1"/>
      <c r="CW75" s="1"/>
      <c r="CX75" s="1"/>
      <c r="CY75" s="1"/>
      <c r="CZ75" s="1"/>
      <c r="DA75" s="1"/>
      <c r="DB75" s="1"/>
      <c r="DC75" s="1"/>
      <c r="DD75" s="1"/>
      <c r="DE75" s="1"/>
      <c r="DF75" s="1"/>
      <c r="DG75" s="1"/>
      <c r="DH75" s="1"/>
      <c r="DI75" s="1"/>
      <c r="DJ75" s="1"/>
      <c r="DK75" s="1"/>
      <c r="DL75" s="1"/>
      <c r="DM75" s="1"/>
      <c r="DN75" s="1"/>
      <c r="DO75" s="1"/>
    </row>
    <row r="76" spans="1:119" ht="13.5" customHeight="1" x14ac:dyDescent="0.2">
      <c r="A76" s="36"/>
      <c r="B76" s="36"/>
      <c r="C76" s="36"/>
      <c r="D76" s="36"/>
      <c r="E76" s="36"/>
      <c r="F76" s="36"/>
      <c r="G76" s="36"/>
      <c r="H76" s="36"/>
      <c r="I76" s="36"/>
      <c r="J76" s="36"/>
      <c r="K76" s="36"/>
      <c r="L76" s="36"/>
      <c r="M76" s="36"/>
      <c r="N76" s="36"/>
      <c r="O76" s="36"/>
      <c r="P76" s="36"/>
      <c r="Q76" s="36"/>
      <c r="R76" s="36"/>
      <c r="S76" s="36"/>
      <c r="T76" s="36"/>
      <c r="U76" s="36"/>
      <c r="V76" s="36"/>
      <c r="W76" s="36"/>
      <c r="X76" s="36"/>
      <c r="BS76" s="1"/>
      <c r="BT76" s="1"/>
      <c r="BU76" s="1"/>
      <c r="BV76" s="1"/>
      <c r="BW76" s="1"/>
      <c r="BX76" s="1"/>
      <c r="BY76" s="1"/>
      <c r="BZ76" s="1"/>
      <c r="CA76" s="1"/>
      <c r="CB76" s="1"/>
      <c r="CC76" s="1"/>
      <c r="CD76" s="1"/>
      <c r="CE76" s="1"/>
      <c r="CF76" s="1"/>
      <c r="CG76" s="1"/>
      <c r="CH76" s="1"/>
      <c r="CI76" s="1"/>
      <c r="CJ76" s="1"/>
      <c r="CK76" s="1"/>
      <c r="CL76" s="1"/>
      <c r="CM76" s="1"/>
      <c r="CN76" s="1"/>
      <c r="CO76" s="1"/>
      <c r="CP76" s="1"/>
      <c r="CQ76" s="1"/>
      <c r="CR76" s="1"/>
      <c r="CS76" s="1"/>
      <c r="CT76" s="1"/>
      <c r="CU76" s="1"/>
      <c r="CV76" s="1"/>
      <c r="CW76" s="1"/>
      <c r="CX76" s="1"/>
      <c r="CY76" s="1"/>
      <c r="CZ76" s="1"/>
      <c r="DA76" s="1"/>
      <c r="DB76" s="1"/>
      <c r="DC76" s="1"/>
      <c r="DD76" s="1"/>
      <c r="DE76" s="1"/>
      <c r="DF76" s="1"/>
      <c r="DG76" s="1"/>
      <c r="DH76" s="1"/>
      <c r="DI76" s="1"/>
      <c r="DJ76" s="1"/>
      <c r="DK76" s="1"/>
      <c r="DL76" s="1"/>
      <c r="DM76" s="1"/>
      <c r="DN76" s="1"/>
      <c r="DO76" s="1"/>
    </row>
    <row r="77" spans="1:119" ht="13.5" customHeight="1" x14ac:dyDescent="0.2">
      <c r="A77" s="36"/>
      <c r="B77" s="36"/>
      <c r="C77" s="36"/>
      <c r="D77" s="36"/>
      <c r="E77" s="36"/>
      <c r="F77" s="36"/>
      <c r="G77" s="36"/>
      <c r="H77" s="36"/>
      <c r="I77" s="36"/>
      <c r="J77" s="36"/>
      <c r="K77" s="36"/>
      <c r="L77" s="36"/>
      <c r="M77" s="36"/>
      <c r="N77" s="36"/>
      <c r="O77" s="36"/>
      <c r="P77" s="36"/>
      <c r="Q77" s="36"/>
      <c r="R77" s="36"/>
      <c r="S77" s="36"/>
      <c r="T77" s="36"/>
      <c r="U77" s="36"/>
      <c r="V77" s="36"/>
      <c r="W77" s="36"/>
      <c r="X77" s="36"/>
      <c r="BS77" s="1"/>
      <c r="BT77" s="1"/>
      <c r="BU77" s="1"/>
      <c r="BV77" s="1"/>
      <c r="BW77" s="1"/>
      <c r="BX77" s="1"/>
      <c r="BY77" s="1"/>
      <c r="BZ77" s="1"/>
      <c r="CA77" s="1"/>
      <c r="CB77" s="1"/>
      <c r="CC77" s="1"/>
      <c r="CD77" s="1"/>
      <c r="CE77" s="1"/>
      <c r="CF77" s="1"/>
      <c r="CG77" s="1"/>
      <c r="CH77" s="1"/>
      <c r="CI77" s="1"/>
      <c r="CJ77" s="1"/>
      <c r="CK77" s="1"/>
      <c r="CL77" s="1"/>
      <c r="CM77" s="1"/>
      <c r="CN77" s="1"/>
      <c r="CO77" s="1"/>
      <c r="CP77" s="1"/>
      <c r="CQ77" s="1"/>
      <c r="CR77" s="1"/>
      <c r="CS77" s="1"/>
      <c r="CT77" s="1"/>
      <c r="CU77" s="1"/>
      <c r="CV77" s="1"/>
      <c r="CW77" s="1"/>
      <c r="CX77" s="1"/>
      <c r="CY77" s="1"/>
      <c r="CZ77" s="1"/>
      <c r="DA77" s="1"/>
      <c r="DB77" s="1"/>
      <c r="DC77" s="1"/>
      <c r="DD77" s="1"/>
      <c r="DE77" s="1"/>
      <c r="DF77" s="1"/>
      <c r="DG77" s="1"/>
      <c r="DH77" s="1"/>
      <c r="DI77" s="1"/>
      <c r="DJ77" s="1"/>
      <c r="DK77" s="1"/>
      <c r="DL77" s="1"/>
      <c r="DM77" s="1"/>
      <c r="DN77" s="1"/>
      <c r="DO77" s="1"/>
    </row>
    <row r="78" spans="1:119" ht="13.5" customHeight="1" x14ac:dyDescent="0.2">
      <c r="A78" s="36"/>
      <c r="B78" s="36"/>
      <c r="C78" s="36"/>
      <c r="D78" s="36"/>
      <c r="E78" s="36"/>
      <c r="F78" s="36"/>
      <c r="G78" s="36"/>
      <c r="H78" s="36"/>
      <c r="I78" s="36"/>
      <c r="J78" s="36"/>
      <c r="K78" s="36"/>
      <c r="L78" s="36"/>
      <c r="M78" s="36"/>
      <c r="N78" s="36"/>
      <c r="O78" s="36"/>
      <c r="P78" s="36"/>
      <c r="Q78" s="36"/>
      <c r="R78" s="36"/>
      <c r="S78" s="36"/>
      <c r="T78" s="36"/>
      <c r="U78" s="36"/>
      <c r="V78" s="36"/>
      <c r="W78" s="36"/>
      <c r="X78" s="36"/>
      <c r="BS78" s="1"/>
      <c r="BT78" s="1"/>
      <c r="BU78" s="1"/>
      <c r="BV78" s="1"/>
      <c r="BW78" s="1"/>
      <c r="BX78" s="1"/>
      <c r="BY78" s="1"/>
      <c r="BZ78" s="1"/>
      <c r="CA78" s="1"/>
      <c r="CB78" s="1"/>
      <c r="CC78" s="1"/>
      <c r="CD78" s="1"/>
      <c r="CE78" s="1"/>
      <c r="CF78" s="1"/>
      <c r="CG78" s="1"/>
      <c r="CH78" s="1"/>
      <c r="CI78" s="1"/>
      <c r="CJ78" s="1"/>
      <c r="CK78" s="1"/>
      <c r="CL78" s="1"/>
      <c r="CM78" s="1"/>
      <c r="CN78" s="1"/>
      <c r="CO78" s="1"/>
      <c r="CP78" s="1"/>
      <c r="CQ78" s="1"/>
      <c r="CR78" s="1"/>
      <c r="CS78" s="1"/>
      <c r="CT78" s="1"/>
      <c r="CU78" s="1"/>
      <c r="CV78" s="1"/>
      <c r="CW78" s="1"/>
      <c r="CX78" s="1"/>
      <c r="CY78" s="1"/>
      <c r="CZ78" s="1"/>
      <c r="DA78" s="1"/>
      <c r="DB78" s="1"/>
      <c r="DC78" s="1"/>
      <c r="DD78" s="1"/>
      <c r="DE78" s="1"/>
      <c r="DF78" s="1"/>
      <c r="DG78" s="1"/>
      <c r="DH78" s="1"/>
      <c r="DI78" s="1"/>
      <c r="DJ78" s="1"/>
      <c r="DK78" s="1"/>
      <c r="DL78" s="1"/>
      <c r="DM78" s="1"/>
      <c r="DN78" s="1"/>
      <c r="DO78" s="1"/>
    </row>
    <row r="79" spans="1:119" ht="13.5" customHeight="1" x14ac:dyDescent="0.2">
      <c r="A79" s="36"/>
      <c r="B79" s="36"/>
      <c r="C79" s="36"/>
      <c r="D79" s="36"/>
      <c r="E79" s="36"/>
      <c r="F79" s="36"/>
      <c r="G79" s="36"/>
      <c r="H79" s="36"/>
      <c r="I79" s="36"/>
      <c r="J79" s="36"/>
      <c r="K79" s="36"/>
      <c r="L79" s="36"/>
      <c r="M79" s="36"/>
      <c r="N79" s="36"/>
      <c r="O79" s="36"/>
      <c r="P79" s="36"/>
      <c r="Q79" s="36"/>
      <c r="R79" s="36"/>
      <c r="S79" s="36"/>
      <c r="T79" s="36"/>
      <c r="U79" s="36"/>
      <c r="V79" s="36"/>
      <c r="W79" s="36"/>
      <c r="X79" s="36"/>
      <c r="BS79" s="1"/>
      <c r="BT79" s="1"/>
      <c r="BU79" s="1"/>
      <c r="BV79" s="1"/>
      <c r="BW79" s="1"/>
      <c r="BX79" s="1"/>
      <c r="BY79" s="1"/>
      <c r="BZ79" s="1"/>
      <c r="CA79" s="1"/>
      <c r="CB79" s="1"/>
      <c r="CC79" s="1"/>
      <c r="CD79" s="1"/>
      <c r="CE79" s="1"/>
      <c r="CF79" s="1"/>
      <c r="CG79" s="1"/>
      <c r="CH79" s="1"/>
      <c r="CI79" s="1"/>
      <c r="CJ79" s="1"/>
      <c r="CK79" s="1"/>
      <c r="CL79" s="1"/>
      <c r="CM79" s="1"/>
      <c r="CN79" s="1"/>
      <c r="CO79" s="1"/>
      <c r="CP79" s="1"/>
      <c r="CQ79" s="1"/>
      <c r="CR79" s="1"/>
      <c r="CS79" s="1"/>
      <c r="CT79" s="1"/>
      <c r="CU79" s="1"/>
      <c r="CV79" s="1"/>
      <c r="CW79" s="1"/>
      <c r="CX79" s="1"/>
      <c r="CY79" s="1"/>
      <c r="CZ79" s="1"/>
      <c r="DA79" s="1"/>
      <c r="DB79" s="1"/>
      <c r="DC79" s="1"/>
      <c r="DD79" s="1"/>
      <c r="DE79" s="1"/>
      <c r="DF79" s="1"/>
      <c r="DG79" s="1"/>
      <c r="DH79" s="1"/>
      <c r="DI79" s="1"/>
      <c r="DJ79" s="1"/>
      <c r="DK79" s="1"/>
      <c r="DL79" s="1"/>
      <c r="DM79" s="1"/>
      <c r="DN79" s="1"/>
      <c r="DO79" s="1"/>
    </row>
    <row r="80" spans="1:119" ht="13.5" customHeight="1" x14ac:dyDescent="0.2">
      <c r="A80" s="36"/>
      <c r="B80" s="36"/>
      <c r="C80" s="36"/>
      <c r="D80" s="36"/>
      <c r="E80" s="36"/>
      <c r="F80" s="36"/>
      <c r="G80" s="36"/>
      <c r="H80" s="36"/>
      <c r="I80" s="36"/>
      <c r="J80" s="36"/>
      <c r="K80" s="36"/>
      <c r="L80" s="36"/>
      <c r="M80" s="36"/>
      <c r="N80" s="36"/>
      <c r="O80" s="36"/>
      <c r="P80" s="36"/>
      <c r="Q80" s="36"/>
      <c r="R80" s="36"/>
      <c r="S80" s="36"/>
      <c r="T80" s="36"/>
      <c r="U80" s="36"/>
      <c r="V80" s="36"/>
      <c r="W80" s="36"/>
      <c r="X80" s="36"/>
      <c r="BS80" s="1"/>
      <c r="BT80" s="1"/>
      <c r="BU80" s="1"/>
      <c r="BV80" s="1"/>
      <c r="BW80" s="1"/>
      <c r="BX80" s="1"/>
      <c r="BY80" s="1"/>
      <c r="BZ80" s="1"/>
      <c r="CA80" s="1"/>
      <c r="CB80" s="1"/>
      <c r="CC80" s="1"/>
      <c r="CD80" s="1"/>
      <c r="CE80" s="1"/>
      <c r="CF80" s="1"/>
      <c r="CG80" s="1"/>
      <c r="CH80" s="1"/>
      <c r="CI80" s="1"/>
      <c r="CJ80" s="1"/>
      <c r="CK80" s="1"/>
      <c r="CL80" s="1"/>
      <c r="CM80" s="1"/>
      <c r="CN80" s="1"/>
      <c r="CO80" s="1"/>
      <c r="CP80" s="1"/>
      <c r="CQ80" s="1"/>
      <c r="CR80" s="1"/>
      <c r="CS80" s="1"/>
      <c r="CT80" s="1"/>
      <c r="CU80" s="1"/>
      <c r="CV80" s="1"/>
      <c r="CW80" s="1"/>
      <c r="CX80" s="1"/>
      <c r="CY80" s="1"/>
      <c r="CZ80" s="1"/>
      <c r="DA80" s="1"/>
      <c r="DB80" s="1"/>
      <c r="DC80" s="1"/>
      <c r="DD80" s="1"/>
      <c r="DE80" s="1"/>
      <c r="DF80" s="1"/>
      <c r="DG80" s="1"/>
      <c r="DH80" s="1"/>
      <c r="DI80" s="1"/>
      <c r="DJ80" s="1"/>
      <c r="DK80" s="1"/>
      <c r="DL80" s="1"/>
      <c r="DM80" s="1"/>
      <c r="DN80" s="1"/>
      <c r="DO80" s="1"/>
    </row>
    <row r="81" spans="1:119" ht="13.5" customHeight="1" x14ac:dyDescent="0.2">
      <c r="A81" s="36"/>
      <c r="B81" s="36"/>
      <c r="C81" s="36"/>
      <c r="D81" s="36"/>
      <c r="E81" s="36"/>
      <c r="F81" s="36"/>
      <c r="G81" s="36"/>
      <c r="H81" s="36"/>
      <c r="I81" s="36"/>
      <c r="J81" s="36"/>
      <c r="K81" s="36"/>
      <c r="L81" s="36"/>
      <c r="M81" s="36"/>
      <c r="N81" s="36"/>
      <c r="O81" s="36"/>
      <c r="P81" s="36"/>
      <c r="Q81" s="36"/>
      <c r="R81" s="36"/>
      <c r="S81" s="36"/>
      <c r="T81" s="36"/>
      <c r="U81" s="36"/>
      <c r="V81" s="36"/>
      <c r="W81" s="36"/>
      <c r="X81" s="36"/>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c r="DK81" s="1"/>
      <c r="DL81" s="1"/>
      <c r="DM81" s="1"/>
      <c r="DN81" s="1"/>
      <c r="DO81" s="1"/>
    </row>
    <row r="82" spans="1:119" ht="13.5" customHeight="1" x14ac:dyDescent="0.2">
      <c r="A82" s="36"/>
      <c r="B82" s="36"/>
      <c r="C82" s="36"/>
      <c r="D82" s="36"/>
      <c r="E82" s="36"/>
      <c r="F82" s="36"/>
      <c r="G82" s="36"/>
      <c r="H82" s="36"/>
      <c r="I82" s="36"/>
      <c r="J82" s="36"/>
      <c r="K82" s="36"/>
      <c r="L82" s="36"/>
      <c r="M82" s="36"/>
      <c r="N82" s="36"/>
      <c r="O82" s="36"/>
      <c r="P82" s="36"/>
      <c r="Q82" s="36"/>
      <c r="R82" s="36"/>
      <c r="S82" s="36"/>
      <c r="T82" s="36"/>
      <c r="U82" s="36"/>
      <c r="V82" s="36"/>
      <c r="W82" s="36"/>
      <c r="X82" s="36"/>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c r="DK82" s="1"/>
      <c r="DL82" s="1"/>
      <c r="DM82" s="1"/>
      <c r="DN82" s="1"/>
      <c r="DO82" s="1"/>
    </row>
    <row r="83" spans="1:119" ht="13.5" customHeight="1" x14ac:dyDescent="0.2">
      <c r="A83" s="36"/>
      <c r="B83" s="36"/>
      <c r="C83" s="36"/>
      <c r="D83" s="36"/>
      <c r="E83" s="36"/>
      <c r="F83" s="36"/>
      <c r="G83" s="36"/>
      <c r="H83" s="36"/>
      <c r="I83" s="36"/>
      <c r="J83" s="36"/>
      <c r="K83" s="36"/>
      <c r="L83" s="36"/>
      <c r="M83" s="36"/>
      <c r="N83" s="36"/>
      <c r="O83" s="36"/>
      <c r="P83" s="36"/>
      <c r="Q83" s="36"/>
      <c r="R83" s="36"/>
      <c r="S83" s="36"/>
      <c r="T83" s="36"/>
      <c r="U83" s="36"/>
      <c r="V83" s="36"/>
      <c r="W83" s="36"/>
      <c r="X83" s="36"/>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c r="DK83" s="1"/>
      <c r="DL83" s="1"/>
      <c r="DM83" s="1"/>
      <c r="DN83" s="1"/>
      <c r="DO83" s="1"/>
    </row>
    <row r="84" spans="1:119" ht="13.5" customHeight="1" x14ac:dyDescent="0.2">
      <c r="A84" s="36"/>
      <c r="B84" s="36"/>
      <c r="C84" s="36"/>
      <c r="D84" s="36"/>
      <c r="E84" s="36"/>
      <c r="F84" s="36"/>
      <c r="G84" s="36"/>
      <c r="H84" s="36"/>
      <c r="I84" s="36"/>
      <c r="J84" s="36"/>
      <c r="K84" s="36"/>
      <c r="L84" s="36"/>
      <c r="M84" s="36"/>
      <c r="N84" s="36"/>
      <c r="O84" s="36"/>
      <c r="P84" s="36"/>
      <c r="Q84" s="36"/>
      <c r="R84" s="36"/>
      <c r="S84" s="36"/>
      <c r="T84" s="36"/>
      <c r="U84" s="36"/>
      <c r="V84" s="36"/>
      <c r="W84" s="36"/>
      <c r="X84" s="36"/>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c r="DK84" s="1"/>
      <c r="DL84" s="1"/>
      <c r="DM84" s="1"/>
      <c r="DN84" s="1"/>
      <c r="DO84" s="1"/>
    </row>
    <row r="85" spans="1:119" ht="13.5" customHeight="1" x14ac:dyDescent="0.2">
      <c r="A85" s="36"/>
      <c r="B85" s="36"/>
      <c r="C85" s="36"/>
      <c r="D85" s="36"/>
      <c r="E85" s="36"/>
      <c r="F85" s="36"/>
      <c r="G85" s="36"/>
      <c r="H85" s="36"/>
      <c r="I85" s="36"/>
      <c r="J85" s="36"/>
      <c r="K85" s="36"/>
      <c r="L85" s="36"/>
      <c r="M85" s="36"/>
      <c r="N85" s="36"/>
      <c r="O85" s="36"/>
      <c r="P85" s="36"/>
      <c r="Q85" s="36"/>
      <c r="R85" s="36"/>
      <c r="S85" s="36"/>
      <c r="T85" s="36"/>
      <c r="U85" s="36"/>
      <c r="V85" s="36"/>
      <c r="W85" s="36"/>
      <c r="X85" s="36"/>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c r="DK85" s="1"/>
      <c r="DL85" s="1"/>
      <c r="DM85" s="1"/>
      <c r="DN85" s="1"/>
      <c r="DO85" s="1"/>
    </row>
    <row r="86" spans="1:119" ht="13.5" customHeight="1" x14ac:dyDescent="0.2">
      <c r="A86" s="36"/>
      <c r="B86" s="36"/>
      <c r="C86" s="36"/>
      <c r="D86" s="36"/>
      <c r="E86" s="36"/>
      <c r="F86" s="36"/>
      <c r="G86" s="36"/>
      <c r="H86" s="36"/>
      <c r="I86" s="36"/>
      <c r="J86" s="36"/>
      <c r="K86" s="36"/>
      <c r="L86" s="36"/>
      <c r="M86" s="36"/>
      <c r="N86" s="36"/>
      <c r="O86" s="36"/>
      <c r="P86" s="36"/>
      <c r="Q86" s="36"/>
      <c r="R86" s="36"/>
      <c r="S86" s="36"/>
      <c r="T86" s="36"/>
      <c r="U86" s="36"/>
      <c r="V86" s="36"/>
      <c r="W86" s="36"/>
      <c r="X86" s="36"/>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c r="DK86" s="1"/>
      <c r="DL86" s="1"/>
      <c r="DM86" s="1"/>
      <c r="DN86" s="1"/>
      <c r="DO86" s="1"/>
    </row>
    <row r="87" spans="1:119" ht="13.5" customHeight="1" x14ac:dyDescent="0.2">
      <c r="A87" s="36"/>
      <c r="B87" s="36"/>
      <c r="C87" s="36"/>
      <c r="D87" s="36"/>
      <c r="E87" s="36"/>
      <c r="F87" s="36"/>
      <c r="G87" s="36"/>
      <c r="H87" s="36"/>
      <c r="I87" s="36"/>
      <c r="J87" s="36"/>
      <c r="K87" s="36"/>
      <c r="L87" s="36"/>
      <c r="M87" s="36"/>
      <c r="N87" s="36"/>
      <c r="O87" s="36"/>
      <c r="P87" s="36"/>
      <c r="Q87" s="36"/>
      <c r="R87" s="36"/>
      <c r="S87" s="36"/>
      <c r="T87" s="36"/>
      <c r="U87" s="36"/>
      <c r="V87" s="36"/>
      <c r="W87" s="36"/>
      <c r="X87" s="36"/>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c r="DK87" s="1"/>
      <c r="DL87" s="1"/>
      <c r="DM87" s="1"/>
      <c r="DN87" s="1"/>
      <c r="DO87" s="1"/>
    </row>
    <row r="88" spans="1:119" ht="13.5" customHeight="1" x14ac:dyDescent="0.2">
      <c r="A88" s="36"/>
      <c r="B88" s="36"/>
      <c r="C88" s="36"/>
      <c r="D88" s="36"/>
      <c r="E88" s="36"/>
      <c r="F88" s="36"/>
      <c r="G88" s="36"/>
      <c r="H88" s="36"/>
      <c r="I88" s="36"/>
      <c r="J88" s="36"/>
      <c r="K88" s="36"/>
      <c r="L88" s="36"/>
      <c r="M88" s="36"/>
      <c r="N88" s="36"/>
      <c r="O88" s="36"/>
      <c r="P88" s="36"/>
      <c r="Q88" s="36"/>
      <c r="R88" s="36"/>
      <c r="S88" s="36"/>
      <c r="T88" s="36"/>
      <c r="U88" s="36"/>
      <c r="V88" s="36"/>
      <c r="W88" s="36"/>
      <c r="X88" s="36"/>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row>
    <row r="89" spans="1:119" ht="13.5" customHeight="1" x14ac:dyDescent="0.2">
      <c r="A89" s="36"/>
      <c r="B89" s="36"/>
      <c r="C89" s="36"/>
      <c r="D89" s="36"/>
      <c r="E89" s="36"/>
      <c r="F89" s="36"/>
      <c r="G89" s="36"/>
      <c r="H89" s="36"/>
      <c r="I89" s="36"/>
      <c r="J89" s="36"/>
      <c r="K89" s="36"/>
      <c r="L89" s="36"/>
      <c r="M89" s="36"/>
      <c r="N89" s="36"/>
      <c r="O89" s="36"/>
      <c r="P89" s="36"/>
      <c r="Q89" s="36"/>
      <c r="R89" s="36"/>
      <c r="S89" s="36"/>
      <c r="T89" s="36"/>
      <c r="U89" s="36"/>
      <c r="V89" s="36"/>
      <c r="W89" s="36"/>
      <c r="X89" s="36"/>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c r="DK89" s="1"/>
      <c r="DL89" s="1"/>
      <c r="DM89" s="1"/>
      <c r="DN89" s="1"/>
      <c r="DO89" s="1"/>
    </row>
    <row r="90" spans="1:119" ht="13.5" customHeight="1" x14ac:dyDescent="0.2">
      <c r="A90" s="36"/>
      <c r="B90" s="36"/>
      <c r="C90" s="36"/>
      <c r="D90" s="36"/>
      <c r="E90" s="36"/>
      <c r="F90" s="36"/>
      <c r="G90" s="36"/>
      <c r="H90" s="36"/>
      <c r="I90" s="36"/>
      <c r="J90" s="36"/>
      <c r="K90" s="36"/>
      <c r="L90" s="36"/>
      <c r="M90" s="36"/>
      <c r="N90" s="36"/>
      <c r="O90" s="36"/>
      <c r="P90" s="36"/>
      <c r="Q90" s="36"/>
      <c r="R90" s="36"/>
      <c r="S90" s="36"/>
      <c r="T90" s="36"/>
      <c r="U90" s="36"/>
      <c r="V90" s="36"/>
      <c r="W90" s="36"/>
      <c r="X90" s="36"/>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c r="DK90" s="1"/>
      <c r="DL90" s="1"/>
      <c r="DM90" s="1"/>
      <c r="DN90" s="1"/>
      <c r="DO90" s="1"/>
    </row>
    <row r="91" spans="1:119" ht="13.5" customHeight="1" x14ac:dyDescent="0.2">
      <c r="A91" s="36"/>
      <c r="B91" s="36"/>
      <c r="C91" s="36"/>
      <c r="D91" s="36"/>
      <c r="E91" s="36"/>
      <c r="F91" s="36"/>
      <c r="G91" s="36"/>
      <c r="H91" s="36"/>
      <c r="I91" s="36"/>
      <c r="J91" s="36"/>
      <c r="K91" s="36"/>
      <c r="L91" s="36"/>
      <c r="M91" s="36"/>
      <c r="N91" s="36"/>
      <c r="O91" s="36"/>
      <c r="P91" s="36"/>
      <c r="Q91" s="36"/>
      <c r="R91" s="36"/>
      <c r="S91" s="36"/>
      <c r="T91" s="36"/>
      <c r="U91" s="36"/>
      <c r="V91" s="36"/>
      <c r="W91" s="36"/>
      <c r="X91" s="36"/>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c r="DK91" s="1"/>
      <c r="DL91" s="1"/>
      <c r="DM91" s="1"/>
      <c r="DN91" s="1"/>
      <c r="DO91" s="1"/>
    </row>
    <row r="92" spans="1:119" ht="13.5" customHeight="1" x14ac:dyDescent="0.2">
      <c r="A92" s="36"/>
      <c r="B92" s="36"/>
      <c r="C92" s="36"/>
      <c r="D92" s="36"/>
      <c r="E92" s="36"/>
      <c r="F92" s="36"/>
      <c r="G92" s="36"/>
      <c r="H92" s="36"/>
      <c r="I92" s="36"/>
      <c r="J92" s="36"/>
      <c r="K92" s="36"/>
      <c r="L92" s="36"/>
      <c r="M92" s="36"/>
      <c r="N92" s="36"/>
      <c r="O92" s="36"/>
      <c r="P92" s="36"/>
      <c r="Q92" s="36"/>
      <c r="R92" s="36"/>
      <c r="S92" s="36"/>
      <c r="T92" s="36"/>
      <c r="U92" s="36"/>
      <c r="V92" s="36"/>
      <c r="W92" s="36"/>
      <c r="X92" s="36"/>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c r="DK92" s="1"/>
      <c r="DL92" s="1"/>
      <c r="DM92" s="1"/>
      <c r="DN92" s="1"/>
      <c r="DO92" s="1"/>
    </row>
    <row r="93" spans="1:119" ht="13.5" customHeight="1" x14ac:dyDescent="0.2">
      <c r="A93" s="36"/>
      <c r="B93" s="36"/>
      <c r="C93" s="36"/>
      <c r="D93" s="36"/>
      <c r="E93" s="36"/>
      <c r="F93" s="36"/>
      <c r="G93" s="36"/>
      <c r="H93" s="36"/>
      <c r="I93" s="36"/>
      <c r="J93" s="36"/>
      <c r="K93" s="36"/>
      <c r="L93" s="36"/>
      <c r="M93" s="36"/>
      <c r="N93" s="36"/>
      <c r="O93" s="36"/>
      <c r="P93" s="36"/>
      <c r="Q93" s="36"/>
      <c r="R93" s="36"/>
      <c r="S93" s="36"/>
      <c r="T93" s="36"/>
      <c r="U93" s="36"/>
      <c r="V93" s="36"/>
      <c r="W93" s="36"/>
      <c r="X93" s="36"/>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c r="DK93" s="1"/>
      <c r="DL93" s="1"/>
      <c r="DM93" s="1"/>
      <c r="DN93" s="1"/>
      <c r="DO93" s="1"/>
    </row>
    <row r="94" spans="1:119" ht="13.5" customHeight="1" x14ac:dyDescent="0.2">
      <c r="A94" s="36"/>
      <c r="B94" s="36"/>
      <c r="C94" s="36"/>
      <c r="D94" s="36"/>
      <c r="E94" s="36"/>
      <c r="F94" s="36"/>
      <c r="G94" s="36"/>
      <c r="H94" s="36"/>
      <c r="I94" s="36"/>
      <c r="J94" s="36"/>
      <c r="K94" s="36"/>
      <c r="L94" s="36"/>
      <c r="M94" s="36"/>
      <c r="N94" s="36"/>
      <c r="O94" s="36"/>
      <c r="P94" s="36"/>
      <c r="Q94" s="36"/>
      <c r="R94" s="36"/>
      <c r="S94" s="36"/>
      <c r="T94" s="36"/>
      <c r="U94" s="36"/>
      <c r="V94" s="36"/>
      <c r="W94" s="36"/>
      <c r="X94" s="36"/>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c r="DK94" s="1"/>
      <c r="DL94" s="1"/>
      <c r="DM94" s="1"/>
      <c r="DN94" s="1"/>
      <c r="DO94" s="1"/>
    </row>
    <row r="95" spans="1:119" ht="13.5" customHeight="1" x14ac:dyDescent="0.2">
      <c r="A95" s="36"/>
      <c r="B95" s="36"/>
      <c r="C95" s="36"/>
      <c r="D95" s="36"/>
      <c r="E95" s="36"/>
      <c r="F95" s="36"/>
      <c r="G95" s="36"/>
      <c r="H95" s="36"/>
      <c r="I95" s="36"/>
      <c r="J95" s="36"/>
      <c r="K95" s="36"/>
      <c r="L95" s="36"/>
      <c r="M95" s="36"/>
      <c r="N95" s="36"/>
      <c r="O95" s="36"/>
      <c r="P95" s="36"/>
      <c r="Q95" s="36"/>
      <c r="R95" s="36"/>
      <c r="S95" s="36"/>
      <c r="T95" s="36"/>
      <c r="U95" s="36"/>
      <c r="V95" s="36"/>
      <c r="W95" s="36"/>
      <c r="X95" s="36"/>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c r="DK95" s="1"/>
      <c r="DL95" s="1"/>
      <c r="DM95" s="1"/>
      <c r="DN95" s="1"/>
      <c r="DO95" s="1"/>
    </row>
    <row r="96" spans="1:119" ht="13.5" customHeight="1" x14ac:dyDescent="0.2">
      <c r="A96" s="36"/>
      <c r="B96" s="36"/>
      <c r="C96" s="36"/>
      <c r="D96" s="36"/>
      <c r="E96" s="36"/>
      <c r="F96" s="36"/>
      <c r="G96" s="36"/>
      <c r="H96" s="36"/>
      <c r="I96" s="36"/>
      <c r="J96" s="36"/>
      <c r="K96" s="36"/>
      <c r="L96" s="36"/>
      <c r="M96" s="36"/>
      <c r="N96" s="36"/>
      <c r="O96" s="36"/>
      <c r="P96" s="36"/>
      <c r="Q96" s="36"/>
      <c r="R96" s="36"/>
      <c r="S96" s="36"/>
      <c r="T96" s="36"/>
      <c r="U96" s="36"/>
      <c r="V96" s="36"/>
      <c r="W96" s="36"/>
      <c r="X96" s="36"/>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c r="DK96" s="1"/>
      <c r="DL96" s="1"/>
      <c r="DM96" s="1"/>
      <c r="DN96" s="1"/>
      <c r="DO96" s="1"/>
    </row>
    <row r="97" spans="1:119" ht="13.5" customHeight="1" x14ac:dyDescent="0.2">
      <c r="A97" s="36"/>
      <c r="B97" s="36"/>
      <c r="C97" s="36"/>
      <c r="D97" s="36"/>
      <c r="E97" s="36"/>
      <c r="F97" s="36"/>
      <c r="G97" s="36"/>
      <c r="H97" s="36"/>
      <c r="I97" s="36"/>
      <c r="J97" s="36"/>
      <c r="K97" s="36"/>
      <c r="L97" s="36"/>
      <c r="M97" s="36"/>
      <c r="N97" s="36"/>
      <c r="O97" s="36"/>
      <c r="P97" s="36"/>
      <c r="Q97" s="36"/>
      <c r="R97" s="36"/>
      <c r="S97" s="36"/>
      <c r="T97" s="36"/>
      <c r="U97" s="36"/>
      <c r="V97" s="36"/>
      <c r="W97" s="36"/>
      <c r="X97" s="36"/>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c r="DK97" s="1"/>
      <c r="DL97" s="1"/>
      <c r="DM97" s="1"/>
      <c r="DN97" s="1"/>
      <c r="DO97" s="1"/>
    </row>
    <row r="98" spans="1:119" ht="13.5" customHeight="1" x14ac:dyDescent="0.2">
      <c r="A98" s="36"/>
      <c r="B98" s="36"/>
      <c r="C98" s="36"/>
      <c r="D98" s="36"/>
      <c r="E98" s="36"/>
      <c r="F98" s="36"/>
      <c r="G98" s="36"/>
      <c r="H98" s="36"/>
      <c r="I98" s="36"/>
      <c r="J98" s="36"/>
      <c r="K98" s="36"/>
      <c r="L98" s="36"/>
      <c r="M98" s="36"/>
      <c r="N98" s="36"/>
      <c r="O98" s="36"/>
      <c r="P98" s="36"/>
      <c r="Q98" s="36"/>
      <c r="R98" s="36"/>
      <c r="S98" s="36"/>
      <c r="T98" s="36"/>
      <c r="U98" s="36"/>
      <c r="V98" s="36"/>
      <c r="W98" s="36"/>
      <c r="X98" s="36"/>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c r="DK98" s="1"/>
      <c r="DL98" s="1"/>
      <c r="DM98" s="1"/>
      <c r="DN98" s="1"/>
      <c r="DO98" s="1"/>
    </row>
    <row r="99" spans="1:119" ht="13.5" customHeight="1" x14ac:dyDescent="0.2">
      <c r="A99" s="36"/>
      <c r="B99" s="36"/>
      <c r="C99" s="36"/>
      <c r="D99" s="36"/>
      <c r="E99" s="36"/>
      <c r="F99" s="36"/>
      <c r="G99" s="36"/>
      <c r="H99" s="36"/>
      <c r="I99" s="36"/>
      <c r="J99" s="36"/>
      <c r="K99" s="36"/>
      <c r="L99" s="36"/>
      <c r="M99" s="36"/>
      <c r="N99" s="36"/>
      <c r="O99" s="36"/>
      <c r="P99" s="36"/>
      <c r="Q99" s="36"/>
      <c r="R99" s="36"/>
      <c r="S99" s="36"/>
      <c r="T99" s="36"/>
      <c r="U99" s="36"/>
      <c r="V99" s="36"/>
      <c r="W99" s="36"/>
      <c r="X99" s="36"/>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c r="DK99" s="1"/>
      <c r="DL99" s="1"/>
      <c r="DM99" s="1"/>
      <c r="DN99" s="1"/>
      <c r="DO99" s="1"/>
    </row>
    <row r="100" spans="1:119" ht="13.5" customHeight="1" x14ac:dyDescent="0.2">
      <c r="A100" s="36"/>
      <c r="B100" s="36"/>
      <c r="C100" s="36"/>
      <c r="D100" s="36"/>
      <c r="E100" s="36"/>
      <c r="F100" s="36"/>
      <c r="G100" s="36"/>
      <c r="H100" s="36"/>
      <c r="I100" s="36"/>
      <c r="J100" s="36"/>
      <c r="K100" s="36"/>
      <c r="L100" s="36"/>
      <c r="M100" s="36"/>
      <c r="N100" s="36"/>
      <c r="O100" s="36"/>
      <c r="P100" s="36"/>
      <c r="Q100" s="36"/>
      <c r="R100" s="36"/>
      <c r="S100" s="36"/>
      <c r="T100" s="36"/>
      <c r="U100" s="36"/>
      <c r="V100" s="36"/>
      <c r="W100" s="36"/>
      <c r="X100" s="36"/>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c r="DK100" s="1"/>
      <c r="DL100" s="1"/>
      <c r="DM100" s="1"/>
      <c r="DN100" s="1"/>
      <c r="DO100" s="1"/>
    </row>
    <row r="101" spans="1:119" ht="13.5" customHeight="1" x14ac:dyDescent="0.2">
      <c r="A101" s="36"/>
      <c r="B101" s="36"/>
      <c r="C101" s="36"/>
      <c r="D101" s="36"/>
      <c r="E101" s="36"/>
      <c r="F101" s="36"/>
      <c r="G101" s="36"/>
      <c r="H101" s="36"/>
      <c r="I101" s="36"/>
      <c r="J101" s="36"/>
      <c r="K101" s="36"/>
      <c r="L101" s="36"/>
      <c r="M101" s="36"/>
      <c r="N101" s="36"/>
      <c r="O101" s="36"/>
      <c r="P101" s="36"/>
      <c r="Q101" s="36"/>
      <c r="R101" s="36"/>
      <c r="S101" s="36"/>
      <c r="T101" s="36"/>
      <c r="U101" s="36"/>
      <c r="V101" s="36"/>
      <c r="W101" s="36"/>
      <c r="X101" s="36"/>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c r="DK101" s="1"/>
      <c r="DL101" s="1"/>
      <c r="DM101" s="1"/>
      <c r="DN101" s="1"/>
      <c r="DO101" s="1"/>
    </row>
    <row r="102" spans="1:119" ht="13.5" customHeight="1" x14ac:dyDescent="0.2">
      <c r="A102" s="36"/>
      <c r="B102" s="36"/>
      <c r="C102" s="36"/>
      <c r="D102" s="36"/>
      <c r="E102" s="36"/>
      <c r="F102" s="36"/>
      <c r="G102" s="36"/>
      <c r="H102" s="36"/>
      <c r="I102" s="36"/>
      <c r="J102" s="36"/>
      <c r="K102" s="36"/>
      <c r="L102" s="36"/>
      <c r="M102" s="36"/>
      <c r="N102" s="36"/>
      <c r="O102" s="36"/>
      <c r="P102" s="36"/>
      <c r="Q102" s="36"/>
      <c r="R102" s="36"/>
      <c r="S102" s="36"/>
      <c r="T102" s="36"/>
      <c r="U102" s="36"/>
      <c r="V102" s="36"/>
      <c r="W102" s="36"/>
      <c r="X102" s="36"/>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c r="DK102" s="1"/>
      <c r="DL102" s="1"/>
      <c r="DM102" s="1"/>
      <c r="DN102" s="1"/>
      <c r="DO102" s="1"/>
    </row>
    <row r="103" spans="1:119" ht="13.5" customHeight="1" x14ac:dyDescent="0.2">
      <c r="A103" s="36"/>
      <c r="B103" s="36"/>
      <c r="C103" s="36"/>
      <c r="D103" s="36"/>
      <c r="E103" s="36"/>
      <c r="F103" s="36"/>
      <c r="G103" s="36"/>
      <c r="H103" s="36"/>
      <c r="I103" s="36"/>
      <c r="J103" s="36"/>
      <c r="K103" s="36"/>
      <c r="L103" s="36"/>
      <c r="M103" s="36"/>
      <c r="N103" s="36"/>
      <c r="O103" s="36"/>
      <c r="P103" s="36"/>
      <c r="Q103" s="36"/>
      <c r="R103" s="36"/>
      <c r="S103" s="36"/>
      <c r="T103" s="36"/>
      <c r="U103" s="36"/>
      <c r="V103" s="36"/>
      <c r="W103" s="36"/>
      <c r="X103" s="36"/>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c r="DK103" s="1"/>
      <c r="DL103" s="1"/>
      <c r="DM103" s="1"/>
      <c r="DN103" s="1"/>
      <c r="DO103" s="1"/>
    </row>
    <row r="104" spans="1:119" ht="13.5" customHeight="1" x14ac:dyDescent="0.2">
      <c r="A104" s="36"/>
      <c r="B104" s="36"/>
      <c r="C104" s="36"/>
      <c r="D104" s="36"/>
      <c r="E104" s="36"/>
      <c r="F104" s="36"/>
      <c r="G104" s="36"/>
      <c r="H104" s="36"/>
      <c r="I104" s="36"/>
      <c r="J104" s="36"/>
      <c r="K104" s="36"/>
      <c r="L104" s="36"/>
      <c r="M104" s="36"/>
      <c r="N104" s="36"/>
      <c r="O104" s="36"/>
      <c r="P104" s="36"/>
      <c r="Q104" s="36"/>
      <c r="R104" s="36"/>
      <c r="S104" s="36"/>
      <c r="T104" s="36"/>
      <c r="U104" s="36"/>
      <c r="V104" s="36"/>
      <c r="W104" s="36"/>
      <c r="X104" s="36"/>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c r="DK104" s="1"/>
      <c r="DL104" s="1"/>
      <c r="DM104" s="1"/>
      <c r="DN104" s="1"/>
      <c r="DO104" s="1"/>
    </row>
    <row r="105" spans="1:119" ht="13.5" customHeight="1" x14ac:dyDescent="0.2">
      <c r="A105" s="36"/>
      <c r="B105" s="36"/>
      <c r="C105" s="36"/>
      <c r="D105" s="36"/>
      <c r="E105" s="36"/>
      <c r="F105" s="36"/>
      <c r="G105" s="36"/>
      <c r="H105" s="36"/>
      <c r="I105" s="36"/>
      <c r="J105" s="36"/>
      <c r="K105" s="36"/>
      <c r="L105" s="36"/>
      <c r="M105" s="36"/>
      <c r="N105" s="36"/>
      <c r="O105" s="36"/>
      <c r="P105" s="36"/>
      <c r="Q105" s="36"/>
      <c r="R105" s="36"/>
      <c r="S105" s="36"/>
      <c r="T105" s="36"/>
      <c r="U105" s="36"/>
      <c r="V105" s="36"/>
      <c r="W105" s="36"/>
      <c r="X105" s="36"/>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c r="DK105" s="1"/>
      <c r="DL105" s="1"/>
      <c r="DM105" s="1"/>
      <c r="DN105" s="1"/>
      <c r="DO105" s="1"/>
    </row>
    <row r="106" spans="1:119" ht="13.5" customHeight="1" x14ac:dyDescent="0.2">
      <c r="A106" s="36"/>
      <c r="B106" s="36"/>
      <c r="C106" s="36"/>
      <c r="D106" s="36"/>
      <c r="E106" s="36"/>
      <c r="F106" s="36"/>
      <c r="G106" s="36"/>
      <c r="H106" s="36"/>
      <c r="I106" s="36"/>
      <c r="J106" s="36"/>
      <c r="K106" s="36"/>
      <c r="L106" s="36"/>
      <c r="M106" s="36"/>
      <c r="N106" s="36"/>
      <c r="O106" s="36"/>
      <c r="P106" s="36"/>
      <c r="Q106" s="36"/>
      <c r="R106" s="36"/>
      <c r="S106" s="36"/>
      <c r="T106" s="36"/>
      <c r="U106" s="36"/>
      <c r="V106" s="36"/>
      <c r="W106" s="36"/>
      <c r="X106" s="36"/>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c r="DK106" s="1"/>
      <c r="DL106" s="1"/>
      <c r="DM106" s="1"/>
      <c r="DN106" s="1"/>
      <c r="DO106" s="1"/>
    </row>
    <row r="107" spans="1:119" ht="13.5" customHeight="1" x14ac:dyDescent="0.2">
      <c r="A107" s="36"/>
      <c r="B107" s="36"/>
      <c r="C107" s="36"/>
      <c r="D107" s="36"/>
      <c r="E107" s="36"/>
      <c r="F107" s="36"/>
      <c r="G107" s="36"/>
      <c r="H107" s="36"/>
      <c r="I107" s="36"/>
      <c r="J107" s="36"/>
      <c r="K107" s="36"/>
      <c r="L107" s="36"/>
      <c r="M107" s="36"/>
      <c r="N107" s="36"/>
      <c r="O107" s="36"/>
      <c r="P107" s="36"/>
      <c r="Q107" s="36"/>
      <c r="R107" s="36"/>
      <c r="S107" s="36"/>
      <c r="T107" s="36"/>
      <c r="U107" s="36"/>
      <c r="V107" s="36"/>
      <c r="W107" s="36"/>
      <c r="X107" s="36"/>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c r="DK107" s="1"/>
      <c r="DL107" s="1"/>
      <c r="DM107" s="1"/>
      <c r="DN107" s="1"/>
      <c r="DO107" s="1"/>
    </row>
    <row r="108" spans="1:119" ht="13.5" customHeight="1" x14ac:dyDescent="0.2">
      <c r="A108" s="36"/>
      <c r="B108" s="36"/>
      <c r="C108" s="36"/>
      <c r="D108" s="36"/>
      <c r="E108" s="36"/>
      <c r="F108" s="36"/>
      <c r="G108" s="36"/>
      <c r="H108" s="36"/>
      <c r="I108" s="36"/>
      <c r="J108" s="36"/>
      <c r="K108" s="36"/>
      <c r="L108" s="36"/>
      <c r="M108" s="36"/>
      <c r="N108" s="36"/>
      <c r="O108" s="36"/>
      <c r="P108" s="36"/>
      <c r="Q108" s="36"/>
      <c r="R108" s="36"/>
      <c r="S108" s="36"/>
      <c r="T108" s="36"/>
      <c r="U108" s="36"/>
      <c r="V108" s="36"/>
      <c r="W108" s="36"/>
      <c r="X108" s="36"/>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c r="DK108" s="1"/>
      <c r="DL108" s="1"/>
      <c r="DM108" s="1"/>
      <c r="DN108" s="1"/>
      <c r="DO108" s="1"/>
    </row>
    <row r="109" spans="1:119" ht="13.5" customHeight="1" x14ac:dyDescent="0.2">
      <c r="A109" s="36"/>
      <c r="B109" s="36"/>
      <c r="C109" s="36"/>
      <c r="D109" s="36"/>
      <c r="E109" s="36"/>
      <c r="F109" s="36"/>
      <c r="G109" s="36"/>
      <c r="H109" s="36"/>
      <c r="I109" s="36"/>
      <c r="J109" s="36"/>
      <c r="K109" s="36"/>
      <c r="L109" s="36"/>
      <c r="M109" s="36"/>
      <c r="N109" s="36"/>
      <c r="O109" s="36"/>
      <c r="P109" s="36"/>
      <c r="Q109" s="36"/>
      <c r="R109" s="36"/>
      <c r="S109" s="36"/>
      <c r="T109" s="36"/>
      <c r="U109" s="36"/>
      <c r="V109" s="36"/>
      <c r="W109" s="36"/>
      <c r="X109" s="36"/>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c r="DK109" s="1"/>
      <c r="DL109" s="1"/>
      <c r="DM109" s="1"/>
      <c r="DN109" s="1"/>
      <c r="DO109" s="1"/>
    </row>
    <row r="110" spans="1:119" ht="13.5" customHeight="1" x14ac:dyDescent="0.2">
      <c r="A110" s="36"/>
      <c r="B110" s="36"/>
      <c r="C110" s="36"/>
      <c r="D110" s="36"/>
      <c r="E110" s="36"/>
      <c r="F110" s="36"/>
      <c r="G110" s="36"/>
      <c r="H110" s="36"/>
      <c r="I110" s="36"/>
      <c r="J110" s="36"/>
      <c r="K110" s="36"/>
      <c r="L110" s="36"/>
      <c r="M110" s="36"/>
      <c r="N110" s="36"/>
      <c r="O110" s="36"/>
      <c r="P110" s="36"/>
      <c r="Q110" s="36"/>
      <c r="R110" s="36"/>
      <c r="S110" s="36"/>
      <c r="T110" s="36"/>
      <c r="U110" s="36"/>
      <c r="V110" s="36"/>
      <c r="W110" s="36"/>
      <c r="X110" s="36"/>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c r="DK110" s="1"/>
      <c r="DL110" s="1"/>
      <c r="DM110" s="1"/>
      <c r="DN110" s="1"/>
      <c r="DO110" s="1"/>
    </row>
    <row r="111" spans="1:119" ht="13.5" customHeight="1" x14ac:dyDescent="0.2">
      <c r="A111" s="36"/>
      <c r="B111" s="36"/>
      <c r="C111" s="36"/>
      <c r="D111" s="36"/>
      <c r="E111" s="36"/>
      <c r="F111" s="36"/>
      <c r="G111" s="36"/>
      <c r="H111" s="36"/>
      <c r="I111" s="36"/>
      <c r="J111" s="36"/>
      <c r="K111" s="36"/>
      <c r="L111" s="36"/>
      <c r="M111" s="36"/>
      <c r="N111" s="36"/>
      <c r="O111" s="36"/>
      <c r="P111" s="36"/>
      <c r="Q111" s="36"/>
      <c r="R111" s="36"/>
      <c r="S111" s="36"/>
      <c r="T111" s="36"/>
      <c r="U111" s="36"/>
      <c r="V111" s="36"/>
      <c r="W111" s="36"/>
      <c r="X111" s="36"/>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c r="DK111" s="1"/>
      <c r="DL111" s="1"/>
      <c r="DM111" s="1"/>
      <c r="DN111" s="1"/>
      <c r="DO111" s="1"/>
    </row>
    <row r="112" spans="1:119" ht="13.5" customHeight="1" x14ac:dyDescent="0.2">
      <c r="A112" s="36"/>
      <c r="B112" s="36"/>
      <c r="C112" s="36"/>
      <c r="D112" s="36"/>
      <c r="E112" s="36"/>
      <c r="F112" s="36"/>
      <c r="G112" s="36"/>
      <c r="H112" s="36"/>
      <c r="I112" s="36"/>
      <c r="J112" s="36"/>
      <c r="K112" s="36"/>
      <c r="L112" s="36"/>
      <c r="M112" s="36"/>
      <c r="N112" s="36"/>
      <c r="O112" s="36"/>
      <c r="P112" s="36"/>
      <c r="Q112" s="36"/>
      <c r="R112" s="36"/>
      <c r="S112" s="36"/>
      <c r="T112" s="36"/>
      <c r="U112" s="36"/>
      <c r="V112" s="36"/>
      <c r="W112" s="36"/>
      <c r="X112" s="36"/>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c r="DK112" s="1"/>
      <c r="DL112" s="1"/>
      <c r="DM112" s="1"/>
      <c r="DN112" s="1"/>
      <c r="DO112" s="1"/>
    </row>
    <row r="113" spans="1:119" ht="13.5" customHeight="1" x14ac:dyDescent="0.2">
      <c r="A113" s="36"/>
      <c r="B113" s="36"/>
      <c r="C113" s="36"/>
      <c r="D113" s="36"/>
      <c r="E113" s="36"/>
      <c r="F113" s="36"/>
      <c r="G113" s="36"/>
      <c r="H113" s="36"/>
      <c r="I113" s="36"/>
      <c r="J113" s="36"/>
      <c r="K113" s="36"/>
      <c r="L113" s="36"/>
      <c r="M113" s="36"/>
      <c r="N113" s="36"/>
      <c r="O113" s="36"/>
      <c r="P113" s="36"/>
      <c r="Q113" s="36"/>
      <c r="R113" s="36"/>
      <c r="S113" s="36"/>
      <c r="T113" s="36"/>
      <c r="U113" s="36"/>
      <c r="V113" s="36"/>
      <c r="W113" s="36"/>
      <c r="X113" s="36"/>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c r="DK113" s="1"/>
      <c r="DL113" s="1"/>
      <c r="DM113" s="1"/>
      <c r="DN113" s="1"/>
      <c r="DO113" s="1"/>
    </row>
    <row r="114" spans="1:119" ht="13.5" customHeight="1" x14ac:dyDescent="0.2">
      <c r="A114" s="36"/>
      <c r="B114" s="36"/>
      <c r="C114" s="36"/>
      <c r="D114" s="36"/>
      <c r="E114" s="36"/>
      <c r="F114" s="36"/>
      <c r="G114" s="36"/>
      <c r="H114" s="36"/>
      <c r="I114" s="36"/>
      <c r="J114" s="36"/>
      <c r="K114" s="36"/>
      <c r="L114" s="36"/>
      <c r="M114" s="36"/>
      <c r="N114" s="36"/>
      <c r="O114" s="36"/>
      <c r="P114" s="36"/>
      <c r="Q114" s="36"/>
      <c r="R114" s="36"/>
      <c r="S114" s="36"/>
      <c r="T114" s="36"/>
      <c r="U114" s="36"/>
      <c r="V114" s="36"/>
      <c r="W114" s="36"/>
      <c r="X114" s="36"/>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c r="DK114" s="1"/>
      <c r="DL114" s="1"/>
      <c r="DM114" s="1"/>
      <c r="DN114" s="1"/>
      <c r="DO114" s="1"/>
    </row>
    <row r="115" spans="1:119" ht="13.5" customHeight="1" x14ac:dyDescent="0.2">
      <c r="A115" s="36"/>
      <c r="B115" s="36"/>
      <c r="C115" s="36"/>
      <c r="D115" s="36"/>
      <c r="E115" s="36"/>
      <c r="F115" s="36"/>
      <c r="G115" s="36"/>
      <c r="H115" s="36"/>
      <c r="I115" s="36"/>
      <c r="J115" s="36"/>
      <c r="K115" s="36"/>
      <c r="L115" s="36"/>
      <c r="M115" s="36"/>
      <c r="N115" s="36"/>
      <c r="O115" s="36"/>
      <c r="P115" s="36"/>
      <c r="Q115" s="36"/>
      <c r="R115" s="36"/>
      <c r="S115" s="36"/>
      <c r="T115" s="36"/>
      <c r="U115" s="36"/>
      <c r="V115" s="36"/>
      <c r="W115" s="36"/>
      <c r="X115" s="36"/>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c r="DK115" s="1"/>
      <c r="DL115" s="1"/>
      <c r="DM115" s="1"/>
      <c r="DN115" s="1"/>
      <c r="DO115" s="1"/>
    </row>
    <row r="116" spans="1:119" ht="13.5" customHeight="1" x14ac:dyDescent="0.2">
      <c r="A116" s="36"/>
      <c r="B116" s="36"/>
      <c r="C116" s="36"/>
      <c r="D116" s="36"/>
      <c r="E116" s="36"/>
      <c r="F116" s="36"/>
      <c r="G116" s="36"/>
      <c r="H116" s="36"/>
      <c r="I116" s="36"/>
      <c r="J116" s="36"/>
      <c r="K116" s="36"/>
      <c r="L116" s="36"/>
      <c r="M116" s="36"/>
      <c r="N116" s="36"/>
      <c r="O116" s="36"/>
      <c r="P116" s="36"/>
      <c r="Q116" s="36"/>
      <c r="R116" s="36"/>
      <c r="S116" s="36"/>
      <c r="T116" s="36"/>
      <c r="U116" s="36"/>
      <c r="V116" s="36"/>
      <c r="W116" s="36"/>
      <c r="X116" s="36"/>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c r="DK116" s="1"/>
      <c r="DL116" s="1"/>
      <c r="DM116" s="1"/>
      <c r="DN116" s="1"/>
      <c r="DO116" s="1"/>
    </row>
    <row r="117" spans="1:119" ht="13.5" customHeight="1" x14ac:dyDescent="0.2">
      <c r="A117" s="36"/>
      <c r="B117" s="36"/>
      <c r="C117" s="36"/>
      <c r="D117" s="36"/>
      <c r="E117" s="36"/>
      <c r="F117" s="36"/>
      <c r="G117" s="36"/>
      <c r="H117" s="36"/>
      <c r="I117" s="36"/>
      <c r="J117" s="36"/>
      <c r="K117" s="36"/>
      <c r="L117" s="36"/>
      <c r="M117" s="36"/>
      <c r="N117" s="36"/>
      <c r="O117" s="36"/>
      <c r="P117" s="36"/>
      <c r="Q117" s="36"/>
      <c r="R117" s="36"/>
      <c r="S117" s="36"/>
      <c r="T117" s="36"/>
      <c r="U117" s="36"/>
      <c r="V117" s="36"/>
      <c r="W117" s="36"/>
      <c r="X117" s="36"/>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c r="DK117" s="1"/>
      <c r="DL117" s="1"/>
      <c r="DM117" s="1"/>
      <c r="DN117" s="1"/>
      <c r="DO117" s="1"/>
    </row>
    <row r="118" spans="1:119" ht="13.5" customHeight="1" x14ac:dyDescent="0.2">
      <c r="A118" s="36"/>
      <c r="B118" s="36"/>
      <c r="C118" s="36"/>
      <c r="D118" s="36"/>
      <c r="E118" s="36"/>
      <c r="F118" s="36"/>
      <c r="G118" s="36"/>
      <c r="H118" s="36"/>
      <c r="I118" s="36"/>
      <c r="J118" s="36"/>
      <c r="K118" s="36"/>
      <c r="L118" s="36"/>
      <c r="M118" s="36"/>
      <c r="N118" s="36"/>
      <c r="O118" s="36"/>
      <c r="P118" s="36"/>
      <c r="Q118" s="36"/>
      <c r="R118" s="36"/>
      <c r="S118" s="36"/>
      <c r="T118" s="36"/>
      <c r="U118" s="36"/>
      <c r="V118" s="36"/>
      <c r="W118" s="36"/>
      <c r="X118" s="36"/>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c r="DK118" s="1"/>
      <c r="DL118" s="1"/>
      <c r="DM118" s="1"/>
      <c r="DN118" s="1"/>
      <c r="DO118" s="1"/>
    </row>
    <row r="119" spans="1:119" ht="13.5" customHeight="1" x14ac:dyDescent="0.2">
      <c r="A119" s="36"/>
      <c r="B119" s="36"/>
      <c r="C119" s="36"/>
      <c r="D119" s="36"/>
      <c r="E119" s="36"/>
      <c r="F119" s="36"/>
      <c r="G119" s="36"/>
      <c r="H119" s="36"/>
      <c r="I119" s="36"/>
      <c r="J119" s="36"/>
      <c r="K119" s="36"/>
      <c r="L119" s="36"/>
      <c r="M119" s="36"/>
      <c r="N119" s="36"/>
      <c r="O119" s="36"/>
      <c r="P119" s="36"/>
      <c r="Q119" s="36"/>
      <c r="R119" s="36"/>
      <c r="S119" s="36"/>
      <c r="T119" s="36"/>
      <c r="U119" s="36"/>
      <c r="V119" s="36"/>
      <c r="W119" s="36"/>
      <c r="X119" s="36"/>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c r="DK119" s="1"/>
      <c r="DL119" s="1"/>
      <c r="DM119" s="1"/>
      <c r="DN119" s="1"/>
      <c r="DO119" s="1"/>
    </row>
    <row r="120" spans="1:119" ht="13.5" customHeight="1" x14ac:dyDescent="0.2">
      <c r="A120" s="36"/>
      <c r="B120" s="36"/>
      <c r="C120" s="36"/>
      <c r="D120" s="36"/>
      <c r="E120" s="36"/>
      <c r="F120" s="36"/>
      <c r="G120" s="36"/>
      <c r="H120" s="36"/>
      <c r="I120" s="36"/>
      <c r="J120" s="36"/>
      <c r="K120" s="36"/>
      <c r="L120" s="36"/>
      <c r="M120" s="36"/>
      <c r="N120" s="36"/>
      <c r="O120" s="36"/>
      <c r="P120" s="36"/>
      <c r="Q120" s="36"/>
      <c r="R120" s="36"/>
      <c r="S120" s="36"/>
      <c r="T120" s="36"/>
      <c r="U120" s="36"/>
      <c r="V120" s="36"/>
      <c r="W120" s="36"/>
      <c r="X120" s="36"/>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c r="DK120" s="1"/>
      <c r="DL120" s="1"/>
      <c r="DM120" s="1"/>
      <c r="DN120" s="1"/>
      <c r="DO120" s="1"/>
    </row>
    <row r="121" spans="1:119" ht="13.5" customHeight="1" x14ac:dyDescent="0.2">
      <c r="A121" s="36"/>
      <c r="B121" s="36"/>
      <c r="C121" s="36"/>
      <c r="D121" s="36"/>
      <c r="E121" s="36"/>
      <c r="F121" s="36"/>
      <c r="G121" s="36"/>
      <c r="H121" s="36"/>
      <c r="I121" s="36"/>
      <c r="J121" s="36"/>
      <c r="K121" s="36"/>
      <c r="L121" s="36"/>
      <c r="M121" s="36"/>
      <c r="N121" s="36"/>
      <c r="O121" s="36"/>
      <c r="P121" s="36"/>
      <c r="Q121" s="36"/>
      <c r="R121" s="36"/>
      <c r="S121" s="36"/>
      <c r="T121" s="36"/>
      <c r="U121" s="36"/>
      <c r="V121" s="36"/>
      <c r="W121" s="36"/>
      <c r="X121" s="36"/>
      <c r="BS121" s="1"/>
      <c r="BT121" s="1"/>
      <c r="BU121" s="1"/>
      <c r="BV121" s="1"/>
      <c r="BW121" s="1"/>
      <c r="BX121" s="1"/>
      <c r="BY121" s="1"/>
      <c r="BZ121" s="1"/>
      <c r="CA121" s="1"/>
      <c r="CB121" s="1"/>
      <c r="CC121" s="1"/>
      <c r="CD121" s="1"/>
      <c r="CE121" s="1"/>
      <c r="CF121" s="1"/>
      <c r="CG121" s="1"/>
      <c r="CH121" s="1"/>
      <c r="CI121" s="1"/>
      <c r="CJ121" s="1"/>
      <c r="CK121" s="1"/>
      <c r="CL121" s="1"/>
      <c r="CM121" s="1"/>
      <c r="CN121" s="1"/>
      <c r="CO121" s="1"/>
      <c r="CP121" s="1"/>
      <c r="CQ121" s="1"/>
      <c r="CR121" s="1"/>
      <c r="CS121" s="1"/>
      <c r="CT121" s="1"/>
      <c r="CU121" s="1"/>
      <c r="CV121" s="1"/>
      <c r="CW121" s="1"/>
      <c r="CX121" s="1"/>
      <c r="CY121" s="1"/>
      <c r="CZ121" s="1"/>
      <c r="DA121" s="1"/>
      <c r="DB121" s="1"/>
      <c r="DC121" s="1"/>
      <c r="DD121" s="1"/>
      <c r="DE121" s="1"/>
      <c r="DF121" s="1"/>
      <c r="DG121" s="1"/>
      <c r="DH121" s="1"/>
      <c r="DI121" s="1"/>
      <c r="DJ121" s="1"/>
      <c r="DK121" s="1"/>
      <c r="DL121" s="1"/>
      <c r="DM121" s="1"/>
      <c r="DN121" s="1"/>
      <c r="DO121" s="1"/>
    </row>
    <row r="122" spans="1:119" ht="13.5" customHeight="1" x14ac:dyDescent="0.2">
      <c r="A122" s="36"/>
      <c r="B122" s="36"/>
      <c r="C122" s="36"/>
      <c r="D122" s="36"/>
      <c r="E122" s="36"/>
      <c r="F122" s="36"/>
      <c r="G122" s="36"/>
      <c r="H122" s="36"/>
      <c r="I122" s="36"/>
      <c r="J122" s="36"/>
      <c r="K122" s="36"/>
      <c r="L122" s="36"/>
      <c r="M122" s="36"/>
      <c r="N122" s="36"/>
      <c r="O122" s="36"/>
      <c r="P122" s="36"/>
      <c r="Q122" s="36"/>
      <c r="R122" s="36"/>
      <c r="S122" s="36"/>
      <c r="T122" s="36"/>
      <c r="U122" s="36"/>
      <c r="V122" s="36"/>
      <c r="W122" s="36"/>
      <c r="X122" s="36"/>
      <c r="BS122" s="1"/>
      <c r="BT122" s="1"/>
      <c r="BU122" s="1"/>
      <c r="BV122" s="1"/>
      <c r="BW122" s="1"/>
      <c r="BX122" s="1"/>
      <c r="BY122" s="1"/>
      <c r="BZ122" s="1"/>
      <c r="CA122" s="1"/>
      <c r="CB122" s="1"/>
      <c r="CC122" s="1"/>
      <c r="CD122" s="1"/>
      <c r="CE122" s="1"/>
      <c r="CF122" s="1"/>
      <c r="CG122" s="1"/>
      <c r="CH122" s="1"/>
      <c r="CI122" s="1"/>
      <c r="CJ122" s="1"/>
      <c r="CK122" s="1"/>
      <c r="CL122" s="1"/>
      <c r="CM122" s="1"/>
      <c r="CN122" s="1"/>
      <c r="CO122" s="1"/>
      <c r="CP122" s="1"/>
      <c r="CQ122" s="1"/>
      <c r="CR122" s="1"/>
      <c r="CS122" s="1"/>
      <c r="CT122" s="1"/>
      <c r="CU122" s="1"/>
      <c r="CV122" s="1"/>
      <c r="CW122" s="1"/>
      <c r="CX122" s="1"/>
      <c r="CY122" s="1"/>
      <c r="CZ122" s="1"/>
      <c r="DA122" s="1"/>
      <c r="DB122" s="1"/>
      <c r="DC122" s="1"/>
      <c r="DD122" s="1"/>
      <c r="DE122" s="1"/>
      <c r="DF122" s="1"/>
      <c r="DG122" s="1"/>
      <c r="DH122" s="1"/>
      <c r="DI122" s="1"/>
      <c r="DJ122" s="1"/>
      <c r="DK122" s="1"/>
      <c r="DL122" s="1"/>
      <c r="DM122" s="1"/>
      <c r="DN122" s="1"/>
      <c r="DO122" s="1"/>
    </row>
    <row r="123" spans="1:119" ht="13.5" customHeight="1" x14ac:dyDescent="0.2">
      <c r="A123" s="36"/>
      <c r="B123" s="36"/>
      <c r="C123" s="36"/>
      <c r="D123" s="36"/>
      <c r="E123" s="36"/>
      <c r="F123" s="36"/>
      <c r="G123" s="36"/>
      <c r="H123" s="36"/>
      <c r="I123" s="36"/>
      <c r="J123" s="36"/>
      <c r="K123" s="36"/>
      <c r="L123" s="36"/>
      <c r="M123" s="36"/>
      <c r="N123" s="36"/>
      <c r="O123" s="36"/>
      <c r="P123" s="36"/>
      <c r="Q123" s="36"/>
      <c r="R123" s="36"/>
      <c r="S123" s="36"/>
      <c r="T123" s="36"/>
      <c r="U123" s="36"/>
      <c r="V123" s="36"/>
      <c r="W123" s="36"/>
      <c r="X123" s="36"/>
      <c r="BS123" s="1"/>
      <c r="BT123" s="1"/>
      <c r="BU123" s="1"/>
      <c r="BV123" s="1"/>
      <c r="BW123" s="1"/>
      <c r="BX123" s="1"/>
      <c r="BY123" s="1"/>
      <c r="BZ123" s="1"/>
      <c r="CA123" s="1"/>
      <c r="CB123" s="1"/>
      <c r="CC123" s="1"/>
      <c r="CD123" s="1"/>
      <c r="CE123" s="1"/>
      <c r="CF123" s="1"/>
      <c r="CG123" s="1"/>
      <c r="CH123" s="1"/>
      <c r="CI123" s="1"/>
      <c r="CJ123" s="1"/>
      <c r="CK123" s="1"/>
      <c r="CL123" s="1"/>
      <c r="CM123" s="1"/>
      <c r="CN123" s="1"/>
      <c r="CO123" s="1"/>
      <c r="CP123" s="1"/>
      <c r="CQ123" s="1"/>
      <c r="CR123" s="1"/>
      <c r="CS123" s="1"/>
      <c r="CT123" s="1"/>
      <c r="CU123" s="1"/>
      <c r="CV123" s="1"/>
      <c r="CW123" s="1"/>
      <c r="CX123" s="1"/>
      <c r="CY123" s="1"/>
      <c r="CZ123" s="1"/>
      <c r="DA123" s="1"/>
      <c r="DB123" s="1"/>
      <c r="DC123" s="1"/>
      <c r="DD123" s="1"/>
      <c r="DE123" s="1"/>
      <c r="DF123" s="1"/>
      <c r="DG123" s="1"/>
      <c r="DH123" s="1"/>
      <c r="DI123" s="1"/>
      <c r="DJ123" s="1"/>
      <c r="DK123" s="1"/>
      <c r="DL123" s="1"/>
      <c r="DM123" s="1"/>
      <c r="DN123" s="1"/>
      <c r="DO123" s="1"/>
    </row>
    <row r="124" spans="1:119" ht="13.5" customHeight="1" x14ac:dyDescent="0.2">
      <c r="A124" s="36"/>
      <c r="B124" s="36"/>
      <c r="C124" s="36"/>
      <c r="D124" s="36"/>
      <c r="E124" s="36"/>
      <c r="F124" s="36"/>
      <c r="G124" s="36"/>
      <c r="H124" s="36"/>
      <c r="I124" s="36"/>
      <c r="J124" s="36"/>
      <c r="K124" s="36"/>
      <c r="L124" s="36"/>
      <c r="M124" s="36"/>
      <c r="N124" s="36"/>
      <c r="O124" s="36"/>
      <c r="P124" s="36"/>
      <c r="Q124" s="36"/>
      <c r="R124" s="36"/>
      <c r="S124" s="36"/>
      <c r="T124" s="36"/>
      <c r="U124" s="36"/>
      <c r="V124" s="36"/>
      <c r="W124" s="36"/>
      <c r="X124" s="36"/>
      <c r="BS124" s="1"/>
      <c r="BT124" s="1"/>
      <c r="BU124" s="1"/>
      <c r="BV124" s="1"/>
      <c r="BW124" s="1"/>
      <c r="BX124" s="1"/>
      <c r="BY124" s="1"/>
      <c r="BZ124" s="1"/>
      <c r="CA124" s="1"/>
      <c r="CB124" s="1"/>
      <c r="CC124" s="1"/>
      <c r="CD124" s="1"/>
      <c r="CE124" s="1"/>
      <c r="CF124" s="1"/>
      <c r="CG124" s="1"/>
      <c r="CH124" s="1"/>
      <c r="CI124" s="1"/>
      <c r="CJ124" s="1"/>
      <c r="CK124" s="1"/>
      <c r="CL124" s="1"/>
      <c r="CM124" s="1"/>
      <c r="CN124" s="1"/>
      <c r="CO124" s="1"/>
      <c r="CP124" s="1"/>
      <c r="CQ124" s="1"/>
      <c r="CR124" s="1"/>
      <c r="CS124" s="1"/>
      <c r="CT124" s="1"/>
      <c r="CU124" s="1"/>
      <c r="CV124" s="1"/>
      <c r="CW124" s="1"/>
      <c r="CX124" s="1"/>
      <c r="CY124" s="1"/>
      <c r="CZ124" s="1"/>
      <c r="DA124" s="1"/>
      <c r="DB124" s="1"/>
      <c r="DC124" s="1"/>
      <c r="DD124" s="1"/>
      <c r="DE124" s="1"/>
      <c r="DF124" s="1"/>
      <c r="DG124" s="1"/>
      <c r="DH124" s="1"/>
      <c r="DI124" s="1"/>
      <c r="DJ124" s="1"/>
      <c r="DK124" s="1"/>
      <c r="DL124" s="1"/>
      <c r="DM124" s="1"/>
      <c r="DN124" s="1"/>
      <c r="DO124" s="1"/>
    </row>
    <row r="125" spans="1:119" ht="13.5" customHeight="1" x14ac:dyDescent="0.2">
      <c r="A125" s="36"/>
      <c r="B125" s="36"/>
      <c r="C125" s="36"/>
      <c r="D125" s="36"/>
      <c r="E125" s="36"/>
      <c r="F125" s="36"/>
      <c r="G125" s="36"/>
      <c r="H125" s="36"/>
      <c r="I125" s="36"/>
      <c r="J125" s="36"/>
      <c r="K125" s="36"/>
      <c r="L125" s="36"/>
      <c r="M125" s="36"/>
      <c r="N125" s="36"/>
      <c r="O125" s="36"/>
      <c r="P125" s="36"/>
      <c r="Q125" s="36"/>
      <c r="R125" s="36"/>
      <c r="S125" s="36"/>
      <c r="T125" s="36"/>
      <c r="U125" s="36"/>
      <c r="V125" s="36"/>
      <c r="W125" s="36"/>
      <c r="X125" s="36"/>
      <c r="BS125" s="1"/>
      <c r="BT125" s="1"/>
      <c r="BU125" s="1"/>
      <c r="BV125" s="1"/>
      <c r="BW125" s="1"/>
      <c r="BX125" s="1"/>
      <c r="BY125" s="1"/>
      <c r="BZ125" s="1"/>
      <c r="CA125" s="1"/>
      <c r="CB125" s="1"/>
      <c r="CC125" s="1"/>
      <c r="CD125" s="1"/>
      <c r="CE125" s="1"/>
      <c r="CF125" s="1"/>
      <c r="CG125" s="1"/>
      <c r="CH125" s="1"/>
      <c r="CI125" s="1"/>
      <c r="CJ125" s="1"/>
      <c r="CK125" s="1"/>
      <c r="CL125" s="1"/>
      <c r="CM125" s="1"/>
      <c r="CN125" s="1"/>
      <c r="CO125" s="1"/>
      <c r="CP125" s="1"/>
      <c r="CQ125" s="1"/>
      <c r="CR125" s="1"/>
      <c r="CS125" s="1"/>
      <c r="CT125" s="1"/>
      <c r="CU125" s="1"/>
      <c r="CV125" s="1"/>
      <c r="CW125" s="1"/>
      <c r="CX125" s="1"/>
      <c r="CY125" s="1"/>
      <c r="CZ125" s="1"/>
      <c r="DA125" s="1"/>
      <c r="DB125" s="1"/>
      <c r="DC125" s="1"/>
      <c r="DD125" s="1"/>
      <c r="DE125" s="1"/>
      <c r="DF125" s="1"/>
      <c r="DG125" s="1"/>
      <c r="DH125" s="1"/>
      <c r="DI125" s="1"/>
      <c r="DJ125" s="1"/>
      <c r="DK125" s="1"/>
      <c r="DL125" s="1"/>
      <c r="DM125" s="1"/>
      <c r="DN125" s="1"/>
      <c r="DO125" s="1"/>
    </row>
    <row r="126" spans="1:119" ht="13.5" customHeight="1" x14ac:dyDescent="0.2">
      <c r="A126" s="36"/>
      <c r="B126" s="36"/>
      <c r="C126" s="36"/>
      <c r="D126" s="36"/>
      <c r="E126" s="36"/>
      <c r="F126" s="36"/>
      <c r="G126" s="36"/>
      <c r="H126" s="36"/>
      <c r="I126" s="36"/>
      <c r="J126" s="36"/>
      <c r="K126" s="36"/>
      <c r="L126" s="36"/>
      <c r="M126" s="36"/>
      <c r="N126" s="36"/>
      <c r="O126" s="36"/>
      <c r="P126" s="36"/>
      <c r="Q126" s="36"/>
      <c r="R126" s="36"/>
      <c r="S126" s="36"/>
      <c r="T126" s="36"/>
      <c r="U126" s="36"/>
      <c r="V126" s="36"/>
      <c r="W126" s="36"/>
      <c r="X126" s="36"/>
      <c r="BS126" s="1"/>
      <c r="BT126" s="1"/>
      <c r="BU126" s="1"/>
      <c r="BV126" s="1"/>
      <c r="BW126" s="1"/>
      <c r="BX126" s="1"/>
      <c r="BY126" s="1"/>
      <c r="BZ126" s="1"/>
      <c r="CA126" s="1"/>
      <c r="CB126" s="1"/>
      <c r="CC126" s="1"/>
      <c r="CD126" s="1"/>
      <c r="CE126" s="1"/>
      <c r="CF126" s="1"/>
      <c r="CG126" s="1"/>
      <c r="CH126" s="1"/>
      <c r="CI126" s="1"/>
      <c r="CJ126" s="1"/>
      <c r="CK126" s="1"/>
      <c r="CL126" s="1"/>
      <c r="CM126" s="1"/>
      <c r="CN126" s="1"/>
      <c r="CO126" s="1"/>
      <c r="CP126" s="1"/>
      <c r="CQ126" s="1"/>
      <c r="CR126" s="1"/>
      <c r="CS126" s="1"/>
      <c r="CT126" s="1"/>
      <c r="CU126" s="1"/>
      <c r="CV126" s="1"/>
      <c r="CW126" s="1"/>
      <c r="CX126" s="1"/>
      <c r="CY126" s="1"/>
      <c r="CZ126" s="1"/>
      <c r="DA126" s="1"/>
      <c r="DB126" s="1"/>
      <c r="DC126" s="1"/>
      <c r="DD126" s="1"/>
      <c r="DE126" s="1"/>
      <c r="DF126" s="1"/>
      <c r="DG126" s="1"/>
      <c r="DH126" s="1"/>
      <c r="DI126" s="1"/>
      <c r="DJ126" s="1"/>
      <c r="DK126" s="1"/>
      <c r="DL126" s="1"/>
      <c r="DM126" s="1"/>
      <c r="DN126" s="1"/>
      <c r="DO126" s="1"/>
    </row>
    <row r="127" spans="1:119" ht="13.5" customHeight="1" x14ac:dyDescent="0.2">
      <c r="A127" s="36"/>
      <c r="B127" s="36"/>
      <c r="C127" s="36"/>
      <c r="D127" s="36"/>
      <c r="E127" s="36"/>
      <c r="F127" s="36"/>
      <c r="G127" s="36"/>
      <c r="H127" s="36"/>
      <c r="I127" s="36"/>
      <c r="J127" s="36"/>
      <c r="K127" s="36"/>
      <c r="L127" s="36"/>
      <c r="M127" s="36"/>
      <c r="N127" s="36"/>
      <c r="O127" s="36"/>
      <c r="P127" s="36"/>
      <c r="Q127" s="36"/>
      <c r="R127" s="36"/>
      <c r="S127" s="36"/>
      <c r="T127" s="36"/>
      <c r="U127" s="36"/>
      <c r="V127" s="36"/>
      <c r="W127" s="36"/>
      <c r="X127" s="36"/>
      <c r="BS127" s="1"/>
      <c r="BT127" s="1"/>
      <c r="BU127" s="1"/>
      <c r="BV127" s="1"/>
      <c r="BW127" s="1"/>
      <c r="BX127" s="1"/>
      <c r="BY127" s="1"/>
      <c r="BZ127" s="1"/>
      <c r="CA127" s="1"/>
      <c r="CB127" s="1"/>
      <c r="CC127" s="1"/>
      <c r="CD127" s="1"/>
      <c r="CE127" s="1"/>
      <c r="CF127" s="1"/>
      <c r="CG127" s="1"/>
      <c r="CH127" s="1"/>
      <c r="CI127" s="1"/>
      <c r="CJ127" s="1"/>
      <c r="CK127" s="1"/>
      <c r="CL127" s="1"/>
      <c r="CM127" s="1"/>
      <c r="CN127" s="1"/>
      <c r="CO127" s="1"/>
      <c r="CP127" s="1"/>
      <c r="CQ127" s="1"/>
      <c r="CR127" s="1"/>
      <c r="CS127" s="1"/>
      <c r="CT127" s="1"/>
      <c r="CU127" s="1"/>
      <c r="CV127" s="1"/>
      <c r="CW127" s="1"/>
      <c r="CX127" s="1"/>
      <c r="CY127" s="1"/>
      <c r="CZ127" s="1"/>
      <c r="DA127" s="1"/>
      <c r="DB127" s="1"/>
      <c r="DC127" s="1"/>
      <c r="DD127" s="1"/>
      <c r="DE127" s="1"/>
      <c r="DF127" s="1"/>
      <c r="DG127" s="1"/>
      <c r="DH127" s="1"/>
      <c r="DI127" s="1"/>
      <c r="DJ127" s="1"/>
      <c r="DK127" s="1"/>
      <c r="DL127" s="1"/>
      <c r="DM127" s="1"/>
      <c r="DN127" s="1"/>
      <c r="DO127" s="1"/>
    </row>
    <row r="128" spans="1:119" ht="13.5" customHeight="1" x14ac:dyDescent="0.2">
      <c r="A128" s="36"/>
      <c r="B128" s="36"/>
      <c r="C128" s="36"/>
      <c r="D128" s="36"/>
      <c r="E128" s="36"/>
      <c r="F128" s="36"/>
      <c r="G128" s="36"/>
      <c r="H128" s="36"/>
      <c r="I128" s="36"/>
      <c r="J128" s="36"/>
      <c r="K128" s="36"/>
      <c r="L128" s="36"/>
      <c r="M128" s="36"/>
      <c r="N128" s="36"/>
      <c r="O128" s="36"/>
      <c r="P128" s="36"/>
      <c r="Q128" s="36"/>
      <c r="R128" s="36"/>
      <c r="S128" s="36"/>
      <c r="T128" s="36"/>
      <c r="U128" s="36"/>
      <c r="V128" s="36"/>
      <c r="W128" s="36"/>
      <c r="X128" s="36"/>
      <c r="BS128" s="1"/>
      <c r="BT128" s="1"/>
      <c r="BU128" s="1"/>
      <c r="BV128" s="1"/>
      <c r="BW128" s="1"/>
      <c r="BX128" s="1"/>
      <c r="BY128" s="1"/>
      <c r="BZ128" s="1"/>
      <c r="CA128" s="1"/>
      <c r="CB128" s="1"/>
      <c r="CC128" s="1"/>
      <c r="CD128" s="1"/>
      <c r="CE128" s="1"/>
      <c r="CF128" s="1"/>
      <c r="CG128" s="1"/>
      <c r="CH128" s="1"/>
      <c r="CI128" s="1"/>
      <c r="CJ128" s="1"/>
      <c r="CK128" s="1"/>
      <c r="CL128" s="1"/>
      <c r="CM128" s="1"/>
      <c r="CN128" s="1"/>
      <c r="CO128" s="1"/>
      <c r="CP128" s="1"/>
      <c r="CQ128" s="1"/>
      <c r="CR128" s="1"/>
      <c r="CS128" s="1"/>
      <c r="CT128" s="1"/>
      <c r="CU128" s="1"/>
      <c r="CV128" s="1"/>
      <c r="CW128" s="1"/>
      <c r="CX128" s="1"/>
      <c r="CY128" s="1"/>
      <c r="CZ128" s="1"/>
      <c r="DA128" s="1"/>
      <c r="DB128" s="1"/>
      <c r="DC128" s="1"/>
      <c r="DD128" s="1"/>
      <c r="DE128" s="1"/>
      <c r="DF128" s="1"/>
      <c r="DG128" s="1"/>
      <c r="DH128" s="1"/>
      <c r="DI128" s="1"/>
      <c r="DJ128" s="1"/>
      <c r="DK128" s="1"/>
      <c r="DL128" s="1"/>
      <c r="DM128" s="1"/>
      <c r="DN128" s="1"/>
      <c r="DO128" s="1"/>
    </row>
    <row r="129" spans="1:119" ht="13.5" customHeight="1" x14ac:dyDescent="0.2">
      <c r="A129" s="36"/>
      <c r="B129" s="36"/>
      <c r="C129" s="36"/>
      <c r="D129" s="36"/>
      <c r="E129" s="36"/>
      <c r="F129" s="36"/>
      <c r="G129" s="36"/>
      <c r="H129" s="36"/>
      <c r="I129" s="36"/>
      <c r="J129" s="36"/>
      <c r="K129" s="36"/>
      <c r="L129" s="36"/>
      <c r="M129" s="36"/>
      <c r="N129" s="36"/>
      <c r="O129" s="36"/>
      <c r="P129" s="36"/>
      <c r="Q129" s="36"/>
      <c r="R129" s="36"/>
      <c r="S129" s="36"/>
      <c r="T129" s="36"/>
      <c r="U129" s="36"/>
      <c r="V129" s="36"/>
      <c r="W129" s="36"/>
      <c r="X129" s="36"/>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c r="DK129" s="1"/>
      <c r="DL129" s="1"/>
      <c r="DM129" s="1"/>
      <c r="DN129" s="1"/>
      <c r="DO129" s="1"/>
    </row>
    <row r="130" spans="1:119" ht="13.5" customHeight="1" x14ac:dyDescent="0.2">
      <c r="A130" s="36"/>
      <c r="B130" s="36"/>
      <c r="C130" s="36"/>
      <c r="D130" s="36"/>
      <c r="E130" s="36"/>
      <c r="F130" s="36"/>
      <c r="G130" s="36"/>
      <c r="H130" s="36"/>
      <c r="I130" s="36"/>
      <c r="J130" s="36"/>
      <c r="K130" s="36"/>
      <c r="L130" s="36"/>
      <c r="M130" s="36"/>
      <c r="N130" s="36"/>
      <c r="O130" s="36"/>
      <c r="P130" s="36"/>
      <c r="Q130" s="36"/>
      <c r="R130" s="36"/>
      <c r="S130" s="36"/>
      <c r="T130" s="36"/>
      <c r="U130" s="36"/>
      <c r="V130" s="36"/>
      <c r="W130" s="36"/>
      <c r="X130" s="36"/>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c r="DK130" s="1"/>
      <c r="DL130" s="1"/>
      <c r="DM130" s="1"/>
      <c r="DN130" s="1"/>
      <c r="DO130" s="1"/>
    </row>
    <row r="131" spans="1:119" ht="13.5" customHeight="1" x14ac:dyDescent="0.2">
      <c r="A131" s="36"/>
      <c r="B131" s="36"/>
      <c r="C131" s="36"/>
      <c r="D131" s="36"/>
      <c r="E131" s="36"/>
      <c r="F131" s="36"/>
      <c r="G131" s="36"/>
      <c r="H131" s="36"/>
      <c r="I131" s="36"/>
      <c r="J131" s="36"/>
      <c r="K131" s="36"/>
      <c r="L131" s="36"/>
      <c r="M131" s="36"/>
      <c r="N131" s="36"/>
      <c r="O131" s="36"/>
      <c r="P131" s="36"/>
      <c r="Q131" s="36"/>
      <c r="R131" s="36"/>
      <c r="S131" s="36"/>
      <c r="T131" s="36"/>
      <c r="U131" s="36"/>
      <c r="V131" s="36"/>
      <c r="W131" s="36"/>
      <c r="X131" s="36"/>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c r="DK131" s="1"/>
      <c r="DL131" s="1"/>
      <c r="DM131" s="1"/>
      <c r="DN131" s="1"/>
      <c r="DO131" s="1"/>
    </row>
    <row r="132" spans="1:119" ht="13.5" customHeight="1" x14ac:dyDescent="0.2">
      <c r="A132" s="36"/>
      <c r="B132" s="36"/>
      <c r="C132" s="36"/>
      <c r="D132" s="36"/>
      <c r="E132" s="36"/>
      <c r="F132" s="36"/>
      <c r="G132" s="36"/>
      <c r="H132" s="36"/>
      <c r="I132" s="36"/>
      <c r="J132" s="36"/>
      <c r="K132" s="36"/>
      <c r="L132" s="36"/>
      <c r="M132" s="36"/>
      <c r="N132" s="36"/>
      <c r="O132" s="36"/>
      <c r="P132" s="36"/>
      <c r="Q132" s="36"/>
      <c r="R132" s="36"/>
      <c r="S132" s="36"/>
      <c r="T132" s="36"/>
      <c r="U132" s="36"/>
      <c r="V132" s="36"/>
      <c r="W132" s="36"/>
      <c r="X132" s="36"/>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c r="DK132" s="1"/>
      <c r="DL132" s="1"/>
      <c r="DM132" s="1"/>
      <c r="DN132" s="1"/>
      <c r="DO132" s="1"/>
    </row>
    <row r="133" spans="1:119" ht="13.5" customHeight="1" x14ac:dyDescent="0.2">
      <c r="A133" s="36"/>
      <c r="B133" s="36"/>
      <c r="C133" s="36"/>
      <c r="D133" s="36"/>
      <c r="E133" s="36"/>
      <c r="F133" s="36"/>
      <c r="G133" s="36"/>
      <c r="H133" s="36"/>
      <c r="I133" s="36"/>
      <c r="J133" s="36"/>
      <c r="K133" s="36"/>
      <c r="L133" s="36"/>
      <c r="M133" s="36"/>
      <c r="N133" s="36"/>
      <c r="O133" s="36"/>
      <c r="P133" s="36"/>
      <c r="Q133" s="36"/>
      <c r="R133" s="36"/>
      <c r="S133" s="36"/>
      <c r="T133" s="36"/>
      <c r="U133" s="36"/>
      <c r="V133" s="36"/>
      <c r="W133" s="36"/>
      <c r="X133" s="36"/>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c r="DK133" s="1"/>
      <c r="DL133" s="1"/>
      <c r="DM133" s="1"/>
      <c r="DN133" s="1"/>
      <c r="DO133" s="1"/>
    </row>
    <row r="134" spans="1:119" ht="13.5" customHeight="1" x14ac:dyDescent="0.2">
      <c r="A134" s="36"/>
      <c r="B134" s="36"/>
      <c r="C134" s="36"/>
      <c r="D134" s="36"/>
      <c r="E134" s="36"/>
      <c r="F134" s="36"/>
      <c r="G134" s="36"/>
      <c r="H134" s="36"/>
      <c r="I134" s="36"/>
      <c r="J134" s="36"/>
      <c r="K134" s="36"/>
      <c r="L134" s="36"/>
      <c r="M134" s="36"/>
      <c r="N134" s="36"/>
      <c r="O134" s="36"/>
      <c r="P134" s="36"/>
      <c r="Q134" s="36"/>
      <c r="R134" s="36"/>
      <c r="S134" s="36"/>
      <c r="T134" s="36"/>
      <c r="U134" s="36"/>
      <c r="V134" s="36"/>
      <c r="W134" s="36"/>
      <c r="X134" s="36"/>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c r="DK134" s="1"/>
      <c r="DL134" s="1"/>
      <c r="DM134" s="1"/>
      <c r="DN134" s="1"/>
      <c r="DO134" s="1"/>
    </row>
    <row r="135" spans="1:119" ht="13.5" customHeight="1" x14ac:dyDescent="0.2">
      <c r="A135" s="36"/>
      <c r="B135" s="36"/>
      <c r="C135" s="36"/>
      <c r="D135" s="36"/>
      <c r="E135" s="36"/>
      <c r="F135" s="36"/>
      <c r="G135" s="36"/>
      <c r="H135" s="36"/>
      <c r="I135" s="36"/>
      <c r="J135" s="36"/>
      <c r="K135" s="36"/>
      <c r="L135" s="36"/>
      <c r="M135" s="36"/>
      <c r="N135" s="36"/>
      <c r="O135" s="36"/>
      <c r="P135" s="36"/>
      <c r="Q135" s="36"/>
      <c r="R135" s="36"/>
      <c r="S135" s="36"/>
      <c r="T135" s="36"/>
      <c r="U135" s="36"/>
      <c r="V135" s="36"/>
      <c r="W135" s="36"/>
      <c r="X135" s="36"/>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c r="DK135" s="1"/>
      <c r="DL135" s="1"/>
      <c r="DM135" s="1"/>
      <c r="DN135" s="1"/>
      <c r="DO135" s="1"/>
    </row>
    <row r="136" spans="1:119" ht="13.5" customHeight="1" x14ac:dyDescent="0.2">
      <c r="A136" s="36"/>
      <c r="B136" s="36"/>
      <c r="C136" s="36"/>
      <c r="D136" s="36"/>
      <c r="E136" s="36"/>
      <c r="F136" s="36"/>
      <c r="G136" s="36"/>
      <c r="H136" s="36"/>
      <c r="I136" s="36"/>
      <c r="J136" s="36"/>
      <c r="K136" s="36"/>
      <c r="L136" s="36"/>
      <c r="M136" s="36"/>
      <c r="N136" s="36"/>
      <c r="O136" s="36"/>
      <c r="P136" s="36"/>
      <c r="Q136" s="36"/>
      <c r="R136" s="36"/>
      <c r="S136" s="36"/>
      <c r="T136" s="36"/>
      <c r="U136" s="36"/>
      <c r="V136" s="36"/>
      <c r="W136" s="36"/>
      <c r="X136" s="36"/>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c r="DK136" s="1"/>
      <c r="DL136" s="1"/>
      <c r="DM136" s="1"/>
      <c r="DN136" s="1"/>
      <c r="DO136" s="1"/>
    </row>
    <row r="137" spans="1:119" ht="13.5" customHeight="1" x14ac:dyDescent="0.2">
      <c r="A137" s="36"/>
      <c r="B137" s="36"/>
      <c r="C137" s="36"/>
      <c r="D137" s="36"/>
      <c r="E137" s="36"/>
      <c r="F137" s="36"/>
      <c r="G137" s="36"/>
      <c r="H137" s="36"/>
      <c r="I137" s="36"/>
      <c r="J137" s="36"/>
      <c r="K137" s="36"/>
      <c r="L137" s="36"/>
      <c r="M137" s="36"/>
      <c r="N137" s="36"/>
      <c r="O137" s="36"/>
      <c r="P137" s="36"/>
      <c r="Q137" s="36"/>
      <c r="R137" s="36"/>
      <c r="S137" s="36"/>
      <c r="T137" s="36"/>
      <c r="U137" s="36"/>
      <c r="V137" s="36"/>
      <c r="W137" s="36"/>
      <c r="X137" s="36"/>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c r="DK137" s="1"/>
      <c r="DL137" s="1"/>
      <c r="DM137" s="1"/>
      <c r="DN137" s="1"/>
      <c r="DO137" s="1"/>
    </row>
    <row r="138" spans="1:119" ht="13.5" customHeight="1" x14ac:dyDescent="0.2">
      <c r="A138" s="36"/>
      <c r="B138" s="36"/>
      <c r="C138" s="36"/>
      <c r="D138" s="36"/>
      <c r="E138" s="36"/>
      <c r="F138" s="36"/>
      <c r="G138" s="36"/>
      <c r="H138" s="36"/>
      <c r="I138" s="36"/>
      <c r="J138" s="36"/>
      <c r="K138" s="36"/>
      <c r="L138" s="36"/>
      <c r="M138" s="36"/>
      <c r="N138" s="36"/>
      <c r="O138" s="36"/>
      <c r="P138" s="36"/>
      <c r="Q138" s="36"/>
      <c r="R138" s="36"/>
      <c r="S138" s="36"/>
      <c r="T138" s="36"/>
      <c r="U138" s="36"/>
      <c r="V138" s="36"/>
      <c r="W138" s="36"/>
      <c r="X138" s="36"/>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c r="DK138" s="1"/>
      <c r="DL138" s="1"/>
      <c r="DM138" s="1"/>
      <c r="DN138" s="1"/>
      <c r="DO138" s="1"/>
    </row>
    <row r="139" spans="1:119" ht="13.5" customHeight="1" x14ac:dyDescent="0.2">
      <c r="A139" s="36"/>
      <c r="B139" s="36"/>
      <c r="C139" s="36"/>
      <c r="D139" s="36"/>
      <c r="E139" s="36"/>
      <c r="F139" s="36"/>
      <c r="G139" s="36"/>
      <c r="H139" s="36"/>
      <c r="I139" s="36"/>
      <c r="J139" s="36"/>
      <c r="K139" s="36"/>
      <c r="L139" s="36"/>
      <c r="M139" s="36"/>
      <c r="N139" s="36"/>
      <c r="O139" s="36"/>
      <c r="P139" s="36"/>
      <c r="Q139" s="36"/>
      <c r="R139" s="36"/>
      <c r="S139" s="36"/>
      <c r="T139" s="36"/>
      <c r="U139" s="36"/>
      <c r="V139" s="36"/>
      <c r="W139" s="36"/>
      <c r="X139" s="36"/>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c r="DK139" s="1"/>
      <c r="DL139" s="1"/>
      <c r="DM139" s="1"/>
      <c r="DN139" s="1"/>
      <c r="DO139" s="1"/>
    </row>
    <row r="140" spans="1:119" ht="13.5" customHeight="1" x14ac:dyDescent="0.2">
      <c r="A140" s="36"/>
      <c r="B140" s="36"/>
      <c r="C140" s="36"/>
      <c r="D140" s="36"/>
      <c r="E140" s="36"/>
      <c r="F140" s="36"/>
      <c r="G140" s="36"/>
      <c r="H140" s="36"/>
      <c r="I140" s="36"/>
      <c r="J140" s="36"/>
      <c r="K140" s="36"/>
      <c r="L140" s="36"/>
      <c r="M140" s="36"/>
      <c r="N140" s="36"/>
      <c r="O140" s="36"/>
      <c r="P140" s="36"/>
      <c r="Q140" s="36"/>
      <c r="R140" s="36"/>
      <c r="S140" s="36"/>
      <c r="T140" s="36"/>
      <c r="U140" s="36"/>
      <c r="V140" s="36"/>
      <c r="W140" s="36"/>
      <c r="X140" s="36"/>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c r="DK140" s="1"/>
      <c r="DL140" s="1"/>
      <c r="DM140" s="1"/>
      <c r="DN140" s="1"/>
      <c r="DO140" s="1"/>
    </row>
    <row r="141" spans="1:119" ht="13.5" customHeight="1" x14ac:dyDescent="0.2">
      <c r="A141" s="36"/>
      <c r="B141" s="36"/>
      <c r="C141" s="36"/>
      <c r="D141" s="36"/>
      <c r="E141" s="36"/>
      <c r="F141" s="36"/>
      <c r="G141" s="36"/>
      <c r="H141" s="36"/>
      <c r="I141" s="36"/>
      <c r="J141" s="36"/>
      <c r="K141" s="36"/>
      <c r="L141" s="36"/>
      <c r="M141" s="36"/>
      <c r="N141" s="36"/>
      <c r="O141" s="36"/>
      <c r="P141" s="36"/>
      <c r="Q141" s="36"/>
      <c r="R141" s="36"/>
      <c r="S141" s="36"/>
      <c r="T141" s="36"/>
      <c r="U141" s="36"/>
      <c r="V141" s="36"/>
      <c r="W141" s="36"/>
      <c r="X141" s="36"/>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c r="DK141" s="1"/>
      <c r="DL141" s="1"/>
      <c r="DM141" s="1"/>
      <c r="DN141" s="1"/>
      <c r="DO141" s="1"/>
    </row>
    <row r="142" spans="1:119" ht="13.5" customHeight="1" x14ac:dyDescent="0.2">
      <c r="A142" s="36"/>
      <c r="B142" s="36"/>
      <c r="C142" s="36"/>
      <c r="D142" s="36"/>
      <c r="E142" s="36"/>
      <c r="F142" s="36"/>
      <c r="G142" s="36"/>
      <c r="H142" s="36"/>
      <c r="I142" s="36"/>
      <c r="J142" s="36"/>
      <c r="K142" s="36"/>
      <c r="L142" s="36"/>
      <c r="M142" s="36"/>
      <c r="N142" s="36"/>
      <c r="O142" s="36"/>
      <c r="P142" s="36"/>
      <c r="Q142" s="36"/>
      <c r="R142" s="36"/>
      <c r="S142" s="36"/>
      <c r="T142" s="36"/>
      <c r="U142" s="36"/>
      <c r="V142" s="36"/>
      <c r="W142" s="36"/>
      <c r="X142" s="36"/>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c r="DK142" s="1"/>
      <c r="DL142" s="1"/>
      <c r="DM142" s="1"/>
      <c r="DN142" s="1"/>
      <c r="DO142" s="1"/>
    </row>
    <row r="143" spans="1:119" ht="13.5" customHeight="1" x14ac:dyDescent="0.2">
      <c r="A143" s="36"/>
      <c r="B143" s="36"/>
      <c r="C143" s="36"/>
      <c r="D143" s="36"/>
      <c r="E143" s="36"/>
      <c r="F143" s="36"/>
      <c r="G143" s="36"/>
      <c r="H143" s="36"/>
      <c r="I143" s="36"/>
      <c r="J143" s="36"/>
      <c r="K143" s="36"/>
      <c r="L143" s="36"/>
      <c r="M143" s="36"/>
      <c r="N143" s="36"/>
      <c r="O143" s="36"/>
      <c r="P143" s="36"/>
      <c r="Q143" s="36"/>
      <c r="R143" s="36"/>
      <c r="S143" s="36"/>
      <c r="T143" s="36"/>
      <c r="U143" s="36"/>
      <c r="V143" s="36"/>
      <c r="W143" s="36"/>
      <c r="X143" s="36"/>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c r="DK143" s="1"/>
      <c r="DL143" s="1"/>
      <c r="DM143" s="1"/>
      <c r="DN143" s="1"/>
      <c r="DO143" s="1"/>
    </row>
    <row r="144" spans="1:119" ht="13.5" customHeight="1" x14ac:dyDescent="0.2">
      <c r="A144" s="36"/>
      <c r="B144" s="36"/>
      <c r="C144" s="36"/>
      <c r="D144" s="36"/>
      <c r="E144" s="36"/>
      <c r="F144" s="36"/>
      <c r="G144" s="36"/>
      <c r="H144" s="36"/>
      <c r="I144" s="36"/>
      <c r="J144" s="36"/>
      <c r="K144" s="36"/>
      <c r="L144" s="36"/>
      <c r="M144" s="36"/>
      <c r="N144" s="36"/>
      <c r="O144" s="36"/>
      <c r="P144" s="36"/>
      <c r="Q144" s="36"/>
      <c r="R144" s="36"/>
      <c r="S144" s="36"/>
      <c r="T144" s="36"/>
      <c r="U144" s="36"/>
      <c r="V144" s="36"/>
      <c r="W144" s="36"/>
      <c r="X144" s="36"/>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c r="DK144" s="1"/>
      <c r="DL144" s="1"/>
      <c r="DM144" s="1"/>
      <c r="DN144" s="1"/>
      <c r="DO144" s="1"/>
    </row>
    <row r="145" spans="1:119" ht="13.5" customHeight="1" x14ac:dyDescent="0.2">
      <c r="A145" s="36"/>
      <c r="B145" s="36"/>
      <c r="C145" s="36"/>
      <c r="D145" s="36"/>
      <c r="E145" s="36"/>
      <c r="F145" s="36"/>
      <c r="G145" s="36"/>
      <c r="H145" s="36"/>
      <c r="I145" s="36"/>
      <c r="J145" s="36"/>
      <c r="K145" s="36"/>
      <c r="L145" s="36"/>
      <c r="M145" s="36"/>
      <c r="N145" s="36"/>
      <c r="O145" s="36"/>
      <c r="P145" s="36"/>
      <c r="Q145" s="36"/>
      <c r="R145" s="36"/>
      <c r="S145" s="36"/>
      <c r="T145" s="36"/>
      <c r="U145" s="36"/>
      <c r="V145" s="36"/>
      <c r="W145" s="36"/>
      <c r="X145" s="36"/>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c r="DK145" s="1"/>
      <c r="DL145" s="1"/>
      <c r="DM145" s="1"/>
      <c r="DN145" s="1"/>
      <c r="DO145" s="1"/>
    </row>
    <row r="146" spans="1:119" ht="13.5" customHeight="1" x14ac:dyDescent="0.2">
      <c r="A146" s="36"/>
      <c r="B146" s="36"/>
      <c r="C146" s="36"/>
      <c r="D146" s="36"/>
      <c r="E146" s="36"/>
      <c r="F146" s="36"/>
      <c r="G146" s="36"/>
      <c r="H146" s="36"/>
      <c r="I146" s="36"/>
      <c r="J146" s="36"/>
      <c r="K146" s="36"/>
      <c r="L146" s="36"/>
      <c r="M146" s="36"/>
      <c r="N146" s="36"/>
      <c r="O146" s="36"/>
      <c r="P146" s="36"/>
      <c r="Q146" s="36"/>
      <c r="R146" s="36"/>
      <c r="S146" s="36"/>
      <c r="T146" s="36"/>
      <c r="U146" s="36"/>
      <c r="V146" s="36"/>
      <c r="W146" s="36"/>
      <c r="X146" s="36"/>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c r="DK146" s="1"/>
      <c r="DL146" s="1"/>
      <c r="DM146" s="1"/>
      <c r="DN146" s="1"/>
      <c r="DO146" s="1"/>
    </row>
    <row r="147" spans="1:119" ht="13.5" customHeight="1" x14ac:dyDescent="0.2">
      <c r="A147" s="36"/>
      <c r="B147" s="36"/>
      <c r="C147" s="36"/>
      <c r="D147" s="36"/>
      <c r="E147" s="36"/>
      <c r="F147" s="36"/>
      <c r="G147" s="36"/>
      <c r="H147" s="36"/>
      <c r="I147" s="36"/>
      <c r="J147" s="36"/>
      <c r="K147" s="36"/>
      <c r="L147" s="36"/>
      <c r="M147" s="36"/>
      <c r="N147" s="36"/>
      <c r="O147" s="36"/>
      <c r="P147" s="36"/>
      <c r="Q147" s="36"/>
      <c r="R147" s="36"/>
      <c r="S147" s="36"/>
      <c r="T147" s="36"/>
      <c r="U147" s="36"/>
      <c r="V147" s="36"/>
      <c r="W147" s="36"/>
      <c r="X147" s="36"/>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c r="DK147" s="1"/>
      <c r="DL147" s="1"/>
      <c r="DM147" s="1"/>
      <c r="DN147" s="1"/>
      <c r="DO147" s="1"/>
    </row>
    <row r="148" spans="1:119" ht="13.5" customHeight="1" x14ac:dyDescent="0.2">
      <c r="A148" s="36"/>
      <c r="B148" s="36"/>
      <c r="C148" s="36"/>
      <c r="D148" s="36"/>
      <c r="E148" s="36"/>
      <c r="F148" s="36"/>
      <c r="G148" s="36"/>
      <c r="H148" s="36"/>
      <c r="I148" s="36"/>
      <c r="J148" s="36"/>
      <c r="K148" s="36"/>
      <c r="L148" s="36"/>
      <c r="M148" s="36"/>
      <c r="N148" s="36"/>
      <c r="O148" s="36"/>
      <c r="P148" s="36"/>
      <c r="Q148" s="36"/>
      <c r="R148" s="36"/>
      <c r="S148" s="36"/>
      <c r="T148" s="36"/>
      <c r="U148" s="36"/>
      <c r="V148" s="36"/>
      <c r="W148" s="36"/>
      <c r="X148" s="36"/>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c r="DK148" s="1"/>
      <c r="DL148" s="1"/>
      <c r="DM148" s="1"/>
      <c r="DN148" s="1"/>
      <c r="DO148" s="1"/>
    </row>
    <row r="149" spans="1:119" ht="13.5" customHeight="1" x14ac:dyDescent="0.2">
      <c r="A149" s="36"/>
      <c r="B149" s="36"/>
      <c r="C149" s="36"/>
      <c r="D149" s="36"/>
      <c r="E149" s="36"/>
      <c r="F149" s="36"/>
      <c r="G149" s="36"/>
      <c r="H149" s="36"/>
      <c r="I149" s="36"/>
      <c r="J149" s="36"/>
      <c r="K149" s="36"/>
      <c r="L149" s="36"/>
      <c r="M149" s="36"/>
      <c r="N149" s="36"/>
      <c r="O149" s="36"/>
      <c r="P149" s="36"/>
      <c r="Q149" s="36"/>
      <c r="R149" s="36"/>
      <c r="S149" s="36"/>
      <c r="T149" s="36"/>
      <c r="U149" s="36"/>
      <c r="V149" s="36"/>
      <c r="W149" s="36"/>
      <c r="X149" s="36"/>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c r="DK149" s="1"/>
      <c r="DL149" s="1"/>
      <c r="DM149" s="1"/>
      <c r="DN149" s="1"/>
      <c r="DO149" s="1"/>
    </row>
    <row r="150" spans="1:119" ht="13.5" customHeight="1" x14ac:dyDescent="0.2">
      <c r="A150" s="36"/>
      <c r="B150" s="36"/>
      <c r="C150" s="36"/>
      <c r="D150" s="36"/>
      <c r="E150" s="36"/>
      <c r="F150" s="36"/>
      <c r="G150" s="36"/>
      <c r="H150" s="36"/>
      <c r="I150" s="36"/>
      <c r="J150" s="36"/>
      <c r="K150" s="36"/>
      <c r="L150" s="36"/>
      <c r="M150" s="36"/>
      <c r="N150" s="36"/>
      <c r="O150" s="36"/>
      <c r="P150" s="36"/>
      <c r="Q150" s="36"/>
      <c r="R150" s="36"/>
      <c r="S150" s="36"/>
      <c r="T150" s="36"/>
      <c r="U150" s="36"/>
      <c r="V150" s="36"/>
      <c r="W150" s="36"/>
      <c r="X150" s="36"/>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c r="DK150" s="1"/>
      <c r="DL150" s="1"/>
      <c r="DM150" s="1"/>
      <c r="DN150" s="1"/>
      <c r="DO150" s="1"/>
    </row>
    <row r="151" spans="1:119" ht="13.5" customHeight="1" x14ac:dyDescent="0.2">
      <c r="A151" s="36"/>
      <c r="B151" s="36"/>
      <c r="C151" s="36"/>
      <c r="D151" s="36"/>
      <c r="E151" s="36"/>
      <c r="F151" s="36"/>
      <c r="G151" s="36"/>
      <c r="H151" s="36"/>
      <c r="I151" s="36"/>
      <c r="J151" s="36"/>
      <c r="K151" s="36"/>
      <c r="L151" s="36"/>
      <c r="M151" s="36"/>
      <c r="N151" s="36"/>
      <c r="O151" s="36"/>
      <c r="P151" s="36"/>
      <c r="Q151" s="36"/>
      <c r="R151" s="36"/>
      <c r="S151" s="36"/>
      <c r="T151" s="36"/>
      <c r="U151" s="36"/>
      <c r="V151" s="36"/>
      <c r="W151" s="36"/>
      <c r="X151" s="36"/>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c r="DK151" s="1"/>
      <c r="DL151" s="1"/>
      <c r="DM151" s="1"/>
      <c r="DN151" s="1"/>
      <c r="DO151" s="1"/>
    </row>
    <row r="152" spans="1:119" ht="13.5" customHeight="1" x14ac:dyDescent="0.2">
      <c r="A152" s="36"/>
      <c r="B152" s="36"/>
      <c r="C152" s="36"/>
      <c r="D152" s="36"/>
      <c r="E152" s="36"/>
      <c r="F152" s="36"/>
      <c r="G152" s="36"/>
      <c r="H152" s="36"/>
      <c r="I152" s="36"/>
      <c r="J152" s="36"/>
      <c r="K152" s="36"/>
      <c r="L152" s="36"/>
      <c r="M152" s="36"/>
      <c r="N152" s="36"/>
      <c r="O152" s="36"/>
      <c r="P152" s="36"/>
      <c r="Q152" s="36"/>
      <c r="R152" s="36"/>
      <c r="S152" s="36"/>
      <c r="T152" s="36"/>
      <c r="U152" s="36"/>
      <c r="V152" s="36"/>
      <c r="W152" s="36"/>
      <c r="X152" s="36"/>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c r="DK152" s="1"/>
      <c r="DL152" s="1"/>
      <c r="DM152" s="1"/>
      <c r="DN152" s="1"/>
      <c r="DO152" s="1"/>
    </row>
    <row r="153" spans="1:119" ht="13.5" customHeight="1" x14ac:dyDescent="0.2">
      <c r="A153" s="36"/>
      <c r="B153" s="36"/>
      <c r="C153" s="36"/>
      <c r="D153" s="36"/>
      <c r="E153" s="36"/>
      <c r="F153" s="36"/>
      <c r="G153" s="36"/>
      <c r="H153" s="36"/>
      <c r="I153" s="36"/>
      <c r="J153" s="36"/>
      <c r="K153" s="36"/>
      <c r="L153" s="36"/>
      <c r="M153" s="36"/>
      <c r="N153" s="36"/>
      <c r="O153" s="36"/>
      <c r="P153" s="36"/>
      <c r="Q153" s="36"/>
      <c r="R153" s="36"/>
      <c r="S153" s="36"/>
      <c r="T153" s="36"/>
      <c r="U153" s="36"/>
      <c r="V153" s="36"/>
      <c r="W153" s="36"/>
      <c r="X153" s="36"/>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c r="DK153" s="1"/>
      <c r="DL153" s="1"/>
      <c r="DM153" s="1"/>
      <c r="DN153" s="1"/>
      <c r="DO153" s="1"/>
    </row>
    <row r="154" spans="1:119" ht="13.5" customHeight="1" x14ac:dyDescent="0.2">
      <c r="A154" s="36"/>
      <c r="B154" s="36"/>
      <c r="C154" s="36"/>
      <c r="D154" s="36"/>
      <c r="E154" s="36"/>
      <c r="F154" s="36"/>
      <c r="G154" s="36"/>
      <c r="H154" s="36"/>
      <c r="I154" s="36"/>
      <c r="J154" s="36"/>
      <c r="K154" s="36"/>
      <c r="L154" s="36"/>
      <c r="M154" s="36"/>
      <c r="N154" s="36"/>
      <c r="O154" s="36"/>
      <c r="P154" s="36"/>
      <c r="Q154" s="36"/>
      <c r="R154" s="36"/>
      <c r="S154" s="36"/>
      <c r="T154" s="36"/>
      <c r="U154" s="36"/>
      <c r="V154" s="36"/>
      <c r="W154" s="36"/>
      <c r="X154" s="36"/>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c r="DK154" s="1"/>
      <c r="DL154" s="1"/>
      <c r="DM154" s="1"/>
      <c r="DN154" s="1"/>
      <c r="DO154" s="1"/>
    </row>
    <row r="155" spans="1:119" ht="13.5" customHeight="1" x14ac:dyDescent="0.2">
      <c r="A155" s="36"/>
      <c r="B155" s="36"/>
      <c r="C155" s="36"/>
      <c r="D155" s="36"/>
      <c r="E155" s="36"/>
      <c r="F155" s="36"/>
      <c r="G155" s="36"/>
      <c r="H155" s="36"/>
      <c r="I155" s="36"/>
      <c r="J155" s="36"/>
      <c r="K155" s="36"/>
      <c r="L155" s="36"/>
      <c r="M155" s="36"/>
      <c r="N155" s="36"/>
      <c r="O155" s="36"/>
      <c r="P155" s="36"/>
      <c r="Q155" s="36"/>
      <c r="R155" s="36"/>
      <c r="S155" s="36"/>
      <c r="T155" s="36"/>
      <c r="U155" s="36"/>
      <c r="V155" s="36"/>
      <c r="W155" s="36"/>
      <c r="X155" s="36"/>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c r="DK155" s="1"/>
      <c r="DL155" s="1"/>
      <c r="DM155" s="1"/>
      <c r="DN155" s="1"/>
      <c r="DO155" s="1"/>
    </row>
    <row r="156" spans="1:119" ht="13.5" customHeight="1" x14ac:dyDescent="0.2">
      <c r="A156" s="36"/>
      <c r="B156" s="36"/>
      <c r="C156" s="36"/>
      <c r="D156" s="36"/>
      <c r="E156" s="36"/>
      <c r="F156" s="36"/>
      <c r="G156" s="36"/>
      <c r="H156" s="36"/>
      <c r="I156" s="36"/>
      <c r="J156" s="36"/>
      <c r="K156" s="36"/>
      <c r="L156" s="36"/>
      <c r="M156" s="36"/>
      <c r="N156" s="36"/>
      <c r="O156" s="36"/>
      <c r="P156" s="36"/>
      <c r="Q156" s="36"/>
      <c r="R156" s="36"/>
      <c r="S156" s="36"/>
      <c r="T156" s="36"/>
      <c r="U156" s="36"/>
      <c r="V156" s="36"/>
      <c r="W156" s="36"/>
      <c r="X156" s="36"/>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c r="DK156" s="1"/>
      <c r="DL156" s="1"/>
      <c r="DM156" s="1"/>
      <c r="DN156" s="1"/>
      <c r="DO156" s="1"/>
    </row>
    <row r="157" spans="1:119" ht="13.5" customHeight="1" x14ac:dyDescent="0.2">
      <c r="A157" s="36"/>
      <c r="B157" s="36"/>
      <c r="C157" s="36"/>
      <c r="D157" s="36"/>
      <c r="E157" s="36"/>
      <c r="F157" s="36"/>
      <c r="G157" s="36"/>
      <c r="H157" s="36"/>
      <c r="I157" s="36"/>
      <c r="J157" s="36"/>
      <c r="K157" s="36"/>
      <c r="L157" s="36"/>
      <c r="M157" s="36"/>
      <c r="N157" s="36"/>
      <c r="O157" s="36"/>
      <c r="P157" s="36"/>
      <c r="Q157" s="36"/>
      <c r="R157" s="36"/>
      <c r="S157" s="36"/>
      <c r="T157" s="36"/>
      <c r="U157" s="36"/>
      <c r="V157" s="36"/>
      <c r="W157" s="36"/>
      <c r="X157" s="36"/>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c r="DK157" s="1"/>
      <c r="DL157" s="1"/>
      <c r="DM157" s="1"/>
      <c r="DN157" s="1"/>
      <c r="DO157" s="1"/>
    </row>
    <row r="158" spans="1:119" ht="13.5" customHeight="1" x14ac:dyDescent="0.2">
      <c r="A158" s="36"/>
      <c r="B158" s="36"/>
      <c r="C158" s="36"/>
      <c r="D158" s="36"/>
      <c r="E158" s="36"/>
      <c r="F158" s="36"/>
      <c r="G158" s="36"/>
      <c r="H158" s="36"/>
      <c r="I158" s="36"/>
      <c r="J158" s="36"/>
      <c r="K158" s="36"/>
      <c r="L158" s="36"/>
      <c r="M158" s="36"/>
      <c r="N158" s="36"/>
      <c r="O158" s="36"/>
      <c r="P158" s="36"/>
      <c r="Q158" s="36"/>
      <c r="R158" s="36"/>
      <c r="S158" s="36"/>
      <c r="T158" s="36"/>
      <c r="U158" s="36"/>
      <c r="V158" s="36"/>
      <c r="W158" s="36"/>
      <c r="X158" s="36"/>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c r="DK158" s="1"/>
      <c r="DL158" s="1"/>
      <c r="DM158" s="1"/>
      <c r="DN158" s="1"/>
      <c r="DO158" s="1"/>
    </row>
    <row r="159" spans="1:119" ht="13.5" customHeight="1" x14ac:dyDescent="0.2">
      <c r="A159" s="36"/>
      <c r="B159" s="36"/>
      <c r="C159" s="36"/>
      <c r="D159" s="36"/>
      <c r="E159" s="36"/>
      <c r="F159" s="36"/>
      <c r="G159" s="36"/>
      <c r="H159" s="36"/>
      <c r="I159" s="36"/>
      <c r="J159" s="36"/>
      <c r="K159" s="36"/>
      <c r="L159" s="36"/>
      <c r="M159" s="36"/>
      <c r="N159" s="36"/>
      <c r="O159" s="36"/>
      <c r="P159" s="36"/>
      <c r="Q159" s="36"/>
      <c r="R159" s="36"/>
      <c r="S159" s="36"/>
      <c r="T159" s="36"/>
      <c r="U159" s="36"/>
      <c r="V159" s="36"/>
      <c r="W159" s="36"/>
      <c r="X159" s="36"/>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c r="DK159" s="1"/>
      <c r="DL159" s="1"/>
      <c r="DM159" s="1"/>
      <c r="DN159" s="1"/>
      <c r="DO159" s="1"/>
    </row>
    <row r="160" spans="1:119" ht="13.5" customHeight="1" x14ac:dyDescent="0.2">
      <c r="A160" s="36"/>
      <c r="B160" s="36"/>
      <c r="C160" s="36"/>
      <c r="D160" s="36"/>
      <c r="E160" s="36"/>
      <c r="F160" s="36"/>
      <c r="G160" s="36"/>
      <c r="H160" s="36"/>
      <c r="I160" s="36"/>
      <c r="J160" s="36"/>
      <c r="K160" s="36"/>
      <c r="L160" s="36"/>
      <c r="M160" s="36"/>
      <c r="N160" s="36"/>
      <c r="O160" s="36"/>
      <c r="P160" s="36"/>
      <c r="Q160" s="36"/>
      <c r="R160" s="36"/>
      <c r="S160" s="36"/>
      <c r="T160" s="36"/>
      <c r="U160" s="36"/>
      <c r="V160" s="36"/>
      <c r="W160" s="36"/>
      <c r="X160" s="36"/>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c r="DK160" s="1"/>
      <c r="DL160" s="1"/>
      <c r="DM160" s="1"/>
      <c r="DN160" s="1"/>
      <c r="DO160" s="1"/>
    </row>
    <row r="161" spans="1:119" ht="13.5" customHeight="1" x14ac:dyDescent="0.2">
      <c r="A161" s="36"/>
      <c r="B161" s="36"/>
      <c r="C161" s="36"/>
      <c r="D161" s="36"/>
      <c r="E161" s="36"/>
      <c r="F161" s="36"/>
      <c r="G161" s="36"/>
      <c r="H161" s="36"/>
      <c r="I161" s="36"/>
      <c r="J161" s="36"/>
      <c r="K161" s="36"/>
      <c r="L161" s="36"/>
      <c r="M161" s="36"/>
      <c r="N161" s="36"/>
      <c r="O161" s="36"/>
      <c r="P161" s="36"/>
      <c r="Q161" s="36"/>
      <c r="R161" s="36"/>
      <c r="S161" s="36"/>
      <c r="T161" s="36"/>
      <c r="U161" s="36"/>
      <c r="V161" s="36"/>
      <c r="W161" s="36"/>
      <c r="X161" s="36"/>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c r="DK161" s="1"/>
      <c r="DL161" s="1"/>
      <c r="DM161" s="1"/>
      <c r="DN161" s="1"/>
      <c r="DO161" s="1"/>
    </row>
    <row r="162" spans="1:119" ht="13.5" customHeight="1" x14ac:dyDescent="0.2">
      <c r="A162" s="36"/>
      <c r="B162" s="36"/>
      <c r="C162" s="36"/>
      <c r="D162" s="36"/>
      <c r="E162" s="36"/>
      <c r="F162" s="36"/>
      <c r="G162" s="36"/>
      <c r="H162" s="36"/>
      <c r="I162" s="36"/>
      <c r="J162" s="36"/>
      <c r="K162" s="36"/>
      <c r="L162" s="36"/>
      <c r="M162" s="36"/>
      <c r="N162" s="36"/>
      <c r="O162" s="36"/>
      <c r="P162" s="36"/>
      <c r="Q162" s="36"/>
      <c r="R162" s="36"/>
      <c r="S162" s="36"/>
      <c r="T162" s="36"/>
      <c r="U162" s="36"/>
      <c r="V162" s="36"/>
      <c r="W162" s="36"/>
      <c r="X162" s="36"/>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c r="DK162" s="1"/>
      <c r="DL162" s="1"/>
      <c r="DM162" s="1"/>
      <c r="DN162" s="1"/>
      <c r="DO162" s="1"/>
    </row>
    <row r="163" spans="1:119" ht="13.5" customHeight="1" x14ac:dyDescent="0.2">
      <c r="A163" s="36"/>
      <c r="B163" s="36"/>
      <c r="C163" s="36"/>
      <c r="D163" s="36"/>
      <c r="E163" s="36"/>
      <c r="F163" s="36"/>
      <c r="G163" s="36"/>
      <c r="H163" s="36"/>
      <c r="I163" s="36"/>
      <c r="J163" s="36"/>
      <c r="K163" s="36"/>
      <c r="L163" s="36"/>
      <c r="M163" s="36"/>
      <c r="N163" s="36"/>
      <c r="O163" s="36"/>
      <c r="P163" s="36"/>
      <c r="Q163" s="36"/>
      <c r="R163" s="36"/>
      <c r="S163" s="36"/>
      <c r="T163" s="36"/>
      <c r="U163" s="36"/>
      <c r="V163" s="36"/>
      <c r="W163" s="36"/>
      <c r="X163" s="36"/>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c r="DK163" s="1"/>
      <c r="DL163" s="1"/>
      <c r="DM163" s="1"/>
      <c r="DN163" s="1"/>
      <c r="DO163" s="1"/>
    </row>
    <row r="164" spans="1:119" ht="13.5" customHeight="1" x14ac:dyDescent="0.2">
      <c r="A164" s="36"/>
      <c r="B164" s="36"/>
      <c r="C164" s="36"/>
      <c r="D164" s="36"/>
      <c r="E164" s="36"/>
      <c r="F164" s="36"/>
      <c r="G164" s="36"/>
      <c r="H164" s="36"/>
      <c r="I164" s="36"/>
      <c r="J164" s="36"/>
      <c r="K164" s="36"/>
      <c r="L164" s="36"/>
      <c r="M164" s="36"/>
      <c r="N164" s="36"/>
      <c r="O164" s="36"/>
      <c r="P164" s="36"/>
      <c r="Q164" s="36"/>
      <c r="R164" s="36"/>
      <c r="S164" s="36"/>
      <c r="T164" s="36"/>
      <c r="U164" s="36"/>
      <c r="V164" s="36"/>
      <c r="W164" s="36"/>
      <c r="X164" s="36"/>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c r="DK164" s="1"/>
      <c r="DL164" s="1"/>
      <c r="DM164" s="1"/>
      <c r="DN164" s="1"/>
      <c r="DO164" s="1"/>
    </row>
    <row r="165" spans="1:119" ht="13.5" customHeight="1" x14ac:dyDescent="0.2">
      <c r="A165" s="36"/>
      <c r="B165" s="36"/>
      <c r="C165" s="36"/>
      <c r="D165" s="36"/>
      <c r="E165" s="36"/>
      <c r="F165" s="36"/>
      <c r="G165" s="36"/>
      <c r="H165" s="36"/>
      <c r="I165" s="36"/>
      <c r="J165" s="36"/>
      <c r="K165" s="36"/>
      <c r="L165" s="36"/>
      <c r="M165" s="36"/>
      <c r="N165" s="36"/>
      <c r="O165" s="36"/>
      <c r="P165" s="36"/>
      <c r="Q165" s="36"/>
      <c r="R165" s="36"/>
      <c r="S165" s="36"/>
      <c r="T165" s="36"/>
      <c r="U165" s="36"/>
      <c r="V165" s="36"/>
      <c r="W165" s="36"/>
      <c r="X165" s="36"/>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c r="DK165" s="1"/>
      <c r="DL165" s="1"/>
      <c r="DM165" s="1"/>
      <c r="DN165" s="1"/>
      <c r="DO165" s="1"/>
    </row>
    <row r="166" spans="1:119" ht="13.5" customHeight="1" x14ac:dyDescent="0.2">
      <c r="A166" s="36"/>
      <c r="B166" s="36"/>
      <c r="C166" s="36"/>
      <c r="D166" s="36"/>
      <c r="E166" s="36"/>
      <c r="F166" s="36"/>
      <c r="G166" s="36"/>
      <c r="H166" s="36"/>
      <c r="I166" s="36"/>
      <c r="J166" s="36"/>
      <c r="K166" s="36"/>
      <c r="L166" s="36"/>
      <c r="M166" s="36"/>
      <c r="N166" s="36"/>
      <c r="O166" s="36"/>
      <c r="P166" s="36"/>
      <c r="Q166" s="36"/>
      <c r="R166" s="36"/>
      <c r="S166" s="36"/>
      <c r="T166" s="36"/>
      <c r="U166" s="36"/>
      <c r="V166" s="36"/>
      <c r="W166" s="36"/>
      <c r="X166" s="36"/>
      <c r="BS166" s="1"/>
      <c r="BT166" s="1"/>
      <c r="BU166" s="1"/>
      <c r="BV166" s="1"/>
      <c r="BW166" s="1"/>
      <c r="BX166" s="1"/>
      <c r="BY166" s="1"/>
      <c r="BZ166" s="1"/>
      <c r="CA166" s="1"/>
      <c r="CB166" s="1"/>
      <c r="CC166" s="1"/>
      <c r="CD166" s="1"/>
      <c r="CE166" s="1"/>
      <c r="CF166" s="1"/>
      <c r="CG166" s="1"/>
      <c r="CH166" s="1"/>
      <c r="CI166" s="1"/>
      <c r="CJ166" s="1"/>
      <c r="CK166" s="1"/>
      <c r="CL166" s="1"/>
      <c r="CM166" s="1"/>
      <c r="CN166" s="1"/>
      <c r="CO166" s="1"/>
      <c r="CP166" s="1"/>
      <c r="CQ166" s="1"/>
      <c r="CR166" s="1"/>
      <c r="CS166" s="1"/>
      <c r="CT166" s="1"/>
      <c r="CU166" s="1"/>
      <c r="CV166" s="1"/>
      <c r="CW166" s="1"/>
      <c r="CX166" s="1"/>
      <c r="CY166" s="1"/>
      <c r="CZ166" s="1"/>
      <c r="DA166" s="1"/>
      <c r="DB166" s="1"/>
      <c r="DC166" s="1"/>
      <c r="DD166" s="1"/>
      <c r="DE166" s="1"/>
      <c r="DF166" s="1"/>
      <c r="DG166" s="1"/>
      <c r="DH166" s="1"/>
      <c r="DI166" s="1"/>
      <c r="DJ166" s="1"/>
      <c r="DK166" s="1"/>
      <c r="DL166" s="1"/>
      <c r="DM166" s="1"/>
      <c r="DN166" s="1"/>
      <c r="DO166" s="1"/>
    </row>
    <row r="167" spans="1:119" ht="13.5" customHeight="1" x14ac:dyDescent="0.2">
      <c r="A167" s="36"/>
      <c r="B167" s="36"/>
      <c r="C167" s="36"/>
      <c r="D167" s="36"/>
      <c r="E167" s="36"/>
      <c r="F167" s="36"/>
      <c r="G167" s="36"/>
      <c r="H167" s="36"/>
      <c r="I167" s="36"/>
      <c r="J167" s="36"/>
      <c r="K167" s="36"/>
      <c r="L167" s="36"/>
      <c r="M167" s="36"/>
      <c r="N167" s="36"/>
      <c r="O167" s="36"/>
      <c r="P167" s="36"/>
      <c r="Q167" s="36"/>
      <c r="R167" s="36"/>
      <c r="S167" s="36"/>
      <c r="T167" s="36"/>
      <c r="U167" s="36"/>
      <c r="V167" s="36"/>
      <c r="W167" s="36"/>
      <c r="X167" s="36"/>
      <c r="BS167" s="1"/>
      <c r="BT167" s="1"/>
      <c r="BU167" s="1"/>
      <c r="BV167" s="1"/>
      <c r="BW167" s="1"/>
      <c r="BX167" s="1"/>
      <c r="BY167" s="1"/>
      <c r="BZ167" s="1"/>
      <c r="CA167" s="1"/>
      <c r="CB167" s="1"/>
      <c r="CC167" s="1"/>
      <c r="CD167" s="1"/>
      <c r="CE167" s="1"/>
      <c r="CF167" s="1"/>
      <c r="CG167" s="1"/>
      <c r="CH167" s="1"/>
      <c r="CI167" s="1"/>
      <c r="CJ167" s="1"/>
      <c r="CK167" s="1"/>
      <c r="CL167" s="1"/>
      <c r="CM167" s="1"/>
      <c r="CN167" s="1"/>
      <c r="CO167" s="1"/>
      <c r="CP167" s="1"/>
      <c r="CQ167" s="1"/>
      <c r="CR167" s="1"/>
      <c r="CS167" s="1"/>
      <c r="CT167" s="1"/>
      <c r="CU167" s="1"/>
      <c r="CV167" s="1"/>
      <c r="CW167" s="1"/>
      <c r="CX167" s="1"/>
      <c r="CY167" s="1"/>
      <c r="CZ167" s="1"/>
      <c r="DA167" s="1"/>
      <c r="DB167" s="1"/>
      <c r="DC167" s="1"/>
      <c r="DD167" s="1"/>
      <c r="DE167" s="1"/>
      <c r="DF167" s="1"/>
      <c r="DG167" s="1"/>
      <c r="DH167" s="1"/>
      <c r="DI167" s="1"/>
      <c r="DJ167" s="1"/>
      <c r="DK167" s="1"/>
      <c r="DL167" s="1"/>
      <c r="DM167" s="1"/>
      <c r="DN167" s="1"/>
      <c r="DO167" s="1"/>
    </row>
    <row r="168" spans="1:119" ht="13.5" customHeight="1" x14ac:dyDescent="0.2">
      <c r="A168" s="36"/>
      <c r="B168" s="36"/>
      <c r="C168" s="36"/>
      <c r="D168" s="36"/>
      <c r="E168" s="36"/>
      <c r="F168" s="36"/>
      <c r="G168" s="36"/>
      <c r="H168" s="36"/>
      <c r="I168" s="36"/>
      <c r="J168" s="36"/>
      <c r="K168" s="36"/>
      <c r="L168" s="36"/>
      <c r="M168" s="36"/>
      <c r="N168" s="36"/>
      <c r="O168" s="36"/>
      <c r="P168" s="36"/>
      <c r="Q168" s="36"/>
      <c r="R168" s="36"/>
      <c r="S168" s="36"/>
      <c r="T168" s="36"/>
      <c r="U168" s="36"/>
      <c r="V168" s="36"/>
      <c r="W168" s="36"/>
      <c r="X168" s="36"/>
      <c r="BS168" s="1"/>
      <c r="BT168" s="1"/>
      <c r="BU168" s="1"/>
      <c r="BV168" s="1"/>
      <c r="BW168" s="1"/>
      <c r="BX168" s="1"/>
      <c r="BY168" s="1"/>
      <c r="BZ168" s="1"/>
      <c r="CA168" s="1"/>
      <c r="CB168" s="1"/>
      <c r="CC168" s="1"/>
      <c r="CD168" s="1"/>
      <c r="CE168" s="1"/>
      <c r="CF168" s="1"/>
      <c r="CG168" s="1"/>
      <c r="CH168" s="1"/>
      <c r="CI168" s="1"/>
      <c r="CJ168" s="1"/>
      <c r="CK168" s="1"/>
      <c r="CL168" s="1"/>
      <c r="CM168" s="1"/>
      <c r="CN168" s="1"/>
      <c r="CO168" s="1"/>
      <c r="CP168" s="1"/>
      <c r="CQ168" s="1"/>
      <c r="CR168" s="1"/>
      <c r="CS168" s="1"/>
      <c r="CT168" s="1"/>
      <c r="CU168" s="1"/>
      <c r="CV168" s="1"/>
      <c r="CW168" s="1"/>
      <c r="CX168" s="1"/>
      <c r="CY168" s="1"/>
      <c r="CZ168" s="1"/>
      <c r="DA168" s="1"/>
      <c r="DB168" s="1"/>
      <c r="DC168" s="1"/>
      <c r="DD168" s="1"/>
      <c r="DE168" s="1"/>
      <c r="DF168" s="1"/>
      <c r="DG168" s="1"/>
      <c r="DH168" s="1"/>
      <c r="DI168" s="1"/>
      <c r="DJ168" s="1"/>
      <c r="DK168" s="1"/>
      <c r="DL168" s="1"/>
      <c r="DM168" s="1"/>
      <c r="DN168" s="1"/>
      <c r="DO168" s="1"/>
    </row>
    <row r="169" spans="1:119" ht="13.5" customHeight="1" x14ac:dyDescent="0.2">
      <c r="A169" s="36"/>
      <c r="B169" s="36"/>
      <c r="C169" s="36"/>
      <c r="D169" s="36"/>
      <c r="E169" s="36"/>
      <c r="F169" s="36"/>
      <c r="G169" s="36"/>
      <c r="H169" s="36"/>
      <c r="I169" s="36"/>
      <c r="J169" s="36"/>
      <c r="K169" s="36"/>
      <c r="L169" s="36"/>
      <c r="M169" s="36"/>
      <c r="N169" s="36"/>
      <c r="O169" s="36"/>
      <c r="P169" s="36"/>
      <c r="Q169" s="36"/>
      <c r="R169" s="36"/>
      <c r="S169" s="36"/>
      <c r="T169" s="36"/>
      <c r="U169" s="36"/>
      <c r="V169" s="36"/>
      <c r="W169" s="36"/>
      <c r="X169" s="36"/>
      <c r="BS169" s="1"/>
      <c r="BT169" s="1"/>
      <c r="BU169" s="1"/>
      <c r="BV169" s="1"/>
      <c r="BW169" s="1"/>
      <c r="BX169" s="1"/>
      <c r="BY169" s="1"/>
      <c r="BZ169" s="1"/>
      <c r="CA169" s="1"/>
      <c r="CB169" s="1"/>
      <c r="CC169" s="1"/>
      <c r="CD169" s="1"/>
      <c r="CE169" s="1"/>
      <c r="CF169" s="1"/>
      <c r="CG169" s="1"/>
      <c r="CH169" s="1"/>
      <c r="CI169" s="1"/>
      <c r="CJ169" s="1"/>
      <c r="CK169" s="1"/>
      <c r="CL169" s="1"/>
      <c r="CM169" s="1"/>
      <c r="CN169" s="1"/>
      <c r="CO169" s="1"/>
      <c r="CP169" s="1"/>
      <c r="CQ169" s="1"/>
      <c r="CR169" s="1"/>
      <c r="CS169" s="1"/>
      <c r="CT169" s="1"/>
      <c r="CU169" s="1"/>
      <c r="CV169" s="1"/>
      <c r="CW169" s="1"/>
      <c r="CX169" s="1"/>
      <c r="CY169" s="1"/>
      <c r="CZ169" s="1"/>
      <c r="DA169" s="1"/>
      <c r="DB169" s="1"/>
      <c r="DC169" s="1"/>
      <c r="DD169" s="1"/>
      <c r="DE169" s="1"/>
      <c r="DF169" s="1"/>
      <c r="DG169" s="1"/>
      <c r="DH169" s="1"/>
      <c r="DI169" s="1"/>
      <c r="DJ169" s="1"/>
      <c r="DK169" s="1"/>
      <c r="DL169" s="1"/>
      <c r="DM169" s="1"/>
      <c r="DN169" s="1"/>
      <c r="DO169" s="1"/>
    </row>
    <row r="170" spans="1:119" ht="13.5" customHeight="1" x14ac:dyDescent="0.2">
      <c r="A170" s="36"/>
      <c r="B170" s="36"/>
      <c r="C170" s="36"/>
      <c r="D170" s="36"/>
      <c r="E170" s="36"/>
      <c r="F170" s="36"/>
      <c r="G170" s="36"/>
      <c r="H170" s="36"/>
      <c r="I170" s="36"/>
      <c r="J170" s="36"/>
      <c r="K170" s="36"/>
      <c r="L170" s="36"/>
      <c r="M170" s="36"/>
      <c r="N170" s="36"/>
      <c r="O170" s="36"/>
      <c r="P170" s="36"/>
      <c r="Q170" s="36"/>
      <c r="R170" s="36"/>
      <c r="S170" s="36"/>
      <c r="T170" s="36"/>
      <c r="U170" s="36"/>
      <c r="V170" s="36"/>
      <c r="W170" s="36"/>
      <c r="X170" s="36"/>
      <c r="BS170" s="1"/>
      <c r="BT170" s="1"/>
      <c r="BU170" s="1"/>
      <c r="BV170" s="1"/>
      <c r="BW170" s="1"/>
      <c r="BX170" s="1"/>
      <c r="BY170" s="1"/>
      <c r="BZ170" s="1"/>
      <c r="CA170" s="1"/>
      <c r="CB170" s="1"/>
      <c r="CC170" s="1"/>
      <c r="CD170" s="1"/>
      <c r="CE170" s="1"/>
      <c r="CF170" s="1"/>
      <c r="CG170" s="1"/>
      <c r="CH170" s="1"/>
      <c r="CI170" s="1"/>
      <c r="CJ170" s="1"/>
      <c r="CK170" s="1"/>
      <c r="CL170" s="1"/>
      <c r="CM170" s="1"/>
      <c r="CN170" s="1"/>
      <c r="CO170" s="1"/>
      <c r="CP170" s="1"/>
      <c r="CQ170" s="1"/>
      <c r="CR170" s="1"/>
      <c r="CS170" s="1"/>
      <c r="CT170" s="1"/>
      <c r="CU170" s="1"/>
      <c r="CV170" s="1"/>
      <c r="CW170" s="1"/>
      <c r="CX170" s="1"/>
      <c r="CY170" s="1"/>
      <c r="CZ170" s="1"/>
      <c r="DA170" s="1"/>
      <c r="DB170" s="1"/>
      <c r="DC170" s="1"/>
      <c r="DD170" s="1"/>
      <c r="DE170" s="1"/>
      <c r="DF170" s="1"/>
      <c r="DG170" s="1"/>
      <c r="DH170" s="1"/>
      <c r="DI170" s="1"/>
      <c r="DJ170" s="1"/>
      <c r="DK170" s="1"/>
      <c r="DL170" s="1"/>
      <c r="DM170" s="1"/>
      <c r="DN170" s="1"/>
      <c r="DO170" s="1"/>
    </row>
    <row r="171" spans="1:119" ht="13.5" customHeight="1" x14ac:dyDescent="0.2">
      <c r="A171" s="36"/>
      <c r="B171" s="36"/>
      <c r="C171" s="36"/>
      <c r="D171" s="36"/>
      <c r="E171" s="36"/>
      <c r="F171" s="36"/>
      <c r="G171" s="36"/>
      <c r="H171" s="36"/>
      <c r="I171" s="36"/>
      <c r="J171" s="36"/>
      <c r="K171" s="36"/>
      <c r="L171" s="36"/>
      <c r="M171" s="36"/>
      <c r="N171" s="36"/>
      <c r="O171" s="36"/>
      <c r="P171" s="36"/>
      <c r="Q171" s="36"/>
      <c r="R171" s="36"/>
      <c r="S171" s="36"/>
      <c r="T171" s="36"/>
      <c r="U171" s="36"/>
      <c r="V171" s="36"/>
      <c r="W171" s="36"/>
      <c r="X171" s="36"/>
      <c r="BS171" s="1"/>
      <c r="BT171" s="1"/>
      <c r="BU171" s="1"/>
      <c r="BV171" s="1"/>
      <c r="BW171" s="1"/>
      <c r="BX171" s="1"/>
      <c r="BY171" s="1"/>
      <c r="BZ171" s="1"/>
      <c r="CA171" s="1"/>
      <c r="CB171" s="1"/>
      <c r="CC171" s="1"/>
      <c r="CD171" s="1"/>
      <c r="CE171" s="1"/>
      <c r="CF171" s="1"/>
      <c r="CG171" s="1"/>
      <c r="CH171" s="1"/>
      <c r="CI171" s="1"/>
      <c r="CJ171" s="1"/>
      <c r="CK171" s="1"/>
      <c r="CL171" s="1"/>
      <c r="CM171" s="1"/>
      <c r="CN171" s="1"/>
      <c r="CO171" s="1"/>
      <c r="CP171" s="1"/>
      <c r="CQ171" s="1"/>
      <c r="CR171" s="1"/>
      <c r="CS171" s="1"/>
      <c r="CT171" s="1"/>
      <c r="CU171" s="1"/>
      <c r="CV171" s="1"/>
      <c r="CW171" s="1"/>
      <c r="CX171" s="1"/>
      <c r="CY171" s="1"/>
      <c r="CZ171" s="1"/>
      <c r="DA171" s="1"/>
      <c r="DB171" s="1"/>
      <c r="DC171" s="1"/>
      <c r="DD171" s="1"/>
      <c r="DE171" s="1"/>
      <c r="DF171" s="1"/>
      <c r="DG171" s="1"/>
      <c r="DH171" s="1"/>
      <c r="DI171" s="1"/>
      <c r="DJ171" s="1"/>
      <c r="DK171" s="1"/>
      <c r="DL171" s="1"/>
      <c r="DM171" s="1"/>
      <c r="DN171" s="1"/>
      <c r="DO171" s="1"/>
    </row>
    <row r="172" spans="1:119" ht="13.5" customHeight="1" x14ac:dyDescent="0.2">
      <c r="A172" s="36"/>
      <c r="B172" s="36"/>
      <c r="C172" s="36"/>
      <c r="D172" s="36"/>
      <c r="E172" s="36"/>
      <c r="F172" s="36"/>
      <c r="G172" s="36"/>
      <c r="H172" s="36"/>
      <c r="I172" s="36"/>
      <c r="J172" s="36"/>
      <c r="K172" s="36"/>
      <c r="L172" s="36"/>
      <c r="M172" s="36"/>
      <c r="N172" s="36"/>
      <c r="O172" s="36"/>
      <c r="P172" s="36"/>
      <c r="Q172" s="36"/>
      <c r="R172" s="36"/>
      <c r="S172" s="36"/>
      <c r="T172" s="36"/>
      <c r="U172" s="36"/>
      <c r="V172" s="36"/>
      <c r="W172" s="36"/>
      <c r="X172" s="36"/>
      <c r="BS172" s="1"/>
      <c r="BT172" s="1"/>
      <c r="BU172" s="1"/>
      <c r="BV172" s="1"/>
      <c r="BW172" s="1"/>
      <c r="BX172" s="1"/>
      <c r="BY172" s="1"/>
      <c r="BZ172" s="1"/>
      <c r="CA172" s="1"/>
      <c r="CB172" s="1"/>
      <c r="CC172" s="1"/>
      <c r="CD172" s="1"/>
      <c r="CE172" s="1"/>
      <c r="CF172" s="1"/>
      <c r="CG172" s="1"/>
      <c r="CH172" s="1"/>
      <c r="CI172" s="1"/>
      <c r="CJ172" s="1"/>
      <c r="CK172" s="1"/>
      <c r="CL172" s="1"/>
      <c r="CM172" s="1"/>
      <c r="CN172" s="1"/>
      <c r="CO172" s="1"/>
      <c r="CP172" s="1"/>
      <c r="CQ172" s="1"/>
      <c r="CR172" s="1"/>
      <c r="CS172" s="1"/>
      <c r="CT172" s="1"/>
      <c r="CU172" s="1"/>
      <c r="CV172" s="1"/>
      <c r="CW172" s="1"/>
      <c r="CX172" s="1"/>
      <c r="CY172" s="1"/>
      <c r="CZ172" s="1"/>
      <c r="DA172" s="1"/>
      <c r="DB172" s="1"/>
      <c r="DC172" s="1"/>
      <c r="DD172" s="1"/>
      <c r="DE172" s="1"/>
      <c r="DF172" s="1"/>
      <c r="DG172" s="1"/>
      <c r="DH172" s="1"/>
      <c r="DI172" s="1"/>
      <c r="DJ172" s="1"/>
      <c r="DK172" s="1"/>
      <c r="DL172" s="1"/>
      <c r="DM172" s="1"/>
      <c r="DN172" s="1"/>
      <c r="DO172" s="1"/>
    </row>
    <row r="173" spans="1:119" ht="13.5" customHeight="1" x14ac:dyDescent="0.2">
      <c r="A173" s="36"/>
      <c r="B173" s="36"/>
      <c r="C173" s="36"/>
      <c r="D173" s="36"/>
      <c r="E173" s="36"/>
      <c r="F173" s="36"/>
      <c r="G173" s="36"/>
      <c r="H173" s="36"/>
      <c r="I173" s="36"/>
      <c r="J173" s="36"/>
      <c r="K173" s="36"/>
      <c r="L173" s="36"/>
      <c r="M173" s="36"/>
      <c r="N173" s="36"/>
      <c r="O173" s="36"/>
      <c r="P173" s="36"/>
      <c r="Q173" s="36"/>
      <c r="R173" s="36"/>
      <c r="S173" s="36"/>
      <c r="T173" s="36"/>
      <c r="U173" s="36"/>
      <c r="V173" s="36"/>
      <c r="W173" s="36"/>
      <c r="X173" s="36"/>
      <c r="BS173" s="1"/>
      <c r="BT173" s="1"/>
      <c r="BU173" s="1"/>
      <c r="BV173" s="1"/>
      <c r="BW173" s="1"/>
      <c r="BX173" s="1"/>
      <c r="BY173" s="1"/>
      <c r="BZ173" s="1"/>
      <c r="CA173" s="1"/>
      <c r="CB173" s="1"/>
      <c r="CC173" s="1"/>
      <c r="CD173" s="1"/>
      <c r="CE173" s="1"/>
      <c r="CF173" s="1"/>
      <c r="CG173" s="1"/>
      <c r="CH173" s="1"/>
      <c r="CI173" s="1"/>
      <c r="CJ173" s="1"/>
      <c r="CK173" s="1"/>
      <c r="CL173" s="1"/>
      <c r="CM173" s="1"/>
      <c r="CN173" s="1"/>
      <c r="CO173" s="1"/>
      <c r="CP173" s="1"/>
      <c r="CQ173" s="1"/>
      <c r="CR173" s="1"/>
      <c r="CS173" s="1"/>
      <c r="CT173" s="1"/>
      <c r="CU173" s="1"/>
      <c r="CV173" s="1"/>
      <c r="CW173" s="1"/>
      <c r="CX173" s="1"/>
      <c r="CY173" s="1"/>
      <c r="CZ173" s="1"/>
      <c r="DA173" s="1"/>
      <c r="DB173" s="1"/>
      <c r="DC173" s="1"/>
      <c r="DD173" s="1"/>
      <c r="DE173" s="1"/>
      <c r="DF173" s="1"/>
      <c r="DG173" s="1"/>
      <c r="DH173" s="1"/>
      <c r="DI173" s="1"/>
      <c r="DJ173" s="1"/>
      <c r="DK173" s="1"/>
      <c r="DL173" s="1"/>
      <c r="DM173" s="1"/>
      <c r="DN173" s="1"/>
      <c r="DO173" s="1"/>
    </row>
    <row r="174" spans="1:119" ht="13.5" customHeight="1" x14ac:dyDescent="0.2">
      <c r="A174" s="36"/>
      <c r="B174" s="36"/>
      <c r="C174" s="36"/>
      <c r="D174" s="36"/>
      <c r="E174" s="36"/>
      <c r="F174" s="36"/>
      <c r="G174" s="36"/>
      <c r="H174" s="36"/>
      <c r="I174" s="36"/>
      <c r="J174" s="36"/>
      <c r="K174" s="36"/>
      <c r="L174" s="36"/>
      <c r="M174" s="36"/>
      <c r="N174" s="36"/>
      <c r="O174" s="36"/>
      <c r="P174" s="36"/>
      <c r="Q174" s="36"/>
      <c r="R174" s="36"/>
      <c r="S174" s="36"/>
      <c r="T174" s="36"/>
      <c r="U174" s="36"/>
      <c r="V174" s="36"/>
      <c r="W174" s="36"/>
      <c r="X174" s="36"/>
      <c r="BS174" s="1"/>
      <c r="BT174" s="1"/>
      <c r="BU174" s="1"/>
      <c r="BV174" s="1"/>
      <c r="BW174" s="1"/>
      <c r="BX174" s="1"/>
      <c r="BY174" s="1"/>
      <c r="BZ174" s="1"/>
      <c r="CA174" s="1"/>
      <c r="CB174" s="1"/>
      <c r="CC174" s="1"/>
      <c r="CD174" s="1"/>
      <c r="CE174" s="1"/>
      <c r="CF174" s="1"/>
      <c r="CG174" s="1"/>
      <c r="CH174" s="1"/>
      <c r="CI174" s="1"/>
      <c r="CJ174" s="1"/>
      <c r="CK174" s="1"/>
      <c r="CL174" s="1"/>
      <c r="CM174" s="1"/>
      <c r="CN174" s="1"/>
      <c r="CO174" s="1"/>
      <c r="CP174" s="1"/>
      <c r="CQ174" s="1"/>
      <c r="CR174" s="1"/>
      <c r="CS174" s="1"/>
      <c r="CT174" s="1"/>
      <c r="CU174" s="1"/>
      <c r="CV174" s="1"/>
      <c r="CW174" s="1"/>
      <c r="CX174" s="1"/>
      <c r="CY174" s="1"/>
      <c r="CZ174" s="1"/>
      <c r="DA174" s="1"/>
      <c r="DB174" s="1"/>
      <c r="DC174" s="1"/>
      <c r="DD174" s="1"/>
      <c r="DE174" s="1"/>
      <c r="DF174" s="1"/>
      <c r="DG174" s="1"/>
      <c r="DH174" s="1"/>
      <c r="DI174" s="1"/>
      <c r="DJ174" s="1"/>
      <c r="DK174" s="1"/>
      <c r="DL174" s="1"/>
      <c r="DM174" s="1"/>
      <c r="DN174" s="1"/>
      <c r="DO174" s="1"/>
    </row>
    <row r="175" spans="1:119" ht="13.5" customHeight="1" x14ac:dyDescent="0.2">
      <c r="A175" s="36"/>
      <c r="B175" s="36"/>
      <c r="C175" s="36"/>
      <c r="D175" s="36"/>
      <c r="E175" s="36"/>
      <c r="F175" s="36"/>
      <c r="G175" s="36"/>
      <c r="H175" s="36"/>
      <c r="I175" s="36"/>
      <c r="J175" s="36"/>
      <c r="K175" s="36"/>
      <c r="L175" s="36"/>
      <c r="M175" s="36"/>
      <c r="N175" s="36"/>
      <c r="O175" s="36"/>
      <c r="P175" s="36"/>
      <c r="Q175" s="36"/>
      <c r="R175" s="36"/>
      <c r="S175" s="36"/>
      <c r="T175" s="36"/>
      <c r="U175" s="36"/>
      <c r="V175" s="36"/>
      <c r="W175" s="36"/>
      <c r="X175" s="36"/>
      <c r="BS175" s="1"/>
      <c r="BT175" s="1"/>
      <c r="BU175" s="1"/>
      <c r="BV175" s="1"/>
      <c r="BW175" s="1"/>
      <c r="BX175" s="1"/>
      <c r="BY175" s="1"/>
      <c r="BZ175" s="1"/>
      <c r="CA175" s="1"/>
      <c r="CB175" s="1"/>
      <c r="CC175" s="1"/>
      <c r="CD175" s="1"/>
      <c r="CE175" s="1"/>
      <c r="CF175" s="1"/>
      <c r="CG175" s="1"/>
      <c r="CH175" s="1"/>
      <c r="CI175" s="1"/>
      <c r="CJ175" s="1"/>
      <c r="CK175" s="1"/>
      <c r="CL175" s="1"/>
      <c r="CM175" s="1"/>
      <c r="CN175" s="1"/>
      <c r="CO175" s="1"/>
      <c r="CP175" s="1"/>
      <c r="CQ175" s="1"/>
      <c r="CR175" s="1"/>
      <c r="CS175" s="1"/>
      <c r="CT175" s="1"/>
      <c r="CU175" s="1"/>
      <c r="CV175" s="1"/>
      <c r="CW175" s="1"/>
      <c r="CX175" s="1"/>
      <c r="CY175" s="1"/>
      <c r="CZ175" s="1"/>
      <c r="DA175" s="1"/>
      <c r="DB175" s="1"/>
      <c r="DC175" s="1"/>
      <c r="DD175" s="1"/>
      <c r="DE175" s="1"/>
      <c r="DF175" s="1"/>
      <c r="DG175" s="1"/>
      <c r="DH175" s="1"/>
      <c r="DI175" s="1"/>
      <c r="DJ175" s="1"/>
      <c r="DK175" s="1"/>
      <c r="DL175" s="1"/>
      <c r="DM175" s="1"/>
      <c r="DN175" s="1"/>
      <c r="DO175" s="1"/>
    </row>
    <row r="176" spans="1:119" ht="13.5" customHeight="1" x14ac:dyDescent="0.2">
      <c r="A176" s="36"/>
      <c r="B176" s="36"/>
      <c r="C176" s="36"/>
      <c r="D176" s="36"/>
      <c r="E176" s="36"/>
      <c r="F176" s="36"/>
      <c r="G176" s="36"/>
      <c r="H176" s="36"/>
      <c r="I176" s="36"/>
      <c r="J176" s="36"/>
      <c r="K176" s="36"/>
      <c r="L176" s="36"/>
      <c r="M176" s="36"/>
      <c r="N176" s="36"/>
      <c r="O176" s="36"/>
      <c r="P176" s="36"/>
      <c r="Q176" s="36"/>
      <c r="R176" s="36"/>
      <c r="S176" s="36"/>
      <c r="T176" s="36"/>
      <c r="U176" s="36"/>
      <c r="V176" s="36"/>
      <c r="W176" s="36"/>
      <c r="X176" s="36"/>
      <c r="BS176" s="1"/>
      <c r="BT176" s="1"/>
      <c r="BU176" s="1"/>
      <c r="BV176" s="1"/>
      <c r="BW176" s="1"/>
      <c r="BX176" s="1"/>
      <c r="BY176" s="1"/>
      <c r="BZ176" s="1"/>
      <c r="CA176" s="1"/>
      <c r="CB176" s="1"/>
      <c r="CC176" s="1"/>
      <c r="CD176" s="1"/>
      <c r="CE176" s="1"/>
      <c r="CF176" s="1"/>
      <c r="CG176" s="1"/>
      <c r="CH176" s="1"/>
      <c r="CI176" s="1"/>
      <c r="CJ176" s="1"/>
      <c r="CK176" s="1"/>
      <c r="CL176" s="1"/>
      <c r="CM176" s="1"/>
      <c r="CN176" s="1"/>
      <c r="CO176" s="1"/>
      <c r="CP176" s="1"/>
      <c r="CQ176" s="1"/>
      <c r="CR176" s="1"/>
      <c r="CS176" s="1"/>
      <c r="CT176" s="1"/>
      <c r="CU176" s="1"/>
      <c r="CV176" s="1"/>
      <c r="CW176" s="1"/>
      <c r="CX176" s="1"/>
      <c r="CY176" s="1"/>
      <c r="CZ176" s="1"/>
      <c r="DA176" s="1"/>
      <c r="DB176" s="1"/>
      <c r="DC176" s="1"/>
      <c r="DD176" s="1"/>
      <c r="DE176" s="1"/>
      <c r="DF176" s="1"/>
      <c r="DG176" s="1"/>
      <c r="DH176" s="1"/>
      <c r="DI176" s="1"/>
      <c r="DJ176" s="1"/>
      <c r="DK176" s="1"/>
      <c r="DL176" s="1"/>
      <c r="DM176" s="1"/>
      <c r="DN176" s="1"/>
      <c r="DO176" s="1"/>
    </row>
    <row r="177" spans="1:119" ht="13.5" customHeight="1" x14ac:dyDescent="0.2">
      <c r="A177" s="36"/>
      <c r="B177" s="36"/>
      <c r="C177" s="36"/>
      <c r="D177" s="36"/>
      <c r="E177" s="36"/>
      <c r="F177" s="36"/>
      <c r="G177" s="36"/>
      <c r="H177" s="36"/>
      <c r="I177" s="36"/>
      <c r="J177" s="36"/>
      <c r="K177" s="36"/>
      <c r="L177" s="36"/>
      <c r="M177" s="36"/>
      <c r="N177" s="36"/>
      <c r="O177" s="36"/>
      <c r="P177" s="36"/>
      <c r="Q177" s="36"/>
      <c r="R177" s="36"/>
      <c r="S177" s="36"/>
      <c r="T177" s="36"/>
      <c r="U177" s="36"/>
      <c r="V177" s="36"/>
      <c r="W177" s="36"/>
      <c r="X177" s="36"/>
      <c r="BS177" s="1"/>
      <c r="BT177" s="1"/>
      <c r="BU177" s="1"/>
      <c r="BV177" s="1"/>
      <c r="BW177" s="1"/>
      <c r="BX177" s="1"/>
      <c r="BY177" s="1"/>
      <c r="BZ177" s="1"/>
      <c r="CA177" s="1"/>
      <c r="CB177" s="1"/>
      <c r="CC177" s="1"/>
      <c r="CD177" s="1"/>
      <c r="CE177" s="1"/>
      <c r="CF177" s="1"/>
      <c r="CG177" s="1"/>
      <c r="CH177" s="1"/>
      <c r="CI177" s="1"/>
      <c r="CJ177" s="1"/>
      <c r="CK177" s="1"/>
      <c r="CL177" s="1"/>
      <c r="CM177" s="1"/>
      <c r="CN177" s="1"/>
      <c r="CO177" s="1"/>
      <c r="CP177" s="1"/>
      <c r="CQ177" s="1"/>
      <c r="CR177" s="1"/>
      <c r="CS177" s="1"/>
      <c r="CT177" s="1"/>
      <c r="CU177" s="1"/>
      <c r="CV177" s="1"/>
      <c r="CW177" s="1"/>
      <c r="CX177" s="1"/>
      <c r="CY177" s="1"/>
      <c r="CZ177" s="1"/>
      <c r="DA177" s="1"/>
      <c r="DB177" s="1"/>
      <c r="DC177" s="1"/>
      <c r="DD177" s="1"/>
      <c r="DE177" s="1"/>
      <c r="DF177" s="1"/>
      <c r="DG177" s="1"/>
      <c r="DH177" s="1"/>
      <c r="DI177" s="1"/>
      <c r="DJ177" s="1"/>
      <c r="DK177" s="1"/>
      <c r="DL177" s="1"/>
      <c r="DM177" s="1"/>
      <c r="DN177" s="1"/>
      <c r="DO177" s="1"/>
    </row>
    <row r="178" spans="1:119" ht="13.5" customHeight="1" x14ac:dyDescent="0.2">
      <c r="A178" s="36"/>
      <c r="B178" s="36"/>
      <c r="C178" s="36"/>
      <c r="D178" s="36"/>
      <c r="E178" s="36"/>
      <c r="F178" s="36"/>
      <c r="G178" s="36"/>
      <c r="H178" s="36"/>
      <c r="I178" s="36"/>
      <c r="J178" s="36"/>
      <c r="K178" s="36"/>
      <c r="L178" s="36"/>
      <c r="M178" s="36"/>
      <c r="N178" s="36"/>
      <c r="O178" s="36"/>
      <c r="P178" s="36"/>
      <c r="Q178" s="36"/>
      <c r="R178" s="36"/>
      <c r="S178" s="36"/>
      <c r="T178" s="36"/>
      <c r="U178" s="36"/>
      <c r="V178" s="36"/>
      <c r="W178" s="36"/>
      <c r="X178" s="36"/>
      <c r="BS178" s="1"/>
      <c r="BT178" s="1"/>
      <c r="BU178" s="1"/>
      <c r="BV178" s="1"/>
      <c r="BW178" s="1"/>
      <c r="BX178" s="1"/>
      <c r="BY178" s="1"/>
      <c r="BZ178" s="1"/>
      <c r="CA178" s="1"/>
      <c r="CB178" s="1"/>
      <c r="CC178" s="1"/>
      <c r="CD178" s="1"/>
      <c r="CE178" s="1"/>
      <c r="CF178" s="1"/>
      <c r="CG178" s="1"/>
      <c r="CH178" s="1"/>
      <c r="CI178" s="1"/>
      <c r="CJ178" s="1"/>
      <c r="CK178" s="1"/>
      <c r="CL178" s="1"/>
      <c r="CM178" s="1"/>
      <c r="CN178" s="1"/>
      <c r="CO178" s="1"/>
      <c r="CP178" s="1"/>
      <c r="CQ178" s="1"/>
      <c r="CR178" s="1"/>
      <c r="CS178" s="1"/>
      <c r="CT178" s="1"/>
      <c r="CU178" s="1"/>
      <c r="CV178" s="1"/>
      <c r="CW178" s="1"/>
      <c r="CX178" s="1"/>
      <c r="CY178" s="1"/>
      <c r="CZ178" s="1"/>
      <c r="DA178" s="1"/>
      <c r="DB178" s="1"/>
      <c r="DC178" s="1"/>
      <c r="DD178" s="1"/>
      <c r="DE178" s="1"/>
      <c r="DF178" s="1"/>
      <c r="DG178" s="1"/>
      <c r="DH178" s="1"/>
      <c r="DI178" s="1"/>
      <c r="DJ178" s="1"/>
      <c r="DK178" s="1"/>
      <c r="DL178" s="1"/>
      <c r="DM178" s="1"/>
      <c r="DN178" s="1"/>
      <c r="DO178" s="1"/>
    </row>
    <row r="179" spans="1:119" ht="13.5" customHeight="1" x14ac:dyDescent="0.2">
      <c r="A179" s="36"/>
      <c r="B179" s="36"/>
      <c r="C179" s="36"/>
      <c r="D179" s="36"/>
      <c r="E179" s="36"/>
      <c r="F179" s="36"/>
      <c r="G179" s="36"/>
      <c r="H179" s="36"/>
      <c r="I179" s="36"/>
      <c r="J179" s="36"/>
      <c r="K179" s="36"/>
      <c r="L179" s="36"/>
      <c r="M179" s="36"/>
      <c r="N179" s="36"/>
      <c r="O179" s="36"/>
      <c r="P179" s="36"/>
      <c r="Q179" s="36"/>
      <c r="R179" s="36"/>
      <c r="S179" s="36"/>
      <c r="T179" s="36"/>
      <c r="U179" s="36"/>
      <c r="V179" s="36"/>
      <c r="W179" s="36"/>
      <c r="X179" s="36"/>
      <c r="BS179" s="1"/>
      <c r="BT179" s="1"/>
      <c r="BU179" s="1"/>
      <c r="BV179" s="1"/>
      <c r="BW179" s="1"/>
      <c r="BX179" s="1"/>
      <c r="BY179" s="1"/>
      <c r="BZ179" s="1"/>
      <c r="CA179" s="1"/>
      <c r="CB179" s="1"/>
      <c r="CC179" s="1"/>
      <c r="CD179" s="1"/>
      <c r="CE179" s="1"/>
      <c r="CF179" s="1"/>
      <c r="CG179" s="1"/>
      <c r="CH179" s="1"/>
      <c r="CI179" s="1"/>
      <c r="CJ179" s="1"/>
      <c r="CK179" s="1"/>
      <c r="CL179" s="1"/>
      <c r="CM179" s="1"/>
      <c r="CN179" s="1"/>
      <c r="CO179" s="1"/>
      <c r="CP179" s="1"/>
      <c r="CQ179" s="1"/>
      <c r="CR179" s="1"/>
      <c r="CS179" s="1"/>
      <c r="CT179" s="1"/>
      <c r="CU179" s="1"/>
      <c r="CV179" s="1"/>
      <c r="CW179" s="1"/>
      <c r="CX179" s="1"/>
      <c r="CY179" s="1"/>
      <c r="CZ179" s="1"/>
      <c r="DA179" s="1"/>
      <c r="DB179" s="1"/>
      <c r="DC179" s="1"/>
      <c r="DD179" s="1"/>
      <c r="DE179" s="1"/>
      <c r="DF179" s="1"/>
      <c r="DG179" s="1"/>
      <c r="DH179" s="1"/>
      <c r="DI179" s="1"/>
      <c r="DJ179" s="1"/>
      <c r="DK179" s="1"/>
      <c r="DL179" s="1"/>
      <c r="DM179" s="1"/>
      <c r="DN179" s="1"/>
      <c r="DO179" s="1"/>
    </row>
    <row r="180" spans="1:119" ht="13.5" customHeight="1" x14ac:dyDescent="0.2">
      <c r="A180" s="36"/>
      <c r="B180" s="36"/>
      <c r="C180" s="36"/>
      <c r="D180" s="36"/>
      <c r="E180" s="36"/>
      <c r="F180" s="36"/>
      <c r="G180" s="36"/>
      <c r="H180" s="36"/>
      <c r="I180" s="36"/>
      <c r="J180" s="36"/>
      <c r="K180" s="36"/>
      <c r="L180" s="36"/>
      <c r="M180" s="36"/>
      <c r="N180" s="36"/>
      <c r="O180" s="36"/>
      <c r="P180" s="36"/>
      <c r="Q180" s="36"/>
      <c r="R180" s="36"/>
      <c r="S180" s="36"/>
      <c r="T180" s="36"/>
      <c r="U180" s="36"/>
      <c r="V180" s="36"/>
      <c r="W180" s="36"/>
      <c r="X180" s="36"/>
      <c r="BS180" s="1"/>
      <c r="BT180" s="1"/>
      <c r="BU180" s="1"/>
      <c r="BV180" s="1"/>
      <c r="BW180" s="1"/>
      <c r="BX180" s="1"/>
      <c r="BY180" s="1"/>
      <c r="BZ180" s="1"/>
      <c r="CA180" s="1"/>
      <c r="CB180" s="1"/>
      <c r="CC180" s="1"/>
      <c r="CD180" s="1"/>
      <c r="CE180" s="1"/>
      <c r="CF180" s="1"/>
      <c r="CG180" s="1"/>
      <c r="CH180" s="1"/>
      <c r="CI180" s="1"/>
      <c r="CJ180" s="1"/>
      <c r="CK180" s="1"/>
      <c r="CL180" s="1"/>
      <c r="CM180" s="1"/>
      <c r="CN180" s="1"/>
      <c r="CO180" s="1"/>
      <c r="CP180" s="1"/>
      <c r="CQ180" s="1"/>
      <c r="CR180" s="1"/>
      <c r="CS180" s="1"/>
      <c r="CT180" s="1"/>
      <c r="CU180" s="1"/>
      <c r="CV180" s="1"/>
      <c r="CW180" s="1"/>
      <c r="CX180" s="1"/>
      <c r="CY180" s="1"/>
      <c r="CZ180" s="1"/>
      <c r="DA180" s="1"/>
      <c r="DB180" s="1"/>
      <c r="DC180" s="1"/>
      <c r="DD180" s="1"/>
      <c r="DE180" s="1"/>
      <c r="DF180" s="1"/>
      <c r="DG180" s="1"/>
      <c r="DH180" s="1"/>
      <c r="DI180" s="1"/>
      <c r="DJ180" s="1"/>
      <c r="DK180" s="1"/>
      <c r="DL180" s="1"/>
      <c r="DM180" s="1"/>
      <c r="DN180" s="1"/>
      <c r="DO180" s="1"/>
    </row>
    <row r="181" spans="1:119" ht="13.5" customHeight="1" x14ac:dyDescent="0.2">
      <c r="A181" s="36"/>
      <c r="B181" s="36"/>
      <c r="C181" s="36"/>
      <c r="D181" s="36"/>
      <c r="E181" s="36"/>
      <c r="F181" s="36"/>
      <c r="G181" s="36"/>
      <c r="H181" s="36"/>
      <c r="I181" s="36"/>
      <c r="J181" s="36"/>
      <c r="K181" s="36"/>
      <c r="L181" s="36"/>
      <c r="M181" s="36"/>
      <c r="N181" s="36"/>
      <c r="O181" s="36"/>
      <c r="P181" s="36"/>
      <c r="Q181" s="36"/>
      <c r="R181" s="36"/>
      <c r="S181" s="36"/>
      <c r="T181" s="36"/>
      <c r="U181" s="36"/>
      <c r="V181" s="36"/>
      <c r="W181" s="36"/>
      <c r="X181" s="36"/>
      <c r="BS181" s="1"/>
      <c r="BT181" s="1"/>
      <c r="BU181" s="1"/>
      <c r="BV181" s="1"/>
      <c r="BW181" s="1"/>
      <c r="BX181" s="1"/>
      <c r="BY181" s="1"/>
      <c r="BZ181" s="1"/>
      <c r="CA181" s="1"/>
      <c r="CB181" s="1"/>
      <c r="CC181" s="1"/>
      <c r="CD181" s="1"/>
      <c r="CE181" s="1"/>
      <c r="CF181" s="1"/>
      <c r="CG181" s="1"/>
      <c r="CH181" s="1"/>
      <c r="CI181" s="1"/>
      <c r="CJ181" s="1"/>
      <c r="CK181" s="1"/>
      <c r="CL181" s="1"/>
      <c r="CM181" s="1"/>
      <c r="CN181" s="1"/>
      <c r="CO181" s="1"/>
      <c r="CP181" s="1"/>
      <c r="CQ181" s="1"/>
      <c r="CR181" s="1"/>
      <c r="CS181" s="1"/>
      <c r="CT181" s="1"/>
      <c r="CU181" s="1"/>
      <c r="CV181" s="1"/>
      <c r="CW181" s="1"/>
      <c r="CX181" s="1"/>
      <c r="CY181" s="1"/>
      <c r="CZ181" s="1"/>
      <c r="DA181" s="1"/>
      <c r="DB181" s="1"/>
      <c r="DC181" s="1"/>
      <c r="DD181" s="1"/>
      <c r="DE181" s="1"/>
      <c r="DF181" s="1"/>
      <c r="DG181" s="1"/>
      <c r="DH181" s="1"/>
      <c r="DI181" s="1"/>
      <c r="DJ181" s="1"/>
      <c r="DK181" s="1"/>
      <c r="DL181" s="1"/>
      <c r="DM181" s="1"/>
      <c r="DN181" s="1"/>
      <c r="DO181" s="1"/>
    </row>
    <row r="182" spans="1:119" ht="13.5" customHeight="1" x14ac:dyDescent="0.2">
      <c r="A182" s="36"/>
      <c r="B182" s="36"/>
      <c r="C182" s="36"/>
      <c r="D182" s="36"/>
      <c r="E182" s="36"/>
      <c r="F182" s="36"/>
      <c r="G182" s="36"/>
      <c r="H182" s="36"/>
      <c r="I182" s="36"/>
      <c r="J182" s="36"/>
      <c r="K182" s="36"/>
      <c r="L182" s="36"/>
      <c r="M182" s="36"/>
      <c r="N182" s="36"/>
      <c r="O182" s="36"/>
      <c r="P182" s="36"/>
      <c r="Q182" s="36"/>
      <c r="R182" s="36"/>
      <c r="S182" s="36"/>
      <c r="T182" s="36"/>
      <c r="U182" s="36"/>
      <c r="V182" s="36"/>
      <c r="W182" s="36"/>
      <c r="X182" s="36"/>
      <c r="BS182" s="1"/>
      <c r="BT182" s="1"/>
      <c r="BU182" s="1"/>
      <c r="BV182" s="1"/>
      <c r="BW182" s="1"/>
      <c r="BX182" s="1"/>
      <c r="BY182" s="1"/>
      <c r="BZ182" s="1"/>
      <c r="CA182" s="1"/>
      <c r="CB182" s="1"/>
      <c r="CC182" s="1"/>
      <c r="CD182" s="1"/>
      <c r="CE182" s="1"/>
      <c r="CF182" s="1"/>
      <c r="CG182" s="1"/>
      <c r="CH182" s="1"/>
      <c r="CI182" s="1"/>
      <c r="CJ182" s="1"/>
      <c r="CK182" s="1"/>
      <c r="CL182" s="1"/>
      <c r="CM182" s="1"/>
      <c r="CN182" s="1"/>
      <c r="CO182" s="1"/>
      <c r="CP182" s="1"/>
      <c r="CQ182" s="1"/>
      <c r="CR182" s="1"/>
      <c r="CS182" s="1"/>
      <c r="CT182" s="1"/>
      <c r="CU182" s="1"/>
      <c r="CV182" s="1"/>
      <c r="CW182" s="1"/>
      <c r="CX182" s="1"/>
      <c r="CY182" s="1"/>
      <c r="CZ182" s="1"/>
      <c r="DA182" s="1"/>
      <c r="DB182" s="1"/>
      <c r="DC182" s="1"/>
      <c r="DD182" s="1"/>
      <c r="DE182" s="1"/>
      <c r="DF182" s="1"/>
      <c r="DG182" s="1"/>
      <c r="DH182" s="1"/>
      <c r="DI182" s="1"/>
      <c r="DJ182" s="1"/>
      <c r="DK182" s="1"/>
      <c r="DL182" s="1"/>
      <c r="DM182" s="1"/>
      <c r="DN182" s="1"/>
      <c r="DO182" s="1"/>
    </row>
    <row r="183" spans="1:119" ht="13.5" customHeight="1" x14ac:dyDescent="0.2">
      <c r="A183" s="36"/>
      <c r="B183" s="36"/>
      <c r="C183" s="36"/>
      <c r="D183" s="36"/>
      <c r="E183" s="36"/>
      <c r="F183" s="36"/>
      <c r="G183" s="36"/>
      <c r="H183" s="36"/>
      <c r="I183" s="36"/>
      <c r="J183" s="36"/>
      <c r="K183" s="36"/>
      <c r="L183" s="36"/>
      <c r="M183" s="36"/>
      <c r="N183" s="36"/>
      <c r="O183" s="36"/>
      <c r="P183" s="36"/>
      <c r="Q183" s="36"/>
      <c r="R183" s="36"/>
      <c r="S183" s="36"/>
      <c r="T183" s="36"/>
      <c r="U183" s="36"/>
      <c r="V183" s="36"/>
      <c r="W183" s="36"/>
      <c r="X183" s="36"/>
      <c r="BS183" s="1"/>
      <c r="BT183" s="1"/>
      <c r="BU183" s="1"/>
      <c r="BV183" s="1"/>
      <c r="BW183" s="1"/>
      <c r="BX183" s="1"/>
      <c r="BY183" s="1"/>
      <c r="BZ183" s="1"/>
      <c r="CA183" s="1"/>
      <c r="CB183" s="1"/>
      <c r="CC183" s="1"/>
      <c r="CD183" s="1"/>
      <c r="CE183" s="1"/>
      <c r="CF183" s="1"/>
      <c r="CG183" s="1"/>
      <c r="CH183" s="1"/>
      <c r="CI183" s="1"/>
      <c r="CJ183" s="1"/>
      <c r="CK183" s="1"/>
      <c r="CL183" s="1"/>
      <c r="CM183" s="1"/>
      <c r="CN183" s="1"/>
      <c r="CO183" s="1"/>
      <c r="CP183" s="1"/>
      <c r="CQ183" s="1"/>
      <c r="CR183" s="1"/>
      <c r="CS183" s="1"/>
      <c r="CT183" s="1"/>
      <c r="CU183" s="1"/>
      <c r="CV183" s="1"/>
      <c r="CW183" s="1"/>
      <c r="CX183" s="1"/>
      <c r="CY183" s="1"/>
      <c r="CZ183" s="1"/>
      <c r="DA183" s="1"/>
      <c r="DB183" s="1"/>
      <c r="DC183" s="1"/>
      <c r="DD183" s="1"/>
      <c r="DE183" s="1"/>
      <c r="DF183" s="1"/>
      <c r="DG183" s="1"/>
      <c r="DH183" s="1"/>
      <c r="DI183" s="1"/>
      <c r="DJ183" s="1"/>
      <c r="DK183" s="1"/>
      <c r="DL183" s="1"/>
      <c r="DM183" s="1"/>
      <c r="DN183" s="1"/>
      <c r="DO183" s="1"/>
    </row>
    <row r="184" spans="1:119" ht="13.5" customHeight="1" x14ac:dyDescent="0.2">
      <c r="A184" s="36"/>
      <c r="B184" s="36"/>
      <c r="C184" s="36"/>
      <c r="D184" s="36"/>
      <c r="E184" s="36"/>
      <c r="F184" s="36"/>
      <c r="G184" s="36"/>
      <c r="H184" s="36"/>
      <c r="I184" s="36"/>
      <c r="J184" s="36"/>
      <c r="K184" s="36"/>
      <c r="L184" s="36"/>
      <c r="M184" s="36"/>
      <c r="N184" s="36"/>
      <c r="O184" s="36"/>
      <c r="P184" s="36"/>
      <c r="Q184" s="36"/>
      <c r="R184" s="36"/>
      <c r="S184" s="36"/>
      <c r="T184" s="36"/>
      <c r="U184" s="36"/>
      <c r="V184" s="36"/>
      <c r="W184" s="36"/>
      <c r="X184" s="36"/>
      <c r="BS184" s="1"/>
      <c r="BT184" s="1"/>
      <c r="BU184" s="1"/>
      <c r="BV184" s="1"/>
      <c r="BW184" s="1"/>
      <c r="BX184" s="1"/>
      <c r="BY184" s="1"/>
      <c r="BZ184" s="1"/>
      <c r="CA184" s="1"/>
      <c r="CB184" s="1"/>
      <c r="CC184" s="1"/>
      <c r="CD184" s="1"/>
      <c r="CE184" s="1"/>
      <c r="CF184" s="1"/>
      <c r="CG184" s="1"/>
      <c r="CH184" s="1"/>
      <c r="CI184" s="1"/>
      <c r="CJ184" s="1"/>
      <c r="CK184" s="1"/>
      <c r="CL184" s="1"/>
      <c r="CM184" s="1"/>
      <c r="CN184" s="1"/>
      <c r="CO184" s="1"/>
      <c r="CP184" s="1"/>
      <c r="CQ184" s="1"/>
      <c r="CR184" s="1"/>
      <c r="CS184" s="1"/>
      <c r="CT184" s="1"/>
      <c r="CU184" s="1"/>
      <c r="CV184" s="1"/>
      <c r="CW184" s="1"/>
      <c r="CX184" s="1"/>
      <c r="CY184" s="1"/>
      <c r="CZ184" s="1"/>
      <c r="DA184" s="1"/>
      <c r="DB184" s="1"/>
      <c r="DC184" s="1"/>
      <c r="DD184" s="1"/>
      <c r="DE184" s="1"/>
      <c r="DF184" s="1"/>
      <c r="DG184" s="1"/>
      <c r="DH184" s="1"/>
      <c r="DI184" s="1"/>
      <c r="DJ184" s="1"/>
      <c r="DK184" s="1"/>
      <c r="DL184" s="1"/>
      <c r="DM184" s="1"/>
      <c r="DN184" s="1"/>
      <c r="DO184" s="1"/>
    </row>
    <row r="185" spans="1:119" ht="13.5" customHeight="1" x14ac:dyDescent="0.2">
      <c r="A185" s="36"/>
      <c r="B185" s="36"/>
      <c r="C185" s="36"/>
      <c r="D185" s="36"/>
      <c r="E185" s="36"/>
      <c r="F185" s="36"/>
      <c r="G185" s="36"/>
      <c r="H185" s="36"/>
      <c r="I185" s="36"/>
      <c r="J185" s="36"/>
      <c r="K185" s="36"/>
      <c r="L185" s="36"/>
      <c r="M185" s="36"/>
      <c r="N185" s="36"/>
      <c r="O185" s="36"/>
      <c r="P185" s="36"/>
      <c r="Q185" s="36"/>
      <c r="R185" s="36"/>
      <c r="S185" s="36"/>
      <c r="T185" s="36"/>
      <c r="U185" s="36"/>
      <c r="V185" s="36"/>
      <c r="W185" s="36"/>
      <c r="X185" s="36"/>
      <c r="BS185" s="1"/>
      <c r="BT185" s="1"/>
      <c r="BU185" s="1"/>
      <c r="BV185" s="1"/>
      <c r="BW185" s="1"/>
      <c r="BX185" s="1"/>
      <c r="BY185" s="1"/>
      <c r="BZ185" s="1"/>
      <c r="CA185" s="1"/>
      <c r="CB185" s="1"/>
      <c r="CC185" s="1"/>
      <c r="CD185" s="1"/>
      <c r="CE185" s="1"/>
      <c r="CF185" s="1"/>
      <c r="CG185" s="1"/>
      <c r="CH185" s="1"/>
      <c r="CI185" s="1"/>
      <c r="CJ185" s="1"/>
      <c r="CK185" s="1"/>
      <c r="CL185" s="1"/>
      <c r="CM185" s="1"/>
      <c r="CN185" s="1"/>
      <c r="CO185" s="1"/>
      <c r="CP185" s="1"/>
      <c r="CQ185" s="1"/>
      <c r="CR185" s="1"/>
      <c r="CS185" s="1"/>
      <c r="CT185" s="1"/>
      <c r="CU185" s="1"/>
      <c r="CV185" s="1"/>
      <c r="CW185" s="1"/>
      <c r="CX185" s="1"/>
      <c r="CY185" s="1"/>
      <c r="CZ185" s="1"/>
      <c r="DA185" s="1"/>
      <c r="DB185" s="1"/>
      <c r="DC185" s="1"/>
      <c r="DD185" s="1"/>
      <c r="DE185" s="1"/>
      <c r="DF185" s="1"/>
      <c r="DG185" s="1"/>
      <c r="DH185" s="1"/>
      <c r="DI185" s="1"/>
      <c r="DJ185" s="1"/>
      <c r="DK185" s="1"/>
      <c r="DL185" s="1"/>
      <c r="DM185" s="1"/>
      <c r="DN185" s="1"/>
      <c r="DO185" s="1"/>
    </row>
    <row r="186" spans="1:119" ht="13.5" customHeight="1" x14ac:dyDescent="0.2">
      <c r="A186" s="36"/>
      <c r="B186" s="36"/>
      <c r="C186" s="36"/>
      <c r="D186" s="36"/>
      <c r="E186" s="36"/>
      <c r="F186" s="36"/>
      <c r="G186" s="36"/>
      <c r="H186" s="36"/>
      <c r="I186" s="36"/>
      <c r="J186" s="36"/>
      <c r="K186" s="36"/>
      <c r="L186" s="36"/>
      <c r="M186" s="36"/>
      <c r="N186" s="36"/>
      <c r="O186" s="36"/>
      <c r="P186" s="36"/>
      <c r="Q186" s="36"/>
      <c r="R186" s="36"/>
      <c r="S186" s="36"/>
      <c r="T186" s="36"/>
      <c r="U186" s="36"/>
      <c r="V186" s="36"/>
      <c r="W186" s="36"/>
      <c r="X186" s="36"/>
      <c r="BS186" s="1"/>
      <c r="BT186" s="1"/>
      <c r="BU186" s="1"/>
      <c r="BV186" s="1"/>
      <c r="BW186" s="1"/>
      <c r="BX186" s="1"/>
      <c r="BY186" s="1"/>
      <c r="BZ186" s="1"/>
      <c r="CA186" s="1"/>
      <c r="CB186" s="1"/>
      <c r="CC186" s="1"/>
      <c r="CD186" s="1"/>
      <c r="CE186" s="1"/>
      <c r="CF186" s="1"/>
      <c r="CG186" s="1"/>
      <c r="CH186" s="1"/>
      <c r="CI186" s="1"/>
      <c r="CJ186" s="1"/>
      <c r="CK186" s="1"/>
      <c r="CL186" s="1"/>
      <c r="CM186" s="1"/>
      <c r="CN186" s="1"/>
      <c r="CO186" s="1"/>
      <c r="CP186" s="1"/>
      <c r="CQ186" s="1"/>
      <c r="CR186" s="1"/>
      <c r="CS186" s="1"/>
      <c r="CT186" s="1"/>
      <c r="CU186" s="1"/>
      <c r="CV186" s="1"/>
      <c r="CW186" s="1"/>
      <c r="CX186" s="1"/>
      <c r="CY186" s="1"/>
      <c r="CZ186" s="1"/>
      <c r="DA186" s="1"/>
      <c r="DB186" s="1"/>
      <c r="DC186" s="1"/>
      <c r="DD186" s="1"/>
      <c r="DE186" s="1"/>
      <c r="DF186" s="1"/>
      <c r="DG186" s="1"/>
      <c r="DH186" s="1"/>
      <c r="DI186" s="1"/>
      <c r="DJ186" s="1"/>
      <c r="DK186" s="1"/>
      <c r="DL186" s="1"/>
      <c r="DM186" s="1"/>
      <c r="DN186" s="1"/>
      <c r="DO186" s="1"/>
    </row>
    <row r="187" spans="1:119" ht="13.5" customHeight="1" x14ac:dyDescent="0.2">
      <c r="A187" s="36"/>
      <c r="B187" s="36"/>
      <c r="C187" s="36"/>
      <c r="D187" s="36"/>
      <c r="E187" s="36"/>
      <c r="F187" s="36"/>
      <c r="G187" s="36"/>
      <c r="H187" s="36"/>
      <c r="I187" s="36"/>
      <c r="J187" s="36"/>
      <c r="K187" s="36"/>
      <c r="L187" s="36"/>
      <c r="M187" s="36"/>
      <c r="N187" s="36"/>
      <c r="O187" s="36"/>
      <c r="P187" s="36"/>
      <c r="Q187" s="36"/>
      <c r="R187" s="36"/>
      <c r="S187" s="36"/>
      <c r="T187" s="36"/>
      <c r="U187" s="36"/>
      <c r="V187" s="36"/>
      <c r="W187" s="36"/>
      <c r="X187" s="36"/>
      <c r="BS187" s="1"/>
      <c r="BT187" s="1"/>
      <c r="BU187" s="1"/>
      <c r="BV187" s="1"/>
      <c r="BW187" s="1"/>
      <c r="BX187" s="1"/>
      <c r="BY187" s="1"/>
      <c r="BZ187" s="1"/>
      <c r="CA187" s="1"/>
      <c r="CB187" s="1"/>
      <c r="CC187" s="1"/>
      <c r="CD187" s="1"/>
      <c r="CE187" s="1"/>
      <c r="CF187" s="1"/>
      <c r="CG187" s="1"/>
      <c r="CH187" s="1"/>
      <c r="CI187" s="1"/>
      <c r="CJ187" s="1"/>
      <c r="CK187" s="1"/>
      <c r="CL187" s="1"/>
      <c r="CM187" s="1"/>
      <c r="CN187" s="1"/>
      <c r="CO187" s="1"/>
      <c r="CP187" s="1"/>
      <c r="CQ187" s="1"/>
      <c r="CR187" s="1"/>
      <c r="CS187" s="1"/>
      <c r="CT187" s="1"/>
      <c r="CU187" s="1"/>
      <c r="CV187" s="1"/>
      <c r="CW187" s="1"/>
      <c r="CX187" s="1"/>
      <c r="CY187" s="1"/>
      <c r="CZ187" s="1"/>
      <c r="DA187" s="1"/>
      <c r="DB187" s="1"/>
      <c r="DC187" s="1"/>
      <c r="DD187" s="1"/>
      <c r="DE187" s="1"/>
      <c r="DF187" s="1"/>
      <c r="DG187" s="1"/>
      <c r="DH187" s="1"/>
      <c r="DI187" s="1"/>
      <c r="DJ187" s="1"/>
      <c r="DK187" s="1"/>
      <c r="DL187" s="1"/>
      <c r="DM187" s="1"/>
      <c r="DN187" s="1"/>
      <c r="DO187" s="1"/>
    </row>
    <row r="188" spans="1:119" ht="13.5" customHeight="1" x14ac:dyDescent="0.2">
      <c r="A188" s="36"/>
      <c r="B188" s="36"/>
      <c r="C188" s="36"/>
      <c r="D188" s="36"/>
      <c r="E188" s="36"/>
      <c r="F188" s="36"/>
      <c r="G188" s="36"/>
      <c r="H188" s="36"/>
      <c r="I188" s="36"/>
      <c r="J188" s="36"/>
      <c r="K188" s="36"/>
      <c r="L188" s="36"/>
      <c r="M188" s="36"/>
      <c r="N188" s="36"/>
      <c r="O188" s="36"/>
      <c r="P188" s="36"/>
      <c r="Q188" s="36"/>
      <c r="R188" s="36"/>
      <c r="S188" s="36"/>
      <c r="T188" s="36"/>
      <c r="U188" s="36"/>
      <c r="V188" s="36"/>
      <c r="W188" s="36"/>
      <c r="X188" s="36"/>
      <c r="BS188" s="1"/>
      <c r="BT188" s="1"/>
      <c r="BU188" s="1"/>
      <c r="BV188" s="1"/>
      <c r="BW188" s="1"/>
      <c r="BX188" s="1"/>
      <c r="BY188" s="1"/>
      <c r="BZ188" s="1"/>
      <c r="CA188" s="1"/>
      <c r="CB188" s="1"/>
      <c r="CC188" s="1"/>
      <c r="CD188" s="1"/>
      <c r="CE188" s="1"/>
      <c r="CF188" s="1"/>
      <c r="CG188" s="1"/>
      <c r="CH188" s="1"/>
      <c r="CI188" s="1"/>
      <c r="CJ188" s="1"/>
      <c r="CK188" s="1"/>
      <c r="CL188" s="1"/>
      <c r="CM188" s="1"/>
      <c r="CN188" s="1"/>
      <c r="CO188" s="1"/>
      <c r="CP188" s="1"/>
      <c r="CQ188" s="1"/>
      <c r="CR188" s="1"/>
      <c r="CS188" s="1"/>
      <c r="CT188" s="1"/>
      <c r="CU188" s="1"/>
      <c r="CV188" s="1"/>
      <c r="CW188" s="1"/>
      <c r="CX188" s="1"/>
      <c r="CY188" s="1"/>
      <c r="CZ188" s="1"/>
      <c r="DA188" s="1"/>
      <c r="DB188" s="1"/>
      <c r="DC188" s="1"/>
      <c r="DD188" s="1"/>
      <c r="DE188" s="1"/>
      <c r="DF188" s="1"/>
      <c r="DG188" s="1"/>
      <c r="DH188" s="1"/>
      <c r="DI188" s="1"/>
      <c r="DJ188" s="1"/>
      <c r="DK188" s="1"/>
      <c r="DL188" s="1"/>
      <c r="DM188" s="1"/>
      <c r="DN188" s="1"/>
      <c r="DO188" s="1"/>
    </row>
    <row r="189" spans="1:119" ht="13.5" customHeight="1" x14ac:dyDescent="0.2">
      <c r="A189" s="36"/>
      <c r="B189" s="36"/>
      <c r="C189" s="36"/>
      <c r="D189" s="36"/>
      <c r="E189" s="36"/>
      <c r="F189" s="36"/>
      <c r="G189" s="36"/>
      <c r="H189" s="36"/>
      <c r="I189" s="36"/>
      <c r="J189" s="36"/>
      <c r="K189" s="36"/>
      <c r="L189" s="36"/>
      <c r="M189" s="36"/>
      <c r="N189" s="36"/>
      <c r="O189" s="36"/>
      <c r="P189" s="36"/>
      <c r="Q189" s="36"/>
      <c r="R189" s="36"/>
      <c r="S189" s="36"/>
      <c r="T189" s="36"/>
      <c r="U189" s="36"/>
      <c r="V189" s="36"/>
      <c r="W189" s="36"/>
      <c r="X189" s="36"/>
      <c r="BS189" s="1"/>
      <c r="BT189" s="1"/>
      <c r="BU189" s="1"/>
      <c r="BV189" s="1"/>
      <c r="BW189" s="1"/>
      <c r="BX189" s="1"/>
      <c r="BY189" s="1"/>
      <c r="BZ189" s="1"/>
      <c r="CA189" s="1"/>
      <c r="CB189" s="1"/>
      <c r="CC189" s="1"/>
      <c r="CD189" s="1"/>
      <c r="CE189" s="1"/>
      <c r="CF189" s="1"/>
      <c r="CG189" s="1"/>
      <c r="CH189" s="1"/>
      <c r="CI189" s="1"/>
      <c r="CJ189" s="1"/>
      <c r="CK189" s="1"/>
      <c r="CL189" s="1"/>
      <c r="CM189" s="1"/>
      <c r="CN189" s="1"/>
      <c r="CO189" s="1"/>
      <c r="CP189" s="1"/>
      <c r="CQ189" s="1"/>
      <c r="CR189" s="1"/>
      <c r="CS189" s="1"/>
      <c r="CT189" s="1"/>
      <c r="CU189" s="1"/>
      <c r="CV189" s="1"/>
      <c r="CW189" s="1"/>
      <c r="CX189" s="1"/>
      <c r="CY189" s="1"/>
      <c r="CZ189" s="1"/>
      <c r="DA189" s="1"/>
      <c r="DB189" s="1"/>
      <c r="DC189" s="1"/>
      <c r="DD189" s="1"/>
      <c r="DE189" s="1"/>
      <c r="DF189" s="1"/>
      <c r="DG189" s="1"/>
      <c r="DH189" s="1"/>
      <c r="DI189" s="1"/>
      <c r="DJ189" s="1"/>
      <c r="DK189" s="1"/>
      <c r="DL189" s="1"/>
      <c r="DM189" s="1"/>
      <c r="DN189" s="1"/>
      <c r="DO189" s="1"/>
    </row>
    <row r="190" spans="1:119" ht="13.5" customHeight="1" x14ac:dyDescent="0.2">
      <c r="A190" s="36"/>
      <c r="B190" s="36"/>
      <c r="C190" s="36"/>
      <c r="D190" s="36"/>
      <c r="E190" s="36"/>
      <c r="F190" s="36"/>
      <c r="G190" s="36"/>
      <c r="H190" s="36"/>
      <c r="I190" s="36"/>
      <c r="J190" s="36"/>
      <c r="K190" s="36"/>
      <c r="L190" s="36"/>
      <c r="M190" s="36"/>
      <c r="N190" s="36"/>
      <c r="O190" s="36"/>
      <c r="P190" s="36"/>
      <c r="Q190" s="36"/>
      <c r="R190" s="36"/>
      <c r="S190" s="36"/>
      <c r="T190" s="36"/>
      <c r="U190" s="36"/>
      <c r="V190" s="36"/>
      <c r="W190" s="36"/>
      <c r="X190" s="36"/>
      <c r="BS190" s="1"/>
      <c r="BT190" s="1"/>
      <c r="BU190" s="1"/>
      <c r="BV190" s="1"/>
      <c r="BW190" s="1"/>
      <c r="BX190" s="1"/>
      <c r="BY190" s="1"/>
      <c r="BZ190" s="1"/>
      <c r="CA190" s="1"/>
      <c r="CB190" s="1"/>
      <c r="CC190" s="1"/>
      <c r="CD190" s="1"/>
      <c r="CE190" s="1"/>
      <c r="CF190" s="1"/>
      <c r="CG190" s="1"/>
      <c r="CH190" s="1"/>
      <c r="CI190" s="1"/>
      <c r="CJ190" s="1"/>
      <c r="CK190" s="1"/>
      <c r="CL190" s="1"/>
      <c r="CM190" s="1"/>
      <c r="CN190" s="1"/>
      <c r="CO190" s="1"/>
      <c r="CP190" s="1"/>
      <c r="CQ190" s="1"/>
      <c r="CR190" s="1"/>
      <c r="CS190" s="1"/>
      <c r="CT190" s="1"/>
      <c r="CU190" s="1"/>
      <c r="CV190" s="1"/>
      <c r="CW190" s="1"/>
      <c r="CX190" s="1"/>
      <c r="CY190" s="1"/>
      <c r="CZ190" s="1"/>
      <c r="DA190" s="1"/>
      <c r="DB190" s="1"/>
      <c r="DC190" s="1"/>
      <c r="DD190" s="1"/>
      <c r="DE190" s="1"/>
      <c r="DF190" s="1"/>
      <c r="DG190" s="1"/>
      <c r="DH190" s="1"/>
      <c r="DI190" s="1"/>
      <c r="DJ190" s="1"/>
      <c r="DK190" s="1"/>
      <c r="DL190" s="1"/>
      <c r="DM190" s="1"/>
      <c r="DN190" s="1"/>
      <c r="DO190" s="1"/>
    </row>
    <row r="191" spans="1:119" ht="13.5" customHeight="1" x14ac:dyDescent="0.2">
      <c r="A191" s="36"/>
      <c r="B191" s="36"/>
      <c r="C191" s="36"/>
      <c r="D191" s="36"/>
      <c r="E191" s="36"/>
      <c r="F191" s="36"/>
      <c r="G191" s="36"/>
      <c r="H191" s="36"/>
      <c r="I191" s="36"/>
      <c r="J191" s="36"/>
      <c r="K191" s="36"/>
      <c r="L191" s="36"/>
      <c r="M191" s="36"/>
      <c r="N191" s="36"/>
      <c r="O191" s="36"/>
      <c r="P191" s="36"/>
      <c r="Q191" s="36"/>
      <c r="R191" s="36"/>
      <c r="S191" s="36"/>
      <c r="T191" s="36"/>
      <c r="U191" s="36"/>
      <c r="V191" s="36"/>
      <c r="W191" s="36"/>
      <c r="X191" s="36"/>
      <c r="BS191" s="1"/>
      <c r="BT191" s="1"/>
      <c r="BU191" s="1"/>
      <c r="BV191" s="1"/>
      <c r="BW191" s="1"/>
      <c r="BX191" s="1"/>
      <c r="BY191" s="1"/>
      <c r="BZ191" s="1"/>
      <c r="CA191" s="1"/>
      <c r="CB191" s="1"/>
      <c r="CC191" s="1"/>
      <c r="CD191" s="1"/>
      <c r="CE191" s="1"/>
      <c r="CF191" s="1"/>
      <c r="CG191" s="1"/>
      <c r="CH191" s="1"/>
      <c r="CI191" s="1"/>
      <c r="CJ191" s="1"/>
      <c r="CK191" s="1"/>
      <c r="CL191" s="1"/>
      <c r="CM191" s="1"/>
      <c r="CN191" s="1"/>
      <c r="CO191" s="1"/>
      <c r="CP191" s="1"/>
      <c r="CQ191" s="1"/>
      <c r="CR191" s="1"/>
      <c r="CS191" s="1"/>
      <c r="CT191" s="1"/>
      <c r="CU191" s="1"/>
      <c r="CV191" s="1"/>
      <c r="CW191" s="1"/>
      <c r="CX191" s="1"/>
      <c r="CY191" s="1"/>
      <c r="CZ191" s="1"/>
      <c r="DA191" s="1"/>
      <c r="DB191" s="1"/>
      <c r="DC191" s="1"/>
      <c r="DD191" s="1"/>
      <c r="DE191" s="1"/>
      <c r="DF191" s="1"/>
      <c r="DG191" s="1"/>
      <c r="DH191" s="1"/>
      <c r="DI191" s="1"/>
      <c r="DJ191" s="1"/>
      <c r="DK191" s="1"/>
      <c r="DL191" s="1"/>
      <c r="DM191" s="1"/>
      <c r="DN191" s="1"/>
      <c r="DO191" s="1"/>
    </row>
    <row r="192" spans="1:119" ht="13.5" customHeight="1" x14ac:dyDescent="0.2">
      <c r="A192" s="36"/>
      <c r="B192" s="36"/>
      <c r="C192" s="36"/>
      <c r="D192" s="36"/>
      <c r="E192" s="36"/>
      <c r="F192" s="36"/>
      <c r="G192" s="36"/>
      <c r="H192" s="36"/>
      <c r="I192" s="36"/>
      <c r="J192" s="36"/>
      <c r="K192" s="36"/>
      <c r="L192" s="36"/>
      <c r="M192" s="36"/>
      <c r="N192" s="36"/>
      <c r="O192" s="36"/>
      <c r="P192" s="36"/>
      <c r="Q192" s="36"/>
      <c r="R192" s="36"/>
      <c r="S192" s="36"/>
      <c r="T192" s="36"/>
      <c r="U192" s="36"/>
      <c r="V192" s="36"/>
      <c r="W192" s="36"/>
      <c r="X192" s="36"/>
      <c r="BS192" s="1"/>
      <c r="BT192" s="1"/>
      <c r="BU192" s="1"/>
      <c r="BV192" s="1"/>
      <c r="BW192" s="1"/>
      <c r="BX192" s="1"/>
      <c r="BY192" s="1"/>
      <c r="BZ192" s="1"/>
      <c r="CA192" s="1"/>
      <c r="CB192" s="1"/>
      <c r="CC192" s="1"/>
      <c r="CD192" s="1"/>
      <c r="CE192" s="1"/>
      <c r="CF192" s="1"/>
      <c r="CG192" s="1"/>
      <c r="CH192" s="1"/>
      <c r="CI192" s="1"/>
      <c r="CJ192" s="1"/>
      <c r="CK192" s="1"/>
      <c r="CL192" s="1"/>
      <c r="CM192" s="1"/>
      <c r="CN192" s="1"/>
      <c r="CO192" s="1"/>
      <c r="CP192" s="1"/>
      <c r="CQ192" s="1"/>
      <c r="CR192" s="1"/>
      <c r="CS192" s="1"/>
      <c r="CT192" s="1"/>
      <c r="CU192" s="1"/>
      <c r="CV192" s="1"/>
      <c r="CW192" s="1"/>
      <c r="CX192" s="1"/>
      <c r="CY192" s="1"/>
      <c r="CZ192" s="1"/>
      <c r="DA192" s="1"/>
      <c r="DB192" s="1"/>
      <c r="DC192" s="1"/>
      <c r="DD192" s="1"/>
      <c r="DE192" s="1"/>
      <c r="DF192" s="1"/>
      <c r="DG192" s="1"/>
      <c r="DH192" s="1"/>
      <c r="DI192" s="1"/>
      <c r="DJ192" s="1"/>
      <c r="DK192" s="1"/>
      <c r="DL192" s="1"/>
      <c r="DM192" s="1"/>
      <c r="DN192" s="1"/>
      <c r="DO192" s="1"/>
    </row>
    <row r="193" spans="1:119" ht="13.5" customHeight="1" x14ac:dyDescent="0.2">
      <c r="A193" s="36"/>
      <c r="B193" s="36"/>
      <c r="C193" s="36"/>
      <c r="D193" s="36"/>
      <c r="E193" s="36"/>
      <c r="F193" s="36"/>
      <c r="G193" s="36"/>
      <c r="H193" s="36"/>
      <c r="I193" s="36"/>
      <c r="J193" s="36"/>
      <c r="K193" s="36"/>
      <c r="L193" s="36"/>
      <c r="M193" s="36"/>
      <c r="N193" s="36"/>
      <c r="O193" s="36"/>
      <c r="P193" s="36"/>
      <c r="Q193" s="36"/>
      <c r="R193" s="36"/>
      <c r="S193" s="36"/>
      <c r="T193" s="36"/>
      <c r="U193" s="36"/>
      <c r="V193" s="36"/>
      <c r="W193" s="36"/>
      <c r="X193" s="36"/>
      <c r="BS193" s="1"/>
      <c r="BT193" s="1"/>
      <c r="BU193" s="1"/>
      <c r="BV193" s="1"/>
      <c r="BW193" s="1"/>
      <c r="BX193" s="1"/>
      <c r="BY193" s="1"/>
      <c r="BZ193" s="1"/>
      <c r="CA193" s="1"/>
      <c r="CB193" s="1"/>
      <c r="CC193" s="1"/>
      <c r="CD193" s="1"/>
      <c r="CE193" s="1"/>
      <c r="CF193" s="1"/>
      <c r="CG193" s="1"/>
      <c r="CH193" s="1"/>
      <c r="CI193" s="1"/>
      <c r="CJ193" s="1"/>
      <c r="CK193" s="1"/>
      <c r="CL193" s="1"/>
      <c r="CM193" s="1"/>
      <c r="CN193" s="1"/>
      <c r="CO193" s="1"/>
      <c r="CP193" s="1"/>
      <c r="CQ193" s="1"/>
      <c r="CR193" s="1"/>
      <c r="CS193" s="1"/>
      <c r="CT193" s="1"/>
      <c r="CU193" s="1"/>
      <c r="CV193" s="1"/>
      <c r="CW193" s="1"/>
      <c r="CX193" s="1"/>
      <c r="CY193" s="1"/>
      <c r="CZ193" s="1"/>
      <c r="DA193" s="1"/>
      <c r="DB193" s="1"/>
      <c r="DC193" s="1"/>
      <c r="DD193" s="1"/>
      <c r="DE193" s="1"/>
      <c r="DF193" s="1"/>
      <c r="DG193" s="1"/>
      <c r="DH193" s="1"/>
      <c r="DI193" s="1"/>
      <c r="DJ193" s="1"/>
      <c r="DK193" s="1"/>
      <c r="DL193" s="1"/>
      <c r="DM193" s="1"/>
      <c r="DN193" s="1"/>
      <c r="DO193" s="1"/>
    </row>
    <row r="194" spans="1:119" ht="13.5" customHeight="1" x14ac:dyDescent="0.2">
      <c r="A194" s="36"/>
      <c r="B194" s="36"/>
      <c r="C194" s="36"/>
      <c r="D194" s="36"/>
      <c r="E194" s="36"/>
      <c r="F194" s="36"/>
      <c r="G194" s="36"/>
      <c r="H194" s="36"/>
      <c r="I194" s="36"/>
      <c r="J194" s="36"/>
      <c r="K194" s="36"/>
      <c r="L194" s="36"/>
      <c r="M194" s="36"/>
      <c r="N194" s="36"/>
      <c r="O194" s="36"/>
      <c r="P194" s="36"/>
      <c r="Q194" s="36"/>
      <c r="R194" s="36"/>
      <c r="S194" s="36"/>
      <c r="T194" s="36"/>
      <c r="U194" s="36"/>
      <c r="V194" s="36"/>
      <c r="W194" s="36"/>
      <c r="X194" s="36"/>
      <c r="BS194" s="1"/>
      <c r="BT194" s="1"/>
      <c r="BU194" s="1"/>
      <c r="BV194" s="1"/>
      <c r="BW194" s="1"/>
      <c r="BX194" s="1"/>
      <c r="BY194" s="1"/>
      <c r="BZ194" s="1"/>
      <c r="CA194" s="1"/>
      <c r="CB194" s="1"/>
      <c r="CC194" s="1"/>
      <c r="CD194" s="1"/>
      <c r="CE194" s="1"/>
      <c r="CF194" s="1"/>
      <c r="CG194" s="1"/>
      <c r="CH194" s="1"/>
      <c r="CI194" s="1"/>
      <c r="CJ194" s="1"/>
      <c r="CK194" s="1"/>
      <c r="CL194" s="1"/>
      <c r="CM194" s="1"/>
      <c r="CN194" s="1"/>
      <c r="CO194" s="1"/>
      <c r="CP194" s="1"/>
      <c r="CQ194" s="1"/>
      <c r="CR194" s="1"/>
      <c r="CS194" s="1"/>
      <c r="CT194" s="1"/>
      <c r="CU194" s="1"/>
      <c r="CV194" s="1"/>
      <c r="CW194" s="1"/>
      <c r="CX194" s="1"/>
      <c r="CY194" s="1"/>
      <c r="CZ194" s="1"/>
      <c r="DA194" s="1"/>
      <c r="DB194" s="1"/>
      <c r="DC194" s="1"/>
      <c r="DD194" s="1"/>
      <c r="DE194" s="1"/>
      <c r="DF194" s="1"/>
      <c r="DG194" s="1"/>
      <c r="DH194" s="1"/>
      <c r="DI194" s="1"/>
      <c r="DJ194" s="1"/>
      <c r="DK194" s="1"/>
      <c r="DL194" s="1"/>
      <c r="DM194" s="1"/>
      <c r="DN194" s="1"/>
      <c r="DO194" s="1"/>
    </row>
    <row r="195" spans="1:119" ht="13.5" customHeight="1" x14ac:dyDescent="0.2">
      <c r="A195" s="36"/>
      <c r="B195" s="36"/>
      <c r="C195" s="36"/>
      <c r="D195" s="36"/>
      <c r="E195" s="36"/>
      <c r="F195" s="36"/>
      <c r="G195" s="36"/>
      <c r="H195" s="36"/>
      <c r="I195" s="36"/>
      <c r="J195" s="36"/>
      <c r="K195" s="36"/>
      <c r="L195" s="36"/>
      <c r="M195" s="36"/>
      <c r="N195" s="36"/>
      <c r="O195" s="36"/>
      <c r="P195" s="36"/>
      <c r="Q195" s="36"/>
      <c r="R195" s="36"/>
      <c r="S195" s="36"/>
      <c r="T195" s="36"/>
      <c r="U195" s="36"/>
      <c r="V195" s="36"/>
      <c r="W195" s="36"/>
      <c r="X195" s="36"/>
      <c r="BS195" s="1"/>
      <c r="BT195" s="1"/>
      <c r="BU195" s="1"/>
      <c r="BV195" s="1"/>
      <c r="BW195" s="1"/>
      <c r="BX195" s="1"/>
      <c r="BY195" s="1"/>
      <c r="BZ195" s="1"/>
      <c r="CA195" s="1"/>
      <c r="CB195" s="1"/>
      <c r="CC195" s="1"/>
      <c r="CD195" s="1"/>
      <c r="CE195" s="1"/>
      <c r="CF195" s="1"/>
      <c r="CG195" s="1"/>
      <c r="CH195" s="1"/>
      <c r="CI195" s="1"/>
      <c r="CJ195" s="1"/>
      <c r="CK195" s="1"/>
      <c r="CL195" s="1"/>
      <c r="CM195" s="1"/>
      <c r="CN195" s="1"/>
      <c r="CO195" s="1"/>
      <c r="CP195" s="1"/>
      <c r="CQ195" s="1"/>
      <c r="CR195" s="1"/>
      <c r="CS195" s="1"/>
      <c r="CT195" s="1"/>
      <c r="CU195" s="1"/>
      <c r="CV195" s="1"/>
      <c r="CW195" s="1"/>
      <c r="CX195" s="1"/>
      <c r="CY195" s="1"/>
      <c r="CZ195" s="1"/>
      <c r="DA195" s="1"/>
      <c r="DB195" s="1"/>
      <c r="DC195" s="1"/>
      <c r="DD195" s="1"/>
      <c r="DE195" s="1"/>
      <c r="DF195" s="1"/>
      <c r="DG195" s="1"/>
      <c r="DH195" s="1"/>
      <c r="DI195" s="1"/>
      <c r="DJ195" s="1"/>
      <c r="DK195" s="1"/>
      <c r="DL195" s="1"/>
      <c r="DM195" s="1"/>
      <c r="DN195" s="1"/>
      <c r="DO195" s="1"/>
    </row>
    <row r="196" spans="1:119" ht="13.5" customHeight="1" x14ac:dyDescent="0.2">
      <c r="A196" s="36"/>
      <c r="B196" s="36"/>
      <c r="C196" s="36"/>
      <c r="D196" s="36"/>
      <c r="E196" s="36"/>
      <c r="F196" s="36"/>
      <c r="G196" s="36"/>
      <c r="H196" s="36"/>
      <c r="I196" s="36"/>
      <c r="J196" s="36"/>
      <c r="K196" s="36"/>
      <c r="L196" s="36"/>
      <c r="M196" s="36"/>
      <c r="N196" s="36"/>
      <c r="O196" s="36"/>
      <c r="P196" s="36"/>
      <c r="Q196" s="36"/>
      <c r="R196" s="36"/>
      <c r="S196" s="36"/>
      <c r="T196" s="36"/>
      <c r="U196" s="36"/>
      <c r="V196" s="36"/>
      <c r="W196" s="36"/>
      <c r="X196" s="36"/>
      <c r="BS196" s="1"/>
      <c r="BT196" s="1"/>
      <c r="BU196" s="1"/>
      <c r="BV196" s="1"/>
      <c r="BW196" s="1"/>
      <c r="BX196" s="1"/>
      <c r="BY196" s="1"/>
      <c r="BZ196" s="1"/>
      <c r="CA196" s="1"/>
      <c r="CB196" s="1"/>
      <c r="CC196" s="1"/>
      <c r="CD196" s="1"/>
      <c r="CE196" s="1"/>
      <c r="CF196" s="1"/>
      <c r="CG196" s="1"/>
      <c r="CH196" s="1"/>
      <c r="CI196" s="1"/>
      <c r="CJ196" s="1"/>
      <c r="CK196" s="1"/>
      <c r="CL196" s="1"/>
      <c r="CM196" s="1"/>
      <c r="CN196" s="1"/>
      <c r="CO196" s="1"/>
      <c r="CP196" s="1"/>
      <c r="CQ196" s="1"/>
      <c r="CR196" s="1"/>
      <c r="CS196" s="1"/>
      <c r="CT196" s="1"/>
      <c r="CU196" s="1"/>
      <c r="CV196" s="1"/>
      <c r="CW196" s="1"/>
      <c r="CX196" s="1"/>
      <c r="CY196" s="1"/>
      <c r="CZ196" s="1"/>
      <c r="DA196" s="1"/>
      <c r="DB196" s="1"/>
      <c r="DC196" s="1"/>
      <c r="DD196" s="1"/>
      <c r="DE196" s="1"/>
      <c r="DF196" s="1"/>
      <c r="DG196" s="1"/>
      <c r="DH196" s="1"/>
      <c r="DI196" s="1"/>
      <c r="DJ196" s="1"/>
      <c r="DK196" s="1"/>
      <c r="DL196" s="1"/>
      <c r="DM196" s="1"/>
      <c r="DN196" s="1"/>
      <c r="DO196" s="1"/>
    </row>
    <row r="197" spans="1:119" ht="13.5" customHeight="1" x14ac:dyDescent="0.2">
      <c r="A197" s="36"/>
      <c r="B197" s="36"/>
      <c r="C197" s="36"/>
      <c r="D197" s="36"/>
      <c r="E197" s="36"/>
      <c r="F197" s="36"/>
      <c r="G197" s="36"/>
      <c r="H197" s="36"/>
      <c r="I197" s="36"/>
      <c r="J197" s="36"/>
      <c r="K197" s="36"/>
      <c r="L197" s="36"/>
      <c r="M197" s="36"/>
      <c r="N197" s="36"/>
      <c r="O197" s="36"/>
      <c r="P197" s="36"/>
      <c r="Q197" s="36"/>
      <c r="R197" s="36"/>
      <c r="S197" s="36"/>
      <c r="T197" s="36"/>
      <c r="U197" s="36"/>
      <c r="V197" s="36"/>
      <c r="W197" s="36"/>
      <c r="X197" s="36"/>
      <c r="BS197" s="1"/>
      <c r="BT197" s="1"/>
      <c r="BU197" s="1"/>
      <c r="BV197" s="1"/>
      <c r="BW197" s="1"/>
      <c r="BX197" s="1"/>
      <c r="BY197" s="1"/>
      <c r="BZ197" s="1"/>
      <c r="CA197" s="1"/>
      <c r="CB197" s="1"/>
      <c r="CC197" s="1"/>
      <c r="CD197" s="1"/>
      <c r="CE197" s="1"/>
      <c r="CF197" s="1"/>
      <c r="CG197" s="1"/>
      <c r="CH197" s="1"/>
      <c r="CI197" s="1"/>
      <c r="CJ197" s="1"/>
      <c r="CK197" s="1"/>
      <c r="CL197" s="1"/>
      <c r="CM197" s="1"/>
      <c r="CN197" s="1"/>
      <c r="CO197" s="1"/>
      <c r="CP197" s="1"/>
      <c r="CQ197" s="1"/>
      <c r="CR197" s="1"/>
      <c r="CS197" s="1"/>
      <c r="CT197" s="1"/>
      <c r="CU197" s="1"/>
      <c r="CV197" s="1"/>
      <c r="CW197" s="1"/>
      <c r="CX197" s="1"/>
      <c r="CY197" s="1"/>
      <c r="CZ197" s="1"/>
      <c r="DA197" s="1"/>
      <c r="DB197" s="1"/>
      <c r="DC197" s="1"/>
      <c r="DD197" s="1"/>
      <c r="DE197" s="1"/>
      <c r="DF197" s="1"/>
      <c r="DG197" s="1"/>
      <c r="DH197" s="1"/>
      <c r="DI197" s="1"/>
      <c r="DJ197" s="1"/>
      <c r="DK197" s="1"/>
      <c r="DL197" s="1"/>
      <c r="DM197" s="1"/>
      <c r="DN197" s="1"/>
      <c r="DO197" s="1"/>
    </row>
    <row r="198" spans="1:119" ht="13.5" customHeight="1" x14ac:dyDescent="0.2">
      <c r="A198" s="36"/>
      <c r="B198" s="36"/>
      <c r="C198" s="36"/>
      <c r="D198" s="36"/>
      <c r="E198" s="36"/>
      <c r="F198" s="36"/>
      <c r="G198" s="36"/>
      <c r="H198" s="36"/>
      <c r="I198" s="36"/>
      <c r="J198" s="36"/>
      <c r="K198" s="36"/>
      <c r="L198" s="36"/>
      <c r="M198" s="36"/>
      <c r="N198" s="36"/>
      <c r="O198" s="36"/>
      <c r="P198" s="36"/>
      <c r="Q198" s="36"/>
      <c r="R198" s="36"/>
      <c r="S198" s="36"/>
      <c r="T198" s="36"/>
      <c r="U198" s="36"/>
      <c r="V198" s="36"/>
      <c r="W198" s="36"/>
      <c r="X198" s="36"/>
      <c r="BS198" s="1"/>
      <c r="BT198" s="1"/>
      <c r="BU198" s="1"/>
      <c r="BV198" s="1"/>
      <c r="BW198" s="1"/>
      <c r="BX198" s="1"/>
      <c r="BY198" s="1"/>
      <c r="BZ198" s="1"/>
      <c r="CA198" s="1"/>
      <c r="CB198" s="1"/>
      <c r="CC198" s="1"/>
      <c r="CD198" s="1"/>
      <c r="CE198" s="1"/>
      <c r="CF198" s="1"/>
      <c r="CG198" s="1"/>
      <c r="CH198" s="1"/>
      <c r="CI198" s="1"/>
      <c r="CJ198" s="1"/>
      <c r="CK198" s="1"/>
      <c r="CL198" s="1"/>
      <c r="CM198" s="1"/>
      <c r="CN198" s="1"/>
      <c r="CO198" s="1"/>
      <c r="CP198" s="1"/>
      <c r="CQ198" s="1"/>
      <c r="CR198" s="1"/>
      <c r="CS198" s="1"/>
      <c r="CT198" s="1"/>
      <c r="CU198" s="1"/>
      <c r="CV198" s="1"/>
      <c r="CW198" s="1"/>
      <c r="CX198" s="1"/>
      <c r="CY198" s="1"/>
      <c r="CZ198" s="1"/>
      <c r="DA198" s="1"/>
      <c r="DB198" s="1"/>
      <c r="DC198" s="1"/>
      <c r="DD198" s="1"/>
      <c r="DE198" s="1"/>
      <c r="DF198" s="1"/>
      <c r="DG198" s="1"/>
      <c r="DH198" s="1"/>
      <c r="DI198" s="1"/>
      <c r="DJ198" s="1"/>
      <c r="DK198" s="1"/>
      <c r="DL198" s="1"/>
      <c r="DM198" s="1"/>
      <c r="DN198" s="1"/>
      <c r="DO198" s="1"/>
    </row>
    <row r="199" spans="1:119" ht="13.5" customHeight="1" x14ac:dyDescent="0.2">
      <c r="A199" s="36"/>
      <c r="B199" s="36"/>
      <c r="C199" s="36"/>
      <c r="D199" s="36"/>
      <c r="E199" s="36"/>
      <c r="F199" s="36"/>
      <c r="G199" s="36"/>
      <c r="H199" s="36"/>
      <c r="I199" s="36"/>
      <c r="J199" s="36"/>
      <c r="K199" s="36"/>
      <c r="L199" s="36"/>
      <c r="M199" s="36"/>
      <c r="N199" s="36"/>
      <c r="O199" s="36"/>
      <c r="P199" s="36"/>
      <c r="Q199" s="36"/>
      <c r="R199" s="36"/>
      <c r="S199" s="36"/>
      <c r="T199" s="36"/>
      <c r="U199" s="36"/>
      <c r="V199" s="36"/>
      <c r="W199" s="36"/>
      <c r="X199" s="36"/>
      <c r="BS199" s="1"/>
      <c r="BT199" s="1"/>
      <c r="BU199" s="1"/>
      <c r="BV199" s="1"/>
      <c r="BW199" s="1"/>
      <c r="BX199" s="1"/>
      <c r="BY199" s="1"/>
      <c r="BZ199" s="1"/>
      <c r="CA199" s="1"/>
      <c r="CB199" s="1"/>
      <c r="CC199" s="1"/>
      <c r="CD199" s="1"/>
      <c r="CE199" s="1"/>
      <c r="CF199" s="1"/>
      <c r="CG199" s="1"/>
      <c r="CH199" s="1"/>
      <c r="CI199" s="1"/>
      <c r="CJ199" s="1"/>
      <c r="CK199" s="1"/>
      <c r="CL199" s="1"/>
      <c r="CM199" s="1"/>
      <c r="CN199" s="1"/>
      <c r="CO199" s="1"/>
      <c r="CP199" s="1"/>
      <c r="CQ199" s="1"/>
      <c r="CR199" s="1"/>
      <c r="CS199" s="1"/>
      <c r="CT199" s="1"/>
      <c r="CU199" s="1"/>
      <c r="CV199" s="1"/>
      <c r="CW199" s="1"/>
      <c r="CX199" s="1"/>
      <c r="CY199" s="1"/>
      <c r="CZ199" s="1"/>
      <c r="DA199" s="1"/>
      <c r="DB199" s="1"/>
      <c r="DC199" s="1"/>
      <c r="DD199" s="1"/>
      <c r="DE199" s="1"/>
      <c r="DF199" s="1"/>
      <c r="DG199" s="1"/>
      <c r="DH199" s="1"/>
      <c r="DI199" s="1"/>
      <c r="DJ199" s="1"/>
      <c r="DK199" s="1"/>
      <c r="DL199" s="1"/>
      <c r="DM199" s="1"/>
      <c r="DN199" s="1"/>
      <c r="DO199" s="1"/>
    </row>
    <row r="200" spans="1:119" ht="13.5" customHeight="1" x14ac:dyDescent="0.2">
      <c r="A200" s="36"/>
      <c r="B200" s="36"/>
      <c r="C200" s="36"/>
      <c r="D200" s="36"/>
      <c r="E200" s="36"/>
      <c r="F200" s="36"/>
      <c r="G200" s="36"/>
      <c r="H200" s="36"/>
      <c r="I200" s="36"/>
      <c r="J200" s="36"/>
      <c r="K200" s="36"/>
      <c r="L200" s="36"/>
      <c r="M200" s="36"/>
      <c r="N200" s="36"/>
      <c r="O200" s="36"/>
      <c r="P200" s="36"/>
      <c r="Q200" s="36"/>
      <c r="R200" s="36"/>
      <c r="S200" s="36"/>
      <c r="T200" s="36"/>
      <c r="U200" s="36"/>
      <c r="V200" s="36"/>
      <c r="W200" s="36"/>
      <c r="X200" s="36"/>
      <c r="BS200" s="1"/>
      <c r="BT200" s="1"/>
      <c r="BU200" s="1"/>
      <c r="BV200" s="1"/>
      <c r="BW200" s="1"/>
      <c r="BX200" s="1"/>
      <c r="BY200" s="1"/>
      <c r="BZ200" s="1"/>
      <c r="CA200" s="1"/>
      <c r="CB200" s="1"/>
      <c r="CC200" s="1"/>
      <c r="CD200" s="1"/>
      <c r="CE200" s="1"/>
      <c r="CF200" s="1"/>
      <c r="CG200" s="1"/>
      <c r="CH200" s="1"/>
      <c r="CI200" s="1"/>
      <c r="CJ200" s="1"/>
      <c r="CK200" s="1"/>
      <c r="CL200" s="1"/>
      <c r="CM200" s="1"/>
      <c r="CN200" s="1"/>
      <c r="CO200" s="1"/>
      <c r="CP200" s="1"/>
      <c r="CQ200" s="1"/>
      <c r="CR200" s="1"/>
      <c r="CS200" s="1"/>
      <c r="CT200" s="1"/>
      <c r="CU200" s="1"/>
      <c r="CV200" s="1"/>
      <c r="CW200" s="1"/>
      <c r="CX200" s="1"/>
      <c r="CY200" s="1"/>
      <c r="CZ200" s="1"/>
      <c r="DA200" s="1"/>
      <c r="DB200" s="1"/>
      <c r="DC200" s="1"/>
      <c r="DD200" s="1"/>
      <c r="DE200" s="1"/>
      <c r="DF200" s="1"/>
      <c r="DG200" s="1"/>
      <c r="DH200" s="1"/>
      <c r="DI200" s="1"/>
      <c r="DJ200" s="1"/>
      <c r="DK200" s="1"/>
      <c r="DL200" s="1"/>
      <c r="DM200" s="1"/>
      <c r="DN200" s="1"/>
      <c r="DO200" s="1"/>
    </row>
    <row r="201" spans="1:119" ht="13.5" customHeight="1" x14ac:dyDescent="0.2">
      <c r="A201" s="36"/>
      <c r="B201" s="36"/>
      <c r="C201" s="36"/>
      <c r="D201" s="36"/>
      <c r="E201" s="36"/>
      <c r="F201" s="36"/>
      <c r="G201" s="36"/>
      <c r="H201" s="36"/>
      <c r="I201" s="36"/>
      <c r="J201" s="36"/>
      <c r="K201" s="36"/>
      <c r="L201" s="36"/>
      <c r="M201" s="36"/>
      <c r="N201" s="36"/>
      <c r="O201" s="36"/>
      <c r="P201" s="36"/>
      <c r="Q201" s="36"/>
      <c r="R201" s="36"/>
      <c r="S201" s="36"/>
      <c r="T201" s="36"/>
      <c r="U201" s="36"/>
      <c r="V201" s="36"/>
      <c r="W201" s="36"/>
      <c r="X201" s="36"/>
      <c r="BS201" s="1"/>
      <c r="BT201" s="1"/>
      <c r="BU201" s="1"/>
      <c r="BV201" s="1"/>
      <c r="BW201" s="1"/>
      <c r="BX201" s="1"/>
      <c r="BY201" s="1"/>
      <c r="BZ201" s="1"/>
      <c r="CA201" s="1"/>
      <c r="CB201" s="1"/>
      <c r="CC201" s="1"/>
      <c r="CD201" s="1"/>
      <c r="CE201" s="1"/>
      <c r="CF201" s="1"/>
      <c r="CG201" s="1"/>
      <c r="CH201" s="1"/>
      <c r="CI201" s="1"/>
      <c r="CJ201" s="1"/>
      <c r="CK201" s="1"/>
      <c r="CL201" s="1"/>
      <c r="CM201" s="1"/>
      <c r="CN201" s="1"/>
      <c r="CO201" s="1"/>
      <c r="CP201" s="1"/>
      <c r="CQ201" s="1"/>
      <c r="CR201" s="1"/>
      <c r="CS201" s="1"/>
      <c r="CT201" s="1"/>
      <c r="CU201" s="1"/>
      <c r="CV201" s="1"/>
      <c r="CW201" s="1"/>
      <c r="CX201" s="1"/>
      <c r="CY201" s="1"/>
      <c r="CZ201" s="1"/>
      <c r="DA201" s="1"/>
      <c r="DB201" s="1"/>
      <c r="DC201" s="1"/>
      <c r="DD201" s="1"/>
      <c r="DE201" s="1"/>
      <c r="DF201" s="1"/>
      <c r="DG201" s="1"/>
      <c r="DH201" s="1"/>
      <c r="DI201" s="1"/>
      <c r="DJ201" s="1"/>
      <c r="DK201" s="1"/>
      <c r="DL201" s="1"/>
      <c r="DM201" s="1"/>
      <c r="DN201" s="1"/>
      <c r="DO201" s="1"/>
    </row>
    <row r="202" spans="1:119" ht="13.5" customHeight="1" x14ac:dyDescent="0.2">
      <c r="A202" s="36"/>
      <c r="B202" s="36"/>
      <c r="C202" s="36"/>
      <c r="D202" s="36"/>
      <c r="E202" s="36"/>
      <c r="F202" s="36"/>
      <c r="G202" s="36"/>
      <c r="H202" s="36"/>
      <c r="I202" s="36"/>
      <c r="J202" s="36"/>
      <c r="K202" s="36"/>
      <c r="L202" s="36"/>
      <c r="M202" s="36"/>
      <c r="N202" s="36"/>
      <c r="O202" s="36"/>
      <c r="P202" s="36"/>
      <c r="Q202" s="36"/>
      <c r="R202" s="36"/>
      <c r="S202" s="36"/>
      <c r="T202" s="36"/>
      <c r="U202" s="36"/>
      <c r="V202" s="36"/>
      <c r="W202" s="36"/>
      <c r="X202" s="36"/>
      <c r="BS202" s="1"/>
      <c r="BT202" s="1"/>
      <c r="BU202" s="1"/>
      <c r="BV202" s="1"/>
      <c r="BW202" s="1"/>
      <c r="BX202" s="1"/>
      <c r="BY202" s="1"/>
      <c r="BZ202" s="1"/>
      <c r="CA202" s="1"/>
      <c r="CB202" s="1"/>
      <c r="CC202" s="1"/>
      <c r="CD202" s="1"/>
      <c r="CE202" s="1"/>
      <c r="CF202" s="1"/>
      <c r="CG202" s="1"/>
      <c r="CH202" s="1"/>
      <c r="CI202" s="1"/>
      <c r="CJ202" s="1"/>
      <c r="CK202" s="1"/>
      <c r="CL202" s="1"/>
      <c r="CM202" s="1"/>
      <c r="CN202" s="1"/>
      <c r="CO202" s="1"/>
      <c r="CP202" s="1"/>
      <c r="CQ202" s="1"/>
      <c r="CR202" s="1"/>
      <c r="CS202" s="1"/>
      <c r="CT202" s="1"/>
      <c r="CU202" s="1"/>
      <c r="CV202" s="1"/>
      <c r="CW202" s="1"/>
      <c r="CX202" s="1"/>
      <c r="CY202" s="1"/>
      <c r="CZ202" s="1"/>
      <c r="DA202" s="1"/>
      <c r="DB202" s="1"/>
      <c r="DC202" s="1"/>
      <c r="DD202" s="1"/>
      <c r="DE202" s="1"/>
      <c r="DF202" s="1"/>
      <c r="DG202" s="1"/>
      <c r="DH202" s="1"/>
      <c r="DI202" s="1"/>
      <c r="DJ202" s="1"/>
      <c r="DK202" s="1"/>
      <c r="DL202" s="1"/>
      <c r="DM202" s="1"/>
      <c r="DN202" s="1"/>
      <c r="DO202" s="1"/>
    </row>
    <row r="203" spans="1:119" ht="13.5" customHeight="1" x14ac:dyDescent="0.2">
      <c r="A203" s="36"/>
      <c r="B203" s="36"/>
      <c r="C203" s="36"/>
      <c r="D203" s="36"/>
      <c r="E203" s="36"/>
      <c r="F203" s="36"/>
      <c r="G203" s="36"/>
      <c r="H203" s="36"/>
      <c r="I203" s="36"/>
      <c r="J203" s="36"/>
      <c r="K203" s="36"/>
      <c r="L203" s="36"/>
      <c r="M203" s="36"/>
      <c r="N203" s="36"/>
      <c r="O203" s="36"/>
      <c r="P203" s="36"/>
      <c r="Q203" s="36"/>
      <c r="R203" s="36"/>
      <c r="S203" s="36"/>
      <c r="T203" s="36"/>
      <c r="U203" s="36"/>
      <c r="V203" s="36"/>
      <c r="W203" s="36"/>
      <c r="X203" s="36"/>
      <c r="BS203" s="1"/>
      <c r="BT203" s="1"/>
      <c r="BU203" s="1"/>
      <c r="BV203" s="1"/>
      <c r="BW203" s="1"/>
      <c r="BX203" s="1"/>
      <c r="BY203" s="1"/>
      <c r="BZ203" s="1"/>
      <c r="CA203" s="1"/>
      <c r="CB203" s="1"/>
      <c r="CC203" s="1"/>
      <c r="CD203" s="1"/>
      <c r="CE203" s="1"/>
      <c r="CF203" s="1"/>
      <c r="CG203" s="1"/>
      <c r="CH203" s="1"/>
      <c r="CI203" s="1"/>
      <c r="CJ203" s="1"/>
      <c r="CK203" s="1"/>
      <c r="CL203" s="1"/>
      <c r="CM203" s="1"/>
      <c r="CN203" s="1"/>
      <c r="CO203" s="1"/>
      <c r="CP203" s="1"/>
      <c r="CQ203" s="1"/>
      <c r="CR203" s="1"/>
      <c r="CS203" s="1"/>
      <c r="CT203" s="1"/>
      <c r="CU203" s="1"/>
      <c r="CV203" s="1"/>
      <c r="CW203" s="1"/>
      <c r="CX203" s="1"/>
      <c r="CY203" s="1"/>
      <c r="CZ203" s="1"/>
      <c r="DA203" s="1"/>
      <c r="DB203" s="1"/>
      <c r="DC203" s="1"/>
      <c r="DD203" s="1"/>
      <c r="DE203" s="1"/>
      <c r="DF203" s="1"/>
      <c r="DG203" s="1"/>
      <c r="DH203" s="1"/>
      <c r="DI203" s="1"/>
      <c r="DJ203" s="1"/>
      <c r="DK203" s="1"/>
      <c r="DL203" s="1"/>
      <c r="DM203" s="1"/>
      <c r="DN203" s="1"/>
      <c r="DO203" s="1"/>
    </row>
    <row r="204" spans="1:119" ht="13.5" customHeight="1" x14ac:dyDescent="0.2">
      <c r="A204" s="36"/>
      <c r="B204" s="36"/>
      <c r="C204" s="36"/>
      <c r="D204" s="36"/>
      <c r="E204" s="36"/>
      <c r="F204" s="36"/>
      <c r="G204" s="36"/>
      <c r="H204" s="36"/>
      <c r="I204" s="36"/>
      <c r="J204" s="36"/>
      <c r="K204" s="36"/>
      <c r="L204" s="36"/>
      <c r="M204" s="36"/>
      <c r="N204" s="36"/>
      <c r="O204" s="36"/>
      <c r="P204" s="36"/>
      <c r="Q204" s="36"/>
      <c r="R204" s="36"/>
      <c r="S204" s="36"/>
      <c r="T204" s="36"/>
      <c r="U204" s="36"/>
      <c r="V204" s="36"/>
      <c r="W204" s="36"/>
      <c r="X204" s="36"/>
      <c r="BS204" s="1"/>
      <c r="BT204" s="1"/>
      <c r="BU204" s="1"/>
      <c r="BV204" s="1"/>
      <c r="BW204" s="1"/>
      <c r="BX204" s="1"/>
      <c r="BY204" s="1"/>
      <c r="BZ204" s="1"/>
      <c r="CA204" s="1"/>
      <c r="CB204" s="1"/>
      <c r="CC204" s="1"/>
      <c r="CD204" s="1"/>
      <c r="CE204" s="1"/>
      <c r="CF204" s="1"/>
      <c r="CG204" s="1"/>
      <c r="CH204" s="1"/>
      <c r="CI204" s="1"/>
      <c r="CJ204" s="1"/>
      <c r="CK204" s="1"/>
      <c r="CL204" s="1"/>
      <c r="CM204" s="1"/>
      <c r="CN204" s="1"/>
      <c r="CO204" s="1"/>
      <c r="CP204" s="1"/>
      <c r="CQ204" s="1"/>
      <c r="CR204" s="1"/>
      <c r="CS204" s="1"/>
      <c r="CT204" s="1"/>
      <c r="CU204" s="1"/>
      <c r="CV204" s="1"/>
      <c r="CW204" s="1"/>
      <c r="CX204" s="1"/>
      <c r="CY204" s="1"/>
      <c r="CZ204" s="1"/>
      <c r="DA204" s="1"/>
      <c r="DB204" s="1"/>
      <c r="DC204" s="1"/>
      <c r="DD204" s="1"/>
      <c r="DE204" s="1"/>
      <c r="DF204" s="1"/>
      <c r="DG204" s="1"/>
      <c r="DH204" s="1"/>
      <c r="DI204" s="1"/>
      <c r="DJ204" s="1"/>
      <c r="DK204" s="1"/>
      <c r="DL204" s="1"/>
      <c r="DM204" s="1"/>
      <c r="DN204" s="1"/>
      <c r="DO204" s="1"/>
    </row>
    <row r="205" spans="1:119" ht="13.5" customHeight="1" x14ac:dyDescent="0.2">
      <c r="A205" s="36"/>
      <c r="B205" s="36"/>
      <c r="C205" s="36"/>
      <c r="D205" s="36"/>
      <c r="E205" s="36"/>
      <c r="F205" s="36"/>
      <c r="G205" s="36"/>
      <c r="H205" s="36"/>
      <c r="I205" s="36"/>
      <c r="J205" s="36"/>
      <c r="K205" s="36"/>
      <c r="L205" s="36"/>
      <c r="M205" s="36"/>
      <c r="N205" s="36"/>
      <c r="O205" s="36"/>
      <c r="P205" s="36"/>
      <c r="Q205" s="36"/>
      <c r="R205" s="36"/>
      <c r="S205" s="36"/>
      <c r="T205" s="36"/>
      <c r="U205" s="36"/>
      <c r="V205" s="36"/>
      <c r="W205" s="36"/>
      <c r="X205" s="36"/>
      <c r="BS205" s="1"/>
      <c r="BT205" s="1"/>
      <c r="BU205" s="1"/>
      <c r="BV205" s="1"/>
      <c r="BW205" s="1"/>
      <c r="BX205" s="1"/>
      <c r="BY205" s="1"/>
      <c r="BZ205" s="1"/>
      <c r="CA205" s="1"/>
      <c r="CB205" s="1"/>
      <c r="CC205" s="1"/>
      <c r="CD205" s="1"/>
      <c r="CE205" s="1"/>
      <c r="CF205" s="1"/>
      <c r="CG205" s="1"/>
      <c r="CH205" s="1"/>
      <c r="CI205" s="1"/>
      <c r="CJ205" s="1"/>
      <c r="CK205" s="1"/>
      <c r="CL205" s="1"/>
      <c r="CM205" s="1"/>
      <c r="CN205" s="1"/>
      <c r="CO205" s="1"/>
      <c r="CP205" s="1"/>
      <c r="CQ205" s="1"/>
      <c r="CR205" s="1"/>
      <c r="CS205" s="1"/>
      <c r="CT205" s="1"/>
      <c r="CU205" s="1"/>
      <c r="CV205" s="1"/>
      <c r="CW205" s="1"/>
      <c r="CX205" s="1"/>
      <c r="CY205" s="1"/>
      <c r="CZ205" s="1"/>
      <c r="DA205" s="1"/>
      <c r="DB205" s="1"/>
      <c r="DC205" s="1"/>
      <c r="DD205" s="1"/>
      <c r="DE205" s="1"/>
      <c r="DF205" s="1"/>
      <c r="DG205" s="1"/>
      <c r="DH205" s="1"/>
      <c r="DI205" s="1"/>
      <c r="DJ205" s="1"/>
      <c r="DK205" s="1"/>
      <c r="DL205" s="1"/>
      <c r="DM205" s="1"/>
      <c r="DN205" s="1"/>
      <c r="DO205" s="1"/>
    </row>
    <row r="206" spans="1:119" ht="13.5" customHeight="1" x14ac:dyDescent="0.2">
      <c r="A206" s="36"/>
      <c r="B206" s="36"/>
      <c r="C206" s="36"/>
      <c r="D206" s="36"/>
      <c r="E206" s="36"/>
      <c r="F206" s="36"/>
      <c r="G206" s="36"/>
      <c r="H206" s="36"/>
      <c r="I206" s="36"/>
      <c r="J206" s="36"/>
      <c r="K206" s="36"/>
      <c r="L206" s="36"/>
      <c r="M206" s="36"/>
      <c r="N206" s="36"/>
      <c r="O206" s="36"/>
      <c r="P206" s="36"/>
      <c r="Q206" s="36"/>
      <c r="R206" s="36"/>
      <c r="S206" s="36"/>
      <c r="T206" s="36"/>
      <c r="U206" s="36"/>
      <c r="V206" s="36"/>
      <c r="W206" s="36"/>
      <c r="X206" s="36"/>
      <c r="BS206" s="1"/>
      <c r="BT206" s="1"/>
      <c r="BU206" s="1"/>
      <c r="BV206" s="1"/>
      <c r="BW206" s="1"/>
      <c r="BX206" s="1"/>
      <c r="BY206" s="1"/>
      <c r="BZ206" s="1"/>
      <c r="CA206" s="1"/>
      <c r="CB206" s="1"/>
      <c r="CC206" s="1"/>
      <c r="CD206" s="1"/>
      <c r="CE206" s="1"/>
      <c r="CF206" s="1"/>
      <c r="CG206" s="1"/>
      <c r="CH206" s="1"/>
      <c r="CI206" s="1"/>
      <c r="CJ206" s="1"/>
      <c r="CK206" s="1"/>
      <c r="CL206" s="1"/>
      <c r="CM206" s="1"/>
      <c r="CN206" s="1"/>
      <c r="CO206" s="1"/>
      <c r="CP206" s="1"/>
      <c r="CQ206" s="1"/>
      <c r="CR206" s="1"/>
      <c r="CS206" s="1"/>
      <c r="CT206" s="1"/>
      <c r="CU206" s="1"/>
      <c r="CV206" s="1"/>
      <c r="CW206" s="1"/>
      <c r="CX206" s="1"/>
      <c r="CY206" s="1"/>
      <c r="CZ206" s="1"/>
      <c r="DA206" s="1"/>
      <c r="DB206" s="1"/>
      <c r="DC206" s="1"/>
      <c r="DD206" s="1"/>
      <c r="DE206" s="1"/>
      <c r="DF206" s="1"/>
      <c r="DG206" s="1"/>
      <c r="DH206" s="1"/>
      <c r="DI206" s="1"/>
      <c r="DJ206" s="1"/>
      <c r="DK206" s="1"/>
      <c r="DL206" s="1"/>
      <c r="DM206" s="1"/>
      <c r="DN206" s="1"/>
      <c r="DO206" s="1"/>
    </row>
    <row r="207" spans="1:119" ht="13.5" customHeight="1" x14ac:dyDescent="0.2">
      <c r="A207" s="36"/>
      <c r="B207" s="36"/>
      <c r="C207" s="36"/>
      <c r="D207" s="36"/>
      <c r="E207" s="36"/>
      <c r="F207" s="36"/>
      <c r="G207" s="36"/>
      <c r="H207" s="36"/>
      <c r="I207" s="36"/>
      <c r="J207" s="36"/>
      <c r="K207" s="36"/>
      <c r="L207" s="36"/>
      <c r="M207" s="36"/>
      <c r="N207" s="36"/>
      <c r="O207" s="36"/>
      <c r="P207" s="36"/>
      <c r="Q207" s="36"/>
      <c r="R207" s="36"/>
      <c r="S207" s="36"/>
      <c r="T207" s="36"/>
      <c r="U207" s="36"/>
      <c r="V207" s="36"/>
      <c r="W207" s="36"/>
      <c r="X207" s="36"/>
      <c r="BS207" s="1"/>
      <c r="BT207" s="1"/>
      <c r="BU207" s="1"/>
      <c r="BV207" s="1"/>
      <c r="BW207" s="1"/>
      <c r="BX207" s="1"/>
      <c r="BY207" s="1"/>
      <c r="BZ207" s="1"/>
      <c r="CA207" s="1"/>
      <c r="CB207" s="1"/>
      <c r="CC207" s="1"/>
      <c r="CD207" s="1"/>
      <c r="CE207" s="1"/>
      <c r="CF207" s="1"/>
      <c r="CG207" s="1"/>
      <c r="CH207" s="1"/>
      <c r="CI207" s="1"/>
      <c r="CJ207" s="1"/>
      <c r="CK207" s="1"/>
      <c r="CL207" s="1"/>
      <c r="CM207" s="1"/>
      <c r="CN207" s="1"/>
      <c r="CO207" s="1"/>
      <c r="CP207" s="1"/>
      <c r="CQ207" s="1"/>
      <c r="CR207" s="1"/>
      <c r="CS207" s="1"/>
      <c r="CT207" s="1"/>
      <c r="CU207" s="1"/>
      <c r="CV207" s="1"/>
      <c r="CW207" s="1"/>
      <c r="CX207" s="1"/>
      <c r="CY207" s="1"/>
      <c r="CZ207" s="1"/>
      <c r="DA207" s="1"/>
      <c r="DB207" s="1"/>
      <c r="DC207" s="1"/>
      <c r="DD207" s="1"/>
      <c r="DE207" s="1"/>
      <c r="DF207" s="1"/>
      <c r="DG207" s="1"/>
      <c r="DH207" s="1"/>
      <c r="DI207" s="1"/>
      <c r="DJ207" s="1"/>
      <c r="DK207" s="1"/>
      <c r="DL207" s="1"/>
      <c r="DM207" s="1"/>
      <c r="DN207" s="1"/>
      <c r="DO207" s="1"/>
    </row>
    <row r="208" spans="1:119" ht="13.5" customHeight="1" x14ac:dyDescent="0.2">
      <c r="A208" s="36"/>
      <c r="B208" s="36"/>
      <c r="C208" s="36"/>
      <c r="D208" s="36"/>
      <c r="E208" s="36"/>
      <c r="F208" s="36"/>
      <c r="G208" s="36"/>
      <c r="H208" s="36"/>
      <c r="I208" s="36"/>
      <c r="J208" s="36"/>
      <c r="K208" s="36"/>
      <c r="L208" s="36"/>
      <c r="M208" s="36"/>
      <c r="N208" s="36"/>
      <c r="O208" s="36"/>
      <c r="P208" s="36"/>
      <c r="Q208" s="36"/>
      <c r="R208" s="36"/>
      <c r="S208" s="36"/>
      <c r="T208" s="36"/>
      <c r="U208" s="36"/>
      <c r="V208" s="36"/>
      <c r="W208" s="36"/>
      <c r="X208" s="36"/>
      <c r="BS208" s="1"/>
      <c r="BT208" s="1"/>
      <c r="BU208" s="1"/>
      <c r="BV208" s="1"/>
      <c r="BW208" s="1"/>
      <c r="BX208" s="1"/>
      <c r="BY208" s="1"/>
      <c r="BZ208" s="1"/>
      <c r="CA208" s="1"/>
      <c r="CB208" s="1"/>
      <c r="CC208" s="1"/>
      <c r="CD208" s="1"/>
      <c r="CE208" s="1"/>
      <c r="CF208" s="1"/>
      <c r="CG208" s="1"/>
      <c r="CH208" s="1"/>
      <c r="CI208" s="1"/>
      <c r="CJ208" s="1"/>
      <c r="CK208" s="1"/>
      <c r="CL208" s="1"/>
      <c r="CM208" s="1"/>
      <c r="CN208" s="1"/>
      <c r="CO208" s="1"/>
      <c r="CP208" s="1"/>
      <c r="CQ208" s="1"/>
      <c r="CR208" s="1"/>
      <c r="CS208" s="1"/>
      <c r="CT208" s="1"/>
      <c r="CU208" s="1"/>
      <c r="CV208" s="1"/>
      <c r="CW208" s="1"/>
      <c r="CX208" s="1"/>
      <c r="CY208" s="1"/>
      <c r="CZ208" s="1"/>
      <c r="DA208" s="1"/>
      <c r="DB208" s="1"/>
      <c r="DC208" s="1"/>
      <c r="DD208" s="1"/>
      <c r="DE208" s="1"/>
      <c r="DF208" s="1"/>
      <c r="DG208" s="1"/>
      <c r="DH208" s="1"/>
      <c r="DI208" s="1"/>
      <c r="DJ208" s="1"/>
      <c r="DK208" s="1"/>
      <c r="DL208" s="1"/>
      <c r="DM208" s="1"/>
      <c r="DN208" s="1"/>
      <c r="DO208" s="1"/>
    </row>
    <row r="209" spans="1:119" ht="13.5" customHeight="1" x14ac:dyDescent="0.2">
      <c r="A209" s="36"/>
      <c r="B209" s="36"/>
      <c r="C209" s="36"/>
      <c r="D209" s="36"/>
      <c r="E209" s="36"/>
      <c r="F209" s="36"/>
      <c r="G209" s="36"/>
      <c r="H209" s="36"/>
      <c r="I209" s="36"/>
      <c r="J209" s="36"/>
      <c r="K209" s="36"/>
      <c r="L209" s="36"/>
      <c r="M209" s="36"/>
      <c r="N209" s="36"/>
      <c r="O209" s="36"/>
      <c r="P209" s="36"/>
      <c r="Q209" s="36"/>
      <c r="R209" s="36"/>
      <c r="S209" s="36"/>
      <c r="T209" s="36"/>
      <c r="U209" s="36"/>
      <c r="V209" s="36"/>
      <c r="W209" s="36"/>
      <c r="X209" s="36"/>
      <c r="BS209" s="1"/>
      <c r="BT209" s="1"/>
      <c r="BU209" s="1"/>
      <c r="BV209" s="1"/>
      <c r="BW209" s="1"/>
      <c r="BX209" s="1"/>
      <c r="BY209" s="1"/>
      <c r="BZ209" s="1"/>
      <c r="CA209" s="1"/>
      <c r="CB209" s="1"/>
      <c r="CC209" s="1"/>
      <c r="CD209" s="1"/>
      <c r="CE209" s="1"/>
      <c r="CF209" s="1"/>
      <c r="CG209" s="1"/>
      <c r="CH209" s="1"/>
      <c r="CI209" s="1"/>
      <c r="CJ209" s="1"/>
      <c r="CK209" s="1"/>
      <c r="CL209" s="1"/>
      <c r="CM209" s="1"/>
      <c r="CN209" s="1"/>
      <c r="CO209" s="1"/>
      <c r="CP209" s="1"/>
      <c r="CQ209" s="1"/>
      <c r="CR209" s="1"/>
      <c r="CS209" s="1"/>
      <c r="CT209" s="1"/>
      <c r="CU209" s="1"/>
      <c r="CV209" s="1"/>
      <c r="CW209" s="1"/>
      <c r="CX209" s="1"/>
      <c r="CY209" s="1"/>
      <c r="CZ209" s="1"/>
      <c r="DA209" s="1"/>
      <c r="DB209" s="1"/>
      <c r="DC209" s="1"/>
      <c r="DD209" s="1"/>
      <c r="DE209" s="1"/>
      <c r="DF209" s="1"/>
      <c r="DG209" s="1"/>
      <c r="DH209" s="1"/>
      <c r="DI209" s="1"/>
      <c r="DJ209" s="1"/>
      <c r="DK209" s="1"/>
      <c r="DL209" s="1"/>
      <c r="DM209" s="1"/>
      <c r="DN209" s="1"/>
      <c r="DO209" s="1"/>
    </row>
    <row r="210" spans="1:119" ht="13.5" customHeight="1" x14ac:dyDescent="0.2">
      <c r="A210" s="36"/>
      <c r="B210" s="36"/>
      <c r="C210" s="36"/>
      <c r="D210" s="36"/>
      <c r="E210" s="36"/>
      <c r="F210" s="36"/>
      <c r="G210" s="36"/>
      <c r="H210" s="36"/>
      <c r="I210" s="36"/>
      <c r="J210" s="36"/>
      <c r="K210" s="36"/>
      <c r="L210" s="36"/>
      <c r="M210" s="36"/>
      <c r="N210" s="36"/>
      <c r="O210" s="36"/>
      <c r="P210" s="36"/>
      <c r="Q210" s="36"/>
      <c r="R210" s="36"/>
      <c r="S210" s="36"/>
      <c r="T210" s="36"/>
      <c r="U210" s="36"/>
      <c r="V210" s="36"/>
      <c r="W210" s="36"/>
      <c r="X210" s="36"/>
      <c r="BS210" s="1"/>
      <c r="BT210" s="1"/>
      <c r="BU210" s="1"/>
      <c r="BV210" s="1"/>
      <c r="BW210" s="1"/>
      <c r="BX210" s="1"/>
      <c r="BY210" s="1"/>
      <c r="BZ210" s="1"/>
      <c r="CA210" s="1"/>
      <c r="CB210" s="1"/>
      <c r="CC210" s="1"/>
      <c r="CD210" s="1"/>
      <c r="CE210" s="1"/>
      <c r="CF210" s="1"/>
      <c r="CG210" s="1"/>
      <c r="CH210" s="1"/>
      <c r="CI210" s="1"/>
      <c r="CJ210" s="1"/>
      <c r="CK210" s="1"/>
      <c r="CL210" s="1"/>
      <c r="CM210" s="1"/>
      <c r="CN210" s="1"/>
      <c r="CO210" s="1"/>
      <c r="CP210" s="1"/>
      <c r="CQ210" s="1"/>
      <c r="CR210" s="1"/>
      <c r="CS210" s="1"/>
      <c r="CT210" s="1"/>
      <c r="CU210" s="1"/>
      <c r="CV210" s="1"/>
      <c r="CW210" s="1"/>
      <c r="CX210" s="1"/>
      <c r="CY210" s="1"/>
      <c r="CZ210" s="1"/>
      <c r="DA210" s="1"/>
      <c r="DB210" s="1"/>
      <c r="DC210" s="1"/>
      <c r="DD210" s="1"/>
      <c r="DE210" s="1"/>
      <c r="DF210" s="1"/>
      <c r="DG210" s="1"/>
      <c r="DH210" s="1"/>
      <c r="DI210" s="1"/>
      <c r="DJ210" s="1"/>
      <c r="DK210" s="1"/>
      <c r="DL210" s="1"/>
      <c r="DM210" s="1"/>
      <c r="DN210" s="1"/>
      <c r="DO210" s="1"/>
    </row>
    <row r="211" spans="1:119" ht="13.5" customHeight="1" x14ac:dyDescent="0.2">
      <c r="A211" s="36"/>
      <c r="B211" s="36"/>
      <c r="C211" s="36"/>
      <c r="D211" s="36"/>
      <c r="E211" s="36"/>
      <c r="F211" s="36"/>
      <c r="G211" s="36"/>
      <c r="H211" s="36"/>
      <c r="I211" s="36"/>
      <c r="J211" s="36"/>
      <c r="K211" s="36"/>
      <c r="L211" s="36"/>
      <c r="M211" s="36"/>
      <c r="N211" s="36"/>
      <c r="O211" s="36"/>
      <c r="P211" s="36"/>
      <c r="Q211" s="36"/>
      <c r="R211" s="36"/>
      <c r="S211" s="36"/>
      <c r="T211" s="36"/>
      <c r="U211" s="36"/>
      <c r="V211" s="36"/>
      <c r="W211" s="36"/>
      <c r="X211" s="36"/>
      <c r="BS211" s="1"/>
      <c r="BT211" s="1"/>
      <c r="BU211" s="1"/>
      <c r="BV211" s="1"/>
      <c r="BW211" s="1"/>
      <c r="BX211" s="1"/>
      <c r="BY211" s="1"/>
      <c r="BZ211" s="1"/>
      <c r="CA211" s="1"/>
      <c r="CB211" s="1"/>
      <c r="CC211" s="1"/>
      <c r="CD211" s="1"/>
      <c r="CE211" s="1"/>
      <c r="CF211" s="1"/>
      <c r="CG211" s="1"/>
      <c r="CH211" s="1"/>
      <c r="CI211" s="1"/>
      <c r="CJ211" s="1"/>
      <c r="CK211" s="1"/>
      <c r="CL211" s="1"/>
      <c r="CM211" s="1"/>
      <c r="CN211" s="1"/>
      <c r="CO211" s="1"/>
      <c r="CP211" s="1"/>
      <c r="CQ211" s="1"/>
      <c r="CR211" s="1"/>
      <c r="CS211" s="1"/>
      <c r="CT211" s="1"/>
      <c r="CU211" s="1"/>
      <c r="CV211" s="1"/>
      <c r="CW211" s="1"/>
      <c r="CX211" s="1"/>
      <c r="CY211" s="1"/>
      <c r="CZ211" s="1"/>
      <c r="DA211" s="1"/>
      <c r="DB211" s="1"/>
      <c r="DC211" s="1"/>
      <c r="DD211" s="1"/>
      <c r="DE211" s="1"/>
      <c r="DF211" s="1"/>
      <c r="DG211" s="1"/>
      <c r="DH211" s="1"/>
      <c r="DI211" s="1"/>
      <c r="DJ211" s="1"/>
      <c r="DK211" s="1"/>
      <c r="DL211" s="1"/>
      <c r="DM211" s="1"/>
      <c r="DN211" s="1"/>
      <c r="DO211" s="1"/>
    </row>
    <row r="212" spans="1:119" ht="13.5" customHeight="1" x14ac:dyDescent="0.2">
      <c r="A212" s="36"/>
      <c r="B212" s="36"/>
      <c r="C212" s="36"/>
      <c r="D212" s="36"/>
      <c r="E212" s="36"/>
      <c r="F212" s="36"/>
      <c r="G212" s="36"/>
      <c r="H212" s="36"/>
      <c r="I212" s="36"/>
      <c r="J212" s="36"/>
      <c r="K212" s="36"/>
      <c r="L212" s="36"/>
      <c r="M212" s="36"/>
      <c r="N212" s="36"/>
      <c r="O212" s="36"/>
      <c r="P212" s="36"/>
      <c r="Q212" s="36"/>
      <c r="R212" s="36"/>
      <c r="S212" s="36"/>
      <c r="T212" s="36"/>
      <c r="U212" s="36"/>
      <c r="V212" s="36"/>
      <c r="W212" s="36"/>
      <c r="X212" s="36"/>
      <c r="BS212" s="1"/>
      <c r="BT212" s="1"/>
      <c r="BU212" s="1"/>
      <c r="BV212" s="1"/>
      <c r="BW212" s="1"/>
      <c r="BX212" s="1"/>
      <c r="BY212" s="1"/>
      <c r="BZ212" s="1"/>
      <c r="CA212" s="1"/>
      <c r="CB212" s="1"/>
      <c r="CC212" s="1"/>
      <c r="CD212" s="1"/>
      <c r="CE212" s="1"/>
      <c r="CF212" s="1"/>
      <c r="CG212" s="1"/>
      <c r="CH212" s="1"/>
      <c r="CI212" s="1"/>
      <c r="CJ212" s="1"/>
      <c r="CK212" s="1"/>
      <c r="CL212" s="1"/>
      <c r="CM212" s="1"/>
      <c r="CN212" s="1"/>
      <c r="CO212" s="1"/>
      <c r="CP212" s="1"/>
      <c r="CQ212" s="1"/>
      <c r="CR212" s="1"/>
      <c r="CS212" s="1"/>
      <c r="CT212" s="1"/>
      <c r="CU212" s="1"/>
      <c r="CV212" s="1"/>
      <c r="CW212" s="1"/>
      <c r="CX212" s="1"/>
      <c r="CY212" s="1"/>
      <c r="CZ212" s="1"/>
      <c r="DA212" s="1"/>
      <c r="DB212" s="1"/>
      <c r="DC212" s="1"/>
      <c r="DD212" s="1"/>
      <c r="DE212" s="1"/>
      <c r="DF212" s="1"/>
      <c r="DG212" s="1"/>
      <c r="DH212" s="1"/>
      <c r="DI212" s="1"/>
      <c r="DJ212" s="1"/>
      <c r="DK212" s="1"/>
      <c r="DL212" s="1"/>
      <c r="DM212" s="1"/>
      <c r="DN212" s="1"/>
      <c r="DO212" s="1"/>
    </row>
    <row r="213" spans="1:119" ht="13.5" customHeight="1" x14ac:dyDescent="0.2">
      <c r="A213" s="36"/>
      <c r="B213" s="36"/>
      <c r="C213" s="36"/>
      <c r="D213" s="36"/>
      <c r="E213" s="36"/>
      <c r="F213" s="36"/>
      <c r="G213" s="36"/>
      <c r="H213" s="36"/>
      <c r="I213" s="36"/>
      <c r="J213" s="36"/>
      <c r="K213" s="36"/>
      <c r="L213" s="36"/>
      <c r="M213" s="36"/>
      <c r="N213" s="36"/>
      <c r="O213" s="36"/>
      <c r="P213" s="36"/>
      <c r="Q213" s="36"/>
      <c r="R213" s="36"/>
      <c r="S213" s="36"/>
      <c r="T213" s="36"/>
      <c r="U213" s="36"/>
      <c r="V213" s="36"/>
      <c r="W213" s="36"/>
      <c r="X213" s="36"/>
      <c r="BS213" s="1"/>
      <c r="BT213" s="1"/>
      <c r="BU213" s="1"/>
      <c r="BV213" s="1"/>
      <c r="BW213" s="1"/>
      <c r="BX213" s="1"/>
      <c r="BY213" s="1"/>
      <c r="BZ213" s="1"/>
      <c r="CA213" s="1"/>
      <c r="CB213" s="1"/>
      <c r="CC213" s="1"/>
      <c r="CD213" s="1"/>
      <c r="CE213" s="1"/>
      <c r="CF213" s="1"/>
      <c r="CG213" s="1"/>
      <c r="CH213" s="1"/>
      <c r="CI213" s="1"/>
      <c r="CJ213" s="1"/>
      <c r="CK213" s="1"/>
      <c r="CL213" s="1"/>
      <c r="CM213" s="1"/>
      <c r="CN213" s="1"/>
      <c r="CO213" s="1"/>
      <c r="CP213" s="1"/>
      <c r="CQ213" s="1"/>
      <c r="CR213" s="1"/>
      <c r="CS213" s="1"/>
      <c r="CT213" s="1"/>
      <c r="CU213" s="1"/>
      <c r="CV213" s="1"/>
      <c r="CW213" s="1"/>
      <c r="CX213" s="1"/>
      <c r="CY213" s="1"/>
      <c r="CZ213" s="1"/>
      <c r="DA213" s="1"/>
      <c r="DB213" s="1"/>
      <c r="DC213" s="1"/>
      <c r="DD213" s="1"/>
      <c r="DE213" s="1"/>
      <c r="DF213" s="1"/>
      <c r="DG213" s="1"/>
      <c r="DH213" s="1"/>
      <c r="DI213" s="1"/>
      <c r="DJ213" s="1"/>
      <c r="DK213" s="1"/>
      <c r="DL213" s="1"/>
      <c r="DM213" s="1"/>
      <c r="DN213" s="1"/>
      <c r="DO213" s="1"/>
    </row>
    <row r="214" spans="1:119" ht="13.5" customHeight="1" x14ac:dyDescent="0.2">
      <c r="A214" s="36"/>
      <c r="B214" s="36"/>
      <c r="C214" s="36"/>
      <c r="D214" s="36"/>
      <c r="E214" s="36"/>
      <c r="F214" s="36"/>
      <c r="G214" s="36"/>
      <c r="H214" s="36"/>
      <c r="I214" s="36"/>
      <c r="J214" s="36"/>
      <c r="K214" s="36"/>
      <c r="L214" s="36"/>
      <c r="M214" s="36"/>
      <c r="N214" s="36"/>
      <c r="O214" s="36"/>
      <c r="P214" s="36"/>
      <c r="Q214" s="36"/>
      <c r="R214" s="36"/>
      <c r="S214" s="36"/>
      <c r="T214" s="36"/>
      <c r="U214" s="36"/>
      <c r="V214" s="36"/>
      <c r="W214" s="36"/>
      <c r="X214" s="36"/>
      <c r="BS214" s="1"/>
      <c r="BT214" s="1"/>
      <c r="BU214" s="1"/>
      <c r="BV214" s="1"/>
      <c r="BW214" s="1"/>
      <c r="BX214" s="1"/>
      <c r="BY214" s="1"/>
      <c r="BZ214" s="1"/>
      <c r="CA214" s="1"/>
      <c r="CB214" s="1"/>
      <c r="CC214" s="1"/>
      <c r="CD214" s="1"/>
      <c r="CE214" s="1"/>
      <c r="CF214" s="1"/>
      <c r="CG214" s="1"/>
      <c r="CH214" s="1"/>
      <c r="CI214" s="1"/>
      <c r="CJ214" s="1"/>
      <c r="CK214" s="1"/>
      <c r="CL214" s="1"/>
      <c r="CM214" s="1"/>
      <c r="CN214" s="1"/>
      <c r="CO214" s="1"/>
      <c r="CP214" s="1"/>
      <c r="CQ214" s="1"/>
      <c r="CR214" s="1"/>
      <c r="CS214" s="1"/>
      <c r="CT214" s="1"/>
      <c r="CU214" s="1"/>
      <c r="CV214" s="1"/>
      <c r="CW214" s="1"/>
      <c r="CX214" s="1"/>
      <c r="CY214" s="1"/>
      <c r="CZ214" s="1"/>
      <c r="DA214" s="1"/>
      <c r="DB214" s="1"/>
      <c r="DC214" s="1"/>
      <c r="DD214" s="1"/>
      <c r="DE214" s="1"/>
      <c r="DF214" s="1"/>
      <c r="DG214" s="1"/>
      <c r="DH214" s="1"/>
      <c r="DI214" s="1"/>
      <c r="DJ214" s="1"/>
      <c r="DK214" s="1"/>
      <c r="DL214" s="1"/>
      <c r="DM214" s="1"/>
      <c r="DN214" s="1"/>
      <c r="DO214" s="1"/>
    </row>
    <row r="215" spans="1:119" ht="13.5" customHeight="1" x14ac:dyDescent="0.2">
      <c r="A215" s="36"/>
      <c r="B215" s="36"/>
      <c r="C215" s="36"/>
      <c r="D215" s="36"/>
      <c r="E215" s="36"/>
      <c r="F215" s="36"/>
      <c r="G215" s="36"/>
      <c r="H215" s="36"/>
      <c r="I215" s="36"/>
      <c r="J215" s="36"/>
      <c r="K215" s="36"/>
      <c r="L215" s="36"/>
      <c r="M215" s="36"/>
      <c r="N215" s="36"/>
      <c r="O215" s="36"/>
      <c r="P215" s="36"/>
      <c r="Q215" s="36"/>
      <c r="R215" s="36"/>
      <c r="S215" s="36"/>
      <c r="T215" s="36"/>
      <c r="U215" s="36"/>
      <c r="V215" s="36"/>
      <c r="W215" s="36"/>
      <c r="X215" s="36"/>
      <c r="BS215" s="1"/>
      <c r="BT215" s="1"/>
      <c r="BU215" s="1"/>
      <c r="BV215" s="1"/>
      <c r="BW215" s="1"/>
      <c r="BX215" s="1"/>
      <c r="BY215" s="1"/>
      <c r="BZ215" s="1"/>
      <c r="CA215" s="1"/>
      <c r="CB215" s="1"/>
      <c r="CC215" s="1"/>
      <c r="CD215" s="1"/>
      <c r="CE215" s="1"/>
      <c r="CF215" s="1"/>
      <c r="CG215" s="1"/>
      <c r="CH215" s="1"/>
      <c r="CI215" s="1"/>
      <c r="CJ215" s="1"/>
      <c r="CK215" s="1"/>
      <c r="CL215" s="1"/>
      <c r="CM215" s="1"/>
      <c r="CN215" s="1"/>
      <c r="CO215" s="1"/>
      <c r="CP215" s="1"/>
      <c r="CQ215" s="1"/>
      <c r="CR215" s="1"/>
      <c r="CS215" s="1"/>
      <c r="CT215" s="1"/>
      <c r="CU215" s="1"/>
      <c r="CV215" s="1"/>
      <c r="CW215" s="1"/>
      <c r="CX215" s="1"/>
      <c r="CY215" s="1"/>
      <c r="CZ215" s="1"/>
      <c r="DA215" s="1"/>
      <c r="DB215" s="1"/>
      <c r="DC215" s="1"/>
      <c r="DD215" s="1"/>
      <c r="DE215" s="1"/>
      <c r="DF215" s="1"/>
      <c r="DG215" s="1"/>
      <c r="DH215" s="1"/>
      <c r="DI215" s="1"/>
      <c r="DJ215" s="1"/>
      <c r="DK215" s="1"/>
      <c r="DL215" s="1"/>
      <c r="DM215" s="1"/>
      <c r="DN215" s="1"/>
      <c r="DO215" s="1"/>
    </row>
    <row r="216" spans="1:119" ht="13.5" customHeight="1" x14ac:dyDescent="0.2">
      <c r="A216" s="36"/>
      <c r="B216" s="36"/>
      <c r="C216" s="36"/>
      <c r="D216" s="36"/>
      <c r="E216" s="36"/>
      <c r="F216" s="36"/>
      <c r="G216" s="36"/>
      <c r="H216" s="36"/>
      <c r="I216" s="36"/>
      <c r="J216" s="36"/>
      <c r="K216" s="36"/>
      <c r="L216" s="36"/>
      <c r="M216" s="36"/>
      <c r="N216" s="36"/>
      <c r="O216" s="36"/>
      <c r="P216" s="36"/>
      <c r="Q216" s="36"/>
      <c r="R216" s="36"/>
      <c r="S216" s="36"/>
      <c r="T216" s="36"/>
      <c r="U216" s="36"/>
      <c r="V216" s="36"/>
      <c r="W216" s="36"/>
      <c r="X216" s="36"/>
      <c r="BS216" s="1"/>
      <c r="BT216" s="1"/>
      <c r="BU216" s="1"/>
      <c r="BV216" s="1"/>
      <c r="BW216" s="1"/>
      <c r="BX216" s="1"/>
      <c r="BY216" s="1"/>
      <c r="BZ216" s="1"/>
      <c r="CA216" s="1"/>
      <c r="CB216" s="1"/>
      <c r="CC216" s="1"/>
      <c r="CD216" s="1"/>
      <c r="CE216" s="1"/>
      <c r="CF216" s="1"/>
      <c r="CG216" s="1"/>
      <c r="CH216" s="1"/>
      <c r="CI216" s="1"/>
      <c r="CJ216" s="1"/>
      <c r="CK216" s="1"/>
      <c r="CL216" s="1"/>
      <c r="CM216" s="1"/>
      <c r="CN216" s="1"/>
      <c r="CO216" s="1"/>
      <c r="CP216" s="1"/>
      <c r="CQ216" s="1"/>
      <c r="CR216" s="1"/>
      <c r="CS216" s="1"/>
      <c r="CT216" s="1"/>
      <c r="CU216" s="1"/>
      <c r="CV216" s="1"/>
      <c r="CW216" s="1"/>
      <c r="CX216" s="1"/>
      <c r="CY216" s="1"/>
      <c r="CZ216" s="1"/>
      <c r="DA216" s="1"/>
      <c r="DB216" s="1"/>
      <c r="DC216" s="1"/>
      <c r="DD216" s="1"/>
      <c r="DE216" s="1"/>
      <c r="DF216" s="1"/>
      <c r="DG216" s="1"/>
      <c r="DH216" s="1"/>
      <c r="DI216" s="1"/>
      <c r="DJ216" s="1"/>
      <c r="DK216" s="1"/>
      <c r="DL216" s="1"/>
      <c r="DM216" s="1"/>
      <c r="DN216" s="1"/>
      <c r="DO216" s="1"/>
    </row>
    <row r="217" spans="1:119" ht="13.5" customHeight="1" x14ac:dyDescent="0.2">
      <c r="A217" s="36"/>
      <c r="B217" s="36"/>
      <c r="C217" s="36"/>
      <c r="D217" s="36"/>
      <c r="E217" s="36"/>
      <c r="F217" s="36"/>
      <c r="G217" s="36"/>
      <c r="H217" s="36"/>
      <c r="I217" s="36"/>
      <c r="J217" s="36"/>
      <c r="K217" s="36"/>
      <c r="L217" s="36"/>
      <c r="M217" s="36"/>
      <c r="N217" s="36"/>
      <c r="O217" s="36"/>
      <c r="P217" s="36"/>
      <c r="Q217" s="36"/>
      <c r="R217" s="36"/>
      <c r="S217" s="36"/>
      <c r="T217" s="36"/>
      <c r="U217" s="36"/>
      <c r="V217" s="36"/>
      <c r="W217" s="36"/>
      <c r="X217" s="36"/>
      <c r="BS217" s="1"/>
      <c r="BT217" s="1"/>
      <c r="BU217" s="1"/>
      <c r="BV217" s="1"/>
      <c r="BW217" s="1"/>
      <c r="BX217" s="1"/>
      <c r="BY217" s="1"/>
      <c r="BZ217" s="1"/>
      <c r="CA217" s="1"/>
      <c r="CB217" s="1"/>
      <c r="CC217" s="1"/>
      <c r="CD217" s="1"/>
      <c r="CE217" s="1"/>
      <c r="CF217" s="1"/>
      <c r="CG217" s="1"/>
      <c r="CH217" s="1"/>
      <c r="CI217" s="1"/>
      <c r="CJ217" s="1"/>
      <c r="CK217" s="1"/>
      <c r="CL217" s="1"/>
      <c r="CM217" s="1"/>
      <c r="CN217" s="1"/>
      <c r="CO217" s="1"/>
      <c r="CP217" s="1"/>
      <c r="CQ217" s="1"/>
      <c r="CR217" s="1"/>
      <c r="CS217" s="1"/>
      <c r="CT217" s="1"/>
      <c r="CU217" s="1"/>
      <c r="CV217" s="1"/>
      <c r="CW217" s="1"/>
      <c r="CX217" s="1"/>
      <c r="CY217" s="1"/>
      <c r="CZ217" s="1"/>
      <c r="DA217" s="1"/>
      <c r="DB217" s="1"/>
      <c r="DC217" s="1"/>
      <c r="DD217" s="1"/>
      <c r="DE217" s="1"/>
      <c r="DF217" s="1"/>
      <c r="DG217" s="1"/>
      <c r="DH217" s="1"/>
      <c r="DI217" s="1"/>
      <c r="DJ217" s="1"/>
      <c r="DK217" s="1"/>
      <c r="DL217" s="1"/>
      <c r="DM217" s="1"/>
      <c r="DN217" s="1"/>
      <c r="DO217" s="1"/>
    </row>
    <row r="218" spans="1:119" ht="13.5" customHeight="1" x14ac:dyDescent="0.2">
      <c r="A218" s="36"/>
      <c r="B218" s="36"/>
      <c r="C218" s="36"/>
      <c r="D218" s="36"/>
      <c r="E218" s="36"/>
      <c r="F218" s="36"/>
      <c r="G218" s="36"/>
      <c r="H218" s="36"/>
      <c r="I218" s="36"/>
      <c r="J218" s="36"/>
      <c r="K218" s="36"/>
      <c r="L218" s="36"/>
      <c r="M218" s="36"/>
      <c r="N218" s="36"/>
      <c r="O218" s="36"/>
      <c r="P218" s="36"/>
      <c r="Q218" s="36"/>
      <c r="R218" s="36"/>
      <c r="S218" s="36"/>
      <c r="T218" s="36"/>
      <c r="U218" s="36"/>
      <c r="V218" s="36"/>
      <c r="W218" s="36"/>
      <c r="X218" s="36"/>
      <c r="BS218" s="1"/>
      <c r="BT218" s="1"/>
      <c r="BU218" s="1"/>
      <c r="BV218" s="1"/>
      <c r="BW218" s="1"/>
      <c r="BX218" s="1"/>
      <c r="BY218" s="1"/>
      <c r="BZ218" s="1"/>
      <c r="CA218" s="1"/>
      <c r="CB218" s="1"/>
      <c r="CC218" s="1"/>
      <c r="CD218" s="1"/>
      <c r="CE218" s="1"/>
      <c r="CF218" s="1"/>
      <c r="CG218" s="1"/>
      <c r="CH218" s="1"/>
      <c r="CI218" s="1"/>
      <c r="CJ218" s="1"/>
      <c r="CK218" s="1"/>
      <c r="CL218" s="1"/>
      <c r="CM218" s="1"/>
      <c r="CN218" s="1"/>
      <c r="CO218" s="1"/>
      <c r="CP218" s="1"/>
      <c r="CQ218" s="1"/>
      <c r="CR218" s="1"/>
      <c r="CS218" s="1"/>
      <c r="CT218" s="1"/>
      <c r="CU218" s="1"/>
      <c r="CV218" s="1"/>
      <c r="CW218" s="1"/>
      <c r="CX218" s="1"/>
      <c r="CY218" s="1"/>
      <c r="CZ218" s="1"/>
      <c r="DA218" s="1"/>
      <c r="DB218" s="1"/>
      <c r="DC218" s="1"/>
      <c r="DD218" s="1"/>
      <c r="DE218" s="1"/>
      <c r="DF218" s="1"/>
      <c r="DG218" s="1"/>
      <c r="DH218" s="1"/>
      <c r="DI218" s="1"/>
      <c r="DJ218" s="1"/>
      <c r="DK218" s="1"/>
      <c r="DL218" s="1"/>
      <c r="DM218" s="1"/>
      <c r="DN218" s="1"/>
      <c r="DO218" s="1"/>
    </row>
    <row r="219" spans="1:119" ht="13.5" customHeight="1" x14ac:dyDescent="0.2">
      <c r="A219" s="36"/>
      <c r="B219" s="36"/>
      <c r="C219" s="36"/>
      <c r="D219" s="36"/>
      <c r="E219" s="36"/>
      <c r="F219" s="36"/>
      <c r="G219" s="36"/>
      <c r="H219" s="36"/>
      <c r="I219" s="36"/>
      <c r="J219" s="36"/>
      <c r="K219" s="36"/>
      <c r="L219" s="36"/>
      <c r="M219" s="36"/>
      <c r="N219" s="36"/>
      <c r="O219" s="36"/>
      <c r="P219" s="36"/>
      <c r="Q219" s="36"/>
      <c r="R219" s="36"/>
      <c r="S219" s="36"/>
      <c r="T219" s="36"/>
      <c r="U219" s="36"/>
      <c r="V219" s="36"/>
      <c r="W219" s="36"/>
      <c r="X219" s="36"/>
      <c r="BS219" s="1"/>
      <c r="BT219" s="1"/>
      <c r="BU219" s="1"/>
      <c r="BV219" s="1"/>
      <c r="BW219" s="1"/>
      <c r="BX219" s="1"/>
      <c r="BY219" s="1"/>
      <c r="BZ219" s="1"/>
      <c r="CA219" s="1"/>
      <c r="CB219" s="1"/>
      <c r="CC219" s="1"/>
      <c r="CD219" s="1"/>
      <c r="CE219" s="1"/>
      <c r="CF219" s="1"/>
      <c r="CG219" s="1"/>
      <c r="CH219" s="1"/>
      <c r="CI219" s="1"/>
      <c r="CJ219" s="1"/>
      <c r="CK219" s="1"/>
      <c r="CL219" s="1"/>
      <c r="CM219" s="1"/>
      <c r="CN219" s="1"/>
      <c r="CO219" s="1"/>
      <c r="CP219" s="1"/>
      <c r="CQ219" s="1"/>
      <c r="CR219" s="1"/>
      <c r="CS219" s="1"/>
      <c r="CT219" s="1"/>
      <c r="CU219" s="1"/>
      <c r="CV219" s="1"/>
      <c r="CW219" s="1"/>
      <c r="CX219" s="1"/>
      <c r="CY219" s="1"/>
      <c r="CZ219" s="1"/>
      <c r="DA219" s="1"/>
      <c r="DB219" s="1"/>
      <c r="DC219" s="1"/>
      <c r="DD219" s="1"/>
      <c r="DE219" s="1"/>
      <c r="DF219" s="1"/>
      <c r="DG219" s="1"/>
      <c r="DH219" s="1"/>
      <c r="DI219" s="1"/>
      <c r="DJ219" s="1"/>
      <c r="DK219" s="1"/>
      <c r="DL219" s="1"/>
      <c r="DM219" s="1"/>
      <c r="DN219" s="1"/>
      <c r="DO219" s="1"/>
    </row>
    <row r="220" spans="1:119" ht="13.5" customHeight="1" x14ac:dyDescent="0.2">
      <c r="A220" s="36"/>
      <c r="B220" s="36"/>
      <c r="C220" s="36"/>
      <c r="D220" s="36"/>
      <c r="E220" s="36"/>
      <c r="F220" s="36"/>
      <c r="G220" s="36"/>
      <c r="H220" s="36"/>
      <c r="I220" s="36"/>
      <c r="J220" s="36"/>
      <c r="K220" s="36"/>
      <c r="L220" s="36"/>
      <c r="M220" s="36"/>
      <c r="N220" s="36"/>
      <c r="O220" s="36"/>
      <c r="P220" s="36"/>
      <c r="Q220" s="36"/>
      <c r="R220" s="36"/>
      <c r="S220" s="36"/>
      <c r="T220" s="36"/>
      <c r="U220" s="36"/>
      <c r="V220" s="36"/>
      <c r="W220" s="36"/>
      <c r="X220" s="36"/>
      <c r="BS220" s="1"/>
      <c r="BT220" s="1"/>
      <c r="BU220" s="1"/>
      <c r="BV220" s="1"/>
      <c r="BW220" s="1"/>
      <c r="BX220" s="1"/>
      <c r="BY220" s="1"/>
      <c r="BZ220" s="1"/>
      <c r="CA220" s="1"/>
      <c r="CB220" s="1"/>
      <c r="CC220" s="1"/>
      <c r="CD220" s="1"/>
      <c r="CE220" s="1"/>
      <c r="CF220" s="1"/>
      <c r="CG220" s="1"/>
      <c r="CH220" s="1"/>
      <c r="CI220" s="1"/>
      <c r="CJ220" s="1"/>
      <c r="CK220" s="1"/>
      <c r="CL220" s="1"/>
      <c r="CM220" s="1"/>
      <c r="CN220" s="1"/>
      <c r="CO220" s="1"/>
      <c r="CP220" s="1"/>
      <c r="CQ220" s="1"/>
      <c r="CR220" s="1"/>
      <c r="CS220" s="1"/>
      <c r="CT220" s="1"/>
      <c r="CU220" s="1"/>
      <c r="CV220" s="1"/>
      <c r="CW220" s="1"/>
      <c r="CX220" s="1"/>
      <c r="CY220" s="1"/>
      <c r="CZ220" s="1"/>
      <c r="DA220" s="1"/>
      <c r="DB220" s="1"/>
      <c r="DC220" s="1"/>
      <c r="DD220" s="1"/>
      <c r="DE220" s="1"/>
      <c r="DF220" s="1"/>
      <c r="DG220" s="1"/>
      <c r="DH220" s="1"/>
      <c r="DI220" s="1"/>
      <c r="DJ220" s="1"/>
      <c r="DK220" s="1"/>
      <c r="DL220" s="1"/>
      <c r="DM220" s="1"/>
      <c r="DN220" s="1"/>
      <c r="DO220" s="1"/>
    </row>
    <row r="221" spans="1:119" ht="13.5" customHeight="1" x14ac:dyDescent="0.2">
      <c r="A221" s="36"/>
      <c r="B221" s="36"/>
      <c r="C221" s="36"/>
      <c r="D221" s="36"/>
      <c r="E221" s="36"/>
      <c r="F221" s="36"/>
      <c r="G221" s="36"/>
      <c r="H221" s="36"/>
      <c r="I221" s="36"/>
      <c r="J221" s="36"/>
      <c r="K221" s="36"/>
      <c r="L221" s="36"/>
      <c r="M221" s="36"/>
      <c r="N221" s="36"/>
      <c r="O221" s="36"/>
      <c r="P221" s="36"/>
      <c r="Q221" s="36"/>
      <c r="R221" s="36"/>
      <c r="S221" s="36"/>
      <c r="T221" s="36"/>
      <c r="U221" s="36"/>
      <c r="V221" s="36"/>
      <c r="W221" s="36"/>
      <c r="X221" s="36"/>
      <c r="BS221" s="1"/>
      <c r="BT221" s="1"/>
      <c r="BU221" s="1"/>
      <c r="BV221" s="1"/>
      <c r="BW221" s="1"/>
      <c r="BX221" s="1"/>
      <c r="BY221" s="1"/>
      <c r="BZ221" s="1"/>
      <c r="CA221" s="1"/>
      <c r="CB221" s="1"/>
      <c r="CC221" s="1"/>
      <c r="CD221" s="1"/>
      <c r="CE221" s="1"/>
      <c r="CF221" s="1"/>
      <c r="CG221" s="1"/>
      <c r="CH221" s="1"/>
      <c r="CI221" s="1"/>
      <c r="CJ221" s="1"/>
      <c r="CK221" s="1"/>
      <c r="CL221" s="1"/>
      <c r="CM221" s="1"/>
      <c r="CN221" s="1"/>
      <c r="CO221" s="1"/>
      <c r="CP221" s="1"/>
      <c r="CQ221" s="1"/>
      <c r="CR221" s="1"/>
      <c r="CS221" s="1"/>
      <c r="CT221" s="1"/>
      <c r="CU221" s="1"/>
      <c r="CV221" s="1"/>
      <c r="CW221" s="1"/>
      <c r="CX221" s="1"/>
      <c r="CY221" s="1"/>
      <c r="CZ221" s="1"/>
      <c r="DA221" s="1"/>
      <c r="DB221" s="1"/>
      <c r="DC221" s="1"/>
      <c r="DD221" s="1"/>
      <c r="DE221" s="1"/>
      <c r="DF221" s="1"/>
      <c r="DG221" s="1"/>
      <c r="DH221" s="1"/>
      <c r="DI221" s="1"/>
      <c r="DJ221" s="1"/>
      <c r="DK221" s="1"/>
      <c r="DL221" s="1"/>
      <c r="DM221" s="1"/>
      <c r="DN221" s="1"/>
      <c r="DO221" s="1"/>
    </row>
    <row r="222" spans="1:119" ht="13.5" customHeight="1" x14ac:dyDescent="0.2">
      <c r="A222" s="36"/>
      <c r="B222" s="36"/>
      <c r="C222" s="36"/>
      <c r="D222" s="36"/>
      <c r="E222" s="36"/>
      <c r="F222" s="36"/>
      <c r="G222" s="36"/>
      <c r="H222" s="36"/>
      <c r="I222" s="36"/>
      <c r="J222" s="36"/>
      <c r="K222" s="36"/>
      <c r="L222" s="36"/>
      <c r="M222" s="36"/>
      <c r="N222" s="36"/>
      <c r="O222" s="36"/>
      <c r="P222" s="36"/>
      <c r="Q222" s="36"/>
      <c r="R222" s="36"/>
      <c r="S222" s="36"/>
      <c r="T222" s="36"/>
      <c r="U222" s="36"/>
      <c r="V222" s="36"/>
      <c r="W222" s="36"/>
      <c r="X222" s="36"/>
      <c r="BS222" s="1"/>
      <c r="BT222" s="1"/>
      <c r="BU222" s="1"/>
      <c r="BV222" s="1"/>
      <c r="BW222" s="1"/>
      <c r="BX222" s="1"/>
      <c r="BY222" s="1"/>
      <c r="BZ222" s="1"/>
      <c r="CA222" s="1"/>
      <c r="CB222" s="1"/>
      <c r="CC222" s="1"/>
      <c r="CD222" s="1"/>
      <c r="CE222" s="1"/>
      <c r="CF222" s="1"/>
      <c r="CG222" s="1"/>
      <c r="CH222" s="1"/>
      <c r="CI222" s="1"/>
      <c r="CJ222" s="1"/>
      <c r="CK222" s="1"/>
      <c r="CL222" s="1"/>
      <c r="CM222" s="1"/>
      <c r="CN222" s="1"/>
      <c r="CO222" s="1"/>
      <c r="CP222" s="1"/>
      <c r="CQ222" s="1"/>
      <c r="CR222" s="1"/>
      <c r="CS222" s="1"/>
      <c r="CT222" s="1"/>
      <c r="CU222" s="1"/>
      <c r="CV222" s="1"/>
      <c r="CW222" s="1"/>
      <c r="CX222" s="1"/>
      <c r="CY222" s="1"/>
      <c r="CZ222" s="1"/>
      <c r="DA222" s="1"/>
      <c r="DB222" s="1"/>
      <c r="DC222" s="1"/>
      <c r="DD222" s="1"/>
      <c r="DE222" s="1"/>
      <c r="DF222" s="1"/>
      <c r="DG222" s="1"/>
      <c r="DH222" s="1"/>
      <c r="DI222" s="1"/>
      <c r="DJ222" s="1"/>
      <c r="DK222" s="1"/>
      <c r="DL222" s="1"/>
      <c r="DM222" s="1"/>
      <c r="DN222" s="1"/>
      <c r="DO222" s="1"/>
    </row>
    <row r="223" spans="1:119" ht="13.5" customHeight="1" x14ac:dyDescent="0.2">
      <c r="A223" s="36"/>
      <c r="B223" s="36"/>
      <c r="C223" s="36"/>
      <c r="D223" s="36"/>
      <c r="E223" s="36"/>
      <c r="F223" s="36"/>
      <c r="G223" s="36"/>
      <c r="H223" s="36"/>
      <c r="I223" s="36"/>
      <c r="J223" s="36"/>
      <c r="K223" s="36"/>
      <c r="L223" s="36"/>
      <c r="M223" s="36"/>
      <c r="N223" s="36"/>
      <c r="O223" s="36"/>
      <c r="P223" s="36"/>
      <c r="Q223" s="36"/>
      <c r="R223" s="36"/>
      <c r="S223" s="36"/>
      <c r="T223" s="36"/>
      <c r="U223" s="36"/>
      <c r="V223" s="36"/>
      <c r="W223" s="36"/>
      <c r="X223" s="36"/>
      <c r="BS223" s="1"/>
      <c r="BT223" s="1"/>
      <c r="BU223" s="1"/>
      <c r="BV223" s="1"/>
      <c r="BW223" s="1"/>
      <c r="BX223" s="1"/>
      <c r="BY223" s="1"/>
      <c r="BZ223" s="1"/>
      <c r="CA223" s="1"/>
      <c r="CB223" s="1"/>
      <c r="CC223" s="1"/>
      <c r="CD223" s="1"/>
      <c r="CE223" s="1"/>
      <c r="CF223" s="1"/>
      <c r="CG223" s="1"/>
      <c r="CH223" s="1"/>
      <c r="CI223" s="1"/>
      <c r="CJ223" s="1"/>
      <c r="CK223" s="1"/>
      <c r="CL223" s="1"/>
      <c r="CM223" s="1"/>
      <c r="CN223" s="1"/>
      <c r="CO223" s="1"/>
      <c r="CP223" s="1"/>
      <c r="CQ223" s="1"/>
      <c r="CR223" s="1"/>
      <c r="CS223" s="1"/>
      <c r="CT223" s="1"/>
      <c r="CU223" s="1"/>
      <c r="CV223" s="1"/>
      <c r="CW223" s="1"/>
      <c r="CX223" s="1"/>
      <c r="CY223" s="1"/>
      <c r="CZ223" s="1"/>
      <c r="DA223" s="1"/>
      <c r="DB223" s="1"/>
      <c r="DC223" s="1"/>
      <c r="DD223" s="1"/>
      <c r="DE223" s="1"/>
      <c r="DF223" s="1"/>
      <c r="DG223" s="1"/>
      <c r="DH223" s="1"/>
      <c r="DI223" s="1"/>
      <c r="DJ223" s="1"/>
      <c r="DK223" s="1"/>
      <c r="DL223" s="1"/>
      <c r="DM223" s="1"/>
      <c r="DN223" s="1"/>
      <c r="DO223" s="1"/>
    </row>
    <row r="224" spans="1:119" ht="13.5" customHeight="1" x14ac:dyDescent="0.2">
      <c r="A224" s="36"/>
      <c r="B224" s="36"/>
      <c r="C224" s="36"/>
      <c r="D224" s="36"/>
      <c r="E224" s="36"/>
      <c r="F224" s="36"/>
      <c r="G224" s="36"/>
      <c r="H224" s="36"/>
      <c r="I224" s="36"/>
      <c r="J224" s="36"/>
      <c r="K224" s="36"/>
      <c r="L224" s="36"/>
      <c r="M224" s="36"/>
      <c r="N224" s="36"/>
      <c r="O224" s="36"/>
      <c r="P224" s="36"/>
      <c r="Q224" s="36"/>
      <c r="R224" s="36"/>
      <c r="S224" s="36"/>
      <c r="T224" s="36"/>
      <c r="U224" s="36"/>
      <c r="V224" s="36"/>
      <c r="W224" s="36"/>
      <c r="X224" s="36"/>
      <c r="BS224" s="1"/>
      <c r="BT224" s="1"/>
      <c r="BU224" s="1"/>
      <c r="BV224" s="1"/>
      <c r="BW224" s="1"/>
      <c r="BX224" s="1"/>
      <c r="BY224" s="1"/>
      <c r="BZ224" s="1"/>
      <c r="CA224" s="1"/>
      <c r="CB224" s="1"/>
      <c r="CC224" s="1"/>
      <c r="CD224" s="1"/>
      <c r="CE224" s="1"/>
      <c r="CF224" s="1"/>
      <c r="CG224" s="1"/>
      <c r="CH224" s="1"/>
      <c r="CI224" s="1"/>
      <c r="CJ224" s="1"/>
      <c r="CK224" s="1"/>
      <c r="CL224" s="1"/>
      <c r="CM224" s="1"/>
      <c r="CN224" s="1"/>
      <c r="CO224" s="1"/>
      <c r="CP224" s="1"/>
      <c r="CQ224" s="1"/>
      <c r="CR224" s="1"/>
      <c r="CS224" s="1"/>
      <c r="CT224" s="1"/>
      <c r="CU224" s="1"/>
      <c r="CV224" s="1"/>
      <c r="CW224" s="1"/>
      <c r="CX224" s="1"/>
      <c r="CY224" s="1"/>
      <c r="CZ224" s="1"/>
      <c r="DA224" s="1"/>
      <c r="DB224" s="1"/>
      <c r="DC224" s="1"/>
      <c r="DD224" s="1"/>
      <c r="DE224" s="1"/>
      <c r="DF224" s="1"/>
      <c r="DG224" s="1"/>
      <c r="DH224" s="1"/>
      <c r="DI224" s="1"/>
      <c r="DJ224" s="1"/>
      <c r="DK224" s="1"/>
      <c r="DL224" s="1"/>
      <c r="DM224" s="1"/>
      <c r="DN224" s="1"/>
      <c r="DO224" s="1"/>
    </row>
    <row r="225" spans="1:119" ht="13.5" customHeight="1" x14ac:dyDescent="0.2">
      <c r="A225" s="36"/>
      <c r="B225" s="36"/>
      <c r="C225" s="36"/>
      <c r="D225" s="36"/>
      <c r="E225" s="36"/>
      <c r="F225" s="36"/>
      <c r="G225" s="36"/>
      <c r="H225" s="36"/>
      <c r="I225" s="36"/>
      <c r="J225" s="36"/>
      <c r="K225" s="36"/>
      <c r="L225" s="36"/>
      <c r="M225" s="36"/>
      <c r="N225" s="36"/>
      <c r="O225" s="36"/>
      <c r="P225" s="36"/>
      <c r="Q225" s="36"/>
      <c r="R225" s="36"/>
      <c r="S225" s="36"/>
      <c r="T225" s="36"/>
      <c r="U225" s="36"/>
      <c r="V225" s="36"/>
      <c r="W225" s="36"/>
      <c r="X225" s="36"/>
      <c r="BS225" s="1"/>
      <c r="BT225" s="1"/>
      <c r="BU225" s="1"/>
      <c r="BV225" s="1"/>
      <c r="BW225" s="1"/>
      <c r="BX225" s="1"/>
      <c r="BY225" s="1"/>
      <c r="BZ225" s="1"/>
      <c r="CA225" s="1"/>
      <c r="CB225" s="1"/>
      <c r="CC225" s="1"/>
      <c r="CD225" s="1"/>
      <c r="CE225" s="1"/>
      <c r="CF225" s="1"/>
      <c r="CG225" s="1"/>
      <c r="CH225" s="1"/>
      <c r="CI225" s="1"/>
      <c r="CJ225" s="1"/>
      <c r="CK225" s="1"/>
      <c r="CL225" s="1"/>
      <c r="CM225" s="1"/>
      <c r="CN225" s="1"/>
      <c r="CO225" s="1"/>
      <c r="CP225" s="1"/>
      <c r="CQ225" s="1"/>
      <c r="CR225" s="1"/>
      <c r="CS225" s="1"/>
      <c r="CT225" s="1"/>
      <c r="CU225" s="1"/>
      <c r="CV225" s="1"/>
      <c r="CW225" s="1"/>
      <c r="CX225" s="1"/>
      <c r="CY225" s="1"/>
      <c r="CZ225" s="1"/>
      <c r="DA225" s="1"/>
      <c r="DB225" s="1"/>
      <c r="DC225" s="1"/>
      <c r="DD225" s="1"/>
      <c r="DE225" s="1"/>
      <c r="DF225" s="1"/>
      <c r="DG225" s="1"/>
      <c r="DH225" s="1"/>
      <c r="DI225" s="1"/>
      <c r="DJ225" s="1"/>
      <c r="DK225" s="1"/>
      <c r="DL225" s="1"/>
      <c r="DM225" s="1"/>
      <c r="DN225" s="1"/>
      <c r="DO225" s="1"/>
    </row>
    <row r="226" spans="1:119" ht="13.5" customHeight="1" x14ac:dyDescent="0.2">
      <c r="A226" s="36"/>
      <c r="B226" s="36"/>
      <c r="C226" s="36"/>
      <c r="D226" s="36"/>
      <c r="E226" s="36"/>
      <c r="F226" s="36"/>
      <c r="G226" s="36"/>
      <c r="H226" s="36"/>
      <c r="I226" s="36"/>
      <c r="J226" s="36"/>
      <c r="K226" s="36"/>
      <c r="L226" s="36"/>
      <c r="M226" s="36"/>
      <c r="N226" s="36"/>
      <c r="O226" s="36"/>
      <c r="P226" s="36"/>
      <c r="Q226" s="36"/>
      <c r="R226" s="36"/>
      <c r="S226" s="36"/>
      <c r="T226" s="36"/>
      <c r="U226" s="36"/>
      <c r="V226" s="36"/>
      <c r="W226" s="36"/>
      <c r="X226" s="36"/>
      <c r="BS226" s="1"/>
      <c r="BT226" s="1"/>
      <c r="BU226" s="1"/>
      <c r="BV226" s="1"/>
      <c r="BW226" s="1"/>
      <c r="BX226" s="1"/>
      <c r="BY226" s="1"/>
      <c r="BZ226" s="1"/>
      <c r="CA226" s="1"/>
      <c r="CB226" s="1"/>
      <c r="CC226" s="1"/>
      <c r="CD226" s="1"/>
      <c r="CE226" s="1"/>
      <c r="CF226" s="1"/>
      <c r="CG226" s="1"/>
      <c r="CH226" s="1"/>
      <c r="CI226" s="1"/>
      <c r="CJ226" s="1"/>
      <c r="CK226" s="1"/>
      <c r="CL226" s="1"/>
      <c r="CM226" s="1"/>
      <c r="CN226" s="1"/>
      <c r="CO226" s="1"/>
      <c r="CP226" s="1"/>
      <c r="CQ226" s="1"/>
      <c r="CR226" s="1"/>
      <c r="CS226" s="1"/>
      <c r="CT226" s="1"/>
      <c r="CU226" s="1"/>
      <c r="CV226" s="1"/>
      <c r="CW226" s="1"/>
      <c r="CX226" s="1"/>
      <c r="CY226" s="1"/>
      <c r="CZ226" s="1"/>
      <c r="DA226" s="1"/>
      <c r="DB226" s="1"/>
      <c r="DC226" s="1"/>
      <c r="DD226" s="1"/>
      <c r="DE226" s="1"/>
      <c r="DF226" s="1"/>
      <c r="DG226" s="1"/>
      <c r="DH226" s="1"/>
      <c r="DI226" s="1"/>
      <c r="DJ226" s="1"/>
      <c r="DK226" s="1"/>
      <c r="DL226" s="1"/>
      <c r="DM226" s="1"/>
      <c r="DN226" s="1"/>
      <c r="DO226" s="1"/>
    </row>
    <row r="227" spans="1:119" ht="13.5" customHeight="1" x14ac:dyDescent="0.2">
      <c r="A227" s="36"/>
      <c r="B227" s="36"/>
      <c r="C227" s="36"/>
      <c r="D227" s="36"/>
      <c r="E227" s="36"/>
      <c r="F227" s="36"/>
      <c r="G227" s="36"/>
      <c r="H227" s="36"/>
      <c r="I227" s="36"/>
      <c r="J227" s="36"/>
      <c r="K227" s="36"/>
      <c r="L227" s="36"/>
      <c r="M227" s="36"/>
      <c r="N227" s="36"/>
      <c r="O227" s="36"/>
      <c r="P227" s="36"/>
      <c r="Q227" s="36"/>
      <c r="R227" s="36"/>
      <c r="S227" s="36"/>
      <c r="T227" s="36"/>
      <c r="U227" s="36"/>
      <c r="V227" s="36"/>
      <c r="W227" s="36"/>
      <c r="X227" s="36"/>
      <c r="BS227" s="1"/>
      <c r="BT227" s="1"/>
      <c r="BU227" s="1"/>
      <c r="BV227" s="1"/>
      <c r="BW227" s="1"/>
      <c r="BX227" s="1"/>
      <c r="BY227" s="1"/>
      <c r="BZ227" s="1"/>
      <c r="CA227" s="1"/>
      <c r="CB227" s="1"/>
      <c r="CC227" s="1"/>
      <c r="CD227" s="1"/>
      <c r="CE227" s="1"/>
      <c r="CF227" s="1"/>
      <c r="CG227" s="1"/>
      <c r="CH227" s="1"/>
      <c r="CI227" s="1"/>
      <c r="CJ227" s="1"/>
      <c r="CK227" s="1"/>
      <c r="CL227" s="1"/>
      <c r="CM227" s="1"/>
      <c r="CN227" s="1"/>
      <c r="CO227" s="1"/>
      <c r="CP227" s="1"/>
      <c r="CQ227" s="1"/>
      <c r="CR227" s="1"/>
      <c r="CS227" s="1"/>
      <c r="CT227" s="1"/>
      <c r="CU227" s="1"/>
      <c r="CV227" s="1"/>
      <c r="CW227" s="1"/>
      <c r="CX227" s="1"/>
      <c r="CY227" s="1"/>
      <c r="CZ227" s="1"/>
      <c r="DA227" s="1"/>
      <c r="DB227" s="1"/>
      <c r="DC227" s="1"/>
      <c r="DD227" s="1"/>
      <c r="DE227" s="1"/>
      <c r="DF227" s="1"/>
      <c r="DG227" s="1"/>
      <c r="DH227" s="1"/>
      <c r="DI227" s="1"/>
      <c r="DJ227" s="1"/>
      <c r="DK227" s="1"/>
      <c r="DL227" s="1"/>
      <c r="DM227" s="1"/>
      <c r="DN227" s="1"/>
      <c r="DO227" s="1"/>
    </row>
    <row r="228" spans="1:119" ht="13.5" customHeight="1" x14ac:dyDescent="0.2">
      <c r="A228" s="36"/>
      <c r="B228" s="36"/>
      <c r="C228" s="36"/>
      <c r="D228" s="36"/>
      <c r="E228" s="36"/>
      <c r="F228" s="36"/>
      <c r="G228" s="36"/>
      <c r="H228" s="36"/>
      <c r="I228" s="36"/>
      <c r="J228" s="36"/>
      <c r="K228" s="36"/>
      <c r="L228" s="36"/>
      <c r="M228" s="36"/>
      <c r="N228" s="36"/>
      <c r="O228" s="36"/>
      <c r="P228" s="36"/>
      <c r="Q228" s="36"/>
      <c r="R228" s="36"/>
      <c r="S228" s="36"/>
      <c r="T228" s="36"/>
      <c r="U228" s="36"/>
      <c r="V228" s="36"/>
      <c r="W228" s="36"/>
      <c r="X228" s="36"/>
      <c r="BS228" s="1"/>
      <c r="BT228" s="1"/>
      <c r="BU228" s="1"/>
      <c r="BV228" s="1"/>
      <c r="BW228" s="1"/>
      <c r="BX228" s="1"/>
      <c r="BY228" s="1"/>
      <c r="BZ228" s="1"/>
      <c r="CA228" s="1"/>
      <c r="CB228" s="1"/>
      <c r="CC228" s="1"/>
      <c r="CD228" s="1"/>
      <c r="CE228" s="1"/>
      <c r="CF228" s="1"/>
      <c r="CG228" s="1"/>
      <c r="CH228" s="1"/>
      <c r="CI228" s="1"/>
      <c r="CJ228" s="1"/>
      <c r="CK228" s="1"/>
      <c r="CL228" s="1"/>
      <c r="CM228" s="1"/>
      <c r="CN228" s="1"/>
      <c r="CO228" s="1"/>
      <c r="CP228" s="1"/>
      <c r="CQ228" s="1"/>
      <c r="CR228" s="1"/>
      <c r="CS228" s="1"/>
      <c r="CT228" s="1"/>
      <c r="CU228" s="1"/>
      <c r="CV228" s="1"/>
      <c r="CW228" s="1"/>
      <c r="CX228" s="1"/>
      <c r="CY228" s="1"/>
      <c r="CZ228" s="1"/>
      <c r="DA228" s="1"/>
      <c r="DB228" s="1"/>
      <c r="DC228" s="1"/>
      <c r="DD228" s="1"/>
      <c r="DE228" s="1"/>
      <c r="DF228" s="1"/>
      <c r="DG228" s="1"/>
      <c r="DH228" s="1"/>
      <c r="DI228" s="1"/>
      <c r="DJ228" s="1"/>
      <c r="DK228" s="1"/>
      <c r="DL228" s="1"/>
      <c r="DM228" s="1"/>
      <c r="DN228" s="1"/>
      <c r="DO228" s="1"/>
    </row>
    <row r="229" spans="1:119" ht="13.5" customHeight="1" x14ac:dyDescent="0.2">
      <c r="A229" s="36"/>
      <c r="B229" s="36"/>
      <c r="C229" s="36"/>
      <c r="D229" s="36"/>
      <c r="E229" s="36"/>
      <c r="F229" s="36"/>
      <c r="G229" s="36"/>
      <c r="H229" s="36"/>
      <c r="I229" s="36"/>
      <c r="J229" s="36"/>
      <c r="K229" s="36"/>
      <c r="L229" s="36"/>
      <c r="M229" s="36"/>
      <c r="N229" s="36"/>
      <c r="O229" s="36"/>
      <c r="P229" s="36"/>
      <c r="Q229" s="36"/>
      <c r="R229" s="36"/>
      <c r="S229" s="36"/>
      <c r="T229" s="36"/>
      <c r="U229" s="36"/>
      <c r="V229" s="36"/>
      <c r="W229" s="36"/>
      <c r="X229" s="36"/>
      <c r="BS229" s="1"/>
      <c r="BT229" s="1"/>
      <c r="BU229" s="1"/>
      <c r="BV229" s="1"/>
      <c r="BW229" s="1"/>
      <c r="BX229" s="1"/>
      <c r="BY229" s="1"/>
      <c r="BZ229" s="1"/>
      <c r="CA229" s="1"/>
      <c r="CB229" s="1"/>
      <c r="CC229" s="1"/>
      <c r="CD229" s="1"/>
      <c r="CE229" s="1"/>
      <c r="CF229" s="1"/>
      <c r="CG229" s="1"/>
      <c r="CH229" s="1"/>
      <c r="CI229" s="1"/>
      <c r="CJ229" s="1"/>
      <c r="CK229" s="1"/>
      <c r="CL229" s="1"/>
      <c r="CM229" s="1"/>
      <c r="CN229" s="1"/>
      <c r="CO229" s="1"/>
      <c r="CP229" s="1"/>
      <c r="CQ229" s="1"/>
      <c r="CR229" s="1"/>
      <c r="CS229" s="1"/>
      <c r="CT229" s="1"/>
      <c r="CU229" s="1"/>
      <c r="CV229" s="1"/>
      <c r="CW229" s="1"/>
      <c r="CX229" s="1"/>
      <c r="CY229" s="1"/>
      <c r="CZ229" s="1"/>
      <c r="DA229" s="1"/>
      <c r="DB229" s="1"/>
      <c r="DC229" s="1"/>
      <c r="DD229" s="1"/>
      <c r="DE229" s="1"/>
      <c r="DF229" s="1"/>
      <c r="DG229" s="1"/>
      <c r="DH229" s="1"/>
      <c r="DI229" s="1"/>
      <c r="DJ229" s="1"/>
      <c r="DK229" s="1"/>
      <c r="DL229" s="1"/>
      <c r="DM229" s="1"/>
      <c r="DN229" s="1"/>
      <c r="DO229" s="1"/>
    </row>
    <row r="230" spans="1:119" ht="13.5" customHeight="1" x14ac:dyDescent="0.2">
      <c r="A230" s="36"/>
      <c r="B230" s="36"/>
      <c r="C230" s="36"/>
      <c r="D230" s="36"/>
      <c r="E230" s="36"/>
      <c r="F230" s="36"/>
      <c r="G230" s="36"/>
      <c r="H230" s="36"/>
      <c r="I230" s="36"/>
      <c r="J230" s="36"/>
      <c r="K230" s="36"/>
      <c r="L230" s="36"/>
      <c r="M230" s="36"/>
      <c r="N230" s="36"/>
      <c r="O230" s="36"/>
      <c r="P230" s="36"/>
      <c r="Q230" s="36"/>
      <c r="R230" s="36"/>
      <c r="S230" s="36"/>
      <c r="T230" s="36"/>
      <c r="U230" s="36"/>
      <c r="V230" s="36"/>
      <c r="W230" s="36"/>
      <c r="X230" s="36"/>
      <c r="BS230" s="1"/>
      <c r="BT230" s="1"/>
      <c r="BU230" s="1"/>
      <c r="BV230" s="1"/>
      <c r="BW230" s="1"/>
      <c r="BX230" s="1"/>
      <c r="BY230" s="1"/>
      <c r="BZ230" s="1"/>
      <c r="CA230" s="1"/>
      <c r="CB230" s="1"/>
      <c r="CC230" s="1"/>
      <c r="CD230" s="1"/>
      <c r="CE230" s="1"/>
      <c r="CF230" s="1"/>
      <c r="CG230" s="1"/>
      <c r="CH230" s="1"/>
      <c r="CI230" s="1"/>
      <c r="CJ230" s="1"/>
      <c r="CK230" s="1"/>
      <c r="CL230" s="1"/>
      <c r="CM230" s="1"/>
      <c r="CN230" s="1"/>
      <c r="CO230" s="1"/>
      <c r="CP230" s="1"/>
      <c r="CQ230" s="1"/>
      <c r="CR230" s="1"/>
      <c r="CS230" s="1"/>
      <c r="CT230" s="1"/>
      <c r="CU230" s="1"/>
      <c r="CV230" s="1"/>
      <c r="CW230" s="1"/>
      <c r="CX230" s="1"/>
      <c r="CY230" s="1"/>
      <c r="CZ230" s="1"/>
      <c r="DA230" s="1"/>
      <c r="DB230" s="1"/>
      <c r="DC230" s="1"/>
      <c r="DD230" s="1"/>
      <c r="DE230" s="1"/>
      <c r="DF230" s="1"/>
      <c r="DG230" s="1"/>
      <c r="DH230" s="1"/>
      <c r="DI230" s="1"/>
      <c r="DJ230" s="1"/>
      <c r="DK230" s="1"/>
      <c r="DL230" s="1"/>
      <c r="DM230" s="1"/>
      <c r="DN230" s="1"/>
      <c r="DO230" s="1"/>
    </row>
    <row r="231" spans="1:119" ht="13.5" customHeight="1" x14ac:dyDescent="0.2">
      <c r="A231" s="36"/>
      <c r="B231" s="36"/>
      <c r="C231" s="36"/>
      <c r="D231" s="36"/>
      <c r="E231" s="36"/>
      <c r="F231" s="36"/>
      <c r="G231" s="36"/>
      <c r="H231" s="36"/>
      <c r="I231" s="36"/>
      <c r="J231" s="36"/>
      <c r="K231" s="36"/>
      <c r="L231" s="36"/>
      <c r="M231" s="36"/>
      <c r="N231" s="36"/>
      <c r="O231" s="36"/>
      <c r="P231" s="36"/>
      <c r="Q231" s="36"/>
      <c r="R231" s="36"/>
      <c r="S231" s="36"/>
      <c r="T231" s="36"/>
      <c r="U231" s="36"/>
      <c r="V231" s="36"/>
      <c r="W231" s="36"/>
      <c r="X231" s="36"/>
      <c r="BS231" s="1"/>
      <c r="BT231" s="1"/>
      <c r="BU231" s="1"/>
      <c r="BV231" s="1"/>
      <c r="BW231" s="1"/>
      <c r="BX231" s="1"/>
      <c r="BY231" s="1"/>
      <c r="BZ231" s="1"/>
      <c r="CA231" s="1"/>
      <c r="CB231" s="1"/>
      <c r="CC231" s="1"/>
      <c r="CD231" s="1"/>
      <c r="CE231" s="1"/>
      <c r="CF231" s="1"/>
      <c r="CG231" s="1"/>
      <c r="CH231" s="1"/>
      <c r="CI231" s="1"/>
      <c r="CJ231" s="1"/>
      <c r="CK231" s="1"/>
      <c r="CL231" s="1"/>
      <c r="CM231" s="1"/>
      <c r="CN231" s="1"/>
      <c r="CO231" s="1"/>
      <c r="CP231" s="1"/>
      <c r="CQ231" s="1"/>
      <c r="CR231" s="1"/>
      <c r="CS231" s="1"/>
      <c r="CT231" s="1"/>
      <c r="CU231" s="1"/>
      <c r="CV231" s="1"/>
      <c r="CW231" s="1"/>
      <c r="CX231" s="1"/>
      <c r="CY231" s="1"/>
      <c r="CZ231" s="1"/>
      <c r="DA231" s="1"/>
      <c r="DB231" s="1"/>
      <c r="DC231" s="1"/>
      <c r="DD231" s="1"/>
      <c r="DE231" s="1"/>
      <c r="DF231" s="1"/>
      <c r="DG231" s="1"/>
      <c r="DH231" s="1"/>
      <c r="DI231" s="1"/>
      <c r="DJ231" s="1"/>
      <c r="DK231" s="1"/>
      <c r="DL231" s="1"/>
      <c r="DM231" s="1"/>
      <c r="DN231" s="1"/>
      <c r="DO231" s="1"/>
    </row>
    <row r="232" spans="1:119" ht="13.5" customHeight="1" x14ac:dyDescent="0.2">
      <c r="A232" s="36"/>
      <c r="B232" s="36"/>
      <c r="C232" s="36"/>
      <c r="D232" s="36"/>
      <c r="E232" s="36"/>
      <c r="F232" s="36"/>
      <c r="G232" s="36"/>
      <c r="H232" s="36"/>
      <c r="I232" s="36"/>
      <c r="J232" s="36"/>
      <c r="K232" s="36"/>
      <c r="L232" s="36"/>
      <c r="M232" s="36"/>
      <c r="N232" s="36"/>
      <c r="O232" s="36"/>
      <c r="P232" s="36"/>
      <c r="Q232" s="36"/>
      <c r="R232" s="36"/>
      <c r="S232" s="36"/>
      <c r="T232" s="36"/>
      <c r="U232" s="36"/>
      <c r="V232" s="36"/>
      <c r="W232" s="36"/>
      <c r="X232" s="36"/>
      <c r="BS232" s="1"/>
      <c r="BT232" s="1"/>
      <c r="BU232" s="1"/>
      <c r="BV232" s="1"/>
      <c r="BW232" s="1"/>
      <c r="BX232" s="1"/>
      <c r="BY232" s="1"/>
      <c r="BZ232" s="1"/>
      <c r="CA232" s="1"/>
      <c r="CB232" s="1"/>
      <c r="CC232" s="1"/>
      <c r="CD232" s="1"/>
      <c r="CE232" s="1"/>
      <c r="CF232" s="1"/>
      <c r="CG232" s="1"/>
      <c r="CH232" s="1"/>
      <c r="CI232" s="1"/>
      <c r="CJ232" s="1"/>
      <c r="CK232" s="1"/>
      <c r="CL232" s="1"/>
      <c r="CM232" s="1"/>
      <c r="CN232" s="1"/>
      <c r="CO232" s="1"/>
      <c r="CP232" s="1"/>
      <c r="CQ232" s="1"/>
      <c r="CR232" s="1"/>
      <c r="CS232" s="1"/>
      <c r="CT232" s="1"/>
      <c r="CU232" s="1"/>
      <c r="CV232" s="1"/>
      <c r="CW232" s="1"/>
      <c r="CX232" s="1"/>
      <c r="CY232" s="1"/>
      <c r="CZ232" s="1"/>
      <c r="DA232" s="1"/>
      <c r="DB232" s="1"/>
      <c r="DC232" s="1"/>
      <c r="DD232" s="1"/>
      <c r="DE232" s="1"/>
      <c r="DF232" s="1"/>
      <c r="DG232" s="1"/>
      <c r="DH232" s="1"/>
      <c r="DI232" s="1"/>
      <c r="DJ232" s="1"/>
      <c r="DK232" s="1"/>
      <c r="DL232" s="1"/>
      <c r="DM232" s="1"/>
      <c r="DN232" s="1"/>
      <c r="DO232" s="1"/>
    </row>
    <row r="233" spans="1:119" ht="13.5" customHeight="1" x14ac:dyDescent="0.2">
      <c r="A233" s="36"/>
      <c r="B233" s="36"/>
      <c r="C233" s="36"/>
      <c r="D233" s="36"/>
      <c r="E233" s="36"/>
      <c r="F233" s="36"/>
      <c r="G233" s="36"/>
      <c r="H233" s="36"/>
      <c r="I233" s="36"/>
      <c r="J233" s="36"/>
      <c r="K233" s="36"/>
      <c r="L233" s="36"/>
      <c r="M233" s="36"/>
      <c r="N233" s="36"/>
      <c r="O233" s="36"/>
      <c r="P233" s="36"/>
      <c r="Q233" s="36"/>
      <c r="R233" s="36"/>
      <c r="S233" s="36"/>
      <c r="T233" s="36"/>
      <c r="U233" s="36"/>
      <c r="V233" s="36"/>
      <c r="W233" s="36"/>
      <c r="X233" s="36"/>
      <c r="BS233" s="1"/>
      <c r="BT233" s="1"/>
      <c r="BU233" s="1"/>
      <c r="BV233" s="1"/>
      <c r="BW233" s="1"/>
      <c r="BX233" s="1"/>
      <c r="BY233" s="1"/>
      <c r="BZ233" s="1"/>
      <c r="CA233" s="1"/>
      <c r="CB233" s="1"/>
      <c r="CC233" s="1"/>
      <c r="CD233" s="1"/>
      <c r="CE233" s="1"/>
      <c r="CF233" s="1"/>
      <c r="CG233" s="1"/>
      <c r="CH233" s="1"/>
      <c r="CI233" s="1"/>
      <c r="CJ233" s="1"/>
      <c r="CK233" s="1"/>
      <c r="CL233" s="1"/>
      <c r="CM233" s="1"/>
      <c r="CN233" s="1"/>
      <c r="CO233" s="1"/>
      <c r="CP233" s="1"/>
      <c r="CQ233" s="1"/>
      <c r="CR233" s="1"/>
      <c r="CS233" s="1"/>
      <c r="CT233" s="1"/>
      <c r="CU233" s="1"/>
      <c r="CV233" s="1"/>
      <c r="CW233" s="1"/>
      <c r="CX233" s="1"/>
      <c r="CY233" s="1"/>
      <c r="CZ233" s="1"/>
      <c r="DA233" s="1"/>
      <c r="DB233" s="1"/>
      <c r="DC233" s="1"/>
      <c r="DD233" s="1"/>
      <c r="DE233" s="1"/>
      <c r="DF233" s="1"/>
      <c r="DG233" s="1"/>
      <c r="DH233" s="1"/>
      <c r="DI233" s="1"/>
      <c r="DJ233" s="1"/>
      <c r="DK233" s="1"/>
      <c r="DL233" s="1"/>
      <c r="DM233" s="1"/>
      <c r="DN233" s="1"/>
      <c r="DO233" s="1"/>
    </row>
    <row r="234" spans="1:119" ht="13.5" customHeight="1" x14ac:dyDescent="0.2">
      <c r="A234" s="36"/>
      <c r="B234" s="36"/>
      <c r="C234" s="36"/>
      <c r="D234" s="36"/>
      <c r="E234" s="36"/>
      <c r="F234" s="36"/>
      <c r="G234" s="36"/>
      <c r="H234" s="36"/>
      <c r="I234" s="36"/>
      <c r="J234" s="36"/>
      <c r="K234" s="36"/>
      <c r="L234" s="36"/>
      <c r="M234" s="36"/>
      <c r="N234" s="36"/>
      <c r="O234" s="36"/>
      <c r="P234" s="36"/>
      <c r="Q234" s="36"/>
      <c r="R234" s="36"/>
      <c r="S234" s="36"/>
      <c r="T234" s="36"/>
      <c r="U234" s="36"/>
      <c r="V234" s="36"/>
      <c r="W234" s="36"/>
      <c r="X234" s="36"/>
      <c r="BS234" s="1"/>
      <c r="BT234" s="1"/>
      <c r="BU234" s="1"/>
      <c r="BV234" s="1"/>
      <c r="BW234" s="1"/>
      <c r="BX234" s="1"/>
      <c r="BY234" s="1"/>
      <c r="BZ234" s="1"/>
      <c r="CA234" s="1"/>
      <c r="CB234" s="1"/>
      <c r="CC234" s="1"/>
      <c r="CD234" s="1"/>
      <c r="CE234" s="1"/>
      <c r="CF234" s="1"/>
      <c r="CG234" s="1"/>
      <c r="CH234" s="1"/>
      <c r="CI234" s="1"/>
      <c r="CJ234" s="1"/>
      <c r="CK234" s="1"/>
      <c r="CL234" s="1"/>
      <c r="CM234" s="1"/>
      <c r="CN234" s="1"/>
      <c r="CO234" s="1"/>
      <c r="CP234" s="1"/>
      <c r="CQ234" s="1"/>
      <c r="CR234" s="1"/>
      <c r="CS234" s="1"/>
      <c r="CT234" s="1"/>
      <c r="CU234" s="1"/>
      <c r="CV234" s="1"/>
      <c r="CW234" s="1"/>
      <c r="CX234" s="1"/>
      <c r="CY234" s="1"/>
      <c r="CZ234" s="1"/>
      <c r="DA234" s="1"/>
      <c r="DB234" s="1"/>
      <c r="DC234" s="1"/>
      <c r="DD234" s="1"/>
      <c r="DE234" s="1"/>
      <c r="DF234" s="1"/>
      <c r="DG234" s="1"/>
      <c r="DH234" s="1"/>
      <c r="DI234" s="1"/>
      <c r="DJ234" s="1"/>
      <c r="DK234" s="1"/>
      <c r="DL234" s="1"/>
      <c r="DM234" s="1"/>
      <c r="DN234" s="1"/>
      <c r="DO234" s="1"/>
    </row>
    <row r="235" spans="1:119" ht="13.5" customHeight="1" x14ac:dyDescent="0.2">
      <c r="A235" s="36"/>
      <c r="B235" s="36"/>
      <c r="C235" s="36"/>
      <c r="D235" s="36"/>
      <c r="E235" s="36"/>
      <c r="F235" s="36"/>
      <c r="G235" s="36"/>
      <c r="H235" s="36"/>
      <c r="I235" s="36"/>
      <c r="J235" s="36"/>
      <c r="K235" s="36"/>
      <c r="L235" s="36"/>
      <c r="M235" s="36"/>
      <c r="N235" s="36"/>
      <c r="O235" s="36"/>
      <c r="P235" s="36"/>
      <c r="Q235" s="36"/>
      <c r="R235" s="36"/>
      <c r="S235" s="36"/>
      <c r="T235" s="36"/>
      <c r="U235" s="36"/>
      <c r="V235" s="36"/>
      <c r="W235" s="36"/>
      <c r="X235" s="36"/>
      <c r="BS235" s="1"/>
      <c r="BT235" s="1"/>
      <c r="BU235" s="1"/>
      <c r="BV235" s="1"/>
      <c r="BW235" s="1"/>
      <c r="BX235" s="1"/>
      <c r="BY235" s="1"/>
      <c r="BZ235" s="1"/>
      <c r="CA235" s="1"/>
      <c r="CB235" s="1"/>
      <c r="CC235" s="1"/>
      <c r="CD235" s="1"/>
      <c r="CE235" s="1"/>
      <c r="CF235" s="1"/>
      <c r="CG235" s="1"/>
      <c r="CH235" s="1"/>
      <c r="CI235" s="1"/>
      <c r="CJ235" s="1"/>
      <c r="CK235" s="1"/>
      <c r="CL235" s="1"/>
      <c r="CM235" s="1"/>
      <c r="CN235" s="1"/>
      <c r="CO235" s="1"/>
      <c r="CP235" s="1"/>
      <c r="CQ235" s="1"/>
      <c r="CR235" s="1"/>
      <c r="CS235" s="1"/>
      <c r="CT235" s="1"/>
      <c r="CU235" s="1"/>
      <c r="CV235" s="1"/>
      <c r="CW235" s="1"/>
      <c r="CX235" s="1"/>
      <c r="CY235" s="1"/>
      <c r="CZ235" s="1"/>
      <c r="DA235" s="1"/>
      <c r="DB235" s="1"/>
      <c r="DC235" s="1"/>
      <c r="DD235" s="1"/>
      <c r="DE235" s="1"/>
      <c r="DF235" s="1"/>
      <c r="DG235" s="1"/>
      <c r="DH235" s="1"/>
      <c r="DI235" s="1"/>
      <c r="DJ235" s="1"/>
      <c r="DK235" s="1"/>
      <c r="DL235" s="1"/>
      <c r="DM235" s="1"/>
      <c r="DN235" s="1"/>
      <c r="DO235" s="1"/>
    </row>
    <row r="236" spans="1:119" ht="13.5" customHeight="1" x14ac:dyDescent="0.2">
      <c r="A236" s="36"/>
      <c r="B236" s="36"/>
      <c r="C236" s="36"/>
      <c r="D236" s="36"/>
      <c r="E236" s="36"/>
      <c r="F236" s="36"/>
      <c r="G236" s="36"/>
      <c r="H236" s="36"/>
      <c r="I236" s="36"/>
      <c r="J236" s="36"/>
      <c r="K236" s="36"/>
      <c r="L236" s="36"/>
      <c r="M236" s="36"/>
      <c r="N236" s="36"/>
      <c r="O236" s="36"/>
      <c r="P236" s="36"/>
      <c r="Q236" s="36"/>
      <c r="R236" s="36"/>
      <c r="S236" s="36"/>
      <c r="T236" s="36"/>
      <c r="U236" s="36"/>
      <c r="V236" s="36"/>
      <c r="W236" s="36"/>
      <c r="X236" s="36"/>
      <c r="BS236" s="1"/>
      <c r="BT236" s="1"/>
      <c r="BU236" s="1"/>
      <c r="BV236" s="1"/>
      <c r="BW236" s="1"/>
      <c r="BX236" s="1"/>
      <c r="BY236" s="1"/>
      <c r="BZ236" s="1"/>
      <c r="CA236" s="1"/>
      <c r="CB236" s="1"/>
      <c r="CC236" s="1"/>
      <c r="CD236" s="1"/>
      <c r="CE236" s="1"/>
      <c r="CF236" s="1"/>
      <c r="CG236" s="1"/>
      <c r="CH236" s="1"/>
      <c r="CI236" s="1"/>
      <c r="CJ236" s="1"/>
      <c r="CK236" s="1"/>
      <c r="CL236" s="1"/>
      <c r="CM236" s="1"/>
      <c r="CN236" s="1"/>
      <c r="CO236" s="1"/>
      <c r="CP236" s="1"/>
      <c r="CQ236" s="1"/>
      <c r="CR236" s="1"/>
      <c r="CS236" s="1"/>
      <c r="CT236" s="1"/>
      <c r="CU236" s="1"/>
      <c r="CV236" s="1"/>
      <c r="CW236" s="1"/>
      <c r="CX236" s="1"/>
      <c r="CY236" s="1"/>
      <c r="CZ236" s="1"/>
      <c r="DA236" s="1"/>
      <c r="DB236" s="1"/>
      <c r="DC236" s="1"/>
      <c r="DD236" s="1"/>
      <c r="DE236" s="1"/>
      <c r="DF236" s="1"/>
      <c r="DG236" s="1"/>
      <c r="DH236" s="1"/>
      <c r="DI236" s="1"/>
      <c r="DJ236" s="1"/>
      <c r="DK236" s="1"/>
      <c r="DL236" s="1"/>
      <c r="DM236" s="1"/>
      <c r="DN236" s="1"/>
      <c r="DO236" s="1"/>
    </row>
    <row r="237" spans="1:119" ht="13.5" customHeight="1" x14ac:dyDescent="0.2">
      <c r="A237" s="36"/>
      <c r="B237" s="36"/>
      <c r="C237" s="36"/>
      <c r="D237" s="36"/>
      <c r="E237" s="36"/>
      <c r="F237" s="36"/>
      <c r="G237" s="36"/>
      <c r="H237" s="36"/>
      <c r="I237" s="36"/>
      <c r="J237" s="36"/>
      <c r="K237" s="36"/>
      <c r="L237" s="36"/>
      <c r="M237" s="36"/>
      <c r="N237" s="36"/>
      <c r="O237" s="36"/>
      <c r="P237" s="36"/>
      <c r="Q237" s="36"/>
      <c r="R237" s="36"/>
      <c r="S237" s="36"/>
      <c r="T237" s="36"/>
      <c r="U237" s="36"/>
      <c r="V237" s="36"/>
      <c r="W237" s="36"/>
      <c r="X237" s="36"/>
      <c r="BS237" s="1"/>
      <c r="BT237" s="1"/>
      <c r="BU237" s="1"/>
      <c r="BV237" s="1"/>
      <c r="BW237" s="1"/>
      <c r="BX237" s="1"/>
      <c r="BY237" s="1"/>
      <c r="BZ237" s="1"/>
      <c r="CA237" s="1"/>
      <c r="CB237" s="1"/>
      <c r="CC237" s="1"/>
      <c r="CD237" s="1"/>
      <c r="CE237" s="1"/>
      <c r="CF237" s="1"/>
      <c r="CG237" s="1"/>
      <c r="CH237" s="1"/>
      <c r="CI237" s="1"/>
      <c r="CJ237" s="1"/>
      <c r="CK237" s="1"/>
      <c r="CL237" s="1"/>
      <c r="CM237" s="1"/>
      <c r="CN237" s="1"/>
      <c r="CO237" s="1"/>
      <c r="CP237" s="1"/>
      <c r="CQ237" s="1"/>
      <c r="CR237" s="1"/>
      <c r="CS237" s="1"/>
      <c r="CT237" s="1"/>
      <c r="CU237" s="1"/>
      <c r="CV237" s="1"/>
      <c r="CW237" s="1"/>
      <c r="CX237" s="1"/>
      <c r="CY237" s="1"/>
      <c r="CZ237" s="1"/>
      <c r="DA237" s="1"/>
      <c r="DB237" s="1"/>
      <c r="DC237" s="1"/>
      <c r="DD237" s="1"/>
      <c r="DE237" s="1"/>
      <c r="DF237" s="1"/>
      <c r="DG237" s="1"/>
      <c r="DH237" s="1"/>
      <c r="DI237" s="1"/>
      <c r="DJ237" s="1"/>
      <c r="DK237" s="1"/>
      <c r="DL237" s="1"/>
      <c r="DM237" s="1"/>
      <c r="DN237" s="1"/>
      <c r="DO237" s="1"/>
    </row>
    <row r="238" spans="1:119" ht="13.5" customHeight="1" x14ac:dyDescent="0.2">
      <c r="A238" s="36"/>
      <c r="B238" s="36"/>
      <c r="C238" s="36"/>
      <c r="D238" s="36"/>
      <c r="E238" s="36"/>
      <c r="F238" s="36"/>
      <c r="G238" s="36"/>
      <c r="H238" s="36"/>
      <c r="I238" s="36"/>
      <c r="J238" s="36"/>
      <c r="K238" s="36"/>
      <c r="L238" s="36"/>
      <c r="M238" s="36"/>
      <c r="N238" s="36"/>
      <c r="O238" s="36"/>
      <c r="P238" s="36"/>
      <c r="Q238" s="36"/>
      <c r="R238" s="36"/>
      <c r="S238" s="36"/>
      <c r="T238" s="36"/>
      <c r="U238" s="36"/>
      <c r="V238" s="36"/>
      <c r="W238" s="36"/>
      <c r="X238" s="36"/>
      <c r="BS238" s="1"/>
      <c r="BT238" s="1"/>
      <c r="BU238" s="1"/>
      <c r="BV238" s="1"/>
      <c r="BW238" s="1"/>
      <c r="BX238" s="1"/>
      <c r="BY238" s="1"/>
      <c r="BZ238" s="1"/>
      <c r="CA238" s="1"/>
      <c r="CB238" s="1"/>
      <c r="CC238" s="1"/>
      <c r="CD238" s="1"/>
      <c r="CE238" s="1"/>
      <c r="CF238" s="1"/>
      <c r="CG238" s="1"/>
      <c r="CH238" s="1"/>
      <c r="CI238" s="1"/>
      <c r="CJ238" s="1"/>
      <c r="CK238" s="1"/>
      <c r="CL238" s="1"/>
      <c r="CM238" s="1"/>
      <c r="CN238" s="1"/>
      <c r="CO238" s="1"/>
      <c r="CP238" s="1"/>
      <c r="CQ238" s="1"/>
      <c r="CR238" s="1"/>
      <c r="CS238" s="1"/>
      <c r="CT238" s="1"/>
      <c r="CU238" s="1"/>
      <c r="CV238" s="1"/>
      <c r="CW238" s="1"/>
      <c r="CX238" s="1"/>
      <c r="CY238" s="1"/>
      <c r="CZ238" s="1"/>
      <c r="DA238" s="1"/>
      <c r="DB238" s="1"/>
      <c r="DC238" s="1"/>
      <c r="DD238" s="1"/>
      <c r="DE238" s="1"/>
      <c r="DF238" s="1"/>
      <c r="DG238" s="1"/>
      <c r="DH238" s="1"/>
      <c r="DI238" s="1"/>
      <c r="DJ238" s="1"/>
      <c r="DK238" s="1"/>
      <c r="DL238" s="1"/>
      <c r="DM238" s="1"/>
      <c r="DN238" s="1"/>
      <c r="DO238" s="1"/>
    </row>
    <row r="239" spans="1:119" ht="13.5" customHeight="1" x14ac:dyDescent="0.2">
      <c r="A239" s="36"/>
      <c r="B239" s="36"/>
      <c r="C239" s="36"/>
      <c r="D239" s="36"/>
      <c r="E239" s="36"/>
      <c r="F239" s="36"/>
      <c r="G239" s="36"/>
      <c r="H239" s="36"/>
      <c r="I239" s="36"/>
      <c r="J239" s="36"/>
      <c r="K239" s="36"/>
      <c r="L239" s="36"/>
      <c r="M239" s="36"/>
      <c r="N239" s="36"/>
      <c r="O239" s="36"/>
      <c r="P239" s="36"/>
      <c r="Q239" s="36"/>
      <c r="R239" s="36"/>
      <c r="S239" s="36"/>
      <c r="T239" s="36"/>
      <c r="U239" s="36"/>
      <c r="V239" s="36"/>
      <c r="W239" s="36"/>
      <c r="X239" s="36"/>
      <c r="BS239" s="1"/>
      <c r="BT239" s="1"/>
      <c r="BU239" s="1"/>
      <c r="BV239" s="1"/>
      <c r="BW239" s="1"/>
      <c r="BX239" s="1"/>
      <c r="BY239" s="1"/>
      <c r="BZ239" s="1"/>
      <c r="CA239" s="1"/>
      <c r="CB239" s="1"/>
      <c r="CC239" s="1"/>
      <c r="CD239" s="1"/>
      <c r="CE239" s="1"/>
      <c r="CF239" s="1"/>
      <c r="CG239" s="1"/>
      <c r="CH239" s="1"/>
      <c r="CI239" s="1"/>
      <c r="CJ239" s="1"/>
      <c r="CK239" s="1"/>
      <c r="CL239" s="1"/>
      <c r="CM239" s="1"/>
      <c r="CN239" s="1"/>
      <c r="CO239" s="1"/>
      <c r="CP239" s="1"/>
      <c r="CQ239" s="1"/>
      <c r="CR239" s="1"/>
      <c r="CS239" s="1"/>
      <c r="CT239" s="1"/>
      <c r="CU239" s="1"/>
      <c r="CV239" s="1"/>
      <c r="CW239" s="1"/>
      <c r="CX239" s="1"/>
      <c r="CY239" s="1"/>
      <c r="CZ239" s="1"/>
      <c r="DA239" s="1"/>
      <c r="DB239" s="1"/>
      <c r="DC239" s="1"/>
      <c r="DD239" s="1"/>
      <c r="DE239" s="1"/>
      <c r="DF239" s="1"/>
      <c r="DG239" s="1"/>
      <c r="DH239" s="1"/>
      <c r="DI239" s="1"/>
      <c r="DJ239" s="1"/>
      <c r="DK239" s="1"/>
      <c r="DL239" s="1"/>
      <c r="DM239" s="1"/>
      <c r="DN239" s="1"/>
      <c r="DO239" s="1"/>
    </row>
    <row r="240" spans="1:119" ht="13.5" customHeight="1" x14ac:dyDescent="0.2">
      <c r="A240" s="36"/>
      <c r="B240" s="36"/>
      <c r="C240" s="36"/>
      <c r="D240" s="36"/>
      <c r="E240" s="36"/>
      <c r="F240" s="36"/>
      <c r="G240" s="36"/>
      <c r="H240" s="36"/>
      <c r="I240" s="36"/>
      <c r="J240" s="36"/>
      <c r="K240" s="36"/>
      <c r="L240" s="36"/>
      <c r="M240" s="36"/>
      <c r="N240" s="36"/>
      <c r="O240" s="36"/>
      <c r="P240" s="36"/>
      <c r="Q240" s="36"/>
      <c r="R240" s="36"/>
      <c r="S240" s="36"/>
      <c r="T240" s="36"/>
      <c r="U240" s="36"/>
      <c r="V240" s="36"/>
      <c r="W240" s="36"/>
      <c r="X240" s="36"/>
      <c r="BS240" s="1"/>
      <c r="BT240" s="1"/>
      <c r="BU240" s="1"/>
      <c r="BV240" s="1"/>
      <c r="BW240" s="1"/>
      <c r="BX240" s="1"/>
      <c r="BY240" s="1"/>
      <c r="BZ240" s="1"/>
      <c r="CA240" s="1"/>
      <c r="CB240" s="1"/>
      <c r="CC240" s="1"/>
      <c r="CD240" s="1"/>
      <c r="CE240" s="1"/>
      <c r="CF240" s="1"/>
      <c r="CG240" s="1"/>
      <c r="CH240" s="1"/>
      <c r="CI240" s="1"/>
      <c r="CJ240" s="1"/>
      <c r="CK240" s="1"/>
      <c r="CL240" s="1"/>
      <c r="CM240" s="1"/>
      <c r="CN240" s="1"/>
      <c r="CO240" s="1"/>
      <c r="CP240" s="1"/>
      <c r="CQ240" s="1"/>
      <c r="CR240" s="1"/>
      <c r="CS240" s="1"/>
      <c r="CT240" s="1"/>
      <c r="CU240" s="1"/>
      <c r="CV240" s="1"/>
      <c r="CW240" s="1"/>
      <c r="CX240" s="1"/>
      <c r="CY240" s="1"/>
      <c r="CZ240" s="1"/>
      <c r="DA240" s="1"/>
      <c r="DB240" s="1"/>
      <c r="DC240" s="1"/>
      <c r="DD240" s="1"/>
      <c r="DE240" s="1"/>
      <c r="DF240" s="1"/>
      <c r="DG240" s="1"/>
      <c r="DH240" s="1"/>
      <c r="DI240" s="1"/>
      <c r="DJ240" s="1"/>
      <c r="DK240" s="1"/>
      <c r="DL240" s="1"/>
      <c r="DM240" s="1"/>
      <c r="DN240" s="1"/>
      <c r="DO240" s="1"/>
    </row>
    <row r="241" spans="1:119" ht="13.5" customHeight="1" x14ac:dyDescent="0.2">
      <c r="A241" s="36"/>
      <c r="B241" s="36"/>
      <c r="C241" s="36"/>
      <c r="D241" s="36"/>
      <c r="E241" s="36"/>
      <c r="F241" s="36"/>
      <c r="G241" s="36"/>
      <c r="H241" s="36"/>
      <c r="I241" s="36"/>
      <c r="J241" s="36"/>
      <c r="K241" s="36"/>
      <c r="L241" s="36"/>
      <c r="M241" s="36"/>
      <c r="N241" s="36"/>
      <c r="O241" s="36"/>
      <c r="P241" s="36"/>
      <c r="Q241" s="36"/>
      <c r="R241" s="36"/>
      <c r="S241" s="36"/>
      <c r="T241" s="36"/>
      <c r="U241" s="36"/>
      <c r="V241" s="36"/>
      <c r="W241" s="36"/>
      <c r="X241" s="36"/>
      <c r="BS241" s="1"/>
      <c r="BT241" s="1"/>
      <c r="BU241" s="1"/>
      <c r="BV241" s="1"/>
      <c r="BW241" s="1"/>
      <c r="BX241" s="1"/>
      <c r="BY241" s="1"/>
      <c r="BZ241" s="1"/>
      <c r="CA241" s="1"/>
      <c r="CB241" s="1"/>
      <c r="CC241" s="1"/>
      <c r="CD241" s="1"/>
      <c r="CE241" s="1"/>
      <c r="CF241" s="1"/>
      <c r="CG241" s="1"/>
      <c r="CH241" s="1"/>
      <c r="CI241" s="1"/>
      <c r="CJ241" s="1"/>
      <c r="CK241" s="1"/>
      <c r="CL241" s="1"/>
      <c r="CM241" s="1"/>
      <c r="CN241" s="1"/>
      <c r="CO241" s="1"/>
      <c r="CP241" s="1"/>
      <c r="CQ241" s="1"/>
      <c r="CR241" s="1"/>
      <c r="CS241" s="1"/>
      <c r="CT241" s="1"/>
      <c r="CU241" s="1"/>
      <c r="CV241" s="1"/>
      <c r="CW241" s="1"/>
      <c r="CX241" s="1"/>
      <c r="CY241" s="1"/>
      <c r="CZ241" s="1"/>
      <c r="DA241" s="1"/>
      <c r="DB241" s="1"/>
      <c r="DC241" s="1"/>
      <c r="DD241" s="1"/>
      <c r="DE241" s="1"/>
      <c r="DF241" s="1"/>
      <c r="DG241" s="1"/>
      <c r="DH241" s="1"/>
      <c r="DI241" s="1"/>
      <c r="DJ241" s="1"/>
      <c r="DK241" s="1"/>
      <c r="DL241" s="1"/>
      <c r="DM241" s="1"/>
      <c r="DN241" s="1"/>
      <c r="DO241" s="1"/>
    </row>
    <row r="242" spans="1:119" ht="13.5" customHeight="1" x14ac:dyDescent="0.2">
      <c r="A242" s="36"/>
      <c r="B242" s="36"/>
      <c r="C242" s="36"/>
      <c r="D242" s="36"/>
      <c r="E242" s="36"/>
      <c r="F242" s="36"/>
      <c r="G242" s="36"/>
      <c r="H242" s="36"/>
      <c r="I242" s="36"/>
      <c r="J242" s="36"/>
      <c r="K242" s="36"/>
      <c r="L242" s="36"/>
      <c r="M242" s="36"/>
      <c r="N242" s="36"/>
      <c r="O242" s="36"/>
      <c r="P242" s="36"/>
      <c r="Q242" s="36"/>
      <c r="R242" s="36"/>
      <c r="S242" s="36"/>
      <c r="T242" s="36"/>
      <c r="U242" s="36"/>
      <c r="V242" s="36"/>
      <c r="W242" s="36"/>
      <c r="X242" s="36"/>
      <c r="BS242" s="1"/>
      <c r="BT242" s="1"/>
      <c r="BU242" s="1"/>
      <c r="BV242" s="1"/>
      <c r="BW242" s="1"/>
      <c r="BX242" s="1"/>
      <c r="BY242" s="1"/>
      <c r="BZ242" s="1"/>
      <c r="CA242" s="1"/>
      <c r="CB242" s="1"/>
      <c r="CC242" s="1"/>
      <c r="CD242" s="1"/>
      <c r="CE242" s="1"/>
      <c r="CF242" s="1"/>
      <c r="CG242" s="1"/>
      <c r="CH242" s="1"/>
      <c r="CI242" s="1"/>
      <c r="CJ242" s="1"/>
      <c r="CK242" s="1"/>
      <c r="CL242" s="1"/>
      <c r="CM242" s="1"/>
      <c r="CN242" s="1"/>
      <c r="CO242" s="1"/>
      <c r="CP242" s="1"/>
      <c r="CQ242" s="1"/>
      <c r="CR242" s="1"/>
      <c r="CS242" s="1"/>
      <c r="CT242" s="1"/>
      <c r="CU242" s="1"/>
      <c r="CV242" s="1"/>
      <c r="CW242" s="1"/>
      <c r="CX242" s="1"/>
      <c r="CY242" s="1"/>
      <c r="CZ242" s="1"/>
      <c r="DA242" s="1"/>
      <c r="DB242" s="1"/>
      <c r="DC242" s="1"/>
      <c r="DD242" s="1"/>
      <c r="DE242" s="1"/>
      <c r="DF242" s="1"/>
      <c r="DG242" s="1"/>
      <c r="DH242" s="1"/>
      <c r="DI242" s="1"/>
      <c r="DJ242" s="1"/>
      <c r="DK242" s="1"/>
      <c r="DL242" s="1"/>
      <c r="DM242" s="1"/>
      <c r="DN242" s="1"/>
      <c r="DO242" s="1"/>
    </row>
    <row r="243" spans="1:119" ht="13.5" customHeight="1" x14ac:dyDescent="0.2">
      <c r="A243" s="36"/>
      <c r="B243" s="36"/>
      <c r="C243" s="36"/>
      <c r="D243" s="36"/>
      <c r="E243" s="36"/>
      <c r="F243" s="36"/>
      <c r="G243" s="36"/>
      <c r="H243" s="36"/>
      <c r="I243" s="36"/>
      <c r="J243" s="36"/>
      <c r="K243" s="36"/>
      <c r="L243" s="36"/>
      <c r="M243" s="36"/>
      <c r="N243" s="36"/>
      <c r="O243" s="36"/>
      <c r="P243" s="36"/>
      <c r="Q243" s="36"/>
      <c r="R243" s="36"/>
      <c r="S243" s="36"/>
      <c r="T243" s="36"/>
      <c r="U243" s="36"/>
      <c r="V243" s="36"/>
      <c r="W243" s="36"/>
      <c r="X243" s="36"/>
      <c r="BS243" s="1"/>
      <c r="BT243" s="1"/>
      <c r="BU243" s="1"/>
      <c r="BV243" s="1"/>
      <c r="BW243" s="1"/>
      <c r="BX243" s="1"/>
      <c r="BY243" s="1"/>
      <c r="BZ243" s="1"/>
      <c r="CA243" s="1"/>
      <c r="CB243" s="1"/>
      <c r="CC243" s="1"/>
      <c r="CD243" s="1"/>
      <c r="CE243" s="1"/>
      <c r="CF243" s="1"/>
      <c r="CG243" s="1"/>
      <c r="CH243" s="1"/>
      <c r="CI243" s="1"/>
      <c r="CJ243" s="1"/>
      <c r="CK243" s="1"/>
      <c r="CL243" s="1"/>
      <c r="CM243" s="1"/>
      <c r="CN243" s="1"/>
      <c r="CO243" s="1"/>
      <c r="CP243" s="1"/>
      <c r="CQ243" s="1"/>
      <c r="CR243" s="1"/>
      <c r="CS243" s="1"/>
      <c r="CT243" s="1"/>
      <c r="CU243" s="1"/>
      <c r="CV243" s="1"/>
      <c r="CW243" s="1"/>
      <c r="CX243" s="1"/>
      <c r="CY243" s="1"/>
      <c r="CZ243" s="1"/>
      <c r="DA243" s="1"/>
      <c r="DB243" s="1"/>
      <c r="DC243" s="1"/>
      <c r="DD243" s="1"/>
      <c r="DE243" s="1"/>
      <c r="DF243" s="1"/>
      <c r="DG243" s="1"/>
      <c r="DH243" s="1"/>
      <c r="DI243" s="1"/>
      <c r="DJ243" s="1"/>
      <c r="DK243" s="1"/>
      <c r="DL243" s="1"/>
      <c r="DM243" s="1"/>
      <c r="DN243" s="1"/>
      <c r="DO243" s="1"/>
    </row>
    <row r="244" spans="1:119" ht="13.5" customHeight="1" x14ac:dyDescent="0.2">
      <c r="A244" s="36"/>
      <c r="B244" s="36"/>
      <c r="C244" s="36"/>
      <c r="D244" s="36"/>
      <c r="E244" s="36"/>
      <c r="F244" s="36"/>
      <c r="G244" s="36"/>
      <c r="H244" s="36"/>
      <c r="I244" s="36"/>
      <c r="J244" s="36"/>
      <c r="K244" s="36"/>
      <c r="L244" s="36"/>
      <c r="M244" s="36"/>
      <c r="N244" s="36"/>
      <c r="O244" s="36"/>
      <c r="P244" s="36"/>
      <c r="Q244" s="36"/>
      <c r="R244" s="36"/>
      <c r="S244" s="36"/>
      <c r="T244" s="36"/>
      <c r="U244" s="36"/>
      <c r="V244" s="36"/>
      <c r="W244" s="36"/>
      <c r="X244" s="36"/>
      <c r="BS244" s="1"/>
      <c r="BT244" s="1"/>
      <c r="BU244" s="1"/>
      <c r="BV244" s="1"/>
      <c r="BW244" s="1"/>
      <c r="BX244" s="1"/>
      <c r="BY244" s="1"/>
      <c r="BZ244" s="1"/>
      <c r="CA244" s="1"/>
      <c r="CB244" s="1"/>
      <c r="CC244" s="1"/>
      <c r="CD244" s="1"/>
      <c r="CE244" s="1"/>
      <c r="CF244" s="1"/>
      <c r="CG244" s="1"/>
      <c r="CH244" s="1"/>
      <c r="CI244" s="1"/>
      <c r="CJ244" s="1"/>
      <c r="CK244" s="1"/>
      <c r="CL244" s="1"/>
      <c r="CM244" s="1"/>
      <c r="CN244" s="1"/>
      <c r="CO244" s="1"/>
      <c r="CP244" s="1"/>
      <c r="CQ244" s="1"/>
      <c r="CR244" s="1"/>
      <c r="CS244" s="1"/>
      <c r="CT244" s="1"/>
      <c r="CU244" s="1"/>
      <c r="CV244" s="1"/>
      <c r="CW244" s="1"/>
      <c r="CX244" s="1"/>
      <c r="CY244" s="1"/>
      <c r="CZ244" s="1"/>
      <c r="DA244" s="1"/>
      <c r="DB244" s="1"/>
      <c r="DC244" s="1"/>
      <c r="DD244" s="1"/>
      <c r="DE244" s="1"/>
      <c r="DF244" s="1"/>
      <c r="DG244" s="1"/>
      <c r="DH244" s="1"/>
      <c r="DI244" s="1"/>
      <c r="DJ244" s="1"/>
      <c r="DK244" s="1"/>
      <c r="DL244" s="1"/>
      <c r="DM244" s="1"/>
      <c r="DN244" s="1"/>
      <c r="DO244" s="1"/>
    </row>
    <row r="245" spans="1:119" ht="13.5" customHeight="1" x14ac:dyDescent="0.2">
      <c r="A245" s="36"/>
      <c r="B245" s="36"/>
      <c r="C245" s="36"/>
      <c r="D245" s="36"/>
      <c r="E245" s="36"/>
      <c r="F245" s="36"/>
      <c r="G245" s="36"/>
      <c r="H245" s="36"/>
      <c r="I245" s="36"/>
      <c r="J245" s="36"/>
      <c r="K245" s="36"/>
      <c r="L245" s="36"/>
      <c r="M245" s="36"/>
      <c r="N245" s="36"/>
      <c r="O245" s="36"/>
      <c r="P245" s="36"/>
      <c r="Q245" s="36"/>
      <c r="R245" s="36"/>
      <c r="S245" s="36"/>
      <c r="T245" s="36"/>
      <c r="U245" s="36"/>
      <c r="V245" s="36"/>
      <c r="W245" s="36"/>
      <c r="X245" s="36"/>
      <c r="BS245" s="1"/>
      <c r="BT245" s="1"/>
      <c r="BU245" s="1"/>
      <c r="BV245" s="1"/>
      <c r="BW245" s="1"/>
      <c r="BX245" s="1"/>
      <c r="BY245" s="1"/>
      <c r="BZ245" s="1"/>
      <c r="CA245" s="1"/>
      <c r="CB245" s="1"/>
      <c r="CC245" s="1"/>
      <c r="CD245" s="1"/>
      <c r="CE245" s="1"/>
      <c r="CF245" s="1"/>
      <c r="CG245" s="1"/>
      <c r="CH245" s="1"/>
      <c r="CI245" s="1"/>
      <c r="CJ245" s="1"/>
      <c r="CK245" s="1"/>
      <c r="CL245" s="1"/>
      <c r="CM245" s="1"/>
      <c r="CN245" s="1"/>
      <c r="CO245" s="1"/>
      <c r="CP245" s="1"/>
      <c r="CQ245" s="1"/>
      <c r="CR245" s="1"/>
      <c r="CS245" s="1"/>
      <c r="CT245" s="1"/>
      <c r="CU245" s="1"/>
      <c r="CV245" s="1"/>
      <c r="CW245" s="1"/>
      <c r="CX245" s="1"/>
      <c r="CY245" s="1"/>
      <c r="CZ245" s="1"/>
      <c r="DA245" s="1"/>
      <c r="DB245" s="1"/>
      <c r="DC245" s="1"/>
      <c r="DD245" s="1"/>
      <c r="DE245" s="1"/>
      <c r="DF245" s="1"/>
      <c r="DG245" s="1"/>
      <c r="DH245" s="1"/>
      <c r="DI245" s="1"/>
      <c r="DJ245" s="1"/>
      <c r="DK245" s="1"/>
      <c r="DL245" s="1"/>
      <c r="DM245" s="1"/>
      <c r="DN245" s="1"/>
      <c r="DO245" s="1"/>
    </row>
    <row r="246" spans="1:119" ht="13.5" customHeight="1" x14ac:dyDescent="0.2">
      <c r="A246" s="36"/>
      <c r="B246" s="36"/>
      <c r="C246" s="36"/>
      <c r="D246" s="36"/>
      <c r="E246" s="36"/>
      <c r="F246" s="36"/>
      <c r="G246" s="36"/>
      <c r="H246" s="36"/>
      <c r="I246" s="36"/>
      <c r="J246" s="36"/>
      <c r="K246" s="36"/>
      <c r="L246" s="36"/>
      <c r="M246" s="36"/>
      <c r="N246" s="36"/>
      <c r="O246" s="36"/>
      <c r="P246" s="36"/>
      <c r="Q246" s="36"/>
      <c r="R246" s="36"/>
      <c r="S246" s="36"/>
      <c r="T246" s="36"/>
      <c r="U246" s="36"/>
      <c r="V246" s="36"/>
      <c r="W246" s="36"/>
      <c r="X246" s="36"/>
      <c r="BS246" s="1"/>
      <c r="BT246" s="1"/>
      <c r="BU246" s="1"/>
      <c r="BV246" s="1"/>
      <c r="BW246" s="1"/>
      <c r="BX246" s="1"/>
      <c r="BY246" s="1"/>
      <c r="BZ246" s="1"/>
      <c r="CA246" s="1"/>
      <c r="CB246" s="1"/>
      <c r="CC246" s="1"/>
      <c r="CD246" s="1"/>
      <c r="CE246" s="1"/>
      <c r="CF246" s="1"/>
      <c r="CG246" s="1"/>
      <c r="CH246" s="1"/>
      <c r="CI246" s="1"/>
      <c r="CJ246" s="1"/>
      <c r="CK246" s="1"/>
      <c r="CL246" s="1"/>
      <c r="CM246" s="1"/>
      <c r="CN246" s="1"/>
      <c r="CO246" s="1"/>
      <c r="CP246" s="1"/>
      <c r="CQ246" s="1"/>
      <c r="CR246" s="1"/>
      <c r="CS246" s="1"/>
      <c r="CT246" s="1"/>
      <c r="CU246" s="1"/>
      <c r="CV246" s="1"/>
      <c r="CW246" s="1"/>
      <c r="CX246" s="1"/>
      <c r="CY246" s="1"/>
      <c r="CZ246" s="1"/>
      <c r="DA246" s="1"/>
      <c r="DB246" s="1"/>
      <c r="DC246" s="1"/>
      <c r="DD246" s="1"/>
      <c r="DE246" s="1"/>
      <c r="DF246" s="1"/>
      <c r="DG246" s="1"/>
      <c r="DH246" s="1"/>
      <c r="DI246" s="1"/>
      <c r="DJ246" s="1"/>
      <c r="DK246" s="1"/>
      <c r="DL246" s="1"/>
      <c r="DM246" s="1"/>
      <c r="DN246" s="1"/>
      <c r="DO246" s="1"/>
    </row>
    <row r="247" spans="1:119" ht="13.5" customHeight="1" x14ac:dyDescent="0.2">
      <c r="A247" s="36"/>
      <c r="B247" s="36"/>
      <c r="C247" s="36"/>
      <c r="D247" s="36"/>
      <c r="E247" s="36"/>
      <c r="F247" s="36"/>
      <c r="G247" s="36"/>
      <c r="H247" s="36"/>
      <c r="I247" s="36"/>
      <c r="J247" s="36"/>
      <c r="K247" s="36"/>
      <c r="L247" s="36"/>
      <c r="M247" s="36"/>
      <c r="N247" s="36"/>
      <c r="O247" s="36"/>
      <c r="P247" s="36"/>
      <c r="Q247" s="36"/>
      <c r="R247" s="36"/>
      <c r="S247" s="36"/>
      <c r="T247" s="36"/>
      <c r="U247" s="36"/>
      <c r="V247" s="36"/>
      <c r="W247" s="36"/>
      <c r="X247" s="36"/>
      <c r="BS247" s="1"/>
      <c r="BT247" s="1"/>
      <c r="BU247" s="1"/>
      <c r="BV247" s="1"/>
      <c r="BW247" s="1"/>
      <c r="BX247" s="1"/>
      <c r="BY247" s="1"/>
      <c r="BZ247" s="1"/>
      <c r="CA247" s="1"/>
      <c r="CB247" s="1"/>
      <c r="CC247" s="1"/>
      <c r="CD247" s="1"/>
      <c r="CE247" s="1"/>
      <c r="CF247" s="1"/>
      <c r="CG247" s="1"/>
      <c r="CH247" s="1"/>
      <c r="CI247" s="1"/>
      <c r="CJ247" s="1"/>
      <c r="CK247" s="1"/>
      <c r="CL247" s="1"/>
      <c r="CM247" s="1"/>
      <c r="CN247" s="1"/>
      <c r="CO247" s="1"/>
      <c r="CP247" s="1"/>
      <c r="CQ247" s="1"/>
      <c r="CR247" s="1"/>
      <c r="CS247" s="1"/>
      <c r="CT247" s="1"/>
      <c r="CU247" s="1"/>
      <c r="CV247" s="1"/>
      <c r="CW247" s="1"/>
      <c r="CX247" s="1"/>
      <c r="CY247" s="1"/>
      <c r="CZ247" s="1"/>
      <c r="DA247" s="1"/>
      <c r="DB247" s="1"/>
      <c r="DC247" s="1"/>
      <c r="DD247" s="1"/>
      <c r="DE247" s="1"/>
      <c r="DF247" s="1"/>
      <c r="DG247" s="1"/>
      <c r="DH247" s="1"/>
      <c r="DI247" s="1"/>
      <c r="DJ247" s="1"/>
      <c r="DK247" s="1"/>
      <c r="DL247" s="1"/>
      <c r="DM247" s="1"/>
      <c r="DN247" s="1"/>
      <c r="DO247" s="1"/>
    </row>
    <row r="248" spans="1:119" ht="13.5" customHeight="1" x14ac:dyDescent="0.2">
      <c r="A248" s="36"/>
      <c r="B248" s="36"/>
      <c r="C248" s="36"/>
      <c r="D248" s="36"/>
      <c r="E248" s="36"/>
      <c r="F248" s="36"/>
      <c r="G248" s="36"/>
      <c r="H248" s="36"/>
      <c r="I248" s="36"/>
      <c r="J248" s="36"/>
      <c r="K248" s="36"/>
      <c r="L248" s="36"/>
      <c r="M248" s="36"/>
      <c r="N248" s="36"/>
      <c r="O248" s="36"/>
      <c r="P248" s="36"/>
      <c r="Q248" s="36"/>
      <c r="R248" s="36"/>
      <c r="S248" s="36"/>
      <c r="T248" s="36"/>
      <c r="U248" s="36"/>
      <c r="V248" s="36"/>
      <c r="W248" s="36"/>
      <c r="X248" s="36"/>
      <c r="BS248" s="1"/>
      <c r="BT248" s="1"/>
      <c r="BU248" s="1"/>
      <c r="BV248" s="1"/>
      <c r="BW248" s="1"/>
      <c r="BX248" s="1"/>
      <c r="BY248" s="1"/>
      <c r="BZ248" s="1"/>
      <c r="CA248" s="1"/>
      <c r="CB248" s="1"/>
      <c r="CC248" s="1"/>
      <c r="CD248" s="1"/>
      <c r="CE248" s="1"/>
      <c r="CF248" s="1"/>
      <c r="CG248" s="1"/>
      <c r="CH248" s="1"/>
      <c r="CI248" s="1"/>
      <c r="CJ248" s="1"/>
      <c r="CK248" s="1"/>
      <c r="CL248" s="1"/>
      <c r="CM248" s="1"/>
      <c r="CN248" s="1"/>
      <c r="CO248" s="1"/>
      <c r="CP248" s="1"/>
      <c r="CQ248" s="1"/>
      <c r="CR248" s="1"/>
      <c r="CS248" s="1"/>
      <c r="CT248" s="1"/>
      <c r="CU248" s="1"/>
      <c r="CV248" s="1"/>
      <c r="CW248" s="1"/>
      <c r="CX248" s="1"/>
      <c r="CY248" s="1"/>
      <c r="CZ248" s="1"/>
      <c r="DA248" s="1"/>
      <c r="DB248" s="1"/>
      <c r="DC248" s="1"/>
      <c r="DD248" s="1"/>
      <c r="DE248" s="1"/>
      <c r="DF248" s="1"/>
      <c r="DG248" s="1"/>
      <c r="DH248" s="1"/>
      <c r="DI248" s="1"/>
      <c r="DJ248" s="1"/>
      <c r="DK248" s="1"/>
      <c r="DL248" s="1"/>
      <c r="DM248" s="1"/>
      <c r="DN248" s="1"/>
      <c r="DO248" s="1"/>
    </row>
    <row r="249" spans="1:119" ht="13.5" customHeight="1" x14ac:dyDescent="0.2">
      <c r="A249" s="36"/>
      <c r="B249" s="36"/>
      <c r="C249" s="36"/>
      <c r="D249" s="36"/>
      <c r="E249" s="36"/>
      <c r="F249" s="36"/>
      <c r="G249" s="36"/>
      <c r="H249" s="36"/>
      <c r="I249" s="36"/>
      <c r="J249" s="36"/>
      <c r="K249" s="36"/>
      <c r="L249" s="36"/>
      <c r="M249" s="36"/>
      <c r="N249" s="36"/>
      <c r="O249" s="36"/>
      <c r="P249" s="36"/>
      <c r="Q249" s="36"/>
      <c r="R249" s="36"/>
      <c r="S249" s="36"/>
      <c r="T249" s="36"/>
      <c r="U249" s="36"/>
      <c r="V249" s="36"/>
      <c r="W249" s="36"/>
      <c r="X249" s="36"/>
      <c r="BS249" s="1"/>
      <c r="BT249" s="1"/>
      <c r="BU249" s="1"/>
      <c r="BV249" s="1"/>
      <c r="BW249" s="1"/>
      <c r="BX249" s="1"/>
      <c r="BY249" s="1"/>
      <c r="BZ249" s="1"/>
      <c r="CA249" s="1"/>
      <c r="CB249" s="1"/>
      <c r="CC249" s="1"/>
      <c r="CD249" s="1"/>
      <c r="CE249" s="1"/>
      <c r="CF249" s="1"/>
      <c r="CG249" s="1"/>
      <c r="CH249" s="1"/>
      <c r="CI249" s="1"/>
      <c r="CJ249" s="1"/>
      <c r="CK249" s="1"/>
      <c r="CL249" s="1"/>
      <c r="CM249" s="1"/>
      <c r="CN249" s="1"/>
      <c r="CO249" s="1"/>
      <c r="CP249" s="1"/>
      <c r="CQ249" s="1"/>
      <c r="CR249" s="1"/>
      <c r="CS249" s="1"/>
      <c r="CT249" s="1"/>
      <c r="CU249" s="1"/>
      <c r="CV249" s="1"/>
      <c r="CW249" s="1"/>
      <c r="CX249" s="1"/>
      <c r="CY249" s="1"/>
      <c r="CZ249" s="1"/>
      <c r="DA249" s="1"/>
      <c r="DB249" s="1"/>
      <c r="DC249" s="1"/>
      <c r="DD249" s="1"/>
      <c r="DE249" s="1"/>
      <c r="DF249" s="1"/>
      <c r="DG249" s="1"/>
      <c r="DH249" s="1"/>
      <c r="DI249" s="1"/>
      <c r="DJ249" s="1"/>
      <c r="DK249" s="1"/>
      <c r="DL249" s="1"/>
      <c r="DM249" s="1"/>
      <c r="DN249" s="1"/>
      <c r="DO249" s="1"/>
    </row>
    <row r="250" spans="1:119" ht="13.5" customHeight="1" x14ac:dyDescent="0.2">
      <c r="A250" s="36"/>
      <c r="B250" s="36"/>
      <c r="C250" s="36"/>
      <c r="D250" s="36"/>
      <c r="E250" s="36"/>
      <c r="F250" s="36"/>
      <c r="G250" s="36"/>
      <c r="H250" s="36"/>
      <c r="I250" s="36"/>
      <c r="J250" s="36"/>
      <c r="K250" s="36"/>
      <c r="L250" s="36"/>
      <c r="M250" s="36"/>
      <c r="N250" s="36"/>
      <c r="O250" s="36"/>
      <c r="P250" s="36"/>
      <c r="Q250" s="36"/>
      <c r="R250" s="36"/>
      <c r="S250" s="36"/>
      <c r="T250" s="36"/>
      <c r="U250" s="36"/>
      <c r="V250" s="36"/>
      <c r="W250" s="36"/>
      <c r="X250" s="36"/>
      <c r="BS250" s="1"/>
      <c r="BT250" s="1"/>
      <c r="BU250" s="1"/>
      <c r="BV250" s="1"/>
      <c r="BW250" s="1"/>
      <c r="BX250" s="1"/>
      <c r="BY250" s="1"/>
      <c r="BZ250" s="1"/>
      <c r="CA250" s="1"/>
      <c r="CB250" s="1"/>
      <c r="CC250" s="1"/>
      <c r="CD250" s="1"/>
      <c r="CE250" s="1"/>
      <c r="CF250" s="1"/>
      <c r="CG250" s="1"/>
      <c r="CH250" s="1"/>
      <c r="CI250" s="1"/>
      <c r="CJ250" s="1"/>
      <c r="CK250" s="1"/>
      <c r="CL250" s="1"/>
      <c r="CM250" s="1"/>
      <c r="CN250" s="1"/>
      <c r="CO250" s="1"/>
      <c r="CP250" s="1"/>
      <c r="CQ250" s="1"/>
      <c r="CR250" s="1"/>
      <c r="CS250" s="1"/>
      <c r="CT250" s="1"/>
      <c r="CU250" s="1"/>
      <c r="CV250" s="1"/>
      <c r="CW250" s="1"/>
      <c r="CX250" s="1"/>
      <c r="CY250" s="1"/>
      <c r="CZ250" s="1"/>
      <c r="DA250" s="1"/>
      <c r="DB250" s="1"/>
      <c r="DC250" s="1"/>
      <c r="DD250" s="1"/>
      <c r="DE250" s="1"/>
      <c r="DF250" s="1"/>
      <c r="DG250" s="1"/>
      <c r="DH250" s="1"/>
      <c r="DI250" s="1"/>
      <c r="DJ250" s="1"/>
      <c r="DK250" s="1"/>
      <c r="DL250" s="1"/>
      <c r="DM250" s="1"/>
      <c r="DN250" s="1"/>
      <c r="DO250" s="1"/>
    </row>
    <row r="251" spans="1:119" ht="13.5" customHeight="1" x14ac:dyDescent="0.2">
      <c r="A251" s="36"/>
      <c r="B251" s="36"/>
      <c r="C251" s="36"/>
      <c r="D251" s="36"/>
      <c r="E251" s="36"/>
      <c r="F251" s="36"/>
      <c r="G251" s="36"/>
      <c r="H251" s="36"/>
      <c r="I251" s="36"/>
      <c r="J251" s="36"/>
      <c r="K251" s="36"/>
      <c r="L251" s="36"/>
      <c r="M251" s="36"/>
      <c r="N251" s="36"/>
      <c r="O251" s="36"/>
      <c r="P251" s="36"/>
      <c r="Q251" s="36"/>
      <c r="R251" s="36"/>
      <c r="S251" s="36"/>
      <c r="T251" s="36"/>
      <c r="U251" s="36"/>
      <c r="V251" s="36"/>
      <c r="W251" s="36"/>
      <c r="X251" s="36"/>
      <c r="BS251" s="1"/>
      <c r="BT251" s="1"/>
      <c r="BU251" s="1"/>
      <c r="BV251" s="1"/>
      <c r="BW251" s="1"/>
      <c r="BX251" s="1"/>
      <c r="BY251" s="1"/>
      <c r="BZ251" s="1"/>
      <c r="CA251" s="1"/>
      <c r="CB251" s="1"/>
      <c r="CC251" s="1"/>
      <c r="CD251" s="1"/>
      <c r="CE251" s="1"/>
      <c r="CF251" s="1"/>
      <c r="CG251" s="1"/>
      <c r="CH251" s="1"/>
      <c r="CI251" s="1"/>
      <c r="CJ251" s="1"/>
      <c r="CK251" s="1"/>
      <c r="CL251" s="1"/>
      <c r="CM251" s="1"/>
      <c r="CN251" s="1"/>
      <c r="CO251" s="1"/>
      <c r="CP251" s="1"/>
      <c r="CQ251" s="1"/>
      <c r="CR251" s="1"/>
      <c r="CS251" s="1"/>
      <c r="CT251" s="1"/>
      <c r="CU251" s="1"/>
      <c r="CV251" s="1"/>
      <c r="CW251" s="1"/>
      <c r="CX251" s="1"/>
      <c r="CY251" s="1"/>
      <c r="CZ251" s="1"/>
      <c r="DA251" s="1"/>
      <c r="DB251" s="1"/>
      <c r="DC251" s="1"/>
      <c r="DD251" s="1"/>
      <c r="DE251" s="1"/>
      <c r="DF251" s="1"/>
      <c r="DG251" s="1"/>
      <c r="DH251" s="1"/>
      <c r="DI251" s="1"/>
      <c r="DJ251" s="1"/>
      <c r="DK251" s="1"/>
      <c r="DL251" s="1"/>
      <c r="DM251" s="1"/>
      <c r="DN251" s="1"/>
      <c r="DO251" s="1"/>
    </row>
    <row r="252" spans="1:119" ht="13.5" customHeight="1" x14ac:dyDescent="0.2">
      <c r="A252" s="36"/>
      <c r="B252" s="36"/>
      <c r="C252" s="36"/>
      <c r="D252" s="36"/>
      <c r="E252" s="36"/>
      <c r="F252" s="36"/>
      <c r="G252" s="36"/>
      <c r="H252" s="36"/>
      <c r="I252" s="36"/>
      <c r="J252" s="36"/>
      <c r="K252" s="36"/>
      <c r="L252" s="36"/>
      <c r="M252" s="36"/>
      <c r="N252" s="36"/>
      <c r="O252" s="36"/>
      <c r="P252" s="36"/>
      <c r="Q252" s="36"/>
      <c r="R252" s="36"/>
      <c r="S252" s="36"/>
      <c r="T252" s="36"/>
      <c r="U252" s="36"/>
      <c r="V252" s="36"/>
      <c r="W252" s="36"/>
      <c r="X252" s="36"/>
      <c r="BS252" s="1"/>
      <c r="BT252" s="1"/>
      <c r="BU252" s="1"/>
      <c r="BV252" s="1"/>
      <c r="BW252" s="1"/>
      <c r="BX252" s="1"/>
      <c r="BY252" s="1"/>
      <c r="BZ252" s="1"/>
      <c r="CA252" s="1"/>
      <c r="CB252" s="1"/>
      <c r="CC252" s="1"/>
      <c r="CD252" s="1"/>
      <c r="CE252" s="1"/>
      <c r="CF252" s="1"/>
      <c r="CG252" s="1"/>
      <c r="CH252" s="1"/>
      <c r="CI252" s="1"/>
      <c r="CJ252" s="1"/>
      <c r="CK252" s="1"/>
      <c r="CL252" s="1"/>
      <c r="CM252" s="1"/>
      <c r="CN252" s="1"/>
      <c r="CO252" s="1"/>
      <c r="CP252" s="1"/>
      <c r="CQ252" s="1"/>
      <c r="CR252" s="1"/>
      <c r="CS252" s="1"/>
      <c r="CT252" s="1"/>
      <c r="CU252" s="1"/>
      <c r="CV252" s="1"/>
      <c r="CW252" s="1"/>
      <c r="CX252" s="1"/>
      <c r="CY252" s="1"/>
      <c r="CZ252" s="1"/>
      <c r="DA252" s="1"/>
      <c r="DB252" s="1"/>
      <c r="DC252" s="1"/>
      <c r="DD252" s="1"/>
      <c r="DE252" s="1"/>
      <c r="DF252" s="1"/>
      <c r="DG252" s="1"/>
      <c r="DH252" s="1"/>
      <c r="DI252" s="1"/>
      <c r="DJ252" s="1"/>
      <c r="DK252" s="1"/>
      <c r="DL252" s="1"/>
      <c r="DM252" s="1"/>
      <c r="DN252" s="1"/>
      <c r="DO252" s="1"/>
    </row>
    <row r="253" spans="1:119" ht="13.5" customHeight="1" x14ac:dyDescent="0.2">
      <c r="A253" s="36"/>
      <c r="B253" s="36"/>
      <c r="C253" s="36"/>
      <c r="D253" s="36"/>
      <c r="E253" s="36"/>
      <c r="F253" s="36"/>
      <c r="G253" s="36"/>
      <c r="H253" s="36"/>
      <c r="I253" s="36"/>
      <c r="J253" s="36"/>
      <c r="K253" s="36"/>
      <c r="L253" s="36"/>
      <c r="M253" s="36"/>
      <c r="N253" s="36"/>
      <c r="O253" s="36"/>
      <c r="P253" s="36"/>
      <c r="Q253" s="36"/>
      <c r="R253" s="36"/>
      <c r="S253" s="36"/>
      <c r="T253" s="36"/>
      <c r="U253" s="36"/>
      <c r="V253" s="36"/>
      <c r="W253" s="36"/>
      <c r="X253" s="36"/>
      <c r="BS253" s="1"/>
      <c r="BT253" s="1"/>
      <c r="BU253" s="1"/>
      <c r="BV253" s="1"/>
      <c r="BW253" s="1"/>
      <c r="BX253" s="1"/>
      <c r="BY253" s="1"/>
      <c r="BZ253" s="1"/>
      <c r="CA253" s="1"/>
      <c r="CB253" s="1"/>
      <c r="CC253" s="1"/>
      <c r="CD253" s="1"/>
      <c r="CE253" s="1"/>
      <c r="CF253" s="1"/>
      <c r="CG253" s="1"/>
      <c r="CH253" s="1"/>
      <c r="CI253" s="1"/>
      <c r="CJ253" s="1"/>
      <c r="CK253" s="1"/>
      <c r="CL253" s="1"/>
      <c r="CM253" s="1"/>
      <c r="CN253" s="1"/>
      <c r="CO253" s="1"/>
      <c r="CP253" s="1"/>
      <c r="CQ253" s="1"/>
      <c r="CR253" s="1"/>
      <c r="CS253" s="1"/>
      <c r="CT253" s="1"/>
      <c r="CU253" s="1"/>
      <c r="CV253" s="1"/>
      <c r="CW253" s="1"/>
      <c r="CX253" s="1"/>
      <c r="CY253" s="1"/>
      <c r="CZ253" s="1"/>
      <c r="DA253" s="1"/>
      <c r="DB253" s="1"/>
      <c r="DC253" s="1"/>
      <c r="DD253" s="1"/>
      <c r="DE253" s="1"/>
      <c r="DF253" s="1"/>
      <c r="DG253" s="1"/>
      <c r="DH253" s="1"/>
      <c r="DI253" s="1"/>
      <c r="DJ253" s="1"/>
      <c r="DK253" s="1"/>
      <c r="DL253" s="1"/>
      <c r="DM253" s="1"/>
      <c r="DN253" s="1"/>
      <c r="DO253" s="1"/>
    </row>
    <row r="254" spans="1:119" ht="13.5" customHeight="1" x14ac:dyDescent="0.2">
      <c r="A254" s="36"/>
      <c r="B254" s="36"/>
      <c r="C254" s="36"/>
      <c r="D254" s="36"/>
      <c r="E254" s="36"/>
      <c r="F254" s="36"/>
      <c r="G254" s="36"/>
      <c r="H254" s="36"/>
      <c r="I254" s="36"/>
      <c r="J254" s="36"/>
      <c r="K254" s="36"/>
      <c r="L254" s="36"/>
      <c r="M254" s="36"/>
      <c r="N254" s="36"/>
      <c r="O254" s="36"/>
      <c r="P254" s="36"/>
      <c r="Q254" s="36"/>
      <c r="R254" s="36"/>
      <c r="S254" s="36"/>
      <c r="T254" s="36"/>
      <c r="U254" s="36"/>
      <c r="V254" s="36"/>
      <c r="W254" s="36"/>
      <c r="X254" s="36"/>
      <c r="BS254" s="1"/>
      <c r="BT254" s="1"/>
      <c r="BU254" s="1"/>
      <c r="BV254" s="1"/>
      <c r="BW254" s="1"/>
      <c r="BX254" s="1"/>
      <c r="BY254" s="1"/>
      <c r="BZ254" s="1"/>
      <c r="CA254" s="1"/>
      <c r="CB254" s="1"/>
      <c r="CC254" s="1"/>
      <c r="CD254" s="1"/>
      <c r="CE254" s="1"/>
      <c r="CF254" s="1"/>
      <c r="CG254" s="1"/>
      <c r="CH254" s="1"/>
      <c r="CI254" s="1"/>
      <c r="CJ254" s="1"/>
      <c r="CK254" s="1"/>
      <c r="CL254" s="1"/>
      <c r="CM254" s="1"/>
      <c r="CN254" s="1"/>
      <c r="CO254" s="1"/>
      <c r="CP254" s="1"/>
      <c r="CQ254" s="1"/>
      <c r="CR254" s="1"/>
      <c r="CS254" s="1"/>
      <c r="CT254" s="1"/>
      <c r="CU254" s="1"/>
      <c r="CV254" s="1"/>
      <c r="CW254" s="1"/>
      <c r="CX254" s="1"/>
      <c r="CY254" s="1"/>
      <c r="CZ254" s="1"/>
      <c r="DA254" s="1"/>
      <c r="DB254" s="1"/>
      <c r="DC254" s="1"/>
      <c r="DD254" s="1"/>
      <c r="DE254" s="1"/>
      <c r="DF254" s="1"/>
      <c r="DG254" s="1"/>
      <c r="DH254" s="1"/>
      <c r="DI254" s="1"/>
      <c r="DJ254" s="1"/>
      <c r="DK254" s="1"/>
      <c r="DL254" s="1"/>
      <c r="DM254" s="1"/>
      <c r="DN254" s="1"/>
      <c r="DO254" s="1"/>
    </row>
    <row r="255" spans="1:119" ht="13.5" customHeight="1" x14ac:dyDescent="0.2">
      <c r="A255" s="36"/>
      <c r="B255" s="36"/>
      <c r="C255" s="36"/>
      <c r="D255" s="36"/>
      <c r="E255" s="36"/>
      <c r="F255" s="36"/>
      <c r="G255" s="36"/>
      <c r="H255" s="36"/>
      <c r="I255" s="36"/>
      <c r="J255" s="36"/>
      <c r="K255" s="36"/>
      <c r="L255" s="36"/>
      <c r="M255" s="36"/>
      <c r="N255" s="36"/>
      <c r="O255" s="36"/>
      <c r="P255" s="36"/>
      <c r="Q255" s="36"/>
      <c r="R255" s="36"/>
      <c r="S255" s="36"/>
      <c r="T255" s="36"/>
      <c r="U255" s="36"/>
      <c r="V255" s="36"/>
      <c r="W255" s="36"/>
      <c r="X255" s="36"/>
      <c r="BS255" s="1"/>
      <c r="BT255" s="1"/>
      <c r="BU255" s="1"/>
      <c r="BV255" s="1"/>
      <c r="BW255" s="1"/>
      <c r="BX255" s="1"/>
      <c r="BY255" s="1"/>
      <c r="BZ255" s="1"/>
      <c r="CA255" s="1"/>
      <c r="CB255" s="1"/>
      <c r="CC255" s="1"/>
      <c r="CD255" s="1"/>
      <c r="CE255" s="1"/>
      <c r="CF255" s="1"/>
      <c r="CG255" s="1"/>
      <c r="CH255" s="1"/>
      <c r="CI255" s="1"/>
      <c r="CJ255" s="1"/>
      <c r="CK255" s="1"/>
      <c r="CL255" s="1"/>
      <c r="CM255" s="1"/>
      <c r="CN255" s="1"/>
      <c r="CO255" s="1"/>
      <c r="CP255" s="1"/>
      <c r="CQ255" s="1"/>
      <c r="CR255" s="1"/>
      <c r="CS255" s="1"/>
      <c r="CT255" s="1"/>
      <c r="CU255" s="1"/>
      <c r="CV255" s="1"/>
      <c r="CW255" s="1"/>
      <c r="CX255" s="1"/>
      <c r="CY255" s="1"/>
      <c r="CZ255" s="1"/>
      <c r="DA255" s="1"/>
      <c r="DB255" s="1"/>
      <c r="DC255" s="1"/>
      <c r="DD255" s="1"/>
      <c r="DE255" s="1"/>
      <c r="DF255" s="1"/>
      <c r="DG255" s="1"/>
      <c r="DH255" s="1"/>
      <c r="DI255" s="1"/>
      <c r="DJ255" s="1"/>
      <c r="DK255" s="1"/>
      <c r="DL255" s="1"/>
      <c r="DM255" s="1"/>
      <c r="DN255" s="1"/>
      <c r="DO255" s="1"/>
    </row>
    <row r="256" spans="1:119" ht="13.5" customHeight="1" x14ac:dyDescent="0.2">
      <c r="A256" s="36"/>
      <c r="B256" s="36"/>
      <c r="C256" s="36"/>
      <c r="D256" s="36"/>
      <c r="E256" s="36"/>
      <c r="F256" s="36"/>
      <c r="G256" s="36"/>
      <c r="H256" s="36"/>
      <c r="I256" s="36"/>
      <c r="J256" s="36"/>
      <c r="K256" s="36"/>
      <c r="L256" s="36"/>
      <c r="M256" s="36"/>
      <c r="N256" s="36"/>
      <c r="O256" s="36"/>
      <c r="P256" s="36"/>
      <c r="Q256" s="36"/>
      <c r="R256" s="36"/>
      <c r="S256" s="36"/>
      <c r="T256" s="36"/>
      <c r="U256" s="36"/>
      <c r="V256" s="36"/>
      <c r="W256" s="36"/>
      <c r="X256" s="36"/>
      <c r="BS256" s="1"/>
      <c r="BT256" s="1"/>
      <c r="BU256" s="1"/>
      <c r="BV256" s="1"/>
      <c r="BW256" s="1"/>
      <c r="BX256" s="1"/>
      <c r="BY256" s="1"/>
      <c r="BZ256" s="1"/>
      <c r="CA256" s="1"/>
      <c r="CB256" s="1"/>
      <c r="CC256" s="1"/>
      <c r="CD256" s="1"/>
      <c r="CE256" s="1"/>
      <c r="CF256" s="1"/>
      <c r="CG256" s="1"/>
      <c r="CH256" s="1"/>
      <c r="CI256" s="1"/>
      <c r="CJ256" s="1"/>
      <c r="CK256" s="1"/>
      <c r="CL256" s="1"/>
      <c r="CM256" s="1"/>
      <c r="CN256" s="1"/>
      <c r="CO256" s="1"/>
      <c r="CP256" s="1"/>
      <c r="CQ256" s="1"/>
      <c r="CR256" s="1"/>
      <c r="CS256" s="1"/>
      <c r="CT256" s="1"/>
      <c r="CU256" s="1"/>
      <c r="CV256" s="1"/>
      <c r="CW256" s="1"/>
      <c r="CX256" s="1"/>
      <c r="CY256" s="1"/>
      <c r="CZ256" s="1"/>
      <c r="DA256" s="1"/>
      <c r="DB256" s="1"/>
      <c r="DC256" s="1"/>
      <c r="DD256" s="1"/>
      <c r="DE256" s="1"/>
      <c r="DF256" s="1"/>
      <c r="DG256" s="1"/>
      <c r="DH256" s="1"/>
      <c r="DI256" s="1"/>
      <c r="DJ256" s="1"/>
      <c r="DK256" s="1"/>
      <c r="DL256" s="1"/>
      <c r="DM256" s="1"/>
      <c r="DN256" s="1"/>
      <c r="DO256" s="1"/>
    </row>
    <row r="257" spans="1:119" ht="13.5" customHeight="1" x14ac:dyDescent="0.2">
      <c r="A257" s="36"/>
      <c r="B257" s="36"/>
      <c r="C257" s="36"/>
      <c r="D257" s="36"/>
      <c r="E257" s="36"/>
      <c r="F257" s="36"/>
      <c r="G257" s="36"/>
      <c r="H257" s="36"/>
      <c r="I257" s="36"/>
      <c r="J257" s="36"/>
      <c r="K257" s="36"/>
      <c r="L257" s="36"/>
      <c r="M257" s="36"/>
      <c r="N257" s="36"/>
      <c r="O257" s="36"/>
      <c r="P257" s="36"/>
      <c r="Q257" s="36"/>
      <c r="R257" s="36"/>
      <c r="S257" s="36"/>
      <c r="T257" s="36"/>
      <c r="U257" s="36"/>
      <c r="V257" s="36"/>
      <c r="W257" s="36"/>
      <c r="X257" s="36"/>
      <c r="BS257" s="1"/>
      <c r="BT257" s="1"/>
      <c r="BU257" s="1"/>
      <c r="BV257" s="1"/>
      <c r="BW257" s="1"/>
      <c r="BX257" s="1"/>
      <c r="BY257" s="1"/>
      <c r="BZ257" s="1"/>
      <c r="CA257" s="1"/>
      <c r="CB257" s="1"/>
      <c r="CC257" s="1"/>
      <c r="CD257" s="1"/>
      <c r="CE257" s="1"/>
      <c r="CF257" s="1"/>
      <c r="CG257" s="1"/>
      <c r="CH257" s="1"/>
      <c r="CI257" s="1"/>
      <c r="CJ257" s="1"/>
      <c r="CK257" s="1"/>
      <c r="CL257" s="1"/>
      <c r="CM257" s="1"/>
      <c r="CN257" s="1"/>
      <c r="CO257" s="1"/>
      <c r="CP257" s="1"/>
      <c r="CQ257" s="1"/>
      <c r="CR257" s="1"/>
      <c r="CS257" s="1"/>
      <c r="CT257" s="1"/>
      <c r="CU257" s="1"/>
      <c r="CV257" s="1"/>
      <c r="CW257" s="1"/>
      <c r="CX257" s="1"/>
      <c r="CY257" s="1"/>
      <c r="CZ257" s="1"/>
      <c r="DA257" s="1"/>
      <c r="DB257" s="1"/>
      <c r="DC257" s="1"/>
      <c r="DD257" s="1"/>
      <c r="DE257" s="1"/>
      <c r="DF257" s="1"/>
      <c r="DG257" s="1"/>
      <c r="DH257" s="1"/>
      <c r="DI257" s="1"/>
      <c r="DJ257" s="1"/>
      <c r="DK257" s="1"/>
      <c r="DL257" s="1"/>
      <c r="DM257" s="1"/>
      <c r="DN257" s="1"/>
      <c r="DO257" s="1"/>
    </row>
    <row r="258" spans="1:119" ht="13.5" customHeight="1" x14ac:dyDescent="0.2">
      <c r="A258" s="36"/>
      <c r="B258" s="36"/>
      <c r="C258" s="36"/>
      <c r="D258" s="36"/>
      <c r="E258" s="36"/>
      <c r="F258" s="36"/>
      <c r="G258" s="36"/>
      <c r="H258" s="36"/>
      <c r="I258" s="36"/>
      <c r="J258" s="36"/>
      <c r="K258" s="36"/>
      <c r="L258" s="36"/>
      <c r="M258" s="36"/>
      <c r="N258" s="36"/>
      <c r="O258" s="36"/>
      <c r="P258" s="36"/>
      <c r="Q258" s="36"/>
      <c r="R258" s="36"/>
      <c r="S258" s="36"/>
      <c r="T258" s="36"/>
      <c r="U258" s="36"/>
      <c r="V258" s="36"/>
      <c r="W258" s="36"/>
      <c r="X258" s="36"/>
      <c r="BS258" s="1"/>
      <c r="BT258" s="1"/>
      <c r="BU258" s="1"/>
      <c r="BV258" s="1"/>
      <c r="BW258" s="1"/>
      <c r="BX258" s="1"/>
      <c r="BY258" s="1"/>
      <c r="BZ258" s="1"/>
      <c r="CA258" s="1"/>
      <c r="CB258" s="1"/>
      <c r="CC258" s="1"/>
      <c r="CD258" s="1"/>
      <c r="CE258" s="1"/>
      <c r="CF258" s="1"/>
      <c r="CG258" s="1"/>
      <c r="CH258" s="1"/>
      <c r="CI258" s="1"/>
      <c r="CJ258" s="1"/>
      <c r="CK258" s="1"/>
      <c r="CL258" s="1"/>
      <c r="CM258" s="1"/>
      <c r="CN258" s="1"/>
      <c r="CO258" s="1"/>
      <c r="CP258" s="1"/>
      <c r="CQ258" s="1"/>
      <c r="CR258" s="1"/>
      <c r="CS258" s="1"/>
      <c r="CT258" s="1"/>
      <c r="CU258" s="1"/>
      <c r="CV258" s="1"/>
      <c r="CW258" s="1"/>
      <c r="CX258" s="1"/>
      <c r="CY258" s="1"/>
      <c r="CZ258" s="1"/>
      <c r="DA258" s="1"/>
      <c r="DB258" s="1"/>
      <c r="DC258" s="1"/>
      <c r="DD258" s="1"/>
      <c r="DE258" s="1"/>
      <c r="DF258" s="1"/>
      <c r="DG258" s="1"/>
      <c r="DH258" s="1"/>
      <c r="DI258" s="1"/>
      <c r="DJ258" s="1"/>
      <c r="DK258" s="1"/>
      <c r="DL258" s="1"/>
      <c r="DM258" s="1"/>
      <c r="DN258" s="1"/>
      <c r="DO258" s="1"/>
    </row>
    <row r="259" spans="1:119" ht="13.5" customHeight="1" x14ac:dyDescent="0.2">
      <c r="A259" s="36"/>
      <c r="B259" s="36"/>
      <c r="C259" s="36"/>
      <c r="D259" s="36"/>
      <c r="E259" s="36"/>
      <c r="F259" s="36"/>
      <c r="G259" s="36"/>
      <c r="H259" s="36"/>
      <c r="I259" s="36"/>
      <c r="J259" s="36"/>
      <c r="K259" s="36"/>
      <c r="L259" s="36"/>
      <c r="M259" s="36"/>
      <c r="N259" s="36"/>
      <c r="O259" s="36"/>
      <c r="P259" s="36"/>
      <c r="Q259" s="36"/>
      <c r="R259" s="36"/>
      <c r="S259" s="36"/>
      <c r="T259" s="36"/>
      <c r="U259" s="36"/>
      <c r="V259" s="36"/>
      <c r="W259" s="36"/>
      <c r="X259" s="36"/>
      <c r="BS259" s="1"/>
      <c r="BT259" s="1"/>
      <c r="BU259" s="1"/>
      <c r="BV259" s="1"/>
      <c r="BW259" s="1"/>
      <c r="BX259" s="1"/>
      <c r="BY259" s="1"/>
      <c r="BZ259" s="1"/>
      <c r="CA259" s="1"/>
      <c r="CB259" s="1"/>
      <c r="CC259" s="1"/>
      <c r="CD259" s="1"/>
      <c r="CE259" s="1"/>
      <c r="CF259" s="1"/>
      <c r="CG259" s="1"/>
      <c r="CH259" s="1"/>
      <c r="CI259" s="1"/>
      <c r="CJ259" s="1"/>
      <c r="CK259" s="1"/>
      <c r="CL259" s="1"/>
      <c r="CM259" s="1"/>
      <c r="CN259" s="1"/>
      <c r="CO259" s="1"/>
      <c r="CP259" s="1"/>
      <c r="CQ259" s="1"/>
      <c r="CR259" s="1"/>
      <c r="CS259" s="1"/>
      <c r="CT259" s="1"/>
      <c r="CU259" s="1"/>
      <c r="CV259" s="1"/>
      <c r="CW259" s="1"/>
      <c r="CX259" s="1"/>
      <c r="CY259" s="1"/>
      <c r="CZ259" s="1"/>
      <c r="DA259" s="1"/>
      <c r="DB259" s="1"/>
      <c r="DC259" s="1"/>
      <c r="DD259" s="1"/>
      <c r="DE259" s="1"/>
      <c r="DF259" s="1"/>
      <c r="DG259" s="1"/>
      <c r="DH259" s="1"/>
      <c r="DI259" s="1"/>
      <c r="DJ259" s="1"/>
      <c r="DK259" s="1"/>
      <c r="DL259" s="1"/>
      <c r="DM259" s="1"/>
      <c r="DN259" s="1"/>
      <c r="DO259" s="1"/>
    </row>
    <row r="260" spans="1:119" ht="13.5" customHeight="1" x14ac:dyDescent="0.2">
      <c r="A260" s="36"/>
      <c r="B260" s="36"/>
      <c r="C260" s="36"/>
      <c r="D260" s="36"/>
      <c r="E260" s="36"/>
      <c r="F260" s="36"/>
      <c r="G260" s="36"/>
      <c r="H260" s="36"/>
      <c r="I260" s="36"/>
      <c r="J260" s="36"/>
      <c r="K260" s="36"/>
      <c r="L260" s="36"/>
      <c r="M260" s="36"/>
      <c r="N260" s="36"/>
      <c r="O260" s="36"/>
      <c r="P260" s="36"/>
      <c r="Q260" s="36"/>
      <c r="R260" s="36"/>
      <c r="S260" s="36"/>
      <c r="T260" s="36"/>
      <c r="U260" s="36"/>
      <c r="V260" s="36"/>
      <c r="W260" s="36"/>
      <c r="X260" s="36"/>
      <c r="BS260" s="1"/>
      <c r="BT260" s="1"/>
      <c r="BU260" s="1"/>
      <c r="BV260" s="1"/>
      <c r="BW260" s="1"/>
      <c r="BX260" s="1"/>
      <c r="BY260" s="1"/>
      <c r="BZ260" s="1"/>
      <c r="CA260" s="1"/>
      <c r="CB260" s="1"/>
      <c r="CC260" s="1"/>
      <c r="CD260" s="1"/>
      <c r="CE260" s="1"/>
      <c r="CF260" s="1"/>
      <c r="CG260" s="1"/>
      <c r="CH260" s="1"/>
      <c r="CI260" s="1"/>
      <c r="CJ260" s="1"/>
      <c r="CK260" s="1"/>
      <c r="CL260" s="1"/>
      <c r="CM260" s="1"/>
      <c r="CN260" s="1"/>
      <c r="CO260" s="1"/>
      <c r="CP260" s="1"/>
      <c r="CQ260" s="1"/>
      <c r="CR260" s="1"/>
      <c r="CS260" s="1"/>
      <c r="CT260" s="1"/>
      <c r="CU260" s="1"/>
      <c r="CV260" s="1"/>
      <c r="CW260" s="1"/>
      <c r="CX260" s="1"/>
      <c r="CY260" s="1"/>
      <c r="CZ260" s="1"/>
      <c r="DA260" s="1"/>
      <c r="DB260" s="1"/>
      <c r="DC260" s="1"/>
      <c r="DD260" s="1"/>
      <c r="DE260" s="1"/>
      <c r="DF260" s="1"/>
      <c r="DG260" s="1"/>
      <c r="DH260" s="1"/>
      <c r="DI260" s="1"/>
      <c r="DJ260" s="1"/>
      <c r="DK260" s="1"/>
      <c r="DL260" s="1"/>
      <c r="DM260" s="1"/>
      <c r="DN260" s="1"/>
      <c r="DO260" s="1"/>
    </row>
    <row r="261" spans="1:119" ht="13.5" customHeight="1" x14ac:dyDescent="0.2">
      <c r="A261" s="36"/>
      <c r="B261" s="36"/>
      <c r="C261" s="36"/>
      <c r="D261" s="36"/>
      <c r="E261" s="36"/>
      <c r="F261" s="36"/>
      <c r="G261" s="36"/>
      <c r="H261" s="36"/>
      <c r="I261" s="36"/>
      <c r="J261" s="36"/>
      <c r="K261" s="36"/>
      <c r="L261" s="36"/>
      <c r="M261" s="36"/>
      <c r="N261" s="36"/>
      <c r="O261" s="36"/>
      <c r="P261" s="36"/>
      <c r="Q261" s="36"/>
      <c r="R261" s="36"/>
      <c r="S261" s="36"/>
      <c r="T261" s="36"/>
      <c r="U261" s="36"/>
      <c r="V261" s="36"/>
      <c r="W261" s="36"/>
      <c r="X261" s="36"/>
      <c r="BS261" s="1"/>
      <c r="BT261" s="1"/>
      <c r="BU261" s="1"/>
      <c r="BV261" s="1"/>
      <c r="BW261" s="1"/>
      <c r="BX261" s="1"/>
      <c r="BY261" s="1"/>
      <c r="BZ261" s="1"/>
      <c r="CA261" s="1"/>
      <c r="CB261" s="1"/>
      <c r="CC261" s="1"/>
      <c r="CD261" s="1"/>
      <c r="CE261" s="1"/>
      <c r="CF261" s="1"/>
      <c r="CG261" s="1"/>
      <c r="CH261" s="1"/>
      <c r="CI261" s="1"/>
      <c r="CJ261" s="1"/>
      <c r="CK261" s="1"/>
      <c r="CL261" s="1"/>
      <c r="CM261" s="1"/>
      <c r="CN261" s="1"/>
      <c r="CO261" s="1"/>
      <c r="CP261" s="1"/>
      <c r="CQ261" s="1"/>
      <c r="CR261" s="1"/>
      <c r="CS261" s="1"/>
      <c r="CT261" s="1"/>
      <c r="CU261" s="1"/>
      <c r="CV261" s="1"/>
      <c r="CW261" s="1"/>
      <c r="CX261" s="1"/>
      <c r="CY261" s="1"/>
      <c r="CZ261" s="1"/>
      <c r="DA261" s="1"/>
      <c r="DB261" s="1"/>
      <c r="DC261" s="1"/>
      <c r="DD261" s="1"/>
      <c r="DE261" s="1"/>
      <c r="DF261" s="1"/>
      <c r="DG261" s="1"/>
      <c r="DH261" s="1"/>
      <c r="DI261" s="1"/>
      <c r="DJ261" s="1"/>
      <c r="DK261" s="1"/>
      <c r="DL261" s="1"/>
      <c r="DM261" s="1"/>
      <c r="DN261" s="1"/>
      <c r="DO261" s="1"/>
    </row>
    <row r="262" spans="1:119" ht="13.5" customHeight="1" x14ac:dyDescent="0.2">
      <c r="A262" s="36"/>
      <c r="B262" s="36"/>
      <c r="C262" s="36"/>
      <c r="D262" s="36"/>
      <c r="E262" s="36"/>
      <c r="F262" s="36"/>
      <c r="G262" s="36"/>
      <c r="H262" s="36"/>
      <c r="I262" s="36"/>
      <c r="J262" s="36"/>
      <c r="K262" s="36"/>
      <c r="L262" s="36"/>
      <c r="M262" s="36"/>
      <c r="N262" s="36"/>
      <c r="O262" s="36"/>
      <c r="P262" s="36"/>
      <c r="Q262" s="36"/>
      <c r="R262" s="36"/>
      <c r="S262" s="36"/>
      <c r="T262" s="36"/>
      <c r="U262" s="36"/>
      <c r="V262" s="36"/>
      <c r="W262" s="36"/>
      <c r="X262" s="36"/>
      <c r="BS262" s="1"/>
      <c r="BT262" s="1"/>
      <c r="BU262" s="1"/>
      <c r="BV262" s="1"/>
      <c r="BW262" s="1"/>
      <c r="BX262" s="1"/>
      <c r="BY262" s="1"/>
      <c r="BZ262" s="1"/>
      <c r="CA262" s="1"/>
      <c r="CB262" s="1"/>
      <c r="CC262" s="1"/>
      <c r="CD262" s="1"/>
      <c r="CE262" s="1"/>
      <c r="CF262" s="1"/>
      <c r="CG262" s="1"/>
      <c r="CH262" s="1"/>
      <c r="CI262" s="1"/>
      <c r="CJ262" s="1"/>
      <c r="CK262" s="1"/>
      <c r="CL262" s="1"/>
      <c r="CM262" s="1"/>
      <c r="CN262" s="1"/>
      <c r="CO262" s="1"/>
      <c r="CP262" s="1"/>
      <c r="CQ262" s="1"/>
      <c r="CR262" s="1"/>
      <c r="CS262" s="1"/>
      <c r="CT262" s="1"/>
      <c r="CU262" s="1"/>
      <c r="CV262" s="1"/>
      <c r="CW262" s="1"/>
      <c r="CX262" s="1"/>
      <c r="CY262" s="1"/>
      <c r="CZ262" s="1"/>
      <c r="DA262" s="1"/>
      <c r="DB262" s="1"/>
      <c r="DC262" s="1"/>
      <c r="DD262" s="1"/>
      <c r="DE262" s="1"/>
      <c r="DF262" s="1"/>
      <c r="DG262" s="1"/>
      <c r="DH262" s="1"/>
      <c r="DI262" s="1"/>
      <c r="DJ262" s="1"/>
      <c r="DK262" s="1"/>
      <c r="DL262" s="1"/>
      <c r="DM262" s="1"/>
      <c r="DN262" s="1"/>
      <c r="DO262" s="1"/>
    </row>
    <row r="263" spans="1:119" ht="13.5" customHeight="1" x14ac:dyDescent="0.2">
      <c r="A263" s="36"/>
      <c r="B263" s="36"/>
      <c r="C263" s="36"/>
      <c r="D263" s="36"/>
      <c r="E263" s="36"/>
      <c r="F263" s="36"/>
      <c r="G263" s="36"/>
      <c r="H263" s="36"/>
      <c r="I263" s="36"/>
      <c r="J263" s="36"/>
      <c r="K263" s="36"/>
      <c r="L263" s="36"/>
      <c r="M263" s="36"/>
      <c r="N263" s="36"/>
      <c r="O263" s="36"/>
      <c r="P263" s="36"/>
      <c r="Q263" s="36"/>
      <c r="R263" s="36"/>
      <c r="S263" s="36"/>
      <c r="T263" s="36"/>
      <c r="U263" s="36"/>
      <c r="V263" s="36"/>
      <c r="W263" s="36"/>
      <c r="X263" s="36"/>
      <c r="BS263" s="1"/>
      <c r="BT263" s="1"/>
      <c r="BU263" s="1"/>
      <c r="BV263" s="1"/>
      <c r="BW263" s="1"/>
      <c r="BX263" s="1"/>
      <c r="BY263" s="1"/>
      <c r="BZ263" s="1"/>
      <c r="CA263" s="1"/>
      <c r="CB263" s="1"/>
      <c r="CC263" s="1"/>
      <c r="CD263" s="1"/>
      <c r="CE263" s="1"/>
      <c r="CF263" s="1"/>
      <c r="CG263" s="1"/>
      <c r="CH263" s="1"/>
      <c r="CI263" s="1"/>
      <c r="CJ263" s="1"/>
      <c r="CK263" s="1"/>
      <c r="CL263" s="1"/>
      <c r="CM263" s="1"/>
      <c r="CN263" s="1"/>
      <c r="CO263" s="1"/>
      <c r="CP263" s="1"/>
      <c r="CQ263" s="1"/>
      <c r="CR263" s="1"/>
      <c r="CS263" s="1"/>
      <c r="CT263" s="1"/>
      <c r="CU263" s="1"/>
      <c r="CV263" s="1"/>
      <c r="CW263" s="1"/>
      <c r="CX263" s="1"/>
      <c r="CY263" s="1"/>
      <c r="CZ263" s="1"/>
      <c r="DA263" s="1"/>
      <c r="DB263" s="1"/>
      <c r="DC263" s="1"/>
      <c r="DD263" s="1"/>
      <c r="DE263" s="1"/>
      <c r="DF263" s="1"/>
      <c r="DG263" s="1"/>
      <c r="DH263" s="1"/>
      <c r="DI263" s="1"/>
      <c r="DJ263" s="1"/>
      <c r="DK263" s="1"/>
      <c r="DL263" s="1"/>
      <c r="DM263" s="1"/>
      <c r="DN263" s="1"/>
      <c r="DO263" s="1"/>
    </row>
    <row r="264" spans="1:119" ht="13.5" customHeight="1" x14ac:dyDescent="0.2">
      <c r="A264" s="36"/>
      <c r="B264" s="36"/>
      <c r="C264" s="36"/>
      <c r="D264" s="36"/>
      <c r="E264" s="36"/>
      <c r="F264" s="36"/>
      <c r="G264" s="36"/>
      <c r="H264" s="36"/>
      <c r="I264" s="36"/>
      <c r="J264" s="36"/>
      <c r="K264" s="36"/>
      <c r="L264" s="36"/>
      <c r="M264" s="36"/>
      <c r="N264" s="36"/>
      <c r="O264" s="36"/>
      <c r="P264" s="36"/>
      <c r="Q264" s="36"/>
      <c r="R264" s="36"/>
      <c r="S264" s="36"/>
      <c r="T264" s="36"/>
      <c r="U264" s="36"/>
      <c r="V264" s="36"/>
      <c r="W264" s="36"/>
      <c r="X264" s="36"/>
      <c r="BS264" s="1"/>
      <c r="BT264" s="1"/>
      <c r="BU264" s="1"/>
      <c r="BV264" s="1"/>
      <c r="BW264" s="1"/>
      <c r="BX264" s="1"/>
      <c r="BY264" s="1"/>
      <c r="BZ264" s="1"/>
      <c r="CA264" s="1"/>
      <c r="CB264" s="1"/>
      <c r="CC264" s="1"/>
      <c r="CD264" s="1"/>
      <c r="CE264" s="1"/>
      <c r="CF264" s="1"/>
      <c r="CG264" s="1"/>
      <c r="CH264" s="1"/>
      <c r="CI264" s="1"/>
      <c r="CJ264" s="1"/>
      <c r="CK264" s="1"/>
      <c r="CL264" s="1"/>
      <c r="CM264" s="1"/>
      <c r="CN264" s="1"/>
      <c r="CO264" s="1"/>
      <c r="CP264" s="1"/>
      <c r="CQ264" s="1"/>
      <c r="CR264" s="1"/>
      <c r="CS264" s="1"/>
      <c r="CT264" s="1"/>
      <c r="CU264" s="1"/>
      <c r="CV264" s="1"/>
      <c r="CW264" s="1"/>
      <c r="CX264" s="1"/>
      <c r="CY264" s="1"/>
      <c r="CZ264" s="1"/>
      <c r="DA264" s="1"/>
      <c r="DB264" s="1"/>
      <c r="DC264" s="1"/>
      <c r="DD264" s="1"/>
      <c r="DE264" s="1"/>
      <c r="DF264" s="1"/>
      <c r="DG264" s="1"/>
      <c r="DH264" s="1"/>
      <c r="DI264" s="1"/>
      <c r="DJ264" s="1"/>
      <c r="DK264" s="1"/>
      <c r="DL264" s="1"/>
      <c r="DM264" s="1"/>
      <c r="DN264" s="1"/>
      <c r="DO264" s="1"/>
    </row>
    <row r="265" spans="1:119" ht="13.5" customHeight="1" x14ac:dyDescent="0.2">
      <c r="A265" s="36"/>
      <c r="B265" s="36"/>
      <c r="C265" s="36"/>
      <c r="D265" s="36"/>
      <c r="E265" s="36"/>
      <c r="F265" s="36"/>
      <c r="G265" s="36"/>
      <c r="H265" s="36"/>
      <c r="I265" s="36"/>
      <c r="J265" s="36"/>
      <c r="K265" s="36"/>
      <c r="L265" s="36"/>
      <c r="M265" s="36"/>
      <c r="N265" s="36"/>
      <c r="O265" s="36"/>
      <c r="P265" s="36"/>
      <c r="Q265" s="36"/>
      <c r="R265" s="36"/>
      <c r="S265" s="36"/>
      <c r="T265" s="36"/>
      <c r="U265" s="36"/>
      <c r="V265" s="36"/>
      <c r="W265" s="36"/>
      <c r="X265" s="36"/>
      <c r="BS265" s="1"/>
      <c r="BT265" s="1"/>
      <c r="BU265" s="1"/>
      <c r="BV265" s="1"/>
      <c r="BW265" s="1"/>
      <c r="BX265" s="1"/>
      <c r="BY265" s="1"/>
      <c r="BZ265" s="1"/>
      <c r="CA265" s="1"/>
      <c r="CB265" s="1"/>
      <c r="CC265" s="1"/>
      <c r="CD265" s="1"/>
      <c r="CE265" s="1"/>
      <c r="CF265" s="1"/>
      <c r="CG265" s="1"/>
      <c r="CH265" s="1"/>
      <c r="CI265" s="1"/>
      <c r="CJ265" s="1"/>
      <c r="CK265" s="1"/>
      <c r="CL265" s="1"/>
      <c r="CM265" s="1"/>
      <c r="CN265" s="1"/>
      <c r="CO265" s="1"/>
      <c r="CP265" s="1"/>
      <c r="CQ265" s="1"/>
      <c r="CR265" s="1"/>
      <c r="CS265" s="1"/>
      <c r="CT265" s="1"/>
      <c r="CU265" s="1"/>
      <c r="CV265" s="1"/>
      <c r="CW265" s="1"/>
      <c r="CX265" s="1"/>
      <c r="CY265" s="1"/>
      <c r="CZ265" s="1"/>
      <c r="DA265" s="1"/>
      <c r="DB265" s="1"/>
      <c r="DC265" s="1"/>
      <c r="DD265" s="1"/>
      <c r="DE265" s="1"/>
      <c r="DF265" s="1"/>
      <c r="DG265" s="1"/>
      <c r="DH265" s="1"/>
      <c r="DI265" s="1"/>
      <c r="DJ265" s="1"/>
      <c r="DK265" s="1"/>
      <c r="DL265" s="1"/>
      <c r="DM265" s="1"/>
      <c r="DN265" s="1"/>
      <c r="DO265" s="1"/>
    </row>
    <row r="266" spans="1:119" ht="13.5" customHeight="1" x14ac:dyDescent="0.2">
      <c r="A266" s="36"/>
      <c r="B266" s="36"/>
      <c r="C266" s="36"/>
      <c r="D266" s="36"/>
      <c r="E266" s="36"/>
      <c r="F266" s="36"/>
      <c r="G266" s="36"/>
      <c r="H266" s="36"/>
      <c r="I266" s="36"/>
      <c r="J266" s="36"/>
      <c r="K266" s="36"/>
      <c r="L266" s="36"/>
      <c r="M266" s="36"/>
      <c r="N266" s="36"/>
      <c r="O266" s="36"/>
      <c r="P266" s="36"/>
      <c r="Q266" s="36"/>
      <c r="R266" s="36"/>
      <c r="S266" s="36"/>
      <c r="T266" s="36"/>
      <c r="U266" s="36"/>
      <c r="V266" s="36"/>
      <c r="W266" s="36"/>
      <c r="X266" s="36"/>
      <c r="BS266" s="1"/>
      <c r="BT266" s="1"/>
      <c r="BU266" s="1"/>
      <c r="BV266" s="1"/>
      <c r="BW266" s="1"/>
      <c r="BX266" s="1"/>
      <c r="BY266" s="1"/>
      <c r="BZ266" s="1"/>
      <c r="CA266" s="1"/>
      <c r="CB266" s="1"/>
      <c r="CC266" s="1"/>
      <c r="CD266" s="1"/>
      <c r="CE266" s="1"/>
      <c r="CF266" s="1"/>
      <c r="CG266" s="1"/>
      <c r="CH266" s="1"/>
      <c r="CI266" s="1"/>
      <c r="CJ266" s="1"/>
      <c r="CK266" s="1"/>
      <c r="CL266" s="1"/>
      <c r="CM266" s="1"/>
      <c r="CN266" s="1"/>
      <c r="CO266" s="1"/>
      <c r="CP266" s="1"/>
      <c r="CQ266" s="1"/>
      <c r="CR266" s="1"/>
      <c r="CS266" s="1"/>
      <c r="CT266" s="1"/>
      <c r="CU266" s="1"/>
      <c r="CV266" s="1"/>
      <c r="CW266" s="1"/>
      <c r="CX266" s="1"/>
      <c r="CY266" s="1"/>
      <c r="CZ266" s="1"/>
      <c r="DA266" s="1"/>
      <c r="DB266" s="1"/>
      <c r="DC266" s="1"/>
      <c r="DD266" s="1"/>
      <c r="DE266" s="1"/>
      <c r="DF266" s="1"/>
      <c r="DG266" s="1"/>
      <c r="DH266" s="1"/>
      <c r="DI266" s="1"/>
      <c r="DJ266" s="1"/>
      <c r="DK266" s="1"/>
      <c r="DL266" s="1"/>
      <c r="DM266" s="1"/>
      <c r="DN266" s="1"/>
      <c r="DO266" s="1"/>
    </row>
    <row r="267" spans="1:119" ht="13.5" customHeight="1" x14ac:dyDescent="0.2">
      <c r="A267" s="36"/>
      <c r="B267" s="36"/>
      <c r="C267" s="36"/>
      <c r="D267" s="36"/>
      <c r="E267" s="36"/>
      <c r="F267" s="36"/>
      <c r="G267" s="36"/>
      <c r="H267" s="36"/>
      <c r="I267" s="36"/>
      <c r="J267" s="36"/>
      <c r="K267" s="36"/>
      <c r="L267" s="36"/>
      <c r="M267" s="36"/>
      <c r="N267" s="36"/>
      <c r="O267" s="36"/>
      <c r="P267" s="36"/>
      <c r="Q267" s="36"/>
      <c r="R267" s="36"/>
      <c r="S267" s="36"/>
      <c r="T267" s="36"/>
      <c r="U267" s="36"/>
      <c r="V267" s="36"/>
      <c r="W267" s="36"/>
      <c r="X267" s="36"/>
      <c r="BS267" s="1"/>
      <c r="BT267" s="1"/>
      <c r="BU267" s="1"/>
      <c r="BV267" s="1"/>
      <c r="BW267" s="1"/>
      <c r="BX267" s="1"/>
      <c r="BY267" s="1"/>
      <c r="BZ267" s="1"/>
      <c r="CA267" s="1"/>
      <c r="CB267" s="1"/>
      <c r="CC267" s="1"/>
      <c r="CD267" s="1"/>
      <c r="CE267" s="1"/>
      <c r="CF267" s="1"/>
      <c r="CG267" s="1"/>
      <c r="CH267" s="1"/>
      <c r="CI267" s="1"/>
      <c r="CJ267" s="1"/>
      <c r="CK267" s="1"/>
      <c r="CL267" s="1"/>
      <c r="CM267" s="1"/>
      <c r="CN267" s="1"/>
      <c r="CO267" s="1"/>
      <c r="CP267" s="1"/>
      <c r="CQ267" s="1"/>
      <c r="CR267" s="1"/>
      <c r="CS267" s="1"/>
      <c r="CT267" s="1"/>
      <c r="CU267" s="1"/>
      <c r="CV267" s="1"/>
      <c r="CW267" s="1"/>
      <c r="CX267" s="1"/>
      <c r="CY267" s="1"/>
      <c r="CZ267" s="1"/>
      <c r="DA267" s="1"/>
      <c r="DB267" s="1"/>
      <c r="DC267" s="1"/>
      <c r="DD267" s="1"/>
      <c r="DE267" s="1"/>
      <c r="DF267" s="1"/>
      <c r="DG267" s="1"/>
      <c r="DH267" s="1"/>
      <c r="DI267" s="1"/>
      <c r="DJ267" s="1"/>
      <c r="DK267" s="1"/>
      <c r="DL267" s="1"/>
      <c r="DM267" s="1"/>
      <c r="DN267" s="1"/>
      <c r="DO267" s="1"/>
    </row>
    <row r="268" spans="1:119" ht="13.5" customHeight="1" x14ac:dyDescent="0.2">
      <c r="A268" s="36"/>
      <c r="B268" s="36"/>
      <c r="C268" s="36"/>
      <c r="D268" s="36"/>
      <c r="E268" s="36"/>
      <c r="F268" s="36"/>
      <c r="G268" s="36"/>
      <c r="H268" s="36"/>
      <c r="I268" s="36"/>
      <c r="J268" s="36"/>
      <c r="K268" s="36"/>
      <c r="L268" s="36"/>
      <c r="M268" s="36"/>
      <c r="N268" s="36"/>
      <c r="O268" s="36"/>
      <c r="P268" s="36"/>
      <c r="Q268" s="36"/>
      <c r="R268" s="36"/>
      <c r="S268" s="36"/>
      <c r="T268" s="36"/>
      <c r="U268" s="36"/>
      <c r="V268" s="36"/>
      <c r="W268" s="36"/>
      <c r="X268" s="36"/>
      <c r="BS268" s="1"/>
      <c r="BT268" s="1"/>
      <c r="BU268" s="1"/>
      <c r="BV268" s="1"/>
      <c r="BW268" s="1"/>
      <c r="BX268" s="1"/>
      <c r="BY268" s="1"/>
      <c r="BZ268" s="1"/>
      <c r="CA268" s="1"/>
      <c r="CB268" s="1"/>
      <c r="CC268" s="1"/>
      <c r="CD268" s="1"/>
      <c r="CE268" s="1"/>
      <c r="CF268" s="1"/>
      <c r="CG268" s="1"/>
      <c r="CH268" s="1"/>
      <c r="CI268" s="1"/>
      <c r="CJ268" s="1"/>
      <c r="CK268" s="1"/>
      <c r="CL268" s="1"/>
      <c r="CM268" s="1"/>
      <c r="CN268" s="1"/>
      <c r="CO268" s="1"/>
      <c r="CP268" s="1"/>
      <c r="CQ268" s="1"/>
      <c r="CR268" s="1"/>
      <c r="CS268" s="1"/>
      <c r="CT268" s="1"/>
      <c r="CU268" s="1"/>
      <c r="CV268" s="1"/>
      <c r="CW268" s="1"/>
      <c r="CX268" s="1"/>
      <c r="CY268" s="1"/>
      <c r="CZ268" s="1"/>
      <c r="DA268" s="1"/>
      <c r="DB268" s="1"/>
      <c r="DC268" s="1"/>
      <c r="DD268" s="1"/>
      <c r="DE268" s="1"/>
      <c r="DF268" s="1"/>
      <c r="DG268" s="1"/>
      <c r="DH268" s="1"/>
      <c r="DI268" s="1"/>
      <c r="DJ268" s="1"/>
      <c r="DK268" s="1"/>
      <c r="DL268" s="1"/>
      <c r="DM268" s="1"/>
      <c r="DN268" s="1"/>
      <c r="DO268" s="1"/>
    </row>
    <row r="269" spans="1:119" ht="13.5" customHeight="1" x14ac:dyDescent="0.2">
      <c r="A269" s="36"/>
      <c r="B269" s="36"/>
      <c r="C269" s="36"/>
      <c r="D269" s="36"/>
      <c r="E269" s="36"/>
      <c r="F269" s="36"/>
      <c r="G269" s="36"/>
      <c r="H269" s="36"/>
      <c r="I269" s="36"/>
      <c r="J269" s="36"/>
      <c r="K269" s="36"/>
      <c r="L269" s="36"/>
      <c r="M269" s="36"/>
      <c r="N269" s="36"/>
      <c r="O269" s="36"/>
      <c r="P269" s="36"/>
      <c r="Q269" s="36"/>
      <c r="R269" s="36"/>
      <c r="S269" s="36"/>
      <c r="T269" s="36"/>
      <c r="U269" s="36"/>
      <c r="V269" s="36"/>
      <c r="W269" s="36"/>
      <c r="X269" s="36"/>
      <c r="BS269" s="1"/>
      <c r="BT269" s="1"/>
      <c r="BU269" s="1"/>
      <c r="BV269" s="1"/>
      <c r="BW269" s="1"/>
      <c r="BX269" s="1"/>
      <c r="BY269" s="1"/>
      <c r="BZ269" s="1"/>
      <c r="CA269" s="1"/>
      <c r="CB269" s="1"/>
      <c r="CC269" s="1"/>
      <c r="CD269" s="1"/>
      <c r="CE269" s="1"/>
      <c r="CF269" s="1"/>
      <c r="CG269" s="1"/>
      <c r="CH269" s="1"/>
      <c r="CI269" s="1"/>
      <c r="CJ269" s="1"/>
      <c r="CK269" s="1"/>
      <c r="CL269" s="1"/>
      <c r="CM269" s="1"/>
      <c r="CN269" s="1"/>
      <c r="CO269" s="1"/>
      <c r="CP269" s="1"/>
      <c r="CQ269" s="1"/>
      <c r="CR269" s="1"/>
      <c r="CS269" s="1"/>
      <c r="CT269" s="1"/>
      <c r="CU269" s="1"/>
      <c r="CV269" s="1"/>
      <c r="CW269" s="1"/>
      <c r="CX269" s="1"/>
      <c r="CY269" s="1"/>
      <c r="CZ269" s="1"/>
      <c r="DA269" s="1"/>
      <c r="DB269" s="1"/>
      <c r="DC269" s="1"/>
      <c r="DD269" s="1"/>
      <c r="DE269" s="1"/>
      <c r="DF269" s="1"/>
      <c r="DG269" s="1"/>
      <c r="DH269" s="1"/>
      <c r="DI269" s="1"/>
      <c r="DJ269" s="1"/>
      <c r="DK269" s="1"/>
      <c r="DL269" s="1"/>
      <c r="DM269" s="1"/>
      <c r="DN269" s="1"/>
      <c r="DO269" s="1"/>
    </row>
    <row r="270" spans="1:119" ht="13.5" customHeight="1" x14ac:dyDescent="0.2">
      <c r="A270" s="36"/>
      <c r="B270" s="36"/>
      <c r="C270" s="36"/>
      <c r="D270" s="36"/>
      <c r="E270" s="36"/>
      <c r="F270" s="36"/>
      <c r="G270" s="36"/>
      <c r="H270" s="36"/>
      <c r="I270" s="36"/>
      <c r="J270" s="36"/>
      <c r="K270" s="36"/>
      <c r="L270" s="36"/>
      <c r="M270" s="36"/>
      <c r="N270" s="36"/>
      <c r="O270" s="36"/>
      <c r="P270" s="36"/>
      <c r="Q270" s="36"/>
      <c r="R270" s="36"/>
      <c r="S270" s="36"/>
      <c r="T270" s="36"/>
      <c r="U270" s="36"/>
      <c r="V270" s="36"/>
      <c r="W270" s="36"/>
      <c r="X270" s="36"/>
      <c r="BS270" s="1"/>
      <c r="BT270" s="1"/>
      <c r="BU270" s="1"/>
      <c r="BV270" s="1"/>
      <c r="BW270" s="1"/>
      <c r="BX270" s="1"/>
      <c r="BY270" s="1"/>
      <c r="BZ270" s="1"/>
      <c r="CA270" s="1"/>
      <c r="CB270" s="1"/>
      <c r="CC270" s="1"/>
      <c r="CD270" s="1"/>
      <c r="CE270" s="1"/>
      <c r="CF270" s="1"/>
      <c r="CG270" s="1"/>
      <c r="CH270" s="1"/>
      <c r="CI270" s="1"/>
      <c r="CJ270" s="1"/>
      <c r="CK270" s="1"/>
      <c r="CL270" s="1"/>
      <c r="CM270" s="1"/>
      <c r="CN270" s="1"/>
      <c r="CO270" s="1"/>
      <c r="CP270" s="1"/>
      <c r="CQ270" s="1"/>
      <c r="CR270" s="1"/>
      <c r="CS270" s="1"/>
      <c r="CT270" s="1"/>
      <c r="CU270" s="1"/>
      <c r="CV270" s="1"/>
      <c r="CW270" s="1"/>
      <c r="CX270" s="1"/>
      <c r="CY270" s="1"/>
      <c r="CZ270" s="1"/>
      <c r="DA270" s="1"/>
      <c r="DB270" s="1"/>
      <c r="DC270" s="1"/>
      <c r="DD270" s="1"/>
      <c r="DE270" s="1"/>
      <c r="DF270" s="1"/>
      <c r="DG270" s="1"/>
      <c r="DH270" s="1"/>
      <c r="DI270" s="1"/>
      <c r="DJ270" s="1"/>
      <c r="DK270" s="1"/>
      <c r="DL270" s="1"/>
      <c r="DM270" s="1"/>
      <c r="DN270" s="1"/>
      <c r="DO270" s="1"/>
    </row>
    <row r="271" spans="1:119" ht="13.5" customHeight="1" x14ac:dyDescent="0.2">
      <c r="A271" s="36"/>
      <c r="B271" s="36"/>
      <c r="C271" s="36"/>
      <c r="D271" s="36"/>
      <c r="E271" s="36"/>
      <c r="F271" s="36"/>
      <c r="G271" s="36"/>
      <c r="H271" s="36"/>
      <c r="I271" s="36"/>
      <c r="J271" s="36"/>
      <c r="K271" s="36"/>
      <c r="L271" s="36"/>
      <c r="M271" s="36"/>
      <c r="N271" s="36"/>
      <c r="O271" s="36"/>
      <c r="P271" s="36"/>
      <c r="Q271" s="36"/>
      <c r="R271" s="36"/>
      <c r="S271" s="36"/>
      <c r="T271" s="36"/>
      <c r="U271" s="36"/>
      <c r="V271" s="36"/>
      <c r="W271" s="36"/>
      <c r="X271" s="36"/>
      <c r="BS271" s="1"/>
      <c r="BT271" s="1"/>
      <c r="BU271" s="1"/>
      <c r="BV271" s="1"/>
      <c r="BW271" s="1"/>
      <c r="BX271" s="1"/>
      <c r="BY271" s="1"/>
      <c r="BZ271" s="1"/>
      <c r="CA271" s="1"/>
      <c r="CB271" s="1"/>
      <c r="CC271" s="1"/>
      <c r="CD271" s="1"/>
      <c r="CE271" s="1"/>
      <c r="CF271" s="1"/>
      <c r="CG271" s="1"/>
      <c r="CH271" s="1"/>
      <c r="CI271" s="1"/>
      <c r="CJ271" s="1"/>
      <c r="CK271" s="1"/>
      <c r="CL271" s="1"/>
      <c r="CM271" s="1"/>
      <c r="CN271" s="1"/>
      <c r="CO271" s="1"/>
      <c r="CP271" s="1"/>
      <c r="CQ271" s="1"/>
      <c r="CR271" s="1"/>
      <c r="CS271" s="1"/>
      <c r="CT271" s="1"/>
      <c r="CU271" s="1"/>
      <c r="CV271" s="1"/>
      <c r="CW271" s="1"/>
      <c r="CX271" s="1"/>
      <c r="CY271" s="1"/>
      <c r="CZ271" s="1"/>
      <c r="DA271" s="1"/>
      <c r="DB271" s="1"/>
      <c r="DC271" s="1"/>
      <c r="DD271" s="1"/>
      <c r="DE271" s="1"/>
      <c r="DF271" s="1"/>
      <c r="DG271" s="1"/>
      <c r="DH271" s="1"/>
      <c r="DI271" s="1"/>
      <c r="DJ271" s="1"/>
      <c r="DK271" s="1"/>
      <c r="DL271" s="1"/>
      <c r="DM271" s="1"/>
      <c r="DN271" s="1"/>
      <c r="DO271" s="1"/>
    </row>
    <row r="272" spans="1:119" ht="13.5" customHeight="1" x14ac:dyDescent="0.2">
      <c r="A272" s="36"/>
      <c r="B272" s="36"/>
      <c r="C272" s="36"/>
      <c r="D272" s="36"/>
      <c r="E272" s="36"/>
      <c r="F272" s="36"/>
      <c r="G272" s="36"/>
      <c r="H272" s="36"/>
      <c r="I272" s="36"/>
      <c r="J272" s="36"/>
      <c r="K272" s="36"/>
      <c r="L272" s="36"/>
      <c r="M272" s="36"/>
      <c r="N272" s="36"/>
      <c r="O272" s="36"/>
      <c r="P272" s="36"/>
      <c r="Q272" s="36"/>
      <c r="R272" s="36"/>
      <c r="S272" s="36"/>
      <c r="T272" s="36"/>
      <c r="U272" s="36"/>
      <c r="V272" s="36"/>
      <c r="W272" s="36"/>
      <c r="X272" s="36"/>
      <c r="BS272" s="1"/>
      <c r="BT272" s="1"/>
      <c r="BU272" s="1"/>
      <c r="BV272" s="1"/>
      <c r="BW272" s="1"/>
      <c r="BX272" s="1"/>
      <c r="BY272" s="1"/>
      <c r="BZ272" s="1"/>
      <c r="CA272" s="1"/>
      <c r="CB272" s="1"/>
      <c r="CC272" s="1"/>
      <c r="CD272" s="1"/>
      <c r="CE272" s="1"/>
      <c r="CF272" s="1"/>
      <c r="CG272" s="1"/>
      <c r="CH272" s="1"/>
      <c r="CI272" s="1"/>
      <c r="CJ272" s="1"/>
      <c r="CK272" s="1"/>
      <c r="CL272" s="1"/>
      <c r="CM272" s="1"/>
      <c r="CN272" s="1"/>
      <c r="CO272" s="1"/>
      <c r="CP272" s="1"/>
      <c r="CQ272" s="1"/>
      <c r="CR272" s="1"/>
      <c r="CS272" s="1"/>
      <c r="CT272" s="1"/>
      <c r="CU272" s="1"/>
      <c r="CV272" s="1"/>
      <c r="CW272" s="1"/>
      <c r="CX272" s="1"/>
      <c r="CY272" s="1"/>
      <c r="CZ272" s="1"/>
      <c r="DA272" s="1"/>
      <c r="DB272" s="1"/>
      <c r="DC272" s="1"/>
      <c r="DD272" s="1"/>
      <c r="DE272" s="1"/>
      <c r="DF272" s="1"/>
      <c r="DG272" s="1"/>
      <c r="DH272" s="1"/>
      <c r="DI272" s="1"/>
      <c r="DJ272" s="1"/>
      <c r="DK272" s="1"/>
      <c r="DL272" s="1"/>
      <c r="DM272" s="1"/>
      <c r="DN272" s="1"/>
      <c r="DO272" s="1"/>
    </row>
    <row r="273" spans="1:119" ht="13.5" customHeight="1" x14ac:dyDescent="0.2">
      <c r="A273" s="36"/>
      <c r="B273" s="36"/>
      <c r="C273" s="36"/>
      <c r="D273" s="36"/>
      <c r="E273" s="36"/>
      <c r="F273" s="36"/>
      <c r="G273" s="36"/>
      <c r="H273" s="36"/>
      <c r="I273" s="36"/>
      <c r="J273" s="36"/>
      <c r="K273" s="36"/>
      <c r="L273" s="36"/>
      <c r="M273" s="36"/>
      <c r="N273" s="36"/>
      <c r="O273" s="36"/>
      <c r="P273" s="36"/>
      <c r="Q273" s="36"/>
      <c r="R273" s="36"/>
      <c r="S273" s="36"/>
      <c r="T273" s="36"/>
      <c r="U273" s="36"/>
      <c r="V273" s="36"/>
      <c r="W273" s="36"/>
      <c r="X273" s="36"/>
      <c r="BS273" s="1"/>
      <c r="BT273" s="1"/>
      <c r="BU273" s="1"/>
      <c r="BV273" s="1"/>
      <c r="BW273" s="1"/>
      <c r="BX273" s="1"/>
      <c r="BY273" s="1"/>
      <c r="BZ273" s="1"/>
      <c r="CA273" s="1"/>
      <c r="CB273" s="1"/>
      <c r="CC273" s="1"/>
      <c r="CD273" s="1"/>
      <c r="CE273" s="1"/>
      <c r="CF273" s="1"/>
      <c r="CG273" s="1"/>
      <c r="CH273" s="1"/>
      <c r="CI273" s="1"/>
      <c r="CJ273" s="1"/>
      <c r="CK273" s="1"/>
      <c r="CL273" s="1"/>
      <c r="CM273" s="1"/>
      <c r="CN273" s="1"/>
      <c r="CO273" s="1"/>
      <c r="CP273" s="1"/>
      <c r="CQ273" s="1"/>
      <c r="CR273" s="1"/>
      <c r="CS273" s="1"/>
      <c r="CT273" s="1"/>
      <c r="CU273" s="1"/>
      <c r="CV273" s="1"/>
      <c r="CW273" s="1"/>
      <c r="CX273" s="1"/>
      <c r="CY273" s="1"/>
      <c r="CZ273" s="1"/>
      <c r="DA273" s="1"/>
      <c r="DB273" s="1"/>
      <c r="DC273" s="1"/>
      <c r="DD273" s="1"/>
      <c r="DE273" s="1"/>
      <c r="DF273" s="1"/>
      <c r="DG273" s="1"/>
      <c r="DH273" s="1"/>
      <c r="DI273" s="1"/>
      <c r="DJ273" s="1"/>
      <c r="DK273" s="1"/>
      <c r="DL273" s="1"/>
      <c r="DM273" s="1"/>
      <c r="DN273" s="1"/>
      <c r="DO273" s="1"/>
    </row>
    <row r="274" spans="1:119" ht="13.5" customHeight="1" x14ac:dyDescent="0.2">
      <c r="A274" s="36"/>
      <c r="B274" s="36"/>
      <c r="C274" s="36"/>
      <c r="D274" s="36"/>
      <c r="E274" s="36"/>
      <c r="F274" s="36"/>
      <c r="G274" s="36"/>
      <c r="H274" s="36"/>
      <c r="I274" s="36"/>
      <c r="J274" s="36"/>
      <c r="K274" s="36"/>
      <c r="L274" s="36"/>
      <c r="M274" s="36"/>
      <c r="N274" s="36"/>
      <c r="O274" s="36"/>
      <c r="P274" s="36"/>
      <c r="Q274" s="36"/>
      <c r="R274" s="36"/>
      <c r="S274" s="36"/>
      <c r="T274" s="36"/>
      <c r="U274" s="36"/>
      <c r="V274" s="36"/>
      <c r="W274" s="36"/>
      <c r="X274" s="36"/>
      <c r="BS274" s="1"/>
      <c r="BT274" s="1"/>
      <c r="BU274" s="1"/>
      <c r="BV274" s="1"/>
      <c r="BW274" s="1"/>
      <c r="BX274" s="1"/>
      <c r="BY274" s="1"/>
      <c r="BZ274" s="1"/>
      <c r="CA274" s="1"/>
      <c r="CB274" s="1"/>
      <c r="CC274" s="1"/>
      <c r="CD274" s="1"/>
      <c r="CE274" s="1"/>
      <c r="CF274" s="1"/>
      <c r="CG274" s="1"/>
      <c r="CH274" s="1"/>
      <c r="CI274" s="1"/>
      <c r="CJ274" s="1"/>
      <c r="CK274" s="1"/>
      <c r="CL274" s="1"/>
      <c r="CM274" s="1"/>
      <c r="CN274" s="1"/>
      <c r="CO274" s="1"/>
      <c r="CP274" s="1"/>
      <c r="CQ274" s="1"/>
      <c r="CR274" s="1"/>
      <c r="CS274" s="1"/>
      <c r="CT274" s="1"/>
      <c r="CU274" s="1"/>
      <c r="CV274" s="1"/>
      <c r="CW274" s="1"/>
      <c r="CX274" s="1"/>
      <c r="CY274" s="1"/>
      <c r="CZ274" s="1"/>
      <c r="DA274" s="1"/>
      <c r="DB274" s="1"/>
      <c r="DC274" s="1"/>
      <c r="DD274" s="1"/>
      <c r="DE274" s="1"/>
      <c r="DF274" s="1"/>
      <c r="DG274" s="1"/>
      <c r="DH274" s="1"/>
      <c r="DI274" s="1"/>
      <c r="DJ274" s="1"/>
      <c r="DK274" s="1"/>
      <c r="DL274" s="1"/>
      <c r="DM274" s="1"/>
      <c r="DN274" s="1"/>
      <c r="DO274" s="1"/>
    </row>
    <row r="275" spans="1:119" ht="13.5" customHeight="1" x14ac:dyDescent="0.2">
      <c r="A275" s="36"/>
      <c r="B275" s="36"/>
      <c r="C275" s="36"/>
      <c r="D275" s="36"/>
      <c r="E275" s="36"/>
      <c r="F275" s="36"/>
      <c r="G275" s="36"/>
      <c r="H275" s="36"/>
      <c r="I275" s="36"/>
      <c r="J275" s="36"/>
      <c r="K275" s="36"/>
      <c r="L275" s="36"/>
      <c r="M275" s="36"/>
      <c r="N275" s="36"/>
      <c r="O275" s="36"/>
      <c r="P275" s="36"/>
      <c r="Q275" s="36"/>
      <c r="R275" s="36"/>
      <c r="S275" s="36"/>
      <c r="T275" s="36"/>
      <c r="U275" s="36"/>
      <c r="V275" s="36"/>
      <c r="W275" s="36"/>
      <c r="X275" s="36"/>
      <c r="BS275" s="1"/>
      <c r="BT275" s="1"/>
      <c r="BU275" s="1"/>
      <c r="BV275" s="1"/>
      <c r="BW275" s="1"/>
      <c r="BX275" s="1"/>
      <c r="BY275" s="1"/>
      <c r="BZ275" s="1"/>
      <c r="CA275" s="1"/>
      <c r="CB275" s="1"/>
      <c r="CC275" s="1"/>
      <c r="CD275" s="1"/>
      <c r="CE275" s="1"/>
      <c r="CF275" s="1"/>
      <c r="CG275" s="1"/>
      <c r="CH275" s="1"/>
      <c r="CI275" s="1"/>
      <c r="CJ275" s="1"/>
      <c r="CK275" s="1"/>
      <c r="CL275" s="1"/>
      <c r="CM275" s="1"/>
      <c r="CN275" s="1"/>
      <c r="CO275" s="1"/>
      <c r="CP275" s="1"/>
      <c r="CQ275" s="1"/>
      <c r="CR275" s="1"/>
      <c r="CS275" s="1"/>
      <c r="CT275" s="1"/>
      <c r="CU275" s="1"/>
      <c r="CV275" s="1"/>
      <c r="CW275" s="1"/>
      <c r="CX275" s="1"/>
      <c r="CY275" s="1"/>
      <c r="CZ275" s="1"/>
      <c r="DA275" s="1"/>
      <c r="DB275" s="1"/>
      <c r="DC275" s="1"/>
      <c r="DD275" s="1"/>
      <c r="DE275" s="1"/>
      <c r="DF275" s="1"/>
      <c r="DG275" s="1"/>
      <c r="DH275" s="1"/>
      <c r="DI275" s="1"/>
      <c r="DJ275" s="1"/>
      <c r="DK275" s="1"/>
      <c r="DL275" s="1"/>
      <c r="DM275" s="1"/>
      <c r="DN275" s="1"/>
      <c r="DO275" s="1"/>
    </row>
    <row r="276" spans="1:119" ht="13.5" customHeight="1" x14ac:dyDescent="0.2">
      <c r="A276" s="36"/>
      <c r="B276" s="36"/>
      <c r="C276" s="36"/>
      <c r="D276" s="36"/>
      <c r="E276" s="36"/>
      <c r="F276" s="36"/>
      <c r="G276" s="36"/>
      <c r="H276" s="36"/>
      <c r="I276" s="36"/>
      <c r="J276" s="36"/>
      <c r="K276" s="36"/>
      <c r="L276" s="36"/>
      <c r="M276" s="36"/>
      <c r="N276" s="36"/>
      <c r="O276" s="36"/>
      <c r="P276" s="36"/>
      <c r="Q276" s="36"/>
      <c r="R276" s="36"/>
      <c r="S276" s="36"/>
      <c r="T276" s="36"/>
      <c r="U276" s="36"/>
      <c r="V276" s="36"/>
      <c r="W276" s="36"/>
      <c r="X276" s="36"/>
      <c r="BS276" s="1"/>
      <c r="BT276" s="1"/>
      <c r="BU276" s="1"/>
      <c r="BV276" s="1"/>
      <c r="BW276" s="1"/>
      <c r="BX276" s="1"/>
      <c r="BY276" s="1"/>
      <c r="BZ276" s="1"/>
      <c r="CA276" s="1"/>
      <c r="CB276" s="1"/>
      <c r="CC276" s="1"/>
      <c r="CD276" s="1"/>
      <c r="CE276" s="1"/>
      <c r="CF276" s="1"/>
      <c r="CG276" s="1"/>
      <c r="CH276" s="1"/>
      <c r="CI276" s="1"/>
      <c r="CJ276" s="1"/>
      <c r="CK276" s="1"/>
      <c r="CL276" s="1"/>
      <c r="CM276" s="1"/>
      <c r="CN276" s="1"/>
      <c r="CO276" s="1"/>
      <c r="CP276" s="1"/>
      <c r="CQ276" s="1"/>
      <c r="CR276" s="1"/>
      <c r="CS276" s="1"/>
      <c r="CT276" s="1"/>
      <c r="CU276" s="1"/>
      <c r="CV276" s="1"/>
      <c r="CW276" s="1"/>
      <c r="CX276" s="1"/>
      <c r="CY276" s="1"/>
      <c r="CZ276" s="1"/>
      <c r="DA276" s="1"/>
      <c r="DB276" s="1"/>
      <c r="DC276" s="1"/>
      <c r="DD276" s="1"/>
      <c r="DE276" s="1"/>
      <c r="DF276" s="1"/>
      <c r="DG276" s="1"/>
      <c r="DH276" s="1"/>
      <c r="DI276" s="1"/>
      <c r="DJ276" s="1"/>
      <c r="DK276" s="1"/>
      <c r="DL276" s="1"/>
      <c r="DM276" s="1"/>
      <c r="DN276" s="1"/>
      <c r="DO276" s="1"/>
    </row>
    <row r="277" spans="1:119" ht="13.5" customHeight="1" x14ac:dyDescent="0.2">
      <c r="A277" s="36"/>
      <c r="B277" s="36"/>
      <c r="C277" s="36"/>
      <c r="D277" s="36"/>
      <c r="E277" s="36"/>
      <c r="F277" s="36"/>
      <c r="G277" s="36"/>
      <c r="H277" s="36"/>
      <c r="I277" s="36"/>
      <c r="J277" s="36"/>
      <c r="K277" s="36"/>
      <c r="L277" s="36"/>
      <c r="M277" s="36"/>
      <c r="N277" s="36"/>
      <c r="O277" s="36"/>
      <c r="P277" s="36"/>
      <c r="Q277" s="36"/>
      <c r="R277" s="36"/>
      <c r="S277" s="36"/>
      <c r="T277" s="36"/>
      <c r="U277" s="36"/>
      <c r="V277" s="36"/>
      <c r="W277" s="36"/>
      <c r="X277" s="36"/>
      <c r="BS277" s="1"/>
      <c r="BT277" s="1"/>
      <c r="BU277" s="1"/>
      <c r="BV277" s="1"/>
      <c r="BW277" s="1"/>
      <c r="BX277" s="1"/>
      <c r="BY277" s="1"/>
      <c r="BZ277" s="1"/>
      <c r="CA277" s="1"/>
      <c r="CB277" s="1"/>
      <c r="CC277" s="1"/>
      <c r="CD277" s="1"/>
      <c r="CE277" s="1"/>
      <c r="CF277" s="1"/>
      <c r="CG277" s="1"/>
      <c r="CH277" s="1"/>
      <c r="CI277" s="1"/>
      <c r="CJ277" s="1"/>
      <c r="CK277" s="1"/>
      <c r="CL277" s="1"/>
      <c r="CM277" s="1"/>
      <c r="CN277" s="1"/>
      <c r="CO277" s="1"/>
      <c r="CP277" s="1"/>
      <c r="CQ277" s="1"/>
      <c r="CR277" s="1"/>
      <c r="CS277" s="1"/>
      <c r="CT277" s="1"/>
      <c r="CU277" s="1"/>
      <c r="CV277" s="1"/>
      <c r="CW277" s="1"/>
      <c r="CX277" s="1"/>
      <c r="CY277" s="1"/>
      <c r="CZ277" s="1"/>
      <c r="DA277" s="1"/>
      <c r="DB277" s="1"/>
      <c r="DC277" s="1"/>
      <c r="DD277" s="1"/>
      <c r="DE277" s="1"/>
      <c r="DF277" s="1"/>
      <c r="DG277" s="1"/>
      <c r="DH277" s="1"/>
      <c r="DI277" s="1"/>
      <c r="DJ277" s="1"/>
      <c r="DK277" s="1"/>
      <c r="DL277" s="1"/>
      <c r="DM277" s="1"/>
      <c r="DN277" s="1"/>
      <c r="DO277" s="1"/>
    </row>
    <row r="278" spans="1:119" ht="13.5" customHeight="1" x14ac:dyDescent="0.2">
      <c r="A278" s="36"/>
      <c r="B278" s="36"/>
      <c r="C278" s="36"/>
      <c r="D278" s="36"/>
      <c r="E278" s="36"/>
      <c r="F278" s="36"/>
      <c r="G278" s="36"/>
      <c r="H278" s="36"/>
      <c r="I278" s="36"/>
      <c r="J278" s="36"/>
      <c r="K278" s="36"/>
      <c r="L278" s="36"/>
      <c r="M278" s="36"/>
      <c r="N278" s="36"/>
      <c r="O278" s="36"/>
      <c r="P278" s="36"/>
      <c r="Q278" s="36"/>
      <c r="R278" s="36"/>
      <c r="S278" s="36"/>
      <c r="T278" s="36"/>
      <c r="U278" s="36"/>
      <c r="V278" s="36"/>
      <c r="W278" s="36"/>
      <c r="X278" s="36"/>
      <c r="BS278" s="1"/>
      <c r="BT278" s="1"/>
      <c r="BU278" s="1"/>
      <c r="BV278" s="1"/>
      <c r="BW278" s="1"/>
      <c r="BX278" s="1"/>
      <c r="BY278" s="1"/>
      <c r="BZ278" s="1"/>
      <c r="CA278" s="1"/>
      <c r="CB278" s="1"/>
      <c r="CC278" s="1"/>
      <c r="CD278" s="1"/>
      <c r="CE278" s="1"/>
      <c r="CF278" s="1"/>
      <c r="CG278" s="1"/>
      <c r="CH278" s="1"/>
      <c r="CI278" s="1"/>
      <c r="CJ278" s="1"/>
      <c r="CK278" s="1"/>
      <c r="CL278" s="1"/>
      <c r="CM278" s="1"/>
      <c r="CN278" s="1"/>
      <c r="CO278" s="1"/>
      <c r="CP278" s="1"/>
      <c r="CQ278" s="1"/>
      <c r="CR278" s="1"/>
      <c r="CS278" s="1"/>
      <c r="CT278" s="1"/>
      <c r="CU278" s="1"/>
      <c r="CV278" s="1"/>
      <c r="CW278" s="1"/>
      <c r="CX278" s="1"/>
      <c r="CY278" s="1"/>
      <c r="CZ278" s="1"/>
      <c r="DA278" s="1"/>
      <c r="DB278" s="1"/>
      <c r="DC278" s="1"/>
      <c r="DD278" s="1"/>
      <c r="DE278" s="1"/>
      <c r="DF278" s="1"/>
      <c r="DG278" s="1"/>
      <c r="DH278" s="1"/>
      <c r="DI278" s="1"/>
      <c r="DJ278" s="1"/>
      <c r="DK278" s="1"/>
      <c r="DL278" s="1"/>
      <c r="DM278" s="1"/>
      <c r="DN278" s="1"/>
      <c r="DO278" s="1"/>
    </row>
    <row r="279" spans="1:119" ht="13.5" customHeight="1" x14ac:dyDescent="0.2">
      <c r="A279" s="36"/>
      <c r="B279" s="36"/>
      <c r="C279" s="36"/>
      <c r="D279" s="36"/>
      <c r="E279" s="36"/>
      <c r="F279" s="36"/>
      <c r="G279" s="36"/>
      <c r="H279" s="36"/>
      <c r="I279" s="36"/>
      <c r="J279" s="36"/>
      <c r="K279" s="36"/>
      <c r="L279" s="36"/>
      <c r="M279" s="36"/>
      <c r="N279" s="36"/>
      <c r="O279" s="36"/>
      <c r="P279" s="36"/>
      <c r="Q279" s="36"/>
      <c r="R279" s="36"/>
      <c r="S279" s="36"/>
      <c r="T279" s="36"/>
      <c r="U279" s="36"/>
      <c r="V279" s="36"/>
      <c r="W279" s="36"/>
      <c r="X279" s="36"/>
      <c r="BS279" s="1"/>
      <c r="BT279" s="1"/>
      <c r="BU279" s="1"/>
      <c r="BV279" s="1"/>
      <c r="BW279" s="1"/>
      <c r="BX279" s="1"/>
      <c r="BY279" s="1"/>
      <c r="BZ279" s="1"/>
      <c r="CA279" s="1"/>
      <c r="CB279" s="1"/>
      <c r="CC279" s="1"/>
      <c r="CD279" s="1"/>
      <c r="CE279" s="1"/>
      <c r="CF279" s="1"/>
      <c r="CG279" s="1"/>
      <c r="CH279" s="1"/>
      <c r="CI279" s="1"/>
      <c r="CJ279" s="1"/>
      <c r="CK279" s="1"/>
      <c r="CL279" s="1"/>
      <c r="CM279" s="1"/>
      <c r="CN279" s="1"/>
      <c r="CO279" s="1"/>
      <c r="CP279" s="1"/>
      <c r="CQ279" s="1"/>
      <c r="CR279" s="1"/>
      <c r="CS279" s="1"/>
      <c r="CT279" s="1"/>
      <c r="CU279" s="1"/>
      <c r="CV279" s="1"/>
      <c r="CW279" s="1"/>
      <c r="CX279" s="1"/>
      <c r="CY279" s="1"/>
      <c r="CZ279" s="1"/>
      <c r="DA279" s="1"/>
      <c r="DB279" s="1"/>
      <c r="DC279" s="1"/>
      <c r="DD279" s="1"/>
      <c r="DE279" s="1"/>
      <c r="DF279" s="1"/>
      <c r="DG279" s="1"/>
      <c r="DH279" s="1"/>
      <c r="DI279" s="1"/>
      <c r="DJ279" s="1"/>
      <c r="DK279" s="1"/>
      <c r="DL279" s="1"/>
      <c r="DM279" s="1"/>
      <c r="DN279" s="1"/>
      <c r="DO279" s="1"/>
    </row>
    <row r="280" spans="1:119" ht="13.5" customHeight="1" x14ac:dyDescent="0.2">
      <c r="A280" s="36"/>
      <c r="B280" s="36"/>
      <c r="C280" s="36"/>
      <c r="D280" s="36"/>
      <c r="E280" s="36"/>
      <c r="F280" s="36"/>
      <c r="G280" s="36"/>
      <c r="H280" s="36"/>
      <c r="I280" s="36"/>
      <c r="J280" s="36"/>
      <c r="K280" s="36"/>
      <c r="L280" s="36"/>
      <c r="M280" s="36"/>
      <c r="N280" s="36"/>
      <c r="O280" s="36"/>
      <c r="P280" s="36"/>
      <c r="Q280" s="36"/>
      <c r="R280" s="36"/>
      <c r="S280" s="36"/>
      <c r="T280" s="36"/>
      <c r="U280" s="36"/>
      <c r="V280" s="36"/>
      <c r="W280" s="36"/>
      <c r="X280" s="36"/>
      <c r="BS280" s="1"/>
      <c r="BT280" s="1"/>
      <c r="BU280" s="1"/>
      <c r="BV280" s="1"/>
      <c r="BW280" s="1"/>
      <c r="BX280" s="1"/>
      <c r="BY280" s="1"/>
      <c r="BZ280" s="1"/>
      <c r="CA280" s="1"/>
      <c r="CB280" s="1"/>
      <c r="CC280" s="1"/>
      <c r="CD280" s="1"/>
      <c r="CE280" s="1"/>
      <c r="CF280" s="1"/>
      <c r="CG280" s="1"/>
      <c r="CH280" s="1"/>
      <c r="CI280" s="1"/>
      <c r="CJ280" s="1"/>
      <c r="CK280" s="1"/>
      <c r="CL280" s="1"/>
      <c r="CM280" s="1"/>
      <c r="CN280" s="1"/>
      <c r="CO280" s="1"/>
      <c r="CP280" s="1"/>
      <c r="CQ280" s="1"/>
      <c r="CR280" s="1"/>
      <c r="CS280" s="1"/>
      <c r="CT280" s="1"/>
      <c r="CU280" s="1"/>
      <c r="CV280" s="1"/>
      <c r="CW280" s="1"/>
      <c r="CX280" s="1"/>
      <c r="CY280" s="1"/>
      <c r="CZ280" s="1"/>
      <c r="DA280" s="1"/>
      <c r="DB280" s="1"/>
      <c r="DC280" s="1"/>
      <c r="DD280" s="1"/>
      <c r="DE280" s="1"/>
      <c r="DF280" s="1"/>
      <c r="DG280" s="1"/>
      <c r="DH280" s="1"/>
      <c r="DI280" s="1"/>
      <c r="DJ280" s="1"/>
      <c r="DK280" s="1"/>
      <c r="DL280" s="1"/>
      <c r="DM280" s="1"/>
      <c r="DN280" s="1"/>
      <c r="DO280" s="1"/>
    </row>
    <row r="281" spans="1:119" ht="13.5" customHeight="1" x14ac:dyDescent="0.2">
      <c r="A281" s="36"/>
      <c r="B281" s="36"/>
      <c r="C281" s="36"/>
      <c r="D281" s="36"/>
      <c r="E281" s="36"/>
      <c r="F281" s="36"/>
      <c r="G281" s="36"/>
      <c r="H281" s="36"/>
      <c r="I281" s="36"/>
      <c r="J281" s="36"/>
      <c r="K281" s="36"/>
      <c r="L281" s="36"/>
      <c r="M281" s="36"/>
      <c r="N281" s="36"/>
      <c r="O281" s="36"/>
      <c r="P281" s="36"/>
      <c r="Q281" s="36"/>
      <c r="R281" s="36"/>
      <c r="S281" s="36"/>
      <c r="T281" s="36"/>
      <c r="U281" s="36"/>
      <c r="V281" s="36"/>
      <c r="W281" s="36"/>
      <c r="X281" s="36"/>
      <c r="BS281" s="1"/>
      <c r="BT281" s="1"/>
      <c r="BU281" s="1"/>
      <c r="BV281" s="1"/>
      <c r="BW281" s="1"/>
      <c r="BX281" s="1"/>
      <c r="BY281" s="1"/>
      <c r="BZ281" s="1"/>
      <c r="CA281" s="1"/>
      <c r="CB281" s="1"/>
      <c r="CC281" s="1"/>
      <c r="CD281" s="1"/>
      <c r="CE281" s="1"/>
      <c r="CF281" s="1"/>
      <c r="CG281" s="1"/>
      <c r="CH281" s="1"/>
      <c r="CI281" s="1"/>
      <c r="CJ281" s="1"/>
      <c r="CK281" s="1"/>
      <c r="CL281" s="1"/>
      <c r="CM281" s="1"/>
      <c r="CN281" s="1"/>
      <c r="CO281" s="1"/>
      <c r="CP281" s="1"/>
      <c r="CQ281" s="1"/>
      <c r="CR281" s="1"/>
      <c r="CS281" s="1"/>
      <c r="CT281" s="1"/>
      <c r="CU281" s="1"/>
      <c r="CV281" s="1"/>
      <c r="CW281" s="1"/>
      <c r="CX281" s="1"/>
      <c r="CY281" s="1"/>
      <c r="CZ281" s="1"/>
      <c r="DA281" s="1"/>
      <c r="DB281" s="1"/>
      <c r="DC281" s="1"/>
      <c r="DD281" s="1"/>
      <c r="DE281" s="1"/>
      <c r="DF281" s="1"/>
      <c r="DG281" s="1"/>
      <c r="DH281" s="1"/>
      <c r="DI281" s="1"/>
      <c r="DJ281" s="1"/>
      <c r="DK281" s="1"/>
      <c r="DL281" s="1"/>
      <c r="DM281" s="1"/>
      <c r="DN281" s="1"/>
      <c r="DO281" s="1"/>
    </row>
    <row r="282" spans="1:119" ht="13.5" customHeight="1" x14ac:dyDescent="0.2">
      <c r="A282" s="36"/>
      <c r="B282" s="36"/>
      <c r="C282" s="36"/>
      <c r="D282" s="36"/>
      <c r="E282" s="36"/>
      <c r="F282" s="36"/>
      <c r="G282" s="36"/>
      <c r="H282" s="36"/>
      <c r="I282" s="36"/>
      <c r="J282" s="36"/>
      <c r="K282" s="36"/>
      <c r="L282" s="36"/>
      <c r="M282" s="36"/>
      <c r="N282" s="36"/>
      <c r="O282" s="36"/>
      <c r="P282" s="36"/>
      <c r="Q282" s="36"/>
      <c r="R282" s="36"/>
      <c r="S282" s="36"/>
      <c r="T282" s="36"/>
      <c r="U282" s="36"/>
      <c r="V282" s="36"/>
      <c r="W282" s="36"/>
      <c r="X282" s="36"/>
      <c r="BS282" s="1"/>
      <c r="BT282" s="1"/>
      <c r="BU282" s="1"/>
      <c r="BV282" s="1"/>
      <c r="BW282" s="1"/>
      <c r="BX282" s="1"/>
      <c r="BY282" s="1"/>
      <c r="BZ282" s="1"/>
      <c r="CA282" s="1"/>
      <c r="CB282" s="1"/>
      <c r="CC282" s="1"/>
      <c r="CD282" s="1"/>
      <c r="CE282" s="1"/>
      <c r="CF282" s="1"/>
      <c r="CG282" s="1"/>
      <c r="CH282" s="1"/>
      <c r="CI282" s="1"/>
      <c r="CJ282" s="1"/>
      <c r="CK282" s="1"/>
      <c r="CL282" s="1"/>
      <c r="CM282" s="1"/>
      <c r="CN282" s="1"/>
      <c r="CO282" s="1"/>
      <c r="CP282" s="1"/>
      <c r="CQ282" s="1"/>
      <c r="CR282" s="1"/>
      <c r="CS282" s="1"/>
      <c r="CT282" s="1"/>
      <c r="CU282" s="1"/>
      <c r="CV282" s="1"/>
      <c r="CW282" s="1"/>
      <c r="CX282" s="1"/>
      <c r="CY282" s="1"/>
      <c r="CZ282" s="1"/>
      <c r="DA282" s="1"/>
      <c r="DB282" s="1"/>
      <c r="DC282" s="1"/>
      <c r="DD282" s="1"/>
      <c r="DE282" s="1"/>
      <c r="DF282" s="1"/>
      <c r="DG282" s="1"/>
      <c r="DH282" s="1"/>
      <c r="DI282" s="1"/>
      <c r="DJ282" s="1"/>
      <c r="DK282" s="1"/>
      <c r="DL282" s="1"/>
      <c r="DM282" s="1"/>
      <c r="DN282" s="1"/>
      <c r="DO282" s="1"/>
    </row>
    <row r="283" spans="1:119" ht="13.5" customHeight="1" x14ac:dyDescent="0.2">
      <c r="A283" s="36"/>
      <c r="B283" s="36"/>
      <c r="C283" s="36"/>
      <c r="D283" s="36"/>
      <c r="E283" s="36"/>
      <c r="F283" s="36"/>
      <c r="G283" s="36"/>
      <c r="H283" s="36"/>
      <c r="I283" s="36"/>
      <c r="J283" s="36"/>
      <c r="K283" s="36"/>
      <c r="L283" s="36"/>
      <c r="M283" s="36"/>
      <c r="N283" s="36"/>
      <c r="O283" s="36"/>
      <c r="P283" s="36"/>
      <c r="Q283" s="36"/>
      <c r="R283" s="36"/>
      <c r="S283" s="36"/>
      <c r="T283" s="36"/>
      <c r="U283" s="36"/>
      <c r="V283" s="36"/>
      <c r="W283" s="36"/>
      <c r="X283" s="36"/>
      <c r="BS283" s="1"/>
      <c r="BT283" s="1"/>
      <c r="BU283" s="1"/>
      <c r="BV283" s="1"/>
      <c r="BW283" s="1"/>
      <c r="BX283" s="1"/>
      <c r="BY283" s="1"/>
      <c r="BZ283" s="1"/>
      <c r="CA283" s="1"/>
      <c r="CB283" s="1"/>
      <c r="CC283" s="1"/>
      <c r="CD283" s="1"/>
      <c r="CE283" s="1"/>
      <c r="CF283" s="1"/>
      <c r="CG283" s="1"/>
      <c r="CH283" s="1"/>
      <c r="CI283" s="1"/>
      <c r="CJ283" s="1"/>
      <c r="CK283" s="1"/>
      <c r="CL283" s="1"/>
      <c r="CM283" s="1"/>
      <c r="CN283" s="1"/>
      <c r="CO283" s="1"/>
      <c r="CP283" s="1"/>
      <c r="CQ283" s="1"/>
      <c r="CR283" s="1"/>
      <c r="CS283" s="1"/>
      <c r="CT283" s="1"/>
      <c r="CU283" s="1"/>
      <c r="CV283" s="1"/>
      <c r="CW283" s="1"/>
      <c r="CX283" s="1"/>
      <c r="CY283" s="1"/>
      <c r="CZ283" s="1"/>
      <c r="DA283" s="1"/>
      <c r="DB283" s="1"/>
      <c r="DC283" s="1"/>
      <c r="DD283" s="1"/>
      <c r="DE283" s="1"/>
      <c r="DF283" s="1"/>
      <c r="DG283" s="1"/>
      <c r="DH283" s="1"/>
      <c r="DI283" s="1"/>
      <c r="DJ283" s="1"/>
      <c r="DK283" s="1"/>
      <c r="DL283" s="1"/>
      <c r="DM283" s="1"/>
      <c r="DN283" s="1"/>
      <c r="DO283" s="1"/>
    </row>
    <row r="284" spans="1:119" ht="13.5" customHeight="1" x14ac:dyDescent="0.2">
      <c r="A284" s="36"/>
      <c r="B284" s="36"/>
      <c r="C284" s="36"/>
      <c r="D284" s="36"/>
      <c r="E284" s="36"/>
      <c r="F284" s="36"/>
      <c r="G284" s="36"/>
      <c r="H284" s="36"/>
      <c r="I284" s="36"/>
      <c r="J284" s="36"/>
      <c r="K284" s="36"/>
      <c r="L284" s="36"/>
      <c r="M284" s="36"/>
      <c r="N284" s="36"/>
      <c r="O284" s="36"/>
      <c r="P284" s="36"/>
      <c r="Q284" s="36"/>
      <c r="R284" s="36"/>
      <c r="S284" s="36"/>
      <c r="T284" s="36"/>
      <c r="U284" s="36"/>
      <c r="V284" s="36"/>
      <c r="W284" s="36"/>
      <c r="X284" s="36"/>
      <c r="BS284" s="1"/>
      <c r="BT284" s="1"/>
      <c r="BU284" s="1"/>
      <c r="BV284" s="1"/>
      <c r="BW284" s="1"/>
      <c r="BX284" s="1"/>
      <c r="BY284" s="1"/>
      <c r="BZ284" s="1"/>
      <c r="CA284" s="1"/>
      <c r="CB284" s="1"/>
      <c r="CC284" s="1"/>
      <c r="CD284" s="1"/>
      <c r="CE284" s="1"/>
      <c r="CF284" s="1"/>
      <c r="CG284" s="1"/>
      <c r="CH284" s="1"/>
      <c r="CI284" s="1"/>
      <c r="CJ284" s="1"/>
      <c r="CK284" s="1"/>
      <c r="CL284" s="1"/>
      <c r="CM284" s="1"/>
      <c r="CN284" s="1"/>
      <c r="CO284" s="1"/>
      <c r="CP284" s="1"/>
      <c r="CQ284" s="1"/>
      <c r="CR284" s="1"/>
      <c r="CS284" s="1"/>
      <c r="CT284" s="1"/>
      <c r="CU284" s="1"/>
      <c r="CV284" s="1"/>
      <c r="CW284" s="1"/>
      <c r="CX284" s="1"/>
      <c r="CY284" s="1"/>
      <c r="CZ284" s="1"/>
      <c r="DA284" s="1"/>
      <c r="DB284" s="1"/>
      <c r="DC284" s="1"/>
      <c r="DD284" s="1"/>
      <c r="DE284" s="1"/>
      <c r="DF284" s="1"/>
      <c r="DG284" s="1"/>
      <c r="DH284" s="1"/>
      <c r="DI284" s="1"/>
      <c r="DJ284" s="1"/>
      <c r="DK284" s="1"/>
      <c r="DL284" s="1"/>
      <c r="DM284" s="1"/>
      <c r="DN284" s="1"/>
      <c r="DO284" s="1"/>
    </row>
    <row r="285" spans="1:119" ht="13.5" customHeight="1" x14ac:dyDescent="0.2">
      <c r="A285" s="36"/>
      <c r="B285" s="36"/>
      <c r="C285" s="36"/>
      <c r="D285" s="36"/>
      <c r="E285" s="36"/>
      <c r="F285" s="36"/>
      <c r="G285" s="36"/>
      <c r="H285" s="36"/>
      <c r="I285" s="36"/>
      <c r="J285" s="36"/>
      <c r="K285" s="36"/>
      <c r="L285" s="36"/>
      <c r="M285" s="36"/>
      <c r="N285" s="36"/>
      <c r="O285" s="36"/>
      <c r="P285" s="36"/>
      <c r="Q285" s="36"/>
      <c r="R285" s="36"/>
      <c r="S285" s="36"/>
      <c r="T285" s="36"/>
      <c r="U285" s="36"/>
      <c r="V285" s="36"/>
      <c r="W285" s="36"/>
      <c r="X285" s="36"/>
      <c r="BS285" s="1"/>
      <c r="BT285" s="1"/>
      <c r="BU285" s="1"/>
      <c r="BV285" s="1"/>
      <c r="BW285" s="1"/>
      <c r="BX285" s="1"/>
      <c r="BY285" s="1"/>
      <c r="BZ285" s="1"/>
      <c r="CA285" s="1"/>
      <c r="CB285" s="1"/>
      <c r="CC285" s="1"/>
      <c r="CD285" s="1"/>
      <c r="CE285" s="1"/>
      <c r="CF285" s="1"/>
      <c r="CG285" s="1"/>
      <c r="CH285" s="1"/>
      <c r="CI285" s="1"/>
      <c r="CJ285" s="1"/>
      <c r="CK285" s="1"/>
      <c r="CL285" s="1"/>
      <c r="CM285" s="1"/>
      <c r="CN285" s="1"/>
      <c r="CO285" s="1"/>
      <c r="CP285" s="1"/>
      <c r="CQ285" s="1"/>
      <c r="CR285" s="1"/>
      <c r="CS285" s="1"/>
      <c r="CT285" s="1"/>
      <c r="CU285" s="1"/>
      <c r="CV285" s="1"/>
      <c r="CW285" s="1"/>
      <c r="CX285" s="1"/>
      <c r="CY285" s="1"/>
      <c r="CZ285" s="1"/>
      <c r="DA285" s="1"/>
      <c r="DB285" s="1"/>
      <c r="DC285" s="1"/>
      <c r="DD285" s="1"/>
      <c r="DE285" s="1"/>
      <c r="DF285" s="1"/>
      <c r="DG285" s="1"/>
      <c r="DH285" s="1"/>
      <c r="DI285" s="1"/>
      <c r="DJ285" s="1"/>
      <c r="DK285" s="1"/>
      <c r="DL285" s="1"/>
      <c r="DM285" s="1"/>
      <c r="DN285" s="1"/>
      <c r="DO285" s="1"/>
    </row>
    <row r="286" spans="1:119" ht="13.5" customHeight="1" x14ac:dyDescent="0.2">
      <c r="A286" s="36"/>
      <c r="B286" s="36"/>
      <c r="C286" s="36"/>
      <c r="D286" s="36"/>
      <c r="E286" s="36"/>
      <c r="F286" s="36"/>
      <c r="G286" s="36"/>
      <c r="H286" s="36"/>
      <c r="I286" s="36"/>
      <c r="J286" s="36"/>
      <c r="K286" s="36"/>
      <c r="L286" s="36"/>
      <c r="M286" s="36"/>
      <c r="N286" s="36"/>
      <c r="O286" s="36"/>
      <c r="P286" s="36"/>
      <c r="Q286" s="36"/>
      <c r="R286" s="36"/>
      <c r="S286" s="36"/>
      <c r="T286" s="36"/>
      <c r="U286" s="36"/>
      <c r="V286" s="36"/>
      <c r="W286" s="36"/>
      <c r="X286" s="36"/>
      <c r="BS286" s="1"/>
      <c r="BT286" s="1"/>
      <c r="BU286" s="1"/>
      <c r="BV286" s="1"/>
      <c r="BW286" s="1"/>
      <c r="BX286" s="1"/>
      <c r="BY286" s="1"/>
      <c r="BZ286" s="1"/>
      <c r="CA286" s="1"/>
      <c r="CB286" s="1"/>
      <c r="CC286" s="1"/>
      <c r="CD286" s="1"/>
      <c r="CE286" s="1"/>
      <c r="CF286" s="1"/>
      <c r="CG286" s="1"/>
      <c r="CH286" s="1"/>
      <c r="CI286" s="1"/>
      <c r="CJ286" s="1"/>
      <c r="CK286" s="1"/>
      <c r="CL286" s="1"/>
      <c r="CM286" s="1"/>
      <c r="CN286" s="1"/>
      <c r="CO286" s="1"/>
      <c r="CP286" s="1"/>
      <c r="CQ286" s="1"/>
      <c r="CR286" s="1"/>
      <c r="CS286" s="1"/>
      <c r="CT286" s="1"/>
      <c r="CU286" s="1"/>
      <c r="CV286" s="1"/>
      <c r="CW286" s="1"/>
      <c r="CX286" s="1"/>
      <c r="CY286" s="1"/>
      <c r="CZ286" s="1"/>
      <c r="DA286" s="1"/>
      <c r="DB286" s="1"/>
      <c r="DC286" s="1"/>
      <c r="DD286" s="1"/>
      <c r="DE286" s="1"/>
      <c r="DF286" s="1"/>
      <c r="DG286" s="1"/>
      <c r="DH286" s="1"/>
      <c r="DI286" s="1"/>
      <c r="DJ286" s="1"/>
      <c r="DK286" s="1"/>
      <c r="DL286" s="1"/>
      <c r="DM286" s="1"/>
      <c r="DN286" s="1"/>
      <c r="DO286" s="1"/>
    </row>
    <row r="287" spans="1:119" ht="13.5" customHeight="1" x14ac:dyDescent="0.2">
      <c r="A287" s="36"/>
      <c r="B287" s="36"/>
      <c r="C287" s="36"/>
      <c r="D287" s="36"/>
      <c r="E287" s="36"/>
      <c r="F287" s="36"/>
      <c r="G287" s="36"/>
      <c r="H287" s="36"/>
      <c r="I287" s="36"/>
      <c r="J287" s="36"/>
      <c r="K287" s="36"/>
      <c r="L287" s="36"/>
      <c r="M287" s="36"/>
      <c r="N287" s="36"/>
      <c r="O287" s="36"/>
      <c r="P287" s="36"/>
      <c r="Q287" s="36"/>
      <c r="R287" s="36"/>
      <c r="S287" s="36"/>
      <c r="T287" s="36"/>
      <c r="U287" s="36"/>
      <c r="V287" s="36"/>
      <c r="W287" s="36"/>
      <c r="X287" s="36"/>
      <c r="BS287" s="1"/>
      <c r="BT287" s="1"/>
      <c r="BU287" s="1"/>
      <c r="BV287" s="1"/>
      <c r="BW287" s="1"/>
      <c r="BX287" s="1"/>
      <c r="BY287" s="1"/>
      <c r="BZ287" s="1"/>
      <c r="CA287" s="1"/>
      <c r="CB287" s="1"/>
      <c r="CC287" s="1"/>
      <c r="CD287" s="1"/>
      <c r="CE287" s="1"/>
      <c r="CF287" s="1"/>
      <c r="CG287" s="1"/>
      <c r="CH287" s="1"/>
      <c r="CI287" s="1"/>
      <c r="CJ287" s="1"/>
      <c r="CK287" s="1"/>
      <c r="CL287" s="1"/>
      <c r="CM287" s="1"/>
      <c r="CN287" s="1"/>
      <c r="CO287" s="1"/>
      <c r="CP287" s="1"/>
      <c r="CQ287" s="1"/>
      <c r="CR287" s="1"/>
      <c r="CS287" s="1"/>
      <c r="CT287" s="1"/>
      <c r="CU287" s="1"/>
      <c r="CV287" s="1"/>
      <c r="CW287" s="1"/>
      <c r="CX287" s="1"/>
      <c r="CY287" s="1"/>
      <c r="CZ287" s="1"/>
      <c r="DA287" s="1"/>
      <c r="DB287" s="1"/>
      <c r="DC287" s="1"/>
      <c r="DD287" s="1"/>
      <c r="DE287" s="1"/>
      <c r="DF287" s="1"/>
      <c r="DG287" s="1"/>
      <c r="DH287" s="1"/>
      <c r="DI287" s="1"/>
      <c r="DJ287" s="1"/>
      <c r="DK287" s="1"/>
      <c r="DL287" s="1"/>
      <c r="DM287" s="1"/>
      <c r="DN287" s="1"/>
      <c r="DO287" s="1"/>
    </row>
    <row r="288" spans="1:119" ht="13.5" customHeight="1" x14ac:dyDescent="0.2">
      <c r="A288" s="36"/>
      <c r="B288" s="36"/>
      <c r="C288" s="36"/>
      <c r="D288" s="36"/>
      <c r="E288" s="36"/>
      <c r="F288" s="36"/>
      <c r="G288" s="36"/>
      <c r="H288" s="36"/>
      <c r="I288" s="36"/>
      <c r="J288" s="36"/>
      <c r="K288" s="36"/>
      <c r="L288" s="36"/>
      <c r="M288" s="36"/>
      <c r="N288" s="36"/>
      <c r="O288" s="36"/>
      <c r="P288" s="36"/>
      <c r="Q288" s="36"/>
      <c r="R288" s="36"/>
      <c r="S288" s="36"/>
      <c r="T288" s="36"/>
      <c r="U288" s="36"/>
      <c r="V288" s="36"/>
      <c r="W288" s="36"/>
      <c r="X288" s="36"/>
      <c r="BS288" s="1"/>
      <c r="BT288" s="1"/>
      <c r="BU288" s="1"/>
      <c r="BV288" s="1"/>
      <c r="BW288" s="1"/>
      <c r="BX288" s="1"/>
      <c r="BY288" s="1"/>
      <c r="BZ288" s="1"/>
      <c r="CA288" s="1"/>
      <c r="CB288" s="1"/>
      <c r="CC288" s="1"/>
      <c r="CD288" s="1"/>
      <c r="CE288" s="1"/>
      <c r="CF288" s="1"/>
      <c r="CG288" s="1"/>
      <c r="CH288" s="1"/>
      <c r="CI288" s="1"/>
      <c r="CJ288" s="1"/>
      <c r="CK288" s="1"/>
      <c r="CL288" s="1"/>
      <c r="CM288" s="1"/>
      <c r="CN288" s="1"/>
      <c r="CO288" s="1"/>
      <c r="CP288" s="1"/>
      <c r="CQ288" s="1"/>
      <c r="CR288" s="1"/>
      <c r="CS288" s="1"/>
      <c r="CT288" s="1"/>
      <c r="CU288" s="1"/>
      <c r="CV288" s="1"/>
      <c r="CW288" s="1"/>
      <c r="CX288" s="1"/>
      <c r="CY288" s="1"/>
      <c r="CZ288" s="1"/>
      <c r="DA288" s="1"/>
      <c r="DB288" s="1"/>
      <c r="DC288" s="1"/>
      <c r="DD288" s="1"/>
      <c r="DE288" s="1"/>
      <c r="DF288" s="1"/>
      <c r="DG288" s="1"/>
      <c r="DH288" s="1"/>
      <c r="DI288" s="1"/>
      <c r="DJ288" s="1"/>
      <c r="DK288" s="1"/>
      <c r="DL288" s="1"/>
      <c r="DM288" s="1"/>
      <c r="DN288" s="1"/>
      <c r="DO288" s="1"/>
    </row>
    <row r="289" spans="1:119" ht="13.5" customHeight="1" x14ac:dyDescent="0.2">
      <c r="A289" s="36"/>
      <c r="B289" s="36"/>
      <c r="C289" s="36"/>
      <c r="D289" s="36"/>
      <c r="E289" s="36"/>
      <c r="F289" s="36"/>
      <c r="G289" s="36"/>
      <c r="H289" s="36"/>
      <c r="I289" s="36"/>
      <c r="J289" s="36"/>
      <c r="K289" s="36"/>
      <c r="L289" s="36"/>
      <c r="M289" s="36"/>
      <c r="N289" s="36"/>
      <c r="O289" s="36"/>
      <c r="P289" s="36"/>
      <c r="Q289" s="36"/>
      <c r="R289" s="36"/>
      <c r="S289" s="36"/>
      <c r="T289" s="36"/>
      <c r="U289" s="36"/>
      <c r="V289" s="36"/>
      <c r="W289" s="36"/>
      <c r="X289" s="36"/>
      <c r="BS289" s="1"/>
      <c r="BT289" s="1"/>
      <c r="BU289" s="1"/>
      <c r="BV289" s="1"/>
      <c r="BW289" s="1"/>
      <c r="BX289" s="1"/>
      <c r="BY289" s="1"/>
      <c r="BZ289" s="1"/>
      <c r="CA289" s="1"/>
      <c r="CB289" s="1"/>
      <c r="CC289" s="1"/>
      <c r="CD289" s="1"/>
      <c r="CE289" s="1"/>
      <c r="CF289" s="1"/>
      <c r="CG289" s="1"/>
      <c r="CH289" s="1"/>
      <c r="CI289" s="1"/>
      <c r="CJ289" s="1"/>
      <c r="CK289" s="1"/>
      <c r="CL289" s="1"/>
      <c r="CM289" s="1"/>
      <c r="CN289" s="1"/>
      <c r="CO289" s="1"/>
      <c r="CP289" s="1"/>
      <c r="CQ289" s="1"/>
      <c r="CR289" s="1"/>
      <c r="CS289" s="1"/>
      <c r="CT289" s="1"/>
      <c r="CU289" s="1"/>
      <c r="CV289" s="1"/>
      <c r="CW289" s="1"/>
      <c r="CX289" s="1"/>
      <c r="CY289" s="1"/>
      <c r="CZ289" s="1"/>
      <c r="DA289" s="1"/>
      <c r="DB289" s="1"/>
      <c r="DC289" s="1"/>
      <c r="DD289" s="1"/>
      <c r="DE289" s="1"/>
      <c r="DF289" s="1"/>
      <c r="DG289" s="1"/>
      <c r="DH289" s="1"/>
      <c r="DI289" s="1"/>
      <c r="DJ289" s="1"/>
      <c r="DK289" s="1"/>
      <c r="DL289" s="1"/>
      <c r="DM289" s="1"/>
      <c r="DN289" s="1"/>
      <c r="DO289" s="1"/>
    </row>
    <row r="290" spans="1:119" ht="13.5" customHeight="1" x14ac:dyDescent="0.2">
      <c r="A290" s="36"/>
      <c r="B290" s="36"/>
      <c r="C290" s="36"/>
      <c r="D290" s="36"/>
      <c r="E290" s="36"/>
      <c r="F290" s="36"/>
      <c r="G290" s="36"/>
      <c r="H290" s="36"/>
      <c r="I290" s="36"/>
      <c r="J290" s="36"/>
      <c r="K290" s="36"/>
      <c r="L290" s="36"/>
      <c r="M290" s="36"/>
      <c r="N290" s="36"/>
      <c r="O290" s="36"/>
      <c r="P290" s="36"/>
      <c r="Q290" s="36"/>
      <c r="R290" s="36"/>
      <c r="S290" s="36"/>
      <c r="T290" s="36"/>
      <c r="U290" s="36"/>
      <c r="V290" s="36"/>
      <c r="W290" s="36"/>
      <c r="X290" s="36"/>
      <c r="BS290" s="1"/>
      <c r="BT290" s="1"/>
      <c r="BU290" s="1"/>
      <c r="BV290" s="1"/>
      <c r="BW290" s="1"/>
      <c r="BX290" s="1"/>
      <c r="BY290" s="1"/>
      <c r="BZ290" s="1"/>
      <c r="CA290" s="1"/>
      <c r="CB290" s="1"/>
      <c r="CC290" s="1"/>
      <c r="CD290" s="1"/>
      <c r="CE290" s="1"/>
      <c r="CF290" s="1"/>
      <c r="CG290" s="1"/>
      <c r="CH290" s="1"/>
      <c r="CI290" s="1"/>
      <c r="CJ290" s="1"/>
      <c r="CK290" s="1"/>
      <c r="CL290" s="1"/>
      <c r="CM290" s="1"/>
      <c r="CN290" s="1"/>
      <c r="CO290" s="1"/>
      <c r="CP290" s="1"/>
      <c r="CQ290" s="1"/>
      <c r="CR290" s="1"/>
      <c r="CS290" s="1"/>
      <c r="CT290" s="1"/>
      <c r="CU290" s="1"/>
      <c r="CV290" s="1"/>
      <c r="CW290" s="1"/>
      <c r="CX290" s="1"/>
      <c r="CY290" s="1"/>
      <c r="CZ290" s="1"/>
      <c r="DA290" s="1"/>
      <c r="DB290" s="1"/>
      <c r="DC290" s="1"/>
      <c r="DD290" s="1"/>
      <c r="DE290" s="1"/>
      <c r="DF290" s="1"/>
      <c r="DG290" s="1"/>
      <c r="DH290" s="1"/>
      <c r="DI290" s="1"/>
      <c r="DJ290" s="1"/>
      <c r="DK290" s="1"/>
      <c r="DL290" s="1"/>
      <c r="DM290" s="1"/>
      <c r="DN290" s="1"/>
      <c r="DO290" s="1"/>
    </row>
    <row r="291" spans="1:119" ht="13.5" customHeight="1" x14ac:dyDescent="0.2">
      <c r="A291" s="36"/>
      <c r="B291" s="36"/>
      <c r="C291" s="36"/>
      <c r="D291" s="36"/>
      <c r="E291" s="36"/>
      <c r="F291" s="36"/>
      <c r="G291" s="36"/>
      <c r="H291" s="36"/>
      <c r="I291" s="36"/>
      <c r="J291" s="36"/>
      <c r="K291" s="36"/>
      <c r="L291" s="36"/>
      <c r="M291" s="36"/>
      <c r="N291" s="36"/>
      <c r="O291" s="36"/>
      <c r="P291" s="36"/>
      <c r="Q291" s="36"/>
      <c r="R291" s="36"/>
      <c r="S291" s="36"/>
      <c r="T291" s="36"/>
      <c r="U291" s="36"/>
      <c r="V291" s="36"/>
      <c r="W291" s="36"/>
      <c r="X291" s="36"/>
      <c r="BS291" s="1"/>
      <c r="BT291" s="1"/>
      <c r="BU291" s="1"/>
      <c r="BV291" s="1"/>
      <c r="BW291" s="1"/>
      <c r="BX291" s="1"/>
      <c r="BY291" s="1"/>
      <c r="BZ291" s="1"/>
      <c r="CA291" s="1"/>
      <c r="CB291" s="1"/>
      <c r="CC291" s="1"/>
      <c r="CD291" s="1"/>
      <c r="CE291" s="1"/>
      <c r="CF291" s="1"/>
      <c r="CG291" s="1"/>
      <c r="CH291" s="1"/>
      <c r="CI291" s="1"/>
      <c r="CJ291" s="1"/>
      <c r="CK291" s="1"/>
      <c r="CL291" s="1"/>
      <c r="CM291" s="1"/>
      <c r="CN291" s="1"/>
      <c r="CO291" s="1"/>
      <c r="CP291" s="1"/>
      <c r="CQ291" s="1"/>
      <c r="CR291" s="1"/>
      <c r="CS291" s="1"/>
      <c r="CT291" s="1"/>
      <c r="CU291" s="1"/>
      <c r="CV291" s="1"/>
      <c r="CW291" s="1"/>
      <c r="CX291" s="1"/>
      <c r="CY291" s="1"/>
      <c r="CZ291" s="1"/>
      <c r="DA291" s="1"/>
      <c r="DB291" s="1"/>
      <c r="DC291" s="1"/>
      <c r="DD291" s="1"/>
      <c r="DE291" s="1"/>
      <c r="DF291" s="1"/>
      <c r="DG291" s="1"/>
      <c r="DH291" s="1"/>
      <c r="DI291" s="1"/>
      <c r="DJ291" s="1"/>
      <c r="DK291" s="1"/>
      <c r="DL291" s="1"/>
      <c r="DM291" s="1"/>
      <c r="DN291" s="1"/>
      <c r="DO291" s="1"/>
    </row>
    <row r="292" spans="1:119" ht="13.5" customHeight="1" x14ac:dyDescent="0.2">
      <c r="A292" s="36"/>
      <c r="B292" s="36"/>
      <c r="C292" s="36"/>
      <c r="D292" s="36"/>
      <c r="E292" s="36"/>
      <c r="F292" s="36"/>
      <c r="G292" s="36"/>
      <c r="H292" s="36"/>
      <c r="I292" s="36"/>
      <c r="J292" s="36"/>
      <c r="K292" s="36"/>
      <c r="L292" s="36"/>
      <c r="M292" s="36"/>
      <c r="N292" s="36"/>
      <c r="O292" s="36"/>
      <c r="P292" s="36"/>
      <c r="Q292" s="36"/>
      <c r="R292" s="36"/>
      <c r="S292" s="36"/>
      <c r="T292" s="36"/>
      <c r="U292" s="36"/>
      <c r="V292" s="36"/>
      <c r="W292" s="36"/>
      <c r="X292" s="36"/>
      <c r="BS292" s="1"/>
      <c r="BT292" s="1"/>
      <c r="BU292" s="1"/>
      <c r="BV292" s="1"/>
      <c r="BW292" s="1"/>
      <c r="BX292" s="1"/>
      <c r="BY292" s="1"/>
      <c r="BZ292" s="1"/>
      <c r="CA292" s="1"/>
      <c r="CB292" s="1"/>
      <c r="CC292" s="1"/>
      <c r="CD292" s="1"/>
      <c r="CE292" s="1"/>
      <c r="CF292" s="1"/>
      <c r="CG292" s="1"/>
      <c r="CH292" s="1"/>
      <c r="CI292" s="1"/>
      <c r="CJ292" s="1"/>
      <c r="CK292" s="1"/>
      <c r="CL292" s="1"/>
      <c r="CM292" s="1"/>
      <c r="CN292" s="1"/>
      <c r="CO292" s="1"/>
      <c r="CP292" s="1"/>
      <c r="CQ292" s="1"/>
      <c r="CR292" s="1"/>
      <c r="CS292" s="1"/>
      <c r="CT292" s="1"/>
      <c r="CU292" s="1"/>
      <c r="CV292" s="1"/>
      <c r="CW292" s="1"/>
      <c r="CX292" s="1"/>
      <c r="CY292" s="1"/>
      <c r="CZ292" s="1"/>
      <c r="DA292" s="1"/>
      <c r="DB292" s="1"/>
      <c r="DC292" s="1"/>
      <c r="DD292" s="1"/>
      <c r="DE292" s="1"/>
      <c r="DF292" s="1"/>
      <c r="DG292" s="1"/>
      <c r="DH292" s="1"/>
      <c r="DI292" s="1"/>
      <c r="DJ292" s="1"/>
      <c r="DK292" s="1"/>
      <c r="DL292" s="1"/>
      <c r="DM292" s="1"/>
      <c r="DN292" s="1"/>
      <c r="DO292" s="1"/>
    </row>
    <row r="293" spans="1:119" ht="13.5" customHeight="1" x14ac:dyDescent="0.2">
      <c r="A293" s="36"/>
      <c r="B293" s="36"/>
      <c r="C293" s="36"/>
      <c r="D293" s="36"/>
      <c r="E293" s="36"/>
      <c r="F293" s="36"/>
      <c r="G293" s="36"/>
      <c r="H293" s="36"/>
      <c r="I293" s="36"/>
      <c r="J293" s="36"/>
      <c r="K293" s="36"/>
      <c r="L293" s="36"/>
      <c r="M293" s="36"/>
      <c r="N293" s="36"/>
      <c r="O293" s="36"/>
      <c r="P293" s="36"/>
      <c r="Q293" s="36"/>
      <c r="R293" s="36"/>
      <c r="S293" s="36"/>
      <c r="T293" s="36"/>
      <c r="U293" s="36"/>
      <c r="V293" s="36"/>
      <c r="W293" s="36"/>
      <c r="X293" s="36"/>
      <c r="BS293" s="1"/>
      <c r="BT293" s="1"/>
      <c r="BU293" s="1"/>
      <c r="BV293" s="1"/>
      <c r="BW293" s="1"/>
      <c r="BX293" s="1"/>
      <c r="BY293" s="1"/>
      <c r="BZ293" s="1"/>
      <c r="CA293" s="1"/>
      <c r="CB293" s="1"/>
      <c r="CC293" s="1"/>
      <c r="CD293" s="1"/>
      <c r="CE293" s="1"/>
      <c r="CF293" s="1"/>
      <c r="CG293" s="1"/>
      <c r="CH293" s="1"/>
      <c r="CI293" s="1"/>
      <c r="CJ293" s="1"/>
      <c r="CK293" s="1"/>
      <c r="CL293" s="1"/>
      <c r="CM293" s="1"/>
      <c r="CN293" s="1"/>
      <c r="CO293" s="1"/>
      <c r="CP293" s="1"/>
      <c r="CQ293" s="1"/>
      <c r="CR293" s="1"/>
      <c r="CS293" s="1"/>
      <c r="CT293" s="1"/>
      <c r="CU293" s="1"/>
      <c r="CV293" s="1"/>
      <c r="CW293" s="1"/>
      <c r="CX293" s="1"/>
      <c r="CY293" s="1"/>
      <c r="CZ293" s="1"/>
      <c r="DA293" s="1"/>
      <c r="DB293" s="1"/>
      <c r="DC293" s="1"/>
      <c r="DD293" s="1"/>
      <c r="DE293" s="1"/>
      <c r="DF293" s="1"/>
      <c r="DG293" s="1"/>
      <c r="DH293" s="1"/>
      <c r="DI293" s="1"/>
      <c r="DJ293" s="1"/>
      <c r="DK293" s="1"/>
      <c r="DL293" s="1"/>
      <c r="DM293" s="1"/>
      <c r="DN293" s="1"/>
      <c r="DO293" s="1"/>
    </row>
    <row r="294" spans="1:119" ht="13.5" customHeight="1" x14ac:dyDescent="0.2">
      <c r="A294" s="36"/>
      <c r="B294" s="36"/>
      <c r="C294" s="36"/>
      <c r="D294" s="36"/>
      <c r="E294" s="36"/>
      <c r="F294" s="36"/>
      <c r="G294" s="36"/>
      <c r="H294" s="36"/>
      <c r="I294" s="36"/>
      <c r="J294" s="36"/>
      <c r="K294" s="36"/>
      <c r="L294" s="36"/>
      <c r="M294" s="36"/>
      <c r="N294" s="36"/>
      <c r="O294" s="36"/>
      <c r="P294" s="36"/>
      <c r="Q294" s="36"/>
      <c r="R294" s="36"/>
      <c r="S294" s="36"/>
      <c r="T294" s="36"/>
      <c r="U294" s="36"/>
      <c r="V294" s="36"/>
      <c r="W294" s="36"/>
      <c r="X294" s="36"/>
      <c r="BS294" s="1"/>
      <c r="BT294" s="1"/>
      <c r="BU294" s="1"/>
      <c r="BV294" s="1"/>
      <c r="BW294" s="1"/>
      <c r="BX294" s="1"/>
      <c r="BY294" s="1"/>
      <c r="BZ294" s="1"/>
      <c r="CA294" s="1"/>
      <c r="CB294" s="1"/>
      <c r="CC294" s="1"/>
      <c r="CD294" s="1"/>
      <c r="CE294" s="1"/>
      <c r="CF294" s="1"/>
      <c r="CG294" s="1"/>
      <c r="CH294" s="1"/>
      <c r="CI294" s="1"/>
      <c r="CJ294" s="1"/>
      <c r="CK294" s="1"/>
      <c r="CL294" s="1"/>
      <c r="CM294" s="1"/>
      <c r="CN294" s="1"/>
      <c r="CO294" s="1"/>
      <c r="CP294" s="1"/>
      <c r="CQ294" s="1"/>
      <c r="CR294" s="1"/>
      <c r="CS294" s="1"/>
      <c r="CT294" s="1"/>
      <c r="CU294" s="1"/>
      <c r="CV294" s="1"/>
      <c r="CW294" s="1"/>
      <c r="CX294" s="1"/>
      <c r="CY294" s="1"/>
      <c r="CZ294" s="1"/>
      <c r="DA294" s="1"/>
      <c r="DB294" s="1"/>
      <c r="DC294" s="1"/>
      <c r="DD294" s="1"/>
      <c r="DE294" s="1"/>
      <c r="DF294" s="1"/>
      <c r="DG294" s="1"/>
      <c r="DH294" s="1"/>
      <c r="DI294" s="1"/>
      <c r="DJ294" s="1"/>
      <c r="DK294" s="1"/>
      <c r="DL294" s="1"/>
      <c r="DM294" s="1"/>
      <c r="DN294" s="1"/>
      <c r="DO294" s="1"/>
    </row>
    <row r="295" spans="1:119" ht="13.5" customHeight="1" x14ac:dyDescent="0.2">
      <c r="A295" s="36"/>
      <c r="B295" s="36"/>
      <c r="C295" s="36"/>
      <c r="D295" s="36"/>
      <c r="E295" s="36"/>
      <c r="F295" s="36"/>
      <c r="G295" s="36"/>
      <c r="H295" s="36"/>
      <c r="I295" s="36"/>
      <c r="J295" s="36"/>
      <c r="K295" s="36"/>
      <c r="L295" s="36"/>
      <c r="M295" s="36"/>
      <c r="N295" s="36"/>
      <c r="O295" s="36"/>
      <c r="P295" s="36"/>
      <c r="Q295" s="36"/>
      <c r="R295" s="36"/>
      <c r="S295" s="36"/>
      <c r="T295" s="36"/>
      <c r="U295" s="36"/>
      <c r="V295" s="36"/>
      <c r="W295" s="36"/>
      <c r="X295" s="36"/>
      <c r="BS295" s="1"/>
      <c r="BT295" s="1"/>
      <c r="BU295" s="1"/>
      <c r="BV295" s="1"/>
      <c r="BW295" s="1"/>
      <c r="BX295" s="1"/>
      <c r="BY295" s="1"/>
      <c r="BZ295" s="1"/>
      <c r="CA295" s="1"/>
      <c r="CB295" s="1"/>
      <c r="CC295" s="1"/>
      <c r="CD295" s="1"/>
      <c r="CE295" s="1"/>
      <c r="CF295" s="1"/>
      <c r="CG295" s="1"/>
      <c r="CH295" s="1"/>
      <c r="CI295" s="1"/>
      <c r="CJ295" s="1"/>
      <c r="CK295" s="1"/>
      <c r="CL295" s="1"/>
      <c r="CM295" s="1"/>
      <c r="CN295" s="1"/>
      <c r="CO295" s="1"/>
      <c r="CP295" s="1"/>
      <c r="CQ295" s="1"/>
      <c r="CR295" s="1"/>
      <c r="CS295" s="1"/>
      <c r="CT295" s="1"/>
      <c r="CU295" s="1"/>
      <c r="CV295" s="1"/>
      <c r="CW295" s="1"/>
      <c r="CX295" s="1"/>
      <c r="CY295" s="1"/>
      <c r="CZ295" s="1"/>
      <c r="DA295" s="1"/>
      <c r="DB295" s="1"/>
      <c r="DC295" s="1"/>
      <c r="DD295" s="1"/>
      <c r="DE295" s="1"/>
      <c r="DF295" s="1"/>
      <c r="DG295" s="1"/>
      <c r="DH295" s="1"/>
      <c r="DI295" s="1"/>
      <c r="DJ295" s="1"/>
      <c r="DK295" s="1"/>
      <c r="DL295" s="1"/>
      <c r="DM295" s="1"/>
      <c r="DN295" s="1"/>
      <c r="DO295" s="1"/>
    </row>
    <row r="296" spans="1:119" ht="13.5" customHeight="1" x14ac:dyDescent="0.2">
      <c r="A296" s="36"/>
      <c r="B296" s="36"/>
      <c r="C296" s="36"/>
      <c r="D296" s="36"/>
      <c r="E296" s="36"/>
      <c r="F296" s="36"/>
      <c r="G296" s="36"/>
      <c r="H296" s="36"/>
      <c r="I296" s="36"/>
      <c r="J296" s="36"/>
      <c r="K296" s="36"/>
      <c r="L296" s="36"/>
      <c r="M296" s="36"/>
      <c r="N296" s="36"/>
      <c r="O296" s="36"/>
      <c r="P296" s="36"/>
      <c r="Q296" s="36"/>
      <c r="R296" s="36"/>
      <c r="S296" s="36"/>
      <c r="T296" s="36"/>
      <c r="U296" s="36"/>
      <c r="V296" s="36"/>
      <c r="W296" s="36"/>
      <c r="X296" s="36"/>
      <c r="BS296" s="1"/>
      <c r="BT296" s="1"/>
      <c r="BU296" s="1"/>
      <c r="BV296" s="1"/>
      <c r="BW296" s="1"/>
      <c r="BX296" s="1"/>
      <c r="BY296" s="1"/>
      <c r="BZ296" s="1"/>
      <c r="CA296" s="1"/>
      <c r="CB296" s="1"/>
      <c r="CC296" s="1"/>
      <c r="CD296" s="1"/>
      <c r="CE296" s="1"/>
      <c r="CF296" s="1"/>
      <c r="CG296" s="1"/>
      <c r="CH296" s="1"/>
      <c r="CI296" s="1"/>
      <c r="CJ296" s="1"/>
      <c r="CK296" s="1"/>
      <c r="CL296" s="1"/>
      <c r="CM296" s="1"/>
      <c r="CN296" s="1"/>
      <c r="CO296" s="1"/>
      <c r="CP296" s="1"/>
      <c r="CQ296" s="1"/>
      <c r="CR296" s="1"/>
      <c r="CS296" s="1"/>
      <c r="CT296" s="1"/>
      <c r="CU296" s="1"/>
      <c r="CV296" s="1"/>
      <c r="CW296" s="1"/>
      <c r="CX296" s="1"/>
      <c r="CY296" s="1"/>
      <c r="CZ296" s="1"/>
      <c r="DA296" s="1"/>
      <c r="DB296" s="1"/>
      <c r="DC296" s="1"/>
      <c r="DD296" s="1"/>
      <c r="DE296" s="1"/>
      <c r="DF296" s="1"/>
      <c r="DG296" s="1"/>
      <c r="DH296" s="1"/>
      <c r="DI296" s="1"/>
      <c r="DJ296" s="1"/>
      <c r="DK296" s="1"/>
      <c r="DL296" s="1"/>
      <c r="DM296" s="1"/>
      <c r="DN296" s="1"/>
      <c r="DO296" s="1"/>
    </row>
    <row r="297" spans="1:119" ht="13.5" customHeight="1" x14ac:dyDescent="0.2">
      <c r="A297" s="36"/>
      <c r="B297" s="36"/>
      <c r="C297" s="36"/>
      <c r="D297" s="36"/>
      <c r="E297" s="36"/>
      <c r="F297" s="36"/>
      <c r="G297" s="36"/>
      <c r="H297" s="36"/>
      <c r="I297" s="36"/>
      <c r="J297" s="36"/>
      <c r="K297" s="36"/>
      <c r="L297" s="36"/>
      <c r="M297" s="36"/>
      <c r="N297" s="36"/>
      <c r="O297" s="36"/>
      <c r="P297" s="36"/>
      <c r="Q297" s="36"/>
      <c r="R297" s="36"/>
      <c r="S297" s="36"/>
      <c r="T297" s="36"/>
      <c r="U297" s="36"/>
      <c r="V297" s="36"/>
      <c r="W297" s="36"/>
      <c r="X297" s="36"/>
      <c r="BS297" s="1"/>
      <c r="BT297" s="1"/>
      <c r="BU297" s="1"/>
      <c r="BV297" s="1"/>
      <c r="BW297" s="1"/>
      <c r="BX297" s="1"/>
      <c r="BY297" s="1"/>
      <c r="BZ297" s="1"/>
      <c r="CA297" s="1"/>
      <c r="CB297" s="1"/>
      <c r="CC297" s="1"/>
      <c r="CD297" s="1"/>
      <c r="CE297" s="1"/>
      <c r="CF297" s="1"/>
      <c r="CG297" s="1"/>
      <c r="CH297" s="1"/>
      <c r="CI297" s="1"/>
      <c r="CJ297" s="1"/>
      <c r="CK297" s="1"/>
      <c r="CL297" s="1"/>
      <c r="CM297" s="1"/>
      <c r="CN297" s="1"/>
      <c r="CO297" s="1"/>
      <c r="CP297" s="1"/>
      <c r="CQ297" s="1"/>
      <c r="CR297" s="1"/>
      <c r="CS297" s="1"/>
      <c r="CT297" s="1"/>
      <c r="CU297" s="1"/>
      <c r="CV297" s="1"/>
      <c r="CW297" s="1"/>
      <c r="CX297" s="1"/>
      <c r="CY297" s="1"/>
      <c r="CZ297" s="1"/>
      <c r="DA297" s="1"/>
      <c r="DB297" s="1"/>
      <c r="DC297" s="1"/>
      <c r="DD297" s="1"/>
      <c r="DE297" s="1"/>
      <c r="DF297" s="1"/>
      <c r="DG297" s="1"/>
      <c r="DH297" s="1"/>
      <c r="DI297" s="1"/>
      <c r="DJ297" s="1"/>
      <c r="DK297" s="1"/>
      <c r="DL297" s="1"/>
      <c r="DM297" s="1"/>
      <c r="DN297" s="1"/>
      <c r="DO297" s="1"/>
    </row>
    <row r="298" spans="1:119" ht="13.5" customHeight="1" x14ac:dyDescent="0.2">
      <c r="A298" s="36"/>
      <c r="B298" s="36"/>
      <c r="C298" s="36"/>
      <c r="D298" s="36"/>
      <c r="E298" s="36"/>
      <c r="F298" s="36"/>
      <c r="G298" s="36"/>
      <c r="H298" s="36"/>
      <c r="I298" s="36"/>
      <c r="J298" s="36"/>
      <c r="K298" s="36"/>
      <c r="L298" s="36"/>
      <c r="M298" s="36"/>
      <c r="N298" s="36"/>
      <c r="O298" s="36"/>
      <c r="P298" s="36"/>
      <c r="Q298" s="36"/>
      <c r="R298" s="36"/>
      <c r="S298" s="36"/>
      <c r="T298" s="36"/>
      <c r="U298" s="36"/>
      <c r="V298" s="36"/>
      <c r="W298" s="36"/>
      <c r="X298" s="36"/>
      <c r="BS298" s="1"/>
      <c r="BT298" s="1"/>
      <c r="BU298" s="1"/>
      <c r="BV298" s="1"/>
      <c r="BW298" s="1"/>
      <c r="BX298" s="1"/>
      <c r="BY298" s="1"/>
      <c r="BZ298" s="1"/>
      <c r="CA298" s="1"/>
      <c r="CB298" s="1"/>
      <c r="CC298" s="1"/>
      <c r="CD298" s="1"/>
      <c r="CE298" s="1"/>
      <c r="CF298" s="1"/>
      <c r="CG298" s="1"/>
      <c r="CH298" s="1"/>
      <c r="CI298" s="1"/>
      <c r="CJ298" s="1"/>
      <c r="CK298" s="1"/>
      <c r="CL298" s="1"/>
      <c r="CM298" s="1"/>
      <c r="CN298" s="1"/>
      <c r="CO298" s="1"/>
      <c r="CP298" s="1"/>
      <c r="CQ298" s="1"/>
      <c r="CR298" s="1"/>
      <c r="CS298" s="1"/>
      <c r="CT298" s="1"/>
      <c r="CU298" s="1"/>
      <c r="CV298" s="1"/>
      <c r="CW298" s="1"/>
      <c r="CX298" s="1"/>
      <c r="CY298" s="1"/>
      <c r="CZ298" s="1"/>
      <c r="DA298" s="1"/>
      <c r="DB298" s="1"/>
      <c r="DC298" s="1"/>
      <c r="DD298" s="1"/>
      <c r="DE298" s="1"/>
      <c r="DF298" s="1"/>
      <c r="DG298" s="1"/>
      <c r="DH298" s="1"/>
      <c r="DI298" s="1"/>
      <c r="DJ298" s="1"/>
      <c r="DK298" s="1"/>
      <c r="DL298" s="1"/>
      <c r="DM298" s="1"/>
      <c r="DN298" s="1"/>
      <c r="DO298" s="1"/>
    </row>
    <row r="299" spans="1:119" ht="13.5" customHeight="1" x14ac:dyDescent="0.2">
      <c r="A299" s="36"/>
      <c r="B299" s="36"/>
      <c r="C299" s="36"/>
      <c r="D299" s="36"/>
      <c r="E299" s="36"/>
      <c r="F299" s="36"/>
      <c r="G299" s="36"/>
      <c r="H299" s="36"/>
      <c r="I299" s="36"/>
      <c r="J299" s="36"/>
      <c r="K299" s="36"/>
      <c r="L299" s="36"/>
      <c r="M299" s="36"/>
      <c r="N299" s="36"/>
      <c r="O299" s="36"/>
      <c r="P299" s="36"/>
      <c r="Q299" s="36"/>
      <c r="R299" s="36"/>
      <c r="S299" s="36"/>
      <c r="T299" s="36"/>
      <c r="U299" s="36"/>
      <c r="V299" s="36"/>
      <c r="W299" s="36"/>
      <c r="X299" s="36"/>
      <c r="BS299" s="1"/>
      <c r="BT299" s="1"/>
      <c r="BU299" s="1"/>
      <c r="BV299" s="1"/>
      <c r="BW299" s="1"/>
      <c r="BX299" s="1"/>
      <c r="BY299" s="1"/>
      <c r="BZ299" s="1"/>
      <c r="CA299" s="1"/>
      <c r="CB299" s="1"/>
      <c r="CC299" s="1"/>
      <c r="CD299" s="1"/>
      <c r="CE299" s="1"/>
      <c r="CF299" s="1"/>
      <c r="CG299" s="1"/>
      <c r="CH299" s="1"/>
      <c r="CI299" s="1"/>
      <c r="CJ299" s="1"/>
      <c r="CK299" s="1"/>
      <c r="CL299" s="1"/>
      <c r="CM299" s="1"/>
      <c r="CN299" s="1"/>
      <c r="CO299" s="1"/>
      <c r="CP299" s="1"/>
      <c r="CQ299" s="1"/>
      <c r="CR299" s="1"/>
      <c r="CS299" s="1"/>
      <c r="CT299" s="1"/>
      <c r="CU299" s="1"/>
      <c r="CV299" s="1"/>
      <c r="CW299" s="1"/>
      <c r="CX299" s="1"/>
      <c r="CY299" s="1"/>
      <c r="CZ299" s="1"/>
      <c r="DA299" s="1"/>
      <c r="DB299" s="1"/>
      <c r="DC299" s="1"/>
      <c r="DD299" s="1"/>
      <c r="DE299" s="1"/>
      <c r="DF299" s="1"/>
      <c r="DG299" s="1"/>
      <c r="DH299" s="1"/>
      <c r="DI299" s="1"/>
      <c r="DJ299" s="1"/>
      <c r="DK299" s="1"/>
      <c r="DL299" s="1"/>
      <c r="DM299" s="1"/>
      <c r="DN299" s="1"/>
      <c r="DO299" s="1"/>
    </row>
    <row r="300" spans="1:119" ht="13.5" customHeight="1" x14ac:dyDescent="0.2">
      <c r="A300" s="36"/>
      <c r="B300" s="36"/>
      <c r="C300" s="36"/>
      <c r="D300" s="36"/>
      <c r="E300" s="36"/>
      <c r="F300" s="36"/>
      <c r="G300" s="36"/>
      <c r="H300" s="36"/>
      <c r="I300" s="36"/>
      <c r="J300" s="36"/>
      <c r="K300" s="36"/>
      <c r="L300" s="36"/>
      <c r="M300" s="36"/>
      <c r="N300" s="36"/>
      <c r="O300" s="36"/>
      <c r="P300" s="36"/>
      <c r="Q300" s="36"/>
      <c r="R300" s="36"/>
      <c r="S300" s="36"/>
      <c r="T300" s="36"/>
      <c r="U300" s="36"/>
      <c r="V300" s="36"/>
      <c r="W300" s="36"/>
      <c r="X300" s="36"/>
      <c r="BS300" s="1"/>
      <c r="BT300" s="1"/>
      <c r="BU300" s="1"/>
      <c r="BV300" s="1"/>
      <c r="BW300" s="1"/>
      <c r="BX300" s="1"/>
      <c r="BY300" s="1"/>
      <c r="BZ300" s="1"/>
      <c r="CA300" s="1"/>
      <c r="CB300" s="1"/>
      <c r="CC300" s="1"/>
      <c r="CD300" s="1"/>
      <c r="CE300" s="1"/>
      <c r="CF300" s="1"/>
      <c r="CG300" s="1"/>
      <c r="CH300" s="1"/>
      <c r="CI300" s="1"/>
      <c r="CJ300" s="1"/>
      <c r="CK300" s="1"/>
      <c r="CL300" s="1"/>
      <c r="CM300" s="1"/>
      <c r="CN300" s="1"/>
      <c r="CO300" s="1"/>
      <c r="CP300" s="1"/>
      <c r="CQ300" s="1"/>
      <c r="CR300" s="1"/>
      <c r="CS300" s="1"/>
      <c r="CT300" s="1"/>
      <c r="CU300" s="1"/>
      <c r="CV300" s="1"/>
      <c r="CW300" s="1"/>
      <c r="CX300" s="1"/>
      <c r="CY300" s="1"/>
      <c r="CZ300" s="1"/>
      <c r="DA300" s="1"/>
      <c r="DB300" s="1"/>
      <c r="DC300" s="1"/>
      <c r="DD300" s="1"/>
      <c r="DE300" s="1"/>
      <c r="DF300" s="1"/>
      <c r="DG300" s="1"/>
      <c r="DH300" s="1"/>
      <c r="DI300" s="1"/>
      <c r="DJ300" s="1"/>
      <c r="DK300" s="1"/>
      <c r="DL300" s="1"/>
      <c r="DM300" s="1"/>
      <c r="DN300" s="1"/>
      <c r="DO300" s="1"/>
    </row>
    <row r="301" spans="1:119" ht="13.5" customHeight="1" x14ac:dyDescent="0.2">
      <c r="A301" s="36"/>
      <c r="B301" s="36"/>
      <c r="C301" s="36"/>
      <c r="D301" s="36"/>
      <c r="E301" s="36"/>
      <c r="F301" s="36"/>
      <c r="G301" s="36"/>
      <c r="H301" s="36"/>
      <c r="I301" s="36"/>
      <c r="J301" s="36"/>
      <c r="K301" s="36"/>
      <c r="L301" s="36"/>
      <c r="M301" s="36"/>
      <c r="N301" s="36"/>
      <c r="O301" s="36"/>
      <c r="P301" s="36"/>
      <c r="Q301" s="36"/>
      <c r="R301" s="36"/>
      <c r="S301" s="36"/>
      <c r="T301" s="36"/>
      <c r="U301" s="36"/>
      <c r="V301" s="36"/>
      <c r="W301" s="36"/>
      <c r="X301" s="36"/>
      <c r="BS301" s="1"/>
      <c r="BT301" s="1"/>
      <c r="BU301" s="1"/>
      <c r="BV301" s="1"/>
      <c r="BW301" s="1"/>
      <c r="BX301" s="1"/>
      <c r="BY301" s="1"/>
      <c r="BZ301" s="1"/>
      <c r="CA301" s="1"/>
      <c r="CB301" s="1"/>
      <c r="CC301" s="1"/>
      <c r="CD301" s="1"/>
      <c r="CE301" s="1"/>
      <c r="CF301" s="1"/>
      <c r="CG301" s="1"/>
      <c r="CH301" s="1"/>
      <c r="CI301" s="1"/>
      <c r="CJ301" s="1"/>
      <c r="CK301" s="1"/>
      <c r="CL301" s="1"/>
      <c r="CM301" s="1"/>
      <c r="CN301" s="1"/>
      <c r="CO301" s="1"/>
      <c r="CP301" s="1"/>
      <c r="CQ301" s="1"/>
      <c r="CR301" s="1"/>
      <c r="CS301" s="1"/>
      <c r="CT301" s="1"/>
      <c r="CU301" s="1"/>
      <c r="CV301" s="1"/>
      <c r="CW301" s="1"/>
      <c r="CX301" s="1"/>
      <c r="CY301" s="1"/>
      <c r="CZ301" s="1"/>
      <c r="DA301" s="1"/>
      <c r="DB301" s="1"/>
      <c r="DC301" s="1"/>
      <c r="DD301" s="1"/>
      <c r="DE301" s="1"/>
      <c r="DF301" s="1"/>
      <c r="DG301" s="1"/>
      <c r="DH301" s="1"/>
      <c r="DI301" s="1"/>
      <c r="DJ301" s="1"/>
      <c r="DK301" s="1"/>
      <c r="DL301" s="1"/>
      <c r="DM301" s="1"/>
      <c r="DN301" s="1"/>
      <c r="DO301" s="1"/>
    </row>
    <row r="302" spans="1:119" ht="13.5" customHeight="1" x14ac:dyDescent="0.2">
      <c r="A302" s="36"/>
      <c r="B302" s="36"/>
      <c r="C302" s="36"/>
      <c r="D302" s="36"/>
      <c r="E302" s="36"/>
      <c r="F302" s="36"/>
      <c r="G302" s="36"/>
      <c r="H302" s="36"/>
      <c r="I302" s="36"/>
      <c r="J302" s="36"/>
      <c r="K302" s="36"/>
      <c r="L302" s="36"/>
      <c r="M302" s="36"/>
      <c r="N302" s="36"/>
      <c r="O302" s="36"/>
      <c r="P302" s="36"/>
      <c r="Q302" s="36"/>
      <c r="R302" s="36"/>
      <c r="S302" s="36"/>
      <c r="T302" s="36"/>
      <c r="U302" s="36"/>
      <c r="V302" s="36"/>
      <c r="W302" s="36"/>
      <c r="X302" s="36"/>
      <c r="BS302" s="1"/>
      <c r="BT302" s="1"/>
      <c r="BU302" s="1"/>
      <c r="BV302" s="1"/>
      <c r="BW302" s="1"/>
      <c r="BX302" s="1"/>
      <c r="BY302" s="1"/>
      <c r="BZ302" s="1"/>
      <c r="CA302" s="1"/>
      <c r="CB302" s="1"/>
      <c r="CC302" s="1"/>
      <c r="CD302" s="1"/>
      <c r="CE302" s="1"/>
      <c r="CF302" s="1"/>
      <c r="CG302" s="1"/>
      <c r="CH302" s="1"/>
      <c r="CI302" s="1"/>
      <c r="CJ302" s="1"/>
      <c r="CK302" s="1"/>
      <c r="CL302" s="1"/>
      <c r="CM302" s="1"/>
      <c r="CN302" s="1"/>
      <c r="CO302" s="1"/>
      <c r="CP302" s="1"/>
      <c r="CQ302" s="1"/>
      <c r="CR302" s="1"/>
      <c r="CS302" s="1"/>
      <c r="CT302" s="1"/>
      <c r="CU302" s="1"/>
      <c r="CV302" s="1"/>
      <c r="CW302" s="1"/>
      <c r="CX302" s="1"/>
      <c r="CY302" s="1"/>
      <c r="CZ302" s="1"/>
      <c r="DA302" s="1"/>
      <c r="DB302" s="1"/>
      <c r="DC302" s="1"/>
      <c r="DD302" s="1"/>
      <c r="DE302" s="1"/>
      <c r="DF302" s="1"/>
      <c r="DG302" s="1"/>
      <c r="DH302" s="1"/>
      <c r="DI302" s="1"/>
      <c r="DJ302" s="1"/>
      <c r="DK302" s="1"/>
      <c r="DL302" s="1"/>
      <c r="DM302" s="1"/>
      <c r="DN302" s="1"/>
      <c r="DO302" s="1"/>
    </row>
    <row r="303" spans="1:119" ht="13.5" customHeight="1" x14ac:dyDescent="0.2">
      <c r="A303" s="36"/>
      <c r="B303" s="36"/>
      <c r="C303" s="36"/>
      <c r="D303" s="36"/>
      <c r="E303" s="36"/>
      <c r="F303" s="36"/>
      <c r="G303" s="36"/>
      <c r="H303" s="36"/>
      <c r="I303" s="36"/>
      <c r="J303" s="36"/>
      <c r="K303" s="36"/>
      <c r="L303" s="36"/>
      <c r="M303" s="36"/>
      <c r="N303" s="36"/>
      <c r="O303" s="36"/>
      <c r="P303" s="36"/>
      <c r="Q303" s="36"/>
      <c r="R303" s="36"/>
      <c r="S303" s="36"/>
      <c r="T303" s="36"/>
      <c r="U303" s="36"/>
      <c r="V303" s="36"/>
      <c r="W303" s="36"/>
      <c r="X303" s="36"/>
      <c r="BS303" s="1"/>
      <c r="BT303" s="1"/>
      <c r="BU303" s="1"/>
      <c r="BV303" s="1"/>
      <c r="BW303" s="1"/>
      <c r="BX303" s="1"/>
      <c r="BY303" s="1"/>
      <c r="BZ303" s="1"/>
      <c r="CA303" s="1"/>
      <c r="CB303" s="1"/>
      <c r="CC303" s="1"/>
      <c r="CD303" s="1"/>
      <c r="CE303" s="1"/>
      <c r="CF303" s="1"/>
      <c r="CG303" s="1"/>
      <c r="CH303" s="1"/>
      <c r="CI303" s="1"/>
      <c r="CJ303" s="1"/>
      <c r="CK303" s="1"/>
      <c r="CL303" s="1"/>
      <c r="CM303" s="1"/>
      <c r="CN303" s="1"/>
      <c r="CO303" s="1"/>
      <c r="CP303" s="1"/>
      <c r="CQ303" s="1"/>
      <c r="CR303" s="1"/>
      <c r="CS303" s="1"/>
      <c r="CT303" s="1"/>
      <c r="CU303" s="1"/>
      <c r="CV303" s="1"/>
      <c r="CW303" s="1"/>
      <c r="CX303" s="1"/>
      <c r="CY303" s="1"/>
      <c r="CZ303" s="1"/>
      <c r="DA303" s="1"/>
      <c r="DB303" s="1"/>
      <c r="DC303" s="1"/>
      <c r="DD303" s="1"/>
      <c r="DE303" s="1"/>
      <c r="DF303" s="1"/>
      <c r="DG303" s="1"/>
      <c r="DH303" s="1"/>
      <c r="DI303" s="1"/>
      <c r="DJ303" s="1"/>
      <c r="DK303" s="1"/>
      <c r="DL303" s="1"/>
      <c r="DM303" s="1"/>
      <c r="DN303" s="1"/>
      <c r="DO303" s="1"/>
    </row>
    <row r="304" spans="1:119" ht="13.5" customHeight="1" x14ac:dyDescent="0.2">
      <c r="A304" s="36"/>
      <c r="B304" s="36"/>
      <c r="C304" s="36"/>
      <c r="D304" s="36"/>
      <c r="E304" s="36"/>
      <c r="F304" s="36"/>
      <c r="G304" s="36"/>
      <c r="H304" s="36"/>
      <c r="I304" s="36"/>
      <c r="J304" s="36"/>
      <c r="K304" s="36"/>
      <c r="L304" s="36"/>
      <c r="M304" s="36"/>
      <c r="N304" s="36"/>
      <c r="O304" s="36"/>
      <c r="P304" s="36"/>
      <c r="Q304" s="36"/>
      <c r="R304" s="36"/>
      <c r="S304" s="36"/>
      <c r="T304" s="36"/>
      <c r="U304" s="36"/>
      <c r="V304" s="36"/>
      <c r="W304" s="36"/>
      <c r="X304" s="36"/>
      <c r="BS304" s="1"/>
      <c r="BT304" s="1"/>
      <c r="BU304" s="1"/>
      <c r="BV304" s="1"/>
      <c r="BW304" s="1"/>
      <c r="BX304" s="1"/>
      <c r="BY304" s="1"/>
      <c r="BZ304" s="1"/>
      <c r="CA304" s="1"/>
      <c r="CB304" s="1"/>
      <c r="CC304" s="1"/>
      <c r="CD304" s="1"/>
      <c r="CE304" s="1"/>
      <c r="CF304" s="1"/>
      <c r="CG304" s="1"/>
      <c r="CH304" s="1"/>
      <c r="CI304" s="1"/>
      <c r="CJ304" s="1"/>
      <c r="CK304" s="1"/>
      <c r="CL304" s="1"/>
      <c r="CM304" s="1"/>
      <c r="CN304" s="1"/>
      <c r="CO304" s="1"/>
      <c r="CP304" s="1"/>
      <c r="CQ304" s="1"/>
      <c r="CR304" s="1"/>
      <c r="CS304" s="1"/>
      <c r="CT304" s="1"/>
      <c r="CU304" s="1"/>
      <c r="CV304" s="1"/>
      <c r="CW304" s="1"/>
      <c r="CX304" s="1"/>
      <c r="CY304" s="1"/>
      <c r="CZ304" s="1"/>
      <c r="DA304" s="1"/>
      <c r="DB304" s="1"/>
      <c r="DC304" s="1"/>
      <c r="DD304" s="1"/>
      <c r="DE304" s="1"/>
      <c r="DF304" s="1"/>
      <c r="DG304" s="1"/>
      <c r="DH304" s="1"/>
      <c r="DI304" s="1"/>
      <c r="DJ304" s="1"/>
      <c r="DK304" s="1"/>
      <c r="DL304" s="1"/>
      <c r="DM304" s="1"/>
      <c r="DN304" s="1"/>
      <c r="DO304" s="1"/>
    </row>
    <row r="305" spans="1:119" ht="13.5" customHeight="1" x14ac:dyDescent="0.2">
      <c r="A305" s="36"/>
      <c r="B305" s="36"/>
      <c r="C305" s="36"/>
      <c r="D305" s="36"/>
      <c r="E305" s="36"/>
      <c r="F305" s="36"/>
      <c r="G305" s="36"/>
      <c r="H305" s="36"/>
      <c r="I305" s="36"/>
      <c r="J305" s="36"/>
      <c r="K305" s="36"/>
      <c r="L305" s="36"/>
      <c r="M305" s="36"/>
      <c r="N305" s="36"/>
      <c r="O305" s="36"/>
      <c r="P305" s="36"/>
      <c r="Q305" s="36"/>
      <c r="R305" s="36"/>
      <c r="S305" s="36"/>
      <c r="T305" s="36"/>
      <c r="U305" s="36"/>
      <c r="V305" s="36"/>
      <c r="W305" s="36"/>
      <c r="X305" s="36"/>
      <c r="BS305" s="1"/>
      <c r="BT305" s="1"/>
      <c r="BU305" s="1"/>
      <c r="BV305" s="1"/>
      <c r="BW305" s="1"/>
      <c r="BX305" s="1"/>
      <c r="BY305" s="1"/>
      <c r="BZ305" s="1"/>
      <c r="CA305" s="1"/>
      <c r="CB305" s="1"/>
      <c r="CC305" s="1"/>
      <c r="CD305" s="1"/>
      <c r="CE305" s="1"/>
      <c r="CF305" s="1"/>
      <c r="CG305" s="1"/>
      <c r="CH305" s="1"/>
      <c r="CI305" s="1"/>
      <c r="CJ305" s="1"/>
      <c r="CK305" s="1"/>
      <c r="CL305" s="1"/>
      <c r="CM305" s="1"/>
      <c r="CN305" s="1"/>
      <c r="CO305" s="1"/>
      <c r="CP305" s="1"/>
      <c r="CQ305" s="1"/>
      <c r="CR305" s="1"/>
      <c r="CS305" s="1"/>
      <c r="CT305" s="1"/>
      <c r="CU305" s="1"/>
      <c r="CV305" s="1"/>
      <c r="CW305" s="1"/>
      <c r="CX305" s="1"/>
      <c r="CY305" s="1"/>
      <c r="CZ305" s="1"/>
      <c r="DA305" s="1"/>
      <c r="DB305" s="1"/>
      <c r="DC305" s="1"/>
      <c r="DD305" s="1"/>
      <c r="DE305" s="1"/>
      <c r="DF305" s="1"/>
      <c r="DG305" s="1"/>
      <c r="DH305" s="1"/>
      <c r="DI305" s="1"/>
      <c r="DJ305" s="1"/>
      <c r="DK305" s="1"/>
      <c r="DL305" s="1"/>
      <c r="DM305" s="1"/>
      <c r="DN305" s="1"/>
      <c r="DO305" s="1"/>
    </row>
    <row r="306" spans="1:119" ht="13.5" customHeight="1" x14ac:dyDescent="0.2">
      <c r="A306" s="36"/>
      <c r="B306" s="36"/>
      <c r="C306" s="36"/>
      <c r="D306" s="36"/>
      <c r="E306" s="36"/>
      <c r="F306" s="36"/>
      <c r="G306" s="36"/>
      <c r="H306" s="36"/>
      <c r="I306" s="36"/>
      <c r="J306" s="36"/>
      <c r="K306" s="36"/>
      <c r="L306" s="36"/>
      <c r="M306" s="36"/>
      <c r="N306" s="36"/>
      <c r="O306" s="36"/>
      <c r="P306" s="36"/>
      <c r="Q306" s="36"/>
      <c r="R306" s="36"/>
      <c r="S306" s="36"/>
      <c r="T306" s="36"/>
      <c r="U306" s="36"/>
      <c r="V306" s="36"/>
      <c r="W306" s="36"/>
      <c r="X306" s="36"/>
      <c r="BS306" s="1"/>
      <c r="BT306" s="1"/>
      <c r="BU306" s="1"/>
      <c r="BV306" s="1"/>
      <c r="BW306" s="1"/>
      <c r="BX306" s="1"/>
      <c r="BY306" s="1"/>
      <c r="BZ306" s="1"/>
      <c r="CA306" s="1"/>
      <c r="CB306" s="1"/>
      <c r="CC306" s="1"/>
      <c r="CD306" s="1"/>
      <c r="CE306" s="1"/>
      <c r="CF306" s="1"/>
      <c r="CG306" s="1"/>
      <c r="CH306" s="1"/>
      <c r="CI306" s="1"/>
      <c r="CJ306" s="1"/>
      <c r="CK306" s="1"/>
      <c r="CL306" s="1"/>
      <c r="CM306" s="1"/>
      <c r="CN306" s="1"/>
      <c r="CO306" s="1"/>
      <c r="CP306" s="1"/>
      <c r="CQ306" s="1"/>
      <c r="CR306" s="1"/>
      <c r="CS306" s="1"/>
      <c r="CT306" s="1"/>
      <c r="CU306" s="1"/>
      <c r="CV306" s="1"/>
      <c r="CW306" s="1"/>
      <c r="CX306" s="1"/>
      <c r="CY306" s="1"/>
      <c r="CZ306" s="1"/>
      <c r="DA306" s="1"/>
      <c r="DB306" s="1"/>
      <c r="DC306" s="1"/>
      <c r="DD306" s="1"/>
      <c r="DE306" s="1"/>
      <c r="DF306" s="1"/>
      <c r="DG306" s="1"/>
      <c r="DH306" s="1"/>
      <c r="DI306" s="1"/>
      <c r="DJ306" s="1"/>
      <c r="DK306" s="1"/>
      <c r="DL306" s="1"/>
      <c r="DM306" s="1"/>
      <c r="DN306" s="1"/>
      <c r="DO306" s="1"/>
    </row>
    <row r="307" spans="1:119" ht="13.5" customHeight="1" x14ac:dyDescent="0.2">
      <c r="A307" s="36"/>
      <c r="B307" s="36"/>
      <c r="C307" s="36"/>
      <c r="D307" s="36"/>
      <c r="E307" s="36"/>
      <c r="F307" s="36"/>
      <c r="G307" s="36"/>
      <c r="H307" s="36"/>
      <c r="I307" s="36"/>
      <c r="J307" s="36"/>
      <c r="K307" s="36"/>
      <c r="L307" s="36"/>
      <c r="M307" s="36"/>
      <c r="N307" s="36"/>
      <c r="O307" s="36"/>
      <c r="P307" s="36"/>
      <c r="Q307" s="36"/>
      <c r="R307" s="36"/>
      <c r="S307" s="36"/>
      <c r="T307" s="36"/>
      <c r="U307" s="36"/>
      <c r="V307" s="36"/>
      <c r="W307" s="36"/>
      <c r="X307" s="36"/>
      <c r="BS307" s="1"/>
      <c r="BT307" s="1"/>
      <c r="BU307" s="1"/>
      <c r="BV307" s="1"/>
      <c r="BW307" s="1"/>
      <c r="BX307" s="1"/>
      <c r="BY307" s="1"/>
      <c r="BZ307" s="1"/>
      <c r="CA307" s="1"/>
      <c r="CB307" s="1"/>
      <c r="CC307" s="1"/>
      <c r="CD307" s="1"/>
      <c r="CE307" s="1"/>
      <c r="CF307" s="1"/>
      <c r="CG307" s="1"/>
      <c r="CH307" s="1"/>
      <c r="CI307" s="1"/>
      <c r="CJ307" s="1"/>
      <c r="CK307" s="1"/>
      <c r="CL307" s="1"/>
      <c r="CM307" s="1"/>
      <c r="CN307" s="1"/>
      <c r="CO307" s="1"/>
      <c r="CP307" s="1"/>
      <c r="CQ307" s="1"/>
      <c r="CR307" s="1"/>
      <c r="CS307" s="1"/>
      <c r="CT307" s="1"/>
      <c r="CU307" s="1"/>
      <c r="CV307" s="1"/>
      <c r="CW307" s="1"/>
      <c r="CX307" s="1"/>
      <c r="CY307" s="1"/>
      <c r="CZ307" s="1"/>
      <c r="DA307" s="1"/>
      <c r="DB307" s="1"/>
      <c r="DC307" s="1"/>
      <c r="DD307" s="1"/>
      <c r="DE307" s="1"/>
      <c r="DF307" s="1"/>
      <c r="DG307" s="1"/>
      <c r="DH307" s="1"/>
      <c r="DI307" s="1"/>
      <c r="DJ307" s="1"/>
      <c r="DK307" s="1"/>
      <c r="DL307" s="1"/>
      <c r="DM307" s="1"/>
      <c r="DN307" s="1"/>
      <c r="DO307" s="1"/>
    </row>
    <row r="308" spans="1:119" ht="13.5" customHeight="1" x14ac:dyDescent="0.2">
      <c r="A308" s="36"/>
      <c r="B308" s="36"/>
      <c r="C308" s="36"/>
      <c r="D308" s="36"/>
      <c r="E308" s="36"/>
      <c r="F308" s="36"/>
      <c r="G308" s="36"/>
      <c r="H308" s="36"/>
      <c r="I308" s="36"/>
      <c r="J308" s="36"/>
      <c r="K308" s="36"/>
      <c r="L308" s="36"/>
      <c r="M308" s="36"/>
      <c r="N308" s="36"/>
      <c r="O308" s="36"/>
      <c r="P308" s="36"/>
      <c r="Q308" s="36"/>
      <c r="R308" s="36"/>
      <c r="S308" s="36"/>
      <c r="T308" s="36"/>
      <c r="U308" s="36"/>
      <c r="V308" s="36"/>
      <c r="W308" s="36"/>
      <c r="X308" s="36"/>
      <c r="BS308" s="1"/>
      <c r="BT308" s="1"/>
      <c r="BU308" s="1"/>
      <c r="BV308" s="1"/>
      <c r="BW308" s="1"/>
      <c r="BX308" s="1"/>
      <c r="BY308" s="1"/>
      <c r="BZ308" s="1"/>
      <c r="CA308" s="1"/>
      <c r="CB308" s="1"/>
      <c r="CC308" s="1"/>
      <c r="CD308" s="1"/>
      <c r="CE308" s="1"/>
      <c r="CF308" s="1"/>
      <c r="CG308" s="1"/>
      <c r="CH308" s="1"/>
      <c r="CI308" s="1"/>
      <c r="CJ308" s="1"/>
      <c r="CK308" s="1"/>
      <c r="CL308" s="1"/>
      <c r="CM308" s="1"/>
      <c r="CN308" s="1"/>
      <c r="CO308" s="1"/>
      <c r="CP308" s="1"/>
      <c r="CQ308" s="1"/>
      <c r="CR308" s="1"/>
      <c r="CS308" s="1"/>
      <c r="CT308" s="1"/>
      <c r="CU308" s="1"/>
      <c r="CV308" s="1"/>
      <c r="CW308" s="1"/>
      <c r="CX308" s="1"/>
      <c r="CY308" s="1"/>
      <c r="CZ308" s="1"/>
      <c r="DA308" s="1"/>
      <c r="DB308" s="1"/>
      <c r="DC308" s="1"/>
      <c r="DD308" s="1"/>
      <c r="DE308" s="1"/>
      <c r="DF308" s="1"/>
      <c r="DG308" s="1"/>
      <c r="DH308" s="1"/>
      <c r="DI308" s="1"/>
      <c r="DJ308" s="1"/>
      <c r="DK308" s="1"/>
      <c r="DL308" s="1"/>
      <c r="DM308" s="1"/>
      <c r="DN308" s="1"/>
      <c r="DO308" s="1"/>
    </row>
    <row r="309" spans="1:119" ht="13.5" customHeight="1" x14ac:dyDescent="0.2">
      <c r="A309" s="36"/>
      <c r="B309" s="36"/>
      <c r="C309" s="36"/>
      <c r="D309" s="36"/>
      <c r="E309" s="36"/>
      <c r="F309" s="36"/>
      <c r="G309" s="36"/>
      <c r="H309" s="36"/>
      <c r="I309" s="36"/>
      <c r="J309" s="36"/>
      <c r="K309" s="36"/>
      <c r="L309" s="36"/>
      <c r="M309" s="36"/>
      <c r="N309" s="36"/>
      <c r="O309" s="36"/>
      <c r="P309" s="36"/>
      <c r="Q309" s="36"/>
      <c r="R309" s="36"/>
      <c r="S309" s="36"/>
      <c r="T309" s="36"/>
      <c r="U309" s="36"/>
      <c r="V309" s="36"/>
      <c r="W309" s="36"/>
      <c r="X309" s="36"/>
      <c r="BS309" s="1"/>
      <c r="BT309" s="1"/>
      <c r="BU309" s="1"/>
      <c r="BV309" s="1"/>
      <c r="BW309" s="1"/>
      <c r="BX309" s="1"/>
      <c r="BY309" s="1"/>
      <c r="BZ309" s="1"/>
      <c r="CA309" s="1"/>
      <c r="CB309" s="1"/>
      <c r="CC309" s="1"/>
      <c r="CD309" s="1"/>
      <c r="CE309" s="1"/>
      <c r="CF309" s="1"/>
      <c r="CG309" s="1"/>
      <c r="CH309" s="1"/>
      <c r="CI309" s="1"/>
      <c r="CJ309" s="1"/>
      <c r="CK309" s="1"/>
      <c r="CL309" s="1"/>
      <c r="CM309" s="1"/>
      <c r="CN309" s="1"/>
      <c r="CO309" s="1"/>
      <c r="CP309" s="1"/>
      <c r="CQ309" s="1"/>
      <c r="CR309" s="1"/>
      <c r="CS309" s="1"/>
      <c r="CT309" s="1"/>
      <c r="CU309" s="1"/>
      <c r="CV309" s="1"/>
      <c r="CW309" s="1"/>
      <c r="CX309" s="1"/>
      <c r="CY309" s="1"/>
      <c r="CZ309" s="1"/>
      <c r="DA309" s="1"/>
      <c r="DB309" s="1"/>
      <c r="DC309" s="1"/>
      <c r="DD309" s="1"/>
      <c r="DE309" s="1"/>
      <c r="DF309" s="1"/>
      <c r="DG309" s="1"/>
      <c r="DH309" s="1"/>
      <c r="DI309" s="1"/>
      <c r="DJ309" s="1"/>
      <c r="DK309" s="1"/>
      <c r="DL309" s="1"/>
      <c r="DM309" s="1"/>
      <c r="DN309" s="1"/>
      <c r="DO309" s="1"/>
    </row>
    <row r="310" spans="1:119" ht="13.5" customHeight="1" x14ac:dyDescent="0.2">
      <c r="A310" s="36"/>
      <c r="B310" s="36"/>
      <c r="C310" s="36"/>
      <c r="D310" s="36"/>
      <c r="E310" s="36"/>
      <c r="F310" s="36"/>
      <c r="G310" s="36"/>
      <c r="H310" s="36"/>
      <c r="I310" s="36"/>
      <c r="J310" s="36"/>
      <c r="K310" s="36"/>
      <c r="L310" s="36"/>
      <c r="M310" s="36"/>
      <c r="N310" s="36"/>
      <c r="O310" s="36"/>
      <c r="P310" s="36"/>
      <c r="Q310" s="36"/>
      <c r="R310" s="36"/>
      <c r="S310" s="36"/>
      <c r="T310" s="36"/>
      <c r="U310" s="36"/>
      <c r="V310" s="36"/>
      <c r="W310" s="36"/>
      <c r="X310" s="36"/>
      <c r="BS310" s="1"/>
      <c r="BT310" s="1"/>
      <c r="BU310" s="1"/>
      <c r="BV310" s="1"/>
      <c r="BW310" s="1"/>
      <c r="BX310" s="1"/>
      <c r="BY310" s="1"/>
      <c r="BZ310" s="1"/>
      <c r="CA310" s="1"/>
      <c r="CB310" s="1"/>
      <c r="CC310" s="1"/>
      <c r="CD310" s="1"/>
      <c r="CE310" s="1"/>
      <c r="CF310" s="1"/>
      <c r="CG310" s="1"/>
      <c r="CH310" s="1"/>
      <c r="CI310" s="1"/>
      <c r="CJ310" s="1"/>
      <c r="CK310" s="1"/>
      <c r="CL310" s="1"/>
      <c r="CM310" s="1"/>
      <c r="CN310" s="1"/>
      <c r="CO310" s="1"/>
      <c r="CP310" s="1"/>
      <c r="CQ310" s="1"/>
      <c r="CR310" s="1"/>
      <c r="CS310" s="1"/>
      <c r="CT310" s="1"/>
      <c r="CU310" s="1"/>
      <c r="CV310" s="1"/>
      <c r="CW310" s="1"/>
      <c r="CX310" s="1"/>
      <c r="CY310" s="1"/>
      <c r="CZ310" s="1"/>
      <c r="DA310" s="1"/>
      <c r="DB310" s="1"/>
      <c r="DC310" s="1"/>
      <c r="DD310" s="1"/>
      <c r="DE310" s="1"/>
      <c r="DF310" s="1"/>
      <c r="DG310" s="1"/>
      <c r="DH310" s="1"/>
      <c r="DI310" s="1"/>
      <c r="DJ310" s="1"/>
      <c r="DK310" s="1"/>
      <c r="DL310" s="1"/>
      <c r="DM310" s="1"/>
      <c r="DN310" s="1"/>
      <c r="DO310" s="1"/>
    </row>
    <row r="311" spans="1:119" ht="13.5" customHeight="1" x14ac:dyDescent="0.2">
      <c r="A311" s="36"/>
      <c r="B311" s="36"/>
      <c r="C311" s="36"/>
      <c r="D311" s="36"/>
      <c r="E311" s="36"/>
      <c r="F311" s="36"/>
      <c r="G311" s="36"/>
      <c r="H311" s="36"/>
      <c r="I311" s="36"/>
      <c r="J311" s="36"/>
      <c r="K311" s="36"/>
      <c r="L311" s="36"/>
      <c r="M311" s="36"/>
      <c r="N311" s="36"/>
      <c r="O311" s="36"/>
      <c r="P311" s="36"/>
      <c r="Q311" s="36"/>
      <c r="R311" s="36"/>
      <c r="S311" s="36"/>
      <c r="T311" s="36"/>
      <c r="U311" s="36"/>
      <c r="V311" s="36"/>
      <c r="W311" s="36"/>
      <c r="X311" s="36"/>
      <c r="BS311" s="1"/>
      <c r="BT311" s="1"/>
      <c r="BU311" s="1"/>
      <c r="BV311" s="1"/>
      <c r="BW311" s="1"/>
      <c r="BX311" s="1"/>
      <c r="BY311" s="1"/>
      <c r="BZ311" s="1"/>
      <c r="CA311" s="1"/>
      <c r="CB311" s="1"/>
      <c r="CC311" s="1"/>
      <c r="CD311" s="1"/>
      <c r="CE311" s="1"/>
      <c r="CF311" s="1"/>
      <c r="CG311" s="1"/>
      <c r="CH311" s="1"/>
      <c r="CI311" s="1"/>
      <c r="CJ311" s="1"/>
      <c r="CK311" s="1"/>
      <c r="CL311" s="1"/>
      <c r="CM311" s="1"/>
      <c r="CN311" s="1"/>
      <c r="CO311" s="1"/>
      <c r="CP311" s="1"/>
      <c r="CQ311" s="1"/>
      <c r="CR311" s="1"/>
      <c r="CS311" s="1"/>
      <c r="CT311" s="1"/>
      <c r="CU311" s="1"/>
      <c r="CV311" s="1"/>
      <c r="CW311" s="1"/>
      <c r="CX311" s="1"/>
      <c r="CY311" s="1"/>
      <c r="CZ311" s="1"/>
      <c r="DA311" s="1"/>
      <c r="DB311" s="1"/>
      <c r="DC311" s="1"/>
      <c r="DD311" s="1"/>
      <c r="DE311" s="1"/>
      <c r="DF311" s="1"/>
      <c r="DG311" s="1"/>
      <c r="DH311" s="1"/>
      <c r="DI311" s="1"/>
      <c r="DJ311" s="1"/>
      <c r="DK311" s="1"/>
      <c r="DL311" s="1"/>
      <c r="DM311" s="1"/>
      <c r="DN311" s="1"/>
      <c r="DO311" s="1"/>
    </row>
    <row r="312" spans="1:119" ht="13.5" customHeight="1" x14ac:dyDescent="0.2">
      <c r="A312" s="36"/>
      <c r="B312" s="36"/>
      <c r="C312" s="36"/>
      <c r="D312" s="36"/>
      <c r="E312" s="36"/>
      <c r="F312" s="36"/>
      <c r="G312" s="36"/>
      <c r="H312" s="36"/>
      <c r="I312" s="36"/>
      <c r="J312" s="36"/>
      <c r="K312" s="36"/>
      <c r="L312" s="36"/>
      <c r="M312" s="36"/>
      <c r="N312" s="36"/>
      <c r="O312" s="36"/>
      <c r="P312" s="36"/>
      <c r="Q312" s="36"/>
      <c r="R312" s="36"/>
      <c r="S312" s="36"/>
      <c r="T312" s="36"/>
      <c r="U312" s="36"/>
      <c r="V312" s="36"/>
      <c r="W312" s="36"/>
      <c r="X312" s="36"/>
      <c r="BS312" s="1"/>
      <c r="BT312" s="1"/>
      <c r="BU312" s="1"/>
      <c r="BV312" s="1"/>
      <c r="BW312" s="1"/>
      <c r="BX312" s="1"/>
      <c r="BY312" s="1"/>
      <c r="BZ312" s="1"/>
      <c r="CA312" s="1"/>
      <c r="CB312" s="1"/>
      <c r="CC312" s="1"/>
      <c r="CD312" s="1"/>
      <c r="CE312" s="1"/>
      <c r="CF312" s="1"/>
      <c r="CG312" s="1"/>
      <c r="CH312" s="1"/>
      <c r="CI312" s="1"/>
      <c r="CJ312" s="1"/>
      <c r="CK312" s="1"/>
      <c r="CL312" s="1"/>
      <c r="CM312" s="1"/>
      <c r="CN312" s="1"/>
      <c r="CO312" s="1"/>
      <c r="CP312" s="1"/>
      <c r="CQ312" s="1"/>
      <c r="CR312" s="1"/>
      <c r="CS312" s="1"/>
      <c r="CT312" s="1"/>
      <c r="CU312" s="1"/>
      <c r="CV312" s="1"/>
      <c r="CW312" s="1"/>
      <c r="CX312" s="1"/>
      <c r="CY312" s="1"/>
      <c r="CZ312" s="1"/>
      <c r="DA312" s="1"/>
      <c r="DB312" s="1"/>
      <c r="DC312" s="1"/>
      <c r="DD312" s="1"/>
      <c r="DE312" s="1"/>
      <c r="DF312" s="1"/>
      <c r="DG312" s="1"/>
      <c r="DH312" s="1"/>
      <c r="DI312" s="1"/>
      <c r="DJ312" s="1"/>
      <c r="DK312" s="1"/>
      <c r="DL312" s="1"/>
      <c r="DM312" s="1"/>
      <c r="DN312" s="1"/>
      <c r="DO312" s="1"/>
    </row>
    <row r="313" spans="1:119" ht="13.5" customHeight="1" x14ac:dyDescent="0.2">
      <c r="A313" s="36"/>
      <c r="B313" s="36"/>
      <c r="C313" s="36"/>
      <c r="D313" s="36"/>
      <c r="E313" s="36"/>
      <c r="F313" s="36"/>
      <c r="G313" s="36"/>
      <c r="H313" s="36"/>
      <c r="I313" s="36"/>
      <c r="J313" s="36"/>
      <c r="K313" s="36"/>
      <c r="L313" s="36"/>
      <c r="M313" s="36"/>
      <c r="N313" s="36"/>
      <c r="O313" s="36"/>
      <c r="P313" s="36"/>
      <c r="Q313" s="36"/>
      <c r="R313" s="36"/>
      <c r="S313" s="36"/>
      <c r="T313" s="36"/>
      <c r="U313" s="36"/>
      <c r="V313" s="36"/>
      <c r="W313" s="36"/>
      <c r="X313" s="36"/>
      <c r="BS313" s="1"/>
      <c r="BT313" s="1"/>
      <c r="BU313" s="1"/>
      <c r="BV313" s="1"/>
      <c r="BW313" s="1"/>
      <c r="BX313" s="1"/>
      <c r="BY313" s="1"/>
      <c r="BZ313" s="1"/>
      <c r="CA313" s="1"/>
      <c r="CB313" s="1"/>
      <c r="CC313" s="1"/>
      <c r="CD313" s="1"/>
      <c r="CE313" s="1"/>
      <c r="CF313" s="1"/>
      <c r="CG313" s="1"/>
      <c r="CH313" s="1"/>
      <c r="CI313" s="1"/>
      <c r="CJ313" s="1"/>
      <c r="CK313" s="1"/>
      <c r="CL313" s="1"/>
      <c r="CM313" s="1"/>
      <c r="CN313" s="1"/>
      <c r="CO313" s="1"/>
      <c r="CP313" s="1"/>
      <c r="CQ313" s="1"/>
      <c r="CR313" s="1"/>
      <c r="CS313" s="1"/>
      <c r="CT313" s="1"/>
      <c r="CU313" s="1"/>
      <c r="CV313" s="1"/>
      <c r="CW313" s="1"/>
      <c r="CX313" s="1"/>
      <c r="CY313" s="1"/>
      <c r="CZ313" s="1"/>
      <c r="DA313" s="1"/>
      <c r="DB313" s="1"/>
      <c r="DC313" s="1"/>
      <c r="DD313" s="1"/>
      <c r="DE313" s="1"/>
      <c r="DF313" s="1"/>
      <c r="DG313" s="1"/>
      <c r="DH313" s="1"/>
      <c r="DI313" s="1"/>
      <c r="DJ313" s="1"/>
      <c r="DK313" s="1"/>
      <c r="DL313" s="1"/>
      <c r="DM313" s="1"/>
      <c r="DN313" s="1"/>
      <c r="DO313" s="1"/>
    </row>
    <row r="314" spans="1:119" ht="13.5" customHeight="1" x14ac:dyDescent="0.2">
      <c r="A314" s="36"/>
      <c r="B314" s="36"/>
      <c r="C314" s="36"/>
      <c r="D314" s="36"/>
      <c r="E314" s="36"/>
      <c r="F314" s="36"/>
      <c r="G314" s="36"/>
      <c r="H314" s="36"/>
      <c r="I314" s="36"/>
      <c r="J314" s="36"/>
      <c r="K314" s="36"/>
      <c r="L314" s="36"/>
      <c r="M314" s="36"/>
      <c r="N314" s="36"/>
      <c r="O314" s="36"/>
      <c r="P314" s="36"/>
      <c r="Q314" s="36"/>
      <c r="R314" s="36"/>
      <c r="S314" s="36"/>
      <c r="T314" s="36"/>
      <c r="U314" s="36"/>
      <c r="V314" s="36"/>
      <c r="W314" s="36"/>
      <c r="X314" s="36"/>
      <c r="BS314" s="1"/>
      <c r="BT314" s="1"/>
      <c r="BU314" s="1"/>
      <c r="BV314" s="1"/>
      <c r="BW314" s="1"/>
      <c r="BX314" s="1"/>
      <c r="BY314" s="1"/>
      <c r="BZ314" s="1"/>
      <c r="CA314" s="1"/>
      <c r="CB314" s="1"/>
      <c r="CC314" s="1"/>
      <c r="CD314" s="1"/>
      <c r="CE314" s="1"/>
      <c r="CF314" s="1"/>
      <c r="CG314" s="1"/>
      <c r="CH314" s="1"/>
      <c r="CI314" s="1"/>
      <c r="CJ314" s="1"/>
      <c r="CK314" s="1"/>
      <c r="CL314" s="1"/>
      <c r="CM314" s="1"/>
      <c r="CN314" s="1"/>
      <c r="CO314" s="1"/>
      <c r="CP314" s="1"/>
      <c r="CQ314" s="1"/>
      <c r="CR314" s="1"/>
      <c r="CS314" s="1"/>
      <c r="CT314" s="1"/>
      <c r="CU314" s="1"/>
      <c r="CV314" s="1"/>
      <c r="CW314" s="1"/>
      <c r="CX314" s="1"/>
      <c r="CY314" s="1"/>
      <c r="CZ314" s="1"/>
      <c r="DA314" s="1"/>
      <c r="DB314" s="1"/>
      <c r="DC314" s="1"/>
      <c r="DD314" s="1"/>
      <c r="DE314" s="1"/>
      <c r="DF314" s="1"/>
      <c r="DG314" s="1"/>
      <c r="DH314" s="1"/>
      <c r="DI314" s="1"/>
      <c r="DJ314" s="1"/>
      <c r="DK314" s="1"/>
      <c r="DL314" s="1"/>
      <c r="DM314" s="1"/>
      <c r="DN314" s="1"/>
      <c r="DO314" s="1"/>
    </row>
    <row r="315" spans="1:119" ht="13.5" customHeight="1" x14ac:dyDescent="0.2">
      <c r="A315" s="36"/>
      <c r="B315" s="36"/>
      <c r="C315" s="36"/>
      <c r="D315" s="36"/>
      <c r="E315" s="36"/>
      <c r="F315" s="36"/>
      <c r="G315" s="36"/>
      <c r="H315" s="36"/>
      <c r="I315" s="36"/>
      <c r="J315" s="36"/>
      <c r="K315" s="36"/>
      <c r="L315" s="36"/>
      <c r="M315" s="36"/>
      <c r="N315" s="36"/>
      <c r="O315" s="36"/>
      <c r="P315" s="36"/>
      <c r="Q315" s="36"/>
      <c r="R315" s="36"/>
      <c r="S315" s="36"/>
      <c r="T315" s="36"/>
      <c r="U315" s="36"/>
      <c r="V315" s="36"/>
      <c r="W315" s="36"/>
      <c r="X315" s="36"/>
      <c r="BS315" s="1"/>
      <c r="BT315" s="1"/>
      <c r="BU315" s="1"/>
      <c r="BV315" s="1"/>
      <c r="BW315" s="1"/>
      <c r="BX315" s="1"/>
      <c r="BY315" s="1"/>
      <c r="BZ315" s="1"/>
      <c r="CA315" s="1"/>
      <c r="CB315" s="1"/>
      <c r="CC315" s="1"/>
      <c r="CD315" s="1"/>
      <c r="CE315" s="1"/>
      <c r="CF315" s="1"/>
      <c r="CG315" s="1"/>
      <c r="CH315" s="1"/>
      <c r="CI315" s="1"/>
      <c r="CJ315" s="1"/>
      <c r="CK315" s="1"/>
      <c r="CL315" s="1"/>
      <c r="CM315" s="1"/>
      <c r="CN315" s="1"/>
      <c r="CO315" s="1"/>
      <c r="CP315" s="1"/>
      <c r="CQ315" s="1"/>
      <c r="CR315" s="1"/>
      <c r="CS315" s="1"/>
      <c r="CT315" s="1"/>
      <c r="CU315" s="1"/>
      <c r="CV315" s="1"/>
      <c r="CW315" s="1"/>
      <c r="CX315" s="1"/>
      <c r="CY315" s="1"/>
      <c r="CZ315" s="1"/>
      <c r="DA315" s="1"/>
      <c r="DB315" s="1"/>
      <c r="DC315" s="1"/>
      <c r="DD315" s="1"/>
      <c r="DE315" s="1"/>
      <c r="DF315" s="1"/>
      <c r="DG315" s="1"/>
      <c r="DH315" s="1"/>
      <c r="DI315" s="1"/>
      <c r="DJ315" s="1"/>
      <c r="DK315" s="1"/>
      <c r="DL315" s="1"/>
      <c r="DM315" s="1"/>
      <c r="DN315" s="1"/>
      <c r="DO315" s="1"/>
    </row>
    <row r="316" spans="1:119" ht="13.5" customHeight="1" x14ac:dyDescent="0.2">
      <c r="A316" s="36"/>
      <c r="B316" s="36"/>
      <c r="C316" s="36"/>
      <c r="D316" s="36"/>
      <c r="E316" s="36"/>
      <c r="F316" s="36"/>
      <c r="G316" s="36"/>
      <c r="H316" s="36"/>
      <c r="I316" s="36"/>
      <c r="J316" s="36"/>
      <c r="K316" s="36"/>
      <c r="L316" s="36"/>
      <c r="M316" s="36"/>
      <c r="N316" s="36"/>
      <c r="O316" s="36"/>
      <c r="P316" s="36"/>
      <c r="Q316" s="36"/>
      <c r="R316" s="36"/>
      <c r="S316" s="36"/>
      <c r="T316" s="36"/>
      <c r="U316" s="36"/>
      <c r="V316" s="36"/>
      <c r="W316" s="36"/>
      <c r="X316" s="36"/>
      <c r="BS316" s="1"/>
      <c r="BT316" s="1"/>
      <c r="BU316" s="1"/>
      <c r="BV316" s="1"/>
      <c r="BW316" s="1"/>
      <c r="BX316" s="1"/>
      <c r="BY316" s="1"/>
      <c r="BZ316" s="1"/>
      <c r="CA316" s="1"/>
      <c r="CB316" s="1"/>
      <c r="CC316" s="1"/>
      <c r="CD316" s="1"/>
      <c r="CE316" s="1"/>
      <c r="CF316" s="1"/>
      <c r="CG316" s="1"/>
      <c r="CH316" s="1"/>
      <c r="CI316" s="1"/>
      <c r="CJ316" s="1"/>
      <c r="CK316" s="1"/>
      <c r="CL316" s="1"/>
      <c r="CM316" s="1"/>
      <c r="CN316" s="1"/>
      <c r="CO316" s="1"/>
      <c r="CP316" s="1"/>
      <c r="CQ316" s="1"/>
      <c r="CR316" s="1"/>
      <c r="CS316" s="1"/>
      <c r="CT316" s="1"/>
      <c r="CU316" s="1"/>
      <c r="CV316" s="1"/>
      <c r="CW316" s="1"/>
      <c r="CX316" s="1"/>
      <c r="CY316" s="1"/>
      <c r="CZ316" s="1"/>
      <c r="DA316" s="1"/>
      <c r="DB316" s="1"/>
      <c r="DC316" s="1"/>
      <c r="DD316" s="1"/>
      <c r="DE316" s="1"/>
      <c r="DF316" s="1"/>
      <c r="DG316" s="1"/>
      <c r="DH316" s="1"/>
      <c r="DI316" s="1"/>
      <c r="DJ316" s="1"/>
      <c r="DK316" s="1"/>
      <c r="DL316" s="1"/>
      <c r="DM316" s="1"/>
      <c r="DN316" s="1"/>
      <c r="DO316" s="1"/>
    </row>
    <row r="317" spans="1:119" ht="13.5" customHeight="1" x14ac:dyDescent="0.2">
      <c r="A317" s="36"/>
      <c r="B317" s="36"/>
      <c r="C317" s="36"/>
      <c r="D317" s="36"/>
      <c r="E317" s="36"/>
      <c r="F317" s="36"/>
      <c r="G317" s="36"/>
      <c r="H317" s="36"/>
      <c r="I317" s="36"/>
      <c r="J317" s="36"/>
      <c r="K317" s="36"/>
      <c r="L317" s="36"/>
      <c r="M317" s="36"/>
      <c r="N317" s="36"/>
      <c r="O317" s="36"/>
      <c r="P317" s="36"/>
      <c r="Q317" s="36"/>
      <c r="R317" s="36"/>
      <c r="S317" s="36"/>
      <c r="T317" s="36"/>
      <c r="U317" s="36"/>
      <c r="V317" s="36"/>
      <c r="W317" s="36"/>
      <c r="X317" s="36"/>
      <c r="BS317" s="1"/>
      <c r="BT317" s="1"/>
      <c r="BU317" s="1"/>
      <c r="BV317" s="1"/>
      <c r="BW317" s="1"/>
      <c r="BX317" s="1"/>
      <c r="BY317" s="1"/>
      <c r="BZ317" s="1"/>
      <c r="CA317" s="1"/>
      <c r="CB317" s="1"/>
      <c r="CC317" s="1"/>
      <c r="CD317" s="1"/>
      <c r="CE317" s="1"/>
      <c r="CF317" s="1"/>
      <c r="CG317" s="1"/>
      <c r="CH317" s="1"/>
      <c r="CI317" s="1"/>
      <c r="CJ317" s="1"/>
      <c r="CK317" s="1"/>
      <c r="CL317" s="1"/>
      <c r="CM317" s="1"/>
      <c r="CN317" s="1"/>
      <c r="CO317" s="1"/>
      <c r="CP317" s="1"/>
      <c r="CQ317" s="1"/>
      <c r="CR317" s="1"/>
      <c r="CS317" s="1"/>
      <c r="CT317" s="1"/>
      <c r="CU317" s="1"/>
      <c r="CV317" s="1"/>
      <c r="CW317" s="1"/>
      <c r="CX317" s="1"/>
      <c r="CY317" s="1"/>
      <c r="CZ317" s="1"/>
      <c r="DA317" s="1"/>
      <c r="DB317" s="1"/>
      <c r="DC317" s="1"/>
      <c r="DD317" s="1"/>
      <c r="DE317" s="1"/>
      <c r="DF317" s="1"/>
      <c r="DG317" s="1"/>
      <c r="DH317" s="1"/>
      <c r="DI317" s="1"/>
      <c r="DJ317" s="1"/>
      <c r="DK317" s="1"/>
      <c r="DL317" s="1"/>
      <c r="DM317" s="1"/>
      <c r="DN317" s="1"/>
      <c r="DO317" s="1"/>
    </row>
    <row r="318" spans="1:119" ht="13.5" customHeight="1" x14ac:dyDescent="0.2">
      <c r="A318" s="36"/>
      <c r="B318" s="36"/>
      <c r="C318" s="36"/>
      <c r="D318" s="36"/>
      <c r="E318" s="36"/>
      <c r="F318" s="36"/>
      <c r="G318" s="36"/>
      <c r="H318" s="36"/>
      <c r="I318" s="36"/>
      <c r="J318" s="36"/>
      <c r="K318" s="36"/>
      <c r="L318" s="36"/>
      <c r="M318" s="36"/>
      <c r="N318" s="36"/>
      <c r="O318" s="36"/>
      <c r="P318" s="36"/>
      <c r="Q318" s="36"/>
      <c r="R318" s="36"/>
      <c r="S318" s="36"/>
      <c r="T318" s="36"/>
      <c r="U318" s="36"/>
      <c r="V318" s="36"/>
      <c r="W318" s="36"/>
      <c r="X318" s="36"/>
      <c r="BS318" s="1"/>
      <c r="BT318" s="1"/>
      <c r="BU318" s="1"/>
      <c r="BV318" s="1"/>
      <c r="BW318" s="1"/>
      <c r="BX318" s="1"/>
      <c r="BY318" s="1"/>
      <c r="BZ318" s="1"/>
      <c r="CA318" s="1"/>
      <c r="CB318" s="1"/>
      <c r="CC318" s="1"/>
      <c r="CD318" s="1"/>
      <c r="CE318" s="1"/>
      <c r="CF318" s="1"/>
      <c r="CG318" s="1"/>
      <c r="CH318" s="1"/>
      <c r="CI318" s="1"/>
      <c r="CJ318" s="1"/>
      <c r="CK318" s="1"/>
      <c r="CL318" s="1"/>
      <c r="CM318" s="1"/>
      <c r="CN318" s="1"/>
      <c r="CO318" s="1"/>
      <c r="CP318" s="1"/>
      <c r="CQ318" s="1"/>
      <c r="CR318" s="1"/>
      <c r="CS318" s="1"/>
      <c r="CT318" s="1"/>
      <c r="CU318" s="1"/>
      <c r="CV318" s="1"/>
      <c r="CW318" s="1"/>
      <c r="CX318" s="1"/>
      <c r="CY318" s="1"/>
      <c r="CZ318" s="1"/>
      <c r="DA318" s="1"/>
      <c r="DB318" s="1"/>
      <c r="DC318" s="1"/>
      <c r="DD318" s="1"/>
      <c r="DE318" s="1"/>
      <c r="DF318" s="1"/>
      <c r="DG318" s="1"/>
      <c r="DH318" s="1"/>
      <c r="DI318" s="1"/>
      <c r="DJ318" s="1"/>
      <c r="DK318" s="1"/>
      <c r="DL318" s="1"/>
      <c r="DM318" s="1"/>
      <c r="DN318" s="1"/>
      <c r="DO318" s="1"/>
    </row>
    <row r="319" spans="1:119" ht="13.5" customHeight="1" x14ac:dyDescent="0.2">
      <c r="A319" s="36"/>
      <c r="B319" s="36"/>
      <c r="C319" s="36"/>
      <c r="D319" s="36"/>
      <c r="E319" s="36"/>
      <c r="F319" s="36"/>
      <c r="G319" s="36"/>
      <c r="H319" s="36"/>
      <c r="I319" s="36"/>
      <c r="J319" s="36"/>
      <c r="K319" s="36"/>
      <c r="L319" s="36"/>
      <c r="M319" s="36"/>
      <c r="N319" s="36"/>
      <c r="O319" s="36"/>
      <c r="P319" s="36"/>
      <c r="Q319" s="36"/>
      <c r="R319" s="36"/>
      <c r="S319" s="36"/>
      <c r="T319" s="36"/>
      <c r="U319" s="36"/>
      <c r="V319" s="36"/>
      <c r="W319" s="36"/>
      <c r="X319" s="36"/>
      <c r="BS319" s="1"/>
      <c r="BT319" s="1"/>
      <c r="BU319" s="1"/>
      <c r="BV319" s="1"/>
      <c r="BW319" s="1"/>
      <c r="BX319" s="1"/>
      <c r="BY319" s="1"/>
      <c r="BZ319" s="1"/>
      <c r="CA319" s="1"/>
      <c r="CB319" s="1"/>
      <c r="CC319" s="1"/>
      <c r="CD319" s="1"/>
      <c r="CE319" s="1"/>
      <c r="CF319" s="1"/>
      <c r="CG319" s="1"/>
      <c r="CH319" s="1"/>
      <c r="CI319" s="1"/>
      <c r="CJ319" s="1"/>
      <c r="CK319" s="1"/>
      <c r="CL319" s="1"/>
      <c r="CM319" s="1"/>
      <c r="CN319" s="1"/>
      <c r="CO319" s="1"/>
      <c r="CP319" s="1"/>
      <c r="CQ319" s="1"/>
      <c r="CR319" s="1"/>
      <c r="CS319" s="1"/>
      <c r="CT319" s="1"/>
      <c r="CU319" s="1"/>
      <c r="CV319" s="1"/>
      <c r="CW319" s="1"/>
      <c r="CX319" s="1"/>
      <c r="CY319" s="1"/>
      <c r="CZ319" s="1"/>
      <c r="DA319" s="1"/>
      <c r="DB319" s="1"/>
      <c r="DC319" s="1"/>
      <c r="DD319" s="1"/>
      <c r="DE319" s="1"/>
      <c r="DF319" s="1"/>
      <c r="DG319" s="1"/>
      <c r="DH319" s="1"/>
      <c r="DI319" s="1"/>
      <c r="DJ319" s="1"/>
      <c r="DK319" s="1"/>
      <c r="DL319" s="1"/>
      <c r="DM319" s="1"/>
      <c r="DN319" s="1"/>
      <c r="DO319" s="1"/>
    </row>
    <row r="320" spans="1:119" ht="13.5" customHeight="1" x14ac:dyDescent="0.2">
      <c r="A320" s="36"/>
      <c r="B320" s="36"/>
      <c r="C320" s="36"/>
      <c r="D320" s="36"/>
      <c r="E320" s="36"/>
      <c r="F320" s="36"/>
      <c r="G320" s="36"/>
      <c r="H320" s="36"/>
      <c r="I320" s="36"/>
      <c r="J320" s="36"/>
      <c r="K320" s="36"/>
      <c r="L320" s="36"/>
      <c r="M320" s="36"/>
      <c r="N320" s="36"/>
      <c r="O320" s="36"/>
      <c r="P320" s="36"/>
      <c r="Q320" s="36"/>
      <c r="R320" s="36"/>
      <c r="S320" s="36"/>
      <c r="T320" s="36"/>
      <c r="U320" s="36"/>
      <c r="V320" s="36"/>
      <c r="W320" s="36"/>
      <c r="X320" s="36"/>
      <c r="BS320" s="1"/>
      <c r="BT320" s="1"/>
      <c r="BU320" s="1"/>
      <c r="BV320" s="1"/>
      <c r="BW320" s="1"/>
      <c r="BX320" s="1"/>
      <c r="BY320" s="1"/>
      <c r="BZ320" s="1"/>
      <c r="CA320" s="1"/>
      <c r="CB320" s="1"/>
      <c r="CC320" s="1"/>
      <c r="CD320" s="1"/>
      <c r="CE320" s="1"/>
      <c r="CF320" s="1"/>
      <c r="CG320" s="1"/>
      <c r="CH320" s="1"/>
      <c r="CI320" s="1"/>
      <c r="CJ320" s="1"/>
      <c r="CK320" s="1"/>
      <c r="CL320" s="1"/>
      <c r="CM320" s="1"/>
      <c r="CN320" s="1"/>
      <c r="CO320" s="1"/>
      <c r="CP320" s="1"/>
      <c r="CQ320" s="1"/>
      <c r="CR320" s="1"/>
      <c r="CS320" s="1"/>
      <c r="CT320" s="1"/>
      <c r="CU320" s="1"/>
      <c r="CV320" s="1"/>
      <c r="CW320" s="1"/>
      <c r="CX320" s="1"/>
      <c r="CY320" s="1"/>
      <c r="CZ320" s="1"/>
      <c r="DA320" s="1"/>
      <c r="DB320" s="1"/>
      <c r="DC320" s="1"/>
      <c r="DD320" s="1"/>
      <c r="DE320" s="1"/>
      <c r="DF320" s="1"/>
      <c r="DG320" s="1"/>
      <c r="DH320" s="1"/>
      <c r="DI320" s="1"/>
      <c r="DJ320" s="1"/>
      <c r="DK320" s="1"/>
      <c r="DL320" s="1"/>
      <c r="DM320" s="1"/>
      <c r="DN320" s="1"/>
      <c r="DO320" s="1"/>
    </row>
    <row r="321" spans="1:119" ht="13.5" customHeight="1" x14ac:dyDescent="0.2">
      <c r="A321" s="36"/>
      <c r="B321" s="36"/>
      <c r="C321" s="36"/>
      <c r="D321" s="36"/>
      <c r="E321" s="36"/>
      <c r="F321" s="36"/>
      <c r="G321" s="36"/>
      <c r="H321" s="36"/>
      <c r="I321" s="36"/>
      <c r="J321" s="36"/>
      <c r="K321" s="36"/>
      <c r="L321" s="36"/>
      <c r="M321" s="36"/>
      <c r="N321" s="36"/>
      <c r="O321" s="36"/>
      <c r="P321" s="36"/>
      <c r="Q321" s="36"/>
      <c r="R321" s="36"/>
      <c r="S321" s="36"/>
      <c r="T321" s="36"/>
      <c r="U321" s="36"/>
      <c r="V321" s="36"/>
      <c r="W321" s="36"/>
      <c r="X321" s="36"/>
      <c r="BS321" s="1"/>
      <c r="BT321" s="1"/>
      <c r="BU321" s="1"/>
      <c r="BV321" s="1"/>
      <c r="BW321" s="1"/>
      <c r="BX321" s="1"/>
      <c r="BY321" s="1"/>
      <c r="BZ321" s="1"/>
      <c r="CA321" s="1"/>
      <c r="CB321" s="1"/>
      <c r="CC321" s="1"/>
      <c r="CD321" s="1"/>
      <c r="CE321" s="1"/>
      <c r="CF321" s="1"/>
      <c r="CG321" s="1"/>
      <c r="CH321" s="1"/>
      <c r="CI321" s="1"/>
      <c r="CJ321" s="1"/>
      <c r="CK321" s="1"/>
      <c r="CL321" s="1"/>
      <c r="CM321" s="1"/>
      <c r="CN321" s="1"/>
      <c r="CO321" s="1"/>
      <c r="CP321" s="1"/>
      <c r="CQ321" s="1"/>
      <c r="CR321" s="1"/>
      <c r="CS321" s="1"/>
      <c r="CT321" s="1"/>
      <c r="CU321" s="1"/>
      <c r="CV321" s="1"/>
      <c r="CW321" s="1"/>
      <c r="CX321" s="1"/>
      <c r="CY321" s="1"/>
      <c r="CZ321" s="1"/>
      <c r="DA321" s="1"/>
      <c r="DB321" s="1"/>
      <c r="DC321" s="1"/>
      <c r="DD321" s="1"/>
      <c r="DE321" s="1"/>
      <c r="DF321" s="1"/>
      <c r="DG321" s="1"/>
      <c r="DH321" s="1"/>
      <c r="DI321" s="1"/>
      <c r="DJ321" s="1"/>
      <c r="DK321" s="1"/>
      <c r="DL321" s="1"/>
      <c r="DM321" s="1"/>
      <c r="DN321" s="1"/>
      <c r="DO321" s="1"/>
    </row>
    <row r="322" spans="1:119" ht="13.5" customHeight="1" x14ac:dyDescent="0.2">
      <c r="A322" s="36"/>
      <c r="B322" s="36"/>
      <c r="C322" s="36"/>
      <c r="D322" s="36"/>
      <c r="E322" s="36"/>
      <c r="F322" s="36"/>
      <c r="G322" s="36"/>
      <c r="H322" s="36"/>
      <c r="I322" s="36"/>
      <c r="J322" s="36"/>
      <c r="K322" s="36"/>
      <c r="L322" s="36"/>
      <c r="M322" s="36"/>
      <c r="N322" s="36"/>
      <c r="O322" s="36"/>
      <c r="P322" s="36"/>
      <c r="Q322" s="36"/>
      <c r="R322" s="36"/>
      <c r="S322" s="36"/>
      <c r="T322" s="36"/>
      <c r="U322" s="36"/>
      <c r="V322" s="36"/>
      <c r="W322" s="36"/>
      <c r="X322" s="36"/>
      <c r="BS322" s="1"/>
      <c r="BT322" s="1"/>
      <c r="BU322" s="1"/>
      <c r="BV322" s="1"/>
      <c r="BW322" s="1"/>
      <c r="BX322" s="1"/>
      <c r="BY322" s="1"/>
      <c r="BZ322" s="1"/>
      <c r="CA322" s="1"/>
      <c r="CB322" s="1"/>
      <c r="CC322" s="1"/>
      <c r="CD322" s="1"/>
      <c r="CE322" s="1"/>
      <c r="CF322" s="1"/>
      <c r="CG322" s="1"/>
      <c r="CH322" s="1"/>
      <c r="CI322" s="1"/>
      <c r="CJ322" s="1"/>
      <c r="CK322" s="1"/>
      <c r="CL322" s="1"/>
      <c r="CM322" s="1"/>
      <c r="CN322" s="1"/>
      <c r="CO322" s="1"/>
      <c r="CP322" s="1"/>
      <c r="CQ322" s="1"/>
      <c r="CR322" s="1"/>
      <c r="CS322" s="1"/>
      <c r="CT322" s="1"/>
      <c r="CU322" s="1"/>
      <c r="CV322" s="1"/>
      <c r="CW322" s="1"/>
      <c r="CX322" s="1"/>
      <c r="CY322" s="1"/>
      <c r="CZ322" s="1"/>
      <c r="DA322" s="1"/>
      <c r="DB322" s="1"/>
      <c r="DC322" s="1"/>
      <c r="DD322" s="1"/>
      <c r="DE322" s="1"/>
      <c r="DF322" s="1"/>
      <c r="DG322" s="1"/>
      <c r="DH322" s="1"/>
      <c r="DI322" s="1"/>
      <c r="DJ322" s="1"/>
      <c r="DK322" s="1"/>
      <c r="DL322" s="1"/>
      <c r="DM322" s="1"/>
      <c r="DN322" s="1"/>
      <c r="DO322" s="1"/>
    </row>
    <row r="323" spans="1:119" ht="13.5" customHeight="1" x14ac:dyDescent="0.2">
      <c r="A323" s="36"/>
      <c r="B323" s="36"/>
      <c r="C323" s="36"/>
      <c r="D323" s="36"/>
      <c r="E323" s="36"/>
      <c r="F323" s="36"/>
      <c r="G323" s="36"/>
      <c r="H323" s="36"/>
      <c r="I323" s="36"/>
      <c r="J323" s="36"/>
      <c r="K323" s="36"/>
      <c r="L323" s="36"/>
      <c r="M323" s="36"/>
      <c r="N323" s="36"/>
      <c r="O323" s="36"/>
      <c r="P323" s="36"/>
      <c r="Q323" s="36"/>
      <c r="R323" s="36"/>
      <c r="S323" s="36"/>
      <c r="T323" s="36"/>
      <c r="U323" s="36"/>
      <c r="V323" s="36"/>
      <c r="W323" s="36"/>
      <c r="X323" s="36"/>
      <c r="BS323" s="1"/>
      <c r="BT323" s="1"/>
      <c r="BU323" s="1"/>
      <c r="BV323" s="1"/>
      <c r="BW323" s="1"/>
      <c r="BX323" s="1"/>
      <c r="BY323" s="1"/>
      <c r="BZ323" s="1"/>
      <c r="CA323" s="1"/>
      <c r="CB323" s="1"/>
      <c r="CC323" s="1"/>
      <c r="CD323" s="1"/>
      <c r="CE323" s="1"/>
      <c r="CF323" s="1"/>
      <c r="CG323" s="1"/>
      <c r="CH323" s="1"/>
      <c r="CI323" s="1"/>
      <c r="CJ323" s="1"/>
      <c r="CK323" s="1"/>
      <c r="CL323" s="1"/>
      <c r="CM323" s="1"/>
      <c r="CN323" s="1"/>
      <c r="CO323" s="1"/>
      <c r="CP323" s="1"/>
      <c r="CQ323" s="1"/>
      <c r="CR323" s="1"/>
      <c r="CS323" s="1"/>
      <c r="CT323" s="1"/>
      <c r="CU323" s="1"/>
      <c r="CV323" s="1"/>
      <c r="CW323" s="1"/>
      <c r="CX323" s="1"/>
      <c r="CY323" s="1"/>
      <c r="CZ323" s="1"/>
      <c r="DA323" s="1"/>
      <c r="DB323" s="1"/>
      <c r="DC323" s="1"/>
      <c r="DD323" s="1"/>
      <c r="DE323" s="1"/>
      <c r="DF323" s="1"/>
      <c r="DG323" s="1"/>
      <c r="DH323" s="1"/>
      <c r="DI323" s="1"/>
      <c r="DJ323" s="1"/>
      <c r="DK323" s="1"/>
      <c r="DL323" s="1"/>
      <c r="DM323" s="1"/>
      <c r="DN323" s="1"/>
      <c r="DO323" s="1"/>
    </row>
    <row r="324" spans="1:119" ht="13.5" customHeight="1" x14ac:dyDescent="0.2">
      <c r="A324" s="36"/>
      <c r="B324" s="36"/>
      <c r="C324" s="36"/>
      <c r="D324" s="36"/>
      <c r="E324" s="36"/>
      <c r="F324" s="36"/>
      <c r="G324" s="36"/>
      <c r="H324" s="36"/>
      <c r="I324" s="36"/>
      <c r="J324" s="36"/>
      <c r="K324" s="36"/>
      <c r="L324" s="36"/>
      <c r="M324" s="36"/>
      <c r="N324" s="36"/>
      <c r="O324" s="36"/>
      <c r="P324" s="36"/>
      <c r="Q324" s="36"/>
      <c r="R324" s="36"/>
      <c r="S324" s="36"/>
      <c r="T324" s="36"/>
      <c r="U324" s="36"/>
      <c r="V324" s="36"/>
      <c r="W324" s="36"/>
      <c r="X324" s="36"/>
      <c r="BS324" s="1"/>
      <c r="BT324" s="1"/>
      <c r="BU324" s="1"/>
      <c r="BV324" s="1"/>
      <c r="BW324" s="1"/>
      <c r="BX324" s="1"/>
      <c r="BY324" s="1"/>
      <c r="BZ324" s="1"/>
      <c r="CA324" s="1"/>
      <c r="CB324" s="1"/>
      <c r="CC324" s="1"/>
      <c r="CD324" s="1"/>
      <c r="CE324" s="1"/>
      <c r="CF324" s="1"/>
      <c r="CG324" s="1"/>
      <c r="CH324" s="1"/>
      <c r="CI324" s="1"/>
      <c r="CJ324" s="1"/>
      <c r="CK324" s="1"/>
      <c r="CL324" s="1"/>
      <c r="CM324" s="1"/>
      <c r="CN324" s="1"/>
      <c r="CO324" s="1"/>
      <c r="CP324" s="1"/>
      <c r="CQ324" s="1"/>
      <c r="CR324" s="1"/>
      <c r="CS324" s="1"/>
      <c r="CT324" s="1"/>
      <c r="CU324" s="1"/>
      <c r="CV324" s="1"/>
      <c r="CW324" s="1"/>
      <c r="CX324" s="1"/>
      <c r="CY324" s="1"/>
      <c r="CZ324" s="1"/>
      <c r="DA324" s="1"/>
      <c r="DB324" s="1"/>
      <c r="DC324" s="1"/>
      <c r="DD324" s="1"/>
      <c r="DE324" s="1"/>
      <c r="DF324" s="1"/>
      <c r="DG324" s="1"/>
      <c r="DH324" s="1"/>
      <c r="DI324" s="1"/>
      <c r="DJ324" s="1"/>
      <c r="DK324" s="1"/>
      <c r="DL324" s="1"/>
      <c r="DM324" s="1"/>
      <c r="DN324" s="1"/>
      <c r="DO324" s="1"/>
    </row>
    <row r="325" spans="1:119" ht="13.5" customHeight="1" x14ac:dyDescent="0.2">
      <c r="A325" s="36"/>
      <c r="B325" s="36"/>
      <c r="C325" s="36"/>
      <c r="D325" s="36"/>
      <c r="E325" s="36"/>
      <c r="F325" s="36"/>
      <c r="G325" s="36"/>
      <c r="H325" s="36"/>
      <c r="I325" s="36"/>
      <c r="J325" s="36"/>
      <c r="K325" s="36"/>
      <c r="L325" s="36"/>
      <c r="M325" s="36"/>
      <c r="N325" s="36"/>
      <c r="O325" s="36"/>
      <c r="P325" s="36"/>
      <c r="Q325" s="36"/>
      <c r="R325" s="36"/>
      <c r="S325" s="36"/>
      <c r="T325" s="36"/>
      <c r="U325" s="36"/>
      <c r="V325" s="36"/>
      <c r="W325" s="36"/>
      <c r="X325" s="36"/>
      <c r="BS325" s="1"/>
      <c r="BT325" s="1"/>
      <c r="BU325" s="1"/>
      <c r="BV325" s="1"/>
      <c r="BW325" s="1"/>
      <c r="BX325" s="1"/>
      <c r="BY325" s="1"/>
      <c r="BZ325" s="1"/>
      <c r="CA325" s="1"/>
      <c r="CB325" s="1"/>
      <c r="CC325" s="1"/>
      <c r="CD325" s="1"/>
      <c r="CE325" s="1"/>
      <c r="CF325" s="1"/>
      <c r="CG325" s="1"/>
      <c r="CH325" s="1"/>
      <c r="CI325" s="1"/>
      <c r="CJ325" s="1"/>
      <c r="CK325" s="1"/>
      <c r="CL325" s="1"/>
      <c r="CM325" s="1"/>
      <c r="CN325" s="1"/>
      <c r="CO325" s="1"/>
      <c r="CP325" s="1"/>
      <c r="CQ325" s="1"/>
      <c r="CR325" s="1"/>
      <c r="CS325" s="1"/>
      <c r="CT325" s="1"/>
      <c r="CU325" s="1"/>
      <c r="CV325" s="1"/>
      <c r="CW325" s="1"/>
      <c r="CX325" s="1"/>
      <c r="CY325" s="1"/>
      <c r="CZ325" s="1"/>
      <c r="DA325" s="1"/>
      <c r="DB325" s="1"/>
      <c r="DC325" s="1"/>
      <c r="DD325" s="1"/>
      <c r="DE325" s="1"/>
      <c r="DF325" s="1"/>
      <c r="DG325" s="1"/>
      <c r="DH325" s="1"/>
      <c r="DI325" s="1"/>
      <c r="DJ325" s="1"/>
      <c r="DK325" s="1"/>
      <c r="DL325" s="1"/>
      <c r="DM325" s="1"/>
      <c r="DN325" s="1"/>
      <c r="DO325" s="1"/>
    </row>
    <row r="326" spans="1:119" ht="13.5" customHeight="1" x14ac:dyDescent="0.2">
      <c r="A326" s="36"/>
      <c r="B326" s="36"/>
      <c r="C326" s="36"/>
      <c r="D326" s="36"/>
      <c r="E326" s="36"/>
      <c r="F326" s="36"/>
      <c r="G326" s="36"/>
      <c r="H326" s="36"/>
      <c r="I326" s="36"/>
      <c r="J326" s="36"/>
      <c r="K326" s="36"/>
      <c r="L326" s="36"/>
      <c r="M326" s="36"/>
      <c r="N326" s="36"/>
      <c r="O326" s="36"/>
      <c r="P326" s="36"/>
      <c r="Q326" s="36"/>
      <c r="R326" s="36"/>
      <c r="S326" s="36"/>
      <c r="T326" s="36"/>
      <c r="U326" s="36"/>
      <c r="V326" s="36"/>
      <c r="W326" s="36"/>
      <c r="X326" s="36"/>
      <c r="BS326" s="1"/>
      <c r="BT326" s="1"/>
      <c r="BU326" s="1"/>
      <c r="BV326" s="1"/>
      <c r="BW326" s="1"/>
      <c r="BX326" s="1"/>
      <c r="BY326" s="1"/>
      <c r="BZ326" s="1"/>
      <c r="CA326" s="1"/>
      <c r="CB326" s="1"/>
      <c r="CC326" s="1"/>
      <c r="CD326" s="1"/>
      <c r="CE326" s="1"/>
      <c r="CF326" s="1"/>
      <c r="CG326" s="1"/>
      <c r="CH326" s="1"/>
      <c r="CI326" s="1"/>
      <c r="CJ326" s="1"/>
      <c r="CK326" s="1"/>
      <c r="CL326" s="1"/>
      <c r="CM326" s="1"/>
      <c r="CN326" s="1"/>
      <c r="CO326" s="1"/>
      <c r="CP326" s="1"/>
      <c r="CQ326" s="1"/>
      <c r="CR326" s="1"/>
      <c r="CS326" s="1"/>
      <c r="CT326" s="1"/>
      <c r="CU326" s="1"/>
      <c r="CV326" s="1"/>
      <c r="CW326" s="1"/>
      <c r="CX326" s="1"/>
      <c r="CY326" s="1"/>
      <c r="CZ326" s="1"/>
      <c r="DA326" s="1"/>
      <c r="DB326" s="1"/>
      <c r="DC326" s="1"/>
      <c r="DD326" s="1"/>
      <c r="DE326" s="1"/>
      <c r="DF326" s="1"/>
      <c r="DG326" s="1"/>
      <c r="DH326" s="1"/>
      <c r="DI326" s="1"/>
      <c r="DJ326" s="1"/>
      <c r="DK326" s="1"/>
      <c r="DL326" s="1"/>
      <c r="DM326" s="1"/>
      <c r="DN326" s="1"/>
      <c r="DO326" s="1"/>
    </row>
    <row r="327" spans="1:119" ht="13.5" customHeight="1" x14ac:dyDescent="0.2">
      <c r="A327" s="36"/>
      <c r="B327" s="36"/>
      <c r="C327" s="36"/>
      <c r="D327" s="36"/>
      <c r="E327" s="36"/>
      <c r="F327" s="36"/>
      <c r="G327" s="36"/>
      <c r="H327" s="36"/>
      <c r="I327" s="36"/>
      <c r="J327" s="36"/>
      <c r="K327" s="36"/>
      <c r="L327" s="36"/>
      <c r="M327" s="36"/>
      <c r="N327" s="36"/>
      <c r="O327" s="36"/>
      <c r="P327" s="36"/>
      <c r="Q327" s="36"/>
      <c r="R327" s="36"/>
      <c r="S327" s="36"/>
      <c r="T327" s="36"/>
      <c r="U327" s="36"/>
      <c r="V327" s="36"/>
      <c r="W327" s="36"/>
      <c r="X327" s="36"/>
      <c r="BS327" s="1"/>
      <c r="BT327" s="1"/>
      <c r="BU327" s="1"/>
      <c r="BV327" s="1"/>
      <c r="BW327" s="1"/>
      <c r="BX327" s="1"/>
      <c r="BY327" s="1"/>
      <c r="BZ327" s="1"/>
      <c r="CA327" s="1"/>
      <c r="CB327" s="1"/>
      <c r="CC327" s="1"/>
      <c r="CD327" s="1"/>
      <c r="CE327" s="1"/>
      <c r="CF327" s="1"/>
      <c r="CG327" s="1"/>
      <c r="CH327" s="1"/>
      <c r="CI327" s="1"/>
      <c r="CJ327" s="1"/>
      <c r="CK327" s="1"/>
      <c r="CL327" s="1"/>
      <c r="CM327" s="1"/>
      <c r="CN327" s="1"/>
      <c r="CO327" s="1"/>
      <c r="CP327" s="1"/>
      <c r="CQ327" s="1"/>
      <c r="CR327" s="1"/>
      <c r="CS327" s="1"/>
      <c r="CT327" s="1"/>
      <c r="CU327" s="1"/>
      <c r="CV327" s="1"/>
      <c r="CW327" s="1"/>
      <c r="CX327" s="1"/>
      <c r="CY327" s="1"/>
      <c r="CZ327" s="1"/>
      <c r="DA327" s="1"/>
      <c r="DB327" s="1"/>
      <c r="DC327" s="1"/>
      <c r="DD327" s="1"/>
      <c r="DE327" s="1"/>
      <c r="DF327" s="1"/>
      <c r="DG327" s="1"/>
      <c r="DH327" s="1"/>
      <c r="DI327" s="1"/>
      <c r="DJ327" s="1"/>
      <c r="DK327" s="1"/>
      <c r="DL327" s="1"/>
      <c r="DM327" s="1"/>
      <c r="DN327" s="1"/>
      <c r="DO327" s="1"/>
    </row>
    <row r="328" spans="1:119" ht="13.5" customHeight="1" x14ac:dyDescent="0.2">
      <c r="A328" s="36"/>
      <c r="B328" s="36"/>
      <c r="C328" s="36"/>
      <c r="D328" s="36"/>
      <c r="E328" s="36"/>
      <c r="F328" s="36"/>
      <c r="G328" s="36"/>
      <c r="H328" s="36"/>
      <c r="I328" s="36"/>
      <c r="J328" s="36"/>
      <c r="K328" s="36"/>
      <c r="L328" s="36"/>
      <c r="M328" s="36"/>
      <c r="N328" s="36"/>
      <c r="O328" s="36"/>
      <c r="P328" s="36"/>
      <c r="Q328" s="36"/>
      <c r="R328" s="36"/>
      <c r="S328" s="36"/>
      <c r="T328" s="36"/>
      <c r="U328" s="36"/>
      <c r="V328" s="36"/>
      <c r="W328" s="36"/>
      <c r="X328" s="36"/>
      <c r="BS328" s="1"/>
      <c r="BT328" s="1"/>
      <c r="BU328" s="1"/>
      <c r="BV328" s="1"/>
      <c r="BW328" s="1"/>
      <c r="BX328" s="1"/>
      <c r="BY328" s="1"/>
      <c r="BZ328" s="1"/>
      <c r="CA328" s="1"/>
      <c r="CB328" s="1"/>
      <c r="CC328" s="1"/>
      <c r="CD328" s="1"/>
      <c r="CE328" s="1"/>
      <c r="CF328" s="1"/>
      <c r="CG328" s="1"/>
      <c r="CH328" s="1"/>
      <c r="CI328" s="1"/>
      <c r="CJ328" s="1"/>
      <c r="CK328" s="1"/>
      <c r="CL328" s="1"/>
      <c r="CM328" s="1"/>
      <c r="CN328" s="1"/>
      <c r="CO328" s="1"/>
      <c r="CP328" s="1"/>
      <c r="CQ328" s="1"/>
      <c r="CR328" s="1"/>
      <c r="CS328" s="1"/>
      <c r="CT328" s="1"/>
      <c r="CU328" s="1"/>
      <c r="CV328" s="1"/>
      <c r="CW328" s="1"/>
      <c r="CX328" s="1"/>
      <c r="CY328" s="1"/>
      <c r="CZ328" s="1"/>
      <c r="DA328" s="1"/>
      <c r="DB328" s="1"/>
      <c r="DC328" s="1"/>
      <c r="DD328" s="1"/>
      <c r="DE328" s="1"/>
      <c r="DF328" s="1"/>
      <c r="DG328" s="1"/>
      <c r="DH328" s="1"/>
      <c r="DI328" s="1"/>
      <c r="DJ328" s="1"/>
      <c r="DK328" s="1"/>
      <c r="DL328" s="1"/>
      <c r="DM328" s="1"/>
      <c r="DN328" s="1"/>
      <c r="DO328" s="1"/>
    </row>
    <row r="329" spans="1:119" ht="13.5" customHeight="1" x14ac:dyDescent="0.2">
      <c r="A329" s="36"/>
      <c r="B329" s="36"/>
      <c r="C329" s="36"/>
      <c r="D329" s="36"/>
      <c r="E329" s="36"/>
      <c r="F329" s="36"/>
      <c r="G329" s="36"/>
      <c r="H329" s="36"/>
      <c r="I329" s="36"/>
      <c r="J329" s="36"/>
      <c r="K329" s="36"/>
      <c r="L329" s="36"/>
      <c r="M329" s="36"/>
      <c r="N329" s="36"/>
      <c r="O329" s="36"/>
      <c r="P329" s="36"/>
      <c r="Q329" s="36"/>
      <c r="R329" s="36"/>
      <c r="S329" s="36"/>
      <c r="T329" s="36"/>
      <c r="U329" s="36"/>
      <c r="V329" s="36"/>
      <c r="W329" s="36"/>
      <c r="X329" s="36"/>
      <c r="BS329" s="1"/>
      <c r="BT329" s="1"/>
      <c r="BU329" s="1"/>
      <c r="BV329" s="1"/>
      <c r="BW329" s="1"/>
      <c r="BX329" s="1"/>
      <c r="BY329" s="1"/>
      <c r="BZ329" s="1"/>
      <c r="CA329" s="1"/>
      <c r="CB329" s="1"/>
      <c r="CC329" s="1"/>
      <c r="CD329" s="1"/>
      <c r="CE329" s="1"/>
      <c r="CF329" s="1"/>
      <c r="CG329" s="1"/>
      <c r="CH329" s="1"/>
      <c r="CI329" s="1"/>
      <c r="CJ329" s="1"/>
      <c r="CK329" s="1"/>
      <c r="CL329" s="1"/>
      <c r="CM329" s="1"/>
      <c r="CN329" s="1"/>
      <c r="CO329" s="1"/>
      <c r="CP329" s="1"/>
      <c r="CQ329" s="1"/>
      <c r="CR329" s="1"/>
      <c r="CS329" s="1"/>
      <c r="CT329" s="1"/>
      <c r="CU329" s="1"/>
      <c r="CV329" s="1"/>
      <c r="CW329" s="1"/>
      <c r="CX329" s="1"/>
      <c r="CY329" s="1"/>
      <c r="CZ329" s="1"/>
      <c r="DA329" s="1"/>
      <c r="DB329" s="1"/>
      <c r="DC329" s="1"/>
      <c r="DD329" s="1"/>
      <c r="DE329" s="1"/>
      <c r="DF329" s="1"/>
      <c r="DG329" s="1"/>
      <c r="DH329" s="1"/>
      <c r="DI329" s="1"/>
      <c r="DJ329" s="1"/>
      <c r="DK329" s="1"/>
      <c r="DL329" s="1"/>
      <c r="DM329" s="1"/>
      <c r="DN329" s="1"/>
      <c r="DO329" s="1"/>
    </row>
    <row r="330" spans="1:119" ht="13.5" customHeight="1" x14ac:dyDescent="0.2">
      <c r="A330" s="36"/>
      <c r="B330" s="36"/>
      <c r="C330" s="36"/>
      <c r="D330" s="36"/>
      <c r="E330" s="36"/>
      <c r="F330" s="36"/>
      <c r="G330" s="36"/>
      <c r="H330" s="36"/>
      <c r="I330" s="36"/>
      <c r="J330" s="36"/>
      <c r="K330" s="36"/>
      <c r="L330" s="36"/>
      <c r="M330" s="36"/>
      <c r="N330" s="36"/>
      <c r="O330" s="36"/>
      <c r="P330" s="36"/>
      <c r="Q330" s="36"/>
      <c r="R330" s="36"/>
      <c r="S330" s="36"/>
      <c r="T330" s="36"/>
      <c r="U330" s="36"/>
      <c r="V330" s="36"/>
      <c r="W330" s="36"/>
      <c r="X330" s="36"/>
      <c r="BS330" s="1"/>
      <c r="BT330" s="1"/>
      <c r="BU330" s="1"/>
      <c r="BV330" s="1"/>
      <c r="BW330" s="1"/>
      <c r="BX330" s="1"/>
      <c r="BY330" s="1"/>
      <c r="BZ330" s="1"/>
      <c r="CA330" s="1"/>
      <c r="CB330" s="1"/>
      <c r="CC330" s="1"/>
      <c r="CD330" s="1"/>
      <c r="CE330" s="1"/>
      <c r="CF330" s="1"/>
      <c r="CG330" s="1"/>
      <c r="CH330" s="1"/>
      <c r="CI330" s="1"/>
      <c r="CJ330" s="1"/>
      <c r="CK330" s="1"/>
      <c r="CL330" s="1"/>
      <c r="CM330" s="1"/>
      <c r="CN330" s="1"/>
      <c r="CO330" s="1"/>
      <c r="CP330" s="1"/>
      <c r="CQ330" s="1"/>
      <c r="CR330" s="1"/>
      <c r="CS330" s="1"/>
      <c r="CT330" s="1"/>
      <c r="CU330" s="1"/>
      <c r="CV330" s="1"/>
      <c r="CW330" s="1"/>
      <c r="CX330" s="1"/>
      <c r="CY330" s="1"/>
      <c r="CZ330" s="1"/>
      <c r="DA330" s="1"/>
      <c r="DB330" s="1"/>
      <c r="DC330" s="1"/>
      <c r="DD330" s="1"/>
      <c r="DE330" s="1"/>
      <c r="DF330" s="1"/>
      <c r="DG330" s="1"/>
      <c r="DH330" s="1"/>
      <c r="DI330" s="1"/>
      <c r="DJ330" s="1"/>
      <c r="DK330" s="1"/>
      <c r="DL330" s="1"/>
      <c r="DM330" s="1"/>
      <c r="DN330" s="1"/>
      <c r="DO330" s="1"/>
    </row>
    <row r="331" spans="1:119" ht="13.5" customHeight="1" x14ac:dyDescent="0.2">
      <c r="A331" s="36"/>
      <c r="B331" s="36"/>
      <c r="C331" s="36"/>
      <c r="D331" s="36"/>
      <c r="E331" s="36"/>
      <c r="F331" s="36"/>
      <c r="G331" s="36"/>
      <c r="H331" s="36"/>
      <c r="I331" s="36"/>
      <c r="J331" s="36"/>
      <c r="K331" s="36"/>
      <c r="L331" s="36"/>
      <c r="M331" s="36"/>
      <c r="N331" s="36"/>
      <c r="O331" s="36"/>
      <c r="P331" s="36"/>
      <c r="Q331" s="36"/>
      <c r="R331" s="36"/>
      <c r="S331" s="36"/>
      <c r="T331" s="36"/>
      <c r="U331" s="36"/>
      <c r="V331" s="36"/>
      <c r="W331" s="36"/>
      <c r="X331" s="36"/>
      <c r="BS331" s="1"/>
      <c r="BT331" s="1"/>
      <c r="BU331" s="1"/>
      <c r="BV331" s="1"/>
      <c r="BW331" s="1"/>
      <c r="BX331" s="1"/>
      <c r="BY331" s="1"/>
      <c r="BZ331" s="1"/>
      <c r="CA331" s="1"/>
      <c r="CB331" s="1"/>
      <c r="CC331" s="1"/>
      <c r="CD331" s="1"/>
      <c r="CE331" s="1"/>
      <c r="CF331" s="1"/>
      <c r="CG331" s="1"/>
      <c r="CH331" s="1"/>
      <c r="CI331" s="1"/>
      <c r="CJ331" s="1"/>
      <c r="CK331" s="1"/>
      <c r="CL331" s="1"/>
      <c r="CM331" s="1"/>
      <c r="CN331" s="1"/>
      <c r="CO331" s="1"/>
      <c r="CP331" s="1"/>
      <c r="CQ331" s="1"/>
      <c r="CR331" s="1"/>
      <c r="CS331" s="1"/>
      <c r="CT331" s="1"/>
      <c r="CU331" s="1"/>
      <c r="CV331" s="1"/>
      <c r="CW331" s="1"/>
      <c r="CX331" s="1"/>
      <c r="CY331" s="1"/>
      <c r="CZ331" s="1"/>
      <c r="DA331" s="1"/>
      <c r="DB331" s="1"/>
      <c r="DC331" s="1"/>
      <c r="DD331" s="1"/>
      <c r="DE331" s="1"/>
      <c r="DF331" s="1"/>
      <c r="DG331" s="1"/>
      <c r="DH331" s="1"/>
      <c r="DI331" s="1"/>
      <c r="DJ331" s="1"/>
      <c r="DK331" s="1"/>
      <c r="DL331" s="1"/>
      <c r="DM331" s="1"/>
      <c r="DN331" s="1"/>
      <c r="DO331" s="1"/>
    </row>
    <row r="332" spans="1:119" ht="13.5" customHeight="1" x14ac:dyDescent="0.2">
      <c r="A332" s="36"/>
      <c r="B332" s="36"/>
      <c r="C332" s="36"/>
      <c r="D332" s="36"/>
      <c r="E332" s="36"/>
      <c r="F332" s="36"/>
      <c r="G332" s="36"/>
      <c r="H332" s="36"/>
      <c r="I332" s="36"/>
      <c r="J332" s="36"/>
      <c r="K332" s="36"/>
      <c r="L332" s="36"/>
      <c r="M332" s="36"/>
      <c r="N332" s="36"/>
      <c r="O332" s="36"/>
      <c r="P332" s="36"/>
      <c r="Q332" s="36"/>
      <c r="R332" s="36"/>
      <c r="S332" s="36"/>
      <c r="T332" s="36"/>
      <c r="U332" s="36"/>
      <c r="V332" s="36"/>
      <c r="W332" s="36"/>
      <c r="X332" s="36"/>
      <c r="BS332" s="1"/>
      <c r="BT332" s="1"/>
      <c r="BU332" s="1"/>
      <c r="BV332" s="1"/>
      <c r="BW332" s="1"/>
      <c r="BX332" s="1"/>
      <c r="BY332" s="1"/>
      <c r="BZ332" s="1"/>
      <c r="CA332" s="1"/>
      <c r="CB332" s="1"/>
      <c r="CC332" s="1"/>
      <c r="CD332" s="1"/>
      <c r="CE332" s="1"/>
      <c r="CF332" s="1"/>
      <c r="CG332" s="1"/>
      <c r="CH332" s="1"/>
      <c r="CI332" s="1"/>
      <c r="CJ332" s="1"/>
      <c r="CK332" s="1"/>
      <c r="CL332" s="1"/>
      <c r="CM332" s="1"/>
      <c r="CN332" s="1"/>
      <c r="CO332" s="1"/>
      <c r="CP332" s="1"/>
      <c r="CQ332" s="1"/>
      <c r="CR332" s="1"/>
      <c r="CS332" s="1"/>
      <c r="CT332" s="1"/>
      <c r="CU332" s="1"/>
      <c r="CV332" s="1"/>
      <c r="CW332" s="1"/>
      <c r="CX332" s="1"/>
      <c r="CY332" s="1"/>
      <c r="CZ332" s="1"/>
      <c r="DA332" s="1"/>
      <c r="DB332" s="1"/>
      <c r="DC332" s="1"/>
      <c r="DD332" s="1"/>
      <c r="DE332" s="1"/>
      <c r="DF332" s="1"/>
      <c r="DG332" s="1"/>
      <c r="DH332" s="1"/>
      <c r="DI332" s="1"/>
      <c r="DJ332" s="1"/>
      <c r="DK332" s="1"/>
      <c r="DL332" s="1"/>
      <c r="DM332" s="1"/>
      <c r="DN332" s="1"/>
      <c r="DO332" s="1"/>
    </row>
    <row r="333" spans="1:119" ht="13.5" customHeight="1" x14ac:dyDescent="0.2">
      <c r="A333" s="36"/>
      <c r="B333" s="36"/>
      <c r="C333" s="36"/>
      <c r="D333" s="36"/>
      <c r="E333" s="36"/>
      <c r="F333" s="36"/>
      <c r="G333" s="36"/>
      <c r="H333" s="36"/>
      <c r="I333" s="36"/>
      <c r="J333" s="36"/>
      <c r="K333" s="36"/>
      <c r="L333" s="36"/>
      <c r="M333" s="36"/>
      <c r="N333" s="36"/>
      <c r="O333" s="36"/>
      <c r="P333" s="36"/>
      <c r="Q333" s="36"/>
      <c r="R333" s="36"/>
      <c r="S333" s="36"/>
      <c r="T333" s="36"/>
      <c r="U333" s="36"/>
      <c r="V333" s="36"/>
      <c r="W333" s="36"/>
      <c r="X333" s="36"/>
      <c r="BS333" s="1"/>
      <c r="BT333" s="1"/>
      <c r="BU333" s="1"/>
      <c r="BV333" s="1"/>
      <c r="BW333" s="1"/>
      <c r="BX333" s="1"/>
      <c r="BY333" s="1"/>
      <c r="BZ333" s="1"/>
      <c r="CA333" s="1"/>
      <c r="CB333" s="1"/>
      <c r="CC333" s="1"/>
      <c r="CD333" s="1"/>
      <c r="CE333" s="1"/>
      <c r="CF333" s="1"/>
      <c r="CG333" s="1"/>
      <c r="CH333" s="1"/>
      <c r="CI333" s="1"/>
      <c r="CJ333" s="1"/>
      <c r="CK333" s="1"/>
      <c r="CL333" s="1"/>
      <c r="CM333" s="1"/>
      <c r="CN333" s="1"/>
      <c r="CO333" s="1"/>
      <c r="CP333" s="1"/>
      <c r="CQ333" s="1"/>
      <c r="CR333" s="1"/>
      <c r="CS333" s="1"/>
      <c r="CT333" s="1"/>
      <c r="CU333" s="1"/>
      <c r="CV333" s="1"/>
      <c r="CW333" s="1"/>
      <c r="CX333" s="1"/>
      <c r="CY333" s="1"/>
      <c r="CZ333" s="1"/>
      <c r="DA333" s="1"/>
      <c r="DB333" s="1"/>
      <c r="DC333" s="1"/>
      <c r="DD333" s="1"/>
      <c r="DE333" s="1"/>
      <c r="DF333" s="1"/>
      <c r="DG333" s="1"/>
      <c r="DH333" s="1"/>
      <c r="DI333" s="1"/>
      <c r="DJ333" s="1"/>
      <c r="DK333" s="1"/>
      <c r="DL333" s="1"/>
      <c r="DM333" s="1"/>
      <c r="DN333" s="1"/>
      <c r="DO333" s="1"/>
    </row>
    <row r="334" spans="1:119" ht="13.5" customHeight="1" x14ac:dyDescent="0.2">
      <c r="A334" s="36"/>
      <c r="B334" s="36"/>
      <c r="C334" s="36"/>
      <c r="D334" s="36"/>
      <c r="E334" s="36"/>
      <c r="F334" s="36"/>
      <c r="G334" s="36"/>
      <c r="H334" s="36"/>
      <c r="I334" s="36"/>
      <c r="J334" s="36"/>
      <c r="K334" s="36"/>
      <c r="L334" s="36"/>
      <c r="M334" s="36"/>
      <c r="N334" s="36"/>
      <c r="O334" s="36"/>
      <c r="P334" s="36"/>
      <c r="Q334" s="36"/>
      <c r="R334" s="36"/>
      <c r="S334" s="36"/>
      <c r="T334" s="36"/>
      <c r="U334" s="36"/>
      <c r="V334" s="36"/>
      <c r="W334" s="36"/>
      <c r="X334" s="36"/>
      <c r="BS334" s="1"/>
      <c r="BT334" s="1"/>
      <c r="BU334" s="1"/>
      <c r="BV334" s="1"/>
      <c r="BW334" s="1"/>
      <c r="BX334" s="1"/>
      <c r="BY334" s="1"/>
      <c r="BZ334" s="1"/>
      <c r="CA334" s="1"/>
      <c r="CB334" s="1"/>
      <c r="CC334" s="1"/>
      <c r="CD334" s="1"/>
      <c r="CE334" s="1"/>
      <c r="CF334" s="1"/>
      <c r="CG334" s="1"/>
      <c r="CH334" s="1"/>
      <c r="CI334" s="1"/>
      <c r="CJ334" s="1"/>
      <c r="CK334" s="1"/>
      <c r="CL334" s="1"/>
      <c r="CM334" s="1"/>
      <c r="CN334" s="1"/>
      <c r="CO334" s="1"/>
      <c r="CP334" s="1"/>
      <c r="CQ334" s="1"/>
      <c r="CR334" s="1"/>
      <c r="CS334" s="1"/>
      <c r="CT334" s="1"/>
      <c r="CU334" s="1"/>
      <c r="CV334" s="1"/>
      <c r="CW334" s="1"/>
      <c r="CX334" s="1"/>
      <c r="CY334" s="1"/>
      <c r="CZ334" s="1"/>
      <c r="DA334" s="1"/>
      <c r="DB334" s="1"/>
      <c r="DC334" s="1"/>
      <c r="DD334" s="1"/>
      <c r="DE334" s="1"/>
      <c r="DF334" s="1"/>
      <c r="DG334" s="1"/>
      <c r="DH334" s="1"/>
      <c r="DI334" s="1"/>
      <c r="DJ334" s="1"/>
      <c r="DK334" s="1"/>
      <c r="DL334" s="1"/>
      <c r="DM334" s="1"/>
      <c r="DN334" s="1"/>
      <c r="DO334" s="1"/>
    </row>
    <row r="335" spans="1:119" ht="13.5" customHeight="1" x14ac:dyDescent="0.2">
      <c r="A335" s="36"/>
      <c r="B335" s="36"/>
      <c r="C335" s="36"/>
      <c r="D335" s="36"/>
      <c r="E335" s="36"/>
      <c r="F335" s="36"/>
      <c r="G335" s="36"/>
      <c r="H335" s="36"/>
      <c r="I335" s="36"/>
      <c r="J335" s="36"/>
      <c r="K335" s="36"/>
      <c r="L335" s="36"/>
      <c r="M335" s="36"/>
      <c r="N335" s="36"/>
      <c r="O335" s="36"/>
      <c r="P335" s="36"/>
      <c r="Q335" s="36"/>
      <c r="R335" s="36"/>
      <c r="S335" s="36"/>
      <c r="T335" s="36"/>
      <c r="U335" s="36"/>
      <c r="V335" s="36"/>
      <c r="W335" s="36"/>
      <c r="X335" s="36"/>
      <c r="BS335" s="1"/>
      <c r="BT335" s="1"/>
      <c r="BU335" s="1"/>
      <c r="BV335" s="1"/>
      <c r="BW335" s="1"/>
      <c r="BX335" s="1"/>
      <c r="BY335" s="1"/>
      <c r="BZ335" s="1"/>
      <c r="CA335" s="1"/>
      <c r="CB335" s="1"/>
      <c r="CC335" s="1"/>
      <c r="CD335" s="1"/>
      <c r="CE335" s="1"/>
      <c r="CF335" s="1"/>
      <c r="CG335" s="1"/>
      <c r="CH335" s="1"/>
      <c r="CI335" s="1"/>
      <c r="CJ335" s="1"/>
      <c r="CK335" s="1"/>
      <c r="CL335" s="1"/>
      <c r="CM335" s="1"/>
      <c r="CN335" s="1"/>
      <c r="CO335" s="1"/>
      <c r="CP335" s="1"/>
      <c r="CQ335" s="1"/>
      <c r="CR335" s="1"/>
      <c r="CS335" s="1"/>
      <c r="CT335" s="1"/>
      <c r="CU335" s="1"/>
      <c r="CV335" s="1"/>
      <c r="CW335" s="1"/>
      <c r="CX335" s="1"/>
      <c r="CY335" s="1"/>
      <c r="CZ335" s="1"/>
      <c r="DA335" s="1"/>
      <c r="DB335" s="1"/>
      <c r="DC335" s="1"/>
      <c r="DD335" s="1"/>
      <c r="DE335" s="1"/>
      <c r="DF335" s="1"/>
      <c r="DG335" s="1"/>
      <c r="DH335" s="1"/>
      <c r="DI335" s="1"/>
      <c r="DJ335" s="1"/>
      <c r="DK335" s="1"/>
      <c r="DL335" s="1"/>
      <c r="DM335" s="1"/>
      <c r="DN335" s="1"/>
      <c r="DO335" s="1"/>
    </row>
    <row r="336" spans="1:119" ht="13.5" customHeight="1" x14ac:dyDescent="0.2">
      <c r="A336" s="36"/>
      <c r="B336" s="36"/>
      <c r="C336" s="36"/>
      <c r="D336" s="36"/>
      <c r="E336" s="36"/>
      <c r="F336" s="36"/>
      <c r="G336" s="36"/>
      <c r="H336" s="36"/>
      <c r="I336" s="36"/>
      <c r="J336" s="36"/>
      <c r="K336" s="36"/>
      <c r="L336" s="36"/>
      <c r="M336" s="36"/>
      <c r="N336" s="36"/>
      <c r="O336" s="36"/>
      <c r="P336" s="36"/>
      <c r="Q336" s="36"/>
      <c r="R336" s="36"/>
      <c r="S336" s="36"/>
      <c r="T336" s="36"/>
      <c r="U336" s="36"/>
      <c r="V336" s="36"/>
      <c r="W336" s="36"/>
      <c r="X336" s="36"/>
      <c r="BS336" s="1"/>
      <c r="BT336" s="1"/>
      <c r="BU336" s="1"/>
      <c r="BV336" s="1"/>
      <c r="BW336" s="1"/>
      <c r="BX336" s="1"/>
      <c r="BY336" s="1"/>
      <c r="BZ336" s="1"/>
      <c r="CA336" s="1"/>
      <c r="CB336" s="1"/>
      <c r="CC336" s="1"/>
      <c r="CD336" s="1"/>
      <c r="CE336" s="1"/>
      <c r="CF336" s="1"/>
      <c r="CG336" s="1"/>
      <c r="CH336" s="1"/>
      <c r="CI336" s="1"/>
      <c r="CJ336" s="1"/>
      <c r="CK336" s="1"/>
      <c r="CL336" s="1"/>
      <c r="CM336" s="1"/>
      <c r="CN336" s="1"/>
      <c r="CO336" s="1"/>
      <c r="CP336" s="1"/>
      <c r="CQ336" s="1"/>
      <c r="CR336" s="1"/>
      <c r="CS336" s="1"/>
      <c r="CT336" s="1"/>
      <c r="CU336" s="1"/>
      <c r="CV336" s="1"/>
      <c r="CW336" s="1"/>
      <c r="CX336" s="1"/>
      <c r="CY336" s="1"/>
      <c r="CZ336" s="1"/>
      <c r="DA336" s="1"/>
      <c r="DB336" s="1"/>
      <c r="DC336" s="1"/>
      <c r="DD336" s="1"/>
      <c r="DE336" s="1"/>
      <c r="DF336" s="1"/>
      <c r="DG336" s="1"/>
      <c r="DH336" s="1"/>
      <c r="DI336" s="1"/>
      <c r="DJ336" s="1"/>
      <c r="DK336" s="1"/>
      <c r="DL336" s="1"/>
      <c r="DM336" s="1"/>
      <c r="DN336" s="1"/>
      <c r="DO336" s="1"/>
    </row>
    <row r="337" spans="1:119" ht="13.5" customHeight="1" x14ac:dyDescent="0.2">
      <c r="A337" s="36"/>
      <c r="B337" s="36"/>
      <c r="C337" s="36"/>
      <c r="D337" s="36"/>
      <c r="E337" s="36"/>
      <c r="F337" s="36"/>
      <c r="G337" s="36"/>
      <c r="H337" s="36"/>
      <c r="I337" s="36"/>
      <c r="J337" s="36"/>
      <c r="K337" s="36"/>
      <c r="L337" s="36"/>
      <c r="M337" s="36"/>
      <c r="N337" s="36"/>
      <c r="O337" s="36"/>
      <c r="P337" s="36"/>
      <c r="Q337" s="36"/>
      <c r="R337" s="36"/>
      <c r="S337" s="36"/>
      <c r="T337" s="36"/>
      <c r="U337" s="36"/>
      <c r="V337" s="36"/>
      <c r="W337" s="36"/>
      <c r="X337" s="36"/>
      <c r="BS337" s="1"/>
      <c r="BT337" s="1"/>
      <c r="BU337" s="1"/>
      <c r="BV337" s="1"/>
      <c r="BW337" s="1"/>
      <c r="BX337" s="1"/>
      <c r="BY337" s="1"/>
      <c r="BZ337" s="1"/>
      <c r="CA337" s="1"/>
      <c r="CB337" s="1"/>
      <c r="CC337" s="1"/>
      <c r="CD337" s="1"/>
      <c r="CE337" s="1"/>
      <c r="CF337" s="1"/>
      <c r="CG337" s="1"/>
      <c r="CH337" s="1"/>
      <c r="CI337" s="1"/>
      <c r="CJ337" s="1"/>
      <c r="CK337" s="1"/>
      <c r="CL337" s="1"/>
      <c r="CM337" s="1"/>
      <c r="CN337" s="1"/>
      <c r="CO337" s="1"/>
      <c r="CP337" s="1"/>
      <c r="CQ337" s="1"/>
      <c r="CR337" s="1"/>
      <c r="CS337" s="1"/>
      <c r="CT337" s="1"/>
      <c r="CU337" s="1"/>
      <c r="CV337" s="1"/>
      <c r="CW337" s="1"/>
      <c r="CX337" s="1"/>
      <c r="CY337" s="1"/>
      <c r="CZ337" s="1"/>
      <c r="DA337" s="1"/>
      <c r="DB337" s="1"/>
      <c r="DC337" s="1"/>
      <c r="DD337" s="1"/>
      <c r="DE337" s="1"/>
      <c r="DF337" s="1"/>
      <c r="DG337" s="1"/>
      <c r="DH337" s="1"/>
      <c r="DI337" s="1"/>
      <c r="DJ337" s="1"/>
      <c r="DK337" s="1"/>
      <c r="DL337" s="1"/>
      <c r="DM337" s="1"/>
      <c r="DN337" s="1"/>
      <c r="DO337" s="1"/>
    </row>
    <row r="338" spans="1:119" ht="13.5" customHeight="1" x14ac:dyDescent="0.2">
      <c r="A338" s="36"/>
      <c r="B338" s="36"/>
      <c r="C338" s="36"/>
      <c r="D338" s="36"/>
      <c r="E338" s="36"/>
      <c r="F338" s="36"/>
      <c r="G338" s="36"/>
      <c r="H338" s="36"/>
      <c r="I338" s="36"/>
      <c r="J338" s="36"/>
      <c r="K338" s="36"/>
      <c r="L338" s="36"/>
      <c r="M338" s="36"/>
      <c r="N338" s="36"/>
      <c r="O338" s="36"/>
      <c r="P338" s="36"/>
      <c r="Q338" s="36"/>
      <c r="R338" s="36"/>
      <c r="S338" s="36"/>
      <c r="T338" s="36"/>
      <c r="U338" s="36"/>
      <c r="V338" s="36"/>
      <c r="W338" s="36"/>
      <c r="X338" s="36"/>
      <c r="BS338" s="1"/>
      <c r="BT338" s="1"/>
      <c r="BU338" s="1"/>
      <c r="BV338" s="1"/>
      <c r="BW338" s="1"/>
      <c r="BX338" s="1"/>
      <c r="BY338" s="1"/>
      <c r="BZ338" s="1"/>
      <c r="CA338" s="1"/>
      <c r="CB338" s="1"/>
      <c r="CC338" s="1"/>
      <c r="CD338" s="1"/>
      <c r="CE338" s="1"/>
      <c r="CF338" s="1"/>
      <c r="CG338" s="1"/>
      <c r="CH338" s="1"/>
      <c r="CI338" s="1"/>
      <c r="CJ338" s="1"/>
      <c r="CK338" s="1"/>
      <c r="CL338" s="1"/>
      <c r="CM338" s="1"/>
      <c r="CN338" s="1"/>
      <c r="CO338" s="1"/>
      <c r="CP338" s="1"/>
      <c r="CQ338" s="1"/>
      <c r="CR338" s="1"/>
      <c r="CS338" s="1"/>
      <c r="CT338" s="1"/>
      <c r="CU338" s="1"/>
      <c r="CV338" s="1"/>
      <c r="CW338" s="1"/>
      <c r="CX338" s="1"/>
      <c r="CY338" s="1"/>
      <c r="CZ338" s="1"/>
      <c r="DA338" s="1"/>
      <c r="DB338" s="1"/>
      <c r="DC338" s="1"/>
      <c r="DD338" s="1"/>
      <c r="DE338" s="1"/>
      <c r="DF338" s="1"/>
      <c r="DG338" s="1"/>
      <c r="DH338" s="1"/>
      <c r="DI338" s="1"/>
      <c r="DJ338" s="1"/>
      <c r="DK338" s="1"/>
      <c r="DL338" s="1"/>
      <c r="DM338" s="1"/>
      <c r="DN338" s="1"/>
      <c r="DO338" s="1"/>
    </row>
    <row r="339" spans="1:119" ht="13.5" customHeight="1" x14ac:dyDescent="0.2">
      <c r="A339" s="36"/>
      <c r="B339" s="36"/>
      <c r="C339" s="36"/>
      <c r="D339" s="36"/>
      <c r="E339" s="36"/>
      <c r="F339" s="36"/>
      <c r="G339" s="36"/>
      <c r="H339" s="36"/>
      <c r="I339" s="36"/>
      <c r="J339" s="36"/>
      <c r="K339" s="36"/>
      <c r="L339" s="36"/>
      <c r="M339" s="36"/>
      <c r="N339" s="36"/>
      <c r="O339" s="36"/>
      <c r="P339" s="36"/>
      <c r="Q339" s="36"/>
      <c r="R339" s="36"/>
      <c r="S339" s="36"/>
      <c r="T339" s="36"/>
      <c r="U339" s="36"/>
      <c r="V339" s="36"/>
      <c r="W339" s="36"/>
      <c r="X339" s="36"/>
      <c r="BS339" s="1"/>
      <c r="BT339" s="1"/>
      <c r="BU339" s="1"/>
      <c r="BV339" s="1"/>
      <c r="BW339" s="1"/>
      <c r="BX339" s="1"/>
      <c r="BY339" s="1"/>
      <c r="BZ339" s="1"/>
      <c r="CA339" s="1"/>
      <c r="CB339" s="1"/>
      <c r="CC339" s="1"/>
      <c r="CD339" s="1"/>
      <c r="CE339" s="1"/>
      <c r="CF339" s="1"/>
      <c r="CG339" s="1"/>
      <c r="CH339" s="1"/>
      <c r="CI339" s="1"/>
      <c r="CJ339" s="1"/>
      <c r="CK339" s="1"/>
      <c r="CL339" s="1"/>
      <c r="CM339" s="1"/>
      <c r="CN339" s="1"/>
      <c r="CO339" s="1"/>
      <c r="CP339" s="1"/>
      <c r="CQ339" s="1"/>
      <c r="CR339" s="1"/>
      <c r="CS339" s="1"/>
      <c r="CT339" s="1"/>
      <c r="CU339" s="1"/>
      <c r="CV339" s="1"/>
      <c r="CW339" s="1"/>
      <c r="CX339" s="1"/>
      <c r="CY339" s="1"/>
      <c r="CZ339" s="1"/>
      <c r="DA339" s="1"/>
      <c r="DB339" s="1"/>
      <c r="DC339" s="1"/>
      <c r="DD339" s="1"/>
      <c r="DE339" s="1"/>
      <c r="DF339" s="1"/>
      <c r="DG339" s="1"/>
      <c r="DH339" s="1"/>
      <c r="DI339" s="1"/>
      <c r="DJ339" s="1"/>
      <c r="DK339" s="1"/>
      <c r="DL339" s="1"/>
      <c r="DM339" s="1"/>
      <c r="DN339" s="1"/>
      <c r="DO339" s="1"/>
    </row>
    <row r="340" spans="1:119" ht="13.5" customHeight="1" x14ac:dyDescent="0.2">
      <c r="A340" s="36"/>
      <c r="B340" s="36"/>
      <c r="C340" s="36"/>
      <c r="D340" s="36"/>
      <c r="E340" s="36"/>
      <c r="F340" s="36"/>
      <c r="G340" s="36"/>
      <c r="H340" s="36"/>
      <c r="I340" s="36"/>
      <c r="J340" s="36"/>
      <c r="K340" s="36"/>
      <c r="L340" s="36"/>
      <c r="M340" s="36"/>
      <c r="N340" s="36"/>
      <c r="O340" s="36"/>
      <c r="P340" s="36"/>
      <c r="Q340" s="36"/>
      <c r="R340" s="36"/>
      <c r="S340" s="36"/>
      <c r="T340" s="36"/>
      <c r="U340" s="36"/>
      <c r="V340" s="36"/>
      <c r="W340" s="36"/>
      <c r="X340" s="36"/>
      <c r="BS340" s="1"/>
      <c r="BT340" s="1"/>
      <c r="BU340" s="1"/>
      <c r="BV340" s="1"/>
      <c r="BW340" s="1"/>
      <c r="BX340" s="1"/>
      <c r="BY340" s="1"/>
      <c r="BZ340" s="1"/>
      <c r="CA340" s="1"/>
      <c r="CB340" s="1"/>
      <c r="CC340" s="1"/>
      <c r="CD340" s="1"/>
      <c r="CE340" s="1"/>
      <c r="CF340" s="1"/>
      <c r="CG340" s="1"/>
      <c r="CH340" s="1"/>
      <c r="CI340" s="1"/>
      <c r="CJ340" s="1"/>
      <c r="CK340" s="1"/>
      <c r="CL340" s="1"/>
      <c r="CM340" s="1"/>
      <c r="CN340" s="1"/>
      <c r="CO340" s="1"/>
      <c r="CP340" s="1"/>
      <c r="CQ340" s="1"/>
      <c r="CR340" s="1"/>
      <c r="CS340" s="1"/>
      <c r="CT340" s="1"/>
      <c r="CU340" s="1"/>
      <c r="CV340" s="1"/>
      <c r="CW340" s="1"/>
      <c r="CX340" s="1"/>
      <c r="CY340" s="1"/>
      <c r="CZ340" s="1"/>
      <c r="DA340" s="1"/>
      <c r="DB340" s="1"/>
      <c r="DC340" s="1"/>
      <c r="DD340" s="1"/>
      <c r="DE340" s="1"/>
      <c r="DF340" s="1"/>
      <c r="DG340" s="1"/>
      <c r="DH340" s="1"/>
      <c r="DI340" s="1"/>
      <c r="DJ340" s="1"/>
      <c r="DK340" s="1"/>
      <c r="DL340" s="1"/>
      <c r="DM340" s="1"/>
      <c r="DN340" s="1"/>
      <c r="DO340" s="1"/>
    </row>
    <row r="341" spans="1:119" ht="13.5" customHeight="1" x14ac:dyDescent="0.2">
      <c r="A341" s="36"/>
      <c r="B341" s="36"/>
      <c r="C341" s="36"/>
      <c r="D341" s="36"/>
      <c r="E341" s="36"/>
      <c r="F341" s="36"/>
      <c r="G341" s="36"/>
      <c r="H341" s="36"/>
      <c r="I341" s="36"/>
      <c r="J341" s="36"/>
      <c r="K341" s="36"/>
      <c r="L341" s="36"/>
      <c r="M341" s="36"/>
      <c r="N341" s="36"/>
      <c r="O341" s="36"/>
      <c r="P341" s="36"/>
      <c r="Q341" s="36"/>
      <c r="R341" s="36"/>
      <c r="S341" s="36"/>
      <c r="T341" s="36"/>
      <c r="U341" s="36"/>
      <c r="V341" s="36"/>
      <c r="W341" s="36"/>
      <c r="X341" s="36"/>
      <c r="BS341" s="1"/>
      <c r="BT341" s="1"/>
      <c r="BU341" s="1"/>
      <c r="BV341" s="1"/>
      <c r="BW341" s="1"/>
      <c r="BX341" s="1"/>
      <c r="BY341" s="1"/>
      <c r="BZ341" s="1"/>
      <c r="CA341" s="1"/>
      <c r="CB341" s="1"/>
      <c r="CC341" s="1"/>
      <c r="CD341" s="1"/>
      <c r="CE341" s="1"/>
      <c r="CF341" s="1"/>
      <c r="CG341" s="1"/>
      <c r="CH341" s="1"/>
      <c r="CI341" s="1"/>
      <c r="CJ341" s="1"/>
      <c r="CK341" s="1"/>
      <c r="CL341" s="1"/>
      <c r="CM341" s="1"/>
      <c r="CN341" s="1"/>
      <c r="CO341" s="1"/>
      <c r="CP341" s="1"/>
      <c r="CQ341" s="1"/>
      <c r="CR341" s="1"/>
      <c r="CS341" s="1"/>
      <c r="CT341" s="1"/>
      <c r="CU341" s="1"/>
      <c r="CV341" s="1"/>
      <c r="CW341" s="1"/>
      <c r="CX341" s="1"/>
      <c r="CY341" s="1"/>
      <c r="CZ341" s="1"/>
      <c r="DA341" s="1"/>
      <c r="DB341" s="1"/>
      <c r="DC341" s="1"/>
      <c r="DD341" s="1"/>
      <c r="DE341" s="1"/>
      <c r="DF341" s="1"/>
      <c r="DG341" s="1"/>
      <c r="DH341" s="1"/>
      <c r="DI341" s="1"/>
      <c r="DJ341" s="1"/>
      <c r="DK341" s="1"/>
      <c r="DL341" s="1"/>
      <c r="DM341" s="1"/>
      <c r="DN341" s="1"/>
      <c r="DO341" s="1"/>
    </row>
    <row r="342" spans="1:119" ht="13.5" customHeight="1" x14ac:dyDescent="0.2">
      <c r="A342" s="36"/>
      <c r="B342" s="36"/>
      <c r="C342" s="36"/>
      <c r="D342" s="36"/>
      <c r="E342" s="36"/>
      <c r="F342" s="36"/>
      <c r="G342" s="36"/>
      <c r="H342" s="36"/>
      <c r="I342" s="36"/>
      <c r="J342" s="36"/>
      <c r="K342" s="36"/>
      <c r="L342" s="36"/>
      <c r="M342" s="36"/>
      <c r="N342" s="36"/>
      <c r="O342" s="36"/>
      <c r="P342" s="36"/>
      <c r="Q342" s="36"/>
      <c r="R342" s="36"/>
      <c r="S342" s="36"/>
      <c r="T342" s="36"/>
      <c r="U342" s="36"/>
      <c r="V342" s="36"/>
      <c r="W342" s="36"/>
      <c r="X342" s="36"/>
      <c r="BS342" s="1"/>
      <c r="BT342" s="1"/>
      <c r="BU342" s="1"/>
      <c r="BV342" s="1"/>
      <c r="BW342" s="1"/>
      <c r="BX342" s="1"/>
      <c r="BY342" s="1"/>
      <c r="BZ342" s="1"/>
      <c r="CA342" s="1"/>
      <c r="CB342" s="1"/>
      <c r="CC342" s="1"/>
      <c r="CD342" s="1"/>
      <c r="CE342" s="1"/>
      <c r="CF342" s="1"/>
      <c r="CG342" s="1"/>
      <c r="CH342" s="1"/>
      <c r="CI342" s="1"/>
      <c r="CJ342" s="1"/>
      <c r="CK342" s="1"/>
      <c r="CL342" s="1"/>
      <c r="CM342" s="1"/>
      <c r="CN342" s="1"/>
      <c r="CO342" s="1"/>
      <c r="CP342" s="1"/>
      <c r="CQ342" s="1"/>
      <c r="CR342" s="1"/>
      <c r="CS342" s="1"/>
      <c r="CT342" s="1"/>
      <c r="CU342" s="1"/>
      <c r="CV342" s="1"/>
      <c r="CW342" s="1"/>
      <c r="CX342" s="1"/>
      <c r="CY342" s="1"/>
      <c r="CZ342" s="1"/>
      <c r="DA342" s="1"/>
      <c r="DB342" s="1"/>
      <c r="DC342" s="1"/>
      <c r="DD342" s="1"/>
      <c r="DE342" s="1"/>
      <c r="DF342" s="1"/>
      <c r="DG342" s="1"/>
      <c r="DH342" s="1"/>
      <c r="DI342" s="1"/>
      <c r="DJ342" s="1"/>
      <c r="DK342" s="1"/>
      <c r="DL342" s="1"/>
      <c r="DM342" s="1"/>
      <c r="DN342" s="1"/>
      <c r="DO342" s="1"/>
    </row>
    <row r="343" spans="1:119" ht="13.5" customHeight="1" x14ac:dyDescent="0.2">
      <c r="A343" s="36"/>
      <c r="B343" s="36"/>
      <c r="C343" s="36"/>
      <c r="D343" s="36"/>
      <c r="E343" s="36"/>
      <c r="F343" s="36"/>
      <c r="G343" s="36"/>
      <c r="H343" s="36"/>
      <c r="I343" s="36"/>
      <c r="J343" s="36"/>
      <c r="K343" s="36"/>
      <c r="L343" s="36"/>
      <c r="M343" s="36"/>
      <c r="N343" s="36"/>
      <c r="O343" s="36"/>
      <c r="P343" s="36"/>
      <c r="Q343" s="36"/>
      <c r="R343" s="36"/>
      <c r="S343" s="36"/>
      <c r="T343" s="36"/>
      <c r="U343" s="36"/>
      <c r="V343" s="36"/>
      <c r="W343" s="36"/>
      <c r="X343" s="36"/>
      <c r="BS343" s="1"/>
      <c r="BT343" s="1"/>
      <c r="BU343" s="1"/>
      <c r="BV343" s="1"/>
      <c r="BW343" s="1"/>
      <c r="BX343" s="1"/>
      <c r="BY343" s="1"/>
      <c r="BZ343" s="1"/>
      <c r="CA343" s="1"/>
      <c r="CB343" s="1"/>
      <c r="CC343" s="1"/>
      <c r="CD343" s="1"/>
      <c r="CE343" s="1"/>
      <c r="CF343" s="1"/>
      <c r="CG343" s="1"/>
      <c r="CH343" s="1"/>
      <c r="CI343" s="1"/>
      <c r="CJ343" s="1"/>
      <c r="CK343" s="1"/>
      <c r="CL343" s="1"/>
      <c r="CM343" s="1"/>
      <c r="CN343" s="1"/>
      <c r="CO343" s="1"/>
      <c r="CP343" s="1"/>
      <c r="CQ343" s="1"/>
      <c r="CR343" s="1"/>
      <c r="CS343" s="1"/>
      <c r="CT343" s="1"/>
      <c r="CU343" s="1"/>
      <c r="CV343" s="1"/>
      <c r="CW343" s="1"/>
      <c r="CX343" s="1"/>
      <c r="CY343" s="1"/>
      <c r="CZ343" s="1"/>
      <c r="DA343" s="1"/>
      <c r="DB343" s="1"/>
      <c r="DC343" s="1"/>
      <c r="DD343" s="1"/>
      <c r="DE343" s="1"/>
      <c r="DF343" s="1"/>
      <c r="DG343" s="1"/>
      <c r="DH343" s="1"/>
      <c r="DI343" s="1"/>
      <c r="DJ343" s="1"/>
      <c r="DK343" s="1"/>
      <c r="DL343" s="1"/>
      <c r="DM343" s="1"/>
      <c r="DN343" s="1"/>
      <c r="DO343" s="1"/>
    </row>
    <row r="344" spans="1:119" ht="13.5" customHeight="1" x14ac:dyDescent="0.2">
      <c r="A344" s="36"/>
      <c r="B344" s="36"/>
      <c r="C344" s="36"/>
      <c r="D344" s="36"/>
      <c r="E344" s="36"/>
      <c r="F344" s="36"/>
      <c r="G344" s="36"/>
      <c r="H344" s="36"/>
      <c r="I344" s="36"/>
      <c r="J344" s="36"/>
      <c r="K344" s="36"/>
      <c r="L344" s="36"/>
      <c r="M344" s="36"/>
      <c r="N344" s="36"/>
      <c r="O344" s="36"/>
      <c r="P344" s="36"/>
      <c r="Q344" s="36"/>
      <c r="R344" s="36"/>
      <c r="S344" s="36"/>
      <c r="T344" s="36"/>
      <c r="U344" s="36"/>
      <c r="V344" s="36"/>
      <c r="W344" s="36"/>
      <c r="X344" s="36"/>
      <c r="BS344" s="1"/>
      <c r="BT344" s="1"/>
      <c r="BU344" s="1"/>
      <c r="BV344" s="1"/>
      <c r="BW344" s="1"/>
      <c r="BX344" s="1"/>
      <c r="BY344" s="1"/>
      <c r="BZ344" s="1"/>
      <c r="CA344" s="1"/>
      <c r="CB344" s="1"/>
      <c r="CC344" s="1"/>
      <c r="CD344" s="1"/>
      <c r="CE344" s="1"/>
      <c r="CF344" s="1"/>
      <c r="CG344" s="1"/>
      <c r="CH344" s="1"/>
      <c r="CI344" s="1"/>
      <c r="CJ344" s="1"/>
      <c r="CK344" s="1"/>
      <c r="CL344" s="1"/>
      <c r="CM344" s="1"/>
      <c r="CN344" s="1"/>
      <c r="CO344" s="1"/>
      <c r="CP344" s="1"/>
      <c r="CQ344" s="1"/>
      <c r="CR344" s="1"/>
      <c r="CS344" s="1"/>
      <c r="CT344" s="1"/>
      <c r="CU344" s="1"/>
      <c r="CV344" s="1"/>
      <c r="CW344" s="1"/>
      <c r="CX344" s="1"/>
      <c r="CY344" s="1"/>
      <c r="CZ344" s="1"/>
      <c r="DA344" s="1"/>
      <c r="DB344" s="1"/>
      <c r="DC344" s="1"/>
      <c r="DD344" s="1"/>
      <c r="DE344" s="1"/>
      <c r="DF344" s="1"/>
      <c r="DG344" s="1"/>
      <c r="DH344" s="1"/>
      <c r="DI344" s="1"/>
      <c r="DJ344" s="1"/>
      <c r="DK344" s="1"/>
      <c r="DL344" s="1"/>
      <c r="DM344" s="1"/>
      <c r="DN344" s="1"/>
      <c r="DO344" s="1"/>
    </row>
    <row r="345" spans="1:119" ht="13.5" customHeight="1" x14ac:dyDescent="0.2">
      <c r="A345" s="36"/>
      <c r="B345" s="36"/>
      <c r="C345" s="36"/>
      <c r="D345" s="36"/>
      <c r="E345" s="36"/>
      <c r="F345" s="36"/>
      <c r="G345" s="36"/>
      <c r="H345" s="36"/>
      <c r="I345" s="36"/>
      <c r="J345" s="36"/>
      <c r="K345" s="36"/>
      <c r="L345" s="36"/>
      <c r="M345" s="36"/>
      <c r="N345" s="36"/>
      <c r="O345" s="36"/>
      <c r="P345" s="36"/>
      <c r="Q345" s="36"/>
      <c r="R345" s="36"/>
      <c r="S345" s="36"/>
      <c r="T345" s="36"/>
      <c r="U345" s="36"/>
      <c r="V345" s="36"/>
      <c r="W345" s="36"/>
      <c r="X345" s="36"/>
      <c r="BS345" s="1"/>
      <c r="BT345" s="1"/>
      <c r="BU345" s="1"/>
      <c r="BV345" s="1"/>
      <c r="BW345" s="1"/>
      <c r="BX345" s="1"/>
      <c r="BY345" s="1"/>
      <c r="BZ345" s="1"/>
      <c r="CA345" s="1"/>
      <c r="CB345" s="1"/>
      <c r="CC345" s="1"/>
      <c r="CD345" s="1"/>
      <c r="CE345" s="1"/>
      <c r="CF345" s="1"/>
      <c r="CG345" s="1"/>
      <c r="CH345" s="1"/>
      <c r="CI345" s="1"/>
      <c r="CJ345" s="1"/>
      <c r="CK345" s="1"/>
      <c r="CL345" s="1"/>
      <c r="CM345" s="1"/>
      <c r="CN345" s="1"/>
      <c r="CO345" s="1"/>
      <c r="CP345" s="1"/>
      <c r="CQ345" s="1"/>
      <c r="CR345" s="1"/>
      <c r="CS345" s="1"/>
      <c r="CT345" s="1"/>
      <c r="CU345" s="1"/>
      <c r="CV345" s="1"/>
      <c r="CW345" s="1"/>
      <c r="CX345" s="1"/>
      <c r="CY345" s="1"/>
      <c r="CZ345" s="1"/>
      <c r="DA345" s="1"/>
      <c r="DB345" s="1"/>
      <c r="DC345" s="1"/>
      <c r="DD345" s="1"/>
      <c r="DE345" s="1"/>
      <c r="DF345" s="1"/>
      <c r="DG345" s="1"/>
      <c r="DH345" s="1"/>
      <c r="DI345" s="1"/>
      <c r="DJ345" s="1"/>
      <c r="DK345" s="1"/>
      <c r="DL345" s="1"/>
      <c r="DM345" s="1"/>
      <c r="DN345" s="1"/>
      <c r="DO345" s="1"/>
    </row>
    <row r="346" spans="1:119" ht="13.5" customHeight="1" x14ac:dyDescent="0.2">
      <c r="A346" s="36"/>
      <c r="B346" s="36"/>
      <c r="C346" s="36"/>
      <c r="D346" s="36"/>
      <c r="E346" s="36"/>
      <c r="F346" s="36"/>
      <c r="G346" s="36"/>
      <c r="H346" s="36"/>
      <c r="I346" s="36"/>
      <c r="J346" s="36"/>
      <c r="K346" s="36"/>
      <c r="L346" s="36"/>
      <c r="M346" s="36"/>
      <c r="N346" s="36"/>
      <c r="O346" s="36"/>
      <c r="P346" s="36"/>
      <c r="Q346" s="36"/>
      <c r="R346" s="36"/>
      <c r="S346" s="36"/>
      <c r="T346" s="36"/>
      <c r="U346" s="36"/>
      <c r="V346" s="36"/>
      <c r="W346" s="36"/>
      <c r="X346" s="36"/>
      <c r="BS346" s="1"/>
      <c r="BT346" s="1"/>
      <c r="BU346" s="1"/>
      <c r="BV346" s="1"/>
      <c r="BW346" s="1"/>
      <c r="BX346" s="1"/>
      <c r="BY346" s="1"/>
      <c r="BZ346" s="1"/>
      <c r="CA346" s="1"/>
      <c r="CB346" s="1"/>
      <c r="CC346" s="1"/>
      <c r="CD346" s="1"/>
      <c r="CE346" s="1"/>
      <c r="CF346" s="1"/>
      <c r="CG346" s="1"/>
      <c r="CH346" s="1"/>
      <c r="CI346" s="1"/>
      <c r="CJ346" s="1"/>
      <c r="CK346" s="1"/>
      <c r="CL346" s="1"/>
      <c r="CM346" s="1"/>
      <c r="CN346" s="1"/>
      <c r="CO346" s="1"/>
      <c r="CP346" s="1"/>
      <c r="CQ346" s="1"/>
      <c r="CR346" s="1"/>
      <c r="CS346" s="1"/>
      <c r="CT346" s="1"/>
      <c r="CU346" s="1"/>
      <c r="CV346" s="1"/>
      <c r="CW346" s="1"/>
      <c r="CX346" s="1"/>
      <c r="CY346" s="1"/>
      <c r="CZ346" s="1"/>
      <c r="DA346" s="1"/>
      <c r="DB346" s="1"/>
      <c r="DC346" s="1"/>
      <c r="DD346" s="1"/>
      <c r="DE346" s="1"/>
      <c r="DF346" s="1"/>
      <c r="DG346" s="1"/>
      <c r="DH346" s="1"/>
      <c r="DI346" s="1"/>
      <c r="DJ346" s="1"/>
      <c r="DK346" s="1"/>
      <c r="DL346" s="1"/>
      <c r="DM346" s="1"/>
      <c r="DN346" s="1"/>
      <c r="DO346" s="1"/>
    </row>
    <row r="347" spans="1:119" ht="13.5" customHeight="1" x14ac:dyDescent="0.2">
      <c r="A347" s="36"/>
      <c r="B347" s="36"/>
      <c r="C347" s="36"/>
      <c r="D347" s="36"/>
      <c r="E347" s="36"/>
      <c r="F347" s="36"/>
      <c r="G347" s="36"/>
      <c r="H347" s="36"/>
      <c r="I347" s="36"/>
      <c r="J347" s="36"/>
      <c r="K347" s="36"/>
      <c r="L347" s="36"/>
      <c r="M347" s="36"/>
      <c r="N347" s="36"/>
      <c r="O347" s="36"/>
      <c r="P347" s="36"/>
      <c r="Q347" s="36"/>
      <c r="R347" s="36"/>
      <c r="S347" s="36"/>
      <c r="T347" s="36"/>
      <c r="U347" s="36"/>
      <c r="V347" s="36"/>
      <c r="W347" s="36"/>
      <c r="X347" s="36"/>
      <c r="BS347" s="1"/>
      <c r="BT347" s="1"/>
      <c r="BU347" s="1"/>
      <c r="BV347" s="1"/>
      <c r="BW347" s="1"/>
      <c r="BX347" s="1"/>
      <c r="BY347" s="1"/>
      <c r="BZ347" s="1"/>
      <c r="CA347" s="1"/>
      <c r="CB347" s="1"/>
      <c r="CC347" s="1"/>
      <c r="CD347" s="1"/>
      <c r="CE347" s="1"/>
      <c r="CF347" s="1"/>
      <c r="CG347" s="1"/>
      <c r="CH347" s="1"/>
      <c r="CI347" s="1"/>
      <c r="CJ347" s="1"/>
      <c r="CK347" s="1"/>
      <c r="CL347" s="1"/>
      <c r="CM347" s="1"/>
      <c r="CN347" s="1"/>
      <c r="CO347" s="1"/>
      <c r="CP347" s="1"/>
      <c r="CQ347" s="1"/>
      <c r="CR347" s="1"/>
      <c r="CS347" s="1"/>
      <c r="CT347" s="1"/>
      <c r="CU347" s="1"/>
      <c r="CV347" s="1"/>
      <c r="CW347" s="1"/>
      <c r="CX347" s="1"/>
      <c r="CY347" s="1"/>
      <c r="CZ347" s="1"/>
      <c r="DA347" s="1"/>
      <c r="DB347" s="1"/>
      <c r="DC347" s="1"/>
      <c r="DD347" s="1"/>
      <c r="DE347" s="1"/>
      <c r="DF347" s="1"/>
      <c r="DG347" s="1"/>
      <c r="DH347" s="1"/>
      <c r="DI347" s="1"/>
      <c r="DJ347" s="1"/>
      <c r="DK347" s="1"/>
      <c r="DL347" s="1"/>
      <c r="DM347" s="1"/>
      <c r="DN347" s="1"/>
      <c r="DO347" s="1"/>
    </row>
    <row r="348" spans="1:119" ht="13.5" customHeight="1" x14ac:dyDescent="0.2">
      <c r="A348" s="36"/>
      <c r="B348" s="36"/>
      <c r="C348" s="36"/>
      <c r="D348" s="36"/>
      <c r="E348" s="36"/>
      <c r="F348" s="36"/>
      <c r="G348" s="36"/>
      <c r="H348" s="36"/>
      <c r="I348" s="36"/>
      <c r="J348" s="36"/>
      <c r="K348" s="36"/>
      <c r="L348" s="36"/>
      <c r="M348" s="36"/>
      <c r="N348" s="36"/>
      <c r="O348" s="36"/>
      <c r="P348" s="36"/>
      <c r="Q348" s="36"/>
      <c r="R348" s="36"/>
      <c r="S348" s="36"/>
      <c r="T348" s="36"/>
      <c r="U348" s="36"/>
      <c r="V348" s="36"/>
      <c r="W348" s="36"/>
      <c r="X348" s="36"/>
      <c r="BS348" s="1"/>
      <c r="BT348" s="1"/>
      <c r="BU348" s="1"/>
      <c r="BV348" s="1"/>
      <c r="BW348" s="1"/>
      <c r="BX348" s="1"/>
      <c r="BY348" s="1"/>
      <c r="BZ348" s="1"/>
      <c r="CA348" s="1"/>
      <c r="CB348" s="1"/>
      <c r="CC348" s="1"/>
      <c r="CD348" s="1"/>
      <c r="CE348" s="1"/>
      <c r="CF348" s="1"/>
      <c r="CG348" s="1"/>
      <c r="CH348" s="1"/>
      <c r="CI348" s="1"/>
      <c r="CJ348" s="1"/>
      <c r="CK348" s="1"/>
      <c r="CL348" s="1"/>
      <c r="CM348" s="1"/>
      <c r="CN348" s="1"/>
      <c r="CO348" s="1"/>
      <c r="CP348" s="1"/>
      <c r="CQ348" s="1"/>
      <c r="CR348" s="1"/>
      <c r="CS348" s="1"/>
      <c r="CT348" s="1"/>
      <c r="CU348" s="1"/>
      <c r="CV348" s="1"/>
      <c r="CW348" s="1"/>
      <c r="CX348" s="1"/>
      <c r="CY348" s="1"/>
      <c r="CZ348" s="1"/>
      <c r="DA348" s="1"/>
      <c r="DB348" s="1"/>
      <c r="DC348" s="1"/>
      <c r="DD348" s="1"/>
      <c r="DE348" s="1"/>
      <c r="DF348" s="1"/>
      <c r="DG348" s="1"/>
      <c r="DH348" s="1"/>
      <c r="DI348" s="1"/>
      <c r="DJ348" s="1"/>
      <c r="DK348" s="1"/>
      <c r="DL348" s="1"/>
      <c r="DM348" s="1"/>
      <c r="DN348" s="1"/>
      <c r="DO348" s="1"/>
    </row>
    <row r="349" spans="1:119" ht="13.5" customHeight="1" x14ac:dyDescent="0.2">
      <c r="A349" s="36"/>
      <c r="B349" s="36"/>
      <c r="C349" s="36"/>
      <c r="D349" s="36"/>
      <c r="E349" s="36"/>
      <c r="F349" s="36"/>
      <c r="G349" s="36"/>
      <c r="H349" s="36"/>
      <c r="I349" s="36"/>
      <c r="J349" s="36"/>
      <c r="K349" s="36"/>
      <c r="L349" s="36"/>
      <c r="M349" s="36"/>
      <c r="N349" s="36"/>
      <c r="O349" s="36"/>
      <c r="P349" s="36"/>
      <c r="Q349" s="36"/>
      <c r="R349" s="36"/>
      <c r="S349" s="36"/>
      <c r="T349" s="36"/>
      <c r="U349" s="36"/>
      <c r="V349" s="36"/>
      <c r="W349" s="36"/>
      <c r="X349" s="36"/>
      <c r="BS349" s="1"/>
      <c r="BT349" s="1"/>
      <c r="BU349" s="1"/>
      <c r="BV349" s="1"/>
      <c r="BW349" s="1"/>
      <c r="BX349" s="1"/>
      <c r="BY349" s="1"/>
      <c r="BZ349" s="1"/>
      <c r="CA349" s="1"/>
      <c r="CB349" s="1"/>
      <c r="CC349" s="1"/>
      <c r="CD349" s="1"/>
      <c r="CE349" s="1"/>
      <c r="CF349" s="1"/>
      <c r="CG349" s="1"/>
      <c r="CH349" s="1"/>
      <c r="CI349" s="1"/>
      <c r="CJ349" s="1"/>
      <c r="CK349" s="1"/>
      <c r="CL349" s="1"/>
      <c r="CM349" s="1"/>
      <c r="CN349" s="1"/>
      <c r="CO349" s="1"/>
      <c r="CP349" s="1"/>
      <c r="CQ349" s="1"/>
      <c r="CR349" s="1"/>
      <c r="CS349" s="1"/>
      <c r="CT349" s="1"/>
      <c r="CU349" s="1"/>
      <c r="CV349" s="1"/>
      <c r="CW349" s="1"/>
      <c r="CX349" s="1"/>
      <c r="CY349" s="1"/>
      <c r="CZ349" s="1"/>
      <c r="DA349" s="1"/>
      <c r="DB349" s="1"/>
      <c r="DC349" s="1"/>
      <c r="DD349" s="1"/>
      <c r="DE349" s="1"/>
      <c r="DF349" s="1"/>
      <c r="DG349" s="1"/>
      <c r="DH349" s="1"/>
      <c r="DI349" s="1"/>
      <c r="DJ349" s="1"/>
      <c r="DK349" s="1"/>
      <c r="DL349" s="1"/>
      <c r="DM349" s="1"/>
      <c r="DN349" s="1"/>
      <c r="DO349" s="1"/>
    </row>
    <row r="350" spans="1:119" ht="13.5" customHeight="1" x14ac:dyDescent="0.2">
      <c r="A350" s="36"/>
      <c r="B350" s="36"/>
      <c r="C350" s="36"/>
      <c r="D350" s="36"/>
      <c r="E350" s="36"/>
      <c r="F350" s="36"/>
      <c r="G350" s="36"/>
      <c r="H350" s="36"/>
      <c r="I350" s="36"/>
      <c r="J350" s="36"/>
      <c r="K350" s="36"/>
      <c r="L350" s="36"/>
      <c r="M350" s="36"/>
      <c r="N350" s="36"/>
      <c r="O350" s="36"/>
      <c r="P350" s="36"/>
      <c r="Q350" s="36"/>
      <c r="R350" s="36"/>
      <c r="S350" s="36"/>
      <c r="T350" s="36"/>
      <c r="U350" s="36"/>
      <c r="V350" s="36"/>
      <c r="W350" s="36"/>
      <c r="X350" s="36"/>
      <c r="BS350" s="1"/>
      <c r="BT350" s="1"/>
      <c r="BU350" s="1"/>
      <c r="BV350" s="1"/>
      <c r="BW350" s="1"/>
      <c r="BX350" s="1"/>
      <c r="BY350" s="1"/>
      <c r="BZ350" s="1"/>
      <c r="CA350" s="1"/>
      <c r="CB350" s="1"/>
      <c r="CC350" s="1"/>
      <c r="CD350" s="1"/>
      <c r="CE350" s="1"/>
      <c r="CF350" s="1"/>
      <c r="CG350" s="1"/>
      <c r="CH350" s="1"/>
      <c r="CI350" s="1"/>
      <c r="CJ350" s="1"/>
      <c r="CK350" s="1"/>
      <c r="CL350" s="1"/>
      <c r="CM350" s="1"/>
      <c r="CN350" s="1"/>
      <c r="CO350" s="1"/>
      <c r="CP350" s="1"/>
      <c r="CQ350" s="1"/>
      <c r="CR350" s="1"/>
      <c r="CS350" s="1"/>
      <c r="CT350" s="1"/>
      <c r="CU350" s="1"/>
      <c r="CV350" s="1"/>
      <c r="CW350" s="1"/>
      <c r="CX350" s="1"/>
      <c r="CY350" s="1"/>
      <c r="CZ350" s="1"/>
      <c r="DA350" s="1"/>
      <c r="DB350" s="1"/>
      <c r="DC350" s="1"/>
      <c r="DD350" s="1"/>
      <c r="DE350" s="1"/>
      <c r="DF350" s="1"/>
      <c r="DG350" s="1"/>
      <c r="DH350" s="1"/>
      <c r="DI350" s="1"/>
      <c r="DJ350" s="1"/>
      <c r="DK350" s="1"/>
      <c r="DL350" s="1"/>
      <c r="DM350" s="1"/>
      <c r="DN350" s="1"/>
      <c r="DO350" s="1"/>
    </row>
    <row r="351" spans="1:119" ht="13.5" customHeight="1" x14ac:dyDescent="0.2">
      <c r="A351" s="36"/>
      <c r="B351" s="36"/>
      <c r="C351" s="36"/>
      <c r="D351" s="36"/>
      <c r="E351" s="36"/>
      <c r="F351" s="36"/>
      <c r="G351" s="36"/>
      <c r="H351" s="36"/>
      <c r="I351" s="36"/>
      <c r="J351" s="36"/>
      <c r="K351" s="36"/>
      <c r="L351" s="36"/>
      <c r="M351" s="36"/>
      <c r="N351" s="36"/>
      <c r="O351" s="36"/>
      <c r="P351" s="36"/>
      <c r="Q351" s="36"/>
      <c r="R351" s="36"/>
      <c r="S351" s="36"/>
      <c r="T351" s="36"/>
      <c r="U351" s="36"/>
      <c r="V351" s="36"/>
      <c r="W351" s="36"/>
      <c r="X351" s="36"/>
      <c r="BS351" s="1"/>
      <c r="BT351" s="1"/>
      <c r="BU351" s="1"/>
      <c r="BV351" s="1"/>
      <c r="BW351" s="1"/>
      <c r="BX351" s="1"/>
      <c r="BY351" s="1"/>
      <c r="BZ351" s="1"/>
      <c r="CA351" s="1"/>
      <c r="CB351" s="1"/>
      <c r="CC351" s="1"/>
      <c r="CD351" s="1"/>
      <c r="CE351" s="1"/>
      <c r="CF351" s="1"/>
      <c r="CG351" s="1"/>
      <c r="CH351" s="1"/>
      <c r="CI351" s="1"/>
      <c r="CJ351" s="1"/>
      <c r="CK351" s="1"/>
      <c r="CL351" s="1"/>
      <c r="CM351" s="1"/>
      <c r="CN351" s="1"/>
      <c r="CO351" s="1"/>
      <c r="CP351" s="1"/>
      <c r="CQ351" s="1"/>
      <c r="CR351" s="1"/>
      <c r="CS351" s="1"/>
      <c r="CT351" s="1"/>
      <c r="CU351" s="1"/>
      <c r="CV351" s="1"/>
      <c r="CW351" s="1"/>
      <c r="CX351" s="1"/>
      <c r="CY351" s="1"/>
      <c r="CZ351" s="1"/>
      <c r="DA351" s="1"/>
      <c r="DB351" s="1"/>
      <c r="DC351" s="1"/>
      <c r="DD351" s="1"/>
      <c r="DE351" s="1"/>
      <c r="DF351" s="1"/>
      <c r="DG351" s="1"/>
      <c r="DH351" s="1"/>
      <c r="DI351" s="1"/>
      <c r="DJ351" s="1"/>
      <c r="DK351" s="1"/>
      <c r="DL351" s="1"/>
      <c r="DM351" s="1"/>
      <c r="DN351" s="1"/>
      <c r="DO351" s="1"/>
    </row>
    <row r="352" spans="1:119" ht="13.5" customHeight="1" x14ac:dyDescent="0.2">
      <c r="A352" s="36"/>
      <c r="B352" s="36"/>
      <c r="C352" s="36"/>
      <c r="D352" s="36"/>
      <c r="E352" s="36"/>
      <c r="F352" s="36"/>
      <c r="G352" s="36"/>
      <c r="H352" s="36"/>
      <c r="I352" s="36"/>
      <c r="J352" s="36"/>
      <c r="K352" s="36"/>
      <c r="L352" s="36"/>
      <c r="M352" s="36"/>
      <c r="N352" s="36"/>
      <c r="O352" s="36"/>
      <c r="P352" s="36"/>
      <c r="Q352" s="36"/>
      <c r="R352" s="36"/>
      <c r="S352" s="36"/>
      <c r="T352" s="36"/>
      <c r="U352" s="36"/>
      <c r="V352" s="36"/>
      <c r="W352" s="36"/>
      <c r="X352" s="36"/>
      <c r="BS352" s="1"/>
      <c r="BT352" s="1"/>
      <c r="BU352" s="1"/>
      <c r="BV352" s="1"/>
      <c r="BW352" s="1"/>
      <c r="BX352" s="1"/>
      <c r="BY352" s="1"/>
      <c r="BZ352" s="1"/>
      <c r="CA352" s="1"/>
      <c r="CB352" s="1"/>
      <c r="CC352" s="1"/>
      <c r="CD352" s="1"/>
      <c r="CE352" s="1"/>
      <c r="CF352" s="1"/>
      <c r="CG352" s="1"/>
      <c r="CH352" s="1"/>
      <c r="CI352" s="1"/>
      <c r="CJ352" s="1"/>
      <c r="CK352" s="1"/>
      <c r="CL352" s="1"/>
      <c r="CM352" s="1"/>
      <c r="CN352" s="1"/>
      <c r="CO352" s="1"/>
      <c r="CP352" s="1"/>
      <c r="CQ352" s="1"/>
      <c r="CR352" s="1"/>
      <c r="CS352" s="1"/>
      <c r="CT352" s="1"/>
      <c r="CU352" s="1"/>
      <c r="CV352" s="1"/>
      <c r="CW352" s="1"/>
      <c r="CX352" s="1"/>
      <c r="CY352" s="1"/>
      <c r="CZ352" s="1"/>
      <c r="DA352" s="1"/>
      <c r="DB352" s="1"/>
      <c r="DC352" s="1"/>
      <c r="DD352" s="1"/>
      <c r="DE352" s="1"/>
      <c r="DF352" s="1"/>
      <c r="DG352" s="1"/>
      <c r="DH352" s="1"/>
      <c r="DI352" s="1"/>
      <c r="DJ352" s="1"/>
      <c r="DK352" s="1"/>
      <c r="DL352" s="1"/>
      <c r="DM352" s="1"/>
      <c r="DN352" s="1"/>
      <c r="DO352" s="1"/>
    </row>
    <row r="353" spans="1:119" ht="13.5" customHeight="1" x14ac:dyDescent="0.2">
      <c r="A353" s="36"/>
      <c r="B353" s="36"/>
      <c r="C353" s="36"/>
      <c r="D353" s="36"/>
      <c r="E353" s="36"/>
      <c r="F353" s="36"/>
      <c r="G353" s="36"/>
      <c r="H353" s="36"/>
      <c r="I353" s="36"/>
      <c r="J353" s="36"/>
      <c r="K353" s="36"/>
      <c r="L353" s="36"/>
      <c r="M353" s="36"/>
      <c r="N353" s="36"/>
      <c r="O353" s="36"/>
      <c r="P353" s="36"/>
      <c r="Q353" s="36"/>
      <c r="R353" s="36"/>
      <c r="S353" s="36"/>
      <c r="T353" s="36"/>
      <c r="U353" s="36"/>
      <c r="V353" s="36"/>
      <c r="W353" s="36"/>
      <c r="X353" s="36"/>
      <c r="BS353" s="1"/>
      <c r="BT353" s="1"/>
      <c r="BU353" s="1"/>
      <c r="BV353" s="1"/>
      <c r="BW353" s="1"/>
      <c r="BX353" s="1"/>
      <c r="BY353" s="1"/>
      <c r="BZ353" s="1"/>
      <c r="CA353" s="1"/>
      <c r="CB353" s="1"/>
      <c r="CC353" s="1"/>
      <c r="CD353" s="1"/>
      <c r="CE353" s="1"/>
      <c r="CF353" s="1"/>
      <c r="CG353" s="1"/>
      <c r="CH353" s="1"/>
      <c r="CI353" s="1"/>
      <c r="CJ353" s="1"/>
      <c r="CK353" s="1"/>
      <c r="CL353" s="1"/>
      <c r="CM353" s="1"/>
      <c r="CN353" s="1"/>
      <c r="CO353" s="1"/>
      <c r="CP353" s="1"/>
      <c r="CQ353" s="1"/>
      <c r="CR353" s="1"/>
      <c r="CS353" s="1"/>
      <c r="CT353" s="1"/>
      <c r="CU353" s="1"/>
      <c r="CV353" s="1"/>
      <c r="CW353" s="1"/>
      <c r="CX353" s="1"/>
      <c r="CY353" s="1"/>
      <c r="CZ353" s="1"/>
      <c r="DA353" s="1"/>
      <c r="DB353" s="1"/>
      <c r="DC353" s="1"/>
      <c r="DD353" s="1"/>
      <c r="DE353" s="1"/>
      <c r="DF353" s="1"/>
      <c r="DG353" s="1"/>
      <c r="DH353" s="1"/>
      <c r="DI353" s="1"/>
      <c r="DJ353" s="1"/>
      <c r="DK353" s="1"/>
      <c r="DL353" s="1"/>
      <c r="DM353" s="1"/>
      <c r="DN353" s="1"/>
      <c r="DO353" s="1"/>
    </row>
    <row r="354" spans="1:119" ht="13.5" customHeight="1" x14ac:dyDescent="0.2">
      <c r="A354" s="36"/>
      <c r="B354" s="36"/>
      <c r="C354" s="36"/>
      <c r="D354" s="36"/>
      <c r="E354" s="36"/>
      <c r="F354" s="36"/>
      <c r="G354" s="36"/>
      <c r="H354" s="36"/>
      <c r="I354" s="36"/>
      <c r="J354" s="36"/>
      <c r="K354" s="36"/>
      <c r="L354" s="36"/>
      <c r="M354" s="36"/>
      <c r="N354" s="36"/>
      <c r="O354" s="36"/>
      <c r="P354" s="36"/>
      <c r="Q354" s="36"/>
      <c r="R354" s="36"/>
      <c r="S354" s="36"/>
      <c r="T354" s="36"/>
      <c r="U354" s="36"/>
      <c r="V354" s="36"/>
      <c r="W354" s="36"/>
      <c r="X354" s="36"/>
      <c r="BS354" s="1"/>
      <c r="BT354" s="1"/>
      <c r="BU354" s="1"/>
      <c r="BV354" s="1"/>
      <c r="BW354" s="1"/>
      <c r="BX354" s="1"/>
      <c r="BY354" s="1"/>
      <c r="BZ354" s="1"/>
      <c r="CA354" s="1"/>
      <c r="CB354" s="1"/>
      <c r="CC354" s="1"/>
      <c r="CD354" s="1"/>
      <c r="CE354" s="1"/>
      <c r="CF354" s="1"/>
      <c r="CG354" s="1"/>
      <c r="CH354" s="1"/>
      <c r="CI354" s="1"/>
      <c r="CJ354" s="1"/>
      <c r="CK354" s="1"/>
      <c r="CL354" s="1"/>
      <c r="CM354" s="1"/>
      <c r="CN354" s="1"/>
      <c r="CO354" s="1"/>
      <c r="CP354" s="1"/>
      <c r="CQ354" s="1"/>
      <c r="CR354" s="1"/>
      <c r="CS354" s="1"/>
      <c r="CT354" s="1"/>
      <c r="CU354" s="1"/>
      <c r="CV354" s="1"/>
      <c r="CW354" s="1"/>
      <c r="CX354" s="1"/>
      <c r="CY354" s="1"/>
      <c r="CZ354" s="1"/>
      <c r="DA354" s="1"/>
      <c r="DB354" s="1"/>
      <c r="DC354" s="1"/>
      <c r="DD354" s="1"/>
      <c r="DE354" s="1"/>
      <c r="DF354" s="1"/>
      <c r="DG354" s="1"/>
      <c r="DH354" s="1"/>
      <c r="DI354" s="1"/>
      <c r="DJ354" s="1"/>
      <c r="DK354" s="1"/>
      <c r="DL354" s="1"/>
      <c r="DM354" s="1"/>
      <c r="DN354" s="1"/>
      <c r="DO354" s="1"/>
    </row>
    <row r="355" spans="1:119" ht="13.5" customHeight="1" x14ac:dyDescent="0.2">
      <c r="A355" s="36"/>
      <c r="B355" s="36"/>
      <c r="C355" s="36"/>
      <c r="D355" s="36"/>
      <c r="E355" s="36"/>
      <c r="F355" s="36"/>
      <c r="G355" s="36"/>
      <c r="H355" s="36"/>
      <c r="I355" s="36"/>
      <c r="J355" s="36"/>
      <c r="K355" s="36"/>
      <c r="L355" s="36"/>
      <c r="M355" s="36"/>
      <c r="N355" s="36"/>
      <c r="O355" s="36"/>
      <c r="P355" s="36"/>
      <c r="Q355" s="36"/>
      <c r="R355" s="36"/>
      <c r="S355" s="36"/>
      <c r="T355" s="36"/>
      <c r="U355" s="36"/>
      <c r="V355" s="36"/>
      <c r="W355" s="36"/>
      <c r="X355" s="36"/>
      <c r="BS355" s="1"/>
      <c r="BT355" s="1"/>
      <c r="BU355" s="1"/>
      <c r="BV355" s="1"/>
      <c r="BW355" s="1"/>
      <c r="BX355" s="1"/>
      <c r="BY355" s="1"/>
      <c r="BZ355" s="1"/>
      <c r="CA355" s="1"/>
      <c r="CB355" s="1"/>
      <c r="CC355" s="1"/>
      <c r="CD355" s="1"/>
      <c r="CE355" s="1"/>
      <c r="CF355" s="1"/>
      <c r="CG355" s="1"/>
      <c r="CH355" s="1"/>
      <c r="CI355" s="1"/>
      <c r="CJ355" s="1"/>
      <c r="CK355" s="1"/>
      <c r="CL355" s="1"/>
      <c r="CM355" s="1"/>
      <c r="CN355" s="1"/>
      <c r="CO355" s="1"/>
      <c r="CP355" s="1"/>
      <c r="CQ355" s="1"/>
      <c r="CR355" s="1"/>
      <c r="CS355" s="1"/>
      <c r="CT355" s="1"/>
      <c r="CU355" s="1"/>
      <c r="CV355" s="1"/>
      <c r="CW355" s="1"/>
      <c r="CX355" s="1"/>
      <c r="CY355" s="1"/>
      <c r="CZ355" s="1"/>
      <c r="DA355" s="1"/>
      <c r="DB355" s="1"/>
      <c r="DC355" s="1"/>
      <c r="DD355" s="1"/>
      <c r="DE355" s="1"/>
      <c r="DF355" s="1"/>
      <c r="DG355" s="1"/>
      <c r="DH355" s="1"/>
      <c r="DI355" s="1"/>
      <c r="DJ355" s="1"/>
      <c r="DK355" s="1"/>
      <c r="DL355" s="1"/>
      <c r="DM355" s="1"/>
      <c r="DN355" s="1"/>
      <c r="DO355" s="1"/>
    </row>
    <row r="356" spans="1:119" ht="13.5" customHeight="1" x14ac:dyDescent="0.2">
      <c r="A356" s="36"/>
      <c r="B356" s="36"/>
      <c r="C356" s="36"/>
      <c r="D356" s="36"/>
      <c r="E356" s="36"/>
      <c r="F356" s="36"/>
      <c r="G356" s="36"/>
      <c r="H356" s="36"/>
      <c r="I356" s="36"/>
      <c r="J356" s="36"/>
      <c r="K356" s="36"/>
      <c r="L356" s="36"/>
      <c r="M356" s="36"/>
      <c r="N356" s="36"/>
      <c r="O356" s="36"/>
      <c r="P356" s="36"/>
      <c r="Q356" s="36"/>
      <c r="R356" s="36"/>
      <c r="S356" s="36"/>
      <c r="T356" s="36"/>
      <c r="U356" s="36"/>
      <c r="V356" s="36"/>
      <c r="W356" s="36"/>
      <c r="X356" s="36"/>
      <c r="BS356" s="1"/>
      <c r="BT356" s="1"/>
      <c r="BU356" s="1"/>
      <c r="BV356" s="1"/>
      <c r="BW356" s="1"/>
      <c r="BX356" s="1"/>
      <c r="BY356" s="1"/>
      <c r="BZ356" s="1"/>
      <c r="CA356" s="1"/>
      <c r="CB356" s="1"/>
      <c r="CC356" s="1"/>
      <c r="CD356" s="1"/>
      <c r="CE356" s="1"/>
      <c r="CF356" s="1"/>
      <c r="CG356" s="1"/>
      <c r="CH356" s="1"/>
      <c r="CI356" s="1"/>
      <c r="CJ356" s="1"/>
      <c r="CK356" s="1"/>
      <c r="CL356" s="1"/>
      <c r="CM356" s="1"/>
      <c r="CN356" s="1"/>
      <c r="CO356" s="1"/>
      <c r="CP356" s="1"/>
      <c r="CQ356" s="1"/>
      <c r="CR356" s="1"/>
      <c r="CS356" s="1"/>
      <c r="CT356" s="1"/>
      <c r="CU356" s="1"/>
      <c r="CV356" s="1"/>
      <c r="CW356" s="1"/>
      <c r="CX356" s="1"/>
      <c r="CY356" s="1"/>
      <c r="CZ356" s="1"/>
      <c r="DA356" s="1"/>
      <c r="DB356" s="1"/>
      <c r="DC356" s="1"/>
      <c r="DD356" s="1"/>
      <c r="DE356" s="1"/>
      <c r="DF356" s="1"/>
      <c r="DG356" s="1"/>
      <c r="DH356" s="1"/>
      <c r="DI356" s="1"/>
      <c r="DJ356" s="1"/>
      <c r="DK356" s="1"/>
      <c r="DL356" s="1"/>
      <c r="DM356" s="1"/>
      <c r="DN356" s="1"/>
      <c r="DO356" s="1"/>
    </row>
    <row r="357" spans="1:119" ht="13.5" customHeight="1" x14ac:dyDescent="0.2">
      <c r="A357" s="36"/>
      <c r="B357" s="36"/>
      <c r="C357" s="36"/>
      <c r="D357" s="36"/>
      <c r="E357" s="36"/>
      <c r="F357" s="36"/>
      <c r="G357" s="36"/>
      <c r="H357" s="36"/>
      <c r="I357" s="36"/>
      <c r="J357" s="36"/>
      <c r="K357" s="36"/>
      <c r="L357" s="36"/>
      <c r="M357" s="36"/>
      <c r="N357" s="36"/>
      <c r="O357" s="36"/>
      <c r="P357" s="36"/>
      <c r="Q357" s="36"/>
      <c r="R357" s="36"/>
      <c r="S357" s="36"/>
      <c r="T357" s="36"/>
      <c r="U357" s="36"/>
      <c r="V357" s="36"/>
      <c r="W357" s="36"/>
      <c r="X357" s="36"/>
      <c r="BS357" s="1"/>
      <c r="BT357" s="1"/>
      <c r="BU357" s="1"/>
      <c r="BV357" s="1"/>
      <c r="BW357" s="1"/>
      <c r="BX357" s="1"/>
      <c r="BY357" s="1"/>
      <c r="BZ357" s="1"/>
      <c r="CA357" s="1"/>
      <c r="CB357" s="1"/>
      <c r="CC357" s="1"/>
      <c r="CD357" s="1"/>
      <c r="CE357" s="1"/>
      <c r="CF357" s="1"/>
      <c r="CG357" s="1"/>
      <c r="CH357" s="1"/>
      <c r="CI357" s="1"/>
      <c r="CJ357" s="1"/>
      <c r="CK357" s="1"/>
      <c r="CL357" s="1"/>
      <c r="CM357" s="1"/>
      <c r="CN357" s="1"/>
      <c r="CO357" s="1"/>
      <c r="CP357" s="1"/>
      <c r="CQ357" s="1"/>
      <c r="CR357" s="1"/>
      <c r="CS357" s="1"/>
      <c r="CT357" s="1"/>
      <c r="CU357" s="1"/>
      <c r="CV357" s="1"/>
      <c r="CW357" s="1"/>
      <c r="CX357" s="1"/>
      <c r="CY357" s="1"/>
      <c r="CZ357" s="1"/>
      <c r="DA357" s="1"/>
      <c r="DB357" s="1"/>
      <c r="DC357" s="1"/>
      <c r="DD357" s="1"/>
      <c r="DE357" s="1"/>
      <c r="DF357" s="1"/>
      <c r="DG357" s="1"/>
      <c r="DH357" s="1"/>
      <c r="DI357" s="1"/>
      <c r="DJ357" s="1"/>
      <c r="DK357" s="1"/>
      <c r="DL357" s="1"/>
      <c r="DM357" s="1"/>
      <c r="DN357" s="1"/>
      <c r="DO357" s="1"/>
    </row>
    <row r="358" spans="1:119" ht="13.5" customHeight="1" x14ac:dyDescent="0.2">
      <c r="A358" s="36"/>
      <c r="B358" s="36"/>
      <c r="C358" s="36"/>
      <c r="D358" s="36"/>
      <c r="E358" s="36"/>
      <c r="F358" s="36"/>
      <c r="G358" s="36"/>
      <c r="H358" s="36"/>
      <c r="I358" s="36"/>
      <c r="J358" s="36"/>
      <c r="K358" s="36"/>
      <c r="L358" s="36"/>
      <c r="M358" s="36"/>
      <c r="N358" s="36"/>
      <c r="O358" s="36"/>
      <c r="P358" s="36"/>
      <c r="Q358" s="36"/>
      <c r="R358" s="36"/>
      <c r="S358" s="36"/>
      <c r="T358" s="36"/>
      <c r="U358" s="36"/>
      <c r="V358" s="36"/>
      <c r="W358" s="36"/>
      <c r="X358" s="36"/>
      <c r="BS358" s="1"/>
      <c r="BT358" s="1"/>
      <c r="BU358" s="1"/>
      <c r="BV358" s="1"/>
      <c r="BW358" s="1"/>
      <c r="BX358" s="1"/>
      <c r="BY358" s="1"/>
      <c r="BZ358" s="1"/>
      <c r="CA358" s="1"/>
      <c r="CB358" s="1"/>
      <c r="CC358" s="1"/>
      <c r="CD358" s="1"/>
      <c r="CE358" s="1"/>
      <c r="CF358" s="1"/>
      <c r="CG358" s="1"/>
      <c r="CH358" s="1"/>
      <c r="CI358" s="1"/>
      <c r="CJ358" s="1"/>
      <c r="CK358" s="1"/>
      <c r="CL358" s="1"/>
      <c r="CM358" s="1"/>
      <c r="CN358" s="1"/>
      <c r="CO358" s="1"/>
      <c r="CP358" s="1"/>
      <c r="CQ358" s="1"/>
      <c r="CR358" s="1"/>
      <c r="CS358" s="1"/>
      <c r="CT358" s="1"/>
      <c r="CU358" s="1"/>
      <c r="CV358" s="1"/>
      <c r="CW358" s="1"/>
      <c r="CX358" s="1"/>
      <c r="CY358" s="1"/>
      <c r="CZ358" s="1"/>
      <c r="DA358" s="1"/>
      <c r="DB358" s="1"/>
      <c r="DC358" s="1"/>
      <c r="DD358" s="1"/>
      <c r="DE358" s="1"/>
      <c r="DF358" s="1"/>
      <c r="DG358" s="1"/>
      <c r="DH358" s="1"/>
      <c r="DI358" s="1"/>
      <c r="DJ358" s="1"/>
      <c r="DK358" s="1"/>
      <c r="DL358" s="1"/>
      <c r="DM358" s="1"/>
      <c r="DN358" s="1"/>
      <c r="DO358" s="1"/>
    </row>
    <row r="359" spans="1:119" ht="13.5" customHeight="1" x14ac:dyDescent="0.2">
      <c r="A359" s="36"/>
      <c r="B359" s="36"/>
      <c r="C359" s="36"/>
      <c r="D359" s="36"/>
      <c r="E359" s="36"/>
      <c r="F359" s="36"/>
      <c r="G359" s="36"/>
      <c r="H359" s="36"/>
      <c r="I359" s="36"/>
      <c r="J359" s="36"/>
      <c r="K359" s="36"/>
      <c r="L359" s="36"/>
      <c r="M359" s="36"/>
      <c r="N359" s="36"/>
      <c r="O359" s="36"/>
      <c r="P359" s="36"/>
      <c r="Q359" s="36"/>
      <c r="R359" s="36"/>
      <c r="S359" s="36"/>
      <c r="T359" s="36"/>
      <c r="U359" s="36"/>
      <c r="V359" s="36"/>
      <c r="W359" s="36"/>
      <c r="X359" s="36"/>
      <c r="BS359" s="1"/>
      <c r="BT359" s="1"/>
      <c r="BU359" s="1"/>
      <c r="BV359" s="1"/>
      <c r="BW359" s="1"/>
      <c r="BX359" s="1"/>
      <c r="BY359" s="1"/>
      <c r="BZ359" s="1"/>
      <c r="CA359" s="1"/>
      <c r="CB359" s="1"/>
      <c r="CC359" s="1"/>
      <c r="CD359" s="1"/>
      <c r="CE359" s="1"/>
      <c r="CF359" s="1"/>
      <c r="CG359" s="1"/>
      <c r="CH359" s="1"/>
      <c r="CI359" s="1"/>
      <c r="CJ359" s="1"/>
      <c r="CK359" s="1"/>
      <c r="CL359" s="1"/>
      <c r="CM359" s="1"/>
      <c r="CN359" s="1"/>
      <c r="CO359" s="1"/>
      <c r="CP359" s="1"/>
      <c r="CQ359" s="1"/>
      <c r="CR359" s="1"/>
      <c r="CS359" s="1"/>
      <c r="CT359" s="1"/>
      <c r="CU359" s="1"/>
      <c r="CV359" s="1"/>
      <c r="CW359" s="1"/>
      <c r="CX359" s="1"/>
      <c r="CY359" s="1"/>
      <c r="CZ359" s="1"/>
      <c r="DA359" s="1"/>
      <c r="DB359" s="1"/>
      <c r="DC359" s="1"/>
      <c r="DD359" s="1"/>
      <c r="DE359" s="1"/>
      <c r="DF359" s="1"/>
      <c r="DG359" s="1"/>
      <c r="DH359" s="1"/>
      <c r="DI359" s="1"/>
      <c r="DJ359" s="1"/>
      <c r="DK359" s="1"/>
      <c r="DL359" s="1"/>
      <c r="DM359" s="1"/>
      <c r="DN359" s="1"/>
      <c r="DO359" s="1"/>
    </row>
    <row r="360" spans="1:119" ht="13.5" customHeight="1" x14ac:dyDescent="0.2">
      <c r="A360" s="36"/>
      <c r="B360" s="36"/>
      <c r="C360" s="36"/>
      <c r="D360" s="36"/>
      <c r="E360" s="36"/>
      <c r="F360" s="36"/>
      <c r="G360" s="36"/>
      <c r="H360" s="36"/>
      <c r="I360" s="36"/>
      <c r="J360" s="36"/>
      <c r="K360" s="36"/>
      <c r="L360" s="36"/>
      <c r="M360" s="36"/>
      <c r="N360" s="36"/>
      <c r="O360" s="36"/>
      <c r="P360" s="36"/>
      <c r="Q360" s="36"/>
      <c r="R360" s="36"/>
      <c r="S360" s="36"/>
      <c r="T360" s="36"/>
      <c r="U360" s="36"/>
      <c r="V360" s="36"/>
      <c r="W360" s="36"/>
      <c r="X360" s="36"/>
      <c r="BS360" s="1"/>
      <c r="BT360" s="1"/>
      <c r="BU360" s="1"/>
      <c r="BV360" s="1"/>
      <c r="BW360" s="1"/>
      <c r="BX360" s="1"/>
      <c r="BY360" s="1"/>
      <c r="BZ360" s="1"/>
      <c r="CA360" s="1"/>
      <c r="CB360" s="1"/>
      <c r="CC360" s="1"/>
      <c r="CD360" s="1"/>
      <c r="CE360" s="1"/>
      <c r="CF360" s="1"/>
      <c r="CG360" s="1"/>
      <c r="CH360" s="1"/>
      <c r="CI360" s="1"/>
      <c r="CJ360" s="1"/>
      <c r="CK360" s="1"/>
      <c r="CL360" s="1"/>
      <c r="CM360" s="1"/>
      <c r="CN360" s="1"/>
      <c r="CO360" s="1"/>
      <c r="CP360" s="1"/>
      <c r="CQ360" s="1"/>
      <c r="CR360" s="1"/>
      <c r="CS360" s="1"/>
      <c r="CT360" s="1"/>
      <c r="CU360" s="1"/>
      <c r="CV360" s="1"/>
      <c r="CW360" s="1"/>
      <c r="CX360" s="1"/>
      <c r="CY360" s="1"/>
      <c r="CZ360" s="1"/>
      <c r="DA360" s="1"/>
      <c r="DB360" s="1"/>
      <c r="DC360" s="1"/>
      <c r="DD360" s="1"/>
      <c r="DE360" s="1"/>
      <c r="DF360" s="1"/>
      <c r="DG360" s="1"/>
      <c r="DH360" s="1"/>
      <c r="DI360" s="1"/>
      <c r="DJ360" s="1"/>
      <c r="DK360" s="1"/>
      <c r="DL360" s="1"/>
      <c r="DM360" s="1"/>
      <c r="DN360" s="1"/>
      <c r="DO360" s="1"/>
    </row>
    <row r="361" spans="1:119" ht="13.5" customHeight="1" x14ac:dyDescent="0.2">
      <c r="A361" s="36"/>
      <c r="B361" s="36"/>
      <c r="C361" s="36"/>
      <c r="D361" s="36"/>
      <c r="E361" s="36"/>
      <c r="F361" s="36"/>
      <c r="G361" s="36"/>
      <c r="H361" s="36"/>
      <c r="I361" s="36"/>
      <c r="J361" s="36"/>
      <c r="K361" s="36"/>
      <c r="L361" s="36"/>
      <c r="M361" s="36"/>
      <c r="N361" s="36"/>
      <c r="O361" s="36"/>
      <c r="P361" s="36"/>
      <c r="Q361" s="36"/>
      <c r="R361" s="36"/>
      <c r="S361" s="36"/>
      <c r="T361" s="36"/>
      <c r="U361" s="36"/>
      <c r="V361" s="36"/>
      <c r="W361" s="36"/>
      <c r="X361" s="36"/>
      <c r="BS361" s="1"/>
      <c r="BT361" s="1"/>
      <c r="BU361" s="1"/>
      <c r="BV361" s="1"/>
      <c r="BW361" s="1"/>
      <c r="BX361" s="1"/>
      <c r="BY361" s="1"/>
      <c r="BZ361" s="1"/>
      <c r="CA361" s="1"/>
      <c r="CB361" s="1"/>
      <c r="CC361" s="1"/>
      <c r="CD361" s="1"/>
      <c r="CE361" s="1"/>
      <c r="CF361" s="1"/>
      <c r="CG361" s="1"/>
      <c r="CH361" s="1"/>
      <c r="CI361" s="1"/>
      <c r="CJ361" s="1"/>
      <c r="CK361" s="1"/>
      <c r="CL361" s="1"/>
      <c r="CM361" s="1"/>
      <c r="CN361" s="1"/>
      <c r="CO361" s="1"/>
      <c r="CP361" s="1"/>
      <c r="CQ361" s="1"/>
      <c r="CR361" s="1"/>
      <c r="CS361" s="1"/>
      <c r="CT361" s="1"/>
      <c r="CU361" s="1"/>
      <c r="CV361" s="1"/>
      <c r="CW361" s="1"/>
      <c r="CX361" s="1"/>
      <c r="CY361" s="1"/>
      <c r="CZ361" s="1"/>
      <c r="DA361" s="1"/>
      <c r="DB361" s="1"/>
      <c r="DC361" s="1"/>
      <c r="DD361" s="1"/>
      <c r="DE361" s="1"/>
      <c r="DF361" s="1"/>
      <c r="DG361" s="1"/>
      <c r="DH361" s="1"/>
      <c r="DI361" s="1"/>
      <c r="DJ361" s="1"/>
      <c r="DK361" s="1"/>
      <c r="DL361" s="1"/>
      <c r="DM361" s="1"/>
      <c r="DN361" s="1"/>
      <c r="DO361" s="1"/>
    </row>
    <row r="362" spans="1:119" ht="13.5" customHeight="1" x14ac:dyDescent="0.2">
      <c r="A362" s="36"/>
      <c r="B362" s="36"/>
      <c r="C362" s="36"/>
      <c r="D362" s="36"/>
      <c r="E362" s="36"/>
      <c r="F362" s="36"/>
      <c r="G362" s="36"/>
      <c r="H362" s="36"/>
      <c r="I362" s="36"/>
      <c r="J362" s="36"/>
      <c r="K362" s="36"/>
      <c r="L362" s="36"/>
      <c r="M362" s="36"/>
      <c r="N362" s="36"/>
      <c r="O362" s="36"/>
      <c r="P362" s="36"/>
      <c r="Q362" s="36"/>
      <c r="R362" s="36"/>
      <c r="S362" s="36"/>
      <c r="T362" s="36"/>
      <c r="U362" s="36"/>
      <c r="V362" s="36"/>
      <c r="W362" s="36"/>
      <c r="X362" s="36"/>
      <c r="BS362" s="1"/>
      <c r="BT362" s="1"/>
      <c r="BU362" s="1"/>
      <c r="BV362" s="1"/>
      <c r="BW362" s="1"/>
      <c r="BX362" s="1"/>
      <c r="BY362" s="1"/>
      <c r="BZ362" s="1"/>
      <c r="CA362" s="1"/>
      <c r="CB362" s="1"/>
      <c r="CC362" s="1"/>
      <c r="CD362" s="1"/>
      <c r="CE362" s="1"/>
      <c r="CF362" s="1"/>
      <c r="CG362" s="1"/>
      <c r="CH362" s="1"/>
      <c r="CI362" s="1"/>
      <c r="CJ362" s="1"/>
      <c r="CK362" s="1"/>
      <c r="CL362" s="1"/>
      <c r="CM362" s="1"/>
      <c r="CN362" s="1"/>
      <c r="CO362" s="1"/>
      <c r="CP362" s="1"/>
      <c r="CQ362" s="1"/>
      <c r="CR362" s="1"/>
      <c r="CS362" s="1"/>
      <c r="CT362" s="1"/>
      <c r="CU362" s="1"/>
      <c r="CV362" s="1"/>
      <c r="CW362" s="1"/>
      <c r="CX362" s="1"/>
      <c r="CY362" s="1"/>
      <c r="CZ362" s="1"/>
      <c r="DA362" s="1"/>
      <c r="DB362" s="1"/>
      <c r="DC362" s="1"/>
      <c r="DD362" s="1"/>
      <c r="DE362" s="1"/>
      <c r="DF362" s="1"/>
      <c r="DG362" s="1"/>
      <c r="DH362" s="1"/>
      <c r="DI362" s="1"/>
      <c r="DJ362" s="1"/>
      <c r="DK362" s="1"/>
      <c r="DL362" s="1"/>
      <c r="DM362" s="1"/>
      <c r="DN362" s="1"/>
      <c r="DO362" s="1"/>
    </row>
    <row r="363" spans="1:119" ht="13.5" customHeight="1" x14ac:dyDescent="0.2">
      <c r="A363" s="36"/>
      <c r="B363" s="36"/>
      <c r="C363" s="36"/>
      <c r="D363" s="36"/>
      <c r="E363" s="36"/>
      <c r="F363" s="36"/>
      <c r="G363" s="36"/>
      <c r="H363" s="36"/>
      <c r="I363" s="36"/>
      <c r="J363" s="36"/>
      <c r="K363" s="36"/>
      <c r="L363" s="36"/>
      <c r="M363" s="36"/>
      <c r="N363" s="36"/>
      <c r="O363" s="36"/>
      <c r="P363" s="36"/>
      <c r="Q363" s="36"/>
      <c r="R363" s="36"/>
      <c r="S363" s="36"/>
      <c r="T363" s="36"/>
      <c r="U363" s="36"/>
      <c r="V363" s="36"/>
      <c r="W363" s="36"/>
      <c r="X363" s="36"/>
      <c r="BS363" s="1"/>
      <c r="BT363" s="1"/>
      <c r="BU363" s="1"/>
      <c r="BV363" s="1"/>
      <c r="BW363" s="1"/>
      <c r="BX363" s="1"/>
      <c r="BY363" s="1"/>
      <c r="BZ363" s="1"/>
      <c r="CA363" s="1"/>
      <c r="CB363" s="1"/>
      <c r="CC363" s="1"/>
      <c r="CD363" s="1"/>
      <c r="CE363" s="1"/>
      <c r="CF363" s="1"/>
      <c r="CG363" s="1"/>
      <c r="CH363" s="1"/>
      <c r="CI363" s="1"/>
      <c r="CJ363" s="1"/>
      <c r="CK363" s="1"/>
      <c r="CL363" s="1"/>
      <c r="CM363" s="1"/>
      <c r="CN363" s="1"/>
      <c r="CO363" s="1"/>
      <c r="CP363" s="1"/>
      <c r="CQ363" s="1"/>
      <c r="CR363" s="1"/>
      <c r="CS363" s="1"/>
      <c r="CT363" s="1"/>
      <c r="CU363" s="1"/>
      <c r="CV363" s="1"/>
      <c r="CW363" s="1"/>
      <c r="CX363" s="1"/>
      <c r="CY363" s="1"/>
      <c r="CZ363" s="1"/>
      <c r="DA363" s="1"/>
      <c r="DB363" s="1"/>
      <c r="DC363" s="1"/>
      <c r="DD363" s="1"/>
      <c r="DE363" s="1"/>
      <c r="DF363" s="1"/>
      <c r="DG363" s="1"/>
      <c r="DH363" s="1"/>
      <c r="DI363" s="1"/>
      <c r="DJ363" s="1"/>
      <c r="DK363" s="1"/>
      <c r="DL363" s="1"/>
      <c r="DM363" s="1"/>
      <c r="DN363" s="1"/>
      <c r="DO363" s="1"/>
    </row>
    <row r="364" spans="1:119" ht="13.5" customHeight="1" x14ac:dyDescent="0.2">
      <c r="A364" s="36"/>
      <c r="B364" s="36"/>
      <c r="C364" s="36"/>
      <c r="D364" s="36"/>
      <c r="E364" s="36"/>
      <c r="F364" s="36"/>
      <c r="G364" s="36"/>
      <c r="H364" s="36"/>
      <c r="I364" s="36"/>
      <c r="J364" s="36"/>
      <c r="K364" s="36"/>
      <c r="L364" s="36"/>
      <c r="M364" s="36"/>
      <c r="N364" s="36"/>
      <c r="O364" s="36"/>
      <c r="P364" s="36"/>
      <c r="Q364" s="36"/>
      <c r="R364" s="36"/>
      <c r="S364" s="36"/>
      <c r="T364" s="36"/>
      <c r="U364" s="36"/>
      <c r="V364" s="36"/>
      <c r="W364" s="36"/>
      <c r="X364" s="36"/>
      <c r="BS364" s="1"/>
      <c r="BT364" s="1"/>
      <c r="BU364" s="1"/>
      <c r="BV364" s="1"/>
      <c r="BW364" s="1"/>
      <c r="BX364" s="1"/>
      <c r="BY364" s="1"/>
      <c r="BZ364" s="1"/>
      <c r="CA364" s="1"/>
      <c r="CB364" s="1"/>
      <c r="CC364" s="1"/>
      <c r="CD364" s="1"/>
      <c r="CE364" s="1"/>
      <c r="CF364" s="1"/>
      <c r="CG364" s="1"/>
      <c r="CH364" s="1"/>
      <c r="CI364" s="1"/>
      <c r="CJ364" s="1"/>
      <c r="CK364" s="1"/>
      <c r="CL364" s="1"/>
      <c r="CM364" s="1"/>
      <c r="CN364" s="1"/>
      <c r="CO364" s="1"/>
      <c r="CP364" s="1"/>
      <c r="CQ364" s="1"/>
      <c r="CR364" s="1"/>
      <c r="CS364" s="1"/>
      <c r="CT364" s="1"/>
      <c r="CU364" s="1"/>
      <c r="CV364" s="1"/>
      <c r="CW364" s="1"/>
      <c r="CX364" s="1"/>
      <c r="CY364" s="1"/>
      <c r="CZ364" s="1"/>
      <c r="DA364" s="1"/>
      <c r="DB364" s="1"/>
      <c r="DC364" s="1"/>
      <c r="DD364" s="1"/>
      <c r="DE364" s="1"/>
      <c r="DF364" s="1"/>
      <c r="DG364" s="1"/>
      <c r="DH364" s="1"/>
      <c r="DI364" s="1"/>
      <c r="DJ364" s="1"/>
      <c r="DK364" s="1"/>
      <c r="DL364" s="1"/>
      <c r="DM364" s="1"/>
      <c r="DN364" s="1"/>
      <c r="DO364" s="1"/>
    </row>
    <row r="365" spans="1:119" ht="13.5" customHeight="1" x14ac:dyDescent="0.2">
      <c r="A365" s="36"/>
      <c r="B365" s="36"/>
      <c r="C365" s="36"/>
      <c r="D365" s="36"/>
      <c r="E365" s="36"/>
      <c r="F365" s="36"/>
      <c r="G365" s="36"/>
      <c r="H365" s="36"/>
      <c r="I365" s="36"/>
      <c r="J365" s="36"/>
      <c r="K365" s="36"/>
      <c r="L365" s="36"/>
      <c r="M365" s="36"/>
      <c r="N365" s="36"/>
      <c r="O365" s="36"/>
      <c r="P365" s="36"/>
      <c r="Q365" s="36"/>
      <c r="R365" s="36"/>
      <c r="S365" s="36"/>
      <c r="T365" s="36"/>
      <c r="U365" s="36"/>
      <c r="V365" s="36"/>
      <c r="W365" s="36"/>
      <c r="X365" s="36"/>
      <c r="BS365" s="1"/>
      <c r="BT365" s="1"/>
      <c r="BU365" s="1"/>
      <c r="BV365" s="1"/>
      <c r="BW365" s="1"/>
      <c r="BX365" s="1"/>
      <c r="BY365" s="1"/>
      <c r="BZ365" s="1"/>
      <c r="CA365" s="1"/>
      <c r="CB365" s="1"/>
      <c r="CC365" s="1"/>
      <c r="CD365" s="1"/>
      <c r="CE365" s="1"/>
      <c r="CF365" s="1"/>
      <c r="CG365" s="1"/>
      <c r="CH365" s="1"/>
      <c r="CI365" s="1"/>
      <c r="CJ365" s="1"/>
      <c r="CK365" s="1"/>
      <c r="CL365" s="1"/>
      <c r="CM365" s="1"/>
      <c r="CN365" s="1"/>
      <c r="CO365" s="1"/>
      <c r="CP365" s="1"/>
      <c r="CQ365" s="1"/>
      <c r="CR365" s="1"/>
      <c r="CS365" s="1"/>
      <c r="CT365" s="1"/>
      <c r="CU365" s="1"/>
      <c r="CV365" s="1"/>
      <c r="CW365" s="1"/>
      <c r="CX365" s="1"/>
      <c r="CY365" s="1"/>
      <c r="CZ365" s="1"/>
      <c r="DA365" s="1"/>
      <c r="DB365" s="1"/>
      <c r="DC365" s="1"/>
      <c r="DD365" s="1"/>
      <c r="DE365" s="1"/>
      <c r="DF365" s="1"/>
      <c r="DG365" s="1"/>
      <c r="DH365" s="1"/>
      <c r="DI365" s="1"/>
      <c r="DJ365" s="1"/>
      <c r="DK365" s="1"/>
      <c r="DL365" s="1"/>
      <c r="DM365" s="1"/>
      <c r="DN365" s="1"/>
      <c r="DO365" s="1"/>
    </row>
    <row r="366" spans="1:119" ht="13.5" customHeight="1" x14ac:dyDescent="0.2">
      <c r="A366" s="36"/>
      <c r="B366" s="36"/>
      <c r="C366" s="36"/>
      <c r="D366" s="36"/>
      <c r="E366" s="36"/>
      <c r="F366" s="36"/>
      <c r="G366" s="36"/>
      <c r="H366" s="36"/>
      <c r="I366" s="36"/>
      <c r="J366" s="36"/>
      <c r="K366" s="36"/>
      <c r="L366" s="36"/>
      <c r="M366" s="36"/>
      <c r="N366" s="36"/>
      <c r="O366" s="36"/>
      <c r="P366" s="36"/>
      <c r="Q366" s="36"/>
      <c r="R366" s="36"/>
      <c r="S366" s="36"/>
      <c r="T366" s="36"/>
      <c r="U366" s="36"/>
      <c r="V366" s="36"/>
      <c r="W366" s="36"/>
      <c r="X366" s="36"/>
      <c r="BS366" s="1"/>
      <c r="BT366" s="1"/>
      <c r="BU366" s="1"/>
      <c r="BV366" s="1"/>
      <c r="BW366" s="1"/>
      <c r="BX366" s="1"/>
      <c r="BY366" s="1"/>
      <c r="BZ366" s="1"/>
      <c r="CA366" s="1"/>
      <c r="CB366" s="1"/>
      <c r="CC366" s="1"/>
      <c r="CD366" s="1"/>
      <c r="CE366" s="1"/>
      <c r="CF366" s="1"/>
      <c r="CG366" s="1"/>
      <c r="CH366" s="1"/>
      <c r="CI366" s="1"/>
      <c r="CJ366" s="1"/>
      <c r="CK366" s="1"/>
      <c r="CL366" s="1"/>
      <c r="CM366" s="1"/>
      <c r="CN366" s="1"/>
      <c r="CO366" s="1"/>
      <c r="CP366" s="1"/>
      <c r="CQ366" s="1"/>
      <c r="CR366" s="1"/>
      <c r="CS366" s="1"/>
      <c r="CT366" s="1"/>
      <c r="CU366" s="1"/>
      <c r="CV366" s="1"/>
      <c r="CW366" s="1"/>
      <c r="CX366" s="1"/>
      <c r="CY366" s="1"/>
      <c r="CZ366" s="1"/>
      <c r="DA366" s="1"/>
      <c r="DB366" s="1"/>
      <c r="DC366" s="1"/>
      <c r="DD366" s="1"/>
      <c r="DE366" s="1"/>
      <c r="DF366" s="1"/>
      <c r="DG366" s="1"/>
      <c r="DH366" s="1"/>
      <c r="DI366" s="1"/>
      <c r="DJ366" s="1"/>
      <c r="DK366" s="1"/>
      <c r="DL366" s="1"/>
      <c r="DM366" s="1"/>
      <c r="DN366" s="1"/>
      <c r="DO366" s="1"/>
    </row>
    <row r="367" spans="1:119" ht="13.5" customHeight="1" x14ac:dyDescent="0.2">
      <c r="A367" s="36"/>
      <c r="B367" s="36"/>
      <c r="C367" s="36"/>
      <c r="D367" s="36"/>
      <c r="E367" s="36"/>
      <c r="F367" s="36"/>
      <c r="G367" s="36"/>
      <c r="H367" s="36"/>
      <c r="I367" s="36"/>
      <c r="J367" s="36"/>
      <c r="K367" s="36"/>
      <c r="L367" s="36"/>
      <c r="M367" s="36"/>
      <c r="N367" s="36"/>
      <c r="O367" s="36"/>
      <c r="P367" s="36"/>
      <c r="Q367" s="36"/>
      <c r="R367" s="36"/>
      <c r="S367" s="36"/>
      <c r="T367" s="36"/>
      <c r="U367" s="36"/>
      <c r="V367" s="36"/>
      <c r="W367" s="36"/>
      <c r="X367" s="36"/>
      <c r="BS367" s="1"/>
      <c r="BT367" s="1"/>
      <c r="BU367" s="1"/>
      <c r="BV367" s="1"/>
      <c r="BW367" s="1"/>
      <c r="BX367" s="1"/>
      <c r="BY367" s="1"/>
      <c r="BZ367" s="1"/>
      <c r="CA367" s="1"/>
      <c r="CB367" s="1"/>
      <c r="CC367" s="1"/>
      <c r="CD367" s="1"/>
      <c r="CE367" s="1"/>
      <c r="CF367" s="1"/>
      <c r="CG367" s="1"/>
      <c r="CH367" s="1"/>
      <c r="CI367" s="1"/>
      <c r="CJ367" s="1"/>
      <c r="CK367" s="1"/>
      <c r="CL367" s="1"/>
      <c r="CM367" s="1"/>
      <c r="CN367" s="1"/>
      <c r="CO367" s="1"/>
      <c r="CP367" s="1"/>
      <c r="CQ367" s="1"/>
      <c r="CR367" s="1"/>
      <c r="CS367" s="1"/>
      <c r="CT367" s="1"/>
      <c r="CU367" s="1"/>
      <c r="CV367" s="1"/>
      <c r="CW367" s="1"/>
      <c r="CX367" s="1"/>
      <c r="CY367" s="1"/>
      <c r="CZ367" s="1"/>
      <c r="DA367" s="1"/>
      <c r="DB367" s="1"/>
      <c r="DC367" s="1"/>
      <c r="DD367" s="1"/>
      <c r="DE367" s="1"/>
      <c r="DF367" s="1"/>
      <c r="DG367" s="1"/>
      <c r="DH367" s="1"/>
      <c r="DI367" s="1"/>
      <c r="DJ367" s="1"/>
      <c r="DK367" s="1"/>
      <c r="DL367" s="1"/>
      <c r="DM367" s="1"/>
      <c r="DN367" s="1"/>
      <c r="DO367" s="1"/>
    </row>
    <row r="368" spans="1:119" ht="13.5" customHeight="1" x14ac:dyDescent="0.2">
      <c r="A368" s="36"/>
      <c r="B368" s="36"/>
      <c r="C368" s="36"/>
      <c r="D368" s="36"/>
      <c r="E368" s="36"/>
      <c r="F368" s="36"/>
      <c r="G368" s="36"/>
      <c r="H368" s="36"/>
      <c r="I368" s="36"/>
      <c r="J368" s="36"/>
      <c r="K368" s="36"/>
      <c r="L368" s="36"/>
      <c r="M368" s="36"/>
      <c r="N368" s="36"/>
      <c r="O368" s="36"/>
      <c r="P368" s="36"/>
      <c r="Q368" s="36"/>
      <c r="R368" s="36"/>
      <c r="S368" s="36"/>
      <c r="T368" s="36"/>
      <c r="U368" s="36"/>
      <c r="V368" s="36"/>
      <c r="W368" s="36"/>
      <c r="X368" s="36"/>
      <c r="BS368" s="1"/>
      <c r="BT368" s="1"/>
      <c r="BU368" s="1"/>
      <c r="BV368" s="1"/>
      <c r="BW368" s="1"/>
      <c r="BX368" s="1"/>
      <c r="BY368" s="1"/>
      <c r="BZ368" s="1"/>
      <c r="CA368" s="1"/>
      <c r="CB368" s="1"/>
      <c r="CC368" s="1"/>
      <c r="CD368" s="1"/>
      <c r="CE368" s="1"/>
      <c r="CF368" s="1"/>
      <c r="CG368" s="1"/>
      <c r="CH368" s="1"/>
      <c r="CI368" s="1"/>
      <c r="CJ368" s="1"/>
      <c r="CK368" s="1"/>
      <c r="CL368" s="1"/>
      <c r="CM368" s="1"/>
      <c r="CN368" s="1"/>
      <c r="CO368" s="1"/>
      <c r="CP368" s="1"/>
      <c r="CQ368" s="1"/>
      <c r="CR368" s="1"/>
      <c r="CS368" s="1"/>
      <c r="CT368" s="1"/>
      <c r="CU368" s="1"/>
      <c r="CV368" s="1"/>
      <c r="CW368" s="1"/>
      <c r="CX368" s="1"/>
      <c r="CY368" s="1"/>
      <c r="CZ368" s="1"/>
      <c r="DA368" s="1"/>
      <c r="DB368" s="1"/>
      <c r="DC368" s="1"/>
      <c r="DD368" s="1"/>
      <c r="DE368" s="1"/>
      <c r="DF368" s="1"/>
      <c r="DG368" s="1"/>
      <c r="DH368" s="1"/>
      <c r="DI368" s="1"/>
      <c r="DJ368" s="1"/>
      <c r="DK368" s="1"/>
      <c r="DL368" s="1"/>
      <c r="DM368" s="1"/>
      <c r="DN368" s="1"/>
      <c r="DO368" s="1"/>
    </row>
    <row r="369" spans="1:119" ht="13.5" customHeight="1" x14ac:dyDescent="0.2">
      <c r="A369" s="36"/>
      <c r="B369" s="36"/>
      <c r="C369" s="36"/>
      <c r="D369" s="36"/>
      <c r="E369" s="36"/>
      <c r="F369" s="36"/>
      <c r="G369" s="36"/>
      <c r="H369" s="36"/>
      <c r="I369" s="36"/>
      <c r="J369" s="36"/>
      <c r="K369" s="36"/>
      <c r="L369" s="36"/>
      <c r="M369" s="36"/>
      <c r="N369" s="36"/>
      <c r="O369" s="36"/>
      <c r="P369" s="36"/>
      <c r="Q369" s="36"/>
      <c r="R369" s="36"/>
      <c r="S369" s="36"/>
      <c r="T369" s="36"/>
      <c r="U369" s="36"/>
      <c r="V369" s="36"/>
      <c r="W369" s="36"/>
      <c r="X369" s="36"/>
      <c r="BS369" s="1"/>
      <c r="BT369" s="1"/>
      <c r="BU369" s="1"/>
      <c r="BV369" s="1"/>
      <c r="BW369" s="1"/>
      <c r="BX369" s="1"/>
      <c r="BY369" s="1"/>
      <c r="BZ369" s="1"/>
      <c r="CA369" s="1"/>
      <c r="CB369" s="1"/>
      <c r="CC369" s="1"/>
      <c r="CD369" s="1"/>
      <c r="CE369" s="1"/>
      <c r="CF369" s="1"/>
      <c r="CG369" s="1"/>
      <c r="CH369" s="1"/>
      <c r="CI369" s="1"/>
      <c r="CJ369" s="1"/>
      <c r="CK369" s="1"/>
      <c r="CL369" s="1"/>
      <c r="CM369" s="1"/>
      <c r="CN369" s="1"/>
      <c r="CO369" s="1"/>
      <c r="CP369" s="1"/>
      <c r="CQ369" s="1"/>
      <c r="CR369" s="1"/>
      <c r="CS369" s="1"/>
      <c r="CT369" s="1"/>
      <c r="CU369" s="1"/>
      <c r="CV369" s="1"/>
      <c r="CW369" s="1"/>
      <c r="CX369" s="1"/>
      <c r="CY369" s="1"/>
      <c r="CZ369" s="1"/>
      <c r="DA369" s="1"/>
      <c r="DB369" s="1"/>
      <c r="DC369" s="1"/>
      <c r="DD369" s="1"/>
      <c r="DE369" s="1"/>
      <c r="DF369" s="1"/>
      <c r="DG369" s="1"/>
      <c r="DH369" s="1"/>
      <c r="DI369" s="1"/>
      <c r="DJ369" s="1"/>
      <c r="DK369" s="1"/>
      <c r="DL369" s="1"/>
      <c r="DM369" s="1"/>
      <c r="DN369" s="1"/>
      <c r="DO369" s="1"/>
    </row>
    <row r="370" spans="1:119" ht="13.5" customHeight="1" x14ac:dyDescent="0.2">
      <c r="A370" s="36"/>
      <c r="B370" s="36"/>
      <c r="C370" s="36"/>
      <c r="D370" s="36"/>
      <c r="E370" s="36"/>
      <c r="F370" s="36"/>
      <c r="G370" s="36"/>
      <c r="H370" s="36"/>
      <c r="I370" s="36"/>
      <c r="J370" s="36"/>
      <c r="K370" s="36"/>
      <c r="L370" s="36"/>
      <c r="M370" s="36"/>
      <c r="N370" s="36"/>
      <c r="O370" s="36"/>
      <c r="P370" s="36"/>
      <c r="Q370" s="36"/>
      <c r="R370" s="36"/>
      <c r="S370" s="36"/>
      <c r="T370" s="36"/>
      <c r="U370" s="36"/>
      <c r="V370" s="36"/>
      <c r="W370" s="36"/>
      <c r="X370" s="36"/>
      <c r="BS370" s="1"/>
      <c r="BT370" s="1"/>
      <c r="BU370" s="1"/>
      <c r="BV370" s="1"/>
      <c r="BW370" s="1"/>
      <c r="BX370" s="1"/>
      <c r="BY370" s="1"/>
      <c r="BZ370" s="1"/>
      <c r="CA370" s="1"/>
      <c r="CB370" s="1"/>
      <c r="CC370" s="1"/>
      <c r="CD370" s="1"/>
      <c r="CE370" s="1"/>
      <c r="CF370" s="1"/>
      <c r="CG370" s="1"/>
      <c r="CH370" s="1"/>
      <c r="CI370" s="1"/>
      <c r="CJ370" s="1"/>
      <c r="CK370" s="1"/>
      <c r="CL370" s="1"/>
      <c r="CM370" s="1"/>
      <c r="CN370" s="1"/>
      <c r="CO370" s="1"/>
      <c r="CP370" s="1"/>
      <c r="CQ370" s="1"/>
      <c r="CR370" s="1"/>
      <c r="CS370" s="1"/>
      <c r="CT370" s="1"/>
      <c r="CU370" s="1"/>
      <c r="CV370" s="1"/>
      <c r="CW370" s="1"/>
      <c r="CX370" s="1"/>
      <c r="CY370" s="1"/>
      <c r="CZ370" s="1"/>
      <c r="DA370" s="1"/>
      <c r="DB370" s="1"/>
      <c r="DC370" s="1"/>
      <c r="DD370" s="1"/>
      <c r="DE370" s="1"/>
      <c r="DF370" s="1"/>
      <c r="DG370" s="1"/>
      <c r="DH370" s="1"/>
      <c r="DI370" s="1"/>
      <c r="DJ370" s="1"/>
      <c r="DK370" s="1"/>
      <c r="DL370" s="1"/>
      <c r="DM370" s="1"/>
      <c r="DN370" s="1"/>
      <c r="DO370" s="1"/>
    </row>
    <row r="371" spans="1:119" ht="13.5" customHeight="1" x14ac:dyDescent="0.2">
      <c r="A371" s="36"/>
      <c r="B371" s="36"/>
      <c r="C371" s="36"/>
      <c r="D371" s="36"/>
      <c r="E371" s="36"/>
      <c r="F371" s="36"/>
      <c r="G371" s="36"/>
      <c r="H371" s="36"/>
      <c r="I371" s="36"/>
      <c r="J371" s="36"/>
      <c r="K371" s="36"/>
      <c r="L371" s="36"/>
      <c r="M371" s="36"/>
      <c r="N371" s="36"/>
      <c r="O371" s="36"/>
      <c r="P371" s="36"/>
      <c r="Q371" s="36"/>
      <c r="R371" s="36"/>
      <c r="S371" s="36"/>
      <c r="T371" s="36"/>
      <c r="U371" s="36"/>
      <c r="V371" s="36"/>
      <c r="W371" s="36"/>
      <c r="X371" s="36"/>
      <c r="BS371" s="1"/>
      <c r="BT371" s="1"/>
      <c r="BU371" s="1"/>
      <c r="BV371" s="1"/>
      <c r="BW371" s="1"/>
      <c r="BX371" s="1"/>
      <c r="BY371" s="1"/>
      <c r="BZ371" s="1"/>
      <c r="CA371" s="1"/>
      <c r="CB371" s="1"/>
      <c r="CC371" s="1"/>
      <c r="CD371" s="1"/>
      <c r="CE371" s="1"/>
      <c r="CF371" s="1"/>
      <c r="CG371" s="1"/>
      <c r="CH371" s="1"/>
      <c r="CI371" s="1"/>
      <c r="CJ371" s="1"/>
      <c r="CK371" s="1"/>
      <c r="CL371" s="1"/>
      <c r="CM371" s="1"/>
      <c r="CN371" s="1"/>
      <c r="CO371" s="1"/>
      <c r="CP371" s="1"/>
      <c r="CQ371" s="1"/>
      <c r="CR371" s="1"/>
      <c r="CS371" s="1"/>
      <c r="CT371" s="1"/>
      <c r="CU371" s="1"/>
      <c r="CV371" s="1"/>
      <c r="CW371" s="1"/>
      <c r="CX371" s="1"/>
      <c r="CY371" s="1"/>
      <c r="CZ371" s="1"/>
      <c r="DA371" s="1"/>
      <c r="DB371" s="1"/>
      <c r="DC371" s="1"/>
      <c r="DD371" s="1"/>
      <c r="DE371" s="1"/>
      <c r="DF371" s="1"/>
      <c r="DG371" s="1"/>
      <c r="DH371" s="1"/>
      <c r="DI371" s="1"/>
      <c r="DJ371" s="1"/>
      <c r="DK371" s="1"/>
      <c r="DL371" s="1"/>
      <c r="DM371" s="1"/>
      <c r="DN371" s="1"/>
      <c r="DO371" s="1"/>
    </row>
    <row r="372" spans="1:119" ht="13.5" customHeight="1" x14ac:dyDescent="0.2">
      <c r="A372" s="36"/>
      <c r="B372" s="36"/>
      <c r="C372" s="36"/>
      <c r="D372" s="36"/>
      <c r="E372" s="36"/>
      <c r="F372" s="36"/>
      <c r="G372" s="36"/>
      <c r="H372" s="36"/>
      <c r="I372" s="36"/>
      <c r="J372" s="36"/>
      <c r="K372" s="36"/>
      <c r="L372" s="36"/>
      <c r="M372" s="36"/>
      <c r="N372" s="36"/>
      <c r="O372" s="36"/>
      <c r="P372" s="36"/>
      <c r="Q372" s="36"/>
      <c r="R372" s="36"/>
      <c r="S372" s="36"/>
      <c r="T372" s="36"/>
      <c r="U372" s="36"/>
      <c r="V372" s="36"/>
      <c r="W372" s="36"/>
      <c r="X372" s="36"/>
      <c r="BS372" s="1"/>
      <c r="BT372" s="1"/>
      <c r="BU372" s="1"/>
      <c r="BV372" s="1"/>
      <c r="BW372" s="1"/>
      <c r="BX372" s="1"/>
      <c r="BY372" s="1"/>
      <c r="BZ372" s="1"/>
      <c r="CA372" s="1"/>
      <c r="CB372" s="1"/>
      <c r="CC372" s="1"/>
      <c r="CD372" s="1"/>
      <c r="CE372" s="1"/>
      <c r="CF372" s="1"/>
      <c r="CG372" s="1"/>
      <c r="CH372" s="1"/>
      <c r="CI372" s="1"/>
      <c r="CJ372" s="1"/>
      <c r="CK372" s="1"/>
      <c r="CL372" s="1"/>
      <c r="CM372" s="1"/>
      <c r="CN372" s="1"/>
      <c r="CO372" s="1"/>
      <c r="CP372" s="1"/>
      <c r="CQ372" s="1"/>
      <c r="CR372" s="1"/>
      <c r="CS372" s="1"/>
      <c r="CT372" s="1"/>
      <c r="CU372" s="1"/>
      <c r="CV372" s="1"/>
      <c r="CW372" s="1"/>
      <c r="CX372" s="1"/>
      <c r="CY372" s="1"/>
      <c r="CZ372" s="1"/>
      <c r="DA372" s="1"/>
      <c r="DB372" s="1"/>
      <c r="DC372" s="1"/>
      <c r="DD372" s="1"/>
      <c r="DE372" s="1"/>
      <c r="DF372" s="1"/>
      <c r="DG372" s="1"/>
      <c r="DH372" s="1"/>
      <c r="DI372" s="1"/>
      <c r="DJ372" s="1"/>
      <c r="DK372" s="1"/>
      <c r="DL372" s="1"/>
      <c r="DM372" s="1"/>
      <c r="DN372" s="1"/>
      <c r="DO372" s="1"/>
    </row>
    <row r="373" spans="1:119" ht="13.5" customHeight="1" x14ac:dyDescent="0.2">
      <c r="A373" s="36"/>
      <c r="B373" s="36"/>
      <c r="C373" s="36"/>
      <c r="D373" s="36"/>
      <c r="E373" s="36"/>
      <c r="F373" s="36"/>
      <c r="G373" s="36"/>
      <c r="H373" s="36"/>
      <c r="I373" s="36"/>
      <c r="J373" s="36"/>
      <c r="K373" s="36"/>
      <c r="L373" s="36"/>
      <c r="M373" s="36"/>
      <c r="N373" s="36"/>
      <c r="O373" s="36"/>
      <c r="P373" s="36"/>
      <c r="Q373" s="36"/>
      <c r="R373" s="36"/>
      <c r="S373" s="36"/>
      <c r="T373" s="36"/>
      <c r="U373" s="36"/>
      <c r="V373" s="36"/>
      <c r="W373" s="36"/>
      <c r="X373" s="36"/>
      <c r="BS373" s="1"/>
      <c r="BT373" s="1"/>
      <c r="BU373" s="1"/>
      <c r="BV373" s="1"/>
      <c r="BW373" s="1"/>
      <c r="BX373" s="1"/>
      <c r="BY373" s="1"/>
      <c r="BZ373" s="1"/>
      <c r="CA373" s="1"/>
      <c r="CB373" s="1"/>
      <c r="CC373" s="1"/>
      <c r="CD373" s="1"/>
      <c r="CE373" s="1"/>
      <c r="CF373" s="1"/>
      <c r="CG373" s="1"/>
      <c r="CH373" s="1"/>
      <c r="CI373" s="1"/>
      <c r="CJ373" s="1"/>
      <c r="CK373" s="1"/>
      <c r="CL373" s="1"/>
      <c r="CM373" s="1"/>
      <c r="CN373" s="1"/>
      <c r="CO373" s="1"/>
      <c r="CP373" s="1"/>
      <c r="CQ373" s="1"/>
      <c r="CR373" s="1"/>
      <c r="CS373" s="1"/>
      <c r="CT373" s="1"/>
      <c r="CU373" s="1"/>
      <c r="CV373" s="1"/>
      <c r="CW373" s="1"/>
      <c r="CX373" s="1"/>
      <c r="CY373" s="1"/>
      <c r="CZ373" s="1"/>
      <c r="DA373" s="1"/>
      <c r="DB373" s="1"/>
      <c r="DC373" s="1"/>
      <c r="DD373" s="1"/>
      <c r="DE373" s="1"/>
      <c r="DF373" s="1"/>
      <c r="DG373" s="1"/>
      <c r="DH373" s="1"/>
      <c r="DI373" s="1"/>
      <c r="DJ373" s="1"/>
      <c r="DK373" s="1"/>
      <c r="DL373" s="1"/>
      <c r="DM373" s="1"/>
      <c r="DN373" s="1"/>
      <c r="DO373" s="1"/>
    </row>
    <row r="374" spans="1:119" ht="13.5" customHeight="1" x14ac:dyDescent="0.2">
      <c r="A374" s="36"/>
      <c r="B374" s="36"/>
      <c r="C374" s="36"/>
      <c r="D374" s="36"/>
      <c r="E374" s="36"/>
      <c r="F374" s="36"/>
      <c r="G374" s="36"/>
      <c r="H374" s="36"/>
      <c r="I374" s="36"/>
      <c r="J374" s="36"/>
      <c r="K374" s="36"/>
      <c r="L374" s="36"/>
      <c r="M374" s="36"/>
      <c r="N374" s="36"/>
      <c r="O374" s="36"/>
      <c r="P374" s="36"/>
      <c r="Q374" s="36"/>
      <c r="R374" s="36"/>
      <c r="S374" s="36"/>
      <c r="T374" s="36"/>
      <c r="U374" s="36"/>
      <c r="V374" s="36"/>
      <c r="W374" s="36"/>
      <c r="X374" s="36"/>
      <c r="BS374" s="1"/>
      <c r="BT374" s="1"/>
      <c r="BU374" s="1"/>
      <c r="BV374" s="1"/>
      <c r="BW374" s="1"/>
      <c r="BX374" s="1"/>
      <c r="BY374" s="1"/>
      <c r="BZ374" s="1"/>
      <c r="CA374" s="1"/>
      <c r="CB374" s="1"/>
      <c r="CC374" s="1"/>
      <c r="CD374" s="1"/>
      <c r="CE374" s="1"/>
      <c r="CF374" s="1"/>
      <c r="CG374" s="1"/>
      <c r="CH374" s="1"/>
      <c r="CI374" s="1"/>
      <c r="CJ374" s="1"/>
      <c r="CK374" s="1"/>
      <c r="CL374" s="1"/>
      <c r="CM374" s="1"/>
      <c r="CN374" s="1"/>
      <c r="CO374" s="1"/>
      <c r="CP374" s="1"/>
      <c r="CQ374" s="1"/>
      <c r="CR374" s="1"/>
      <c r="CS374" s="1"/>
      <c r="CT374" s="1"/>
      <c r="CU374" s="1"/>
      <c r="CV374" s="1"/>
      <c r="CW374" s="1"/>
      <c r="CX374" s="1"/>
      <c r="CY374" s="1"/>
      <c r="CZ374" s="1"/>
      <c r="DA374" s="1"/>
      <c r="DB374" s="1"/>
      <c r="DC374" s="1"/>
      <c r="DD374" s="1"/>
      <c r="DE374" s="1"/>
      <c r="DF374" s="1"/>
      <c r="DG374" s="1"/>
      <c r="DH374" s="1"/>
      <c r="DI374" s="1"/>
      <c r="DJ374" s="1"/>
      <c r="DK374" s="1"/>
      <c r="DL374" s="1"/>
      <c r="DM374" s="1"/>
      <c r="DN374" s="1"/>
      <c r="DO374" s="1"/>
    </row>
    <row r="375" spans="1:119" ht="13.5" customHeight="1" x14ac:dyDescent="0.2">
      <c r="A375" s="36"/>
      <c r="B375" s="36"/>
      <c r="C375" s="36"/>
      <c r="D375" s="36"/>
      <c r="E375" s="36"/>
      <c r="F375" s="36"/>
      <c r="G375" s="36"/>
      <c r="H375" s="36"/>
      <c r="I375" s="36"/>
      <c r="J375" s="36"/>
      <c r="K375" s="36"/>
      <c r="L375" s="36"/>
      <c r="M375" s="36"/>
      <c r="N375" s="36"/>
      <c r="O375" s="36"/>
      <c r="P375" s="36"/>
      <c r="Q375" s="36"/>
      <c r="R375" s="36"/>
      <c r="S375" s="36"/>
      <c r="T375" s="36"/>
      <c r="U375" s="36"/>
      <c r="V375" s="36"/>
      <c r="W375" s="36"/>
      <c r="X375" s="36"/>
      <c r="BS375" s="1"/>
      <c r="BT375" s="1"/>
      <c r="BU375" s="1"/>
      <c r="BV375" s="1"/>
      <c r="BW375" s="1"/>
      <c r="BX375" s="1"/>
      <c r="BY375" s="1"/>
      <c r="BZ375" s="1"/>
      <c r="CA375" s="1"/>
      <c r="CB375" s="1"/>
      <c r="CC375" s="1"/>
      <c r="CD375" s="1"/>
      <c r="CE375" s="1"/>
      <c r="CF375" s="1"/>
      <c r="CG375" s="1"/>
      <c r="CH375" s="1"/>
      <c r="CI375" s="1"/>
      <c r="CJ375" s="1"/>
      <c r="CK375" s="1"/>
      <c r="CL375" s="1"/>
      <c r="CM375" s="1"/>
      <c r="CN375" s="1"/>
      <c r="CO375" s="1"/>
      <c r="CP375" s="1"/>
      <c r="CQ375" s="1"/>
      <c r="CR375" s="1"/>
      <c r="CS375" s="1"/>
      <c r="CT375" s="1"/>
      <c r="CU375" s="1"/>
      <c r="CV375" s="1"/>
      <c r="CW375" s="1"/>
      <c r="CX375" s="1"/>
      <c r="CY375" s="1"/>
      <c r="CZ375" s="1"/>
      <c r="DA375" s="1"/>
      <c r="DB375" s="1"/>
      <c r="DC375" s="1"/>
      <c r="DD375" s="1"/>
      <c r="DE375" s="1"/>
      <c r="DF375" s="1"/>
      <c r="DG375" s="1"/>
      <c r="DH375" s="1"/>
      <c r="DI375" s="1"/>
      <c r="DJ375" s="1"/>
      <c r="DK375" s="1"/>
      <c r="DL375" s="1"/>
      <c r="DM375" s="1"/>
      <c r="DN375" s="1"/>
      <c r="DO375" s="1"/>
    </row>
    <row r="376" spans="1:119" ht="13.5" customHeight="1" x14ac:dyDescent="0.2">
      <c r="A376" s="36"/>
      <c r="B376" s="36"/>
      <c r="C376" s="36"/>
      <c r="D376" s="36"/>
      <c r="E376" s="36"/>
      <c r="F376" s="36"/>
      <c r="G376" s="36"/>
      <c r="H376" s="36"/>
      <c r="I376" s="36"/>
      <c r="J376" s="36"/>
      <c r="K376" s="36"/>
      <c r="L376" s="36"/>
      <c r="M376" s="36"/>
      <c r="N376" s="36"/>
      <c r="O376" s="36"/>
      <c r="P376" s="36"/>
      <c r="Q376" s="36"/>
      <c r="R376" s="36"/>
      <c r="S376" s="36"/>
      <c r="T376" s="36"/>
      <c r="U376" s="36"/>
      <c r="V376" s="36"/>
      <c r="W376" s="36"/>
      <c r="X376" s="36"/>
      <c r="BS376" s="1"/>
      <c r="BT376" s="1"/>
      <c r="BU376" s="1"/>
      <c r="BV376" s="1"/>
      <c r="BW376" s="1"/>
      <c r="BX376" s="1"/>
      <c r="BY376" s="1"/>
      <c r="BZ376" s="1"/>
      <c r="CA376" s="1"/>
      <c r="CB376" s="1"/>
      <c r="CC376" s="1"/>
      <c r="CD376" s="1"/>
      <c r="CE376" s="1"/>
      <c r="CF376" s="1"/>
      <c r="CG376" s="1"/>
      <c r="CH376" s="1"/>
      <c r="CI376" s="1"/>
      <c r="CJ376" s="1"/>
      <c r="CK376" s="1"/>
      <c r="CL376" s="1"/>
      <c r="CM376" s="1"/>
      <c r="CN376" s="1"/>
      <c r="CO376" s="1"/>
      <c r="CP376" s="1"/>
      <c r="CQ376" s="1"/>
      <c r="CR376" s="1"/>
      <c r="CS376" s="1"/>
      <c r="CT376" s="1"/>
      <c r="CU376" s="1"/>
      <c r="CV376" s="1"/>
      <c r="CW376" s="1"/>
      <c r="CX376" s="1"/>
      <c r="CY376" s="1"/>
      <c r="CZ376" s="1"/>
      <c r="DA376" s="1"/>
      <c r="DB376" s="1"/>
      <c r="DC376" s="1"/>
      <c r="DD376" s="1"/>
      <c r="DE376" s="1"/>
      <c r="DF376" s="1"/>
      <c r="DG376" s="1"/>
      <c r="DH376" s="1"/>
      <c r="DI376" s="1"/>
      <c r="DJ376" s="1"/>
      <c r="DK376" s="1"/>
      <c r="DL376" s="1"/>
      <c r="DM376" s="1"/>
      <c r="DN376" s="1"/>
      <c r="DO376" s="1"/>
    </row>
    <row r="377" spans="1:119" ht="13.5" customHeight="1" x14ac:dyDescent="0.2">
      <c r="A377" s="36"/>
      <c r="B377" s="36"/>
      <c r="C377" s="36"/>
      <c r="D377" s="36"/>
      <c r="E377" s="36"/>
      <c r="F377" s="36"/>
      <c r="G377" s="36"/>
      <c r="H377" s="36"/>
      <c r="I377" s="36"/>
      <c r="J377" s="36"/>
      <c r="K377" s="36"/>
      <c r="L377" s="36"/>
      <c r="M377" s="36"/>
      <c r="N377" s="36"/>
      <c r="O377" s="36"/>
      <c r="P377" s="36"/>
      <c r="Q377" s="36"/>
      <c r="R377" s="36"/>
      <c r="S377" s="36"/>
      <c r="T377" s="36"/>
      <c r="U377" s="36"/>
      <c r="V377" s="36"/>
      <c r="W377" s="36"/>
      <c r="X377" s="36"/>
      <c r="BS377" s="1"/>
      <c r="BT377" s="1"/>
      <c r="BU377" s="1"/>
      <c r="BV377" s="1"/>
      <c r="BW377" s="1"/>
      <c r="BX377" s="1"/>
      <c r="BY377" s="1"/>
      <c r="BZ377" s="1"/>
      <c r="CA377" s="1"/>
      <c r="CB377" s="1"/>
      <c r="CC377" s="1"/>
      <c r="CD377" s="1"/>
      <c r="CE377" s="1"/>
      <c r="CF377" s="1"/>
      <c r="CG377" s="1"/>
      <c r="CH377" s="1"/>
      <c r="CI377" s="1"/>
      <c r="CJ377" s="1"/>
      <c r="CK377" s="1"/>
      <c r="CL377" s="1"/>
      <c r="CM377" s="1"/>
      <c r="CN377" s="1"/>
      <c r="CO377" s="1"/>
      <c r="CP377" s="1"/>
      <c r="CQ377" s="1"/>
      <c r="CR377" s="1"/>
      <c r="CS377" s="1"/>
      <c r="CT377" s="1"/>
      <c r="CU377" s="1"/>
      <c r="CV377" s="1"/>
      <c r="CW377" s="1"/>
      <c r="CX377" s="1"/>
      <c r="CY377" s="1"/>
      <c r="CZ377" s="1"/>
      <c r="DA377" s="1"/>
      <c r="DB377" s="1"/>
      <c r="DC377" s="1"/>
      <c r="DD377" s="1"/>
      <c r="DE377" s="1"/>
      <c r="DF377" s="1"/>
      <c r="DG377" s="1"/>
      <c r="DH377" s="1"/>
      <c r="DI377" s="1"/>
      <c r="DJ377" s="1"/>
      <c r="DK377" s="1"/>
      <c r="DL377" s="1"/>
      <c r="DM377" s="1"/>
      <c r="DN377" s="1"/>
      <c r="DO377" s="1"/>
    </row>
    <row r="378" spans="1:119" ht="13.5" customHeight="1" x14ac:dyDescent="0.2">
      <c r="A378" s="36"/>
      <c r="B378" s="36"/>
      <c r="C378" s="36"/>
      <c r="D378" s="36"/>
      <c r="E378" s="36"/>
      <c r="F378" s="36"/>
      <c r="G378" s="36"/>
      <c r="H378" s="36"/>
      <c r="I378" s="36"/>
      <c r="J378" s="36"/>
      <c r="K378" s="36"/>
      <c r="L378" s="36"/>
      <c r="M378" s="36"/>
      <c r="N378" s="36"/>
      <c r="O378" s="36"/>
      <c r="P378" s="36"/>
      <c r="Q378" s="36"/>
      <c r="R378" s="36"/>
      <c r="S378" s="36"/>
      <c r="T378" s="36"/>
      <c r="U378" s="36"/>
      <c r="V378" s="36"/>
      <c r="W378" s="36"/>
      <c r="X378" s="36"/>
      <c r="BS378" s="1"/>
      <c r="BT378" s="1"/>
      <c r="BU378" s="1"/>
      <c r="BV378" s="1"/>
      <c r="BW378" s="1"/>
      <c r="BX378" s="1"/>
      <c r="BY378" s="1"/>
      <c r="BZ378" s="1"/>
      <c r="CA378" s="1"/>
      <c r="CB378" s="1"/>
      <c r="CC378" s="1"/>
      <c r="CD378" s="1"/>
      <c r="CE378" s="1"/>
      <c r="CF378" s="1"/>
      <c r="CG378" s="1"/>
      <c r="CH378" s="1"/>
      <c r="CI378" s="1"/>
      <c r="CJ378" s="1"/>
      <c r="CK378" s="1"/>
      <c r="CL378" s="1"/>
      <c r="CM378" s="1"/>
      <c r="CN378" s="1"/>
      <c r="CO378" s="1"/>
      <c r="CP378" s="1"/>
      <c r="CQ378" s="1"/>
      <c r="CR378" s="1"/>
      <c r="CS378" s="1"/>
      <c r="CT378" s="1"/>
      <c r="CU378" s="1"/>
      <c r="CV378" s="1"/>
      <c r="CW378" s="1"/>
      <c r="CX378" s="1"/>
      <c r="CY378" s="1"/>
      <c r="CZ378" s="1"/>
      <c r="DA378" s="1"/>
      <c r="DB378" s="1"/>
      <c r="DC378" s="1"/>
      <c r="DD378" s="1"/>
      <c r="DE378" s="1"/>
      <c r="DF378" s="1"/>
      <c r="DG378" s="1"/>
      <c r="DH378" s="1"/>
      <c r="DI378" s="1"/>
      <c r="DJ378" s="1"/>
      <c r="DK378" s="1"/>
      <c r="DL378" s="1"/>
      <c r="DM378" s="1"/>
      <c r="DN378" s="1"/>
      <c r="DO378" s="1"/>
    </row>
    <row r="379" spans="1:119" ht="13.5" customHeight="1" x14ac:dyDescent="0.2">
      <c r="A379" s="36"/>
      <c r="B379" s="36"/>
      <c r="C379" s="36"/>
      <c r="D379" s="36"/>
      <c r="E379" s="36"/>
      <c r="F379" s="36"/>
      <c r="G379" s="36"/>
      <c r="H379" s="36"/>
      <c r="I379" s="36"/>
      <c r="J379" s="36"/>
      <c r="K379" s="36"/>
      <c r="L379" s="36"/>
      <c r="M379" s="36"/>
      <c r="N379" s="36"/>
      <c r="O379" s="36"/>
      <c r="P379" s="36"/>
      <c r="Q379" s="36"/>
      <c r="R379" s="36"/>
      <c r="S379" s="36"/>
      <c r="T379" s="36"/>
      <c r="U379" s="36"/>
      <c r="V379" s="36"/>
      <c r="W379" s="36"/>
      <c r="X379" s="36"/>
      <c r="BS379" s="1"/>
      <c r="BT379" s="1"/>
      <c r="BU379" s="1"/>
      <c r="BV379" s="1"/>
      <c r="BW379" s="1"/>
      <c r="BX379" s="1"/>
      <c r="BY379" s="1"/>
      <c r="BZ379" s="1"/>
      <c r="CA379" s="1"/>
      <c r="CB379" s="1"/>
      <c r="CC379" s="1"/>
      <c r="CD379" s="1"/>
      <c r="CE379" s="1"/>
      <c r="CF379" s="1"/>
      <c r="CG379" s="1"/>
      <c r="CH379" s="1"/>
      <c r="CI379" s="1"/>
      <c r="CJ379" s="1"/>
      <c r="CK379" s="1"/>
      <c r="CL379" s="1"/>
      <c r="CM379" s="1"/>
      <c r="CN379" s="1"/>
      <c r="CO379" s="1"/>
      <c r="CP379" s="1"/>
      <c r="CQ379" s="1"/>
      <c r="CR379" s="1"/>
      <c r="CS379" s="1"/>
      <c r="CT379" s="1"/>
      <c r="CU379" s="1"/>
      <c r="CV379" s="1"/>
      <c r="CW379" s="1"/>
      <c r="CX379" s="1"/>
      <c r="CY379" s="1"/>
      <c r="CZ379" s="1"/>
      <c r="DA379" s="1"/>
      <c r="DB379" s="1"/>
      <c r="DC379" s="1"/>
      <c r="DD379" s="1"/>
      <c r="DE379" s="1"/>
      <c r="DF379" s="1"/>
      <c r="DG379" s="1"/>
      <c r="DH379" s="1"/>
      <c r="DI379" s="1"/>
      <c r="DJ379" s="1"/>
      <c r="DK379" s="1"/>
      <c r="DL379" s="1"/>
      <c r="DM379" s="1"/>
      <c r="DN379" s="1"/>
      <c r="DO379" s="1"/>
    </row>
    <row r="380" spans="1:119" ht="13.5" customHeight="1" x14ac:dyDescent="0.2">
      <c r="A380" s="36"/>
      <c r="B380" s="36"/>
      <c r="C380" s="36"/>
      <c r="D380" s="36"/>
      <c r="E380" s="36"/>
      <c r="F380" s="36"/>
      <c r="G380" s="36"/>
      <c r="H380" s="36"/>
      <c r="I380" s="36"/>
      <c r="J380" s="36"/>
      <c r="K380" s="36"/>
      <c r="L380" s="36"/>
      <c r="M380" s="36"/>
      <c r="N380" s="36"/>
      <c r="O380" s="36"/>
      <c r="P380" s="36"/>
      <c r="Q380" s="36"/>
      <c r="R380" s="36"/>
      <c r="S380" s="36"/>
      <c r="T380" s="36"/>
      <c r="U380" s="36"/>
      <c r="V380" s="36"/>
      <c r="W380" s="36"/>
      <c r="X380" s="36"/>
      <c r="BS380" s="1"/>
      <c r="BT380" s="1"/>
      <c r="BU380" s="1"/>
      <c r="BV380" s="1"/>
      <c r="BW380" s="1"/>
      <c r="BX380" s="1"/>
      <c r="BY380" s="1"/>
      <c r="BZ380" s="1"/>
      <c r="CA380" s="1"/>
      <c r="CB380" s="1"/>
      <c r="CC380" s="1"/>
      <c r="CD380" s="1"/>
      <c r="CE380" s="1"/>
      <c r="CF380" s="1"/>
      <c r="CG380" s="1"/>
      <c r="CH380" s="1"/>
      <c r="CI380" s="1"/>
      <c r="CJ380" s="1"/>
      <c r="CK380" s="1"/>
      <c r="CL380" s="1"/>
      <c r="CM380" s="1"/>
      <c r="CN380" s="1"/>
      <c r="CO380" s="1"/>
      <c r="CP380" s="1"/>
      <c r="CQ380" s="1"/>
      <c r="CR380" s="1"/>
      <c r="CS380" s="1"/>
      <c r="CT380" s="1"/>
      <c r="CU380" s="1"/>
      <c r="CV380" s="1"/>
      <c r="CW380" s="1"/>
      <c r="CX380" s="1"/>
      <c r="CY380" s="1"/>
      <c r="CZ380" s="1"/>
      <c r="DA380" s="1"/>
      <c r="DB380" s="1"/>
      <c r="DC380" s="1"/>
      <c r="DD380" s="1"/>
      <c r="DE380" s="1"/>
      <c r="DF380" s="1"/>
      <c r="DG380" s="1"/>
      <c r="DH380" s="1"/>
      <c r="DI380" s="1"/>
      <c r="DJ380" s="1"/>
      <c r="DK380" s="1"/>
      <c r="DL380" s="1"/>
      <c r="DM380" s="1"/>
      <c r="DN380" s="1"/>
      <c r="DO380" s="1"/>
    </row>
    <row r="381" spans="1:119" ht="13.5" customHeight="1" x14ac:dyDescent="0.2">
      <c r="A381" s="36"/>
      <c r="B381" s="36"/>
      <c r="C381" s="36"/>
      <c r="D381" s="36"/>
      <c r="E381" s="36"/>
      <c r="F381" s="36"/>
      <c r="G381" s="36"/>
      <c r="H381" s="36"/>
      <c r="I381" s="36"/>
      <c r="J381" s="36"/>
      <c r="K381" s="36"/>
      <c r="L381" s="36"/>
      <c r="M381" s="36"/>
      <c r="N381" s="36"/>
      <c r="O381" s="36"/>
      <c r="P381" s="36"/>
      <c r="Q381" s="36"/>
      <c r="R381" s="36"/>
      <c r="S381" s="36"/>
      <c r="T381" s="36"/>
      <c r="U381" s="36"/>
      <c r="V381" s="36"/>
      <c r="W381" s="36"/>
      <c r="X381" s="36"/>
      <c r="BS381" s="1"/>
      <c r="BT381" s="1"/>
      <c r="BU381" s="1"/>
      <c r="BV381" s="1"/>
      <c r="BW381" s="1"/>
      <c r="BX381" s="1"/>
      <c r="BY381" s="1"/>
      <c r="BZ381" s="1"/>
      <c r="CA381" s="1"/>
      <c r="CB381" s="1"/>
      <c r="CC381" s="1"/>
      <c r="CD381" s="1"/>
      <c r="CE381" s="1"/>
      <c r="CF381" s="1"/>
      <c r="CG381" s="1"/>
      <c r="CH381" s="1"/>
      <c r="CI381" s="1"/>
      <c r="CJ381" s="1"/>
      <c r="CK381" s="1"/>
      <c r="CL381" s="1"/>
      <c r="CM381" s="1"/>
      <c r="CN381" s="1"/>
      <c r="CO381" s="1"/>
      <c r="CP381" s="1"/>
      <c r="CQ381" s="1"/>
      <c r="CR381" s="1"/>
      <c r="CS381" s="1"/>
      <c r="CT381" s="1"/>
      <c r="CU381" s="1"/>
      <c r="CV381" s="1"/>
      <c r="CW381" s="1"/>
      <c r="CX381" s="1"/>
      <c r="CY381" s="1"/>
      <c r="CZ381" s="1"/>
      <c r="DA381" s="1"/>
      <c r="DB381" s="1"/>
      <c r="DC381" s="1"/>
      <c r="DD381" s="1"/>
      <c r="DE381" s="1"/>
      <c r="DF381" s="1"/>
      <c r="DG381" s="1"/>
      <c r="DH381" s="1"/>
      <c r="DI381" s="1"/>
      <c r="DJ381" s="1"/>
      <c r="DK381" s="1"/>
      <c r="DL381" s="1"/>
      <c r="DM381" s="1"/>
      <c r="DN381" s="1"/>
      <c r="DO381" s="1"/>
    </row>
    <row r="382" spans="1:119" ht="13.5" customHeight="1" x14ac:dyDescent="0.2">
      <c r="A382" s="36"/>
      <c r="B382" s="36"/>
      <c r="C382" s="36"/>
      <c r="D382" s="36"/>
      <c r="E382" s="36"/>
      <c r="F382" s="36"/>
      <c r="G382" s="36"/>
      <c r="H382" s="36"/>
      <c r="I382" s="36"/>
      <c r="J382" s="36"/>
      <c r="K382" s="36"/>
      <c r="L382" s="36"/>
      <c r="M382" s="36"/>
      <c r="N382" s="36"/>
      <c r="O382" s="36"/>
      <c r="P382" s="36"/>
      <c r="Q382" s="36"/>
      <c r="R382" s="36"/>
      <c r="S382" s="36"/>
      <c r="T382" s="36"/>
      <c r="U382" s="36"/>
      <c r="V382" s="36"/>
      <c r="W382" s="36"/>
      <c r="X382" s="36"/>
      <c r="BS382" s="1"/>
      <c r="BT382" s="1"/>
      <c r="BU382" s="1"/>
      <c r="BV382" s="1"/>
      <c r="BW382" s="1"/>
      <c r="BX382" s="1"/>
      <c r="BY382" s="1"/>
      <c r="BZ382" s="1"/>
      <c r="CA382" s="1"/>
      <c r="CB382" s="1"/>
      <c r="CC382" s="1"/>
      <c r="CD382" s="1"/>
      <c r="CE382" s="1"/>
      <c r="CF382" s="1"/>
      <c r="CG382" s="1"/>
      <c r="CH382" s="1"/>
      <c r="CI382" s="1"/>
      <c r="CJ382" s="1"/>
      <c r="CK382" s="1"/>
      <c r="CL382" s="1"/>
      <c r="CM382" s="1"/>
      <c r="CN382" s="1"/>
      <c r="CO382" s="1"/>
      <c r="CP382" s="1"/>
      <c r="CQ382" s="1"/>
      <c r="CR382" s="1"/>
      <c r="CS382" s="1"/>
      <c r="CT382" s="1"/>
      <c r="CU382" s="1"/>
      <c r="CV382" s="1"/>
      <c r="CW382" s="1"/>
      <c r="CX382" s="1"/>
      <c r="CY382" s="1"/>
      <c r="CZ382" s="1"/>
      <c r="DA382" s="1"/>
      <c r="DB382" s="1"/>
      <c r="DC382" s="1"/>
      <c r="DD382" s="1"/>
      <c r="DE382" s="1"/>
      <c r="DF382" s="1"/>
      <c r="DG382" s="1"/>
      <c r="DH382" s="1"/>
      <c r="DI382" s="1"/>
      <c r="DJ382" s="1"/>
      <c r="DK382" s="1"/>
      <c r="DL382" s="1"/>
      <c r="DM382" s="1"/>
      <c r="DN382" s="1"/>
      <c r="DO382" s="1"/>
    </row>
    <row r="383" spans="1:119" ht="13.5" customHeight="1" x14ac:dyDescent="0.2">
      <c r="A383" s="36"/>
      <c r="B383" s="36"/>
      <c r="C383" s="36"/>
      <c r="D383" s="36"/>
      <c r="E383" s="36"/>
      <c r="F383" s="36"/>
      <c r="G383" s="36"/>
      <c r="H383" s="36"/>
      <c r="I383" s="36"/>
      <c r="J383" s="36"/>
      <c r="K383" s="36"/>
      <c r="L383" s="36"/>
      <c r="M383" s="36"/>
      <c r="N383" s="36"/>
      <c r="O383" s="36"/>
      <c r="P383" s="36"/>
      <c r="Q383" s="36"/>
      <c r="R383" s="36"/>
      <c r="S383" s="36"/>
      <c r="T383" s="36"/>
      <c r="U383" s="36"/>
      <c r="V383" s="36"/>
      <c r="W383" s="36"/>
      <c r="X383" s="36"/>
      <c r="BS383" s="1"/>
      <c r="BT383" s="1"/>
      <c r="BU383" s="1"/>
      <c r="BV383" s="1"/>
      <c r="BW383" s="1"/>
      <c r="BX383" s="1"/>
      <c r="BY383" s="1"/>
      <c r="BZ383" s="1"/>
      <c r="CA383" s="1"/>
      <c r="CB383" s="1"/>
      <c r="CC383" s="1"/>
      <c r="CD383" s="1"/>
      <c r="CE383" s="1"/>
      <c r="CF383" s="1"/>
      <c r="CG383" s="1"/>
      <c r="CH383" s="1"/>
      <c r="CI383" s="1"/>
      <c r="CJ383" s="1"/>
      <c r="CK383" s="1"/>
      <c r="CL383" s="1"/>
      <c r="CM383" s="1"/>
      <c r="CN383" s="1"/>
      <c r="CO383" s="1"/>
      <c r="CP383" s="1"/>
      <c r="CQ383" s="1"/>
      <c r="CR383" s="1"/>
      <c r="CS383" s="1"/>
      <c r="CT383" s="1"/>
      <c r="CU383" s="1"/>
      <c r="CV383" s="1"/>
      <c r="CW383" s="1"/>
      <c r="CX383" s="1"/>
      <c r="CY383" s="1"/>
      <c r="CZ383" s="1"/>
      <c r="DA383" s="1"/>
      <c r="DB383" s="1"/>
      <c r="DC383" s="1"/>
      <c r="DD383" s="1"/>
      <c r="DE383" s="1"/>
      <c r="DF383" s="1"/>
      <c r="DG383" s="1"/>
      <c r="DH383" s="1"/>
      <c r="DI383" s="1"/>
      <c r="DJ383" s="1"/>
      <c r="DK383" s="1"/>
      <c r="DL383" s="1"/>
      <c r="DM383" s="1"/>
      <c r="DN383" s="1"/>
      <c r="DO383" s="1"/>
    </row>
    <row r="384" spans="1:119" ht="13.5" customHeight="1" x14ac:dyDescent="0.2">
      <c r="A384" s="36"/>
      <c r="B384" s="36"/>
      <c r="C384" s="36"/>
      <c r="D384" s="36"/>
      <c r="E384" s="36"/>
      <c r="F384" s="36"/>
      <c r="G384" s="36"/>
      <c r="H384" s="36"/>
      <c r="I384" s="36"/>
      <c r="J384" s="36"/>
      <c r="K384" s="36"/>
      <c r="L384" s="36"/>
      <c r="M384" s="36"/>
      <c r="N384" s="36"/>
      <c r="O384" s="36"/>
      <c r="P384" s="36"/>
      <c r="Q384" s="36"/>
      <c r="R384" s="36"/>
      <c r="S384" s="36"/>
      <c r="T384" s="36"/>
      <c r="U384" s="36"/>
      <c r="V384" s="36"/>
      <c r="W384" s="36"/>
      <c r="X384" s="36"/>
      <c r="BS384" s="1"/>
      <c r="BT384" s="1"/>
      <c r="BU384" s="1"/>
      <c r="BV384" s="1"/>
      <c r="BW384" s="1"/>
      <c r="BX384" s="1"/>
      <c r="BY384" s="1"/>
      <c r="BZ384" s="1"/>
      <c r="CA384" s="1"/>
      <c r="CB384" s="1"/>
      <c r="CC384" s="1"/>
      <c r="CD384" s="1"/>
      <c r="CE384" s="1"/>
      <c r="CF384" s="1"/>
      <c r="CG384" s="1"/>
      <c r="CH384" s="1"/>
      <c r="CI384" s="1"/>
      <c r="CJ384" s="1"/>
      <c r="CK384" s="1"/>
      <c r="CL384" s="1"/>
      <c r="CM384" s="1"/>
      <c r="CN384" s="1"/>
      <c r="CO384" s="1"/>
      <c r="CP384" s="1"/>
      <c r="CQ384" s="1"/>
      <c r="CR384" s="1"/>
      <c r="CS384" s="1"/>
      <c r="CT384" s="1"/>
      <c r="CU384" s="1"/>
      <c r="CV384" s="1"/>
      <c r="CW384" s="1"/>
      <c r="CX384" s="1"/>
      <c r="CY384" s="1"/>
      <c r="CZ384" s="1"/>
      <c r="DA384" s="1"/>
      <c r="DB384" s="1"/>
      <c r="DC384" s="1"/>
      <c r="DD384" s="1"/>
      <c r="DE384" s="1"/>
      <c r="DF384" s="1"/>
      <c r="DG384" s="1"/>
      <c r="DH384" s="1"/>
      <c r="DI384" s="1"/>
      <c r="DJ384" s="1"/>
      <c r="DK384" s="1"/>
      <c r="DL384" s="1"/>
      <c r="DM384" s="1"/>
      <c r="DN384" s="1"/>
      <c r="DO384" s="1"/>
    </row>
    <row r="385" spans="1:119" ht="13.5" customHeight="1" x14ac:dyDescent="0.2">
      <c r="A385" s="36"/>
      <c r="B385" s="36"/>
      <c r="C385" s="36"/>
      <c r="D385" s="36"/>
      <c r="E385" s="36"/>
      <c r="F385" s="36"/>
      <c r="G385" s="36"/>
      <c r="H385" s="36"/>
      <c r="I385" s="36"/>
      <c r="J385" s="36"/>
      <c r="K385" s="36"/>
      <c r="L385" s="36"/>
      <c r="M385" s="36"/>
      <c r="N385" s="36"/>
      <c r="O385" s="36"/>
      <c r="P385" s="36"/>
      <c r="Q385" s="36"/>
      <c r="R385" s="36"/>
      <c r="S385" s="36"/>
      <c r="T385" s="36"/>
      <c r="U385" s="36"/>
      <c r="V385" s="36"/>
      <c r="W385" s="36"/>
      <c r="X385" s="36"/>
      <c r="BS385" s="1"/>
      <c r="BT385" s="1"/>
      <c r="BU385" s="1"/>
      <c r="BV385" s="1"/>
      <c r="BW385" s="1"/>
      <c r="BX385" s="1"/>
      <c r="BY385" s="1"/>
      <c r="BZ385" s="1"/>
      <c r="CA385" s="1"/>
      <c r="CB385" s="1"/>
      <c r="CC385" s="1"/>
      <c r="CD385" s="1"/>
      <c r="CE385" s="1"/>
      <c r="CF385" s="1"/>
      <c r="CG385" s="1"/>
      <c r="CH385" s="1"/>
      <c r="CI385" s="1"/>
      <c r="CJ385" s="1"/>
      <c r="CK385" s="1"/>
      <c r="CL385" s="1"/>
      <c r="CM385" s="1"/>
      <c r="CN385" s="1"/>
      <c r="CO385" s="1"/>
      <c r="CP385" s="1"/>
      <c r="CQ385" s="1"/>
      <c r="CR385" s="1"/>
      <c r="CS385" s="1"/>
      <c r="CT385" s="1"/>
      <c r="CU385" s="1"/>
      <c r="CV385" s="1"/>
      <c r="CW385" s="1"/>
      <c r="CX385" s="1"/>
      <c r="CY385" s="1"/>
      <c r="CZ385" s="1"/>
      <c r="DA385" s="1"/>
      <c r="DB385" s="1"/>
      <c r="DC385" s="1"/>
      <c r="DD385" s="1"/>
      <c r="DE385" s="1"/>
      <c r="DF385" s="1"/>
      <c r="DG385" s="1"/>
      <c r="DH385" s="1"/>
      <c r="DI385" s="1"/>
      <c r="DJ385" s="1"/>
      <c r="DK385" s="1"/>
      <c r="DL385" s="1"/>
      <c r="DM385" s="1"/>
      <c r="DN385" s="1"/>
      <c r="DO385" s="1"/>
    </row>
    <row r="386" spans="1:119" ht="13.5" customHeight="1" x14ac:dyDescent="0.2">
      <c r="A386" s="36"/>
      <c r="B386" s="36"/>
      <c r="C386" s="36"/>
      <c r="D386" s="36"/>
      <c r="E386" s="36"/>
      <c r="F386" s="36"/>
      <c r="G386" s="36"/>
      <c r="H386" s="36"/>
      <c r="I386" s="36"/>
      <c r="J386" s="36"/>
      <c r="K386" s="36"/>
      <c r="L386" s="36"/>
      <c r="M386" s="36"/>
      <c r="N386" s="36"/>
      <c r="O386" s="36"/>
      <c r="P386" s="36"/>
      <c r="Q386" s="36"/>
      <c r="R386" s="36"/>
      <c r="S386" s="36"/>
      <c r="T386" s="36"/>
      <c r="U386" s="36"/>
      <c r="V386" s="36"/>
      <c r="W386" s="36"/>
      <c r="X386" s="36"/>
      <c r="BS386" s="1"/>
      <c r="BT386" s="1"/>
      <c r="BU386" s="1"/>
      <c r="BV386" s="1"/>
      <c r="BW386" s="1"/>
      <c r="BX386" s="1"/>
      <c r="BY386" s="1"/>
      <c r="BZ386" s="1"/>
      <c r="CA386" s="1"/>
      <c r="CB386" s="1"/>
      <c r="CC386" s="1"/>
      <c r="CD386" s="1"/>
      <c r="CE386" s="1"/>
      <c r="CF386" s="1"/>
      <c r="CG386" s="1"/>
      <c r="CH386" s="1"/>
      <c r="CI386" s="1"/>
      <c r="CJ386" s="1"/>
      <c r="CK386" s="1"/>
      <c r="CL386" s="1"/>
      <c r="CM386" s="1"/>
      <c r="CN386" s="1"/>
      <c r="CO386" s="1"/>
      <c r="CP386" s="1"/>
      <c r="CQ386" s="1"/>
      <c r="CR386" s="1"/>
      <c r="CS386" s="1"/>
      <c r="CT386" s="1"/>
      <c r="CU386" s="1"/>
      <c r="CV386" s="1"/>
      <c r="CW386" s="1"/>
      <c r="CX386" s="1"/>
      <c r="CY386" s="1"/>
      <c r="CZ386" s="1"/>
      <c r="DA386" s="1"/>
      <c r="DB386" s="1"/>
      <c r="DC386" s="1"/>
      <c r="DD386" s="1"/>
      <c r="DE386" s="1"/>
      <c r="DF386" s="1"/>
      <c r="DG386" s="1"/>
      <c r="DH386" s="1"/>
      <c r="DI386" s="1"/>
      <c r="DJ386" s="1"/>
      <c r="DK386" s="1"/>
      <c r="DL386" s="1"/>
      <c r="DM386" s="1"/>
      <c r="DN386" s="1"/>
      <c r="DO386" s="1"/>
    </row>
    <row r="387" spans="1:119" ht="13.5" customHeight="1" x14ac:dyDescent="0.2">
      <c r="A387" s="36"/>
      <c r="B387" s="36"/>
      <c r="C387" s="36"/>
      <c r="D387" s="36"/>
      <c r="E387" s="36"/>
      <c r="F387" s="36"/>
      <c r="G387" s="36"/>
      <c r="H387" s="36"/>
      <c r="I387" s="36"/>
      <c r="J387" s="36"/>
      <c r="K387" s="36"/>
      <c r="L387" s="36"/>
      <c r="M387" s="36"/>
      <c r="N387" s="36"/>
      <c r="O387" s="36"/>
      <c r="P387" s="36"/>
      <c r="Q387" s="36"/>
      <c r="R387" s="36"/>
      <c r="S387" s="36"/>
      <c r="T387" s="36"/>
      <c r="U387" s="36"/>
      <c r="V387" s="36"/>
      <c r="W387" s="36"/>
      <c r="X387" s="36"/>
      <c r="BS387" s="1"/>
      <c r="BT387" s="1"/>
      <c r="BU387" s="1"/>
      <c r="BV387" s="1"/>
      <c r="BW387" s="1"/>
      <c r="BX387" s="1"/>
      <c r="BY387" s="1"/>
      <c r="BZ387" s="1"/>
      <c r="CA387" s="1"/>
      <c r="CB387" s="1"/>
      <c r="CC387" s="1"/>
      <c r="CD387" s="1"/>
      <c r="CE387" s="1"/>
      <c r="CF387" s="1"/>
      <c r="CG387" s="1"/>
      <c r="CH387" s="1"/>
      <c r="CI387" s="1"/>
      <c r="CJ387" s="1"/>
      <c r="CK387" s="1"/>
      <c r="CL387" s="1"/>
      <c r="CM387" s="1"/>
      <c r="CN387" s="1"/>
      <c r="CO387" s="1"/>
      <c r="CP387" s="1"/>
      <c r="CQ387" s="1"/>
      <c r="CR387" s="1"/>
      <c r="CS387" s="1"/>
      <c r="CT387" s="1"/>
      <c r="CU387" s="1"/>
      <c r="CV387" s="1"/>
      <c r="CW387" s="1"/>
      <c r="CX387" s="1"/>
      <c r="CY387" s="1"/>
      <c r="CZ387" s="1"/>
      <c r="DA387" s="1"/>
      <c r="DB387" s="1"/>
      <c r="DC387" s="1"/>
      <c r="DD387" s="1"/>
      <c r="DE387" s="1"/>
      <c r="DF387" s="1"/>
      <c r="DG387" s="1"/>
      <c r="DH387" s="1"/>
      <c r="DI387" s="1"/>
      <c r="DJ387" s="1"/>
      <c r="DK387" s="1"/>
      <c r="DL387" s="1"/>
      <c r="DM387" s="1"/>
      <c r="DN387" s="1"/>
      <c r="DO387" s="1"/>
    </row>
    <row r="388" spans="1:119" ht="13.5" customHeight="1" x14ac:dyDescent="0.2">
      <c r="A388" s="36"/>
      <c r="B388" s="36"/>
      <c r="C388" s="36"/>
      <c r="D388" s="36"/>
      <c r="E388" s="36"/>
      <c r="F388" s="36"/>
      <c r="G388" s="36"/>
      <c r="H388" s="36"/>
      <c r="I388" s="36"/>
      <c r="J388" s="36"/>
      <c r="K388" s="36"/>
      <c r="L388" s="36"/>
      <c r="M388" s="36"/>
      <c r="N388" s="36"/>
      <c r="O388" s="36"/>
      <c r="P388" s="36"/>
      <c r="Q388" s="36"/>
      <c r="R388" s="36"/>
      <c r="S388" s="36"/>
      <c r="T388" s="36"/>
      <c r="U388" s="36"/>
      <c r="V388" s="36"/>
      <c r="W388" s="36"/>
      <c r="X388" s="36"/>
      <c r="BS388" s="1"/>
      <c r="BT388" s="1"/>
      <c r="BU388" s="1"/>
      <c r="BV388" s="1"/>
      <c r="BW388" s="1"/>
      <c r="BX388" s="1"/>
      <c r="BY388" s="1"/>
      <c r="BZ388" s="1"/>
      <c r="CA388" s="1"/>
      <c r="CB388" s="1"/>
      <c r="CC388" s="1"/>
      <c r="CD388" s="1"/>
      <c r="CE388" s="1"/>
      <c r="CF388" s="1"/>
      <c r="CG388" s="1"/>
      <c r="CH388" s="1"/>
      <c r="CI388" s="1"/>
      <c r="CJ388" s="1"/>
      <c r="CK388" s="1"/>
      <c r="CL388" s="1"/>
      <c r="CM388" s="1"/>
      <c r="CN388" s="1"/>
      <c r="CO388" s="1"/>
      <c r="CP388" s="1"/>
      <c r="CQ388" s="1"/>
      <c r="CR388" s="1"/>
      <c r="CS388" s="1"/>
      <c r="CT388" s="1"/>
      <c r="CU388" s="1"/>
      <c r="CV388" s="1"/>
      <c r="CW388" s="1"/>
      <c r="CX388" s="1"/>
      <c r="CY388" s="1"/>
      <c r="CZ388" s="1"/>
      <c r="DA388" s="1"/>
      <c r="DB388" s="1"/>
      <c r="DC388" s="1"/>
      <c r="DD388" s="1"/>
      <c r="DE388" s="1"/>
      <c r="DF388" s="1"/>
      <c r="DG388" s="1"/>
      <c r="DH388" s="1"/>
      <c r="DI388" s="1"/>
      <c r="DJ388" s="1"/>
      <c r="DK388" s="1"/>
      <c r="DL388" s="1"/>
      <c r="DM388" s="1"/>
      <c r="DN388" s="1"/>
      <c r="DO388" s="1"/>
    </row>
    <row r="389" spans="1:119" ht="13.5" customHeight="1" x14ac:dyDescent="0.2">
      <c r="A389" s="36"/>
      <c r="B389" s="36"/>
      <c r="C389" s="36"/>
      <c r="D389" s="36"/>
      <c r="E389" s="36"/>
      <c r="F389" s="36"/>
      <c r="G389" s="36"/>
      <c r="H389" s="36"/>
      <c r="I389" s="36"/>
      <c r="J389" s="36"/>
      <c r="K389" s="36"/>
      <c r="L389" s="36"/>
      <c r="M389" s="36"/>
      <c r="N389" s="36"/>
      <c r="O389" s="36"/>
      <c r="P389" s="36"/>
      <c r="Q389" s="36"/>
      <c r="R389" s="36"/>
      <c r="S389" s="36"/>
      <c r="T389" s="36"/>
      <c r="U389" s="36"/>
      <c r="V389" s="36"/>
      <c r="W389" s="36"/>
      <c r="X389" s="36"/>
      <c r="BS389" s="1"/>
      <c r="BT389" s="1"/>
      <c r="BU389" s="1"/>
      <c r="BV389" s="1"/>
      <c r="BW389" s="1"/>
      <c r="BX389" s="1"/>
      <c r="BY389" s="1"/>
      <c r="BZ389" s="1"/>
      <c r="CA389" s="1"/>
      <c r="CB389" s="1"/>
      <c r="CC389" s="1"/>
      <c r="CD389" s="1"/>
      <c r="CE389" s="1"/>
      <c r="CF389" s="1"/>
      <c r="CG389" s="1"/>
      <c r="CH389" s="1"/>
      <c r="CI389" s="1"/>
      <c r="CJ389" s="1"/>
      <c r="CK389" s="1"/>
      <c r="CL389" s="1"/>
      <c r="CM389" s="1"/>
      <c r="CN389" s="1"/>
      <c r="CO389" s="1"/>
      <c r="CP389" s="1"/>
      <c r="CQ389" s="1"/>
      <c r="CR389" s="1"/>
      <c r="CS389" s="1"/>
      <c r="CT389" s="1"/>
      <c r="CU389" s="1"/>
      <c r="CV389" s="1"/>
      <c r="CW389" s="1"/>
      <c r="CX389" s="1"/>
      <c r="CY389" s="1"/>
      <c r="CZ389" s="1"/>
      <c r="DA389" s="1"/>
      <c r="DB389" s="1"/>
      <c r="DC389" s="1"/>
      <c r="DD389" s="1"/>
      <c r="DE389" s="1"/>
      <c r="DF389" s="1"/>
      <c r="DG389" s="1"/>
      <c r="DH389" s="1"/>
      <c r="DI389" s="1"/>
      <c r="DJ389" s="1"/>
      <c r="DK389" s="1"/>
      <c r="DL389" s="1"/>
      <c r="DM389" s="1"/>
      <c r="DN389" s="1"/>
      <c r="DO389" s="1"/>
    </row>
    <row r="390" spans="1:119" ht="13.5" customHeight="1" x14ac:dyDescent="0.2">
      <c r="A390" s="36"/>
      <c r="B390" s="36"/>
      <c r="C390" s="36"/>
      <c r="D390" s="36"/>
      <c r="E390" s="36"/>
      <c r="F390" s="36"/>
      <c r="G390" s="36"/>
      <c r="H390" s="36"/>
      <c r="I390" s="36"/>
      <c r="J390" s="36"/>
      <c r="K390" s="36"/>
      <c r="L390" s="36"/>
      <c r="M390" s="36"/>
      <c r="N390" s="36"/>
      <c r="O390" s="36"/>
      <c r="P390" s="36"/>
      <c r="Q390" s="36"/>
      <c r="R390" s="36"/>
      <c r="S390" s="36"/>
      <c r="T390" s="36"/>
      <c r="U390" s="36"/>
      <c r="V390" s="36"/>
      <c r="W390" s="36"/>
      <c r="X390" s="36"/>
      <c r="BS390" s="1"/>
      <c r="BT390" s="1"/>
      <c r="BU390" s="1"/>
      <c r="BV390" s="1"/>
      <c r="BW390" s="1"/>
      <c r="BX390" s="1"/>
      <c r="BY390" s="1"/>
      <c r="BZ390" s="1"/>
      <c r="CA390" s="1"/>
      <c r="CB390" s="1"/>
      <c r="CC390" s="1"/>
      <c r="CD390" s="1"/>
      <c r="CE390" s="1"/>
      <c r="CF390" s="1"/>
      <c r="CG390" s="1"/>
      <c r="CH390" s="1"/>
      <c r="CI390" s="1"/>
      <c r="CJ390" s="1"/>
      <c r="CK390" s="1"/>
      <c r="CL390" s="1"/>
      <c r="CM390" s="1"/>
      <c r="CN390" s="1"/>
      <c r="CO390" s="1"/>
      <c r="CP390" s="1"/>
      <c r="CQ390" s="1"/>
      <c r="CR390" s="1"/>
      <c r="CS390" s="1"/>
      <c r="CT390" s="1"/>
      <c r="CU390" s="1"/>
      <c r="CV390" s="1"/>
      <c r="CW390" s="1"/>
      <c r="CX390" s="1"/>
      <c r="CY390" s="1"/>
      <c r="CZ390" s="1"/>
      <c r="DA390" s="1"/>
      <c r="DB390" s="1"/>
      <c r="DC390" s="1"/>
      <c r="DD390" s="1"/>
      <c r="DE390" s="1"/>
      <c r="DF390" s="1"/>
      <c r="DG390" s="1"/>
      <c r="DH390" s="1"/>
      <c r="DI390" s="1"/>
      <c r="DJ390" s="1"/>
      <c r="DK390" s="1"/>
      <c r="DL390" s="1"/>
      <c r="DM390" s="1"/>
      <c r="DN390" s="1"/>
      <c r="DO390" s="1"/>
    </row>
    <row r="391" spans="1:119" ht="13.5" customHeight="1" x14ac:dyDescent="0.2">
      <c r="A391" s="36"/>
      <c r="B391" s="36"/>
      <c r="C391" s="36"/>
      <c r="D391" s="36"/>
      <c r="E391" s="36"/>
      <c r="F391" s="36"/>
      <c r="G391" s="36"/>
      <c r="H391" s="36"/>
      <c r="I391" s="36"/>
      <c r="J391" s="36"/>
      <c r="K391" s="36"/>
      <c r="L391" s="36"/>
      <c r="M391" s="36"/>
      <c r="N391" s="36"/>
      <c r="O391" s="36"/>
      <c r="P391" s="36"/>
      <c r="Q391" s="36"/>
      <c r="R391" s="36"/>
      <c r="S391" s="36"/>
      <c r="T391" s="36"/>
      <c r="U391" s="36"/>
      <c r="V391" s="36"/>
      <c r="W391" s="36"/>
      <c r="X391" s="36"/>
      <c r="BS391" s="1"/>
      <c r="BT391" s="1"/>
      <c r="BU391" s="1"/>
      <c r="BV391" s="1"/>
      <c r="BW391" s="1"/>
      <c r="BX391" s="1"/>
      <c r="BY391" s="1"/>
      <c r="BZ391" s="1"/>
      <c r="CA391" s="1"/>
      <c r="CB391" s="1"/>
      <c r="CC391" s="1"/>
      <c r="CD391" s="1"/>
      <c r="CE391" s="1"/>
      <c r="CF391" s="1"/>
      <c r="CG391" s="1"/>
      <c r="CH391" s="1"/>
      <c r="CI391" s="1"/>
      <c r="CJ391" s="1"/>
      <c r="CK391" s="1"/>
      <c r="CL391" s="1"/>
      <c r="CM391" s="1"/>
      <c r="CN391" s="1"/>
      <c r="CO391" s="1"/>
      <c r="CP391" s="1"/>
      <c r="CQ391" s="1"/>
      <c r="CR391" s="1"/>
      <c r="CS391" s="1"/>
      <c r="CT391" s="1"/>
      <c r="CU391" s="1"/>
      <c r="CV391" s="1"/>
      <c r="CW391" s="1"/>
      <c r="CX391" s="1"/>
      <c r="CY391" s="1"/>
      <c r="CZ391" s="1"/>
      <c r="DA391" s="1"/>
      <c r="DB391" s="1"/>
      <c r="DC391" s="1"/>
      <c r="DD391" s="1"/>
      <c r="DE391" s="1"/>
      <c r="DF391" s="1"/>
      <c r="DG391" s="1"/>
      <c r="DH391" s="1"/>
      <c r="DI391" s="1"/>
      <c r="DJ391" s="1"/>
      <c r="DK391" s="1"/>
      <c r="DL391" s="1"/>
      <c r="DM391" s="1"/>
      <c r="DN391" s="1"/>
      <c r="DO391" s="1"/>
    </row>
    <row r="392" spans="1:119" ht="13.5" customHeight="1" x14ac:dyDescent="0.2">
      <c r="A392" s="36"/>
      <c r="B392" s="36"/>
      <c r="C392" s="36"/>
      <c r="D392" s="36"/>
      <c r="E392" s="36"/>
      <c r="F392" s="36"/>
      <c r="G392" s="36"/>
      <c r="H392" s="36"/>
      <c r="I392" s="36"/>
      <c r="J392" s="36"/>
      <c r="K392" s="36"/>
      <c r="L392" s="36"/>
      <c r="M392" s="36"/>
      <c r="N392" s="36"/>
      <c r="O392" s="36"/>
      <c r="P392" s="36"/>
      <c r="Q392" s="36"/>
      <c r="R392" s="36"/>
      <c r="S392" s="36"/>
      <c r="T392" s="36"/>
      <c r="U392" s="36"/>
      <c r="V392" s="36"/>
      <c r="W392" s="36"/>
      <c r="X392" s="36"/>
      <c r="BS392" s="1"/>
      <c r="BT392" s="1"/>
      <c r="BU392" s="1"/>
      <c r="BV392" s="1"/>
      <c r="BW392" s="1"/>
      <c r="BX392" s="1"/>
      <c r="BY392" s="1"/>
      <c r="BZ392" s="1"/>
      <c r="CA392" s="1"/>
      <c r="CB392" s="1"/>
      <c r="CC392" s="1"/>
      <c r="CD392" s="1"/>
      <c r="CE392" s="1"/>
      <c r="CF392" s="1"/>
      <c r="CG392" s="1"/>
      <c r="CH392" s="1"/>
      <c r="CI392" s="1"/>
      <c r="CJ392" s="1"/>
      <c r="CK392" s="1"/>
      <c r="CL392" s="1"/>
      <c r="CM392" s="1"/>
      <c r="CN392" s="1"/>
      <c r="CO392" s="1"/>
      <c r="CP392" s="1"/>
      <c r="CQ392" s="1"/>
      <c r="CR392" s="1"/>
      <c r="CS392" s="1"/>
      <c r="CT392" s="1"/>
      <c r="CU392" s="1"/>
      <c r="CV392" s="1"/>
      <c r="CW392" s="1"/>
      <c r="CX392" s="1"/>
      <c r="CY392" s="1"/>
      <c r="CZ392" s="1"/>
      <c r="DA392" s="1"/>
      <c r="DB392" s="1"/>
      <c r="DC392" s="1"/>
      <c r="DD392" s="1"/>
      <c r="DE392" s="1"/>
      <c r="DF392" s="1"/>
      <c r="DG392" s="1"/>
      <c r="DH392" s="1"/>
      <c r="DI392" s="1"/>
      <c r="DJ392" s="1"/>
      <c r="DK392" s="1"/>
      <c r="DL392" s="1"/>
      <c r="DM392" s="1"/>
      <c r="DN392" s="1"/>
      <c r="DO392" s="1"/>
    </row>
    <row r="393" spans="1:119" ht="13.5" customHeight="1" x14ac:dyDescent="0.2">
      <c r="A393" s="36"/>
      <c r="B393" s="36"/>
      <c r="C393" s="36"/>
      <c r="D393" s="36"/>
      <c r="E393" s="36"/>
      <c r="F393" s="36"/>
      <c r="G393" s="36"/>
      <c r="H393" s="36"/>
      <c r="I393" s="36"/>
      <c r="J393" s="36"/>
      <c r="K393" s="36"/>
      <c r="L393" s="36"/>
      <c r="M393" s="36"/>
      <c r="N393" s="36"/>
      <c r="O393" s="36"/>
      <c r="P393" s="36"/>
      <c r="Q393" s="36"/>
      <c r="R393" s="36"/>
      <c r="S393" s="36"/>
      <c r="T393" s="36"/>
      <c r="U393" s="36"/>
      <c r="V393" s="36"/>
      <c r="W393" s="36"/>
      <c r="X393" s="36"/>
      <c r="BS393" s="1"/>
      <c r="BT393" s="1"/>
      <c r="BU393" s="1"/>
      <c r="BV393" s="1"/>
      <c r="BW393" s="1"/>
      <c r="BX393" s="1"/>
      <c r="BY393" s="1"/>
      <c r="BZ393" s="1"/>
      <c r="CA393" s="1"/>
      <c r="CB393" s="1"/>
      <c r="CC393" s="1"/>
      <c r="CD393" s="1"/>
      <c r="CE393" s="1"/>
      <c r="CF393" s="1"/>
      <c r="CG393" s="1"/>
      <c r="CH393" s="1"/>
      <c r="CI393" s="1"/>
      <c r="CJ393" s="1"/>
      <c r="CK393" s="1"/>
      <c r="CL393" s="1"/>
      <c r="CM393" s="1"/>
      <c r="CN393" s="1"/>
      <c r="CO393" s="1"/>
      <c r="CP393" s="1"/>
      <c r="CQ393" s="1"/>
      <c r="CR393" s="1"/>
      <c r="CS393" s="1"/>
      <c r="CT393" s="1"/>
      <c r="CU393" s="1"/>
      <c r="CV393" s="1"/>
      <c r="CW393" s="1"/>
      <c r="CX393" s="1"/>
      <c r="CY393" s="1"/>
      <c r="CZ393" s="1"/>
      <c r="DA393" s="1"/>
      <c r="DB393" s="1"/>
      <c r="DC393" s="1"/>
      <c r="DD393" s="1"/>
      <c r="DE393" s="1"/>
      <c r="DF393" s="1"/>
      <c r="DG393" s="1"/>
      <c r="DH393" s="1"/>
      <c r="DI393" s="1"/>
      <c r="DJ393" s="1"/>
      <c r="DK393" s="1"/>
      <c r="DL393" s="1"/>
      <c r="DM393" s="1"/>
      <c r="DN393" s="1"/>
      <c r="DO393" s="1"/>
    </row>
    <row r="394" spans="1:119" ht="13.5" customHeight="1" x14ac:dyDescent="0.2">
      <c r="A394" s="36"/>
      <c r="B394" s="36"/>
      <c r="C394" s="36"/>
      <c r="D394" s="36"/>
      <c r="E394" s="36"/>
      <c r="F394" s="36"/>
      <c r="G394" s="36"/>
      <c r="H394" s="36"/>
      <c r="I394" s="36"/>
      <c r="J394" s="36"/>
      <c r="K394" s="36"/>
      <c r="L394" s="36"/>
      <c r="M394" s="36"/>
      <c r="N394" s="36"/>
      <c r="O394" s="36"/>
      <c r="P394" s="36"/>
      <c r="Q394" s="36"/>
      <c r="R394" s="36"/>
      <c r="S394" s="36"/>
      <c r="T394" s="36"/>
      <c r="U394" s="36"/>
      <c r="V394" s="36"/>
      <c r="W394" s="36"/>
      <c r="X394" s="36"/>
      <c r="BS394" s="1"/>
      <c r="BT394" s="1"/>
      <c r="BU394" s="1"/>
      <c r="BV394" s="1"/>
      <c r="BW394" s="1"/>
      <c r="BX394" s="1"/>
      <c r="BY394" s="1"/>
      <c r="BZ394" s="1"/>
      <c r="CA394" s="1"/>
      <c r="CB394" s="1"/>
      <c r="CC394" s="1"/>
      <c r="CD394" s="1"/>
      <c r="CE394" s="1"/>
      <c r="CF394" s="1"/>
      <c r="CG394" s="1"/>
      <c r="CH394" s="1"/>
      <c r="CI394" s="1"/>
      <c r="CJ394" s="1"/>
      <c r="CK394" s="1"/>
      <c r="CL394" s="1"/>
      <c r="CM394" s="1"/>
      <c r="CN394" s="1"/>
      <c r="CO394" s="1"/>
      <c r="CP394" s="1"/>
      <c r="CQ394" s="1"/>
      <c r="CR394" s="1"/>
      <c r="CS394" s="1"/>
      <c r="CT394" s="1"/>
      <c r="CU394" s="1"/>
      <c r="CV394" s="1"/>
      <c r="CW394" s="1"/>
      <c r="CX394" s="1"/>
      <c r="CY394" s="1"/>
      <c r="CZ394" s="1"/>
      <c r="DA394" s="1"/>
      <c r="DB394" s="1"/>
      <c r="DC394" s="1"/>
      <c r="DD394" s="1"/>
      <c r="DE394" s="1"/>
      <c r="DF394" s="1"/>
      <c r="DG394" s="1"/>
      <c r="DH394" s="1"/>
      <c r="DI394" s="1"/>
      <c r="DJ394" s="1"/>
      <c r="DK394" s="1"/>
      <c r="DL394" s="1"/>
      <c r="DM394" s="1"/>
      <c r="DN394" s="1"/>
      <c r="DO394" s="1"/>
    </row>
    <row r="395" spans="1:119" ht="13.5" customHeight="1" x14ac:dyDescent="0.2">
      <c r="A395" s="36"/>
      <c r="B395" s="36"/>
      <c r="C395" s="36"/>
      <c r="D395" s="36"/>
      <c r="E395" s="36"/>
      <c r="F395" s="36"/>
      <c r="G395" s="36"/>
      <c r="H395" s="36"/>
      <c r="I395" s="36"/>
      <c r="J395" s="36"/>
      <c r="K395" s="36"/>
      <c r="L395" s="36"/>
      <c r="M395" s="36"/>
      <c r="N395" s="36"/>
      <c r="O395" s="36"/>
      <c r="P395" s="36"/>
      <c r="Q395" s="36"/>
      <c r="R395" s="36"/>
      <c r="S395" s="36"/>
      <c r="T395" s="36"/>
      <c r="U395" s="36"/>
      <c r="V395" s="36"/>
      <c r="W395" s="36"/>
      <c r="X395" s="36"/>
      <c r="BS395" s="1"/>
      <c r="BT395" s="1"/>
      <c r="BU395" s="1"/>
      <c r="BV395" s="1"/>
      <c r="BW395" s="1"/>
      <c r="BX395" s="1"/>
      <c r="BY395" s="1"/>
      <c r="BZ395" s="1"/>
      <c r="CA395" s="1"/>
      <c r="CB395" s="1"/>
      <c r="CC395" s="1"/>
      <c r="CD395" s="1"/>
      <c r="CE395" s="1"/>
      <c r="CF395" s="1"/>
      <c r="CG395" s="1"/>
      <c r="CH395" s="1"/>
      <c r="CI395" s="1"/>
      <c r="CJ395" s="1"/>
      <c r="CK395" s="1"/>
      <c r="CL395" s="1"/>
      <c r="CM395" s="1"/>
      <c r="CN395" s="1"/>
      <c r="CO395" s="1"/>
      <c r="CP395" s="1"/>
      <c r="CQ395" s="1"/>
      <c r="CR395" s="1"/>
      <c r="CS395" s="1"/>
      <c r="CT395" s="1"/>
      <c r="CU395" s="1"/>
      <c r="CV395" s="1"/>
      <c r="CW395" s="1"/>
      <c r="CX395" s="1"/>
      <c r="CY395" s="1"/>
      <c r="CZ395" s="1"/>
      <c r="DA395" s="1"/>
      <c r="DB395" s="1"/>
      <c r="DC395" s="1"/>
      <c r="DD395" s="1"/>
      <c r="DE395" s="1"/>
      <c r="DF395" s="1"/>
      <c r="DG395" s="1"/>
      <c r="DH395" s="1"/>
      <c r="DI395" s="1"/>
      <c r="DJ395" s="1"/>
      <c r="DK395" s="1"/>
      <c r="DL395" s="1"/>
      <c r="DM395" s="1"/>
      <c r="DN395" s="1"/>
      <c r="DO395" s="1"/>
    </row>
    <row r="396" spans="1:119" ht="13.5" customHeight="1" x14ac:dyDescent="0.2">
      <c r="A396" s="36"/>
      <c r="B396" s="36"/>
      <c r="C396" s="36"/>
      <c r="D396" s="36"/>
      <c r="E396" s="36"/>
      <c r="F396" s="36"/>
      <c r="G396" s="36"/>
      <c r="H396" s="36"/>
      <c r="I396" s="36"/>
      <c r="J396" s="36"/>
      <c r="K396" s="36"/>
      <c r="L396" s="36"/>
      <c r="M396" s="36"/>
      <c r="N396" s="36"/>
      <c r="O396" s="36"/>
      <c r="P396" s="36"/>
      <c r="Q396" s="36"/>
      <c r="R396" s="36"/>
      <c r="S396" s="36"/>
      <c r="T396" s="36"/>
      <c r="U396" s="36"/>
      <c r="V396" s="36"/>
      <c r="W396" s="36"/>
      <c r="X396" s="36"/>
      <c r="BS396" s="1"/>
      <c r="BT396" s="1"/>
      <c r="BU396" s="1"/>
      <c r="BV396" s="1"/>
      <c r="BW396" s="1"/>
      <c r="BX396" s="1"/>
      <c r="BY396" s="1"/>
      <c r="BZ396" s="1"/>
      <c r="CA396" s="1"/>
      <c r="CB396" s="1"/>
      <c r="CC396" s="1"/>
      <c r="CD396" s="1"/>
      <c r="CE396" s="1"/>
      <c r="CF396" s="1"/>
      <c r="CG396" s="1"/>
      <c r="CH396" s="1"/>
      <c r="CI396" s="1"/>
      <c r="CJ396" s="1"/>
      <c r="CK396" s="1"/>
      <c r="CL396" s="1"/>
      <c r="CM396" s="1"/>
      <c r="CN396" s="1"/>
      <c r="CO396" s="1"/>
      <c r="CP396" s="1"/>
      <c r="CQ396" s="1"/>
      <c r="CR396" s="1"/>
      <c r="CS396" s="1"/>
      <c r="CT396" s="1"/>
      <c r="CU396" s="1"/>
      <c r="CV396" s="1"/>
      <c r="CW396" s="1"/>
      <c r="CX396" s="1"/>
      <c r="CY396" s="1"/>
      <c r="CZ396" s="1"/>
      <c r="DA396" s="1"/>
      <c r="DB396" s="1"/>
      <c r="DC396" s="1"/>
      <c r="DD396" s="1"/>
      <c r="DE396" s="1"/>
      <c r="DF396" s="1"/>
      <c r="DG396" s="1"/>
      <c r="DH396" s="1"/>
      <c r="DI396" s="1"/>
      <c r="DJ396" s="1"/>
      <c r="DK396" s="1"/>
      <c r="DL396" s="1"/>
      <c r="DM396" s="1"/>
      <c r="DN396" s="1"/>
      <c r="DO396" s="1"/>
    </row>
    <row r="397" spans="1:119" ht="13.5" customHeight="1" x14ac:dyDescent="0.2">
      <c r="A397" s="36"/>
      <c r="B397" s="36"/>
      <c r="C397" s="36"/>
      <c r="D397" s="36"/>
      <c r="E397" s="36"/>
      <c r="F397" s="36"/>
      <c r="G397" s="36"/>
      <c r="H397" s="36"/>
      <c r="I397" s="36"/>
      <c r="J397" s="36"/>
      <c r="K397" s="36"/>
      <c r="L397" s="36"/>
      <c r="M397" s="36"/>
      <c r="N397" s="36"/>
      <c r="O397" s="36"/>
      <c r="P397" s="36"/>
      <c r="Q397" s="36"/>
      <c r="R397" s="36"/>
      <c r="S397" s="36"/>
      <c r="T397" s="36"/>
      <c r="U397" s="36"/>
      <c r="V397" s="36"/>
      <c r="W397" s="36"/>
      <c r="X397" s="36"/>
      <c r="BS397" s="1"/>
      <c r="BT397" s="1"/>
      <c r="BU397" s="1"/>
      <c r="BV397" s="1"/>
      <c r="BW397" s="1"/>
      <c r="BX397" s="1"/>
      <c r="BY397" s="1"/>
      <c r="BZ397" s="1"/>
      <c r="CA397" s="1"/>
      <c r="CB397" s="1"/>
      <c r="CC397" s="1"/>
      <c r="CD397" s="1"/>
      <c r="CE397" s="1"/>
      <c r="CF397" s="1"/>
      <c r="CG397" s="1"/>
      <c r="CH397" s="1"/>
      <c r="CI397" s="1"/>
      <c r="CJ397" s="1"/>
      <c r="CK397" s="1"/>
      <c r="CL397" s="1"/>
      <c r="CM397" s="1"/>
      <c r="CN397" s="1"/>
      <c r="CO397" s="1"/>
      <c r="CP397" s="1"/>
      <c r="CQ397" s="1"/>
      <c r="CR397" s="1"/>
      <c r="CS397" s="1"/>
      <c r="CT397" s="1"/>
      <c r="CU397" s="1"/>
      <c r="CV397" s="1"/>
      <c r="CW397" s="1"/>
      <c r="CX397" s="1"/>
      <c r="CY397" s="1"/>
      <c r="CZ397" s="1"/>
      <c r="DA397" s="1"/>
      <c r="DB397" s="1"/>
      <c r="DC397" s="1"/>
      <c r="DD397" s="1"/>
      <c r="DE397" s="1"/>
      <c r="DF397" s="1"/>
      <c r="DG397" s="1"/>
      <c r="DH397" s="1"/>
      <c r="DI397" s="1"/>
      <c r="DJ397" s="1"/>
      <c r="DK397" s="1"/>
      <c r="DL397" s="1"/>
      <c r="DM397" s="1"/>
      <c r="DN397" s="1"/>
      <c r="DO397" s="1"/>
    </row>
    <row r="398" spans="1:119" ht="13.5" customHeight="1" x14ac:dyDescent="0.2">
      <c r="A398" s="36"/>
      <c r="B398" s="36"/>
      <c r="C398" s="36"/>
      <c r="D398" s="36"/>
      <c r="E398" s="36"/>
      <c r="F398" s="36"/>
      <c r="G398" s="36"/>
      <c r="H398" s="36"/>
      <c r="I398" s="36"/>
      <c r="J398" s="36"/>
      <c r="K398" s="36"/>
      <c r="L398" s="36"/>
      <c r="M398" s="36"/>
      <c r="N398" s="36"/>
      <c r="O398" s="36"/>
      <c r="P398" s="36"/>
      <c r="Q398" s="36"/>
      <c r="R398" s="36"/>
      <c r="S398" s="36"/>
      <c r="T398" s="36"/>
      <c r="U398" s="36"/>
      <c r="V398" s="36"/>
      <c r="W398" s="36"/>
      <c r="X398" s="36"/>
      <c r="BS398" s="1"/>
      <c r="BT398" s="1"/>
      <c r="BU398" s="1"/>
      <c r="BV398" s="1"/>
      <c r="BW398" s="1"/>
      <c r="BX398" s="1"/>
      <c r="BY398" s="1"/>
      <c r="BZ398" s="1"/>
      <c r="CA398" s="1"/>
      <c r="CB398" s="1"/>
      <c r="CC398" s="1"/>
      <c r="CD398" s="1"/>
      <c r="CE398" s="1"/>
      <c r="CF398" s="1"/>
      <c r="CG398" s="1"/>
      <c r="CH398" s="1"/>
      <c r="CI398" s="1"/>
      <c r="CJ398" s="1"/>
      <c r="CK398" s="1"/>
      <c r="CL398" s="1"/>
      <c r="CM398" s="1"/>
      <c r="CN398" s="1"/>
      <c r="CO398" s="1"/>
      <c r="CP398" s="1"/>
      <c r="CQ398" s="1"/>
      <c r="CR398" s="1"/>
      <c r="CS398" s="1"/>
      <c r="CT398" s="1"/>
      <c r="CU398" s="1"/>
      <c r="CV398" s="1"/>
      <c r="CW398" s="1"/>
      <c r="CX398" s="1"/>
      <c r="CY398" s="1"/>
      <c r="CZ398" s="1"/>
      <c r="DA398" s="1"/>
      <c r="DB398" s="1"/>
      <c r="DC398" s="1"/>
      <c r="DD398" s="1"/>
      <c r="DE398" s="1"/>
      <c r="DF398" s="1"/>
      <c r="DG398" s="1"/>
      <c r="DH398" s="1"/>
      <c r="DI398" s="1"/>
      <c r="DJ398" s="1"/>
      <c r="DK398" s="1"/>
      <c r="DL398" s="1"/>
      <c r="DM398" s="1"/>
      <c r="DN398" s="1"/>
      <c r="DO398" s="1"/>
    </row>
    <row r="399" spans="1:119" ht="13.5" customHeight="1" x14ac:dyDescent="0.2">
      <c r="A399" s="36"/>
      <c r="B399" s="36"/>
      <c r="C399" s="36"/>
      <c r="D399" s="36"/>
      <c r="E399" s="36"/>
      <c r="F399" s="36"/>
      <c r="G399" s="36"/>
      <c r="H399" s="36"/>
      <c r="I399" s="36"/>
      <c r="J399" s="36"/>
      <c r="K399" s="36"/>
      <c r="L399" s="36"/>
      <c r="M399" s="36"/>
      <c r="N399" s="36"/>
      <c r="O399" s="36"/>
      <c r="P399" s="36"/>
      <c r="Q399" s="36"/>
      <c r="R399" s="36"/>
      <c r="S399" s="36"/>
      <c r="T399" s="36"/>
      <c r="U399" s="36"/>
      <c r="V399" s="36"/>
      <c r="W399" s="36"/>
      <c r="X399" s="36"/>
      <c r="BS399" s="1"/>
      <c r="BT399" s="1"/>
      <c r="BU399" s="1"/>
      <c r="BV399" s="1"/>
      <c r="BW399" s="1"/>
      <c r="BX399" s="1"/>
      <c r="BY399" s="1"/>
      <c r="BZ399" s="1"/>
      <c r="CA399" s="1"/>
      <c r="CB399" s="1"/>
      <c r="CC399" s="1"/>
      <c r="CD399" s="1"/>
      <c r="CE399" s="1"/>
      <c r="CF399" s="1"/>
      <c r="CG399" s="1"/>
      <c r="CH399" s="1"/>
      <c r="CI399" s="1"/>
      <c r="CJ399" s="1"/>
      <c r="CK399" s="1"/>
      <c r="CL399" s="1"/>
      <c r="CM399" s="1"/>
      <c r="CN399" s="1"/>
      <c r="CO399" s="1"/>
      <c r="CP399" s="1"/>
      <c r="CQ399" s="1"/>
      <c r="CR399" s="1"/>
      <c r="CS399" s="1"/>
      <c r="CT399" s="1"/>
      <c r="CU399" s="1"/>
      <c r="CV399" s="1"/>
      <c r="CW399" s="1"/>
      <c r="CX399" s="1"/>
      <c r="CY399" s="1"/>
      <c r="CZ399" s="1"/>
      <c r="DA399" s="1"/>
      <c r="DB399" s="1"/>
      <c r="DC399" s="1"/>
      <c r="DD399" s="1"/>
      <c r="DE399" s="1"/>
      <c r="DF399" s="1"/>
      <c r="DG399" s="1"/>
      <c r="DH399" s="1"/>
      <c r="DI399" s="1"/>
      <c r="DJ399" s="1"/>
      <c r="DK399" s="1"/>
      <c r="DL399" s="1"/>
      <c r="DM399" s="1"/>
      <c r="DN399" s="1"/>
      <c r="DO399" s="1"/>
    </row>
    <row r="400" spans="1:119" ht="13.5" customHeight="1" x14ac:dyDescent="0.2">
      <c r="A400" s="36"/>
      <c r="B400" s="36"/>
      <c r="C400" s="36"/>
      <c r="D400" s="36"/>
      <c r="E400" s="36"/>
      <c r="F400" s="36"/>
      <c r="G400" s="36"/>
      <c r="H400" s="36"/>
      <c r="I400" s="36"/>
      <c r="J400" s="36"/>
      <c r="K400" s="36"/>
      <c r="L400" s="36"/>
      <c r="M400" s="36"/>
      <c r="N400" s="36"/>
      <c r="O400" s="36"/>
      <c r="P400" s="36"/>
      <c r="Q400" s="36"/>
      <c r="R400" s="36"/>
      <c r="S400" s="36"/>
      <c r="T400" s="36"/>
      <c r="U400" s="36"/>
      <c r="V400" s="36"/>
      <c r="W400" s="36"/>
      <c r="X400" s="36"/>
      <c r="BS400" s="1"/>
      <c r="BT400" s="1"/>
      <c r="BU400" s="1"/>
      <c r="BV400" s="1"/>
      <c r="BW400" s="1"/>
      <c r="BX400" s="1"/>
      <c r="BY400" s="1"/>
      <c r="BZ400" s="1"/>
      <c r="CA400" s="1"/>
      <c r="CB400" s="1"/>
      <c r="CC400" s="1"/>
      <c r="CD400" s="1"/>
      <c r="CE400" s="1"/>
      <c r="CF400" s="1"/>
      <c r="CG400" s="1"/>
      <c r="CH400" s="1"/>
      <c r="CI400" s="1"/>
      <c r="CJ400" s="1"/>
      <c r="CK400" s="1"/>
      <c r="CL400" s="1"/>
      <c r="CM400" s="1"/>
      <c r="CN400" s="1"/>
      <c r="CO400" s="1"/>
      <c r="CP400" s="1"/>
      <c r="CQ400" s="1"/>
      <c r="CR400" s="1"/>
      <c r="CS400" s="1"/>
      <c r="CT400" s="1"/>
      <c r="CU400" s="1"/>
      <c r="CV400" s="1"/>
      <c r="CW400" s="1"/>
      <c r="CX400" s="1"/>
      <c r="CY400" s="1"/>
      <c r="CZ400" s="1"/>
      <c r="DA400" s="1"/>
      <c r="DB400" s="1"/>
      <c r="DC400" s="1"/>
      <c r="DD400" s="1"/>
      <c r="DE400" s="1"/>
      <c r="DF400" s="1"/>
      <c r="DG400" s="1"/>
      <c r="DH400" s="1"/>
      <c r="DI400" s="1"/>
      <c r="DJ400" s="1"/>
      <c r="DK400" s="1"/>
      <c r="DL400" s="1"/>
      <c r="DM400" s="1"/>
      <c r="DN400" s="1"/>
      <c r="DO400" s="1"/>
    </row>
    <row r="401" spans="1:119" ht="13.5" customHeight="1" x14ac:dyDescent="0.2">
      <c r="A401" s="36"/>
      <c r="B401" s="36"/>
      <c r="C401" s="36"/>
      <c r="D401" s="36"/>
      <c r="E401" s="36"/>
      <c r="F401" s="36"/>
      <c r="G401" s="36"/>
      <c r="H401" s="36"/>
      <c r="I401" s="36"/>
      <c r="J401" s="36"/>
      <c r="K401" s="36"/>
      <c r="L401" s="36"/>
      <c r="M401" s="36"/>
      <c r="N401" s="36"/>
      <c r="O401" s="36"/>
      <c r="P401" s="36"/>
      <c r="Q401" s="36"/>
      <c r="R401" s="36"/>
      <c r="S401" s="36"/>
      <c r="T401" s="36"/>
      <c r="U401" s="36"/>
      <c r="V401" s="36"/>
      <c r="W401" s="36"/>
      <c r="X401" s="36"/>
      <c r="BS401" s="1"/>
      <c r="BT401" s="1"/>
      <c r="BU401" s="1"/>
      <c r="BV401" s="1"/>
      <c r="BW401" s="1"/>
      <c r="BX401" s="1"/>
      <c r="BY401" s="1"/>
      <c r="BZ401" s="1"/>
      <c r="CA401" s="1"/>
      <c r="CB401" s="1"/>
      <c r="CC401" s="1"/>
      <c r="CD401" s="1"/>
      <c r="CE401" s="1"/>
      <c r="CF401" s="1"/>
      <c r="CG401" s="1"/>
      <c r="CH401" s="1"/>
      <c r="CI401" s="1"/>
      <c r="CJ401" s="1"/>
      <c r="CK401" s="1"/>
      <c r="CL401" s="1"/>
      <c r="CM401" s="1"/>
      <c r="CN401" s="1"/>
      <c r="CO401" s="1"/>
      <c r="CP401" s="1"/>
      <c r="CQ401" s="1"/>
      <c r="CR401" s="1"/>
      <c r="CS401" s="1"/>
      <c r="CT401" s="1"/>
      <c r="CU401" s="1"/>
      <c r="CV401" s="1"/>
      <c r="CW401" s="1"/>
      <c r="CX401" s="1"/>
      <c r="CY401" s="1"/>
      <c r="CZ401" s="1"/>
      <c r="DA401" s="1"/>
      <c r="DB401" s="1"/>
      <c r="DC401" s="1"/>
      <c r="DD401" s="1"/>
      <c r="DE401" s="1"/>
      <c r="DF401" s="1"/>
      <c r="DG401" s="1"/>
      <c r="DH401" s="1"/>
      <c r="DI401" s="1"/>
      <c r="DJ401" s="1"/>
      <c r="DK401" s="1"/>
      <c r="DL401" s="1"/>
      <c r="DM401" s="1"/>
      <c r="DN401" s="1"/>
      <c r="DO401" s="1"/>
    </row>
    <row r="402" spans="1:119" ht="13.5" customHeight="1" x14ac:dyDescent="0.2">
      <c r="A402" s="36"/>
      <c r="B402" s="36"/>
      <c r="C402" s="36"/>
      <c r="D402" s="36"/>
      <c r="E402" s="36"/>
      <c r="F402" s="36"/>
      <c r="G402" s="36"/>
      <c r="H402" s="36"/>
      <c r="I402" s="36"/>
      <c r="J402" s="36"/>
      <c r="K402" s="36"/>
      <c r="L402" s="36"/>
      <c r="M402" s="36"/>
      <c r="N402" s="36"/>
      <c r="O402" s="36"/>
      <c r="P402" s="36"/>
      <c r="Q402" s="36"/>
      <c r="R402" s="36"/>
      <c r="S402" s="36"/>
      <c r="T402" s="36"/>
      <c r="U402" s="36"/>
      <c r="V402" s="36"/>
      <c r="W402" s="36"/>
      <c r="X402" s="36"/>
      <c r="BS402" s="1"/>
      <c r="BT402" s="1"/>
      <c r="BU402" s="1"/>
      <c r="BV402" s="1"/>
      <c r="BW402" s="1"/>
      <c r="BX402" s="1"/>
      <c r="BY402" s="1"/>
      <c r="BZ402" s="1"/>
      <c r="CA402" s="1"/>
      <c r="CB402" s="1"/>
      <c r="CC402" s="1"/>
      <c r="CD402" s="1"/>
      <c r="CE402" s="1"/>
      <c r="CF402" s="1"/>
      <c r="CG402" s="1"/>
      <c r="CH402" s="1"/>
      <c r="CI402" s="1"/>
      <c r="CJ402" s="1"/>
      <c r="CK402" s="1"/>
      <c r="CL402" s="1"/>
      <c r="CM402" s="1"/>
      <c r="CN402" s="1"/>
      <c r="CO402" s="1"/>
      <c r="CP402" s="1"/>
      <c r="CQ402" s="1"/>
      <c r="CR402" s="1"/>
      <c r="CS402" s="1"/>
      <c r="CT402" s="1"/>
      <c r="CU402" s="1"/>
      <c r="CV402" s="1"/>
      <c r="CW402" s="1"/>
      <c r="CX402" s="1"/>
      <c r="CY402" s="1"/>
      <c r="CZ402" s="1"/>
      <c r="DA402" s="1"/>
      <c r="DB402" s="1"/>
      <c r="DC402" s="1"/>
      <c r="DD402" s="1"/>
      <c r="DE402" s="1"/>
      <c r="DF402" s="1"/>
      <c r="DG402" s="1"/>
      <c r="DH402" s="1"/>
      <c r="DI402" s="1"/>
      <c r="DJ402" s="1"/>
      <c r="DK402" s="1"/>
      <c r="DL402" s="1"/>
      <c r="DM402" s="1"/>
      <c r="DN402" s="1"/>
      <c r="DO402" s="1"/>
    </row>
    <row r="403" spans="1:119" ht="13.5" customHeight="1" x14ac:dyDescent="0.2">
      <c r="A403" s="36"/>
      <c r="B403" s="36"/>
      <c r="C403" s="36"/>
      <c r="D403" s="36"/>
      <c r="E403" s="36"/>
      <c r="F403" s="36"/>
      <c r="G403" s="36"/>
      <c r="H403" s="36"/>
      <c r="I403" s="36"/>
      <c r="J403" s="36"/>
      <c r="K403" s="36"/>
      <c r="L403" s="36"/>
      <c r="M403" s="36"/>
      <c r="N403" s="36"/>
      <c r="O403" s="36"/>
      <c r="P403" s="36"/>
      <c r="Q403" s="36"/>
      <c r="R403" s="36"/>
      <c r="S403" s="36"/>
      <c r="T403" s="36"/>
      <c r="U403" s="36"/>
      <c r="V403" s="36"/>
      <c r="W403" s="36"/>
      <c r="X403" s="36"/>
      <c r="BS403" s="1"/>
      <c r="BT403" s="1"/>
      <c r="BU403" s="1"/>
      <c r="BV403" s="1"/>
      <c r="BW403" s="1"/>
      <c r="BX403" s="1"/>
      <c r="BY403" s="1"/>
      <c r="BZ403" s="1"/>
      <c r="CA403" s="1"/>
      <c r="CB403" s="1"/>
      <c r="CC403" s="1"/>
      <c r="CD403" s="1"/>
      <c r="CE403" s="1"/>
      <c r="CF403" s="1"/>
      <c r="CG403" s="1"/>
      <c r="CH403" s="1"/>
      <c r="CI403" s="1"/>
      <c r="CJ403" s="1"/>
      <c r="CK403" s="1"/>
      <c r="CL403" s="1"/>
      <c r="CM403" s="1"/>
      <c r="CN403" s="1"/>
      <c r="CO403" s="1"/>
      <c r="CP403" s="1"/>
      <c r="CQ403" s="1"/>
      <c r="CR403" s="1"/>
      <c r="CS403" s="1"/>
      <c r="CT403" s="1"/>
      <c r="CU403" s="1"/>
      <c r="CV403" s="1"/>
      <c r="CW403" s="1"/>
      <c r="CX403" s="1"/>
      <c r="CY403" s="1"/>
      <c r="CZ403" s="1"/>
      <c r="DA403" s="1"/>
      <c r="DB403" s="1"/>
      <c r="DC403" s="1"/>
      <c r="DD403" s="1"/>
      <c r="DE403" s="1"/>
      <c r="DF403" s="1"/>
      <c r="DG403" s="1"/>
      <c r="DH403" s="1"/>
      <c r="DI403" s="1"/>
      <c r="DJ403" s="1"/>
      <c r="DK403" s="1"/>
      <c r="DL403" s="1"/>
      <c r="DM403" s="1"/>
      <c r="DN403" s="1"/>
      <c r="DO403" s="1"/>
    </row>
    <row r="404" spans="1:119" ht="13.5" customHeight="1" x14ac:dyDescent="0.2">
      <c r="A404" s="36"/>
      <c r="B404" s="36"/>
      <c r="C404" s="36"/>
      <c r="D404" s="36"/>
      <c r="E404" s="36"/>
      <c r="F404" s="36"/>
      <c r="G404" s="36"/>
      <c r="H404" s="36"/>
      <c r="I404" s="36"/>
      <c r="J404" s="36"/>
      <c r="K404" s="36"/>
      <c r="L404" s="36"/>
      <c r="M404" s="36"/>
      <c r="N404" s="36"/>
      <c r="O404" s="36"/>
      <c r="P404" s="36"/>
      <c r="Q404" s="36"/>
      <c r="R404" s="36"/>
      <c r="S404" s="36"/>
      <c r="T404" s="36"/>
      <c r="U404" s="36"/>
      <c r="V404" s="36"/>
      <c r="W404" s="36"/>
      <c r="X404" s="36"/>
      <c r="BS404" s="1"/>
      <c r="BT404" s="1"/>
      <c r="BU404" s="1"/>
      <c r="BV404" s="1"/>
      <c r="BW404" s="1"/>
      <c r="BX404" s="1"/>
      <c r="BY404" s="1"/>
      <c r="BZ404" s="1"/>
      <c r="CA404" s="1"/>
      <c r="CB404" s="1"/>
      <c r="CC404" s="1"/>
      <c r="CD404" s="1"/>
      <c r="CE404" s="1"/>
      <c r="CF404" s="1"/>
      <c r="CG404" s="1"/>
      <c r="CH404" s="1"/>
      <c r="CI404" s="1"/>
      <c r="CJ404" s="1"/>
      <c r="CK404" s="1"/>
      <c r="CL404" s="1"/>
      <c r="CM404" s="1"/>
      <c r="CN404" s="1"/>
      <c r="CO404" s="1"/>
      <c r="CP404" s="1"/>
      <c r="CQ404" s="1"/>
      <c r="CR404" s="1"/>
      <c r="CS404" s="1"/>
      <c r="CT404" s="1"/>
      <c r="CU404" s="1"/>
      <c r="CV404" s="1"/>
      <c r="CW404" s="1"/>
      <c r="CX404" s="1"/>
      <c r="CY404" s="1"/>
      <c r="CZ404" s="1"/>
      <c r="DA404" s="1"/>
      <c r="DB404" s="1"/>
      <c r="DC404" s="1"/>
      <c r="DD404" s="1"/>
      <c r="DE404" s="1"/>
      <c r="DF404" s="1"/>
      <c r="DG404" s="1"/>
      <c r="DH404" s="1"/>
      <c r="DI404" s="1"/>
      <c r="DJ404" s="1"/>
      <c r="DK404" s="1"/>
      <c r="DL404" s="1"/>
      <c r="DM404" s="1"/>
      <c r="DN404" s="1"/>
      <c r="DO404" s="1"/>
    </row>
    <row r="405" spans="1:119" ht="13.5" customHeight="1" x14ac:dyDescent="0.2">
      <c r="A405" s="36"/>
      <c r="B405" s="36"/>
      <c r="C405" s="36"/>
      <c r="D405" s="36"/>
      <c r="E405" s="36"/>
      <c r="F405" s="36"/>
      <c r="G405" s="36"/>
      <c r="H405" s="36"/>
      <c r="I405" s="36"/>
      <c r="J405" s="36"/>
      <c r="K405" s="36"/>
      <c r="L405" s="36"/>
      <c r="M405" s="36"/>
      <c r="N405" s="36"/>
      <c r="O405" s="36"/>
      <c r="P405" s="36"/>
      <c r="Q405" s="36"/>
      <c r="R405" s="36"/>
      <c r="S405" s="36"/>
      <c r="T405" s="36"/>
      <c r="U405" s="36"/>
      <c r="V405" s="36"/>
      <c r="W405" s="36"/>
      <c r="X405" s="36"/>
      <c r="BS405" s="1"/>
      <c r="BT405" s="1"/>
      <c r="BU405" s="1"/>
      <c r="BV405" s="1"/>
      <c r="BW405" s="1"/>
      <c r="BX405" s="1"/>
      <c r="BY405" s="1"/>
      <c r="BZ405" s="1"/>
      <c r="CA405" s="1"/>
      <c r="CB405" s="1"/>
      <c r="CC405" s="1"/>
      <c r="CD405" s="1"/>
      <c r="CE405" s="1"/>
      <c r="CF405" s="1"/>
      <c r="CG405" s="1"/>
      <c r="CH405" s="1"/>
      <c r="CI405" s="1"/>
      <c r="CJ405" s="1"/>
      <c r="CK405" s="1"/>
      <c r="CL405" s="1"/>
      <c r="CM405" s="1"/>
      <c r="CN405" s="1"/>
      <c r="CO405" s="1"/>
      <c r="CP405" s="1"/>
      <c r="CQ405" s="1"/>
      <c r="CR405" s="1"/>
      <c r="CS405" s="1"/>
      <c r="CT405" s="1"/>
      <c r="CU405" s="1"/>
      <c r="CV405" s="1"/>
      <c r="CW405" s="1"/>
      <c r="CX405" s="1"/>
      <c r="CY405" s="1"/>
      <c r="CZ405" s="1"/>
      <c r="DA405" s="1"/>
      <c r="DB405" s="1"/>
      <c r="DC405" s="1"/>
      <c r="DD405" s="1"/>
      <c r="DE405" s="1"/>
      <c r="DF405" s="1"/>
      <c r="DG405" s="1"/>
      <c r="DH405" s="1"/>
      <c r="DI405" s="1"/>
      <c r="DJ405" s="1"/>
      <c r="DK405" s="1"/>
      <c r="DL405" s="1"/>
      <c r="DM405" s="1"/>
      <c r="DN405" s="1"/>
      <c r="DO405" s="1"/>
    </row>
    <row r="406" spans="1:119" ht="13.5" customHeight="1" x14ac:dyDescent="0.2">
      <c r="A406" s="36"/>
      <c r="B406" s="36"/>
      <c r="C406" s="36"/>
      <c r="D406" s="36"/>
      <c r="E406" s="36"/>
      <c r="F406" s="36"/>
      <c r="G406" s="36"/>
      <c r="H406" s="36"/>
      <c r="I406" s="36"/>
      <c r="J406" s="36"/>
      <c r="K406" s="36"/>
      <c r="L406" s="36"/>
      <c r="M406" s="36"/>
      <c r="N406" s="36"/>
      <c r="O406" s="36"/>
      <c r="P406" s="36"/>
      <c r="Q406" s="36"/>
      <c r="R406" s="36"/>
      <c r="S406" s="36"/>
      <c r="T406" s="36"/>
      <c r="U406" s="36"/>
      <c r="V406" s="36"/>
      <c r="W406" s="36"/>
      <c r="X406" s="36"/>
      <c r="BS406" s="1"/>
      <c r="BT406" s="1"/>
      <c r="BU406" s="1"/>
      <c r="BV406" s="1"/>
      <c r="BW406" s="1"/>
      <c r="BX406" s="1"/>
      <c r="BY406" s="1"/>
      <c r="BZ406" s="1"/>
      <c r="CA406" s="1"/>
      <c r="CB406" s="1"/>
      <c r="CC406" s="1"/>
      <c r="CD406" s="1"/>
      <c r="CE406" s="1"/>
      <c r="CF406" s="1"/>
      <c r="CG406" s="1"/>
      <c r="CH406" s="1"/>
      <c r="CI406" s="1"/>
      <c r="CJ406" s="1"/>
      <c r="CK406" s="1"/>
      <c r="CL406" s="1"/>
      <c r="CM406" s="1"/>
      <c r="CN406" s="1"/>
      <c r="CO406" s="1"/>
      <c r="CP406" s="1"/>
      <c r="CQ406" s="1"/>
      <c r="CR406" s="1"/>
      <c r="CS406" s="1"/>
      <c r="CT406" s="1"/>
      <c r="CU406" s="1"/>
      <c r="CV406" s="1"/>
      <c r="CW406" s="1"/>
      <c r="CX406" s="1"/>
      <c r="CY406" s="1"/>
      <c r="CZ406" s="1"/>
      <c r="DA406" s="1"/>
      <c r="DB406" s="1"/>
      <c r="DC406" s="1"/>
      <c r="DD406" s="1"/>
      <c r="DE406" s="1"/>
      <c r="DF406" s="1"/>
      <c r="DG406" s="1"/>
      <c r="DH406" s="1"/>
      <c r="DI406" s="1"/>
      <c r="DJ406" s="1"/>
      <c r="DK406" s="1"/>
      <c r="DL406" s="1"/>
      <c r="DM406" s="1"/>
      <c r="DN406" s="1"/>
      <c r="DO406" s="1"/>
    </row>
    <row r="407" spans="1:119" ht="13.5" customHeight="1" x14ac:dyDescent="0.2">
      <c r="A407" s="36"/>
      <c r="B407" s="36"/>
      <c r="C407" s="36"/>
      <c r="D407" s="36"/>
      <c r="E407" s="36"/>
      <c r="F407" s="36"/>
      <c r="G407" s="36"/>
      <c r="H407" s="36"/>
      <c r="I407" s="36"/>
      <c r="J407" s="36"/>
      <c r="K407" s="36"/>
      <c r="L407" s="36"/>
      <c r="M407" s="36"/>
      <c r="N407" s="36"/>
      <c r="O407" s="36"/>
      <c r="P407" s="36"/>
      <c r="Q407" s="36"/>
      <c r="R407" s="36"/>
      <c r="S407" s="36"/>
      <c r="T407" s="36"/>
      <c r="U407" s="36"/>
      <c r="V407" s="36"/>
      <c r="W407" s="36"/>
      <c r="X407" s="36"/>
      <c r="BS407" s="1"/>
      <c r="BT407" s="1"/>
      <c r="BU407" s="1"/>
      <c r="BV407" s="1"/>
      <c r="BW407" s="1"/>
      <c r="BX407" s="1"/>
      <c r="BY407" s="1"/>
      <c r="BZ407" s="1"/>
      <c r="CA407" s="1"/>
      <c r="CB407" s="1"/>
      <c r="CC407" s="1"/>
      <c r="CD407" s="1"/>
      <c r="CE407" s="1"/>
      <c r="CF407" s="1"/>
      <c r="CG407" s="1"/>
      <c r="CH407" s="1"/>
      <c r="CI407" s="1"/>
      <c r="CJ407" s="1"/>
      <c r="CK407" s="1"/>
      <c r="CL407" s="1"/>
      <c r="CM407" s="1"/>
      <c r="CN407" s="1"/>
      <c r="CO407" s="1"/>
      <c r="CP407" s="1"/>
      <c r="CQ407" s="1"/>
      <c r="CR407" s="1"/>
      <c r="CS407" s="1"/>
      <c r="CT407" s="1"/>
      <c r="CU407" s="1"/>
      <c r="CV407" s="1"/>
      <c r="CW407" s="1"/>
      <c r="CX407" s="1"/>
      <c r="CY407" s="1"/>
      <c r="CZ407" s="1"/>
      <c r="DA407" s="1"/>
      <c r="DB407" s="1"/>
      <c r="DC407" s="1"/>
      <c r="DD407" s="1"/>
      <c r="DE407" s="1"/>
      <c r="DF407" s="1"/>
      <c r="DG407" s="1"/>
      <c r="DH407" s="1"/>
      <c r="DI407" s="1"/>
      <c r="DJ407" s="1"/>
      <c r="DK407" s="1"/>
      <c r="DL407" s="1"/>
      <c r="DM407" s="1"/>
      <c r="DN407" s="1"/>
      <c r="DO407" s="1"/>
    </row>
    <row r="408" spans="1:119" ht="13.5" customHeight="1" x14ac:dyDescent="0.2">
      <c r="A408" s="36"/>
      <c r="B408" s="36"/>
      <c r="C408" s="36"/>
      <c r="D408" s="36"/>
      <c r="E408" s="36"/>
      <c r="F408" s="36"/>
      <c r="G408" s="36"/>
      <c r="H408" s="36"/>
      <c r="I408" s="36"/>
      <c r="J408" s="36"/>
      <c r="K408" s="36"/>
      <c r="L408" s="36"/>
      <c r="M408" s="36"/>
      <c r="N408" s="36"/>
      <c r="O408" s="36"/>
      <c r="P408" s="36"/>
      <c r="Q408" s="36"/>
      <c r="R408" s="36"/>
      <c r="S408" s="36"/>
      <c r="T408" s="36"/>
      <c r="U408" s="36"/>
      <c r="V408" s="36"/>
      <c r="W408" s="36"/>
      <c r="X408" s="36"/>
      <c r="BS408" s="1"/>
      <c r="BT408" s="1"/>
      <c r="BU408" s="1"/>
      <c r="BV408" s="1"/>
      <c r="BW408" s="1"/>
      <c r="BX408" s="1"/>
      <c r="BY408" s="1"/>
      <c r="BZ408" s="1"/>
      <c r="CA408" s="1"/>
      <c r="CB408" s="1"/>
      <c r="CC408" s="1"/>
      <c r="CD408" s="1"/>
      <c r="CE408" s="1"/>
      <c r="CF408" s="1"/>
      <c r="CG408" s="1"/>
      <c r="CH408" s="1"/>
      <c r="CI408" s="1"/>
      <c r="CJ408" s="1"/>
      <c r="CK408" s="1"/>
      <c r="CL408" s="1"/>
      <c r="CM408" s="1"/>
      <c r="CN408" s="1"/>
      <c r="CO408" s="1"/>
      <c r="CP408" s="1"/>
      <c r="CQ408" s="1"/>
      <c r="CR408" s="1"/>
      <c r="CS408" s="1"/>
      <c r="CT408" s="1"/>
      <c r="CU408" s="1"/>
      <c r="CV408" s="1"/>
      <c r="CW408" s="1"/>
      <c r="CX408" s="1"/>
      <c r="CY408" s="1"/>
      <c r="CZ408" s="1"/>
      <c r="DA408" s="1"/>
      <c r="DB408" s="1"/>
      <c r="DC408" s="1"/>
      <c r="DD408" s="1"/>
      <c r="DE408" s="1"/>
      <c r="DF408" s="1"/>
      <c r="DG408" s="1"/>
      <c r="DH408" s="1"/>
      <c r="DI408" s="1"/>
      <c r="DJ408" s="1"/>
      <c r="DK408" s="1"/>
      <c r="DL408" s="1"/>
      <c r="DM408" s="1"/>
      <c r="DN408" s="1"/>
      <c r="DO408" s="1"/>
    </row>
    <row r="409" spans="1:119" ht="13.5" customHeight="1" x14ac:dyDescent="0.2">
      <c r="A409" s="36"/>
      <c r="B409" s="36"/>
      <c r="C409" s="36"/>
      <c r="D409" s="36"/>
      <c r="E409" s="36"/>
      <c r="F409" s="36"/>
      <c r="G409" s="36"/>
      <c r="H409" s="36"/>
      <c r="I409" s="36"/>
      <c r="J409" s="36"/>
      <c r="K409" s="36"/>
      <c r="L409" s="36"/>
      <c r="M409" s="36"/>
      <c r="N409" s="36"/>
      <c r="O409" s="36"/>
      <c r="P409" s="36"/>
      <c r="Q409" s="36"/>
      <c r="R409" s="36"/>
      <c r="S409" s="36"/>
      <c r="T409" s="36"/>
      <c r="U409" s="36"/>
      <c r="V409" s="36"/>
      <c r="W409" s="36"/>
      <c r="X409" s="36"/>
      <c r="BS409" s="1"/>
      <c r="BT409" s="1"/>
      <c r="BU409" s="1"/>
      <c r="BV409" s="1"/>
      <c r="BW409" s="1"/>
      <c r="BX409" s="1"/>
      <c r="BY409" s="1"/>
      <c r="BZ409" s="1"/>
      <c r="CA409" s="1"/>
      <c r="CB409" s="1"/>
      <c r="CC409" s="1"/>
      <c r="CD409" s="1"/>
      <c r="CE409" s="1"/>
      <c r="CF409" s="1"/>
      <c r="CG409" s="1"/>
      <c r="CH409" s="1"/>
      <c r="CI409" s="1"/>
      <c r="CJ409" s="1"/>
      <c r="CK409" s="1"/>
      <c r="CL409" s="1"/>
      <c r="CM409" s="1"/>
      <c r="CN409" s="1"/>
      <c r="CO409" s="1"/>
      <c r="CP409" s="1"/>
      <c r="CQ409" s="1"/>
      <c r="CR409" s="1"/>
      <c r="CS409" s="1"/>
      <c r="CT409" s="1"/>
      <c r="CU409" s="1"/>
      <c r="CV409" s="1"/>
      <c r="CW409" s="1"/>
      <c r="CX409" s="1"/>
      <c r="CY409" s="1"/>
      <c r="CZ409" s="1"/>
      <c r="DA409" s="1"/>
      <c r="DB409" s="1"/>
      <c r="DC409" s="1"/>
      <c r="DD409" s="1"/>
      <c r="DE409" s="1"/>
      <c r="DF409" s="1"/>
      <c r="DG409" s="1"/>
      <c r="DH409" s="1"/>
      <c r="DI409" s="1"/>
      <c r="DJ409" s="1"/>
      <c r="DK409" s="1"/>
      <c r="DL409" s="1"/>
      <c r="DM409" s="1"/>
      <c r="DN409" s="1"/>
      <c r="DO409" s="1"/>
    </row>
    <row r="410" spans="1:119" ht="13.5" customHeight="1" x14ac:dyDescent="0.2">
      <c r="A410" s="36"/>
      <c r="B410" s="36"/>
      <c r="C410" s="36"/>
      <c r="D410" s="36"/>
      <c r="E410" s="36"/>
      <c r="F410" s="36"/>
      <c r="G410" s="36"/>
      <c r="H410" s="36"/>
      <c r="I410" s="36"/>
      <c r="J410" s="36"/>
      <c r="K410" s="36"/>
      <c r="L410" s="36"/>
      <c r="M410" s="36"/>
      <c r="N410" s="36"/>
      <c r="O410" s="36"/>
      <c r="P410" s="36"/>
      <c r="Q410" s="36"/>
      <c r="R410" s="36"/>
      <c r="S410" s="36"/>
      <c r="T410" s="36"/>
      <c r="U410" s="36"/>
      <c r="V410" s="36"/>
      <c r="W410" s="36"/>
      <c r="X410" s="36"/>
      <c r="BS410" s="1"/>
      <c r="BT410" s="1"/>
      <c r="BU410" s="1"/>
      <c r="BV410" s="1"/>
      <c r="BW410" s="1"/>
      <c r="BX410" s="1"/>
      <c r="BY410" s="1"/>
      <c r="BZ410" s="1"/>
      <c r="CA410" s="1"/>
      <c r="CB410" s="1"/>
      <c r="CC410" s="1"/>
      <c r="CD410" s="1"/>
      <c r="CE410" s="1"/>
      <c r="CF410" s="1"/>
      <c r="CG410" s="1"/>
      <c r="CH410" s="1"/>
      <c r="CI410" s="1"/>
      <c r="CJ410" s="1"/>
      <c r="CK410" s="1"/>
      <c r="CL410" s="1"/>
      <c r="CM410" s="1"/>
      <c r="CN410" s="1"/>
      <c r="CO410" s="1"/>
      <c r="CP410" s="1"/>
      <c r="CQ410" s="1"/>
      <c r="CR410" s="1"/>
      <c r="CS410" s="1"/>
      <c r="CT410" s="1"/>
      <c r="CU410" s="1"/>
      <c r="CV410" s="1"/>
      <c r="CW410" s="1"/>
      <c r="CX410" s="1"/>
      <c r="CY410" s="1"/>
      <c r="CZ410" s="1"/>
      <c r="DA410" s="1"/>
      <c r="DB410" s="1"/>
      <c r="DC410" s="1"/>
      <c r="DD410" s="1"/>
      <c r="DE410" s="1"/>
      <c r="DF410" s="1"/>
      <c r="DG410" s="1"/>
      <c r="DH410" s="1"/>
      <c r="DI410" s="1"/>
      <c r="DJ410" s="1"/>
      <c r="DK410" s="1"/>
      <c r="DL410" s="1"/>
      <c r="DM410" s="1"/>
      <c r="DN410" s="1"/>
      <c r="DO410" s="1"/>
    </row>
    <row r="411" spans="1:119" ht="13.5" customHeight="1" x14ac:dyDescent="0.2">
      <c r="A411" s="36"/>
      <c r="B411" s="36"/>
      <c r="C411" s="36"/>
      <c r="D411" s="36"/>
      <c r="E411" s="36"/>
      <c r="F411" s="36"/>
      <c r="G411" s="36"/>
      <c r="H411" s="36"/>
      <c r="I411" s="36"/>
      <c r="J411" s="36"/>
      <c r="K411" s="36"/>
      <c r="L411" s="36"/>
      <c r="M411" s="36"/>
      <c r="N411" s="36"/>
      <c r="O411" s="36"/>
      <c r="P411" s="36"/>
      <c r="Q411" s="36"/>
      <c r="R411" s="36"/>
      <c r="S411" s="36"/>
      <c r="T411" s="36"/>
      <c r="U411" s="36"/>
      <c r="V411" s="36"/>
      <c r="W411" s="36"/>
      <c r="X411" s="36"/>
      <c r="BS411" s="1"/>
      <c r="BT411" s="1"/>
      <c r="BU411" s="1"/>
      <c r="BV411" s="1"/>
      <c r="BW411" s="1"/>
      <c r="BX411" s="1"/>
      <c r="BY411" s="1"/>
      <c r="BZ411" s="1"/>
      <c r="CA411" s="1"/>
      <c r="CB411" s="1"/>
      <c r="CC411" s="1"/>
      <c r="CD411" s="1"/>
      <c r="CE411" s="1"/>
      <c r="CF411" s="1"/>
      <c r="CG411" s="1"/>
      <c r="CH411" s="1"/>
      <c r="CI411" s="1"/>
      <c r="CJ411" s="1"/>
      <c r="CK411" s="1"/>
      <c r="CL411" s="1"/>
      <c r="CM411" s="1"/>
      <c r="CN411" s="1"/>
      <c r="CO411" s="1"/>
      <c r="CP411" s="1"/>
      <c r="CQ411" s="1"/>
      <c r="CR411" s="1"/>
      <c r="CS411" s="1"/>
      <c r="CT411" s="1"/>
      <c r="CU411" s="1"/>
      <c r="CV411" s="1"/>
      <c r="CW411" s="1"/>
      <c r="CX411" s="1"/>
      <c r="CY411" s="1"/>
      <c r="CZ411" s="1"/>
      <c r="DA411" s="1"/>
      <c r="DB411" s="1"/>
      <c r="DC411" s="1"/>
      <c r="DD411" s="1"/>
      <c r="DE411" s="1"/>
      <c r="DF411" s="1"/>
      <c r="DG411" s="1"/>
      <c r="DH411" s="1"/>
      <c r="DI411" s="1"/>
      <c r="DJ411" s="1"/>
      <c r="DK411" s="1"/>
      <c r="DL411" s="1"/>
      <c r="DM411" s="1"/>
      <c r="DN411" s="1"/>
      <c r="DO411" s="1"/>
    </row>
    <row r="412" spans="1:119" ht="13.5" customHeight="1" x14ac:dyDescent="0.2">
      <c r="A412" s="36"/>
      <c r="B412" s="36"/>
      <c r="C412" s="36"/>
      <c r="D412" s="36"/>
      <c r="E412" s="36"/>
      <c r="F412" s="36"/>
      <c r="G412" s="36"/>
      <c r="H412" s="36"/>
      <c r="I412" s="36"/>
      <c r="J412" s="36"/>
      <c r="K412" s="36"/>
      <c r="L412" s="36"/>
      <c r="M412" s="36"/>
      <c r="N412" s="36"/>
      <c r="O412" s="36"/>
      <c r="P412" s="36"/>
      <c r="Q412" s="36"/>
      <c r="R412" s="36"/>
      <c r="S412" s="36"/>
      <c r="T412" s="36"/>
      <c r="U412" s="36"/>
      <c r="V412" s="36"/>
      <c r="W412" s="36"/>
      <c r="X412" s="36"/>
      <c r="BS412" s="1"/>
      <c r="BT412" s="1"/>
      <c r="BU412" s="1"/>
      <c r="BV412" s="1"/>
      <c r="BW412" s="1"/>
      <c r="BX412" s="1"/>
      <c r="BY412" s="1"/>
      <c r="BZ412" s="1"/>
      <c r="CA412" s="1"/>
      <c r="CB412" s="1"/>
      <c r="CC412" s="1"/>
      <c r="CD412" s="1"/>
      <c r="CE412" s="1"/>
      <c r="CF412" s="1"/>
      <c r="CG412" s="1"/>
      <c r="CH412" s="1"/>
      <c r="CI412" s="1"/>
      <c r="CJ412" s="1"/>
      <c r="CK412" s="1"/>
      <c r="CL412" s="1"/>
      <c r="CM412" s="1"/>
      <c r="CN412" s="1"/>
      <c r="CO412" s="1"/>
      <c r="CP412" s="1"/>
      <c r="CQ412" s="1"/>
      <c r="CR412" s="1"/>
      <c r="CS412" s="1"/>
      <c r="CT412" s="1"/>
      <c r="CU412" s="1"/>
      <c r="CV412" s="1"/>
      <c r="CW412" s="1"/>
      <c r="CX412" s="1"/>
      <c r="CY412" s="1"/>
      <c r="CZ412" s="1"/>
      <c r="DA412" s="1"/>
      <c r="DB412" s="1"/>
      <c r="DC412" s="1"/>
      <c r="DD412" s="1"/>
      <c r="DE412" s="1"/>
      <c r="DF412" s="1"/>
      <c r="DG412" s="1"/>
      <c r="DH412" s="1"/>
      <c r="DI412" s="1"/>
      <c r="DJ412" s="1"/>
      <c r="DK412" s="1"/>
      <c r="DL412" s="1"/>
      <c r="DM412" s="1"/>
      <c r="DN412" s="1"/>
      <c r="DO412" s="1"/>
    </row>
    <row r="413" spans="1:119" ht="13.5" customHeight="1" x14ac:dyDescent="0.2">
      <c r="A413" s="36"/>
      <c r="B413" s="36"/>
      <c r="C413" s="36"/>
      <c r="D413" s="36"/>
      <c r="E413" s="36"/>
      <c r="F413" s="36"/>
      <c r="G413" s="36"/>
      <c r="H413" s="36"/>
      <c r="I413" s="36"/>
      <c r="J413" s="36"/>
      <c r="K413" s="36"/>
      <c r="L413" s="36"/>
      <c r="M413" s="36"/>
      <c r="N413" s="36"/>
      <c r="O413" s="36"/>
      <c r="P413" s="36"/>
      <c r="Q413" s="36"/>
      <c r="R413" s="36"/>
      <c r="S413" s="36"/>
      <c r="T413" s="36"/>
      <c r="U413" s="36"/>
      <c r="V413" s="36"/>
      <c r="W413" s="36"/>
      <c r="X413" s="36"/>
      <c r="BS413" s="1"/>
      <c r="BT413" s="1"/>
      <c r="BU413" s="1"/>
      <c r="BV413" s="1"/>
      <c r="BW413" s="1"/>
      <c r="BX413" s="1"/>
      <c r="BY413" s="1"/>
      <c r="BZ413" s="1"/>
      <c r="CA413" s="1"/>
      <c r="CB413" s="1"/>
      <c r="CC413" s="1"/>
      <c r="CD413" s="1"/>
      <c r="CE413" s="1"/>
      <c r="CF413" s="1"/>
      <c r="CG413" s="1"/>
      <c r="CH413" s="1"/>
      <c r="CI413" s="1"/>
      <c r="CJ413" s="1"/>
      <c r="CK413" s="1"/>
      <c r="CL413" s="1"/>
      <c r="CM413" s="1"/>
      <c r="CN413" s="1"/>
      <c r="CO413" s="1"/>
      <c r="CP413" s="1"/>
      <c r="CQ413" s="1"/>
      <c r="CR413" s="1"/>
      <c r="CS413" s="1"/>
      <c r="CT413" s="1"/>
      <c r="CU413" s="1"/>
      <c r="CV413" s="1"/>
      <c r="CW413" s="1"/>
      <c r="CX413" s="1"/>
      <c r="CY413" s="1"/>
      <c r="CZ413" s="1"/>
      <c r="DA413" s="1"/>
      <c r="DB413" s="1"/>
      <c r="DC413" s="1"/>
      <c r="DD413" s="1"/>
      <c r="DE413" s="1"/>
      <c r="DF413" s="1"/>
      <c r="DG413" s="1"/>
      <c r="DH413" s="1"/>
      <c r="DI413" s="1"/>
      <c r="DJ413" s="1"/>
      <c r="DK413" s="1"/>
      <c r="DL413" s="1"/>
      <c r="DM413" s="1"/>
      <c r="DN413" s="1"/>
      <c r="DO413" s="1"/>
    </row>
    <row r="414" spans="1:119" ht="13.5" customHeight="1" x14ac:dyDescent="0.2">
      <c r="A414" s="36"/>
      <c r="B414" s="36"/>
      <c r="C414" s="36"/>
      <c r="D414" s="36"/>
      <c r="E414" s="36"/>
      <c r="F414" s="36"/>
      <c r="G414" s="36"/>
      <c r="H414" s="36"/>
      <c r="I414" s="36"/>
      <c r="J414" s="36"/>
      <c r="K414" s="36"/>
      <c r="L414" s="36"/>
      <c r="M414" s="36"/>
      <c r="N414" s="36"/>
      <c r="O414" s="36"/>
      <c r="P414" s="36"/>
      <c r="Q414" s="36"/>
      <c r="R414" s="36"/>
      <c r="S414" s="36"/>
      <c r="T414" s="36"/>
      <c r="U414" s="36"/>
      <c r="V414" s="36"/>
      <c r="W414" s="36"/>
      <c r="X414" s="36"/>
      <c r="BS414" s="1"/>
      <c r="BT414" s="1"/>
      <c r="BU414" s="1"/>
      <c r="BV414" s="1"/>
      <c r="BW414" s="1"/>
      <c r="BX414" s="1"/>
      <c r="BY414" s="1"/>
      <c r="BZ414" s="1"/>
      <c r="CA414" s="1"/>
      <c r="CB414" s="1"/>
      <c r="CC414" s="1"/>
      <c r="CD414" s="1"/>
      <c r="CE414" s="1"/>
      <c r="CF414" s="1"/>
      <c r="CG414" s="1"/>
      <c r="CH414" s="1"/>
      <c r="CI414" s="1"/>
      <c r="CJ414" s="1"/>
      <c r="CK414" s="1"/>
      <c r="CL414" s="1"/>
      <c r="CM414" s="1"/>
      <c r="CN414" s="1"/>
      <c r="CO414" s="1"/>
      <c r="CP414" s="1"/>
      <c r="CQ414" s="1"/>
      <c r="CR414" s="1"/>
      <c r="CS414" s="1"/>
      <c r="CT414" s="1"/>
      <c r="CU414" s="1"/>
      <c r="CV414" s="1"/>
      <c r="CW414" s="1"/>
      <c r="CX414" s="1"/>
      <c r="CY414" s="1"/>
      <c r="CZ414" s="1"/>
      <c r="DA414" s="1"/>
      <c r="DB414" s="1"/>
      <c r="DC414" s="1"/>
      <c r="DD414" s="1"/>
      <c r="DE414" s="1"/>
      <c r="DF414" s="1"/>
      <c r="DG414" s="1"/>
      <c r="DH414" s="1"/>
      <c r="DI414" s="1"/>
      <c r="DJ414" s="1"/>
      <c r="DK414" s="1"/>
      <c r="DL414" s="1"/>
      <c r="DM414" s="1"/>
      <c r="DN414" s="1"/>
      <c r="DO414" s="1"/>
    </row>
    <row r="415" spans="1:119" ht="13.5" customHeight="1" x14ac:dyDescent="0.2">
      <c r="A415" s="36"/>
      <c r="B415" s="36"/>
      <c r="C415" s="36"/>
      <c r="D415" s="36"/>
      <c r="E415" s="36"/>
      <c r="F415" s="36"/>
      <c r="G415" s="36"/>
      <c r="H415" s="36"/>
      <c r="I415" s="36"/>
      <c r="J415" s="36"/>
      <c r="K415" s="36"/>
      <c r="L415" s="36"/>
      <c r="M415" s="36"/>
      <c r="N415" s="36"/>
      <c r="O415" s="36"/>
      <c r="P415" s="36"/>
      <c r="Q415" s="36"/>
      <c r="R415" s="36"/>
      <c r="S415" s="36"/>
      <c r="T415" s="36"/>
      <c r="U415" s="36"/>
      <c r="V415" s="36"/>
      <c r="W415" s="36"/>
      <c r="X415" s="36"/>
      <c r="BS415" s="1"/>
      <c r="BT415" s="1"/>
      <c r="BU415" s="1"/>
      <c r="BV415" s="1"/>
      <c r="BW415" s="1"/>
      <c r="BX415" s="1"/>
      <c r="BY415" s="1"/>
      <c r="BZ415" s="1"/>
      <c r="CA415" s="1"/>
      <c r="CB415" s="1"/>
      <c r="CC415" s="1"/>
      <c r="CD415" s="1"/>
      <c r="CE415" s="1"/>
      <c r="CF415" s="1"/>
      <c r="CG415" s="1"/>
      <c r="CH415" s="1"/>
      <c r="CI415" s="1"/>
      <c r="CJ415" s="1"/>
      <c r="CK415" s="1"/>
      <c r="CL415" s="1"/>
      <c r="CM415" s="1"/>
      <c r="CN415" s="1"/>
      <c r="CO415" s="1"/>
      <c r="CP415" s="1"/>
      <c r="CQ415" s="1"/>
      <c r="CR415" s="1"/>
      <c r="CS415" s="1"/>
      <c r="CT415" s="1"/>
      <c r="CU415" s="1"/>
      <c r="CV415" s="1"/>
      <c r="CW415" s="1"/>
      <c r="CX415" s="1"/>
      <c r="CY415" s="1"/>
      <c r="CZ415" s="1"/>
      <c r="DA415" s="1"/>
      <c r="DB415" s="1"/>
      <c r="DC415" s="1"/>
      <c r="DD415" s="1"/>
      <c r="DE415" s="1"/>
      <c r="DF415" s="1"/>
      <c r="DG415" s="1"/>
      <c r="DH415" s="1"/>
      <c r="DI415" s="1"/>
      <c r="DJ415" s="1"/>
      <c r="DK415" s="1"/>
      <c r="DL415" s="1"/>
      <c r="DM415" s="1"/>
      <c r="DN415" s="1"/>
      <c r="DO415" s="1"/>
    </row>
    <row r="416" spans="1:119" ht="13.5" customHeight="1" x14ac:dyDescent="0.2">
      <c r="A416" s="36"/>
      <c r="B416" s="36"/>
      <c r="C416" s="36"/>
      <c r="D416" s="36"/>
      <c r="E416" s="36"/>
      <c r="F416" s="36"/>
      <c r="G416" s="36"/>
      <c r="H416" s="36"/>
      <c r="I416" s="36"/>
      <c r="J416" s="36"/>
      <c r="K416" s="36"/>
      <c r="L416" s="36"/>
      <c r="M416" s="36"/>
      <c r="N416" s="36"/>
      <c r="O416" s="36"/>
      <c r="P416" s="36"/>
      <c r="Q416" s="36"/>
      <c r="R416" s="36"/>
      <c r="S416" s="36"/>
      <c r="T416" s="36"/>
      <c r="U416" s="36"/>
      <c r="V416" s="36"/>
      <c r="W416" s="36"/>
      <c r="X416" s="36"/>
      <c r="BS416" s="1"/>
      <c r="BT416" s="1"/>
      <c r="BU416" s="1"/>
      <c r="BV416" s="1"/>
      <c r="BW416" s="1"/>
      <c r="BX416" s="1"/>
      <c r="BY416" s="1"/>
      <c r="BZ416" s="1"/>
      <c r="CA416" s="1"/>
      <c r="CB416" s="1"/>
      <c r="CC416" s="1"/>
      <c r="CD416" s="1"/>
      <c r="CE416" s="1"/>
      <c r="CF416" s="1"/>
      <c r="CG416" s="1"/>
      <c r="CH416" s="1"/>
      <c r="CI416" s="1"/>
      <c r="CJ416" s="1"/>
      <c r="CK416" s="1"/>
      <c r="CL416" s="1"/>
      <c r="CM416" s="1"/>
      <c r="CN416" s="1"/>
      <c r="CO416" s="1"/>
      <c r="CP416" s="1"/>
      <c r="CQ416" s="1"/>
      <c r="CR416" s="1"/>
      <c r="CS416" s="1"/>
      <c r="CT416" s="1"/>
      <c r="CU416" s="1"/>
      <c r="CV416" s="1"/>
      <c r="CW416" s="1"/>
      <c r="CX416" s="1"/>
      <c r="CY416" s="1"/>
      <c r="CZ416" s="1"/>
      <c r="DA416" s="1"/>
      <c r="DB416" s="1"/>
      <c r="DC416" s="1"/>
      <c r="DD416" s="1"/>
      <c r="DE416" s="1"/>
      <c r="DF416" s="1"/>
      <c r="DG416" s="1"/>
      <c r="DH416" s="1"/>
      <c r="DI416" s="1"/>
      <c r="DJ416" s="1"/>
      <c r="DK416" s="1"/>
      <c r="DL416" s="1"/>
      <c r="DM416" s="1"/>
      <c r="DN416" s="1"/>
      <c r="DO416" s="1"/>
    </row>
    <row r="417" spans="1:119" ht="13.5" customHeight="1" x14ac:dyDescent="0.2">
      <c r="A417" s="36"/>
      <c r="B417" s="36"/>
      <c r="C417" s="36"/>
      <c r="D417" s="36"/>
      <c r="E417" s="36"/>
      <c r="F417" s="36"/>
      <c r="G417" s="36"/>
      <c r="H417" s="36"/>
      <c r="I417" s="36"/>
      <c r="J417" s="36"/>
      <c r="K417" s="36"/>
      <c r="L417" s="36"/>
      <c r="M417" s="36"/>
      <c r="N417" s="36"/>
      <c r="O417" s="36"/>
      <c r="P417" s="36"/>
      <c r="Q417" s="36"/>
      <c r="R417" s="36"/>
      <c r="S417" s="36"/>
      <c r="T417" s="36"/>
      <c r="U417" s="36"/>
      <c r="V417" s="36"/>
      <c r="W417" s="36"/>
      <c r="X417" s="36"/>
      <c r="BS417" s="1"/>
      <c r="BT417" s="1"/>
      <c r="BU417" s="1"/>
      <c r="BV417" s="1"/>
      <c r="BW417" s="1"/>
      <c r="BX417" s="1"/>
      <c r="BY417" s="1"/>
      <c r="BZ417" s="1"/>
      <c r="CA417" s="1"/>
      <c r="CB417" s="1"/>
      <c r="CC417" s="1"/>
      <c r="CD417" s="1"/>
      <c r="CE417" s="1"/>
      <c r="CF417" s="1"/>
      <c r="CG417" s="1"/>
      <c r="CH417" s="1"/>
      <c r="CI417" s="1"/>
      <c r="CJ417" s="1"/>
      <c r="CK417" s="1"/>
      <c r="CL417" s="1"/>
      <c r="CM417" s="1"/>
      <c r="CN417" s="1"/>
      <c r="CO417" s="1"/>
      <c r="CP417" s="1"/>
      <c r="CQ417" s="1"/>
      <c r="CR417" s="1"/>
      <c r="CS417" s="1"/>
      <c r="CT417" s="1"/>
      <c r="CU417" s="1"/>
      <c r="CV417" s="1"/>
      <c r="CW417" s="1"/>
      <c r="CX417" s="1"/>
      <c r="CY417" s="1"/>
      <c r="CZ417" s="1"/>
      <c r="DA417" s="1"/>
      <c r="DB417" s="1"/>
      <c r="DC417" s="1"/>
      <c r="DD417" s="1"/>
      <c r="DE417" s="1"/>
      <c r="DF417" s="1"/>
      <c r="DG417" s="1"/>
      <c r="DH417" s="1"/>
      <c r="DI417" s="1"/>
      <c r="DJ417" s="1"/>
      <c r="DK417" s="1"/>
      <c r="DL417" s="1"/>
      <c r="DM417" s="1"/>
      <c r="DN417" s="1"/>
      <c r="DO417" s="1"/>
    </row>
    <row r="418" spans="1:119" ht="13.5" customHeight="1" x14ac:dyDescent="0.2">
      <c r="A418" s="36"/>
      <c r="B418" s="36"/>
      <c r="C418" s="36"/>
      <c r="D418" s="36"/>
      <c r="E418" s="36"/>
      <c r="F418" s="36"/>
      <c r="G418" s="36"/>
      <c r="H418" s="36"/>
      <c r="I418" s="36"/>
      <c r="J418" s="36"/>
      <c r="K418" s="36"/>
      <c r="L418" s="36"/>
      <c r="M418" s="36"/>
      <c r="N418" s="36"/>
      <c r="O418" s="36"/>
      <c r="P418" s="36"/>
      <c r="Q418" s="36"/>
      <c r="R418" s="36"/>
      <c r="S418" s="36"/>
      <c r="T418" s="36"/>
      <c r="U418" s="36"/>
      <c r="V418" s="36"/>
      <c r="W418" s="36"/>
      <c r="X418" s="36"/>
      <c r="BS418" s="1"/>
      <c r="BT418" s="1"/>
      <c r="BU418" s="1"/>
      <c r="BV418" s="1"/>
      <c r="BW418" s="1"/>
      <c r="BX418" s="1"/>
      <c r="BY418" s="1"/>
      <c r="BZ418" s="1"/>
      <c r="CA418" s="1"/>
      <c r="CB418" s="1"/>
      <c r="CC418" s="1"/>
      <c r="CD418" s="1"/>
      <c r="CE418" s="1"/>
      <c r="CF418" s="1"/>
      <c r="CG418" s="1"/>
      <c r="CH418" s="1"/>
      <c r="CI418" s="1"/>
      <c r="CJ418" s="1"/>
      <c r="CK418" s="1"/>
      <c r="CL418" s="1"/>
      <c r="CM418" s="1"/>
      <c r="CN418" s="1"/>
      <c r="CO418" s="1"/>
      <c r="CP418" s="1"/>
      <c r="CQ418" s="1"/>
      <c r="CR418" s="1"/>
      <c r="CS418" s="1"/>
      <c r="CT418" s="1"/>
      <c r="CU418" s="1"/>
      <c r="CV418" s="1"/>
      <c r="CW418" s="1"/>
      <c r="CX418" s="1"/>
      <c r="CY418" s="1"/>
      <c r="CZ418" s="1"/>
      <c r="DA418" s="1"/>
      <c r="DB418" s="1"/>
      <c r="DC418" s="1"/>
      <c r="DD418" s="1"/>
      <c r="DE418" s="1"/>
      <c r="DF418" s="1"/>
      <c r="DG418" s="1"/>
      <c r="DH418" s="1"/>
      <c r="DI418" s="1"/>
      <c r="DJ418" s="1"/>
      <c r="DK418" s="1"/>
      <c r="DL418" s="1"/>
      <c r="DM418" s="1"/>
      <c r="DN418" s="1"/>
      <c r="DO418" s="1"/>
    </row>
    <row r="419" spans="1:119" ht="13.5" customHeight="1" x14ac:dyDescent="0.2">
      <c r="A419" s="36"/>
      <c r="B419" s="36"/>
      <c r="C419" s="36"/>
      <c r="D419" s="36"/>
      <c r="E419" s="36"/>
      <c r="F419" s="36"/>
      <c r="G419" s="36"/>
      <c r="H419" s="36"/>
      <c r="I419" s="36"/>
      <c r="J419" s="36"/>
      <c r="K419" s="36"/>
      <c r="L419" s="36"/>
      <c r="M419" s="36"/>
      <c r="N419" s="36"/>
      <c r="O419" s="36"/>
      <c r="P419" s="36"/>
      <c r="Q419" s="36"/>
      <c r="R419" s="36"/>
      <c r="S419" s="36"/>
      <c r="T419" s="36"/>
      <c r="U419" s="36"/>
      <c r="V419" s="36"/>
      <c r="W419" s="36"/>
      <c r="X419" s="36"/>
      <c r="BS419" s="1"/>
      <c r="BT419" s="1"/>
      <c r="BU419" s="1"/>
      <c r="BV419" s="1"/>
      <c r="BW419" s="1"/>
      <c r="BX419" s="1"/>
      <c r="BY419" s="1"/>
      <c r="BZ419" s="1"/>
      <c r="CA419" s="1"/>
      <c r="CB419" s="1"/>
      <c r="CC419" s="1"/>
      <c r="CD419" s="1"/>
      <c r="CE419" s="1"/>
      <c r="CF419" s="1"/>
      <c r="CG419" s="1"/>
      <c r="CH419" s="1"/>
      <c r="CI419" s="1"/>
      <c r="CJ419" s="1"/>
      <c r="CK419" s="1"/>
      <c r="CL419" s="1"/>
      <c r="CM419" s="1"/>
      <c r="CN419" s="1"/>
      <c r="CO419" s="1"/>
      <c r="CP419" s="1"/>
      <c r="CQ419" s="1"/>
      <c r="CR419" s="1"/>
      <c r="CS419" s="1"/>
      <c r="CT419" s="1"/>
      <c r="CU419" s="1"/>
      <c r="CV419" s="1"/>
      <c r="CW419" s="1"/>
      <c r="CX419" s="1"/>
      <c r="CY419" s="1"/>
      <c r="CZ419" s="1"/>
      <c r="DA419" s="1"/>
      <c r="DB419" s="1"/>
      <c r="DC419" s="1"/>
      <c r="DD419" s="1"/>
      <c r="DE419" s="1"/>
      <c r="DF419" s="1"/>
      <c r="DG419" s="1"/>
      <c r="DH419" s="1"/>
      <c r="DI419" s="1"/>
      <c r="DJ419" s="1"/>
      <c r="DK419" s="1"/>
      <c r="DL419" s="1"/>
      <c r="DM419" s="1"/>
      <c r="DN419" s="1"/>
      <c r="DO419" s="1"/>
    </row>
    <row r="420" spans="1:119" ht="13.5" customHeight="1" x14ac:dyDescent="0.2">
      <c r="A420" s="36"/>
      <c r="B420" s="36"/>
      <c r="C420" s="36"/>
      <c r="D420" s="36"/>
      <c r="E420" s="36"/>
      <c r="F420" s="36"/>
      <c r="G420" s="36"/>
      <c r="H420" s="36"/>
      <c r="I420" s="36"/>
      <c r="J420" s="36"/>
      <c r="K420" s="36"/>
      <c r="L420" s="36"/>
      <c r="M420" s="36"/>
      <c r="N420" s="36"/>
      <c r="O420" s="36"/>
      <c r="P420" s="36"/>
      <c r="Q420" s="36"/>
      <c r="R420" s="36"/>
      <c r="S420" s="36"/>
      <c r="T420" s="36"/>
      <c r="U420" s="36"/>
      <c r="V420" s="36"/>
      <c r="W420" s="36"/>
      <c r="X420" s="36"/>
      <c r="BS420" s="1"/>
      <c r="BT420" s="1"/>
      <c r="BU420" s="1"/>
      <c r="BV420" s="1"/>
      <c r="BW420" s="1"/>
      <c r="BX420" s="1"/>
      <c r="BY420" s="1"/>
      <c r="BZ420" s="1"/>
      <c r="CA420" s="1"/>
      <c r="CB420" s="1"/>
      <c r="CC420" s="1"/>
      <c r="CD420" s="1"/>
      <c r="CE420" s="1"/>
      <c r="CF420" s="1"/>
      <c r="CG420" s="1"/>
      <c r="CH420" s="1"/>
      <c r="CI420" s="1"/>
      <c r="CJ420" s="1"/>
      <c r="CK420" s="1"/>
      <c r="CL420" s="1"/>
      <c r="CM420" s="1"/>
      <c r="CN420" s="1"/>
      <c r="CO420" s="1"/>
      <c r="CP420" s="1"/>
      <c r="CQ420" s="1"/>
      <c r="CR420" s="1"/>
      <c r="CS420" s="1"/>
      <c r="CT420" s="1"/>
      <c r="CU420" s="1"/>
      <c r="CV420" s="1"/>
      <c r="CW420" s="1"/>
      <c r="CX420" s="1"/>
      <c r="CY420" s="1"/>
      <c r="CZ420" s="1"/>
      <c r="DA420" s="1"/>
      <c r="DB420" s="1"/>
      <c r="DC420" s="1"/>
      <c r="DD420" s="1"/>
      <c r="DE420" s="1"/>
      <c r="DF420" s="1"/>
      <c r="DG420" s="1"/>
      <c r="DH420" s="1"/>
      <c r="DI420" s="1"/>
      <c r="DJ420" s="1"/>
      <c r="DK420" s="1"/>
      <c r="DL420" s="1"/>
      <c r="DM420" s="1"/>
      <c r="DN420" s="1"/>
      <c r="DO420" s="1"/>
    </row>
    <row r="421" spans="1:119" ht="13.5" customHeight="1" x14ac:dyDescent="0.2">
      <c r="A421" s="36"/>
      <c r="B421" s="36"/>
      <c r="C421" s="36"/>
      <c r="D421" s="36"/>
      <c r="E421" s="36"/>
      <c r="F421" s="36"/>
      <c r="G421" s="36"/>
      <c r="H421" s="36"/>
      <c r="I421" s="36"/>
      <c r="J421" s="36"/>
      <c r="K421" s="36"/>
      <c r="L421" s="36"/>
      <c r="M421" s="36"/>
      <c r="N421" s="36"/>
      <c r="O421" s="36"/>
      <c r="P421" s="36"/>
      <c r="Q421" s="36"/>
      <c r="R421" s="36"/>
      <c r="S421" s="36"/>
      <c r="T421" s="36"/>
      <c r="U421" s="36"/>
      <c r="V421" s="36"/>
      <c r="W421" s="36"/>
      <c r="X421" s="36"/>
      <c r="BS421" s="1"/>
      <c r="BT421" s="1"/>
      <c r="BU421" s="1"/>
      <c r="BV421" s="1"/>
      <c r="BW421" s="1"/>
      <c r="BX421" s="1"/>
      <c r="BY421" s="1"/>
      <c r="BZ421" s="1"/>
      <c r="CA421" s="1"/>
      <c r="CB421" s="1"/>
      <c r="CC421" s="1"/>
      <c r="CD421" s="1"/>
      <c r="CE421" s="1"/>
      <c r="CF421" s="1"/>
      <c r="CG421" s="1"/>
      <c r="CH421" s="1"/>
      <c r="CI421" s="1"/>
      <c r="CJ421" s="1"/>
      <c r="CK421" s="1"/>
      <c r="CL421" s="1"/>
      <c r="CM421" s="1"/>
      <c r="CN421" s="1"/>
      <c r="CO421" s="1"/>
      <c r="CP421" s="1"/>
      <c r="CQ421" s="1"/>
      <c r="CR421" s="1"/>
      <c r="CS421" s="1"/>
      <c r="CT421" s="1"/>
      <c r="CU421" s="1"/>
      <c r="CV421" s="1"/>
      <c r="CW421" s="1"/>
      <c r="CX421" s="1"/>
      <c r="CY421" s="1"/>
      <c r="CZ421" s="1"/>
      <c r="DA421" s="1"/>
      <c r="DB421" s="1"/>
      <c r="DC421" s="1"/>
      <c r="DD421" s="1"/>
      <c r="DE421" s="1"/>
      <c r="DF421" s="1"/>
      <c r="DG421" s="1"/>
      <c r="DH421" s="1"/>
      <c r="DI421" s="1"/>
      <c r="DJ421" s="1"/>
      <c r="DK421" s="1"/>
      <c r="DL421" s="1"/>
      <c r="DM421" s="1"/>
      <c r="DN421" s="1"/>
      <c r="DO421" s="1"/>
    </row>
    <row r="422" spans="1:119" ht="13.5" customHeight="1" x14ac:dyDescent="0.2">
      <c r="A422" s="36"/>
      <c r="B422" s="36"/>
      <c r="C422" s="36"/>
      <c r="D422" s="36"/>
      <c r="E422" s="36"/>
      <c r="F422" s="36"/>
      <c r="G422" s="36"/>
      <c r="H422" s="36"/>
      <c r="I422" s="36"/>
      <c r="J422" s="36"/>
      <c r="K422" s="36"/>
      <c r="L422" s="36"/>
      <c r="M422" s="36"/>
      <c r="N422" s="36"/>
      <c r="O422" s="36"/>
      <c r="P422" s="36"/>
      <c r="Q422" s="36"/>
      <c r="R422" s="36"/>
      <c r="S422" s="36"/>
      <c r="T422" s="36"/>
      <c r="U422" s="36"/>
      <c r="V422" s="36"/>
      <c r="W422" s="36"/>
      <c r="X422" s="36"/>
      <c r="BS422" s="1"/>
      <c r="BT422" s="1"/>
      <c r="BU422" s="1"/>
      <c r="BV422" s="1"/>
      <c r="BW422" s="1"/>
      <c r="BX422" s="1"/>
      <c r="BY422" s="1"/>
      <c r="BZ422" s="1"/>
      <c r="CA422" s="1"/>
      <c r="CB422" s="1"/>
      <c r="CC422" s="1"/>
      <c r="CD422" s="1"/>
      <c r="CE422" s="1"/>
      <c r="CF422" s="1"/>
      <c r="CG422" s="1"/>
      <c r="CH422" s="1"/>
      <c r="CI422" s="1"/>
      <c r="CJ422" s="1"/>
      <c r="CK422" s="1"/>
      <c r="CL422" s="1"/>
      <c r="CM422" s="1"/>
      <c r="CN422" s="1"/>
      <c r="CO422" s="1"/>
      <c r="CP422" s="1"/>
      <c r="CQ422" s="1"/>
      <c r="CR422" s="1"/>
      <c r="CS422" s="1"/>
      <c r="CT422" s="1"/>
      <c r="CU422" s="1"/>
      <c r="CV422" s="1"/>
      <c r="CW422" s="1"/>
      <c r="CX422" s="1"/>
      <c r="CY422" s="1"/>
      <c r="CZ422" s="1"/>
      <c r="DA422" s="1"/>
      <c r="DB422" s="1"/>
      <c r="DC422" s="1"/>
      <c r="DD422" s="1"/>
      <c r="DE422" s="1"/>
      <c r="DF422" s="1"/>
      <c r="DG422" s="1"/>
      <c r="DH422" s="1"/>
      <c r="DI422" s="1"/>
      <c r="DJ422" s="1"/>
      <c r="DK422" s="1"/>
      <c r="DL422" s="1"/>
      <c r="DM422" s="1"/>
      <c r="DN422" s="1"/>
      <c r="DO422" s="1"/>
    </row>
    <row r="423" spans="1:119" ht="13.5" customHeight="1" x14ac:dyDescent="0.2">
      <c r="A423" s="36"/>
      <c r="B423" s="36"/>
      <c r="C423" s="36"/>
      <c r="D423" s="36"/>
      <c r="E423" s="36"/>
      <c r="F423" s="36"/>
      <c r="G423" s="36"/>
      <c r="H423" s="36"/>
      <c r="I423" s="36"/>
      <c r="J423" s="36"/>
      <c r="K423" s="36"/>
      <c r="L423" s="36"/>
      <c r="M423" s="36"/>
      <c r="N423" s="36"/>
      <c r="O423" s="36"/>
      <c r="P423" s="36"/>
      <c r="Q423" s="36"/>
      <c r="R423" s="36"/>
      <c r="S423" s="36"/>
      <c r="T423" s="36"/>
      <c r="U423" s="36"/>
      <c r="V423" s="36"/>
      <c r="W423" s="36"/>
      <c r="X423" s="36"/>
      <c r="BS423" s="1"/>
      <c r="BT423" s="1"/>
      <c r="BU423" s="1"/>
      <c r="BV423" s="1"/>
      <c r="BW423" s="1"/>
      <c r="BX423" s="1"/>
      <c r="BY423" s="1"/>
      <c r="BZ423" s="1"/>
      <c r="CA423" s="1"/>
      <c r="CB423" s="1"/>
      <c r="CC423" s="1"/>
      <c r="CD423" s="1"/>
      <c r="CE423" s="1"/>
      <c r="CF423" s="1"/>
      <c r="CG423" s="1"/>
      <c r="CH423" s="1"/>
      <c r="CI423" s="1"/>
      <c r="CJ423" s="1"/>
      <c r="CK423" s="1"/>
      <c r="CL423" s="1"/>
      <c r="CM423" s="1"/>
      <c r="CN423" s="1"/>
      <c r="CO423" s="1"/>
      <c r="CP423" s="1"/>
      <c r="CQ423" s="1"/>
      <c r="CR423" s="1"/>
      <c r="CS423" s="1"/>
      <c r="CT423" s="1"/>
      <c r="CU423" s="1"/>
      <c r="CV423" s="1"/>
      <c r="CW423" s="1"/>
      <c r="CX423" s="1"/>
      <c r="CY423" s="1"/>
      <c r="CZ423" s="1"/>
      <c r="DA423" s="1"/>
      <c r="DB423" s="1"/>
      <c r="DC423" s="1"/>
      <c r="DD423" s="1"/>
      <c r="DE423" s="1"/>
      <c r="DF423" s="1"/>
      <c r="DG423" s="1"/>
      <c r="DH423" s="1"/>
      <c r="DI423" s="1"/>
      <c r="DJ423" s="1"/>
      <c r="DK423" s="1"/>
      <c r="DL423" s="1"/>
      <c r="DM423" s="1"/>
      <c r="DN423" s="1"/>
      <c r="DO423" s="1"/>
    </row>
    <row r="424" spans="1:119" ht="13.5" customHeight="1" x14ac:dyDescent="0.2">
      <c r="A424" s="36"/>
      <c r="B424" s="36"/>
      <c r="C424" s="36"/>
      <c r="D424" s="36"/>
      <c r="E424" s="36"/>
      <c r="F424" s="36"/>
      <c r="G424" s="36"/>
      <c r="H424" s="36"/>
      <c r="I424" s="36"/>
      <c r="J424" s="36"/>
      <c r="K424" s="36"/>
      <c r="L424" s="36"/>
      <c r="M424" s="36"/>
      <c r="N424" s="36"/>
      <c r="O424" s="36"/>
      <c r="P424" s="36"/>
      <c r="Q424" s="36"/>
      <c r="R424" s="36"/>
      <c r="S424" s="36"/>
      <c r="T424" s="36"/>
      <c r="U424" s="36"/>
      <c r="V424" s="36"/>
      <c r="W424" s="36"/>
      <c r="X424" s="36"/>
      <c r="BS424" s="1"/>
      <c r="BT424" s="1"/>
      <c r="BU424" s="1"/>
      <c r="BV424" s="1"/>
      <c r="BW424" s="1"/>
      <c r="BX424" s="1"/>
      <c r="BY424" s="1"/>
      <c r="BZ424" s="1"/>
      <c r="CA424" s="1"/>
      <c r="CB424" s="1"/>
      <c r="CC424" s="1"/>
      <c r="CD424" s="1"/>
      <c r="CE424" s="1"/>
      <c r="CF424" s="1"/>
      <c r="CG424" s="1"/>
      <c r="CH424" s="1"/>
      <c r="CI424" s="1"/>
      <c r="CJ424" s="1"/>
      <c r="CK424" s="1"/>
      <c r="CL424" s="1"/>
      <c r="CM424" s="1"/>
      <c r="CN424" s="1"/>
      <c r="CO424" s="1"/>
      <c r="CP424" s="1"/>
      <c r="CQ424" s="1"/>
      <c r="CR424" s="1"/>
      <c r="CS424" s="1"/>
      <c r="CT424" s="1"/>
      <c r="CU424" s="1"/>
      <c r="CV424" s="1"/>
      <c r="CW424" s="1"/>
      <c r="CX424" s="1"/>
      <c r="CY424" s="1"/>
      <c r="CZ424" s="1"/>
      <c r="DA424" s="1"/>
      <c r="DB424" s="1"/>
      <c r="DC424" s="1"/>
      <c r="DD424" s="1"/>
      <c r="DE424" s="1"/>
      <c r="DF424" s="1"/>
      <c r="DG424" s="1"/>
      <c r="DH424" s="1"/>
      <c r="DI424" s="1"/>
      <c r="DJ424" s="1"/>
      <c r="DK424" s="1"/>
      <c r="DL424" s="1"/>
      <c r="DM424" s="1"/>
      <c r="DN424" s="1"/>
      <c r="DO424" s="1"/>
    </row>
    <row r="425" spans="1:119" ht="13.5" customHeight="1" x14ac:dyDescent="0.2">
      <c r="A425" s="36"/>
      <c r="B425" s="36"/>
      <c r="C425" s="36"/>
      <c r="D425" s="36"/>
      <c r="E425" s="36"/>
      <c r="F425" s="36"/>
      <c r="G425" s="36"/>
      <c r="H425" s="36"/>
      <c r="I425" s="36"/>
      <c r="J425" s="36"/>
      <c r="K425" s="36"/>
      <c r="L425" s="36"/>
      <c r="M425" s="36"/>
      <c r="N425" s="36"/>
      <c r="O425" s="36"/>
      <c r="P425" s="36"/>
      <c r="Q425" s="36"/>
      <c r="R425" s="36"/>
      <c r="S425" s="36"/>
      <c r="T425" s="36"/>
      <c r="U425" s="36"/>
      <c r="V425" s="36"/>
      <c r="W425" s="36"/>
      <c r="X425" s="36"/>
      <c r="BS425" s="1"/>
      <c r="BT425" s="1"/>
      <c r="BU425" s="1"/>
      <c r="BV425" s="1"/>
      <c r="BW425" s="1"/>
      <c r="BX425" s="1"/>
      <c r="BY425" s="1"/>
      <c r="BZ425" s="1"/>
      <c r="CA425" s="1"/>
      <c r="CB425" s="1"/>
      <c r="CC425" s="1"/>
      <c r="CD425" s="1"/>
      <c r="CE425" s="1"/>
      <c r="CF425" s="1"/>
      <c r="CG425" s="1"/>
      <c r="CH425" s="1"/>
      <c r="CI425" s="1"/>
      <c r="CJ425" s="1"/>
      <c r="CK425" s="1"/>
      <c r="CL425" s="1"/>
      <c r="CM425" s="1"/>
      <c r="CN425" s="1"/>
      <c r="CO425" s="1"/>
      <c r="CP425" s="1"/>
      <c r="CQ425" s="1"/>
      <c r="CR425" s="1"/>
      <c r="CS425" s="1"/>
      <c r="CT425" s="1"/>
      <c r="CU425" s="1"/>
      <c r="CV425" s="1"/>
      <c r="CW425" s="1"/>
      <c r="CX425" s="1"/>
      <c r="CY425" s="1"/>
      <c r="CZ425" s="1"/>
      <c r="DA425" s="1"/>
      <c r="DB425" s="1"/>
      <c r="DC425" s="1"/>
      <c r="DD425" s="1"/>
      <c r="DE425" s="1"/>
      <c r="DF425" s="1"/>
      <c r="DG425" s="1"/>
      <c r="DH425" s="1"/>
      <c r="DI425" s="1"/>
      <c r="DJ425" s="1"/>
      <c r="DK425" s="1"/>
      <c r="DL425" s="1"/>
      <c r="DM425" s="1"/>
      <c r="DN425" s="1"/>
      <c r="DO425" s="1"/>
    </row>
    <row r="426" spans="1:119" ht="13.5" customHeight="1" x14ac:dyDescent="0.2">
      <c r="A426" s="36"/>
      <c r="B426" s="36"/>
      <c r="C426" s="36"/>
      <c r="D426" s="36"/>
      <c r="E426" s="36"/>
      <c r="F426" s="36"/>
      <c r="G426" s="36"/>
      <c r="H426" s="36"/>
      <c r="I426" s="36"/>
      <c r="J426" s="36"/>
      <c r="K426" s="36"/>
      <c r="L426" s="36"/>
      <c r="M426" s="36"/>
      <c r="N426" s="36"/>
      <c r="O426" s="36"/>
      <c r="P426" s="36"/>
      <c r="Q426" s="36"/>
      <c r="R426" s="36"/>
      <c r="S426" s="36"/>
      <c r="T426" s="36"/>
      <c r="U426" s="36"/>
      <c r="V426" s="36"/>
      <c r="W426" s="36"/>
      <c r="X426" s="36"/>
      <c r="BS426" s="1"/>
      <c r="BT426" s="1"/>
      <c r="BU426" s="1"/>
      <c r="BV426" s="1"/>
      <c r="BW426" s="1"/>
      <c r="BX426" s="1"/>
      <c r="BY426" s="1"/>
      <c r="BZ426" s="1"/>
      <c r="CA426" s="1"/>
      <c r="CB426" s="1"/>
      <c r="CC426" s="1"/>
      <c r="CD426" s="1"/>
      <c r="CE426" s="1"/>
      <c r="CF426" s="1"/>
      <c r="CG426" s="1"/>
      <c r="CH426" s="1"/>
      <c r="CI426" s="1"/>
      <c r="CJ426" s="1"/>
      <c r="CK426" s="1"/>
      <c r="CL426" s="1"/>
      <c r="CM426" s="1"/>
      <c r="CN426" s="1"/>
      <c r="CO426" s="1"/>
      <c r="CP426" s="1"/>
      <c r="CQ426" s="1"/>
      <c r="CR426" s="1"/>
      <c r="CS426" s="1"/>
      <c r="CT426" s="1"/>
      <c r="CU426" s="1"/>
      <c r="CV426" s="1"/>
      <c r="CW426" s="1"/>
      <c r="CX426" s="1"/>
      <c r="CY426" s="1"/>
      <c r="CZ426" s="1"/>
      <c r="DA426" s="1"/>
      <c r="DB426" s="1"/>
      <c r="DC426" s="1"/>
      <c r="DD426" s="1"/>
      <c r="DE426" s="1"/>
      <c r="DF426" s="1"/>
      <c r="DG426" s="1"/>
      <c r="DH426" s="1"/>
      <c r="DI426" s="1"/>
      <c r="DJ426" s="1"/>
      <c r="DK426" s="1"/>
      <c r="DL426" s="1"/>
      <c r="DM426" s="1"/>
      <c r="DN426" s="1"/>
      <c r="DO426" s="1"/>
    </row>
    <row r="427" spans="1:119" ht="13.5" customHeight="1" x14ac:dyDescent="0.2">
      <c r="A427" s="36"/>
      <c r="B427" s="36"/>
      <c r="C427" s="36"/>
      <c r="D427" s="36"/>
      <c r="E427" s="36"/>
      <c r="F427" s="36"/>
      <c r="G427" s="36"/>
      <c r="H427" s="36"/>
      <c r="I427" s="36"/>
      <c r="J427" s="36"/>
      <c r="K427" s="36"/>
      <c r="L427" s="36"/>
      <c r="M427" s="36"/>
      <c r="N427" s="36"/>
      <c r="O427" s="36"/>
      <c r="P427" s="36"/>
      <c r="Q427" s="36"/>
      <c r="R427" s="36"/>
      <c r="S427" s="36"/>
      <c r="T427" s="36"/>
      <c r="U427" s="36"/>
      <c r="V427" s="36"/>
      <c r="W427" s="36"/>
      <c r="X427" s="36"/>
      <c r="BS427" s="1"/>
      <c r="BT427" s="1"/>
      <c r="BU427" s="1"/>
      <c r="BV427" s="1"/>
      <c r="BW427" s="1"/>
      <c r="BX427" s="1"/>
      <c r="BY427" s="1"/>
      <c r="BZ427" s="1"/>
      <c r="CA427" s="1"/>
      <c r="CB427" s="1"/>
      <c r="CC427" s="1"/>
      <c r="CD427" s="1"/>
      <c r="CE427" s="1"/>
      <c r="CF427" s="1"/>
      <c r="CG427" s="1"/>
      <c r="CH427" s="1"/>
      <c r="CI427" s="1"/>
      <c r="CJ427" s="1"/>
      <c r="CK427" s="1"/>
      <c r="CL427" s="1"/>
      <c r="CM427" s="1"/>
      <c r="CN427" s="1"/>
      <c r="CO427" s="1"/>
      <c r="CP427" s="1"/>
      <c r="CQ427" s="1"/>
      <c r="CR427" s="1"/>
      <c r="CS427" s="1"/>
      <c r="CT427" s="1"/>
      <c r="CU427" s="1"/>
      <c r="CV427" s="1"/>
      <c r="CW427" s="1"/>
      <c r="CX427" s="1"/>
      <c r="CY427" s="1"/>
      <c r="CZ427" s="1"/>
      <c r="DA427" s="1"/>
      <c r="DB427" s="1"/>
      <c r="DC427" s="1"/>
      <c r="DD427" s="1"/>
      <c r="DE427" s="1"/>
      <c r="DF427" s="1"/>
      <c r="DG427" s="1"/>
      <c r="DH427" s="1"/>
      <c r="DI427" s="1"/>
      <c r="DJ427" s="1"/>
      <c r="DK427" s="1"/>
      <c r="DL427" s="1"/>
      <c r="DM427" s="1"/>
      <c r="DN427" s="1"/>
      <c r="DO427" s="1"/>
    </row>
    <row r="428" spans="1:119" ht="13.5" customHeight="1" x14ac:dyDescent="0.2">
      <c r="A428" s="36"/>
      <c r="B428" s="36"/>
      <c r="C428" s="36"/>
      <c r="D428" s="36"/>
      <c r="E428" s="36"/>
      <c r="F428" s="36"/>
      <c r="G428" s="36"/>
      <c r="H428" s="36"/>
      <c r="I428" s="36"/>
      <c r="J428" s="36"/>
      <c r="K428" s="36"/>
      <c r="L428" s="36"/>
      <c r="M428" s="36"/>
      <c r="N428" s="36"/>
      <c r="O428" s="36"/>
      <c r="P428" s="36"/>
      <c r="Q428" s="36"/>
      <c r="R428" s="36"/>
      <c r="S428" s="36"/>
      <c r="T428" s="36"/>
      <c r="U428" s="36"/>
      <c r="V428" s="36"/>
      <c r="W428" s="36"/>
      <c r="X428" s="36"/>
      <c r="BS428" s="1"/>
      <c r="BT428" s="1"/>
      <c r="BU428" s="1"/>
      <c r="BV428" s="1"/>
      <c r="BW428" s="1"/>
      <c r="BX428" s="1"/>
      <c r="BY428" s="1"/>
      <c r="BZ428" s="1"/>
      <c r="CA428" s="1"/>
      <c r="CB428" s="1"/>
      <c r="CC428" s="1"/>
      <c r="CD428" s="1"/>
      <c r="CE428" s="1"/>
      <c r="CF428" s="1"/>
      <c r="CG428" s="1"/>
      <c r="CH428" s="1"/>
      <c r="CI428" s="1"/>
      <c r="CJ428" s="1"/>
      <c r="CK428" s="1"/>
      <c r="CL428" s="1"/>
      <c r="CM428" s="1"/>
      <c r="CN428" s="1"/>
      <c r="CO428" s="1"/>
      <c r="CP428" s="1"/>
      <c r="CQ428" s="1"/>
      <c r="CR428" s="1"/>
      <c r="CS428" s="1"/>
      <c r="CT428" s="1"/>
      <c r="CU428" s="1"/>
      <c r="CV428" s="1"/>
      <c r="CW428" s="1"/>
      <c r="CX428" s="1"/>
      <c r="CY428" s="1"/>
      <c r="CZ428" s="1"/>
      <c r="DA428" s="1"/>
      <c r="DB428" s="1"/>
      <c r="DC428" s="1"/>
      <c r="DD428" s="1"/>
      <c r="DE428" s="1"/>
      <c r="DF428" s="1"/>
      <c r="DG428" s="1"/>
      <c r="DH428" s="1"/>
      <c r="DI428" s="1"/>
      <c r="DJ428" s="1"/>
      <c r="DK428" s="1"/>
      <c r="DL428" s="1"/>
      <c r="DM428" s="1"/>
      <c r="DN428" s="1"/>
      <c r="DO428" s="1"/>
    </row>
    <row r="429" spans="1:119" ht="13.5" customHeight="1" x14ac:dyDescent="0.2">
      <c r="A429" s="36"/>
      <c r="B429" s="36"/>
      <c r="C429" s="36"/>
      <c r="D429" s="36"/>
      <c r="E429" s="36"/>
      <c r="F429" s="36"/>
      <c r="G429" s="36"/>
      <c r="H429" s="36"/>
      <c r="I429" s="36"/>
      <c r="J429" s="36"/>
      <c r="K429" s="36"/>
      <c r="L429" s="36"/>
      <c r="M429" s="36"/>
      <c r="N429" s="36"/>
      <c r="O429" s="36"/>
      <c r="P429" s="36"/>
      <c r="Q429" s="36"/>
      <c r="R429" s="36"/>
      <c r="S429" s="36"/>
      <c r="T429" s="36"/>
      <c r="U429" s="36"/>
      <c r="V429" s="36"/>
      <c r="W429" s="36"/>
      <c r="X429" s="36"/>
      <c r="BS429" s="1"/>
      <c r="BT429" s="1"/>
      <c r="BU429" s="1"/>
      <c r="BV429" s="1"/>
      <c r="BW429" s="1"/>
      <c r="BX429" s="1"/>
      <c r="BY429" s="1"/>
      <c r="BZ429" s="1"/>
      <c r="CA429" s="1"/>
      <c r="CB429" s="1"/>
      <c r="CC429" s="1"/>
      <c r="CD429" s="1"/>
      <c r="CE429" s="1"/>
      <c r="CF429" s="1"/>
      <c r="CG429" s="1"/>
      <c r="CH429" s="1"/>
      <c r="CI429" s="1"/>
      <c r="CJ429" s="1"/>
      <c r="CK429" s="1"/>
      <c r="CL429" s="1"/>
      <c r="CM429" s="1"/>
      <c r="CN429" s="1"/>
      <c r="CO429" s="1"/>
      <c r="CP429" s="1"/>
      <c r="CQ429" s="1"/>
      <c r="CR429" s="1"/>
      <c r="CS429" s="1"/>
      <c r="CT429" s="1"/>
      <c r="CU429" s="1"/>
      <c r="CV429" s="1"/>
      <c r="CW429" s="1"/>
      <c r="CX429" s="1"/>
      <c r="CY429" s="1"/>
      <c r="CZ429" s="1"/>
      <c r="DA429" s="1"/>
      <c r="DB429" s="1"/>
      <c r="DC429" s="1"/>
      <c r="DD429" s="1"/>
      <c r="DE429" s="1"/>
      <c r="DF429" s="1"/>
      <c r="DG429" s="1"/>
      <c r="DH429" s="1"/>
      <c r="DI429" s="1"/>
      <c r="DJ429" s="1"/>
      <c r="DK429" s="1"/>
      <c r="DL429" s="1"/>
      <c r="DM429" s="1"/>
      <c r="DN429" s="1"/>
      <c r="DO429" s="1"/>
    </row>
    <row r="430" spans="1:119" ht="13.5" customHeight="1" x14ac:dyDescent="0.2">
      <c r="A430" s="36"/>
      <c r="B430" s="36"/>
      <c r="C430" s="36"/>
      <c r="D430" s="36"/>
      <c r="E430" s="36"/>
      <c r="F430" s="36"/>
      <c r="G430" s="36"/>
      <c r="H430" s="36"/>
      <c r="I430" s="36"/>
      <c r="J430" s="36"/>
      <c r="K430" s="36"/>
      <c r="L430" s="36"/>
      <c r="M430" s="36"/>
      <c r="N430" s="36"/>
      <c r="O430" s="36"/>
      <c r="P430" s="36"/>
      <c r="Q430" s="36"/>
      <c r="R430" s="36"/>
      <c r="S430" s="36"/>
      <c r="T430" s="36"/>
      <c r="U430" s="36"/>
      <c r="V430" s="36"/>
      <c r="W430" s="36"/>
      <c r="X430" s="36"/>
      <c r="BS430" s="1"/>
      <c r="BT430" s="1"/>
      <c r="BU430" s="1"/>
      <c r="BV430" s="1"/>
      <c r="BW430" s="1"/>
      <c r="BX430" s="1"/>
      <c r="BY430" s="1"/>
      <c r="BZ430" s="1"/>
      <c r="CA430" s="1"/>
      <c r="CB430" s="1"/>
      <c r="CC430" s="1"/>
      <c r="CD430" s="1"/>
      <c r="CE430" s="1"/>
      <c r="CF430" s="1"/>
      <c r="CG430" s="1"/>
      <c r="CH430" s="1"/>
      <c r="CI430" s="1"/>
      <c r="CJ430" s="1"/>
      <c r="CK430" s="1"/>
      <c r="CL430" s="1"/>
      <c r="CM430" s="1"/>
      <c r="CN430" s="1"/>
      <c r="CO430" s="1"/>
      <c r="CP430" s="1"/>
      <c r="CQ430" s="1"/>
      <c r="CR430" s="1"/>
      <c r="CS430" s="1"/>
      <c r="CT430" s="1"/>
      <c r="CU430" s="1"/>
      <c r="CV430" s="1"/>
      <c r="CW430" s="1"/>
      <c r="CX430" s="1"/>
      <c r="CY430" s="1"/>
      <c r="CZ430" s="1"/>
      <c r="DA430" s="1"/>
      <c r="DB430" s="1"/>
      <c r="DC430" s="1"/>
      <c r="DD430" s="1"/>
      <c r="DE430" s="1"/>
      <c r="DF430" s="1"/>
      <c r="DG430" s="1"/>
      <c r="DH430" s="1"/>
      <c r="DI430" s="1"/>
      <c r="DJ430" s="1"/>
      <c r="DK430" s="1"/>
      <c r="DL430" s="1"/>
      <c r="DM430" s="1"/>
      <c r="DN430" s="1"/>
      <c r="DO430" s="1"/>
    </row>
    <row r="431" spans="1:119" ht="13.5" customHeight="1" x14ac:dyDescent="0.2">
      <c r="A431" s="36"/>
      <c r="B431" s="36"/>
      <c r="C431" s="36"/>
      <c r="D431" s="36"/>
      <c r="E431" s="36"/>
      <c r="F431" s="36"/>
      <c r="G431" s="36"/>
      <c r="H431" s="36"/>
      <c r="I431" s="36"/>
      <c r="J431" s="36"/>
      <c r="K431" s="36"/>
      <c r="L431" s="36"/>
      <c r="M431" s="36"/>
      <c r="N431" s="36"/>
      <c r="O431" s="36"/>
      <c r="P431" s="36"/>
      <c r="Q431" s="36"/>
      <c r="R431" s="36"/>
      <c r="S431" s="36"/>
      <c r="T431" s="36"/>
      <c r="U431" s="36"/>
      <c r="V431" s="36"/>
      <c r="W431" s="36"/>
      <c r="X431" s="36"/>
      <c r="BS431" s="1"/>
      <c r="BT431" s="1"/>
      <c r="BU431" s="1"/>
      <c r="BV431" s="1"/>
      <c r="BW431" s="1"/>
      <c r="BX431" s="1"/>
      <c r="BY431" s="1"/>
      <c r="BZ431" s="1"/>
      <c r="CA431" s="1"/>
      <c r="CB431" s="1"/>
      <c r="CC431" s="1"/>
      <c r="CD431" s="1"/>
      <c r="CE431" s="1"/>
      <c r="CF431" s="1"/>
      <c r="CG431" s="1"/>
      <c r="CH431" s="1"/>
      <c r="CI431" s="1"/>
      <c r="CJ431" s="1"/>
      <c r="CK431" s="1"/>
      <c r="CL431" s="1"/>
      <c r="CM431" s="1"/>
      <c r="CN431" s="1"/>
      <c r="CO431" s="1"/>
      <c r="CP431" s="1"/>
      <c r="CQ431" s="1"/>
      <c r="CR431" s="1"/>
      <c r="CS431" s="1"/>
      <c r="CT431" s="1"/>
      <c r="CU431" s="1"/>
      <c r="CV431" s="1"/>
      <c r="CW431" s="1"/>
      <c r="CX431" s="1"/>
      <c r="CY431" s="1"/>
      <c r="CZ431" s="1"/>
      <c r="DA431" s="1"/>
      <c r="DB431" s="1"/>
      <c r="DC431" s="1"/>
      <c r="DD431" s="1"/>
      <c r="DE431" s="1"/>
      <c r="DF431" s="1"/>
      <c r="DG431" s="1"/>
      <c r="DH431" s="1"/>
      <c r="DI431" s="1"/>
      <c r="DJ431" s="1"/>
      <c r="DK431" s="1"/>
      <c r="DL431" s="1"/>
      <c r="DM431" s="1"/>
      <c r="DN431" s="1"/>
      <c r="DO431" s="1"/>
    </row>
    <row r="432" spans="1:119" ht="13.5" customHeight="1" x14ac:dyDescent="0.2">
      <c r="A432" s="36"/>
      <c r="B432" s="36"/>
      <c r="C432" s="36"/>
      <c r="D432" s="36"/>
      <c r="E432" s="36"/>
      <c r="F432" s="36"/>
      <c r="G432" s="36"/>
      <c r="H432" s="36"/>
      <c r="I432" s="36"/>
      <c r="J432" s="36"/>
      <c r="K432" s="36"/>
      <c r="L432" s="36"/>
      <c r="M432" s="36"/>
      <c r="N432" s="36"/>
      <c r="O432" s="36"/>
      <c r="P432" s="36"/>
      <c r="Q432" s="36"/>
      <c r="R432" s="36"/>
      <c r="S432" s="36"/>
      <c r="T432" s="36"/>
      <c r="U432" s="36"/>
      <c r="V432" s="36"/>
      <c r="W432" s="36"/>
      <c r="X432" s="36"/>
      <c r="BS432" s="1"/>
      <c r="BT432" s="1"/>
      <c r="BU432" s="1"/>
      <c r="BV432" s="1"/>
      <c r="BW432" s="1"/>
      <c r="BX432" s="1"/>
      <c r="BY432" s="1"/>
      <c r="BZ432" s="1"/>
      <c r="CA432" s="1"/>
      <c r="CB432" s="1"/>
      <c r="CC432" s="1"/>
      <c r="CD432" s="1"/>
      <c r="CE432" s="1"/>
      <c r="CF432" s="1"/>
      <c r="CG432" s="1"/>
      <c r="CH432" s="1"/>
      <c r="CI432" s="1"/>
      <c r="CJ432" s="1"/>
      <c r="CK432" s="1"/>
      <c r="CL432" s="1"/>
      <c r="CM432" s="1"/>
      <c r="CN432" s="1"/>
      <c r="CO432" s="1"/>
      <c r="CP432" s="1"/>
      <c r="CQ432" s="1"/>
      <c r="CR432" s="1"/>
      <c r="CS432" s="1"/>
      <c r="CT432" s="1"/>
      <c r="CU432" s="1"/>
      <c r="CV432" s="1"/>
      <c r="CW432" s="1"/>
      <c r="CX432" s="1"/>
      <c r="CY432" s="1"/>
      <c r="CZ432" s="1"/>
      <c r="DA432" s="1"/>
      <c r="DB432" s="1"/>
      <c r="DC432" s="1"/>
      <c r="DD432" s="1"/>
      <c r="DE432" s="1"/>
      <c r="DF432" s="1"/>
      <c r="DG432" s="1"/>
      <c r="DH432" s="1"/>
      <c r="DI432" s="1"/>
      <c r="DJ432" s="1"/>
      <c r="DK432" s="1"/>
      <c r="DL432" s="1"/>
      <c r="DM432" s="1"/>
      <c r="DN432" s="1"/>
      <c r="DO432" s="1"/>
    </row>
    <row r="433" spans="1:119" ht="13.5" customHeight="1" x14ac:dyDescent="0.2">
      <c r="A433" s="36"/>
      <c r="B433" s="36"/>
      <c r="C433" s="36"/>
      <c r="D433" s="36"/>
      <c r="E433" s="36"/>
      <c r="F433" s="36"/>
      <c r="G433" s="36"/>
      <c r="H433" s="36"/>
      <c r="I433" s="36"/>
      <c r="J433" s="36"/>
      <c r="K433" s="36"/>
      <c r="L433" s="36"/>
      <c r="M433" s="36"/>
      <c r="N433" s="36"/>
      <c r="O433" s="36"/>
      <c r="P433" s="36"/>
      <c r="Q433" s="36"/>
      <c r="R433" s="36"/>
      <c r="S433" s="36"/>
      <c r="T433" s="36"/>
      <c r="U433" s="36"/>
      <c r="V433" s="36"/>
      <c r="W433" s="36"/>
      <c r="X433" s="36"/>
      <c r="BS433" s="1"/>
      <c r="BT433" s="1"/>
      <c r="BU433" s="1"/>
      <c r="BV433" s="1"/>
      <c r="BW433" s="1"/>
      <c r="BX433" s="1"/>
      <c r="BY433" s="1"/>
      <c r="BZ433" s="1"/>
      <c r="CA433" s="1"/>
      <c r="CB433" s="1"/>
      <c r="CC433" s="1"/>
      <c r="CD433" s="1"/>
      <c r="CE433" s="1"/>
      <c r="CF433" s="1"/>
      <c r="CG433" s="1"/>
      <c r="CH433" s="1"/>
      <c r="CI433" s="1"/>
      <c r="CJ433" s="1"/>
      <c r="CK433" s="1"/>
      <c r="CL433" s="1"/>
      <c r="CM433" s="1"/>
      <c r="CN433" s="1"/>
      <c r="CO433" s="1"/>
      <c r="CP433" s="1"/>
      <c r="CQ433" s="1"/>
      <c r="CR433" s="1"/>
      <c r="CS433" s="1"/>
      <c r="CT433" s="1"/>
      <c r="CU433" s="1"/>
      <c r="CV433" s="1"/>
      <c r="CW433" s="1"/>
      <c r="CX433" s="1"/>
      <c r="CY433" s="1"/>
      <c r="CZ433" s="1"/>
      <c r="DA433" s="1"/>
      <c r="DB433" s="1"/>
      <c r="DC433" s="1"/>
      <c r="DD433" s="1"/>
      <c r="DE433" s="1"/>
      <c r="DF433" s="1"/>
      <c r="DG433" s="1"/>
      <c r="DH433" s="1"/>
      <c r="DI433" s="1"/>
      <c r="DJ433" s="1"/>
      <c r="DK433" s="1"/>
      <c r="DL433" s="1"/>
      <c r="DM433" s="1"/>
      <c r="DN433" s="1"/>
      <c r="DO433" s="1"/>
    </row>
    <row r="434" spans="1:119" ht="13.5" customHeight="1" x14ac:dyDescent="0.2">
      <c r="A434" s="36"/>
      <c r="B434" s="36"/>
      <c r="C434" s="36"/>
      <c r="D434" s="36"/>
      <c r="E434" s="36"/>
      <c r="F434" s="36"/>
      <c r="G434" s="36"/>
      <c r="H434" s="36"/>
      <c r="I434" s="36"/>
      <c r="J434" s="36"/>
      <c r="K434" s="36"/>
      <c r="L434" s="36"/>
      <c r="M434" s="36"/>
      <c r="N434" s="36"/>
      <c r="O434" s="36"/>
      <c r="P434" s="36"/>
      <c r="Q434" s="36"/>
      <c r="R434" s="36"/>
      <c r="S434" s="36"/>
      <c r="T434" s="36"/>
      <c r="U434" s="36"/>
      <c r="V434" s="36"/>
      <c r="W434" s="36"/>
      <c r="X434" s="36"/>
      <c r="BS434" s="1"/>
      <c r="BT434" s="1"/>
      <c r="BU434" s="1"/>
      <c r="BV434" s="1"/>
      <c r="BW434" s="1"/>
      <c r="BX434" s="1"/>
      <c r="BY434" s="1"/>
      <c r="BZ434" s="1"/>
      <c r="CA434" s="1"/>
      <c r="CB434" s="1"/>
      <c r="CC434" s="1"/>
      <c r="CD434" s="1"/>
      <c r="CE434" s="1"/>
      <c r="CF434" s="1"/>
      <c r="CG434" s="1"/>
      <c r="CH434" s="1"/>
      <c r="CI434" s="1"/>
      <c r="CJ434" s="1"/>
      <c r="CK434" s="1"/>
      <c r="CL434" s="1"/>
      <c r="CM434" s="1"/>
      <c r="CN434" s="1"/>
      <c r="CO434" s="1"/>
      <c r="CP434" s="1"/>
      <c r="CQ434" s="1"/>
      <c r="CR434" s="1"/>
      <c r="CS434" s="1"/>
      <c r="CT434" s="1"/>
      <c r="CU434" s="1"/>
      <c r="CV434" s="1"/>
      <c r="CW434" s="1"/>
      <c r="CX434" s="1"/>
      <c r="CY434" s="1"/>
      <c r="CZ434" s="1"/>
      <c r="DA434" s="1"/>
      <c r="DB434" s="1"/>
      <c r="DC434" s="1"/>
      <c r="DD434" s="1"/>
      <c r="DE434" s="1"/>
      <c r="DF434" s="1"/>
      <c r="DG434" s="1"/>
      <c r="DH434" s="1"/>
      <c r="DI434" s="1"/>
      <c r="DJ434" s="1"/>
      <c r="DK434" s="1"/>
      <c r="DL434" s="1"/>
      <c r="DM434" s="1"/>
      <c r="DN434" s="1"/>
      <c r="DO434" s="1"/>
    </row>
    <row r="435" spans="1:119" ht="13.5" customHeight="1" x14ac:dyDescent="0.2">
      <c r="A435" s="36"/>
      <c r="B435" s="36"/>
      <c r="C435" s="36"/>
      <c r="D435" s="36"/>
      <c r="E435" s="36"/>
      <c r="F435" s="36"/>
      <c r="G435" s="36"/>
      <c r="H435" s="36"/>
      <c r="I435" s="36"/>
      <c r="J435" s="36"/>
      <c r="K435" s="36"/>
      <c r="L435" s="36"/>
      <c r="M435" s="36"/>
      <c r="N435" s="36"/>
      <c r="O435" s="36"/>
      <c r="P435" s="36"/>
      <c r="Q435" s="36"/>
      <c r="R435" s="36"/>
      <c r="S435" s="36"/>
      <c r="T435" s="36"/>
      <c r="U435" s="36"/>
      <c r="V435" s="36"/>
      <c r="W435" s="36"/>
      <c r="X435" s="36"/>
      <c r="BS435" s="1"/>
      <c r="BT435" s="1"/>
      <c r="BU435" s="1"/>
      <c r="BV435" s="1"/>
      <c r="BW435" s="1"/>
      <c r="BX435" s="1"/>
      <c r="BY435" s="1"/>
      <c r="BZ435" s="1"/>
      <c r="CA435" s="1"/>
      <c r="CB435" s="1"/>
      <c r="CC435" s="1"/>
      <c r="CD435" s="1"/>
      <c r="CE435" s="1"/>
      <c r="CF435" s="1"/>
      <c r="CG435" s="1"/>
      <c r="CH435" s="1"/>
      <c r="CI435" s="1"/>
      <c r="CJ435" s="1"/>
      <c r="CK435" s="1"/>
      <c r="CL435" s="1"/>
      <c r="CM435" s="1"/>
      <c r="CN435" s="1"/>
      <c r="CO435" s="1"/>
      <c r="CP435" s="1"/>
      <c r="CQ435" s="1"/>
      <c r="CR435" s="1"/>
      <c r="CS435" s="1"/>
      <c r="CT435" s="1"/>
      <c r="CU435" s="1"/>
      <c r="CV435" s="1"/>
      <c r="CW435" s="1"/>
      <c r="CX435" s="1"/>
      <c r="CY435" s="1"/>
      <c r="CZ435" s="1"/>
      <c r="DA435" s="1"/>
      <c r="DB435" s="1"/>
      <c r="DC435" s="1"/>
      <c r="DD435" s="1"/>
      <c r="DE435" s="1"/>
      <c r="DF435" s="1"/>
      <c r="DG435" s="1"/>
      <c r="DH435" s="1"/>
      <c r="DI435" s="1"/>
      <c r="DJ435" s="1"/>
      <c r="DK435" s="1"/>
      <c r="DL435" s="1"/>
      <c r="DM435" s="1"/>
      <c r="DN435" s="1"/>
      <c r="DO435" s="1"/>
    </row>
    <row r="436" spans="1:119" ht="13.5" customHeight="1" x14ac:dyDescent="0.2">
      <c r="A436" s="36"/>
      <c r="B436" s="36"/>
      <c r="C436" s="36"/>
      <c r="D436" s="36"/>
      <c r="E436" s="36"/>
      <c r="F436" s="36"/>
      <c r="G436" s="36"/>
      <c r="H436" s="36"/>
      <c r="I436" s="36"/>
      <c r="J436" s="36"/>
      <c r="K436" s="36"/>
      <c r="L436" s="36"/>
      <c r="M436" s="36"/>
      <c r="N436" s="36"/>
      <c r="O436" s="36"/>
      <c r="P436" s="36"/>
      <c r="Q436" s="36"/>
      <c r="R436" s="36"/>
      <c r="S436" s="36"/>
      <c r="T436" s="36"/>
      <c r="U436" s="36"/>
      <c r="V436" s="36"/>
      <c r="W436" s="36"/>
      <c r="X436" s="36"/>
      <c r="BS436" s="1"/>
      <c r="BT436" s="1"/>
      <c r="BU436" s="1"/>
      <c r="BV436" s="1"/>
      <c r="BW436" s="1"/>
      <c r="BX436" s="1"/>
      <c r="BY436" s="1"/>
      <c r="BZ436" s="1"/>
      <c r="CA436" s="1"/>
      <c r="CB436" s="1"/>
      <c r="CC436" s="1"/>
      <c r="CD436" s="1"/>
      <c r="CE436" s="1"/>
      <c r="CF436" s="1"/>
      <c r="CG436" s="1"/>
      <c r="CH436" s="1"/>
      <c r="CI436" s="1"/>
      <c r="CJ436" s="1"/>
      <c r="CK436" s="1"/>
      <c r="CL436" s="1"/>
      <c r="CM436" s="1"/>
      <c r="CN436" s="1"/>
      <c r="CO436" s="1"/>
      <c r="CP436" s="1"/>
      <c r="CQ436" s="1"/>
      <c r="CR436" s="1"/>
      <c r="CS436" s="1"/>
      <c r="CT436" s="1"/>
      <c r="CU436" s="1"/>
      <c r="CV436" s="1"/>
      <c r="CW436" s="1"/>
      <c r="CX436" s="1"/>
      <c r="CY436" s="1"/>
      <c r="CZ436" s="1"/>
      <c r="DA436" s="1"/>
      <c r="DB436" s="1"/>
      <c r="DC436" s="1"/>
      <c r="DD436" s="1"/>
      <c r="DE436" s="1"/>
      <c r="DF436" s="1"/>
      <c r="DG436" s="1"/>
      <c r="DH436" s="1"/>
      <c r="DI436" s="1"/>
      <c r="DJ436" s="1"/>
      <c r="DK436" s="1"/>
      <c r="DL436" s="1"/>
      <c r="DM436" s="1"/>
      <c r="DN436" s="1"/>
      <c r="DO436" s="1"/>
    </row>
    <row r="437" spans="1:119" ht="13.5" customHeight="1" x14ac:dyDescent="0.2">
      <c r="A437" s="36"/>
      <c r="B437" s="36"/>
      <c r="C437" s="36"/>
      <c r="D437" s="36"/>
      <c r="E437" s="36"/>
      <c r="F437" s="36"/>
      <c r="G437" s="36"/>
      <c r="H437" s="36"/>
      <c r="I437" s="36"/>
      <c r="J437" s="36"/>
      <c r="K437" s="36"/>
      <c r="L437" s="36"/>
      <c r="M437" s="36"/>
      <c r="N437" s="36"/>
      <c r="O437" s="36"/>
      <c r="P437" s="36"/>
      <c r="Q437" s="36"/>
      <c r="R437" s="36"/>
      <c r="S437" s="36"/>
      <c r="T437" s="36"/>
      <c r="U437" s="36"/>
      <c r="V437" s="36"/>
      <c r="W437" s="36"/>
      <c r="X437" s="36"/>
      <c r="BS437" s="1"/>
      <c r="BT437" s="1"/>
      <c r="BU437" s="1"/>
      <c r="BV437" s="1"/>
      <c r="BW437" s="1"/>
      <c r="BX437" s="1"/>
      <c r="BY437" s="1"/>
      <c r="BZ437" s="1"/>
      <c r="CA437" s="1"/>
      <c r="CB437" s="1"/>
      <c r="CC437" s="1"/>
      <c r="CD437" s="1"/>
      <c r="CE437" s="1"/>
      <c r="CF437" s="1"/>
      <c r="CG437" s="1"/>
      <c r="CH437" s="1"/>
      <c r="CI437" s="1"/>
      <c r="CJ437" s="1"/>
      <c r="CK437" s="1"/>
      <c r="CL437" s="1"/>
      <c r="CM437" s="1"/>
      <c r="CN437" s="1"/>
      <c r="CO437" s="1"/>
      <c r="CP437" s="1"/>
      <c r="CQ437" s="1"/>
      <c r="CR437" s="1"/>
      <c r="CS437" s="1"/>
      <c r="CT437" s="1"/>
      <c r="CU437" s="1"/>
      <c r="CV437" s="1"/>
      <c r="CW437" s="1"/>
      <c r="CX437" s="1"/>
      <c r="CY437" s="1"/>
      <c r="CZ437" s="1"/>
      <c r="DA437" s="1"/>
      <c r="DB437" s="1"/>
      <c r="DC437" s="1"/>
      <c r="DD437" s="1"/>
      <c r="DE437" s="1"/>
      <c r="DF437" s="1"/>
      <c r="DG437" s="1"/>
      <c r="DH437" s="1"/>
      <c r="DI437" s="1"/>
      <c r="DJ437" s="1"/>
      <c r="DK437" s="1"/>
      <c r="DL437" s="1"/>
      <c r="DM437" s="1"/>
      <c r="DN437" s="1"/>
      <c r="DO437" s="1"/>
    </row>
    <row r="438" spans="1:119" ht="13.5" customHeight="1" x14ac:dyDescent="0.2">
      <c r="A438" s="36"/>
      <c r="B438" s="36"/>
      <c r="C438" s="36"/>
      <c r="D438" s="36"/>
      <c r="E438" s="36"/>
      <c r="F438" s="36"/>
      <c r="G438" s="36"/>
      <c r="H438" s="36"/>
      <c r="I438" s="36"/>
      <c r="J438" s="36"/>
      <c r="K438" s="36"/>
      <c r="L438" s="36"/>
      <c r="M438" s="36"/>
      <c r="N438" s="36"/>
      <c r="O438" s="36"/>
      <c r="P438" s="36"/>
      <c r="Q438" s="36"/>
      <c r="R438" s="36"/>
      <c r="S438" s="36"/>
      <c r="T438" s="36"/>
      <c r="U438" s="36"/>
      <c r="V438" s="36"/>
      <c r="W438" s="36"/>
      <c r="X438" s="36"/>
      <c r="BS438" s="1"/>
      <c r="BT438" s="1"/>
      <c r="BU438" s="1"/>
      <c r="BV438" s="1"/>
      <c r="BW438" s="1"/>
      <c r="BX438" s="1"/>
      <c r="BY438" s="1"/>
      <c r="BZ438" s="1"/>
      <c r="CA438" s="1"/>
      <c r="CB438" s="1"/>
      <c r="CC438" s="1"/>
      <c r="CD438" s="1"/>
      <c r="CE438" s="1"/>
      <c r="CF438" s="1"/>
      <c r="CG438" s="1"/>
      <c r="CH438" s="1"/>
      <c r="CI438" s="1"/>
      <c r="CJ438" s="1"/>
      <c r="CK438" s="1"/>
      <c r="CL438" s="1"/>
      <c r="CM438" s="1"/>
      <c r="CN438" s="1"/>
      <c r="CO438" s="1"/>
      <c r="CP438" s="1"/>
      <c r="CQ438" s="1"/>
      <c r="CR438" s="1"/>
      <c r="CS438" s="1"/>
      <c r="CT438" s="1"/>
      <c r="CU438" s="1"/>
      <c r="CV438" s="1"/>
      <c r="CW438" s="1"/>
      <c r="CX438" s="1"/>
      <c r="CY438" s="1"/>
      <c r="CZ438" s="1"/>
      <c r="DA438" s="1"/>
      <c r="DB438" s="1"/>
      <c r="DC438" s="1"/>
      <c r="DD438" s="1"/>
      <c r="DE438" s="1"/>
      <c r="DF438" s="1"/>
      <c r="DG438" s="1"/>
      <c r="DH438" s="1"/>
      <c r="DI438" s="1"/>
      <c r="DJ438" s="1"/>
      <c r="DK438" s="1"/>
      <c r="DL438" s="1"/>
      <c r="DM438" s="1"/>
      <c r="DN438" s="1"/>
      <c r="DO438" s="1"/>
    </row>
    <row r="439" spans="1:119" ht="13.5" customHeight="1" x14ac:dyDescent="0.2">
      <c r="A439" s="36"/>
      <c r="B439" s="36"/>
      <c r="C439" s="36"/>
      <c r="D439" s="36"/>
      <c r="E439" s="36"/>
      <c r="F439" s="36"/>
      <c r="G439" s="36"/>
      <c r="H439" s="36"/>
      <c r="I439" s="36"/>
      <c r="J439" s="36"/>
      <c r="K439" s="36"/>
      <c r="L439" s="36"/>
      <c r="M439" s="36"/>
      <c r="N439" s="36"/>
      <c r="O439" s="36"/>
      <c r="P439" s="36"/>
      <c r="Q439" s="36"/>
      <c r="R439" s="36"/>
      <c r="S439" s="36"/>
      <c r="T439" s="36"/>
      <c r="U439" s="36"/>
      <c r="V439" s="36"/>
      <c r="W439" s="36"/>
      <c r="X439" s="36"/>
      <c r="BS439" s="1"/>
      <c r="BT439" s="1"/>
      <c r="BU439" s="1"/>
      <c r="BV439" s="1"/>
      <c r="BW439" s="1"/>
      <c r="BX439" s="1"/>
      <c r="BY439" s="1"/>
      <c r="BZ439" s="1"/>
      <c r="CA439" s="1"/>
      <c r="CB439" s="1"/>
      <c r="CC439" s="1"/>
      <c r="CD439" s="1"/>
      <c r="CE439" s="1"/>
      <c r="CF439" s="1"/>
      <c r="CG439" s="1"/>
      <c r="CH439" s="1"/>
      <c r="CI439" s="1"/>
      <c r="CJ439" s="1"/>
      <c r="CK439" s="1"/>
      <c r="CL439" s="1"/>
      <c r="CM439" s="1"/>
      <c r="CN439" s="1"/>
      <c r="CO439" s="1"/>
      <c r="CP439" s="1"/>
      <c r="CQ439" s="1"/>
      <c r="CR439" s="1"/>
      <c r="CS439" s="1"/>
      <c r="CT439" s="1"/>
      <c r="CU439" s="1"/>
      <c r="CV439" s="1"/>
      <c r="CW439" s="1"/>
      <c r="CX439" s="1"/>
      <c r="CY439" s="1"/>
      <c r="CZ439" s="1"/>
      <c r="DA439" s="1"/>
      <c r="DB439" s="1"/>
      <c r="DC439" s="1"/>
      <c r="DD439" s="1"/>
      <c r="DE439" s="1"/>
      <c r="DF439" s="1"/>
      <c r="DG439" s="1"/>
      <c r="DH439" s="1"/>
      <c r="DI439" s="1"/>
      <c r="DJ439" s="1"/>
      <c r="DK439" s="1"/>
      <c r="DL439" s="1"/>
      <c r="DM439" s="1"/>
      <c r="DN439" s="1"/>
      <c r="DO439" s="1"/>
    </row>
    <row r="440" spans="1:119" ht="13.5" customHeight="1" x14ac:dyDescent="0.2">
      <c r="A440" s="36"/>
      <c r="B440" s="36"/>
      <c r="C440" s="36"/>
      <c r="D440" s="36"/>
      <c r="E440" s="36"/>
      <c r="F440" s="36"/>
      <c r="G440" s="36"/>
      <c r="H440" s="36"/>
      <c r="I440" s="36"/>
      <c r="J440" s="36"/>
      <c r="K440" s="36"/>
      <c r="L440" s="36"/>
      <c r="M440" s="36"/>
      <c r="N440" s="36"/>
      <c r="O440" s="36"/>
      <c r="P440" s="36"/>
      <c r="Q440" s="36"/>
      <c r="R440" s="36"/>
      <c r="S440" s="36"/>
      <c r="T440" s="36"/>
      <c r="U440" s="36"/>
      <c r="V440" s="36"/>
      <c r="W440" s="36"/>
      <c r="X440" s="36"/>
      <c r="BS440" s="1"/>
      <c r="BT440" s="1"/>
      <c r="BU440" s="1"/>
      <c r="BV440" s="1"/>
      <c r="BW440" s="1"/>
      <c r="BX440" s="1"/>
      <c r="BY440" s="1"/>
      <c r="BZ440" s="1"/>
      <c r="CA440" s="1"/>
      <c r="CB440" s="1"/>
      <c r="CC440" s="1"/>
      <c r="CD440" s="1"/>
      <c r="CE440" s="1"/>
      <c r="CF440" s="1"/>
      <c r="CG440" s="1"/>
      <c r="CH440" s="1"/>
      <c r="CI440" s="1"/>
      <c r="CJ440" s="1"/>
      <c r="CK440" s="1"/>
      <c r="CL440" s="1"/>
      <c r="CM440" s="1"/>
      <c r="CN440" s="1"/>
      <c r="CO440" s="1"/>
      <c r="CP440" s="1"/>
      <c r="CQ440" s="1"/>
      <c r="CR440" s="1"/>
      <c r="CS440" s="1"/>
      <c r="CT440" s="1"/>
      <c r="CU440" s="1"/>
      <c r="CV440" s="1"/>
      <c r="CW440" s="1"/>
      <c r="CX440" s="1"/>
      <c r="CY440" s="1"/>
      <c r="CZ440" s="1"/>
      <c r="DA440" s="1"/>
      <c r="DB440" s="1"/>
      <c r="DC440" s="1"/>
      <c r="DD440" s="1"/>
      <c r="DE440" s="1"/>
      <c r="DF440" s="1"/>
      <c r="DG440" s="1"/>
      <c r="DH440" s="1"/>
      <c r="DI440" s="1"/>
      <c r="DJ440" s="1"/>
      <c r="DK440" s="1"/>
      <c r="DL440" s="1"/>
      <c r="DM440" s="1"/>
      <c r="DN440" s="1"/>
      <c r="DO440" s="1"/>
    </row>
    <row r="441" spans="1:119" ht="13.5" customHeight="1" x14ac:dyDescent="0.2">
      <c r="A441" s="36"/>
      <c r="B441" s="36"/>
      <c r="C441" s="36"/>
      <c r="D441" s="36"/>
      <c r="E441" s="36"/>
      <c r="F441" s="36"/>
      <c r="G441" s="36"/>
      <c r="H441" s="36"/>
      <c r="I441" s="36"/>
      <c r="J441" s="36"/>
      <c r="K441" s="36"/>
      <c r="L441" s="36"/>
      <c r="M441" s="36"/>
      <c r="N441" s="36"/>
      <c r="O441" s="36"/>
      <c r="P441" s="36"/>
      <c r="Q441" s="36"/>
      <c r="R441" s="36"/>
      <c r="S441" s="36"/>
      <c r="T441" s="36"/>
      <c r="U441" s="36"/>
      <c r="V441" s="36"/>
      <c r="W441" s="36"/>
      <c r="X441" s="36"/>
      <c r="BS441" s="1"/>
      <c r="BT441" s="1"/>
      <c r="BU441" s="1"/>
      <c r="BV441" s="1"/>
      <c r="BW441" s="1"/>
      <c r="BX441" s="1"/>
      <c r="BY441" s="1"/>
      <c r="BZ441" s="1"/>
      <c r="CA441" s="1"/>
      <c r="CB441" s="1"/>
      <c r="CC441" s="1"/>
      <c r="CD441" s="1"/>
      <c r="CE441" s="1"/>
      <c r="CF441" s="1"/>
      <c r="CG441" s="1"/>
      <c r="CH441" s="1"/>
      <c r="CI441" s="1"/>
      <c r="CJ441" s="1"/>
      <c r="CK441" s="1"/>
      <c r="CL441" s="1"/>
      <c r="CM441" s="1"/>
      <c r="CN441" s="1"/>
      <c r="CO441" s="1"/>
      <c r="CP441" s="1"/>
      <c r="CQ441" s="1"/>
      <c r="CR441" s="1"/>
      <c r="CS441" s="1"/>
      <c r="CT441" s="1"/>
      <c r="CU441" s="1"/>
      <c r="CV441" s="1"/>
      <c r="CW441" s="1"/>
      <c r="CX441" s="1"/>
      <c r="CY441" s="1"/>
      <c r="CZ441" s="1"/>
      <c r="DA441" s="1"/>
      <c r="DB441" s="1"/>
      <c r="DC441" s="1"/>
      <c r="DD441" s="1"/>
      <c r="DE441" s="1"/>
      <c r="DF441" s="1"/>
      <c r="DG441" s="1"/>
      <c r="DH441" s="1"/>
      <c r="DI441" s="1"/>
      <c r="DJ441" s="1"/>
      <c r="DK441" s="1"/>
      <c r="DL441" s="1"/>
      <c r="DM441" s="1"/>
      <c r="DN441" s="1"/>
      <c r="DO441" s="1"/>
    </row>
    <row r="442" spans="1:119" ht="13.5" customHeight="1" x14ac:dyDescent="0.2">
      <c r="A442" s="36"/>
      <c r="B442" s="36"/>
      <c r="C442" s="36"/>
      <c r="D442" s="36"/>
      <c r="E442" s="36"/>
      <c r="F442" s="36"/>
      <c r="G442" s="36"/>
      <c r="H442" s="36"/>
      <c r="I442" s="36"/>
      <c r="J442" s="36"/>
      <c r="K442" s="36"/>
      <c r="L442" s="36"/>
      <c r="M442" s="36"/>
      <c r="N442" s="36"/>
      <c r="O442" s="36"/>
      <c r="P442" s="36"/>
      <c r="Q442" s="36"/>
      <c r="R442" s="36"/>
      <c r="S442" s="36"/>
      <c r="T442" s="36"/>
      <c r="U442" s="36"/>
      <c r="V442" s="36"/>
      <c r="W442" s="36"/>
      <c r="X442" s="36"/>
      <c r="BS442" s="1"/>
      <c r="BT442" s="1"/>
      <c r="BU442" s="1"/>
      <c r="BV442" s="1"/>
      <c r="BW442" s="1"/>
      <c r="BX442" s="1"/>
      <c r="BY442" s="1"/>
      <c r="BZ442" s="1"/>
      <c r="CA442" s="1"/>
      <c r="CB442" s="1"/>
      <c r="CC442" s="1"/>
      <c r="CD442" s="1"/>
      <c r="CE442" s="1"/>
      <c r="CF442" s="1"/>
      <c r="CG442" s="1"/>
      <c r="CH442" s="1"/>
      <c r="CI442" s="1"/>
      <c r="CJ442" s="1"/>
      <c r="CK442" s="1"/>
      <c r="CL442" s="1"/>
      <c r="CM442" s="1"/>
      <c r="CN442" s="1"/>
      <c r="CO442" s="1"/>
      <c r="CP442" s="1"/>
      <c r="CQ442" s="1"/>
      <c r="CR442" s="1"/>
      <c r="CS442" s="1"/>
      <c r="CT442" s="1"/>
      <c r="CU442" s="1"/>
      <c r="CV442" s="1"/>
      <c r="CW442" s="1"/>
      <c r="CX442" s="1"/>
      <c r="CY442" s="1"/>
      <c r="CZ442" s="1"/>
      <c r="DA442" s="1"/>
      <c r="DB442" s="1"/>
      <c r="DC442" s="1"/>
      <c r="DD442" s="1"/>
      <c r="DE442" s="1"/>
      <c r="DF442" s="1"/>
      <c r="DG442" s="1"/>
      <c r="DH442" s="1"/>
      <c r="DI442" s="1"/>
      <c r="DJ442" s="1"/>
      <c r="DK442" s="1"/>
      <c r="DL442" s="1"/>
      <c r="DM442" s="1"/>
      <c r="DN442" s="1"/>
      <c r="DO442" s="1"/>
    </row>
    <row r="443" spans="1:119" ht="13.5" customHeight="1" x14ac:dyDescent="0.2">
      <c r="A443" s="36"/>
      <c r="B443" s="36"/>
      <c r="C443" s="36"/>
      <c r="D443" s="36"/>
      <c r="E443" s="36"/>
      <c r="F443" s="36"/>
      <c r="G443" s="36"/>
      <c r="H443" s="36"/>
      <c r="I443" s="36"/>
      <c r="J443" s="36"/>
      <c r="K443" s="36"/>
      <c r="L443" s="36"/>
      <c r="M443" s="36"/>
      <c r="N443" s="36"/>
      <c r="O443" s="36"/>
      <c r="P443" s="36"/>
      <c r="Q443" s="36"/>
      <c r="R443" s="36"/>
      <c r="S443" s="36"/>
      <c r="T443" s="36"/>
      <c r="U443" s="36"/>
      <c r="V443" s="36"/>
      <c r="W443" s="36"/>
      <c r="X443" s="36"/>
      <c r="BS443" s="1"/>
      <c r="BT443" s="1"/>
      <c r="BU443" s="1"/>
      <c r="BV443" s="1"/>
      <c r="BW443" s="1"/>
      <c r="BX443" s="1"/>
      <c r="BY443" s="1"/>
      <c r="BZ443" s="1"/>
      <c r="CA443" s="1"/>
      <c r="CB443" s="1"/>
      <c r="CC443" s="1"/>
      <c r="CD443" s="1"/>
      <c r="CE443" s="1"/>
      <c r="CF443" s="1"/>
      <c r="CG443" s="1"/>
      <c r="CH443" s="1"/>
      <c r="CI443" s="1"/>
      <c r="CJ443" s="1"/>
      <c r="CK443" s="1"/>
      <c r="CL443" s="1"/>
      <c r="CM443" s="1"/>
      <c r="CN443" s="1"/>
      <c r="CO443" s="1"/>
      <c r="CP443" s="1"/>
      <c r="CQ443" s="1"/>
      <c r="CR443" s="1"/>
      <c r="CS443" s="1"/>
      <c r="CT443" s="1"/>
      <c r="CU443" s="1"/>
      <c r="CV443" s="1"/>
      <c r="CW443" s="1"/>
      <c r="CX443" s="1"/>
      <c r="CY443" s="1"/>
      <c r="CZ443" s="1"/>
      <c r="DA443" s="1"/>
      <c r="DB443" s="1"/>
      <c r="DC443" s="1"/>
      <c r="DD443" s="1"/>
      <c r="DE443" s="1"/>
      <c r="DF443" s="1"/>
      <c r="DG443" s="1"/>
      <c r="DH443" s="1"/>
      <c r="DI443" s="1"/>
      <c r="DJ443" s="1"/>
      <c r="DK443" s="1"/>
      <c r="DL443" s="1"/>
      <c r="DM443" s="1"/>
      <c r="DN443" s="1"/>
      <c r="DO443" s="1"/>
    </row>
    <row r="444" spans="1:119" ht="13.5" customHeight="1" x14ac:dyDescent="0.2">
      <c r="A444" s="36"/>
      <c r="B444" s="36"/>
      <c r="C444" s="36"/>
      <c r="D444" s="36"/>
      <c r="E444" s="36"/>
      <c r="F444" s="36"/>
      <c r="G444" s="36"/>
      <c r="H444" s="36"/>
      <c r="I444" s="36"/>
      <c r="J444" s="36"/>
      <c r="K444" s="36"/>
      <c r="L444" s="36"/>
      <c r="M444" s="36"/>
      <c r="N444" s="36"/>
      <c r="O444" s="36"/>
      <c r="P444" s="36"/>
      <c r="Q444" s="36"/>
      <c r="R444" s="36"/>
      <c r="S444" s="36"/>
      <c r="T444" s="36"/>
      <c r="U444" s="36"/>
      <c r="V444" s="36"/>
      <c r="W444" s="36"/>
      <c r="X444" s="36"/>
      <c r="BS444" s="1"/>
      <c r="BT444" s="1"/>
      <c r="BU444" s="1"/>
      <c r="BV444" s="1"/>
      <c r="BW444" s="1"/>
      <c r="BX444" s="1"/>
      <c r="BY444" s="1"/>
      <c r="BZ444" s="1"/>
      <c r="CA444" s="1"/>
      <c r="CB444" s="1"/>
      <c r="CC444" s="1"/>
      <c r="CD444" s="1"/>
      <c r="CE444" s="1"/>
      <c r="CF444" s="1"/>
      <c r="CG444" s="1"/>
      <c r="CH444" s="1"/>
      <c r="CI444" s="1"/>
      <c r="CJ444" s="1"/>
      <c r="CK444" s="1"/>
      <c r="CL444" s="1"/>
      <c r="CM444" s="1"/>
      <c r="CN444" s="1"/>
      <c r="CO444" s="1"/>
      <c r="CP444" s="1"/>
      <c r="CQ444" s="1"/>
      <c r="CR444" s="1"/>
      <c r="CS444" s="1"/>
      <c r="CT444" s="1"/>
      <c r="CU444" s="1"/>
      <c r="CV444" s="1"/>
      <c r="CW444" s="1"/>
      <c r="CX444" s="1"/>
      <c r="CY444" s="1"/>
      <c r="CZ444" s="1"/>
      <c r="DA444" s="1"/>
      <c r="DB444" s="1"/>
      <c r="DC444" s="1"/>
      <c r="DD444" s="1"/>
      <c r="DE444" s="1"/>
      <c r="DF444" s="1"/>
      <c r="DG444" s="1"/>
      <c r="DH444" s="1"/>
      <c r="DI444" s="1"/>
      <c r="DJ444" s="1"/>
      <c r="DK444" s="1"/>
      <c r="DL444" s="1"/>
      <c r="DM444" s="1"/>
      <c r="DN444" s="1"/>
      <c r="DO444" s="1"/>
    </row>
    <row r="445" spans="1:119" ht="13.5" customHeight="1" x14ac:dyDescent="0.2">
      <c r="A445" s="36"/>
      <c r="B445" s="36"/>
      <c r="C445" s="36"/>
      <c r="D445" s="36"/>
      <c r="E445" s="36"/>
      <c r="F445" s="36"/>
      <c r="G445" s="36"/>
      <c r="H445" s="36"/>
      <c r="I445" s="36"/>
      <c r="J445" s="36"/>
      <c r="K445" s="36"/>
      <c r="L445" s="36"/>
      <c r="M445" s="36"/>
      <c r="N445" s="36"/>
      <c r="O445" s="36"/>
      <c r="P445" s="36"/>
      <c r="Q445" s="36"/>
      <c r="R445" s="36"/>
      <c r="S445" s="36"/>
      <c r="T445" s="36"/>
      <c r="U445" s="36"/>
      <c r="V445" s="36"/>
      <c r="W445" s="36"/>
      <c r="X445" s="36"/>
      <c r="BS445" s="1"/>
      <c r="BT445" s="1"/>
      <c r="BU445" s="1"/>
      <c r="BV445" s="1"/>
      <c r="BW445" s="1"/>
      <c r="BX445" s="1"/>
      <c r="BY445" s="1"/>
      <c r="BZ445" s="1"/>
      <c r="CA445" s="1"/>
      <c r="CB445" s="1"/>
      <c r="CC445" s="1"/>
      <c r="CD445" s="1"/>
      <c r="CE445" s="1"/>
      <c r="CF445" s="1"/>
      <c r="CG445" s="1"/>
      <c r="CH445" s="1"/>
      <c r="CI445" s="1"/>
      <c r="CJ445" s="1"/>
      <c r="CK445" s="1"/>
      <c r="CL445" s="1"/>
      <c r="CM445" s="1"/>
      <c r="CN445" s="1"/>
      <c r="CO445" s="1"/>
      <c r="CP445" s="1"/>
      <c r="CQ445" s="1"/>
      <c r="CR445" s="1"/>
      <c r="CS445" s="1"/>
      <c r="CT445" s="1"/>
      <c r="CU445" s="1"/>
      <c r="CV445" s="1"/>
      <c r="CW445" s="1"/>
      <c r="CX445" s="1"/>
      <c r="CY445" s="1"/>
      <c r="CZ445" s="1"/>
      <c r="DA445" s="1"/>
      <c r="DB445" s="1"/>
      <c r="DC445" s="1"/>
      <c r="DD445" s="1"/>
      <c r="DE445" s="1"/>
      <c r="DF445" s="1"/>
      <c r="DG445" s="1"/>
      <c r="DH445" s="1"/>
      <c r="DI445" s="1"/>
      <c r="DJ445" s="1"/>
      <c r="DK445" s="1"/>
      <c r="DL445" s="1"/>
      <c r="DM445" s="1"/>
      <c r="DN445" s="1"/>
      <c r="DO445" s="1"/>
    </row>
    <row r="446" spans="1:119" ht="13.5" customHeight="1" x14ac:dyDescent="0.2">
      <c r="A446" s="36"/>
      <c r="B446" s="36"/>
      <c r="C446" s="36"/>
      <c r="D446" s="36"/>
      <c r="E446" s="36"/>
      <c r="F446" s="36"/>
      <c r="G446" s="36"/>
      <c r="H446" s="36"/>
      <c r="I446" s="36"/>
      <c r="J446" s="36"/>
      <c r="K446" s="36"/>
      <c r="L446" s="36"/>
      <c r="M446" s="36"/>
      <c r="N446" s="36"/>
      <c r="O446" s="36"/>
      <c r="P446" s="36"/>
      <c r="Q446" s="36"/>
      <c r="R446" s="36"/>
      <c r="S446" s="36"/>
      <c r="T446" s="36"/>
      <c r="U446" s="36"/>
      <c r="V446" s="36"/>
      <c r="W446" s="36"/>
      <c r="X446" s="36"/>
      <c r="BS446" s="1"/>
      <c r="BT446" s="1"/>
      <c r="BU446" s="1"/>
      <c r="BV446" s="1"/>
      <c r="BW446" s="1"/>
      <c r="BX446" s="1"/>
      <c r="BY446" s="1"/>
      <c r="BZ446" s="1"/>
      <c r="CA446" s="1"/>
      <c r="CB446" s="1"/>
      <c r="CC446" s="1"/>
      <c r="CD446" s="1"/>
      <c r="CE446" s="1"/>
      <c r="CF446" s="1"/>
      <c r="CG446" s="1"/>
      <c r="CH446" s="1"/>
      <c r="CI446" s="1"/>
      <c r="CJ446" s="1"/>
      <c r="CK446" s="1"/>
      <c r="CL446" s="1"/>
      <c r="CM446" s="1"/>
      <c r="CN446" s="1"/>
      <c r="CO446" s="1"/>
      <c r="CP446" s="1"/>
      <c r="CQ446" s="1"/>
      <c r="CR446" s="1"/>
      <c r="CS446" s="1"/>
      <c r="CT446" s="1"/>
      <c r="CU446" s="1"/>
      <c r="CV446" s="1"/>
      <c r="CW446" s="1"/>
      <c r="CX446" s="1"/>
      <c r="CY446" s="1"/>
      <c r="CZ446" s="1"/>
      <c r="DA446" s="1"/>
      <c r="DB446" s="1"/>
      <c r="DC446" s="1"/>
      <c r="DD446" s="1"/>
      <c r="DE446" s="1"/>
      <c r="DF446" s="1"/>
      <c r="DG446" s="1"/>
      <c r="DH446" s="1"/>
      <c r="DI446" s="1"/>
      <c r="DJ446" s="1"/>
      <c r="DK446" s="1"/>
      <c r="DL446" s="1"/>
      <c r="DM446" s="1"/>
      <c r="DN446" s="1"/>
      <c r="DO446" s="1"/>
    </row>
    <row r="447" spans="1:119" ht="13.5" customHeight="1" x14ac:dyDescent="0.2">
      <c r="A447" s="36"/>
      <c r="B447" s="36"/>
      <c r="C447" s="36"/>
      <c r="D447" s="36"/>
      <c r="E447" s="36"/>
      <c r="F447" s="36"/>
      <c r="G447" s="36"/>
      <c r="H447" s="36"/>
      <c r="I447" s="36"/>
      <c r="J447" s="36"/>
      <c r="K447" s="36"/>
      <c r="L447" s="36"/>
      <c r="M447" s="36"/>
      <c r="N447" s="36"/>
      <c r="O447" s="36"/>
      <c r="P447" s="36"/>
      <c r="Q447" s="36"/>
      <c r="R447" s="36"/>
      <c r="S447" s="36"/>
      <c r="T447" s="36"/>
      <c r="U447" s="36"/>
      <c r="V447" s="36"/>
      <c r="W447" s="36"/>
      <c r="X447" s="36"/>
      <c r="BS447" s="1"/>
      <c r="BT447" s="1"/>
      <c r="BU447" s="1"/>
      <c r="BV447" s="1"/>
      <c r="BW447" s="1"/>
      <c r="BX447" s="1"/>
      <c r="BY447" s="1"/>
      <c r="BZ447" s="1"/>
      <c r="CA447" s="1"/>
      <c r="CB447" s="1"/>
      <c r="CC447" s="1"/>
      <c r="CD447" s="1"/>
      <c r="CE447" s="1"/>
      <c r="CF447" s="1"/>
      <c r="CG447" s="1"/>
      <c r="CH447" s="1"/>
      <c r="CI447" s="1"/>
      <c r="CJ447" s="1"/>
      <c r="CK447" s="1"/>
      <c r="CL447" s="1"/>
      <c r="CM447" s="1"/>
      <c r="CN447" s="1"/>
      <c r="CO447" s="1"/>
      <c r="CP447" s="1"/>
      <c r="CQ447" s="1"/>
      <c r="CR447" s="1"/>
      <c r="CS447" s="1"/>
      <c r="CT447" s="1"/>
      <c r="CU447" s="1"/>
      <c r="CV447" s="1"/>
      <c r="CW447" s="1"/>
      <c r="CX447" s="1"/>
      <c r="CY447" s="1"/>
      <c r="CZ447" s="1"/>
      <c r="DA447" s="1"/>
      <c r="DB447" s="1"/>
      <c r="DC447" s="1"/>
      <c r="DD447" s="1"/>
      <c r="DE447" s="1"/>
      <c r="DF447" s="1"/>
      <c r="DG447" s="1"/>
      <c r="DH447" s="1"/>
      <c r="DI447" s="1"/>
      <c r="DJ447" s="1"/>
      <c r="DK447" s="1"/>
      <c r="DL447" s="1"/>
      <c r="DM447" s="1"/>
      <c r="DN447" s="1"/>
      <c r="DO447" s="1"/>
    </row>
    <row r="448" spans="1:119" ht="13.5" customHeight="1" x14ac:dyDescent="0.2">
      <c r="A448" s="36"/>
      <c r="B448" s="36"/>
      <c r="C448" s="36"/>
      <c r="D448" s="36"/>
      <c r="E448" s="36"/>
      <c r="F448" s="36"/>
      <c r="G448" s="36"/>
      <c r="H448" s="36"/>
      <c r="I448" s="36"/>
      <c r="J448" s="36"/>
      <c r="K448" s="36"/>
      <c r="L448" s="36"/>
      <c r="M448" s="36"/>
      <c r="N448" s="36"/>
      <c r="O448" s="36"/>
      <c r="P448" s="36"/>
      <c r="Q448" s="36"/>
      <c r="R448" s="36"/>
      <c r="S448" s="36"/>
      <c r="T448" s="36"/>
      <c r="U448" s="36"/>
      <c r="V448" s="36"/>
      <c r="W448" s="36"/>
      <c r="X448" s="36"/>
      <c r="BS448" s="1"/>
      <c r="BT448" s="1"/>
      <c r="BU448" s="1"/>
      <c r="BV448" s="1"/>
      <c r="BW448" s="1"/>
      <c r="BX448" s="1"/>
      <c r="BY448" s="1"/>
      <c r="BZ448" s="1"/>
      <c r="CA448" s="1"/>
      <c r="CB448" s="1"/>
      <c r="CC448" s="1"/>
      <c r="CD448" s="1"/>
      <c r="CE448" s="1"/>
      <c r="CF448" s="1"/>
      <c r="CG448" s="1"/>
      <c r="CH448" s="1"/>
      <c r="CI448" s="1"/>
      <c r="CJ448" s="1"/>
      <c r="CK448" s="1"/>
      <c r="CL448" s="1"/>
      <c r="CM448" s="1"/>
      <c r="CN448" s="1"/>
      <c r="CO448" s="1"/>
      <c r="CP448" s="1"/>
      <c r="CQ448" s="1"/>
      <c r="CR448" s="1"/>
      <c r="CS448" s="1"/>
      <c r="CT448" s="1"/>
      <c r="CU448" s="1"/>
      <c r="CV448" s="1"/>
      <c r="CW448" s="1"/>
      <c r="CX448" s="1"/>
      <c r="CY448" s="1"/>
      <c r="CZ448" s="1"/>
      <c r="DA448" s="1"/>
      <c r="DB448" s="1"/>
      <c r="DC448" s="1"/>
      <c r="DD448" s="1"/>
      <c r="DE448" s="1"/>
      <c r="DF448" s="1"/>
      <c r="DG448" s="1"/>
      <c r="DH448" s="1"/>
      <c r="DI448" s="1"/>
      <c r="DJ448" s="1"/>
      <c r="DK448" s="1"/>
      <c r="DL448" s="1"/>
      <c r="DM448" s="1"/>
      <c r="DN448" s="1"/>
      <c r="DO448" s="1"/>
    </row>
    <row r="449" spans="1:119" ht="13.5" customHeight="1" x14ac:dyDescent="0.2">
      <c r="A449" s="36"/>
      <c r="B449" s="36"/>
      <c r="C449" s="36"/>
      <c r="D449" s="36"/>
      <c r="E449" s="36"/>
      <c r="F449" s="36"/>
      <c r="G449" s="36"/>
      <c r="H449" s="36"/>
      <c r="I449" s="36"/>
      <c r="J449" s="36"/>
      <c r="K449" s="36"/>
      <c r="L449" s="36"/>
      <c r="M449" s="36"/>
      <c r="N449" s="36"/>
      <c r="O449" s="36"/>
      <c r="P449" s="36"/>
      <c r="Q449" s="36"/>
      <c r="R449" s="36"/>
      <c r="S449" s="36"/>
      <c r="T449" s="36"/>
      <c r="U449" s="36"/>
      <c r="V449" s="36"/>
      <c r="W449" s="36"/>
      <c r="X449" s="36"/>
      <c r="BS449" s="1"/>
      <c r="BT449" s="1"/>
      <c r="BU449" s="1"/>
      <c r="BV449" s="1"/>
      <c r="BW449" s="1"/>
      <c r="BX449" s="1"/>
      <c r="BY449" s="1"/>
      <c r="BZ449" s="1"/>
      <c r="CA449" s="1"/>
      <c r="CB449" s="1"/>
      <c r="CC449" s="1"/>
      <c r="CD449" s="1"/>
      <c r="CE449" s="1"/>
      <c r="CF449" s="1"/>
      <c r="CG449" s="1"/>
      <c r="CH449" s="1"/>
      <c r="CI449" s="1"/>
      <c r="CJ449" s="1"/>
      <c r="CK449" s="1"/>
      <c r="CL449" s="1"/>
      <c r="CM449" s="1"/>
      <c r="CN449" s="1"/>
      <c r="CO449" s="1"/>
      <c r="CP449" s="1"/>
      <c r="CQ449" s="1"/>
      <c r="CR449" s="1"/>
      <c r="CS449" s="1"/>
      <c r="CT449" s="1"/>
      <c r="CU449" s="1"/>
      <c r="CV449" s="1"/>
      <c r="CW449" s="1"/>
      <c r="CX449" s="1"/>
      <c r="CY449" s="1"/>
      <c r="CZ449" s="1"/>
      <c r="DA449" s="1"/>
      <c r="DB449" s="1"/>
      <c r="DC449" s="1"/>
      <c r="DD449" s="1"/>
      <c r="DE449" s="1"/>
      <c r="DF449" s="1"/>
      <c r="DG449" s="1"/>
      <c r="DH449" s="1"/>
      <c r="DI449" s="1"/>
      <c r="DJ449" s="1"/>
      <c r="DK449" s="1"/>
      <c r="DL449" s="1"/>
      <c r="DM449" s="1"/>
      <c r="DN449" s="1"/>
      <c r="DO449" s="1"/>
    </row>
    <row r="450" spans="1:119" ht="13.5" customHeight="1" x14ac:dyDescent="0.2">
      <c r="A450" s="36"/>
      <c r="B450" s="36"/>
      <c r="C450" s="36"/>
      <c r="D450" s="36"/>
      <c r="E450" s="36"/>
      <c r="F450" s="36"/>
      <c r="G450" s="36"/>
      <c r="H450" s="36"/>
      <c r="I450" s="36"/>
      <c r="J450" s="36"/>
      <c r="K450" s="36"/>
      <c r="L450" s="36"/>
      <c r="M450" s="36"/>
      <c r="N450" s="36"/>
      <c r="O450" s="36"/>
      <c r="P450" s="36"/>
      <c r="Q450" s="36"/>
      <c r="R450" s="36"/>
      <c r="S450" s="36"/>
      <c r="T450" s="36"/>
      <c r="U450" s="36"/>
      <c r="V450" s="36"/>
      <c r="W450" s="36"/>
      <c r="X450" s="36"/>
      <c r="BS450" s="1"/>
      <c r="BT450" s="1"/>
      <c r="BU450" s="1"/>
      <c r="BV450" s="1"/>
      <c r="BW450" s="1"/>
      <c r="BX450" s="1"/>
      <c r="BY450" s="1"/>
      <c r="BZ450" s="1"/>
      <c r="CA450" s="1"/>
      <c r="CB450" s="1"/>
      <c r="CC450" s="1"/>
      <c r="CD450" s="1"/>
      <c r="CE450" s="1"/>
      <c r="CF450" s="1"/>
      <c r="CG450" s="1"/>
      <c r="CH450" s="1"/>
      <c r="CI450" s="1"/>
      <c r="CJ450" s="1"/>
      <c r="CK450" s="1"/>
      <c r="CL450" s="1"/>
      <c r="CM450" s="1"/>
      <c r="CN450" s="1"/>
      <c r="CO450" s="1"/>
      <c r="CP450" s="1"/>
      <c r="CQ450" s="1"/>
      <c r="CR450" s="1"/>
      <c r="CS450" s="1"/>
      <c r="CT450" s="1"/>
      <c r="CU450" s="1"/>
      <c r="CV450" s="1"/>
      <c r="CW450" s="1"/>
      <c r="CX450" s="1"/>
      <c r="CY450" s="1"/>
      <c r="CZ450" s="1"/>
      <c r="DA450" s="1"/>
      <c r="DB450" s="1"/>
      <c r="DC450" s="1"/>
      <c r="DD450" s="1"/>
      <c r="DE450" s="1"/>
      <c r="DF450" s="1"/>
      <c r="DG450" s="1"/>
      <c r="DH450" s="1"/>
      <c r="DI450" s="1"/>
      <c r="DJ450" s="1"/>
      <c r="DK450" s="1"/>
      <c r="DL450" s="1"/>
      <c r="DM450" s="1"/>
      <c r="DN450" s="1"/>
      <c r="DO450" s="1"/>
    </row>
    <row r="451" spans="1:119" ht="13.5" customHeight="1" x14ac:dyDescent="0.2">
      <c r="A451" s="36"/>
      <c r="B451" s="36"/>
      <c r="C451" s="36"/>
      <c r="D451" s="36"/>
      <c r="E451" s="36"/>
      <c r="F451" s="36"/>
      <c r="G451" s="36"/>
      <c r="H451" s="36"/>
      <c r="I451" s="36"/>
      <c r="J451" s="36"/>
      <c r="K451" s="36"/>
      <c r="L451" s="36"/>
      <c r="M451" s="36"/>
      <c r="N451" s="36"/>
      <c r="O451" s="36"/>
      <c r="P451" s="36"/>
      <c r="Q451" s="36"/>
      <c r="R451" s="36"/>
      <c r="S451" s="36"/>
      <c r="T451" s="36"/>
      <c r="U451" s="36"/>
      <c r="V451" s="36"/>
      <c r="W451" s="36"/>
      <c r="X451" s="36"/>
      <c r="BS451" s="1"/>
      <c r="BT451" s="1"/>
      <c r="BU451" s="1"/>
      <c r="BV451" s="1"/>
      <c r="BW451" s="1"/>
      <c r="BX451" s="1"/>
      <c r="BY451" s="1"/>
      <c r="BZ451" s="1"/>
      <c r="CA451" s="1"/>
      <c r="CB451" s="1"/>
      <c r="CC451" s="1"/>
      <c r="CD451" s="1"/>
      <c r="CE451" s="1"/>
      <c r="CF451" s="1"/>
      <c r="CG451" s="1"/>
      <c r="CH451" s="1"/>
      <c r="CI451" s="1"/>
      <c r="CJ451" s="1"/>
      <c r="CK451" s="1"/>
      <c r="CL451" s="1"/>
      <c r="CM451" s="1"/>
      <c r="CN451" s="1"/>
      <c r="CO451" s="1"/>
      <c r="CP451" s="1"/>
      <c r="CQ451" s="1"/>
      <c r="CR451" s="1"/>
      <c r="CS451" s="1"/>
      <c r="CT451" s="1"/>
      <c r="CU451" s="1"/>
      <c r="CV451" s="1"/>
      <c r="CW451" s="1"/>
      <c r="CX451" s="1"/>
      <c r="CY451" s="1"/>
      <c r="CZ451" s="1"/>
      <c r="DA451" s="1"/>
      <c r="DB451" s="1"/>
      <c r="DC451" s="1"/>
      <c r="DD451" s="1"/>
      <c r="DE451" s="1"/>
      <c r="DF451" s="1"/>
      <c r="DG451" s="1"/>
      <c r="DH451" s="1"/>
      <c r="DI451" s="1"/>
      <c r="DJ451" s="1"/>
      <c r="DK451" s="1"/>
      <c r="DL451" s="1"/>
      <c r="DM451" s="1"/>
      <c r="DN451" s="1"/>
      <c r="DO451" s="1"/>
    </row>
    <row r="452" spans="1:119" ht="13.5" customHeight="1" x14ac:dyDescent="0.2">
      <c r="A452" s="36"/>
      <c r="B452" s="36"/>
      <c r="C452" s="36"/>
      <c r="D452" s="36"/>
      <c r="E452" s="36"/>
      <c r="F452" s="36"/>
      <c r="G452" s="36"/>
      <c r="H452" s="36"/>
      <c r="I452" s="36"/>
      <c r="J452" s="36"/>
      <c r="K452" s="36"/>
      <c r="L452" s="36"/>
      <c r="M452" s="36"/>
      <c r="N452" s="36"/>
      <c r="O452" s="36"/>
      <c r="P452" s="36"/>
      <c r="Q452" s="36"/>
      <c r="R452" s="36"/>
      <c r="S452" s="36"/>
      <c r="T452" s="36"/>
      <c r="U452" s="36"/>
      <c r="V452" s="36"/>
      <c r="W452" s="36"/>
      <c r="X452" s="36"/>
      <c r="BS452" s="1"/>
      <c r="BT452" s="1"/>
      <c r="BU452" s="1"/>
      <c r="BV452" s="1"/>
      <c r="BW452" s="1"/>
      <c r="BX452" s="1"/>
      <c r="BY452" s="1"/>
      <c r="BZ452" s="1"/>
      <c r="CA452" s="1"/>
      <c r="CB452" s="1"/>
      <c r="CC452" s="1"/>
      <c r="CD452" s="1"/>
      <c r="CE452" s="1"/>
      <c r="CF452" s="1"/>
      <c r="CG452" s="1"/>
      <c r="CH452" s="1"/>
      <c r="CI452" s="1"/>
      <c r="CJ452" s="1"/>
      <c r="CK452" s="1"/>
      <c r="CL452" s="1"/>
      <c r="CM452" s="1"/>
      <c r="CN452" s="1"/>
      <c r="CO452" s="1"/>
      <c r="CP452" s="1"/>
      <c r="CQ452" s="1"/>
      <c r="CR452" s="1"/>
      <c r="CS452" s="1"/>
      <c r="CT452" s="1"/>
      <c r="CU452" s="1"/>
      <c r="CV452" s="1"/>
      <c r="CW452" s="1"/>
      <c r="CX452" s="1"/>
      <c r="CY452" s="1"/>
      <c r="CZ452" s="1"/>
      <c r="DA452" s="1"/>
      <c r="DB452" s="1"/>
      <c r="DC452" s="1"/>
      <c r="DD452" s="1"/>
      <c r="DE452" s="1"/>
      <c r="DF452" s="1"/>
      <c r="DG452" s="1"/>
      <c r="DH452" s="1"/>
      <c r="DI452" s="1"/>
      <c r="DJ452" s="1"/>
      <c r="DK452" s="1"/>
      <c r="DL452" s="1"/>
      <c r="DM452" s="1"/>
      <c r="DN452" s="1"/>
      <c r="DO452" s="1"/>
    </row>
    <row r="453" spans="1:119" ht="13.5" customHeight="1" x14ac:dyDescent="0.2">
      <c r="A453" s="36"/>
      <c r="B453" s="36"/>
      <c r="C453" s="36"/>
      <c r="D453" s="36"/>
      <c r="E453" s="36"/>
      <c r="F453" s="36"/>
      <c r="G453" s="36"/>
      <c r="H453" s="36"/>
      <c r="I453" s="36"/>
      <c r="J453" s="36"/>
      <c r="K453" s="36"/>
      <c r="L453" s="36"/>
      <c r="M453" s="36"/>
      <c r="N453" s="36"/>
      <c r="O453" s="36"/>
      <c r="P453" s="36"/>
      <c r="Q453" s="36"/>
      <c r="R453" s="36"/>
      <c r="S453" s="36"/>
      <c r="T453" s="36"/>
      <c r="U453" s="36"/>
      <c r="V453" s="36"/>
      <c r="W453" s="36"/>
      <c r="X453" s="36"/>
      <c r="BS453" s="1"/>
      <c r="BT453" s="1"/>
      <c r="BU453" s="1"/>
      <c r="BV453" s="1"/>
      <c r="BW453" s="1"/>
      <c r="BX453" s="1"/>
      <c r="BY453" s="1"/>
      <c r="BZ453" s="1"/>
      <c r="CA453" s="1"/>
      <c r="CB453" s="1"/>
      <c r="CC453" s="1"/>
      <c r="CD453" s="1"/>
      <c r="CE453" s="1"/>
      <c r="CF453" s="1"/>
      <c r="CG453" s="1"/>
      <c r="CH453" s="1"/>
      <c r="CI453" s="1"/>
      <c r="CJ453" s="1"/>
      <c r="CK453" s="1"/>
      <c r="CL453" s="1"/>
      <c r="CM453" s="1"/>
      <c r="CN453" s="1"/>
      <c r="CO453" s="1"/>
      <c r="CP453" s="1"/>
      <c r="CQ453" s="1"/>
      <c r="CR453" s="1"/>
      <c r="CS453" s="1"/>
      <c r="CT453" s="1"/>
      <c r="CU453" s="1"/>
      <c r="CV453" s="1"/>
      <c r="CW453" s="1"/>
      <c r="CX453" s="1"/>
      <c r="CY453" s="1"/>
      <c r="CZ453" s="1"/>
      <c r="DA453" s="1"/>
      <c r="DB453" s="1"/>
      <c r="DC453" s="1"/>
      <c r="DD453" s="1"/>
      <c r="DE453" s="1"/>
      <c r="DF453" s="1"/>
      <c r="DG453" s="1"/>
      <c r="DH453" s="1"/>
      <c r="DI453" s="1"/>
      <c r="DJ453" s="1"/>
      <c r="DK453" s="1"/>
      <c r="DL453" s="1"/>
      <c r="DM453" s="1"/>
      <c r="DN453" s="1"/>
      <c r="DO453" s="1"/>
    </row>
    <row r="454" spans="1:119" ht="13.5" customHeight="1" x14ac:dyDescent="0.2">
      <c r="A454" s="36"/>
      <c r="B454" s="36"/>
      <c r="C454" s="36"/>
      <c r="D454" s="36"/>
      <c r="E454" s="36"/>
      <c r="F454" s="36"/>
      <c r="G454" s="36"/>
      <c r="H454" s="36"/>
      <c r="I454" s="36"/>
      <c r="J454" s="36"/>
      <c r="K454" s="36"/>
      <c r="L454" s="36"/>
      <c r="M454" s="36"/>
      <c r="N454" s="36"/>
      <c r="O454" s="36"/>
      <c r="P454" s="36"/>
      <c r="Q454" s="36"/>
      <c r="R454" s="36"/>
      <c r="S454" s="36"/>
      <c r="T454" s="36"/>
      <c r="U454" s="36"/>
      <c r="V454" s="36"/>
      <c r="W454" s="36"/>
      <c r="X454" s="36"/>
      <c r="BS454" s="1"/>
      <c r="BT454" s="1"/>
      <c r="BU454" s="1"/>
      <c r="BV454" s="1"/>
      <c r="BW454" s="1"/>
      <c r="BX454" s="1"/>
      <c r="BY454" s="1"/>
      <c r="BZ454" s="1"/>
      <c r="CA454" s="1"/>
      <c r="CB454" s="1"/>
      <c r="CC454" s="1"/>
      <c r="CD454" s="1"/>
      <c r="CE454" s="1"/>
      <c r="CF454" s="1"/>
      <c r="CG454" s="1"/>
      <c r="CH454" s="1"/>
      <c r="CI454" s="1"/>
      <c r="CJ454" s="1"/>
      <c r="CK454" s="1"/>
      <c r="CL454" s="1"/>
      <c r="CM454" s="1"/>
      <c r="CN454" s="1"/>
      <c r="CO454" s="1"/>
      <c r="CP454" s="1"/>
      <c r="CQ454" s="1"/>
      <c r="CR454" s="1"/>
      <c r="CS454" s="1"/>
      <c r="CT454" s="1"/>
      <c r="CU454" s="1"/>
      <c r="CV454" s="1"/>
      <c r="CW454" s="1"/>
      <c r="CX454" s="1"/>
      <c r="CY454" s="1"/>
      <c r="CZ454" s="1"/>
      <c r="DA454" s="1"/>
      <c r="DB454" s="1"/>
      <c r="DC454" s="1"/>
      <c r="DD454" s="1"/>
      <c r="DE454" s="1"/>
      <c r="DF454" s="1"/>
      <c r="DG454" s="1"/>
      <c r="DH454" s="1"/>
      <c r="DI454" s="1"/>
      <c r="DJ454" s="1"/>
      <c r="DK454" s="1"/>
      <c r="DL454" s="1"/>
      <c r="DM454" s="1"/>
      <c r="DN454" s="1"/>
      <c r="DO454" s="1"/>
    </row>
    <row r="455" spans="1:119" ht="13.5" customHeight="1" x14ac:dyDescent="0.2">
      <c r="A455" s="36"/>
      <c r="B455" s="36"/>
      <c r="C455" s="36"/>
      <c r="D455" s="36"/>
      <c r="E455" s="36"/>
      <c r="F455" s="36"/>
      <c r="G455" s="36"/>
      <c r="H455" s="36"/>
      <c r="I455" s="36"/>
      <c r="J455" s="36"/>
      <c r="K455" s="36"/>
      <c r="L455" s="36"/>
      <c r="M455" s="36"/>
      <c r="N455" s="36"/>
      <c r="O455" s="36"/>
      <c r="P455" s="36"/>
      <c r="Q455" s="36"/>
      <c r="R455" s="36"/>
      <c r="S455" s="36"/>
      <c r="T455" s="36"/>
      <c r="U455" s="36"/>
      <c r="V455" s="36"/>
      <c r="W455" s="36"/>
      <c r="X455" s="36"/>
      <c r="BS455" s="1"/>
      <c r="BT455" s="1"/>
      <c r="BU455" s="1"/>
      <c r="BV455" s="1"/>
      <c r="BW455" s="1"/>
      <c r="BX455" s="1"/>
      <c r="BY455" s="1"/>
      <c r="BZ455" s="1"/>
      <c r="CA455" s="1"/>
      <c r="CB455" s="1"/>
      <c r="CC455" s="1"/>
      <c r="CD455" s="1"/>
      <c r="CE455" s="1"/>
      <c r="CF455" s="1"/>
      <c r="CG455" s="1"/>
      <c r="CH455" s="1"/>
      <c r="CI455" s="1"/>
      <c r="CJ455" s="1"/>
      <c r="CK455" s="1"/>
      <c r="CL455" s="1"/>
      <c r="CM455" s="1"/>
      <c r="CN455" s="1"/>
      <c r="CO455" s="1"/>
      <c r="CP455" s="1"/>
      <c r="CQ455" s="1"/>
      <c r="CR455" s="1"/>
      <c r="CS455" s="1"/>
      <c r="CT455" s="1"/>
      <c r="CU455" s="1"/>
      <c r="CV455" s="1"/>
      <c r="CW455" s="1"/>
      <c r="CX455" s="1"/>
      <c r="CY455" s="1"/>
      <c r="CZ455" s="1"/>
      <c r="DA455" s="1"/>
      <c r="DB455" s="1"/>
      <c r="DC455" s="1"/>
      <c r="DD455" s="1"/>
      <c r="DE455" s="1"/>
      <c r="DF455" s="1"/>
      <c r="DG455" s="1"/>
      <c r="DH455" s="1"/>
      <c r="DI455" s="1"/>
      <c r="DJ455" s="1"/>
      <c r="DK455" s="1"/>
      <c r="DL455" s="1"/>
      <c r="DM455" s="1"/>
      <c r="DN455" s="1"/>
      <c r="DO455" s="1"/>
    </row>
    <row r="456" spans="1:119" ht="13.5" customHeight="1" x14ac:dyDescent="0.2">
      <c r="A456" s="36"/>
      <c r="B456" s="36"/>
      <c r="C456" s="36"/>
      <c r="D456" s="36"/>
      <c r="E456" s="36"/>
      <c r="F456" s="36"/>
      <c r="G456" s="36"/>
      <c r="H456" s="36"/>
      <c r="I456" s="36"/>
      <c r="J456" s="36"/>
      <c r="K456" s="36"/>
      <c r="L456" s="36"/>
      <c r="M456" s="36"/>
      <c r="N456" s="36"/>
      <c r="O456" s="36"/>
      <c r="P456" s="36"/>
      <c r="Q456" s="36"/>
      <c r="R456" s="36"/>
      <c r="S456" s="36"/>
      <c r="T456" s="36"/>
      <c r="U456" s="36"/>
      <c r="V456" s="36"/>
      <c r="W456" s="36"/>
      <c r="X456" s="36"/>
      <c r="BS456" s="1"/>
      <c r="BT456" s="1"/>
      <c r="BU456" s="1"/>
      <c r="BV456" s="1"/>
      <c r="BW456" s="1"/>
      <c r="BX456" s="1"/>
      <c r="BY456" s="1"/>
      <c r="BZ456" s="1"/>
      <c r="CA456" s="1"/>
      <c r="CB456" s="1"/>
      <c r="CC456" s="1"/>
      <c r="CD456" s="1"/>
      <c r="CE456" s="1"/>
      <c r="CF456" s="1"/>
      <c r="CG456" s="1"/>
      <c r="CH456" s="1"/>
      <c r="CI456" s="1"/>
      <c r="CJ456" s="1"/>
      <c r="CK456" s="1"/>
      <c r="CL456" s="1"/>
      <c r="CM456" s="1"/>
      <c r="CN456" s="1"/>
      <c r="CO456" s="1"/>
      <c r="CP456" s="1"/>
      <c r="CQ456" s="1"/>
      <c r="CR456" s="1"/>
      <c r="CS456" s="1"/>
      <c r="CT456" s="1"/>
      <c r="CU456" s="1"/>
      <c r="CV456" s="1"/>
      <c r="CW456" s="1"/>
      <c r="CX456" s="1"/>
      <c r="CY456" s="1"/>
      <c r="CZ456" s="1"/>
      <c r="DA456" s="1"/>
      <c r="DB456" s="1"/>
      <c r="DC456" s="1"/>
      <c r="DD456" s="1"/>
      <c r="DE456" s="1"/>
      <c r="DF456" s="1"/>
      <c r="DG456" s="1"/>
      <c r="DH456" s="1"/>
      <c r="DI456" s="1"/>
      <c r="DJ456" s="1"/>
      <c r="DK456" s="1"/>
      <c r="DL456" s="1"/>
      <c r="DM456" s="1"/>
      <c r="DN456" s="1"/>
      <c r="DO456" s="1"/>
    </row>
    <row r="457" spans="1:119" ht="13.5" customHeight="1" x14ac:dyDescent="0.2">
      <c r="A457" s="36"/>
      <c r="B457" s="36"/>
      <c r="C457" s="36"/>
      <c r="D457" s="36"/>
      <c r="E457" s="36"/>
      <c r="F457" s="36"/>
      <c r="G457" s="36"/>
      <c r="H457" s="36"/>
      <c r="I457" s="36"/>
      <c r="J457" s="36"/>
      <c r="K457" s="36"/>
      <c r="L457" s="36"/>
      <c r="M457" s="36"/>
      <c r="N457" s="36"/>
      <c r="O457" s="36"/>
      <c r="P457" s="36"/>
      <c r="Q457" s="36"/>
      <c r="R457" s="36"/>
      <c r="S457" s="36"/>
      <c r="T457" s="36"/>
      <c r="U457" s="36"/>
      <c r="V457" s="36"/>
      <c r="W457" s="36"/>
      <c r="X457" s="36"/>
      <c r="BS457" s="1"/>
      <c r="BT457" s="1"/>
      <c r="BU457" s="1"/>
      <c r="BV457" s="1"/>
      <c r="BW457" s="1"/>
      <c r="BX457" s="1"/>
      <c r="BY457" s="1"/>
      <c r="BZ457" s="1"/>
      <c r="CA457" s="1"/>
      <c r="CB457" s="1"/>
      <c r="CC457" s="1"/>
      <c r="CD457" s="1"/>
      <c r="CE457" s="1"/>
      <c r="CF457" s="1"/>
      <c r="CG457" s="1"/>
      <c r="CH457" s="1"/>
      <c r="CI457" s="1"/>
      <c r="CJ457" s="1"/>
      <c r="CK457" s="1"/>
      <c r="CL457" s="1"/>
      <c r="CM457" s="1"/>
      <c r="CN457" s="1"/>
      <c r="CO457" s="1"/>
      <c r="CP457" s="1"/>
      <c r="CQ457" s="1"/>
      <c r="CR457" s="1"/>
      <c r="CS457" s="1"/>
      <c r="CT457" s="1"/>
      <c r="CU457" s="1"/>
      <c r="CV457" s="1"/>
      <c r="CW457" s="1"/>
      <c r="CX457" s="1"/>
      <c r="CY457" s="1"/>
      <c r="CZ457" s="1"/>
      <c r="DA457" s="1"/>
      <c r="DB457" s="1"/>
      <c r="DC457" s="1"/>
      <c r="DD457" s="1"/>
      <c r="DE457" s="1"/>
      <c r="DF457" s="1"/>
      <c r="DG457" s="1"/>
      <c r="DH457" s="1"/>
      <c r="DI457" s="1"/>
      <c r="DJ457" s="1"/>
      <c r="DK457" s="1"/>
      <c r="DL457" s="1"/>
      <c r="DM457" s="1"/>
      <c r="DN457" s="1"/>
      <c r="DO457" s="1"/>
    </row>
    <row r="458" spans="1:119" ht="13.5" customHeight="1" x14ac:dyDescent="0.2">
      <c r="A458" s="36"/>
      <c r="B458" s="36"/>
      <c r="C458" s="36"/>
      <c r="D458" s="36"/>
      <c r="E458" s="36"/>
      <c r="F458" s="36"/>
      <c r="G458" s="36"/>
      <c r="H458" s="36"/>
      <c r="I458" s="36"/>
      <c r="J458" s="36"/>
      <c r="K458" s="36"/>
      <c r="L458" s="36"/>
      <c r="M458" s="36"/>
      <c r="N458" s="36"/>
      <c r="O458" s="36"/>
      <c r="P458" s="36"/>
      <c r="Q458" s="36"/>
      <c r="R458" s="36"/>
      <c r="S458" s="36"/>
      <c r="T458" s="36"/>
      <c r="U458" s="36"/>
      <c r="V458" s="36"/>
      <c r="W458" s="36"/>
      <c r="X458" s="36"/>
      <c r="BS458" s="1"/>
      <c r="BT458" s="1"/>
      <c r="BU458" s="1"/>
      <c r="BV458" s="1"/>
      <c r="BW458" s="1"/>
      <c r="BX458" s="1"/>
      <c r="BY458" s="1"/>
      <c r="BZ458" s="1"/>
      <c r="CA458" s="1"/>
      <c r="CB458" s="1"/>
      <c r="CC458" s="1"/>
      <c r="CD458" s="1"/>
      <c r="CE458" s="1"/>
      <c r="CF458" s="1"/>
      <c r="CG458" s="1"/>
      <c r="CH458" s="1"/>
      <c r="CI458" s="1"/>
      <c r="CJ458" s="1"/>
      <c r="CK458" s="1"/>
      <c r="CL458" s="1"/>
      <c r="CM458" s="1"/>
      <c r="CN458" s="1"/>
      <c r="CO458" s="1"/>
      <c r="CP458" s="1"/>
      <c r="CQ458" s="1"/>
      <c r="CR458" s="1"/>
      <c r="CS458" s="1"/>
      <c r="CT458" s="1"/>
      <c r="CU458" s="1"/>
      <c r="CV458" s="1"/>
      <c r="CW458" s="1"/>
      <c r="CX458" s="1"/>
      <c r="CY458" s="1"/>
      <c r="CZ458" s="1"/>
      <c r="DA458" s="1"/>
      <c r="DB458" s="1"/>
      <c r="DC458" s="1"/>
      <c r="DD458" s="1"/>
      <c r="DE458" s="1"/>
      <c r="DF458" s="1"/>
      <c r="DG458" s="1"/>
      <c r="DH458" s="1"/>
      <c r="DI458" s="1"/>
      <c r="DJ458" s="1"/>
      <c r="DK458" s="1"/>
      <c r="DL458" s="1"/>
      <c r="DM458" s="1"/>
      <c r="DN458" s="1"/>
      <c r="DO458" s="1"/>
    </row>
    <row r="459" spans="1:119" ht="13.5" customHeight="1" x14ac:dyDescent="0.2">
      <c r="A459" s="36"/>
      <c r="B459" s="36"/>
      <c r="C459" s="36"/>
      <c r="D459" s="36"/>
      <c r="E459" s="36"/>
      <c r="F459" s="36"/>
      <c r="G459" s="36"/>
      <c r="H459" s="36"/>
      <c r="I459" s="36"/>
      <c r="J459" s="36"/>
      <c r="K459" s="36"/>
      <c r="L459" s="36"/>
      <c r="M459" s="36"/>
      <c r="N459" s="36"/>
      <c r="O459" s="36"/>
      <c r="P459" s="36"/>
      <c r="Q459" s="36"/>
      <c r="R459" s="36"/>
      <c r="S459" s="36"/>
      <c r="T459" s="36"/>
      <c r="U459" s="36"/>
      <c r="V459" s="36"/>
      <c r="W459" s="36"/>
      <c r="X459" s="36"/>
      <c r="BS459" s="1"/>
      <c r="BT459" s="1"/>
      <c r="BU459" s="1"/>
      <c r="BV459" s="1"/>
      <c r="BW459" s="1"/>
      <c r="BX459" s="1"/>
      <c r="BY459" s="1"/>
      <c r="BZ459" s="1"/>
      <c r="CA459" s="1"/>
      <c r="CB459" s="1"/>
      <c r="CC459" s="1"/>
      <c r="CD459" s="1"/>
      <c r="CE459" s="1"/>
      <c r="CF459" s="1"/>
      <c r="CG459" s="1"/>
      <c r="CH459" s="1"/>
      <c r="CI459" s="1"/>
      <c r="CJ459" s="1"/>
      <c r="CK459" s="1"/>
      <c r="CL459" s="1"/>
      <c r="CM459" s="1"/>
      <c r="CN459" s="1"/>
      <c r="CO459" s="1"/>
      <c r="CP459" s="1"/>
      <c r="CQ459" s="1"/>
      <c r="CR459" s="1"/>
      <c r="CS459" s="1"/>
      <c r="CT459" s="1"/>
      <c r="CU459" s="1"/>
      <c r="CV459" s="1"/>
      <c r="CW459" s="1"/>
      <c r="CX459" s="1"/>
      <c r="CY459" s="1"/>
      <c r="CZ459" s="1"/>
      <c r="DA459" s="1"/>
      <c r="DB459" s="1"/>
      <c r="DC459" s="1"/>
      <c r="DD459" s="1"/>
      <c r="DE459" s="1"/>
      <c r="DF459" s="1"/>
      <c r="DG459" s="1"/>
      <c r="DH459" s="1"/>
      <c r="DI459" s="1"/>
      <c r="DJ459" s="1"/>
      <c r="DK459" s="1"/>
      <c r="DL459" s="1"/>
      <c r="DM459" s="1"/>
      <c r="DN459" s="1"/>
      <c r="DO459" s="1"/>
    </row>
    <row r="460" spans="1:119" ht="13.5" customHeight="1" x14ac:dyDescent="0.2">
      <c r="A460" s="36"/>
      <c r="B460" s="36"/>
      <c r="C460" s="36"/>
      <c r="D460" s="36"/>
      <c r="E460" s="36"/>
      <c r="F460" s="36"/>
      <c r="G460" s="36"/>
      <c r="H460" s="36"/>
      <c r="I460" s="36"/>
      <c r="J460" s="36"/>
      <c r="K460" s="36"/>
      <c r="L460" s="36"/>
      <c r="M460" s="36"/>
      <c r="N460" s="36"/>
      <c r="O460" s="36"/>
      <c r="P460" s="36"/>
      <c r="Q460" s="36"/>
      <c r="R460" s="36"/>
      <c r="S460" s="36"/>
      <c r="T460" s="36"/>
      <c r="U460" s="36"/>
      <c r="V460" s="36"/>
      <c r="W460" s="36"/>
      <c r="X460" s="36"/>
      <c r="BS460" s="1"/>
      <c r="BT460" s="1"/>
      <c r="BU460" s="1"/>
      <c r="BV460" s="1"/>
      <c r="BW460" s="1"/>
      <c r="BX460" s="1"/>
      <c r="BY460" s="1"/>
      <c r="BZ460" s="1"/>
      <c r="CA460" s="1"/>
      <c r="CB460" s="1"/>
      <c r="CC460" s="1"/>
      <c r="CD460" s="1"/>
      <c r="CE460" s="1"/>
      <c r="CF460" s="1"/>
      <c r="CG460" s="1"/>
      <c r="CH460" s="1"/>
      <c r="CI460" s="1"/>
      <c r="CJ460" s="1"/>
      <c r="CK460" s="1"/>
      <c r="CL460" s="1"/>
      <c r="CM460" s="1"/>
      <c r="CN460" s="1"/>
      <c r="CO460" s="1"/>
      <c r="CP460" s="1"/>
      <c r="CQ460" s="1"/>
      <c r="CR460" s="1"/>
      <c r="CS460" s="1"/>
      <c r="CT460" s="1"/>
      <c r="CU460" s="1"/>
      <c r="CV460" s="1"/>
      <c r="CW460" s="1"/>
      <c r="CX460" s="1"/>
      <c r="CY460" s="1"/>
      <c r="CZ460" s="1"/>
      <c r="DA460" s="1"/>
      <c r="DB460" s="1"/>
      <c r="DC460" s="1"/>
      <c r="DD460" s="1"/>
      <c r="DE460" s="1"/>
      <c r="DF460" s="1"/>
      <c r="DG460" s="1"/>
      <c r="DH460" s="1"/>
      <c r="DI460" s="1"/>
      <c r="DJ460" s="1"/>
      <c r="DK460" s="1"/>
      <c r="DL460" s="1"/>
      <c r="DM460" s="1"/>
      <c r="DN460" s="1"/>
      <c r="DO460" s="1"/>
    </row>
    <row r="461" spans="1:119" ht="13.5" customHeight="1" x14ac:dyDescent="0.2">
      <c r="A461" s="36"/>
      <c r="B461" s="36"/>
      <c r="C461" s="36"/>
      <c r="D461" s="36"/>
      <c r="E461" s="36"/>
      <c r="F461" s="36"/>
      <c r="G461" s="36"/>
      <c r="H461" s="36"/>
      <c r="I461" s="36"/>
      <c r="J461" s="36"/>
      <c r="K461" s="36"/>
      <c r="L461" s="36"/>
      <c r="M461" s="36"/>
      <c r="N461" s="36"/>
      <c r="O461" s="36"/>
      <c r="P461" s="36"/>
      <c r="Q461" s="36"/>
      <c r="R461" s="36"/>
      <c r="S461" s="36"/>
      <c r="T461" s="36"/>
      <c r="U461" s="36"/>
      <c r="V461" s="36"/>
      <c r="W461" s="36"/>
      <c r="X461" s="36"/>
      <c r="BS461" s="1"/>
      <c r="BT461" s="1"/>
      <c r="BU461" s="1"/>
      <c r="BV461" s="1"/>
      <c r="BW461" s="1"/>
      <c r="BX461" s="1"/>
      <c r="BY461" s="1"/>
      <c r="BZ461" s="1"/>
      <c r="CA461" s="1"/>
      <c r="CB461" s="1"/>
      <c r="CC461" s="1"/>
      <c r="CD461" s="1"/>
      <c r="CE461" s="1"/>
      <c r="CF461" s="1"/>
      <c r="CG461" s="1"/>
      <c r="CH461" s="1"/>
      <c r="CI461" s="1"/>
      <c r="CJ461" s="1"/>
      <c r="CK461" s="1"/>
      <c r="CL461" s="1"/>
      <c r="CM461" s="1"/>
      <c r="CN461" s="1"/>
      <c r="CO461" s="1"/>
      <c r="CP461" s="1"/>
      <c r="CQ461" s="1"/>
      <c r="CR461" s="1"/>
      <c r="CS461" s="1"/>
      <c r="CT461" s="1"/>
      <c r="CU461" s="1"/>
      <c r="CV461" s="1"/>
      <c r="CW461" s="1"/>
      <c r="CX461" s="1"/>
      <c r="CY461" s="1"/>
      <c r="CZ461" s="1"/>
      <c r="DA461" s="1"/>
      <c r="DB461" s="1"/>
      <c r="DC461" s="1"/>
      <c r="DD461" s="1"/>
      <c r="DE461" s="1"/>
      <c r="DF461" s="1"/>
      <c r="DG461" s="1"/>
      <c r="DH461" s="1"/>
      <c r="DI461" s="1"/>
      <c r="DJ461" s="1"/>
      <c r="DK461" s="1"/>
      <c r="DL461" s="1"/>
      <c r="DM461" s="1"/>
      <c r="DN461" s="1"/>
      <c r="DO461" s="1"/>
    </row>
    <row r="462" spans="1:119" ht="13.5" customHeight="1" x14ac:dyDescent="0.2">
      <c r="A462" s="36"/>
      <c r="B462" s="36"/>
      <c r="C462" s="36"/>
      <c r="D462" s="36"/>
      <c r="E462" s="36"/>
      <c r="F462" s="36"/>
      <c r="G462" s="36"/>
      <c r="H462" s="36"/>
      <c r="I462" s="36"/>
      <c r="J462" s="36"/>
      <c r="K462" s="36"/>
      <c r="L462" s="36"/>
      <c r="M462" s="36"/>
      <c r="N462" s="36"/>
      <c r="O462" s="36"/>
      <c r="P462" s="36"/>
      <c r="Q462" s="36"/>
      <c r="R462" s="36"/>
      <c r="S462" s="36"/>
      <c r="T462" s="36"/>
      <c r="U462" s="36"/>
      <c r="V462" s="36"/>
      <c r="W462" s="36"/>
      <c r="X462" s="36"/>
      <c r="BS462" s="1"/>
      <c r="BT462" s="1"/>
      <c r="BU462" s="1"/>
      <c r="BV462" s="1"/>
      <c r="BW462" s="1"/>
      <c r="BX462" s="1"/>
      <c r="BY462" s="1"/>
      <c r="BZ462" s="1"/>
      <c r="CA462" s="1"/>
      <c r="CB462" s="1"/>
      <c r="CC462" s="1"/>
      <c r="CD462" s="1"/>
      <c r="CE462" s="1"/>
      <c r="CF462" s="1"/>
      <c r="CG462" s="1"/>
      <c r="CH462" s="1"/>
      <c r="CI462" s="1"/>
      <c r="CJ462" s="1"/>
      <c r="CK462" s="1"/>
      <c r="CL462" s="1"/>
      <c r="CM462" s="1"/>
      <c r="CN462" s="1"/>
      <c r="CO462" s="1"/>
      <c r="CP462" s="1"/>
      <c r="CQ462" s="1"/>
      <c r="CR462" s="1"/>
      <c r="CS462" s="1"/>
      <c r="CT462" s="1"/>
      <c r="CU462" s="1"/>
      <c r="CV462" s="1"/>
      <c r="CW462" s="1"/>
      <c r="CX462" s="1"/>
      <c r="CY462" s="1"/>
      <c r="CZ462" s="1"/>
      <c r="DA462" s="1"/>
      <c r="DB462" s="1"/>
      <c r="DC462" s="1"/>
      <c r="DD462" s="1"/>
      <c r="DE462" s="1"/>
      <c r="DF462" s="1"/>
      <c r="DG462" s="1"/>
      <c r="DH462" s="1"/>
      <c r="DI462" s="1"/>
      <c r="DJ462" s="1"/>
      <c r="DK462" s="1"/>
      <c r="DL462" s="1"/>
      <c r="DM462" s="1"/>
      <c r="DN462" s="1"/>
      <c r="DO462" s="1"/>
    </row>
    <row r="463" spans="1:119" ht="13.5" customHeight="1" x14ac:dyDescent="0.2">
      <c r="A463" s="36"/>
      <c r="B463" s="36"/>
      <c r="C463" s="36"/>
      <c r="D463" s="36"/>
      <c r="E463" s="36"/>
      <c r="F463" s="36"/>
      <c r="G463" s="36"/>
      <c r="H463" s="36"/>
      <c r="I463" s="36"/>
      <c r="J463" s="36"/>
      <c r="K463" s="36"/>
      <c r="L463" s="36"/>
      <c r="M463" s="36"/>
      <c r="N463" s="36"/>
      <c r="O463" s="36"/>
      <c r="P463" s="36"/>
      <c r="Q463" s="36"/>
      <c r="R463" s="36"/>
      <c r="S463" s="36"/>
      <c r="T463" s="36"/>
      <c r="U463" s="36"/>
      <c r="V463" s="36"/>
      <c r="W463" s="36"/>
      <c r="X463" s="36"/>
      <c r="BS463" s="1"/>
      <c r="BT463" s="1"/>
      <c r="BU463" s="1"/>
      <c r="BV463" s="1"/>
      <c r="BW463" s="1"/>
      <c r="BX463" s="1"/>
      <c r="BY463" s="1"/>
      <c r="BZ463" s="1"/>
      <c r="CA463" s="1"/>
      <c r="CB463" s="1"/>
      <c r="CC463" s="1"/>
      <c r="CD463" s="1"/>
      <c r="CE463" s="1"/>
      <c r="CF463" s="1"/>
      <c r="CG463" s="1"/>
      <c r="CH463" s="1"/>
      <c r="CI463" s="1"/>
      <c r="CJ463" s="1"/>
      <c r="CK463" s="1"/>
      <c r="CL463" s="1"/>
      <c r="CM463" s="1"/>
      <c r="CN463" s="1"/>
      <c r="CO463" s="1"/>
      <c r="CP463" s="1"/>
      <c r="CQ463" s="1"/>
      <c r="CR463" s="1"/>
      <c r="CS463" s="1"/>
      <c r="CT463" s="1"/>
      <c r="CU463" s="1"/>
      <c r="CV463" s="1"/>
      <c r="CW463" s="1"/>
      <c r="CX463" s="1"/>
      <c r="CY463" s="1"/>
      <c r="CZ463" s="1"/>
      <c r="DA463" s="1"/>
      <c r="DB463" s="1"/>
      <c r="DC463" s="1"/>
      <c r="DD463" s="1"/>
      <c r="DE463" s="1"/>
      <c r="DF463" s="1"/>
      <c r="DG463" s="1"/>
      <c r="DH463" s="1"/>
      <c r="DI463" s="1"/>
      <c r="DJ463" s="1"/>
      <c r="DK463" s="1"/>
      <c r="DL463" s="1"/>
      <c r="DM463" s="1"/>
      <c r="DN463" s="1"/>
      <c r="DO463" s="1"/>
    </row>
    <row r="464" spans="1:119" ht="13.5" customHeight="1" x14ac:dyDescent="0.2">
      <c r="A464" s="36"/>
      <c r="B464" s="36"/>
      <c r="C464" s="36"/>
      <c r="D464" s="36"/>
      <c r="E464" s="36"/>
      <c r="F464" s="36"/>
      <c r="G464" s="36"/>
      <c r="H464" s="36"/>
      <c r="I464" s="36"/>
      <c r="J464" s="36"/>
      <c r="K464" s="36"/>
      <c r="L464" s="36"/>
      <c r="M464" s="36"/>
      <c r="N464" s="36"/>
      <c r="O464" s="36"/>
      <c r="P464" s="36"/>
      <c r="Q464" s="36"/>
      <c r="R464" s="36"/>
      <c r="S464" s="36"/>
      <c r="T464" s="36"/>
      <c r="U464" s="36"/>
      <c r="V464" s="36"/>
      <c r="W464" s="36"/>
      <c r="X464" s="36"/>
      <c r="BS464" s="1"/>
      <c r="BT464" s="1"/>
      <c r="BU464" s="1"/>
      <c r="BV464" s="1"/>
      <c r="BW464" s="1"/>
      <c r="BX464" s="1"/>
      <c r="BY464" s="1"/>
      <c r="BZ464" s="1"/>
      <c r="CA464" s="1"/>
      <c r="CB464" s="1"/>
      <c r="CC464" s="1"/>
      <c r="CD464" s="1"/>
      <c r="CE464" s="1"/>
      <c r="CF464" s="1"/>
      <c r="CG464" s="1"/>
      <c r="CH464" s="1"/>
      <c r="CI464" s="1"/>
      <c r="CJ464" s="1"/>
      <c r="CK464" s="1"/>
      <c r="CL464" s="1"/>
      <c r="CM464" s="1"/>
      <c r="CN464" s="1"/>
      <c r="CO464" s="1"/>
      <c r="CP464" s="1"/>
      <c r="CQ464" s="1"/>
      <c r="CR464" s="1"/>
      <c r="CS464" s="1"/>
      <c r="CT464" s="1"/>
      <c r="CU464" s="1"/>
      <c r="CV464" s="1"/>
      <c r="CW464" s="1"/>
      <c r="CX464" s="1"/>
      <c r="CY464" s="1"/>
      <c r="CZ464" s="1"/>
      <c r="DA464" s="1"/>
      <c r="DB464" s="1"/>
      <c r="DC464" s="1"/>
      <c r="DD464" s="1"/>
      <c r="DE464" s="1"/>
      <c r="DF464" s="1"/>
      <c r="DG464" s="1"/>
      <c r="DH464" s="1"/>
      <c r="DI464" s="1"/>
      <c r="DJ464" s="1"/>
      <c r="DK464" s="1"/>
      <c r="DL464" s="1"/>
      <c r="DM464" s="1"/>
      <c r="DN464" s="1"/>
      <c r="DO464" s="1"/>
    </row>
    <row r="465" spans="1:119" ht="13.5" customHeight="1" x14ac:dyDescent="0.2">
      <c r="A465" s="36"/>
      <c r="B465" s="36"/>
      <c r="C465" s="36"/>
      <c r="D465" s="36"/>
      <c r="E465" s="36"/>
      <c r="F465" s="36"/>
      <c r="G465" s="36"/>
      <c r="H465" s="36"/>
      <c r="I465" s="36"/>
      <c r="J465" s="36"/>
      <c r="K465" s="36"/>
      <c r="L465" s="36"/>
      <c r="M465" s="36"/>
      <c r="N465" s="36"/>
      <c r="O465" s="36"/>
      <c r="P465" s="36"/>
      <c r="Q465" s="36"/>
      <c r="R465" s="36"/>
      <c r="S465" s="36"/>
      <c r="T465" s="36"/>
      <c r="U465" s="36"/>
      <c r="V465" s="36"/>
      <c r="W465" s="36"/>
      <c r="X465" s="36"/>
      <c r="BS465" s="1"/>
      <c r="BT465" s="1"/>
      <c r="BU465" s="1"/>
      <c r="BV465" s="1"/>
      <c r="BW465" s="1"/>
      <c r="BX465" s="1"/>
      <c r="BY465" s="1"/>
      <c r="BZ465" s="1"/>
      <c r="CA465" s="1"/>
      <c r="CB465" s="1"/>
      <c r="CC465" s="1"/>
      <c r="CD465" s="1"/>
      <c r="CE465" s="1"/>
      <c r="CF465" s="1"/>
      <c r="CG465" s="1"/>
      <c r="CH465" s="1"/>
      <c r="CI465" s="1"/>
      <c r="CJ465" s="1"/>
      <c r="CK465" s="1"/>
      <c r="CL465" s="1"/>
      <c r="CM465" s="1"/>
      <c r="CN465" s="1"/>
      <c r="CO465" s="1"/>
      <c r="CP465" s="1"/>
      <c r="CQ465" s="1"/>
      <c r="CR465" s="1"/>
      <c r="CS465" s="1"/>
      <c r="CT465" s="1"/>
      <c r="CU465" s="1"/>
      <c r="CV465" s="1"/>
      <c r="CW465" s="1"/>
      <c r="CX465" s="1"/>
      <c r="CY465" s="1"/>
      <c r="CZ465" s="1"/>
      <c r="DA465" s="1"/>
      <c r="DB465" s="1"/>
      <c r="DC465" s="1"/>
      <c r="DD465" s="1"/>
      <c r="DE465" s="1"/>
      <c r="DF465" s="1"/>
      <c r="DG465" s="1"/>
      <c r="DH465" s="1"/>
      <c r="DI465" s="1"/>
      <c r="DJ465" s="1"/>
      <c r="DK465" s="1"/>
      <c r="DL465" s="1"/>
      <c r="DM465" s="1"/>
      <c r="DN465" s="1"/>
      <c r="DO465" s="1"/>
    </row>
    <row r="466" spans="1:119" ht="13.5" customHeight="1" x14ac:dyDescent="0.2">
      <c r="A466" s="36"/>
      <c r="B466" s="36"/>
      <c r="C466" s="36"/>
      <c r="D466" s="36"/>
      <c r="E466" s="36"/>
      <c r="F466" s="36"/>
      <c r="G466" s="36"/>
      <c r="H466" s="36"/>
      <c r="I466" s="36"/>
      <c r="J466" s="36"/>
      <c r="K466" s="36"/>
      <c r="L466" s="36"/>
      <c r="M466" s="36"/>
      <c r="N466" s="36"/>
      <c r="O466" s="36"/>
      <c r="P466" s="36"/>
      <c r="Q466" s="36"/>
      <c r="R466" s="36"/>
      <c r="S466" s="36"/>
      <c r="T466" s="36"/>
      <c r="U466" s="36"/>
      <c r="V466" s="36"/>
      <c r="W466" s="36"/>
      <c r="X466" s="36"/>
      <c r="BS466" s="1"/>
      <c r="BT466" s="1"/>
      <c r="BU466" s="1"/>
      <c r="BV466" s="1"/>
      <c r="BW466" s="1"/>
      <c r="BX466" s="1"/>
      <c r="BY466" s="1"/>
      <c r="BZ466" s="1"/>
      <c r="CA466" s="1"/>
      <c r="CB466" s="1"/>
      <c r="CC466" s="1"/>
      <c r="CD466" s="1"/>
      <c r="CE466" s="1"/>
      <c r="CF466" s="1"/>
      <c r="CG466" s="1"/>
      <c r="CH466" s="1"/>
      <c r="CI466" s="1"/>
      <c r="CJ466" s="1"/>
      <c r="CK466" s="1"/>
      <c r="CL466" s="1"/>
      <c r="CM466" s="1"/>
      <c r="CN466" s="1"/>
      <c r="CO466" s="1"/>
      <c r="CP466" s="1"/>
      <c r="CQ466" s="1"/>
      <c r="CR466" s="1"/>
      <c r="CS466" s="1"/>
      <c r="CT466" s="1"/>
      <c r="CU466" s="1"/>
      <c r="CV466" s="1"/>
      <c r="CW466" s="1"/>
      <c r="CX466" s="1"/>
      <c r="CY466" s="1"/>
      <c r="CZ466" s="1"/>
      <c r="DA466" s="1"/>
      <c r="DB466" s="1"/>
      <c r="DC466" s="1"/>
      <c r="DD466" s="1"/>
      <c r="DE466" s="1"/>
      <c r="DF466" s="1"/>
      <c r="DG466" s="1"/>
      <c r="DH466" s="1"/>
      <c r="DI466" s="1"/>
      <c r="DJ466" s="1"/>
      <c r="DK466" s="1"/>
      <c r="DL466" s="1"/>
      <c r="DM466" s="1"/>
      <c r="DN466" s="1"/>
      <c r="DO466" s="1"/>
    </row>
    <row r="467" spans="1:119" ht="13.5" customHeight="1" x14ac:dyDescent="0.2">
      <c r="A467" s="36"/>
      <c r="B467" s="36"/>
      <c r="C467" s="36"/>
      <c r="D467" s="36"/>
      <c r="E467" s="36"/>
      <c r="F467" s="36"/>
      <c r="G467" s="36"/>
      <c r="H467" s="36"/>
      <c r="I467" s="36"/>
      <c r="J467" s="36"/>
      <c r="K467" s="36"/>
      <c r="L467" s="36"/>
      <c r="M467" s="36"/>
      <c r="N467" s="36"/>
      <c r="O467" s="36"/>
      <c r="P467" s="36"/>
      <c r="Q467" s="36"/>
      <c r="R467" s="36"/>
      <c r="S467" s="36"/>
      <c r="T467" s="36"/>
      <c r="U467" s="36"/>
      <c r="V467" s="36"/>
      <c r="W467" s="36"/>
      <c r="X467" s="36"/>
      <c r="BS467" s="1"/>
      <c r="BT467" s="1"/>
      <c r="BU467" s="1"/>
      <c r="BV467" s="1"/>
      <c r="BW467" s="1"/>
      <c r="BX467" s="1"/>
      <c r="BY467" s="1"/>
      <c r="BZ467" s="1"/>
      <c r="CA467" s="1"/>
      <c r="CB467" s="1"/>
      <c r="CC467" s="1"/>
      <c r="CD467" s="1"/>
      <c r="CE467" s="1"/>
      <c r="CF467" s="1"/>
      <c r="CG467" s="1"/>
      <c r="CH467" s="1"/>
      <c r="CI467" s="1"/>
      <c r="CJ467" s="1"/>
      <c r="CK467" s="1"/>
      <c r="CL467" s="1"/>
      <c r="CM467" s="1"/>
      <c r="CN467" s="1"/>
      <c r="CO467" s="1"/>
      <c r="CP467" s="1"/>
      <c r="CQ467" s="1"/>
      <c r="CR467" s="1"/>
      <c r="CS467" s="1"/>
      <c r="CT467" s="1"/>
      <c r="CU467" s="1"/>
      <c r="CV467" s="1"/>
      <c r="CW467" s="1"/>
      <c r="CX467" s="1"/>
      <c r="CY467" s="1"/>
      <c r="CZ467" s="1"/>
      <c r="DA467" s="1"/>
      <c r="DB467" s="1"/>
      <c r="DC467" s="1"/>
      <c r="DD467" s="1"/>
      <c r="DE467" s="1"/>
      <c r="DF467" s="1"/>
      <c r="DG467" s="1"/>
      <c r="DH467" s="1"/>
      <c r="DI467" s="1"/>
      <c r="DJ467" s="1"/>
      <c r="DK467" s="1"/>
      <c r="DL467" s="1"/>
      <c r="DM467" s="1"/>
      <c r="DN467" s="1"/>
      <c r="DO467" s="1"/>
    </row>
    <row r="468" spans="1:119" ht="13.5" customHeight="1" x14ac:dyDescent="0.2">
      <c r="A468" s="36"/>
      <c r="B468" s="36"/>
      <c r="C468" s="36"/>
      <c r="D468" s="36"/>
      <c r="E468" s="36"/>
      <c r="F468" s="36"/>
      <c r="G468" s="36"/>
      <c r="H468" s="36"/>
      <c r="I468" s="36"/>
      <c r="J468" s="36"/>
      <c r="K468" s="36"/>
      <c r="L468" s="36"/>
      <c r="M468" s="36"/>
      <c r="N468" s="36"/>
      <c r="O468" s="36"/>
      <c r="P468" s="36"/>
      <c r="Q468" s="36"/>
      <c r="R468" s="36"/>
      <c r="S468" s="36"/>
      <c r="T468" s="36"/>
      <c r="U468" s="36"/>
      <c r="V468" s="36"/>
      <c r="W468" s="36"/>
      <c r="X468" s="36"/>
      <c r="BS468" s="1"/>
      <c r="BT468" s="1"/>
      <c r="BU468" s="1"/>
      <c r="BV468" s="1"/>
      <c r="BW468" s="1"/>
      <c r="BX468" s="1"/>
      <c r="BY468" s="1"/>
      <c r="BZ468" s="1"/>
      <c r="CA468" s="1"/>
      <c r="CB468" s="1"/>
      <c r="CC468" s="1"/>
      <c r="CD468" s="1"/>
      <c r="CE468" s="1"/>
      <c r="CF468" s="1"/>
      <c r="CG468" s="1"/>
      <c r="CH468" s="1"/>
      <c r="CI468" s="1"/>
      <c r="CJ468" s="1"/>
      <c r="CK468" s="1"/>
      <c r="CL468" s="1"/>
      <c r="CM468" s="1"/>
      <c r="CN468" s="1"/>
      <c r="CO468" s="1"/>
      <c r="CP468" s="1"/>
      <c r="CQ468" s="1"/>
      <c r="CR468" s="1"/>
      <c r="CS468" s="1"/>
      <c r="CT468" s="1"/>
      <c r="CU468" s="1"/>
      <c r="CV468" s="1"/>
      <c r="CW468" s="1"/>
      <c r="CX468" s="1"/>
      <c r="CY468" s="1"/>
      <c r="CZ468" s="1"/>
      <c r="DA468" s="1"/>
      <c r="DB468" s="1"/>
      <c r="DC468" s="1"/>
      <c r="DD468" s="1"/>
      <c r="DE468" s="1"/>
      <c r="DF468" s="1"/>
      <c r="DG468" s="1"/>
      <c r="DH468" s="1"/>
      <c r="DI468" s="1"/>
      <c r="DJ468" s="1"/>
      <c r="DK468" s="1"/>
      <c r="DL468" s="1"/>
      <c r="DM468" s="1"/>
      <c r="DN468" s="1"/>
      <c r="DO468" s="1"/>
    </row>
    <row r="469" spans="1:119" ht="13.5" customHeight="1" x14ac:dyDescent="0.2">
      <c r="A469" s="36"/>
      <c r="B469" s="36"/>
      <c r="C469" s="36"/>
      <c r="D469" s="36"/>
      <c r="E469" s="36"/>
      <c r="F469" s="36"/>
      <c r="G469" s="36"/>
      <c r="H469" s="36"/>
      <c r="I469" s="36"/>
      <c r="J469" s="36"/>
      <c r="K469" s="36"/>
      <c r="L469" s="36"/>
      <c r="M469" s="36"/>
      <c r="N469" s="36"/>
      <c r="O469" s="36"/>
      <c r="P469" s="36"/>
      <c r="Q469" s="36"/>
      <c r="R469" s="36"/>
      <c r="S469" s="36"/>
      <c r="T469" s="36"/>
      <c r="U469" s="36"/>
      <c r="V469" s="36"/>
      <c r="W469" s="36"/>
      <c r="X469" s="36"/>
      <c r="BS469" s="1"/>
      <c r="BT469" s="1"/>
      <c r="BU469" s="1"/>
      <c r="BV469" s="1"/>
      <c r="BW469" s="1"/>
      <c r="BX469" s="1"/>
      <c r="BY469" s="1"/>
      <c r="BZ469" s="1"/>
      <c r="CA469" s="1"/>
      <c r="CB469" s="1"/>
      <c r="CC469" s="1"/>
      <c r="CD469" s="1"/>
      <c r="CE469" s="1"/>
      <c r="CF469" s="1"/>
      <c r="CG469" s="1"/>
      <c r="CH469" s="1"/>
      <c r="CI469" s="1"/>
      <c r="CJ469" s="1"/>
      <c r="CK469" s="1"/>
      <c r="CL469" s="1"/>
      <c r="CM469" s="1"/>
      <c r="CN469" s="1"/>
      <c r="CO469" s="1"/>
      <c r="CP469" s="1"/>
      <c r="CQ469" s="1"/>
      <c r="CR469" s="1"/>
      <c r="CS469" s="1"/>
      <c r="CT469" s="1"/>
      <c r="CU469" s="1"/>
      <c r="CV469" s="1"/>
      <c r="CW469" s="1"/>
      <c r="CX469" s="1"/>
      <c r="CY469" s="1"/>
      <c r="CZ469" s="1"/>
      <c r="DA469" s="1"/>
      <c r="DB469" s="1"/>
      <c r="DC469" s="1"/>
      <c r="DD469" s="1"/>
      <c r="DE469" s="1"/>
      <c r="DF469" s="1"/>
      <c r="DG469" s="1"/>
      <c r="DH469" s="1"/>
      <c r="DI469" s="1"/>
      <c r="DJ469" s="1"/>
      <c r="DK469" s="1"/>
      <c r="DL469" s="1"/>
      <c r="DM469" s="1"/>
      <c r="DN469" s="1"/>
      <c r="DO469" s="1"/>
    </row>
    <row r="470" spans="1:119" ht="13.5" customHeight="1" x14ac:dyDescent="0.2">
      <c r="A470" s="36"/>
      <c r="B470" s="36"/>
      <c r="C470" s="36"/>
      <c r="D470" s="36"/>
      <c r="E470" s="36"/>
      <c r="F470" s="36"/>
      <c r="G470" s="36"/>
      <c r="H470" s="36"/>
      <c r="I470" s="36"/>
      <c r="J470" s="36"/>
      <c r="K470" s="36"/>
      <c r="L470" s="36"/>
      <c r="M470" s="36"/>
      <c r="N470" s="36"/>
      <c r="O470" s="36"/>
      <c r="P470" s="36"/>
      <c r="Q470" s="36"/>
      <c r="R470" s="36"/>
      <c r="S470" s="36"/>
      <c r="T470" s="36"/>
      <c r="U470" s="36"/>
      <c r="V470" s="36"/>
      <c r="W470" s="36"/>
      <c r="X470" s="36"/>
      <c r="BS470" s="1"/>
      <c r="BT470" s="1"/>
      <c r="BU470" s="1"/>
      <c r="BV470" s="1"/>
      <c r="BW470" s="1"/>
      <c r="BX470" s="1"/>
      <c r="BY470" s="1"/>
      <c r="BZ470" s="1"/>
      <c r="CA470" s="1"/>
      <c r="CB470" s="1"/>
      <c r="CC470" s="1"/>
      <c r="CD470" s="1"/>
      <c r="CE470" s="1"/>
      <c r="CF470" s="1"/>
      <c r="CG470" s="1"/>
      <c r="CH470" s="1"/>
      <c r="CI470" s="1"/>
      <c r="CJ470" s="1"/>
      <c r="CK470" s="1"/>
      <c r="CL470" s="1"/>
      <c r="CM470" s="1"/>
      <c r="CN470" s="1"/>
      <c r="CO470" s="1"/>
      <c r="CP470" s="1"/>
      <c r="CQ470" s="1"/>
      <c r="CR470" s="1"/>
      <c r="CS470" s="1"/>
      <c r="CT470" s="1"/>
      <c r="CU470" s="1"/>
      <c r="CV470" s="1"/>
      <c r="CW470" s="1"/>
      <c r="CX470" s="1"/>
      <c r="CY470" s="1"/>
      <c r="CZ470" s="1"/>
      <c r="DA470" s="1"/>
      <c r="DB470" s="1"/>
      <c r="DC470" s="1"/>
      <c r="DD470" s="1"/>
      <c r="DE470" s="1"/>
      <c r="DF470" s="1"/>
      <c r="DG470" s="1"/>
      <c r="DH470" s="1"/>
      <c r="DI470" s="1"/>
      <c r="DJ470" s="1"/>
      <c r="DK470" s="1"/>
      <c r="DL470" s="1"/>
      <c r="DM470" s="1"/>
      <c r="DN470" s="1"/>
      <c r="DO470" s="1"/>
    </row>
    <row r="471" spans="1:119" ht="13.5" customHeight="1" x14ac:dyDescent="0.2">
      <c r="A471" s="36"/>
      <c r="B471" s="36"/>
      <c r="C471" s="36"/>
      <c r="D471" s="36"/>
      <c r="E471" s="36"/>
      <c r="F471" s="36"/>
      <c r="G471" s="36"/>
      <c r="H471" s="36"/>
      <c r="I471" s="36"/>
      <c r="J471" s="36"/>
      <c r="K471" s="36"/>
      <c r="L471" s="36"/>
      <c r="M471" s="36"/>
      <c r="N471" s="36"/>
      <c r="O471" s="36"/>
      <c r="P471" s="36"/>
      <c r="Q471" s="36"/>
      <c r="R471" s="36"/>
      <c r="S471" s="36"/>
      <c r="T471" s="36"/>
      <c r="U471" s="36"/>
      <c r="V471" s="36"/>
      <c r="W471" s="36"/>
      <c r="X471" s="36"/>
      <c r="BS471" s="1"/>
      <c r="BT471" s="1"/>
      <c r="BU471" s="1"/>
      <c r="BV471" s="1"/>
      <c r="BW471" s="1"/>
      <c r="BX471" s="1"/>
      <c r="BY471" s="1"/>
      <c r="BZ471" s="1"/>
      <c r="CA471" s="1"/>
      <c r="CB471" s="1"/>
      <c r="CC471" s="1"/>
      <c r="CD471" s="1"/>
      <c r="CE471" s="1"/>
      <c r="CF471" s="1"/>
      <c r="CG471" s="1"/>
      <c r="CH471" s="1"/>
      <c r="CI471" s="1"/>
      <c r="CJ471" s="1"/>
      <c r="CK471" s="1"/>
      <c r="CL471" s="1"/>
      <c r="CM471" s="1"/>
      <c r="CN471" s="1"/>
      <c r="CO471" s="1"/>
      <c r="CP471" s="1"/>
      <c r="CQ471" s="1"/>
      <c r="CR471" s="1"/>
      <c r="CS471" s="1"/>
      <c r="CT471" s="1"/>
      <c r="CU471" s="1"/>
      <c r="CV471" s="1"/>
      <c r="CW471" s="1"/>
      <c r="CX471" s="1"/>
      <c r="CY471" s="1"/>
      <c r="CZ471" s="1"/>
      <c r="DA471" s="1"/>
      <c r="DB471" s="1"/>
      <c r="DC471" s="1"/>
      <c r="DD471" s="1"/>
      <c r="DE471" s="1"/>
      <c r="DF471" s="1"/>
      <c r="DG471" s="1"/>
      <c r="DH471" s="1"/>
      <c r="DI471" s="1"/>
      <c r="DJ471" s="1"/>
      <c r="DK471" s="1"/>
      <c r="DL471" s="1"/>
      <c r="DM471" s="1"/>
      <c r="DN471" s="1"/>
      <c r="DO471" s="1"/>
    </row>
    <row r="472" spans="1:119" ht="13.5" customHeight="1" x14ac:dyDescent="0.2">
      <c r="A472" s="36"/>
      <c r="B472" s="36"/>
      <c r="C472" s="36"/>
      <c r="D472" s="36"/>
      <c r="E472" s="36"/>
      <c r="F472" s="36"/>
      <c r="G472" s="36"/>
      <c r="H472" s="36"/>
      <c r="I472" s="36"/>
      <c r="J472" s="36"/>
      <c r="K472" s="36"/>
      <c r="L472" s="36"/>
      <c r="M472" s="36"/>
      <c r="N472" s="36"/>
      <c r="O472" s="36"/>
      <c r="P472" s="36"/>
      <c r="Q472" s="36"/>
      <c r="R472" s="36"/>
      <c r="S472" s="36"/>
      <c r="T472" s="36"/>
      <c r="U472" s="36"/>
      <c r="V472" s="36"/>
      <c r="W472" s="36"/>
      <c r="X472" s="36"/>
      <c r="BS472" s="1"/>
      <c r="BT472" s="1"/>
      <c r="BU472" s="1"/>
      <c r="BV472" s="1"/>
      <c r="BW472" s="1"/>
      <c r="BX472" s="1"/>
      <c r="BY472" s="1"/>
      <c r="BZ472" s="1"/>
      <c r="CA472" s="1"/>
      <c r="CB472" s="1"/>
      <c r="CC472" s="1"/>
      <c r="CD472" s="1"/>
      <c r="CE472" s="1"/>
      <c r="CF472" s="1"/>
      <c r="CG472" s="1"/>
      <c r="CH472" s="1"/>
      <c r="CI472" s="1"/>
      <c r="CJ472" s="1"/>
      <c r="CK472" s="1"/>
      <c r="CL472" s="1"/>
      <c r="CM472" s="1"/>
      <c r="CN472" s="1"/>
      <c r="CO472" s="1"/>
      <c r="CP472" s="1"/>
      <c r="CQ472" s="1"/>
      <c r="CR472" s="1"/>
      <c r="CS472" s="1"/>
      <c r="CT472" s="1"/>
      <c r="CU472" s="1"/>
      <c r="CV472" s="1"/>
      <c r="CW472" s="1"/>
      <c r="CX472" s="1"/>
      <c r="CY472" s="1"/>
      <c r="CZ472" s="1"/>
      <c r="DA472" s="1"/>
      <c r="DB472" s="1"/>
      <c r="DC472" s="1"/>
      <c r="DD472" s="1"/>
      <c r="DE472" s="1"/>
      <c r="DF472" s="1"/>
      <c r="DG472" s="1"/>
      <c r="DH472" s="1"/>
      <c r="DI472" s="1"/>
      <c r="DJ472" s="1"/>
      <c r="DK472" s="1"/>
      <c r="DL472" s="1"/>
      <c r="DM472" s="1"/>
      <c r="DN472" s="1"/>
      <c r="DO472" s="1"/>
    </row>
    <row r="473" spans="1:119" ht="13.5" customHeight="1" x14ac:dyDescent="0.2">
      <c r="A473" s="36"/>
      <c r="B473" s="36"/>
      <c r="C473" s="36"/>
      <c r="D473" s="36"/>
      <c r="E473" s="36"/>
      <c r="F473" s="36"/>
      <c r="G473" s="36"/>
      <c r="H473" s="36"/>
      <c r="I473" s="36"/>
      <c r="J473" s="36"/>
      <c r="K473" s="36"/>
      <c r="L473" s="36"/>
      <c r="M473" s="36"/>
      <c r="N473" s="36"/>
      <c r="O473" s="36"/>
      <c r="P473" s="36"/>
      <c r="Q473" s="36"/>
      <c r="R473" s="36"/>
      <c r="S473" s="36"/>
      <c r="T473" s="36"/>
      <c r="U473" s="36"/>
      <c r="V473" s="36"/>
      <c r="W473" s="36"/>
      <c r="X473" s="36"/>
      <c r="BS473" s="1"/>
      <c r="BT473" s="1"/>
      <c r="BU473" s="1"/>
      <c r="BV473" s="1"/>
      <c r="BW473" s="1"/>
      <c r="BX473" s="1"/>
      <c r="BY473" s="1"/>
      <c r="BZ473" s="1"/>
      <c r="CA473" s="1"/>
      <c r="CB473" s="1"/>
      <c r="CC473" s="1"/>
      <c r="CD473" s="1"/>
      <c r="CE473" s="1"/>
      <c r="CF473" s="1"/>
      <c r="CG473" s="1"/>
      <c r="CH473" s="1"/>
      <c r="CI473" s="1"/>
      <c r="CJ473" s="1"/>
      <c r="CK473" s="1"/>
      <c r="CL473" s="1"/>
      <c r="CM473" s="1"/>
      <c r="CN473" s="1"/>
      <c r="CO473" s="1"/>
      <c r="CP473" s="1"/>
      <c r="CQ473" s="1"/>
      <c r="CR473" s="1"/>
      <c r="CS473" s="1"/>
      <c r="CT473" s="1"/>
      <c r="CU473" s="1"/>
      <c r="CV473" s="1"/>
      <c r="CW473" s="1"/>
      <c r="CX473" s="1"/>
      <c r="CY473" s="1"/>
      <c r="CZ473" s="1"/>
      <c r="DA473" s="1"/>
      <c r="DB473" s="1"/>
      <c r="DC473" s="1"/>
      <c r="DD473" s="1"/>
      <c r="DE473" s="1"/>
      <c r="DF473" s="1"/>
      <c r="DG473" s="1"/>
      <c r="DH473" s="1"/>
      <c r="DI473" s="1"/>
      <c r="DJ473" s="1"/>
      <c r="DK473" s="1"/>
      <c r="DL473" s="1"/>
      <c r="DM473" s="1"/>
      <c r="DN473" s="1"/>
      <c r="DO473" s="1"/>
    </row>
    <row r="474" spans="1:119" ht="13.5" customHeight="1" x14ac:dyDescent="0.2">
      <c r="A474" s="36"/>
      <c r="B474" s="36"/>
      <c r="C474" s="36"/>
      <c r="D474" s="36"/>
      <c r="E474" s="36"/>
      <c r="F474" s="36"/>
      <c r="G474" s="36"/>
      <c r="H474" s="36"/>
      <c r="I474" s="36"/>
      <c r="J474" s="36"/>
      <c r="K474" s="36"/>
      <c r="L474" s="36"/>
      <c r="M474" s="36"/>
      <c r="N474" s="36"/>
      <c r="O474" s="36"/>
      <c r="P474" s="36"/>
      <c r="Q474" s="36"/>
      <c r="R474" s="36"/>
      <c r="S474" s="36"/>
      <c r="T474" s="36"/>
      <c r="U474" s="36"/>
      <c r="V474" s="36"/>
      <c r="W474" s="36"/>
      <c r="X474" s="36"/>
      <c r="BS474" s="1"/>
      <c r="BT474" s="1"/>
      <c r="BU474" s="1"/>
      <c r="BV474" s="1"/>
      <c r="BW474" s="1"/>
      <c r="BX474" s="1"/>
      <c r="BY474" s="1"/>
      <c r="BZ474" s="1"/>
      <c r="CA474" s="1"/>
      <c r="CB474" s="1"/>
      <c r="CC474" s="1"/>
      <c r="CD474" s="1"/>
      <c r="CE474" s="1"/>
      <c r="CF474" s="1"/>
      <c r="CG474" s="1"/>
      <c r="CH474" s="1"/>
      <c r="CI474" s="1"/>
      <c r="CJ474" s="1"/>
      <c r="CK474" s="1"/>
      <c r="CL474" s="1"/>
      <c r="CM474" s="1"/>
      <c r="CN474" s="1"/>
      <c r="CO474" s="1"/>
      <c r="CP474" s="1"/>
      <c r="CQ474" s="1"/>
      <c r="CR474" s="1"/>
      <c r="CS474" s="1"/>
      <c r="CT474" s="1"/>
      <c r="CU474" s="1"/>
      <c r="CV474" s="1"/>
      <c r="CW474" s="1"/>
      <c r="CX474" s="1"/>
      <c r="CY474" s="1"/>
      <c r="CZ474" s="1"/>
      <c r="DA474" s="1"/>
      <c r="DB474" s="1"/>
      <c r="DC474" s="1"/>
      <c r="DD474" s="1"/>
      <c r="DE474" s="1"/>
      <c r="DF474" s="1"/>
      <c r="DG474" s="1"/>
      <c r="DH474" s="1"/>
      <c r="DI474" s="1"/>
      <c r="DJ474" s="1"/>
      <c r="DK474" s="1"/>
      <c r="DL474" s="1"/>
      <c r="DM474" s="1"/>
      <c r="DN474" s="1"/>
      <c r="DO474" s="1"/>
    </row>
    <row r="475" spans="1:119" ht="13.5" customHeight="1" x14ac:dyDescent="0.2">
      <c r="A475" s="36"/>
      <c r="B475" s="36"/>
      <c r="C475" s="36"/>
      <c r="D475" s="36"/>
      <c r="E475" s="36"/>
      <c r="F475" s="36"/>
      <c r="G475" s="36"/>
      <c r="H475" s="36"/>
      <c r="I475" s="36"/>
      <c r="J475" s="36"/>
      <c r="K475" s="36"/>
      <c r="L475" s="36"/>
      <c r="M475" s="36"/>
      <c r="N475" s="36"/>
      <c r="O475" s="36"/>
      <c r="P475" s="36"/>
      <c r="Q475" s="36"/>
      <c r="R475" s="36"/>
      <c r="S475" s="36"/>
      <c r="T475" s="36"/>
      <c r="U475" s="36"/>
      <c r="V475" s="36"/>
      <c r="W475" s="36"/>
      <c r="X475" s="36"/>
      <c r="BS475" s="1"/>
      <c r="BT475" s="1"/>
      <c r="BU475" s="1"/>
      <c r="BV475" s="1"/>
      <c r="BW475" s="1"/>
      <c r="BX475" s="1"/>
      <c r="BY475" s="1"/>
      <c r="BZ475" s="1"/>
      <c r="CA475" s="1"/>
      <c r="CB475" s="1"/>
      <c r="CC475" s="1"/>
      <c r="CD475" s="1"/>
      <c r="CE475" s="1"/>
      <c r="CF475" s="1"/>
      <c r="CG475" s="1"/>
      <c r="CH475" s="1"/>
      <c r="CI475" s="1"/>
      <c r="CJ475" s="1"/>
      <c r="CK475" s="1"/>
      <c r="CL475" s="1"/>
      <c r="CM475" s="1"/>
      <c r="CN475" s="1"/>
      <c r="CO475" s="1"/>
      <c r="CP475" s="1"/>
      <c r="CQ475" s="1"/>
      <c r="CR475" s="1"/>
      <c r="CS475" s="1"/>
      <c r="CT475" s="1"/>
      <c r="CU475" s="1"/>
      <c r="CV475" s="1"/>
      <c r="CW475" s="1"/>
      <c r="CX475" s="1"/>
      <c r="CY475" s="1"/>
      <c r="CZ475" s="1"/>
      <c r="DA475" s="1"/>
      <c r="DB475" s="1"/>
      <c r="DC475" s="1"/>
      <c r="DD475" s="1"/>
      <c r="DE475" s="1"/>
      <c r="DF475" s="1"/>
      <c r="DG475" s="1"/>
      <c r="DH475" s="1"/>
      <c r="DI475" s="1"/>
      <c r="DJ475" s="1"/>
      <c r="DK475" s="1"/>
      <c r="DL475" s="1"/>
      <c r="DM475" s="1"/>
      <c r="DN475" s="1"/>
      <c r="DO475" s="1"/>
    </row>
    <row r="476" spans="1:119" ht="13.5" customHeight="1" x14ac:dyDescent="0.2">
      <c r="A476" s="36"/>
      <c r="B476" s="36"/>
      <c r="C476" s="36"/>
      <c r="D476" s="36"/>
      <c r="E476" s="36"/>
      <c r="F476" s="36"/>
      <c r="G476" s="36"/>
      <c r="H476" s="36"/>
      <c r="I476" s="36"/>
      <c r="J476" s="36"/>
      <c r="K476" s="36"/>
      <c r="L476" s="36"/>
      <c r="M476" s="36"/>
      <c r="N476" s="36"/>
      <c r="O476" s="36"/>
      <c r="P476" s="36"/>
      <c r="Q476" s="36"/>
      <c r="R476" s="36"/>
      <c r="S476" s="36"/>
      <c r="T476" s="36"/>
      <c r="U476" s="36"/>
      <c r="V476" s="36"/>
      <c r="W476" s="36"/>
      <c r="X476" s="36"/>
      <c r="BS476" s="1"/>
      <c r="BT476" s="1"/>
      <c r="BU476" s="1"/>
      <c r="BV476" s="1"/>
      <c r="BW476" s="1"/>
      <c r="BX476" s="1"/>
      <c r="BY476" s="1"/>
      <c r="BZ476" s="1"/>
      <c r="CA476" s="1"/>
      <c r="CB476" s="1"/>
      <c r="CC476" s="1"/>
      <c r="CD476" s="1"/>
      <c r="CE476" s="1"/>
      <c r="CF476" s="1"/>
      <c r="CG476" s="1"/>
      <c r="CH476" s="1"/>
      <c r="CI476" s="1"/>
      <c r="CJ476" s="1"/>
      <c r="CK476" s="1"/>
      <c r="CL476" s="1"/>
      <c r="CM476" s="1"/>
      <c r="CN476" s="1"/>
      <c r="CO476" s="1"/>
      <c r="CP476" s="1"/>
      <c r="CQ476" s="1"/>
      <c r="CR476" s="1"/>
      <c r="CS476" s="1"/>
      <c r="CT476" s="1"/>
      <c r="CU476" s="1"/>
      <c r="CV476" s="1"/>
      <c r="CW476" s="1"/>
      <c r="CX476" s="1"/>
      <c r="CY476" s="1"/>
      <c r="CZ476" s="1"/>
      <c r="DA476" s="1"/>
      <c r="DB476" s="1"/>
      <c r="DC476" s="1"/>
      <c r="DD476" s="1"/>
      <c r="DE476" s="1"/>
      <c r="DF476" s="1"/>
      <c r="DG476" s="1"/>
      <c r="DH476" s="1"/>
      <c r="DI476" s="1"/>
      <c r="DJ476" s="1"/>
      <c r="DK476" s="1"/>
      <c r="DL476" s="1"/>
      <c r="DM476" s="1"/>
      <c r="DN476" s="1"/>
      <c r="DO476" s="1"/>
    </row>
    <row r="477" spans="1:119" ht="13.5" customHeight="1" x14ac:dyDescent="0.2">
      <c r="A477" s="36"/>
      <c r="B477" s="36"/>
      <c r="C477" s="36"/>
      <c r="D477" s="36"/>
      <c r="E477" s="36"/>
      <c r="F477" s="36"/>
      <c r="G477" s="36"/>
      <c r="H477" s="36"/>
      <c r="I477" s="36"/>
      <c r="J477" s="36"/>
      <c r="K477" s="36"/>
      <c r="L477" s="36"/>
      <c r="M477" s="36"/>
      <c r="N477" s="36"/>
      <c r="O477" s="36"/>
      <c r="P477" s="36"/>
      <c r="Q477" s="36"/>
      <c r="R477" s="36"/>
      <c r="S477" s="36"/>
      <c r="T477" s="36"/>
      <c r="U477" s="36"/>
      <c r="V477" s="36"/>
      <c r="W477" s="36"/>
      <c r="X477" s="36"/>
      <c r="BS477" s="1"/>
      <c r="BT477" s="1"/>
      <c r="BU477" s="1"/>
      <c r="BV477" s="1"/>
      <c r="BW477" s="1"/>
      <c r="BX477" s="1"/>
      <c r="BY477" s="1"/>
      <c r="BZ477" s="1"/>
      <c r="CA477" s="1"/>
      <c r="CB477" s="1"/>
      <c r="CC477" s="1"/>
      <c r="CD477" s="1"/>
      <c r="CE477" s="1"/>
      <c r="CF477" s="1"/>
      <c r="CG477" s="1"/>
      <c r="CH477" s="1"/>
      <c r="CI477" s="1"/>
      <c r="CJ477" s="1"/>
      <c r="CK477" s="1"/>
      <c r="CL477" s="1"/>
      <c r="CM477" s="1"/>
      <c r="CN477" s="1"/>
      <c r="CO477" s="1"/>
      <c r="CP477" s="1"/>
      <c r="CQ477" s="1"/>
      <c r="CR477" s="1"/>
      <c r="CS477" s="1"/>
      <c r="CT477" s="1"/>
      <c r="CU477" s="1"/>
      <c r="CV477" s="1"/>
      <c r="CW477" s="1"/>
      <c r="CX477" s="1"/>
      <c r="CY477" s="1"/>
      <c r="CZ477" s="1"/>
      <c r="DA477" s="1"/>
      <c r="DB477" s="1"/>
      <c r="DC477" s="1"/>
      <c r="DD477" s="1"/>
      <c r="DE477" s="1"/>
      <c r="DF477" s="1"/>
      <c r="DG477" s="1"/>
      <c r="DH477" s="1"/>
      <c r="DI477" s="1"/>
      <c r="DJ477" s="1"/>
      <c r="DK477" s="1"/>
      <c r="DL477" s="1"/>
      <c r="DM477" s="1"/>
      <c r="DN477" s="1"/>
      <c r="DO477" s="1"/>
    </row>
    <row r="478" spans="1:119" ht="13.5" customHeight="1" x14ac:dyDescent="0.2">
      <c r="A478" s="36"/>
      <c r="B478" s="36"/>
      <c r="C478" s="36"/>
      <c r="D478" s="36"/>
      <c r="E478" s="36"/>
      <c r="F478" s="36"/>
      <c r="G478" s="36"/>
      <c r="H478" s="36"/>
      <c r="I478" s="36"/>
      <c r="J478" s="36"/>
      <c r="K478" s="36"/>
      <c r="L478" s="36"/>
      <c r="M478" s="36"/>
      <c r="N478" s="36"/>
      <c r="O478" s="36"/>
      <c r="P478" s="36"/>
      <c r="Q478" s="36"/>
      <c r="R478" s="36"/>
      <c r="S478" s="36"/>
      <c r="T478" s="36"/>
      <c r="U478" s="36"/>
      <c r="V478" s="36"/>
      <c r="W478" s="36"/>
      <c r="X478" s="36"/>
      <c r="BS478" s="1"/>
      <c r="BT478" s="1"/>
      <c r="BU478" s="1"/>
      <c r="BV478" s="1"/>
      <c r="BW478" s="1"/>
      <c r="BX478" s="1"/>
      <c r="BY478" s="1"/>
      <c r="BZ478" s="1"/>
      <c r="CA478" s="1"/>
      <c r="CB478" s="1"/>
      <c r="CC478" s="1"/>
      <c r="CD478" s="1"/>
      <c r="CE478" s="1"/>
      <c r="CF478" s="1"/>
      <c r="CG478" s="1"/>
      <c r="CH478" s="1"/>
      <c r="CI478" s="1"/>
      <c r="CJ478" s="1"/>
      <c r="CK478" s="1"/>
      <c r="CL478" s="1"/>
      <c r="CM478" s="1"/>
      <c r="CN478" s="1"/>
      <c r="CO478" s="1"/>
      <c r="CP478" s="1"/>
      <c r="CQ478" s="1"/>
      <c r="CR478" s="1"/>
      <c r="CS478" s="1"/>
      <c r="CT478" s="1"/>
      <c r="CU478" s="1"/>
      <c r="CV478" s="1"/>
      <c r="CW478" s="1"/>
      <c r="CX478" s="1"/>
      <c r="CY478" s="1"/>
      <c r="CZ478" s="1"/>
      <c r="DA478" s="1"/>
      <c r="DB478" s="1"/>
      <c r="DC478" s="1"/>
      <c r="DD478" s="1"/>
      <c r="DE478" s="1"/>
      <c r="DF478" s="1"/>
      <c r="DG478" s="1"/>
      <c r="DH478" s="1"/>
      <c r="DI478" s="1"/>
      <c r="DJ478" s="1"/>
      <c r="DK478" s="1"/>
      <c r="DL478" s="1"/>
      <c r="DM478" s="1"/>
      <c r="DN478" s="1"/>
      <c r="DO478" s="1"/>
    </row>
    <row r="479" spans="1:119" ht="13.5" customHeight="1" x14ac:dyDescent="0.2">
      <c r="A479" s="36"/>
      <c r="B479" s="36"/>
      <c r="C479" s="36"/>
      <c r="D479" s="36"/>
      <c r="E479" s="36"/>
      <c r="F479" s="36"/>
      <c r="G479" s="36"/>
      <c r="H479" s="36"/>
      <c r="I479" s="36"/>
      <c r="J479" s="36"/>
      <c r="K479" s="36"/>
      <c r="L479" s="36"/>
      <c r="M479" s="36"/>
      <c r="N479" s="36"/>
      <c r="O479" s="36"/>
      <c r="P479" s="36"/>
      <c r="Q479" s="36"/>
      <c r="R479" s="36"/>
      <c r="S479" s="36"/>
      <c r="T479" s="36"/>
      <c r="U479" s="36"/>
      <c r="V479" s="36"/>
      <c r="W479" s="36"/>
      <c r="X479" s="36"/>
      <c r="BS479" s="1"/>
      <c r="BT479" s="1"/>
      <c r="BU479" s="1"/>
      <c r="BV479" s="1"/>
      <c r="BW479" s="1"/>
      <c r="BX479" s="1"/>
      <c r="BY479" s="1"/>
      <c r="BZ479" s="1"/>
      <c r="CA479" s="1"/>
      <c r="CB479" s="1"/>
      <c r="CC479" s="1"/>
      <c r="CD479" s="1"/>
      <c r="CE479" s="1"/>
      <c r="CF479" s="1"/>
      <c r="CG479" s="1"/>
      <c r="CH479" s="1"/>
      <c r="CI479" s="1"/>
      <c r="CJ479" s="1"/>
      <c r="CK479" s="1"/>
      <c r="CL479" s="1"/>
      <c r="CM479" s="1"/>
      <c r="CN479" s="1"/>
      <c r="CO479" s="1"/>
      <c r="CP479" s="1"/>
      <c r="CQ479" s="1"/>
      <c r="CR479" s="1"/>
      <c r="CS479" s="1"/>
      <c r="CT479" s="1"/>
      <c r="CU479" s="1"/>
      <c r="CV479" s="1"/>
      <c r="CW479" s="1"/>
      <c r="CX479" s="1"/>
      <c r="CY479" s="1"/>
      <c r="CZ479" s="1"/>
      <c r="DA479" s="1"/>
      <c r="DB479" s="1"/>
      <c r="DC479" s="1"/>
      <c r="DD479" s="1"/>
      <c r="DE479" s="1"/>
      <c r="DF479" s="1"/>
      <c r="DG479" s="1"/>
      <c r="DH479" s="1"/>
      <c r="DI479" s="1"/>
      <c r="DJ479" s="1"/>
      <c r="DK479" s="1"/>
      <c r="DL479" s="1"/>
      <c r="DM479" s="1"/>
      <c r="DN479" s="1"/>
      <c r="DO479" s="1"/>
    </row>
    <row r="480" spans="1:119" ht="13.5" customHeight="1" x14ac:dyDescent="0.2">
      <c r="A480" s="36"/>
      <c r="B480" s="36"/>
      <c r="C480" s="36"/>
      <c r="D480" s="36"/>
      <c r="E480" s="36"/>
      <c r="F480" s="36"/>
      <c r="G480" s="36"/>
      <c r="H480" s="36"/>
      <c r="I480" s="36"/>
      <c r="J480" s="36"/>
      <c r="K480" s="36"/>
      <c r="L480" s="36"/>
      <c r="M480" s="36"/>
      <c r="N480" s="36"/>
      <c r="O480" s="36"/>
      <c r="P480" s="36"/>
      <c r="Q480" s="36"/>
      <c r="R480" s="36"/>
      <c r="S480" s="36"/>
      <c r="T480" s="36"/>
      <c r="U480" s="36"/>
      <c r="V480" s="36"/>
      <c r="W480" s="36"/>
      <c r="X480" s="36"/>
      <c r="BS480" s="1"/>
      <c r="BT480" s="1"/>
      <c r="BU480" s="1"/>
      <c r="BV480" s="1"/>
      <c r="BW480" s="1"/>
      <c r="BX480" s="1"/>
      <c r="BY480" s="1"/>
      <c r="BZ480" s="1"/>
      <c r="CA480" s="1"/>
      <c r="CB480" s="1"/>
      <c r="CC480" s="1"/>
      <c r="CD480" s="1"/>
      <c r="CE480" s="1"/>
      <c r="CF480" s="1"/>
      <c r="CG480" s="1"/>
      <c r="CH480" s="1"/>
      <c r="CI480" s="1"/>
      <c r="CJ480" s="1"/>
      <c r="CK480" s="1"/>
      <c r="CL480" s="1"/>
      <c r="CM480" s="1"/>
      <c r="CN480" s="1"/>
      <c r="CO480" s="1"/>
      <c r="CP480" s="1"/>
      <c r="CQ480" s="1"/>
      <c r="CR480" s="1"/>
      <c r="CS480" s="1"/>
      <c r="CT480" s="1"/>
      <c r="CU480" s="1"/>
      <c r="CV480" s="1"/>
      <c r="CW480" s="1"/>
      <c r="CX480" s="1"/>
      <c r="CY480" s="1"/>
      <c r="CZ480" s="1"/>
      <c r="DA480" s="1"/>
      <c r="DB480" s="1"/>
      <c r="DC480" s="1"/>
      <c r="DD480" s="1"/>
      <c r="DE480" s="1"/>
      <c r="DF480" s="1"/>
      <c r="DG480" s="1"/>
      <c r="DH480" s="1"/>
      <c r="DI480" s="1"/>
      <c r="DJ480" s="1"/>
      <c r="DK480" s="1"/>
      <c r="DL480" s="1"/>
      <c r="DM480" s="1"/>
      <c r="DN480" s="1"/>
      <c r="DO480" s="1"/>
    </row>
    <row r="481" spans="1:119" ht="13.5" customHeight="1" x14ac:dyDescent="0.2">
      <c r="A481" s="36"/>
      <c r="B481" s="36"/>
      <c r="C481" s="36"/>
      <c r="D481" s="36"/>
      <c r="E481" s="36"/>
      <c r="F481" s="36"/>
      <c r="G481" s="36"/>
      <c r="H481" s="36"/>
      <c r="I481" s="36"/>
      <c r="J481" s="36"/>
      <c r="K481" s="36"/>
      <c r="L481" s="36"/>
      <c r="M481" s="36"/>
      <c r="N481" s="36"/>
      <c r="O481" s="36"/>
      <c r="P481" s="36"/>
      <c r="Q481" s="36"/>
      <c r="R481" s="36"/>
      <c r="S481" s="36"/>
      <c r="T481" s="36"/>
      <c r="U481" s="36"/>
      <c r="V481" s="36"/>
      <c r="W481" s="36"/>
      <c r="X481" s="36"/>
      <c r="BS481" s="1"/>
      <c r="BT481" s="1"/>
      <c r="BU481" s="1"/>
      <c r="BV481" s="1"/>
      <c r="BW481" s="1"/>
      <c r="BX481" s="1"/>
      <c r="BY481" s="1"/>
      <c r="BZ481" s="1"/>
      <c r="CA481" s="1"/>
      <c r="CB481" s="1"/>
      <c r="CC481" s="1"/>
      <c r="CD481" s="1"/>
      <c r="CE481" s="1"/>
      <c r="CF481" s="1"/>
      <c r="CG481" s="1"/>
      <c r="CH481" s="1"/>
      <c r="CI481" s="1"/>
      <c r="CJ481" s="1"/>
      <c r="CK481" s="1"/>
      <c r="CL481" s="1"/>
      <c r="CM481" s="1"/>
      <c r="CN481" s="1"/>
      <c r="CO481" s="1"/>
      <c r="CP481" s="1"/>
      <c r="CQ481" s="1"/>
      <c r="CR481" s="1"/>
      <c r="CS481" s="1"/>
      <c r="CT481" s="1"/>
      <c r="CU481" s="1"/>
      <c r="CV481" s="1"/>
      <c r="CW481" s="1"/>
      <c r="CX481" s="1"/>
      <c r="CY481" s="1"/>
      <c r="CZ481" s="1"/>
      <c r="DA481" s="1"/>
      <c r="DB481" s="1"/>
      <c r="DC481" s="1"/>
      <c r="DD481" s="1"/>
      <c r="DE481" s="1"/>
      <c r="DF481" s="1"/>
      <c r="DG481" s="1"/>
      <c r="DH481" s="1"/>
      <c r="DI481" s="1"/>
      <c r="DJ481" s="1"/>
      <c r="DK481" s="1"/>
      <c r="DL481" s="1"/>
      <c r="DM481" s="1"/>
      <c r="DN481" s="1"/>
      <c r="DO481" s="1"/>
    </row>
    <row r="482" spans="1:119" ht="13.5" customHeight="1" x14ac:dyDescent="0.2">
      <c r="A482" s="36"/>
      <c r="B482" s="36"/>
      <c r="C482" s="36"/>
      <c r="D482" s="36"/>
      <c r="E482" s="36"/>
      <c r="F482" s="36"/>
      <c r="G482" s="36"/>
      <c r="H482" s="36"/>
      <c r="I482" s="36"/>
      <c r="J482" s="36"/>
      <c r="K482" s="36"/>
      <c r="L482" s="36"/>
      <c r="M482" s="36"/>
      <c r="N482" s="36"/>
      <c r="O482" s="36"/>
      <c r="P482" s="36"/>
      <c r="Q482" s="36"/>
      <c r="R482" s="36"/>
      <c r="S482" s="36"/>
      <c r="T482" s="36"/>
      <c r="U482" s="36"/>
      <c r="V482" s="36"/>
      <c r="W482" s="36"/>
      <c r="X482" s="36"/>
      <c r="BS482" s="1"/>
      <c r="BT482" s="1"/>
      <c r="BU482" s="1"/>
      <c r="BV482" s="1"/>
      <c r="BW482" s="1"/>
      <c r="BX482" s="1"/>
      <c r="BY482" s="1"/>
      <c r="BZ482" s="1"/>
      <c r="CA482" s="1"/>
      <c r="CB482" s="1"/>
      <c r="CC482" s="1"/>
      <c r="CD482" s="1"/>
      <c r="CE482" s="1"/>
      <c r="CF482" s="1"/>
      <c r="CG482" s="1"/>
      <c r="CH482" s="1"/>
      <c r="CI482" s="1"/>
      <c r="CJ482" s="1"/>
      <c r="CK482" s="1"/>
      <c r="CL482" s="1"/>
      <c r="CM482" s="1"/>
      <c r="CN482" s="1"/>
      <c r="CO482" s="1"/>
      <c r="CP482" s="1"/>
      <c r="CQ482" s="1"/>
      <c r="CR482" s="1"/>
      <c r="CS482" s="1"/>
      <c r="CT482" s="1"/>
      <c r="CU482" s="1"/>
      <c r="CV482" s="1"/>
      <c r="CW482" s="1"/>
      <c r="CX482" s="1"/>
      <c r="CY482" s="1"/>
      <c r="CZ482" s="1"/>
      <c r="DA482" s="1"/>
      <c r="DB482" s="1"/>
      <c r="DC482" s="1"/>
      <c r="DD482" s="1"/>
      <c r="DE482" s="1"/>
      <c r="DF482" s="1"/>
      <c r="DG482" s="1"/>
      <c r="DH482" s="1"/>
      <c r="DI482" s="1"/>
      <c r="DJ482" s="1"/>
      <c r="DK482" s="1"/>
      <c r="DL482" s="1"/>
      <c r="DM482" s="1"/>
      <c r="DN482" s="1"/>
      <c r="DO482" s="1"/>
    </row>
    <row r="483" spans="1:119" ht="13.5" customHeight="1" x14ac:dyDescent="0.2">
      <c r="A483" s="36"/>
      <c r="B483" s="36"/>
      <c r="C483" s="36"/>
      <c r="D483" s="36"/>
      <c r="E483" s="36"/>
      <c r="F483" s="36"/>
      <c r="G483" s="36"/>
      <c r="H483" s="36"/>
      <c r="I483" s="36"/>
      <c r="J483" s="36"/>
      <c r="K483" s="36"/>
      <c r="L483" s="36"/>
      <c r="M483" s="36"/>
      <c r="N483" s="36"/>
      <c r="O483" s="36"/>
      <c r="P483" s="36"/>
      <c r="Q483" s="36"/>
      <c r="R483" s="36"/>
      <c r="S483" s="36"/>
      <c r="T483" s="36"/>
      <c r="U483" s="36"/>
      <c r="V483" s="36"/>
      <c r="W483" s="36"/>
      <c r="X483" s="36"/>
      <c r="BS483" s="1"/>
      <c r="BT483" s="1"/>
      <c r="BU483" s="1"/>
      <c r="BV483" s="1"/>
      <c r="BW483" s="1"/>
      <c r="BX483" s="1"/>
      <c r="BY483" s="1"/>
      <c r="BZ483" s="1"/>
      <c r="CA483" s="1"/>
      <c r="CB483" s="1"/>
      <c r="CC483" s="1"/>
      <c r="CD483" s="1"/>
      <c r="CE483" s="1"/>
      <c r="CF483" s="1"/>
      <c r="CG483" s="1"/>
      <c r="CH483" s="1"/>
      <c r="CI483" s="1"/>
      <c r="CJ483" s="1"/>
      <c r="CK483" s="1"/>
      <c r="CL483" s="1"/>
      <c r="CM483" s="1"/>
      <c r="CN483" s="1"/>
      <c r="CO483" s="1"/>
      <c r="CP483" s="1"/>
      <c r="CQ483" s="1"/>
      <c r="CR483" s="1"/>
      <c r="CS483" s="1"/>
      <c r="CT483" s="1"/>
      <c r="CU483" s="1"/>
      <c r="CV483" s="1"/>
      <c r="CW483" s="1"/>
      <c r="CX483" s="1"/>
      <c r="CY483" s="1"/>
      <c r="CZ483" s="1"/>
      <c r="DA483" s="1"/>
      <c r="DB483" s="1"/>
      <c r="DC483" s="1"/>
      <c r="DD483" s="1"/>
      <c r="DE483" s="1"/>
      <c r="DF483" s="1"/>
      <c r="DG483" s="1"/>
      <c r="DH483" s="1"/>
      <c r="DI483" s="1"/>
      <c r="DJ483" s="1"/>
      <c r="DK483" s="1"/>
      <c r="DL483" s="1"/>
      <c r="DM483" s="1"/>
      <c r="DN483" s="1"/>
      <c r="DO483" s="1"/>
    </row>
    <row r="484" spans="1:119" ht="13.5" customHeight="1" x14ac:dyDescent="0.2">
      <c r="A484" s="36"/>
      <c r="B484" s="36"/>
      <c r="C484" s="36"/>
      <c r="D484" s="36"/>
      <c r="E484" s="36"/>
      <c r="F484" s="36"/>
      <c r="G484" s="36"/>
      <c r="H484" s="36"/>
      <c r="I484" s="36"/>
      <c r="J484" s="36"/>
      <c r="K484" s="36"/>
      <c r="L484" s="36"/>
      <c r="M484" s="36"/>
      <c r="N484" s="36"/>
      <c r="O484" s="36"/>
      <c r="P484" s="36"/>
      <c r="Q484" s="36"/>
      <c r="R484" s="36"/>
      <c r="S484" s="36"/>
      <c r="T484" s="36"/>
      <c r="U484" s="36"/>
      <c r="V484" s="36"/>
      <c r="W484" s="36"/>
      <c r="X484" s="36"/>
      <c r="BS484" s="1"/>
      <c r="BT484" s="1"/>
      <c r="BU484" s="1"/>
      <c r="BV484" s="1"/>
      <c r="BW484" s="1"/>
      <c r="BX484" s="1"/>
      <c r="BY484" s="1"/>
      <c r="BZ484" s="1"/>
      <c r="CA484" s="1"/>
      <c r="CB484" s="1"/>
      <c r="CC484" s="1"/>
      <c r="CD484" s="1"/>
      <c r="CE484" s="1"/>
      <c r="CF484" s="1"/>
      <c r="CG484" s="1"/>
      <c r="CH484" s="1"/>
      <c r="CI484" s="1"/>
      <c r="CJ484" s="1"/>
      <c r="CK484" s="1"/>
      <c r="CL484" s="1"/>
      <c r="CM484" s="1"/>
      <c r="CN484" s="1"/>
      <c r="CO484" s="1"/>
      <c r="CP484" s="1"/>
      <c r="CQ484" s="1"/>
      <c r="CR484" s="1"/>
      <c r="CS484" s="1"/>
      <c r="CT484" s="1"/>
      <c r="CU484" s="1"/>
      <c r="CV484" s="1"/>
      <c r="CW484" s="1"/>
      <c r="CX484" s="1"/>
      <c r="CY484" s="1"/>
      <c r="CZ484" s="1"/>
      <c r="DA484" s="1"/>
      <c r="DB484" s="1"/>
      <c r="DC484" s="1"/>
      <c r="DD484" s="1"/>
      <c r="DE484" s="1"/>
      <c r="DF484" s="1"/>
      <c r="DG484" s="1"/>
      <c r="DH484" s="1"/>
      <c r="DI484" s="1"/>
      <c r="DJ484" s="1"/>
      <c r="DK484" s="1"/>
      <c r="DL484" s="1"/>
      <c r="DM484" s="1"/>
      <c r="DN484" s="1"/>
      <c r="DO484" s="1"/>
    </row>
    <row r="485" spans="1:119" ht="13.5" customHeight="1" x14ac:dyDescent="0.2">
      <c r="A485" s="36"/>
      <c r="B485" s="36"/>
      <c r="C485" s="36"/>
      <c r="D485" s="36"/>
      <c r="E485" s="36"/>
      <c r="F485" s="36"/>
      <c r="G485" s="36"/>
      <c r="H485" s="36"/>
      <c r="I485" s="36"/>
      <c r="J485" s="36"/>
      <c r="K485" s="36"/>
      <c r="L485" s="36"/>
      <c r="M485" s="36"/>
      <c r="N485" s="36"/>
      <c r="O485" s="36"/>
      <c r="P485" s="36"/>
      <c r="Q485" s="36"/>
      <c r="R485" s="36"/>
      <c r="S485" s="36"/>
      <c r="T485" s="36"/>
      <c r="U485" s="36"/>
      <c r="V485" s="36"/>
      <c r="W485" s="36"/>
      <c r="X485" s="36"/>
      <c r="BS485" s="1"/>
      <c r="BT485" s="1"/>
      <c r="BU485" s="1"/>
      <c r="BV485" s="1"/>
      <c r="BW485" s="1"/>
      <c r="BX485" s="1"/>
      <c r="BY485" s="1"/>
      <c r="BZ485" s="1"/>
      <c r="CA485" s="1"/>
      <c r="CB485" s="1"/>
      <c r="CC485" s="1"/>
      <c r="CD485" s="1"/>
      <c r="CE485" s="1"/>
      <c r="CF485" s="1"/>
      <c r="CG485" s="1"/>
      <c r="CH485" s="1"/>
      <c r="CI485" s="1"/>
      <c r="CJ485" s="1"/>
      <c r="CK485" s="1"/>
      <c r="CL485" s="1"/>
      <c r="CM485" s="1"/>
      <c r="CN485" s="1"/>
      <c r="CO485" s="1"/>
      <c r="CP485" s="1"/>
      <c r="CQ485" s="1"/>
      <c r="CR485" s="1"/>
      <c r="CS485" s="1"/>
      <c r="CT485" s="1"/>
      <c r="CU485" s="1"/>
      <c r="CV485" s="1"/>
      <c r="CW485" s="1"/>
      <c r="CX485" s="1"/>
      <c r="CY485" s="1"/>
      <c r="CZ485" s="1"/>
      <c r="DA485" s="1"/>
      <c r="DB485" s="1"/>
      <c r="DC485" s="1"/>
      <c r="DD485" s="1"/>
      <c r="DE485" s="1"/>
      <c r="DF485" s="1"/>
      <c r="DG485" s="1"/>
      <c r="DH485" s="1"/>
      <c r="DI485" s="1"/>
      <c r="DJ485" s="1"/>
      <c r="DK485" s="1"/>
      <c r="DL485" s="1"/>
      <c r="DM485" s="1"/>
      <c r="DN485" s="1"/>
      <c r="DO485" s="1"/>
    </row>
    <row r="486" spans="1:119" ht="13.5" customHeight="1" x14ac:dyDescent="0.2">
      <c r="A486" s="36"/>
      <c r="B486" s="36"/>
      <c r="C486" s="36"/>
      <c r="D486" s="36"/>
      <c r="E486" s="36"/>
      <c r="F486" s="36"/>
      <c r="G486" s="36"/>
      <c r="H486" s="36"/>
      <c r="I486" s="36"/>
      <c r="J486" s="36"/>
      <c r="K486" s="36"/>
      <c r="L486" s="36"/>
      <c r="M486" s="36"/>
      <c r="N486" s="36"/>
      <c r="O486" s="36"/>
      <c r="P486" s="36"/>
      <c r="Q486" s="36"/>
      <c r="R486" s="36"/>
      <c r="S486" s="36"/>
      <c r="T486" s="36"/>
      <c r="U486" s="36"/>
      <c r="V486" s="36"/>
      <c r="W486" s="36"/>
      <c r="X486" s="36"/>
      <c r="BS486" s="1"/>
      <c r="BT486" s="1"/>
      <c r="BU486" s="1"/>
      <c r="BV486" s="1"/>
      <c r="BW486" s="1"/>
      <c r="BX486" s="1"/>
      <c r="BY486" s="1"/>
      <c r="BZ486" s="1"/>
      <c r="CA486" s="1"/>
      <c r="CB486" s="1"/>
      <c r="CC486" s="1"/>
      <c r="CD486" s="1"/>
      <c r="CE486" s="1"/>
      <c r="CF486" s="1"/>
      <c r="CG486" s="1"/>
      <c r="CH486" s="1"/>
      <c r="CI486" s="1"/>
      <c r="CJ486" s="1"/>
      <c r="CK486" s="1"/>
      <c r="CL486" s="1"/>
      <c r="CM486" s="1"/>
      <c r="CN486" s="1"/>
      <c r="CO486" s="1"/>
      <c r="CP486" s="1"/>
      <c r="CQ486" s="1"/>
      <c r="CR486" s="1"/>
      <c r="CS486" s="1"/>
      <c r="CT486" s="1"/>
      <c r="CU486" s="1"/>
      <c r="CV486" s="1"/>
      <c r="CW486" s="1"/>
      <c r="CX486" s="1"/>
      <c r="CY486" s="1"/>
      <c r="CZ486" s="1"/>
      <c r="DA486" s="1"/>
      <c r="DB486" s="1"/>
      <c r="DC486" s="1"/>
      <c r="DD486" s="1"/>
      <c r="DE486" s="1"/>
      <c r="DF486" s="1"/>
      <c r="DG486" s="1"/>
      <c r="DH486" s="1"/>
      <c r="DI486" s="1"/>
      <c r="DJ486" s="1"/>
      <c r="DK486" s="1"/>
      <c r="DL486" s="1"/>
      <c r="DM486" s="1"/>
      <c r="DN486" s="1"/>
      <c r="DO486" s="1"/>
    </row>
    <row r="487" spans="1:119" ht="13.5" customHeight="1" x14ac:dyDescent="0.2">
      <c r="A487" s="36"/>
      <c r="B487" s="36"/>
      <c r="C487" s="36"/>
      <c r="D487" s="36"/>
      <c r="E487" s="36"/>
      <c r="F487" s="36"/>
      <c r="G487" s="36"/>
      <c r="H487" s="36"/>
      <c r="I487" s="36"/>
      <c r="J487" s="36"/>
      <c r="K487" s="36"/>
      <c r="L487" s="36"/>
      <c r="M487" s="36"/>
      <c r="N487" s="36"/>
      <c r="O487" s="36"/>
      <c r="P487" s="36"/>
      <c r="Q487" s="36"/>
      <c r="R487" s="36"/>
      <c r="S487" s="36"/>
      <c r="T487" s="36"/>
      <c r="U487" s="36"/>
      <c r="V487" s="36"/>
      <c r="W487" s="36"/>
      <c r="X487" s="36"/>
      <c r="BS487" s="1"/>
      <c r="BT487" s="1"/>
      <c r="BU487" s="1"/>
      <c r="BV487" s="1"/>
      <c r="BW487" s="1"/>
      <c r="BX487" s="1"/>
      <c r="BY487" s="1"/>
      <c r="BZ487" s="1"/>
      <c r="CA487" s="1"/>
      <c r="CB487" s="1"/>
      <c r="CC487" s="1"/>
      <c r="CD487" s="1"/>
      <c r="CE487" s="1"/>
      <c r="CF487" s="1"/>
      <c r="CG487" s="1"/>
      <c r="CH487" s="1"/>
      <c r="CI487" s="1"/>
      <c r="CJ487" s="1"/>
      <c r="CK487" s="1"/>
      <c r="CL487" s="1"/>
      <c r="CM487" s="1"/>
      <c r="CN487" s="1"/>
      <c r="CO487" s="1"/>
      <c r="CP487" s="1"/>
      <c r="CQ487" s="1"/>
      <c r="CR487" s="1"/>
      <c r="CS487" s="1"/>
      <c r="CT487" s="1"/>
      <c r="CU487" s="1"/>
      <c r="CV487" s="1"/>
      <c r="CW487" s="1"/>
      <c r="CX487" s="1"/>
      <c r="CY487" s="1"/>
      <c r="CZ487" s="1"/>
      <c r="DA487" s="1"/>
      <c r="DB487" s="1"/>
      <c r="DC487" s="1"/>
      <c r="DD487" s="1"/>
      <c r="DE487" s="1"/>
      <c r="DF487" s="1"/>
      <c r="DG487" s="1"/>
      <c r="DH487" s="1"/>
      <c r="DI487" s="1"/>
      <c r="DJ487" s="1"/>
      <c r="DK487" s="1"/>
      <c r="DL487" s="1"/>
      <c r="DM487" s="1"/>
      <c r="DN487" s="1"/>
      <c r="DO487" s="1"/>
    </row>
    <row r="488" spans="1:119" ht="13.5" customHeight="1" x14ac:dyDescent="0.2">
      <c r="A488" s="36"/>
      <c r="B488" s="36"/>
      <c r="C488" s="36"/>
      <c r="D488" s="36"/>
      <c r="E488" s="36"/>
      <c r="F488" s="36"/>
      <c r="G488" s="36"/>
      <c r="H488" s="36"/>
      <c r="I488" s="36"/>
      <c r="J488" s="36"/>
      <c r="K488" s="36"/>
      <c r="L488" s="36"/>
      <c r="M488" s="36"/>
      <c r="N488" s="36"/>
      <c r="O488" s="36"/>
      <c r="P488" s="36"/>
      <c r="Q488" s="36"/>
      <c r="R488" s="36"/>
      <c r="S488" s="36"/>
      <c r="T488" s="36"/>
      <c r="U488" s="36"/>
      <c r="V488" s="36"/>
      <c r="W488" s="36"/>
      <c r="X488" s="36"/>
      <c r="BS488" s="1"/>
      <c r="BT488" s="1"/>
      <c r="BU488" s="1"/>
      <c r="BV488" s="1"/>
      <c r="BW488" s="1"/>
      <c r="BX488" s="1"/>
      <c r="BY488" s="1"/>
      <c r="BZ488" s="1"/>
      <c r="CA488" s="1"/>
      <c r="CB488" s="1"/>
      <c r="CC488" s="1"/>
      <c r="CD488" s="1"/>
      <c r="CE488" s="1"/>
      <c r="CF488" s="1"/>
      <c r="CG488" s="1"/>
      <c r="CH488" s="1"/>
      <c r="CI488" s="1"/>
      <c r="CJ488" s="1"/>
      <c r="CK488" s="1"/>
      <c r="CL488" s="1"/>
      <c r="CM488" s="1"/>
      <c r="CN488" s="1"/>
      <c r="CO488" s="1"/>
      <c r="CP488" s="1"/>
      <c r="CQ488" s="1"/>
      <c r="CR488" s="1"/>
      <c r="CS488" s="1"/>
      <c r="CT488" s="1"/>
      <c r="CU488" s="1"/>
      <c r="CV488" s="1"/>
      <c r="CW488" s="1"/>
      <c r="CX488" s="1"/>
      <c r="CY488" s="1"/>
      <c r="CZ488" s="1"/>
      <c r="DA488" s="1"/>
      <c r="DB488" s="1"/>
      <c r="DC488" s="1"/>
      <c r="DD488" s="1"/>
      <c r="DE488" s="1"/>
      <c r="DF488" s="1"/>
      <c r="DG488" s="1"/>
      <c r="DH488" s="1"/>
      <c r="DI488" s="1"/>
      <c r="DJ488" s="1"/>
      <c r="DK488" s="1"/>
      <c r="DL488" s="1"/>
      <c r="DM488" s="1"/>
      <c r="DN488" s="1"/>
      <c r="DO488" s="1"/>
    </row>
    <row r="489" spans="1:119" ht="13.5" customHeight="1" x14ac:dyDescent="0.2">
      <c r="A489" s="36"/>
      <c r="B489" s="36"/>
      <c r="C489" s="36"/>
      <c r="D489" s="36"/>
      <c r="E489" s="36"/>
      <c r="F489" s="36"/>
      <c r="G489" s="36"/>
      <c r="H489" s="36"/>
      <c r="I489" s="36"/>
      <c r="J489" s="36"/>
      <c r="K489" s="36"/>
      <c r="L489" s="36"/>
      <c r="M489" s="36"/>
      <c r="N489" s="36"/>
      <c r="O489" s="36"/>
      <c r="P489" s="36"/>
      <c r="Q489" s="36"/>
      <c r="R489" s="36"/>
      <c r="S489" s="36"/>
      <c r="T489" s="36"/>
      <c r="U489" s="36"/>
      <c r="V489" s="36"/>
      <c r="W489" s="36"/>
      <c r="X489" s="36"/>
      <c r="BS489" s="1"/>
      <c r="BT489" s="1"/>
      <c r="BU489" s="1"/>
      <c r="BV489" s="1"/>
      <c r="BW489" s="1"/>
      <c r="BX489" s="1"/>
      <c r="BY489" s="1"/>
      <c r="BZ489" s="1"/>
      <c r="CA489" s="1"/>
      <c r="CB489" s="1"/>
      <c r="CC489" s="1"/>
      <c r="CD489" s="1"/>
      <c r="CE489" s="1"/>
      <c r="CF489" s="1"/>
      <c r="CG489" s="1"/>
      <c r="CH489" s="1"/>
      <c r="CI489" s="1"/>
      <c r="CJ489" s="1"/>
      <c r="CK489" s="1"/>
      <c r="CL489" s="1"/>
      <c r="CM489" s="1"/>
      <c r="CN489" s="1"/>
      <c r="CO489" s="1"/>
      <c r="CP489" s="1"/>
      <c r="CQ489" s="1"/>
      <c r="CR489" s="1"/>
      <c r="CS489" s="1"/>
      <c r="CT489" s="1"/>
      <c r="CU489" s="1"/>
      <c r="CV489" s="1"/>
      <c r="CW489" s="1"/>
      <c r="CX489" s="1"/>
      <c r="CY489" s="1"/>
      <c r="CZ489" s="1"/>
      <c r="DA489" s="1"/>
      <c r="DB489" s="1"/>
      <c r="DC489" s="1"/>
      <c r="DD489" s="1"/>
      <c r="DE489" s="1"/>
      <c r="DF489" s="1"/>
      <c r="DG489" s="1"/>
      <c r="DH489" s="1"/>
      <c r="DI489" s="1"/>
      <c r="DJ489" s="1"/>
      <c r="DK489" s="1"/>
      <c r="DL489" s="1"/>
      <c r="DM489" s="1"/>
      <c r="DN489" s="1"/>
      <c r="DO489" s="1"/>
    </row>
    <row r="490" spans="1:119" ht="13.5" customHeight="1" x14ac:dyDescent="0.2">
      <c r="A490" s="36"/>
      <c r="B490" s="36"/>
      <c r="C490" s="36"/>
      <c r="D490" s="36"/>
      <c r="E490" s="36"/>
      <c r="F490" s="36"/>
      <c r="G490" s="36"/>
      <c r="H490" s="36"/>
      <c r="I490" s="36"/>
      <c r="J490" s="36"/>
      <c r="K490" s="36"/>
      <c r="L490" s="36"/>
      <c r="M490" s="36"/>
      <c r="N490" s="36"/>
      <c r="O490" s="36"/>
      <c r="P490" s="36"/>
      <c r="Q490" s="36"/>
      <c r="R490" s="36"/>
      <c r="S490" s="36"/>
      <c r="T490" s="36"/>
      <c r="U490" s="36"/>
      <c r="V490" s="36"/>
      <c r="W490" s="36"/>
      <c r="X490" s="36"/>
      <c r="BS490" s="1"/>
      <c r="BT490" s="1"/>
      <c r="BU490" s="1"/>
      <c r="BV490" s="1"/>
      <c r="BW490" s="1"/>
      <c r="BX490" s="1"/>
      <c r="BY490" s="1"/>
      <c r="BZ490" s="1"/>
      <c r="CA490" s="1"/>
      <c r="CB490" s="1"/>
      <c r="CC490" s="1"/>
      <c r="CD490" s="1"/>
      <c r="CE490" s="1"/>
      <c r="CF490" s="1"/>
      <c r="CG490" s="1"/>
      <c r="CH490" s="1"/>
      <c r="CI490" s="1"/>
      <c r="CJ490" s="1"/>
      <c r="CK490" s="1"/>
      <c r="CL490" s="1"/>
      <c r="CM490" s="1"/>
      <c r="CN490" s="1"/>
      <c r="CO490" s="1"/>
      <c r="CP490" s="1"/>
      <c r="CQ490" s="1"/>
      <c r="CR490" s="1"/>
      <c r="CS490" s="1"/>
      <c r="CT490" s="1"/>
      <c r="CU490" s="1"/>
      <c r="CV490" s="1"/>
      <c r="CW490" s="1"/>
      <c r="CX490" s="1"/>
      <c r="CY490" s="1"/>
      <c r="CZ490" s="1"/>
      <c r="DA490" s="1"/>
      <c r="DB490" s="1"/>
      <c r="DC490" s="1"/>
      <c r="DD490" s="1"/>
      <c r="DE490" s="1"/>
      <c r="DF490" s="1"/>
      <c r="DG490" s="1"/>
      <c r="DH490" s="1"/>
      <c r="DI490" s="1"/>
      <c r="DJ490" s="1"/>
      <c r="DK490" s="1"/>
      <c r="DL490" s="1"/>
      <c r="DM490" s="1"/>
      <c r="DN490" s="1"/>
      <c r="DO490" s="1"/>
    </row>
    <row r="491" spans="1:119" ht="13.5" customHeight="1" x14ac:dyDescent="0.2">
      <c r="A491" s="36"/>
      <c r="B491" s="36"/>
      <c r="C491" s="36"/>
      <c r="D491" s="36"/>
      <c r="E491" s="36"/>
      <c r="F491" s="36"/>
      <c r="G491" s="36"/>
      <c r="H491" s="36"/>
      <c r="I491" s="36"/>
      <c r="J491" s="36"/>
      <c r="K491" s="36"/>
      <c r="L491" s="36"/>
      <c r="M491" s="36"/>
      <c r="N491" s="36"/>
      <c r="O491" s="36"/>
      <c r="P491" s="36"/>
      <c r="Q491" s="36"/>
      <c r="R491" s="36"/>
      <c r="S491" s="36"/>
      <c r="T491" s="36"/>
      <c r="U491" s="36"/>
      <c r="V491" s="36"/>
      <c r="W491" s="36"/>
      <c r="X491" s="36"/>
      <c r="BS491" s="1"/>
      <c r="BT491" s="1"/>
      <c r="BU491" s="1"/>
      <c r="BV491" s="1"/>
      <c r="BW491" s="1"/>
      <c r="BX491" s="1"/>
      <c r="BY491" s="1"/>
      <c r="BZ491" s="1"/>
      <c r="CA491" s="1"/>
      <c r="CB491" s="1"/>
      <c r="CC491" s="1"/>
      <c r="CD491" s="1"/>
      <c r="CE491" s="1"/>
      <c r="CF491" s="1"/>
      <c r="CG491" s="1"/>
      <c r="CH491" s="1"/>
      <c r="CI491" s="1"/>
      <c r="CJ491" s="1"/>
      <c r="CK491" s="1"/>
      <c r="CL491" s="1"/>
      <c r="CM491" s="1"/>
      <c r="CN491" s="1"/>
      <c r="CO491" s="1"/>
      <c r="CP491" s="1"/>
      <c r="CQ491" s="1"/>
      <c r="CR491" s="1"/>
      <c r="CS491" s="1"/>
      <c r="CT491" s="1"/>
      <c r="CU491" s="1"/>
      <c r="CV491" s="1"/>
      <c r="CW491" s="1"/>
      <c r="CX491" s="1"/>
      <c r="CY491" s="1"/>
      <c r="CZ491" s="1"/>
      <c r="DA491" s="1"/>
      <c r="DB491" s="1"/>
      <c r="DC491" s="1"/>
      <c r="DD491" s="1"/>
      <c r="DE491" s="1"/>
      <c r="DF491" s="1"/>
      <c r="DG491" s="1"/>
      <c r="DH491" s="1"/>
      <c r="DI491" s="1"/>
      <c r="DJ491" s="1"/>
      <c r="DK491" s="1"/>
      <c r="DL491" s="1"/>
      <c r="DM491" s="1"/>
      <c r="DN491" s="1"/>
      <c r="DO491" s="1"/>
    </row>
    <row r="492" spans="1:119" ht="13.5" customHeight="1" x14ac:dyDescent="0.2">
      <c r="A492" s="36"/>
      <c r="B492" s="36"/>
      <c r="C492" s="36"/>
      <c r="D492" s="36"/>
      <c r="E492" s="36"/>
      <c r="F492" s="36"/>
      <c r="G492" s="36"/>
      <c r="H492" s="36"/>
      <c r="I492" s="36"/>
      <c r="J492" s="36"/>
      <c r="K492" s="36"/>
      <c r="L492" s="36"/>
      <c r="M492" s="36"/>
      <c r="N492" s="36"/>
      <c r="O492" s="36"/>
      <c r="P492" s="36"/>
      <c r="Q492" s="36"/>
      <c r="R492" s="36"/>
      <c r="S492" s="36"/>
      <c r="T492" s="36"/>
      <c r="U492" s="36"/>
      <c r="V492" s="36"/>
      <c r="W492" s="36"/>
      <c r="X492" s="36"/>
      <c r="BS492" s="1"/>
      <c r="BT492" s="1"/>
      <c r="BU492" s="1"/>
      <c r="BV492" s="1"/>
      <c r="BW492" s="1"/>
      <c r="BX492" s="1"/>
      <c r="BY492" s="1"/>
      <c r="BZ492" s="1"/>
      <c r="CA492" s="1"/>
      <c r="CB492" s="1"/>
      <c r="CC492" s="1"/>
      <c r="CD492" s="1"/>
      <c r="CE492" s="1"/>
      <c r="CF492" s="1"/>
      <c r="CG492" s="1"/>
      <c r="CH492" s="1"/>
      <c r="CI492" s="1"/>
      <c r="CJ492" s="1"/>
      <c r="CK492" s="1"/>
      <c r="CL492" s="1"/>
      <c r="CM492" s="1"/>
      <c r="CN492" s="1"/>
      <c r="CO492" s="1"/>
      <c r="CP492" s="1"/>
      <c r="CQ492" s="1"/>
      <c r="CR492" s="1"/>
      <c r="CS492" s="1"/>
      <c r="CT492" s="1"/>
      <c r="CU492" s="1"/>
      <c r="CV492" s="1"/>
      <c r="CW492" s="1"/>
      <c r="CX492" s="1"/>
      <c r="CY492" s="1"/>
      <c r="CZ492" s="1"/>
      <c r="DA492" s="1"/>
      <c r="DB492" s="1"/>
      <c r="DC492" s="1"/>
      <c r="DD492" s="1"/>
      <c r="DE492" s="1"/>
      <c r="DF492" s="1"/>
      <c r="DG492" s="1"/>
      <c r="DH492" s="1"/>
      <c r="DI492" s="1"/>
      <c r="DJ492" s="1"/>
      <c r="DK492" s="1"/>
      <c r="DL492" s="1"/>
      <c r="DM492" s="1"/>
      <c r="DN492" s="1"/>
      <c r="DO492" s="1"/>
    </row>
    <row r="493" spans="1:119" ht="13.5" customHeight="1" x14ac:dyDescent="0.2">
      <c r="A493" s="36"/>
      <c r="B493" s="36"/>
      <c r="C493" s="36"/>
      <c r="D493" s="36"/>
      <c r="E493" s="36"/>
      <c r="F493" s="36"/>
      <c r="G493" s="36"/>
      <c r="H493" s="36"/>
      <c r="I493" s="36"/>
      <c r="J493" s="36"/>
      <c r="K493" s="36"/>
      <c r="L493" s="36"/>
      <c r="M493" s="36"/>
      <c r="N493" s="36"/>
      <c r="O493" s="36"/>
      <c r="P493" s="36"/>
      <c r="Q493" s="36"/>
      <c r="R493" s="36"/>
      <c r="S493" s="36"/>
      <c r="T493" s="36"/>
      <c r="U493" s="36"/>
      <c r="V493" s="36"/>
      <c r="W493" s="36"/>
      <c r="X493" s="36"/>
      <c r="BS493" s="1"/>
      <c r="BT493" s="1"/>
      <c r="BU493" s="1"/>
      <c r="BV493" s="1"/>
      <c r="BW493" s="1"/>
      <c r="BX493" s="1"/>
      <c r="BY493" s="1"/>
      <c r="BZ493" s="1"/>
      <c r="CA493" s="1"/>
      <c r="CB493" s="1"/>
      <c r="CC493" s="1"/>
      <c r="CD493" s="1"/>
      <c r="CE493" s="1"/>
      <c r="CF493" s="1"/>
      <c r="CG493" s="1"/>
      <c r="CH493" s="1"/>
      <c r="CI493" s="1"/>
      <c r="CJ493" s="1"/>
      <c r="CK493" s="1"/>
      <c r="CL493" s="1"/>
      <c r="CM493" s="1"/>
      <c r="CN493" s="1"/>
      <c r="CO493" s="1"/>
      <c r="CP493" s="1"/>
      <c r="CQ493" s="1"/>
      <c r="CR493" s="1"/>
      <c r="CS493" s="1"/>
      <c r="CT493" s="1"/>
      <c r="CU493" s="1"/>
      <c r="CV493" s="1"/>
      <c r="CW493" s="1"/>
      <c r="CX493" s="1"/>
      <c r="CY493" s="1"/>
      <c r="CZ493" s="1"/>
      <c r="DA493" s="1"/>
      <c r="DB493" s="1"/>
      <c r="DC493" s="1"/>
      <c r="DD493" s="1"/>
      <c r="DE493" s="1"/>
      <c r="DF493" s="1"/>
      <c r="DG493" s="1"/>
      <c r="DH493" s="1"/>
      <c r="DI493" s="1"/>
      <c r="DJ493" s="1"/>
      <c r="DK493" s="1"/>
      <c r="DL493" s="1"/>
      <c r="DM493" s="1"/>
      <c r="DN493" s="1"/>
      <c r="DO493" s="1"/>
    </row>
    <row r="494" spans="1:119" ht="13.5" customHeight="1" x14ac:dyDescent="0.2">
      <c r="A494" s="36"/>
      <c r="B494" s="36"/>
      <c r="C494" s="36"/>
      <c r="D494" s="36"/>
      <c r="E494" s="36"/>
      <c r="F494" s="36"/>
      <c r="G494" s="36"/>
      <c r="H494" s="36"/>
      <c r="I494" s="36"/>
      <c r="J494" s="36"/>
      <c r="K494" s="36"/>
      <c r="L494" s="36"/>
      <c r="M494" s="36"/>
      <c r="N494" s="36"/>
      <c r="O494" s="36"/>
      <c r="P494" s="36"/>
      <c r="Q494" s="36"/>
      <c r="R494" s="36"/>
      <c r="S494" s="36"/>
      <c r="T494" s="36"/>
      <c r="U494" s="36"/>
      <c r="V494" s="36"/>
      <c r="W494" s="36"/>
      <c r="X494" s="36"/>
      <c r="BS494" s="1"/>
      <c r="BT494" s="1"/>
      <c r="BU494" s="1"/>
      <c r="BV494" s="1"/>
      <c r="BW494" s="1"/>
      <c r="BX494" s="1"/>
      <c r="BY494" s="1"/>
      <c r="BZ494" s="1"/>
      <c r="CA494" s="1"/>
      <c r="CB494" s="1"/>
      <c r="CC494" s="1"/>
      <c r="CD494" s="1"/>
      <c r="CE494" s="1"/>
      <c r="CF494" s="1"/>
      <c r="CG494" s="1"/>
      <c r="CH494" s="1"/>
      <c r="CI494" s="1"/>
      <c r="CJ494" s="1"/>
      <c r="CK494" s="1"/>
      <c r="CL494" s="1"/>
      <c r="CM494" s="1"/>
      <c r="CN494" s="1"/>
      <c r="CO494" s="1"/>
      <c r="CP494" s="1"/>
      <c r="CQ494" s="1"/>
      <c r="CR494" s="1"/>
      <c r="CS494" s="1"/>
      <c r="CT494" s="1"/>
      <c r="CU494" s="1"/>
      <c r="CV494" s="1"/>
      <c r="CW494" s="1"/>
      <c r="CX494" s="1"/>
      <c r="CY494" s="1"/>
      <c r="CZ494" s="1"/>
      <c r="DA494" s="1"/>
      <c r="DB494" s="1"/>
      <c r="DC494" s="1"/>
      <c r="DD494" s="1"/>
      <c r="DE494" s="1"/>
      <c r="DF494" s="1"/>
      <c r="DG494" s="1"/>
      <c r="DH494" s="1"/>
      <c r="DI494" s="1"/>
      <c r="DJ494" s="1"/>
      <c r="DK494" s="1"/>
      <c r="DL494" s="1"/>
      <c r="DM494" s="1"/>
      <c r="DN494" s="1"/>
      <c r="DO494" s="1"/>
    </row>
    <row r="495" spans="1:119" ht="13.5" customHeight="1" x14ac:dyDescent="0.2">
      <c r="A495" s="36"/>
      <c r="B495" s="36"/>
      <c r="C495" s="36"/>
      <c r="D495" s="36"/>
      <c r="E495" s="36"/>
      <c r="F495" s="36"/>
      <c r="G495" s="36"/>
      <c r="H495" s="36"/>
      <c r="I495" s="36"/>
      <c r="J495" s="36"/>
      <c r="K495" s="36"/>
      <c r="L495" s="36"/>
      <c r="M495" s="36"/>
      <c r="N495" s="36"/>
      <c r="O495" s="36"/>
      <c r="P495" s="36"/>
      <c r="Q495" s="36"/>
      <c r="R495" s="36"/>
      <c r="S495" s="36"/>
      <c r="T495" s="36"/>
      <c r="U495" s="36"/>
      <c r="V495" s="36"/>
      <c r="W495" s="36"/>
      <c r="X495" s="36"/>
      <c r="BS495" s="1"/>
      <c r="BT495" s="1"/>
      <c r="BU495" s="1"/>
      <c r="BV495" s="1"/>
      <c r="BW495" s="1"/>
      <c r="BX495" s="1"/>
      <c r="BY495" s="1"/>
      <c r="BZ495" s="1"/>
      <c r="CA495" s="1"/>
      <c r="CB495" s="1"/>
      <c r="CC495" s="1"/>
      <c r="CD495" s="1"/>
      <c r="CE495" s="1"/>
      <c r="CF495" s="1"/>
      <c r="CG495" s="1"/>
      <c r="CH495" s="1"/>
      <c r="CI495" s="1"/>
      <c r="CJ495" s="1"/>
      <c r="CK495" s="1"/>
      <c r="CL495" s="1"/>
      <c r="CM495" s="1"/>
      <c r="CN495" s="1"/>
      <c r="CO495" s="1"/>
      <c r="CP495" s="1"/>
      <c r="CQ495" s="1"/>
      <c r="CR495" s="1"/>
      <c r="CS495" s="1"/>
      <c r="CT495" s="1"/>
      <c r="CU495" s="1"/>
      <c r="CV495" s="1"/>
      <c r="CW495" s="1"/>
      <c r="CX495" s="1"/>
      <c r="CY495" s="1"/>
      <c r="CZ495" s="1"/>
      <c r="DA495" s="1"/>
      <c r="DB495" s="1"/>
      <c r="DC495" s="1"/>
      <c r="DD495" s="1"/>
      <c r="DE495" s="1"/>
      <c r="DF495" s="1"/>
      <c r="DG495" s="1"/>
      <c r="DH495" s="1"/>
      <c r="DI495" s="1"/>
      <c r="DJ495" s="1"/>
      <c r="DK495" s="1"/>
      <c r="DL495" s="1"/>
      <c r="DM495" s="1"/>
      <c r="DN495" s="1"/>
      <c r="DO495" s="1"/>
    </row>
    <row r="496" spans="1:119" ht="13.5" customHeight="1" x14ac:dyDescent="0.2">
      <c r="A496" s="36"/>
      <c r="B496" s="36"/>
      <c r="C496" s="36"/>
      <c r="D496" s="36"/>
      <c r="E496" s="36"/>
      <c r="F496" s="36"/>
      <c r="G496" s="36"/>
      <c r="H496" s="36"/>
      <c r="I496" s="36"/>
      <c r="J496" s="36"/>
      <c r="K496" s="36"/>
      <c r="L496" s="36"/>
      <c r="M496" s="36"/>
      <c r="N496" s="36"/>
      <c r="O496" s="36"/>
      <c r="P496" s="36"/>
      <c r="Q496" s="36"/>
      <c r="R496" s="36"/>
      <c r="S496" s="36"/>
      <c r="T496" s="36"/>
      <c r="U496" s="36"/>
      <c r="V496" s="36"/>
      <c r="W496" s="36"/>
      <c r="X496" s="36"/>
      <c r="BS496" s="1"/>
      <c r="BT496" s="1"/>
      <c r="BU496" s="1"/>
      <c r="BV496" s="1"/>
      <c r="BW496" s="1"/>
      <c r="BX496" s="1"/>
      <c r="BY496" s="1"/>
      <c r="BZ496" s="1"/>
      <c r="CA496" s="1"/>
      <c r="CB496" s="1"/>
      <c r="CC496" s="1"/>
      <c r="CD496" s="1"/>
      <c r="CE496" s="1"/>
      <c r="CF496" s="1"/>
      <c r="CG496" s="1"/>
      <c r="CH496" s="1"/>
      <c r="CI496" s="1"/>
      <c r="CJ496" s="1"/>
      <c r="CK496" s="1"/>
      <c r="CL496" s="1"/>
      <c r="CM496" s="1"/>
      <c r="CN496" s="1"/>
      <c r="CO496" s="1"/>
      <c r="CP496" s="1"/>
      <c r="CQ496" s="1"/>
      <c r="CR496" s="1"/>
      <c r="CS496" s="1"/>
      <c r="CT496" s="1"/>
      <c r="CU496" s="1"/>
      <c r="CV496" s="1"/>
      <c r="CW496" s="1"/>
      <c r="CX496" s="1"/>
      <c r="CY496" s="1"/>
      <c r="CZ496" s="1"/>
      <c r="DA496" s="1"/>
      <c r="DB496" s="1"/>
      <c r="DC496" s="1"/>
      <c r="DD496" s="1"/>
      <c r="DE496" s="1"/>
      <c r="DF496" s="1"/>
      <c r="DG496" s="1"/>
      <c r="DH496" s="1"/>
      <c r="DI496" s="1"/>
      <c r="DJ496" s="1"/>
      <c r="DK496" s="1"/>
      <c r="DL496" s="1"/>
      <c r="DM496" s="1"/>
      <c r="DN496" s="1"/>
      <c r="DO496" s="1"/>
    </row>
    <row r="497" spans="1:119" ht="13.5" customHeight="1" x14ac:dyDescent="0.2">
      <c r="A497" s="36"/>
      <c r="B497" s="36"/>
      <c r="C497" s="36"/>
      <c r="D497" s="36"/>
      <c r="E497" s="36"/>
      <c r="F497" s="36"/>
      <c r="G497" s="36"/>
      <c r="H497" s="36"/>
      <c r="I497" s="36"/>
      <c r="J497" s="36"/>
      <c r="K497" s="36"/>
      <c r="L497" s="36"/>
      <c r="M497" s="36"/>
      <c r="N497" s="36"/>
      <c r="O497" s="36"/>
      <c r="P497" s="36"/>
      <c r="Q497" s="36"/>
      <c r="R497" s="36"/>
      <c r="S497" s="36"/>
      <c r="T497" s="36"/>
      <c r="U497" s="36"/>
      <c r="V497" s="36"/>
      <c r="W497" s="36"/>
      <c r="X497" s="36"/>
      <c r="BS497" s="1"/>
      <c r="BT497" s="1"/>
      <c r="BU497" s="1"/>
      <c r="BV497" s="1"/>
      <c r="BW497" s="1"/>
      <c r="BX497" s="1"/>
      <c r="BY497" s="1"/>
      <c r="BZ497" s="1"/>
      <c r="CA497" s="1"/>
      <c r="CB497" s="1"/>
      <c r="CC497" s="1"/>
      <c r="CD497" s="1"/>
      <c r="CE497" s="1"/>
      <c r="CF497" s="1"/>
      <c r="CG497" s="1"/>
      <c r="CH497" s="1"/>
      <c r="CI497" s="1"/>
      <c r="CJ497" s="1"/>
      <c r="CK497" s="1"/>
      <c r="CL497" s="1"/>
      <c r="CM497" s="1"/>
      <c r="CN497" s="1"/>
      <c r="CO497" s="1"/>
      <c r="CP497" s="1"/>
      <c r="CQ497" s="1"/>
      <c r="CR497" s="1"/>
      <c r="CS497" s="1"/>
      <c r="CT497" s="1"/>
      <c r="CU497" s="1"/>
      <c r="CV497" s="1"/>
      <c r="CW497" s="1"/>
      <c r="CX497" s="1"/>
      <c r="CY497" s="1"/>
      <c r="CZ497" s="1"/>
      <c r="DA497" s="1"/>
      <c r="DB497" s="1"/>
      <c r="DC497" s="1"/>
      <c r="DD497" s="1"/>
      <c r="DE497" s="1"/>
      <c r="DF497" s="1"/>
      <c r="DG497" s="1"/>
      <c r="DH497" s="1"/>
      <c r="DI497" s="1"/>
      <c r="DJ497" s="1"/>
      <c r="DK497" s="1"/>
      <c r="DL497" s="1"/>
      <c r="DM497" s="1"/>
      <c r="DN497" s="1"/>
      <c r="DO497" s="1"/>
    </row>
    <row r="498" spans="1:119" ht="13.5" customHeight="1" x14ac:dyDescent="0.2">
      <c r="A498" s="36"/>
      <c r="B498" s="36"/>
      <c r="C498" s="36"/>
      <c r="D498" s="36"/>
      <c r="E498" s="36"/>
      <c r="F498" s="36"/>
      <c r="G498" s="36"/>
      <c r="H498" s="36"/>
      <c r="I498" s="36"/>
      <c r="J498" s="36"/>
      <c r="K498" s="36"/>
      <c r="L498" s="36"/>
      <c r="M498" s="36"/>
      <c r="N498" s="36"/>
      <c r="O498" s="36"/>
      <c r="P498" s="36"/>
      <c r="Q498" s="36"/>
      <c r="R498" s="36"/>
      <c r="S498" s="36"/>
      <c r="T498" s="36"/>
      <c r="U498" s="36"/>
      <c r="V498" s="36"/>
      <c r="W498" s="36"/>
      <c r="X498" s="36"/>
      <c r="BS498" s="1"/>
      <c r="BT498" s="1"/>
      <c r="BU498" s="1"/>
      <c r="BV498" s="1"/>
      <c r="BW498" s="1"/>
      <c r="BX498" s="1"/>
      <c r="BY498" s="1"/>
      <c r="BZ498" s="1"/>
      <c r="CA498" s="1"/>
      <c r="CB498" s="1"/>
      <c r="CC498" s="1"/>
      <c r="CD498" s="1"/>
      <c r="CE498" s="1"/>
      <c r="CF498" s="1"/>
      <c r="CG498" s="1"/>
      <c r="CH498" s="1"/>
      <c r="CI498" s="1"/>
      <c r="CJ498" s="1"/>
      <c r="CK498" s="1"/>
      <c r="CL498" s="1"/>
      <c r="CM498" s="1"/>
      <c r="CN498" s="1"/>
      <c r="CO498" s="1"/>
      <c r="CP498" s="1"/>
      <c r="CQ498" s="1"/>
      <c r="CR498" s="1"/>
      <c r="CS498" s="1"/>
      <c r="CT498" s="1"/>
      <c r="CU498" s="1"/>
      <c r="CV498" s="1"/>
      <c r="CW498" s="1"/>
      <c r="CX498" s="1"/>
      <c r="CY498" s="1"/>
      <c r="CZ498" s="1"/>
      <c r="DA498" s="1"/>
      <c r="DB498" s="1"/>
      <c r="DC498" s="1"/>
      <c r="DD498" s="1"/>
      <c r="DE498" s="1"/>
      <c r="DF498" s="1"/>
      <c r="DG498" s="1"/>
      <c r="DH498" s="1"/>
      <c r="DI498" s="1"/>
      <c r="DJ498" s="1"/>
      <c r="DK498" s="1"/>
      <c r="DL498" s="1"/>
      <c r="DM498" s="1"/>
      <c r="DN498" s="1"/>
      <c r="DO498" s="1"/>
    </row>
    <row r="499" spans="1:119" ht="13.5" customHeight="1" x14ac:dyDescent="0.2">
      <c r="A499" s="36"/>
      <c r="B499" s="36"/>
      <c r="C499" s="36"/>
      <c r="D499" s="36"/>
      <c r="E499" s="36"/>
      <c r="F499" s="36"/>
      <c r="G499" s="36"/>
      <c r="H499" s="36"/>
      <c r="I499" s="36"/>
      <c r="J499" s="36"/>
      <c r="K499" s="36"/>
      <c r="L499" s="36"/>
      <c r="M499" s="36"/>
      <c r="N499" s="36"/>
      <c r="O499" s="36"/>
      <c r="P499" s="36"/>
      <c r="Q499" s="36"/>
      <c r="R499" s="36"/>
      <c r="S499" s="36"/>
      <c r="T499" s="36"/>
      <c r="U499" s="36"/>
      <c r="V499" s="36"/>
      <c r="W499" s="36"/>
      <c r="X499" s="36"/>
      <c r="BS499" s="1"/>
      <c r="BT499" s="1"/>
      <c r="BU499" s="1"/>
      <c r="BV499" s="1"/>
      <c r="BW499" s="1"/>
      <c r="BX499" s="1"/>
      <c r="BY499" s="1"/>
      <c r="BZ499" s="1"/>
      <c r="CA499" s="1"/>
      <c r="CB499" s="1"/>
      <c r="CC499" s="1"/>
      <c r="CD499" s="1"/>
      <c r="CE499" s="1"/>
      <c r="CF499" s="1"/>
      <c r="CG499" s="1"/>
      <c r="CH499" s="1"/>
      <c r="CI499" s="1"/>
      <c r="CJ499" s="1"/>
      <c r="CK499" s="1"/>
      <c r="CL499" s="1"/>
      <c r="CM499" s="1"/>
      <c r="CN499" s="1"/>
      <c r="CO499" s="1"/>
      <c r="CP499" s="1"/>
      <c r="CQ499" s="1"/>
      <c r="CR499" s="1"/>
      <c r="CS499" s="1"/>
      <c r="CT499" s="1"/>
      <c r="CU499" s="1"/>
      <c r="CV499" s="1"/>
      <c r="CW499" s="1"/>
      <c r="CX499" s="1"/>
      <c r="CY499" s="1"/>
      <c r="CZ499" s="1"/>
      <c r="DA499" s="1"/>
      <c r="DB499" s="1"/>
      <c r="DC499" s="1"/>
      <c r="DD499" s="1"/>
      <c r="DE499" s="1"/>
      <c r="DF499" s="1"/>
      <c r="DG499" s="1"/>
      <c r="DH499" s="1"/>
      <c r="DI499" s="1"/>
      <c r="DJ499" s="1"/>
      <c r="DK499" s="1"/>
      <c r="DL499" s="1"/>
      <c r="DM499" s="1"/>
      <c r="DN499" s="1"/>
      <c r="DO499" s="1"/>
    </row>
    <row r="500" spans="1:119" ht="13.5" customHeight="1" x14ac:dyDescent="0.2">
      <c r="A500" s="36"/>
      <c r="B500" s="36"/>
      <c r="C500" s="36"/>
      <c r="D500" s="36"/>
      <c r="E500" s="36"/>
      <c r="F500" s="36"/>
      <c r="G500" s="36"/>
      <c r="H500" s="36"/>
      <c r="I500" s="36"/>
      <c r="J500" s="36"/>
      <c r="K500" s="36"/>
      <c r="L500" s="36"/>
      <c r="M500" s="36"/>
      <c r="N500" s="36"/>
      <c r="O500" s="36"/>
      <c r="P500" s="36"/>
      <c r="Q500" s="36"/>
      <c r="R500" s="36"/>
      <c r="S500" s="36"/>
      <c r="T500" s="36"/>
      <c r="U500" s="36"/>
      <c r="V500" s="36"/>
      <c r="W500" s="36"/>
      <c r="X500" s="36"/>
      <c r="BS500" s="1"/>
      <c r="BT500" s="1"/>
      <c r="BU500" s="1"/>
      <c r="BV500" s="1"/>
      <c r="BW500" s="1"/>
      <c r="BX500" s="1"/>
      <c r="BY500" s="1"/>
      <c r="BZ500" s="1"/>
      <c r="CA500" s="1"/>
      <c r="CB500" s="1"/>
      <c r="CC500" s="1"/>
      <c r="CD500" s="1"/>
      <c r="CE500" s="1"/>
      <c r="CF500" s="1"/>
      <c r="CG500" s="1"/>
      <c r="CH500" s="1"/>
      <c r="CI500" s="1"/>
      <c r="CJ500" s="1"/>
      <c r="CK500" s="1"/>
      <c r="CL500" s="1"/>
      <c r="CM500" s="1"/>
      <c r="CN500" s="1"/>
      <c r="CO500" s="1"/>
      <c r="CP500" s="1"/>
      <c r="CQ500" s="1"/>
      <c r="CR500" s="1"/>
      <c r="CS500" s="1"/>
      <c r="CT500" s="1"/>
      <c r="CU500" s="1"/>
      <c r="CV500" s="1"/>
      <c r="CW500" s="1"/>
      <c r="CX500" s="1"/>
      <c r="CY500" s="1"/>
      <c r="CZ500" s="1"/>
      <c r="DA500" s="1"/>
      <c r="DB500" s="1"/>
      <c r="DC500" s="1"/>
      <c r="DD500" s="1"/>
      <c r="DE500" s="1"/>
      <c r="DF500" s="1"/>
      <c r="DG500" s="1"/>
      <c r="DH500" s="1"/>
      <c r="DI500" s="1"/>
      <c r="DJ500" s="1"/>
      <c r="DK500" s="1"/>
      <c r="DL500" s="1"/>
      <c r="DM500" s="1"/>
      <c r="DN500" s="1"/>
      <c r="DO500" s="1"/>
    </row>
    <row r="501" spans="1:119" ht="13.5" customHeight="1" x14ac:dyDescent="0.2">
      <c r="A501" s="36"/>
      <c r="B501" s="36"/>
      <c r="C501" s="36"/>
      <c r="D501" s="36"/>
      <c r="E501" s="36"/>
      <c r="F501" s="36"/>
      <c r="G501" s="36"/>
      <c r="H501" s="36"/>
      <c r="I501" s="36"/>
      <c r="J501" s="36"/>
      <c r="K501" s="36"/>
      <c r="L501" s="36"/>
      <c r="M501" s="36"/>
      <c r="N501" s="36"/>
      <c r="O501" s="36"/>
      <c r="P501" s="36"/>
      <c r="Q501" s="36"/>
      <c r="R501" s="36"/>
      <c r="S501" s="36"/>
      <c r="T501" s="36"/>
      <c r="U501" s="36"/>
      <c r="V501" s="36"/>
      <c r="W501" s="36"/>
      <c r="X501" s="36"/>
      <c r="BS501" s="1"/>
      <c r="BT501" s="1"/>
      <c r="BU501" s="1"/>
      <c r="BV501" s="1"/>
      <c r="BW501" s="1"/>
      <c r="BX501" s="1"/>
      <c r="BY501" s="1"/>
      <c r="BZ501" s="1"/>
      <c r="CA501" s="1"/>
      <c r="CB501" s="1"/>
      <c r="CC501" s="1"/>
      <c r="CD501" s="1"/>
      <c r="CE501" s="1"/>
      <c r="CF501" s="1"/>
      <c r="CG501" s="1"/>
      <c r="CH501" s="1"/>
      <c r="CI501" s="1"/>
      <c r="CJ501" s="1"/>
      <c r="CK501" s="1"/>
      <c r="CL501" s="1"/>
      <c r="CM501" s="1"/>
      <c r="CN501" s="1"/>
      <c r="CO501" s="1"/>
      <c r="CP501" s="1"/>
      <c r="CQ501" s="1"/>
      <c r="CR501" s="1"/>
      <c r="CS501" s="1"/>
      <c r="CT501" s="1"/>
      <c r="CU501" s="1"/>
      <c r="CV501" s="1"/>
      <c r="CW501" s="1"/>
      <c r="CX501" s="1"/>
      <c r="CY501" s="1"/>
      <c r="CZ501" s="1"/>
      <c r="DA501" s="1"/>
      <c r="DB501" s="1"/>
      <c r="DC501" s="1"/>
      <c r="DD501" s="1"/>
      <c r="DE501" s="1"/>
      <c r="DF501" s="1"/>
      <c r="DG501" s="1"/>
      <c r="DH501" s="1"/>
      <c r="DI501" s="1"/>
      <c r="DJ501" s="1"/>
      <c r="DK501" s="1"/>
      <c r="DL501" s="1"/>
      <c r="DM501" s="1"/>
      <c r="DN501" s="1"/>
      <c r="DO501" s="1"/>
    </row>
    <row r="502" spans="1:119" ht="13.5" customHeight="1" x14ac:dyDescent="0.2">
      <c r="A502" s="36"/>
      <c r="B502" s="36"/>
      <c r="C502" s="36"/>
      <c r="D502" s="36"/>
      <c r="E502" s="36"/>
      <c r="F502" s="36"/>
      <c r="G502" s="36"/>
      <c r="H502" s="36"/>
      <c r="I502" s="36"/>
      <c r="J502" s="36"/>
      <c r="K502" s="36"/>
      <c r="L502" s="36"/>
      <c r="M502" s="36"/>
      <c r="N502" s="36"/>
      <c r="O502" s="36"/>
      <c r="P502" s="36"/>
      <c r="Q502" s="36"/>
      <c r="R502" s="36"/>
      <c r="S502" s="36"/>
      <c r="T502" s="36"/>
      <c r="U502" s="36"/>
      <c r="V502" s="36"/>
      <c r="W502" s="36"/>
      <c r="X502" s="36"/>
      <c r="BS502" s="1"/>
      <c r="BT502" s="1"/>
      <c r="BU502" s="1"/>
      <c r="BV502" s="1"/>
      <c r="BW502" s="1"/>
      <c r="BX502" s="1"/>
      <c r="BY502" s="1"/>
      <c r="BZ502" s="1"/>
      <c r="CA502" s="1"/>
      <c r="CB502" s="1"/>
      <c r="CC502" s="1"/>
      <c r="CD502" s="1"/>
      <c r="CE502" s="1"/>
      <c r="CF502" s="1"/>
      <c r="CG502" s="1"/>
      <c r="CH502" s="1"/>
      <c r="CI502" s="1"/>
      <c r="CJ502" s="1"/>
      <c r="CK502" s="1"/>
      <c r="CL502" s="1"/>
      <c r="CM502" s="1"/>
      <c r="CN502" s="1"/>
      <c r="CO502" s="1"/>
      <c r="CP502" s="1"/>
      <c r="CQ502" s="1"/>
      <c r="CR502" s="1"/>
      <c r="CS502" s="1"/>
      <c r="CT502" s="1"/>
      <c r="CU502" s="1"/>
      <c r="CV502" s="1"/>
      <c r="CW502" s="1"/>
      <c r="CX502" s="1"/>
      <c r="CY502" s="1"/>
      <c r="CZ502" s="1"/>
      <c r="DA502" s="1"/>
      <c r="DB502" s="1"/>
      <c r="DC502" s="1"/>
      <c r="DD502" s="1"/>
      <c r="DE502" s="1"/>
      <c r="DF502" s="1"/>
      <c r="DG502" s="1"/>
      <c r="DH502" s="1"/>
      <c r="DI502" s="1"/>
      <c r="DJ502" s="1"/>
      <c r="DK502" s="1"/>
      <c r="DL502" s="1"/>
      <c r="DM502" s="1"/>
      <c r="DN502" s="1"/>
      <c r="DO502" s="1"/>
    </row>
    <row r="503" spans="1:119" ht="13.5" customHeight="1" x14ac:dyDescent="0.2">
      <c r="A503" s="36"/>
      <c r="B503" s="36"/>
      <c r="C503" s="36"/>
      <c r="D503" s="36"/>
      <c r="E503" s="36"/>
      <c r="F503" s="36"/>
      <c r="G503" s="36"/>
      <c r="H503" s="36"/>
      <c r="I503" s="36"/>
      <c r="J503" s="36"/>
      <c r="K503" s="36"/>
      <c r="L503" s="36"/>
      <c r="M503" s="36"/>
      <c r="N503" s="36"/>
      <c r="O503" s="36"/>
      <c r="P503" s="36"/>
      <c r="Q503" s="36"/>
      <c r="R503" s="36"/>
      <c r="S503" s="36"/>
      <c r="T503" s="36"/>
      <c r="U503" s="36"/>
      <c r="V503" s="36"/>
      <c r="W503" s="36"/>
      <c r="X503" s="36"/>
      <c r="BS503" s="1"/>
      <c r="BT503" s="1"/>
      <c r="BU503" s="1"/>
      <c r="BV503" s="1"/>
      <c r="BW503" s="1"/>
      <c r="BX503" s="1"/>
      <c r="BY503" s="1"/>
      <c r="BZ503" s="1"/>
      <c r="CA503" s="1"/>
      <c r="CB503" s="1"/>
      <c r="CC503" s="1"/>
      <c r="CD503" s="1"/>
      <c r="CE503" s="1"/>
      <c r="CF503" s="1"/>
      <c r="CG503" s="1"/>
      <c r="CH503" s="1"/>
      <c r="CI503" s="1"/>
      <c r="CJ503" s="1"/>
      <c r="CK503" s="1"/>
      <c r="CL503" s="1"/>
      <c r="CM503" s="1"/>
      <c r="CN503" s="1"/>
      <c r="CO503" s="1"/>
      <c r="CP503" s="1"/>
      <c r="CQ503" s="1"/>
      <c r="CR503" s="1"/>
      <c r="CS503" s="1"/>
      <c r="CT503" s="1"/>
      <c r="CU503" s="1"/>
      <c r="CV503" s="1"/>
      <c r="CW503" s="1"/>
      <c r="CX503" s="1"/>
      <c r="CY503" s="1"/>
      <c r="CZ503" s="1"/>
      <c r="DA503" s="1"/>
      <c r="DB503" s="1"/>
      <c r="DC503" s="1"/>
      <c r="DD503" s="1"/>
      <c r="DE503" s="1"/>
      <c r="DF503" s="1"/>
      <c r="DG503" s="1"/>
      <c r="DH503" s="1"/>
      <c r="DI503" s="1"/>
      <c r="DJ503" s="1"/>
      <c r="DK503" s="1"/>
      <c r="DL503" s="1"/>
      <c r="DM503" s="1"/>
      <c r="DN503" s="1"/>
      <c r="DO503" s="1"/>
    </row>
    <row r="504" spans="1:119" ht="13.5" customHeight="1" x14ac:dyDescent="0.2">
      <c r="A504" s="36"/>
      <c r="B504" s="36"/>
      <c r="C504" s="36"/>
      <c r="D504" s="36"/>
      <c r="E504" s="36"/>
      <c r="F504" s="36"/>
      <c r="G504" s="36"/>
      <c r="H504" s="36"/>
      <c r="I504" s="36"/>
      <c r="J504" s="36"/>
      <c r="K504" s="36"/>
      <c r="L504" s="36"/>
      <c r="M504" s="36"/>
      <c r="N504" s="36"/>
      <c r="O504" s="36"/>
      <c r="P504" s="36"/>
      <c r="Q504" s="36"/>
      <c r="R504" s="36"/>
      <c r="S504" s="36"/>
      <c r="T504" s="36"/>
      <c r="U504" s="36"/>
      <c r="V504" s="36"/>
      <c r="W504" s="36"/>
      <c r="X504" s="36"/>
      <c r="BS504" s="1"/>
      <c r="BT504" s="1"/>
      <c r="BU504" s="1"/>
      <c r="BV504" s="1"/>
      <c r="BW504" s="1"/>
      <c r="BX504" s="1"/>
      <c r="BY504" s="1"/>
      <c r="BZ504" s="1"/>
      <c r="CA504" s="1"/>
      <c r="CB504" s="1"/>
      <c r="CC504" s="1"/>
      <c r="CD504" s="1"/>
      <c r="CE504" s="1"/>
      <c r="CF504" s="1"/>
      <c r="CG504" s="1"/>
      <c r="CH504" s="1"/>
      <c r="CI504" s="1"/>
      <c r="CJ504" s="1"/>
      <c r="CK504" s="1"/>
      <c r="CL504" s="1"/>
      <c r="CM504" s="1"/>
      <c r="CN504" s="1"/>
      <c r="CO504" s="1"/>
      <c r="CP504" s="1"/>
      <c r="CQ504" s="1"/>
      <c r="CR504" s="1"/>
      <c r="CS504" s="1"/>
      <c r="CT504" s="1"/>
      <c r="CU504" s="1"/>
      <c r="CV504" s="1"/>
      <c r="CW504" s="1"/>
      <c r="CX504" s="1"/>
      <c r="CY504" s="1"/>
      <c r="CZ504" s="1"/>
      <c r="DA504" s="1"/>
      <c r="DB504" s="1"/>
      <c r="DC504" s="1"/>
      <c r="DD504" s="1"/>
      <c r="DE504" s="1"/>
      <c r="DF504" s="1"/>
      <c r="DG504" s="1"/>
      <c r="DH504" s="1"/>
      <c r="DI504" s="1"/>
      <c r="DJ504" s="1"/>
      <c r="DK504" s="1"/>
      <c r="DL504" s="1"/>
      <c r="DM504" s="1"/>
      <c r="DN504" s="1"/>
      <c r="DO504" s="1"/>
    </row>
    <row r="505" spans="1:119" ht="13.5" customHeight="1" x14ac:dyDescent="0.2">
      <c r="A505" s="36"/>
      <c r="B505" s="36"/>
      <c r="C505" s="36"/>
      <c r="D505" s="36"/>
      <c r="E505" s="36"/>
      <c r="F505" s="36"/>
      <c r="G505" s="36"/>
      <c r="H505" s="36"/>
      <c r="I505" s="36"/>
      <c r="J505" s="36"/>
      <c r="K505" s="36"/>
      <c r="L505" s="36"/>
      <c r="M505" s="36"/>
      <c r="N505" s="36"/>
      <c r="O505" s="36"/>
      <c r="P505" s="36"/>
      <c r="Q505" s="36"/>
      <c r="R505" s="36"/>
      <c r="S505" s="36"/>
      <c r="T505" s="36"/>
      <c r="U505" s="36"/>
      <c r="V505" s="36"/>
      <c r="W505" s="36"/>
      <c r="X505" s="36"/>
      <c r="BS505" s="1"/>
      <c r="BT505" s="1"/>
      <c r="BU505" s="1"/>
      <c r="BV505" s="1"/>
      <c r="BW505" s="1"/>
      <c r="BX505" s="1"/>
      <c r="BY505" s="1"/>
      <c r="BZ505" s="1"/>
      <c r="CA505" s="1"/>
      <c r="CB505" s="1"/>
      <c r="CC505" s="1"/>
      <c r="CD505" s="1"/>
      <c r="CE505" s="1"/>
      <c r="CF505" s="1"/>
      <c r="CG505" s="1"/>
      <c r="CH505" s="1"/>
      <c r="CI505" s="1"/>
      <c r="CJ505" s="1"/>
      <c r="CK505" s="1"/>
      <c r="CL505" s="1"/>
      <c r="CM505" s="1"/>
      <c r="CN505" s="1"/>
      <c r="CO505" s="1"/>
      <c r="CP505" s="1"/>
      <c r="CQ505" s="1"/>
      <c r="CR505" s="1"/>
      <c r="CS505" s="1"/>
      <c r="CT505" s="1"/>
      <c r="CU505" s="1"/>
      <c r="CV505" s="1"/>
      <c r="CW505" s="1"/>
      <c r="CX505" s="1"/>
      <c r="CY505" s="1"/>
      <c r="CZ505" s="1"/>
      <c r="DA505" s="1"/>
      <c r="DB505" s="1"/>
      <c r="DC505" s="1"/>
      <c r="DD505" s="1"/>
      <c r="DE505" s="1"/>
      <c r="DF505" s="1"/>
      <c r="DG505" s="1"/>
      <c r="DH505" s="1"/>
      <c r="DI505" s="1"/>
      <c r="DJ505" s="1"/>
      <c r="DK505" s="1"/>
      <c r="DL505" s="1"/>
      <c r="DM505" s="1"/>
      <c r="DN505" s="1"/>
      <c r="DO505" s="1"/>
    </row>
    <row r="506" spans="1:119" ht="13.5" customHeight="1" x14ac:dyDescent="0.2">
      <c r="A506" s="36"/>
      <c r="B506" s="36"/>
      <c r="C506" s="36"/>
      <c r="D506" s="36"/>
      <c r="E506" s="36"/>
      <c r="F506" s="36"/>
      <c r="G506" s="36"/>
      <c r="H506" s="36"/>
      <c r="I506" s="36"/>
      <c r="J506" s="36"/>
      <c r="K506" s="36"/>
      <c r="L506" s="36"/>
      <c r="M506" s="36"/>
      <c r="N506" s="36"/>
      <c r="O506" s="36"/>
      <c r="P506" s="36"/>
      <c r="Q506" s="36"/>
      <c r="R506" s="36"/>
      <c r="S506" s="36"/>
      <c r="T506" s="36"/>
      <c r="U506" s="36"/>
      <c r="V506" s="36"/>
      <c r="W506" s="36"/>
      <c r="X506" s="36"/>
      <c r="BS506" s="1"/>
      <c r="BT506" s="1"/>
      <c r="BU506" s="1"/>
      <c r="BV506" s="1"/>
      <c r="BW506" s="1"/>
      <c r="BX506" s="1"/>
      <c r="BY506" s="1"/>
      <c r="BZ506" s="1"/>
      <c r="CA506" s="1"/>
      <c r="CB506" s="1"/>
      <c r="CC506" s="1"/>
      <c r="CD506" s="1"/>
      <c r="CE506" s="1"/>
      <c r="CF506" s="1"/>
      <c r="CG506" s="1"/>
      <c r="CH506" s="1"/>
      <c r="CI506" s="1"/>
      <c r="CJ506" s="1"/>
      <c r="CK506" s="1"/>
      <c r="CL506" s="1"/>
      <c r="CM506" s="1"/>
      <c r="CN506" s="1"/>
      <c r="CO506" s="1"/>
      <c r="CP506" s="1"/>
      <c r="CQ506" s="1"/>
      <c r="CR506" s="1"/>
      <c r="CS506" s="1"/>
      <c r="CT506" s="1"/>
      <c r="CU506" s="1"/>
      <c r="CV506" s="1"/>
      <c r="CW506" s="1"/>
      <c r="CX506" s="1"/>
      <c r="CY506" s="1"/>
      <c r="CZ506" s="1"/>
      <c r="DA506" s="1"/>
      <c r="DB506" s="1"/>
      <c r="DC506" s="1"/>
      <c r="DD506" s="1"/>
      <c r="DE506" s="1"/>
      <c r="DF506" s="1"/>
      <c r="DG506" s="1"/>
      <c r="DH506" s="1"/>
      <c r="DI506" s="1"/>
      <c r="DJ506" s="1"/>
      <c r="DK506" s="1"/>
      <c r="DL506" s="1"/>
      <c r="DM506" s="1"/>
      <c r="DN506" s="1"/>
      <c r="DO506" s="1"/>
    </row>
    <row r="507" spans="1:119" ht="13.5" customHeight="1" x14ac:dyDescent="0.2">
      <c r="A507" s="36"/>
      <c r="B507" s="36"/>
      <c r="C507" s="36"/>
      <c r="D507" s="36"/>
      <c r="E507" s="36"/>
      <c r="F507" s="36"/>
      <c r="G507" s="36"/>
      <c r="H507" s="36"/>
      <c r="I507" s="36"/>
      <c r="J507" s="36"/>
      <c r="K507" s="36"/>
      <c r="L507" s="36"/>
      <c r="M507" s="36"/>
      <c r="N507" s="36"/>
      <c r="O507" s="36"/>
      <c r="P507" s="36"/>
      <c r="Q507" s="36"/>
      <c r="R507" s="36"/>
      <c r="S507" s="36"/>
      <c r="T507" s="36"/>
      <c r="U507" s="36"/>
      <c r="V507" s="36"/>
      <c r="W507" s="36"/>
      <c r="X507" s="36"/>
      <c r="BS507" s="1"/>
      <c r="BT507" s="1"/>
      <c r="BU507" s="1"/>
      <c r="BV507" s="1"/>
      <c r="BW507" s="1"/>
      <c r="BX507" s="1"/>
      <c r="BY507" s="1"/>
      <c r="BZ507" s="1"/>
      <c r="CA507" s="1"/>
      <c r="CB507" s="1"/>
      <c r="CC507" s="1"/>
      <c r="CD507" s="1"/>
      <c r="CE507" s="1"/>
      <c r="CF507" s="1"/>
      <c r="CG507" s="1"/>
      <c r="CH507" s="1"/>
      <c r="CI507" s="1"/>
      <c r="CJ507" s="1"/>
      <c r="CK507" s="1"/>
      <c r="CL507" s="1"/>
      <c r="CM507" s="1"/>
      <c r="CN507" s="1"/>
      <c r="CO507" s="1"/>
      <c r="CP507" s="1"/>
      <c r="CQ507" s="1"/>
      <c r="CR507" s="1"/>
      <c r="CS507" s="1"/>
      <c r="CT507" s="1"/>
      <c r="CU507" s="1"/>
      <c r="CV507" s="1"/>
      <c r="CW507" s="1"/>
      <c r="CX507" s="1"/>
      <c r="CY507" s="1"/>
      <c r="CZ507" s="1"/>
      <c r="DA507" s="1"/>
      <c r="DB507" s="1"/>
      <c r="DC507" s="1"/>
      <c r="DD507" s="1"/>
      <c r="DE507" s="1"/>
      <c r="DF507" s="1"/>
      <c r="DG507" s="1"/>
      <c r="DH507" s="1"/>
      <c r="DI507" s="1"/>
      <c r="DJ507" s="1"/>
      <c r="DK507" s="1"/>
      <c r="DL507" s="1"/>
      <c r="DM507" s="1"/>
      <c r="DN507" s="1"/>
      <c r="DO507" s="1"/>
    </row>
    <row r="508" spans="1:119" ht="13.5" customHeight="1" x14ac:dyDescent="0.2">
      <c r="A508" s="36"/>
      <c r="B508" s="36"/>
      <c r="C508" s="36"/>
      <c r="D508" s="36"/>
      <c r="E508" s="36"/>
      <c r="F508" s="36"/>
      <c r="G508" s="36"/>
      <c r="H508" s="36"/>
      <c r="I508" s="36"/>
      <c r="J508" s="36"/>
      <c r="K508" s="36"/>
      <c r="L508" s="36"/>
      <c r="M508" s="36"/>
      <c r="N508" s="36"/>
      <c r="O508" s="36"/>
      <c r="P508" s="36"/>
      <c r="Q508" s="36"/>
      <c r="R508" s="36"/>
      <c r="S508" s="36"/>
      <c r="T508" s="36"/>
      <c r="U508" s="36"/>
      <c r="V508" s="36"/>
      <c r="W508" s="36"/>
      <c r="X508" s="36"/>
      <c r="BS508" s="1"/>
      <c r="BT508" s="1"/>
      <c r="BU508" s="1"/>
      <c r="BV508" s="1"/>
      <c r="BW508" s="1"/>
      <c r="BX508" s="1"/>
      <c r="BY508" s="1"/>
      <c r="BZ508" s="1"/>
      <c r="CA508" s="1"/>
      <c r="CB508" s="1"/>
      <c r="CC508" s="1"/>
      <c r="CD508" s="1"/>
      <c r="CE508" s="1"/>
      <c r="CF508" s="1"/>
      <c r="CG508" s="1"/>
      <c r="CH508" s="1"/>
      <c r="CI508" s="1"/>
      <c r="CJ508" s="1"/>
      <c r="CK508" s="1"/>
      <c r="CL508" s="1"/>
      <c r="CM508" s="1"/>
      <c r="CN508" s="1"/>
      <c r="CO508" s="1"/>
      <c r="CP508" s="1"/>
      <c r="CQ508" s="1"/>
      <c r="CR508" s="1"/>
      <c r="CS508" s="1"/>
      <c r="CT508" s="1"/>
      <c r="CU508" s="1"/>
      <c r="CV508" s="1"/>
      <c r="CW508" s="1"/>
      <c r="CX508" s="1"/>
      <c r="CY508" s="1"/>
      <c r="CZ508" s="1"/>
      <c r="DA508" s="1"/>
      <c r="DB508" s="1"/>
      <c r="DC508" s="1"/>
      <c r="DD508" s="1"/>
      <c r="DE508" s="1"/>
      <c r="DF508" s="1"/>
      <c r="DG508" s="1"/>
      <c r="DH508" s="1"/>
      <c r="DI508" s="1"/>
      <c r="DJ508" s="1"/>
      <c r="DK508" s="1"/>
      <c r="DL508" s="1"/>
      <c r="DM508" s="1"/>
      <c r="DN508" s="1"/>
      <c r="DO508" s="1"/>
    </row>
    <row r="509" spans="1:119" ht="13.5" customHeight="1" x14ac:dyDescent="0.2">
      <c r="A509" s="36"/>
      <c r="B509" s="36"/>
      <c r="C509" s="36"/>
      <c r="D509" s="36"/>
      <c r="E509" s="36"/>
      <c r="F509" s="36"/>
      <c r="G509" s="36"/>
      <c r="H509" s="36"/>
      <c r="I509" s="36"/>
      <c r="J509" s="36"/>
      <c r="K509" s="36"/>
      <c r="L509" s="36"/>
      <c r="M509" s="36"/>
      <c r="N509" s="36"/>
      <c r="O509" s="36"/>
      <c r="P509" s="36"/>
      <c r="Q509" s="36"/>
      <c r="R509" s="36"/>
      <c r="S509" s="36"/>
      <c r="T509" s="36"/>
      <c r="U509" s="36"/>
      <c r="V509" s="36"/>
      <c r="W509" s="36"/>
      <c r="X509" s="36"/>
      <c r="BS509" s="1"/>
      <c r="BT509" s="1"/>
      <c r="BU509" s="1"/>
      <c r="BV509" s="1"/>
      <c r="BW509" s="1"/>
      <c r="BX509" s="1"/>
      <c r="BY509" s="1"/>
      <c r="BZ509" s="1"/>
      <c r="CA509" s="1"/>
      <c r="CB509" s="1"/>
      <c r="CC509" s="1"/>
      <c r="CD509" s="1"/>
      <c r="CE509" s="1"/>
      <c r="CF509" s="1"/>
      <c r="CG509" s="1"/>
      <c r="CH509" s="1"/>
      <c r="CI509" s="1"/>
      <c r="CJ509" s="1"/>
      <c r="CK509" s="1"/>
      <c r="CL509" s="1"/>
      <c r="CM509" s="1"/>
      <c r="CN509" s="1"/>
      <c r="CO509" s="1"/>
      <c r="CP509" s="1"/>
      <c r="CQ509" s="1"/>
      <c r="CR509" s="1"/>
      <c r="CS509" s="1"/>
      <c r="CT509" s="1"/>
      <c r="CU509" s="1"/>
      <c r="CV509" s="1"/>
      <c r="CW509" s="1"/>
      <c r="CX509" s="1"/>
      <c r="CY509" s="1"/>
      <c r="CZ509" s="1"/>
      <c r="DA509" s="1"/>
      <c r="DB509" s="1"/>
      <c r="DC509" s="1"/>
      <c r="DD509" s="1"/>
      <c r="DE509" s="1"/>
      <c r="DF509" s="1"/>
      <c r="DG509" s="1"/>
      <c r="DH509" s="1"/>
      <c r="DI509" s="1"/>
      <c r="DJ509" s="1"/>
      <c r="DK509" s="1"/>
      <c r="DL509" s="1"/>
      <c r="DM509" s="1"/>
      <c r="DN509" s="1"/>
      <c r="DO509" s="1"/>
    </row>
    <row r="510" spans="1:119" ht="13.5" customHeight="1" x14ac:dyDescent="0.2">
      <c r="A510" s="36"/>
      <c r="B510" s="36"/>
      <c r="C510" s="36"/>
      <c r="D510" s="36"/>
      <c r="E510" s="36"/>
      <c r="F510" s="36"/>
      <c r="G510" s="36"/>
      <c r="H510" s="36"/>
      <c r="I510" s="36"/>
      <c r="J510" s="36"/>
      <c r="K510" s="36"/>
      <c r="L510" s="36"/>
      <c r="M510" s="36"/>
      <c r="N510" s="36"/>
      <c r="O510" s="36"/>
      <c r="P510" s="36"/>
      <c r="Q510" s="36"/>
      <c r="R510" s="36"/>
      <c r="S510" s="36"/>
      <c r="T510" s="36"/>
      <c r="U510" s="36"/>
      <c r="V510" s="36"/>
      <c r="W510" s="36"/>
      <c r="X510" s="36"/>
      <c r="BS510" s="1"/>
      <c r="BT510" s="1"/>
      <c r="BU510" s="1"/>
      <c r="BV510" s="1"/>
      <c r="BW510" s="1"/>
      <c r="BX510" s="1"/>
      <c r="BY510" s="1"/>
      <c r="BZ510" s="1"/>
      <c r="CA510" s="1"/>
      <c r="CB510" s="1"/>
      <c r="CC510" s="1"/>
      <c r="CD510" s="1"/>
      <c r="CE510" s="1"/>
      <c r="CF510" s="1"/>
      <c r="CG510" s="1"/>
      <c r="CH510" s="1"/>
      <c r="CI510" s="1"/>
      <c r="CJ510" s="1"/>
      <c r="CK510" s="1"/>
      <c r="CL510" s="1"/>
      <c r="CM510" s="1"/>
      <c r="CN510" s="1"/>
      <c r="CO510" s="1"/>
      <c r="CP510" s="1"/>
      <c r="CQ510" s="1"/>
      <c r="CR510" s="1"/>
      <c r="CS510" s="1"/>
      <c r="CT510" s="1"/>
      <c r="CU510" s="1"/>
      <c r="CV510" s="1"/>
      <c r="CW510" s="1"/>
      <c r="CX510" s="1"/>
      <c r="CY510" s="1"/>
      <c r="CZ510" s="1"/>
      <c r="DA510" s="1"/>
      <c r="DB510" s="1"/>
      <c r="DC510" s="1"/>
      <c r="DD510" s="1"/>
      <c r="DE510" s="1"/>
      <c r="DF510" s="1"/>
      <c r="DG510" s="1"/>
      <c r="DH510" s="1"/>
      <c r="DI510" s="1"/>
      <c r="DJ510" s="1"/>
      <c r="DK510" s="1"/>
      <c r="DL510" s="1"/>
      <c r="DM510" s="1"/>
      <c r="DN510" s="1"/>
      <c r="DO510" s="1"/>
    </row>
    <row r="511" spans="1:119" ht="13.5" customHeight="1" x14ac:dyDescent="0.2">
      <c r="A511" s="36"/>
      <c r="B511" s="36"/>
      <c r="C511" s="36"/>
      <c r="D511" s="36"/>
      <c r="E511" s="36"/>
      <c r="F511" s="36"/>
      <c r="G511" s="36"/>
      <c r="H511" s="36"/>
      <c r="I511" s="36"/>
      <c r="J511" s="36"/>
      <c r="K511" s="36"/>
      <c r="L511" s="36"/>
      <c r="M511" s="36"/>
      <c r="N511" s="36"/>
      <c r="O511" s="36"/>
      <c r="P511" s="36"/>
      <c r="Q511" s="36"/>
      <c r="R511" s="36"/>
      <c r="S511" s="36"/>
      <c r="T511" s="36"/>
      <c r="U511" s="36"/>
      <c r="V511" s="36"/>
      <c r="W511" s="36"/>
      <c r="X511" s="36"/>
      <c r="BS511" s="1"/>
      <c r="BT511" s="1"/>
      <c r="BU511" s="1"/>
      <c r="BV511" s="1"/>
      <c r="BW511" s="1"/>
      <c r="BX511" s="1"/>
      <c r="BY511" s="1"/>
      <c r="BZ511" s="1"/>
      <c r="CA511" s="1"/>
      <c r="CB511" s="1"/>
      <c r="CC511" s="1"/>
      <c r="CD511" s="1"/>
      <c r="CE511" s="1"/>
      <c r="CF511" s="1"/>
      <c r="CG511" s="1"/>
      <c r="CH511" s="1"/>
      <c r="CI511" s="1"/>
      <c r="CJ511" s="1"/>
      <c r="CK511" s="1"/>
      <c r="CL511" s="1"/>
      <c r="CM511" s="1"/>
      <c r="CN511" s="1"/>
      <c r="CO511" s="1"/>
      <c r="CP511" s="1"/>
      <c r="CQ511" s="1"/>
      <c r="CR511" s="1"/>
      <c r="CS511" s="1"/>
      <c r="CT511" s="1"/>
      <c r="CU511" s="1"/>
      <c r="CV511" s="1"/>
      <c r="CW511" s="1"/>
      <c r="CX511" s="1"/>
      <c r="CY511" s="1"/>
      <c r="CZ511" s="1"/>
      <c r="DA511" s="1"/>
      <c r="DB511" s="1"/>
      <c r="DC511" s="1"/>
      <c r="DD511" s="1"/>
      <c r="DE511" s="1"/>
      <c r="DF511" s="1"/>
      <c r="DG511" s="1"/>
      <c r="DH511" s="1"/>
      <c r="DI511" s="1"/>
      <c r="DJ511" s="1"/>
      <c r="DK511" s="1"/>
      <c r="DL511" s="1"/>
      <c r="DM511" s="1"/>
      <c r="DN511" s="1"/>
      <c r="DO511" s="1"/>
    </row>
    <row r="512" spans="1:119" ht="13.5" customHeight="1" x14ac:dyDescent="0.2">
      <c r="A512" s="36"/>
      <c r="B512" s="36"/>
      <c r="C512" s="36"/>
      <c r="D512" s="36"/>
      <c r="E512" s="36"/>
      <c r="F512" s="36"/>
      <c r="G512" s="36"/>
      <c r="H512" s="36"/>
      <c r="I512" s="36"/>
      <c r="J512" s="36"/>
      <c r="K512" s="36"/>
      <c r="L512" s="36"/>
      <c r="M512" s="36"/>
      <c r="N512" s="36"/>
      <c r="O512" s="36"/>
      <c r="P512" s="36"/>
      <c r="Q512" s="36"/>
      <c r="R512" s="36"/>
      <c r="S512" s="36"/>
      <c r="T512" s="36"/>
      <c r="U512" s="36"/>
      <c r="V512" s="36"/>
      <c r="W512" s="36"/>
      <c r="X512" s="36"/>
      <c r="BS512" s="1"/>
      <c r="BT512" s="1"/>
      <c r="BU512" s="1"/>
      <c r="BV512" s="1"/>
      <c r="BW512" s="1"/>
      <c r="BX512" s="1"/>
      <c r="BY512" s="1"/>
      <c r="BZ512" s="1"/>
      <c r="CA512" s="1"/>
      <c r="CB512" s="1"/>
      <c r="CC512" s="1"/>
      <c r="CD512" s="1"/>
      <c r="CE512" s="1"/>
      <c r="CF512" s="1"/>
      <c r="CG512" s="1"/>
      <c r="CH512" s="1"/>
      <c r="CI512" s="1"/>
      <c r="CJ512" s="1"/>
      <c r="CK512" s="1"/>
      <c r="CL512" s="1"/>
      <c r="CM512" s="1"/>
      <c r="CN512" s="1"/>
      <c r="CO512" s="1"/>
      <c r="CP512" s="1"/>
      <c r="CQ512" s="1"/>
      <c r="CR512" s="1"/>
      <c r="CS512" s="1"/>
      <c r="CT512" s="1"/>
      <c r="CU512" s="1"/>
      <c r="CV512" s="1"/>
      <c r="CW512" s="1"/>
      <c r="CX512" s="1"/>
      <c r="CY512" s="1"/>
      <c r="CZ512" s="1"/>
      <c r="DA512" s="1"/>
      <c r="DB512" s="1"/>
      <c r="DC512" s="1"/>
      <c r="DD512" s="1"/>
      <c r="DE512" s="1"/>
      <c r="DF512" s="1"/>
      <c r="DG512" s="1"/>
      <c r="DH512" s="1"/>
      <c r="DI512" s="1"/>
      <c r="DJ512" s="1"/>
      <c r="DK512" s="1"/>
      <c r="DL512" s="1"/>
      <c r="DM512" s="1"/>
      <c r="DN512" s="1"/>
      <c r="DO512" s="1"/>
    </row>
    <row r="513" spans="1:119" ht="13.5" customHeight="1" x14ac:dyDescent="0.2">
      <c r="A513" s="36"/>
      <c r="B513" s="36"/>
      <c r="C513" s="36"/>
      <c r="D513" s="36"/>
      <c r="E513" s="36"/>
      <c r="F513" s="36"/>
      <c r="G513" s="36"/>
      <c r="H513" s="36"/>
      <c r="I513" s="36"/>
      <c r="J513" s="36"/>
      <c r="K513" s="36"/>
      <c r="L513" s="36"/>
      <c r="M513" s="36"/>
      <c r="N513" s="36"/>
      <c r="O513" s="36"/>
      <c r="P513" s="36"/>
      <c r="Q513" s="36"/>
      <c r="R513" s="36"/>
      <c r="S513" s="36"/>
      <c r="T513" s="36"/>
      <c r="U513" s="36"/>
      <c r="V513" s="36"/>
      <c r="W513" s="36"/>
      <c r="X513" s="36"/>
      <c r="BS513" s="1"/>
      <c r="BT513" s="1"/>
      <c r="BU513" s="1"/>
      <c r="BV513" s="1"/>
      <c r="BW513" s="1"/>
      <c r="BX513" s="1"/>
      <c r="BY513" s="1"/>
      <c r="BZ513" s="1"/>
      <c r="CA513" s="1"/>
      <c r="CB513" s="1"/>
      <c r="CC513" s="1"/>
      <c r="CD513" s="1"/>
      <c r="CE513" s="1"/>
      <c r="CF513" s="1"/>
      <c r="CG513" s="1"/>
      <c r="CH513" s="1"/>
      <c r="CI513" s="1"/>
      <c r="CJ513" s="1"/>
      <c r="CK513" s="1"/>
      <c r="CL513" s="1"/>
      <c r="CM513" s="1"/>
      <c r="CN513" s="1"/>
      <c r="CO513" s="1"/>
      <c r="CP513" s="1"/>
      <c r="CQ513" s="1"/>
      <c r="CR513" s="1"/>
      <c r="CS513" s="1"/>
      <c r="CT513" s="1"/>
      <c r="CU513" s="1"/>
      <c r="CV513" s="1"/>
      <c r="CW513" s="1"/>
      <c r="CX513" s="1"/>
      <c r="CY513" s="1"/>
      <c r="CZ513" s="1"/>
      <c r="DA513" s="1"/>
      <c r="DB513" s="1"/>
      <c r="DC513" s="1"/>
      <c r="DD513" s="1"/>
      <c r="DE513" s="1"/>
      <c r="DF513" s="1"/>
      <c r="DG513" s="1"/>
      <c r="DH513" s="1"/>
      <c r="DI513" s="1"/>
      <c r="DJ513" s="1"/>
      <c r="DK513" s="1"/>
      <c r="DL513" s="1"/>
      <c r="DM513" s="1"/>
      <c r="DN513" s="1"/>
      <c r="DO513" s="1"/>
    </row>
    <row r="514" spans="1:119" ht="13.5" customHeight="1" x14ac:dyDescent="0.2">
      <c r="A514" s="36"/>
      <c r="B514" s="36"/>
      <c r="C514" s="36"/>
      <c r="D514" s="36"/>
      <c r="E514" s="36"/>
      <c r="F514" s="36"/>
      <c r="G514" s="36"/>
      <c r="H514" s="36"/>
      <c r="I514" s="36"/>
      <c r="J514" s="36"/>
      <c r="K514" s="36"/>
      <c r="L514" s="36"/>
      <c r="M514" s="36"/>
      <c r="N514" s="36"/>
      <c r="O514" s="36"/>
      <c r="P514" s="36"/>
      <c r="Q514" s="36"/>
      <c r="R514" s="36"/>
      <c r="S514" s="36"/>
      <c r="T514" s="36"/>
      <c r="U514" s="36"/>
      <c r="V514" s="36"/>
      <c r="W514" s="36"/>
      <c r="X514" s="36"/>
      <c r="BS514" s="1"/>
      <c r="BT514" s="1"/>
      <c r="BU514" s="1"/>
      <c r="BV514" s="1"/>
      <c r="BW514" s="1"/>
      <c r="BX514" s="1"/>
      <c r="BY514" s="1"/>
      <c r="BZ514" s="1"/>
      <c r="CA514" s="1"/>
      <c r="CB514" s="1"/>
      <c r="CC514" s="1"/>
      <c r="CD514" s="1"/>
      <c r="CE514" s="1"/>
      <c r="CF514" s="1"/>
      <c r="CG514" s="1"/>
      <c r="CH514" s="1"/>
      <c r="CI514" s="1"/>
      <c r="CJ514" s="1"/>
      <c r="CK514" s="1"/>
      <c r="CL514" s="1"/>
      <c r="CM514" s="1"/>
      <c r="CN514" s="1"/>
      <c r="CO514" s="1"/>
      <c r="CP514" s="1"/>
      <c r="CQ514" s="1"/>
      <c r="CR514" s="1"/>
      <c r="CS514" s="1"/>
      <c r="CT514" s="1"/>
      <c r="CU514" s="1"/>
      <c r="CV514" s="1"/>
      <c r="CW514" s="1"/>
      <c r="CX514" s="1"/>
      <c r="CY514" s="1"/>
      <c r="CZ514" s="1"/>
      <c r="DA514" s="1"/>
      <c r="DB514" s="1"/>
      <c r="DC514" s="1"/>
      <c r="DD514" s="1"/>
      <c r="DE514" s="1"/>
      <c r="DF514" s="1"/>
      <c r="DG514" s="1"/>
      <c r="DH514" s="1"/>
      <c r="DI514" s="1"/>
      <c r="DJ514" s="1"/>
      <c r="DK514" s="1"/>
      <c r="DL514" s="1"/>
      <c r="DM514" s="1"/>
      <c r="DN514" s="1"/>
      <c r="DO514" s="1"/>
    </row>
    <row r="515" spans="1:119" ht="13.5" customHeight="1" x14ac:dyDescent="0.2">
      <c r="A515" s="36"/>
      <c r="B515" s="36"/>
      <c r="C515" s="36"/>
      <c r="D515" s="36"/>
      <c r="E515" s="36"/>
      <c r="F515" s="36"/>
      <c r="G515" s="36"/>
      <c r="H515" s="36"/>
      <c r="I515" s="36"/>
      <c r="J515" s="36"/>
      <c r="K515" s="36"/>
      <c r="L515" s="36"/>
      <c r="M515" s="36"/>
      <c r="N515" s="36"/>
      <c r="O515" s="36"/>
      <c r="P515" s="36"/>
      <c r="Q515" s="36"/>
      <c r="R515" s="36"/>
      <c r="S515" s="36"/>
      <c r="T515" s="36"/>
      <c r="U515" s="36"/>
      <c r="V515" s="36"/>
      <c r="W515" s="36"/>
      <c r="X515" s="36"/>
      <c r="BS515" s="1"/>
      <c r="BT515" s="1"/>
      <c r="BU515" s="1"/>
      <c r="BV515" s="1"/>
      <c r="BW515" s="1"/>
      <c r="BX515" s="1"/>
      <c r="BY515" s="1"/>
      <c r="BZ515" s="1"/>
      <c r="CA515" s="1"/>
      <c r="CB515" s="1"/>
      <c r="CC515" s="1"/>
      <c r="CD515" s="1"/>
      <c r="CE515" s="1"/>
      <c r="CF515" s="1"/>
      <c r="CG515" s="1"/>
      <c r="CH515" s="1"/>
      <c r="CI515" s="1"/>
      <c r="CJ515" s="1"/>
      <c r="CK515" s="1"/>
      <c r="CL515" s="1"/>
      <c r="CM515" s="1"/>
      <c r="CN515" s="1"/>
      <c r="CO515" s="1"/>
      <c r="CP515" s="1"/>
      <c r="CQ515" s="1"/>
      <c r="CR515" s="1"/>
      <c r="CS515" s="1"/>
      <c r="CT515" s="1"/>
      <c r="CU515" s="1"/>
      <c r="CV515" s="1"/>
      <c r="CW515" s="1"/>
      <c r="CX515" s="1"/>
      <c r="CY515" s="1"/>
      <c r="CZ515" s="1"/>
      <c r="DA515" s="1"/>
      <c r="DB515" s="1"/>
      <c r="DC515" s="1"/>
      <c r="DD515" s="1"/>
      <c r="DE515" s="1"/>
      <c r="DF515" s="1"/>
      <c r="DG515" s="1"/>
      <c r="DH515" s="1"/>
      <c r="DI515" s="1"/>
      <c r="DJ515" s="1"/>
      <c r="DK515" s="1"/>
      <c r="DL515" s="1"/>
      <c r="DM515" s="1"/>
      <c r="DN515" s="1"/>
      <c r="DO515" s="1"/>
    </row>
    <row r="516" spans="1:119" ht="13.5" customHeight="1" x14ac:dyDescent="0.2">
      <c r="A516" s="36"/>
      <c r="B516" s="36"/>
      <c r="C516" s="36"/>
      <c r="D516" s="36"/>
      <c r="E516" s="36"/>
      <c r="F516" s="36"/>
      <c r="G516" s="36"/>
      <c r="H516" s="36"/>
      <c r="I516" s="36"/>
      <c r="J516" s="36"/>
      <c r="K516" s="36"/>
      <c r="L516" s="36"/>
      <c r="M516" s="36"/>
      <c r="N516" s="36"/>
      <c r="O516" s="36"/>
      <c r="P516" s="36"/>
      <c r="Q516" s="36"/>
      <c r="R516" s="36"/>
      <c r="S516" s="36"/>
      <c r="T516" s="36"/>
      <c r="U516" s="36"/>
      <c r="V516" s="36"/>
      <c r="W516" s="36"/>
      <c r="X516" s="36"/>
      <c r="BS516" s="1"/>
      <c r="BT516" s="1"/>
      <c r="BU516" s="1"/>
      <c r="BV516" s="1"/>
      <c r="BW516" s="1"/>
      <c r="BX516" s="1"/>
      <c r="BY516" s="1"/>
      <c r="BZ516" s="1"/>
      <c r="CA516" s="1"/>
      <c r="CB516" s="1"/>
      <c r="CC516" s="1"/>
      <c r="CD516" s="1"/>
      <c r="CE516" s="1"/>
      <c r="CF516" s="1"/>
      <c r="CG516" s="1"/>
      <c r="CH516" s="1"/>
      <c r="CI516" s="1"/>
      <c r="CJ516" s="1"/>
      <c r="CK516" s="1"/>
      <c r="CL516" s="1"/>
      <c r="CM516" s="1"/>
      <c r="CN516" s="1"/>
      <c r="CO516" s="1"/>
      <c r="CP516" s="1"/>
      <c r="CQ516" s="1"/>
      <c r="CR516" s="1"/>
      <c r="CS516" s="1"/>
      <c r="CT516" s="1"/>
      <c r="CU516" s="1"/>
      <c r="CV516" s="1"/>
      <c r="CW516" s="1"/>
      <c r="CX516" s="1"/>
      <c r="CY516" s="1"/>
      <c r="CZ516" s="1"/>
      <c r="DA516" s="1"/>
      <c r="DB516" s="1"/>
      <c r="DC516" s="1"/>
      <c r="DD516" s="1"/>
      <c r="DE516" s="1"/>
      <c r="DF516" s="1"/>
      <c r="DG516" s="1"/>
      <c r="DH516" s="1"/>
      <c r="DI516" s="1"/>
      <c r="DJ516" s="1"/>
      <c r="DK516" s="1"/>
      <c r="DL516" s="1"/>
      <c r="DM516" s="1"/>
      <c r="DN516" s="1"/>
      <c r="DO516" s="1"/>
    </row>
    <row r="517" spans="1:119" ht="13.5" customHeight="1" x14ac:dyDescent="0.2">
      <c r="A517" s="36"/>
      <c r="B517" s="36"/>
      <c r="C517" s="36"/>
      <c r="D517" s="36"/>
      <c r="E517" s="36"/>
      <c r="F517" s="36"/>
      <c r="G517" s="36"/>
      <c r="H517" s="36"/>
      <c r="I517" s="36"/>
      <c r="J517" s="36"/>
      <c r="K517" s="36"/>
      <c r="L517" s="36"/>
      <c r="M517" s="36"/>
      <c r="N517" s="36"/>
      <c r="O517" s="36"/>
      <c r="P517" s="36"/>
      <c r="Q517" s="36"/>
      <c r="R517" s="36"/>
      <c r="S517" s="36"/>
      <c r="T517" s="36"/>
      <c r="U517" s="36"/>
      <c r="V517" s="36"/>
      <c r="W517" s="36"/>
      <c r="X517" s="36"/>
      <c r="BS517" s="1"/>
      <c r="BT517" s="1"/>
      <c r="BU517" s="1"/>
      <c r="BV517" s="1"/>
      <c r="BW517" s="1"/>
      <c r="BX517" s="1"/>
      <c r="BY517" s="1"/>
      <c r="BZ517" s="1"/>
      <c r="CA517" s="1"/>
      <c r="CB517" s="1"/>
      <c r="CC517" s="1"/>
      <c r="CD517" s="1"/>
      <c r="CE517" s="1"/>
      <c r="CF517" s="1"/>
      <c r="CG517" s="1"/>
      <c r="CH517" s="1"/>
      <c r="CI517" s="1"/>
      <c r="CJ517" s="1"/>
      <c r="CK517" s="1"/>
      <c r="CL517" s="1"/>
      <c r="CM517" s="1"/>
      <c r="CN517" s="1"/>
      <c r="CO517" s="1"/>
      <c r="CP517" s="1"/>
      <c r="CQ517" s="1"/>
      <c r="CR517" s="1"/>
      <c r="CS517" s="1"/>
      <c r="CT517" s="1"/>
      <c r="CU517" s="1"/>
      <c r="CV517" s="1"/>
      <c r="CW517" s="1"/>
      <c r="CX517" s="1"/>
      <c r="CY517" s="1"/>
      <c r="CZ517" s="1"/>
      <c r="DA517" s="1"/>
      <c r="DB517" s="1"/>
      <c r="DC517" s="1"/>
      <c r="DD517" s="1"/>
      <c r="DE517" s="1"/>
      <c r="DF517" s="1"/>
      <c r="DG517" s="1"/>
      <c r="DH517" s="1"/>
      <c r="DI517" s="1"/>
      <c r="DJ517" s="1"/>
      <c r="DK517" s="1"/>
      <c r="DL517" s="1"/>
      <c r="DM517" s="1"/>
      <c r="DN517" s="1"/>
      <c r="DO517" s="1"/>
    </row>
    <row r="518" spans="1:119" ht="13.5" customHeight="1" x14ac:dyDescent="0.2">
      <c r="A518" s="36"/>
      <c r="B518" s="36"/>
      <c r="C518" s="36"/>
      <c r="D518" s="36"/>
      <c r="E518" s="36"/>
      <c r="F518" s="36"/>
      <c r="G518" s="36"/>
      <c r="H518" s="36"/>
      <c r="I518" s="36"/>
      <c r="J518" s="36"/>
      <c r="K518" s="36"/>
      <c r="L518" s="36"/>
      <c r="M518" s="36"/>
      <c r="N518" s="36"/>
      <c r="O518" s="36"/>
      <c r="P518" s="36"/>
      <c r="Q518" s="36"/>
      <c r="R518" s="36"/>
      <c r="S518" s="36"/>
      <c r="T518" s="36"/>
      <c r="U518" s="36"/>
      <c r="V518" s="36"/>
      <c r="W518" s="36"/>
      <c r="X518" s="36"/>
      <c r="BS518" s="1"/>
      <c r="BT518" s="1"/>
      <c r="BU518" s="1"/>
      <c r="BV518" s="1"/>
      <c r="BW518" s="1"/>
      <c r="BX518" s="1"/>
      <c r="BY518" s="1"/>
      <c r="BZ518" s="1"/>
      <c r="CA518" s="1"/>
      <c r="CB518" s="1"/>
      <c r="CC518" s="1"/>
      <c r="CD518" s="1"/>
      <c r="CE518" s="1"/>
      <c r="CF518" s="1"/>
      <c r="CG518" s="1"/>
      <c r="CH518" s="1"/>
      <c r="CI518" s="1"/>
      <c r="CJ518" s="1"/>
      <c r="CK518" s="1"/>
      <c r="CL518" s="1"/>
      <c r="CM518" s="1"/>
      <c r="CN518" s="1"/>
      <c r="CO518" s="1"/>
      <c r="CP518" s="1"/>
      <c r="CQ518" s="1"/>
      <c r="CR518" s="1"/>
      <c r="CS518" s="1"/>
      <c r="CT518" s="1"/>
      <c r="CU518" s="1"/>
      <c r="CV518" s="1"/>
      <c r="CW518" s="1"/>
      <c r="CX518" s="1"/>
      <c r="CY518" s="1"/>
      <c r="CZ518" s="1"/>
      <c r="DA518" s="1"/>
      <c r="DB518" s="1"/>
      <c r="DC518" s="1"/>
      <c r="DD518" s="1"/>
      <c r="DE518" s="1"/>
      <c r="DF518" s="1"/>
      <c r="DG518" s="1"/>
      <c r="DH518" s="1"/>
      <c r="DI518" s="1"/>
      <c r="DJ518" s="1"/>
      <c r="DK518" s="1"/>
      <c r="DL518" s="1"/>
      <c r="DM518" s="1"/>
      <c r="DN518" s="1"/>
      <c r="DO518" s="1"/>
    </row>
    <row r="519" spans="1:119" ht="13.5" customHeight="1" x14ac:dyDescent="0.2">
      <c r="A519" s="36"/>
      <c r="B519" s="36"/>
      <c r="C519" s="36"/>
      <c r="D519" s="36"/>
      <c r="E519" s="36"/>
      <c r="F519" s="36"/>
      <c r="G519" s="36"/>
      <c r="H519" s="36"/>
      <c r="I519" s="36"/>
      <c r="J519" s="36"/>
      <c r="K519" s="36"/>
      <c r="L519" s="36"/>
      <c r="M519" s="36"/>
      <c r="N519" s="36"/>
      <c r="O519" s="36"/>
      <c r="P519" s="36"/>
      <c r="Q519" s="36"/>
      <c r="R519" s="36"/>
      <c r="S519" s="36"/>
      <c r="T519" s="36"/>
      <c r="U519" s="36"/>
      <c r="V519" s="36"/>
      <c r="W519" s="36"/>
      <c r="X519" s="36"/>
      <c r="BS519" s="1"/>
      <c r="BT519" s="1"/>
      <c r="BU519" s="1"/>
      <c r="BV519" s="1"/>
      <c r="BW519" s="1"/>
      <c r="BX519" s="1"/>
      <c r="BY519" s="1"/>
      <c r="BZ519" s="1"/>
      <c r="CA519" s="1"/>
      <c r="CB519" s="1"/>
      <c r="CC519" s="1"/>
      <c r="CD519" s="1"/>
      <c r="CE519" s="1"/>
      <c r="CF519" s="1"/>
      <c r="CG519" s="1"/>
      <c r="CH519" s="1"/>
      <c r="CI519" s="1"/>
      <c r="CJ519" s="1"/>
      <c r="CK519" s="1"/>
      <c r="CL519" s="1"/>
      <c r="CM519" s="1"/>
      <c r="CN519" s="1"/>
      <c r="CO519" s="1"/>
      <c r="CP519" s="1"/>
      <c r="CQ519" s="1"/>
      <c r="CR519" s="1"/>
      <c r="CS519" s="1"/>
      <c r="CT519" s="1"/>
      <c r="CU519" s="1"/>
      <c r="CV519" s="1"/>
      <c r="CW519" s="1"/>
      <c r="CX519" s="1"/>
      <c r="CY519" s="1"/>
      <c r="CZ519" s="1"/>
      <c r="DA519" s="1"/>
      <c r="DB519" s="1"/>
      <c r="DC519" s="1"/>
      <c r="DD519" s="1"/>
      <c r="DE519" s="1"/>
      <c r="DF519" s="1"/>
      <c r="DG519" s="1"/>
      <c r="DH519" s="1"/>
      <c r="DI519" s="1"/>
      <c r="DJ519" s="1"/>
      <c r="DK519" s="1"/>
      <c r="DL519" s="1"/>
      <c r="DM519" s="1"/>
      <c r="DN519" s="1"/>
      <c r="DO519" s="1"/>
    </row>
    <row r="520" spans="1:119" ht="13.5" customHeight="1" x14ac:dyDescent="0.2">
      <c r="A520" s="36"/>
      <c r="B520" s="36"/>
      <c r="C520" s="36"/>
      <c r="D520" s="36"/>
      <c r="E520" s="36"/>
      <c r="F520" s="36"/>
      <c r="G520" s="36"/>
      <c r="H520" s="36"/>
      <c r="I520" s="36"/>
      <c r="J520" s="36"/>
      <c r="K520" s="36"/>
      <c r="L520" s="36"/>
      <c r="M520" s="36"/>
      <c r="N520" s="36"/>
      <c r="O520" s="36"/>
      <c r="P520" s="36"/>
      <c r="Q520" s="36"/>
      <c r="R520" s="36"/>
      <c r="S520" s="36"/>
      <c r="T520" s="36"/>
      <c r="U520" s="36"/>
      <c r="V520" s="36"/>
      <c r="W520" s="36"/>
      <c r="X520" s="36"/>
      <c r="BS520" s="1"/>
      <c r="BT520" s="1"/>
      <c r="BU520" s="1"/>
      <c r="BV520" s="1"/>
      <c r="BW520" s="1"/>
      <c r="BX520" s="1"/>
      <c r="BY520" s="1"/>
      <c r="BZ520" s="1"/>
      <c r="CA520" s="1"/>
      <c r="CB520" s="1"/>
      <c r="CC520" s="1"/>
      <c r="CD520" s="1"/>
      <c r="CE520" s="1"/>
      <c r="CF520" s="1"/>
      <c r="CG520" s="1"/>
      <c r="CH520" s="1"/>
      <c r="CI520" s="1"/>
      <c r="CJ520" s="1"/>
      <c r="CK520" s="1"/>
      <c r="CL520" s="1"/>
      <c r="CM520" s="1"/>
      <c r="CN520" s="1"/>
      <c r="CO520" s="1"/>
      <c r="CP520" s="1"/>
      <c r="CQ520" s="1"/>
      <c r="CR520" s="1"/>
      <c r="CS520" s="1"/>
      <c r="CT520" s="1"/>
      <c r="CU520" s="1"/>
      <c r="CV520" s="1"/>
      <c r="CW520" s="1"/>
      <c r="CX520" s="1"/>
      <c r="CY520" s="1"/>
      <c r="CZ520" s="1"/>
      <c r="DA520" s="1"/>
      <c r="DB520" s="1"/>
      <c r="DC520" s="1"/>
      <c r="DD520" s="1"/>
      <c r="DE520" s="1"/>
      <c r="DF520" s="1"/>
      <c r="DG520" s="1"/>
      <c r="DH520" s="1"/>
      <c r="DI520" s="1"/>
      <c r="DJ520" s="1"/>
      <c r="DK520" s="1"/>
      <c r="DL520" s="1"/>
      <c r="DM520" s="1"/>
      <c r="DN520" s="1"/>
      <c r="DO520" s="1"/>
    </row>
    <row r="521" spans="1:119" ht="13.5" customHeight="1" x14ac:dyDescent="0.2">
      <c r="A521" s="36"/>
      <c r="B521" s="36"/>
      <c r="C521" s="36"/>
      <c r="D521" s="36"/>
      <c r="E521" s="36"/>
      <c r="F521" s="36"/>
      <c r="G521" s="36"/>
      <c r="H521" s="36"/>
      <c r="I521" s="36"/>
      <c r="J521" s="36"/>
      <c r="K521" s="36"/>
      <c r="L521" s="36"/>
      <c r="M521" s="36"/>
      <c r="N521" s="36"/>
      <c r="O521" s="36"/>
      <c r="P521" s="36"/>
      <c r="Q521" s="36"/>
      <c r="R521" s="36"/>
      <c r="S521" s="36"/>
      <c r="T521" s="36"/>
      <c r="U521" s="36"/>
      <c r="V521" s="36"/>
      <c r="W521" s="36"/>
      <c r="X521" s="36"/>
      <c r="BS521" s="1"/>
      <c r="BT521" s="1"/>
      <c r="BU521" s="1"/>
      <c r="BV521" s="1"/>
      <c r="BW521" s="1"/>
      <c r="BX521" s="1"/>
      <c r="BY521" s="1"/>
      <c r="BZ521" s="1"/>
      <c r="CA521" s="1"/>
      <c r="CB521" s="1"/>
      <c r="CC521" s="1"/>
      <c r="CD521" s="1"/>
      <c r="CE521" s="1"/>
      <c r="CF521" s="1"/>
      <c r="CG521" s="1"/>
      <c r="CH521" s="1"/>
      <c r="CI521" s="1"/>
      <c r="CJ521" s="1"/>
      <c r="CK521" s="1"/>
      <c r="CL521" s="1"/>
      <c r="CM521" s="1"/>
      <c r="CN521" s="1"/>
      <c r="CO521" s="1"/>
      <c r="CP521" s="1"/>
      <c r="CQ521" s="1"/>
      <c r="CR521" s="1"/>
      <c r="CS521" s="1"/>
      <c r="CT521" s="1"/>
      <c r="CU521" s="1"/>
      <c r="CV521" s="1"/>
      <c r="CW521" s="1"/>
      <c r="CX521" s="1"/>
      <c r="CY521" s="1"/>
      <c r="CZ521" s="1"/>
      <c r="DA521" s="1"/>
      <c r="DB521" s="1"/>
      <c r="DC521" s="1"/>
      <c r="DD521" s="1"/>
      <c r="DE521" s="1"/>
      <c r="DF521" s="1"/>
      <c r="DG521" s="1"/>
      <c r="DH521" s="1"/>
      <c r="DI521" s="1"/>
      <c r="DJ521" s="1"/>
      <c r="DK521" s="1"/>
      <c r="DL521" s="1"/>
      <c r="DM521" s="1"/>
      <c r="DN521" s="1"/>
      <c r="DO521" s="1"/>
    </row>
    <row r="522" spans="1:119" ht="13.5" customHeight="1" x14ac:dyDescent="0.2">
      <c r="A522" s="36"/>
      <c r="B522" s="36"/>
      <c r="C522" s="36"/>
      <c r="D522" s="36"/>
      <c r="E522" s="36"/>
      <c r="F522" s="36"/>
      <c r="G522" s="36"/>
      <c r="H522" s="36"/>
      <c r="I522" s="36"/>
      <c r="J522" s="36"/>
      <c r="K522" s="36"/>
      <c r="L522" s="36"/>
      <c r="M522" s="36"/>
      <c r="N522" s="36"/>
      <c r="O522" s="36"/>
      <c r="P522" s="36"/>
      <c r="Q522" s="36"/>
      <c r="R522" s="36"/>
      <c r="S522" s="36"/>
      <c r="T522" s="36"/>
      <c r="U522" s="36"/>
      <c r="V522" s="36"/>
      <c r="W522" s="36"/>
      <c r="X522" s="36"/>
      <c r="BS522" s="1"/>
      <c r="BT522" s="1"/>
      <c r="BU522" s="1"/>
      <c r="BV522" s="1"/>
      <c r="BW522" s="1"/>
      <c r="BX522" s="1"/>
      <c r="BY522" s="1"/>
      <c r="BZ522" s="1"/>
      <c r="CA522" s="1"/>
      <c r="CB522" s="1"/>
      <c r="CC522" s="1"/>
      <c r="CD522" s="1"/>
      <c r="CE522" s="1"/>
      <c r="CF522" s="1"/>
      <c r="CG522" s="1"/>
      <c r="CH522" s="1"/>
      <c r="CI522" s="1"/>
      <c r="CJ522" s="1"/>
      <c r="CK522" s="1"/>
      <c r="CL522" s="1"/>
      <c r="CM522" s="1"/>
      <c r="CN522" s="1"/>
      <c r="CO522" s="1"/>
      <c r="CP522" s="1"/>
      <c r="CQ522" s="1"/>
      <c r="CR522" s="1"/>
      <c r="CS522" s="1"/>
      <c r="CT522" s="1"/>
      <c r="CU522" s="1"/>
      <c r="CV522" s="1"/>
      <c r="CW522" s="1"/>
      <c r="CX522" s="1"/>
      <c r="CY522" s="1"/>
      <c r="CZ522" s="1"/>
      <c r="DA522" s="1"/>
      <c r="DB522" s="1"/>
      <c r="DC522" s="1"/>
      <c r="DD522" s="1"/>
      <c r="DE522" s="1"/>
      <c r="DF522" s="1"/>
      <c r="DG522" s="1"/>
      <c r="DH522" s="1"/>
      <c r="DI522" s="1"/>
      <c r="DJ522" s="1"/>
      <c r="DK522" s="1"/>
      <c r="DL522" s="1"/>
      <c r="DM522" s="1"/>
      <c r="DN522" s="1"/>
      <c r="DO522" s="1"/>
    </row>
    <row r="523" spans="1:119" ht="13.5" customHeight="1" x14ac:dyDescent="0.2">
      <c r="A523" s="36"/>
      <c r="B523" s="36"/>
      <c r="C523" s="36"/>
      <c r="D523" s="36"/>
      <c r="E523" s="36"/>
      <c r="F523" s="36"/>
      <c r="G523" s="36"/>
      <c r="H523" s="36"/>
      <c r="I523" s="36"/>
      <c r="J523" s="36"/>
      <c r="K523" s="36"/>
      <c r="L523" s="36"/>
      <c r="M523" s="36"/>
      <c r="N523" s="36"/>
      <c r="O523" s="36"/>
      <c r="P523" s="36"/>
      <c r="Q523" s="36"/>
      <c r="R523" s="36"/>
      <c r="S523" s="36"/>
      <c r="T523" s="36"/>
      <c r="U523" s="36"/>
      <c r="V523" s="36"/>
      <c r="W523" s="36"/>
      <c r="X523" s="36"/>
      <c r="BS523" s="1"/>
      <c r="BT523" s="1"/>
      <c r="BU523" s="1"/>
      <c r="BV523" s="1"/>
      <c r="BW523" s="1"/>
      <c r="BX523" s="1"/>
      <c r="BY523" s="1"/>
      <c r="BZ523" s="1"/>
      <c r="CA523" s="1"/>
      <c r="CB523" s="1"/>
      <c r="CC523" s="1"/>
      <c r="CD523" s="1"/>
      <c r="CE523" s="1"/>
      <c r="CF523" s="1"/>
      <c r="CG523" s="1"/>
      <c r="CH523" s="1"/>
      <c r="CI523" s="1"/>
      <c r="CJ523" s="1"/>
      <c r="CK523" s="1"/>
      <c r="CL523" s="1"/>
      <c r="CM523" s="1"/>
      <c r="CN523" s="1"/>
      <c r="CO523" s="1"/>
      <c r="CP523" s="1"/>
      <c r="CQ523" s="1"/>
      <c r="CR523" s="1"/>
      <c r="CS523" s="1"/>
      <c r="CT523" s="1"/>
      <c r="CU523" s="1"/>
      <c r="CV523" s="1"/>
      <c r="CW523" s="1"/>
      <c r="CX523" s="1"/>
      <c r="CY523" s="1"/>
      <c r="CZ523" s="1"/>
      <c r="DA523" s="1"/>
      <c r="DB523" s="1"/>
      <c r="DC523" s="1"/>
      <c r="DD523" s="1"/>
      <c r="DE523" s="1"/>
      <c r="DF523" s="1"/>
      <c r="DG523" s="1"/>
      <c r="DH523" s="1"/>
      <c r="DI523" s="1"/>
      <c r="DJ523" s="1"/>
      <c r="DK523" s="1"/>
      <c r="DL523" s="1"/>
      <c r="DM523" s="1"/>
      <c r="DN523" s="1"/>
      <c r="DO523" s="1"/>
    </row>
    <row r="524" spans="1:119" ht="13.5" customHeight="1" x14ac:dyDescent="0.2">
      <c r="A524" s="36"/>
      <c r="B524" s="36"/>
      <c r="C524" s="36"/>
      <c r="D524" s="36"/>
      <c r="E524" s="36"/>
      <c r="F524" s="36"/>
      <c r="G524" s="36"/>
      <c r="H524" s="36"/>
      <c r="I524" s="36"/>
      <c r="J524" s="36"/>
      <c r="K524" s="36"/>
      <c r="L524" s="36"/>
      <c r="M524" s="36"/>
      <c r="N524" s="36"/>
      <c r="O524" s="36"/>
      <c r="P524" s="36"/>
      <c r="Q524" s="36"/>
      <c r="R524" s="36"/>
      <c r="S524" s="36"/>
      <c r="T524" s="36"/>
      <c r="U524" s="36"/>
      <c r="V524" s="36"/>
      <c r="W524" s="36"/>
      <c r="X524" s="36"/>
      <c r="BS524" s="1"/>
      <c r="BT524" s="1"/>
      <c r="BU524" s="1"/>
      <c r="BV524" s="1"/>
      <c r="BW524" s="1"/>
      <c r="BX524" s="1"/>
      <c r="BY524" s="1"/>
      <c r="BZ524" s="1"/>
      <c r="CA524" s="1"/>
      <c r="CB524" s="1"/>
      <c r="CC524" s="1"/>
      <c r="CD524" s="1"/>
      <c r="CE524" s="1"/>
      <c r="CF524" s="1"/>
      <c r="CG524" s="1"/>
      <c r="CH524" s="1"/>
      <c r="CI524" s="1"/>
      <c r="CJ524" s="1"/>
      <c r="CK524" s="1"/>
      <c r="CL524" s="1"/>
      <c r="CM524" s="1"/>
      <c r="CN524" s="1"/>
      <c r="CO524" s="1"/>
      <c r="CP524" s="1"/>
      <c r="CQ524" s="1"/>
      <c r="CR524" s="1"/>
      <c r="CS524" s="1"/>
      <c r="CT524" s="1"/>
      <c r="CU524" s="1"/>
      <c r="CV524" s="1"/>
      <c r="CW524" s="1"/>
      <c r="CX524" s="1"/>
      <c r="CY524" s="1"/>
      <c r="CZ524" s="1"/>
      <c r="DA524" s="1"/>
      <c r="DB524" s="1"/>
      <c r="DC524" s="1"/>
      <c r="DD524" s="1"/>
      <c r="DE524" s="1"/>
      <c r="DF524" s="1"/>
      <c r="DG524" s="1"/>
      <c r="DH524" s="1"/>
      <c r="DI524" s="1"/>
      <c r="DJ524" s="1"/>
      <c r="DK524" s="1"/>
      <c r="DL524" s="1"/>
      <c r="DM524" s="1"/>
      <c r="DN524" s="1"/>
      <c r="DO524" s="1"/>
    </row>
    <row r="525" spans="1:119" ht="13.5" customHeight="1" x14ac:dyDescent="0.2">
      <c r="A525" s="36"/>
      <c r="B525" s="36"/>
      <c r="C525" s="36"/>
      <c r="D525" s="36"/>
      <c r="E525" s="36"/>
      <c r="F525" s="36"/>
      <c r="G525" s="36"/>
      <c r="H525" s="36"/>
      <c r="I525" s="36"/>
      <c r="J525" s="36"/>
      <c r="K525" s="36"/>
      <c r="L525" s="36"/>
      <c r="M525" s="36"/>
      <c r="N525" s="36"/>
      <c r="O525" s="36"/>
      <c r="P525" s="36"/>
      <c r="Q525" s="36"/>
      <c r="R525" s="36"/>
      <c r="S525" s="36"/>
      <c r="T525" s="36"/>
      <c r="U525" s="36"/>
      <c r="V525" s="36"/>
      <c r="W525" s="36"/>
      <c r="X525" s="36"/>
      <c r="BS525" s="1"/>
      <c r="BT525" s="1"/>
      <c r="BU525" s="1"/>
      <c r="BV525" s="1"/>
      <c r="BW525" s="1"/>
      <c r="BX525" s="1"/>
      <c r="BY525" s="1"/>
      <c r="BZ525" s="1"/>
      <c r="CA525" s="1"/>
      <c r="CB525" s="1"/>
      <c r="CC525" s="1"/>
      <c r="CD525" s="1"/>
      <c r="CE525" s="1"/>
      <c r="CF525" s="1"/>
      <c r="CG525" s="1"/>
      <c r="CH525" s="1"/>
      <c r="CI525" s="1"/>
      <c r="CJ525" s="1"/>
      <c r="CK525" s="1"/>
      <c r="CL525" s="1"/>
      <c r="CM525" s="1"/>
      <c r="CN525" s="1"/>
      <c r="CO525" s="1"/>
      <c r="CP525" s="1"/>
      <c r="CQ525" s="1"/>
      <c r="CR525" s="1"/>
      <c r="CS525" s="1"/>
      <c r="CT525" s="1"/>
      <c r="CU525" s="1"/>
      <c r="CV525" s="1"/>
      <c r="CW525" s="1"/>
      <c r="CX525" s="1"/>
      <c r="CY525" s="1"/>
      <c r="CZ525" s="1"/>
      <c r="DA525" s="1"/>
      <c r="DB525" s="1"/>
      <c r="DC525" s="1"/>
      <c r="DD525" s="1"/>
      <c r="DE525" s="1"/>
      <c r="DF525" s="1"/>
      <c r="DG525" s="1"/>
      <c r="DH525" s="1"/>
      <c r="DI525" s="1"/>
      <c r="DJ525" s="1"/>
      <c r="DK525" s="1"/>
      <c r="DL525" s="1"/>
      <c r="DM525" s="1"/>
      <c r="DN525" s="1"/>
      <c r="DO525" s="1"/>
    </row>
    <row r="526" spans="1:119" ht="13.5" customHeight="1" x14ac:dyDescent="0.2">
      <c r="A526" s="36"/>
      <c r="B526" s="36"/>
      <c r="C526" s="36"/>
      <c r="D526" s="36"/>
      <c r="E526" s="36"/>
      <c r="F526" s="36"/>
      <c r="G526" s="36"/>
      <c r="H526" s="36"/>
      <c r="I526" s="36"/>
      <c r="J526" s="36"/>
      <c r="K526" s="36"/>
      <c r="L526" s="36"/>
      <c r="M526" s="36"/>
      <c r="N526" s="36"/>
      <c r="O526" s="36"/>
      <c r="P526" s="36"/>
      <c r="Q526" s="36"/>
      <c r="R526" s="36"/>
      <c r="S526" s="36"/>
      <c r="T526" s="36"/>
      <c r="U526" s="36"/>
      <c r="V526" s="36"/>
      <c r="W526" s="36"/>
      <c r="X526" s="36"/>
      <c r="BS526" s="1"/>
      <c r="BT526" s="1"/>
      <c r="BU526" s="1"/>
      <c r="BV526" s="1"/>
      <c r="BW526" s="1"/>
      <c r="BX526" s="1"/>
      <c r="BY526" s="1"/>
      <c r="BZ526" s="1"/>
      <c r="CA526" s="1"/>
      <c r="CB526" s="1"/>
      <c r="CC526" s="1"/>
      <c r="CD526" s="1"/>
      <c r="CE526" s="1"/>
      <c r="CF526" s="1"/>
      <c r="CG526" s="1"/>
      <c r="CH526" s="1"/>
      <c r="CI526" s="1"/>
      <c r="CJ526" s="1"/>
      <c r="CK526" s="1"/>
      <c r="CL526" s="1"/>
      <c r="CM526" s="1"/>
      <c r="CN526" s="1"/>
      <c r="CO526" s="1"/>
      <c r="CP526" s="1"/>
      <c r="CQ526" s="1"/>
      <c r="CR526" s="1"/>
      <c r="CS526" s="1"/>
      <c r="CT526" s="1"/>
      <c r="CU526" s="1"/>
      <c r="CV526" s="1"/>
      <c r="CW526" s="1"/>
      <c r="CX526" s="1"/>
      <c r="CY526" s="1"/>
      <c r="CZ526" s="1"/>
      <c r="DA526" s="1"/>
      <c r="DB526" s="1"/>
      <c r="DC526" s="1"/>
      <c r="DD526" s="1"/>
      <c r="DE526" s="1"/>
      <c r="DF526" s="1"/>
      <c r="DG526" s="1"/>
      <c r="DH526" s="1"/>
      <c r="DI526" s="1"/>
      <c r="DJ526" s="1"/>
      <c r="DK526" s="1"/>
      <c r="DL526" s="1"/>
      <c r="DM526" s="1"/>
      <c r="DN526" s="1"/>
      <c r="DO526" s="1"/>
    </row>
    <row r="527" spans="1:119" ht="13.5" customHeight="1" x14ac:dyDescent="0.2">
      <c r="A527" s="36"/>
      <c r="B527" s="36"/>
      <c r="C527" s="36"/>
      <c r="D527" s="36"/>
      <c r="E527" s="36"/>
      <c r="F527" s="36"/>
      <c r="G527" s="36"/>
      <c r="H527" s="36"/>
      <c r="I527" s="36"/>
      <c r="J527" s="36"/>
      <c r="K527" s="36"/>
      <c r="L527" s="36"/>
      <c r="M527" s="36"/>
      <c r="N527" s="36"/>
      <c r="O527" s="36"/>
      <c r="P527" s="36"/>
      <c r="Q527" s="36"/>
      <c r="R527" s="36"/>
      <c r="S527" s="36"/>
      <c r="T527" s="36"/>
      <c r="U527" s="36"/>
      <c r="V527" s="36"/>
      <c r="W527" s="36"/>
      <c r="X527" s="36"/>
      <c r="BS527" s="1"/>
      <c r="BT527" s="1"/>
      <c r="BU527" s="1"/>
      <c r="BV527" s="1"/>
      <c r="BW527" s="1"/>
      <c r="BX527" s="1"/>
      <c r="BY527" s="1"/>
      <c r="BZ527" s="1"/>
      <c r="CA527" s="1"/>
      <c r="CB527" s="1"/>
      <c r="CC527" s="1"/>
      <c r="CD527" s="1"/>
      <c r="CE527" s="1"/>
      <c r="CF527" s="1"/>
      <c r="CG527" s="1"/>
      <c r="CH527" s="1"/>
      <c r="CI527" s="1"/>
      <c r="CJ527" s="1"/>
      <c r="CK527" s="1"/>
      <c r="CL527" s="1"/>
      <c r="CM527" s="1"/>
      <c r="CN527" s="1"/>
      <c r="CO527" s="1"/>
      <c r="CP527" s="1"/>
      <c r="CQ527" s="1"/>
      <c r="CR527" s="1"/>
      <c r="CS527" s="1"/>
      <c r="CT527" s="1"/>
      <c r="CU527" s="1"/>
      <c r="CV527" s="1"/>
      <c r="CW527" s="1"/>
      <c r="CX527" s="1"/>
      <c r="CY527" s="1"/>
      <c r="CZ527" s="1"/>
      <c r="DA527" s="1"/>
      <c r="DB527" s="1"/>
      <c r="DC527" s="1"/>
      <c r="DD527" s="1"/>
      <c r="DE527" s="1"/>
      <c r="DF527" s="1"/>
      <c r="DG527" s="1"/>
      <c r="DH527" s="1"/>
      <c r="DI527" s="1"/>
      <c r="DJ527" s="1"/>
      <c r="DK527" s="1"/>
      <c r="DL527" s="1"/>
      <c r="DM527" s="1"/>
      <c r="DN527" s="1"/>
      <c r="DO527" s="1"/>
    </row>
    <row r="528" spans="1:119" ht="13.5" customHeight="1" x14ac:dyDescent="0.2">
      <c r="A528" s="36"/>
      <c r="B528" s="36"/>
      <c r="C528" s="36"/>
      <c r="D528" s="36"/>
      <c r="E528" s="36"/>
      <c r="F528" s="36"/>
      <c r="G528" s="36"/>
      <c r="H528" s="36"/>
      <c r="I528" s="36"/>
      <c r="J528" s="36"/>
      <c r="K528" s="36"/>
      <c r="L528" s="36"/>
      <c r="M528" s="36"/>
      <c r="N528" s="36"/>
      <c r="O528" s="36"/>
      <c r="P528" s="36"/>
      <c r="Q528" s="36"/>
      <c r="R528" s="36"/>
      <c r="S528" s="36"/>
      <c r="T528" s="36"/>
      <c r="U528" s="36"/>
      <c r="V528" s="36"/>
      <c r="W528" s="36"/>
      <c r="X528" s="36"/>
      <c r="BS528" s="1"/>
      <c r="BT528" s="1"/>
      <c r="BU528" s="1"/>
      <c r="BV528" s="1"/>
      <c r="BW528" s="1"/>
      <c r="BX528" s="1"/>
      <c r="BY528" s="1"/>
      <c r="BZ528" s="1"/>
      <c r="CA528" s="1"/>
      <c r="CB528" s="1"/>
      <c r="CC528" s="1"/>
      <c r="CD528" s="1"/>
      <c r="CE528" s="1"/>
      <c r="CF528" s="1"/>
      <c r="CG528" s="1"/>
      <c r="CH528" s="1"/>
      <c r="CI528" s="1"/>
      <c r="CJ528" s="1"/>
      <c r="CK528" s="1"/>
      <c r="CL528" s="1"/>
      <c r="CM528" s="1"/>
      <c r="CN528" s="1"/>
      <c r="CO528" s="1"/>
      <c r="CP528" s="1"/>
      <c r="CQ528" s="1"/>
      <c r="CR528" s="1"/>
      <c r="CS528" s="1"/>
      <c r="CT528" s="1"/>
      <c r="CU528" s="1"/>
      <c r="CV528" s="1"/>
      <c r="CW528" s="1"/>
      <c r="CX528" s="1"/>
      <c r="CY528" s="1"/>
      <c r="CZ528" s="1"/>
      <c r="DA528" s="1"/>
      <c r="DB528" s="1"/>
      <c r="DC528" s="1"/>
      <c r="DD528" s="1"/>
      <c r="DE528" s="1"/>
      <c r="DF528" s="1"/>
      <c r="DG528" s="1"/>
      <c r="DH528" s="1"/>
      <c r="DI528" s="1"/>
      <c r="DJ528" s="1"/>
      <c r="DK528" s="1"/>
      <c r="DL528" s="1"/>
      <c r="DM528" s="1"/>
      <c r="DN528" s="1"/>
      <c r="DO528" s="1"/>
    </row>
    <row r="529" spans="1:119" ht="13.5" customHeight="1" x14ac:dyDescent="0.2">
      <c r="A529" s="36"/>
      <c r="B529" s="36"/>
      <c r="C529" s="36"/>
      <c r="D529" s="36"/>
      <c r="E529" s="36"/>
      <c r="F529" s="36"/>
      <c r="G529" s="36"/>
      <c r="H529" s="36"/>
      <c r="I529" s="36"/>
      <c r="J529" s="36"/>
      <c r="K529" s="36"/>
      <c r="L529" s="36"/>
      <c r="M529" s="36"/>
      <c r="N529" s="36"/>
      <c r="O529" s="36"/>
      <c r="P529" s="36"/>
      <c r="Q529" s="36"/>
      <c r="R529" s="36"/>
      <c r="S529" s="36"/>
      <c r="T529" s="36"/>
      <c r="U529" s="36"/>
      <c r="V529" s="36"/>
      <c r="W529" s="36"/>
      <c r="X529" s="36"/>
      <c r="BS529" s="1"/>
      <c r="BT529" s="1"/>
      <c r="BU529" s="1"/>
      <c r="BV529" s="1"/>
      <c r="BW529" s="1"/>
      <c r="BX529" s="1"/>
      <c r="BY529" s="1"/>
      <c r="BZ529" s="1"/>
      <c r="CA529" s="1"/>
      <c r="CB529" s="1"/>
      <c r="CC529" s="1"/>
      <c r="CD529" s="1"/>
      <c r="CE529" s="1"/>
      <c r="CF529" s="1"/>
      <c r="CG529" s="1"/>
      <c r="CH529" s="1"/>
      <c r="CI529" s="1"/>
      <c r="CJ529" s="1"/>
      <c r="CK529" s="1"/>
      <c r="CL529" s="1"/>
      <c r="CM529" s="1"/>
      <c r="CN529" s="1"/>
      <c r="CO529" s="1"/>
      <c r="CP529" s="1"/>
      <c r="CQ529" s="1"/>
      <c r="CR529" s="1"/>
      <c r="CS529" s="1"/>
      <c r="CT529" s="1"/>
      <c r="CU529" s="1"/>
      <c r="CV529" s="1"/>
      <c r="CW529" s="1"/>
      <c r="CX529" s="1"/>
      <c r="CY529" s="1"/>
      <c r="CZ529" s="1"/>
      <c r="DA529" s="1"/>
      <c r="DB529" s="1"/>
      <c r="DC529" s="1"/>
      <c r="DD529" s="1"/>
      <c r="DE529" s="1"/>
      <c r="DF529" s="1"/>
      <c r="DG529" s="1"/>
      <c r="DH529" s="1"/>
      <c r="DI529" s="1"/>
      <c r="DJ529" s="1"/>
      <c r="DK529" s="1"/>
      <c r="DL529" s="1"/>
      <c r="DM529" s="1"/>
      <c r="DN529" s="1"/>
      <c r="DO529" s="1"/>
    </row>
    <row r="530" spans="1:119" ht="13.5" customHeight="1" x14ac:dyDescent="0.2">
      <c r="A530" s="36"/>
      <c r="B530" s="36"/>
      <c r="C530" s="36"/>
      <c r="D530" s="36"/>
      <c r="E530" s="36"/>
      <c r="F530" s="36"/>
      <c r="G530" s="36"/>
      <c r="H530" s="36"/>
      <c r="I530" s="36"/>
      <c r="J530" s="36"/>
      <c r="K530" s="36"/>
      <c r="L530" s="36"/>
      <c r="M530" s="36"/>
      <c r="N530" s="36"/>
      <c r="O530" s="36"/>
      <c r="P530" s="36"/>
      <c r="Q530" s="36"/>
      <c r="R530" s="36"/>
      <c r="S530" s="36"/>
      <c r="T530" s="36"/>
      <c r="U530" s="36"/>
      <c r="V530" s="36"/>
      <c r="W530" s="36"/>
      <c r="X530" s="36"/>
      <c r="BS530" s="1"/>
      <c r="BT530" s="1"/>
      <c r="BU530" s="1"/>
      <c r="BV530" s="1"/>
      <c r="BW530" s="1"/>
      <c r="BX530" s="1"/>
      <c r="BY530" s="1"/>
      <c r="BZ530" s="1"/>
      <c r="CA530" s="1"/>
      <c r="CB530" s="1"/>
      <c r="CC530" s="1"/>
      <c r="CD530" s="1"/>
      <c r="CE530" s="1"/>
      <c r="CF530" s="1"/>
      <c r="CG530" s="1"/>
      <c r="CH530" s="1"/>
      <c r="CI530" s="1"/>
      <c r="CJ530" s="1"/>
      <c r="CK530" s="1"/>
      <c r="CL530" s="1"/>
      <c r="CM530" s="1"/>
      <c r="CN530" s="1"/>
      <c r="CO530" s="1"/>
      <c r="CP530" s="1"/>
      <c r="CQ530" s="1"/>
      <c r="CR530" s="1"/>
      <c r="CS530" s="1"/>
      <c r="CT530" s="1"/>
      <c r="CU530" s="1"/>
      <c r="CV530" s="1"/>
      <c r="CW530" s="1"/>
      <c r="CX530" s="1"/>
      <c r="CY530" s="1"/>
      <c r="CZ530" s="1"/>
      <c r="DA530" s="1"/>
      <c r="DB530" s="1"/>
      <c r="DC530" s="1"/>
      <c r="DD530" s="1"/>
      <c r="DE530" s="1"/>
      <c r="DF530" s="1"/>
      <c r="DG530" s="1"/>
      <c r="DH530" s="1"/>
      <c r="DI530" s="1"/>
      <c r="DJ530" s="1"/>
      <c r="DK530" s="1"/>
      <c r="DL530" s="1"/>
      <c r="DM530" s="1"/>
      <c r="DN530" s="1"/>
      <c r="DO530" s="1"/>
    </row>
    <row r="531" spans="1:119" ht="13.5" customHeight="1" x14ac:dyDescent="0.2">
      <c r="A531" s="36"/>
      <c r="B531" s="36"/>
      <c r="C531" s="36"/>
      <c r="D531" s="36"/>
      <c r="E531" s="36"/>
      <c r="F531" s="36"/>
      <c r="G531" s="36"/>
      <c r="H531" s="36"/>
      <c r="I531" s="36"/>
      <c r="J531" s="36"/>
      <c r="K531" s="36"/>
      <c r="L531" s="36"/>
      <c r="M531" s="36"/>
      <c r="N531" s="36"/>
      <c r="O531" s="36"/>
      <c r="P531" s="36"/>
      <c r="Q531" s="36"/>
      <c r="R531" s="36"/>
      <c r="S531" s="36"/>
      <c r="T531" s="36"/>
      <c r="U531" s="36"/>
      <c r="V531" s="36"/>
      <c r="W531" s="36"/>
      <c r="X531" s="36"/>
      <c r="BS531" s="1"/>
      <c r="BT531" s="1"/>
      <c r="BU531" s="1"/>
      <c r="BV531" s="1"/>
      <c r="BW531" s="1"/>
      <c r="BX531" s="1"/>
      <c r="BY531" s="1"/>
      <c r="BZ531" s="1"/>
      <c r="CA531" s="1"/>
      <c r="CB531" s="1"/>
      <c r="CC531" s="1"/>
      <c r="CD531" s="1"/>
      <c r="CE531" s="1"/>
      <c r="CF531" s="1"/>
      <c r="CG531" s="1"/>
      <c r="CH531" s="1"/>
      <c r="CI531" s="1"/>
      <c r="CJ531" s="1"/>
      <c r="CK531" s="1"/>
      <c r="CL531" s="1"/>
      <c r="CM531" s="1"/>
      <c r="CN531" s="1"/>
      <c r="CO531" s="1"/>
      <c r="CP531" s="1"/>
      <c r="CQ531" s="1"/>
      <c r="CR531" s="1"/>
      <c r="CS531" s="1"/>
      <c r="CT531" s="1"/>
      <c r="CU531" s="1"/>
      <c r="CV531" s="1"/>
      <c r="CW531" s="1"/>
      <c r="CX531" s="1"/>
      <c r="CY531" s="1"/>
      <c r="CZ531" s="1"/>
      <c r="DA531" s="1"/>
      <c r="DB531" s="1"/>
      <c r="DC531" s="1"/>
      <c r="DD531" s="1"/>
      <c r="DE531" s="1"/>
      <c r="DF531" s="1"/>
      <c r="DG531" s="1"/>
      <c r="DH531" s="1"/>
      <c r="DI531" s="1"/>
      <c r="DJ531" s="1"/>
      <c r="DK531" s="1"/>
      <c r="DL531" s="1"/>
      <c r="DM531" s="1"/>
      <c r="DN531" s="1"/>
      <c r="DO531" s="1"/>
    </row>
    <row r="532" spans="1:119" ht="13.5" customHeight="1" x14ac:dyDescent="0.2">
      <c r="A532" s="36"/>
      <c r="B532" s="36"/>
      <c r="C532" s="36"/>
      <c r="D532" s="36"/>
      <c r="E532" s="36"/>
      <c r="F532" s="36"/>
      <c r="G532" s="36"/>
      <c r="H532" s="36"/>
      <c r="I532" s="36"/>
      <c r="J532" s="36"/>
      <c r="K532" s="36"/>
      <c r="L532" s="36"/>
      <c r="M532" s="36"/>
      <c r="N532" s="36"/>
      <c r="O532" s="36"/>
      <c r="P532" s="36"/>
      <c r="Q532" s="36"/>
      <c r="R532" s="36"/>
      <c r="S532" s="36"/>
      <c r="T532" s="36"/>
      <c r="U532" s="36"/>
      <c r="V532" s="36"/>
      <c r="W532" s="36"/>
      <c r="X532" s="36"/>
      <c r="BS532" s="1"/>
      <c r="BT532" s="1"/>
      <c r="BU532" s="1"/>
      <c r="BV532" s="1"/>
      <c r="BW532" s="1"/>
      <c r="BX532" s="1"/>
      <c r="BY532" s="1"/>
      <c r="BZ532" s="1"/>
      <c r="CA532" s="1"/>
      <c r="CB532" s="1"/>
      <c r="CC532" s="1"/>
      <c r="CD532" s="1"/>
      <c r="CE532" s="1"/>
      <c r="CF532" s="1"/>
      <c r="CG532" s="1"/>
      <c r="CH532" s="1"/>
      <c r="CI532" s="1"/>
      <c r="CJ532" s="1"/>
      <c r="CK532" s="1"/>
      <c r="CL532" s="1"/>
      <c r="CM532" s="1"/>
      <c r="CN532" s="1"/>
      <c r="CO532" s="1"/>
      <c r="CP532" s="1"/>
      <c r="CQ532" s="1"/>
      <c r="CR532" s="1"/>
      <c r="CS532" s="1"/>
      <c r="CT532" s="1"/>
      <c r="CU532" s="1"/>
      <c r="CV532" s="1"/>
      <c r="CW532" s="1"/>
      <c r="CX532" s="1"/>
      <c r="CY532" s="1"/>
      <c r="CZ532" s="1"/>
      <c r="DA532" s="1"/>
      <c r="DB532" s="1"/>
      <c r="DC532" s="1"/>
      <c r="DD532" s="1"/>
      <c r="DE532" s="1"/>
      <c r="DF532" s="1"/>
      <c r="DG532" s="1"/>
      <c r="DH532" s="1"/>
      <c r="DI532" s="1"/>
      <c r="DJ532" s="1"/>
      <c r="DK532" s="1"/>
      <c r="DL532" s="1"/>
      <c r="DM532" s="1"/>
      <c r="DN532" s="1"/>
      <c r="DO532" s="1"/>
    </row>
    <row r="533" spans="1:119" ht="13.5" customHeight="1" x14ac:dyDescent="0.2">
      <c r="A533" s="36"/>
      <c r="B533" s="36"/>
      <c r="C533" s="36"/>
      <c r="D533" s="36"/>
      <c r="E533" s="36"/>
      <c r="F533" s="36"/>
      <c r="G533" s="36"/>
      <c r="H533" s="36"/>
      <c r="I533" s="36"/>
      <c r="J533" s="36"/>
      <c r="K533" s="36"/>
      <c r="L533" s="36"/>
      <c r="M533" s="36"/>
      <c r="N533" s="36"/>
      <c r="O533" s="36"/>
      <c r="P533" s="36"/>
      <c r="Q533" s="36"/>
      <c r="R533" s="36"/>
      <c r="S533" s="36"/>
      <c r="T533" s="36"/>
      <c r="U533" s="36"/>
      <c r="V533" s="36"/>
      <c r="W533" s="36"/>
      <c r="X533" s="36"/>
      <c r="BS533" s="1"/>
      <c r="BT533" s="1"/>
      <c r="BU533" s="1"/>
      <c r="BV533" s="1"/>
      <c r="BW533" s="1"/>
      <c r="BX533" s="1"/>
      <c r="BY533" s="1"/>
      <c r="BZ533" s="1"/>
      <c r="CA533" s="1"/>
      <c r="CB533" s="1"/>
      <c r="CC533" s="1"/>
      <c r="CD533" s="1"/>
      <c r="CE533" s="1"/>
      <c r="CF533" s="1"/>
      <c r="CG533" s="1"/>
      <c r="CH533" s="1"/>
      <c r="CI533" s="1"/>
      <c r="CJ533" s="1"/>
      <c r="CK533" s="1"/>
      <c r="CL533" s="1"/>
      <c r="CM533" s="1"/>
      <c r="CN533" s="1"/>
      <c r="CO533" s="1"/>
      <c r="CP533" s="1"/>
      <c r="CQ533" s="1"/>
      <c r="CR533" s="1"/>
      <c r="CS533" s="1"/>
      <c r="CT533" s="1"/>
      <c r="CU533" s="1"/>
      <c r="CV533" s="1"/>
      <c r="CW533" s="1"/>
      <c r="CX533" s="1"/>
      <c r="CY533" s="1"/>
      <c r="CZ533" s="1"/>
      <c r="DA533" s="1"/>
      <c r="DB533" s="1"/>
      <c r="DC533" s="1"/>
      <c r="DD533" s="1"/>
      <c r="DE533" s="1"/>
      <c r="DF533" s="1"/>
      <c r="DG533" s="1"/>
      <c r="DH533" s="1"/>
      <c r="DI533" s="1"/>
      <c r="DJ533" s="1"/>
      <c r="DK533" s="1"/>
      <c r="DL533" s="1"/>
      <c r="DM533" s="1"/>
      <c r="DN533" s="1"/>
      <c r="DO533" s="1"/>
    </row>
    <row r="534" spans="1:119" ht="13.5" customHeight="1" x14ac:dyDescent="0.2">
      <c r="A534" s="36"/>
      <c r="B534" s="36"/>
      <c r="C534" s="36"/>
      <c r="D534" s="36"/>
      <c r="E534" s="36"/>
      <c r="F534" s="36"/>
      <c r="G534" s="36"/>
      <c r="H534" s="36"/>
      <c r="I534" s="36"/>
      <c r="J534" s="36"/>
      <c r="K534" s="36"/>
      <c r="L534" s="36"/>
      <c r="M534" s="36"/>
      <c r="N534" s="36"/>
      <c r="O534" s="36"/>
      <c r="P534" s="36"/>
      <c r="Q534" s="36"/>
      <c r="R534" s="36"/>
      <c r="S534" s="36"/>
      <c r="T534" s="36"/>
      <c r="U534" s="36"/>
      <c r="V534" s="36"/>
      <c r="W534" s="36"/>
      <c r="X534" s="36"/>
      <c r="BS534" s="1"/>
      <c r="BT534" s="1"/>
      <c r="BU534" s="1"/>
      <c r="BV534" s="1"/>
      <c r="BW534" s="1"/>
      <c r="BX534" s="1"/>
      <c r="BY534" s="1"/>
      <c r="BZ534" s="1"/>
      <c r="CA534" s="1"/>
      <c r="CB534" s="1"/>
      <c r="CC534" s="1"/>
      <c r="CD534" s="1"/>
      <c r="CE534" s="1"/>
      <c r="CF534" s="1"/>
      <c r="CG534" s="1"/>
      <c r="CH534" s="1"/>
      <c r="CI534" s="1"/>
      <c r="CJ534" s="1"/>
      <c r="CK534" s="1"/>
      <c r="CL534" s="1"/>
      <c r="CM534" s="1"/>
      <c r="CN534" s="1"/>
      <c r="CO534" s="1"/>
      <c r="CP534" s="1"/>
      <c r="CQ534" s="1"/>
      <c r="CR534" s="1"/>
      <c r="CS534" s="1"/>
      <c r="CT534" s="1"/>
      <c r="CU534" s="1"/>
      <c r="CV534" s="1"/>
      <c r="CW534" s="1"/>
      <c r="CX534" s="1"/>
      <c r="CY534" s="1"/>
      <c r="CZ534" s="1"/>
      <c r="DA534" s="1"/>
      <c r="DB534" s="1"/>
      <c r="DC534" s="1"/>
      <c r="DD534" s="1"/>
      <c r="DE534" s="1"/>
      <c r="DF534" s="1"/>
      <c r="DG534" s="1"/>
      <c r="DH534" s="1"/>
      <c r="DI534" s="1"/>
      <c r="DJ534" s="1"/>
      <c r="DK534" s="1"/>
      <c r="DL534" s="1"/>
      <c r="DM534" s="1"/>
      <c r="DN534" s="1"/>
      <c r="DO534" s="1"/>
    </row>
    <row r="535" spans="1:119" ht="13.5" customHeight="1" x14ac:dyDescent="0.2">
      <c r="A535" s="36"/>
      <c r="B535" s="36"/>
      <c r="C535" s="36"/>
      <c r="D535" s="36"/>
      <c r="E535" s="36"/>
      <c r="F535" s="36"/>
      <c r="G535" s="36"/>
      <c r="H535" s="36"/>
      <c r="I535" s="36"/>
      <c r="J535" s="36"/>
      <c r="K535" s="36"/>
      <c r="L535" s="36"/>
      <c r="M535" s="36"/>
      <c r="N535" s="36"/>
      <c r="O535" s="36"/>
      <c r="P535" s="36"/>
      <c r="Q535" s="36"/>
      <c r="R535" s="36"/>
      <c r="S535" s="36"/>
      <c r="T535" s="36"/>
      <c r="U535" s="36"/>
      <c r="V535" s="36"/>
      <c r="W535" s="36"/>
      <c r="X535" s="36"/>
      <c r="BS535" s="1"/>
      <c r="BT535" s="1"/>
      <c r="BU535" s="1"/>
      <c r="BV535" s="1"/>
      <c r="BW535" s="1"/>
      <c r="BX535" s="1"/>
      <c r="BY535" s="1"/>
      <c r="BZ535" s="1"/>
      <c r="CA535" s="1"/>
      <c r="CB535" s="1"/>
      <c r="CC535" s="1"/>
      <c r="CD535" s="1"/>
      <c r="CE535" s="1"/>
      <c r="CF535" s="1"/>
      <c r="CG535" s="1"/>
      <c r="CH535" s="1"/>
      <c r="CI535" s="1"/>
      <c r="CJ535" s="1"/>
      <c r="CK535" s="1"/>
      <c r="CL535" s="1"/>
      <c r="CM535" s="1"/>
      <c r="CN535" s="1"/>
      <c r="CO535" s="1"/>
      <c r="CP535" s="1"/>
      <c r="CQ535" s="1"/>
      <c r="CR535" s="1"/>
      <c r="CS535" s="1"/>
      <c r="CT535" s="1"/>
      <c r="CU535" s="1"/>
      <c r="CV535" s="1"/>
      <c r="CW535" s="1"/>
      <c r="CX535" s="1"/>
      <c r="CY535" s="1"/>
      <c r="CZ535" s="1"/>
      <c r="DA535" s="1"/>
      <c r="DB535" s="1"/>
      <c r="DC535" s="1"/>
      <c r="DD535" s="1"/>
      <c r="DE535" s="1"/>
      <c r="DF535" s="1"/>
      <c r="DG535" s="1"/>
      <c r="DH535" s="1"/>
      <c r="DI535" s="1"/>
      <c r="DJ535" s="1"/>
      <c r="DK535" s="1"/>
      <c r="DL535" s="1"/>
      <c r="DM535" s="1"/>
      <c r="DN535" s="1"/>
      <c r="DO535" s="1"/>
    </row>
    <row r="536" spans="1:119" ht="13.5" customHeight="1" x14ac:dyDescent="0.2">
      <c r="A536" s="36"/>
      <c r="B536" s="36"/>
      <c r="C536" s="36"/>
      <c r="D536" s="36"/>
      <c r="E536" s="36"/>
      <c r="F536" s="36"/>
      <c r="G536" s="36"/>
      <c r="H536" s="36"/>
      <c r="I536" s="36"/>
      <c r="J536" s="36"/>
      <c r="K536" s="36"/>
      <c r="L536" s="36"/>
      <c r="M536" s="36"/>
      <c r="N536" s="36"/>
      <c r="O536" s="36"/>
      <c r="P536" s="36"/>
      <c r="Q536" s="36"/>
      <c r="R536" s="36"/>
      <c r="S536" s="36"/>
      <c r="T536" s="36"/>
      <c r="U536" s="36"/>
      <c r="V536" s="36"/>
      <c r="W536" s="36"/>
      <c r="X536" s="36"/>
      <c r="BS536" s="1"/>
      <c r="BT536" s="1"/>
      <c r="BU536" s="1"/>
      <c r="BV536" s="1"/>
      <c r="BW536" s="1"/>
      <c r="BX536" s="1"/>
      <c r="BY536" s="1"/>
      <c r="BZ536" s="1"/>
      <c r="CA536" s="1"/>
      <c r="CB536" s="1"/>
      <c r="CC536" s="1"/>
      <c r="CD536" s="1"/>
      <c r="CE536" s="1"/>
      <c r="CF536" s="1"/>
      <c r="CG536" s="1"/>
      <c r="CH536" s="1"/>
      <c r="CI536" s="1"/>
      <c r="CJ536" s="1"/>
      <c r="CK536" s="1"/>
      <c r="CL536" s="1"/>
      <c r="CM536" s="1"/>
      <c r="CN536" s="1"/>
      <c r="CO536" s="1"/>
      <c r="CP536" s="1"/>
      <c r="CQ536" s="1"/>
      <c r="CR536" s="1"/>
      <c r="CS536" s="1"/>
      <c r="CT536" s="1"/>
      <c r="CU536" s="1"/>
      <c r="CV536" s="1"/>
      <c r="CW536" s="1"/>
      <c r="CX536" s="1"/>
      <c r="CY536" s="1"/>
      <c r="CZ536" s="1"/>
      <c r="DA536" s="1"/>
      <c r="DB536" s="1"/>
      <c r="DC536" s="1"/>
      <c r="DD536" s="1"/>
      <c r="DE536" s="1"/>
      <c r="DF536" s="1"/>
      <c r="DG536" s="1"/>
      <c r="DH536" s="1"/>
      <c r="DI536" s="1"/>
      <c r="DJ536" s="1"/>
      <c r="DK536" s="1"/>
      <c r="DL536" s="1"/>
      <c r="DM536" s="1"/>
      <c r="DN536" s="1"/>
      <c r="DO536" s="1"/>
    </row>
    <row r="537" spans="1:119" ht="13.5" customHeight="1" x14ac:dyDescent="0.2">
      <c r="A537" s="36"/>
      <c r="B537" s="36"/>
      <c r="C537" s="36"/>
      <c r="D537" s="36"/>
      <c r="E537" s="36"/>
      <c r="F537" s="36"/>
      <c r="G537" s="36"/>
      <c r="H537" s="36"/>
      <c r="I537" s="36"/>
      <c r="J537" s="36"/>
      <c r="K537" s="36"/>
      <c r="L537" s="36"/>
      <c r="M537" s="36"/>
      <c r="N537" s="36"/>
      <c r="O537" s="36"/>
      <c r="P537" s="36"/>
      <c r="Q537" s="36"/>
      <c r="R537" s="36"/>
      <c r="S537" s="36"/>
      <c r="T537" s="36"/>
      <c r="U537" s="36"/>
      <c r="V537" s="36"/>
      <c r="W537" s="36"/>
      <c r="X537" s="36"/>
      <c r="BS537" s="1"/>
      <c r="BT537" s="1"/>
      <c r="BU537" s="1"/>
      <c r="BV537" s="1"/>
      <c r="BW537" s="1"/>
      <c r="BX537" s="1"/>
      <c r="BY537" s="1"/>
      <c r="BZ537" s="1"/>
      <c r="CA537" s="1"/>
      <c r="CB537" s="1"/>
      <c r="CC537" s="1"/>
      <c r="CD537" s="1"/>
      <c r="CE537" s="1"/>
      <c r="CF537" s="1"/>
      <c r="CG537" s="1"/>
      <c r="CH537" s="1"/>
      <c r="CI537" s="1"/>
      <c r="CJ537" s="1"/>
      <c r="CK537" s="1"/>
      <c r="CL537" s="1"/>
      <c r="CM537" s="1"/>
      <c r="CN537" s="1"/>
      <c r="CO537" s="1"/>
      <c r="CP537" s="1"/>
      <c r="CQ537" s="1"/>
      <c r="CR537" s="1"/>
      <c r="CS537" s="1"/>
      <c r="CT537" s="1"/>
      <c r="CU537" s="1"/>
      <c r="CV537" s="1"/>
      <c r="CW537" s="1"/>
      <c r="CX537" s="1"/>
      <c r="CY537" s="1"/>
      <c r="CZ537" s="1"/>
      <c r="DA537" s="1"/>
      <c r="DB537" s="1"/>
      <c r="DC537" s="1"/>
      <c r="DD537" s="1"/>
      <c r="DE537" s="1"/>
      <c r="DF537" s="1"/>
      <c r="DG537" s="1"/>
      <c r="DH537" s="1"/>
      <c r="DI537" s="1"/>
      <c r="DJ537" s="1"/>
      <c r="DK537" s="1"/>
      <c r="DL537" s="1"/>
      <c r="DM537" s="1"/>
      <c r="DN537" s="1"/>
      <c r="DO537" s="1"/>
    </row>
    <row r="538" spans="1:119" ht="13.5" customHeight="1" x14ac:dyDescent="0.2">
      <c r="A538" s="36"/>
      <c r="B538" s="36"/>
      <c r="C538" s="36"/>
      <c r="D538" s="36"/>
      <c r="E538" s="36"/>
      <c r="F538" s="36"/>
      <c r="G538" s="36"/>
      <c r="H538" s="36"/>
      <c r="I538" s="36"/>
      <c r="J538" s="36"/>
      <c r="K538" s="36"/>
      <c r="L538" s="36"/>
      <c r="M538" s="36"/>
      <c r="N538" s="36"/>
      <c r="O538" s="36"/>
      <c r="P538" s="36"/>
      <c r="Q538" s="36"/>
      <c r="R538" s="36"/>
      <c r="S538" s="36"/>
      <c r="T538" s="36"/>
      <c r="U538" s="36"/>
      <c r="V538" s="36"/>
      <c r="W538" s="36"/>
      <c r="X538" s="36"/>
      <c r="BS538" s="1"/>
      <c r="BT538" s="1"/>
      <c r="BU538" s="1"/>
      <c r="BV538" s="1"/>
      <c r="BW538" s="1"/>
      <c r="BX538" s="1"/>
      <c r="BY538" s="1"/>
      <c r="BZ538" s="1"/>
      <c r="CA538" s="1"/>
      <c r="CB538" s="1"/>
      <c r="CC538" s="1"/>
      <c r="CD538" s="1"/>
      <c r="CE538" s="1"/>
      <c r="CF538" s="1"/>
      <c r="CG538" s="1"/>
      <c r="CH538" s="1"/>
      <c r="CI538" s="1"/>
      <c r="CJ538" s="1"/>
      <c r="CK538" s="1"/>
      <c r="CL538" s="1"/>
      <c r="CM538" s="1"/>
      <c r="CN538" s="1"/>
      <c r="CO538" s="1"/>
      <c r="CP538" s="1"/>
      <c r="CQ538" s="1"/>
      <c r="CR538" s="1"/>
      <c r="CS538" s="1"/>
      <c r="CT538" s="1"/>
      <c r="CU538" s="1"/>
      <c r="CV538" s="1"/>
      <c r="CW538" s="1"/>
      <c r="CX538" s="1"/>
      <c r="CY538" s="1"/>
      <c r="CZ538" s="1"/>
      <c r="DA538" s="1"/>
      <c r="DB538" s="1"/>
      <c r="DC538" s="1"/>
      <c r="DD538" s="1"/>
      <c r="DE538" s="1"/>
      <c r="DF538" s="1"/>
      <c r="DG538" s="1"/>
      <c r="DH538" s="1"/>
      <c r="DI538" s="1"/>
      <c r="DJ538" s="1"/>
      <c r="DK538" s="1"/>
      <c r="DL538" s="1"/>
      <c r="DM538" s="1"/>
      <c r="DN538" s="1"/>
      <c r="DO538" s="1"/>
    </row>
    <row r="539" spans="1:119" ht="13.5" customHeight="1" x14ac:dyDescent="0.2">
      <c r="A539" s="36"/>
      <c r="B539" s="36"/>
      <c r="C539" s="36"/>
      <c r="D539" s="36"/>
      <c r="E539" s="36"/>
      <c r="F539" s="36"/>
      <c r="G539" s="36"/>
      <c r="H539" s="36"/>
      <c r="I539" s="36"/>
      <c r="J539" s="36"/>
      <c r="K539" s="36"/>
      <c r="L539" s="36"/>
      <c r="M539" s="36"/>
      <c r="N539" s="36"/>
      <c r="O539" s="36"/>
      <c r="P539" s="36"/>
      <c r="Q539" s="36"/>
      <c r="R539" s="36"/>
      <c r="S539" s="36"/>
      <c r="T539" s="36"/>
      <c r="U539" s="36"/>
      <c r="V539" s="36"/>
      <c r="W539" s="36"/>
      <c r="X539" s="36"/>
      <c r="BS539" s="1"/>
      <c r="BT539" s="1"/>
      <c r="BU539" s="1"/>
      <c r="BV539" s="1"/>
      <c r="BW539" s="1"/>
      <c r="BX539" s="1"/>
      <c r="BY539" s="1"/>
      <c r="BZ539" s="1"/>
      <c r="CA539" s="1"/>
      <c r="CB539" s="1"/>
      <c r="CC539" s="1"/>
      <c r="CD539" s="1"/>
      <c r="CE539" s="1"/>
      <c r="CF539" s="1"/>
      <c r="CG539" s="1"/>
      <c r="CH539" s="1"/>
      <c r="CI539" s="1"/>
      <c r="CJ539" s="1"/>
      <c r="CK539" s="1"/>
      <c r="CL539" s="1"/>
      <c r="CM539" s="1"/>
      <c r="CN539" s="1"/>
      <c r="CO539" s="1"/>
      <c r="CP539" s="1"/>
      <c r="CQ539" s="1"/>
      <c r="CR539" s="1"/>
      <c r="CS539" s="1"/>
      <c r="CT539" s="1"/>
      <c r="CU539" s="1"/>
      <c r="CV539" s="1"/>
      <c r="CW539" s="1"/>
      <c r="CX539" s="1"/>
      <c r="CY539" s="1"/>
      <c r="CZ539" s="1"/>
      <c r="DA539" s="1"/>
      <c r="DB539" s="1"/>
      <c r="DC539" s="1"/>
      <c r="DD539" s="1"/>
      <c r="DE539" s="1"/>
      <c r="DF539" s="1"/>
      <c r="DG539" s="1"/>
      <c r="DH539" s="1"/>
      <c r="DI539" s="1"/>
      <c r="DJ539" s="1"/>
      <c r="DK539" s="1"/>
      <c r="DL539" s="1"/>
      <c r="DM539" s="1"/>
      <c r="DN539" s="1"/>
      <c r="DO539" s="1"/>
    </row>
    <row r="540" spans="1:119" ht="13.5" customHeight="1" x14ac:dyDescent="0.2">
      <c r="A540" s="36"/>
      <c r="B540" s="36"/>
      <c r="C540" s="36"/>
      <c r="D540" s="36"/>
      <c r="E540" s="36"/>
      <c r="F540" s="36"/>
      <c r="G540" s="36"/>
      <c r="H540" s="36"/>
      <c r="I540" s="36"/>
      <c r="J540" s="36"/>
      <c r="K540" s="36"/>
      <c r="L540" s="36"/>
      <c r="M540" s="36"/>
      <c r="N540" s="36"/>
      <c r="O540" s="36"/>
      <c r="P540" s="36"/>
      <c r="Q540" s="36"/>
      <c r="R540" s="36"/>
      <c r="S540" s="36"/>
      <c r="T540" s="36"/>
      <c r="U540" s="36"/>
      <c r="V540" s="36"/>
      <c r="W540" s="36"/>
      <c r="X540" s="36"/>
      <c r="BS540" s="1"/>
      <c r="BT540" s="1"/>
      <c r="BU540" s="1"/>
      <c r="BV540" s="1"/>
      <c r="BW540" s="1"/>
      <c r="BX540" s="1"/>
      <c r="BY540" s="1"/>
      <c r="BZ540" s="1"/>
      <c r="CA540" s="1"/>
      <c r="CB540" s="1"/>
      <c r="CC540" s="1"/>
      <c r="CD540" s="1"/>
      <c r="CE540" s="1"/>
      <c r="CF540" s="1"/>
      <c r="CG540" s="1"/>
      <c r="CH540" s="1"/>
      <c r="CI540" s="1"/>
      <c r="CJ540" s="1"/>
      <c r="CK540" s="1"/>
      <c r="CL540" s="1"/>
      <c r="CM540" s="1"/>
      <c r="CN540" s="1"/>
      <c r="CO540" s="1"/>
      <c r="CP540" s="1"/>
      <c r="CQ540" s="1"/>
      <c r="CR540" s="1"/>
      <c r="CS540" s="1"/>
      <c r="CT540" s="1"/>
      <c r="CU540" s="1"/>
      <c r="CV540" s="1"/>
      <c r="CW540" s="1"/>
      <c r="CX540" s="1"/>
      <c r="CY540" s="1"/>
      <c r="CZ540" s="1"/>
      <c r="DA540" s="1"/>
      <c r="DB540" s="1"/>
      <c r="DC540" s="1"/>
      <c r="DD540" s="1"/>
      <c r="DE540" s="1"/>
      <c r="DF540" s="1"/>
      <c r="DG540" s="1"/>
      <c r="DH540" s="1"/>
      <c r="DI540" s="1"/>
      <c r="DJ540" s="1"/>
      <c r="DK540" s="1"/>
      <c r="DL540" s="1"/>
      <c r="DM540" s="1"/>
      <c r="DN540" s="1"/>
      <c r="DO540" s="1"/>
    </row>
    <row r="541" spans="1:119" ht="13.5" customHeight="1" x14ac:dyDescent="0.2">
      <c r="A541" s="36"/>
      <c r="B541" s="36"/>
      <c r="C541" s="36"/>
      <c r="D541" s="36"/>
      <c r="E541" s="36"/>
      <c r="F541" s="36"/>
      <c r="G541" s="36"/>
      <c r="H541" s="36"/>
      <c r="I541" s="36"/>
      <c r="J541" s="36"/>
      <c r="K541" s="36"/>
      <c r="L541" s="36"/>
      <c r="M541" s="36"/>
      <c r="N541" s="36"/>
      <c r="O541" s="36"/>
      <c r="P541" s="36"/>
      <c r="Q541" s="36"/>
      <c r="R541" s="36"/>
      <c r="S541" s="36"/>
      <c r="T541" s="36"/>
      <c r="U541" s="36"/>
      <c r="V541" s="36"/>
      <c r="W541" s="36"/>
      <c r="X541" s="36"/>
      <c r="BS541" s="1"/>
      <c r="BT541" s="1"/>
      <c r="BU541" s="1"/>
      <c r="BV541" s="1"/>
      <c r="BW541" s="1"/>
      <c r="BX541" s="1"/>
      <c r="BY541" s="1"/>
      <c r="BZ541" s="1"/>
      <c r="CA541" s="1"/>
      <c r="CB541" s="1"/>
      <c r="CC541" s="1"/>
      <c r="CD541" s="1"/>
      <c r="CE541" s="1"/>
      <c r="CF541" s="1"/>
      <c r="CG541" s="1"/>
      <c r="CH541" s="1"/>
      <c r="CI541" s="1"/>
      <c r="CJ541" s="1"/>
      <c r="CK541" s="1"/>
      <c r="CL541" s="1"/>
      <c r="CM541" s="1"/>
      <c r="CN541" s="1"/>
      <c r="CO541" s="1"/>
      <c r="CP541" s="1"/>
      <c r="CQ541" s="1"/>
      <c r="CR541" s="1"/>
      <c r="CS541" s="1"/>
      <c r="CT541" s="1"/>
      <c r="CU541" s="1"/>
      <c r="CV541" s="1"/>
      <c r="CW541" s="1"/>
      <c r="CX541" s="1"/>
      <c r="CY541" s="1"/>
      <c r="CZ541" s="1"/>
      <c r="DA541" s="1"/>
      <c r="DB541" s="1"/>
      <c r="DC541" s="1"/>
      <c r="DD541" s="1"/>
      <c r="DE541" s="1"/>
      <c r="DF541" s="1"/>
      <c r="DG541" s="1"/>
      <c r="DH541" s="1"/>
      <c r="DI541" s="1"/>
      <c r="DJ541" s="1"/>
      <c r="DK541" s="1"/>
      <c r="DL541" s="1"/>
      <c r="DM541" s="1"/>
      <c r="DN541" s="1"/>
      <c r="DO541" s="1"/>
    </row>
    <row r="542" spans="1:119" ht="13.5" customHeight="1" x14ac:dyDescent="0.2">
      <c r="A542" s="36"/>
      <c r="B542" s="36"/>
      <c r="C542" s="36"/>
      <c r="D542" s="36"/>
      <c r="E542" s="36"/>
      <c r="F542" s="36"/>
      <c r="G542" s="36"/>
      <c r="H542" s="36"/>
      <c r="I542" s="36"/>
      <c r="J542" s="36"/>
      <c r="K542" s="36"/>
      <c r="L542" s="36"/>
      <c r="M542" s="36"/>
      <c r="N542" s="36"/>
      <c r="O542" s="36"/>
      <c r="P542" s="36"/>
      <c r="Q542" s="36"/>
      <c r="R542" s="36"/>
      <c r="S542" s="36"/>
      <c r="T542" s="36"/>
      <c r="U542" s="36"/>
      <c r="V542" s="36"/>
      <c r="W542" s="36"/>
      <c r="X542" s="36"/>
      <c r="BS542" s="1"/>
      <c r="BT542" s="1"/>
      <c r="BU542" s="1"/>
      <c r="BV542" s="1"/>
      <c r="BW542" s="1"/>
      <c r="BX542" s="1"/>
      <c r="BY542" s="1"/>
      <c r="BZ542" s="1"/>
      <c r="CA542" s="1"/>
      <c r="CB542" s="1"/>
      <c r="CC542" s="1"/>
      <c r="CD542" s="1"/>
      <c r="CE542" s="1"/>
      <c r="CF542" s="1"/>
      <c r="CG542" s="1"/>
      <c r="CH542" s="1"/>
      <c r="CI542" s="1"/>
      <c r="CJ542" s="1"/>
      <c r="CK542" s="1"/>
      <c r="CL542" s="1"/>
      <c r="CM542" s="1"/>
      <c r="CN542" s="1"/>
      <c r="CO542" s="1"/>
      <c r="CP542" s="1"/>
      <c r="CQ542" s="1"/>
      <c r="CR542" s="1"/>
      <c r="CS542" s="1"/>
      <c r="CT542" s="1"/>
      <c r="CU542" s="1"/>
      <c r="CV542" s="1"/>
      <c r="CW542" s="1"/>
      <c r="CX542" s="1"/>
      <c r="CY542" s="1"/>
      <c r="CZ542" s="1"/>
      <c r="DA542" s="1"/>
      <c r="DB542" s="1"/>
      <c r="DC542" s="1"/>
      <c r="DD542" s="1"/>
      <c r="DE542" s="1"/>
      <c r="DF542" s="1"/>
      <c r="DG542" s="1"/>
      <c r="DH542" s="1"/>
      <c r="DI542" s="1"/>
      <c r="DJ542" s="1"/>
      <c r="DK542" s="1"/>
      <c r="DL542" s="1"/>
      <c r="DM542" s="1"/>
      <c r="DN542" s="1"/>
      <c r="DO542" s="1"/>
    </row>
    <row r="543" spans="1:119" ht="13.5" customHeight="1" x14ac:dyDescent="0.2">
      <c r="A543" s="36"/>
      <c r="B543" s="36"/>
      <c r="C543" s="36"/>
      <c r="D543" s="36"/>
      <c r="E543" s="36"/>
      <c r="F543" s="36"/>
      <c r="G543" s="36"/>
      <c r="H543" s="36"/>
      <c r="I543" s="36"/>
      <c r="J543" s="36"/>
      <c r="K543" s="36"/>
      <c r="L543" s="36"/>
      <c r="M543" s="36"/>
      <c r="N543" s="36"/>
      <c r="O543" s="36"/>
      <c r="P543" s="36"/>
      <c r="Q543" s="36"/>
      <c r="R543" s="36"/>
      <c r="S543" s="36"/>
      <c r="T543" s="36"/>
      <c r="U543" s="36"/>
      <c r="V543" s="36"/>
      <c r="W543" s="36"/>
      <c r="X543" s="36"/>
      <c r="BS543" s="1"/>
      <c r="BT543" s="1"/>
      <c r="BU543" s="1"/>
      <c r="BV543" s="1"/>
      <c r="BW543" s="1"/>
      <c r="BX543" s="1"/>
      <c r="BY543" s="1"/>
      <c r="BZ543" s="1"/>
      <c r="CA543" s="1"/>
      <c r="CB543" s="1"/>
      <c r="CC543" s="1"/>
      <c r="CD543" s="1"/>
      <c r="CE543" s="1"/>
      <c r="CF543" s="1"/>
      <c r="CG543" s="1"/>
      <c r="CH543" s="1"/>
      <c r="CI543" s="1"/>
      <c r="CJ543" s="1"/>
      <c r="CK543" s="1"/>
      <c r="CL543" s="1"/>
      <c r="CM543" s="1"/>
      <c r="CN543" s="1"/>
      <c r="CO543" s="1"/>
      <c r="CP543" s="1"/>
      <c r="CQ543" s="1"/>
      <c r="CR543" s="1"/>
      <c r="CS543" s="1"/>
      <c r="CT543" s="1"/>
      <c r="CU543" s="1"/>
      <c r="CV543" s="1"/>
      <c r="CW543" s="1"/>
      <c r="CX543" s="1"/>
      <c r="CY543" s="1"/>
      <c r="CZ543" s="1"/>
      <c r="DA543" s="1"/>
      <c r="DB543" s="1"/>
      <c r="DC543" s="1"/>
      <c r="DD543" s="1"/>
      <c r="DE543" s="1"/>
      <c r="DF543" s="1"/>
      <c r="DG543" s="1"/>
      <c r="DH543" s="1"/>
      <c r="DI543" s="1"/>
      <c r="DJ543" s="1"/>
      <c r="DK543" s="1"/>
      <c r="DL543" s="1"/>
      <c r="DM543" s="1"/>
      <c r="DN543" s="1"/>
      <c r="DO543" s="1"/>
    </row>
    <row r="544" spans="1:119" ht="13.5" customHeight="1" x14ac:dyDescent="0.2">
      <c r="A544" s="36"/>
      <c r="B544" s="36"/>
      <c r="C544" s="36"/>
      <c r="D544" s="36"/>
      <c r="E544" s="36"/>
      <c r="F544" s="36"/>
      <c r="G544" s="36"/>
      <c r="H544" s="36"/>
      <c r="I544" s="36"/>
      <c r="J544" s="36"/>
      <c r="K544" s="36"/>
      <c r="L544" s="36"/>
      <c r="M544" s="36"/>
      <c r="N544" s="36"/>
      <c r="O544" s="36"/>
      <c r="P544" s="36"/>
      <c r="Q544" s="36"/>
      <c r="R544" s="36"/>
      <c r="S544" s="36"/>
      <c r="T544" s="36"/>
      <c r="U544" s="36"/>
      <c r="V544" s="36"/>
      <c r="W544" s="36"/>
      <c r="X544" s="36"/>
      <c r="BS544" s="1"/>
      <c r="BT544" s="1"/>
      <c r="BU544" s="1"/>
      <c r="BV544" s="1"/>
      <c r="BW544" s="1"/>
      <c r="BX544" s="1"/>
      <c r="BY544" s="1"/>
      <c r="BZ544" s="1"/>
      <c r="CA544" s="1"/>
      <c r="CB544" s="1"/>
      <c r="CC544" s="1"/>
      <c r="CD544" s="1"/>
      <c r="CE544" s="1"/>
      <c r="CF544" s="1"/>
      <c r="CG544" s="1"/>
      <c r="CH544" s="1"/>
      <c r="CI544" s="1"/>
      <c r="CJ544" s="1"/>
      <c r="CK544" s="1"/>
      <c r="CL544" s="1"/>
      <c r="CM544" s="1"/>
      <c r="CN544" s="1"/>
      <c r="CO544" s="1"/>
      <c r="CP544" s="1"/>
      <c r="CQ544" s="1"/>
      <c r="CR544" s="1"/>
      <c r="CS544" s="1"/>
      <c r="CT544" s="1"/>
      <c r="CU544" s="1"/>
      <c r="CV544" s="1"/>
      <c r="CW544" s="1"/>
      <c r="CX544" s="1"/>
      <c r="CY544" s="1"/>
      <c r="CZ544" s="1"/>
      <c r="DA544" s="1"/>
      <c r="DB544" s="1"/>
      <c r="DC544" s="1"/>
      <c r="DD544" s="1"/>
      <c r="DE544" s="1"/>
      <c r="DF544" s="1"/>
      <c r="DG544" s="1"/>
      <c r="DH544" s="1"/>
      <c r="DI544" s="1"/>
      <c r="DJ544" s="1"/>
      <c r="DK544" s="1"/>
      <c r="DL544" s="1"/>
      <c r="DM544" s="1"/>
      <c r="DN544" s="1"/>
      <c r="DO544" s="1"/>
    </row>
    <row r="545" spans="1:119" ht="13.5" customHeight="1" x14ac:dyDescent="0.2">
      <c r="A545" s="36"/>
      <c r="B545" s="36"/>
      <c r="C545" s="36"/>
      <c r="D545" s="36"/>
      <c r="E545" s="36"/>
      <c r="F545" s="36"/>
      <c r="G545" s="36"/>
      <c r="H545" s="36"/>
      <c r="I545" s="36"/>
      <c r="J545" s="36"/>
      <c r="K545" s="36"/>
      <c r="L545" s="36"/>
      <c r="M545" s="36"/>
      <c r="N545" s="36"/>
      <c r="O545" s="36"/>
      <c r="P545" s="36"/>
      <c r="Q545" s="36"/>
      <c r="R545" s="36"/>
      <c r="S545" s="36"/>
      <c r="T545" s="36"/>
      <c r="U545" s="36"/>
      <c r="V545" s="36"/>
      <c r="W545" s="36"/>
      <c r="X545" s="36"/>
      <c r="BS545" s="1"/>
      <c r="BT545" s="1"/>
      <c r="BU545" s="1"/>
      <c r="BV545" s="1"/>
      <c r="BW545" s="1"/>
      <c r="BX545" s="1"/>
      <c r="BY545" s="1"/>
      <c r="BZ545" s="1"/>
      <c r="CA545" s="1"/>
      <c r="CB545" s="1"/>
      <c r="CC545" s="1"/>
      <c r="CD545" s="1"/>
      <c r="CE545" s="1"/>
      <c r="CF545" s="1"/>
      <c r="CG545" s="1"/>
      <c r="CH545" s="1"/>
      <c r="CI545" s="1"/>
      <c r="CJ545" s="1"/>
      <c r="CK545" s="1"/>
      <c r="CL545" s="1"/>
      <c r="CM545" s="1"/>
      <c r="CN545" s="1"/>
      <c r="CO545" s="1"/>
      <c r="CP545" s="1"/>
      <c r="CQ545" s="1"/>
      <c r="CR545" s="1"/>
      <c r="CS545" s="1"/>
      <c r="CT545" s="1"/>
      <c r="CU545" s="1"/>
      <c r="CV545" s="1"/>
      <c r="CW545" s="1"/>
      <c r="CX545" s="1"/>
      <c r="CY545" s="1"/>
      <c r="CZ545" s="1"/>
      <c r="DA545" s="1"/>
      <c r="DB545" s="1"/>
      <c r="DC545" s="1"/>
      <c r="DD545" s="1"/>
      <c r="DE545" s="1"/>
      <c r="DF545" s="1"/>
      <c r="DG545" s="1"/>
      <c r="DH545" s="1"/>
      <c r="DI545" s="1"/>
      <c r="DJ545" s="1"/>
      <c r="DK545" s="1"/>
      <c r="DL545" s="1"/>
      <c r="DM545" s="1"/>
      <c r="DN545" s="1"/>
      <c r="DO545" s="1"/>
    </row>
    <row r="546" spans="1:119" ht="13.5" customHeight="1" x14ac:dyDescent="0.2">
      <c r="A546" s="36"/>
      <c r="B546" s="36"/>
      <c r="C546" s="36"/>
      <c r="D546" s="36"/>
      <c r="E546" s="36"/>
      <c r="F546" s="36"/>
      <c r="G546" s="36"/>
      <c r="H546" s="36"/>
      <c r="I546" s="36"/>
      <c r="J546" s="36"/>
      <c r="K546" s="36"/>
      <c r="L546" s="36"/>
      <c r="M546" s="36"/>
      <c r="N546" s="36"/>
      <c r="O546" s="36"/>
      <c r="P546" s="36"/>
      <c r="Q546" s="36"/>
      <c r="R546" s="36"/>
      <c r="S546" s="36"/>
      <c r="T546" s="36"/>
      <c r="U546" s="36"/>
      <c r="V546" s="36"/>
      <c r="W546" s="36"/>
      <c r="X546" s="36"/>
      <c r="BS546" s="1"/>
      <c r="BT546" s="1"/>
      <c r="BU546" s="1"/>
      <c r="BV546" s="1"/>
      <c r="BW546" s="1"/>
      <c r="BX546" s="1"/>
      <c r="BY546" s="1"/>
      <c r="BZ546" s="1"/>
      <c r="CA546" s="1"/>
      <c r="CB546" s="1"/>
      <c r="CC546" s="1"/>
      <c r="CD546" s="1"/>
      <c r="CE546" s="1"/>
      <c r="CF546" s="1"/>
      <c r="CG546" s="1"/>
      <c r="CH546" s="1"/>
      <c r="CI546" s="1"/>
      <c r="CJ546" s="1"/>
      <c r="CK546" s="1"/>
      <c r="CL546" s="1"/>
      <c r="CM546" s="1"/>
      <c r="CN546" s="1"/>
      <c r="CO546" s="1"/>
      <c r="CP546" s="1"/>
      <c r="CQ546" s="1"/>
      <c r="CR546" s="1"/>
      <c r="CS546" s="1"/>
      <c r="CT546" s="1"/>
      <c r="CU546" s="1"/>
      <c r="CV546" s="1"/>
      <c r="CW546" s="1"/>
      <c r="CX546" s="1"/>
      <c r="CY546" s="1"/>
      <c r="CZ546" s="1"/>
      <c r="DA546" s="1"/>
      <c r="DB546" s="1"/>
      <c r="DC546" s="1"/>
      <c r="DD546" s="1"/>
      <c r="DE546" s="1"/>
      <c r="DF546" s="1"/>
      <c r="DG546" s="1"/>
      <c r="DH546" s="1"/>
      <c r="DI546" s="1"/>
      <c r="DJ546" s="1"/>
      <c r="DK546" s="1"/>
      <c r="DL546" s="1"/>
      <c r="DM546" s="1"/>
      <c r="DN546" s="1"/>
      <c r="DO546" s="1"/>
    </row>
    <row r="547" spans="1:119" ht="13.5" customHeight="1" x14ac:dyDescent="0.2">
      <c r="A547" s="36"/>
      <c r="B547" s="36"/>
      <c r="C547" s="36"/>
      <c r="D547" s="36"/>
      <c r="E547" s="36"/>
      <c r="F547" s="36"/>
      <c r="G547" s="36"/>
      <c r="H547" s="36"/>
      <c r="I547" s="36"/>
      <c r="J547" s="36"/>
      <c r="K547" s="36"/>
      <c r="L547" s="36"/>
      <c r="M547" s="36"/>
      <c r="N547" s="36"/>
      <c r="O547" s="36"/>
      <c r="P547" s="36"/>
      <c r="Q547" s="36"/>
      <c r="R547" s="36"/>
      <c r="S547" s="36"/>
      <c r="T547" s="36"/>
      <c r="U547" s="36"/>
      <c r="V547" s="36"/>
      <c r="W547" s="36"/>
      <c r="X547" s="36"/>
      <c r="BS547" s="1"/>
      <c r="BT547" s="1"/>
      <c r="BU547" s="1"/>
      <c r="BV547" s="1"/>
      <c r="BW547" s="1"/>
      <c r="BX547" s="1"/>
      <c r="BY547" s="1"/>
      <c r="BZ547" s="1"/>
      <c r="CA547" s="1"/>
      <c r="CB547" s="1"/>
      <c r="CC547" s="1"/>
      <c r="CD547" s="1"/>
      <c r="CE547" s="1"/>
      <c r="CF547" s="1"/>
      <c r="CG547" s="1"/>
      <c r="CH547" s="1"/>
      <c r="CI547" s="1"/>
      <c r="CJ547" s="1"/>
      <c r="CK547" s="1"/>
      <c r="CL547" s="1"/>
      <c r="CM547" s="1"/>
      <c r="CN547" s="1"/>
      <c r="CO547" s="1"/>
      <c r="CP547" s="1"/>
      <c r="CQ547" s="1"/>
      <c r="CR547" s="1"/>
      <c r="CS547" s="1"/>
      <c r="CT547" s="1"/>
      <c r="CU547" s="1"/>
      <c r="CV547" s="1"/>
      <c r="CW547" s="1"/>
      <c r="CX547" s="1"/>
      <c r="CY547" s="1"/>
      <c r="CZ547" s="1"/>
      <c r="DA547" s="1"/>
      <c r="DB547" s="1"/>
      <c r="DC547" s="1"/>
      <c r="DD547" s="1"/>
      <c r="DE547" s="1"/>
      <c r="DF547" s="1"/>
      <c r="DG547" s="1"/>
      <c r="DH547" s="1"/>
      <c r="DI547" s="1"/>
      <c r="DJ547" s="1"/>
      <c r="DK547" s="1"/>
      <c r="DL547" s="1"/>
      <c r="DM547" s="1"/>
      <c r="DN547" s="1"/>
      <c r="DO547" s="1"/>
    </row>
    <row r="548" spans="1:119" ht="13.5" customHeight="1" x14ac:dyDescent="0.2">
      <c r="A548" s="36"/>
      <c r="B548" s="36"/>
      <c r="C548" s="36"/>
      <c r="D548" s="36"/>
      <c r="E548" s="36"/>
      <c r="F548" s="36"/>
      <c r="G548" s="36"/>
      <c r="H548" s="36"/>
      <c r="I548" s="36"/>
      <c r="J548" s="36"/>
      <c r="K548" s="36"/>
      <c r="L548" s="36"/>
      <c r="M548" s="36"/>
      <c r="N548" s="36"/>
      <c r="O548" s="36"/>
      <c r="P548" s="36"/>
      <c r="Q548" s="36"/>
      <c r="R548" s="36"/>
      <c r="S548" s="36"/>
      <c r="T548" s="36"/>
      <c r="U548" s="36"/>
      <c r="V548" s="36"/>
      <c r="W548" s="36"/>
      <c r="X548" s="36"/>
      <c r="BS548" s="1"/>
      <c r="BT548" s="1"/>
      <c r="BU548" s="1"/>
      <c r="BV548" s="1"/>
      <c r="BW548" s="1"/>
      <c r="BX548" s="1"/>
      <c r="BY548" s="1"/>
      <c r="BZ548" s="1"/>
      <c r="CA548" s="1"/>
      <c r="CB548" s="1"/>
      <c r="CC548" s="1"/>
      <c r="CD548" s="1"/>
      <c r="CE548" s="1"/>
      <c r="CF548" s="1"/>
      <c r="CG548" s="1"/>
      <c r="CH548" s="1"/>
      <c r="CI548" s="1"/>
      <c r="CJ548" s="1"/>
      <c r="CK548" s="1"/>
      <c r="CL548" s="1"/>
      <c r="CM548" s="1"/>
      <c r="CN548" s="1"/>
      <c r="CO548" s="1"/>
      <c r="CP548" s="1"/>
      <c r="CQ548" s="1"/>
      <c r="CR548" s="1"/>
      <c r="CS548" s="1"/>
      <c r="CT548" s="1"/>
      <c r="CU548" s="1"/>
      <c r="CV548" s="1"/>
      <c r="CW548" s="1"/>
      <c r="CX548" s="1"/>
      <c r="CY548" s="1"/>
      <c r="CZ548" s="1"/>
      <c r="DA548" s="1"/>
      <c r="DB548" s="1"/>
      <c r="DC548" s="1"/>
      <c r="DD548" s="1"/>
      <c r="DE548" s="1"/>
      <c r="DF548" s="1"/>
      <c r="DG548" s="1"/>
      <c r="DH548" s="1"/>
      <c r="DI548" s="1"/>
      <c r="DJ548" s="1"/>
      <c r="DK548" s="1"/>
      <c r="DL548" s="1"/>
      <c r="DM548" s="1"/>
      <c r="DN548" s="1"/>
      <c r="DO548" s="1"/>
    </row>
    <row r="549" spans="1:119" ht="13.5" customHeight="1" x14ac:dyDescent="0.2">
      <c r="A549" s="36"/>
      <c r="B549" s="36"/>
      <c r="C549" s="36"/>
      <c r="D549" s="36"/>
      <c r="E549" s="36"/>
      <c r="F549" s="36"/>
      <c r="G549" s="36"/>
      <c r="H549" s="36"/>
      <c r="I549" s="36"/>
      <c r="J549" s="36"/>
      <c r="K549" s="36"/>
      <c r="L549" s="36"/>
      <c r="M549" s="36"/>
      <c r="N549" s="36"/>
      <c r="O549" s="36"/>
      <c r="P549" s="36"/>
      <c r="Q549" s="36"/>
      <c r="R549" s="36"/>
      <c r="S549" s="36"/>
      <c r="T549" s="36"/>
      <c r="U549" s="36"/>
      <c r="V549" s="36"/>
      <c r="W549" s="36"/>
      <c r="X549" s="36"/>
      <c r="BS549" s="1"/>
      <c r="BT549" s="1"/>
      <c r="BU549" s="1"/>
      <c r="BV549" s="1"/>
      <c r="BW549" s="1"/>
      <c r="BX549" s="1"/>
      <c r="BY549" s="1"/>
      <c r="BZ549" s="1"/>
      <c r="CA549" s="1"/>
      <c r="CB549" s="1"/>
      <c r="CC549" s="1"/>
      <c r="CD549" s="1"/>
      <c r="CE549" s="1"/>
      <c r="CF549" s="1"/>
      <c r="CG549" s="1"/>
      <c r="CH549" s="1"/>
      <c r="CI549" s="1"/>
      <c r="CJ549" s="1"/>
      <c r="CK549" s="1"/>
      <c r="CL549" s="1"/>
      <c r="CM549" s="1"/>
      <c r="CN549" s="1"/>
      <c r="CO549" s="1"/>
      <c r="CP549" s="1"/>
      <c r="CQ549" s="1"/>
      <c r="CR549" s="1"/>
      <c r="CS549" s="1"/>
      <c r="CT549" s="1"/>
      <c r="CU549" s="1"/>
      <c r="CV549" s="1"/>
      <c r="CW549" s="1"/>
      <c r="CX549" s="1"/>
      <c r="CY549" s="1"/>
      <c r="CZ549" s="1"/>
      <c r="DA549" s="1"/>
      <c r="DB549" s="1"/>
      <c r="DC549" s="1"/>
      <c r="DD549" s="1"/>
      <c r="DE549" s="1"/>
      <c r="DF549" s="1"/>
      <c r="DG549" s="1"/>
      <c r="DH549" s="1"/>
      <c r="DI549" s="1"/>
      <c r="DJ549" s="1"/>
      <c r="DK549" s="1"/>
      <c r="DL549" s="1"/>
      <c r="DM549" s="1"/>
      <c r="DN549" s="1"/>
      <c r="DO549" s="1"/>
    </row>
    <row r="550" spans="1:119" ht="13.5" customHeight="1" x14ac:dyDescent="0.2">
      <c r="A550" s="36"/>
      <c r="B550" s="36"/>
      <c r="C550" s="36"/>
      <c r="D550" s="36"/>
      <c r="E550" s="36"/>
      <c r="F550" s="36"/>
      <c r="G550" s="36"/>
      <c r="H550" s="36"/>
      <c r="I550" s="36"/>
      <c r="J550" s="36"/>
      <c r="K550" s="36"/>
      <c r="L550" s="36"/>
      <c r="M550" s="36"/>
      <c r="N550" s="36"/>
      <c r="O550" s="36"/>
      <c r="P550" s="36"/>
      <c r="Q550" s="36"/>
      <c r="R550" s="36"/>
      <c r="S550" s="36"/>
      <c r="T550" s="36"/>
      <c r="U550" s="36"/>
      <c r="V550" s="36"/>
      <c r="W550" s="36"/>
      <c r="X550" s="36"/>
      <c r="BS550" s="1"/>
      <c r="BT550" s="1"/>
      <c r="BU550" s="1"/>
      <c r="BV550" s="1"/>
      <c r="BW550" s="1"/>
      <c r="BX550" s="1"/>
      <c r="BY550" s="1"/>
      <c r="BZ550" s="1"/>
      <c r="CA550" s="1"/>
      <c r="CB550" s="1"/>
      <c r="CC550" s="1"/>
      <c r="CD550" s="1"/>
      <c r="CE550" s="1"/>
      <c r="CF550" s="1"/>
      <c r="CG550" s="1"/>
      <c r="CH550" s="1"/>
      <c r="CI550" s="1"/>
      <c r="CJ550" s="1"/>
      <c r="CK550" s="1"/>
      <c r="CL550" s="1"/>
      <c r="CM550" s="1"/>
      <c r="CN550" s="1"/>
      <c r="CO550" s="1"/>
      <c r="CP550" s="1"/>
      <c r="CQ550" s="1"/>
      <c r="CR550" s="1"/>
      <c r="CS550" s="1"/>
      <c r="CT550" s="1"/>
      <c r="CU550" s="1"/>
      <c r="CV550" s="1"/>
      <c r="CW550" s="1"/>
      <c r="CX550" s="1"/>
      <c r="CY550" s="1"/>
      <c r="CZ550" s="1"/>
      <c r="DA550" s="1"/>
      <c r="DB550" s="1"/>
      <c r="DC550" s="1"/>
      <c r="DD550" s="1"/>
      <c r="DE550" s="1"/>
      <c r="DF550" s="1"/>
      <c r="DG550" s="1"/>
      <c r="DH550" s="1"/>
      <c r="DI550" s="1"/>
      <c r="DJ550" s="1"/>
      <c r="DK550" s="1"/>
      <c r="DL550" s="1"/>
      <c r="DM550" s="1"/>
      <c r="DN550" s="1"/>
      <c r="DO550" s="1"/>
    </row>
    <row r="551" spans="1:119" ht="13.5" customHeight="1" x14ac:dyDescent="0.2">
      <c r="A551" s="36"/>
      <c r="B551" s="36"/>
      <c r="C551" s="36"/>
      <c r="D551" s="36"/>
      <c r="E551" s="36"/>
      <c r="F551" s="36"/>
      <c r="G551" s="36"/>
      <c r="H551" s="36"/>
      <c r="I551" s="36"/>
      <c r="J551" s="36"/>
      <c r="K551" s="36"/>
      <c r="L551" s="36"/>
      <c r="M551" s="36"/>
      <c r="N551" s="36"/>
      <c r="O551" s="36"/>
      <c r="P551" s="36"/>
      <c r="Q551" s="36"/>
      <c r="R551" s="36"/>
      <c r="S551" s="36"/>
      <c r="T551" s="36"/>
      <c r="U551" s="36"/>
      <c r="V551" s="36"/>
      <c r="W551" s="36"/>
      <c r="X551" s="36"/>
      <c r="BS551" s="1"/>
      <c r="BT551" s="1"/>
      <c r="BU551" s="1"/>
      <c r="BV551" s="1"/>
      <c r="BW551" s="1"/>
      <c r="BX551" s="1"/>
      <c r="BY551" s="1"/>
      <c r="BZ551" s="1"/>
      <c r="CA551" s="1"/>
      <c r="CB551" s="1"/>
      <c r="CC551" s="1"/>
      <c r="CD551" s="1"/>
      <c r="CE551" s="1"/>
      <c r="CF551" s="1"/>
      <c r="CG551" s="1"/>
      <c r="CH551" s="1"/>
      <c r="CI551" s="1"/>
      <c r="CJ551" s="1"/>
      <c r="CK551" s="1"/>
      <c r="CL551" s="1"/>
      <c r="CM551" s="1"/>
      <c r="CN551" s="1"/>
      <c r="CO551" s="1"/>
      <c r="CP551" s="1"/>
      <c r="CQ551" s="1"/>
      <c r="CR551" s="1"/>
      <c r="CS551" s="1"/>
      <c r="CT551" s="1"/>
      <c r="CU551" s="1"/>
      <c r="CV551" s="1"/>
      <c r="CW551" s="1"/>
      <c r="CX551" s="1"/>
      <c r="CY551" s="1"/>
      <c r="CZ551" s="1"/>
      <c r="DA551" s="1"/>
      <c r="DB551" s="1"/>
      <c r="DC551" s="1"/>
      <c r="DD551" s="1"/>
      <c r="DE551" s="1"/>
      <c r="DF551" s="1"/>
      <c r="DG551" s="1"/>
      <c r="DH551" s="1"/>
      <c r="DI551" s="1"/>
      <c r="DJ551" s="1"/>
      <c r="DK551" s="1"/>
      <c r="DL551" s="1"/>
      <c r="DM551" s="1"/>
      <c r="DN551" s="1"/>
      <c r="DO551" s="1"/>
    </row>
    <row r="552" spans="1:119" ht="13.5" customHeight="1" x14ac:dyDescent="0.2">
      <c r="A552" s="36"/>
      <c r="B552" s="36"/>
      <c r="C552" s="36"/>
      <c r="D552" s="36"/>
      <c r="E552" s="36"/>
      <c r="F552" s="36"/>
      <c r="G552" s="36"/>
      <c r="H552" s="36"/>
      <c r="I552" s="36"/>
      <c r="J552" s="36"/>
      <c r="K552" s="36"/>
      <c r="L552" s="36"/>
      <c r="M552" s="36"/>
      <c r="N552" s="36"/>
      <c r="O552" s="36"/>
      <c r="P552" s="36"/>
      <c r="Q552" s="36"/>
      <c r="R552" s="36"/>
      <c r="S552" s="36"/>
      <c r="T552" s="36"/>
      <c r="U552" s="36"/>
      <c r="V552" s="36"/>
      <c r="W552" s="36"/>
      <c r="X552" s="36"/>
      <c r="BS552" s="1"/>
      <c r="BT552" s="1"/>
      <c r="BU552" s="1"/>
      <c r="BV552" s="1"/>
      <c r="BW552" s="1"/>
      <c r="BX552" s="1"/>
      <c r="BY552" s="1"/>
      <c r="BZ552" s="1"/>
      <c r="CA552" s="1"/>
      <c r="CB552" s="1"/>
      <c r="CC552" s="1"/>
      <c r="CD552" s="1"/>
      <c r="CE552" s="1"/>
      <c r="CF552" s="1"/>
      <c r="CG552" s="1"/>
      <c r="CH552" s="1"/>
      <c r="CI552" s="1"/>
      <c r="CJ552" s="1"/>
      <c r="CK552" s="1"/>
      <c r="CL552" s="1"/>
      <c r="CM552" s="1"/>
      <c r="CN552" s="1"/>
      <c r="CO552" s="1"/>
      <c r="CP552" s="1"/>
      <c r="CQ552" s="1"/>
      <c r="CR552" s="1"/>
      <c r="CS552" s="1"/>
      <c r="CT552" s="1"/>
      <c r="CU552" s="1"/>
      <c r="CV552" s="1"/>
      <c r="CW552" s="1"/>
      <c r="CX552" s="1"/>
      <c r="CY552" s="1"/>
      <c r="CZ552" s="1"/>
      <c r="DA552" s="1"/>
      <c r="DB552" s="1"/>
      <c r="DC552" s="1"/>
      <c r="DD552" s="1"/>
      <c r="DE552" s="1"/>
      <c r="DF552" s="1"/>
      <c r="DG552" s="1"/>
      <c r="DH552" s="1"/>
      <c r="DI552" s="1"/>
      <c r="DJ552" s="1"/>
      <c r="DK552" s="1"/>
      <c r="DL552" s="1"/>
      <c r="DM552" s="1"/>
      <c r="DN552" s="1"/>
      <c r="DO552" s="1"/>
    </row>
    <row r="553" spans="1:119" ht="13.5" customHeight="1" x14ac:dyDescent="0.2">
      <c r="A553" s="36"/>
      <c r="B553" s="36"/>
      <c r="C553" s="36"/>
      <c r="D553" s="36"/>
      <c r="E553" s="36"/>
      <c r="F553" s="36"/>
      <c r="G553" s="36"/>
      <c r="H553" s="36"/>
      <c r="I553" s="36"/>
      <c r="J553" s="36"/>
      <c r="K553" s="36"/>
      <c r="L553" s="36"/>
      <c r="M553" s="36"/>
      <c r="N553" s="36"/>
      <c r="O553" s="36"/>
      <c r="P553" s="36"/>
      <c r="Q553" s="36"/>
      <c r="R553" s="36"/>
      <c r="S553" s="36"/>
      <c r="T553" s="36"/>
      <c r="U553" s="36"/>
      <c r="V553" s="36"/>
      <c r="W553" s="36"/>
      <c r="X553" s="36"/>
      <c r="BS553" s="1"/>
      <c r="BT553" s="1"/>
      <c r="BU553" s="1"/>
      <c r="BV553" s="1"/>
      <c r="BW553" s="1"/>
      <c r="BX553" s="1"/>
      <c r="BY553" s="1"/>
      <c r="BZ553" s="1"/>
      <c r="CA553" s="1"/>
      <c r="CB553" s="1"/>
      <c r="CC553" s="1"/>
      <c r="CD553" s="1"/>
      <c r="CE553" s="1"/>
      <c r="CF553" s="1"/>
      <c r="CG553" s="1"/>
      <c r="CH553" s="1"/>
      <c r="CI553" s="1"/>
      <c r="CJ553" s="1"/>
      <c r="CK553" s="1"/>
      <c r="CL553" s="1"/>
      <c r="CM553" s="1"/>
      <c r="CN553" s="1"/>
      <c r="CO553" s="1"/>
      <c r="CP553" s="1"/>
      <c r="CQ553" s="1"/>
      <c r="CR553" s="1"/>
      <c r="CS553" s="1"/>
      <c r="CT553" s="1"/>
      <c r="CU553" s="1"/>
      <c r="CV553" s="1"/>
      <c r="CW553" s="1"/>
      <c r="CX553" s="1"/>
      <c r="CY553" s="1"/>
      <c r="CZ553" s="1"/>
      <c r="DA553" s="1"/>
      <c r="DB553" s="1"/>
      <c r="DC553" s="1"/>
      <c r="DD553" s="1"/>
      <c r="DE553" s="1"/>
      <c r="DF553" s="1"/>
      <c r="DG553" s="1"/>
      <c r="DH553" s="1"/>
      <c r="DI553" s="1"/>
      <c r="DJ553" s="1"/>
      <c r="DK553" s="1"/>
      <c r="DL553" s="1"/>
      <c r="DM553" s="1"/>
      <c r="DN553" s="1"/>
      <c r="DO553" s="1"/>
    </row>
    <row r="554" spans="1:119" ht="13.5" customHeight="1" x14ac:dyDescent="0.2">
      <c r="A554" s="36"/>
      <c r="B554" s="36"/>
      <c r="C554" s="36"/>
      <c r="D554" s="36"/>
      <c r="E554" s="36"/>
      <c r="F554" s="36"/>
      <c r="G554" s="36"/>
      <c r="H554" s="36"/>
      <c r="I554" s="36"/>
      <c r="J554" s="36"/>
      <c r="K554" s="36"/>
      <c r="L554" s="36"/>
      <c r="M554" s="36"/>
      <c r="N554" s="36"/>
      <c r="O554" s="36"/>
      <c r="P554" s="36"/>
      <c r="Q554" s="36"/>
      <c r="R554" s="36"/>
      <c r="S554" s="36"/>
      <c r="T554" s="36"/>
      <c r="U554" s="36"/>
      <c r="V554" s="36"/>
      <c r="W554" s="36"/>
      <c r="X554" s="36"/>
      <c r="BS554" s="1"/>
      <c r="BT554" s="1"/>
      <c r="BU554" s="1"/>
      <c r="BV554" s="1"/>
      <c r="BW554" s="1"/>
      <c r="BX554" s="1"/>
      <c r="BY554" s="1"/>
      <c r="BZ554" s="1"/>
      <c r="CA554" s="1"/>
      <c r="CB554" s="1"/>
      <c r="CC554" s="1"/>
      <c r="CD554" s="1"/>
      <c r="CE554" s="1"/>
      <c r="CF554" s="1"/>
      <c r="CG554" s="1"/>
      <c r="CH554" s="1"/>
      <c r="CI554" s="1"/>
      <c r="CJ554" s="1"/>
      <c r="CK554" s="1"/>
      <c r="CL554" s="1"/>
      <c r="CM554" s="1"/>
      <c r="CN554" s="1"/>
      <c r="CO554" s="1"/>
      <c r="CP554" s="1"/>
      <c r="CQ554" s="1"/>
      <c r="CR554" s="1"/>
      <c r="CS554" s="1"/>
      <c r="CT554" s="1"/>
      <c r="CU554" s="1"/>
      <c r="CV554" s="1"/>
      <c r="CW554" s="1"/>
      <c r="CX554" s="1"/>
      <c r="CY554" s="1"/>
      <c r="CZ554" s="1"/>
      <c r="DA554" s="1"/>
      <c r="DB554" s="1"/>
      <c r="DC554" s="1"/>
      <c r="DD554" s="1"/>
      <c r="DE554" s="1"/>
      <c r="DF554" s="1"/>
      <c r="DG554" s="1"/>
      <c r="DH554" s="1"/>
      <c r="DI554" s="1"/>
      <c r="DJ554" s="1"/>
      <c r="DK554" s="1"/>
      <c r="DL554" s="1"/>
      <c r="DM554" s="1"/>
      <c r="DN554" s="1"/>
      <c r="DO554" s="1"/>
    </row>
    <row r="555" spans="1:119" ht="13.5" customHeight="1" x14ac:dyDescent="0.2">
      <c r="A555" s="36"/>
      <c r="B555" s="36"/>
      <c r="C555" s="36"/>
      <c r="D555" s="36"/>
      <c r="E555" s="36"/>
      <c r="F555" s="36"/>
      <c r="G555" s="36"/>
      <c r="H555" s="36"/>
      <c r="I555" s="36"/>
      <c r="J555" s="36"/>
      <c r="K555" s="36"/>
      <c r="L555" s="36"/>
      <c r="M555" s="36"/>
      <c r="N555" s="36"/>
      <c r="O555" s="36"/>
      <c r="P555" s="36"/>
      <c r="Q555" s="36"/>
      <c r="R555" s="36"/>
      <c r="S555" s="36"/>
      <c r="T555" s="36"/>
      <c r="U555" s="36"/>
      <c r="V555" s="36"/>
      <c r="W555" s="36"/>
      <c r="X555" s="36"/>
      <c r="BS555" s="1"/>
      <c r="BT555" s="1"/>
      <c r="BU555" s="1"/>
      <c r="BV555" s="1"/>
      <c r="BW555" s="1"/>
      <c r="BX555" s="1"/>
      <c r="BY555" s="1"/>
      <c r="BZ555" s="1"/>
      <c r="CA555" s="1"/>
      <c r="CB555" s="1"/>
      <c r="CC555" s="1"/>
      <c r="CD555" s="1"/>
      <c r="CE555" s="1"/>
      <c r="CF555" s="1"/>
      <c r="CG555" s="1"/>
      <c r="CH555" s="1"/>
      <c r="CI555" s="1"/>
      <c r="CJ555" s="1"/>
      <c r="CK555" s="1"/>
      <c r="CL555" s="1"/>
      <c r="CM555" s="1"/>
      <c r="CN555" s="1"/>
      <c r="CO555" s="1"/>
      <c r="CP555" s="1"/>
      <c r="CQ555" s="1"/>
      <c r="CR555" s="1"/>
      <c r="CS555" s="1"/>
      <c r="CT555" s="1"/>
      <c r="CU555" s="1"/>
      <c r="CV555" s="1"/>
      <c r="CW555" s="1"/>
      <c r="CX555" s="1"/>
      <c r="CY555" s="1"/>
      <c r="CZ555" s="1"/>
      <c r="DA555" s="1"/>
      <c r="DB555" s="1"/>
      <c r="DC555" s="1"/>
      <c r="DD555" s="1"/>
      <c r="DE555" s="1"/>
      <c r="DF555" s="1"/>
      <c r="DG555" s="1"/>
      <c r="DH555" s="1"/>
      <c r="DI555" s="1"/>
      <c r="DJ555" s="1"/>
      <c r="DK555" s="1"/>
      <c r="DL555" s="1"/>
      <c r="DM555" s="1"/>
      <c r="DN555" s="1"/>
      <c r="DO555" s="1"/>
    </row>
    <row r="556" spans="1:119" ht="13.5" customHeight="1" x14ac:dyDescent="0.2">
      <c r="A556" s="36"/>
      <c r="B556" s="36"/>
      <c r="C556" s="36"/>
      <c r="D556" s="36"/>
      <c r="E556" s="36"/>
      <c r="F556" s="36"/>
      <c r="G556" s="36"/>
      <c r="H556" s="36"/>
      <c r="I556" s="36"/>
      <c r="J556" s="36"/>
      <c r="K556" s="36"/>
      <c r="L556" s="36"/>
      <c r="M556" s="36"/>
      <c r="N556" s="36"/>
      <c r="O556" s="36"/>
      <c r="P556" s="36"/>
      <c r="Q556" s="36"/>
      <c r="R556" s="36"/>
      <c r="S556" s="36"/>
      <c r="T556" s="36"/>
      <c r="U556" s="36"/>
      <c r="V556" s="36"/>
      <c r="W556" s="36"/>
      <c r="X556" s="36"/>
      <c r="BS556" s="1"/>
      <c r="BT556" s="1"/>
      <c r="BU556" s="1"/>
      <c r="BV556" s="1"/>
      <c r="BW556" s="1"/>
      <c r="BX556" s="1"/>
      <c r="BY556" s="1"/>
      <c r="BZ556" s="1"/>
      <c r="CA556" s="1"/>
      <c r="CB556" s="1"/>
      <c r="CC556" s="1"/>
      <c r="CD556" s="1"/>
      <c r="CE556" s="1"/>
      <c r="CF556" s="1"/>
      <c r="CG556" s="1"/>
      <c r="CH556" s="1"/>
      <c r="CI556" s="1"/>
      <c r="CJ556" s="1"/>
      <c r="CK556" s="1"/>
      <c r="CL556" s="1"/>
      <c r="CM556" s="1"/>
      <c r="CN556" s="1"/>
      <c r="CO556" s="1"/>
      <c r="CP556" s="1"/>
      <c r="CQ556" s="1"/>
      <c r="CR556" s="1"/>
      <c r="CS556" s="1"/>
      <c r="CT556" s="1"/>
      <c r="CU556" s="1"/>
      <c r="CV556" s="1"/>
      <c r="CW556" s="1"/>
      <c r="CX556" s="1"/>
      <c r="CY556" s="1"/>
      <c r="CZ556" s="1"/>
      <c r="DA556" s="1"/>
      <c r="DB556" s="1"/>
      <c r="DC556" s="1"/>
      <c r="DD556" s="1"/>
      <c r="DE556" s="1"/>
      <c r="DF556" s="1"/>
      <c r="DG556" s="1"/>
      <c r="DH556" s="1"/>
      <c r="DI556" s="1"/>
      <c r="DJ556" s="1"/>
      <c r="DK556" s="1"/>
      <c r="DL556" s="1"/>
      <c r="DM556" s="1"/>
      <c r="DN556" s="1"/>
      <c r="DO556" s="1"/>
    </row>
    <row r="557" spans="1:119" ht="13.5" customHeight="1" x14ac:dyDescent="0.2">
      <c r="A557" s="36"/>
      <c r="B557" s="36"/>
      <c r="C557" s="36"/>
      <c r="D557" s="36"/>
      <c r="E557" s="36"/>
      <c r="F557" s="36"/>
      <c r="G557" s="36"/>
      <c r="H557" s="36"/>
      <c r="I557" s="36"/>
      <c r="J557" s="36"/>
      <c r="K557" s="36"/>
      <c r="L557" s="36"/>
      <c r="M557" s="36"/>
      <c r="N557" s="36"/>
      <c r="O557" s="36"/>
      <c r="P557" s="36"/>
      <c r="Q557" s="36"/>
      <c r="R557" s="36"/>
      <c r="S557" s="36"/>
      <c r="T557" s="36"/>
      <c r="U557" s="36"/>
      <c r="V557" s="36"/>
      <c r="W557" s="36"/>
      <c r="X557" s="36"/>
      <c r="BS557" s="1"/>
      <c r="BT557" s="1"/>
      <c r="BU557" s="1"/>
      <c r="BV557" s="1"/>
      <c r="BW557" s="1"/>
      <c r="BX557" s="1"/>
      <c r="BY557" s="1"/>
      <c r="BZ557" s="1"/>
      <c r="CA557" s="1"/>
      <c r="CB557" s="1"/>
      <c r="CC557" s="1"/>
      <c r="CD557" s="1"/>
      <c r="CE557" s="1"/>
      <c r="CF557" s="1"/>
      <c r="CG557" s="1"/>
      <c r="CH557" s="1"/>
      <c r="CI557" s="1"/>
      <c r="CJ557" s="1"/>
      <c r="CK557" s="1"/>
      <c r="CL557" s="1"/>
      <c r="CM557" s="1"/>
      <c r="CN557" s="1"/>
      <c r="CO557" s="1"/>
      <c r="CP557" s="1"/>
      <c r="CQ557" s="1"/>
      <c r="CR557" s="1"/>
      <c r="CS557" s="1"/>
      <c r="CT557" s="1"/>
      <c r="CU557" s="1"/>
      <c r="CV557" s="1"/>
      <c r="CW557" s="1"/>
      <c r="CX557" s="1"/>
      <c r="CY557" s="1"/>
      <c r="CZ557" s="1"/>
      <c r="DA557" s="1"/>
      <c r="DB557" s="1"/>
      <c r="DC557" s="1"/>
      <c r="DD557" s="1"/>
      <c r="DE557" s="1"/>
      <c r="DF557" s="1"/>
      <c r="DG557" s="1"/>
      <c r="DH557" s="1"/>
      <c r="DI557" s="1"/>
      <c r="DJ557" s="1"/>
      <c r="DK557" s="1"/>
      <c r="DL557" s="1"/>
      <c r="DM557" s="1"/>
      <c r="DN557" s="1"/>
      <c r="DO557" s="1"/>
    </row>
    <row r="558" spans="1:119" ht="13.5" customHeight="1" x14ac:dyDescent="0.2">
      <c r="A558" s="36"/>
      <c r="B558" s="36"/>
      <c r="C558" s="36"/>
      <c r="D558" s="36"/>
      <c r="E558" s="36"/>
      <c r="F558" s="36"/>
      <c r="G558" s="36"/>
      <c r="H558" s="36"/>
      <c r="I558" s="36"/>
      <c r="J558" s="36"/>
      <c r="K558" s="36"/>
      <c r="L558" s="36"/>
      <c r="M558" s="36"/>
      <c r="N558" s="36"/>
      <c r="O558" s="36"/>
      <c r="P558" s="36"/>
      <c r="Q558" s="36"/>
      <c r="R558" s="36"/>
      <c r="S558" s="36"/>
      <c r="T558" s="36"/>
      <c r="U558" s="36"/>
      <c r="V558" s="36"/>
      <c r="W558" s="36"/>
      <c r="X558" s="36"/>
      <c r="BS558" s="1"/>
      <c r="BT558" s="1"/>
      <c r="BU558" s="1"/>
      <c r="BV558" s="1"/>
      <c r="BW558" s="1"/>
      <c r="BX558" s="1"/>
      <c r="BY558" s="1"/>
      <c r="BZ558" s="1"/>
      <c r="CA558" s="1"/>
      <c r="CB558" s="1"/>
      <c r="CC558" s="1"/>
      <c r="CD558" s="1"/>
      <c r="CE558" s="1"/>
      <c r="CF558" s="1"/>
      <c r="CG558" s="1"/>
      <c r="CH558" s="1"/>
      <c r="CI558" s="1"/>
      <c r="CJ558" s="1"/>
      <c r="CK558" s="1"/>
      <c r="CL558" s="1"/>
      <c r="CM558" s="1"/>
      <c r="CN558" s="1"/>
      <c r="CO558" s="1"/>
      <c r="CP558" s="1"/>
      <c r="CQ558" s="1"/>
      <c r="CR558" s="1"/>
      <c r="CS558" s="1"/>
      <c r="CT558" s="1"/>
      <c r="CU558" s="1"/>
      <c r="CV558" s="1"/>
      <c r="CW558" s="1"/>
      <c r="CX558" s="1"/>
      <c r="CY558" s="1"/>
      <c r="CZ558" s="1"/>
      <c r="DA558" s="1"/>
      <c r="DB558" s="1"/>
      <c r="DC558" s="1"/>
      <c r="DD558" s="1"/>
      <c r="DE558" s="1"/>
      <c r="DF558" s="1"/>
      <c r="DG558" s="1"/>
      <c r="DH558" s="1"/>
      <c r="DI558" s="1"/>
      <c r="DJ558" s="1"/>
      <c r="DK558" s="1"/>
      <c r="DL558" s="1"/>
      <c r="DM558" s="1"/>
      <c r="DN558" s="1"/>
      <c r="DO558" s="1"/>
    </row>
    <row r="559" spans="1:119" ht="13.5" customHeight="1" x14ac:dyDescent="0.2">
      <c r="A559" s="36"/>
      <c r="B559" s="36"/>
      <c r="C559" s="36"/>
      <c r="D559" s="36"/>
      <c r="E559" s="36"/>
      <c r="F559" s="36"/>
      <c r="G559" s="36"/>
      <c r="H559" s="36"/>
      <c r="I559" s="36"/>
      <c r="J559" s="36"/>
      <c r="K559" s="36"/>
      <c r="L559" s="36"/>
      <c r="M559" s="36"/>
      <c r="N559" s="36"/>
      <c r="O559" s="36"/>
      <c r="P559" s="36"/>
      <c r="Q559" s="36"/>
      <c r="R559" s="36"/>
      <c r="S559" s="36"/>
      <c r="T559" s="36"/>
      <c r="U559" s="36"/>
      <c r="V559" s="36"/>
      <c r="W559" s="36"/>
      <c r="X559" s="36"/>
      <c r="BS559" s="1"/>
      <c r="BT559" s="1"/>
      <c r="BU559" s="1"/>
      <c r="BV559" s="1"/>
      <c r="BW559" s="1"/>
      <c r="BX559" s="1"/>
      <c r="BY559" s="1"/>
      <c r="BZ559" s="1"/>
      <c r="CA559" s="1"/>
      <c r="CB559" s="1"/>
      <c r="CC559" s="1"/>
      <c r="CD559" s="1"/>
      <c r="CE559" s="1"/>
      <c r="CF559" s="1"/>
      <c r="CG559" s="1"/>
      <c r="CH559" s="1"/>
      <c r="CI559" s="1"/>
      <c r="CJ559" s="1"/>
      <c r="CK559" s="1"/>
      <c r="CL559" s="1"/>
      <c r="CM559" s="1"/>
      <c r="CN559" s="1"/>
      <c r="CO559" s="1"/>
      <c r="CP559" s="1"/>
      <c r="CQ559" s="1"/>
      <c r="CR559" s="1"/>
      <c r="CS559" s="1"/>
      <c r="CT559" s="1"/>
      <c r="CU559" s="1"/>
      <c r="CV559" s="1"/>
      <c r="CW559" s="1"/>
      <c r="CX559" s="1"/>
      <c r="CY559" s="1"/>
      <c r="CZ559" s="1"/>
      <c r="DA559" s="1"/>
      <c r="DB559" s="1"/>
      <c r="DC559" s="1"/>
      <c r="DD559" s="1"/>
      <c r="DE559" s="1"/>
      <c r="DF559" s="1"/>
      <c r="DG559" s="1"/>
      <c r="DH559" s="1"/>
      <c r="DI559" s="1"/>
      <c r="DJ559" s="1"/>
      <c r="DK559" s="1"/>
      <c r="DL559" s="1"/>
      <c r="DM559" s="1"/>
      <c r="DN559" s="1"/>
      <c r="DO559" s="1"/>
    </row>
    <row r="560" spans="1:119" ht="13.5" customHeight="1" x14ac:dyDescent="0.2">
      <c r="A560" s="36"/>
      <c r="B560" s="36"/>
      <c r="C560" s="36"/>
      <c r="D560" s="36"/>
      <c r="E560" s="36"/>
      <c r="F560" s="36"/>
      <c r="G560" s="36"/>
      <c r="H560" s="36"/>
      <c r="I560" s="36"/>
      <c r="J560" s="36"/>
      <c r="K560" s="36"/>
      <c r="L560" s="36"/>
      <c r="M560" s="36"/>
      <c r="N560" s="36"/>
      <c r="O560" s="36"/>
      <c r="P560" s="36"/>
      <c r="Q560" s="36"/>
      <c r="R560" s="36"/>
      <c r="S560" s="36"/>
      <c r="T560" s="36"/>
      <c r="U560" s="36"/>
      <c r="V560" s="36"/>
      <c r="W560" s="36"/>
      <c r="X560" s="36"/>
      <c r="BS560" s="1"/>
      <c r="BT560" s="1"/>
      <c r="BU560" s="1"/>
      <c r="BV560" s="1"/>
      <c r="BW560" s="1"/>
      <c r="BX560" s="1"/>
      <c r="BY560" s="1"/>
      <c r="BZ560" s="1"/>
      <c r="CA560" s="1"/>
      <c r="CB560" s="1"/>
      <c r="CC560" s="1"/>
      <c r="CD560" s="1"/>
      <c r="CE560" s="1"/>
      <c r="CF560" s="1"/>
      <c r="CG560" s="1"/>
      <c r="CH560" s="1"/>
      <c r="CI560" s="1"/>
      <c r="CJ560" s="1"/>
      <c r="CK560" s="1"/>
      <c r="CL560" s="1"/>
      <c r="CM560" s="1"/>
      <c r="CN560" s="1"/>
      <c r="CO560" s="1"/>
      <c r="CP560" s="1"/>
      <c r="CQ560" s="1"/>
      <c r="CR560" s="1"/>
      <c r="CS560" s="1"/>
      <c r="CT560" s="1"/>
      <c r="CU560" s="1"/>
      <c r="CV560" s="1"/>
      <c r="CW560" s="1"/>
      <c r="CX560" s="1"/>
      <c r="CY560" s="1"/>
      <c r="CZ560" s="1"/>
      <c r="DA560" s="1"/>
      <c r="DB560" s="1"/>
      <c r="DC560" s="1"/>
      <c r="DD560" s="1"/>
      <c r="DE560" s="1"/>
      <c r="DF560" s="1"/>
      <c r="DG560" s="1"/>
      <c r="DH560" s="1"/>
      <c r="DI560" s="1"/>
      <c r="DJ560" s="1"/>
      <c r="DK560" s="1"/>
      <c r="DL560" s="1"/>
      <c r="DM560" s="1"/>
      <c r="DN560" s="1"/>
      <c r="DO560" s="1"/>
    </row>
    <row r="561" spans="1:119" ht="13.5" customHeight="1" x14ac:dyDescent="0.2">
      <c r="A561" s="36"/>
      <c r="B561" s="36"/>
      <c r="C561" s="36"/>
      <c r="D561" s="36"/>
      <c r="E561" s="36"/>
      <c r="F561" s="36"/>
      <c r="G561" s="36"/>
      <c r="H561" s="36"/>
      <c r="I561" s="36"/>
      <c r="J561" s="36"/>
      <c r="K561" s="36"/>
      <c r="L561" s="36"/>
      <c r="M561" s="36"/>
      <c r="N561" s="36"/>
      <c r="O561" s="36"/>
      <c r="P561" s="36"/>
      <c r="Q561" s="36"/>
      <c r="R561" s="36"/>
      <c r="S561" s="36"/>
      <c r="T561" s="36"/>
      <c r="U561" s="36"/>
      <c r="V561" s="36"/>
      <c r="W561" s="36"/>
      <c r="X561" s="36"/>
      <c r="BS561" s="1"/>
      <c r="BT561" s="1"/>
      <c r="BU561" s="1"/>
      <c r="BV561" s="1"/>
      <c r="BW561" s="1"/>
      <c r="BX561" s="1"/>
      <c r="BY561" s="1"/>
      <c r="BZ561" s="1"/>
      <c r="CA561" s="1"/>
      <c r="CB561" s="1"/>
      <c r="CC561" s="1"/>
      <c r="CD561" s="1"/>
      <c r="CE561" s="1"/>
      <c r="CF561" s="1"/>
      <c r="CG561" s="1"/>
      <c r="CH561" s="1"/>
      <c r="CI561" s="1"/>
      <c r="CJ561" s="1"/>
      <c r="CK561" s="1"/>
      <c r="CL561" s="1"/>
      <c r="CM561" s="1"/>
      <c r="CN561" s="1"/>
      <c r="CO561" s="1"/>
      <c r="CP561" s="1"/>
      <c r="CQ561" s="1"/>
      <c r="CR561" s="1"/>
      <c r="CS561" s="1"/>
      <c r="CT561" s="1"/>
      <c r="CU561" s="1"/>
      <c r="CV561" s="1"/>
      <c r="CW561" s="1"/>
      <c r="CX561" s="1"/>
      <c r="CY561" s="1"/>
      <c r="CZ561" s="1"/>
      <c r="DA561" s="1"/>
      <c r="DB561" s="1"/>
      <c r="DC561" s="1"/>
      <c r="DD561" s="1"/>
      <c r="DE561" s="1"/>
      <c r="DF561" s="1"/>
      <c r="DG561" s="1"/>
      <c r="DH561" s="1"/>
      <c r="DI561" s="1"/>
      <c r="DJ561" s="1"/>
      <c r="DK561" s="1"/>
      <c r="DL561" s="1"/>
      <c r="DM561" s="1"/>
      <c r="DN561" s="1"/>
      <c r="DO561" s="1"/>
    </row>
    <row r="562" spans="1:119" ht="13.5" customHeight="1" x14ac:dyDescent="0.2">
      <c r="A562" s="36"/>
      <c r="B562" s="36"/>
      <c r="C562" s="36"/>
      <c r="D562" s="36"/>
      <c r="E562" s="36"/>
      <c r="F562" s="36"/>
      <c r="G562" s="36"/>
      <c r="H562" s="36"/>
      <c r="I562" s="36"/>
      <c r="J562" s="36"/>
      <c r="K562" s="36"/>
      <c r="L562" s="36"/>
      <c r="M562" s="36"/>
      <c r="N562" s="36"/>
      <c r="O562" s="36"/>
      <c r="P562" s="36"/>
      <c r="Q562" s="36"/>
      <c r="R562" s="36"/>
      <c r="S562" s="36"/>
      <c r="T562" s="36"/>
      <c r="U562" s="36"/>
      <c r="V562" s="36"/>
      <c r="W562" s="36"/>
      <c r="X562" s="36"/>
      <c r="BS562" s="1"/>
      <c r="BT562" s="1"/>
      <c r="BU562" s="1"/>
      <c r="BV562" s="1"/>
      <c r="BW562" s="1"/>
      <c r="BX562" s="1"/>
      <c r="BY562" s="1"/>
      <c r="BZ562" s="1"/>
      <c r="CA562" s="1"/>
      <c r="CB562" s="1"/>
      <c r="CC562" s="1"/>
      <c r="CD562" s="1"/>
      <c r="CE562" s="1"/>
      <c r="CF562" s="1"/>
      <c r="CG562" s="1"/>
      <c r="CH562" s="1"/>
      <c r="CI562" s="1"/>
      <c r="CJ562" s="1"/>
      <c r="CK562" s="1"/>
      <c r="CL562" s="1"/>
      <c r="CM562" s="1"/>
      <c r="CN562" s="1"/>
      <c r="CO562" s="1"/>
      <c r="CP562" s="1"/>
      <c r="CQ562" s="1"/>
      <c r="CR562" s="1"/>
      <c r="CS562" s="1"/>
      <c r="CT562" s="1"/>
      <c r="CU562" s="1"/>
      <c r="CV562" s="1"/>
      <c r="CW562" s="1"/>
      <c r="CX562" s="1"/>
      <c r="CY562" s="1"/>
      <c r="CZ562" s="1"/>
      <c r="DA562" s="1"/>
      <c r="DB562" s="1"/>
      <c r="DC562" s="1"/>
      <c r="DD562" s="1"/>
      <c r="DE562" s="1"/>
      <c r="DF562" s="1"/>
      <c r="DG562" s="1"/>
      <c r="DH562" s="1"/>
      <c r="DI562" s="1"/>
      <c r="DJ562" s="1"/>
      <c r="DK562" s="1"/>
      <c r="DL562" s="1"/>
      <c r="DM562" s="1"/>
      <c r="DN562" s="1"/>
      <c r="DO562" s="1"/>
    </row>
    <row r="563" spans="1:119" ht="13.5" customHeight="1" x14ac:dyDescent="0.2">
      <c r="A563" s="36"/>
      <c r="B563" s="36"/>
      <c r="C563" s="36"/>
      <c r="D563" s="36"/>
      <c r="E563" s="36"/>
      <c r="F563" s="36"/>
      <c r="G563" s="36"/>
      <c r="H563" s="36"/>
      <c r="I563" s="36"/>
      <c r="J563" s="36"/>
      <c r="K563" s="36"/>
      <c r="L563" s="36"/>
      <c r="M563" s="36"/>
      <c r="N563" s="36"/>
      <c r="O563" s="36"/>
      <c r="P563" s="36"/>
      <c r="Q563" s="36"/>
      <c r="R563" s="36"/>
      <c r="S563" s="36"/>
      <c r="T563" s="36"/>
      <c r="U563" s="36"/>
      <c r="V563" s="36"/>
      <c r="W563" s="36"/>
      <c r="X563" s="36"/>
      <c r="BS563" s="1"/>
      <c r="BT563" s="1"/>
      <c r="BU563" s="1"/>
      <c r="BV563" s="1"/>
      <c r="BW563" s="1"/>
      <c r="BX563" s="1"/>
      <c r="BY563" s="1"/>
      <c r="BZ563" s="1"/>
      <c r="CA563" s="1"/>
      <c r="CB563" s="1"/>
      <c r="CC563" s="1"/>
      <c r="CD563" s="1"/>
      <c r="CE563" s="1"/>
      <c r="CF563" s="1"/>
      <c r="CG563" s="1"/>
      <c r="CH563" s="1"/>
      <c r="CI563" s="1"/>
      <c r="CJ563" s="1"/>
      <c r="CK563" s="1"/>
      <c r="CL563" s="1"/>
      <c r="CM563" s="1"/>
      <c r="CN563" s="1"/>
      <c r="CO563" s="1"/>
      <c r="CP563" s="1"/>
      <c r="CQ563" s="1"/>
      <c r="CR563" s="1"/>
      <c r="CS563" s="1"/>
      <c r="CT563" s="1"/>
      <c r="CU563" s="1"/>
      <c r="CV563" s="1"/>
      <c r="CW563" s="1"/>
      <c r="CX563" s="1"/>
      <c r="CY563" s="1"/>
      <c r="CZ563" s="1"/>
      <c r="DA563" s="1"/>
      <c r="DB563" s="1"/>
      <c r="DC563" s="1"/>
      <c r="DD563" s="1"/>
      <c r="DE563" s="1"/>
      <c r="DF563" s="1"/>
      <c r="DG563" s="1"/>
      <c r="DH563" s="1"/>
      <c r="DI563" s="1"/>
      <c r="DJ563" s="1"/>
      <c r="DK563" s="1"/>
      <c r="DL563" s="1"/>
      <c r="DM563" s="1"/>
      <c r="DN563" s="1"/>
      <c r="DO563" s="1"/>
    </row>
    <row r="564" spans="1:119" ht="13.5" customHeight="1" x14ac:dyDescent="0.2">
      <c r="A564" s="36"/>
      <c r="B564" s="36"/>
      <c r="C564" s="36"/>
      <c r="D564" s="36"/>
      <c r="E564" s="36"/>
      <c r="F564" s="36"/>
      <c r="G564" s="36"/>
      <c r="H564" s="36"/>
      <c r="I564" s="36"/>
      <c r="J564" s="36"/>
      <c r="K564" s="36"/>
      <c r="L564" s="36"/>
      <c r="M564" s="36"/>
      <c r="N564" s="36"/>
      <c r="O564" s="36"/>
      <c r="P564" s="36"/>
      <c r="Q564" s="36"/>
      <c r="R564" s="36"/>
      <c r="S564" s="36"/>
      <c r="T564" s="36"/>
      <c r="U564" s="36"/>
      <c r="V564" s="36"/>
      <c r="W564" s="36"/>
      <c r="X564" s="36"/>
      <c r="BS564" s="1"/>
      <c r="BT564" s="1"/>
      <c r="BU564" s="1"/>
      <c r="BV564" s="1"/>
      <c r="BW564" s="1"/>
      <c r="BX564" s="1"/>
      <c r="BY564" s="1"/>
      <c r="BZ564" s="1"/>
      <c r="CA564" s="1"/>
      <c r="CB564" s="1"/>
      <c r="CC564" s="1"/>
      <c r="CD564" s="1"/>
      <c r="CE564" s="1"/>
      <c r="CF564" s="1"/>
      <c r="CG564" s="1"/>
      <c r="CH564" s="1"/>
      <c r="CI564" s="1"/>
      <c r="CJ564" s="1"/>
      <c r="CK564" s="1"/>
      <c r="CL564" s="1"/>
      <c r="CM564" s="1"/>
      <c r="CN564" s="1"/>
      <c r="CO564" s="1"/>
      <c r="CP564" s="1"/>
      <c r="CQ564" s="1"/>
      <c r="CR564" s="1"/>
      <c r="CS564" s="1"/>
      <c r="CT564" s="1"/>
      <c r="CU564" s="1"/>
      <c r="CV564" s="1"/>
      <c r="CW564" s="1"/>
      <c r="CX564" s="1"/>
      <c r="CY564" s="1"/>
      <c r="CZ564" s="1"/>
      <c r="DA564" s="1"/>
      <c r="DB564" s="1"/>
      <c r="DC564" s="1"/>
      <c r="DD564" s="1"/>
      <c r="DE564" s="1"/>
      <c r="DF564" s="1"/>
      <c r="DG564" s="1"/>
      <c r="DH564" s="1"/>
      <c r="DI564" s="1"/>
      <c r="DJ564" s="1"/>
      <c r="DK564" s="1"/>
      <c r="DL564" s="1"/>
      <c r="DM564" s="1"/>
      <c r="DN564" s="1"/>
      <c r="DO564" s="1"/>
    </row>
    <row r="565" spans="1:119" ht="13.5" customHeight="1" x14ac:dyDescent="0.2">
      <c r="A565" s="36"/>
      <c r="B565" s="36"/>
      <c r="C565" s="36"/>
      <c r="D565" s="36"/>
      <c r="E565" s="36"/>
      <c r="F565" s="36"/>
      <c r="G565" s="36"/>
      <c r="H565" s="36"/>
      <c r="I565" s="36"/>
      <c r="J565" s="36"/>
      <c r="K565" s="36"/>
      <c r="L565" s="36"/>
      <c r="M565" s="36"/>
      <c r="N565" s="36"/>
      <c r="O565" s="36"/>
      <c r="P565" s="36"/>
      <c r="Q565" s="36"/>
      <c r="R565" s="36"/>
      <c r="S565" s="36"/>
      <c r="T565" s="36"/>
      <c r="U565" s="36"/>
      <c r="V565" s="36"/>
      <c r="W565" s="36"/>
      <c r="X565" s="36"/>
      <c r="BS565" s="1"/>
      <c r="BT565" s="1"/>
      <c r="BU565" s="1"/>
      <c r="BV565" s="1"/>
      <c r="BW565" s="1"/>
      <c r="BX565" s="1"/>
      <c r="BY565" s="1"/>
      <c r="BZ565" s="1"/>
      <c r="CA565" s="1"/>
      <c r="CB565" s="1"/>
      <c r="CC565" s="1"/>
      <c r="CD565" s="1"/>
      <c r="CE565" s="1"/>
      <c r="CF565" s="1"/>
      <c r="CG565" s="1"/>
      <c r="CH565" s="1"/>
      <c r="CI565" s="1"/>
      <c r="CJ565" s="1"/>
      <c r="CK565" s="1"/>
      <c r="CL565" s="1"/>
      <c r="CM565" s="1"/>
      <c r="CN565" s="1"/>
      <c r="CO565" s="1"/>
      <c r="CP565" s="1"/>
      <c r="CQ565" s="1"/>
      <c r="CR565" s="1"/>
      <c r="CS565" s="1"/>
      <c r="CT565" s="1"/>
      <c r="CU565" s="1"/>
      <c r="CV565" s="1"/>
      <c r="CW565" s="1"/>
      <c r="CX565" s="1"/>
      <c r="CY565" s="1"/>
      <c r="CZ565" s="1"/>
      <c r="DA565" s="1"/>
      <c r="DB565" s="1"/>
      <c r="DC565" s="1"/>
      <c r="DD565" s="1"/>
      <c r="DE565" s="1"/>
      <c r="DF565" s="1"/>
      <c r="DG565" s="1"/>
      <c r="DH565" s="1"/>
      <c r="DI565" s="1"/>
      <c r="DJ565" s="1"/>
      <c r="DK565" s="1"/>
      <c r="DL565" s="1"/>
      <c r="DM565" s="1"/>
      <c r="DN565" s="1"/>
      <c r="DO565" s="1"/>
    </row>
    <row r="566" spans="1:119" ht="13.5" customHeight="1" x14ac:dyDescent="0.2">
      <c r="A566" s="36"/>
      <c r="B566" s="36"/>
      <c r="C566" s="36"/>
      <c r="D566" s="36"/>
      <c r="E566" s="36"/>
      <c r="F566" s="36"/>
      <c r="G566" s="36"/>
      <c r="H566" s="36"/>
      <c r="I566" s="36"/>
      <c r="J566" s="36"/>
      <c r="K566" s="36"/>
      <c r="L566" s="36"/>
      <c r="M566" s="36"/>
      <c r="N566" s="36"/>
      <c r="O566" s="36"/>
      <c r="P566" s="36"/>
      <c r="Q566" s="36"/>
      <c r="R566" s="36"/>
      <c r="S566" s="36"/>
      <c r="T566" s="36"/>
      <c r="U566" s="36"/>
      <c r="V566" s="36"/>
      <c r="W566" s="36"/>
      <c r="X566" s="36"/>
      <c r="BS566" s="1"/>
      <c r="BT566" s="1"/>
      <c r="BU566" s="1"/>
      <c r="BV566" s="1"/>
      <c r="BW566" s="1"/>
      <c r="BX566" s="1"/>
      <c r="BY566" s="1"/>
      <c r="BZ566" s="1"/>
      <c r="CA566" s="1"/>
      <c r="CB566" s="1"/>
      <c r="CC566" s="1"/>
      <c r="CD566" s="1"/>
      <c r="CE566" s="1"/>
      <c r="CF566" s="1"/>
      <c r="CG566" s="1"/>
      <c r="CH566" s="1"/>
      <c r="CI566" s="1"/>
      <c r="CJ566" s="1"/>
      <c r="CK566" s="1"/>
      <c r="CL566" s="1"/>
      <c r="CM566" s="1"/>
      <c r="CN566" s="1"/>
      <c r="CO566" s="1"/>
      <c r="CP566" s="1"/>
      <c r="CQ566" s="1"/>
      <c r="CR566" s="1"/>
      <c r="CS566" s="1"/>
      <c r="CT566" s="1"/>
      <c r="CU566" s="1"/>
      <c r="CV566" s="1"/>
      <c r="CW566" s="1"/>
      <c r="CX566" s="1"/>
      <c r="CY566" s="1"/>
      <c r="CZ566" s="1"/>
      <c r="DA566" s="1"/>
      <c r="DB566" s="1"/>
      <c r="DC566" s="1"/>
      <c r="DD566" s="1"/>
      <c r="DE566" s="1"/>
      <c r="DF566" s="1"/>
      <c r="DG566" s="1"/>
      <c r="DH566" s="1"/>
      <c r="DI566" s="1"/>
      <c r="DJ566" s="1"/>
      <c r="DK566" s="1"/>
      <c r="DL566" s="1"/>
      <c r="DM566" s="1"/>
      <c r="DN566" s="1"/>
      <c r="DO566" s="1"/>
    </row>
    <row r="567" spans="1:119" ht="13.5" customHeight="1" x14ac:dyDescent="0.2">
      <c r="A567" s="36"/>
      <c r="B567" s="36"/>
      <c r="C567" s="36"/>
      <c r="D567" s="36"/>
      <c r="E567" s="36"/>
      <c r="F567" s="36"/>
      <c r="G567" s="36"/>
      <c r="H567" s="36"/>
      <c r="I567" s="36"/>
      <c r="J567" s="36"/>
      <c r="K567" s="36"/>
      <c r="L567" s="36"/>
      <c r="M567" s="36"/>
      <c r="N567" s="36"/>
      <c r="O567" s="36"/>
      <c r="P567" s="36"/>
      <c r="Q567" s="36"/>
      <c r="R567" s="36"/>
      <c r="S567" s="36"/>
      <c r="T567" s="36"/>
      <c r="U567" s="36"/>
      <c r="V567" s="36"/>
      <c r="W567" s="36"/>
      <c r="X567" s="36"/>
      <c r="BS567" s="1"/>
      <c r="BT567" s="1"/>
      <c r="BU567" s="1"/>
      <c r="BV567" s="1"/>
      <c r="BW567" s="1"/>
      <c r="BX567" s="1"/>
      <c r="BY567" s="1"/>
      <c r="BZ567" s="1"/>
      <c r="CA567" s="1"/>
      <c r="CB567" s="1"/>
      <c r="CC567" s="1"/>
      <c r="CD567" s="1"/>
      <c r="CE567" s="1"/>
      <c r="CF567" s="1"/>
      <c r="CG567" s="1"/>
      <c r="CH567" s="1"/>
      <c r="CI567" s="1"/>
      <c r="CJ567" s="1"/>
      <c r="CK567" s="1"/>
      <c r="CL567" s="1"/>
      <c r="CM567" s="1"/>
      <c r="CN567" s="1"/>
      <c r="CO567" s="1"/>
      <c r="CP567" s="1"/>
      <c r="CQ567" s="1"/>
      <c r="CR567" s="1"/>
      <c r="CS567" s="1"/>
      <c r="CT567" s="1"/>
      <c r="CU567" s="1"/>
      <c r="CV567" s="1"/>
      <c r="CW567" s="1"/>
      <c r="CX567" s="1"/>
      <c r="CY567" s="1"/>
      <c r="CZ567" s="1"/>
      <c r="DA567" s="1"/>
      <c r="DB567" s="1"/>
      <c r="DC567" s="1"/>
      <c r="DD567" s="1"/>
      <c r="DE567" s="1"/>
      <c r="DF567" s="1"/>
      <c r="DG567" s="1"/>
      <c r="DH567" s="1"/>
      <c r="DI567" s="1"/>
      <c r="DJ567" s="1"/>
      <c r="DK567" s="1"/>
      <c r="DL567" s="1"/>
      <c r="DM567" s="1"/>
      <c r="DN567" s="1"/>
      <c r="DO567" s="1"/>
    </row>
    <row r="568" spans="1:119" ht="13.5" customHeight="1" x14ac:dyDescent="0.2">
      <c r="A568" s="36"/>
      <c r="B568" s="36"/>
      <c r="C568" s="36"/>
      <c r="D568" s="36"/>
      <c r="E568" s="36"/>
      <c r="F568" s="36"/>
      <c r="G568" s="36"/>
      <c r="H568" s="36"/>
      <c r="I568" s="36"/>
      <c r="J568" s="36"/>
      <c r="K568" s="36"/>
      <c r="L568" s="36"/>
      <c r="M568" s="36"/>
      <c r="N568" s="36"/>
      <c r="O568" s="36"/>
      <c r="P568" s="36"/>
      <c r="Q568" s="36"/>
      <c r="R568" s="36"/>
      <c r="S568" s="36"/>
      <c r="T568" s="36"/>
      <c r="U568" s="36"/>
      <c r="V568" s="36"/>
      <c r="W568" s="36"/>
      <c r="X568" s="36"/>
      <c r="BS568" s="1"/>
      <c r="BT568" s="1"/>
      <c r="BU568" s="1"/>
      <c r="BV568" s="1"/>
      <c r="BW568" s="1"/>
      <c r="BX568" s="1"/>
      <c r="BY568" s="1"/>
      <c r="BZ568" s="1"/>
      <c r="CA568" s="1"/>
      <c r="CB568" s="1"/>
      <c r="CC568" s="1"/>
      <c r="CD568" s="1"/>
      <c r="CE568" s="1"/>
      <c r="CF568" s="1"/>
      <c r="CG568" s="1"/>
      <c r="CH568" s="1"/>
      <c r="CI568" s="1"/>
      <c r="CJ568" s="1"/>
      <c r="CK568" s="1"/>
      <c r="CL568" s="1"/>
      <c r="CM568" s="1"/>
      <c r="CN568" s="1"/>
      <c r="CO568" s="1"/>
      <c r="CP568" s="1"/>
      <c r="CQ568" s="1"/>
      <c r="CR568" s="1"/>
      <c r="CS568" s="1"/>
      <c r="CT568" s="1"/>
      <c r="CU568" s="1"/>
      <c r="CV568" s="1"/>
      <c r="CW568" s="1"/>
      <c r="CX568" s="1"/>
      <c r="CY568" s="1"/>
      <c r="CZ568" s="1"/>
      <c r="DA568" s="1"/>
      <c r="DB568" s="1"/>
      <c r="DC568" s="1"/>
      <c r="DD568" s="1"/>
      <c r="DE568" s="1"/>
      <c r="DF568" s="1"/>
      <c r="DG568" s="1"/>
      <c r="DH568" s="1"/>
      <c r="DI568" s="1"/>
      <c r="DJ568" s="1"/>
      <c r="DK568" s="1"/>
      <c r="DL568" s="1"/>
      <c r="DM568" s="1"/>
      <c r="DN568" s="1"/>
      <c r="DO568" s="1"/>
    </row>
    <row r="569" spans="1:119" ht="13.5" customHeight="1" x14ac:dyDescent="0.2">
      <c r="A569" s="36"/>
      <c r="B569" s="36"/>
      <c r="C569" s="36"/>
      <c r="D569" s="36"/>
      <c r="E569" s="36"/>
      <c r="F569" s="36"/>
      <c r="G569" s="36"/>
      <c r="H569" s="36"/>
      <c r="I569" s="36"/>
      <c r="J569" s="36"/>
      <c r="K569" s="36"/>
      <c r="L569" s="36"/>
      <c r="M569" s="36"/>
      <c r="N569" s="36"/>
      <c r="O569" s="36"/>
      <c r="P569" s="36"/>
      <c r="Q569" s="36"/>
      <c r="R569" s="36"/>
      <c r="S569" s="36"/>
      <c r="T569" s="36"/>
      <c r="U569" s="36"/>
      <c r="V569" s="36"/>
      <c r="W569" s="36"/>
      <c r="X569" s="36"/>
      <c r="BS569" s="1"/>
      <c r="BT569" s="1"/>
      <c r="BU569" s="1"/>
      <c r="BV569" s="1"/>
      <c r="BW569" s="1"/>
      <c r="BX569" s="1"/>
      <c r="BY569" s="1"/>
      <c r="BZ569" s="1"/>
      <c r="CA569" s="1"/>
      <c r="CB569" s="1"/>
      <c r="CC569" s="1"/>
      <c r="CD569" s="1"/>
      <c r="CE569" s="1"/>
      <c r="CF569" s="1"/>
      <c r="CG569" s="1"/>
      <c r="CH569" s="1"/>
      <c r="CI569" s="1"/>
      <c r="CJ569" s="1"/>
      <c r="CK569" s="1"/>
      <c r="CL569" s="1"/>
      <c r="CM569" s="1"/>
      <c r="CN569" s="1"/>
      <c r="CO569" s="1"/>
      <c r="CP569" s="1"/>
      <c r="CQ569" s="1"/>
      <c r="CR569" s="1"/>
      <c r="CS569" s="1"/>
      <c r="CT569" s="1"/>
      <c r="CU569" s="1"/>
      <c r="CV569" s="1"/>
      <c r="CW569" s="1"/>
      <c r="CX569" s="1"/>
      <c r="CY569" s="1"/>
      <c r="CZ569" s="1"/>
      <c r="DA569" s="1"/>
      <c r="DB569" s="1"/>
      <c r="DC569" s="1"/>
      <c r="DD569" s="1"/>
      <c r="DE569" s="1"/>
      <c r="DF569" s="1"/>
      <c r="DG569" s="1"/>
      <c r="DH569" s="1"/>
      <c r="DI569" s="1"/>
      <c r="DJ569" s="1"/>
      <c r="DK569" s="1"/>
      <c r="DL569" s="1"/>
      <c r="DM569" s="1"/>
      <c r="DN569" s="1"/>
      <c r="DO569" s="1"/>
    </row>
    <row r="570" spans="1:119" ht="13.5" customHeight="1" x14ac:dyDescent="0.2">
      <c r="A570" s="36"/>
      <c r="B570" s="36"/>
      <c r="C570" s="36"/>
      <c r="D570" s="36"/>
      <c r="E570" s="36"/>
      <c r="F570" s="36"/>
      <c r="G570" s="36"/>
      <c r="H570" s="36"/>
      <c r="I570" s="36"/>
      <c r="J570" s="36"/>
      <c r="K570" s="36"/>
      <c r="L570" s="36"/>
      <c r="M570" s="36"/>
      <c r="N570" s="36"/>
      <c r="O570" s="36"/>
      <c r="P570" s="36"/>
      <c r="Q570" s="36"/>
      <c r="R570" s="36"/>
      <c r="S570" s="36"/>
      <c r="T570" s="36"/>
      <c r="U570" s="36"/>
      <c r="V570" s="36"/>
      <c r="W570" s="36"/>
      <c r="X570" s="36"/>
      <c r="BS570" s="1"/>
      <c r="BT570" s="1"/>
      <c r="BU570" s="1"/>
      <c r="BV570" s="1"/>
      <c r="BW570" s="1"/>
      <c r="BX570" s="1"/>
      <c r="BY570" s="1"/>
      <c r="BZ570" s="1"/>
      <c r="CA570" s="1"/>
      <c r="CB570" s="1"/>
      <c r="CC570" s="1"/>
      <c r="CD570" s="1"/>
      <c r="CE570" s="1"/>
      <c r="CF570" s="1"/>
      <c r="CG570" s="1"/>
      <c r="CH570" s="1"/>
      <c r="CI570" s="1"/>
      <c r="CJ570" s="1"/>
      <c r="CK570" s="1"/>
      <c r="CL570" s="1"/>
      <c r="CM570" s="1"/>
      <c r="CN570" s="1"/>
      <c r="CO570" s="1"/>
      <c r="CP570" s="1"/>
      <c r="CQ570" s="1"/>
      <c r="CR570" s="1"/>
      <c r="CS570" s="1"/>
      <c r="CT570" s="1"/>
      <c r="CU570" s="1"/>
      <c r="CV570" s="1"/>
      <c r="CW570" s="1"/>
      <c r="CX570" s="1"/>
      <c r="CY570" s="1"/>
      <c r="CZ570" s="1"/>
      <c r="DA570" s="1"/>
      <c r="DB570" s="1"/>
      <c r="DC570" s="1"/>
      <c r="DD570" s="1"/>
      <c r="DE570" s="1"/>
      <c r="DF570" s="1"/>
      <c r="DG570" s="1"/>
      <c r="DH570" s="1"/>
      <c r="DI570" s="1"/>
      <c r="DJ570" s="1"/>
      <c r="DK570" s="1"/>
      <c r="DL570" s="1"/>
      <c r="DM570" s="1"/>
      <c r="DN570" s="1"/>
      <c r="DO570" s="1"/>
    </row>
    <row r="571" spans="1:119" ht="13.5" customHeight="1" x14ac:dyDescent="0.2">
      <c r="A571" s="36"/>
      <c r="B571" s="36"/>
      <c r="C571" s="36"/>
      <c r="D571" s="36"/>
      <c r="E571" s="36"/>
      <c r="F571" s="36"/>
      <c r="G571" s="36"/>
      <c r="H571" s="36"/>
      <c r="I571" s="36"/>
      <c r="J571" s="36"/>
      <c r="K571" s="36"/>
      <c r="L571" s="36"/>
      <c r="M571" s="36"/>
      <c r="N571" s="36"/>
      <c r="O571" s="36"/>
      <c r="P571" s="36"/>
      <c r="Q571" s="36"/>
      <c r="R571" s="36"/>
      <c r="S571" s="36"/>
      <c r="T571" s="36"/>
      <c r="U571" s="36"/>
      <c r="V571" s="36"/>
      <c r="W571" s="36"/>
      <c r="X571" s="36"/>
      <c r="BS571" s="1"/>
      <c r="BT571" s="1"/>
      <c r="BU571" s="1"/>
      <c r="BV571" s="1"/>
      <c r="BW571" s="1"/>
      <c r="BX571" s="1"/>
      <c r="BY571" s="1"/>
      <c r="BZ571" s="1"/>
      <c r="CA571" s="1"/>
      <c r="CB571" s="1"/>
      <c r="CC571" s="1"/>
      <c r="CD571" s="1"/>
      <c r="CE571" s="1"/>
      <c r="CF571" s="1"/>
      <c r="CG571" s="1"/>
      <c r="CH571" s="1"/>
      <c r="CI571" s="1"/>
      <c r="CJ571" s="1"/>
      <c r="CK571" s="1"/>
      <c r="CL571" s="1"/>
      <c r="CM571" s="1"/>
      <c r="CN571" s="1"/>
      <c r="CO571" s="1"/>
      <c r="CP571" s="1"/>
      <c r="CQ571" s="1"/>
      <c r="CR571" s="1"/>
      <c r="CS571" s="1"/>
      <c r="CT571" s="1"/>
      <c r="CU571" s="1"/>
      <c r="CV571" s="1"/>
      <c r="CW571" s="1"/>
      <c r="CX571" s="1"/>
      <c r="CY571" s="1"/>
      <c r="CZ571" s="1"/>
      <c r="DA571" s="1"/>
      <c r="DB571" s="1"/>
      <c r="DC571" s="1"/>
      <c r="DD571" s="1"/>
      <c r="DE571" s="1"/>
      <c r="DF571" s="1"/>
      <c r="DG571" s="1"/>
      <c r="DH571" s="1"/>
      <c r="DI571" s="1"/>
      <c r="DJ571" s="1"/>
      <c r="DK571" s="1"/>
      <c r="DL571" s="1"/>
      <c r="DM571" s="1"/>
      <c r="DN571" s="1"/>
      <c r="DO571" s="1"/>
    </row>
    <row r="572" spans="1:119" ht="13.5" customHeight="1" x14ac:dyDescent="0.2">
      <c r="A572" s="36"/>
      <c r="B572" s="36"/>
      <c r="C572" s="36"/>
      <c r="D572" s="36"/>
      <c r="E572" s="36"/>
      <c r="F572" s="36"/>
      <c r="G572" s="36"/>
      <c r="H572" s="36"/>
      <c r="I572" s="36"/>
      <c r="J572" s="36"/>
      <c r="K572" s="36"/>
      <c r="L572" s="36"/>
      <c r="M572" s="36"/>
      <c r="N572" s="36"/>
      <c r="O572" s="36"/>
      <c r="P572" s="36"/>
      <c r="Q572" s="36"/>
      <c r="R572" s="36"/>
      <c r="S572" s="36"/>
      <c r="T572" s="36"/>
      <c r="U572" s="36"/>
      <c r="V572" s="36"/>
      <c r="W572" s="36"/>
      <c r="X572" s="36"/>
      <c r="BS572" s="1"/>
      <c r="BT572" s="1"/>
      <c r="BU572" s="1"/>
      <c r="BV572" s="1"/>
      <c r="BW572" s="1"/>
      <c r="BX572" s="1"/>
      <c r="BY572" s="1"/>
      <c r="BZ572" s="1"/>
      <c r="CA572" s="1"/>
      <c r="CB572" s="1"/>
      <c r="CC572" s="1"/>
      <c r="CD572" s="1"/>
      <c r="CE572" s="1"/>
      <c r="CF572" s="1"/>
      <c r="CG572" s="1"/>
      <c r="CH572" s="1"/>
      <c r="CI572" s="1"/>
      <c r="CJ572" s="1"/>
      <c r="CK572" s="1"/>
      <c r="CL572" s="1"/>
      <c r="CM572" s="1"/>
      <c r="CN572" s="1"/>
      <c r="CO572" s="1"/>
      <c r="CP572" s="1"/>
      <c r="CQ572" s="1"/>
      <c r="CR572" s="1"/>
      <c r="CS572" s="1"/>
      <c r="CT572" s="1"/>
      <c r="CU572" s="1"/>
      <c r="CV572" s="1"/>
      <c r="CW572" s="1"/>
      <c r="CX572" s="1"/>
      <c r="CY572" s="1"/>
      <c r="CZ572" s="1"/>
      <c r="DA572" s="1"/>
      <c r="DB572" s="1"/>
      <c r="DC572" s="1"/>
      <c r="DD572" s="1"/>
      <c r="DE572" s="1"/>
      <c r="DF572" s="1"/>
      <c r="DG572" s="1"/>
      <c r="DH572" s="1"/>
      <c r="DI572" s="1"/>
      <c r="DJ572" s="1"/>
      <c r="DK572" s="1"/>
      <c r="DL572" s="1"/>
      <c r="DM572" s="1"/>
      <c r="DN572" s="1"/>
      <c r="DO572" s="1"/>
    </row>
    <row r="573" spans="1:119" ht="13.5" customHeight="1" x14ac:dyDescent="0.2">
      <c r="A573" s="36"/>
      <c r="B573" s="36"/>
      <c r="C573" s="36"/>
      <c r="D573" s="36"/>
      <c r="E573" s="36"/>
      <c r="F573" s="36"/>
      <c r="G573" s="36"/>
      <c r="H573" s="36"/>
      <c r="I573" s="36"/>
      <c r="J573" s="36"/>
      <c r="K573" s="36"/>
      <c r="L573" s="36"/>
      <c r="M573" s="36"/>
      <c r="N573" s="36"/>
      <c r="O573" s="36"/>
      <c r="P573" s="36"/>
      <c r="Q573" s="36"/>
      <c r="R573" s="36"/>
      <c r="S573" s="36"/>
      <c r="T573" s="36"/>
      <c r="U573" s="36"/>
      <c r="V573" s="36"/>
      <c r="W573" s="36"/>
      <c r="X573" s="36"/>
      <c r="BS573" s="1"/>
      <c r="BT573" s="1"/>
      <c r="BU573" s="1"/>
      <c r="BV573" s="1"/>
      <c r="BW573" s="1"/>
      <c r="BX573" s="1"/>
      <c r="BY573" s="1"/>
      <c r="BZ573" s="1"/>
      <c r="CA573" s="1"/>
      <c r="CB573" s="1"/>
      <c r="CC573" s="1"/>
      <c r="CD573" s="1"/>
      <c r="CE573" s="1"/>
      <c r="CF573" s="1"/>
      <c r="CG573" s="1"/>
      <c r="CH573" s="1"/>
      <c r="CI573" s="1"/>
      <c r="CJ573" s="1"/>
      <c r="CK573" s="1"/>
      <c r="CL573" s="1"/>
      <c r="CM573" s="1"/>
      <c r="CN573" s="1"/>
      <c r="CO573" s="1"/>
      <c r="CP573" s="1"/>
      <c r="CQ573" s="1"/>
      <c r="CR573" s="1"/>
      <c r="CS573" s="1"/>
      <c r="CT573" s="1"/>
      <c r="CU573" s="1"/>
      <c r="CV573" s="1"/>
      <c r="CW573" s="1"/>
      <c r="CX573" s="1"/>
      <c r="CY573" s="1"/>
      <c r="CZ573" s="1"/>
      <c r="DA573" s="1"/>
      <c r="DB573" s="1"/>
      <c r="DC573" s="1"/>
      <c r="DD573" s="1"/>
      <c r="DE573" s="1"/>
      <c r="DF573" s="1"/>
      <c r="DG573" s="1"/>
      <c r="DH573" s="1"/>
      <c r="DI573" s="1"/>
      <c r="DJ573" s="1"/>
      <c r="DK573" s="1"/>
      <c r="DL573" s="1"/>
      <c r="DM573" s="1"/>
      <c r="DN573" s="1"/>
      <c r="DO573" s="1"/>
    </row>
    <row r="574" spans="1:119" ht="13.5" customHeight="1" x14ac:dyDescent="0.2">
      <c r="A574" s="36"/>
      <c r="B574" s="36"/>
      <c r="C574" s="36"/>
      <c r="D574" s="36"/>
      <c r="E574" s="36"/>
      <c r="F574" s="36"/>
      <c r="G574" s="36"/>
      <c r="H574" s="36"/>
      <c r="I574" s="36"/>
      <c r="J574" s="36"/>
      <c r="K574" s="36"/>
      <c r="L574" s="36"/>
      <c r="M574" s="36"/>
      <c r="N574" s="36"/>
      <c r="O574" s="36"/>
      <c r="P574" s="36"/>
      <c r="Q574" s="36"/>
      <c r="R574" s="36"/>
      <c r="S574" s="36"/>
      <c r="T574" s="36"/>
      <c r="U574" s="36"/>
      <c r="V574" s="36"/>
      <c r="W574" s="36"/>
      <c r="X574" s="36"/>
      <c r="BS574" s="1"/>
      <c r="BT574" s="1"/>
      <c r="BU574" s="1"/>
      <c r="BV574" s="1"/>
      <c r="BW574" s="1"/>
      <c r="BX574" s="1"/>
      <c r="BY574" s="1"/>
      <c r="BZ574" s="1"/>
      <c r="CA574" s="1"/>
      <c r="CB574" s="1"/>
      <c r="CC574" s="1"/>
      <c r="CD574" s="1"/>
      <c r="CE574" s="1"/>
      <c r="CF574" s="1"/>
      <c r="CG574" s="1"/>
      <c r="CH574" s="1"/>
      <c r="CI574" s="1"/>
      <c r="CJ574" s="1"/>
      <c r="CK574" s="1"/>
      <c r="CL574" s="1"/>
      <c r="CM574" s="1"/>
      <c r="CN574" s="1"/>
      <c r="CO574" s="1"/>
      <c r="CP574" s="1"/>
      <c r="CQ574" s="1"/>
      <c r="CR574" s="1"/>
      <c r="CS574" s="1"/>
      <c r="CT574" s="1"/>
      <c r="CU574" s="1"/>
      <c r="CV574" s="1"/>
      <c r="CW574" s="1"/>
      <c r="CX574" s="1"/>
      <c r="CY574" s="1"/>
      <c r="CZ574" s="1"/>
      <c r="DA574" s="1"/>
      <c r="DB574" s="1"/>
      <c r="DC574" s="1"/>
      <c r="DD574" s="1"/>
      <c r="DE574" s="1"/>
      <c r="DF574" s="1"/>
      <c r="DG574" s="1"/>
      <c r="DH574" s="1"/>
      <c r="DI574" s="1"/>
      <c r="DJ574" s="1"/>
      <c r="DK574" s="1"/>
      <c r="DL574" s="1"/>
      <c r="DM574" s="1"/>
      <c r="DN574" s="1"/>
      <c r="DO574" s="1"/>
    </row>
    <row r="575" spans="1:119" ht="13.5" customHeight="1" x14ac:dyDescent="0.2">
      <c r="A575" s="36"/>
      <c r="B575" s="36"/>
      <c r="C575" s="36"/>
      <c r="D575" s="36"/>
      <c r="E575" s="36"/>
      <c r="F575" s="36"/>
      <c r="G575" s="36"/>
      <c r="H575" s="36"/>
      <c r="I575" s="36"/>
      <c r="J575" s="36"/>
      <c r="K575" s="36"/>
      <c r="L575" s="36"/>
      <c r="M575" s="36"/>
      <c r="N575" s="36"/>
      <c r="O575" s="36"/>
      <c r="P575" s="36"/>
      <c r="Q575" s="36"/>
      <c r="R575" s="36"/>
      <c r="S575" s="36"/>
      <c r="T575" s="36"/>
      <c r="U575" s="36"/>
      <c r="V575" s="36"/>
      <c r="W575" s="36"/>
      <c r="X575" s="36"/>
      <c r="BS575" s="1"/>
      <c r="BT575" s="1"/>
      <c r="BU575" s="1"/>
      <c r="BV575" s="1"/>
      <c r="BW575" s="1"/>
      <c r="BX575" s="1"/>
      <c r="BY575" s="1"/>
      <c r="BZ575" s="1"/>
      <c r="CA575" s="1"/>
      <c r="CB575" s="1"/>
      <c r="CC575" s="1"/>
      <c r="CD575" s="1"/>
      <c r="CE575" s="1"/>
      <c r="CF575" s="1"/>
      <c r="CG575" s="1"/>
      <c r="CH575" s="1"/>
      <c r="CI575" s="1"/>
      <c r="CJ575" s="1"/>
      <c r="CK575" s="1"/>
      <c r="CL575" s="1"/>
      <c r="CM575" s="1"/>
      <c r="CN575" s="1"/>
      <c r="CO575" s="1"/>
      <c r="CP575" s="1"/>
      <c r="CQ575" s="1"/>
      <c r="CR575" s="1"/>
      <c r="CS575" s="1"/>
      <c r="CT575" s="1"/>
      <c r="CU575" s="1"/>
      <c r="CV575" s="1"/>
      <c r="CW575" s="1"/>
      <c r="CX575" s="1"/>
      <c r="CY575" s="1"/>
      <c r="CZ575" s="1"/>
      <c r="DA575" s="1"/>
      <c r="DB575" s="1"/>
      <c r="DC575" s="1"/>
      <c r="DD575" s="1"/>
      <c r="DE575" s="1"/>
      <c r="DF575" s="1"/>
      <c r="DG575" s="1"/>
      <c r="DH575" s="1"/>
      <c r="DI575" s="1"/>
      <c r="DJ575" s="1"/>
      <c r="DK575" s="1"/>
      <c r="DL575" s="1"/>
      <c r="DM575" s="1"/>
      <c r="DN575" s="1"/>
      <c r="DO575" s="1"/>
    </row>
    <row r="576" spans="1:119" ht="13.5" customHeight="1" x14ac:dyDescent="0.2">
      <c r="A576" s="36"/>
      <c r="B576" s="36"/>
      <c r="C576" s="36"/>
      <c r="D576" s="36"/>
      <c r="E576" s="36"/>
      <c r="F576" s="36"/>
      <c r="G576" s="36"/>
      <c r="H576" s="36"/>
      <c r="I576" s="36"/>
      <c r="J576" s="36"/>
      <c r="K576" s="36"/>
      <c r="L576" s="36"/>
      <c r="M576" s="36"/>
      <c r="N576" s="36"/>
      <c r="O576" s="36"/>
      <c r="P576" s="36"/>
      <c r="Q576" s="36"/>
      <c r="R576" s="36"/>
      <c r="S576" s="36"/>
      <c r="T576" s="36"/>
      <c r="U576" s="36"/>
      <c r="V576" s="36"/>
      <c r="W576" s="36"/>
      <c r="X576" s="36"/>
      <c r="BS576" s="1"/>
      <c r="BT576" s="1"/>
      <c r="BU576" s="1"/>
      <c r="BV576" s="1"/>
      <c r="BW576" s="1"/>
      <c r="BX576" s="1"/>
      <c r="BY576" s="1"/>
      <c r="BZ576" s="1"/>
      <c r="CA576" s="1"/>
      <c r="CB576" s="1"/>
      <c r="CC576" s="1"/>
      <c r="CD576" s="1"/>
      <c r="CE576" s="1"/>
      <c r="CF576" s="1"/>
      <c r="CG576" s="1"/>
      <c r="CH576" s="1"/>
      <c r="CI576" s="1"/>
      <c r="CJ576" s="1"/>
      <c r="CK576" s="1"/>
      <c r="CL576" s="1"/>
      <c r="CM576" s="1"/>
      <c r="CN576" s="1"/>
      <c r="CO576" s="1"/>
      <c r="CP576" s="1"/>
      <c r="CQ576" s="1"/>
      <c r="CR576" s="1"/>
      <c r="CS576" s="1"/>
      <c r="CT576" s="1"/>
      <c r="CU576" s="1"/>
      <c r="CV576" s="1"/>
      <c r="CW576" s="1"/>
      <c r="CX576" s="1"/>
      <c r="CY576" s="1"/>
      <c r="CZ576" s="1"/>
      <c r="DA576" s="1"/>
      <c r="DB576" s="1"/>
      <c r="DC576" s="1"/>
      <c r="DD576" s="1"/>
      <c r="DE576" s="1"/>
      <c r="DF576" s="1"/>
      <c r="DG576" s="1"/>
      <c r="DH576" s="1"/>
      <c r="DI576" s="1"/>
      <c r="DJ576" s="1"/>
      <c r="DK576" s="1"/>
      <c r="DL576" s="1"/>
      <c r="DM576" s="1"/>
      <c r="DN576" s="1"/>
      <c r="DO576" s="1"/>
    </row>
    <row r="577" spans="1:119" ht="13.5" customHeight="1" x14ac:dyDescent="0.2">
      <c r="A577" s="36"/>
      <c r="B577" s="36"/>
      <c r="C577" s="36"/>
      <c r="D577" s="36"/>
      <c r="E577" s="36"/>
      <c r="F577" s="36"/>
      <c r="G577" s="36"/>
      <c r="H577" s="36"/>
      <c r="I577" s="36"/>
      <c r="J577" s="36"/>
      <c r="K577" s="36"/>
      <c r="L577" s="36"/>
      <c r="M577" s="36"/>
      <c r="N577" s="36"/>
      <c r="O577" s="36"/>
      <c r="P577" s="36"/>
      <c r="Q577" s="36"/>
      <c r="R577" s="36"/>
      <c r="S577" s="36"/>
      <c r="T577" s="36"/>
      <c r="U577" s="36"/>
      <c r="V577" s="36"/>
      <c r="W577" s="36"/>
      <c r="X577" s="36"/>
      <c r="BS577" s="1"/>
      <c r="BT577" s="1"/>
      <c r="BU577" s="1"/>
      <c r="BV577" s="1"/>
      <c r="BW577" s="1"/>
      <c r="BX577" s="1"/>
      <c r="BY577" s="1"/>
      <c r="BZ577" s="1"/>
      <c r="CA577" s="1"/>
      <c r="CB577" s="1"/>
      <c r="CC577" s="1"/>
      <c r="CD577" s="1"/>
      <c r="CE577" s="1"/>
      <c r="CF577" s="1"/>
      <c r="CG577" s="1"/>
      <c r="CH577" s="1"/>
      <c r="CI577" s="1"/>
      <c r="CJ577" s="1"/>
      <c r="CK577" s="1"/>
      <c r="CL577" s="1"/>
      <c r="CM577" s="1"/>
      <c r="CN577" s="1"/>
      <c r="CO577" s="1"/>
      <c r="CP577" s="1"/>
      <c r="CQ577" s="1"/>
      <c r="CR577" s="1"/>
      <c r="CS577" s="1"/>
      <c r="CT577" s="1"/>
      <c r="CU577" s="1"/>
      <c r="CV577" s="1"/>
      <c r="CW577" s="1"/>
      <c r="CX577" s="1"/>
      <c r="CY577" s="1"/>
      <c r="CZ577" s="1"/>
      <c r="DA577" s="1"/>
      <c r="DB577" s="1"/>
      <c r="DC577" s="1"/>
      <c r="DD577" s="1"/>
      <c r="DE577" s="1"/>
      <c r="DF577" s="1"/>
      <c r="DG577" s="1"/>
      <c r="DH577" s="1"/>
      <c r="DI577" s="1"/>
      <c r="DJ577" s="1"/>
      <c r="DK577" s="1"/>
      <c r="DL577" s="1"/>
      <c r="DM577" s="1"/>
      <c r="DN577" s="1"/>
      <c r="DO577" s="1"/>
    </row>
    <row r="578" spans="1:119" ht="13.5" customHeight="1" x14ac:dyDescent="0.2">
      <c r="A578" s="36"/>
      <c r="B578" s="36"/>
      <c r="C578" s="36"/>
      <c r="D578" s="36"/>
      <c r="E578" s="36"/>
      <c r="F578" s="36"/>
      <c r="G578" s="36"/>
      <c r="H578" s="36"/>
      <c r="I578" s="36"/>
      <c r="J578" s="36"/>
      <c r="K578" s="36"/>
      <c r="L578" s="36"/>
      <c r="M578" s="36"/>
      <c r="N578" s="36"/>
      <c r="O578" s="36"/>
      <c r="P578" s="36"/>
      <c r="Q578" s="36"/>
      <c r="R578" s="36"/>
      <c r="S578" s="36"/>
      <c r="T578" s="36"/>
      <c r="U578" s="36"/>
      <c r="V578" s="36"/>
      <c r="W578" s="36"/>
      <c r="X578" s="36"/>
      <c r="BS578" s="1"/>
      <c r="BT578" s="1"/>
      <c r="BU578" s="1"/>
      <c r="BV578" s="1"/>
      <c r="BW578" s="1"/>
      <c r="BX578" s="1"/>
      <c r="BY578" s="1"/>
      <c r="BZ578" s="1"/>
      <c r="CA578" s="1"/>
      <c r="CB578" s="1"/>
      <c r="CC578" s="1"/>
      <c r="CD578" s="1"/>
      <c r="CE578" s="1"/>
      <c r="CF578" s="1"/>
      <c r="CG578" s="1"/>
      <c r="CH578" s="1"/>
      <c r="CI578" s="1"/>
      <c r="CJ578" s="1"/>
      <c r="CK578" s="1"/>
      <c r="CL578" s="1"/>
      <c r="CM578" s="1"/>
      <c r="CN578" s="1"/>
      <c r="CO578" s="1"/>
      <c r="CP578" s="1"/>
      <c r="CQ578" s="1"/>
      <c r="CR578" s="1"/>
      <c r="CS578" s="1"/>
      <c r="CT578" s="1"/>
      <c r="CU578" s="1"/>
      <c r="CV578" s="1"/>
      <c r="CW578" s="1"/>
      <c r="CX578" s="1"/>
      <c r="CY578" s="1"/>
      <c r="CZ578" s="1"/>
      <c r="DA578" s="1"/>
      <c r="DB578" s="1"/>
      <c r="DC578" s="1"/>
      <c r="DD578" s="1"/>
      <c r="DE578" s="1"/>
      <c r="DF578" s="1"/>
      <c r="DG578" s="1"/>
      <c r="DH578" s="1"/>
      <c r="DI578" s="1"/>
      <c r="DJ578" s="1"/>
      <c r="DK578" s="1"/>
      <c r="DL578" s="1"/>
      <c r="DM578" s="1"/>
      <c r="DN578" s="1"/>
      <c r="DO578" s="1"/>
    </row>
    <row r="579" spans="1:119" ht="13.5" customHeight="1" x14ac:dyDescent="0.2">
      <c r="A579" s="36"/>
      <c r="B579" s="36"/>
      <c r="C579" s="36"/>
      <c r="D579" s="36"/>
      <c r="E579" s="36"/>
      <c r="F579" s="36"/>
      <c r="G579" s="36"/>
      <c r="H579" s="36"/>
      <c r="I579" s="36"/>
      <c r="J579" s="36"/>
      <c r="K579" s="36"/>
      <c r="L579" s="36"/>
      <c r="M579" s="36"/>
      <c r="N579" s="36"/>
      <c r="O579" s="36"/>
      <c r="P579" s="36"/>
      <c r="Q579" s="36"/>
      <c r="R579" s="36"/>
      <c r="S579" s="36"/>
      <c r="T579" s="36"/>
      <c r="U579" s="36"/>
      <c r="V579" s="36"/>
      <c r="W579" s="36"/>
      <c r="X579" s="36"/>
      <c r="BS579" s="1"/>
      <c r="BT579" s="1"/>
      <c r="BU579" s="1"/>
      <c r="BV579" s="1"/>
      <c r="BW579" s="1"/>
      <c r="BX579" s="1"/>
      <c r="BY579" s="1"/>
      <c r="BZ579" s="1"/>
      <c r="CA579" s="1"/>
      <c r="CB579" s="1"/>
      <c r="CC579" s="1"/>
      <c r="CD579" s="1"/>
      <c r="CE579" s="1"/>
      <c r="CF579" s="1"/>
      <c r="CG579" s="1"/>
      <c r="CH579" s="1"/>
      <c r="CI579" s="1"/>
      <c r="CJ579" s="1"/>
      <c r="CK579" s="1"/>
      <c r="CL579" s="1"/>
      <c r="CM579" s="1"/>
      <c r="CN579" s="1"/>
      <c r="CO579" s="1"/>
      <c r="CP579" s="1"/>
      <c r="CQ579" s="1"/>
      <c r="CR579" s="1"/>
      <c r="CS579" s="1"/>
      <c r="CT579" s="1"/>
      <c r="CU579" s="1"/>
      <c r="CV579" s="1"/>
      <c r="CW579" s="1"/>
      <c r="CX579" s="1"/>
      <c r="CY579" s="1"/>
      <c r="CZ579" s="1"/>
      <c r="DA579" s="1"/>
      <c r="DB579" s="1"/>
      <c r="DC579" s="1"/>
      <c r="DD579" s="1"/>
      <c r="DE579" s="1"/>
      <c r="DF579" s="1"/>
      <c r="DG579" s="1"/>
      <c r="DH579" s="1"/>
      <c r="DI579" s="1"/>
      <c r="DJ579" s="1"/>
      <c r="DK579" s="1"/>
      <c r="DL579" s="1"/>
      <c r="DM579" s="1"/>
      <c r="DN579" s="1"/>
      <c r="DO579" s="1"/>
    </row>
    <row r="580" spans="1:119" ht="13.5" customHeight="1" x14ac:dyDescent="0.2">
      <c r="A580" s="36"/>
      <c r="B580" s="36"/>
      <c r="C580" s="36"/>
      <c r="D580" s="36"/>
      <c r="E580" s="36"/>
      <c r="F580" s="36"/>
      <c r="G580" s="36"/>
      <c r="H580" s="36"/>
      <c r="I580" s="36"/>
      <c r="J580" s="36"/>
      <c r="K580" s="36"/>
      <c r="L580" s="36"/>
      <c r="M580" s="36"/>
      <c r="N580" s="36"/>
      <c r="O580" s="36"/>
      <c r="P580" s="36"/>
      <c r="Q580" s="36"/>
      <c r="R580" s="36"/>
      <c r="S580" s="36"/>
      <c r="T580" s="36"/>
      <c r="U580" s="36"/>
      <c r="V580" s="36"/>
      <c r="W580" s="36"/>
      <c r="X580" s="36"/>
      <c r="BS580" s="1"/>
      <c r="BT580" s="1"/>
      <c r="BU580" s="1"/>
      <c r="BV580" s="1"/>
      <c r="BW580" s="1"/>
      <c r="BX580" s="1"/>
      <c r="BY580" s="1"/>
      <c r="BZ580" s="1"/>
      <c r="CA580" s="1"/>
      <c r="CB580" s="1"/>
      <c r="CC580" s="1"/>
      <c r="CD580" s="1"/>
      <c r="CE580" s="1"/>
      <c r="CF580" s="1"/>
      <c r="CG580" s="1"/>
      <c r="CH580" s="1"/>
      <c r="CI580" s="1"/>
      <c r="CJ580" s="1"/>
      <c r="CK580" s="1"/>
      <c r="CL580" s="1"/>
      <c r="CM580" s="1"/>
      <c r="CN580" s="1"/>
      <c r="CO580" s="1"/>
      <c r="CP580" s="1"/>
      <c r="CQ580" s="1"/>
      <c r="CR580" s="1"/>
      <c r="CS580" s="1"/>
      <c r="CT580" s="1"/>
      <c r="CU580" s="1"/>
      <c r="CV580" s="1"/>
      <c r="CW580" s="1"/>
      <c r="CX580" s="1"/>
      <c r="CY580" s="1"/>
      <c r="CZ580" s="1"/>
      <c r="DA580" s="1"/>
      <c r="DB580" s="1"/>
      <c r="DC580" s="1"/>
      <c r="DD580" s="1"/>
      <c r="DE580" s="1"/>
      <c r="DF580" s="1"/>
      <c r="DG580" s="1"/>
      <c r="DH580" s="1"/>
      <c r="DI580" s="1"/>
      <c r="DJ580" s="1"/>
      <c r="DK580" s="1"/>
      <c r="DL580" s="1"/>
      <c r="DM580" s="1"/>
      <c r="DN580" s="1"/>
      <c r="DO580" s="1"/>
    </row>
    <row r="581" spans="1:119" ht="13.5" customHeight="1" x14ac:dyDescent="0.2">
      <c r="A581" s="36"/>
      <c r="B581" s="36"/>
      <c r="C581" s="36"/>
      <c r="D581" s="36"/>
      <c r="E581" s="36"/>
      <c r="F581" s="36"/>
      <c r="G581" s="36"/>
      <c r="H581" s="36"/>
      <c r="I581" s="36"/>
      <c r="J581" s="36"/>
      <c r="K581" s="36"/>
      <c r="L581" s="36"/>
      <c r="M581" s="36"/>
      <c r="N581" s="36"/>
      <c r="O581" s="36"/>
      <c r="P581" s="36"/>
      <c r="Q581" s="36"/>
      <c r="R581" s="36"/>
      <c r="S581" s="36"/>
      <c r="T581" s="36"/>
      <c r="U581" s="36"/>
      <c r="V581" s="36"/>
      <c r="W581" s="36"/>
      <c r="X581" s="36"/>
      <c r="BS581" s="1"/>
      <c r="BT581" s="1"/>
      <c r="BU581" s="1"/>
      <c r="BV581" s="1"/>
      <c r="BW581" s="1"/>
      <c r="BX581" s="1"/>
      <c r="BY581" s="1"/>
      <c r="BZ581" s="1"/>
      <c r="CA581" s="1"/>
      <c r="CB581" s="1"/>
      <c r="CC581" s="1"/>
      <c r="CD581" s="1"/>
      <c r="CE581" s="1"/>
      <c r="CF581" s="1"/>
      <c r="CG581" s="1"/>
      <c r="CH581" s="1"/>
      <c r="CI581" s="1"/>
      <c r="CJ581" s="1"/>
      <c r="CK581" s="1"/>
      <c r="CL581" s="1"/>
      <c r="CM581" s="1"/>
      <c r="CN581" s="1"/>
      <c r="CO581" s="1"/>
      <c r="CP581" s="1"/>
      <c r="CQ581" s="1"/>
      <c r="CR581" s="1"/>
      <c r="CS581" s="1"/>
      <c r="CT581" s="1"/>
      <c r="CU581" s="1"/>
      <c r="CV581" s="1"/>
      <c r="CW581" s="1"/>
      <c r="CX581" s="1"/>
      <c r="CY581" s="1"/>
      <c r="CZ581" s="1"/>
      <c r="DA581" s="1"/>
      <c r="DB581" s="1"/>
      <c r="DC581" s="1"/>
      <c r="DD581" s="1"/>
      <c r="DE581" s="1"/>
      <c r="DF581" s="1"/>
      <c r="DG581" s="1"/>
      <c r="DH581" s="1"/>
      <c r="DI581" s="1"/>
      <c r="DJ581" s="1"/>
      <c r="DK581" s="1"/>
      <c r="DL581" s="1"/>
      <c r="DM581" s="1"/>
      <c r="DN581" s="1"/>
      <c r="DO581" s="1"/>
    </row>
    <row r="582" spans="1:119" ht="13.5" customHeight="1" x14ac:dyDescent="0.2">
      <c r="A582" s="36"/>
      <c r="B582" s="36"/>
      <c r="C582" s="36"/>
      <c r="D582" s="36"/>
      <c r="E582" s="36"/>
      <c r="F582" s="36"/>
      <c r="G582" s="36"/>
      <c r="H582" s="36"/>
      <c r="I582" s="36"/>
      <c r="J582" s="36"/>
      <c r="K582" s="36"/>
      <c r="L582" s="36"/>
      <c r="M582" s="36"/>
      <c r="N582" s="36"/>
      <c r="O582" s="36"/>
      <c r="P582" s="36"/>
      <c r="Q582" s="36"/>
      <c r="R582" s="36"/>
      <c r="S582" s="36"/>
      <c r="T582" s="36"/>
      <c r="U582" s="36"/>
      <c r="V582" s="36"/>
      <c r="W582" s="36"/>
      <c r="X582" s="36"/>
      <c r="BS582" s="1"/>
      <c r="BT582" s="1"/>
      <c r="BU582" s="1"/>
      <c r="BV582" s="1"/>
      <c r="BW582" s="1"/>
      <c r="BX582" s="1"/>
      <c r="BY582" s="1"/>
      <c r="BZ582" s="1"/>
      <c r="CA582" s="1"/>
      <c r="CB582" s="1"/>
      <c r="CC582" s="1"/>
      <c r="CD582" s="1"/>
      <c r="CE582" s="1"/>
      <c r="CF582" s="1"/>
      <c r="CG582" s="1"/>
      <c r="CH582" s="1"/>
      <c r="CI582" s="1"/>
      <c r="CJ582" s="1"/>
      <c r="CK582" s="1"/>
      <c r="CL582" s="1"/>
      <c r="CM582" s="1"/>
      <c r="CN582" s="1"/>
      <c r="CO582" s="1"/>
      <c r="CP582" s="1"/>
      <c r="CQ582" s="1"/>
      <c r="CR582" s="1"/>
      <c r="CS582" s="1"/>
      <c r="CT582" s="1"/>
      <c r="CU582" s="1"/>
      <c r="CV582" s="1"/>
      <c r="CW582" s="1"/>
      <c r="CX582" s="1"/>
      <c r="CY582" s="1"/>
      <c r="CZ582" s="1"/>
      <c r="DA582" s="1"/>
      <c r="DB582" s="1"/>
      <c r="DC582" s="1"/>
      <c r="DD582" s="1"/>
      <c r="DE582" s="1"/>
      <c r="DF582" s="1"/>
      <c r="DG582" s="1"/>
      <c r="DH582" s="1"/>
      <c r="DI582" s="1"/>
      <c r="DJ582" s="1"/>
      <c r="DK582" s="1"/>
      <c r="DL582" s="1"/>
      <c r="DM582" s="1"/>
      <c r="DN582" s="1"/>
      <c r="DO582" s="1"/>
    </row>
    <row r="583" spans="1:119" ht="13.5" customHeight="1" x14ac:dyDescent="0.2">
      <c r="A583" s="36"/>
      <c r="B583" s="36"/>
      <c r="C583" s="36"/>
      <c r="D583" s="36"/>
      <c r="E583" s="36"/>
      <c r="F583" s="36"/>
      <c r="G583" s="36"/>
      <c r="H583" s="36"/>
      <c r="I583" s="36"/>
      <c r="J583" s="36"/>
      <c r="K583" s="36"/>
      <c r="L583" s="36"/>
      <c r="M583" s="36"/>
      <c r="N583" s="36"/>
      <c r="O583" s="36"/>
      <c r="P583" s="36"/>
      <c r="Q583" s="36"/>
      <c r="R583" s="36"/>
      <c r="S583" s="36"/>
      <c r="T583" s="36"/>
      <c r="U583" s="36"/>
      <c r="V583" s="36"/>
      <c r="W583" s="36"/>
      <c r="X583" s="36"/>
      <c r="BS583" s="1"/>
      <c r="BT583" s="1"/>
      <c r="BU583" s="1"/>
      <c r="BV583" s="1"/>
      <c r="BW583" s="1"/>
      <c r="BX583" s="1"/>
      <c r="BY583" s="1"/>
      <c r="BZ583" s="1"/>
      <c r="CA583" s="1"/>
      <c r="CB583" s="1"/>
      <c r="CC583" s="1"/>
      <c r="CD583" s="1"/>
      <c r="CE583" s="1"/>
      <c r="CF583" s="1"/>
      <c r="CG583" s="1"/>
      <c r="CH583" s="1"/>
      <c r="CI583" s="1"/>
      <c r="CJ583" s="1"/>
      <c r="CK583" s="1"/>
      <c r="CL583" s="1"/>
      <c r="CM583" s="1"/>
      <c r="CN583" s="1"/>
      <c r="CO583" s="1"/>
      <c r="CP583" s="1"/>
      <c r="CQ583" s="1"/>
      <c r="CR583" s="1"/>
      <c r="CS583" s="1"/>
      <c r="CT583" s="1"/>
      <c r="CU583" s="1"/>
      <c r="CV583" s="1"/>
      <c r="CW583" s="1"/>
      <c r="CX583" s="1"/>
      <c r="CY583" s="1"/>
      <c r="CZ583" s="1"/>
      <c r="DA583" s="1"/>
      <c r="DB583" s="1"/>
      <c r="DC583" s="1"/>
      <c r="DD583" s="1"/>
      <c r="DE583" s="1"/>
      <c r="DF583" s="1"/>
      <c r="DG583" s="1"/>
      <c r="DH583" s="1"/>
      <c r="DI583" s="1"/>
      <c r="DJ583" s="1"/>
      <c r="DK583" s="1"/>
      <c r="DL583" s="1"/>
      <c r="DM583" s="1"/>
      <c r="DN583" s="1"/>
      <c r="DO583" s="1"/>
    </row>
    <row r="584" spans="1:119" ht="13.5" customHeight="1" x14ac:dyDescent="0.2">
      <c r="A584" s="36"/>
      <c r="B584" s="36"/>
      <c r="C584" s="36"/>
      <c r="D584" s="36"/>
      <c r="E584" s="36"/>
      <c r="F584" s="36"/>
      <c r="G584" s="36"/>
      <c r="H584" s="36"/>
      <c r="I584" s="36"/>
      <c r="J584" s="36"/>
      <c r="K584" s="36"/>
      <c r="L584" s="36"/>
      <c r="M584" s="36"/>
      <c r="N584" s="36"/>
      <c r="O584" s="36"/>
      <c r="P584" s="36"/>
      <c r="Q584" s="36"/>
      <c r="R584" s="36"/>
      <c r="S584" s="36"/>
      <c r="T584" s="36"/>
      <c r="U584" s="36"/>
      <c r="V584" s="36"/>
      <c r="W584" s="36"/>
      <c r="X584" s="36"/>
      <c r="BS584" s="1"/>
      <c r="BT584" s="1"/>
      <c r="BU584" s="1"/>
      <c r="BV584" s="1"/>
      <c r="BW584" s="1"/>
      <c r="BX584" s="1"/>
      <c r="BY584" s="1"/>
      <c r="BZ584" s="1"/>
      <c r="CA584" s="1"/>
      <c r="CB584" s="1"/>
      <c r="CC584" s="1"/>
      <c r="CD584" s="1"/>
      <c r="CE584" s="1"/>
      <c r="CF584" s="1"/>
      <c r="CG584" s="1"/>
      <c r="CH584" s="1"/>
      <c r="CI584" s="1"/>
      <c r="CJ584" s="1"/>
      <c r="CK584" s="1"/>
      <c r="CL584" s="1"/>
      <c r="CM584" s="1"/>
      <c r="CN584" s="1"/>
      <c r="CO584" s="1"/>
      <c r="CP584" s="1"/>
      <c r="CQ584" s="1"/>
      <c r="CR584" s="1"/>
      <c r="CS584" s="1"/>
      <c r="CT584" s="1"/>
      <c r="CU584" s="1"/>
      <c r="CV584" s="1"/>
      <c r="CW584" s="1"/>
      <c r="CX584" s="1"/>
      <c r="CY584" s="1"/>
      <c r="CZ584" s="1"/>
      <c r="DA584" s="1"/>
      <c r="DB584" s="1"/>
      <c r="DC584" s="1"/>
      <c r="DD584" s="1"/>
      <c r="DE584" s="1"/>
      <c r="DF584" s="1"/>
      <c r="DG584" s="1"/>
      <c r="DH584" s="1"/>
      <c r="DI584" s="1"/>
      <c r="DJ584" s="1"/>
      <c r="DK584" s="1"/>
      <c r="DL584" s="1"/>
      <c r="DM584" s="1"/>
      <c r="DN584" s="1"/>
      <c r="DO584" s="1"/>
    </row>
    <row r="585" spans="1:119" ht="13.5" customHeight="1" x14ac:dyDescent="0.2">
      <c r="A585" s="36"/>
      <c r="B585" s="36"/>
      <c r="C585" s="36"/>
      <c r="D585" s="36"/>
      <c r="E585" s="36"/>
      <c r="F585" s="36"/>
      <c r="G585" s="36"/>
      <c r="H585" s="36"/>
      <c r="I585" s="36"/>
      <c r="J585" s="36"/>
      <c r="K585" s="36"/>
      <c r="L585" s="36"/>
      <c r="M585" s="36"/>
      <c r="N585" s="36"/>
      <c r="O585" s="36"/>
      <c r="P585" s="36"/>
      <c r="Q585" s="36"/>
      <c r="R585" s="36"/>
      <c r="S585" s="36"/>
      <c r="T585" s="36"/>
      <c r="U585" s="36"/>
      <c r="V585" s="36"/>
      <c r="W585" s="36"/>
      <c r="X585" s="36"/>
      <c r="BS585" s="1"/>
      <c r="BT585" s="1"/>
      <c r="BU585" s="1"/>
      <c r="BV585" s="1"/>
      <c r="BW585" s="1"/>
      <c r="BX585" s="1"/>
      <c r="BY585" s="1"/>
      <c r="BZ585" s="1"/>
      <c r="CA585" s="1"/>
      <c r="CB585" s="1"/>
      <c r="CC585" s="1"/>
      <c r="CD585" s="1"/>
      <c r="CE585" s="1"/>
      <c r="CF585" s="1"/>
      <c r="CG585" s="1"/>
      <c r="CH585" s="1"/>
      <c r="CI585" s="1"/>
      <c r="CJ585" s="1"/>
      <c r="CK585" s="1"/>
      <c r="CL585" s="1"/>
      <c r="CM585" s="1"/>
      <c r="CN585" s="1"/>
      <c r="CO585" s="1"/>
      <c r="CP585" s="1"/>
      <c r="CQ585" s="1"/>
      <c r="CR585" s="1"/>
      <c r="CS585" s="1"/>
      <c r="CT585" s="1"/>
      <c r="CU585" s="1"/>
      <c r="CV585" s="1"/>
      <c r="CW585" s="1"/>
      <c r="CX585" s="1"/>
      <c r="CY585" s="1"/>
      <c r="CZ585" s="1"/>
      <c r="DA585" s="1"/>
      <c r="DB585" s="1"/>
      <c r="DC585" s="1"/>
      <c r="DD585" s="1"/>
      <c r="DE585" s="1"/>
      <c r="DF585" s="1"/>
      <c r="DG585" s="1"/>
      <c r="DH585" s="1"/>
      <c r="DI585" s="1"/>
      <c r="DJ585" s="1"/>
      <c r="DK585" s="1"/>
      <c r="DL585" s="1"/>
      <c r="DM585" s="1"/>
      <c r="DN585" s="1"/>
      <c r="DO585" s="1"/>
    </row>
    <row r="586" spans="1:119" ht="13.5" customHeight="1" x14ac:dyDescent="0.2">
      <c r="A586" s="36"/>
      <c r="B586" s="36"/>
      <c r="C586" s="36"/>
      <c r="D586" s="36"/>
      <c r="E586" s="36"/>
      <c r="F586" s="36"/>
      <c r="G586" s="36"/>
      <c r="H586" s="36"/>
      <c r="I586" s="36"/>
      <c r="J586" s="36"/>
      <c r="K586" s="36"/>
      <c r="L586" s="36"/>
      <c r="M586" s="36"/>
      <c r="N586" s="36"/>
      <c r="O586" s="36"/>
      <c r="P586" s="36"/>
      <c r="Q586" s="36"/>
      <c r="R586" s="36"/>
      <c r="S586" s="36"/>
      <c r="T586" s="36"/>
      <c r="U586" s="36"/>
      <c r="V586" s="36"/>
      <c r="W586" s="36"/>
      <c r="X586" s="36"/>
      <c r="BS586" s="1"/>
      <c r="BT586" s="1"/>
      <c r="BU586" s="1"/>
      <c r="BV586" s="1"/>
      <c r="BW586" s="1"/>
      <c r="BX586" s="1"/>
      <c r="BY586" s="1"/>
      <c r="BZ586" s="1"/>
      <c r="CA586" s="1"/>
      <c r="CB586" s="1"/>
      <c r="CC586" s="1"/>
      <c r="CD586" s="1"/>
      <c r="CE586" s="1"/>
      <c r="CF586" s="1"/>
      <c r="CG586" s="1"/>
      <c r="CH586" s="1"/>
      <c r="CI586" s="1"/>
      <c r="CJ586" s="1"/>
      <c r="CK586" s="1"/>
      <c r="CL586" s="1"/>
      <c r="CM586" s="1"/>
      <c r="CN586" s="1"/>
      <c r="CO586" s="1"/>
      <c r="CP586" s="1"/>
      <c r="CQ586" s="1"/>
      <c r="CR586" s="1"/>
      <c r="CS586" s="1"/>
      <c r="CT586" s="1"/>
      <c r="CU586" s="1"/>
      <c r="CV586" s="1"/>
      <c r="CW586" s="1"/>
      <c r="CX586" s="1"/>
      <c r="CY586" s="1"/>
      <c r="CZ586" s="1"/>
      <c r="DA586" s="1"/>
      <c r="DB586" s="1"/>
      <c r="DC586" s="1"/>
      <c r="DD586" s="1"/>
      <c r="DE586" s="1"/>
      <c r="DF586" s="1"/>
      <c r="DG586" s="1"/>
      <c r="DH586" s="1"/>
      <c r="DI586" s="1"/>
      <c r="DJ586" s="1"/>
      <c r="DK586" s="1"/>
      <c r="DL586" s="1"/>
      <c r="DM586" s="1"/>
      <c r="DN586" s="1"/>
      <c r="DO586" s="1"/>
    </row>
    <row r="587" spans="1:119" ht="13.5" customHeight="1" x14ac:dyDescent="0.2">
      <c r="A587" s="36"/>
      <c r="B587" s="36"/>
      <c r="C587" s="36"/>
      <c r="D587" s="36"/>
      <c r="E587" s="36"/>
      <c r="F587" s="36"/>
      <c r="G587" s="36"/>
      <c r="H587" s="36"/>
      <c r="I587" s="36"/>
      <c r="J587" s="36"/>
      <c r="K587" s="36"/>
      <c r="L587" s="36"/>
      <c r="M587" s="36"/>
      <c r="N587" s="36"/>
      <c r="O587" s="36"/>
      <c r="P587" s="36"/>
      <c r="Q587" s="36"/>
      <c r="R587" s="36"/>
      <c r="S587" s="36"/>
      <c r="T587" s="36"/>
      <c r="U587" s="36"/>
      <c r="V587" s="36"/>
      <c r="W587" s="36"/>
      <c r="X587" s="36"/>
      <c r="BS587" s="1"/>
      <c r="BT587" s="1"/>
      <c r="BU587" s="1"/>
      <c r="BV587" s="1"/>
      <c r="BW587" s="1"/>
      <c r="BX587" s="1"/>
      <c r="BY587" s="1"/>
      <c r="BZ587" s="1"/>
      <c r="CA587" s="1"/>
      <c r="CB587" s="1"/>
      <c r="CC587" s="1"/>
      <c r="CD587" s="1"/>
      <c r="CE587" s="1"/>
      <c r="CF587" s="1"/>
      <c r="CG587" s="1"/>
      <c r="CH587" s="1"/>
      <c r="CI587" s="1"/>
      <c r="CJ587" s="1"/>
      <c r="CK587" s="1"/>
      <c r="CL587" s="1"/>
      <c r="CM587" s="1"/>
      <c r="CN587" s="1"/>
      <c r="CO587" s="1"/>
      <c r="CP587" s="1"/>
      <c r="CQ587" s="1"/>
      <c r="CR587" s="1"/>
      <c r="CS587" s="1"/>
      <c r="CT587" s="1"/>
      <c r="CU587" s="1"/>
      <c r="CV587" s="1"/>
      <c r="CW587" s="1"/>
      <c r="CX587" s="1"/>
      <c r="CY587" s="1"/>
      <c r="CZ587" s="1"/>
      <c r="DA587" s="1"/>
      <c r="DB587" s="1"/>
      <c r="DC587" s="1"/>
      <c r="DD587" s="1"/>
      <c r="DE587" s="1"/>
      <c r="DF587" s="1"/>
      <c r="DG587" s="1"/>
      <c r="DH587" s="1"/>
      <c r="DI587" s="1"/>
      <c r="DJ587" s="1"/>
      <c r="DK587" s="1"/>
      <c r="DL587" s="1"/>
      <c r="DM587" s="1"/>
      <c r="DN587" s="1"/>
      <c r="DO587" s="1"/>
    </row>
    <row r="588" spans="1:119" ht="13.5" customHeight="1" x14ac:dyDescent="0.2">
      <c r="A588" s="36"/>
      <c r="B588" s="36"/>
      <c r="C588" s="36"/>
      <c r="D588" s="36"/>
      <c r="E588" s="36"/>
      <c r="F588" s="36"/>
      <c r="G588" s="36"/>
      <c r="H588" s="36"/>
      <c r="I588" s="36"/>
      <c r="J588" s="36"/>
      <c r="K588" s="36"/>
      <c r="L588" s="36"/>
      <c r="M588" s="36"/>
      <c r="N588" s="36"/>
      <c r="O588" s="36"/>
      <c r="P588" s="36"/>
      <c r="Q588" s="36"/>
      <c r="R588" s="36"/>
      <c r="S588" s="36"/>
      <c r="T588" s="36"/>
      <c r="U588" s="36"/>
      <c r="V588" s="36"/>
      <c r="W588" s="36"/>
      <c r="X588" s="36"/>
      <c r="BS588" s="1"/>
      <c r="BT588" s="1"/>
      <c r="BU588" s="1"/>
      <c r="BV588" s="1"/>
      <c r="BW588" s="1"/>
      <c r="BX588" s="1"/>
      <c r="BY588" s="1"/>
      <c r="BZ588" s="1"/>
      <c r="CA588" s="1"/>
      <c r="CB588" s="1"/>
      <c r="CC588" s="1"/>
      <c r="CD588" s="1"/>
      <c r="CE588" s="1"/>
      <c r="CF588" s="1"/>
      <c r="CG588" s="1"/>
      <c r="CH588" s="1"/>
      <c r="CI588" s="1"/>
      <c r="CJ588" s="1"/>
      <c r="CK588" s="1"/>
      <c r="CL588" s="1"/>
      <c r="CM588" s="1"/>
      <c r="CN588" s="1"/>
      <c r="CO588" s="1"/>
      <c r="CP588" s="1"/>
      <c r="CQ588" s="1"/>
      <c r="CR588" s="1"/>
      <c r="CS588" s="1"/>
      <c r="CT588" s="1"/>
      <c r="CU588" s="1"/>
      <c r="CV588" s="1"/>
      <c r="CW588" s="1"/>
      <c r="CX588" s="1"/>
      <c r="CY588" s="1"/>
      <c r="CZ588" s="1"/>
      <c r="DA588" s="1"/>
      <c r="DB588" s="1"/>
      <c r="DC588" s="1"/>
      <c r="DD588" s="1"/>
      <c r="DE588" s="1"/>
      <c r="DF588" s="1"/>
      <c r="DG588" s="1"/>
      <c r="DH588" s="1"/>
      <c r="DI588" s="1"/>
      <c r="DJ588" s="1"/>
      <c r="DK588" s="1"/>
      <c r="DL588" s="1"/>
      <c r="DM588" s="1"/>
      <c r="DN588" s="1"/>
      <c r="DO588" s="1"/>
    </row>
    <row r="589" spans="1:119" ht="13.5" customHeight="1" x14ac:dyDescent="0.2">
      <c r="A589" s="36"/>
      <c r="B589" s="36"/>
      <c r="C589" s="36"/>
      <c r="D589" s="36"/>
      <c r="E589" s="36"/>
      <c r="F589" s="36"/>
      <c r="G589" s="36"/>
      <c r="H589" s="36"/>
      <c r="I589" s="36"/>
      <c r="J589" s="36"/>
      <c r="K589" s="36"/>
      <c r="L589" s="36"/>
      <c r="M589" s="36"/>
      <c r="N589" s="36"/>
      <c r="O589" s="36"/>
      <c r="P589" s="36"/>
      <c r="Q589" s="36"/>
      <c r="R589" s="36"/>
      <c r="S589" s="36"/>
      <c r="T589" s="36"/>
      <c r="U589" s="36"/>
      <c r="V589" s="36"/>
      <c r="W589" s="36"/>
      <c r="X589" s="36"/>
      <c r="BS589" s="1"/>
      <c r="BT589" s="1"/>
      <c r="BU589" s="1"/>
      <c r="BV589" s="1"/>
      <c r="BW589" s="1"/>
      <c r="BX589" s="1"/>
      <c r="BY589" s="1"/>
      <c r="BZ589" s="1"/>
      <c r="CA589" s="1"/>
      <c r="CB589" s="1"/>
      <c r="CC589" s="1"/>
      <c r="CD589" s="1"/>
      <c r="CE589" s="1"/>
      <c r="CF589" s="1"/>
      <c r="CG589" s="1"/>
      <c r="CH589" s="1"/>
      <c r="CI589" s="1"/>
      <c r="CJ589" s="1"/>
      <c r="CK589" s="1"/>
      <c r="CL589" s="1"/>
      <c r="CM589" s="1"/>
      <c r="CN589" s="1"/>
      <c r="CO589" s="1"/>
      <c r="CP589" s="1"/>
      <c r="CQ589" s="1"/>
      <c r="CR589" s="1"/>
      <c r="CS589" s="1"/>
      <c r="CT589" s="1"/>
      <c r="CU589" s="1"/>
      <c r="CV589" s="1"/>
      <c r="CW589" s="1"/>
      <c r="CX589" s="1"/>
      <c r="CY589" s="1"/>
      <c r="CZ589" s="1"/>
      <c r="DA589" s="1"/>
      <c r="DB589" s="1"/>
      <c r="DC589" s="1"/>
      <c r="DD589" s="1"/>
      <c r="DE589" s="1"/>
      <c r="DF589" s="1"/>
      <c r="DG589" s="1"/>
      <c r="DH589" s="1"/>
      <c r="DI589" s="1"/>
      <c r="DJ589" s="1"/>
      <c r="DK589" s="1"/>
      <c r="DL589" s="1"/>
      <c r="DM589" s="1"/>
      <c r="DN589" s="1"/>
      <c r="DO589" s="1"/>
    </row>
    <row r="590" spans="1:119" ht="13.5" customHeight="1" x14ac:dyDescent="0.2">
      <c r="A590" s="36"/>
      <c r="B590" s="36"/>
      <c r="C590" s="36"/>
      <c r="D590" s="36"/>
      <c r="E590" s="36"/>
      <c r="F590" s="36"/>
      <c r="G590" s="36"/>
      <c r="H590" s="36"/>
      <c r="I590" s="36"/>
      <c r="J590" s="36"/>
      <c r="K590" s="36"/>
      <c r="L590" s="36"/>
      <c r="M590" s="36"/>
      <c r="N590" s="36"/>
      <c r="O590" s="36"/>
      <c r="P590" s="36"/>
      <c r="Q590" s="36"/>
      <c r="R590" s="36"/>
      <c r="S590" s="36"/>
      <c r="T590" s="36"/>
      <c r="U590" s="36"/>
      <c r="V590" s="36"/>
      <c r="W590" s="36"/>
      <c r="X590" s="36"/>
      <c r="BS590" s="1"/>
      <c r="BT590" s="1"/>
      <c r="BU590" s="1"/>
      <c r="BV590" s="1"/>
      <c r="BW590" s="1"/>
      <c r="BX590" s="1"/>
      <c r="BY590" s="1"/>
      <c r="BZ590" s="1"/>
      <c r="CA590" s="1"/>
      <c r="CB590" s="1"/>
      <c r="CC590" s="1"/>
      <c r="CD590" s="1"/>
      <c r="CE590" s="1"/>
      <c r="CF590" s="1"/>
      <c r="CG590" s="1"/>
      <c r="CH590" s="1"/>
      <c r="CI590" s="1"/>
      <c r="CJ590" s="1"/>
      <c r="CK590" s="1"/>
      <c r="CL590" s="1"/>
      <c r="CM590" s="1"/>
      <c r="CN590" s="1"/>
      <c r="CO590" s="1"/>
      <c r="CP590" s="1"/>
      <c r="CQ590" s="1"/>
      <c r="CR590" s="1"/>
      <c r="CS590" s="1"/>
      <c r="CT590" s="1"/>
      <c r="CU590" s="1"/>
      <c r="CV590" s="1"/>
      <c r="CW590" s="1"/>
      <c r="CX590" s="1"/>
      <c r="CY590" s="1"/>
      <c r="CZ590" s="1"/>
      <c r="DA590" s="1"/>
      <c r="DB590" s="1"/>
      <c r="DC590" s="1"/>
      <c r="DD590" s="1"/>
      <c r="DE590" s="1"/>
      <c r="DF590" s="1"/>
      <c r="DG590" s="1"/>
      <c r="DH590" s="1"/>
      <c r="DI590" s="1"/>
      <c r="DJ590" s="1"/>
      <c r="DK590" s="1"/>
      <c r="DL590" s="1"/>
      <c r="DM590" s="1"/>
      <c r="DN590" s="1"/>
      <c r="DO590" s="1"/>
    </row>
    <row r="591" spans="1:119" ht="13.5" customHeight="1" x14ac:dyDescent="0.2">
      <c r="A591" s="36"/>
      <c r="B591" s="36"/>
      <c r="C591" s="36"/>
      <c r="D591" s="36"/>
      <c r="E591" s="36"/>
      <c r="F591" s="36"/>
      <c r="G591" s="36"/>
      <c r="H591" s="36"/>
      <c r="I591" s="36"/>
      <c r="J591" s="36"/>
      <c r="K591" s="36"/>
      <c r="L591" s="36"/>
      <c r="M591" s="36"/>
      <c r="N591" s="36"/>
      <c r="O591" s="36"/>
      <c r="P591" s="36"/>
      <c r="Q591" s="36"/>
      <c r="R591" s="36"/>
      <c r="S591" s="36"/>
      <c r="T591" s="36"/>
      <c r="U591" s="36"/>
      <c r="V591" s="36"/>
      <c r="W591" s="36"/>
      <c r="X591" s="36"/>
      <c r="BS591" s="1"/>
      <c r="BT591" s="1"/>
      <c r="BU591" s="1"/>
      <c r="BV591" s="1"/>
      <c r="BW591" s="1"/>
      <c r="BX591" s="1"/>
      <c r="BY591" s="1"/>
      <c r="BZ591" s="1"/>
      <c r="CA591" s="1"/>
      <c r="CB591" s="1"/>
      <c r="CC591" s="1"/>
      <c r="CD591" s="1"/>
      <c r="CE591" s="1"/>
      <c r="CF591" s="1"/>
      <c r="CG591" s="1"/>
      <c r="CH591" s="1"/>
      <c r="CI591" s="1"/>
      <c r="CJ591" s="1"/>
      <c r="CK591" s="1"/>
      <c r="CL591" s="1"/>
      <c r="CM591" s="1"/>
      <c r="CN591" s="1"/>
      <c r="CO591" s="1"/>
      <c r="CP591" s="1"/>
      <c r="CQ591" s="1"/>
      <c r="CR591" s="1"/>
      <c r="CS591" s="1"/>
      <c r="CT591" s="1"/>
      <c r="CU591" s="1"/>
      <c r="CV591" s="1"/>
      <c r="CW591" s="1"/>
      <c r="CX591" s="1"/>
      <c r="CY591" s="1"/>
      <c r="CZ591" s="1"/>
      <c r="DA591" s="1"/>
      <c r="DB591" s="1"/>
      <c r="DC591" s="1"/>
      <c r="DD591" s="1"/>
      <c r="DE591" s="1"/>
      <c r="DF591" s="1"/>
      <c r="DG591" s="1"/>
      <c r="DH591" s="1"/>
      <c r="DI591" s="1"/>
      <c r="DJ591" s="1"/>
      <c r="DK591" s="1"/>
      <c r="DL591" s="1"/>
      <c r="DM591" s="1"/>
      <c r="DN591" s="1"/>
      <c r="DO591" s="1"/>
    </row>
    <row r="592" spans="1:119" ht="13.5" customHeight="1" x14ac:dyDescent="0.2">
      <c r="A592" s="36"/>
      <c r="B592" s="36"/>
      <c r="C592" s="36"/>
      <c r="D592" s="36"/>
      <c r="E592" s="36"/>
      <c r="F592" s="36"/>
      <c r="G592" s="36"/>
      <c r="H592" s="36"/>
      <c r="I592" s="36"/>
      <c r="J592" s="36"/>
      <c r="K592" s="36"/>
      <c r="L592" s="36"/>
      <c r="M592" s="36"/>
      <c r="N592" s="36"/>
      <c r="O592" s="36"/>
      <c r="P592" s="36"/>
      <c r="Q592" s="36"/>
      <c r="R592" s="36"/>
      <c r="S592" s="36"/>
      <c r="T592" s="36"/>
      <c r="U592" s="36"/>
      <c r="V592" s="36"/>
      <c r="W592" s="36"/>
      <c r="X592" s="36"/>
      <c r="BS592" s="1"/>
      <c r="BT592" s="1"/>
      <c r="BU592" s="1"/>
      <c r="BV592" s="1"/>
      <c r="BW592" s="1"/>
      <c r="BX592" s="1"/>
      <c r="BY592" s="1"/>
      <c r="BZ592" s="1"/>
      <c r="CA592" s="1"/>
      <c r="CB592" s="1"/>
      <c r="CC592" s="1"/>
      <c r="CD592" s="1"/>
      <c r="CE592" s="1"/>
      <c r="CF592" s="1"/>
      <c r="CG592" s="1"/>
      <c r="CH592" s="1"/>
      <c r="CI592" s="1"/>
      <c r="CJ592" s="1"/>
      <c r="CK592" s="1"/>
      <c r="CL592" s="1"/>
      <c r="CM592" s="1"/>
      <c r="CN592" s="1"/>
      <c r="CO592" s="1"/>
      <c r="CP592" s="1"/>
      <c r="CQ592" s="1"/>
      <c r="CR592" s="1"/>
      <c r="CS592" s="1"/>
      <c r="CT592" s="1"/>
      <c r="CU592" s="1"/>
      <c r="CV592" s="1"/>
      <c r="CW592" s="1"/>
      <c r="CX592" s="1"/>
      <c r="CY592" s="1"/>
      <c r="CZ592" s="1"/>
      <c r="DA592" s="1"/>
      <c r="DB592" s="1"/>
      <c r="DC592" s="1"/>
      <c r="DD592" s="1"/>
      <c r="DE592" s="1"/>
      <c r="DF592" s="1"/>
      <c r="DG592" s="1"/>
      <c r="DH592" s="1"/>
      <c r="DI592" s="1"/>
      <c r="DJ592" s="1"/>
      <c r="DK592" s="1"/>
      <c r="DL592" s="1"/>
      <c r="DM592" s="1"/>
      <c r="DN592" s="1"/>
      <c r="DO592" s="1"/>
    </row>
    <row r="593" spans="1:119" ht="13.5" customHeight="1" x14ac:dyDescent="0.2">
      <c r="A593" s="36"/>
      <c r="B593" s="36"/>
      <c r="C593" s="36"/>
      <c r="D593" s="36"/>
      <c r="E593" s="36"/>
      <c r="F593" s="36"/>
      <c r="G593" s="36"/>
      <c r="H593" s="36"/>
      <c r="I593" s="36"/>
      <c r="J593" s="36"/>
      <c r="K593" s="36"/>
      <c r="L593" s="36"/>
      <c r="M593" s="36"/>
      <c r="N593" s="36"/>
      <c r="O593" s="36"/>
      <c r="P593" s="36"/>
      <c r="Q593" s="36"/>
      <c r="R593" s="36"/>
      <c r="S593" s="36"/>
      <c r="T593" s="36"/>
      <c r="U593" s="36"/>
      <c r="V593" s="36"/>
      <c r="W593" s="36"/>
      <c r="X593" s="36"/>
      <c r="BS593" s="1"/>
      <c r="BT593" s="1"/>
      <c r="BU593" s="1"/>
      <c r="BV593" s="1"/>
      <c r="BW593" s="1"/>
      <c r="BX593" s="1"/>
      <c r="BY593" s="1"/>
      <c r="BZ593" s="1"/>
      <c r="CA593" s="1"/>
      <c r="CB593" s="1"/>
      <c r="CC593" s="1"/>
      <c r="CD593" s="1"/>
      <c r="CE593" s="1"/>
      <c r="CF593" s="1"/>
      <c r="CG593" s="1"/>
      <c r="CH593" s="1"/>
      <c r="CI593" s="1"/>
      <c r="CJ593" s="1"/>
      <c r="CK593" s="1"/>
      <c r="CL593" s="1"/>
      <c r="CM593" s="1"/>
      <c r="CN593" s="1"/>
      <c r="CO593" s="1"/>
      <c r="CP593" s="1"/>
      <c r="CQ593" s="1"/>
      <c r="CR593" s="1"/>
      <c r="CS593" s="1"/>
      <c r="CT593" s="1"/>
      <c r="CU593" s="1"/>
      <c r="CV593" s="1"/>
      <c r="CW593" s="1"/>
      <c r="CX593" s="1"/>
      <c r="CY593" s="1"/>
      <c r="CZ593" s="1"/>
      <c r="DA593" s="1"/>
      <c r="DB593" s="1"/>
      <c r="DC593" s="1"/>
      <c r="DD593" s="1"/>
      <c r="DE593" s="1"/>
      <c r="DF593" s="1"/>
      <c r="DG593" s="1"/>
      <c r="DH593" s="1"/>
      <c r="DI593" s="1"/>
      <c r="DJ593" s="1"/>
      <c r="DK593" s="1"/>
      <c r="DL593" s="1"/>
      <c r="DM593" s="1"/>
      <c r="DN593" s="1"/>
      <c r="DO593" s="1"/>
    </row>
    <row r="594" spans="1:119" ht="13.5" customHeight="1" x14ac:dyDescent="0.2">
      <c r="A594" s="36"/>
      <c r="B594" s="36"/>
      <c r="C594" s="36"/>
      <c r="D594" s="36"/>
      <c r="E594" s="36"/>
      <c r="F594" s="36"/>
      <c r="G594" s="36"/>
      <c r="H594" s="36"/>
      <c r="I594" s="36"/>
      <c r="J594" s="36"/>
      <c r="K594" s="36"/>
      <c r="L594" s="36"/>
      <c r="M594" s="36"/>
      <c r="N594" s="36"/>
      <c r="O594" s="36"/>
      <c r="P594" s="36"/>
      <c r="Q594" s="36"/>
      <c r="R594" s="36"/>
      <c r="S594" s="36"/>
      <c r="T594" s="36"/>
      <c r="U594" s="36"/>
      <c r="V594" s="36"/>
      <c r="W594" s="36"/>
      <c r="X594" s="36"/>
      <c r="BS594" s="1"/>
      <c r="BT594" s="1"/>
      <c r="BU594" s="1"/>
      <c r="BV594" s="1"/>
      <c r="BW594" s="1"/>
      <c r="BX594" s="1"/>
      <c r="BY594" s="1"/>
      <c r="BZ594" s="1"/>
      <c r="CA594" s="1"/>
      <c r="CB594" s="1"/>
      <c r="CC594" s="1"/>
      <c r="CD594" s="1"/>
      <c r="CE594" s="1"/>
      <c r="CF594" s="1"/>
      <c r="CG594" s="1"/>
      <c r="CH594" s="1"/>
      <c r="CI594" s="1"/>
      <c r="CJ594" s="1"/>
      <c r="CK594" s="1"/>
      <c r="CL594" s="1"/>
      <c r="CM594" s="1"/>
      <c r="CN594" s="1"/>
      <c r="CO594" s="1"/>
      <c r="CP594" s="1"/>
      <c r="CQ594" s="1"/>
      <c r="CR594" s="1"/>
      <c r="CS594" s="1"/>
      <c r="CT594" s="1"/>
      <c r="CU594" s="1"/>
      <c r="CV594" s="1"/>
      <c r="CW594" s="1"/>
      <c r="CX594" s="1"/>
      <c r="CY594" s="1"/>
      <c r="CZ594" s="1"/>
      <c r="DA594" s="1"/>
      <c r="DB594" s="1"/>
      <c r="DC594" s="1"/>
      <c r="DD594" s="1"/>
      <c r="DE594" s="1"/>
      <c r="DF594" s="1"/>
      <c r="DG594" s="1"/>
      <c r="DH594" s="1"/>
      <c r="DI594" s="1"/>
      <c r="DJ594" s="1"/>
      <c r="DK594" s="1"/>
      <c r="DL594" s="1"/>
      <c r="DM594" s="1"/>
      <c r="DN594" s="1"/>
      <c r="DO594" s="1"/>
    </row>
    <row r="595" spans="1:119" ht="13.5" customHeight="1" x14ac:dyDescent="0.2">
      <c r="A595" s="36"/>
      <c r="B595" s="36"/>
      <c r="C595" s="36"/>
      <c r="D595" s="36"/>
      <c r="E595" s="36"/>
      <c r="F595" s="36"/>
      <c r="G595" s="36"/>
      <c r="H595" s="36"/>
      <c r="I595" s="36"/>
      <c r="J595" s="36"/>
      <c r="K595" s="36"/>
      <c r="L595" s="36"/>
      <c r="M595" s="36"/>
      <c r="N595" s="36"/>
      <c r="O595" s="36"/>
      <c r="P595" s="36"/>
      <c r="Q595" s="36"/>
      <c r="R595" s="36"/>
      <c r="S595" s="36"/>
      <c r="T595" s="36"/>
      <c r="U595" s="36"/>
      <c r="V595" s="36"/>
      <c r="W595" s="36"/>
      <c r="X595" s="36"/>
      <c r="BS595" s="1"/>
      <c r="BT595" s="1"/>
      <c r="BU595" s="1"/>
      <c r="BV595" s="1"/>
      <c r="BW595" s="1"/>
      <c r="BX595" s="1"/>
      <c r="BY595" s="1"/>
      <c r="BZ595" s="1"/>
      <c r="CA595" s="1"/>
      <c r="CB595" s="1"/>
      <c r="CC595" s="1"/>
      <c r="CD595" s="1"/>
      <c r="CE595" s="1"/>
      <c r="CF595" s="1"/>
      <c r="CG595" s="1"/>
      <c r="CH595" s="1"/>
      <c r="CI595" s="1"/>
      <c r="CJ595" s="1"/>
      <c r="CK595" s="1"/>
      <c r="CL595" s="1"/>
      <c r="CM595" s="1"/>
      <c r="CN595" s="1"/>
      <c r="CO595" s="1"/>
      <c r="CP595" s="1"/>
      <c r="CQ595" s="1"/>
      <c r="CR595" s="1"/>
      <c r="CS595" s="1"/>
      <c r="CT595" s="1"/>
      <c r="CU595" s="1"/>
      <c r="CV595" s="1"/>
      <c r="CW595" s="1"/>
      <c r="CX595" s="1"/>
      <c r="CY595" s="1"/>
      <c r="CZ595" s="1"/>
      <c r="DA595" s="1"/>
      <c r="DB595" s="1"/>
      <c r="DC595" s="1"/>
      <c r="DD595" s="1"/>
      <c r="DE595" s="1"/>
      <c r="DF595" s="1"/>
      <c r="DG595" s="1"/>
      <c r="DH595" s="1"/>
      <c r="DI595" s="1"/>
      <c r="DJ595" s="1"/>
      <c r="DK595" s="1"/>
      <c r="DL595" s="1"/>
      <c r="DM595" s="1"/>
      <c r="DN595" s="1"/>
      <c r="DO595" s="1"/>
    </row>
    <row r="596" spans="1:119" ht="13.5" customHeight="1" x14ac:dyDescent="0.2">
      <c r="A596" s="36"/>
      <c r="B596" s="36"/>
      <c r="C596" s="36"/>
      <c r="D596" s="36"/>
      <c r="E596" s="36"/>
      <c r="F596" s="36"/>
      <c r="G596" s="36"/>
      <c r="H596" s="36"/>
      <c r="I596" s="36"/>
      <c r="J596" s="36"/>
      <c r="K596" s="36"/>
      <c r="L596" s="36"/>
      <c r="M596" s="36"/>
      <c r="N596" s="36"/>
      <c r="O596" s="36"/>
      <c r="P596" s="36"/>
      <c r="Q596" s="36"/>
      <c r="R596" s="36"/>
      <c r="S596" s="36"/>
      <c r="T596" s="36"/>
      <c r="U596" s="36"/>
      <c r="V596" s="36"/>
      <c r="W596" s="36"/>
      <c r="X596" s="36"/>
      <c r="BS596" s="1"/>
      <c r="BT596" s="1"/>
      <c r="BU596" s="1"/>
      <c r="BV596" s="1"/>
      <c r="BW596" s="1"/>
      <c r="BX596" s="1"/>
      <c r="BY596" s="1"/>
      <c r="BZ596" s="1"/>
      <c r="CA596" s="1"/>
      <c r="CB596" s="1"/>
      <c r="CC596" s="1"/>
      <c r="CD596" s="1"/>
      <c r="CE596" s="1"/>
      <c r="CF596" s="1"/>
      <c r="CG596" s="1"/>
      <c r="CH596" s="1"/>
      <c r="CI596" s="1"/>
      <c r="CJ596" s="1"/>
      <c r="CK596" s="1"/>
      <c r="CL596" s="1"/>
      <c r="CM596" s="1"/>
      <c r="CN596" s="1"/>
      <c r="CO596" s="1"/>
      <c r="CP596" s="1"/>
      <c r="CQ596" s="1"/>
      <c r="CR596" s="1"/>
      <c r="CS596" s="1"/>
      <c r="CT596" s="1"/>
      <c r="CU596" s="1"/>
      <c r="CV596" s="1"/>
      <c r="CW596" s="1"/>
      <c r="CX596" s="1"/>
      <c r="CY596" s="1"/>
      <c r="CZ596" s="1"/>
      <c r="DA596" s="1"/>
      <c r="DB596" s="1"/>
      <c r="DC596" s="1"/>
      <c r="DD596" s="1"/>
      <c r="DE596" s="1"/>
      <c r="DF596" s="1"/>
      <c r="DG596" s="1"/>
      <c r="DH596" s="1"/>
      <c r="DI596" s="1"/>
      <c r="DJ596" s="1"/>
      <c r="DK596" s="1"/>
      <c r="DL596" s="1"/>
      <c r="DM596" s="1"/>
      <c r="DN596" s="1"/>
      <c r="DO596" s="1"/>
    </row>
    <row r="597" spans="1:119" ht="13.5" customHeight="1" x14ac:dyDescent="0.2">
      <c r="A597" s="36"/>
      <c r="B597" s="36"/>
      <c r="C597" s="36"/>
      <c r="D597" s="36"/>
      <c r="E597" s="36"/>
      <c r="F597" s="36"/>
      <c r="G597" s="36"/>
      <c r="H597" s="36"/>
      <c r="I597" s="36"/>
      <c r="J597" s="36"/>
      <c r="K597" s="36"/>
      <c r="L597" s="36"/>
      <c r="M597" s="36"/>
      <c r="N597" s="36"/>
      <c r="O597" s="36"/>
      <c r="P597" s="36"/>
      <c r="Q597" s="36"/>
      <c r="R597" s="36"/>
      <c r="S597" s="36"/>
      <c r="T597" s="36"/>
      <c r="U597" s="36"/>
      <c r="V597" s="36"/>
      <c r="W597" s="36"/>
      <c r="X597" s="36"/>
      <c r="BS597" s="1"/>
      <c r="BT597" s="1"/>
      <c r="BU597" s="1"/>
      <c r="BV597" s="1"/>
      <c r="BW597" s="1"/>
      <c r="BX597" s="1"/>
      <c r="BY597" s="1"/>
      <c r="BZ597" s="1"/>
      <c r="CA597" s="1"/>
      <c r="CB597" s="1"/>
      <c r="CC597" s="1"/>
      <c r="CD597" s="1"/>
      <c r="CE597" s="1"/>
      <c r="CF597" s="1"/>
      <c r="CG597" s="1"/>
      <c r="CH597" s="1"/>
      <c r="CI597" s="1"/>
      <c r="CJ597" s="1"/>
      <c r="CK597" s="1"/>
      <c r="CL597" s="1"/>
      <c r="CM597" s="1"/>
      <c r="CN597" s="1"/>
      <c r="CO597" s="1"/>
      <c r="CP597" s="1"/>
      <c r="CQ597" s="1"/>
      <c r="CR597" s="1"/>
      <c r="CS597" s="1"/>
      <c r="CT597" s="1"/>
      <c r="CU597" s="1"/>
      <c r="CV597" s="1"/>
      <c r="CW597" s="1"/>
      <c r="CX597" s="1"/>
      <c r="CY597" s="1"/>
      <c r="CZ597" s="1"/>
      <c r="DA597" s="1"/>
      <c r="DB597" s="1"/>
      <c r="DC597" s="1"/>
      <c r="DD597" s="1"/>
      <c r="DE597" s="1"/>
      <c r="DF597" s="1"/>
      <c r="DG597" s="1"/>
      <c r="DH597" s="1"/>
      <c r="DI597" s="1"/>
      <c r="DJ597" s="1"/>
      <c r="DK597" s="1"/>
      <c r="DL597" s="1"/>
      <c r="DM597" s="1"/>
      <c r="DN597" s="1"/>
      <c r="DO597" s="1"/>
    </row>
    <row r="598" spans="1:119" ht="13.5" customHeight="1" x14ac:dyDescent="0.2">
      <c r="A598" s="36"/>
      <c r="B598" s="36"/>
      <c r="C598" s="36"/>
      <c r="D598" s="36"/>
      <c r="E598" s="36"/>
      <c r="F598" s="36"/>
      <c r="G598" s="36"/>
      <c r="H598" s="36"/>
      <c r="I598" s="36"/>
      <c r="J598" s="36"/>
      <c r="K598" s="36"/>
      <c r="L598" s="36"/>
      <c r="M598" s="36"/>
      <c r="N598" s="36"/>
      <c r="O598" s="36"/>
      <c r="P598" s="36"/>
      <c r="Q598" s="36"/>
      <c r="R598" s="36"/>
      <c r="S598" s="36"/>
      <c r="T598" s="36"/>
      <c r="U598" s="36"/>
      <c r="V598" s="36"/>
      <c r="W598" s="36"/>
      <c r="X598" s="36"/>
      <c r="BS598" s="1"/>
      <c r="BT598" s="1"/>
      <c r="BU598" s="1"/>
      <c r="BV598" s="1"/>
      <c r="BW598" s="1"/>
      <c r="BX598" s="1"/>
      <c r="BY598" s="1"/>
      <c r="BZ598" s="1"/>
      <c r="CA598" s="1"/>
      <c r="CB598" s="1"/>
      <c r="CC598" s="1"/>
      <c r="CD598" s="1"/>
      <c r="CE598" s="1"/>
      <c r="CF598" s="1"/>
      <c r="CG598" s="1"/>
      <c r="CH598" s="1"/>
      <c r="CI598" s="1"/>
      <c r="CJ598" s="1"/>
      <c r="CK598" s="1"/>
      <c r="CL598" s="1"/>
      <c r="CM598" s="1"/>
      <c r="CN598" s="1"/>
      <c r="CO598" s="1"/>
      <c r="CP598" s="1"/>
      <c r="CQ598" s="1"/>
      <c r="CR598" s="1"/>
      <c r="CS598" s="1"/>
      <c r="CT598" s="1"/>
      <c r="CU598" s="1"/>
      <c r="CV598" s="1"/>
      <c r="CW598" s="1"/>
      <c r="CX598" s="1"/>
      <c r="CY598" s="1"/>
      <c r="CZ598" s="1"/>
      <c r="DA598" s="1"/>
      <c r="DB598" s="1"/>
      <c r="DC598" s="1"/>
      <c r="DD598" s="1"/>
      <c r="DE598" s="1"/>
      <c r="DF598" s="1"/>
      <c r="DG598" s="1"/>
      <c r="DH598" s="1"/>
      <c r="DI598" s="1"/>
      <c r="DJ598" s="1"/>
      <c r="DK598" s="1"/>
      <c r="DL598" s="1"/>
      <c r="DM598" s="1"/>
      <c r="DN598" s="1"/>
      <c r="DO598" s="1"/>
    </row>
    <row r="599" spans="1:119" ht="13.5" customHeight="1" x14ac:dyDescent="0.2">
      <c r="A599" s="36"/>
      <c r="B599" s="36"/>
      <c r="C599" s="36"/>
      <c r="D599" s="36"/>
      <c r="E599" s="36"/>
      <c r="F599" s="36"/>
      <c r="G599" s="36"/>
      <c r="H599" s="36"/>
      <c r="I599" s="36"/>
      <c r="J599" s="36"/>
      <c r="K599" s="36"/>
      <c r="L599" s="36"/>
      <c r="M599" s="36"/>
      <c r="N599" s="36"/>
      <c r="O599" s="36"/>
      <c r="P599" s="36"/>
      <c r="Q599" s="36"/>
      <c r="R599" s="36"/>
      <c r="S599" s="36"/>
      <c r="T599" s="36"/>
      <c r="U599" s="36"/>
      <c r="V599" s="36"/>
      <c r="W599" s="36"/>
      <c r="X599" s="36"/>
      <c r="BS599" s="1"/>
      <c r="BT599" s="1"/>
      <c r="BU599" s="1"/>
      <c r="BV599" s="1"/>
      <c r="BW599" s="1"/>
      <c r="BX599" s="1"/>
      <c r="BY599" s="1"/>
      <c r="BZ599" s="1"/>
      <c r="CA599" s="1"/>
      <c r="CB599" s="1"/>
      <c r="CC599" s="1"/>
      <c r="CD599" s="1"/>
      <c r="CE599" s="1"/>
      <c r="CF599" s="1"/>
      <c r="CG599" s="1"/>
      <c r="CH599" s="1"/>
      <c r="CI599" s="1"/>
      <c r="CJ599" s="1"/>
      <c r="CK599" s="1"/>
      <c r="CL599" s="1"/>
      <c r="CM599" s="1"/>
      <c r="CN599" s="1"/>
      <c r="CO599" s="1"/>
      <c r="CP599" s="1"/>
      <c r="CQ599" s="1"/>
      <c r="CR599" s="1"/>
      <c r="CS599" s="1"/>
      <c r="CT599" s="1"/>
      <c r="CU599" s="1"/>
      <c r="CV599" s="1"/>
      <c r="CW599" s="1"/>
      <c r="CX599" s="1"/>
      <c r="CY599" s="1"/>
      <c r="CZ599" s="1"/>
      <c r="DA599" s="1"/>
      <c r="DB599" s="1"/>
      <c r="DC599" s="1"/>
      <c r="DD599" s="1"/>
      <c r="DE599" s="1"/>
      <c r="DF599" s="1"/>
      <c r="DG599" s="1"/>
      <c r="DH599" s="1"/>
      <c r="DI599" s="1"/>
      <c r="DJ599" s="1"/>
      <c r="DK599" s="1"/>
      <c r="DL599" s="1"/>
      <c r="DM599" s="1"/>
      <c r="DN599" s="1"/>
      <c r="DO599" s="1"/>
    </row>
    <row r="600" spans="1:119" ht="13.5" customHeight="1" x14ac:dyDescent="0.2">
      <c r="A600" s="36"/>
      <c r="B600" s="36"/>
      <c r="C600" s="36"/>
      <c r="D600" s="36"/>
      <c r="E600" s="36"/>
      <c r="F600" s="36"/>
      <c r="G600" s="36"/>
      <c r="H600" s="36"/>
      <c r="I600" s="36"/>
      <c r="J600" s="36"/>
      <c r="K600" s="36"/>
      <c r="L600" s="36"/>
      <c r="M600" s="36"/>
      <c r="N600" s="36"/>
      <c r="O600" s="36"/>
      <c r="P600" s="36"/>
      <c r="Q600" s="36"/>
      <c r="R600" s="36"/>
      <c r="S600" s="36"/>
      <c r="T600" s="36"/>
      <c r="U600" s="36"/>
      <c r="V600" s="36"/>
      <c r="W600" s="36"/>
      <c r="X600" s="36"/>
      <c r="BS600" s="1"/>
      <c r="BT600" s="1"/>
      <c r="BU600" s="1"/>
      <c r="BV600" s="1"/>
      <c r="BW600" s="1"/>
      <c r="BX600" s="1"/>
      <c r="BY600" s="1"/>
      <c r="BZ600" s="1"/>
      <c r="CA600" s="1"/>
      <c r="CB600" s="1"/>
      <c r="CC600" s="1"/>
      <c r="CD600" s="1"/>
      <c r="CE600" s="1"/>
      <c r="CF600" s="1"/>
      <c r="CG600" s="1"/>
      <c r="CH600" s="1"/>
      <c r="CI600" s="1"/>
      <c r="CJ600" s="1"/>
      <c r="CK600" s="1"/>
      <c r="CL600" s="1"/>
      <c r="CM600" s="1"/>
      <c r="CN600" s="1"/>
      <c r="CO600" s="1"/>
      <c r="CP600" s="1"/>
      <c r="CQ600" s="1"/>
      <c r="CR600" s="1"/>
      <c r="CS600" s="1"/>
      <c r="CT600" s="1"/>
      <c r="CU600" s="1"/>
      <c r="CV600" s="1"/>
      <c r="CW600" s="1"/>
      <c r="CX600" s="1"/>
      <c r="CY600" s="1"/>
      <c r="CZ600" s="1"/>
      <c r="DA600" s="1"/>
      <c r="DB600" s="1"/>
      <c r="DC600" s="1"/>
      <c r="DD600" s="1"/>
      <c r="DE600" s="1"/>
      <c r="DF600" s="1"/>
      <c r="DG600" s="1"/>
      <c r="DH600" s="1"/>
      <c r="DI600" s="1"/>
      <c r="DJ600" s="1"/>
      <c r="DK600" s="1"/>
      <c r="DL600" s="1"/>
      <c r="DM600" s="1"/>
      <c r="DN600" s="1"/>
      <c r="DO600" s="1"/>
    </row>
    <row r="601" spans="1:119" ht="13.5" customHeight="1" x14ac:dyDescent="0.2">
      <c r="A601" s="36"/>
      <c r="B601" s="36"/>
      <c r="C601" s="36"/>
      <c r="D601" s="36"/>
      <c r="E601" s="36"/>
      <c r="F601" s="36"/>
      <c r="G601" s="36"/>
      <c r="H601" s="36"/>
      <c r="I601" s="36"/>
      <c r="J601" s="36"/>
      <c r="K601" s="36"/>
      <c r="L601" s="36"/>
      <c r="M601" s="36"/>
      <c r="N601" s="36"/>
      <c r="O601" s="36"/>
      <c r="P601" s="36"/>
      <c r="Q601" s="36"/>
      <c r="R601" s="36"/>
      <c r="S601" s="36"/>
      <c r="T601" s="36"/>
      <c r="U601" s="36"/>
      <c r="V601" s="36"/>
      <c r="W601" s="36"/>
      <c r="X601" s="36"/>
      <c r="BS601" s="1"/>
      <c r="BT601" s="1"/>
      <c r="BU601" s="1"/>
      <c r="BV601" s="1"/>
      <c r="BW601" s="1"/>
      <c r="BX601" s="1"/>
      <c r="BY601" s="1"/>
      <c r="BZ601" s="1"/>
      <c r="CA601" s="1"/>
      <c r="CB601" s="1"/>
      <c r="CC601" s="1"/>
      <c r="CD601" s="1"/>
      <c r="CE601" s="1"/>
      <c r="CF601" s="1"/>
      <c r="CG601" s="1"/>
      <c r="CH601" s="1"/>
      <c r="CI601" s="1"/>
      <c r="CJ601" s="1"/>
      <c r="CK601" s="1"/>
      <c r="CL601" s="1"/>
      <c r="CM601" s="1"/>
      <c r="CN601" s="1"/>
      <c r="CO601" s="1"/>
      <c r="CP601" s="1"/>
      <c r="CQ601" s="1"/>
      <c r="CR601" s="1"/>
      <c r="CS601" s="1"/>
      <c r="CT601" s="1"/>
      <c r="CU601" s="1"/>
      <c r="CV601" s="1"/>
      <c r="CW601" s="1"/>
      <c r="CX601" s="1"/>
      <c r="CY601" s="1"/>
      <c r="CZ601" s="1"/>
      <c r="DA601" s="1"/>
      <c r="DB601" s="1"/>
      <c r="DC601" s="1"/>
      <c r="DD601" s="1"/>
      <c r="DE601" s="1"/>
      <c r="DF601" s="1"/>
      <c r="DG601" s="1"/>
      <c r="DH601" s="1"/>
      <c r="DI601" s="1"/>
      <c r="DJ601" s="1"/>
      <c r="DK601" s="1"/>
      <c r="DL601" s="1"/>
      <c r="DM601" s="1"/>
      <c r="DN601" s="1"/>
      <c r="DO601" s="1"/>
    </row>
    <row r="602" spans="1:119" ht="13.5" customHeight="1" x14ac:dyDescent="0.2">
      <c r="A602" s="36"/>
      <c r="B602" s="36"/>
      <c r="C602" s="36"/>
      <c r="D602" s="36"/>
      <c r="E602" s="36"/>
      <c r="F602" s="36"/>
      <c r="G602" s="36"/>
      <c r="H602" s="36"/>
      <c r="I602" s="36"/>
      <c r="J602" s="36"/>
      <c r="K602" s="36"/>
      <c r="L602" s="36"/>
      <c r="M602" s="36"/>
      <c r="N602" s="36"/>
      <c r="O602" s="36"/>
      <c r="P602" s="36"/>
      <c r="Q602" s="36"/>
      <c r="R602" s="36"/>
      <c r="S602" s="36"/>
      <c r="T602" s="36"/>
      <c r="U602" s="36"/>
      <c r="V602" s="36"/>
      <c r="W602" s="36"/>
      <c r="X602" s="36"/>
      <c r="BS602" s="1"/>
      <c r="BT602" s="1"/>
      <c r="BU602" s="1"/>
      <c r="BV602" s="1"/>
      <c r="BW602" s="1"/>
      <c r="BX602" s="1"/>
      <c r="BY602" s="1"/>
      <c r="BZ602" s="1"/>
      <c r="CA602" s="1"/>
      <c r="CB602" s="1"/>
      <c r="CC602" s="1"/>
      <c r="CD602" s="1"/>
      <c r="CE602" s="1"/>
      <c r="CF602" s="1"/>
      <c r="CG602" s="1"/>
      <c r="CH602" s="1"/>
      <c r="CI602" s="1"/>
      <c r="CJ602" s="1"/>
      <c r="CK602" s="1"/>
      <c r="CL602" s="1"/>
      <c r="CM602" s="1"/>
      <c r="CN602" s="1"/>
      <c r="CO602" s="1"/>
      <c r="CP602" s="1"/>
      <c r="CQ602" s="1"/>
      <c r="CR602" s="1"/>
      <c r="CS602" s="1"/>
      <c r="CT602" s="1"/>
      <c r="CU602" s="1"/>
      <c r="CV602" s="1"/>
      <c r="CW602" s="1"/>
      <c r="CX602" s="1"/>
      <c r="CY602" s="1"/>
      <c r="CZ602" s="1"/>
      <c r="DA602" s="1"/>
      <c r="DB602" s="1"/>
      <c r="DC602" s="1"/>
      <c r="DD602" s="1"/>
      <c r="DE602" s="1"/>
      <c r="DF602" s="1"/>
      <c r="DG602" s="1"/>
      <c r="DH602" s="1"/>
      <c r="DI602" s="1"/>
      <c r="DJ602" s="1"/>
      <c r="DK602" s="1"/>
      <c r="DL602" s="1"/>
      <c r="DM602" s="1"/>
      <c r="DN602" s="1"/>
      <c r="DO602" s="1"/>
    </row>
    <row r="603" spans="1:119" ht="13.5" customHeight="1" x14ac:dyDescent="0.2">
      <c r="A603" s="36"/>
      <c r="B603" s="36"/>
      <c r="C603" s="36"/>
      <c r="D603" s="36"/>
      <c r="E603" s="36"/>
      <c r="F603" s="36"/>
      <c r="G603" s="36"/>
      <c r="H603" s="36"/>
      <c r="I603" s="36"/>
      <c r="J603" s="36"/>
      <c r="K603" s="36"/>
      <c r="L603" s="36"/>
      <c r="M603" s="36"/>
      <c r="N603" s="36"/>
      <c r="O603" s="36"/>
      <c r="P603" s="36"/>
      <c r="Q603" s="36"/>
      <c r="R603" s="36"/>
      <c r="S603" s="36"/>
      <c r="T603" s="36"/>
      <c r="U603" s="36"/>
      <c r="V603" s="36"/>
      <c r="W603" s="36"/>
      <c r="X603" s="36"/>
      <c r="BS603" s="1"/>
      <c r="BT603" s="1"/>
      <c r="BU603" s="1"/>
      <c r="BV603" s="1"/>
      <c r="BW603" s="1"/>
      <c r="BX603" s="1"/>
      <c r="BY603" s="1"/>
      <c r="BZ603" s="1"/>
      <c r="CA603" s="1"/>
      <c r="CB603" s="1"/>
      <c r="CC603" s="1"/>
      <c r="CD603" s="1"/>
      <c r="CE603" s="1"/>
      <c r="CF603" s="1"/>
      <c r="CG603" s="1"/>
      <c r="CH603" s="1"/>
      <c r="CI603" s="1"/>
      <c r="CJ603" s="1"/>
      <c r="CK603" s="1"/>
      <c r="CL603" s="1"/>
      <c r="CM603" s="1"/>
      <c r="CN603" s="1"/>
      <c r="CO603" s="1"/>
      <c r="CP603" s="1"/>
      <c r="CQ603" s="1"/>
      <c r="CR603" s="1"/>
      <c r="CS603" s="1"/>
      <c r="CT603" s="1"/>
      <c r="CU603" s="1"/>
      <c r="CV603" s="1"/>
      <c r="CW603" s="1"/>
      <c r="CX603" s="1"/>
      <c r="CY603" s="1"/>
      <c r="CZ603" s="1"/>
      <c r="DA603" s="1"/>
      <c r="DB603" s="1"/>
      <c r="DC603" s="1"/>
      <c r="DD603" s="1"/>
      <c r="DE603" s="1"/>
      <c r="DF603" s="1"/>
      <c r="DG603" s="1"/>
      <c r="DH603" s="1"/>
      <c r="DI603" s="1"/>
      <c r="DJ603" s="1"/>
      <c r="DK603" s="1"/>
      <c r="DL603" s="1"/>
      <c r="DM603" s="1"/>
      <c r="DN603" s="1"/>
      <c r="DO603" s="1"/>
    </row>
    <row r="604" spans="1:119" ht="13.5" customHeight="1" x14ac:dyDescent="0.2">
      <c r="A604" s="36"/>
      <c r="B604" s="36"/>
      <c r="C604" s="36"/>
      <c r="D604" s="36"/>
      <c r="E604" s="36"/>
      <c r="F604" s="36"/>
      <c r="G604" s="36"/>
      <c r="H604" s="36"/>
      <c r="I604" s="36"/>
      <c r="J604" s="36"/>
      <c r="K604" s="36"/>
      <c r="L604" s="36"/>
      <c r="M604" s="36"/>
      <c r="N604" s="36"/>
      <c r="O604" s="36"/>
      <c r="P604" s="36"/>
      <c r="Q604" s="36"/>
      <c r="R604" s="36"/>
      <c r="S604" s="36"/>
      <c r="T604" s="36"/>
      <c r="U604" s="36"/>
      <c r="V604" s="36"/>
      <c r="W604" s="36"/>
      <c r="X604" s="36"/>
      <c r="BS604" s="1"/>
      <c r="BT604" s="1"/>
      <c r="BU604" s="1"/>
      <c r="BV604" s="1"/>
      <c r="BW604" s="1"/>
      <c r="BX604" s="1"/>
      <c r="BY604" s="1"/>
      <c r="BZ604" s="1"/>
      <c r="CA604" s="1"/>
      <c r="CB604" s="1"/>
      <c r="CC604" s="1"/>
      <c r="CD604" s="1"/>
      <c r="CE604" s="1"/>
      <c r="CF604" s="1"/>
      <c r="CG604" s="1"/>
      <c r="CH604" s="1"/>
      <c r="CI604" s="1"/>
      <c r="CJ604" s="1"/>
      <c r="CK604" s="1"/>
      <c r="CL604" s="1"/>
      <c r="CM604" s="1"/>
      <c r="CN604" s="1"/>
      <c r="CO604" s="1"/>
      <c r="CP604" s="1"/>
      <c r="CQ604" s="1"/>
      <c r="CR604" s="1"/>
      <c r="CS604" s="1"/>
      <c r="CT604" s="1"/>
      <c r="CU604" s="1"/>
      <c r="CV604" s="1"/>
      <c r="CW604" s="1"/>
      <c r="CX604" s="1"/>
      <c r="CY604" s="1"/>
      <c r="CZ604" s="1"/>
      <c r="DA604" s="1"/>
      <c r="DB604" s="1"/>
      <c r="DC604" s="1"/>
      <c r="DD604" s="1"/>
      <c r="DE604" s="1"/>
      <c r="DF604" s="1"/>
      <c r="DG604" s="1"/>
      <c r="DH604" s="1"/>
      <c r="DI604" s="1"/>
      <c r="DJ604" s="1"/>
      <c r="DK604" s="1"/>
      <c r="DL604" s="1"/>
      <c r="DM604" s="1"/>
      <c r="DN604" s="1"/>
      <c r="DO604" s="1"/>
    </row>
    <row r="605" spans="1:119" ht="13.5" customHeight="1" x14ac:dyDescent="0.2">
      <c r="A605" s="36"/>
      <c r="B605" s="36"/>
      <c r="C605" s="36"/>
      <c r="D605" s="36"/>
      <c r="E605" s="36"/>
      <c r="F605" s="36"/>
      <c r="G605" s="36"/>
      <c r="H605" s="36"/>
      <c r="I605" s="36"/>
      <c r="J605" s="36"/>
      <c r="K605" s="36"/>
      <c r="L605" s="36"/>
      <c r="M605" s="36"/>
      <c r="N605" s="36"/>
      <c r="O605" s="36"/>
      <c r="P605" s="36"/>
      <c r="Q605" s="36"/>
      <c r="R605" s="36"/>
      <c r="S605" s="36"/>
      <c r="T605" s="36"/>
      <c r="U605" s="36"/>
      <c r="V605" s="36"/>
      <c r="W605" s="36"/>
      <c r="X605" s="36"/>
      <c r="BS605" s="1"/>
      <c r="BT605" s="1"/>
      <c r="BU605" s="1"/>
      <c r="BV605" s="1"/>
      <c r="BW605" s="1"/>
      <c r="BX605" s="1"/>
      <c r="BY605" s="1"/>
      <c r="BZ605" s="1"/>
      <c r="CA605" s="1"/>
      <c r="CB605" s="1"/>
      <c r="CC605" s="1"/>
      <c r="CD605" s="1"/>
      <c r="CE605" s="1"/>
      <c r="CF605" s="1"/>
      <c r="CG605" s="1"/>
      <c r="CH605" s="1"/>
      <c r="CI605" s="1"/>
      <c r="CJ605" s="1"/>
      <c r="CK605" s="1"/>
      <c r="CL605" s="1"/>
      <c r="CM605" s="1"/>
      <c r="CN605" s="1"/>
      <c r="CO605" s="1"/>
      <c r="CP605" s="1"/>
      <c r="CQ605" s="1"/>
      <c r="CR605" s="1"/>
      <c r="CS605" s="1"/>
      <c r="CT605" s="1"/>
      <c r="CU605" s="1"/>
      <c r="CV605" s="1"/>
      <c r="CW605" s="1"/>
      <c r="CX605" s="1"/>
      <c r="CY605" s="1"/>
      <c r="CZ605" s="1"/>
      <c r="DA605" s="1"/>
      <c r="DB605" s="1"/>
      <c r="DC605" s="1"/>
      <c r="DD605" s="1"/>
      <c r="DE605" s="1"/>
      <c r="DF605" s="1"/>
      <c r="DG605" s="1"/>
      <c r="DH605" s="1"/>
      <c r="DI605" s="1"/>
      <c r="DJ605" s="1"/>
      <c r="DK605" s="1"/>
      <c r="DL605" s="1"/>
      <c r="DM605" s="1"/>
      <c r="DN605" s="1"/>
      <c r="DO605" s="1"/>
    </row>
    <row r="606" spans="1:119" ht="13.5" customHeight="1" x14ac:dyDescent="0.2">
      <c r="A606" s="36"/>
      <c r="B606" s="36"/>
      <c r="C606" s="36"/>
      <c r="D606" s="36"/>
      <c r="E606" s="36"/>
      <c r="F606" s="36"/>
      <c r="G606" s="36"/>
      <c r="H606" s="36"/>
      <c r="I606" s="36"/>
      <c r="J606" s="36"/>
      <c r="K606" s="36"/>
      <c r="L606" s="36"/>
      <c r="M606" s="36"/>
      <c r="N606" s="36"/>
      <c r="O606" s="36"/>
      <c r="P606" s="36"/>
      <c r="Q606" s="36"/>
      <c r="R606" s="36"/>
      <c r="S606" s="36"/>
      <c r="T606" s="36"/>
      <c r="U606" s="36"/>
      <c r="V606" s="36"/>
      <c r="W606" s="36"/>
      <c r="X606" s="36"/>
      <c r="BS606" s="1"/>
      <c r="BT606" s="1"/>
      <c r="BU606" s="1"/>
      <c r="BV606" s="1"/>
      <c r="BW606" s="1"/>
      <c r="BX606" s="1"/>
      <c r="BY606" s="1"/>
      <c r="BZ606" s="1"/>
      <c r="CA606" s="1"/>
      <c r="CB606" s="1"/>
      <c r="CC606" s="1"/>
      <c r="CD606" s="1"/>
      <c r="CE606" s="1"/>
      <c r="CF606" s="1"/>
      <c r="CG606" s="1"/>
      <c r="CH606" s="1"/>
      <c r="CI606" s="1"/>
      <c r="CJ606" s="1"/>
      <c r="CK606" s="1"/>
      <c r="CL606" s="1"/>
      <c r="CM606" s="1"/>
      <c r="CN606" s="1"/>
      <c r="CO606" s="1"/>
      <c r="CP606" s="1"/>
      <c r="CQ606" s="1"/>
      <c r="CR606" s="1"/>
      <c r="CS606" s="1"/>
      <c r="CT606" s="1"/>
      <c r="CU606" s="1"/>
      <c r="CV606" s="1"/>
      <c r="CW606" s="1"/>
      <c r="CX606" s="1"/>
      <c r="CY606" s="1"/>
      <c r="CZ606" s="1"/>
      <c r="DA606" s="1"/>
      <c r="DB606" s="1"/>
      <c r="DC606" s="1"/>
      <c r="DD606" s="1"/>
      <c r="DE606" s="1"/>
      <c r="DF606" s="1"/>
      <c r="DG606" s="1"/>
      <c r="DH606" s="1"/>
      <c r="DI606" s="1"/>
      <c r="DJ606" s="1"/>
      <c r="DK606" s="1"/>
      <c r="DL606" s="1"/>
      <c r="DM606" s="1"/>
      <c r="DN606" s="1"/>
      <c r="DO606" s="1"/>
    </row>
    <row r="607" spans="1:119" ht="13.5" customHeight="1" x14ac:dyDescent="0.2">
      <c r="A607" s="36"/>
      <c r="B607" s="36"/>
      <c r="C607" s="36"/>
      <c r="D607" s="36"/>
      <c r="E607" s="36"/>
      <c r="F607" s="36"/>
      <c r="G607" s="36"/>
      <c r="H607" s="36"/>
      <c r="I607" s="36"/>
      <c r="J607" s="36"/>
      <c r="K607" s="36"/>
      <c r="L607" s="36"/>
      <c r="M607" s="36"/>
      <c r="N607" s="36"/>
      <c r="O607" s="36"/>
      <c r="P607" s="36"/>
      <c r="Q607" s="36"/>
      <c r="R607" s="36"/>
      <c r="S607" s="36"/>
      <c r="T607" s="36"/>
      <c r="U607" s="36"/>
      <c r="V607" s="36"/>
      <c r="W607" s="36"/>
      <c r="X607" s="36"/>
      <c r="BS607" s="1"/>
      <c r="BT607" s="1"/>
      <c r="BU607" s="1"/>
      <c r="BV607" s="1"/>
      <c r="BW607" s="1"/>
      <c r="BX607" s="1"/>
      <c r="BY607" s="1"/>
      <c r="BZ607" s="1"/>
      <c r="CA607" s="1"/>
      <c r="CB607" s="1"/>
      <c r="CC607" s="1"/>
      <c r="CD607" s="1"/>
      <c r="CE607" s="1"/>
      <c r="CF607" s="1"/>
      <c r="CG607" s="1"/>
      <c r="CH607" s="1"/>
      <c r="CI607" s="1"/>
      <c r="CJ607" s="1"/>
      <c r="CK607" s="1"/>
      <c r="CL607" s="1"/>
      <c r="CM607" s="1"/>
      <c r="CN607" s="1"/>
      <c r="CO607" s="1"/>
      <c r="CP607" s="1"/>
      <c r="CQ607" s="1"/>
      <c r="CR607" s="1"/>
      <c r="CS607" s="1"/>
      <c r="CT607" s="1"/>
      <c r="CU607" s="1"/>
      <c r="CV607" s="1"/>
      <c r="CW607" s="1"/>
      <c r="CX607" s="1"/>
      <c r="CY607" s="1"/>
      <c r="CZ607" s="1"/>
      <c r="DA607" s="1"/>
      <c r="DB607" s="1"/>
      <c r="DC607" s="1"/>
      <c r="DD607" s="1"/>
      <c r="DE607" s="1"/>
      <c r="DF607" s="1"/>
      <c r="DG607" s="1"/>
      <c r="DH607" s="1"/>
      <c r="DI607" s="1"/>
      <c r="DJ607" s="1"/>
      <c r="DK607" s="1"/>
      <c r="DL607" s="1"/>
      <c r="DM607" s="1"/>
      <c r="DN607" s="1"/>
      <c r="DO607" s="1"/>
    </row>
    <row r="608" spans="1:119" ht="13.5" customHeight="1" x14ac:dyDescent="0.2">
      <c r="A608" s="36"/>
      <c r="B608" s="36"/>
      <c r="C608" s="36"/>
      <c r="D608" s="36"/>
      <c r="E608" s="36"/>
      <c r="F608" s="36"/>
      <c r="G608" s="36"/>
      <c r="H608" s="36"/>
      <c r="I608" s="36"/>
      <c r="J608" s="36"/>
      <c r="K608" s="36"/>
      <c r="L608" s="36"/>
      <c r="M608" s="36"/>
      <c r="N608" s="36"/>
      <c r="O608" s="36"/>
      <c r="P608" s="36"/>
      <c r="Q608" s="36"/>
      <c r="R608" s="36"/>
      <c r="S608" s="36"/>
      <c r="T608" s="36"/>
      <c r="U608" s="36"/>
      <c r="V608" s="36"/>
      <c r="W608" s="36"/>
      <c r="X608" s="36"/>
      <c r="BS608" s="1"/>
      <c r="BT608" s="1"/>
      <c r="BU608" s="1"/>
      <c r="BV608" s="1"/>
      <c r="BW608" s="1"/>
      <c r="BX608" s="1"/>
      <c r="BY608" s="1"/>
      <c r="BZ608" s="1"/>
      <c r="CA608" s="1"/>
      <c r="CB608" s="1"/>
      <c r="CC608" s="1"/>
      <c r="CD608" s="1"/>
      <c r="CE608" s="1"/>
      <c r="CF608" s="1"/>
      <c r="CG608" s="1"/>
      <c r="CH608" s="1"/>
      <c r="CI608" s="1"/>
      <c r="CJ608" s="1"/>
      <c r="CK608" s="1"/>
      <c r="CL608" s="1"/>
      <c r="CM608" s="1"/>
      <c r="CN608" s="1"/>
      <c r="CO608" s="1"/>
      <c r="CP608" s="1"/>
      <c r="CQ608" s="1"/>
      <c r="CR608" s="1"/>
      <c r="CS608" s="1"/>
      <c r="CT608" s="1"/>
      <c r="CU608" s="1"/>
      <c r="CV608" s="1"/>
      <c r="CW608" s="1"/>
      <c r="CX608" s="1"/>
      <c r="CY608" s="1"/>
      <c r="CZ608" s="1"/>
      <c r="DA608" s="1"/>
      <c r="DB608" s="1"/>
      <c r="DC608" s="1"/>
      <c r="DD608" s="1"/>
      <c r="DE608" s="1"/>
      <c r="DF608" s="1"/>
      <c r="DG608" s="1"/>
      <c r="DH608" s="1"/>
      <c r="DI608" s="1"/>
      <c r="DJ608" s="1"/>
      <c r="DK608" s="1"/>
      <c r="DL608" s="1"/>
      <c r="DM608" s="1"/>
      <c r="DN608" s="1"/>
      <c r="DO608" s="1"/>
    </row>
    <row r="609" spans="1:119" ht="13.5" customHeight="1" x14ac:dyDescent="0.2">
      <c r="A609" s="36"/>
      <c r="B609" s="36"/>
      <c r="C609" s="36"/>
      <c r="D609" s="36"/>
      <c r="E609" s="36"/>
      <c r="F609" s="36"/>
      <c r="G609" s="36"/>
      <c r="H609" s="36"/>
      <c r="I609" s="36"/>
      <c r="J609" s="36"/>
      <c r="K609" s="36"/>
      <c r="L609" s="36"/>
      <c r="M609" s="36"/>
      <c r="N609" s="36"/>
      <c r="O609" s="36"/>
      <c r="P609" s="36"/>
      <c r="Q609" s="36"/>
      <c r="R609" s="36"/>
      <c r="S609" s="36"/>
      <c r="T609" s="36"/>
      <c r="U609" s="36"/>
      <c r="V609" s="36"/>
      <c r="W609" s="36"/>
      <c r="X609" s="36"/>
      <c r="BS609" s="1"/>
      <c r="BT609" s="1"/>
      <c r="BU609" s="1"/>
      <c r="BV609" s="1"/>
      <c r="BW609" s="1"/>
      <c r="BX609" s="1"/>
      <c r="BY609" s="1"/>
      <c r="BZ609" s="1"/>
      <c r="CA609" s="1"/>
      <c r="CB609" s="1"/>
      <c r="CC609" s="1"/>
      <c r="CD609" s="1"/>
      <c r="CE609" s="1"/>
      <c r="CF609" s="1"/>
      <c r="CG609" s="1"/>
      <c r="CH609" s="1"/>
      <c r="CI609" s="1"/>
      <c r="CJ609" s="1"/>
      <c r="CK609" s="1"/>
      <c r="CL609" s="1"/>
      <c r="CM609" s="1"/>
      <c r="CN609" s="1"/>
      <c r="CO609" s="1"/>
      <c r="CP609" s="1"/>
      <c r="CQ609" s="1"/>
      <c r="CR609" s="1"/>
      <c r="CS609" s="1"/>
      <c r="CT609" s="1"/>
      <c r="CU609" s="1"/>
      <c r="CV609" s="1"/>
      <c r="CW609" s="1"/>
      <c r="CX609" s="1"/>
      <c r="CY609" s="1"/>
      <c r="CZ609" s="1"/>
      <c r="DA609" s="1"/>
      <c r="DB609" s="1"/>
      <c r="DC609" s="1"/>
      <c r="DD609" s="1"/>
      <c r="DE609" s="1"/>
      <c r="DF609" s="1"/>
      <c r="DG609" s="1"/>
      <c r="DH609" s="1"/>
      <c r="DI609" s="1"/>
      <c r="DJ609" s="1"/>
      <c r="DK609" s="1"/>
      <c r="DL609" s="1"/>
      <c r="DM609" s="1"/>
      <c r="DN609" s="1"/>
      <c r="DO609" s="1"/>
    </row>
    <row r="610" spans="1:119" ht="13.5" customHeight="1" x14ac:dyDescent="0.2">
      <c r="A610" s="36"/>
      <c r="B610" s="36"/>
      <c r="C610" s="36"/>
      <c r="D610" s="36"/>
      <c r="E610" s="36"/>
      <c r="F610" s="36"/>
      <c r="G610" s="36"/>
      <c r="H610" s="36"/>
      <c r="I610" s="36"/>
      <c r="J610" s="36"/>
      <c r="K610" s="36"/>
      <c r="L610" s="36"/>
      <c r="M610" s="36"/>
      <c r="N610" s="36"/>
      <c r="O610" s="36"/>
      <c r="P610" s="36"/>
      <c r="Q610" s="36"/>
      <c r="R610" s="36"/>
      <c r="S610" s="36"/>
      <c r="T610" s="36"/>
      <c r="U610" s="36"/>
      <c r="V610" s="36"/>
      <c r="W610" s="36"/>
      <c r="X610" s="36"/>
      <c r="BS610" s="1"/>
      <c r="BT610" s="1"/>
      <c r="BU610" s="1"/>
      <c r="BV610" s="1"/>
      <c r="BW610" s="1"/>
      <c r="BX610" s="1"/>
      <c r="BY610" s="1"/>
      <c r="BZ610" s="1"/>
      <c r="CA610" s="1"/>
      <c r="CB610" s="1"/>
      <c r="CC610" s="1"/>
      <c r="CD610" s="1"/>
      <c r="CE610" s="1"/>
      <c r="CF610" s="1"/>
      <c r="CG610" s="1"/>
      <c r="CH610" s="1"/>
      <c r="CI610" s="1"/>
      <c r="CJ610" s="1"/>
      <c r="CK610" s="1"/>
      <c r="CL610" s="1"/>
      <c r="CM610" s="1"/>
      <c r="CN610" s="1"/>
      <c r="CO610" s="1"/>
      <c r="CP610" s="1"/>
      <c r="CQ610" s="1"/>
      <c r="CR610" s="1"/>
      <c r="CS610" s="1"/>
      <c r="CT610" s="1"/>
      <c r="CU610" s="1"/>
      <c r="CV610" s="1"/>
      <c r="CW610" s="1"/>
      <c r="CX610" s="1"/>
      <c r="CY610" s="1"/>
      <c r="CZ610" s="1"/>
      <c r="DA610" s="1"/>
      <c r="DB610" s="1"/>
      <c r="DC610" s="1"/>
      <c r="DD610" s="1"/>
      <c r="DE610" s="1"/>
      <c r="DF610" s="1"/>
      <c r="DG610" s="1"/>
      <c r="DH610" s="1"/>
      <c r="DI610" s="1"/>
      <c r="DJ610" s="1"/>
      <c r="DK610" s="1"/>
      <c r="DL610" s="1"/>
      <c r="DM610" s="1"/>
      <c r="DN610" s="1"/>
      <c r="DO610" s="1"/>
    </row>
    <row r="611" spans="1:119" ht="13.5" customHeight="1" x14ac:dyDescent="0.2">
      <c r="A611" s="36"/>
      <c r="B611" s="36"/>
      <c r="C611" s="36"/>
      <c r="D611" s="36"/>
      <c r="E611" s="36"/>
      <c r="F611" s="36"/>
      <c r="G611" s="36"/>
      <c r="H611" s="36"/>
      <c r="I611" s="36"/>
      <c r="J611" s="36"/>
      <c r="K611" s="36"/>
      <c r="L611" s="36"/>
      <c r="M611" s="36"/>
      <c r="N611" s="36"/>
      <c r="O611" s="36"/>
      <c r="P611" s="36"/>
      <c r="Q611" s="36"/>
      <c r="R611" s="36"/>
      <c r="S611" s="36"/>
      <c r="T611" s="36"/>
      <c r="U611" s="36"/>
      <c r="V611" s="36"/>
      <c r="W611" s="36"/>
      <c r="X611" s="36"/>
      <c r="BS611" s="1"/>
      <c r="BT611" s="1"/>
      <c r="BU611" s="1"/>
      <c r="BV611" s="1"/>
      <c r="BW611" s="1"/>
      <c r="BX611" s="1"/>
      <c r="BY611" s="1"/>
      <c r="BZ611" s="1"/>
      <c r="CA611" s="1"/>
      <c r="CB611" s="1"/>
      <c r="CC611" s="1"/>
      <c r="CD611" s="1"/>
      <c r="CE611" s="1"/>
      <c r="CF611" s="1"/>
      <c r="CG611" s="1"/>
      <c r="CH611" s="1"/>
      <c r="CI611" s="1"/>
      <c r="CJ611" s="1"/>
      <c r="CK611" s="1"/>
      <c r="CL611" s="1"/>
      <c r="CM611" s="1"/>
      <c r="CN611" s="1"/>
      <c r="CO611" s="1"/>
      <c r="CP611" s="1"/>
      <c r="CQ611" s="1"/>
      <c r="CR611" s="1"/>
      <c r="CS611" s="1"/>
      <c r="CT611" s="1"/>
      <c r="CU611" s="1"/>
      <c r="CV611" s="1"/>
      <c r="CW611" s="1"/>
      <c r="CX611" s="1"/>
      <c r="CY611" s="1"/>
      <c r="CZ611" s="1"/>
      <c r="DA611" s="1"/>
      <c r="DB611" s="1"/>
      <c r="DC611" s="1"/>
      <c r="DD611" s="1"/>
      <c r="DE611" s="1"/>
      <c r="DF611" s="1"/>
      <c r="DG611" s="1"/>
      <c r="DH611" s="1"/>
      <c r="DI611" s="1"/>
      <c r="DJ611" s="1"/>
      <c r="DK611" s="1"/>
      <c r="DL611" s="1"/>
      <c r="DM611" s="1"/>
      <c r="DN611" s="1"/>
      <c r="DO611" s="1"/>
    </row>
    <row r="612" spans="1:119" ht="13.5" customHeight="1" x14ac:dyDescent="0.2">
      <c r="A612" s="36"/>
      <c r="B612" s="36"/>
      <c r="C612" s="36"/>
      <c r="D612" s="36"/>
      <c r="E612" s="36"/>
      <c r="F612" s="36"/>
      <c r="G612" s="36"/>
      <c r="H612" s="36"/>
      <c r="I612" s="36"/>
      <c r="J612" s="36"/>
      <c r="K612" s="36"/>
      <c r="L612" s="36"/>
      <c r="M612" s="36"/>
      <c r="N612" s="36"/>
      <c r="O612" s="36"/>
      <c r="P612" s="36"/>
      <c r="Q612" s="36"/>
      <c r="R612" s="36"/>
      <c r="S612" s="36"/>
      <c r="T612" s="36"/>
      <c r="U612" s="36"/>
      <c r="V612" s="36"/>
      <c r="W612" s="36"/>
      <c r="X612" s="36"/>
      <c r="BS612" s="1"/>
      <c r="BT612" s="1"/>
      <c r="BU612" s="1"/>
      <c r="BV612" s="1"/>
      <c r="BW612" s="1"/>
      <c r="BX612" s="1"/>
      <c r="BY612" s="1"/>
      <c r="BZ612" s="1"/>
      <c r="CA612" s="1"/>
      <c r="CB612" s="1"/>
      <c r="CC612" s="1"/>
      <c r="CD612" s="1"/>
      <c r="CE612" s="1"/>
      <c r="CF612" s="1"/>
      <c r="CG612" s="1"/>
      <c r="CH612" s="1"/>
      <c r="CI612" s="1"/>
      <c r="CJ612" s="1"/>
      <c r="CK612" s="1"/>
      <c r="CL612" s="1"/>
      <c r="CM612" s="1"/>
      <c r="CN612" s="1"/>
      <c r="CO612" s="1"/>
      <c r="CP612" s="1"/>
      <c r="CQ612" s="1"/>
      <c r="CR612" s="1"/>
      <c r="CS612" s="1"/>
      <c r="CT612" s="1"/>
      <c r="CU612" s="1"/>
      <c r="CV612" s="1"/>
      <c r="CW612" s="1"/>
      <c r="CX612" s="1"/>
      <c r="CY612" s="1"/>
      <c r="CZ612" s="1"/>
      <c r="DA612" s="1"/>
      <c r="DB612" s="1"/>
      <c r="DC612" s="1"/>
      <c r="DD612" s="1"/>
      <c r="DE612" s="1"/>
      <c r="DF612" s="1"/>
      <c r="DG612" s="1"/>
      <c r="DH612" s="1"/>
      <c r="DI612" s="1"/>
      <c r="DJ612" s="1"/>
      <c r="DK612" s="1"/>
      <c r="DL612" s="1"/>
      <c r="DM612" s="1"/>
      <c r="DN612" s="1"/>
      <c r="DO612" s="1"/>
    </row>
    <row r="613" spans="1:119" ht="13.5" customHeight="1" x14ac:dyDescent="0.2">
      <c r="A613" s="36"/>
      <c r="B613" s="36"/>
      <c r="C613" s="36"/>
      <c r="D613" s="36"/>
      <c r="E613" s="36"/>
      <c r="F613" s="36"/>
      <c r="G613" s="36"/>
      <c r="H613" s="36"/>
      <c r="I613" s="36"/>
      <c r="J613" s="36"/>
      <c r="K613" s="36"/>
      <c r="L613" s="36"/>
      <c r="M613" s="36"/>
      <c r="N613" s="36"/>
      <c r="O613" s="36"/>
      <c r="P613" s="36"/>
      <c r="Q613" s="36"/>
      <c r="R613" s="36"/>
      <c r="S613" s="36"/>
      <c r="T613" s="36"/>
      <c r="U613" s="36"/>
      <c r="V613" s="36"/>
      <c r="W613" s="36"/>
      <c r="X613" s="36"/>
      <c r="BS613" s="1"/>
      <c r="BT613" s="1"/>
      <c r="BU613" s="1"/>
      <c r="BV613" s="1"/>
      <c r="BW613" s="1"/>
      <c r="BX613" s="1"/>
      <c r="BY613" s="1"/>
      <c r="BZ613" s="1"/>
      <c r="CA613" s="1"/>
      <c r="CB613" s="1"/>
      <c r="CC613" s="1"/>
      <c r="CD613" s="1"/>
      <c r="CE613" s="1"/>
      <c r="CF613" s="1"/>
      <c r="CG613" s="1"/>
      <c r="CH613" s="1"/>
      <c r="CI613" s="1"/>
      <c r="CJ613" s="1"/>
      <c r="CK613" s="1"/>
      <c r="CL613" s="1"/>
      <c r="CM613" s="1"/>
      <c r="CN613" s="1"/>
      <c r="CO613" s="1"/>
      <c r="CP613" s="1"/>
      <c r="CQ613" s="1"/>
      <c r="CR613" s="1"/>
      <c r="CS613" s="1"/>
      <c r="CT613" s="1"/>
      <c r="CU613" s="1"/>
      <c r="CV613" s="1"/>
      <c r="CW613" s="1"/>
      <c r="CX613" s="1"/>
      <c r="CY613" s="1"/>
      <c r="CZ613" s="1"/>
      <c r="DA613" s="1"/>
      <c r="DB613" s="1"/>
      <c r="DC613" s="1"/>
      <c r="DD613" s="1"/>
      <c r="DE613" s="1"/>
      <c r="DF613" s="1"/>
      <c r="DG613" s="1"/>
      <c r="DH613" s="1"/>
      <c r="DI613" s="1"/>
      <c r="DJ613" s="1"/>
      <c r="DK613" s="1"/>
      <c r="DL613" s="1"/>
      <c r="DM613" s="1"/>
      <c r="DN613" s="1"/>
      <c r="DO613" s="1"/>
    </row>
    <row r="614" spans="1:119" ht="13.5" customHeight="1" x14ac:dyDescent="0.2">
      <c r="A614" s="36"/>
      <c r="B614" s="36"/>
      <c r="C614" s="36"/>
      <c r="D614" s="36"/>
      <c r="E614" s="36"/>
      <c r="F614" s="36"/>
      <c r="G614" s="36"/>
      <c r="H614" s="36"/>
      <c r="I614" s="36"/>
      <c r="J614" s="36"/>
      <c r="K614" s="36"/>
      <c r="L614" s="36"/>
      <c r="M614" s="36"/>
      <c r="N614" s="36"/>
      <c r="O614" s="36"/>
      <c r="P614" s="36"/>
      <c r="Q614" s="36"/>
      <c r="R614" s="36"/>
      <c r="S614" s="36"/>
      <c r="T614" s="36"/>
      <c r="U614" s="36"/>
      <c r="V614" s="36"/>
      <c r="W614" s="36"/>
      <c r="X614" s="36"/>
      <c r="BS614" s="1"/>
      <c r="BT614" s="1"/>
      <c r="BU614" s="1"/>
      <c r="BV614" s="1"/>
      <c r="BW614" s="1"/>
      <c r="BX614" s="1"/>
      <c r="BY614" s="1"/>
      <c r="BZ614" s="1"/>
      <c r="CA614" s="1"/>
      <c r="CB614" s="1"/>
      <c r="CC614" s="1"/>
      <c r="CD614" s="1"/>
      <c r="CE614" s="1"/>
      <c r="CF614" s="1"/>
      <c r="CG614" s="1"/>
      <c r="CH614" s="1"/>
      <c r="CI614" s="1"/>
      <c r="CJ614" s="1"/>
      <c r="CK614" s="1"/>
      <c r="CL614" s="1"/>
      <c r="CM614" s="1"/>
      <c r="CN614" s="1"/>
      <c r="CO614" s="1"/>
      <c r="CP614" s="1"/>
      <c r="CQ614" s="1"/>
      <c r="CR614" s="1"/>
      <c r="CS614" s="1"/>
      <c r="CT614" s="1"/>
      <c r="CU614" s="1"/>
      <c r="CV614" s="1"/>
      <c r="CW614" s="1"/>
      <c r="CX614" s="1"/>
      <c r="CY614" s="1"/>
      <c r="CZ614" s="1"/>
      <c r="DA614" s="1"/>
      <c r="DB614" s="1"/>
      <c r="DC614" s="1"/>
      <c r="DD614" s="1"/>
      <c r="DE614" s="1"/>
      <c r="DF614" s="1"/>
      <c r="DG614" s="1"/>
      <c r="DH614" s="1"/>
      <c r="DI614" s="1"/>
      <c r="DJ614" s="1"/>
      <c r="DK614" s="1"/>
      <c r="DL614" s="1"/>
      <c r="DM614" s="1"/>
      <c r="DN614" s="1"/>
      <c r="DO614" s="1"/>
    </row>
    <row r="615" spans="1:119" ht="13.5" customHeight="1" x14ac:dyDescent="0.2">
      <c r="A615" s="36"/>
      <c r="B615" s="36"/>
      <c r="C615" s="36"/>
      <c r="D615" s="36"/>
      <c r="E615" s="36"/>
      <c r="F615" s="36"/>
      <c r="G615" s="36"/>
      <c r="H615" s="36"/>
      <c r="I615" s="36"/>
      <c r="J615" s="36"/>
      <c r="K615" s="36"/>
      <c r="L615" s="36"/>
      <c r="M615" s="36"/>
      <c r="N615" s="36"/>
      <c r="O615" s="36"/>
      <c r="P615" s="36"/>
      <c r="Q615" s="36"/>
      <c r="R615" s="36"/>
      <c r="S615" s="36"/>
      <c r="T615" s="36"/>
      <c r="U615" s="36"/>
      <c r="V615" s="36"/>
      <c r="W615" s="36"/>
      <c r="X615" s="36"/>
      <c r="BS615" s="1"/>
      <c r="BT615" s="1"/>
      <c r="BU615" s="1"/>
      <c r="BV615" s="1"/>
      <c r="BW615" s="1"/>
      <c r="BX615" s="1"/>
      <c r="BY615" s="1"/>
      <c r="BZ615" s="1"/>
      <c r="CA615" s="1"/>
      <c r="CB615" s="1"/>
      <c r="CC615" s="1"/>
      <c r="CD615" s="1"/>
      <c r="CE615" s="1"/>
      <c r="CF615" s="1"/>
      <c r="CG615" s="1"/>
      <c r="CH615" s="1"/>
      <c r="CI615" s="1"/>
      <c r="CJ615" s="1"/>
      <c r="CK615" s="1"/>
      <c r="CL615" s="1"/>
      <c r="CM615" s="1"/>
      <c r="CN615" s="1"/>
      <c r="CO615" s="1"/>
      <c r="CP615" s="1"/>
      <c r="CQ615" s="1"/>
      <c r="CR615" s="1"/>
      <c r="CS615" s="1"/>
      <c r="CT615" s="1"/>
      <c r="CU615" s="1"/>
      <c r="CV615" s="1"/>
      <c r="CW615" s="1"/>
      <c r="CX615" s="1"/>
      <c r="CY615" s="1"/>
      <c r="CZ615" s="1"/>
      <c r="DA615" s="1"/>
      <c r="DB615" s="1"/>
      <c r="DC615" s="1"/>
      <c r="DD615" s="1"/>
      <c r="DE615" s="1"/>
      <c r="DF615" s="1"/>
      <c r="DG615" s="1"/>
      <c r="DH615" s="1"/>
      <c r="DI615" s="1"/>
      <c r="DJ615" s="1"/>
      <c r="DK615" s="1"/>
      <c r="DL615" s="1"/>
      <c r="DM615" s="1"/>
      <c r="DN615" s="1"/>
      <c r="DO615" s="1"/>
    </row>
    <row r="616" spans="1:119" ht="13.5" customHeight="1" x14ac:dyDescent="0.2">
      <c r="A616" s="36"/>
      <c r="B616" s="36"/>
      <c r="C616" s="36"/>
      <c r="D616" s="36"/>
      <c r="E616" s="36"/>
      <c r="F616" s="36"/>
      <c r="G616" s="36"/>
      <c r="H616" s="36"/>
      <c r="I616" s="36"/>
      <c r="J616" s="36"/>
      <c r="K616" s="36"/>
      <c r="L616" s="36"/>
      <c r="M616" s="36"/>
      <c r="N616" s="36"/>
      <c r="O616" s="36"/>
      <c r="P616" s="36"/>
      <c r="Q616" s="36"/>
      <c r="R616" s="36"/>
      <c r="S616" s="36"/>
      <c r="T616" s="36"/>
      <c r="U616" s="36"/>
      <c r="V616" s="36"/>
      <c r="W616" s="36"/>
      <c r="X616" s="36"/>
      <c r="BS616" s="1"/>
      <c r="BT616" s="1"/>
      <c r="BU616" s="1"/>
      <c r="BV616" s="1"/>
      <c r="BW616" s="1"/>
      <c r="BX616" s="1"/>
      <c r="BY616" s="1"/>
      <c r="BZ616" s="1"/>
      <c r="CA616" s="1"/>
      <c r="CB616" s="1"/>
      <c r="CC616" s="1"/>
      <c r="CD616" s="1"/>
      <c r="CE616" s="1"/>
      <c r="CF616" s="1"/>
      <c r="CG616" s="1"/>
      <c r="CH616" s="1"/>
      <c r="CI616" s="1"/>
      <c r="CJ616" s="1"/>
      <c r="CK616" s="1"/>
      <c r="CL616" s="1"/>
      <c r="CM616" s="1"/>
      <c r="CN616" s="1"/>
      <c r="CO616" s="1"/>
      <c r="CP616" s="1"/>
      <c r="CQ616" s="1"/>
      <c r="CR616" s="1"/>
      <c r="CS616" s="1"/>
      <c r="CT616" s="1"/>
      <c r="CU616" s="1"/>
      <c r="CV616" s="1"/>
      <c r="CW616" s="1"/>
      <c r="CX616" s="1"/>
      <c r="CY616" s="1"/>
      <c r="CZ616" s="1"/>
      <c r="DA616" s="1"/>
      <c r="DB616" s="1"/>
      <c r="DC616" s="1"/>
      <c r="DD616" s="1"/>
      <c r="DE616" s="1"/>
      <c r="DF616" s="1"/>
      <c r="DG616" s="1"/>
      <c r="DH616" s="1"/>
      <c r="DI616" s="1"/>
      <c r="DJ616" s="1"/>
      <c r="DK616" s="1"/>
      <c r="DL616" s="1"/>
      <c r="DM616" s="1"/>
      <c r="DN616" s="1"/>
      <c r="DO616" s="1"/>
    </row>
    <row r="617" spans="1:119" ht="13.5" customHeight="1" x14ac:dyDescent="0.2">
      <c r="A617" s="36"/>
      <c r="B617" s="36"/>
      <c r="C617" s="36"/>
      <c r="D617" s="36"/>
      <c r="E617" s="36"/>
      <c r="F617" s="36"/>
      <c r="G617" s="36"/>
      <c r="H617" s="36"/>
      <c r="I617" s="36"/>
      <c r="J617" s="36"/>
      <c r="K617" s="36"/>
      <c r="L617" s="36"/>
      <c r="M617" s="36"/>
      <c r="N617" s="36"/>
      <c r="O617" s="36"/>
      <c r="P617" s="36"/>
      <c r="Q617" s="36"/>
      <c r="R617" s="36"/>
      <c r="S617" s="36"/>
      <c r="T617" s="36"/>
      <c r="U617" s="36"/>
      <c r="V617" s="36"/>
      <c r="W617" s="36"/>
      <c r="X617" s="36"/>
      <c r="BS617" s="1"/>
      <c r="BT617" s="1"/>
      <c r="BU617" s="1"/>
      <c r="BV617" s="1"/>
      <c r="BW617" s="1"/>
      <c r="BX617" s="1"/>
      <c r="BY617" s="1"/>
      <c r="BZ617" s="1"/>
      <c r="CA617" s="1"/>
      <c r="CB617" s="1"/>
      <c r="CC617" s="1"/>
      <c r="CD617" s="1"/>
      <c r="CE617" s="1"/>
      <c r="CF617" s="1"/>
      <c r="CG617" s="1"/>
      <c r="CH617" s="1"/>
      <c r="CI617" s="1"/>
      <c r="CJ617" s="1"/>
      <c r="CK617" s="1"/>
      <c r="CL617" s="1"/>
      <c r="CM617" s="1"/>
      <c r="CN617" s="1"/>
      <c r="CO617" s="1"/>
      <c r="CP617" s="1"/>
      <c r="CQ617" s="1"/>
      <c r="CR617" s="1"/>
      <c r="CS617" s="1"/>
      <c r="CT617" s="1"/>
      <c r="CU617" s="1"/>
      <c r="CV617" s="1"/>
      <c r="CW617" s="1"/>
      <c r="CX617" s="1"/>
      <c r="CY617" s="1"/>
      <c r="CZ617" s="1"/>
      <c r="DA617" s="1"/>
      <c r="DB617" s="1"/>
      <c r="DC617" s="1"/>
      <c r="DD617" s="1"/>
      <c r="DE617" s="1"/>
      <c r="DF617" s="1"/>
      <c r="DG617" s="1"/>
      <c r="DH617" s="1"/>
      <c r="DI617" s="1"/>
      <c r="DJ617" s="1"/>
      <c r="DK617" s="1"/>
      <c r="DL617" s="1"/>
      <c r="DM617" s="1"/>
      <c r="DN617" s="1"/>
      <c r="DO617" s="1"/>
    </row>
    <row r="618" spans="1:119" ht="13.5" customHeight="1" x14ac:dyDescent="0.2">
      <c r="A618" s="36"/>
      <c r="B618" s="36"/>
      <c r="C618" s="36"/>
      <c r="D618" s="36"/>
      <c r="E618" s="36"/>
      <c r="F618" s="36"/>
      <c r="G618" s="36"/>
      <c r="H618" s="36"/>
      <c r="I618" s="36"/>
      <c r="J618" s="36"/>
      <c r="K618" s="36"/>
      <c r="L618" s="36"/>
      <c r="M618" s="36"/>
      <c r="N618" s="36"/>
      <c r="O618" s="36"/>
      <c r="P618" s="36"/>
      <c r="Q618" s="36"/>
      <c r="R618" s="36"/>
      <c r="S618" s="36"/>
      <c r="T618" s="36"/>
      <c r="U618" s="36"/>
      <c r="V618" s="36"/>
      <c r="W618" s="36"/>
      <c r="X618" s="36"/>
      <c r="BS618" s="1"/>
      <c r="BT618" s="1"/>
      <c r="BU618" s="1"/>
      <c r="BV618" s="1"/>
      <c r="BW618" s="1"/>
      <c r="BX618" s="1"/>
      <c r="BY618" s="1"/>
      <c r="BZ618" s="1"/>
      <c r="CA618" s="1"/>
      <c r="CB618" s="1"/>
      <c r="CC618" s="1"/>
      <c r="CD618" s="1"/>
      <c r="CE618" s="1"/>
      <c r="CF618" s="1"/>
      <c r="CG618" s="1"/>
      <c r="CH618" s="1"/>
      <c r="CI618" s="1"/>
      <c r="CJ618" s="1"/>
      <c r="CK618" s="1"/>
      <c r="CL618" s="1"/>
      <c r="CM618" s="1"/>
      <c r="CN618" s="1"/>
      <c r="CO618" s="1"/>
      <c r="CP618" s="1"/>
      <c r="CQ618" s="1"/>
      <c r="CR618" s="1"/>
      <c r="CS618" s="1"/>
      <c r="CT618" s="1"/>
      <c r="CU618" s="1"/>
      <c r="CV618" s="1"/>
      <c r="CW618" s="1"/>
      <c r="CX618" s="1"/>
      <c r="CY618" s="1"/>
      <c r="CZ618" s="1"/>
      <c r="DA618" s="1"/>
      <c r="DB618" s="1"/>
      <c r="DC618" s="1"/>
      <c r="DD618" s="1"/>
      <c r="DE618" s="1"/>
      <c r="DF618" s="1"/>
      <c r="DG618" s="1"/>
      <c r="DH618" s="1"/>
      <c r="DI618" s="1"/>
      <c r="DJ618" s="1"/>
      <c r="DK618" s="1"/>
      <c r="DL618" s="1"/>
      <c r="DM618" s="1"/>
      <c r="DN618" s="1"/>
      <c r="DO618" s="1"/>
    </row>
    <row r="619" spans="1:119" ht="13.5" customHeight="1" x14ac:dyDescent="0.2">
      <c r="A619" s="36"/>
      <c r="B619" s="36"/>
      <c r="C619" s="36"/>
      <c r="D619" s="36"/>
      <c r="E619" s="36"/>
      <c r="F619" s="36"/>
      <c r="G619" s="36"/>
      <c r="H619" s="36"/>
      <c r="I619" s="36"/>
      <c r="J619" s="36"/>
      <c r="K619" s="36"/>
      <c r="L619" s="36"/>
      <c r="M619" s="36"/>
      <c r="N619" s="36"/>
      <c r="O619" s="36"/>
      <c r="P619" s="36"/>
      <c r="Q619" s="36"/>
      <c r="R619" s="36"/>
      <c r="S619" s="36"/>
      <c r="T619" s="36"/>
      <c r="U619" s="36"/>
      <c r="V619" s="36"/>
      <c r="W619" s="36"/>
      <c r="X619" s="36"/>
      <c r="BS619" s="1"/>
      <c r="BT619" s="1"/>
      <c r="BU619" s="1"/>
      <c r="BV619" s="1"/>
      <c r="BW619" s="1"/>
      <c r="BX619" s="1"/>
      <c r="BY619" s="1"/>
      <c r="BZ619" s="1"/>
      <c r="CA619" s="1"/>
      <c r="CB619" s="1"/>
      <c r="CC619" s="1"/>
      <c r="CD619" s="1"/>
      <c r="CE619" s="1"/>
      <c r="CF619" s="1"/>
      <c r="CG619" s="1"/>
      <c r="CH619" s="1"/>
      <c r="CI619" s="1"/>
      <c r="CJ619" s="1"/>
      <c r="CK619" s="1"/>
      <c r="CL619" s="1"/>
      <c r="CM619" s="1"/>
      <c r="CN619" s="1"/>
      <c r="CO619" s="1"/>
      <c r="CP619" s="1"/>
      <c r="CQ619" s="1"/>
      <c r="CR619" s="1"/>
      <c r="CS619" s="1"/>
      <c r="CT619" s="1"/>
      <c r="CU619" s="1"/>
      <c r="CV619" s="1"/>
      <c r="CW619" s="1"/>
      <c r="CX619" s="1"/>
      <c r="CY619" s="1"/>
      <c r="CZ619" s="1"/>
      <c r="DA619" s="1"/>
      <c r="DB619" s="1"/>
      <c r="DC619" s="1"/>
      <c r="DD619" s="1"/>
      <c r="DE619" s="1"/>
      <c r="DF619" s="1"/>
      <c r="DG619" s="1"/>
      <c r="DH619" s="1"/>
      <c r="DI619" s="1"/>
      <c r="DJ619" s="1"/>
      <c r="DK619" s="1"/>
      <c r="DL619" s="1"/>
      <c r="DM619" s="1"/>
      <c r="DN619" s="1"/>
      <c r="DO619" s="1"/>
    </row>
    <row r="620" spans="1:119" ht="13.5" customHeight="1" x14ac:dyDescent="0.2">
      <c r="A620" s="36"/>
      <c r="B620" s="36"/>
      <c r="C620" s="36"/>
      <c r="D620" s="36"/>
      <c r="E620" s="36"/>
      <c r="F620" s="36"/>
      <c r="G620" s="36"/>
      <c r="H620" s="36"/>
      <c r="I620" s="36"/>
      <c r="J620" s="36"/>
      <c r="K620" s="36"/>
      <c r="L620" s="36"/>
      <c r="M620" s="36"/>
      <c r="N620" s="36"/>
      <c r="O620" s="36"/>
      <c r="P620" s="36"/>
      <c r="Q620" s="36"/>
      <c r="R620" s="36"/>
      <c r="S620" s="36"/>
      <c r="T620" s="36"/>
      <c r="U620" s="36"/>
      <c r="V620" s="36"/>
      <c r="W620" s="36"/>
      <c r="X620" s="36"/>
      <c r="BS620" s="1"/>
      <c r="BT620" s="1"/>
      <c r="BU620" s="1"/>
      <c r="BV620" s="1"/>
      <c r="BW620" s="1"/>
      <c r="BX620" s="1"/>
      <c r="BY620" s="1"/>
      <c r="BZ620" s="1"/>
      <c r="CA620" s="1"/>
      <c r="CB620" s="1"/>
      <c r="CC620" s="1"/>
      <c r="CD620" s="1"/>
      <c r="CE620" s="1"/>
      <c r="CF620" s="1"/>
      <c r="CG620" s="1"/>
      <c r="CH620" s="1"/>
      <c r="CI620" s="1"/>
      <c r="CJ620" s="1"/>
      <c r="CK620" s="1"/>
      <c r="CL620" s="1"/>
      <c r="CM620" s="1"/>
      <c r="CN620" s="1"/>
      <c r="CO620" s="1"/>
      <c r="CP620" s="1"/>
      <c r="CQ620" s="1"/>
      <c r="CR620" s="1"/>
      <c r="CS620" s="1"/>
      <c r="CT620" s="1"/>
      <c r="CU620" s="1"/>
      <c r="CV620" s="1"/>
      <c r="CW620" s="1"/>
      <c r="CX620" s="1"/>
      <c r="CY620" s="1"/>
      <c r="CZ620" s="1"/>
      <c r="DA620" s="1"/>
      <c r="DB620" s="1"/>
      <c r="DC620" s="1"/>
      <c r="DD620" s="1"/>
      <c r="DE620" s="1"/>
      <c r="DF620" s="1"/>
      <c r="DG620" s="1"/>
      <c r="DH620" s="1"/>
      <c r="DI620" s="1"/>
      <c r="DJ620" s="1"/>
      <c r="DK620" s="1"/>
      <c r="DL620" s="1"/>
      <c r="DM620" s="1"/>
      <c r="DN620" s="1"/>
      <c r="DO620" s="1"/>
    </row>
    <row r="621" spans="1:119" ht="13.5" customHeight="1" x14ac:dyDescent="0.2">
      <c r="A621" s="36"/>
      <c r="B621" s="36"/>
      <c r="C621" s="36"/>
      <c r="D621" s="36"/>
      <c r="E621" s="36"/>
      <c r="F621" s="36"/>
      <c r="G621" s="36"/>
      <c r="H621" s="36"/>
      <c r="I621" s="36"/>
      <c r="J621" s="36"/>
      <c r="K621" s="36"/>
      <c r="L621" s="36"/>
      <c r="M621" s="36"/>
      <c r="N621" s="36"/>
      <c r="O621" s="36"/>
      <c r="P621" s="36"/>
      <c r="Q621" s="36"/>
      <c r="R621" s="36"/>
      <c r="S621" s="36"/>
      <c r="T621" s="36"/>
      <c r="U621" s="36"/>
      <c r="V621" s="36"/>
      <c r="W621" s="36"/>
      <c r="X621" s="36"/>
      <c r="BS621" s="1"/>
      <c r="BT621" s="1"/>
      <c r="BU621" s="1"/>
      <c r="BV621" s="1"/>
      <c r="BW621" s="1"/>
      <c r="BX621" s="1"/>
      <c r="BY621" s="1"/>
      <c r="BZ621" s="1"/>
      <c r="CA621" s="1"/>
      <c r="CB621" s="1"/>
      <c r="CC621" s="1"/>
      <c r="CD621" s="1"/>
      <c r="CE621" s="1"/>
      <c r="CF621" s="1"/>
      <c r="CG621" s="1"/>
      <c r="CH621" s="1"/>
      <c r="CI621" s="1"/>
      <c r="CJ621" s="1"/>
      <c r="CK621" s="1"/>
      <c r="CL621" s="1"/>
      <c r="CM621" s="1"/>
      <c r="CN621" s="1"/>
      <c r="CO621" s="1"/>
      <c r="CP621" s="1"/>
      <c r="CQ621" s="1"/>
      <c r="CR621" s="1"/>
      <c r="CS621" s="1"/>
      <c r="CT621" s="1"/>
      <c r="CU621" s="1"/>
      <c r="CV621" s="1"/>
      <c r="CW621" s="1"/>
      <c r="CX621" s="1"/>
      <c r="CY621" s="1"/>
      <c r="CZ621" s="1"/>
      <c r="DA621" s="1"/>
      <c r="DB621" s="1"/>
      <c r="DC621" s="1"/>
      <c r="DD621" s="1"/>
      <c r="DE621" s="1"/>
      <c r="DF621" s="1"/>
      <c r="DG621" s="1"/>
      <c r="DH621" s="1"/>
      <c r="DI621" s="1"/>
      <c r="DJ621" s="1"/>
      <c r="DK621" s="1"/>
      <c r="DL621" s="1"/>
      <c r="DM621" s="1"/>
      <c r="DN621" s="1"/>
      <c r="DO621" s="1"/>
    </row>
    <row r="622" spans="1:119" ht="13.5" customHeight="1" x14ac:dyDescent="0.2">
      <c r="A622" s="36"/>
      <c r="B622" s="36"/>
      <c r="C622" s="36"/>
      <c r="D622" s="36"/>
      <c r="E622" s="36"/>
      <c r="F622" s="36"/>
      <c r="G622" s="36"/>
      <c r="H622" s="36"/>
      <c r="I622" s="36"/>
      <c r="J622" s="36"/>
      <c r="K622" s="36"/>
      <c r="L622" s="36"/>
      <c r="M622" s="36"/>
      <c r="N622" s="36"/>
      <c r="O622" s="36"/>
      <c r="P622" s="36"/>
      <c r="Q622" s="36"/>
      <c r="R622" s="36"/>
      <c r="S622" s="36"/>
      <c r="T622" s="36"/>
      <c r="U622" s="36"/>
      <c r="V622" s="36"/>
      <c r="W622" s="36"/>
      <c r="X622" s="36"/>
      <c r="BS622" s="1"/>
      <c r="BT622" s="1"/>
      <c r="BU622" s="1"/>
      <c r="BV622" s="1"/>
      <c r="BW622" s="1"/>
      <c r="BX622" s="1"/>
      <c r="BY622" s="1"/>
      <c r="BZ622" s="1"/>
      <c r="CA622" s="1"/>
      <c r="CB622" s="1"/>
      <c r="CC622" s="1"/>
      <c r="CD622" s="1"/>
      <c r="CE622" s="1"/>
      <c r="CF622" s="1"/>
      <c r="CG622" s="1"/>
      <c r="CH622" s="1"/>
      <c r="CI622" s="1"/>
      <c r="CJ622" s="1"/>
      <c r="CK622" s="1"/>
      <c r="CL622" s="1"/>
      <c r="CM622" s="1"/>
      <c r="CN622" s="1"/>
      <c r="CO622" s="1"/>
      <c r="CP622" s="1"/>
      <c r="CQ622" s="1"/>
      <c r="CR622" s="1"/>
      <c r="CS622" s="1"/>
      <c r="CT622" s="1"/>
      <c r="CU622" s="1"/>
      <c r="CV622" s="1"/>
      <c r="CW622" s="1"/>
      <c r="CX622" s="1"/>
      <c r="CY622" s="1"/>
      <c r="CZ622" s="1"/>
      <c r="DA622" s="1"/>
      <c r="DB622" s="1"/>
      <c r="DC622" s="1"/>
      <c r="DD622" s="1"/>
      <c r="DE622" s="1"/>
      <c r="DF622" s="1"/>
      <c r="DG622" s="1"/>
      <c r="DH622" s="1"/>
      <c r="DI622" s="1"/>
      <c r="DJ622" s="1"/>
      <c r="DK622" s="1"/>
      <c r="DL622" s="1"/>
      <c r="DM622" s="1"/>
      <c r="DN622" s="1"/>
      <c r="DO622" s="1"/>
    </row>
    <row r="623" spans="1:119" ht="13.5" customHeight="1" x14ac:dyDescent="0.2">
      <c r="A623" s="36"/>
      <c r="B623" s="36"/>
      <c r="C623" s="36"/>
      <c r="D623" s="36"/>
      <c r="E623" s="36"/>
      <c r="F623" s="36"/>
      <c r="G623" s="36"/>
      <c r="H623" s="36"/>
      <c r="I623" s="36"/>
      <c r="J623" s="36"/>
      <c r="K623" s="36"/>
      <c r="L623" s="36"/>
      <c r="M623" s="36"/>
      <c r="N623" s="36"/>
      <c r="O623" s="36"/>
      <c r="P623" s="36"/>
      <c r="Q623" s="36"/>
      <c r="R623" s="36"/>
      <c r="S623" s="36"/>
      <c r="T623" s="36"/>
      <c r="U623" s="36"/>
      <c r="V623" s="36"/>
      <c r="W623" s="36"/>
      <c r="X623" s="36"/>
      <c r="BS623" s="1"/>
      <c r="BT623" s="1"/>
      <c r="BU623" s="1"/>
      <c r="BV623" s="1"/>
      <c r="BW623" s="1"/>
      <c r="BX623" s="1"/>
      <c r="BY623" s="1"/>
      <c r="BZ623" s="1"/>
      <c r="CA623" s="1"/>
      <c r="CB623" s="1"/>
      <c r="CC623" s="1"/>
      <c r="CD623" s="1"/>
      <c r="CE623" s="1"/>
      <c r="CF623" s="1"/>
      <c r="CG623" s="1"/>
      <c r="CH623" s="1"/>
      <c r="CI623" s="1"/>
      <c r="CJ623" s="1"/>
      <c r="CK623" s="1"/>
      <c r="CL623" s="1"/>
      <c r="CM623" s="1"/>
      <c r="CN623" s="1"/>
      <c r="CO623" s="1"/>
      <c r="CP623" s="1"/>
      <c r="CQ623" s="1"/>
      <c r="CR623" s="1"/>
      <c r="CS623" s="1"/>
      <c r="CT623" s="1"/>
      <c r="CU623" s="1"/>
      <c r="CV623" s="1"/>
      <c r="CW623" s="1"/>
      <c r="CX623" s="1"/>
      <c r="CY623" s="1"/>
      <c r="CZ623" s="1"/>
      <c r="DA623" s="1"/>
      <c r="DB623" s="1"/>
      <c r="DC623" s="1"/>
      <c r="DD623" s="1"/>
      <c r="DE623" s="1"/>
      <c r="DF623" s="1"/>
      <c r="DG623" s="1"/>
      <c r="DH623" s="1"/>
      <c r="DI623" s="1"/>
      <c r="DJ623" s="1"/>
      <c r="DK623" s="1"/>
      <c r="DL623" s="1"/>
      <c r="DM623" s="1"/>
      <c r="DN623" s="1"/>
      <c r="DO623" s="1"/>
    </row>
    <row r="624" spans="1:119" ht="13.5" customHeight="1" x14ac:dyDescent="0.2">
      <c r="A624" s="36"/>
      <c r="B624" s="36"/>
      <c r="C624" s="36"/>
      <c r="D624" s="36"/>
      <c r="E624" s="36"/>
      <c r="F624" s="36"/>
      <c r="G624" s="36"/>
      <c r="H624" s="36"/>
      <c r="I624" s="36"/>
      <c r="J624" s="36"/>
      <c r="K624" s="36"/>
      <c r="L624" s="36"/>
      <c r="M624" s="36"/>
      <c r="N624" s="36"/>
      <c r="O624" s="36"/>
      <c r="P624" s="36"/>
      <c r="Q624" s="36"/>
      <c r="R624" s="36"/>
      <c r="S624" s="36"/>
      <c r="T624" s="36"/>
      <c r="U624" s="36"/>
      <c r="V624" s="36"/>
      <c r="W624" s="36"/>
      <c r="X624" s="36"/>
      <c r="BS624" s="1"/>
      <c r="BT624" s="1"/>
      <c r="BU624" s="1"/>
      <c r="BV624" s="1"/>
      <c r="BW624" s="1"/>
      <c r="BX624" s="1"/>
      <c r="BY624" s="1"/>
      <c r="BZ624" s="1"/>
      <c r="CA624" s="1"/>
      <c r="CB624" s="1"/>
      <c r="CC624" s="1"/>
      <c r="CD624" s="1"/>
      <c r="CE624" s="1"/>
      <c r="CF624" s="1"/>
      <c r="CG624" s="1"/>
      <c r="CH624" s="1"/>
      <c r="CI624" s="1"/>
      <c r="CJ624" s="1"/>
      <c r="CK624" s="1"/>
      <c r="CL624" s="1"/>
      <c r="CM624" s="1"/>
      <c r="CN624" s="1"/>
      <c r="CO624" s="1"/>
      <c r="CP624" s="1"/>
      <c r="CQ624" s="1"/>
      <c r="CR624" s="1"/>
      <c r="CS624" s="1"/>
      <c r="CT624" s="1"/>
      <c r="CU624" s="1"/>
      <c r="CV624" s="1"/>
      <c r="CW624" s="1"/>
      <c r="CX624" s="1"/>
      <c r="CY624" s="1"/>
      <c r="CZ624" s="1"/>
      <c r="DA624" s="1"/>
      <c r="DB624" s="1"/>
      <c r="DC624" s="1"/>
      <c r="DD624" s="1"/>
      <c r="DE624" s="1"/>
      <c r="DF624" s="1"/>
      <c r="DG624" s="1"/>
      <c r="DH624" s="1"/>
      <c r="DI624" s="1"/>
      <c r="DJ624" s="1"/>
      <c r="DK624" s="1"/>
      <c r="DL624" s="1"/>
      <c r="DM624" s="1"/>
      <c r="DN624" s="1"/>
      <c r="DO624" s="1"/>
    </row>
    <row r="625" spans="1:119" ht="13.5" customHeight="1" x14ac:dyDescent="0.2">
      <c r="A625" s="36"/>
      <c r="B625" s="36"/>
      <c r="C625" s="36"/>
      <c r="D625" s="36"/>
      <c r="E625" s="36"/>
      <c r="F625" s="36"/>
      <c r="G625" s="36"/>
      <c r="H625" s="36"/>
      <c r="I625" s="36"/>
      <c r="J625" s="36"/>
      <c r="K625" s="36"/>
      <c r="L625" s="36"/>
      <c r="M625" s="36"/>
      <c r="N625" s="36"/>
      <c r="O625" s="36"/>
      <c r="P625" s="36"/>
      <c r="Q625" s="36"/>
      <c r="R625" s="36"/>
      <c r="S625" s="36"/>
      <c r="T625" s="36"/>
      <c r="U625" s="36"/>
      <c r="V625" s="36"/>
      <c r="W625" s="36"/>
      <c r="X625" s="36"/>
      <c r="BS625" s="1"/>
      <c r="BT625" s="1"/>
      <c r="BU625" s="1"/>
      <c r="BV625" s="1"/>
      <c r="BW625" s="1"/>
      <c r="BX625" s="1"/>
      <c r="BY625" s="1"/>
      <c r="BZ625" s="1"/>
      <c r="CA625" s="1"/>
      <c r="CB625" s="1"/>
      <c r="CC625" s="1"/>
      <c r="CD625" s="1"/>
      <c r="CE625" s="1"/>
      <c r="CF625" s="1"/>
      <c r="CG625" s="1"/>
      <c r="CH625" s="1"/>
      <c r="CI625" s="1"/>
      <c r="CJ625" s="1"/>
      <c r="CK625" s="1"/>
      <c r="CL625" s="1"/>
      <c r="CM625" s="1"/>
      <c r="CN625" s="1"/>
      <c r="CO625" s="1"/>
      <c r="CP625" s="1"/>
      <c r="CQ625" s="1"/>
      <c r="CR625" s="1"/>
      <c r="CS625" s="1"/>
      <c r="CT625" s="1"/>
      <c r="CU625" s="1"/>
      <c r="CV625" s="1"/>
      <c r="CW625" s="1"/>
      <c r="CX625" s="1"/>
      <c r="CY625" s="1"/>
      <c r="CZ625" s="1"/>
      <c r="DA625" s="1"/>
      <c r="DB625" s="1"/>
      <c r="DC625" s="1"/>
      <c r="DD625" s="1"/>
      <c r="DE625" s="1"/>
      <c r="DF625" s="1"/>
      <c r="DG625" s="1"/>
      <c r="DH625" s="1"/>
      <c r="DI625" s="1"/>
      <c r="DJ625" s="1"/>
      <c r="DK625" s="1"/>
      <c r="DL625" s="1"/>
      <c r="DM625" s="1"/>
      <c r="DN625" s="1"/>
      <c r="DO625" s="1"/>
    </row>
    <row r="626" spans="1:119" ht="13.5" customHeight="1" x14ac:dyDescent="0.2">
      <c r="A626" s="36"/>
      <c r="B626" s="36"/>
      <c r="C626" s="36"/>
      <c r="D626" s="36"/>
      <c r="E626" s="36"/>
      <c r="F626" s="36"/>
      <c r="G626" s="36"/>
      <c r="H626" s="36"/>
      <c r="I626" s="36"/>
      <c r="J626" s="36"/>
      <c r="K626" s="36"/>
      <c r="L626" s="36"/>
      <c r="M626" s="36"/>
      <c r="N626" s="36"/>
      <c r="O626" s="36"/>
      <c r="P626" s="36"/>
      <c r="Q626" s="36"/>
      <c r="R626" s="36"/>
      <c r="S626" s="36"/>
      <c r="T626" s="36"/>
      <c r="U626" s="36"/>
      <c r="V626" s="36"/>
      <c r="W626" s="36"/>
      <c r="X626" s="36"/>
      <c r="BS626" s="1"/>
      <c r="BT626" s="1"/>
      <c r="BU626" s="1"/>
      <c r="BV626" s="1"/>
      <c r="BW626" s="1"/>
      <c r="BX626" s="1"/>
      <c r="BY626" s="1"/>
      <c r="BZ626" s="1"/>
      <c r="CA626" s="1"/>
      <c r="CB626" s="1"/>
      <c r="CC626" s="1"/>
      <c r="CD626" s="1"/>
      <c r="CE626" s="1"/>
      <c r="CF626" s="1"/>
      <c r="CG626" s="1"/>
      <c r="CH626" s="1"/>
      <c r="CI626" s="1"/>
      <c r="CJ626" s="1"/>
      <c r="CK626" s="1"/>
      <c r="CL626" s="1"/>
      <c r="CM626" s="1"/>
      <c r="CN626" s="1"/>
      <c r="CO626" s="1"/>
      <c r="CP626" s="1"/>
      <c r="CQ626" s="1"/>
      <c r="CR626" s="1"/>
      <c r="CS626" s="1"/>
      <c r="CT626" s="1"/>
      <c r="CU626" s="1"/>
      <c r="CV626" s="1"/>
      <c r="CW626" s="1"/>
      <c r="CX626" s="1"/>
      <c r="CY626" s="1"/>
      <c r="CZ626" s="1"/>
      <c r="DA626" s="1"/>
      <c r="DB626" s="1"/>
      <c r="DC626" s="1"/>
      <c r="DD626" s="1"/>
      <c r="DE626" s="1"/>
      <c r="DF626" s="1"/>
      <c r="DG626" s="1"/>
      <c r="DH626" s="1"/>
      <c r="DI626" s="1"/>
      <c r="DJ626" s="1"/>
      <c r="DK626" s="1"/>
      <c r="DL626" s="1"/>
      <c r="DM626" s="1"/>
      <c r="DN626" s="1"/>
      <c r="DO626" s="1"/>
    </row>
    <row r="627" spans="1:119" ht="13.5" customHeight="1" x14ac:dyDescent="0.2">
      <c r="A627" s="36"/>
      <c r="B627" s="36"/>
      <c r="C627" s="36"/>
      <c r="D627" s="36"/>
      <c r="E627" s="36"/>
      <c r="F627" s="36"/>
      <c r="G627" s="36"/>
      <c r="H627" s="36"/>
      <c r="I627" s="36"/>
      <c r="J627" s="36"/>
      <c r="K627" s="36"/>
      <c r="L627" s="36"/>
      <c r="M627" s="36"/>
      <c r="N627" s="36"/>
      <c r="O627" s="36"/>
      <c r="P627" s="36"/>
      <c r="Q627" s="36"/>
      <c r="R627" s="36"/>
      <c r="S627" s="36"/>
      <c r="T627" s="36"/>
      <c r="U627" s="36"/>
      <c r="V627" s="36"/>
      <c r="W627" s="36"/>
      <c r="X627" s="36"/>
      <c r="BS627" s="1"/>
      <c r="BT627" s="1"/>
      <c r="BU627" s="1"/>
      <c r="BV627" s="1"/>
      <c r="BW627" s="1"/>
      <c r="BX627" s="1"/>
      <c r="BY627" s="1"/>
      <c r="BZ627" s="1"/>
      <c r="CA627" s="1"/>
      <c r="CB627" s="1"/>
      <c r="CC627" s="1"/>
      <c r="CD627" s="1"/>
      <c r="CE627" s="1"/>
      <c r="CF627" s="1"/>
      <c r="CG627" s="1"/>
      <c r="CH627" s="1"/>
      <c r="CI627" s="1"/>
      <c r="CJ627" s="1"/>
      <c r="CK627" s="1"/>
      <c r="CL627" s="1"/>
      <c r="CM627" s="1"/>
      <c r="CN627" s="1"/>
      <c r="CO627" s="1"/>
      <c r="CP627" s="1"/>
      <c r="CQ627" s="1"/>
      <c r="CR627" s="1"/>
      <c r="CS627" s="1"/>
      <c r="CT627" s="1"/>
      <c r="CU627" s="1"/>
      <c r="CV627" s="1"/>
      <c r="CW627" s="1"/>
      <c r="CX627" s="1"/>
      <c r="CY627" s="1"/>
      <c r="CZ627" s="1"/>
      <c r="DA627" s="1"/>
      <c r="DB627" s="1"/>
      <c r="DC627" s="1"/>
      <c r="DD627" s="1"/>
      <c r="DE627" s="1"/>
      <c r="DF627" s="1"/>
      <c r="DG627" s="1"/>
      <c r="DH627" s="1"/>
      <c r="DI627" s="1"/>
      <c r="DJ627" s="1"/>
      <c r="DK627" s="1"/>
      <c r="DL627" s="1"/>
      <c r="DM627" s="1"/>
      <c r="DN627" s="1"/>
      <c r="DO627" s="1"/>
    </row>
    <row r="628" spans="1:119" ht="13.5" customHeight="1" x14ac:dyDescent="0.2">
      <c r="A628" s="36"/>
      <c r="B628" s="36"/>
      <c r="C628" s="36"/>
      <c r="D628" s="36"/>
      <c r="E628" s="36"/>
      <c r="F628" s="36"/>
      <c r="G628" s="36"/>
      <c r="H628" s="36"/>
      <c r="I628" s="36"/>
      <c r="J628" s="36"/>
      <c r="K628" s="36"/>
      <c r="L628" s="36"/>
      <c r="M628" s="36"/>
      <c r="N628" s="36"/>
      <c r="O628" s="36"/>
      <c r="P628" s="36"/>
      <c r="Q628" s="36"/>
      <c r="R628" s="36"/>
      <c r="S628" s="36"/>
      <c r="T628" s="36"/>
      <c r="U628" s="36"/>
      <c r="V628" s="36"/>
      <c r="W628" s="36"/>
      <c r="X628" s="36"/>
      <c r="BS628" s="1"/>
      <c r="BT628" s="1"/>
      <c r="BU628" s="1"/>
      <c r="BV628" s="1"/>
      <c r="BW628" s="1"/>
      <c r="BX628" s="1"/>
      <c r="BY628" s="1"/>
      <c r="BZ628" s="1"/>
      <c r="CA628" s="1"/>
      <c r="CB628" s="1"/>
      <c r="CC628" s="1"/>
      <c r="CD628" s="1"/>
      <c r="CE628" s="1"/>
      <c r="CF628" s="1"/>
      <c r="CG628" s="1"/>
      <c r="CH628" s="1"/>
      <c r="CI628" s="1"/>
      <c r="CJ628" s="1"/>
      <c r="CK628" s="1"/>
      <c r="CL628" s="1"/>
      <c r="CM628" s="1"/>
      <c r="CN628" s="1"/>
      <c r="CO628" s="1"/>
      <c r="CP628" s="1"/>
      <c r="CQ628" s="1"/>
      <c r="CR628" s="1"/>
      <c r="CS628" s="1"/>
      <c r="CT628" s="1"/>
      <c r="CU628" s="1"/>
      <c r="CV628" s="1"/>
      <c r="CW628" s="1"/>
      <c r="CX628" s="1"/>
      <c r="CY628" s="1"/>
      <c r="CZ628" s="1"/>
      <c r="DA628" s="1"/>
      <c r="DB628" s="1"/>
      <c r="DC628" s="1"/>
      <c r="DD628" s="1"/>
      <c r="DE628" s="1"/>
      <c r="DF628" s="1"/>
      <c r="DG628" s="1"/>
      <c r="DH628" s="1"/>
      <c r="DI628" s="1"/>
      <c r="DJ628" s="1"/>
      <c r="DK628" s="1"/>
      <c r="DL628" s="1"/>
      <c r="DM628" s="1"/>
      <c r="DN628" s="1"/>
      <c r="DO628" s="1"/>
    </row>
    <row r="629" spans="1:119" ht="13.5" customHeight="1" x14ac:dyDescent="0.2">
      <c r="A629" s="36"/>
      <c r="B629" s="36"/>
      <c r="C629" s="36"/>
      <c r="D629" s="36"/>
      <c r="E629" s="36"/>
      <c r="F629" s="36"/>
      <c r="G629" s="36"/>
      <c r="H629" s="36"/>
      <c r="I629" s="36"/>
      <c r="J629" s="36"/>
      <c r="K629" s="36"/>
      <c r="L629" s="36"/>
      <c r="M629" s="36"/>
      <c r="N629" s="36"/>
      <c r="O629" s="36"/>
      <c r="P629" s="36"/>
      <c r="Q629" s="36"/>
      <c r="R629" s="36"/>
      <c r="S629" s="36"/>
      <c r="T629" s="36"/>
      <c r="U629" s="36"/>
      <c r="V629" s="36"/>
      <c r="W629" s="36"/>
      <c r="X629" s="36"/>
      <c r="BS629" s="1"/>
      <c r="BT629" s="1"/>
      <c r="BU629" s="1"/>
      <c r="BV629" s="1"/>
      <c r="BW629" s="1"/>
      <c r="BX629" s="1"/>
      <c r="BY629" s="1"/>
      <c r="BZ629" s="1"/>
      <c r="CA629" s="1"/>
      <c r="CB629" s="1"/>
      <c r="CC629" s="1"/>
      <c r="CD629" s="1"/>
      <c r="CE629" s="1"/>
      <c r="CF629" s="1"/>
      <c r="CG629" s="1"/>
      <c r="CH629" s="1"/>
      <c r="CI629" s="1"/>
      <c r="CJ629" s="1"/>
      <c r="CK629" s="1"/>
      <c r="CL629" s="1"/>
      <c r="CM629" s="1"/>
      <c r="CN629" s="1"/>
      <c r="CO629" s="1"/>
      <c r="CP629" s="1"/>
      <c r="CQ629" s="1"/>
      <c r="CR629" s="1"/>
      <c r="CS629" s="1"/>
      <c r="CT629" s="1"/>
      <c r="CU629" s="1"/>
      <c r="CV629" s="1"/>
      <c r="CW629" s="1"/>
      <c r="CX629" s="1"/>
      <c r="CY629" s="1"/>
      <c r="CZ629" s="1"/>
      <c r="DA629" s="1"/>
      <c r="DB629" s="1"/>
      <c r="DC629" s="1"/>
      <c r="DD629" s="1"/>
      <c r="DE629" s="1"/>
      <c r="DF629" s="1"/>
      <c r="DG629" s="1"/>
      <c r="DH629" s="1"/>
      <c r="DI629" s="1"/>
      <c r="DJ629" s="1"/>
      <c r="DK629" s="1"/>
      <c r="DL629" s="1"/>
      <c r="DM629" s="1"/>
      <c r="DN629" s="1"/>
      <c r="DO629" s="1"/>
    </row>
    <row r="630" spans="1:119" ht="13.5" customHeight="1" x14ac:dyDescent="0.2">
      <c r="A630" s="36"/>
      <c r="B630" s="36"/>
      <c r="C630" s="36"/>
      <c r="D630" s="36"/>
      <c r="E630" s="36"/>
      <c r="F630" s="36"/>
      <c r="G630" s="36"/>
      <c r="H630" s="36"/>
      <c r="I630" s="36"/>
      <c r="J630" s="36"/>
      <c r="K630" s="36"/>
      <c r="L630" s="36"/>
      <c r="M630" s="36"/>
      <c r="N630" s="36"/>
      <c r="O630" s="36"/>
      <c r="P630" s="36"/>
      <c r="Q630" s="36"/>
      <c r="R630" s="36"/>
      <c r="S630" s="36"/>
      <c r="T630" s="36"/>
      <c r="U630" s="36"/>
      <c r="V630" s="36"/>
      <c r="W630" s="36"/>
      <c r="X630" s="36"/>
      <c r="BS630" s="1"/>
      <c r="BT630" s="1"/>
      <c r="BU630" s="1"/>
      <c r="BV630" s="1"/>
      <c r="BW630" s="1"/>
      <c r="BX630" s="1"/>
      <c r="BY630" s="1"/>
      <c r="BZ630" s="1"/>
      <c r="CA630" s="1"/>
      <c r="CB630" s="1"/>
      <c r="CC630" s="1"/>
      <c r="CD630" s="1"/>
      <c r="CE630" s="1"/>
      <c r="CF630" s="1"/>
      <c r="CG630" s="1"/>
      <c r="CH630" s="1"/>
      <c r="CI630" s="1"/>
      <c r="CJ630" s="1"/>
      <c r="CK630" s="1"/>
      <c r="CL630" s="1"/>
      <c r="CM630" s="1"/>
      <c r="CN630" s="1"/>
      <c r="CO630" s="1"/>
      <c r="CP630" s="1"/>
      <c r="CQ630" s="1"/>
      <c r="CR630" s="1"/>
      <c r="CS630" s="1"/>
      <c r="CT630" s="1"/>
      <c r="CU630" s="1"/>
      <c r="CV630" s="1"/>
      <c r="CW630" s="1"/>
      <c r="CX630" s="1"/>
      <c r="CY630" s="1"/>
      <c r="CZ630" s="1"/>
      <c r="DA630" s="1"/>
      <c r="DB630" s="1"/>
      <c r="DC630" s="1"/>
      <c r="DD630" s="1"/>
      <c r="DE630" s="1"/>
      <c r="DF630" s="1"/>
      <c r="DG630" s="1"/>
      <c r="DH630" s="1"/>
      <c r="DI630" s="1"/>
      <c r="DJ630" s="1"/>
      <c r="DK630" s="1"/>
      <c r="DL630" s="1"/>
      <c r="DM630" s="1"/>
      <c r="DN630" s="1"/>
      <c r="DO630" s="1"/>
    </row>
    <row r="631" spans="1:119" ht="13.5" customHeight="1" x14ac:dyDescent="0.2">
      <c r="A631" s="36"/>
      <c r="B631" s="36"/>
      <c r="C631" s="36"/>
      <c r="D631" s="36"/>
      <c r="E631" s="36"/>
      <c r="F631" s="36"/>
      <c r="G631" s="36"/>
      <c r="H631" s="36"/>
      <c r="I631" s="36"/>
      <c r="J631" s="36"/>
      <c r="K631" s="36"/>
      <c r="L631" s="36"/>
      <c r="M631" s="36"/>
      <c r="N631" s="36"/>
      <c r="O631" s="36"/>
      <c r="P631" s="36"/>
      <c r="Q631" s="36"/>
      <c r="R631" s="36"/>
      <c r="S631" s="36"/>
      <c r="T631" s="36"/>
      <c r="U631" s="36"/>
      <c r="V631" s="36"/>
      <c r="W631" s="36"/>
      <c r="X631" s="36"/>
      <c r="BS631" s="1"/>
      <c r="BT631" s="1"/>
      <c r="BU631" s="1"/>
      <c r="BV631" s="1"/>
      <c r="BW631" s="1"/>
      <c r="BX631" s="1"/>
      <c r="BY631" s="1"/>
      <c r="BZ631" s="1"/>
      <c r="CA631" s="1"/>
      <c r="CB631" s="1"/>
      <c r="CC631" s="1"/>
      <c r="CD631" s="1"/>
      <c r="CE631" s="1"/>
      <c r="CF631" s="1"/>
      <c r="CG631" s="1"/>
      <c r="CH631" s="1"/>
      <c r="CI631" s="1"/>
      <c r="CJ631" s="1"/>
      <c r="CK631" s="1"/>
      <c r="CL631" s="1"/>
      <c r="CM631" s="1"/>
      <c r="CN631" s="1"/>
      <c r="CO631" s="1"/>
      <c r="CP631" s="1"/>
      <c r="CQ631" s="1"/>
      <c r="CR631" s="1"/>
      <c r="CS631" s="1"/>
      <c r="CT631" s="1"/>
      <c r="CU631" s="1"/>
      <c r="CV631" s="1"/>
      <c r="CW631" s="1"/>
      <c r="CX631" s="1"/>
      <c r="CY631" s="1"/>
      <c r="CZ631" s="1"/>
      <c r="DA631" s="1"/>
      <c r="DB631" s="1"/>
      <c r="DC631" s="1"/>
      <c r="DD631" s="1"/>
      <c r="DE631" s="1"/>
      <c r="DF631" s="1"/>
      <c r="DG631" s="1"/>
      <c r="DH631" s="1"/>
      <c r="DI631" s="1"/>
      <c r="DJ631" s="1"/>
      <c r="DK631" s="1"/>
      <c r="DL631" s="1"/>
      <c r="DM631" s="1"/>
      <c r="DN631" s="1"/>
      <c r="DO631" s="1"/>
    </row>
    <row r="632" spans="1:119" ht="13.5" customHeight="1" x14ac:dyDescent="0.2">
      <c r="A632" s="36"/>
      <c r="B632" s="36"/>
      <c r="C632" s="36"/>
      <c r="D632" s="36"/>
      <c r="E632" s="36"/>
      <c r="F632" s="36"/>
      <c r="G632" s="36"/>
      <c r="H632" s="36"/>
      <c r="I632" s="36"/>
      <c r="J632" s="36"/>
      <c r="K632" s="36"/>
      <c r="L632" s="36"/>
      <c r="M632" s="36"/>
      <c r="N632" s="36"/>
      <c r="O632" s="36"/>
      <c r="P632" s="36"/>
      <c r="Q632" s="36"/>
      <c r="R632" s="36"/>
      <c r="S632" s="36"/>
      <c r="T632" s="36"/>
      <c r="U632" s="36"/>
      <c r="V632" s="36"/>
      <c r="W632" s="36"/>
      <c r="X632" s="36"/>
      <c r="BS632" s="1"/>
      <c r="BT632" s="1"/>
      <c r="BU632" s="1"/>
      <c r="BV632" s="1"/>
      <c r="BW632" s="1"/>
      <c r="BX632" s="1"/>
      <c r="BY632" s="1"/>
      <c r="BZ632" s="1"/>
      <c r="CA632" s="1"/>
      <c r="CB632" s="1"/>
      <c r="CC632" s="1"/>
      <c r="CD632" s="1"/>
      <c r="CE632" s="1"/>
      <c r="CF632" s="1"/>
      <c r="CG632" s="1"/>
      <c r="CH632" s="1"/>
      <c r="CI632" s="1"/>
      <c r="CJ632" s="1"/>
      <c r="CK632" s="1"/>
      <c r="CL632" s="1"/>
      <c r="CM632" s="1"/>
      <c r="CN632" s="1"/>
      <c r="CO632" s="1"/>
      <c r="CP632" s="1"/>
      <c r="CQ632" s="1"/>
      <c r="CR632" s="1"/>
      <c r="CS632" s="1"/>
      <c r="CT632" s="1"/>
      <c r="CU632" s="1"/>
      <c r="CV632" s="1"/>
      <c r="CW632" s="1"/>
      <c r="CX632" s="1"/>
      <c r="CY632" s="1"/>
      <c r="CZ632" s="1"/>
      <c r="DA632" s="1"/>
      <c r="DB632" s="1"/>
      <c r="DC632" s="1"/>
      <c r="DD632" s="1"/>
      <c r="DE632" s="1"/>
      <c r="DF632" s="1"/>
      <c r="DG632" s="1"/>
      <c r="DH632" s="1"/>
      <c r="DI632" s="1"/>
      <c r="DJ632" s="1"/>
      <c r="DK632" s="1"/>
      <c r="DL632" s="1"/>
      <c r="DM632" s="1"/>
      <c r="DN632" s="1"/>
      <c r="DO632" s="1"/>
    </row>
    <row r="633" spans="1:119" ht="13.5" customHeight="1" x14ac:dyDescent="0.2">
      <c r="A633" s="36"/>
      <c r="B633" s="36"/>
      <c r="C633" s="36"/>
      <c r="D633" s="36"/>
      <c r="E633" s="36"/>
      <c r="F633" s="36"/>
      <c r="G633" s="36"/>
      <c r="H633" s="36"/>
      <c r="I633" s="36"/>
      <c r="J633" s="36"/>
      <c r="K633" s="36"/>
      <c r="L633" s="36"/>
      <c r="M633" s="36"/>
      <c r="N633" s="36"/>
      <c r="O633" s="36"/>
      <c r="P633" s="36"/>
      <c r="Q633" s="36"/>
      <c r="R633" s="36"/>
      <c r="S633" s="36"/>
      <c r="T633" s="36"/>
      <c r="U633" s="36"/>
      <c r="V633" s="36"/>
      <c r="W633" s="36"/>
      <c r="X633" s="36"/>
      <c r="BS633" s="1"/>
      <c r="BT633" s="1"/>
      <c r="BU633" s="1"/>
      <c r="BV633" s="1"/>
      <c r="BW633" s="1"/>
      <c r="BX633" s="1"/>
      <c r="BY633" s="1"/>
      <c r="BZ633" s="1"/>
      <c r="CA633" s="1"/>
      <c r="CB633" s="1"/>
      <c r="CC633" s="1"/>
      <c r="CD633" s="1"/>
      <c r="CE633" s="1"/>
      <c r="CF633" s="1"/>
      <c r="CG633" s="1"/>
      <c r="CH633" s="1"/>
      <c r="CI633" s="1"/>
      <c r="CJ633" s="1"/>
      <c r="CK633" s="1"/>
      <c r="CL633" s="1"/>
      <c r="CM633" s="1"/>
      <c r="CN633" s="1"/>
      <c r="CO633" s="1"/>
      <c r="CP633" s="1"/>
      <c r="CQ633" s="1"/>
      <c r="CR633" s="1"/>
      <c r="CS633" s="1"/>
      <c r="CT633" s="1"/>
      <c r="CU633" s="1"/>
      <c r="CV633" s="1"/>
      <c r="CW633" s="1"/>
      <c r="CX633" s="1"/>
      <c r="CY633" s="1"/>
      <c r="CZ633" s="1"/>
      <c r="DA633" s="1"/>
      <c r="DB633" s="1"/>
      <c r="DC633" s="1"/>
      <c r="DD633" s="1"/>
      <c r="DE633" s="1"/>
      <c r="DF633" s="1"/>
      <c r="DG633" s="1"/>
      <c r="DH633" s="1"/>
      <c r="DI633" s="1"/>
      <c r="DJ633" s="1"/>
      <c r="DK633" s="1"/>
      <c r="DL633" s="1"/>
      <c r="DM633" s="1"/>
      <c r="DN633" s="1"/>
      <c r="DO633" s="1"/>
    </row>
    <row r="634" spans="1:119" ht="13.5" customHeight="1" x14ac:dyDescent="0.2">
      <c r="A634" s="36"/>
      <c r="B634" s="36"/>
      <c r="C634" s="36"/>
      <c r="D634" s="36"/>
      <c r="E634" s="36"/>
      <c r="F634" s="36"/>
      <c r="G634" s="36"/>
      <c r="H634" s="36"/>
      <c r="I634" s="36"/>
      <c r="J634" s="36"/>
      <c r="K634" s="36"/>
      <c r="L634" s="36"/>
      <c r="M634" s="36"/>
      <c r="N634" s="36"/>
      <c r="O634" s="36"/>
      <c r="P634" s="36"/>
      <c r="Q634" s="36"/>
      <c r="R634" s="36"/>
      <c r="S634" s="36"/>
      <c r="T634" s="36"/>
      <c r="U634" s="36"/>
      <c r="V634" s="36"/>
      <c r="W634" s="36"/>
      <c r="X634" s="36"/>
      <c r="BS634" s="1"/>
      <c r="BT634" s="1"/>
      <c r="BU634" s="1"/>
      <c r="BV634" s="1"/>
      <c r="BW634" s="1"/>
      <c r="BX634" s="1"/>
      <c r="BY634" s="1"/>
      <c r="BZ634" s="1"/>
      <c r="CA634" s="1"/>
      <c r="CB634" s="1"/>
      <c r="CC634" s="1"/>
      <c r="CD634" s="1"/>
      <c r="CE634" s="1"/>
      <c r="CF634" s="1"/>
      <c r="CG634" s="1"/>
      <c r="CH634" s="1"/>
      <c r="CI634" s="1"/>
      <c r="CJ634" s="1"/>
      <c r="CK634" s="1"/>
      <c r="CL634" s="1"/>
      <c r="CM634" s="1"/>
      <c r="CN634" s="1"/>
      <c r="CO634" s="1"/>
      <c r="CP634" s="1"/>
      <c r="CQ634" s="1"/>
      <c r="CR634" s="1"/>
      <c r="CS634" s="1"/>
      <c r="CT634" s="1"/>
      <c r="CU634" s="1"/>
      <c r="CV634" s="1"/>
      <c r="CW634" s="1"/>
      <c r="CX634" s="1"/>
      <c r="CY634" s="1"/>
      <c r="CZ634" s="1"/>
      <c r="DA634" s="1"/>
      <c r="DB634" s="1"/>
      <c r="DC634" s="1"/>
      <c r="DD634" s="1"/>
      <c r="DE634" s="1"/>
      <c r="DF634" s="1"/>
      <c r="DG634" s="1"/>
      <c r="DH634" s="1"/>
      <c r="DI634" s="1"/>
      <c r="DJ634" s="1"/>
      <c r="DK634" s="1"/>
      <c r="DL634" s="1"/>
      <c r="DM634" s="1"/>
      <c r="DN634" s="1"/>
      <c r="DO634" s="1"/>
    </row>
    <row r="635" spans="1:119" ht="13.5" customHeight="1" x14ac:dyDescent="0.2">
      <c r="A635" s="36"/>
      <c r="B635" s="36"/>
      <c r="C635" s="36"/>
      <c r="D635" s="36"/>
      <c r="E635" s="36"/>
      <c r="F635" s="36"/>
      <c r="G635" s="36"/>
      <c r="H635" s="36"/>
      <c r="I635" s="36"/>
      <c r="J635" s="36"/>
      <c r="K635" s="36"/>
      <c r="L635" s="36"/>
      <c r="M635" s="36"/>
      <c r="N635" s="36"/>
      <c r="O635" s="36"/>
      <c r="P635" s="36"/>
      <c r="Q635" s="36"/>
      <c r="R635" s="36"/>
      <c r="S635" s="36"/>
      <c r="T635" s="36"/>
      <c r="U635" s="36"/>
      <c r="V635" s="36"/>
      <c r="W635" s="36"/>
      <c r="X635" s="36"/>
      <c r="BS635" s="1"/>
      <c r="BT635" s="1"/>
      <c r="BU635" s="1"/>
      <c r="BV635" s="1"/>
      <c r="BW635" s="1"/>
      <c r="BX635" s="1"/>
      <c r="BY635" s="1"/>
      <c r="BZ635" s="1"/>
      <c r="CA635" s="1"/>
      <c r="CB635" s="1"/>
      <c r="CC635" s="1"/>
      <c r="CD635" s="1"/>
      <c r="CE635" s="1"/>
      <c r="CF635" s="1"/>
      <c r="CG635" s="1"/>
      <c r="CH635" s="1"/>
      <c r="CI635" s="1"/>
      <c r="CJ635" s="1"/>
      <c r="CK635" s="1"/>
      <c r="CL635" s="1"/>
      <c r="CM635" s="1"/>
      <c r="CN635" s="1"/>
      <c r="CO635" s="1"/>
      <c r="CP635" s="1"/>
      <c r="CQ635" s="1"/>
      <c r="CR635" s="1"/>
      <c r="CS635" s="1"/>
      <c r="CT635" s="1"/>
      <c r="CU635" s="1"/>
      <c r="CV635" s="1"/>
      <c r="CW635" s="1"/>
      <c r="CX635" s="1"/>
      <c r="CY635" s="1"/>
      <c r="CZ635" s="1"/>
      <c r="DA635" s="1"/>
      <c r="DB635" s="1"/>
      <c r="DC635" s="1"/>
      <c r="DD635" s="1"/>
      <c r="DE635" s="1"/>
      <c r="DF635" s="1"/>
      <c r="DG635" s="1"/>
      <c r="DH635" s="1"/>
      <c r="DI635" s="1"/>
      <c r="DJ635" s="1"/>
      <c r="DK635" s="1"/>
      <c r="DL635" s="1"/>
      <c r="DM635" s="1"/>
      <c r="DN635" s="1"/>
      <c r="DO635" s="1"/>
    </row>
    <row r="636" spans="1:119" ht="13.5" customHeight="1" x14ac:dyDescent="0.2">
      <c r="A636" s="36"/>
      <c r="B636" s="36"/>
      <c r="C636" s="36"/>
      <c r="D636" s="36"/>
      <c r="E636" s="36"/>
      <c r="F636" s="36"/>
      <c r="G636" s="36"/>
      <c r="H636" s="36"/>
      <c r="I636" s="36"/>
      <c r="J636" s="36"/>
      <c r="K636" s="36"/>
      <c r="L636" s="36"/>
      <c r="M636" s="36"/>
      <c r="N636" s="36"/>
      <c r="O636" s="36"/>
      <c r="P636" s="36"/>
      <c r="Q636" s="36"/>
      <c r="R636" s="36"/>
      <c r="S636" s="36"/>
      <c r="T636" s="36"/>
      <c r="U636" s="36"/>
      <c r="V636" s="36"/>
      <c r="W636" s="36"/>
      <c r="X636" s="36"/>
      <c r="BS636" s="1"/>
      <c r="BT636" s="1"/>
      <c r="BU636" s="1"/>
      <c r="BV636" s="1"/>
      <c r="BW636" s="1"/>
      <c r="BX636" s="1"/>
      <c r="BY636" s="1"/>
      <c r="BZ636" s="1"/>
      <c r="CA636" s="1"/>
      <c r="CB636" s="1"/>
      <c r="CC636" s="1"/>
      <c r="CD636" s="1"/>
      <c r="CE636" s="1"/>
      <c r="CF636" s="1"/>
      <c r="CG636" s="1"/>
      <c r="CH636" s="1"/>
      <c r="CI636" s="1"/>
      <c r="CJ636" s="1"/>
      <c r="CK636" s="1"/>
      <c r="CL636" s="1"/>
      <c r="CM636" s="1"/>
      <c r="CN636" s="1"/>
      <c r="CO636" s="1"/>
      <c r="CP636" s="1"/>
      <c r="CQ636" s="1"/>
      <c r="CR636" s="1"/>
      <c r="CS636" s="1"/>
      <c r="CT636" s="1"/>
      <c r="CU636" s="1"/>
      <c r="CV636" s="1"/>
      <c r="CW636" s="1"/>
      <c r="CX636" s="1"/>
      <c r="CY636" s="1"/>
      <c r="CZ636" s="1"/>
      <c r="DA636" s="1"/>
      <c r="DB636" s="1"/>
      <c r="DC636" s="1"/>
      <c r="DD636" s="1"/>
      <c r="DE636" s="1"/>
      <c r="DF636" s="1"/>
      <c r="DG636" s="1"/>
      <c r="DH636" s="1"/>
      <c r="DI636" s="1"/>
      <c r="DJ636" s="1"/>
      <c r="DK636" s="1"/>
      <c r="DL636" s="1"/>
      <c r="DM636" s="1"/>
      <c r="DN636" s="1"/>
      <c r="DO636" s="1"/>
    </row>
    <row r="637" spans="1:119" ht="13.5" customHeight="1" x14ac:dyDescent="0.2">
      <c r="A637" s="36"/>
      <c r="B637" s="36"/>
      <c r="C637" s="36"/>
      <c r="D637" s="36"/>
      <c r="E637" s="36"/>
      <c r="F637" s="36"/>
      <c r="G637" s="36"/>
      <c r="H637" s="36"/>
      <c r="I637" s="36"/>
      <c r="J637" s="36"/>
      <c r="K637" s="36"/>
      <c r="L637" s="36"/>
      <c r="M637" s="36"/>
      <c r="N637" s="36"/>
      <c r="O637" s="36"/>
      <c r="P637" s="36"/>
      <c r="Q637" s="36"/>
      <c r="R637" s="36"/>
      <c r="S637" s="36"/>
      <c r="T637" s="36"/>
      <c r="U637" s="36"/>
      <c r="V637" s="36"/>
      <c r="W637" s="36"/>
      <c r="X637" s="36"/>
      <c r="BS637" s="1"/>
      <c r="BT637" s="1"/>
      <c r="BU637" s="1"/>
      <c r="BV637" s="1"/>
      <c r="BW637" s="1"/>
      <c r="BX637" s="1"/>
      <c r="BY637" s="1"/>
      <c r="BZ637" s="1"/>
      <c r="CA637" s="1"/>
      <c r="CB637" s="1"/>
      <c r="CC637" s="1"/>
      <c r="CD637" s="1"/>
      <c r="CE637" s="1"/>
      <c r="CF637" s="1"/>
      <c r="CG637" s="1"/>
      <c r="CH637" s="1"/>
      <c r="CI637" s="1"/>
      <c r="CJ637" s="1"/>
      <c r="CK637" s="1"/>
      <c r="CL637" s="1"/>
      <c r="CM637" s="1"/>
      <c r="CN637" s="1"/>
      <c r="CO637" s="1"/>
      <c r="CP637" s="1"/>
      <c r="CQ637" s="1"/>
      <c r="CR637" s="1"/>
      <c r="CS637" s="1"/>
      <c r="CT637" s="1"/>
      <c r="CU637" s="1"/>
      <c r="CV637" s="1"/>
      <c r="CW637" s="1"/>
      <c r="CX637" s="1"/>
      <c r="CY637" s="1"/>
      <c r="CZ637" s="1"/>
      <c r="DA637" s="1"/>
      <c r="DB637" s="1"/>
      <c r="DC637" s="1"/>
      <c r="DD637" s="1"/>
      <c r="DE637" s="1"/>
      <c r="DF637" s="1"/>
      <c r="DG637" s="1"/>
      <c r="DH637" s="1"/>
      <c r="DI637" s="1"/>
      <c r="DJ637" s="1"/>
      <c r="DK637" s="1"/>
      <c r="DL637" s="1"/>
      <c r="DM637" s="1"/>
      <c r="DN637" s="1"/>
      <c r="DO637" s="1"/>
    </row>
    <row r="638" spans="1:119" ht="13.5" customHeight="1" x14ac:dyDescent="0.2">
      <c r="A638" s="36"/>
      <c r="B638" s="36"/>
      <c r="C638" s="36"/>
      <c r="D638" s="36"/>
      <c r="E638" s="36"/>
      <c r="F638" s="36"/>
      <c r="G638" s="36"/>
      <c r="H638" s="36"/>
      <c r="I638" s="36"/>
      <c r="J638" s="36"/>
      <c r="K638" s="36"/>
      <c r="L638" s="36"/>
      <c r="M638" s="36"/>
      <c r="N638" s="36"/>
      <c r="O638" s="36"/>
      <c r="P638" s="36"/>
      <c r="Q638" s="36"/>
      <c r="R638" s="36"/>
      <c r="S638" s="36"/>
      <c r="T638" s="36"/>
      <c r="U638" s="36"/>
      <c r="V638" s="36"/>
      <c r="W638" s="36"/>
      <c r="X638" s="36"/>
      <c r="BS638" s="1"/>
      <c r="BT638" s="1"/>
      <c r="BU638" s="1"/>
      <c r="BV638" s="1"/>
      <c r="BW638" s="1"/>
      <c r="BX638" s="1"/>
      <c r="BY638" s="1"/>
      <c r="BZ638" s="1"/>
      <c r="CA638" s="1"/>
      <c r="CB638" s="1"/>
      <c r="CC638" s="1"/>
      <c r="CD638" s="1"/>
      <c r="CE638" s="1"/>
      <c r="CF638" s="1"/>
      <c r="CG638" s="1"/>
      <c r="CH638" s="1"/>
      <c r="CI638" s="1"/>
      <c r="CJ638" s="1"/>
      <c r="CK638" s="1"/>
      <c r="CL638" s="1"/>
      <c r="CM638" s="1"/>
      <c r="CN638" s="1"/>
      <c r="CO638" s="1"/>
      <c r="CP638" s="1"/>
      <c r="CQ638" s="1"/>
      <c r="CR638" s="1"/>
      <c r="CS638" s="1"/>
      <c r="CT638" s="1"/>
      <c r="CU638" s="1"/>
      <c r="CV638" s="1"/>
      <c r="CW638" s="1"/>
      <c r="CX638" s="1"/>
      <c r="CY638" s="1"/>
      <c r="CZ638" s="1"/>
      <c r="DA638" s="1"/>
      <c r="DB638" s="1"/>
      <c r="DC638" s="1"/>
      <c r="DD638" s="1"/>
      <c r="DE638" s="1"/>
      <c r="DF638" s="1"/>
      <c r="DG638" s="1"/>
      <c r="DH638" s="1"/>
      <c r="DI638" s="1"/>
      <c r="DJ638" s="1"/>
      <c r="DK638" s="1"/>
      <c r="DL638" s="1"/>
      <c r="DM638" s="1"/>
      <c r="DN638" s="1"/>
      <c r="DO638" s="1"/>
    </row>
    <row r="639" spans="1:119" ht="13.5" customHeight="1" x14ac:dyDescent="0.2">
      <c r="A639" s="36"/>
      <c r="B639" s="36"/>
      <c r="C639" s="36"/>
      <c r="D639" s="36"/>
      <c r="E639" s="36"/>
      <c r="F639" s="36"/>
      <c r="G639" s="36"/>
      <c r="H639" s="36"/>
      <c r="I639" s="36"/>
      <c r="J639" s="36"/>
      <c r="K639" s="36"/>
      <c r="L639" s="36"/>
      <c r="M639" s="36"/>
      <c r="N639" s="36"/>
      <c r="O639" s="36"/>
      <c r="P639" s="36"/>
      <c r="Q639" s="36"/>
      <c r="R639" s="36"/>
      <c r="S639" s="36"/>
      <c r="T639" s="36"/>
      <c r="U639" s="36"/>
      <c r="V639" s="36"/>
      <c r="W639" s="36"/>
      <c r="X639" s="36"/>
      <c r="BS639" s="1"/>
      <c r="BT639" s="1"/>
      <c r="BU639" s="1"/>
      <c r="BV639" s="1"/>
      <c r="BW639" s="1"/>
      <c r="BX639" s="1"/>
      <c r="BY639" s="1"/>
      <c r="BZ639" s="1"/>
      <c r="CA639" s="1"/>
      <c r="CB639" s="1"/>
      <c r="CC639" s="1"/>
      <c r="CD639" s="1"/>
      <c r="CE639" s="1"/>
      <c r="CF639" s="1"/>
      <c r="CG639" s="1"/>
      <c r="CH639" s="1"/>
      <c r="CI639" s="1"/>
      <c r="CJ639" s="1"/>
      <c r="CK639" s="1"/>
      <c r="CL639" s="1"/>
      <c r="CM639" s="1"/>
      <c r="CN639" s="1"/>
      <c r="CO639" s="1"/>
      <c r="CP639" s="1"/>
      <c r="CQ639" s="1"/>
      <c r="CR639" s="1"/>
      <c r="CS639" s="1"/>
      <c r="CT639" s="1"/>
      <c r="CU639" s="1"/>
      <c r="CV639" s="1"/>
      <c r="CW639" s="1"/>
      <c r="CX639" s="1"/>
      <c r="CY639" s="1"/>
      <c r="CZ639" s="1"/>
      <c r="DA639" s="1"/>
      <c r="DB639" s="1"/>
      <c r="DC639" s="1"/>
      <c r="DD639" s="1"/>
      <c r="DE639" s="1"/>
      <c r="DF639" s="1"/>
      <c r="DG639" s="1"/>
      <c r="DH639" s="1"/>
      <c r="DI639" s="1"/>
      <c r="DJ639" s="1"/>
      <c r="DK639" s="1"/>
      <c r="DL639" s="1"/>
      <c r="DM639" s="1"/>
      <c r="DN639" s="1"/>
      <c r="DO639" s="1"/>
    </row>
    <row r="640" spans="1:119" ht="13.5" customHeight="1" x14ac:dyDescent="0.2">
      <c r="A640" s="36"/>
      <c r="B640" s="36"/>
      <c r="C640" s="36"/>
      <c r="D640" s="36"/>
      <c r="E640" s="36"/>
      <c r="F640" s="36"/>
      <c r="G640" s="36"/>
      <c r="H640" s="36"/>
      <c r="I640" s="36"/>
      <c r="J640" s="36"/>
      <c r="K640" s="36"/>
      <c r="L640" s="36"/>
      <c r="M640" s="36"/>
      <c r="N640" s="36"/>
      <c r="O640" s="36"/>
      <c r="P640" s="36"/>
      <c r="Q640" s="36"/>
      <c r="R640" s="36"/>
      <c r="S640" s="36"/>
      <c r="T640" s="36"/>
      <c r="U640" s="36"/>
      <c r="V640" s="36"/>
      <c r="W640" s="36"/>
      <c r="X640" s="36"/>
      <c r="BS640" s="1"/>
      <c r="BT640" s="1"/>
      <c r="BU640" s="1"/>
      <c r="BV640" s="1"/>
      <c r="BW640" s="1"/>
      <c r="BX640" s="1"/>
      <c r="BY640" s="1"/>
      <c r="BZ640" s="1"/>
      <c r="CA640" s="1"/>
      <c r="CB640" s="1"/>
      <c r="CC640" s="1"/>
      <c r="CD640" s="1"/>
      <c r="CE640" s="1"/>
      <c r="CF640" s="1"/>
      <c r="CG640" s="1"/>
      <c r="CH640" s="1"/>
      <c r="CI640" s="1"/>
      <c r="CJ640" s="1"/>
      <c r="CK640" s="1"/>
      <c r="CL640" s="1"/>
      <c r="CM640" s="1"/>
      <c r="CN640" s="1"/>
      <c r="CO640" s="1"/>
      <c r="CP640" s="1"/>
      <c r="CQ640" s="1"/>
      <c r="CR640" s="1"/>
      <c r="CS640" s="1"/>
      <c r="CT640" s="1"/>
      <c r="CU640" s="1"/>
      <c r="CV640" s="1"/>
      <c r="CW640" s="1"/>
      <c r="CX640" s="1"/>
      <c r="CY640" s="1"/>
      <c r="CZ640" s="1"/>
      <c r="DA640" s="1"/>
      <c r="DB640" s="1"/>
      <c r="DC640" s="1"/>
      <c r="DD640" s="1"/>
      <c r="DE640" s="1"/>
      <c r="DF640" s="1"/>
      <c r="DG640" s="1"/>
      <c r="DH640" s="1"/>
      <c r="DI640" s="1"/>
      <c r="DJ640" s="1"/>
      <c r="DK640" s="1"/>
      <c r="DL640" s="1"/>
      <c r="DM640" s="1"/>
      <c r="DN640" s="1"/>
      <c r="DO640" s="1"/>
    </row>
    <row r="641" spans="1:119" ht="13.5" customHeight="1" x14ac:dyDescent="0.2">
      <c r="A641" s="36"/>
      <c r="B641" s="36"/>
      <c r="C641" s="36"/>
      <c r="D641" s="36"/>
      <c r="E641" s="36"/>
      <c r="F641" s="36"/>
      <c r="G641" s="36"/>
      <c r="H641" s="36"/>
      <c r="I641" s="36"/>
      <c r="J641" s="36"/>
      <c r="K641" s="36"/>
      <c r="L641" s="36"/>
      <c r="M641" s="36"/>
      <c r="N641" s="36"/>
      <c r="O641" s="36"/>
      <c r="P641" s="36"/>
      <c r="Q641" s="36"/>
      <c r="R641" s="36"/>
      <c r="S641" s="36"/>
      <c r="T641" s="36"/>
      <c r="U641" s="36"/>
      <c r="V641" s="36"/>
      <c r="W641" s="36"/>
      <c r="X641" s="36"/>
      <c r="BS641" s="1"/>
      <c r="BT641" s="1"/>
      <c r="BU641" s="1"/>
      <c r="BV641" s="1"/>
      <c r="BW641" s="1"/>
      <c r="BX641" s="1"/>
      <c r="BY641" s="1"/>
      <c r="BZ641" s="1"/>
      <c r="CA641" s="1"/>
      <c r="CB641" s="1"/>
      <c r="CC641" s="1"/>
      <c r="CD641" s="1"/>
      <c r="CE641" s="1"/>
      <c r="CF641" s="1"/>
      <c r="CG641" s="1"/>
      <c r="CH641" s="1"/>
      <c r="CI641" s="1"/>
      <c r="CJ641" s="1"/>
      <c r="CK641" s="1"/>
      <c r="CL641" s="1"/>
      <c r="CM641" s="1"/>
      <c r="CN641" s="1"/>
      <c r="CO641" s="1"/>
      <c r="CP641" s="1"/>
      <c r="CQ641" s="1"/>
      <c r="CR641" s="1"/>
      <c r="CS641" s="1"/>
      <c r="CT641" s="1"/>
      <c r="CU641" s="1"/>
      <c r="CV641" s="1"/>
      <c r="CW641" s="1"/>
      <c r="CX641" s="1"/>
      <c r="CY641" s="1"/>
      <c r="CZ641" s="1"/>
      <c r="DA641" s="1"/>
      <c r="DB641" s="1"/>
      <c r="DC641" s="1"/>
      <c r="DD641" s="1"/>
      <c r="DE641" s="1"/>
      <c r="DF641" s="1"/>
      <c r="DG641" s="1"/>
      <c r="DH641" s="1"/>
      <c r="DI641" s="1"/>
      <c r="DJ641" s="1"/>
      <c r="DK641" s="1"/>
      <c r="DL641" s="1"/>
      <c r="DM641" s="1"/>
      <c r="DN641" s="1"/>
      <c r="DO641" s="1"/>
    </row>
    <row r="642" spans="1:119" ht="13.5" customHeight="1" x14ac:dyDescent="0.2">
      <c r="A642" s="36"/>
      <c r="B642" s="36"/>
      <c r="C642" s="36"/>
      <c r="D642" s="36"/>
      <c r="E642" s="36"/>
      <c r="F642" s="36"/>
      <c r="G642" s="36"/>
      <c r="H642" s="36"/>
      <c r="I642" s="36"/>
      <c r="J642" s="36"/>
      <c r="K642" s="36"/>
      <c r="L642" s="36"/>
      <c r="M642" s="36"/>
      <c r="N642" s="36"/>
      <c r="O642" s="36"/>
      <c r="P642" s="36"/>
      <c r="Q642" s="36"/>
      <c r="R642" s="36"/>
      <c r="S642" s="36"/>
      <c r="T642" s="36"/>
      <c r="U642" s="36"/>
      <c r="V642" s="36"/>
      <c r="W642" s="36"/>
      <c r="X642" s="36"/>
      <c r="BS642" s="1"/>
      <c r="BT642" s="1"/>
      <c r="BU642" s="1"/>
      <c r="BV642" s="1"/>
      <c r="BW642" s="1"/>
      <c r="BX642" s="1"/>
      <c r="BY642" s="1"/>
      <c r="BZ642" s="1"/>
      <c r="CA642" s="1"/>
      <c r="CB642" s="1"/>
      <c r="CC642" s="1"/>
      <c r="CD642" s="1"/>
      <c r="CE642" s="1"/>
      <c r="CF642" s="1"/>
      <c r="CG642" s="1"/>
      <c r="CH642" s="1"/>
      <c r="CI642" s="1"/>
      <c r="CJ642" s="1"/>
      <c r="CK642" s="1"/>
      <c r="CL642" s="1"/>
      <c r="CM642" s="1"/>
      <c r="CN642" s="1"/>
      <c r="CO642" s="1"/>
      <c r="CP642" s="1"/>
      <c r="CQ642" s="1"/>
      <c r="CR642" s="1"/>
      <c r="CS642" s="1"/>
      <c r="CT642" s="1"/>
      <c r="CU642" s="1"/>
      <c r="CV642" s="1"/>
      <c r="CW642" s="1"/>
      <c r="CX642" s="1"/>
      <c r="CY642" s="1"/>
      <c r="CZ642" s="1"/>
      <c r="DA642" s="1"/>
      <c r="DB642" s="1"/>
      <c r="DC642" s="1"/>
      <c r="DD642" s="1"/>
      <c r="DE642" s="1"/>
      <c r="DF642" s="1"/>
      <c r="DG642" s="1"/>
      <c r="DH642" s="1"/>
      <c r="DI642" s="1"/>
      <c r="DJ642" s="1"/>
      <c r="DK642" s="1"/>
      <c r="DL642" s="1"/>
      <c r="DM642" s="1"/>
      <c r="DN642" s="1"/>
      <c r="DO642" s="1"/>
    </row>
    <row r="643" spans="1:119" ht="13.5" customHeight="1" x14ac:dyDescent="0.2">
      <c r="A643" s="36"/>
      <c r="B643" s="36"/>
      <c r="C643" s="36"/>
      <c r="D643" s="36"/>
      <c r="E643" s="36"/>
      <c r="F643" s="36"/>
      <c r="G643" s="36"/>
      <c r="H643" s="36"/>
      <c r="I643" s="36"/>
      <c r="J643" s="36"/>
      <c r="K643" s="36"/>
      <c r="L643" s="36"/>
      <c r="M643" s="36"/>
      <c r="N643" s="36"/>
      <c r="O643" s="36"/>
      <c r="P643" s="36"/>
      <c r="Q643" s="36"/>
      <c r="R643" s="36"/>
      <c r="S643" s="36"/>
      <c r="T643" s="36"/>
      <c r="U643" s="36"/>
      <c r="V643" s="36"/>
      <c r="W643" s="36"/>
      <c r="X643" s="36"/>
      <c r="BS643" s="1"/>
      <c r="BT643" s="1"/>
      <c r="BU643" s="1"/>
      <c r="BV643" s="1"/>
      <c r="BW643" s="1"/>
      <c r="BX643" s="1"/>
      <c r="BY643" s="1"/>
      <c r="BZ643" s="1"/>
      <c r="CA643" s="1"/>
      <c r="CB643" s="1"/>
      <c r="CC643" s="1"/>
      <c r="CD643" s="1"/>
      <c r="CE643" s="1"/>
      <c r="CF643" s="1"/>
      <c r="CG643" s="1"/>
      <c r="CH643" s="1"/>
      <c r="CI643" s="1"/>
      <c r="CJ643" s="1"/>
      <c r="CK643" s="1"/>
      <c r="CL643" s="1"/>
      <c r="CM643" s="1"/>
      <c r="CN643" s="1"/>
      <c r="CO643" s="1"/>
      <c r="CP643" s="1"/>
      <c r="CQ643" s="1"/>
      <c r="CR643" s="1"/>
      <c r="CS643" s="1"/>
      <c r="CT643" s="1"/>
      <c r="CU643" s="1"/>
      <c r="CV643" s="1"/>
      <c r="CW643" s="1"/>
      <c r="CX643" s="1"/>
      <c r="CY643" s="1"/>
      <c r="CZ643" s="1"/>
      <c r="DA643" s="1"/>
      <c r="DB643" s="1"/>
      <c r="DC643" s="1"/>
      <c r="DD643" s="1"/>
      <c r="DE643" s="1"/>
      <c r="DF643" s="1"/>
      <c r="DG643" s="1"/>
      <c r="DH643" s="1"/>
      <c r="DI643" s="1"/>
      <c r="DJ643" s="1"/>
      <c r="DK643" s="1"/>
      <c r="DL643" s="1"/>
      <c r="DM643" s="1"/>
      <c r="DN643" s="1"/>
      <c r="DO643" s="1"/>
    </row>
    <row r="644" spans="1:119" ht="13.5" customHeight="1" x14ac:dyDescent="0.2">
      <c r="A644" s="36"/>
      <c r="B644" s="36"/>
      <c r="C644" s="36"/>
      <c r="D644" s="36"/>
      <c r="E644" s="36"/>
      <c r="F644" s="36"/>
      <c r="G644" s="36"/>
      <c r="H644" s="36"/>
      <c r="I644" s="36"/>
      <c r="J644" s="36"/>
      <c r="K644" s="36"/>
      <c r="L644" s="36"/>
      <c r="M644" s="36"/>
      <c r="N644" s="36"/>
      <c r="O644" s="36"/>
      <c r="P644" s="36"/>
      <c r="Q644" s="36"/>
      <c r="R644" s="36"/>
      <c r="S644" s="36"/>
      <c r="T644" s="36"/>
      <c r="U644" s="36"/>
      <c r="V644" s="36"/>
      <c r="W644" s="36"/>
      <c r="X644" s="36"/>
      <c r="BS644" s="1"/>
      <c r="BT644" s="1"/>
      <c r="BU644" s="1"/>
      <c r="BV644" s="1"/>
      <c r="BW644" s="1"/>
      <c r="BX644" s="1"/>
      <c r="BY644" s="1"/>
      <c r="BZ644" s="1"/>
      <c r="CA644" s="1"/>
      <c r="CB644" s="1"/>
      <c r="CC644" s="1"/>
      <c r="CD644" s="1"/>
      <c r="CE644" s="1"/>
      <c r="CF644" s="1"/>
      <c r="CG644" s="1"/>
      <c r="CH644" s="1"/>
      <c r="CI644" s="1"/>
      <c r="CJ644" s="1"/>
      <c r="CK644" s="1"/>
      <c r="CL644" s="1"/>
      <c r="CM644" s="1"/>
      <c r="CN644" s="1"/>
      <c r="CO644" s="1"/>
      <c r="CP644" s="1"/>
      <c r="CQ644" s="1"/>
      <c r="CR644" s="1"/>
      <c r="CS644" s="1"/>
      <c r="CT644" s="1"/>
      <c r="CU644" s="1"/>
      <c r="CV644" s="1"/>
      <c r="CW644" s="1"/>
      <c r="CX644" s="1"/>
      <c r="CY644" s="1"/>
      <c r="CZ644" s="1"/>
      <c r="DA644" s="1"/>
      <c r="DB644" s="1"/>
      <c r="DC644" s="1"/>
      <c r="DD644" s="1"/>
      <c r="DE644" s="1"/>
      <c r="DF644" s="1"/>
      <c r="DG644" s="1"/>
      <c r="DH644" s="1"/>
      <c r="DI644" s="1"/>
      <c r="DJ644" s="1"/>
      <c r="DK644" s="1"/>
      <c r="DL644" s="1"/>
      <c r="DM644" s="1"/>
      <c r="DN644" s="1"/>
      <c r="DO644" s="1"/>
    </row>
    <row r="645" spans="1:119" ht="13.5" customHeight="1" x14ac:dyDescent="0.2">
      <c r="A645" s="36"/>
      <c r="B645" s="36"/>
      <c r="C645" s="36"/>
      <c r="D645" s="36"/>
      <c r="E645" s="36"/>
      <c r="F645" s="36"/>
      <c r="G645" s="36"/>
      <c r="H645" s="36"/>
      <c r="I645" s="36"/>
      <c r="J645" s="36"/>
      <c r="K645" s="36"/>
      <c r="L645" s="36"/>
      <c r="M645" s="36"/>
      <c r="N645" s="36"/>
      <c r="O645" s="36"/>
      <c r="P645" s="36"/>
      <c r="Q645" s="36"/>
      <c r="R645" s="36"/>
      <c r="S645" s="36"/>
      <c r="T645" s="36"/>
      <c r="U645" s="36"/>
      <c r="V645" s="36"/>
      <c r="W645" s="36"/>
      <c r="X645" s="36"/>
      <c r="BS645" s="1"/>
      <c r="BT645" s="1"/>
      <c r="BU645" s="1"/>
      <c r="BV645" s="1"/>
      <c r="BW645" s="1"/>
      <c r="BX645" s="1"/>
      <c r="BY645" s="1"/>
      <c r="BZ645" s="1"/>
      <c r="CA645" s="1"/>
      <c r="CB645" s="1"/>
      <c r="CC645" s="1"/>
      <c r="CD645" s="1"/>
      <c r="CE645" s="1"/>
      <c r="CF645" s="1"/>
      <c r="CG645" s="1"/>
      <c r="CH645" s="1"/>
      <c r="CI645" s="1"/>
      <c r="CJ645" s="1"/>
      <c r="CK645" s="1"/>
      <c r="CL645" s="1"/>
      <c r="CM645" s="1"/>
      <c r="CN645" s="1"/>
      <c r="CO645" s="1"/>
      <c r="CP645" s="1"/>
      <c r="CQ645" s="1"/>
      <c r="CR645" s="1"/>
      <c r="CS645" s="1"/>
      <c r="CT645" s="1"/>
      <c r="CU645" s="1"/>
      <c r="CV645" s="1"/>
      <c r="CW645" s="1"/>
      <c r="CX645" s="1"/>
      <c r="CY645" s="1"/>
      <c r="CZ645" s="1"/>
      <c r="DA645" s="1"/>
      <c r="DB645" s="1"/>
      <c r="DC645" s="1"/>
      <c r="DD645" s="1"/>
      <c r="DE645" s="1"/>
      <c r="DF645" s="1"/>
      <c r="DG645" s="1"/>
      <c r="DH645" s="1"/>
      <c r="DI645" s="1"/>
      <c r="DJ645" s="1"/>
      <c r="DK645" s="1"/>
      <c r="DL645" s="1"/>
      <c r="DM645" s="1"/>
      <c r="DN645" s="1"/>
      <c r="DO645" s="1"/>
    </row>
    <row r="646" spans="1:119" ht="13.5" customHeight="1" x14ac:dyDescent="0.2">
      <c r="A646" s="36"/>
      <c r="B646" s="36"/>
      <c r="C646" s="36"/>
      <c r="D646" s="36"/>
      <c r="E646" s="36"/>
      <c r="F646" s="36"/>
      <c r="G646" s="36"/>
      <c r="H646" s="36"/>
      <c r="I646" s="36"/>
      <c r="J646" s="36"/>
      <c r="K646" s="36"/>
      <c r="L646" s="36"/>
      <c r="M646" s="36"/>
      <c r="N646" s="36"/>
      <c r="O646" s="36"/>
      <c r="P646" s="36"/>
      <c r="Q646" s="36"/>
      <c r="R646" s="36"/>
      <c r="S646" s="36"/>
      <c r="T646" s="36"/>
      <c r="U646" s="36"/>
      <c r="V646" s="36"/>
      <c r="W646" s="36"/>
      <c r="X646" s="36"/>
      <c r="BS646" s="1"/>
      <c r="BT646" s="1"/>
      <c r="BU646" s="1"/>
      <c r="BV646" s="1"/>
      <c r="BW646" s="1"/>
      <c r="BX646" s="1"/>
      <c r="BY646" s="1"/>
      <c r="BZ646" s="1"/>
      <c r="CA646" s="1"/>
      <c r="CB646" s="1"/>
      <c r="CC646" s="1"/>
      <c r="CD646" s="1"/>
      <c r="CE646" s="1"/>
      <c r="CF646" s="1"/>
      <c r="CG646" s="1"/>
      <c r="CH646" s="1"/>
      <c r="CI646" s="1"/>
      <c r="CJ646" s="1"/>
      <c r="CK646" s="1"/>
      <c r="CL646" s="1"/>
      <c r="CM646" s="1"/>
      <c r="CN646" s="1"/>
      <c r="CO646" s="1"/>
      <c r="CP646" s="1"/>
      <c r="CQ646" s="1"/>
      <c r="CR646" s="1"/>
      <c r="CS646" s="1"/>
      <c r="CT646" s="1"/>
      <c r="CU646" s="1"/>
      <c r="CV646" s="1"/>
      <c r="CW646" s="1"/>
      <c r="CX646" s="1"/>
      <c r="CY646" s="1"/>
      <c r="CZ646" s="1"/>
      <c r="DA646" s="1"/>
      <c r="DB646" s="1"/>
      <c r="DC646" s="1"/>
      <c r="DD646" s="1"/>
      <c r="DE646" s="1"/>
      <c r="DF646" s="1"/>
      <c r="DG646" s="1"/>
      <c r="DH646" s="1"/>
      <c r="DI646" s="1"/>
      <c r="DJ646" s="1"/>
      <c r="DK646" s="1"/>
      <c r="DL646" s="1"/>
      <c r="DM646" s="1"/>
      <c r="DN646" s="1"/>
      <c r="DO646" s="1"/>
    </row>
    <row r="647" spans="1:119" ht="13.5" customHeight="1" x14ac:dyDescent="0.2">
      <c r="A647" s="36"/>
      <c r="B647" s="36"/>
      <c r="C647" s="36"/>
      <c r="D647" s="36"/>
      <c r="E647" s="36"/>
      <c r="F647" s="36"/>
      <c r="G647" s="36"/>
      <c r="H647" s="36"/>
      <c r="I647" s="36"/>
      <c r="J647" s="36"/>
      <c r="K647" s="36"/>
      <c r="L647" s="36"/>
      <c r="M647" s="36"/>
      <c r="N647" s="36"/>
      <c r="O647" s="36"/>
      <c r="P647" s="36"/>
      <c r="Q647" s="36"/>
      <c r="R647" s="36"/>
      <c r="S647" s="36"/>
      <c r="T647" s="36"/>
      <c r="U647" s="36"/>
      <c r="V647" s="36"/>
      <c r="W647" s="36"/>
      <c r="X647" s="36"/>
      <c r="BS647" s="1"/>
      <c r="BT647" s="1"/>
      <c r="BU647" s="1"/>
      <c r="BV647" s="1"/>
      <c r="BW647" s="1"/>
      <c r="BX647" s="1"/>
      <c r="BY647" s="1"/>
      <c r="BZ647" s="1"/>
      <c r="CA647" s="1"/>
      <c r="CB647" s="1"/>
      <c r="CC647" s="1"/>
      <c r="CD647" s="1"/>
      <c r="CE647" s="1"/>
      <c r="CF647" s="1"/>
      <c r="CG647" s="1"/>
      <c r="CH647" s="1"/>
      <c r="CI647" s="1"/>
      <c r="CJ647" s="1"/>
      <c r="CK647" s="1"/>
      <c r="CL647" s="1"/>
      <c r="CM647" s="1"/>
      <c r="CN647" s="1"/>
      <c r="CO647" s="1"/>
      <c r="CP647" s="1"/>
      <c r="CQ647" s="1"/>
      <c r="CR647" s="1"/>
      <c r="CS647" s="1"/>
      <c r="CT647" s="1"/>
      <c r="CU647" s="1"/>
      <c r="CV647" s="1"/>
      <c r="CW647" s="1"/>
      <c r="CX647" s="1"/>
      <c r="CY647" s="1"/>
      <c r="CZ647" s="1"/>
      <c r="DA647" s="1"/>
      <c r="DB647" s="1"/>
      <c r="DC647" s="1"/>
      <c r="DD647" s="1"/>
      <c r="DE647" s="1"/>
      <c r="DF647" s="1"/>
      <c r="DG647" s="1"/>
      <c r="DH647" s="1"/>
      <c r="DI647" s="1"/>
      <c r="DJ647" s="1"/>
      <c r="DK647" s="1"/>
      <c r="DL647" s="1"/>
      <c r="DM647" s="1"/>
      <c r="DN647" s="1"/>
      <c r="DO647" s="1"/>
    </row>
    <row r="648" spans="1:119" ht="13.5" customHeight="1" x14ac:dyDescent="0.2">
      <c r="A648" s="36"/>
      <c r="B648" s="36"/>
      <c r="C648" s="36"/>
      <c r="D648" s="36"/>
      <c r="E648" s="36"/>
      <c r="F648" s="36"/>
      <c r="G648" s="36"/>
      <c r="H648" s="36"/>
      <c r="I648" s="36"/>
      <c r="J648" s="36"/>
      <c r="K648" s="36"/>
      <c r="L648" s="36"/>
      <c r="M648" s="36"/>
      <c r="N648" s="36"/>
      <c r="O648" s="36"/>
      <c r="P648" s="36"/>
      <c r="Q648" s="36"/>
      <c r="R648" s="36"/>
      <c r="S648" s="36"/>
      <c r="T648" s="36"/>
      <c r="U648" s="36"/>
      <c r="V648" s="36"/>
      <c r="W648" s="36"/>
      <c r="X648" s="36"/>
      <c r="BS648" s="1"/>
      <c r="BT648" s="1"/>
      <c r="BU648" s="1"/>
      <c r="BV648" s="1"/>
      <c r="BW648" s="1"/>
      <c r="BX648" s="1"/>
      <c r="BY648" s="1"/>
      <c r="BZ648" s="1"/>
      <c r="CA648" s="1"/>
      <c r="CB648" s="1"/>
      <c r="CC648" s="1"/>
      <c r="CD648" s="1"/>
      <c r="CE648" s="1"/>
      <c r="CF648" s="1"/>
      <c r="CG648" s="1"/>
      <c r="CH648" s="1"/>
      <c r="CI648" s="1"/>
      <c r="CJ648" s="1"/>
      <c r="CK648" s="1"/>
      <c r="CL648" s="1"/>
      <c r="CM648" s="1"/>
      <c r="CN648" s="1"/>
      <c r="CO648" s="1"/>
      <c r="CP648" s="1"/>
      <c r="CQ648" s="1"/>
      <c r="CR648" s="1"/>
      <c r="CS648" s="1"/>
      <c r="CT648" s="1"/>
      <c r="CU648" s="1"/>
      <c r="CV648" s="1"/>
      <c r="CW648" s="1"/>
      <c r="CX648" s="1"/>
      <c r="CY648" s="1"/>
      <c r="CZ648" s="1"/>
      <c r="DA648" s="1"/>
      <c r="DB648" s="1"/>
      <c r="DC648" s="1"/>
      <c r="DD648" s="1"/>
      <c r="DE648" s="1"/>
      <c r="DF648" s="1"/>
      <c r="DG648" s="1"/>
      <c r="DH648" s="1"/>
      <c r="DI648" s="1"/>
      <c r="DJ648" s="1"/>
      <c r="DK648" s="1"/>
      <c r="DL648" s="1"/>
      <c r="DM648" s="1"/>
      <c r="DN648" s="1"/>
      <c r="DO648" s="1"/>
    </row>
    <row r="649" spans="1:119" ht="13.5" customHeight="1" x14ac:dyDescent="0.2">
      <c r="A649" s="36"/>
      <c r="B649" s="36"/>
      <c r="C649" s="36"/>
      <c r="D649" s="36"/>
      <c r="E649" s="36"/>
      <c r="F649" s="36"/>
      <c r="G649" s="36"/>
      <c r="H649" s="36"/>
      <c r="I649" s="36"/>
      <c r="J649" s="36"/>
      <c r="K649" s="36"/>
      <c r="L649" s="36"/>
      <c r="M649" s="36"/>
      <c r="N649" s="36"/>
      <c r="O649" s="36"/>
      <c r="P649" s="36"/>
      <c r="Q649" s="36"/>
      <c r="R649" s="36"/>
      <c r="S649" s="36"/>
      <c r="T649" s="36"/>
      <c r="U649" s="36"/>
      <c r="V649" s="36"/>
      <c r="W649" s="36"/>
      <c r="X649" s="36"/>
      <c r="BS649" s="1"/>
      <c r="BT649" s="1"/>
      <c r="BU649" s="1"/>
      <c r="BV649" s="1"/>
      <c r="BW649" s="1"/>
      <c r="BX649" s="1"/>
      <c r="BY649" s="1"/>
      <c r="BZ649" s="1"/>
      <c r="CA649" s="1"/>
      <c r="CB649" s="1"/>
      <c r="CC649" s="1"/>
      <c r="CD649" s="1"/>
      <c r="CE649" s="1"/>
      <c r="CF649" s="1"/>
      <c r="CG649" s="1"/>
      <c r="CH649" s="1"/>
      <c r="CI649" s="1"/>
      <c r="CJ649" s="1"/>
      <c r="CK649" s="1"/>
      <c r="CL649" s="1"/>
      <c r="CM649" s="1"/>
      <c r="CN649" s="1"/>
      <c r="CO649" s="1"/>
      <c r="CP649" s="1"/>
      <c r="CQ649" s="1"/>
      <c r="CR649" s="1"/>
      <c r="CS649" s="1"/>
      <c r="CT649" s="1"/>
      <c r="CU649" s="1"/>
      <c r="CV649" s="1"/>
      <c r="CW649" s="1"/>
      <c r="CX649" s="1"/>
      <c r="CY649" s="1"/>
      <c r="CZ649" s="1"/>
      <c r="DA649" s="1"/>
      <c r="DB649" s="1"/>
      <c r="DC649" s="1"/>
      <c r="DD649" s="1"/>
      <c r="DE649" s="1"/>
      <c r="DF649" s="1"/>
      <c r="DG649" s="1"/>
      <c r="DH649" s="1"/>
      <c r="DI649" s="1"/>
      <c r="DJ649" s="1"/>
      <c r="DK649" s="1"/>
      <c r="DL649" s="1"/>
      <c r="DM649" s="1"/>
      <c r="DN649" s="1"/>
      <c r="DO649" s="1"/>
    </row>
    <row r="650" spans="1:119" ht="13.5" customHeight="1" x14ac:dyDescent="0.2">
      <c r="A650" s="36"/>
      <c r="B650" s="36"/>
      <c r="C650" s="36"/>
      <c r="D650" s="36"/>
      <c r="E650" s="36"/>
      <c r="F650" s="36"/>
      <c r="G650" s="36"/>
      <c r="H650" s="36"/>
      <c r="I650" s="36"/>
      <c r="J650" s="36"/>
      <c r="K650" s="36"/>
      <c r="L650" s="36"/>
      <c r="M650" s="36"/>
      <c r="N650" s="36"/>
      <c r="O650" s="36"/>
      <c r="P650" s="36"/>
      <c r="Q650" s="36"/>
      <c r="R650" s="36"/>
      <c r="S650" s="36"/>
      <c r="T650" s="36"/>
      <c r="U650" s="36"/>
      <c r="V650" s="36"/>
      <c r="W650" s="36"/>
      <c r="X650" s="36"/>
      <c r="BS650" s="1"/>
      <c r="BT650" s="1"/>
      <c r="BU650" s="1"/>
      <c r="BV650" s="1"/>
      <c r="BW650" s="1"/>
      <c r="BX650" s="1"/>
      <c r="BY650" s="1"/>
      <c r="BZ650" s="1"/>
      <c r="CA650" s="1"/>
      <c r="CB650" s="1"/>
      <c r="CC650" s="1"/>
      <c r="CD650" s="1"/>
      <c r="CE650" s="1"/>
      <c r="CF650" s="1"/>
      <c r="CG650" s="1"/>
      <c r="CH650" s="1"/>
      <c r="CI650" s="1"/>
      <c r="CJ650" s="1"/>
      <c r="CK650" s="1"/>
      <c r="CL650" s="1"/>
      <c r="CM650" s="1"/>
      <c r="CN650" s="1"/>
      <c r="CO650" s="1"/>
      <c r="CP650" s="1"/>
      <c r="CQ650" s="1"/>
      <c r="CR650" s="1"/>
      <c r="CS650" s="1"/>
      <c r="CT650" s="1"/>
      <c r="CU650" s="1"/>
      <c r="CV650" s="1"/>
      <c r="CW650" s="1"/>
      <c r="CX650" s="1"/>
      <c r="CY650" s="1"/>
      <c r="CZ650" s="1"/>
      <c r="DA650" s="1"/>
      <c r="DB650" s="1"/>
      <c r="DC650" s="1"/>
      <c r="DD650" s="1"/>
      <c r="DE650" s="1"/>
      <c r="DF650" s="1"/>
      <c r="DG650" s="1"/>
      <c r="DH650" s="1"/>
      <c r="DI650" s="1"/>
      <c r="DJ650" s="1"/>
      <c r="DK650" s="1"/>
      <c r="DL650" s="1"/>
      <c r="DM650" s="1"/>
      <c r="DN650" s="1"/>
      <c r="DO650" s="1"/>
    </row>
    <row r="651" spans="1:119" ht="13.5" customHeight="1" x14ac:dyDescent="0.2">
      <c r="A651" s="36"/>
      <c r="B651" s="36"/>
      <c r="C651" s="36"/>
      <c r="D651" s="36"/>
      <c r="E651" s="36"/>
      <c r="F651" s="36"/>
      <c r="G651" s="36"/>
      <c r="H651" s="36"/>
      <c r="I651" s="36"/>
      <c r="J651" s="36"/>
      <c r="K651" s="36"/>
      <c r="L651" s="36"/>
      <c r="M651" s="36"/>
      <c r="N651" s="36"/>
      <c r="O651" s="36"/>
      <c r="P651" s="36"/>
      <c r="Q651" s="36"/>
      <c r="R651" s="36"/>
      <c r="S651" s="36"/>
      <c r="T651" s="36"/>
      <c r="U651" s="36"/>
      <c r="V651" s="36"/>
      <c r="W651" s="36"/>
      <c r="X651" s="36"/>
      <c r="BS651" s="1"/>
      <c r="BT651" s="1"/>
      <c r="BU651" s="1"/>
      <c r="BV651" s="1"/>
      <c r="BW651" s="1"/>
      <c r="BX651" s="1"/>
      <c r="BY651" s="1"/>
      <c r="BZ651" s="1"/>
      <c r="CA651" s="1"/>
      <c r="CB651" s="1"/>
      <c r="CC651" s="1"/>
      <c r="CD651" s="1"/>
      <c r="CE651" s="1"/>
      <c r="CF651" s="1"/>
      <c r="CG651" s="1"/>
      <c r="CH651" s="1"/>
      <c r="CI651" s="1"/>
      <c r="CJ651" s="1"/>
      <c r="CK651" s="1"/>
      <c r="CL651" s="1"/>
      <c r="CM651" s="1"/>
      <c r="CN651" s="1"/>
      <c r="CO651" s="1"/>
      <c r="CP651" s="1"/>
      <c r="CQ651" s="1"/>
      <c r="CR651" s="1"/>
      <c r="CS651" s="1"/>
      <c r="CT651" s="1"/>
      <c r="CU651" s="1"/>
      <c r="CV651" s="1"/>
      <c r="CW651" s="1"/>
      <c r="CX651" s="1"/>
      <c r="CY651" s="1"/>
      <c r="CZ651" s="1"/>
      <c r="DA651" s="1"/>
      <c r="DB651" s="1"/>
      <c r="DC651" s="1"/>
      <c r="DD651" s="1"/>
      <c r="DE651" s="1"/>
      <c r="DF651" s="1"/>
      <c r="DG651" s="1"/>
      <c r="DH651" s="1"/>
      <c r="DI651" s="1"/>
      <c r="DJ651" s="1"/>
      <c r="DK651" s="1"/>
      <c r="DL651" s="1"/>
      <c r="DM651" s="1"/>
      <c r="DN651" s="1"/>
      <c r="DO651" s="1"/>
    </row>
    <row r="652" spans="1:119" ht="13.5" customHeight="1" x14ac:dyDescent="0.2">
      <c r="A652" s="36"/>
      <c r="B652" s="36"/>
      <c r="C652" s="36"/>
      <c r="D652" s="36"/>
      <c r="E652" s="36"/>
      <c r="F652" s="36"/>
      <c r="G652" s="36"/>
      <c r="H652" s="36"/>
      <c r="I652" s="36"/>
      <c r="J652" s="36"/>
      <c r="K652" s="36"/>
      <c r="L652" s="36"/>
      <c r="M652" s="36"/>
      <c r="N652" s="36"/>
      <c r="O652" s="36"/>
      <c r="P652" s="36"/>
      <c r="Q652" s="36"/>
      <c r="R652" s="36"/>
      <c r="S652" s="36"/>
      <c r="T652" s="36"/>
      <c r="U652" s="36"/>
      <c r="V652" s="36"/>
      <c r="W652" s="36"/>
      <c r="X652" s="36"/>
      <c r="BS652" s="1"/>
      <c r="BT652" s="1"/>
      <c r="BU652" s="1"/>
      <c r="BV652" s="1"/>
      <c r="BW652" s="1"/>
      <c r="BX652" s="1"/>
      <c r="BY652" s="1"/>
      <c r="BZ652" s="1"/>
      <c r="CA652" s="1"/>
      <c r="CB652" s="1"/>
      <c r="CC652" s="1"/>
      <c r="CD652" s="1"/>
      <c r="CE652" s="1"/>
      <c r="CF652" s="1"/>
      <c r="CG652" s="1"/>
      <c r="CH652" s="1"/>
      <c r="CI652" s="1"/>
      <c r="CJ652" s="1"/>
      <c r="CK652" s="1"/>
      <c r="CL652" s="1"/>
      <c r="CM652" s="1"/>
      <c r="CN652" s="1"/>
      <c r="CO652" s="1"/>
      <c r="CP652" s="1"/>
      <c r="CQ652" s="1"/>
      <c r="CR652" s="1"/>
      <c r="CS652" s="1"/>
      <c r="CT652" s="1"/>
      <c r="CU652" s="1"/>
      <c r="CV652" s="1"/>
      <c r="CW652" s="1"/>
      <c r="CX652" s="1"/>
      <c r="CY652" s="1"/>
      <c r="CZ652" s="1"/>
      <c r="DA652" s="1"/>
      <c r="DB652" s="1"/>
      <c r="DC652" s="1"/>
      <c r="DD652" s="1"/>
      <c r="DE652" s="1"/>
      <c r="DF652" s="1"/>
      <c r="DG652" s="1"/>
      <c r="DH652" s="1"/>
      <c r="DI652" s="1"/>
      <c r="DJ652" s="1"/>
      <c r="DK652" s="1"/>
      <c r="DL652" s="1"/>
      <c r="DM652" s="1"/>
      <c r="DN652" s="1"/>
      <c r="DO652" s="1"/>
    </row>
    <row r="653" spans="1:119" ht="13.5" customHeight="1" x14ac:dyDescent="0.2">
      <c r="A653" s="36"/>
      <c r="B653" s="36"/>
      <c r="C653" s="36"/>
      <c r="D653" s="36"/>
      <c r="E653" s="36"/>
      <c r="F653" s="36"/>
      <c r="G653" s="36"/>
      <c r="H653" s="36"/>
      <c r="I653" s="36"/>
      <c r="J653" s="36"/>
      <c r="K653" s="36"/>
      <c r="L653" s="36"/>
      <c r="M653" s="36"/>
      <c r="N653" s="36"/>
      <c r="O653" s="36"/>
      <c r="P653" s="36"/>
      <c r="Q653" s="36"/>
      <c r="R653" s="36"/>
      <c r="S653" s="36"/>
      <c r="T653" s="36"/>
      <c r="U653" s="36"/>
      <c r="V653" s="36"/>
      <c r="W653" s="36"/>
      <c r="X653" s="36"/>
      <c r="BS653" s="1"/>
      <c r="BT653" s="1"/>
      <c r="BU653" s="1"/>
      <c r="BV653" s="1"/>
      <c r="BW653" s="1"/>
      <c r="BX653" s="1"/>
      <c r="BY653" s="1"/>
      <c r="BZ653" s="1"/>
      <c r="CA653" s="1"/>
      <c r="CB653" s="1"/>
      <c r="CC653" s="1"/>
      <c r="CD653" s="1"/>
      <c r="CE653" s="1"/>
      <c r="CF653" s="1"/>
      <c r="CG653" s="1"/>
      <c r="CH653" s="1"/>
      <c r="CI653" s="1"/>
      <c r="CJ653" s="1"/>
      <c r="CK653" s="1"/>
      <c r="CL653" s="1"/>
      <c r="CM653" s="1"/>
      <c r="CN653" s="1"/>
      <c r="CO653" s="1"/>
      <c r="CP653" s="1"/>
      <c r="CQ653" s="1"/>
      <c r="CR653" s="1"/>
      <c r="CS653" s="1"/>
      <c r="CT653" s="1"/>
      <c r="CU653" s="1"/>
      <c r="CV653" s="1"/>
      <c r="CW653" s="1"/>
      <c r="CX653" s="1"/>
      <c r="CY653" s="1"/>
      <c r="CZ653" s="1"/>
      <c r="DA653" s="1"/>
      <c r="DB653" s="1"/>
      <c r="DC653" s="1"/>
      <c r="DD653" s="1"/>
      <c r="DE653" s="1"/>
      <c r="DF653" s="1"/>
      <c r="DG653" s="1"/>
      <c r="DH653" s="1"/>
      <c r="DI653" s="1"/>
      <c r="DJ653" s="1"/>
      <c r="DK653" s="1"/>
      <c r="DL653" s="1"/>
      <c r="DM653" s="1"/>
      <c r="DN653" s="1"/>
      <c r="DO653" s="1"/>
    </row>
    <row r="654" spans="1:119" ht="13.5" customHeight="1" x14ac:dyDescent="0.2">
      <c r="A654" s="36"/>
      <c r="B654" s="36"/>
      <c r="C654" s="36"/>
      <c r="D654" s="36"/>
      <c r="E654" s="36"/>
      <c r="F654" s="36"/>
      <c r="G654" s="36"/>
      <c r="H654" s="36"/>
      <c r="I654" s="36"/>
      <c r="J654" s="36"/>
      <c r="K654" s="36"/>
      <c r="L654" s="36"/>
      <c r="M654" s="36"/>
      <c r="N654" s="36"/>
      <c r="O654" s="36"/>
      <c r="P654" s="36"/>
      <c r="Q654" s="36"/>
      <c r="R654" s="36"/>
      <c r="S654" s="36"/>
      <c r="T654" s="36"/>
      <c r="U654" s="36"/>
      <c r="V654" s="36"/>
      <c r="W654" s="36"/>
      <c r="X654" s="36"/>
      <c r="BS654" s="1"/>
      <c r="BT654" s="1"/>
      <c r="BU654" s="1"/>
      <c r="BV654" s="1"/>
      <c r="BW654" s="1"/>
      <c r="BX654" s="1"/>
      <c r="BY654" s="1"/>
      <c r="BZ654" s="1"/>
      <c r="CA654" s="1"/>
      <c r="CB654" s="1"/>
      <c r="CC654" s="1"/>
      <c r="CD654" s="1"/>
      <c r="CE654" s="1"/>
      <c r="CF654" s="1"/>
      <c r="CG654" s="1"/>
      <c r="CH654" s="1"/>
      <c r="CI654" s="1"/>
      <c r="CJ654" s="1"/>
      <c r="CK654" s="1"/>
      <c r="CL654" s="1"/>
      <c r="CM654" s="1"/>
      <c r="CN654" s="1"/>
      <c r="CO654" s="1"/>
      <c r="CP654" s="1"/>
      <c r="CQ654" s="1"/>
      <c r="CR654" s="1"/>
      <c r="CS654" s="1"/>
      <c r="CT654" s="1"/>
      <c r="CU654" s="1"/>
      <c r="CV654" s="1"/>
      <c r="CW654" s="1"/>
      <c r="CX654" s="1"/>
      <c r="CY654" s="1"/>
      <c r="CZ654" s="1"/>
      <c r="DA654" s="1"/>
      <c r="DB654" s="1"/>
      <c r="DC654" s="1"/>
      <c r="DD654" s="1"/>
      <c r="DE654" s="1"/>
      <c r="DF654" s="1"/>
      <c r="DG654" s="1"/>
      <c r="DH654" s="1"/>
      <c r="DI654" s="1"/>
      <c r="DJ654" s="1"/>
      <c r="DK654" s="1"/>
      <c r="DL654" s="1"/>
      <c r="DM654" s="1"/>
      <c r="DN654" s="1"/>
      <c r="DO654" s="1"/>
    </row>
    <row r="655" spans="1:119" ht="13.5" customHeight="1" x14ac:dyDescent="0.2">
      <c r="A655" s="36"/>
      <c r="B655" s="36"/>
      <c r="C655" s="36"/>
      <c r="D655" s="36"/>
      <c r="E655" s="36"/>
      <c r="F655" s="36"/>
      <c r="G655" s="36"/>
      <c r="H655" s="36"/>
      <c r="I655" s="36"/>
      <c r="J655" s="36"/>
      <c r="K655" s="36"/>
      <c r="L655" s="36"/>
      <c r="M655" s="36"/>
      <c r="N655" s="36"/>
      <c r="O655" s="36"/>
      <c r="P655" s="36"/>
      <c r="Q655" s="36"/>
      <c r="R655" s="36"/>
      <c r="S655" s="36"/>
      <c r="T655" s="36"/>
      <c r="U655" s="36"/>
      <c r="V655" s="36"/>
      <c r="W655" s="36"/>
      <c r="X655" s="36"/>
      <c r="BS655" s="1"/>
      <c r="BT655" s="1"/>
      <c r="BU655" s="1"/>
      <c r="BV655" s="1"/>
      <c r="BW655" s="1"/>
      <c r="BX655" s="1"/>
      <c r="BY655" s="1"/>
      <c r="BZ655" s="1"/>
      <c r="CA655" s="1"/>
      <c r="CB655" s="1"/>
      <c r="CC655" s="1"/>
      <c r="CD655" s="1"/>
      <c r="CE655" s="1"/>
      <c r="CF655" s="1"/>
      <c r="CG655" s="1"/>
      <c r="CH655" s="1"/>
      <c r="CI655" s="1"/>
      <c r="CJ655" s="1"/>
      <c r="CK655" s="1"/>
      <c r="CL655" s="1"/>
      <c r="CM655" s="1"/>
      <c r="CN655" s="1"/>
      <c r="CO655" s="1"/>
      <c r="CP655" s="1"/>
      <c r="CQ655" s="1"/>
      <c r="CR655" s="1"/>
      <c r="CS655" s="1"/>
      <c r="CT655" s="1"/>
      <c r="CU655" s="1"/>
      <c r="CV655" s="1"/>
      <c r="CW655" s="1"/>
      <c r="CX655" s="1"/>
      <c r="CY655" s="1"/>
      <c r="CZ655" s="1"/>
      <c r="DA655" s="1"/>
      <c r="DB655" s="1"/>
      <c r="DC655" s="1"/>
      <c r="DD655" s="1"/>
      <c r="DE655" s="1"/>
      <c r="DF655" s="1"/>
      <c r="DG655" s="1"/>
      <c r="DH655" s="1"/>
      <c r="DI655" s="1"/>
      <c r="DJ655" s="1"/>
      <c r="DK655" s="1"/>
      <c r="DL655" s="1"/>
      <c r="DM655" s="1"/>
      <c r="DN655" s="1"/>
      <c r="DO655" s="1"/>
    </row>
    <row r="656" spans="1:119" ht="13.5" customHeight="1" x14ac:dyDescent="0.2">
      <c r="A656" s="36"/>
      <c r="B656" s="36"/>
      <c r="C656" s="36"/>
      <c r="D656" s="36"/>
      <c r="E656" s="36"/>
      <c r="F656" s="36"/>
      <c r="G656" s="36"/>
      <c r="H656" s="36"/>
      <c r="I656" s="36"/>
      <c r="J656" s="36"/>
      <c r="K656" s="36"/>
      <c r="L656" s="36"/>
      <c r="M656" s="36"/>
      <c r="N656" s="36"/>
      <c r="O656" s="36"/>
      <c r="P656" s="36"/>
      <c r="Q656" s="36"/>
      <c r="R656" s="36"/>
      <c r="S656" s="36"/>
      <c r="T656" s="36"/>
      <c r="U656" s="36"/>
      <c r="V656" s="36"/>
      <c r="W656" s="36"/>
      <c r="X656" s="36"/>
      <c r="BS656" s="1"/>
      <c r="BT656" s="1"/>
      <c r="BU656" s="1"/>
      <c r="BV656" s="1"/>
      <c r="BW656" s="1"/>
      <c r="BX656" s="1"/>
      <c r="BY656" s="1"/>
      <c r="BZ656" s="1"/>
      <c r="CA656" s="1"/>
      <c r="CB656" s="1"/>
      <c r="CC656" s="1"/>
      <c r="CD656" s="1"/>
      <c r="CE656" s="1"/>
      <c r="CF656" s="1"/>
      <c r="CG656" s="1"/>
      <c r="CH656" s="1"/>
      <c r="CI656" s="1"/>
      <c r="CJ656" s="1"/>
      <c r="CK656" s="1"/>
      <c r="CL656" s="1"/>
      <c r="CM656" s="1"/>
      <c r="CN656" s="1"/>
      <c r="CO656" s="1"/>
      <c r="CP656" s="1"/>
      <c r="CQ656" s="1"/>
      <c r="CR656" s="1"/>
      <c r="CS656" s="1"/>
      <c r="CT656" s="1"/>
      <c r="CU656" s="1"/>
      <c r="CV656" s="1"/>
      <c r="CW656" s="1"/>
      <c r="CX656" s="1"/>
      <c r="CY656" s="1"/>
      <c r="CZ656" s="1"/>
      <c r="DA656" s="1"/>
      <c r="DB656" s="1"/>
      <c r="DC656" s="1"/>
      <c r="DD656" s="1"/>
      <c r="DE656" s="1"/>
      <c r="DF656" s="1"/>
      <c r="DG656" s="1"/>
      <c r="DH656" s="1"/>
      <c r="DI656" s="1"/>
      <c r="DJ656" s="1"/>
      <c r="DK656" s="1"/>
      <c r="DL656" s="1"/>
      <c r="DM656" s="1"/>
      <c r="DN656" s="1"/>
      <c r="DO656" s="1"/>
    </row>
    <row r="657" spans="1:119" ht="13.5" customHeight="1" x14ac:dyDescent="0.2">
      <c r="A657" s="36"/>
      <c r="B657" s="36"/>
      <c r="C657" s="36"/>
      <c r="D657" s="36"/>
      <c r="E657" s="36"/>
      <c r="F657" s="36"/>
      <c r="G657" s="36"/>
      <c r="H657" s="36"/>
      <c r="I657" s="36"/>
      <c r="J657" s="36"/>
      <c r="K657" s="36"/>
      <c r="L657" s="36"/>
      <c r="M657" s="36"/>
      <c r="N657" s="36"/>
      <c r="O657" s="36"/>
      <c r="P657" s="36"/>
      <c r="Q657" s="36"/>
      <c r="R657" s="36"/>
      <c r="S657" s="36"/>
      <c r="T657" s="36"/>
      <c r="U657" s="36"/>
      <c r="V657" s="36"/>
      <c r="W657" s="36"/>
      <c r="X657" s="36"/>
      <c r="BS657" s="1"/>
      <c r="BT657" s="1"/>
      <c r="BU657" s="1"/>
      <c r="BV657" s="1"/>
      <c r="BW657" s="1"/>
      <c r="BX657" s="1"/>
      <c r="BY657" s="1"/>
      <c r="BZ657" s="1"/>
      <c r="CA657" s="1"/>
      <c r="CB657" s="1"/>
      <c r="CC657" s="1"/>
      <c r="CD657" s="1"/>
      <c r="CE657" s="1"/>
      <c r="CF657" s="1"/>
      <c r="CG657" s="1"/>
      <c r="CH657" s="1"/>
      <c r="CI657" s="1"/>
      <c r="CJ657" s="1"/>
      <c r="CK657" s="1"/>
      <c r="CL657" s="1"/>
      <c r="CM657" s="1"/>
      <c r="CN657" s="1"/>
      <c r="CO657" s="1"/>
      <c r="CP657" s="1"/>
      <c r="CQ657" s="1"/>
      <c r="CR657" s="1"/>
      <c r="CS657" s="1"/>
      <c r="CT657" s="1"/>
      <c r="CU657" s="1"/>
      <c r="CV657" s="1"/>
      <c r="CW657" s="1"/>
      <c r="CX657" s="1"/>
      <c r="CY657" s="1"/>
      <c r="CZ657" s="1"/>
      <c r="DA657" s="1"/>
      <c r="DB657" s="1"/>
      <c r="DC657" s="1"/>
      <c r="DD657" s="1"/>
      <c r="DE657" s="1"/>
      <c r="DF657" s="1"/>
      <c r="DG657" s="1"/>
      <c r="DH657" s="1"/>
      <c r="DI657" s="1"/>
      <c r="DJ657" s="1"/>
      <c r="DK657" s="1"/>
      <c r="DL657" s="1"/>
      <c r="DM657" s="1"/>
      <c r="DN657" s="1"/>
      <c r="DO657" s="1"/>
    </row>
    <row r="658" spans="1:119" ht="13.5" customHeight="1" x14ac:dyDescent="0.2">
      <c r="A658" s="36"/>
      <c r="B658" s="36"/>
      <c r="C658" s="36"/>
      <c r="D658" s="36"/>
      <c r="E658" s="36"/>
      <c r="F658" s="36"/>
      <c r="G658" s="36"/>
      <c r="H658" s="36"/>
      <c r="I658" s="36"/>
      <c r="J658" s="36"/>
      <c r="K658" s="36"/>
      <c r="L658" s="36"/>
      <c r="M658" s="36"/>
      <c r="N658" s="36"/>
      <c r="O658" s="36"/>
      <c r="P658" s="36"/>
      <c r="Q658" s="36"/>
      <c r="R658" s="36"/>
      <c r="S658" s="36"/>
      <c r="T658" s="36"/>
      <c r="U658" s="36"/>
      <c r="V658" s="36"/>
      <c r="W658" s="36"/>
      <c r="X658" s="36"/>
      <c r="BS658" s="1"/>
      <c r="BT658" s="1"/>
      <c r="BU658" s="1"/>
      <c r="BV658" s="1"/>
      <c r="BW658" s="1"/>
      <c r="BX658" s="1"/>
      <c r="BY658" s="1"/>
      <c r="BZ658" s="1"/>
      <c r="CA658" s="1"/>
      <c r="CB658" s="1"/>
      <c r="CC658" s="1"/>
      <c r="CD658" s="1"/>
      <c r="CE658" s="1"/>
      <c r="CF658" s="1"/>
      <c r="CG658" s="1"/>
      <c r="CH658" s="1"/>
      <c r="CI658" s="1"/>
      <c r="CJ658" s="1"/>
      <c r="CK658" s="1"/>
      <c r="CL658" s="1"/>
      <c r="CM658" s="1"/>
      <c r="CN658" s="1"/>
      <c r="CO658" s="1"/>
      <c r="CP658" s="1"/>
      <c r="CQ658" s="1"/>
      <c r="CR658" s="1"/>
      <c r="CS658" s="1"/>
      <c r="CT658" s="1"/>
      <c r="CU658" s="1"/>
      <c r="CV658" s="1"/>
      <c r="CW658" s="1"/>
      <c r="CX658" s="1"/>
      <c r="CY658" s="1"/>
      <c r="CZ658" s="1"/>
      <c r="DA658" s="1"/>
      <c r="DB658" s="1"/>
      <c r="DC658" s="1"/>
      <c r="DD658" s="1"/>
      <c r="DE658" s="1"/>
      <c r="DF658" s="1"/>
      <c r="DG658" s="1"/>
      <c r="DH658" s="1"/>
      <c r="DI658" s="1"/>
      <c r="DJ658" s="1"/>
      <c r="DK658" s="1"/>
      <c r="DL658" s="1"/>
      <c r="DM658" s="1"/>
      <c r="DN658" s="1"/>
      <c r="DO658" s="1"/>
    </row>
    <row r="659" spans="1:119" ht="13.5" customHeight="1" x14ac:dyDescent="0.2">
      <c r="A659" s="36"/>
      <c r="B659" s="36"/>
      <c r="C659" s="36"/>
      <c r="D659" s="36"/>
      <c r="E659" s="36"/>
      <c r="F659" s="36"/>
      <c r="G659" s="36"/>
      <c r="H659" s="36"/>
      <c r="I659" s="36"/>
      <c r="J659" s="36"/>
      <c r="K659" s="36"/>
      <c r="L659" s="36"/>
      <c r="M659" s="36"/>
      <c r="N659" s="36"/>
      <c r="O659" s="36"/>
      <c r="P659" s="36"/>
      <c r="Q659" s="36"/>
      <c r="R659" s="36"/>
      <c r="S659" s="36"/>
      <c r="T659" s="36"/>
      <c r="U659" s="36"/>
      <c r="V659" s="36"/>
      <c r="W659" s="36"/>
      <c r="X659" s="36"/>
      <c r="BS659" s="1"/>
      <c r="BT659" s="1"/>
      <c r="BU659" s="1"/>
      <c r="BV659" s="1"/>
      <c r="BW659" s="1"/>
      <c r="BX659" s="1"/>
      <c r="BY659" s="1"/>
      <c r="BZ659" s="1"/>
      <c r="CA659" s="1"/>
      <c r="CB659" s="1"/>
      <c r="CC659" s="1"/>
      <c r="CD659" s="1"/>
      <c r="CE659" s="1"/>
      <c r="CF659" s="1"/>
      <c r="CG659" s="1"/>
      <c r="CH659" s="1"/>
      <c r="CI659" s="1"/>
      <c r="CJ659" s="1"/>
      <c r="CK659" s="1"/>
      <c r="CL659" s="1"/>
      <c r="CM659" s="1"/>
      <c r="CN659" s="1"/>
      <c r="CO659" s="1"/>
      <c r="CP659" s="1"/>
      <c r="CQ659" s="1"/>
      <c r="CR659" s="1"/>
      <c r="CS659" s="1"/>
      <c r="CT659" s="1"/>
      <c r="CU659" s="1"/>
      <c r="CV659" s="1"/>
      <c r="CW659" s="1"/>
      <c r="CX659" s="1"/>
      <c r="CY659" s="1"/>
      <c r="CZ659" s="1"/>
      <c r="DA659" s="1"/>
      <c r="DB659" s="1"/>
      <c r="DC659" s="1"/>
      <c r="DD659" s="1"/>
      <c r="DE659" s="1"/>
      <c r="DF659" s="1"/>
      <c r="DG659" s="1"/>
      <c r="DH659" s="1"/>
      <c r="DI659" s="1"/>
      <c r="DJ659" s="1"/>
      <c r="DK659" s="1"/>
      <c r="DL659" s="1"/>
      <c r="DM659" s="1"/>
      <c r="DN659" s="1"/>
      <c r="DO659" s="1"/>
    </row>
    <row r="660" spans="1:119" ht="13.5" customHeight="1" x14ac:dyDescent="0.2">
      <c r="A660" s="36"/>
      <c r="B660" s="36"/>
      <c r="C660" s="36"/>
      <c r="D660" s="36"/>
      <c r="E660" s="36"/>
      <c r="F660" s="36"/>
      <c r="G660" s="36"/>
      <c r="H660" s="36"/>
      <c r="I660" s="36"/>
      <c r="J660" s="36"/>
      <c r="K660" s="36"/>
      <c r="L660" s="36"/>
      <c r="M660" s="36"/>
      <c r="N660" s="36"/>
      <c r="O660" s="36"/>
      <c r="P660" s="36"/>
      <c r="Q660" s="36"/>
      <c r="R660" s="36"/>
      <c r="S660" s="36"/>
      <c r="T660" s="36"/>
      <c r="U660" s="36"/>
      <c r="V660" s="36"/>
      <c r="W660" s="36"/>
      <c r="X660" s="36"/>
      <c r="BS660" s="1"/>
      <c r="BT660" s="1"/>
      <c r="BU660" s="1"/>
      <c r="BV660" s="1"/>
      <c r="BW660" s="1"/>
      <c r="BX660" s="1"/>
      <c r="BY660" s="1"/>
      <c r="BZ660" s="1"/>
      <c r="CA660" s="1"/>
      <c r="CB660" s="1"/>
      <c r="CC660" s="1"/>
      <c r="CD660" s="1"/>
      <c r="CE660" s="1"/>
      <c r="CF660" s="1"/>
      <c r="CG660" s="1"/>
      <c r="CH660" s="1"/>
      <c r="CI660" s="1"/>
      <c r="CJ660" s="1"/>
      <c r="CK660" s="1"/>
      <c r="CL660" s="1"/>
      <c r="CM660" s="1"/>
      <c r="CN660" s="1"/>
      <c r="CO660" s="1"/>
      <c r="CP660" s="1"/>
      <c r="CQ660" s="1"/>
      <c r="CR660" s="1"/>
      <c r="CS660" s="1"/>
      <c r="CT660" s="1"/>
      <c r="CU660" s="1"/>
      <c r="CV660" s="1"/>
      <c r="CW660" s="1"/>
      <c r="CX660" s="1"/>
      <c r="CY660" s="1"/>
      <c r="CZ660" s="1"/>
      <c r="DA660" s="1"/>
      <c r="DB660" s="1"/>
      <c r="DC660" s="1"/>
      <c r="DD660" s="1"/>
      <c r="DE660" s="1"/>
      <c r="DF660" s="1"/>
      <c r="DG660" s="1"/>
      <c r="DH660" s="1"/>
      <c r="DI660" s="1"/>
      <c r="DJ660" s="1"/>
      <c r="DK660" s="1"/>
      <c r="DL660" s="1"/>
      <c r="DM660" s="1"/>
      <c r="DN660" s="1"/>
      <c r="DO660" s="1"/>
    </row>
    <row r="661" spans="1:119" ht="13.5" customHeight="1" x14ac:dyDescent="0.2">
      <c r="A661" s="36"/>
      <c r="B661" s="36"/>
      <c r="C661" s="36"/>
      <c r="D661" s="36"/>
      <c r="E661" s="36"/>
      <c r="F661" s="36"/>
      <c r="G661" s="36"/>
      <c r="H661" s="36"/>
      <c r="I661" s="36"/>
      <c r="J661" s="36"/>
      <c r="K661" s="36"/>
      <c r="L661" s="36"/>
      <c r="M661" s="36"/>
      <c r="N661" s="36"/>
      <c r="O661" s="36"/>
      <c r="P661" s="36"/>
      <c r="Q661" s="36"/>
      <c r="R661" s="36"/>
      <c r="S661" s="36"/>
      <c r="T661" s="36"/>
      <c r="U661" s="36"/>
      <c r="V661" s="36"/>
      <c r="W661" s="36"/>
      <c r="X661" s="36"/>
      <c r="BS661" s="1"/>
      <c r="BT661" s="1"/>
      <c r="BU661" s="1"/>
      <c r="BV661" s="1"/>
      <c r="BW661" s="1"/>
      <c r="BX661" s="1"/>
      <c r="BY661" s="1"/>
      <c r="BZ661" s="1"/>
      <c r="CA661" s="1"/>
      <c r="CB661" s="1"/>
      <c r="CC661" s="1"/>
      <c r="CD661" s="1"/>
      <c r="CE661" s="1"/>
      <c r="CF661" s="1"/>
      <c r="CG661" s="1"/>
      <c r="CH661" s="1"/>
      <c r="CI661" s="1"/>
      <c r="CJ661" s="1"/>
      <c r="CK661" s="1"/>
      <c r="CL661" s="1"/>
      <c r="CM661" s="1"/>
      <c r="CN661" s="1"/>
      <c r="CO661" s="1"/>
      <c r="CP661" s="1"/>
      <c r="CQ661" s="1"/>
      <c r="CR661" s="1"/>
      <c r="CS661" s="1"/>
      <c r="CT661" s="1"/>
      <c r="CU661" s="1"/>
      <c r="CV661" s="1"/>
      <c r="CW661" s="1"/>
      <c r="CX661" s="1"/>
      <c r="CY661" s="1"/>
      <c r="CZ661" s="1"/>
      <c r="DA661" s="1"/>
      <c r="DB661" s="1"/>
      <c r="DC661" s="1"/>
      <c r="DD661" s="1"/>
      <c r="DE661" s="1"/>
      <c r="DF661" s="1"/>
      <c r="DG661" s="1"/>
      <c r="DH661" s="1"/>
      <c r="DI661" s="1"/>
      <c r="DJ661" s="1"/>
      <c r="DK661" s="1"/>
      <c r="DL661" s="1"/>
      <c r="DM661" s="1"/>
      <c r="DN661" s="1"/>
      <c r="DO661" s="1"/>
    </row>
    <row r="662" spans="1:119" ht="13.5" customHeight="1" x14ac:dyDescent="0.2">
      <c r="A662" s="36"/>
      <c r="B662" s="36"/>
      <c r="C662" s="36"/>
      <c r="D662" s="36"/>
      <c r="E662" s="36"/>
      <c r="F662" s="36"/>
      <c r="G662" s="36"/>
      <c r="H662" s="36"/>
      <c r="I662" s="36"/>
      <c r="J662" s="36"/>
      <c r="K662" s="36"/>
      <c r="L662" s="36"/>
      <c r="M662" s="36"/>
      <c r="N662" s="36"/>
      <c r="O662" s="36"/>
      <c r="P662" s="36"/>
      <c r="Q662" s="36"/>
      <c r="R662" s="36"/>
      <c r="S662" s="36"/>
      <c r="T662" s="36"/>
      <c r="U662" s="36"/>
      <c r="V662" s="36"/>
      <c r="W662" s="36"/>
      <c r="X662" s="36"/>
      <c r="BS662" s="1"/>
      <c r="BT662" s="1"/>
      <c r="BU662" s="1"/>
      <c r="BV662" s="1"/>
      <c r="BW662" s="1"/>
      <c r="BX662" s="1"/>
      <c r="BY662" s="1"/>
      <c r="BZ662" s="1"/>
      <c r="CA662" s="1"/>
      <c r="CB662" s="1"/>
      <c r="CC662" s="1"/>
      <c r="CD662" s="1"/>
      <c r="CE662" s="1"/>
      <c r="CF662" s="1"/>
      <c r="CG662" s="1"/>
      <c r="CH662" s="1"/>
      <c r="CI662" s="1"/>
      <c r="CJ662" s="1"/>
      <c r="CK662" s="1"/>
      <c r="CL662" s="1"/>
      <c r="CM662" s="1"/>
      <c r="CN662" s="1"/>
      <c r="CO662" s="1"/>
      <c r="CP662" s="1"/>
      <c r="CQ662" s="1"/>
      <c r="CR662" s="1"/>
      <c r="CS662" s="1"/>
      <c r="CT662" s="1"/>
      <c r="CU662" s="1"/>
      <c r="CV662" s="1"/>
      <c r="CW662" s="1"/>
      <c r="CX662" s="1"/>
      <c r="CY662" s="1"/>
      <c r="CZ662" s="1"/>
      <c r="DA662" s="1"/>
      <c r="DB662" s="1"/>
      <c r="DC662" s="1"/>
      <c r="DD662" s="1"/>
      <c r="DE662" s="1"/>
      <c r="DF662" s="1"/>
      <c r="DG662" s="1"/>
      <c r="DH662" s="1"/>
      <c r="DI662" s="1"/>
      <c r="DJ662" s="1"/>
      <c r="DK662" s="1"/>
      <c r="DL662" s="1"/>
      <c r="DM662" s="1"/>
      <c r="DN662" s="1"/>
      <c r="DO662" s="1"/>
    </row>
    <row r="663" spans="1:119" ht="13.5" customHeight="1" x14ac:dyDescent="0.2">
      <c r="A663" s="36"/>
      <c r="B663" s="36"/>
      <c r="C663" s="36"/>
      <c r="D663" s="36"/>
      <c r="E663" s="36"/>
      <c r="F663" s="36"/>
      <c r="G663" s="36"/>
      <c r="H663" s="36"/>
      <c r="I663" s="36"/>
      <c r="J663" s="36"/>
      <c r="K663" s="36"/>
      <c r="L663" s="36"/>
      <c r="M663" s="36"/>
      <c r="N663" s="36"/>
      <c r="O663" s="36"/>
      <c r="P663" s="36"/>
      <c r="Q663" s="36"/>
      <c r="R663" s="36"/>
      <c r="S663" s="36"/>
      <c r="T663" s="36"/>
      <c r="U663" s="36"/>
      <c r="V663" s="36"/>
      <c r="W663" s="36"/>
      <c r="X663" s="36"/>
      <c r="BS663" s="1"/>
      <c r="BT663" s="1"/>
      <c r="BU663" s="1"/>
      <c r="BV663" s="1"/>
      <c r="BW663" s="1"/>
      <c r="BX663" s="1"/>
      <c r="BY663" s="1"/>
      <c r="BZ663" s="1"/>
      <c r="CA663" s="1"/>
      <c r="CB663" s="1"/>
      <c r="CC663" s="1"/>
      <c r="CD663" s="1"/>
      <c r="CE663" s="1"/>
      <c r="CF663" s="1"/>
      <c r="CG663" s="1"/>
      <c r="CH663" s="1"/>
      <c r="CI663" s="1"/>
      <c r="CJ663" s="1"/>
      <c r="CK663" s="1"/>
      <c r="CL663" s="1"/>
      <c r="CM663" s="1"/>
      <c r="CN663" s="1"/>
      <c r="CO663" s="1"/>
      <c r="CP663" s="1"/>
      <c r="CQ663" s="1"/>
      <c r="CR663" s="1"/>
      <c r="CS663" s="1"/>
      <c r="CT663" s="1"/>
      <c r="CU663" s="1"/>
      <c r="CV663" s="1"/>
      <c r="CW663" s="1"/>
      <c r="CX663" s="1"/>
      <c r="CY663" s="1"/>
      <c r="CZ663" s="1"/>
      <c r="DA663" s="1"/>
      <c r="DB663" s="1"/>
      <c r="DC663" s="1"/>
      <c r="DD663" s="1"/>
      <c r="DE663" s="1"/>
      <c r="DF663" s="1"/>
      <c r="DG663" s="1"/>
      <c r="DH663" s="1"/>
      <c r="DI663" s="1"/>
      <c r="DJ663" s="1"/>
      <c r="DK663" s="1"/>
      <c r="DL663" s="1"/>
      <c r="DM663" s="1"/>
      <c r="DN663" s="1"/>
      <c r="DO663" s="1"/>
    </row>
    <row r="664" spans="1:119" ht="13.5" customHeight="1" x14ac:dyDescent="0.2">
      <c r="A664" s="36"/>
      <c r="B664" s="36"/>
      <c r="C664" s="36"/>
      <c r="D664" s="36"/>
      <c r="E664" s="36"/>
      <c r="F664" s="36"/>
      <c r="G664" s="36"/>
      <c r="H664" s="36"/>
      <c r="I664" s="36"/>
      <c r="J664" s="36"/>
      <c r="K664" s="36"/>
      <c r="L664" s="36"/>
      <c r="M664" s="36"/>
      <c r="N664" s="36"/>
      <c r="O664" s="36"/>
      <c r="P664" s="36"/>
      <c r="Q664" s="36"/>
      <c r="R664" s="36"/>
      <c r="S664" s="36"/>
      <c r="T664" s="36"/>
      <c r="U664" s="36"/>
      <c r="V664" s="36"/>
      <c r="W664" s="36"/>
      <c r="X664" s="36"/>
      <c r="BS664" s="1"/>
      <c r="BT664" s="1"/>
      <c r="BU664" s="1"/>
      <c r="BV664" s="1"/>
      <c r="BW664" s="1"/>
      <c r="BX664" s="1"/>
      <c r="BY664" s="1"/>
      <c r="BZ664" s="1"/>
      <c r="CA664" s="1"/>
      <c r="CB664" s="1"/>
      <c r="CC664" s="1"/>
      <c r="CD664" s="1"/>
      <c r="CE664" s="1"/>
      <c r="CF664" s="1"/>
      <c r="CG664" s="1"/>
      <c r="CH664" s="1"/>
      <c r="CI664" s="1"/>
      <c r="CJ664" s="1"/>
      <c r="CK664" s="1"/>
      <c r="CL664" s="1"/>
      <c r="CM664" s="1"/>
      <c r="CN664" s="1"/>
      <c r="CO664" s="1"/>
      <c r="CP664" s="1"/>
      <c r="CQ664" s="1"/>
      <c r="CR664" s="1"/>
      <c r="CS664" s="1"/>
      <c r="CT664" s="1"/>
      <c r="CU664" s="1"/>
      <c r="CV664" s="1"/>
      <c r="CW664" s="1"/>
      <c r="CX664" s="1"/>
      <c r="CY664" s="1"/>
      <c r="CZ664" s="1"/>
      <c r="DA664" s="1"/>
      <c r="DB664" s="1"/>
      <c r="DC664" s="1"/>
      <c r="DD664" s="1"/>
      <c r="DE664" s="1"/>
      <c r="DF664" s="1"/>
      <c r="DG664" s="1"/>
      <c r="DH664" s="1"/>
      <c r="DI664" s="1"/>
      <c r="DJ664" s="1"/>
      <c r="DK664" s="1"/>
      <c r="DL664" s="1"/>
      <c r="DM664" s="1"/>
      <c r="DN664" s="1"/>
      <c r="DO664" s="1"/>
    </row>
    <row r="665" spans="1:119" ht="13.5" customHeight="1" x14ac:dyDescent="0.2">
      <c r="A665" s="36"/>
      <c r="B665" s="36"/>
      <c r="C665" s="36"/>
      <c r="D665" s="36"/>
      <c r="E665" s="36"/>
      <c r="F665" s="36"/>
      <c r="G665" s="36"/>
      <c r="H665" s="36"/>
      <c r="I665" s="36"/>
      <c r="J665" s="36"/>
      <c r="K665" s="36"/>
      <c r="L665" s="36"/>
      <c r="M665" s="36"/>
      <c r="N665" s="36"/>
      <c r="O665" s="36"/>
      <c r="P665" s="36"/>
      <c r="Q665" s="36"/>
      <c r="R665" s="36"/>
      <c r="S665" s="36"/>
      <c r="T665" s="36"/>
      <c r="U665" s="36"/>
      <c r="V665" s="36"/>
      <c r="W665" s="36"/>
      <c r="X665" s="36"/>
      <c r="BS665" s="1"/>
      <c r="BT665" s="1"/>
      <c r="BU665" s="1"/>
      <c r="BV665" s="1"/>
      <c r="BW665" s="1"/>
      <c r="BX665" s="1"/>
      <c r="BY665" s="1"/>
      <c r="BZ665" s="1"/>
      <c r="CA665" s="1"/>
      <c r="CB665" s="1"/>
      <c r="CC665" s="1"/>
      <c r="CD665" s="1"/>
      <c r="CE665" s="1"/>
      <c r="CF665" s="1"/>
      <c r="CG665" s="1"/>
      <c r="CH665" s="1"/>
      <c r="CI665" s="1"/>
      <c r="CJ665" s="1"/>
      <c r="CK665" s="1"/>
      <c r="CL665" s="1"/>
      <c r="CM665" s="1"/>
      <c r="CN665" s="1"/>
      <c r="CO665" s="1"/>
      <c r="CP665" s="1"/>
      <c r="CQ665" s="1"/>
      <c r="CR665" s="1"/>
      <c r="CS665" s="1"/>
      <c r="CT665" s="1"/>
      <c r="CU665" s="1"/>
      <c r="CV665" s="1"/>
      <c r="CW665" s="1"/>
      <c r="CX665" s="1"/>
      <c r="CY665" s="1"/>
      <c r="CZ665" s="1"/>
      <c r="DA665" s="1"/>
      <c r="DB665" s="1"/>
      <c r="DC665" s="1"/>
      <c r="DD665" s="1"/>
      <c r="DE665" s="1"/>
      <c r="DF665" s="1"/>
      <c r="DG665" s="1"/>
      <c r="DH665" s="1"/>
      <c r="DI665" s="1"/>
      <c r="DJ665" s="1"/>
      <c r="DK665" s="1"/>
      <c r="DL665" s="1"/>
      <c r="DM665" s="1"/>
      <c r="DN665" s="1"/>
      <c r="DO665" s="1"/>
    </row>
    <row r="666" spans="1:119" ht="13.5" customHeight="1" x14ac:dyDescent="0.2">
      <c r="A666" s="36"/>
      <c r="B666" s="36"/>
      <c r="C666" s="36"/>
      <c r="D666" s="36"/>
      <c r="E666" s="36"/>
      <c r="F666" s="36"/>
      <c r="G666" s="36"/>
      <c r="H666" s="36"/>
      <c r="I666" s="36"/>
      <c r="J666" s="36"/>
      <c r="K666" s="36"/>
      <c r="L666" s="36"/>
      <c r="M666" s="36"/>
      <c r="N666" s="36"/>
      <c r="O666" s="36"/>
      <c r="P666" s="36"/>
      <c r="Q666" s="36"/>
      <c r="R666" s="36"/>
      <c r="S666" s="36"/>
      <c r="T666" s="36"/>
      <c r="U666" s="36"/>
      <c r="V666" s="36"/>
      <c r="W666" s="36"/>
      <c r="X666" s="36"/>
      <c r="BS666" s="1"/>
      <c r="BT666" s="1"/>
      <c r="BU666" s="1"/>
      <c r="BV666" s="1"/>
      <c r="BW666" s="1"/>
      <c r="BX666" s="1"/>
      <c r="BY666" s="1"/>
      <c r="BZ666" s="1"/>
      <c r="CA666" s="1"/>
      <c r="CB666" s="1"/>
      <c r="CC666" s="1"/>
      <c r="CD666" s="1"/>
      <c r="CE666" s="1"/>
      <c r="CF666" s="1"/>
      <c r="CG666" s="1"/>
      <c r="CH666" s="1"/>
      <c r="CI666" s="1"/>
      <c r="CJ666" s="1"/>
      <c r="CK666" s="1"/>
      <c r="CL666" s="1"/>
      <c r="CM666" s="1"/>
      <c r="CN666" s="1"/>
      <c r="CO666" s="1"/>
      <c r="CP666" s="1"/>
      <c r="CQ666" s="1"/>
      <c r="CR666" s="1"/>
      <c r="CS666" s="1"/>
      <c r="CT666" s="1"/>
      <c r="CU666" s="1"/>
      <c r="CV666" s="1"/>
      <c r="CW666" s="1"/>
      <c r="CX666" s="1"/>
      <c r="CY666" s="1"/>
      <c r="CZ666" s="1"/>
      <c r="DA666" s="1"/>
      <c r="DB666" s="1"/>
      <c r="DC666" s="1"/>
      <c r="DD666" s="1"/>
      <c r="DE666" s="1"/>
      <c r="DF666" s="1"/>
      <c r="DG666" s="1"/>
      <c r="DH666" s="1"/>
      <c r="DI666" s="1"/>
      <c r="DJ666" s="1"/>
      <c r="DK666" s="1"/>
      <c r="DL666" s="1"/>
      <c r="DM666" s="1"/>
      <c r="DN666" s="1"/>
      <c r="DO666" s="1"/>
    </row>
    <row r="667" spans="1:119" ht="13.5" customHeight="1" x14ac:dyDescent="0.2">
      <c r="A667" s="36"/>
      <c r="B667" s="36"/>
      <c r="C667" s="36"/>
      <c r="D667" s="36"/>
      <c r="E667" s="36"/>
      <c r="F667" s="36"/>
      <c r="G667" s="36"/>
      <c r="H667" s="36"/>
      <c r="I667" s="36"/>
      <c r="J667" s="36"/>
      <c r="K667" s="36"/>
      <c r="L667" s="36"/>
      <c r="M667" s="36"/>
      <c r="N667" s="36"/>
      <c r="O667" s="36"/>
      <c r="P667" s="36"/>
      <c r="Q667" s="36"/>
      <c r="R667" s="36"/>
      <c r="S667" s="36"/>
      <c r="T667" s="36"/>
      <c r="U667" s="36"/>
      <c r="V667" s="36"/>
      <c r="W667" s="36"/>
      <c r="X667" s="36"/>
      <c r="BS667" s="1"/>
      <c r="BT667" s="1"/>
      <c r="BU667" s="1"/>
      <c r="BV667" s="1"/>
      <c r="BW667" s="1"/>
      <c r="BX667" s="1"/>
      <c r="BY667" s="1"/>
      <c r="BZ667" s="1"/>
      <c r="CA667" s="1"/>
      <c r="CB667" s="1"/>
      <c r="CC667" s="1"/>
      <c r="CD667" s="1"/>
      <c r="CE667" s="1"/>
      <c r="CF667" s="1"/>
      <c r="CG667" s="1"/>
      <c r="CH667" s="1"/>
      <c r="CI667" s="1"/>
      <c r="CJ667" s="1"/>
      <c r="CK667" s="1"/>
      <c r="CL667" s="1"/>
      <c r="CM667" s="1"/>
      <c r="CN667" s="1"/>
      <c r="CO667" s="1"/>
      <c r="CP667" s="1"/>
      <c r="CQ667" s="1"/>
      <c r="CR667" s="1"/>
      <c r="CS667" s="1"/>
      <c r="CT667" s="1"/>
      <c r="CU667" s="1"/>
      <c r="CV667" s="1"/>
      <c r="CW667" s="1"/>
      <c r="CX667" s="1"/>
      <c r="CY667" s="1"/>
      <c r="CZ667" s="1"/>
      <c r="DA667" s="1"/>
      <c r="DB667" s="1"/>
      <c r="DC667" s="1"/>
      <c r="DD667" s="1"/>
      <c r="DE667" s="1"/>
      <c r="DF667" s="1"/>
      <c r="DG667" s="1"/>
      <c r="DH667" s="1"/>
      <c r="DI667" s="1"/>
      <c r="DJ667" s="1"/>
      <c r="DK667" s="1"/>
      <c r="DL667" s="1"/>
      <c r="DM667" s="1"/>
      <c r="DN667" s="1"/>
      <c r="DO667" s="1"/>
    </row>
    <row r="668" spans="1:119" ht="13.5" customHeight="1" x14ac:dyDescent="0.2">
      <c r="A668" s="36"/>
      <c r="B668" s="36"/>
      <c r="C668" s="36"/>
      <c r="D668" s="36"/>
      <c r="E668" s="36"/>
      <c r="F668" s="36"/>
      <c r="G668" s="36"/>
      <c r="H668" s="36"/>
      <c r="I668" s="36"/>
      <c r="J668" s="36"/>
      <c r="K668" s="36"/>
      <c r="L668" s="36"/>
      <c r="M668" s="36"/>
      <c r="N668" s="36"/>
      <c r="O668" s="36"/>
      <c r="P668" s="36"/>
      <c r="Q668" s="36"/>
      <c r="R668" s="36"/>
      <c r="S668" s="36"/>
      <c r="T668" s="36"/>
      <c r="U668" s="36"/>
      <c r="V668" s="36"/>
      <c r="W668" s="36"/>
      <c r="X668" s="36"/>
      <c r="BS668" s="1"/>
      <c r="BT668" s="1"/>
      <c r="BU668" s="1"/>
      <c r="BV668" s="1"/>
      <c r="BW668" s="1"/>
      <c r="BX668" s="1"/>
      <c r="BY668" s="1"/>
      <c r="BZ668" s="1"/>
      <c r="CA668" s="1"/>
      <c r="CB668" s="1"/>
      <c r="CC668" s="1"/>
      <c r="CD668" s="1"/>
      <c r="CE668" s="1"/>
      <c r="CF668" s="1"/>
      <c r="CG668" s="1"/>
      <c r="CH668" s="1"/>
      <c r="CI668" s="1"/>
      <c r="CJ668" s="1"/>
      <c r="CK668" s="1"/>
      <c r="CL668" s="1"/>
      <c r="CM668" s="1"/>
      <c r="CN668" s="1"/>
      <c r="CO668" s="1"/>
      <c r="CP668" s="1"/>
      <c r="CQ668" s="1"/>
      <c r="CR668" s="1"/>
      <c r="CS668" s="1"/>
      <c r="CT668" s="1"/>
      <c r="CU668" s="1"/>
      <c r="CV668" s="1"/>
      <c r="CW668" s="1"/>
      <c r="CX668" s="1"/>
      <c r="CY668" s="1"/>
      <c r="CZ668" s="1"/>
      <c r="DA668" s="1"/>
      <c r="DB668" s="1"/>
      <c r="DC668" s="1"/>
      <c r="DD668" s="1"/>
      <c r="DE668" s="1"/>
      <c r="DF668" s="1"/>
      <c r="DG668" s="1"/>
      <c r="DH668" s="1"/>
      <c r="DI668" s="1"/>
      <c r="DJ668" s="1"/>
      <c r="DK668" s="1"/>
      <c r="DL668" s="1"/>
      <c r="DM668" s="1"/>
      <c r="DN668" s="1"/>
      <c r="DO668" s="1"/>
    </row>
    <row r="669" spans="1:119" ht="13.5" customHeight="1" x14ac:dyDescent="0.2">
      <c r="A669" s="36"/>
      <c r="B669" s="36"/>
      <c r="C669" s="36"/>
      <c r="D669" s="36"/>
      <c r="E669" s="36"/>
      <c r="F669" s="36"/>
      <c r="G669" s="36"/>
      <c r="H669" s="36"/>
      <c r="I669" s="36"/>
      <c r="J669" s="36"/>
      <c r="K669" s="36"/>
      <c r="L669" s="36"/>
      <c r="M669" s="36"/>
      <c r="N669" s="36"/>
      <c r="O669" s="36"/>
      <c r="P669" s="36"/>
      <c r="Q669" s="36"/>
      <c r="R669" s="36"/>
      <c r="S669" s="36"/>
      <c r="T669" s="36"/>
      <c r="U669" s="36"/>
      <c r="V669" s="36"/>
      <c r="W669" s="36"/>
      <c r="X669" s="36"/>
      <c r="BS669" s="1"/>
      <c r="BT669" s="1"/>
      <c r="BU669" s="1"/>
      <c r="BV669" s="1"/>
      <c r="BW669" s="1"/>
      <c r="BX669" s="1"/>
      <c r="BY669" s="1"/>
      <c r="BZ669" s="1"/>
      <c r="CA669" s="1"/>
      <c r="CB669" s="1"/>
      <c r="CC669" s="1"/>
      <c r="CD669" s="1"/>
      <c r="CE669" s="1"/>
      <c r="CF669" s="1"/>
      <c r="CG669" s="1"/>
      <c r="CH669" s="1"/>
      <c r="CI669" s="1"/>
      <c r="CJ669" s="1"/>
      <c r="CK669" s="1"/>
      <c r="CL669" s="1"/>
      <c r="CM669" s="1"/>
      <c r="CN669" s="1"/>
      <c r="CO669" s="1"/>
      <c r="CP669" s="1"/>
      <c r="CQ669" s="1"/>
      <c r="CR669" s="1"/>
      <c r="CS669" s="1"/>
      <c r="CT669" s="1"/>
      <c r="CU669" s="1"/>
      <c r="CV669" s="1"/>
      <c r="CW669" s="1"/>
      <c r="CX669" s="1"/>
      <c r="CY669" s="1"/>
      <c r="CZ669" s="1"/>
      <c r="DA669" s="1"/>
      <c r="DB669" s="1"/>
      <c r="DC669" s="1"/>
      <c r="DD669" s="1"/>
      <c r="DE669" s="1"/>
      <c r="DF669" s="1"/>
      <c r="DG669" s="1"/>
      <c r="DH669" s="1"/>
      <c r="DI669" s="1"/>
      <c r="DJ669" s="1"/>
      <c r="DK669" s="1"/>
      <c r="DL669" s="1"/>
      <c r="DM669" s="1"/>
      <c r="DN669" s="1"/>
      <c r="DO669" s="1"/>
    </row>
    <row r="670" spans="1:119" ht="13.5" customHeight="1" x14ac:dyDescent="0.2">
      <c r="A670" s="36"/>
      <c r="B670" s="36"/>
      <c r="C670" s="36"/>
      <c r="D670" s="36"/>
      <c r="E670" s="36"/>
      <c r="F670" s="36"/>
      <c r="G670" s="36"/>
      <c r="H670" s="36"/>
      <c r="I670" s="36"/>
      <c r="J670" s="36"/>
      <c r="K670" s="36"/>
      <c r="L670" s="36"/>
      <c r="M670" s="36"/>
      <c r="N670" s="36"/>
      <c r="O670" s="36"/>
      <c r="P670" s="36"/>
      <c r="Q670" s="36"/>
      <c r="R670" s="36"/>
      <c r="S670" s="36"/>
      <c r="T670" s="36"/>
      <c r="U670" s="36"/>
      <c r="V670" s="36"/>
      <c r="W670" s="36"/>
      <c r="X670" s="36"/>
      <c r="BS670" s="1"/>
      <c r="BT670" s="1"/>
      <c r="BU670" s="1"/>
      <c r="BV670" s="1"/>
      <c r="BW670" s="1"/>
      <c r="BX670" s="1"/>
      <c r="BY670" s="1"/>
      <c r="BZ670" s="1"/>
      <c r="CA670" s="1"/>
      <c r="CB670" s="1"/>
      <c r="CC670" s="1"/>
      <c r="CD670" s="1"/>
      <c r="CE670" s="1"/>
      <c r="CF670" s="1"/>
      <c r="CG670" s="1"/>
      <c r="CH670" s="1"/>
      <c r="CI670" s="1"/>
      <c r="CJ670" s="1"/>
      <c r="CK670" s="1"/>
      <c r="CL670" s="1"/>
      <c r="CM670" s="1"/>
      <c r="CN670" s="1"/>
      <c r="CO670" s="1"/>
      <c r="CP670" s="1"/>
      <c r="CQ670" s="1"/>
      <c r="CR670" s="1"/>
      <c r="CS670" s="1"/>
      <c r="CT670" s="1"/>
      <c r="CU670" s="1"/>
      <c r="CV670" s="1"/>
      <c r="CW670" s="1"/>
      <c r="CX670" s="1"/>
      <c r="CY670" s="1"/>
      <c r="CZ670" s="1"/>
      <c r="DA670" s="1"/>
      <c r="DB670" s="1"/>
      <c r="DC670" s="1"/>
      <c r="DD670" s="1"/>
      <c r="DE670" s="1"/>
      <c r="DF670" s="1"/>
      <c r="DG670" s="1"/>
      <c r="DH670" s="1"/>
      <c r="DI670" s="1"/>
      <c r="DJ670" s="1"/>
      <c r="DK670" s="1"/>
      <c r="DL670" s="1"/>
      <c r="DM670" s="1"/>
      <c r="DN670" s="1"/>
      <c r="DO670" s="1"/>
    </row>
    <row r="671" spans="1:119" ht="13.5" customHeight="1" x14ac:dyDescent="0.2">
      <c r="A671" s="36"/>
      <c r="B671" s="36"/>
      <c r="C671" s="36"/>
      <c r="D671" s="36"/>
      <c r="E671" s="36"/>
      <c r="F671" s="36"/>
      <c r="G671" s="36"/>
      <c r="H671" s="36"/>
      <c r="I671" s="36"/>
      <c r="J671" s="36"/>
      <c r="K671" s="36"/>
      <c r="L671" s="36"/>
      <c r="M671" s="36"/>
      <c r="N671" s="36"/>
      <c r="O671" s="36"/>
      <c r="P671" s="36"/>
      <c r="Q671" s="36"/>
      <c r="R671" s="36"/>
      <c r="S671" s="36"/>
      <c r="T671" s="36"/>
      <c r="U671" s="36"/>
      <c r="V671" s="36"/>
      <c r="W671" s="36"/>
      <c r="X671" s="36"/>
      <c r="BS671" s="1"/>
      <c r="BT671" s="1"/>
      <c r="BU671" s="1"/>
      <c r="BV671" s="1"/>
      <c r="BW671" s="1"/>
      <c r="BX671" s="1"/>
      <c r="BY671" s="1"/>
      <c r="BZ671" s="1"/>
      <c r="CA671" s="1"/>
      <c r="CB671" s="1"/>
      <c r="CC671" s="1"/>
      <c r="CD671" s="1"/>
      <c r="CE671" s="1"/>
      <c r="CF671" s="1"/>
      <c r="CG671" s="1"/>
      <c r="CH671" s="1"/>
      <c r="CI671" s="1"/>
      <c r="CJ671" s="1"/>
      <c r="CK671" s="1"/>
      <c r="CL671" s="1"/>
      <c r="CM671" s="1"/>
      <c r="CN671" s="1"/>
      <c r="CO671" s="1"/>
      <c r="CP671" s="1"/>
      <c r="CQ671" s="1"/>
      <c r="CR671" s="1"/>
      <c r="CS671" s="1"/>
      <c r="CT671" s="1"/>
      <c r="CU671" s="1"/>
      <c r="CV671" s="1"/>
      <c r="CW671" s="1"/>
      <c r="CX671" s="1"/>
      <c r="CY671" s="1"/>
      <c r="CZ671" s="1"/>
      <c r="DA671" s="1"/>
      <c r="DB671" s="1"/>
      <c r="DC671" s="1"/>
      <c r="DD671" s="1"/>
      <c r="DE671" s="1"/>
      <c r="DF671" s="1"/>
      <c r="DG671" s="1"/>
      <c r="DH671" s="1"/>
      <c r="DI671" s="1"/>
      <c r="DJ671" s="1"/>
      <c r="DK671" s="1"/>
      <c r="DL671" s="1"/>
      <c r="DM671" s="1"/>
      <c r="DN671" s="1"/>
      <c r="DO671" s="1"/>
    </row>
    <row r="672" spans="1:119" ht="13.5" customHeight="1" x14ac:dyDescent="0.2">
      <c r="A672" s="36"/>
      <c r="B672" s="36"/>
      <c r="C672" s="36"/>
      <c r="D672" s="36"/>
      <c r="E672" s="36"/>
      <c r="F672" s="36"/>
      <c r="G672" s="36"/>
      <c r="H672" s="36"/>
      <c r="I672" s="36"/>
      <c r="J672" s="36"/>
      <c r="K672" s="36"/>
      <c r="L672" s="36"/>
      <c r="M672" s="36"/>
      <c r="N672" s="36"/>
      <c r="O672" s="36"/>
      <c r="P672" s="36"/>
      <c r="Q672" s="36"/>
      <c r="R672" s="36"/>
      <c r="S672" s="36"/>
      <c r="T672" s="36"/>
      <c r="U672" s="36"/>
      <c r="V672" s="36"/>
      <c r="W672" s="36"/>
      <c r="X672" s="36"/>
      <c r="BS672" s="1"/>
      <c r="BT672" s="1"/>
      <c r="BU672" s="1"/>
      <c r="BV672" s="1"/>
      <c r="BW672" s="1"/>
      <c r="BX672" s="1"/>
      <c r="BY672" s="1"/>
      <c r="BZ672" s="1"/>
      <c r="CA672" s="1"/>
      <c r="CB672" s="1"/>
      <c r="CC672" s="1"/>
      <c r="CD672" s="1"/>
      <c r="CE672" s="1"/>
      <c r="CF672" s="1"/>
      <c r="CG672" s="1"/>
      <c r="CH672" s="1"/>
      <c r="CI672" s="1"/>
      <c r="CJ672" s="1"/>
      <c r="CK672" s="1"/>
      <c r="CL672" s="1"/>
      <c r="CM672" s="1"/>
      <c r="CN672" s="1"/>
      <c r="CO672" s="1"/>
      <c r="CP672" s="1"/>
      <c r="CQ672" s="1"/>
      <c r="CR672" s="1"/>
      <c r="CS672" s="1"/>
      <c r="CT672" s="1"/>
      <c r="CU672" s="1"/>
      <c r="CV672" s="1"/>
      <c r="CW672" s="1"/>
      <c r="CX672" s="1"/>
      <c r="CY672" s="1"/>
      <c r="CZ672" s="1"/>
      <c r="DA672" s="1"/>
      <c r="DB672" s="1"/>
      <c r="DC672" s="1"/>
      <c r="DD672" s="1"/>
      <c r="DE672" s="1"/>
      <c r="DF672" s="1"/>
      <c r="DG672" s="1"/>
      <c r="DH672" s="1"/>
      <c r="DI672" s="1"/>
      <c r="DJ672" s="1"/>
      <c r="DK672" s="1"/>
      <c r="DL672" s="1"/>
      <c r="DM672" s="1"/>
      <c r="DN672" s="1"/>
      <c r="DO672" s="1"/>
    </row>
    <row r="673" spans="1:119" ht="13.5" customHeight="1" x14ac:dyDescent="0.2">
      <c r="A673" s="36"/>
      <c r="B673" s="36"/>
      <c r="C673" s="36"/>
      <c r="D673" s="36"/>
      <c r="E673" s="36"/>
      <c r="F673" s="36"/>
      <c r="G673" s="36"/>
      <c r="H673" s="36"/>
      <c r="I673" s="36"/>
      <c r="J673" s="36"/>
      <c r="K673" s="36"/>
      <c r="L673" s="36"/>
      <c r="M673" s="36"/>
      <c r="N673" s="36"/>
      <c r="O673" s="36"/>
      <c r="P673" s="36"/>
      <c r="Q673" s="36"/>
      <c r="R673" s="36"/>
      <c r="S673" s="36"/>
      <c r="T673" s="36"/>
      <c r="U673" s="36"/>
      <c r="V673" s="36"/>
      <c r="W673" s="36"/>
      <c r="X673" s="36"/>
      <c r="BS673" s="1"/>
      <c r="BT673" s="1"/>
      <c r="BU673" s="1"/>
      <c r="BV673" s="1"/>
      <c r="BW673" s="1"/>
      <c r="BX673" s="1"/>
      <c r="BY673" s="1"/>
      <c r="BZ673" s="1"/>
      <c r="CA673" s="1"/>
      <c r="CB673" s="1"/>
      <c r="CC673" s="1"/>
      <c r="CD673" s="1"/>
      <c r="CE673" s="1"/>
      <c r="CF673" s="1"/>
      <c r="CG673" s="1"/>
      <c r="CH673" s="1"/>
      <c r="CI673" s="1"/>
      <c r="CJ673" s="1"/>
      <c r="CK673" s="1"/>
      <c r="CL673" s="1"/>
      <c r="CM673" s="1"/>
      <c r="CN673" s="1"/>
      <c r="CO673" s="1"/>
      <c r="CP673" s="1"/>
      <c r="CQ673" s="1"/>
      <c r="CR673" s="1"/>
      <c r="CS673" s="1"/>
      <c r="CT673" s="1"/>
      <c r="CU673" s="1"/>
      <c r="CV673" s="1"/>
      <c r="CW673" s="1"/>
      <c r="CX673" s="1"/>
      <c r="CY673" s="1"/>
      <c r="CZ673" s="1"/>
      <c r="DA673" s="1"/>
      <c r="DB673" s="1"/>
      <c r="DC673" s="1"/>
      <c r="DD673" s="1"/>
      <c r="DE673" s="1"/>
      <c r="DF673" s="1"/>
      <c r="DG673" s="1"/>
      <c r="DH673" s="1"/>
      <c r="DI673" s="1"/>
      <c r="DJ673" s="1"/>
      <c r="DK673" s="1"/>
      <c r="DL673" s="1"/>
      <c r="DM673" s="1"/>
      <c r="DN673" s="1"/>
      <c r="DO673" s="1"/>
    </row>
    <row r="674" spans="1:119" ht="13.5" customHeight="1" x14ac:dyDescent="0.2">
      <c r="A674" s="36"/>
      <c r="B674" s="36"/>
      <c r="C674" s="36"/>
      <c r="D674" s="36"/>
      <c r="E674" s="36"/>
      <c r="F674" s="36"/>
      <c r="G674" s="36"/>
      <c r="H674" s="36"/>
      <c r="I674" s="36"/>
      <c r="J674" s="36"/>
      <c r="K674" s="36"/>
      <c r="L674" s="36"/>
      <c r="M674" s="36"/>
      <c r="N674" s="36"/>
      <c r="O674" s="36"/>
      <c r="P674" s="36"/>
      <c r="Q674" s="36"/>
      <c r="R674" s="36"/>
      <c r="S674" s="36"/>
      <c r="T674" s="36"/>
      <c r="U674" s="36"/>
      <c r="V674" s="36"/>
      <c r="W674" s="36"/>
      <c r="X674" s="36"/>
      <c r="BS674" s="1"/>
      <c r="BT674" s="1"/>
      <c r="BU674" s="1"/>
      <c r="BV674" s="1"/>
      <c r="BW674" s="1"/>
      <c r="BX674" s="1"/>
      <c r="BY674" s="1"/>
      <c r="BZ674" s="1"/>
      <c r="CA674" s="1"/>
      <c r="CB674" s="1"/>
      <c r="CC674" s="1"/>
      <c r="CD674" s="1"/>
      <c r="CE674" s="1"/>
      <c r="CF674" s="1"/>
      <c r="CG674" s="1"/>
      <c r="CH674" s="1"/>
      <c r="CI674" s="1"/>
      <c r="CJ674" s="1"/>
      <c r="CK674" s="1"/>
      <c r="CL674" s="1"/>
      <c r="CM674" s="1"/>
      <c r="CN674" s="1"/>
      <c r="CO674" s="1"/>
      <c r="CP674" s="1"/>
      <c r="CQ674" s="1"/>
      <c r="CR674" s="1"/>
      <c r="CS674" s="1"/>
      <c r="CT674" s="1"/>
      <c r="CU674" s="1"/>
      <c r="CV674" s="1"/>
      <c r="CW674" s="1"/>
      <c r="CX674" s="1"/>
      <c r="CY674" s="1"/>
      <c r="CZ674" s="1"/>
      <c r="DA674" s="1"/>
      <c r="DB674" s="1"/>
      <c r="DC674" s="1"/>
      <c r="DD674" s="1"/>
      <c r="DE674" s="1"/>
      <c r="DF674" s="1"/>
      <c r="DG674" s="1"/>
      <c r="DH674" s="1"/>
      <c r="DI674" s="1"/>
      <c r="DJ674" s="1"/>
      <c r="DK674" s="1"/>
      <c r="DL674" s="1"/>
      <c r="DM674" s="1"/>
      <c r="DN674" s="1"/>
      <c r="DO674" s="1"/>
    </row>
    <row r="675" spans="1:119" ht="13.5" customHeight="1" x14ac:dyDescent="0.2">
      <c r="A675" s="36"/>
      <c r="B675" s="36"/>
      <c r="C675" s="36"/>
      <c r="D675" s="36"/>
      <c r="E675" s="36"/>
      <c r="F675" s="36"/>
      <c r="G675" s="36"/>
      <c r="H675" s="36"/>
      <c r="I675" s="36"/>
      <c r="J675" s="36"/>
      <c r="K675" s="36"/>
      <c r="L675" s="36"/>
      <c r="M675" s="36"/>
      <c r="N675" s="36"/>
      <c r="O675" s="36"/>
      <c r="P675" s="36"/>
      <c r="Q675" s="36"/>
      <c r="R675" s="36"/>
      <c r="S675" s="36"/>
      <c r="T675" s="36"/>
      <c r="U675" s="36"/>
      <c r="V675" s="36"/>
      <c r="W675" s="36"/>
      <c r="X675" s="36"/>
      <c r="BS675" s="1"/>
      <c r="BT675" s="1"/>
      <c r="BU675" s="1"/>
      <c r="BV675" s="1"/>
      <c r="BW675" s="1"/>
      <c r="BX675" s="1"/>
      <c r="BY675" s="1"/>
      <c r="BZ675" s="1"/>
      <c r="CA675" s="1"/>
      <c r="CB675" s="1"/>
      <c r="CC675" s="1"/>
      <c r="CD675" s="1"/>
      <c r="CE675" s="1"/>
      <c r="CF675" s="1"/>
      <c r="CG675" s="1"/>
      <c r="CH675" s="1"/>
      <c r="CI675" s="1"/>
      <c r="CJ675" s="1"/>
      <c r="CK675" s="1"/>
      <c r="CL675" s="1"/>
      <c r="CM675" s="1"/>
      <c r="CN675" s="1"/>
      <c r="CO675" s="1"/>
      <c r="CP675" s="1"/>
      <c r="CQ675" s="1"/>
      <c r="CR675" s="1"/>
      <c r="CS675" s="1"/>
      <c r="CT675" s="1"/>
      <c r="CU675" s="1"/>
      <c r="CV675" s="1"/>
      <c r="CW675" s="1"/>
      <c r="CX675" s="1"/>
      <c r="CY675" s="1"/>
      <c r="CZ675" s="1"/>
      <c r="DA675" s="1"/>
      <c r="DB675" s="1"/>
      <c r="DC675" s="1"/>
      <c r="DD675" s="1"/>
      <c r="DE675" s="1"/>
      <c r="DF675" s="1"/>
      <c r="DG675" s="1"/>
      <c r="DH675" s="1"/>
      <c r="DI675" s="1"/>
      <c r="DJ675" s="1"/>
      <c r="DK675" s="1"/>
      <c r="DL675" s="1"/>
      <c r="DM675" s="1"/>
      <c r="DN675" s="1"/>
      <c r="DO675" s="1"/>
    </row>
    <row r="676" spans="1:119" ht="13.5" customHeight="1" x14ac:dyDescent="0.2">
      <c r="A676" s="36"/>
      <c r="B676" s="36"/>
      <c r="C676" s="36"/>
      <c r="D676" s="36"/>
      <c r="E676" s="36"/>
      <c r="F676" s="36"/>
      <c r="G676" s="36"/>
      <c r="H676" s="36"/>
      <c r="I676" s="36"/>
      <c r="J676" s="36"/>
      <c r="K676" s="36"/>
      <c r="L676" s="36"/>
      <c r="M676" s="36"/>
      <c r="N676" s="36"/>
      <c r="O676" s="36"/>
      <c r="P676" s="36"/>
      <c r="Q676" s="36"/>
      <c r="R676" s="36"/>
      <c r="S676" s="36"/>
      <c r="T676" s="36"/>
      <c r="U676" s="36"/>
      <c r="V676" s="36"/>
      <c r="W676" s="36"/>
      <c r="X676" s="36"/>
      <c r="BS676" s="1"/>
      <c r="BT676" s="1"/>
      <c r="BU676" s="1"/>
      <c r="BV676" s="1"/>
      <c r="BW676" s="1"/>
      <c r="BX676" s="1"/>
      <c r="BY676" s="1"/>
      <c r="BZ676" s="1"/>
      <c r="CA676" s="1"/>
      <c r="CB676" s="1"/>
      <c r="CC676" s="1"/>
      <c r="CD676" s="1"/>
      <c r="CE676" s="1"/>
      <c r="CF676" s="1"/>
      <c r="CG676" s="1"/>
      <c r="CH676" s="1"/>
      <c r="CI676" s="1"/>
      <c r="CJ676" s="1"/>
      <c r="CK676" s="1"/>
      <c r="CL676" s="1"/>
      <c r="CM676" s="1"/>
      <c r="CN676" s="1"/>
      <c r="CO676" s="1"/>
      <c r="CP676" s="1"/>
      <c r="CQ676" s="1"/>
      <c r="CR676" s="1"/>
      <c r="CS676" s="1"/>
      <c r="CT676" s="1"/>
      <c r="CU676" s="1"/>
      <c r="CV676" s="1"/>
      <c r="CW676" s="1"/>
      <c r="CX676" s="1"/>
      <c r="CY676" s="1"/>
      <c r="CZ676" s="1"/>
      <c r="DA676" s="1"/>
      <c r="DB676" s="1"/>
      <c r="DC676" s="1"/>
      <c r="DD676" s="1"/>
      <c r="DE676" s="1"/>
      <c r="DF676" s="1"/>
      <c r="DG676" s="1"/>
      <c r="DH676" s="1"/>
      <c r="DI676" s="1"/>
      <c r="DJ676" s="1"/>
      <c r="DK676" s="1"/>
      <c r="DL676" s="1"/>
      <c r="DM676" s="1"/>
      <c r="DN676" s="1"/>
      <c r="DO676" s="1"/>
    </row>
    <row r="677" spans="1:119" ht="13.5" customHeight="1" x14ac:dyDescent="0.2">
      <c r="A677" s="36"/>
      <c r="B677" s="36"/>
      <c r="C677" s="36"/>
      <c r="D677" s="36"/>
      <c r="E677" s="36"/>
      <c r="F677" s="36"/>
      <c r="G677" s="36"/>
      <c r="H677" s="36"/>
      <c r="I677" s="36"/>
      <c r="J677" s="36"/>
      <c r="K677" s="36"/>
      <c r="L677" s="36"/>
      <c r="M677" s="36"/>
      <c r="N677" s="36"/>
      <c r="O677" s="36"/>
      <c r="P677" s="36"/>
      <c r="Q677" s="36"/>
      <c r="R677" s="36"/>
      <c r="S677" s="36"/>
      <c r="T677" s="36"/>
      <c r="U677" s="36"/>
      <c r="V677" s="36"/>
      <c r="W677" s="36"/>
      <c r="X677" s="36"/>
      <c r="BS677" s="1"/>
      <c r="BT677" s="1"/>
      <c r="BU677" s="1"/>
      <c r="BV677" s="1"/>
      <c r="BW677" s="1"/>
      <c r="BX677" s="1"/>
      <c r="BY677" s="1"/>
      <c r="BZ677" s="1"/>
      <c r="CA677" s="1"/>
      <c r="CB677" s="1"/>
      <c r="CC677" s="1"/>
      <c r="CD677" s="1"/>
      <c r="CE677" s="1"/>
      <c r="CF677" s="1"/>
      <c r="CG677" s="1"/>
      <c r="CH677" s="1"/>
      <c r="CI677" s="1"/>
      <c r="CJ677" s="1"/>
      <c r="CK677" s="1"/>
      <c r="CL677" s="1"/>
      <c r="CM677" s="1"/>
      <c r="CN677" s="1"/>
      <c r="CO677" s="1"/>
      <c r="CP677" s="1"/>
      <c r="CQ677" s="1"/>
      <c r="CR677" s="1"/>
      <c r="CS677" s="1"/>
      <c r="CT677" s="1"/>
      <c r="CU677" s="1"/>
      <c r="CV677" s="1"/>
      <c r="CW677" s="1"/>
      <c r="CX677" s="1"/>
      <c r="CY677" s="1"/>
      <c r="CZ677" s="1"/>
      <c r="DA677" s="1"/>
      <c r="DB677" s="1"/>
      <c r="DC677" s="1"/>
      <c r="DD677" s="1"/>
      <c r="DE677" s="1"/>
      <c r="DF677" s="1"/>
      <c r="DG677" s="1"/>
      <c r="DH677" s="1"/>
      <c r="DI677" s="1"/>
      <c r="DJ677" s="1"/>
      <c r="DK677" s="1"/>
      <c r="DL677" s="1"/>
      <c r="DM677" s="1"/>
      <c r="DN677" s="1"/>
      <c r="DO677" s="1"/>
    </row>
    <row r="678" spans="1:119" ht="13.5" customHeight="1" x14ac:dyDescent="0.2">
      <c r="A678" s="36"/>
      <c r="B678" s="36"/>
      <c r="C678" s="36"/>
      <c r="D678" s="36"/>
      <c r="E678" s="36"/>
      <c r="F678" s="36"/>
      <c r="G678" s="36"/>
      <c r="H678" s="36"/>
      <c r="I678" s="36"/>
      <c r="J678" s="36"/>
      <c r="K678" s="36"/>
      <c r="L678" s="36"/>
      <c r="M678" s="36"/>
      <c r="N678" s="36"/>
      <c r="O678" s="36"/>
      <c r="P678" s="36"/>
      <c r="Q678" s="36"/>
      <c r="R678" s="36"/>
      <c r="S678" s="36"/>
      <c r="T678" s="36"/>
      <c r="U678" s="36"/>
      <c r="V678" s="36"/>
      <c r="W678" s="36"/>
      <c r="X678" s="36"/>
      <c r="BS678" s="1"/>
      <c r="BT678" s="1"/>
      <c r="BU678" s="1"/>
      <c r="BV678" s="1"/>
      <c r="BW678" s="1"/>
      <c r="BX678" s="1"/>
      <c r="BY678" s="1"/>
      <c r="BZ678" s="1"/>
      <c r="CA678" s="1"/>
      <c r="CB678" s="1"/>
      <c r="CC678" s="1"/>
      <c r="CD678" s="1"/>
      <c r="CE678" s="1"/>
      <c r="CF678" s="1"/>
      <c r="CG678" s="1"/>
      <c r="CH678" s="1"/>
      <c r="CI678" s="1"/>
      <c r="CJ678" s="1"/>
      <c r="CK678" s="1"/>
      <c r="CL678" s="1"/>
      <c r="CM678" s="1"/>
      <c r="CN678" s="1"/>
      <c r="CO678" s="1"/>
      <c r="CP678" s="1"/>
      <c r="CQ678" s="1"/>
      <c r="CR678" s="1"/>
      <c r="CS678" s="1"/>
      <c r="CT678" s="1"/>
      <c r="CU678" s="1"/>
      <c r="CV678" s="1"/>
      <c r="CW678" s="1"/>
      <c r="CX678" s="1"/>
      <c r="CY678" s="1"/>
      <c r="CZ678" s="1"/>
      <c r="DA678" s="1"/>
      <c r="DB678" s="1"/>
      <c r="DC678" s="1"/>
      <c r="DD678" s="1"/>
      <c r="DE678" s="1"/>
      <c r="DF678" s="1"/>
      <c r="DG678" s="1"/>
      <c r="DH678" s="1"/>
      <c r="DI678" s="1"/>
      <c r="DJ678" s="1"/>
      <c r="DK678" s="1"/>
      <c r="DL678" s="1"/>
      <c r="DM678" s="1"/>
      <c r="DN678" s="1"/>
      <c r="DO678" s="1"/>
    </row>
    <row r="679" spans="1:119" ht="13.5" customHeight="1" x14ac:dyDescent="0.2">
      <c r="A679" s="36"/>
      <c r="B679" s="36"/>
      <c r="C679" s="36"/>
      <c r="D679" s="36"/>
      <c r="E679" s="36"/>
      <c r="F679" s="36"/>
      <c r="G679" s="36"/>
      <c r="H679" s="36"/>
      <c r="I679" s="36"/>
      <c r="J679" s="36"/>
      <c r="K679" s="36"/>
      <c r="L679" s="36"/>
      <c r="M679" s="36"/>
      <c r="N679" s="36"/>
      <c r="O679" s="36"/>
      <c r="P679" s="36"/>
      <c r="Q679" s="36"/>
      <c r="R679" s="36"/>
      <c r="S679" s="36"/>
      <c r="T679" s="36"/>
      <c r="U679" s="36"/>
      <c r="V679" s="36"/>
      <c r="W679" s="36"/>
      <c r="X679" s="36"/>
      <c r="BS679" s="1"/>
      <c r="BT679" s="1"/>
      <c r="BU679" s="1"/>
      <c r="BV679" s="1"/>
      <c r="BW679" s="1"/>
      <c r="BX679" s="1"/>
      <c r="BY679" s="1"/>
      <c r="BZ679" s="1"/>
      <c r="CA679" s="1"/>
      <c r="CB679" s="1"/>
      <c r="CC679" s="1"/>
      <c r="CD679" s="1"/>
      <c r="CE679" s="1"/>
      <c r="CF679" s="1"/>
      <c r="CG679" s="1"/>
      <c r="CH679" s="1"/>
      <c r="CI679" s="1"/>
      <c r="CJ679" s="1"/>
      <c r="CK679" s="1"/>
      <c r="CL679" s="1"/>
      <c r="CM679" s="1"/>
      <c r="CN679" s="1"/>
      <c r="CO679" s="1"/>
      <c r="CP679" s="1"/>
      <c r="CQ679" s="1"/>
      <c r="CR679" s="1"/>
      <c r="CS679" s="1"/>
      <c r="CT679" s="1"/>
      <c r="CU679" s="1"/>
      <c r="CV679" s="1"/>
      <c r="CW679" s="1"/>
      <c r="CX679" s="1"/>
      <c r="CY679" s="1"/>
      <c r="CZ679" s="1"/>
      <c r="DA679" s="1"/>
      <c r="DB679" s="1"/>
      <c r="DC679" s="1"/>
      <c r="DD679" s="1"/>
      <c r="DE679" s="1"/>
      <c r="DF679" s="1"/>
      <c r="DG679" s="1"/>
      <c r="DH679" s="1"/>
      <c r="DI679" s="1"/>
      <c r="DJ679" s="1"/>
      <c r="DK679" s="1"/>
      <c r="DL679" s="1"/>
      <c r="DM679" s="1"/>
      <c r="DN679" s="1"/>
      <c r="DO679" s="1"/>
    </row>
    <row r="680" spans="1:119" ht="13.5" customHeight="1" x14ac:dyDescent="0.2">
      <c r="A680" s="36"/>
      <c r="B680" s="36"/>
      <c r="C680" s="36"/>
      <c r="D680" s="36"/>
      <c r="E680" s="36"/>
      <c r="F680" s="36"/>
      <c r="G680" s="36"/>
      <c r="H680" s="36"/>
      <c r="I680" s="36"/>
      <c r="J680" s="36"/>
      <c r="K680" s="36"/>
      <c r="L680" s="36"/>
      <c r="M680" s="36"/>
      <c r="N680" s="36"/>
      <c r="O680" s="36"/>
      <c r="P680" s="36"/>
      <c r="Q680" s="36"/>
      <c r="R680" s="36"/>
      <c r="S680" s="36"/>
      <c r="T680" s="36"/>
      <c r="U680" s="36"/>
      <c r="V680" s="36"/>
      <c r="W680" s="36"/>
      <c r="X680" s="36"/>
      <c r="BS680" s="1"/>
      <c r="BT680" s="1"/>
      <c r="BU680" s="1"/>
      <c r="BV680" s="1"/>
      <c r="BW680" s="1"/>
      <c r="BX680" s="1"/>
      <c r="BY680" s="1"/>
      <c r="BZ680" s="1"/>
      <c r="CA680" s="1"/>
      <c r="CB680" s="1"/>
      <c r="CC680" s="1"/>
      <c r="CD680" s="1"/>
      <c r="CE680" s="1"/>
      <c r="CF680" s="1"/>
      <c r="CG680" s="1"/>
      <c r="CH680" s="1"/>
      <c r="CI680" s="1"/>
      <c r="CJ680" s="1"/>
      <c r="CK680" s="1"/>
      <c r="CL680" s="1"/>
      <c r="CM680" s="1"/>
      <c r="CN680" s="1"/>
      <c r="CO680" s="1"/>
      <c r="CP680" s="1"/>
      <c r="CQ680" s="1"/>
      <c r="CR680" s="1"/>
      <c r="CS680" s="1"/>
      <c r="CT680" s="1"/>
      <c r="CU680" s="1"/>
      <c r="CV680" s="1"/>
      <c r="CW680" s="1"/>
      <c r="CX680" s="1"/>
      <c r="CY680" s="1"/>
      <c r="CZ680" s="1"/>
      <c r="DA680" s="1"/>
      <c r="DB680" s="1"/>
      <c r="DC680" s="1"/>
      <c r="DD680" s="1"/>
      <c r="DE680" s="1"/>
      <c r="DF680" s="1"/>
      <c r="DG680" s="1"/>
      <c r="DH680" s="1"/>
      <c r="DI680" s="1"/>
      <c r="DJ680" s="1"/>
      <c r="DK680" s="1"/>
      <c r="DL680" s="1"/>
      <c r="DM680" s="1"/>
      <c r="DN680" s="1"/>
      <c r="DO680" s="1"/>
    </row>
    <row r="681" spans="1:119" ht="13.5" customHeight="1" x14ac:dyDescent="0.2">
      <c r="A681" s="36"/>
      <c r="B681" s="36"/>
      <c r="C681" s="36"/>
      <c r="D681" s="36"/>
      <c r="E681" s="36"/>
      <c r="F681" s="36"/>
      <c r="G681" s="36"/>
      <c r="H681" s="36"/>
      <c r="I681" s="36"/>
      <c r="J681" s="36"/>
      <c r="K681" s="36"/>
      <c r="L681" s="36"/>
      <c r="M681" s="36"/>
      <c r="N681" s="36"/>
      <c r="O681" s="36"/>
      <c r="P681" s="36"/>
      <c r="Q681" s="36"/>
      <c r="R681" s="36"/>
      <c r="S681" s="36"/>
      <c r="T681" s="36"/>
      <c r="U681" s="36"/>
      <c r="V681" s="36"/>
      <c r="W681" s="36"/>
      <c r="X681" s="36"/>
      <c r="BS681" s="1"/>
      <c r="BT681" s="1"/>
      <c r="BU681" s="1"/>
      <c r="BV681" s="1"/>
      <c r="BW681" s="1"/>
      <c r="BX681" s="1"/>
      <c r="BY681" s="1"/>
      <c r="BZ681" s="1"/>
      <c r="CA681" s="1"/>
      <c r="CB681" s="1"/>
      <c r="CC681" s="1"/>
      <c r="CD681" s="1"/>
      <c r="CE681" s="1"/>
      <c r="CF681" s="1"/>
      <c r="CG681" s="1"/>
      <c r="CH681" s="1"/>
      <c r="CI681" s="1"/>
      <c r="CJ681" s="1"/>
      <c r="CK681" s="1"/>
      <c r="CL681" s="1"/>
      <c r="CM681" s="1"/>
      <c r="CN681" s="1"/>
      <c r="CO681" s="1"/>
      <c r="CP681" s="1"/>
      <c r="CQ681" s="1"/>
      <c r="CR681" s="1"/>
      <c r="CS681" s="1"/>
      <c r="CT681" s="1"/>
      <c r="CU681" s="1"/>
      <c r="CV681" s="1"/>
      <c r="CW681" s="1"/>
      <c r="CX681" s="1"/>
      <c r="CY681" s="1"/>
      <c r="CZ681" s="1"/>
      <c r="DA681" s="1"/>
      <c r="DB681" s="1"/>
      <c r="DC681" s="1"/>
      <c r="DD681" s="1"/>
      <c r="DE681" s="1"/>
      <c r="DF681" s="1"/>
      <c r="DG681" s="1"/>
      <c r="DH681" s="1"/>
      <c r="DI681" s="1"/>
      <c r="DJ681" s="1"/>
      <c r="DK681" s="1"/>
      <c r="DL681" s="1"/>
      <c r="DM681" s="1"/>
      <c r="DN681" s="1"/>
      <c r="DO681" s="1"/>
    </row>
    <row r="682" spans="1:119" ht="13.5" customHeight="1" x14ac:dyDescent="0.2">
      <c r="A682" s="36"/>
      <c r="B682" s="36"/>
      <c r="C682" s="36"/>
      <c r="D682" s="36"/>
      <c r="E682" s="36"/>
      <c r="F682" s="36"/>
      <c r="G682" s="36"/>
      <c r="H682" s="36"/>
      <c r="I682" s="36"/>
      <c r="J682" s="36"/>
      <c r="K682" s="36"/>
      <c r="L682" s="36"/>
      <c r="M682" s="36"/>
      <c r="N682" s="36"/>
      <c r="O682" s="36"/>
      <c r="P682" s="36"/>
      <c r="Q682" s="36"/>
      <c r="R682" s="36"/>
      <c r="S682" s="36"/>
      <c r="T682" s="36"/>
      <c r="U682" s="36"/>
      <c r="V682" s="36"/>
      <c r="W682" s="36"/>
      <c r="X682" s="36"/>
      <c r="BS682" s="1"/>
      <c r="BT682" s="1"/>
      <c r="BU682" s="1"/>
      <c r="BV682" s="1"/>
      <c r="BW682" s="1"/>
      <c r="BX682" s="1"/>
      <c r="BY682" s="1"/>
      <c r="BZ682" s="1"/>
      <c r="CA682" s="1"/>
      <c r="CB682" s="1"/>
      <c r="CC682" s="1"/>
      <c r="CD682" s="1"/>
      <c r="CE682" s="1"/>
      <c r="CF682" s="1"/>
      <c r="CG682" s="1"/>
      <c r="CH682" s="1"/>
      <c r="CI682" s="1"/>
      <c r="CJ682" s="1"/>
      <c r="CK682" s="1"/>
      <c r="CL682" s="1"/>
      <c r="CM682" s="1"/>
      <c r="CN682" s="1"/>
      <c r="CO682" s="1"/>
      <c r="CP682" s="1"/>
      <c r="CQ682" s="1"/>
      <c r="CR682" s="1"/>
      <c r="CS682" s="1"/>
      <c r="CT682" s="1"/>
      <c r="CU682" s="1"/>
      <c r="CV682" s="1"/>
      <c r="CW682" s="1"/>
      <c r="CX682" s="1"/>
      <c r="CY682" s="1"/>
      <c r="CZ682" s="1"/>
      <c r="DA682" s="1"/>
      <c r="DB682" s="1"/>
      <c r="DC682" s="1"/>
      <c r="DD682" s="1"/>
      <c r="DE682" s="1"/>
      <c r="DF682" s="1"/>
      <c r="DG682" s="1"/>
      <c r="DH682" s="1"/>
      <c r="DI682" s="1"/>
      <c r="DJ682" s="1"/>
      <c r="DK682" s="1"/>
      <c r="DL682" s="1"/>
      <c r="DM682" s="1"/>
      <c r="DN682" s="1"/>
      <c r="DO682" s="1"/>
    </row>
    <row r="683" spans="1:119" ht="13.5" customHeight="1" x14ac:dyDescent="0.2">
      <c r="A683" s="36"/>
      <c r="B683" s="36"/>
      <c r="C683" s="36"/>
      <c r="D683" s="36"/>
      <c r="E683" s="36"/>
      <c r="F683" s="36"/>
      <c r="G683" s="36"/>
      <c r="H683" s="36"/>
      <c r="I683" s="36"/>
      <c r="J683" s="36"/>
      <c r="K683" s="36"/>
      <c r="L683" s="36"/>
      <c r="M683" s="36"/>
      <c r="N683" s="36"/>
      <c r="O683" s="36"/>
      <c r="P683" s="36"/>
      <c r="Q683" s="36"/>
      <c r="R683" s="36"/>
      <c r="S683" s="36"/>
      <c r="T683" s="36"/>
      <c r="U683" s="36"/>
      <c r="V683" s="36"/>
      <c r="W683" s="36"/>
      <c r="X683" s="36"/>
      <c r="BS683" s="1"/>
      <c r="BT683" s="1"/>
      <c r="BU683" s="1"/>
      <c r="BV683" s="1"/>
      <c r="BW683" s="1"/>
      <c r="BX683" s="1"/>
      <c r="BY683" s="1"/>
      <c r="BZ683" s="1"/>
      <c r="CA683" s="1"/>
      <c r="CB683" s="1"/>
      <c r="CC683" s="1"/>
      <c r="CD683" s="1"/>
      <c r="CE683" s="1"/>
      <c r="CF683" s="1"/>
      <c r="CG683" s="1"/>
      <c r="CH683" s="1"/>
      <c r="CI683" s="1"/>
      <c r="CJ683" s="1"/>
      <c r="CK683" s="1"/>
      <c r="CL683" s="1"/>
      <c r="CM683" s="1"/>
      <c r="CN683" s="1"/>
      <c r="CO683" s="1"/>
      <c r="CP683" s="1"/>
      <c r="CQ683" s="1"/>
      <c r="CR683" s="1"/>
      <c r="CS683" s="1"/>
      <c r="CT683" s="1"/>
      <c r="CU683" s="1"/>
      <c r="CV683" s="1"/>
      <c r="CW683" s="1"/>
      <c r="CX683" s="1"/>
      <c r="CY683" s="1"/>
      <c r="CZ683" s="1"/>
      <c r="DA683" s="1"/>
      <c r="DB683" s="1"/>
      <c r="DC683" s="1"/>
      <c r="DD683" s="1"/>
      <c r="DE683" s="1"/>
      <c r="DF683" s="1"/>
      <c r="DG683" s="1"/>
      <c r="DH683" s="1"/>
      <c r="DI683" s="1"/>
      <c r="DJ683" s="1"/>
      <c r="DK683" s="1"/>
      <c r="DL683" s="1"/>
      <c r="DM683" s="1"/>
      <c r="DN683" s="1"/>
      <c r="DO683" s="1"/>
    </row>
    <row r="684" spans="1:119" ht="13.5" customHeight="1" x14ac:dyDescent="0.2">
      <c r="A684" s="36"/>
      <c r="B684" s="36"/>
      <c r="C684" s="36"/>
      <c r="D684" s="36"/>
      <c r="E684" s="36"/>
      <c r="F684" s="36"/>
      <c r="G684" s="36"/>
      <c r="H684" s="36"/>
      <c r="I684" s="36"/>
      <c r="J684" s="36"/>
      <c r="K684" s="36"/>
      <c r="L684" s="36"/>
      <c r="M684" s="36"/>
      <c r="N684" s="36"/>
      <c r="O684" s="36"/>
      <c r="P684" s="36"/>
      <c r="Q684" s="36"/>
      <c r="R684" s="36"/>
      <c r="S684" s="36"/>
      <c r="T684" s="36"/>
      <c r="U684" s="36"/>
      <c r="V684" s="36"/>
      <c r="W684" s="36"/>
      <c r="X684" s="36"/>
      <c r="BS684" s="1"/>
      <c r="BT684" s="1"/>
      <c r="BU684" s="1"/>
      <c r="BV684" s="1"/>
      <c r="BW684" s="1"/>
      <c r="BX684" s="1"/>
      <c r="BY684" s="1"/>
      <c r="BZ684" s="1"/>
      <c r="CA684" s="1"/>
      <c r="CB684" s="1"/>
      <c r="CC684" s="1"/>
      <c r="CD684" s="1"/>
      <c r="CE684" s="1"/>
      <c r="CF684" s="1"/>
      <c r="CG684" s="1"/>
      <c r="CH684" s="1"/>
      <c r="CI684" s="1"/>
      <c r="CJ684" s="1"/>
      <c r="CK684" s="1"/>
      <c r="CL684" s="1"/>
      <c r="CM684" s="1"/>
      <c r="CN684" s="1"/>
      <c r="CO684" s="1"/>
      <c r="CP684" s="1"/>
      <c r="CQ684" s="1"/>
      <c r="CR684" s="1"/>
      <c r="CS684" s="1"/>
      <c r="CT684" s="1"/>
      <c r="CU684" s="1"/>
      <c r="CV684" s="1"/>
      <c r="CW684" s="1"/>
      <c r="CX684" s="1"/>
      <c r="CY684" s="1"/>
      <c r="CZ684" s="1"/>
      <c r="DA684" s="1"/>
      <c r="DB684" s="1"/>
      <c r="DC684" s="1"/>
      <c r="DD684" s="1"/>
      <c r="DE684" s="1"/>
      <c r="DF684" s="1"/>
      <c r="DG684" s="1"/>
      <c r="DH684" s="1"/>
      <c r="DI684" s="1"/>
      <c r="DJ684" s="1"/>
      <c r="DK684" s="1"/>
      <c r="DL684" s="1"/>
      <c r="DM684" s="1"/>
      <c r="DN684" s="1"/>
      <c r="DO684" s="1"/>
    </row>
    <row r="685" spans="1:119" ht="13.5" customHeight="1" x14ac:dyDescent="0.2">
      <c r="A685" s="36"/>
      <c r="B685" s="36"/>
      <c r="C685" s="36"/>
      <c r="D685" s="36"/>
      <c r="E685" s="36"/>
      <c r="F685" s="36"/>
      <c r="G685" s="36"/>
      <c r="H685" s="36"/>
      <c r="I685" s="36"/>
      <c r="J685" s="36"/>
      <c r="K685" s="36"/>
      <c r="L685" s="36"/>
      <c r="M685" s="36"/>
      <c r="N685" s="36"/>
      <c r="O685" s="36"/>
      <c r="P685" s="36"/>
      <c r="Q685" s="36"/>
      <c r="R685" s="36"/>
      <c r="S685" s="36"/>
      <c r="T685" s="36"/>
      <c r="U685" s="36"/>
      <c r="V685" s="36"/>
      <c r="W685" s="36"/>
      <c r="X685" s="36"/>
      <c r="BS685" s="1"/>
      <c r="BT685" s="1"/>
      <c r="BU685" s="1"/>
      <c r="BV685" s="1"/>
      <c r="BW685" s="1"/>
      <c r="BX685" s="1"/>
      <c r="BY685" s="1"/>
      <c r="BZ685" s="1"/>
      <c r="CA685" s="1"/>
      <c r="CB685" s="1"/>
      <c r="CC685" s="1"/>
      <c r="CD685" s="1"/>
      <c r="CE685" s="1"/>
      <c r="CF685" s="1"/>
      <c r="CG685" s="1"/>
      <c r="CH685" s="1"/>
      <c r="CI685" s="1"/>
      <c r="CJ685" s="1"/>
      <c r="CK685" s="1"/>
      <c r="CL685" s="1"/>
      <c r="CM685" s="1"/>
      <c r="CN685" s="1"/>
      <c r="CO685" s="1"/>
      <c r="CP685" s="1"/>
      <c r="CQ685" s="1"/>
      <c r="CR685" s="1"/>
      <c r="CS685" s="1"/>
      <c r="CT685" s="1"/>
      <c r="CU685" s="1"/>
      <c r="CV685" s="1"/>
      <c r="CW685" s="1"/>
      <c r="CX685" s="1"/>
      <c r="CY685" s="1"/>
      <c r="CZ685" s="1"/>
      <c r="DA685" s="1"/>
      <c r="DB685" s="1"/>
      <c r="DC685" s="1"/>
      <c r="DD685" s="1"/>
      <c r="DE685" s="1"/>
      <c r="DF685" s="1"/>
      <c r="DG685" s="1"/>
      <c r="DH685" s="1"/>
      <c r="DI685" s="1"/>
      <c r="DJ685" s="1"/>
      <c r="DK685" s="1"/>
      <c r="DL685" s="1"/>
      <c r="DM685" s="1"/>
      <c r="DN685" s="1"/>
      <c r="DO685" s="1"/>
    </row>
    <row r="686" spans="1:119" ht="13.5" customHeight="1" x14ac:dyDescent="0.2">
      <c r="A686" s="36"/>
      <c r="B686" s="36"/>
      <c r="C686" s="36"/>
      <c r="D686" s="36"/>
      <c r="E686" s="36"/>
      <c r="F686" s="36"/>
      <c r="G686" s="36"/>
      <c r="H686" s="36"/>
      <c r="I686" s="36"/>
      <c r="J686" s="36"/>
      <c r="K686" s="36"/>
      <c r="L686" s="36"/>
      <c r="M686" s="36"/>
      <c r="N686" s="36"/>
      <c r="O686" s="36"/>
      <c r="P686" s="36"/>
      <c r="Q686" s="36"/>
      <c r="R686" s="36"/>
      <c r="S686" s="36"/>
      <c r="T686" s="36"/>
      <c r="U686" s="36"/>
      <c r="V686" s="36"/>
      <c r="W686" s="36"/>
      <c r="X686" s="36"/>
      <c r="BS686" s="1"/>
      <c r="BT686" s="1"/>
      <c r="BU686" s="1"/>
      <c r="BV686" s="1"/>
      <c r="BW686" s="1"/>
      <c r="BX686" s="1"/>
      <c r="BY686" s="1"/>
      <c r="BZ686" s="1"/>
      <c r="CA686" s="1"/>
      <c r="CB686" s="1"/>
      <c r="CC686" s="1"/>
      <c r="CD686" s="1"/>
      <c r="CE686" s="1"/>
      <c r="CF686" s="1"/>
      <c r="CG686" s="1"/>
      <c r="CH686" s="1"/>
      <c r="CI686" s="1"/>
      <c r="CJ686" s="1"/>
      <c r="CK686" s="1"/>
      <c r="CL686" s="1"/>
      <c r="CM686" s="1"/>
      <c r="CN686" s="1"/>
      <c r="CO686" s="1"/>
      <c r="CP686" s="1"/>
      <c r="CQ686" s="1"/>
      <c r="CR686" s="1"/>
      <c r="CS686" s="1"/>
      <c r="CT686" s="1"/>
      <c r="CU686" s="1"/>
      <c r="CV686" s="1"/>
      <c r="CW686" s="1"/>
      <c r="CX686" s="1"/>
      <c r="CY686" s="1"/>
      <c r="CZ686" s="1"/>
      <c r="DA686" s="1"/>
      <c r="DB686" s="1"/>
      <c r="DC686" s="1"/>
      <c r="DD686" s="1"/>
      <c r="DE686" s="1"/>
      <c r="DF686" s="1"/>
      <c r="DG686" s="1"/>
      <c r="DH686" s="1"/>
      <c r="DI686" s="1"/>
      <c r="DJ686" s="1"/>
      <c r="DK686" s="1"/>
      <c r="DL686" s="1"/>
      <c r="DM686" s="1"/>
      <c r="DN686" s="1"/>
      <c r="DO686" s="1"/>
    </row>
    <row r="687" spans="1:119" ht="13.5" customHeight="1" x14ac:dyDescent="0.2">
      <c r="A687" s="36"/>
      <c r="B687" s="36"/>
      <c r="C687" s="36"/>
      <c r="D687" s="36"/>
      <c r="E687" s="36"/>
      <c r="F687" s="36"/>
      <c r="G687" s="36"/>
      <c r="H687" s="36"/>
      <c r="I687" s="36"/>
      <c r="J687" s="36"/>
      <c r="K687" s="36"/>
      <c r="L687" s="36"/>
      <c r="M687" s="36"/>
      <c r="N687" s="36"/>
      <c r="O687" s="36"/>
      <c r="P687" s="36"/>
      <c r="Q687" s="36"/>
      <c r="R687" s="36"/>
      <c r="S687" s="36"/>
      <c r="T687" s="36"/>
      <c r="U687" s="36"/>
      <c r="V687" s="36"/>
      <c r="W687" s="36"/>
      <c r="X687" s="36"/>
      <c r="BS687" s="1"/>
      <c r="BT687" s="1"/>
      <c r="BU687" s="1"/>
      <c r="BV687" s="1"/>
      <c r="BW687" s="1"/>
      <c r="BX687" s="1"/>
      <c r="BY687" s="1"/>
      <c r="BZ687" s="1"/>
      <c r="CA687" s="1"/>
      <c r="CB687" s="1"/>
      <c r="CC687" s="1"/>
      <c r="CD687" s="1"/>
      <c r="CE687" s="1"/>
      <c r="CF687" s="1"/>
      <c r="CG687" s="1"/>
      <c r="CH687" s="1"/>
      <c r="CI687" s="1"/>
      <c r="CJ687" s="1"/>
      <c r="CK687" s="1"/>
      <c r="CL687" s="1"/>
      <c r="CM687" s="1"/>
      <c r="CN687" s="1"/>
      <c r="CO687" s="1"/>
      <c r="CP687" s="1"/>
      <c r="CQ687" s="1"/>
      <c r="CR687" s="1"/>
      <c r="CS687" s="1"/>
      <c r="CT687" s="1"/>
      <c r="CU687" s="1"/>
      <c r="CV687" s="1"/>
      <c r="CW687" s="1"/>
      <c r="CX687" s="1"/>
      <c r="CY687" s="1"/>
      <c r="CZ687" s="1"/>
      <c r="DA687" s="1"/>
      <c r="DB687" s="1"/>
      <c r="DC687" s="1"/>
      <c r="DD687" s="1"/>
      <c r="DE687" s="1"/>
      <c r="DF687" s="1"/>
      <c r="DG687" s="1"/>
      <c r="DH687" s="1"/>
      <c r="DI687" s="1"/>
      <c r="DJ687" s="1"/>
      <c r="DK687" s="1"/>
      <c r="DL687" s="1"/>
      <c r="DM687" s="1"/>
      <c r="DN687" s="1"/>
      <c r="DO687" s="1"/>
    </row>
    <row r="688" spans="1:119" ht="13.5" customHeight="1" x14ac:dyDescent="0.2">
      <c r="A688" s="36"/>
      <c r="B688" s="36"/>
      <c r="C688" s="36"/>
      <c r="D688" s="36"/>
      <c r="E688" s="36"/>
      <c r="F688" s="36"/>
      <c r="G688" s="36"/>
      <c r="H688" s="36"/>
      <c r="I688" s="36"/>
      <c r="J688" s="36"/>
      <c r="K688" s="36"/>
      <c r="L688" s="36"/>
      <c r="M688" s="36"/>
      <c r="N688" s="36"/>
      <c r="O688" s="36"/>
      <c r="P688" s="36"/>
      <c r="Q688" s="36"/>
      <c r="R688" s="36"/>
      <c r="S688" s="36"/>
      <c r="T688" s="36"/>
      <c r="U688" s="36"/>
      <c r="V688" s="36"/>
      <c r="W688" s="36"/>
      <c r="X688" s="36"/>
      <c r="BS688" s="1"/>
      <c r="BT688" s="1"/>
      <c r="BU688" s="1"/>
      <c r="BV688" s="1"/>
      <c r="BW688" s="1"/>
      <c r="BX688" s="1"/>
      <c r="BY688" s="1"/>
      <c r="BZ688" s="1"/>
      <c r="CA688" s="1"/>
      <c r="CB688" s="1"/>
      <c r="CC688" s="1"/>
      <c r="CD688" s="1"/>
      <c r="CE688" s="1"/>
      <c r="CF688" s="1"/>
      <c r="CG688" s="1"/>
      <c r="CH688" s="1"/>
      <c r="CI688" s="1"/>
      <c r="CJ688" s="1"/>
      <c r="CK688" s="1"/>
      <c r="CL688" s="1"/>
      <c r="CM688" s="1"/>
      <c r="CN688" s="1"/>
      <c r="CO688" s="1"/>
      <c r="CP688" s="1"/>
      <c r="CQ688" s="1"/>
      <c r="CR688" s="1"/>
      <c r="CS688" s="1"/>
      <c r="CT688" s="1"/>
      <c r="CU688" s="1"/>
      <c r="CV688" s="1"/>
      <c r="CW688" s="1"/>
      <c r="CX688" s="1"/>
      <c r="CY688" s="1"/>
      <c r="CZ688" s="1"/>
      <c r="DA688" s="1"/>
      <c r="DB688" s="1"/>
      <c r="DC688" s="1"/>
      <c r="DD688" s="1"/>
      <c r="DE688" s="1"/>
      <c r="DF688" s="1"/>
      <c r="DG688" s="1"/>
      <c r="DH688" s="1"/>
      <c r="DI688" s="1"/>
      <c r="DJ688" s="1"/>
      <c r="DK688" s="1"/>
      <c r="DL688" s="1"/>
      <c r="DM688" s="1"/>
      <c r="DN688" s="1"/>
      <c r="DO688" s="1"/>
    </row>
    <row r="689" spans="1:119" ht="13.5" customHeight="1" x14ac:dyDescent="0.2">
      <c r="A689" s="36"/>
      <c r="B689" s="36"/>
      <c r="C689" s="36"/>
      <c r="D689" s="36"/>
      <c r="E689" s="36"/>
      <c r="F689" s="36"/>
      <c r="G689" s="36"/>
      <c r="H689" s="36"/>
      <c r="I689" s="36"/>
      <c r="J689" s="36"/>
      <c r="K689" s="36"/>
      <c r="L689" s="36"/>
      <c r="M689" s="36"/>
      <c r="N689" s="36"/>
      <c r="O689" s="36"/>
      <c r="P689" s="36"/>
      <c r="Q689" s="36"/>
      <c r="R689" s="36"/>
      <c r="S689" s="36"/>
      <c r="T689" s="36"/>
      <c r="U689" s="36"/>
      <c r="V689" s="36"/>
      <c r="W689" s="36"/>
      <c r="X689" s="36"/>
      <c r="BS689" s="1"/>
      <c r="BT689" s="1"/>
      <c r="BU689" s="1"/>
      <c r="BV689" s="1"/>
      <c r="BW689" s="1"/>
      <c r="BX689" s="1"/>
      <c r="BY689" s="1"/>
      <c r="BZ689" s="1"/>
      <c r="CA689" s="1"/>
      <c r="CB689" s="1"/>
      <c r="CC689" s="1"/>
      <c r="CD689" s="1"/>
      <c r="CE689" s="1"/>
      <c r="CF689" s="1"/>
      <c r="CG689" s="1"/>
      <c r="CH689" s="1"/>
      <c r="CI689" s="1"/>
      <c r="CJ689" s="1"/>
      <c r="CK689" s="1"/>
      <c r="CL689" s="1"/>
      <c r="CM689" s="1"/>
      <c r="CN689" s="1"/>
      <c r="CO689" s="1"/>
      <c r="CP689" s="1"/>
      <c r="CQ689" s="1"/>
      <c r="CR689" s="1"/>
      <c r="CS689" s="1"/>
      <c r="CT689" s="1"/>
      <c r="CU689" s="1"/>
      <c r="CV689" s="1"/>
      <c r="CW689" s="1"/>
      <c r="CX689" s="1"/>
      <c r="CY689" s="1"/>
      <c r="CZ689" s="1"/>
      <c r="DA689" s="1"/>
      <c r="DB689" s="1"/>
      <c r="DC689" s="1"/>
      <c r="DD689" s="1"/>
      <c r="DE689" s="1"/>
      <c r="DF689" s="1"/>
      <c r="DG689" s="1"/>
      <c r="DH689" s="1"/>
      <c r="DI689" s="1"/>
      <c r="DJ689" s="1"/>
      <c r="DK689" s="1"/>
      <c r="DL689" s="1"/>
      <c r="DM689" s="1"/>
      <c r="DN689" s="1"/>
      <c r="DO689" s="1"/>
    </row>
    <row r="690" spans="1:119" ht="13.5" customHeight="1" x14ac:dyDescent="0.2">
      <c r="A690" s="36"/>
      <c r="B690" s="36"/>
      <c r="C690" s="36"/>
      <c r="D690" s="36"/>
      <c r="E690" s="36"/>
      <c r="F690" s="36"/>
      <c r="G690" s="36"/>
      <c r="H690" s="36"/>
      <c r="I690" s="36"/>
      <c r="J690" s="36"/>
      <c r="K690" s="36"/>
      <c r="L690" s="36"/>
      <c r="M690" s="36"/>
      <c r="N690" s="36"/>
      <c r="O690" s="36"/>
      <c r="P690" s="36"/>
      <c r="Q690" s="36"/>
      <c r="R690" s="36"/>
      <c r="S690" s="36"/>
      <c r="T690" s="36"/>
      <c r="U690" s="36"/>
      <c r="V690" s="36"/>
      <c r="W690" s="36"/>
      <c r="X690" s="36"/>
      <c r="BS690" s="1"/>
      <c r="BT690" s="1"/>
      <c r="BU690" s="1"/>
      <c r="BV690" s="1"/>
      <c r="BW690" s="1"/>
      <c r="BX690" s="1"/>
      <c r="BY690" s="1"/>
      <c r="BZ690" s="1"/>
      <c r="CA690" s="1"/>
      <c r="CB690" s="1"/>
      <c r="CC690" s="1"/>
      <c r="CD690" s="1"/>
      <c r="CE690" s="1"/>
      <c r="CF690" s="1"/>
      <c r="CG690" s="1"/>
      <c r="CH690" s="1"/>
      <c r="CI690" s="1"/>
      <c r="CJ690" s="1"/>
      <c r="CK690" s="1"/>
      <c r="CL690" s="1"/>
      <c r="CM690" s="1"/>
      <c r="CN690" s="1"/>
      <c r="CO690" s="1"/>
      <c r="CP690" s="1"/>
      <c r="CQ690" s="1"/>
      <c r="CR690" s="1"/>
      <c r="CS690" s="1"/>
      <c r="CT690" s="1"/>
      <c r="CU690" s="1"/>
      <c r="CV690" s="1"/>
      <c r="CW690" s="1"/>
      <c r="CX690" s="1"/>
      <c r="CY690" s="1"/>
      <c r="CZ690" s="1"/>
      <c r="DA690" s="1"/>
      <c r="DB690" s="1"/>
      <c r="DC690" s="1"/>
      <c r="DD690" s="1"/>
      <c r="DE690" s="1"/>
      <c r="DF690" s="1"/>
      <c r="DG690" s="1"/>
      <c r="DH690" s="1"/>
      <c r="DI690" s="1"/>
      <c r="DJ690" s="1"/>
      <c r="DK690" s="1"/>
      <c r="DL690" s="1"/>
      <c r="DM690" s="1"/>
      <c r="DN690" s="1"/>
      <c r="DO690" s="1"/>
    </row>
    <row r="691" spans="1:119" ht="13.5" customHeight="1" x14ac:dyDescent="0.2">
      <c r="A691" s="36"/>
      <c r="B691" s="36"/>
      <c r="C691" s="36"/>
      <c r="D691" s="36"/>
      <c r="E691" s="36"/>
      <c r="F691" s="36"/>
      <c r="G691" s="36"/>
      <c r="H691" s="36"/>
      <c r="I691" s="36"/>
      <c r="J691" s="36"/>
      <c r="K691" s="36"/>
      <c r="L691" s="36"/>
      <c r="M691" s="36"/>
      <c r="N691" s="36"/>
      <c r="O691" s="36"/>
      <c r="P691" s="36"/>
      <c r="Q691" s="36"/>
      <c r="R691" s="36"/>
      <c r="S691" s="36"/>
      <c r="T691" s="36"/>
      <c r="U691" s="36"/>
      <c r="V691" s="36"/>
      <c r="W691" s="36"/>
      <c r="X691" s="36"/>
      <c r="BS691" s="1"/>
      <c r="BT691" s="1"/>
      <c r="BU691" s="1"/>
      <c r="BV691" s="1"/>
      <c r="BW691" s="1"/>
      <c r="BX691" s="1"/>
      <c r="BY691" s="1"/>
      <c r="BZ691" s="1"/>
      <c r="CA691" s="1"/>
      <c r="CB691" s="1"/>
      <c r="CC691" s="1"/>
      <c r="CD691" s="1"/>
      <c r="CE691" s="1"/>
      <c r="CF691" s="1"/>
      <c r="CG691" s="1"/>
      <c r="CH691" s="1"/>
      <c r="CI691" s="1"/>
      <c r="CJ691" s="1"/>
      <c r="CK691" s="1"/>
      <c r="CL691" s="1"/>
      <c r="CM691" s="1"/>
      <c r="CN691" s="1"/>
      <c r="CO691" s="1"/>
      <c r="CP691" s="1"/>
      <c r="CQ691" s="1"/>
      <c r="CR691" s="1"/>
      <c r="CS691" s="1"/>
      <c r="CT691" s="1"/>
      <c r="CU691" s="1"/>
      <c r="CV691" s="1"/>
      <c r="CW691" s="1"/>
      <c r="CX691" s="1"/>
      <c r="CY691" s="1"/>
      <c r="CZ691" s="1"/>
      <c r="DA691" s="1"/>
      <c r="DB691" s="1"/>
      <c r="DC691" s="1"/>
      <c r="DD691" s="1"/>
      <c r="DE691" s="1"/>
      <c r="DF691" s="1"/>
      <c r="DG691" s="1"/>
      <c r="DH691" s="1"/>
      <c r="DI691" s="1"/>
      <c r="DJ691" s="1"/>
      <c r="DK691" s="1"/>
      <c r="DL691" s="1"/>
      <c r="DM691" s="1"/>
      <c r="DN691" s="1"/>
      <c r="DO691" s="1"/>
    </row>
    <row r="692" spans="1:119" ht="13.5" customHeight="1" x14ac:dyDescent="0.2">
      <c r="A692" s="36"/>
      <c r="B692" s="36"/>
      <c r="C692" s="36"/>
      <c r="D692" s="36"/>
      <c r="E692" s="36"/>
      <c r="F692" s="36"/>
      <c r="G692" s="36"/>
      <c r="H692" s="36"/>
      <c r="I692" s="36"/>
      <c r="J692" s="36"/>
      <c r="K692" s="36"/>
      <c r="L692" s="36"/>
      <c r="M692" s="36"/>
      <c r="N692" s="36"/>
      <c r="O692" s="36"/>
      <c r="P692" s="36"/>
      <c r="Q692" s="36"/>
      <c r="R692" s="36"/>
      <c r="S692" s="36"/>
      <c r="T692" s="36"/>
      <c r="U692" s="36"/>
      <c r="V692" s="36"/>
      <c r="W692" s="36"/>
      <c r="X692" s="36"/>
      <c r="BS692" s="1"/>
      <c r="BT692" s="1"/>
      <c r="BU692" s="1"/>
      <c r="BV692" s="1"/>
      <c r="BW692" s="1"/>
      <c r="BX692" s="1"/>
      <c r="BY692" s="1"/>
      <c r="BZ692" s="1"/>
      <c r="CA692" s="1"/>
      <c r="CB692" s="1"/>
      <c r="CC692" s="1"/>
      <c r="CD692" s="1"/>
      <c r="CE692" s="1"/>
      <c r="CF692" s="1"/>
      <c r="CG692" s="1"/>
      <c r="CH692" s="1"/>
      <c r="CI692" s="1"/>
      <c r="CJ692" s="1"/>
      <c r="CK692" s="1"/>
      <c r="CL692" s="1"/>
      <c r="CM692" s="1"/>
      <c r="CN692" s="1"/>
      <c r="CO692" s="1"/>
      <c r="CP692" s="1"/>
      <c r="CQ692" s="1"/>
      <c r="CR692" s="1"/>
      <c r="CS692" s="1"/>
      <c r="CT692" s="1"/>
      <c r="CU692" s="1"/>
      <c r="CV692" s="1"/>
      <c r="CW692" s="1"/>
      <c r="CX692" s="1"/>
      <c r="CY692" s="1"/>
      <c r="CZ692" s="1"/>
      <c r="DA692" s="1"/>
      <c r="DB692" s="1"/>
      <c r="DC692" s="1"/>
      <c r="DD692" s="1"/>
      <c r="DE692" s="1"/>
      <c r="DF692" s="1"/>
      <c r="DG692" s="1"/>
      <c r="DH692" s="1"/>
      <c r="DI692" s="1"/>
      <c r="DJ692" s="1"/>
      <c r="DK692" s="1"/>
      <c r="DL692" s="1"/>
      <c r="DM692" s="1"/>
      <c r="DN692" s="1"/>
      <c r="DO692" s="1"/>
    </row>
    <row r="693" spans="1:119" ht="13.5" customHeight="1" x14ac:dyDescent="0.2">
      <c r="A693" s="36"/>
      <c r="B693" s="36"/>
      <c r="C693" s="36"/>
      <c r="D693" s="36"/>
      <c r="E693" s="36"/>
      <c r="F693" s="36"/>
      <c r="G693" s="36"/>
      <c r="H693" s="36"/>
      <c r="I693" s="36"/>
      <c r="J693" s="36"/>
      <c r="K693" s="36"/>
      <c r="L693" s="36"/>
      <c r="M693" s="36"/>
      <c r="N693" s="36"/>
      <c r="O693" s="36"/>
      <c r="P693" s="36"/>
      <c r="Q693" s="36"/>
      <c r="R693" s="36"/>
      <c r="S693" s="36"/>
      <c r="T693" s="36"/>
      <c r="U693" s="36"/>
      <c r="V693" s="36"/>
      <c r="W693" s="36"/>
      <c r="X693" s="36"/>
      <c r="BS693" s="1"/>
      <c r="BT693" s="1"/>
      <c r="BU693" s="1"/>
      <c r="BV693" s="1"/>
      <c r="BW693" s="1"/>
      <c r="BX693" s="1"/>
      <c r="BY693" s="1"/>
      <c r="BZ693" s="1"/>
      <c r="CA693" s="1"/>
      <c r="CB693" s="1"/>
      <c r="CC693" s="1"/>
      <c r="CD693" s="1"/>
      <c r="CE693" s="1"/>
      <c r="CF693" s="1"/>
      <c r="CG693" s="1"/>
      <c r="CH693" s="1"/>
      <c r="CI693" s="1"/>
      <c r="CJ693" s="1"/>
      <c r="CK693" s="1"/>
      <c r="CL693" s="1"/>
      <c r="CM693" s="1"/>
      <c r="CN693" s="1"/>
      <c r="CO693" s="1"/>
      <c r="CP693" s="1"/>
      <c r="CQ693" s="1"/>
      <c r="CR693" s="1"/>
      <c r="CS693" s="1"/>
      <c r="CT693" s="1"/>
      <c r="CU693" s="1"/>
      <c r="CV693" s="1"/>
      <c r="CW693" s="1"/>
      <c r="CX693" s="1"/>
      <c r="CY693" s="1"/>
      <c r="CZ693" s="1"/>
      <c r="DA693" s="1"/>
      <c r="DB693" s="1"/>
      <c r="DC693" s="1"/>
      <c r="DD693" s="1"/>
      <c r="DE693" s="1"/>
      <c r="DF693" s="1"/>
      <c r="DG693" s="1"/>
      <c r="DH693" s="1"/>
      <c r="DI693" s="1"/>
      <c r="DJ693" s="1"/>
      <c r="DK693" s="1"/>
      <c r="DL693" s="1"/>
      <c r="DM693" s="1"/>
      <c r="DN693" s="1"/>
      <c r="DO693" s="1"/>
    </row>
    <row r="694" spans="1:119" ht="13.5" customHeight="1" x14ac:dyDescent="0.2">
      <c r="A694" s="36"/>
      <c r="B694" s="36"/>
      <c r="C694" s="36"/>
      <c r="D694" s="36"/>
      <c r="E694" s="36"/>
      <c r="F694" s="36"/>
      <c r="G694" s="36"/>
      <c r="H694" s="36"/>
      <c r="I694" s="36"/>
      <c r="J694" s="36"/>
      <c r="K694" s="36"/>
      <c r="L694" s="36"/>
      <c r="M694" s="36"/>
      <c r="N694" s="36"/>
      <c r="O694" s="36"/>
      <c r="P694" s="36"/>
      <c r="Q694" s="36"/>
      <c r="R694" s="36"/>
      <c r="S694" s="36"/>
      <c r="T694" s="36"/>
      <c r="U694" s="36"/>
      <c r="V694" s="36"/>
      <c r="W694" s="36"/>
      <c r="X694" s="36"/>
      <c r="BS694" s="1"/>
      <c r="BT694" s="1"/>
      <c r="BU694" s="1"/>
      <c r="BV694" s="1"/>
      <c r="BW694" s="1"/>
      <c r="BX694" s="1"/>
      <c r="BY694" s="1"/>
      <c r="BZ694" s="1"/>
      <c r="CA694" s="1"/>
      <c r="CB694" s="1"/>
      <c r="CC694" s="1"/>
      <c r="CD694" s="1"/>
      <c r="CE694" s="1"/>
      <c r="CF694" s="1"/>
      <c r="CG694" s="1"/>
      <c r="CH694" s="1"/>
      <c r="CI694" s="1"/>
      <c r="CJ694" s="1"/>
      <c r="CK694" s="1"/>
      <c r="CL694" s="1"/>
      <c r="CM694" s="1"/>
      <c r="CN694" s="1"/>
      <c r="CO694" s="1"/>
      <c r="CP694" s="1"/>
      <c r="CQ694" s="1"/>
      <c r="CR694" s="1"/>
      <c r="CS694" s="1"/>
      <c r="CT694" s="1"/>
      <c r="CU694" s="1"/>
      <c r="CV694" s="1"/>
      <c r="CW694" s="1"/>
      <c r="CX694" s="1"/>
      <c r="CY694" s="1"/>
      <c r="CZ694" s="1"/>
      <c r="DA694" s="1"/>
      <c r="DB694" s="1"/>
      <c r="DC694" s="1"/>
      <c r="DD694" s="1"/>
      <c r="DE694" s="1"/>
      <c r="DF694" s="1"/>
      <c r="DG694" s="1"/>
      <c r="DH694" s="1"/>
      <c r="DI694" s="1"/>
      <c r="DJ694" s="1"/>
      <c r="DK694" s="1"/>
      <c r="DL694" s="1"/>
      <c r="DM694" s="1"/>
      <c r="DN694" s="1"/>
      <c r="DO694" s="1"/>
    </row>
    <row r="695" spans="1:119" ht="13.5" customHeight="1" x14ac:dyDescent="0.2">
      <c r="A695" s="36"/>
      <c r="B695" s="36"/>
      <c r="C695" s="36"/>
      <c r="D695" s="36"/>
      <c r="E695" s="36"/>
      <c r="F695" s="36"/>
      <c r="G695" s="36"/>
      <c r="H695" s="36"/>
      <c r="I695" s="36"/>
      <c r="J695" s="36"/>
      <c r="K695" s="36"/>
      <c r="L695" s="36"/>
      <c r="M695" s="36"/>
      <c r="N695" s="36"/>
      <c r="O695" s="36"/>
      <c r="P695" s="36"/>
      <c r="Q695" s="36"/>
      <c r="R695" s="36"/>
      <c r="S695" s="36"/>
      <c r="T695" s="36"/>
      <c r="U695" s="36"/>
      <c r="V695" s="36"/>
      <c r="W695" s="36"/>
      <c r="X695" s="36"/>
      <c r="BS695" s="1"/>
      <c r="BT695" s="1"/>
      <c r="BU695" s="1"/>
      <c r="BV695" s="1"/>
      <c r="BW695" s="1"/>
      <c r="BX695" s="1"/>
      <c r="BY695" s="1"/>
      <c r="BZ695" s="1"/>
      <c r="CA695" s="1"/>
      <c r="CB695" s="1"/>
      <c r="CC695" s="1"/>
      <c r="CD695" s="1"/>
      <c r="CE695" s="1"/>
      <c r="CF695" s="1"/>
      <c r="CG695" s="1"/>
      <c r="CH695" s="1"/>
      <c r="CI695" s="1"/>
      <c r="CJ695" s="1"/>
      <c r="CK695" s="1"/>
      <c r="CL695" s="1"/>
      <c r="CM695" s="1"/>
      <c r="CN695" s="1"/>
      <c r="CO695" s="1"/>
      <c r="CP695" s="1"/>
      <c r="CQ695" s="1"/>
      <c r="CR695" s="1"/>
      <c r="CS695" s="1"/>
      <c r="CT695" s="1"/>
      <c r="CU695" s="1"/>
      <c r="CV695" s="1"/>
      <c r="CW695" s="1"/>
      <c r="CX695" s="1"/>
      <c r="CY695" s="1"/>
      <c r="CZ695" s="1"/>
      <c r="DA695" s="1"/>
      <c r="DB695" s="1"/>
      <c r="DC695" s="1"/>
      <c r="DD695" s="1"/>
      <c r="DE695" s="1"/>
      <c r="DF695" s="1"/>
      <c r="DG695" s="1"/>
      <c r="DH695" s="1"/>
      <c r="DI695" s="1"/>
      <c r="DJ695" s="1"/>
      <c r="DK695" s="1"/>
      <c r="DL695" s="1"/>
      <c r="DM695" s="1"/>
      <c r="DN695" s="1"/>
      <c r="DO695" s="1"/>
    </row>
    <row r="696" spans="1:119" ht="13.5" customHeight="1" x14ac:dyDescent="0.2">
      <c r="A696" s="36"/>
      <c r="B696" s="36"/>
      <c r="C696" s="36"/>
      <c r="D696" s="36"/>
      <c r="E696" s="36"/>
      <c r="F696" s="36"/>
      <c r="G696" s="36"/>
      <c r="H696" s="36"/>
      <c r="I696" s="36"/>
      <c r="J696" s="36"/>
      <c r="K696" s="36"/>
      <c r="L696" s="36"/>
      <c r="M696" s="36"/>
      <c r="N696" s="36"/>
      <c r="O696" s="36"/>
      <c r="P696" s="36"/>
      <c r="Q696" s="36"/>
      <c r="R696" s="36"/>
      <c r="S696" s="36"/>
      <c r="T696" s="36"/>
      <c r="U696" s="36"/>
      <c r="V696" s="36"/>
      <c r="W696" s="36"/>
      <c r="X696" s="36"/>
      <c r="BS696" s="1"/>
      <c r="BT696" s="1"/>
      <c r="BU696" s="1"/>
      <c r="BV696" s="1"/>
      <c r="BW696" s="1"/>
      <c r="BX696" s="1"/>
      <c r="BY696" s="1"/>
      <c r="BZ696" s="1"/>
      <c r="CA696" s="1"/>
      <c r="CB696" s="1"/>
      <c r="CC696" s="1"/>
      <c r="CD696" s="1"/>
      <c r="CE696" s="1"/>
      <c r="CF696" s="1"/>
      <c r="CG696" s="1"/>
      <c r="CH696" s="1"/>
      <c r="CI696" s="1"/>
      <c r="CJ696" s="1"/>
      <c r="CK696" s="1"/>
      <c r="CL696" s="1"/>
      <c r="CM696" s="1"/>
      <c r="CN696" s="1"/>
      <c r="CO696" s="1"/>
      <c r="CP696" s="1"/>
      <c r="CQ696" s="1"/>
      <c r="CR696" s="1"/>
      <c r="CS696" s="1"/>
      <c r="CT696" s="1"/>
      <c r="CU696" s="1"/>
      <c r="CV696" s="1"/>
      <c r="CW696" s="1"/>
      <c r="CX696" s="1"/>
      <c r="CY696" s="1"/>
      <c r="CZ696" s="1"/>
      <c r="DA696" s="1"/>
      <c r="DB696" s="1"/>
      <c r="DC696" s="1"/>
      <c r="DD696" s="1"/>
      <c r="DE696" s="1"/>
      <c r="DF696" s="1"/>
      <c r="DG696" s="1"/>
      <c r="DH696" s="1"/>
      <c r="DI696" s="1"/>
      <c r="DJ696" s="1"/>
      <c r="DK696" s="1"/>
      <c r="DL696" s="1"/>
      <c r="DM696" s="1"/>
      <c r="DN696" s="1"/>
      <c r="DO696" s="1"/>
    </row>
    <row r="697" spans="1:119" ht="13.5" customHeight="1" x14ac:dyDescent="0.2">
      <c r="A697" s="36"/>
      <c r="B697" s="36"/>
      <c r="C697" s="36"/>
      <c r="D697" s="36"/>
      <c r="E697" s="36"/>
      <c r="F697" s="36"/>
      <c r="G697" s="36"/>
      <c r="H697" s="36"/>
      <c r="I697" s="36"/>
      <c r="J697" s="36"/>
      <c r="K697" s="36"/>
      <c r="L697" s="36"/>
      <c r="M697" s="36"/>
      <c r="N697" s="36"/>
      <c r="O697" s="36"/>
      <c r="P697" s="36"/>
      <c r="Q697" s="36"/>
      <c r="R697" s="36"/>
      <c r="S697" s="36"/>
      <c r="T697" s="36"/>
      <c r="U697" s="36"/>
      <c r="V697" s="36"/>
      <c r="W697" s="36"/>
      <c r="X697" s="36"/>
      <c r="BS697" s="1"/>
      <c r="BT697" s="1"/>
      <c r="BU697" s="1"/>
      <c r="BV697" s="1"/>
      <c r="BW697" s="1"/>
      <c r="BX697" s="1"/>
      <c r="BY697" s="1"/>
      <c r="BZ697" s="1"/>
      <c r="CA697" s="1"/>
      <c r="CB697" s="1"/>
      <c r="CC697" s="1"/>
      <c r="CD697" s="1"/>
      <c r="CE697" s="1"/>
      <c r="CF697" s="1"/>
      <c r="CG697" s="1"/>
      <c r="CH697" s="1"/>
      <c r="CI697" s="1"/>
      <c r="CJ697" s="1"/>
      <c r="CK697" s="1"/>
      <c r="CL697" s="1"/>
      <c r="CM697" s="1"/>
      <c r="CN697" s="1"/>
      <c r="CO697" s="1"/>
      <c r="CP697" s="1"/>
      <c r="CQ697" s="1"/>
      <c r="CR697" s="1"/>
      <c r="CS697" s="1"/>
      <c r="CT697" s="1"/>
      <c r="CU697" s="1"/>
      <c r="CV697" s="1"/>
      <c r="CW697" s="1"/>
      <c r="CX697" s="1"/>
      <c r="CY697" s="1"/>
      <c r="CZ697" s="1"/>
      <c r="DA697" s="1"/>
      <c r="DB697" s="1"/>
      <c r="DC697" s="1"/>
      <c r="DD697" s="1"/>
      <c r="DE697" s="1"/>
      <c r="DF697" s="1"/>
      <c r="DG697" s="1"/>
      <c r="DH697" s="1"/>
      <c r="DI697" s="1"/>
      <c r="DJ697" s="1"/>
      <c r="DK697" s="1"/>
      <c r="DL697" s="1"/>
      <c r="DM697" s="1"/>
      <c r="DN697" s="1"/>
      <c r="DO697" s="1"/>
    </row>
    <row r="698" spans="1:119" ht="13.5" customHeight="1" x14ac:dyDescent="0.2">
      <c r="A698" s="36"/>
      <c r="B698" s="36"/>
      <c r="C698" s="36"/>
      <c r="D698" s="36"/>
      <c r="E698" s="36"/>
      <c r="F698" s="36"/>
      <c r="G698" s="36"/>
      <c r="H698" s="36"/>
      <c r="I698" s="36"/>
      <c r="J698" s="36"/>
      <c r="K698" s="36"/>
      <c r="L698" s="36"/>
      <c r="M698" s="36"/>
      <c r="N698" s="36"/>
      <c r="O698" s="36"/>
      <c r="P698" s="36"/>
      <c r="Q698" s="36"/>
      <c r="R698" s="36"/>
      <c r="S698" s="36"/>
      <c r="T698" s="36"/>
      <c r="U698" s="36"/>
      <c r="V698" s="36"/>
      <c r="W698" s="36"/>
      <c r="X698" s="36"/>
      <c r="BS698" s="1"/>
      <c r="BT698" s="1"/>
      <c r="BU698" s="1"/>
      <c r="BV698" s="1"/>
      <c r="BW698" s="1"/>
      <c r="BX698" s="1"/>
      <c r="BY698" s="1"/>
      <c r="BZ698" s="1"/>
      <c r="CA698" s="1"/>
      <c r="CB698" s="1"/>
      <c r="CC698" s="1"/>
      <c r="CD698" s="1"/>
      <c r="CE698" s="1"/>
      <c r="CF698" s="1"/>
      <c r="CG698" s="1"/>
      <c r="CH698" s="1"/>
      <c r="CI698" s="1"/>
      <c r="CJ698" s="1"/>
      <c r="CK698" s="1"/>
      <c r="CL698" s="1"/>
      <c r="CM698" s="1"/>
      <c r="CN698" s="1"/>
      <c r="CO698" s="1"/>
      <c r="CP698" s="1"/>
      <c r="CQ698" s="1"/>
      <c r="CR698" s="1"/>
      <c r="CS698" s="1"/>
      <c r="CT698" s="1"/>
      <c r="CU698" s="1"/>
      <c r="CV698" s="1"/>
      <c r="CW698" s="1"/>
      <c r="CX698" s="1"/>
      <c r="CY698" s="1"/>
      <c r="CZ698" s="1"/>
      <c r="DA698" s="1"/>
      <c r="DB698" s="1"/>
      <c r="DC698" s="1"/>
      <c r="DD698" s="1"/>
      <c r="DE698" s="1"/>
      <c r="DF698" s="1"/>
      <c r="DG698" s="1"/>
      <c r="DH698" s="1"/>
      <c r="DI698" s="1"/>
      <c r="DJ698" s="1"/>
      <c r="DK698" s="1"/>
      <c r="DL698" s="1"/>
      <c r="DM698" s="1"/>
      <c r="DN698" s="1"/>
      <c r="DO698" s="1"/>
    </row>
    <row r="699" spans="1:119" ht="13.5" customHeight="1" x14ac:dyDescent="0.2">
      <c r="A699" s="36"/>
      <c r="B699" s="36"/>
      <c r="C699" s="36"/>
      <c r="D699" s="36"/>
      <c r="E699" s="36"/>
      <c r="F699" s="36"/>
      <c r="G699" s="36"/>
      <c r="H699" s="36"/>
      <c r="I699" s="36"/>
      <c r="J699" s="36"/>
      <c r="K699" s="36"/>
      <c r="L699" s="36"/>
      <c r="M699" s="36"/>
      <c r="N699" s="36"/>
      <c r="O699" s="36"/>
      <c r="P699" s="36"/>
      <c r="Q699" s="36"/>
      <c r="R699" s="36"/>
      <c r="S699" s="36"/>
      <c r="T699" s="36"/>
      <c r="U699" s="36"/>
      <c r="V699" s="36"/>
      <c r="W699" s="36"/>
      <c r="X699" s="36"/>
      <c r="BS699" s="1"/>
      <c r="BT699" s="1"/>
      <c r="BU699" s="1"/>
      <c r="BV699" s="1"/>
      <c r="BW699" s="1"/>
      <c r="BX699" s="1"/>
      <c r="BY699" s="1"/>
      <c r="BZ699" s="1"/>
      <c r="CA699" s="1"/>
      <c r="CB699" s="1"/>
      <c r="CC699" s="1"/>
      <c r="CD699" s="1"/>
      <c r="CE699" s="1"/>
      <c r="CF699" s="1"/>
      <c r="CG699" s="1"/>
      <c r="CH699" s="1"/>
      <c r="CI699" s="1"/>
      <c r="CJ699" s="1"/>
      <c r="CK699" s="1"/>
      <c r="CL699" s="1"/>
      <c r="CM699" s="1"/>
      <c r="CN699" s="1"/>
      <c r="CO699" s="1"/>
      <c r="CP699" s="1"/>
      <c r="CQ699" s="1"/>
      <c r="CR699" s="1"/>
      <c r="CS699" s="1"/>
      <c r="CT699" s="1"/>
      <c r="CU699" s="1"/>
      <c r="CV699" s="1"/>
      <c r="CW699" s="1"/>
      <c r="CX699" s="1"/>
      <c r="CY699" s="1"/>
      <c r="CZ699" s="1"/>
      <c r="DA699" s="1"/>
      <c r="DB699" s="1"/>
      <c r="DC699" s="1"/>
      <c r="DD699" s="1"/>
      <c r="DE699" s="1"/>
      <c r="DF699" s="1"/>
      <c r="DG699" s="1"/>
      <c r="DH699" s="1"/>
      <c r="DI699" s="1"/>
      <c r="DJ699" s="1"/>
      <c r="DK699" s="1"/>
      <c r="DL699" s="1"/>
      <c r="DM699" s="1"/>
      <c r="DN699" s="1"/>
      <c r="DO699" s="1"/>
    </row>
    <row r="700" spans="1:119" ht="13.5" customHeight="1" x14ac:dyDescent="0.2">
      <c r="A700" s="36"/>
      <c r="B700" s="36"/>
      <c r="C700" s="36"/>
      <c r="D700" s="36"/>
      <c r="E700" s="36"/>
      <c r="F700" s="36"/>
      <c r="G700" s="36"/>
      <c r="H700" s="36"/>
      <c r="I700" s="36"/>
      <c r="J700" s="36"/>
      <c r="K700" s="36"/>
      <c r="L700" s="36"/>
      <c r="M700" s="36"/>
      <c r="N700" s="36"/>
      <c r="O700" s="36"/>
      <c r="P700" s="36"/>
      <c r="Q700" s="36"/>
      <c r="R700" s="36"/>
      <c r="S700" s="36"/>
      <c r="T700" s="36"/>
      <c r="U700" s="36"/>
      <c r="V700" s="36"/>
      <c r="W700" s="36"/>
      <c r="X700" s="36"/>
      <c r="BS700" s="1"/>
      <c r="BT700" s="1"/>
      <c r="BU700" s="1"/>
      <c r="BV700" s="1"/>
      <c r="BW700" s="1"/>
      <c r="BX700" s="1"/>
      <c r="BY700" s="1"/>
      <c r="BZ700" s="1"/>
      <c r="CA700" s="1"/>
      <c r="CB700" s="1"/>
      <c r="CC700" s="1"/>
      <c r="CD700" s="1"/>
      <c r="CE700" s="1"/>
      <c r="CF700" s="1"/>
      <c r="CG700" s="1"/>
      <c r="CH700" s="1"/>
      <c r="CI700" s="1"/>
      <c r="CJ700" s="1"/>
      <c r="CK700" s="1"/>
      <c r="CL700" s="1"/>
      <c r="CM700" s="1"/>
      <c r="CN700" s="1"/>
      <c r="CO700" s="1"/>
      <c r="CP700" s="1"/>
      <c r="CQ700" s="1"/>
      <c r="CR700" s="1"/>
      <c r="CS700" s="1"/>
      <c r="CT700" s="1"/>
      <c r="CU700" s="1"/>
      <c r="CV700" s="1"/>
      <c r="CW700" s="1"/>
      <c r="CX700" s="1"/>
      <c r="CY700" s="1"/>
      <c r="CZ700" s="1"/>
      <c r="DA700" s="1"/>
      <c r="DB700" s="1"/>
      <c r="DC700" s="1"/>
      <c r="DD700" s="1"/>
      <c r="DE700" s="1"/>
      <c r="DF700" s="1"/>
      <c r="DG700" s="1"/>
      <c r="DH700" s="1"/>
      <c r="DI700" s="1"/>
      <c r="DJ700" s="1"/>
      <c r="DK700" s="1"/>
      <c r="DL700" s="1"/>
      <c r="DM700" s="1"/>
      <c r="DN700" s="1"/>
      <c r="DO700" s="1"/>
    </row>
    <row r="701" spans="1:119" ht="13.5" customHeight="1" x14ac:dyDescent="0.2">
      <c r="A701" s="36"/>
      <c r="B701" s="36"/>
      <c r="C701" s="36"/>
      <c r="D701" s="36"/>
      <c r="E701" s="36"/>
      <c r="F701" s="36"/>
      <c r="G701" s="36"/>
      <c r="H701" s="36"/>
      <c r="I701" s="36"/>
      <c r="J701" s="36"/>
      <c r="K701" s="36"/>
      <c r="L701" s="36"/>
      <c r="M701" s="36"/>
      <c r="N701" s="36"/>
      <c r="O701" s="36"/>
      <c r="P701" s="36"/>
      <c r="Q701" s="36"/>
      <c r="R701" s="36"/>
      <c r="S701" s="36"/>
      <c r="T701" s="36"/>
      <c r="U701" s="36"/>
      <c r="V701" s="36"/>
      <c r="W701" s="36"/>
      <c r="X701" s="36"/>
      <c r="BS701" s="1"/>
      <c r="BT701" s="1"/>
      <c r="BU701" s="1"/>
      <c r="BV701" s="1"/>
      <c r="BW701" s="1"/>
      <c r="BX701" s="1"/>
      <c r="BY701" s="1"/>
      <c r="BZ701" s="1"/>
      <c r="CA701" s="1"/>
      <c r="CB701" s="1"/>
      <c r="CC701" s="1"/>
      <c r="CD701" s="1"/>
      <c r="CE701" s="1"/>
      <c r="CF701" s="1"/>
      <c r="CG701" s="1"/>
      <c r="CH701" s="1"/>
      <c r="CI701" s="1"/>
      <c r="CJ701" s="1"/>
      <c r="CK701" s="1"/>
      <c r="CL701" s="1"/>
      <c r="CM701" s="1"/>
      <c r="CN701" s="1"/>
      <c r="CO701" s="1"/>
      <c r="CP701" s="1"/>
      <c r="CQ701" s="1"/>
      <c r="CR701" s="1"/>
      <c r="CS701" s="1"/>
      <c r="CT701" s="1"/>
      <c r="CU701" s="1"/>
      <c r="CV701" s="1"/>
      <c r="CW701" s="1"/>
      <c r="CX701" s="1"/>
      <c r="CY701" s="1"/>
      <c r="CZ701" s="1"/>
      <c r="DA701" s="1"/>
      <c r="DB701" s="1"/>
      <c r="DC701" s="1"/>
      <c r="DD701" s="1"/>
      <c r="DE701" s="1"/>
      <c r="DF701" s="1"/>
      <c r="DG701" s="1"/>
      <c r="DH701" s="1"/>
      <c r="DI701" s="1"/>
      <c r="DJ701" s="1"/>
      <c r="DK701" s="1"/>
      <c r="DL701" s="1"/>
      <c r="DM701" s="1"/>
      <c r="DN701" s="1"/>
      <c r="DO701" s="1"/>
    </row>
    <row r="702" spans="1:119" ht="13.5" customHeight="1" x14ac:dyDescent="0.2">
      <c r="A702" s="36"/>
      <c r="B702" s="36"/>
      <c r="C702" s="36"/>
      <c r="D702" s="36"/>
      <c r="E702" s="36"/>
      <c r="F702" s="36"/>
      <c r="G702" s="36"/>
      <c r="H702" s="36"/>
      <c r="I702" s="36"/>
      <c r="J702" s="36"/>
      <c r="K702" s="36"/>
      <c r="L702" s="36"/>
      <c r="M702" s="36"/>
      <c r="N702" s="36"/>
      <c r="O702" s="36"/>
      <c r="P702" s="36"/>
      <c r="Q702" s="36"/>
      <c r="R702" s="36"/>
      <c r="S702" s="36"/>
      <c r="T702" s="36"/>
      <c r="U702" s="36"/>
      <c r="V702" s="36"/>
      <c r="W702" s="36"/>
      <c r="X702" s="36"/>
      <c r="BS702" s="1"/>
      <c r="BT702" s="1"/>
      <c r="BU702" s="1"/>
      <c r="BV702" s="1"/>
      <c r="BW702" s="1"/>
      <c r="BX702" s="1"/>
      <c r="BY702" s="1"/>
      <c r="BZ702" s="1"/>
      <c r="CA702" s="1"/>
      <c r="CB702" s="1"/>
      <c r="CC702" s="1"/>
      <c r="CD702" s="1"/>
      <c r="CE702" s="1"/>
      <c r="CF702" s="1"/>
      <c r="CG702" s="1"/>
      <c r="CH702" s="1"/>
      <c r="CI702" s="1"/>
      <c r="CJ702" s="1"/>
      <c r="CK702" s="1"/>
      <c r="CL702" s="1"/>
      <c r="CM702" s="1"/>
      <c r="CN702" s="1"/>
      <c r="CO702" s="1"/>
      <c r="CP702" s="1"/>
      <c r="CQ702" s="1"/>
      <c r="CR702" s="1"/>
      <c r="CS702" s="1"/>
      <c r="CT702" s="1"/>
      <c r="CU702" s="1"/>
      <c r="CV702" s="1"/>
      <c r="CW702" s="1"/>
      <c r="CX702" s="1"/>
      <c r="CY702" s="1"/>
      <c r="CZ702" s="1"/>
      <c r="DA702" s="1"/>
      <c r="DB702" s="1"/>
      <c r="DC702" s="1"/>
      <c r="DD702" s="1"/>
      <c r="DE702" s="1"/>
      <c r="DF702" s="1"/>
      <c r="DG702" s="1"/>
      <c r="DH702" s="1"/>
      <c r="DI702" s="1"/>
      <c r="DJ702" s="1"/>
      <c r="DK702" s="1"/>
      <c r="DL702" s="1"/>
      <c r="DM702" s="1"/>
      <c r="DN702" s="1"/>
      <c r="DO702" s="1"/>
    </row>
    <row r="703" spans="1:119" ht="13.5" customHeight="1" x14ac:dyDescent="0.2">
      <c r="A703" s="36"/>
      <c r="B703" s="36"/>
      <c r="C703" s="36"/>
      <c r="D703" s="36"/>
      <c r="E703" s="36"/>
      <c r="F703" s="36"/>
      <c r="G703" s="36"/>
      <c r="H703" s="36"/>
      <c r="I703" s="36"/>
      <c r="J703" s="36"/>
      <c r="K703" s="36"/>
      <c r="L703" s="36"/>
      <c r="M703" s="36"/>
      <c r="N703" s="36"/>
      <c r="O703" s="36"/>
      <c r="P703" s="36"/>
      <c r="Q703" s="36"/>
      <c r="R703" s="36"/>
      <c r="S703" s="36"/>
      <c r="T703" s="36"/>
      <c r="U703" s="36"/>
      <c r="V703" s="36"/>
      <c r="W703" s="36"/>
      <c r="X703" s="36"/>
      <c r="BS703" s="1"/>
      <c r="BT703" s="1"/>
      <c r="BU703" s="1"/>
      <c r="BV703" s="1"/>
      <c r="BW703" s="1"/>
      <c r="BX703" s="1"/>
      <c r="BY703" s="1"/>
      <c r="BZ703" s="1"/>
      <c r="CA703" s="1"/>
      <c r="CB703" s="1"/>
      <c r="CC703" s="1"/>
      <c r="CD703" s="1"/>
      <c r="CE703" s="1"/>
      <c r="CF703" s="1"/>
      <c r="CG703" s="1"/>
      <c r="CH703" s="1"/>
      <c r="CI703" s="1"/>
      <c r="CJ703" s="1"/>
      <c r="CK703" s="1"/>
      <c r="CL703" s="1"/>
      <c r="CM703" s="1"/>
      <c r="CN703" s="1"/>
      <c r="CO703" s="1"/>
      <c r="CP703" s="1"/>
      <c r="CQ703" s="1"/>
      <c r="CR703" s="1"/>
      <c r="CS703" s="1"/>
      <c r="CT703" s="1"/>
      <c r="CU703" s="1"/>
      <c r="CV703" s="1"/>
      <c r="CW703" s="1"/>
      <c r="CX703" s="1"/>
      <c r="CY703" s="1"/>
      <c r="CZ703" s="1"/>
      <c r="DA703" s="1"/>
      <c r="DB703" s="1"/>
      <c r="DC703" s="1"/>
      <c r="DD703" s="1"/>
      <c r="DE703" s="1"/>
      <c r="DF703" s="1"/>
      <c r="DG703" s="1"/>
      <c r="DH703" s="1"/>
      <c r="DI703" s="1"/>
      <c r="DJ703" s="1"/>
      <c r="DK703" s="1"/>
      <c r="DL703" s="1"/>
      <c r="DM703" s="1"/>
      <c r="DN703" s="1"/>
      <c r="DO703" s="1"/>
    </row>
    <row r="704" spans="1:119" ht="13.5" customHeight="1" x14ac:dyDescent="0.2">
      <c r="A704" s="36"/>
      <c r="B704" s="36"/>
      <c r="C704" s="36"/>
      <c r="D704" s="36"/>
      <c r="E704" s="36"/>
      <c r="F704" s="36"/>
      <c r="G704" s="36"/>
      <c r="H704" s="36"/>
      <c r="I704" s="36"/>
      <c r="J704" s="36"/>
      <c r="K704" s="36"/>
      <c r="L704" s="36"/>
      <c r="M704" s="36"/>
      <c r="N704" s="36"/>
      <c r="O704" s="36"/>
      <c r="P704" s="36"/>
      <c r="Q704" s="36"/>
      <c r="R704" s="36"/>
      <c r="S704" s="36"/>
      <c r="T704" s="36"/>
      <c r="U704" s="36"/>
      <c r="V704" s="36"/>
      <c r="W704" s="36"/>
      <c r="X704" s="36"/>
      <c r="BS704" s="1"/>
      <c r="BT704" s="1"/>
      <c r="BU704" s="1"/>
      <c r="BV704" s="1"/>
      <c r="BW704" s="1"/>
      <c r="BX704" s="1"/>
      <c r="BY704" s="1"/>
      <c r="BZ704" s="1"/>
      <c r="CA704" s="1"/>
      <c r="CB704" s="1"/>
      <c r="CC704" s="1"/>
      <c r="CD704" s="1"/>
      <c r="CE704" s="1"/>
      <c r="CF704" s="1"/>
      <c r="CG704" s="1"/>
      <c r="CH704" s="1"/>
      <c r="CI704" s="1"/>
      <c r="CJ704" s="1"/>
      <c r="CK704" s="1"/>
      <c r="CL704" s="1"/>
      <c r="CM704" s="1"/>
      <c r="CN704" s="1"/>
      <c r="CO704" s="1"/>
      <c r="CP704" s="1"/>
      <c r="CQ704" s="1"/>
      <c r="CR704" s="1"/>
      <c r="CS704" s="1"/>
      <c r="CT704" s="1"/>
      <c r="CU704" s="1"/>
      <c r="CV704" s="1"/>
      <c r="CW704" s="1"/>
      <c r="CX704" s="1"/>
      <c r="CY704" s="1"/>
      <c r="CZ704" s="1"/>
      <c r="DA704" s="1"/>
      <c r="DB704" s="1"/>
      <c r="DC704" s="1"/>
      <c r="DD704" s="1"/>
      <c r="DE704" s="1"/>
      <c r="DF704" s="1"/>
      <c r="DG704" s="1"/>
      <c r="DH704" s="1"/>
      <c r="DI704" s="1"/>
      <c r="DJ704" s="1"/>
      <c r="DK704" s="1"/>
      <c r="DL704" s="1"/>
      <c r="DM704" s="1"/>
      <c r="DN704" s="1"/>
      <c r="DO704" s="1"/>
    </row>
    <row r="705" spans="1:119" ht="13.5" customHeight="1" x14ac:dyDescent="0.2">
      <c r="A705" s="36"/>
      <c r="B705" s="36"/>
      <c r="C705" s="36"/>
      <c r="D705" s="36"/>
      <c r="E705" s="36"/>
      <c r="F705" s="36"/>
      <c r="G705" s="36"/>
      <c r="H705" s="36"/>
      <c r="I705" s="36"/>
      <c r="J705" s="36"/>
      <c r="K705" s="36"/>
      <c r="L705" s="36"/>
      <c r="M705" s="36"/>
      <c r="N705" s="36"/>
      <c r="O705" s="36"/>
      <c r="P705" s="36"/>
      <c r="Q705" s="36"/>
      <c r="R705" s="36"/>
      <c r="S705" s="36"/>
      <c r="T705" s="36"/>
      <c r="U705" s="36"/>
      <c r="V705" s="36"/>
      <c r="W705" s="36"/>
      <c r="X705" s="36"/>
      <c r="BS705" s="1"/>
      <c r="BT705" s="1"/>
      <c r="BU705" s="1"/>
      <c r="BV705" s="1"/>
      <c r="BW705" s="1"/>
      <c r="BX705" s="1"/>
      <c r="BY705" s="1"/>
      <c r="BZ705" s="1"/>
      <c r="CA705" s="1"/>
      <c r="CB705" s="1"/>
      <c r="CC705" s="1"/>
      <c r="CD705" s="1"/>
      <c r="CE705" s="1"/>
      <c r="CF705" s="1"/>
      <c r="CG705" s="1"/>
      <c r="CH705" s="1"/>
      <c r="CI705" s="1"/>
      <c r="CJ705" s="1"/>
      <c r="CK705" s="1"/>
      <c r="CL705" s="1"/>
      <c r="CM705" s="1"/>
      <c r="CN705" s="1"/>
      <c r="CO705" s="1"/>
      <c r="CP705" s="1"/>
      <c r="CQ705" s="1"/>
      <c r="CR705" s="1"/>
      <c r="CS705" s="1"/>
      <c r="CT705" s="1"/>
      <c r="CU705" s="1"/>
      <c r="CV705" s="1"/>
      <c r="CW705" s="1"/>
      <c r="CX705" s="1"/>
      <c r="CY705" s="1"/>
      <c r="CZ705" s="1"/>
      <c r="DA705" s="1"/>
      <c r="DB705" s="1"/>
      <c r="DC705" s="1"/>
      <c r="DD705" s="1"/>
      <c r="DE705" s="1"/>
      <c r="DF705" s="1"/>
      <c r="DG705" s="1"/>
      <c r="DH705" s="1"/>
      <c r="DI705" s="1"/>
      <c r="DJ705" s="1"/>
      <c r="DK705" s="1"/>
      <c r="DL705" s="1"/>
      <c r="DM705" s="1"/>
      <c r="DN705" s="1"/>
      <c r="DO705" s="1"/>
    </row>
    <row r="706" spans="1:119" ht="13.5" customHeight="1" x14ac:dyDescent="0.2">
      <c r="A706" s="36"/>
      <c r="B706" s="36"/>
      <c r="C706" s="36"/>
      <c r="D706" s="36"/>
      <c r="E706" s="36"/>
      <c r="F706" s="36"/>
      <c r="G706" s="36"/>
      <c r="H706" s="36"/>
      <c r="I706" s="36"/>
      <c r="J706" s="36"/>
      <c r="K706" s="36"/>
      <c r="L706" s="36"/>
      <c r="M706" s="36"/>
      <c r="N706" s="36"/>
      <c r="O706" s="36"/>
      <c r="P706" s="36"/>
      <c r="Q706" s="36"/>
      <c r="R706" s="36"/>
      <c r="S706" s="36"/>
      <c r="T706" s="36"/>
      <c r="U706" s="36"/>
      <c r="V706" s="36"/>
      <c r="W706" s="36"/>
      <c r="X706" s="36"/>
      <c r="BS706" s="1"/>
      <c r="BT706" s="1"/>
      <c r="BU706" s="1"/>
      <c r="BV706" s="1"/>
      <c r="BW706" s="1"/>
      <c r="BX706" s="1"/>
      <c r="BY706" s="1"/>
      <c r="BZ706" s="1"/>
      <c r="CA706" s="1"/>
      <c r="CB706" s="1"/>
      <c r="CC706" s="1"/>
      <c r="CD706" s="1"/>
      <c r="CE706" s="1"/>
      <c r="CF706" s="1"/>
      <c r="CG706" s="1"/>
      <c r="CH706" s="1"/>
      <c r="CI706" s="1"/>
      <c r="CJ706" s="1"/>
      <c r="CK706" s="1"/>
      <c r="CL706" s="1"/>
      <c r="CM706" s="1"/>
      <c r="CN706" s="1"/>
      <c r="CO706" s="1"/>
      <c r="CP706" s="1"/>
      <c r="CQ706" s="1"/>
      <c r="CR706" s="1"/>
      <c r="CS706" s="1"/>
      <c r="CT706" s="1"/>
      <c r="CU706" s="1"/>
      <c r="CV706" s="1"/>
      <c r="CW706" s="1"/>
      <c r="CX706" s="1"/>
      <c r="CY706" s="1"/>
      <c r="CZ706" s="1"/>
      <c r="DA706" s="1"/>
      <c r="DB706" s="1"/>
      <c r="DC706" s="1"/>
      <c r="DD706" s="1"/>
      <c r="DE706" s="1"/>
      <c r="DF706" s="1"/>
      <c r="DG706" s="1"/>
      <c r="DH706" s="1"/>
      <c r="DI706" s="1"/>
      <c r="DJ706" s="1"/>
      <c r="DK706" s="1"/>
      <c r="DL706" s="1"/>
      <c r="DM706" s="1"/>
      <c r="DN706" s="1"/>
      <c r="DO706" s="1"/>
    </row>
    <row r="707" spans="1:119" ht="13.5" customHeight="1" x14ac:dyDescent="0.2">
      <c r="A707" s="36"/>
      <c r="B707" s="36"/>
      <c r="C707" s="36"/>
      <c r="D707" s="36"/>
      <c r="E707" s="36"/>
      <c r="F707" s="36"/>
      <c r="G707" s="36"/>
      <c r="H707" s="36"/>
      <c r="I707" s="36"/>
      <c r="J707" s="36"/>
      <c r="K707" s="36"/>
      <c r="L707" s="36"/>
      <c r="M707" s="36"/>
      <c r="N707" s="36"/>
      <c r="O707" s="36"/>
      <c r="P707" s="36"/>
      <c r="Q707" s="36"/>
      <c r="R707" s="36"/>
      <c r="S707" s="36"/>
      <c r="T707" s="36"/>
      <c r="U707" s="36"/>
      <c r="V707" s="36"/>
      <c r="W707" s="36"/>
      <c r="X707" s="36"/>
      <c r="BS707" s="1"/>
      <c r="BT707" s="1"/>
      <c r="BU707" s="1"/>
      <c r="BV707" s="1"/>
      <c r="BW707" s="1"/>
      <c r="BX707" s="1"/>
      <c r="BY707" s="1"/>
      <c r="BZ707" s="1"/>
      <c r="CA707" s="1"/>
      <c r="CB707" s="1"/>
      <c r="CC707" s="1"/>
      <c r="CD707" s="1"/>
      <c r="CE707" s="1"/>
      <c r="CF707" s="1"/>
      <c r="CG707" s="1"/>
      <c r="CH707" s="1"/>
      <c r="CI707" s="1"/>
      <c r="CJ707" s="1"/>
      <c r="CK707" s="1"/>
      <c r="CL707" s="1"/>
      <c r="CM707" s="1"/>
      <c r="CN707" s="1"/>
      <c r="CO707" s="1"/>
      <c r="CP707" s="1"/>
      <c r="CQ707" s="1"/>
      <c r="CR707" s="1"/>
      <c r="CS707" s="1"/>
      <c r="CT707" s="1"/>
      <c r="CU707" s="1"/>
      <c r="CV707" s="1"/>
      <c r="CW707" s="1"/>
      <c r="CX707" s="1"/>
      <c r="CY707" s="1"/>
      <c r="CZ707" s="1"/>
      <c r="DA707" s="1"/>
      <c r="DB707" s="1"/>
      <c r="DC707" s="1"/>
      <c r="DD707" s="1"/>
      <c r="DE707" s="1"/>
      <c r="DF707" s="1"/>
      <c r="DG707" s="1"/>
      <c r="DH707" s="1"/>
      <c r="DI707" s="1"/>
      <c r="DJ707" s="1"/>
      <c r="DK707" s="1"/>
      <c r="DL707" s="1"/>
      <c r="DM707" s="1"/>
      <c r="DN707" s="1"/>
      <c r="DO707" s="1"/>
    </row>
    <row r="708" spans="1:119" ht="13.5" customHeight="1" x14ac:dyDescent="0.2">
      <c r="A708" s="36"/>
      <c r="B708" s="36"/>
      <c r="C708" s="36"/>
      <c r="D708" s="36"/>
      <c r="E708" s="36"/>
      <c r="F708" s="36"/>
      <c r="G708" s="36"/>
      <c r="H708" s="36"/>
      <c r="I708" s="36"/>
      <c r="J708" s="36"/>
      <c r="K708" s="36"/>
      <c r="L708" s="36"/>
      <c r="M708" s="36"/>
      <c r="N708" s="36"/>
      <c r="O708" s="36"/>
      <c r="P708" s="36"/>
      <c r="Q708" s="36"/>
      <c r="R708" s="36"/>
      <c r="S708" s="36"/>
      <c r="T708" s="36"/>
      <c r="U708" s="36"/>
      <c r="V708" s="36"/>
      <c r="W708" s="36"/>
      <c r="X708" s="36"/>
      <c r="BS708" s="1"/>
      <c r="BT708" s="1"/>
      <c r="BU708" s="1"/>
      <c r="BV708" s="1"/>
      <c r="BW708" s="1"/>
      <c r="BX708" s="1"/>
      <c r="BY708" s="1"/>
      <c r="BZ708" s="1"/>
      <c r="CA708" s="1"/>
      <c r="CB708" s="1"/>
      <c r="CC708" s="1"/>
      <c r="CD708" s="1"/>
      <c r="CE708" s="1"/>
      <c r="CF708" s="1"/>
      <c r="CG708" s="1"/>
      <c r="CH708" s="1"/>
      <c r="CI708" s="1"/>
      <c r="CJ708" s="1"/>
      <c r="CK708" s="1"/>
      <c r="CL708" s="1"/>
      <c r="CM708" s="1"/>
      <c r="CN708" s="1"/>
      <c r="CO708" s="1"/>
      <c r="CP708" s="1"/>
      <c r="CQ708" s="1"/>
      <c r="CR708" s="1"/>
      <c r="CS708" s="1"/>
      <c r="CT708" s="1"/>
      <c r="CU708" s="1"/>
      <c r="CV708" s="1"/>
      <c r="CW708" s="1"/>
      <c r="CX708" s="1"/>
      <c r="CY708" s="1"/>
      <c r="CZ708" s="1"/>
      <c r="DA708" s="1"/>
      <c r="DB708" s="1"/>
      <c r="DC708" s="1"/>
      <c r="DD708" s="1"/>
      <c r="DE708" s="1"/>
      <c r="DF708" s="1"/>
      <c r="DG708" s="1"/>
      <c r="DH708" s="1"/>
      <c r="DI708" s="1"/>
      <c r="DJ708" s="1"/>
      <c r="DK708" s="1"/>
      <c r="DL708" s="1"/>
      <c r="DM708" s="1"/>
      <c r="DN708" s="1"/>
      <c r="DO708" s="1"/>
    </row>
    <row r="709" spans="1:119" ht="13.5" customHeight="1" x14ac:dyDescent="0.2">
      <c r="A709" s="36"/>
      <c r="B709" s="36"/>
      <c r="C709" s="36"/>
      <c r="D709" s="36"/>
      <c r="E709" s="36"/>
      <c r="F709" s="36"/>
      <c r="G709" s="36"/>
      <c r="H709" s="36"/>
      <c r="I709" s="36"/>
      <c r="J709" s="36"/>
      <c r="K709" s="36"/>
      <c r="L709" s="36"/>
      <c r="M709" s="36"/>
      <c r="N709" s="36"/>
      <c r="O709" s="36"/>
      <c r="P709" s="36"/>
      <c r="Q709" s="36"/>
      <c r="R709" s="36"/>
      <c r="S709" s="36"/>
      <c r="T709" s="36"/>
      <c r="U709" s="36"/>
      <c r="V709" s="36"/>
      <c r="W709" s="36"/>
      <c r="X709" s="36"/>
      <c r="BS709" s="1"/>
      <c r="BT709" s="1"/>
      <c r="BU709" s="1"/>
      <c r="BV709" s="1"/>
      <c r="BW709" s="1"/>
      <c r="BX709" s="1"/>
      <c r="BY709" s="1"/>
      <c r="BZ709" s="1"/>
      <c r="CA709" s="1"/>
      <c r="CB709" s="1"/>
      <c r="CC709" s="1"/>
      <c r="CD709" s="1"/>
      <c r="CE709" s="1"/>
      <c r="CF709" s="1"/>
      <c r="CG709" s="1"/>
      <c r="CH709" s="1"/>
      <c r="CI709" s="1"/>
      <c r="CJ709" s="1"/>
      <c r="CK709" s="1"/>
      <c r="CL709" s="1"/>
      <c r="CM709" s="1"/>
      <c r="CN709" s="1"/>
      <c r="CO709" s="1"/>
      <c r="CP709" s="1"/>
      <c r="CQ709" s="1"/>
      <c r="CR709" s="1"/>
      <c r="CS709" s="1"/>
      <c r="CT709" s="1"/>
      <c r="CU709" s="1"/>
      <c r="CV709" s="1"/>
      <c r="CW709" s="1"/>
      <c r="CX709" s="1"/>
      <c r="CY709" s="1"/>
      <c r="CZ709" s="1"/>
      <c r="DA709" s="1"/>
      <c r="DB709" s="1"/>
      <c r="DC709" s="1"/>
      <c r="DD709" s="1"/>
      <c r="DE709" s="1"/>
      <c r="DF709" s="1"/>
      <c r="DG709" s="1"/>
      <c r="DH709" s="1"/>
      <c r="DI709" s="1"/>
      <c r="DJ709" s="1"/>
      <c r="DK709" s="1"/>
      <c r="DL709" s="1"/>
      <c r="DM709" s="1"/>
      <c r="DN709" s="1"/>
      <c r="DO709" s="1"/>
    </row>
    <row r="710" spans="1:119" ht="13.5" customHeight="1" x14ac:dyDescent="0.2">
      <c r="A710" s="36"/>
      <c r="B710" s="36"/>
      <c r="C710" s="36"/>
      <c r="D710" s="36"/>
      <c r="E710" s="36"/>
      <c r="F710" s="36"/>
      <c r="G710" s="36"/>
      <c r="H710" s="36"/>
      <c r="I710" s="36"/>
      <c r="J710" s="36"/>
      <c r="K710" s="36"/>
      <c r="L710" s="36"/>
      <c r="M710" s="36"/>
      <c r="N710" s="36"/>
      <c r="O710" s="36"/>
      <c r="P710" s="36"/>
      <c r="Q710" s="36"/>
      <c r="R710" s="36"/>
      <c r="S710" s="36"/>
      <c r="T710" s="36"/>
      <c r="U710" s="36"/>
      <c r="V710" s="36"/>
      <c r="W710" s="36"/>
      <c r="X710" s="36"/>
      <c r="BS710" s="1"/>
      <c r="BT710" s="1"/>
      <c r="BU710" s="1"/>
      <c r="BV710" s="1"/>
      <c r="BW710" s="1"/>
      <c r="BX710" s="1"/>
      <c r="BY710" s="1"/>
      <c r="BZ710" s="1"/>
      <c r="CA710" s="1"/>
      <c r="CB710" s="1"/>
      <c r="CC710" s="1"/>
      <c r="CD710" s="1"/>
      <c r="CE710" s="1"/>
      <c r="CF710" s="1"/>
      <c r="CG710" s="1"/>
      <c r="CH710" s="1"/>
      <c r="CI710" s="1"/>
      <c r="CJ710" s="1"/>
      <c r="CK710" s="1"/>
      <c r="CL710" s="1"/>
      <c r="CM710" s="1"/>
      <c r="CN710" s="1"/>
      <c r="CO710" s="1"/>
      <c r="CP710" s="1"/>
      <c r="CQ710" s="1"/>
      <c r="CR710" s="1"/>
      <c r="CS710" s="1"/>
      <c r="CT710" s="1"/>
      <c r="CU710" s="1"/>
      <c r="CV710" s="1"/>
      <c r="CW710" s="1"/>
      <c r="CX710" s="1"/>
      <c r="CY710" s="1"/>
      <c r="CZ710" s="1"/>
      <c r="DA710" s="1"/>
      <c r="DB710" s="1"/>
      <c r="DC710" s="1"/>
      <c r="DD710" s="1"/>
      <c r="DE710" s="1"/>
      <c r="DF710" s="1"/>
      <c r="DG710" s="1"/>
      <c r="DH710" s="1"/>
      <c r="DI710" s="1"/>
      <c r="DJ710" s="1"/>
      <c r="DK710" s="1"/>
      <c r="DL710" s="1"/>
      <c r="DM710" s="1"/>
      <c r="DN710" s="1"/>
      <c r="DO710" s="1"/>
    </row>
    <row r="711" spans="1:119" ht="13.5" customHeight="1" x14ac:dyDescent="0.2">
      <c r="A711" s="36"/>
      <c r="B711" s="36"/>
      <c r="C711" s="36"/>
      <c r="D711" s="36"/>
      <c r="E711" s="36"/>
      <c r="F711" s="36"/>
      <c r="G711" s="36"/>
      <c r="H711" s="36"/>
      <c r="I711" s="36"/>
      <c r="J711" s="36"/>
      <c r="K711" s="36"/>
      <c r="L711" s="36"/>
      <c r="M711" s="36"/>
      <c r="N711" s="36"/>
      <c r="O711" s="36"/>
      <c r="P711" s="36"/>
      <c r="Q711" s="36"/>
      <c r="R711" s="36"/>
      <c r="S711" s="36"/>
      <c r="T711" s="36"/>
      <c r="U711" s="36"/>
      <c r="V711" s="36"/>
      <c r="W711" s="36"/>
      <c r="X711" s="36"/>
      <c r="BS711" s="1"/>
      <c r="BT711" s="1"/>
      <c r="BU711" s="1"/>
      <c r="BV711" s="1"/>
      <c r="BW711" s="1"/>
      <c r="BX711" s="1"/>
      <c r="BY711" s="1"/>
      <c r="BZ711" s="1"/>
      <c r="CA711" s="1"/>
      <c r="CB711" s="1"/>
      <c r="CC711" s="1"/>
      <c r="CD711" s="1"/>
      <c r="CE711" s="1"/>
      <c r="CF711" s="1"/>
      <c r="CG711" s="1"/>
      <c r="CH711" s="1"/>
      <c r="CI711" s="1"/>
      <c r="CJ711" s="1"/>
      <c r="CK711" s="1"/>
      <c r="CL711" s="1"/>
      <c r="CM711" s="1"/>
      <c r="CN711" s="1"/>
      <c r="CO711" s="1"/>
      <c r="CP711" s="1"/>
      <c r="CQ711" s="1"/>
      <c r="CR711" s="1"/>
      <c r="CS711" s="1"/>
      <c r="CT711" s="1"/>
      <c r="CU711" s="1"/>
      <c r="CV711" s="1"/>
      <c r="CW711" s="1"/>
      <c r="CX711" s="1"/>
      <c r="CY711" s="1"/>
      <c r="CZ711" s="1"/>
      <c r="DA711" s="1"/>
      <c r="DB711" s="1"/>
      <c r="DC711" s="1"/>
      <c r="DD711" s="1"/>
      <c r="DE711" s="1"/>
      <c r="DF711" s="1"/>
      <c r="DG711" s="1"/>
      <c r="DH711" s="1"/>
      <c r="DI711" s="1"/>
      <c r="DJ711" s="1"/>
      <c r="DK711" s="1"/>
      <c r="DL711" s="1"/>
      <c r="DM711" s="1"/>
      <c r="DN711" s="1"/>
      <c r="DO711" s="1"/>
    </row>
    <row r="712" spans="1:119" ht="13.5" customHeight="1" x14ac:dyDescent="0.2">
      <c r="A712" s="36"/>
      <c r="B712" s="36"/>
      <c r="C712" s="36"/>
      <c r="D712" s="36"/>
      <c r="E712" s="36"/>
      <c r="F712" s="36"/>
      <c r="G712" s="36"/>
      <c r="H712" s="36"/>
      <c r="I712" s="36"/>
      <c r="J712" s="36"/>
      <c r="K712" s="36"/>
      <c r="L712" s="36"/>
      <c r="M712" s="36"/>
      <c r="N712" s="36"/>
      <c r="O712" s="36"/>
      <c r="P712" s="36"/>
      <c r="Q712" s="36"/>
      <c r="R712" s="36"/>
      <c r="S712" s="36"/>
      <c r="T712" s="36"/>
      <c r="U712" s="36"/>
      <c r="V712" s="36"/>
      <c r="W712" s="36"/>
      <c r="X712" s="36"/>
      <c r="BS712" s="1"/>
      <c r="BT712" s="1"/>
      <c r="BU712" s="1"/>
      <c r="BV712" s="1"/>
      <c r="BW712" s="1"/>
      <c r="BX712" s="1"/>
      <c r="BY712" s="1"/>
      <c r="BZ712" s="1"/>
      <c r="CA712" s="1"/>
      <c r="CB712" s="1"/>
      <c r="CC712" s="1"/>
      <c r="CD712" s="1"/>
      <c r="CE712" s="1"/>
      <c r="CF712" s="1"/>
      <c r="CG712" s="1"/>
      <c r="CH712" s="1"/>
      <c r="CI712" s="1"/>
      <c r="CJ712" s="1"/>
      <c r="CK712" s="1"/>
      <c r="CL712" s="1"/>
      <c r="CM712" s="1"/>
      <c r="CN712" s="1"/>
      <c r="CO712" s="1"/>
      <c r="CP712" s="1"/>
      <c r="CQ712" s="1"/>
      <c r="CR712" s="1"/>
      <c r="CS712" s="1"/>
      <c r="CT712" s="1"/>
      <c r="CU712" s="1"/>
      <c r="CV712" s="1"/>
      <c r="CW712" s="1"/>
      <c r="CX712" s="1"/>
      <c r="CY712" s="1"/>
      <c r="CZ712" s="1"/>
      <c r="DA712" s="1"/>
      <c r="DB712" s="1"/>
      <c r="DC712" s="1"/>
      <c r="DD712" s="1"/>
      <c r="DE712" s="1"/>
      <c r="DF712" s="1"/>
      <c r="DG712" s="1"/>
      <c r="DH712" s="1"/>
      <c r="DI712" s="1"/>
      <c r="DJ712" s="1"/>
      <c r="DK712" s="1"/>
      <c r="DL712" s="1"/>
      <c r="DM712" s="1"/>
      <c r="DN712" s="1"/>
      <c r="DO712" s="1"/>
    </row>
    <row r="713" spans="1:119" ht="13.5" customHeight="1" x14ac:dyDescent="0.2">
      <c r="A713" s="36"/>
      <c r="B713" s="36"/>
      <c r="C713" s="36"/>
      <c r="D713" s="36"/>
      <c r="E713" s="36"/>
      <c r="F713" s="36"/>
      <c r="G713" s="36"/>
      <c r="H713" s="36"/>
      <c r="I713" s="36"/>
      <c r="J713" s="36"/>
      <c r="K713" s="36"/>
      <c r="L713" s="36"/>
      <c r="M713" s="36"/>
      <c r="N713" s="36"/>
      <c r="O713" s="36"/>
      <c r="P713" s="36"/>
      <c r="Q713" s="36"/>
      <c r="R713" s="36"/>
      <c r="S713" s="36"/>
      <c r="T713" s="36"/>
      <c r="U713" s="36"/>
      <c r="V713" s="36"/>
      <c r="W713" s="36"/>
      <c r="X713" s="36"/>
      <c r="BS713" s="1"/>
      <c r="BT713" s="1"/>
      <c r="BU713" s="1"/>
      <c r="BV713" s="1"/>
      <c r="BW713" s="1"/>
      <c r="BX713" s="1"/>
      <c r="BY713" s="1"/>
      <c r="BZ713" s="1"/>
      <c r="CA713" s="1"/>
      <c r="CB713" s="1"/>
      <c r="CC713" s="1"/>
      <c r="CD713" s="1"/>
      <c r="CE713" s="1"/>
      <c r="CF713" s="1"/>
      <c r="CG713" s="1"/>
      <c r="CH713" s="1"/>
      <c r="CI713" s="1"/>
      <c r="CJ713" s="1"/>
      <c r="CK713" s="1"/>
      <c r="CL713" s="1"/>
      <c r="CM713" s="1"/>
      <c r="CN713" s="1"/>
      <c r="CO713" s="1"/>
      <c r="CP713" s="1"/>
      <c r="CQ713" s="1"/>
      <c r="CR713" s="1"/>
      <c r="CS713" s="1"/>
      <c r="CT713" s="1"/>
      <c r="CU713" s="1"/>
      <c r="CV713" s="1"/>
      <c r="CW713" s="1"/>
      <c r="CX713" s="1"/>
      <c r="CY713" s="1"/>
      <c r="CZ713" s="1"/>
      <c r="DA713" s="1"/>
      <c r="DB713" s="1"/>
      <c r="DC713" s="1"/>
      <c r="DD713" s="1"/>
      <c r="DE713" s="1"/>
      <c r="DF713" s="1"/>
      <c r="DG713" s="1"/>
      <c r="DH713" s="1"/>
      <c r="DI713" s="1"/>
      <c r="DJ713" s="1"/>
      <c r="DK713" s="1"/>
      <c r="DL713" s="1"/>
      <c r="DM713" s="1"/>
      <c r="DN713" s="1"/>
      <c r="DO713" s="1"/>
    </row>
    <row r="714" spans="1:119" ht="13.5" customHeight="1" x14ac:dyDescent="0.2">
      <c r="A714" s="36"/>
      <c r="B714" s="36"/>
      <c r="C714" s="36"/>
      <c r="D714" s="36"/>
      <c r="E714" s="36"/>
      <c r="F714" s="36"/>
      <c r="G714" s="36"/>
      <c r="H714" s="36"/>
      <c r="I714" s="36"/>
      <c r="J714" s="36"/>
      <c r="K714" s="36"/>
      <c r="L714" s="36"/>
      <c r="M714" s="36"/>
      <c r="N714" s="36"/>
      <c r="O714" s="36"/>
      <c r="P714" s="36"/>
      <c r="Q714" s="36"/>
      <c r="R714" s="36"/>
      <c r="S714" s="36"/>
      <c r="T714" s="36"/>
      <c r="U714" s="36"/>
      <c r="V714" s="36"/>
      <c r="W714" s="36"/>
      <c r="X714" s="36"/>
      <c r="BS714" s="1"/>
      <c r="BT714" s="1"/>
      <c r="BU714" s="1"/>
      <c r="BV714" s="1"/>
      <c r="BW714" s="1"/>
      <c r="BX714" s="1"/>
      <c r="BY714" s="1"/>
      <c r="BZ714" s="1"/>
      <c r="CA714" s="1"/>
      <c r="CB714" s="1"/>
      <c r="CC714" s="1"/>
      <c r="CD714" s="1"/>
      <c r="CE714" s="1"/>
      <c r="CF714" s="1"/>
      <c r="CG714" s="1"/>
      <c r="CH714" s="1"/>
      <c r="CI714" s="1"/>
      <c r="CJ714" s="1"/>
      <c r="CK714" s="1"/>
      <c r="CL714" s="1"/>
      <c r="CM714" s="1"/>
      <c r="CN714" s="1"/>
      <c r="CO714" s="1"/>
      <c r="CP714" s="1"/>
      <c r="CQ714" s="1"/>
      <c r="CR714" s="1"/>
      <c r="CS714" s="1"/>
      <c r="CT714" s="1"/>
      <c r="CU714" s="1"/>
      <c r="CV714" s="1"/>
      <c r="CW714" s="1"/>
      <c r="CX714" s="1"/>
      <c r="CY714" s="1"/>
      <c r="CZ714" s="1"/>
      <c r="DA714" s="1"/>
      <c r="DB714" s="1"/>
      <c r="DC714" s="1"/>
      <c r="DD714" s="1"/>
      <c r="DE714" s="1"/>
      <c r="DF714" s="1"/>
      <c r="DG714" s="1"/>
      <c r="DH714" s="1"/>
      <c r="DI714" s="1"/>
      <c r="DJ714" s="1"/>
      <c r="DK714" s="1"/>
      <c r="DL714" s="1"/>
      <c r="DM714" s="1"/>
      <c r="DN714" s="1"/>
      <c r="DO714" s="1"/>
    </row>
    <row r="715" spans="1:119" ht="13.5" customHeight="1" x14ac:dyDescent="0.2">
      <c r="A715" s="36"/>
      <c r="B715" s="36"/>
      <c r="C715" s="36"/>
      <c r="D715" s="36"/>
      <c r="E715" s="36"/>
      <c r="F715" s="36"/>
      <c r="G715" s="36"/>
      <c r="H715" s="36"/>
      <c r="I715" s="36"/>
      <c r="J715" s="36"/>
      <c r="K715" s="36"/>
      <c r="L715" s="36"/>
      <c r="M715" s="36"/>
      <c r="N715" s="36"/>
      <c r="O715" s="36"/>
      <c r="P715" s="36"/>
      <c r="Q715" s="36"/>
      <c r="R715" s="36"/>
      <c r="S715" s="36"/>
      <c r="T715" s="36"/>
      <c r="U715" s="36"/>
      <c r="V715" s="36"/>
      <c r="W715" s="36"/>
      <c r="X715" s="36"/>
      <c r="BS715" s="1"/>
      <c r="BT715" s="1"/>
      <c r="BU715" s="1"/>
      <c r="BV715" s="1"/>
      <c r="BW715" s="1"/>
      <c r="BX715" s="1"/>
      <c r="BY715" s="1"/>
      <c r="BZ715" s="1"/>
      <c r="CA715" s="1"/>
      <c r="CB715" s="1"/>
      <c r="CC715" s="1"/>
      <c r="CD715" s="1"/>
      <c r="CE715" s="1"/>
      <c r="CF715" s="1"/>
      <c r="CG715" s="1"/>
      <c r="CH715" s="1"/>
      <c r="CI715" s="1"/>
      <c r="CJ715" s="1"/>
      <c r="CK715" s="1"/>
      <c r="CL715" s="1"/>
      <c r="CM715" s="1"/>
      <c r="CN715" s="1"/>
      <c r="CO715" s="1"/>
      <c r="CP715" s="1"/>
      <c r="CQ715" s="1"/>
      <c r="CR715" s="1"/>
      <c r="CS715" s="1"/>
      <c r="CT715" s="1"/>
      <c r="CU715" s="1"/>
      <c r="CV715" s="1"/>
      <c r="CW715" s="1"/>
      <c r="CX715" s="1"/>
      <c r="CY715" s="1"/>
      <c r="CZ715" s="1"/>
      <c r="DA715" s="1"/>
      <c r="DB715" s="1"/>
      <c r="DC715" s="1"/>
      <c r="DD715" s="1"/>
      <c r="DE715" s="1"/>
      <c r="DF715" s="1"/>
      <c r="DG715" s="1"/>
      <c r="DH715" s="1"/>
      <c r="DI715" s="1"/>
      <c r="DJ715" s="1"/>
      <c r="DK715" s="1"/>
      <c r="DL715" s="1"/>
      <c r="DM715" s="1"/>
      <c r="DN715" s="1"/>
      <c r="DO715" s="1"/>
    </row>
    <row r="716" spans="1:119" ht="13.5" customHeight="1" x14ac:dyDescent="0.2">
      <c r="A716" s="36"/>
      <c r="B716" s="36"/>
      <c r="C716" s="36"/>
      <c r="D716" s="36"/>
      <c r="E716" s="36"/>
      <c r="F716" s="36"/>
      <c r="G716" s="36"/>
      <c r="H716" s="36"/>
      <c r="I716" s="36"/>
      <c r="J716" s="36"/>
      <c r="K716" s="36"/>
      <c r="L716" s="36"/>
      <c r="M716" s="36"/>
      <c r="N716" s="36"/>
      <c r="O716" s="36"/>
      <c r="P716" s="36"/>
      <c r="Q716" s="36"/>
      <c r="R716" s="36"/>
      <c r="S716" s="36"/>
      <c r="T716" s="36"/>
      <c r="U716" s="36"/>
      <c r="V716" s="36"/>
      <c r="W716" s="36"/>
      <c r="X716" s="36"/>
      <c r="BS716" s="1"/>
      <c r="BT716" s="1"/>
      <c r="BU716" s="1"/>
      <c r="BV716" s="1"/>
      <c r="BW716" s="1"/>
      <c r="BX716" s="1"/>
      <c r="BY716" s="1"/>
      <c r="BZ716" s="1"/>
      <c r="CA716" s="1"/>
      <c r="CB716" s="1"/>
      <c r="CC716" s="1"/>
      <c r="CD716" s="1"/>
      <c r="CE716" s="1"/>
      <c r="CF716" s="1"/>
      <c r="CG716" s="1"/>
      <c r="CH716" s="1"/>
      <c r="CI716" s="1"/>
      <c r="CJ716" s="1"/>
      <c r="CK716" s="1"/>
      <c r="CL716" s="1"/>
      <c r="CM716" s="1"/>
      <c r="CN716" s="1"/>
      <c r="CO716" s="1"/>
      <c r="CP716" s="1"/>
      <c r="CQ716" s="1"/>
      <c r="CR716" s="1"/>
      <c r="CS716" s="1"/>
      <c r="CT716" s="1"/>
      <c r="CU716" s="1"/>
      <c r="CV716" s="1"/>
      <c r="CW716" s="1"/>
      <c r="CX716" s="1"/>
      <c r="CY716" s="1"/>
      <c r="CZ716" s="1"/>
      <c r="DA716" s="1"/>
      <c r="DB716" s="1"/>
      <c r="DC716" s="1"/>
      <c r="DD716" s="1"/>
      <c r="DE716" s="1"/>
      <c r="DF716" s="1"/>
      <c r="DG716" s="1"/>
      <c r="DH716" s="1"/>
      <c r="DI716" s="1"/>
      <c r="DJ716" s="1"/>
      <c r="DK716" s="1"/>
      <c r="DL716" s="1"/>
      <c r="DM716" s="1"/>
      <c r="DN716" s="1"/>
      <c r="DO716" s="1"/>
    </row>
    <row r="717" spans="1:119" ht="13.5" customHeight="1" x14ac:dyDescent="0.2">
      <c r="A717" s="36"/>
      <c r="B717" s="36"/>
      <c r="C717" s="36"/>
      <c r="D717" s="36"/>
      <c r="E717" s="36"/>
      <c r="F717" s="36"/>
      <c r="G717" s="36"/>
      <c r="H717" s="36"/>
      <c r="I717" s="36"/>
      <c r="J717" s="36"/>
      <c r="K717" s="36"/>
      <c r="L717" s="36"/>
      <c r="M717" s="36"/>
      <c r="N717" s="36"/>
      <c r="O717" s="36"/>
      <c r="P717" s="36"/>
      <c r="Q717" s="36"/>
      <c r="R717" s="36"/>
      <c r="S717" s="36"/>
      <c r="T717" s="36"/>
      <c r="U717" s="36"/>
      <c r="V717" s="36"/>
      <c r="W717" s="36"/>
      <c r="X717" s="36"/>
      <c r="BS717" s="1"/>
      <c r="BT717" s="1"/>
      <c r="BU717" s="1"/>
      <c r="BV717" s="1"/>
      <c r="BW717" s="1"/>
      <c r="BX717" s="1"/>
      <c r="BY717" s="1"/>
      <c r="BZ717" s="1"/>
      <c r="CA717" s="1"/>
      <c r="CB717" s="1"/>
      <c r="CC717" s="1"/>
      <c r="CD717" s="1"/>
      <c r="CE717" s="1"/>
      <c r="CF717" s="1"/>
      <c r="CG717" s="1"/>
      <c r="CH717" s="1"/>
      <c r="CI717" s="1"/>
      <c r="CJ717" s="1"/>
      <c r="CK717" s="1"/>
      <c r="CL717" s="1"/>
      <c r="CM717" s="1"/>
      <c r="CN717" s="1"/>
      <c r="CO717" s="1"/>
      <c r="CP717" s="1"/>
      <c r="CQ717" s="1"/>
      <c r="CR717" s="1"/>
      <c r="CS717" s="1"/>
      <c r="CT717" s="1"/>
      <c r="CU717" s="1"/>
      <c r="CV717" s="1"/>
      <c r="CW717" s="1"/>
      <c r="CX717" s="1"/>
      <c r="CY717" s="1"/>
      <c r="CZ717" s="1"/>
      <c r="DA717" s="1"/>
      <c r="DB717" s="1"/>
      <c r="DC717" s="1"/>
      <c r="DD717" s="1"/>
      <c r="DE717" s="1"/>
      <c r="DF717" s="1"/>
      <c r="DG717" s="1"/>
      <c r="DH717" s="1"/>
      <c r="DI717" s="1"/>
      <c r="DJ717" s="1"/>
      <c r="DK717" s="1"/>
      <c r="DL717" s="1"/>
      <c r="DM717" s="1"/>
      <c r="DN717" s="1"/>
      <c r="DO717" s="1"/>
    </row>
    <row r="718" spans="1:119" ht="13.5" customHeight="1" x14ac:dyDescent="0.2">
      <c r="A718" s="36"/>
      <c r="B718" s="36"/>
      <c r="C718" s="36"/>
      <c r="D718" s="36"/>
      <c r="E718" s="36"/>
      <c r="F718" s="36"/>
      <c r="G718" s="36"/>
      <c r="H718" s="36"/>
      <c r="I718" s="36"/>
      <c r="J718" s="36"/>
      <c r="K718" s="36"/>
      <c r="L718" s="36"/>
      <c r="M718" s="36"/>
      <c r="N718" s="36"/>
      <c r="O718" s="36"/>
      <c r="P718" s="36"/>
      <c r="Q718" s="36"/>
      <c r="R718" s="36"/>
      <c r="S718" s="36"/>
      <c r="T718" s="36"/>
      <c r="U718" s="36"/>
      <c r="V718" s="36"/>
      <c r="W718" s="36"/>
      <c r="X718" s="36"/>
      <c r="BS718" s="1"/>
      <c r="BT718" s="1"/>
      <c r="BU718" s="1"/>
      <c r="BV718" s="1"/>
      <c r="BW718" s="1"/>
      <c r="BX718" s="1"/>
      <c r="BY718" s="1"/>
      <c r="BZ718" s="1"/>
      <c r="CA718" s="1"/>
      <c r="CB718" s="1"/>
      <c r="CC718" s="1"/>
      <c r="CD718" s="1"/>
      <c r="CE718" s="1"/>
      <c r="CF718" s="1"/>
      <c r="CG718" s="1"/>
      <c r="CH718" s="1"/>
      <c r="CI718" s="1"/>
      <c r="CJ718" s="1"/>
      <c r="CK718" s="1"/>
      <c r="CL718" s="1"/>
      <c r="CM718" s="1"/>
      <c r="CN718" s="1"/>
      <c r="CO718" s="1"/>
      <c r="CP718" s="1"/>
      <c r="CQ718" s="1"/>
      <c r="CR718" s="1"/>
      <c r="CS718" s="1"/>
      <c r="CT718" s="1"/>
      <c r="CU718" s="1"/>
      <c r="CV718" s="1"/>
      <c r="CW718" s="1"/>
      <c r="CX718" s="1"/>
      <c r="CY718" s="1"/>
      <c r="CZ718" s="1"/>
      <c r="DA718" s="1"/>
      <c r="DB718" s="1"/>
      <c r="DC718" s="1"/>
      <c r="DD718" s="1"/>
      <c r="DE718" s="1"/>
      <c r="DF718" s="1"/>
      <c r="DG718" s="1"/>
      <c r="DH718" s="1"/>
      <c r="DI718" s="1"/>
      <c r="DJ718" s="1"/>
      <c r="DK718" s="1"/>
      <c r="DL718" s="1"/>
      <c r="DM718" s="1"/>
      <c r="DN718" s="1"/>
      <c r="DO718" s="1"/>
    </row>
    <row r="719" spans="1:119" ht="13.5" customHeight="1" x14ac:dyDescent="0.2">
      <c r="A719" s="36"/>
      <c r="B719" s="36"/>
      <c r="C719" s="36"/>
      <c r="D719" s="36"/>
      <c r="E719" s="36"/>
      <c r="F719" s="36"/>
      <c r="G719" s="36"/>
      <c r="H719" s="36"/>
      <c r="I719" s="36"/>
      <c r="J719" s="36"/>
      <c r="K719" s="36"/>
      <c r="L719" s="36"/>
      <c r="M719" s="36"/>
      <c r="N719" s="36"/>
      <c r="O719" s="36"/>
      <c r="P719" s="36"/>
      <c r="Q719" s="36"/>
      <c r="R719" s="36"/>
      <c r="S719" s="36"/>
      <c r="T719" s="36"/>
      <c r="U719" s="36"/>
      <c r="V719" s="36"/>
      <c r="W719" s="36"/>
      <c r="X719" s="36"/>
      <c r="BS719" s="1"/>
      <c r="BT719" s="1"/>
      <c r="BU719" s="1"/>
      <c r="BV719" s="1"/>
      <c r="BW719" s="1"/>
      <c r="BX719" s="1"/>
      <c r="BY719" s="1"/>
      <c r="BZ719" s="1"/>
      <c r="CA719" s="1"/>
      <c r="CB719" s="1"/>
      <c r="CC719" s="1"/>
      <c r="CD719" s="1"/>
      <c r="CE719" s="1"/>
      <c r="CF719" s="1"/>
      <c r="CG719" s="1"/>
      <c r="CH719" s="1"/>
      <c r="CI719" s="1"/>
      <c r="CJ719" s="1"/>
      <c r="CK719" s="1"/>
      <c r="CL719" s="1"/>
      <c r="CM719" s="1"/>
      <c r="CN719" s="1"/>
      <c r="CO719" s="1"/>
      <c r="CP719" s="1"/>
      <c r="CQ719" s="1"/>
      <c r="CR719" s="1"/>
      <c r="CS719" s="1"/>
      <c r="CT719" s="1"/>
      <c r="CU719" s="1"/>
      <c r="CV719" s="1"/>
      <c r="CW719" s="1"/>
      <c r="CX719" s="1"/>
      <c r="CY719" s="1"/>
      <c r="CZ719" s="1"/>
      <c r="DA719" s="1"/>
      <c r="DB719" s="1"/>
      <c r="DC719" s="1"/>
      <c r="DD719" s="1"/>
      <c r="DE719" s="1"/>
      <c r="DF719" s="1"/>
      <c r="DG719" s="1"/>
      <c r="DH719" s="1"/>
      <c r="DI719" s="1"/>
      <c r="DJ719" s="1"/>
      <c r="DK719" s="1"/>
      <c r="DL719" s="1"/>
      <c r="DM719" s="1"/>
      <c r="DN719" s="1"/>
      <c r="DO719" s="1"/>
    </row>
    <row r="720" spans="1:119" ht="13.5" customHeight="1" x14ac:dyDescent="0.2">
      <c r="A720" s="36"/>
      <c r="B720" s="36"/>
      <c r="C720" s="36"/>
      <c r="D720" s="36"/>
      <c r="E720" s="36"/>
      <c r="F720" s="36"/>
      <c r="G720" s="36"/>
      <c r="H720" s="36"/>
      <c r="I720" s="36"/>
      <c r="J720" s="36"/>
      <c r="K720" s="36"/>
      <c r="L720" s="36"/>
      <c r="M720" s="36"/>
      <c r="N720" s="36"/>
      <c r="O720" s="36"/>
      <c r="P720" s="36"/>
      <c r="Q720" s="36"/>
      <c r="R720" s="36"/>
      <c r="S720" s="36"/>
      <c r="T720" s="36"/>
      <c r="U720" s="36"/>
      <c r="V720" s="36"/>
      <c r="W720" s="36"/>
      <c r="X720" s="36"/>
      <c r="BS720" s="1"/>
      <c r="BT720" s="1"/>
      <c r="BU720" s="1"/>
      <c r="BV720" s="1"/>
      <c r="BW720" s="1"/>
      <c r="BX720" s="1"/>
      <c r="BY720" s="1"/>
      <c r="BZ720" s="1"/>
      <c r="CA720" s="1"/>
      <c r="CB720" s="1"/>
      <c r="CC720" s="1"/>
      <c r="CD720" s="1"/>
      <c r="CE720" s="1"/>
      <c r="CF720" s="1"/>
      <c r="CG720" s="1"/>
      <c r="CH720" s="1"/>
      <c r="CI720" s="1"/>
      <c r="CJ720" s="1"/>
      <c r="CK720" s="1"/>
      <c r="CL720" s="1"/>
      <c r="CM720" s="1"/>
      <c r="CN720" s="1"/>
      <c r="CO720" s="1"/>
      <c r="CP720" s="1"/>
      <c r="CQ720" s="1"/>
      <c r="CR720" s="1"/>
      <c r="CS720" s="1"/>
      <c r="CT720" s="1"/>
      <c r="CU720" s="1"/>
      <c r="CV720" s="1"/>
      <c r="CW720" s="1"/>
      <c r="CX720" s="1"/>
      <c r="CY720" s="1"/>
      <c r="CZ720" s="1"/>
      <c r="DA720" s="1"/>
      <c r="DB720" s="1"/>
      <c r="DC720" s="1"/>
      <c r="DD720" s="1"/>
      <c r="DE720" s="1"/>
      <c r="DF720" s="1"/>
      <c r="DG720" s="1"/>
      <c r="DH720" s="1"/>
      <c r="DI720" s="1"/>
      <c r="DJ720" s="1"/>
      <c r="DK720" s="1"/>
      <c r="DL720" s="1"/>
      <c r="DM720" s="1"/>
      <c r="DN720" s="1"/>
      <c r="DO720" s="1"/>
    </row>
    <row r="721" spans="1:119" ht="13.5" customHeight="1" x14ac:dyDescent="0.2">
      <c r="A721" s="36"/>
      <c r="B721" s="36"/>
      <c r="C721" s="36"/>
      <c r="D721" s="36"/>
      <c r="E721" s="36"/>
      <c r="F721" s="36"/>
      <c r="G721" s="36"/>
      <c r="H721" s="36"/>
      <c r="I721" s="36"/>
      <c r="J721" s="36"/>
      <c r="K721" s="36"/>
      <c r="L721" s="36"/>
      <c r="M721" s="36"/>
      <c r="N721" s="36"/>
      <c r="O721" s="36"/>
      <c r="P721" s="36"/>
      <c r="Q721" s="36"/>
      <c r="R721" s="36"/>
      <c r="S721" s="36"/>
      <c r="T721" s="36"/>
      <c r="U721" s="36"/>
      <c r="V721" s="36"/>
      <c r="W721" s="36"/>
      <c r="X721" s="36"/>
      <c r="BS721" s="1"/>
      <c r="BT721" s="1"/>
      <c r="BU721" s="1"/>
      <c r="BV721" s="1"/>
      <c r="BW721" s="1"/>
      <c r="BX721" s="1"/>
      <c r="BY721" s="1"/>
      <c r="BZ721" s="1"/>
      <c r="CA721" s="1"/>
      <c r="CB721" s="1"/>
      <c r="CC721" s="1"/>
      <c r="CD721" s="1"/>
      <c r="CE721" s="1"/>
      <c r="CF721" s="1"/>
      <c r="CG721" s="1"/>
      <c r="CH721" s="1"/>
      <c r="CI721" s="1"/>
      <c r="CJ721" s="1"/>
      <c r="CK721" s="1"/>
      <c r="CL721" s="1"/>
      <c r="CM721" s="1"/>
      <c r="CN721" s="1"/>
      <c r="CO721" s="1"/>
      <c r="CP721" s="1"/>
      <c r="CQ721" s="1"/>
      <c r="CR721" s="1"/>
      <c r="CS721" s="1"/>
      <c r="CT721" s="1"/>
      <c r="CU721" s="1"/>
      <c r="CV721" s="1"/>
      <c r="CW721" s="1"/>
      <c r="CX721" s="1"/>
      <c r="CY721" s="1"/>
      <c r="CZ721" s="1"/>
      <c r="DA721" s="1"/>
      <c r="DB721" s="1"/>
      <c r="DC721" s="1"/>
      <c r="DD721" s="1"/>
      <c r="DE721" s="1"/>
      <c r="DF721" s="1"/>
      <c r="DG721" s="1"/>
      <c r="DH721" s="1"/>
      <c r="DI721" s="1"/>
      <c r="DJ721" s="1"/>
      <c r="DK721" s="1"/>
      <c r="DL721" s="1"/>
      <c r="DM721" s="1"/>
      <c r="DN721" s="1"/>
      <c r="DO721" s="1"/>
    </row>
    <row r="722" spans="1:119" ht="13.5" customHeight="1" x14ac:dyDescent="0.2">
      <c r="A722" s="36"/>
      <c r="B722" s="36"/>
      <c r="C722" s="36"/>
      <c r="D722" s="36"/>
      <c r="E722" s="36"/>
      <c r="F722" s="36"/>
      <c r="G722" s="36"/>
      <c r="H722" s="36"/>
      <c r="I722" s="36"/>
      <c r="J722" s="36"/>
      <c r="K722" s="36"/>
      <c r="L722" s="36"/>
      <c r="M722" s="36"/>
      <c r="N722" s="36"/>
      <c r="O722" s="36"/>
      <c r="P722" s="36"/>
      <c r="Q722" s="36"/>
      <c r="R722" s="36"/>
      <c r="S722" s="36"/>
      <c r="T722" s="36"/>
      <c r="U722" s="36"/>
      <c r="V722" s="36"/>
      <c r="W722" s="36"/>
      <c r="X722" s="36"/>
      <c r="BS722" s="1"/>
      <c r="BT722" s="1"/>
      <c r="BU722" s="1"/>
      <c r="BV722" s="1"/>
      <c r="BW722" s="1"/>
      <c r="BX722" s="1"/>
      <c r="BY722" s="1"/>
      <c r="BZ722" s="1"/>
      <c r="CA722" s="1"/>
      <c r="CB722" s="1"/>
      <c r="CC722" s="1"/>
      <c r="CD722" s="1"/>
      <c r="CE722" s="1"/>
      <c r="CF722" s="1"/>
      <c r="CG722" s="1"/>
      <c r="CH722" s="1"/>
      <c r="CI722" s="1"/>
      <c r="CJ722" s="1"/>
      <c r="CK722" s="1"/>
      <c r="CL722" s="1"/>
      <c r="CM722" s="1"/>
      <c r="CN722" s="1"/>
      <c r="CO722" s="1"/>
      <c r="CP722" s="1"/>
      <c r="CQ722" s="1"/>
      <c r="CR722" s="1"/>
      <c r="CS722" s="1"/>
      <c r="CT722" s="1"/>
      <c r="CU722" s="1"/>
      <c r="CV722" s="1"/>
      <c r="CW722" s="1"/>
      <c r="CX722" s="1"/>
      <c r="CY722" s="1"/>
      <c r="CZ722" s="1"/>
      <c r="DA722" s="1"/>
      <c r="DB722" s="1"/>
      <c r="DC722" s="1"/>
      <c r="DD722" s="1"/>
      <c r="DE722" s="1"/>
      <c r="DF722" s="1"/>
      <c r="DG722" s="1"/>
      <c r="DH722" s="1"/>
      <c r="DI722" s="1"/>
      <c r="DJ722" s="1"/>
      <c r="DK722" s="1"/>
      <c r="DL722" s="1"/>
      <c r="DM722" s="1"/>
      <c r="DN722" s="1"/>
      <c r="DO722" s="1"/>
    </row>
    <row r="723" spans="1:119" ht="13.5" customHeight="1" x14ac:dyDescent="0.2">
      <c r="A723" s="36"/>
      <c r="B723" s="36"/>
      <c r="C723" s="36"/>
      <c r="D723" s="36"/>
      <c r="E723" s="36"/>
      <c r="F723" s="36"/>
      <c r="G723" s="36"/>
      <c r="H723" s="36"/>
      <c r="I723" s="36"/>
      <c r="J723" s="36"/>
      <c r="K723" s="36"/>
      <c r="L723" s="36"/>
      <c r="M723" s="36"/>
      <c r="N723" s="36"/>
      <c r="O723" s="36"/>
      <c r="P723" s="36"/>
      <c r="Q723" s="36"/>
      <c r="R723" s="36"/>
      <c r="S723" s="36"/>
      <c r="T723" s="36"/>
      <c r="U723" s="36"/>
      <c r="V723" s="36"/>
      <c r="W723" s="36"/>
      <c r="X723" s="36"/>
      <c r="BS723" s="1"/>
      <c r="BT723" s="1"/>
      <c r="BU723" s="1"/>
      <c r="BV723" s="1"/>
      <c r="BW723" s="1"/>
      <c r="BX723" s="1"/>
      <c r="BY723" s="1"/>
      <c r="BZ723" s="1"/>
      <c r="CA723" s="1"/>
      <c r="CB723" s="1"/>
      <c r="CC723" s="1"/>
      <c r="CD723" s="1"/>
      <c r="CE723" s="1"/>
      <c r="CF723" s="1"/>
      <c r="CG723" s="1"/>
      <c r="CH723" s="1"/>
      <c r="CI723" s="1"/>
      <c r="CJ723" s="1"/>
      <c r="CK723" s="1"/>
      <c r="CL723" s="1"/>
      <c r="CM723" s="1"/>
      <c r="CN723" s="1"/>
      <c r="CO723" s="1"/>
      <c r="CP723" s="1"/>
      <c r="CQ723" s="1"/>
      <c r="CR723" s="1"/>
      <c r="CS723" s="1"/>
      <c r="CT723" s="1"/>
      <c r="CU723" s="1"/>
      <c r="CV723" s="1"/>
      <c r="CW723" s="1"/>
      <c r="CX723" s="1"/>
      <c r="CY723" s="1"/>
      <c r="CZ723" s="1"/>
      <c r="DA723" s="1"/>
      <c r="DB723" s="1"/>
      <c r="DC723" s="1"/>
      <c r="DD723" s="1"/>
      <c r="DE723" s="1"/>
      <c r="DF723" s="1"/>
      <c r="DG723" s="1"/>
      <c r="DH723" s="1"/>
      <c r="DI723" s="1"/>
      <c r="DJ723" s="1"/>
      <c r="DK723" s="1"/>
      <c r="DL723" s="1"/>
      <c r="DM723" s="1"/>
      <c r="DN723" s="1"/>
      <c r="DO723" s="1"/>
    </row>
    <row r="724" spans="1:119" ht="13.5" customHeight="1" x14ac:dyDescent="0.2">
      <c r="A724" s="36"/>
      <c r="B724" s="36"/>
      <c r="C724" s="36"/>
      <c r="D724" s="36"/>
      <c r="E724" s="36"/>
      <c r="F724" s="36"/>
      <c r="G724" s="36"/>
      <c r="H724" s="36"/>
      <c r="I724" s="36"/>
      <c r="J724" s="36"/>
      <c r="K724" s="36"/>
      <c r="L724" s="36"/>
      <c r="M724" s="36"/>
      <c r="N724" s="36"/>
      <c r="O724" s="36"/>
      <c r="P724" s="36"/>
      <c r="Q724" s="36"/>
      <c r="R724" s="36"/>
      <c r="S724" s="36"/>
      <c r="T724" s="36"/>
      <c r="U724" s="36"/>
      <c r="V724" s="36"/>
      <c r="W724" s="36"/>
      <c r="X724" s="36"/>
      <c r="BS724" s="1"/>
      <c r="BT724" s="1"/>
      <c r="BU724" s="1"/>
      <c r="BV724" s="1"/>
      <c r="BW724" s="1"/>
      <c r="BX724" s="1"/>
      <c r="BY724" s="1"/>
      <c r="BZ724" s="1"/>
      <c r="CA724" s="1"/>
      <c r="CB724" s="1"/>
      <c r="CC724" s="1"/>
      <c r="CD724" s="1"/>
      <c r="CE724" s="1"/>
      <c r="CF724" s="1"/>
      <c r="CG724" s="1"/>
      <c r="CH724" s="1"/>
      <c r="CI724" s="1"/>
      <c r="CJ724" s="1"/>
      <c r="CK724" s="1"/>
      <c r="CL724" s="1"/>
      <c r="CM724" s="1"/>
      <c r="CN724" s="1"/>
      <c r="CO724" s="1"/>
      <c r="CP724" s="1"/>
      <c r="CQ724" s="1"/>
      <c r="CR724" s="1"/>
      <c r="CS724" s="1"/>
      <c r="CT724" s="1"/>
      <c r="CU724" s="1"/>
      <c r="CV724" s="1"/>
      <c r="CW724" s="1"/>
      <c r="CX724" s="1"/>
      <c r="CY724" s="1"/>
      <c r="CZ724" s="1"/>
      <c r="DA724" s="1"/>
      <c r="DB724" s="1"/>
      <c r="DC724" s="1"/>
      <c r="DD724" s="1"/>
      <c r="DE724" s="1"/>
      <c r="DF724" s="1"/>
      <c r="DG724" s="1"/>
      <c r="DH724" s="1"/>
      <c r="DI724" s="1"/>
      <c r="DJ724" s="1"/>
      <c r="DK724" s="1"/>
      <c r="DL724" s="1"/>
      <c r="DM724" s="1"/>
      <c r="DN724" s="1"/>
      <c r="DO724" s="1"/>
    </row>
    <row r="725" spans="1:119" ht="13.5" customHeight="1" x14ac:dyDescent="0.2">
      <c r="A725" s="36"/>
      <c r="B725" s="36"/>
      <c r="C725" s="36"/>
      <c r="D725" s="36"/>
      <c r="E725" s="36"/>
      <c r="F725" s="36"/>
      <c r="G725" s="36"/>
      <c r="H725" s="36"/>
      <c r="I725" s="36"/>
      <c r="J725" s="36"/>
      <c r="K725" s="36"/>
      <c r="L725" s="36"/>
      <c r="M725" s="36"/>
      <c r="N725" s="36"/>
      <c r="O725" s="36"/>
      <c r="P725" s="36"/>
      <c r="Q725" s="36"/>
      <c r="R725" s="36"/>
      <c r="S725" s="36"/>
      <c r="T725" s="36"/>
      <c r="U725" s="36"/>
      <c r="V725" s="36"/>
      <c r="W725" s="36"/>
      <c r="X725" s="36"/>
      <c r="BS725" s="1"/>
      <c r="BT725" s="1"/>
      <c r="BU725" s="1"/>
      <c r="BV725" s="1"/>
      <c r="BW725" s="1"/>
      <c r="BX725" s="1"/>
      <c r="BY725" s="1"/>
      <c r="BZ725" s="1"/>
      <c r="CA725" s="1"/>
      <c r="CB725" s="1"/>
      <c r="CC725" s="1"/>
      <c r="CD725" s="1"/>
      <c r="CE725" s="1"/>
      <c r="CF725" s="1"/>
      <c r="CG725" s="1"/>
      <c r="CH725" s="1"/>
      <c r="CI725" s="1"/>
      <c r="CJ725" s="1"/>
      <c r="CK725" s="1"/>
      <c r="CL725" s="1"/>
      <c r="CM725" s="1"/>
      <c r="CN725" s="1"/>
      <c r="CO725" s="1"/>
      <c r="CP725" s="1"/>
      <c r="CQ725" s="1"/>
      <c r="CR725" s="1"/>
      <c r="CS725" s="1"/>
      <c r="CT725" s="1"/>
      <c r="CU725" s="1"/>
      <c r="CV725" s="1"/>
      <c r="CW725" s="1"/>
      <c r="CX725" s="1"/>
      <c r="CY725" s="1"/>
      <c r="CZ725" s="1"/>
      <c r="DA725" s="1"/>
      <c r="DB725" s="1"/>
      <c r="DC725" s="1"/>
      <c r="DD725" s="1"/>
      <c r="DE725" s="1"/>
      <c r="DF725" s="1"/>
      <c r="DG725" s="1"/>
      <c r="DH725" s="1"/>
      <c r="DI725" s="1"/>
      <c r="DJ725" s="1"/>
      <c r="DK725" s="1"/>
      <c r="DL725" s="1"/>
      <c r="DM725" s="1"/>
      <c r="DN725" s="1"/>
      <c r="DO725" s="1"/>
    </row>
    <row r="726" spans="1:119" ht="13.5" customHeight="1" x14ac:dyDescent="0.2">
      <c r="A726" s="36"/>
      <c r="B726" s="36"/>
      <c r="C726" s="36"/>
      <c r="D726" s="36"/>
      <c r="E726" s="36"/>
      <c r="F726" s="36"/>
      <c r="G726" s="36"/>
      <c r="H726" s="36"/>
      <c r="I726" s="36"/>
      <c r="J726" s="36"/>
      <c r="K726" s="36"/>
      <c r="L726" s="36"/>
      <c r="M726" s="36"/>
      <c r="N726" s="36"/>
      <c r="O726" s="36"/>
      <c r="P726" s="36"/>
      <c r="Q726" s="36"/>
      <c r="R726" s="36"/>
      <c r="S726" s="36"/>
      <c r="T726" s="36"/>
      <c r="U726" s="36"/>
      <c r="V726" s="36"/>
      <c r="W726" s="36"/>
      <c r="X726" s="36"/>
      <c r="BS726" s="1"/>
      <c r="BT726" s="1"/>
      <c r="BU726" s="1"/>
      <c r="BV726" s="1"/>
      <c r="BW726" s="1"/>
      <c r="BX726" s="1"/>
      <c r="BY726" s="1"/>
      <c r="BZ726" s="1"/>
      <c r="CA726" s="1"/>
      <c r="CB726" s="1"/>
      <c r="CC726" s="1"/>
      <c r="CD726" s="1"/>
      <c r="CE726" s="1"/>
      <c r="CF726" s="1"/>
      <c r="CG726" s="1"/>
      <c r="CH726" s="1"/>
      <c r="CI726" s="1"/>
      <c r="CJ726" s="1"/>
      <c r="CK726" s="1"/>
      <c r="CL726" s="1"/>
      <c r="CM726" s="1"/>
      <c r="CN726" s="1"/>
      <c r="CO726" s="1"/>
      <c r="CP726" s="1"/>
      <c r="CQ726" s="1"/>
      <c r="CR726" s="1"/>
      <c r="CS726" s="1"/>
      <c r="CT726" s="1"/>
      <c r="CU726" s="1"/>
      <c r="CV726" s="1"/>
      <c r="CW726" s="1"/>
      <c r="CX726" s="1"/>
      <c r="CY726" s="1"/>
      <c r="CZ726" s="1"/>
      <c r="DA726" s="1"/>
      <c r="DB726" s="1"/>
      <c r="DC726" s="1"/>
      <c r="DD726" s="1"/>
      <c r="DE726" s="1"/>
      <c r="DF726" s="1"/>
      <c r="DG726" s="1"/>
      <c r="DH726" s="1"/>
      <c r="DI726" s="1"/>
      <c r="DJ726" s="1"/>
      <c r="DK726" s="1"/>
      <c r="DL726" s="1"/>
      <c r="DM726" s="1"/>
      <c r="DN726" s="1"/>
      <c r="DO726" s="1"/>
    </row>
    <row r="727" spans="1:119" ht="13.5" customHeight="1" x14ac:dyDescent="0.2">
      <c r="A727" s="36"/>
      <c r="B727" s="36"/>
      <c r="C727" s="36"/>
      <c r="D727" s="36"/>
      <c r="E727" s="36"/>
      <c r="F727" s="36"/>
      <c r="G727" s="36"/>
      <c r="H727" s="36"/>
      <c r="I727" s="36"/>
      <c r="J727" s="36"/>
      <c r="K727" s="36"/>
      <c r="L727" s="36"/>
      <c r="M727" s="36"/>
      <c r="N727" s="36"/>
      <c r="O727" s="36"/>
      <c r="P727" s="36"/>
      <c r="Q727" s="36"/>
      <c r="R727" s="36"/>
      <c r="S727" s="36"/>
      <c r="T727" s="36"/>
      <c r="U727" s="36"/>
      <c r="V727" s="36"/>
      <c r="W727" s="36"/>
      <c r="X727" s="36"/>
      <c r="BS727" s="1"/>
      <c r="BT727" s="1"/>
      <c r="BU727" s="1"/>
      <c r="BV727" s="1"/>
      <c r="BW727" s="1"/>
      <c r="BX727" s="1"/>
      <c r="BY727" s="1"/>
      <c r="BZ727" s="1"/>
      <c r="CA727" s="1"/>
      <c r="CB727" s="1"/>
      <c r="CC727" s="1"/>
      <c r="CD727" s="1"/>
      <c r="CE727" s="1"/>
      <c r="CF727" s="1"/>
      <c r="CG727" s="1"/>
      <c r="CH727" s="1"/>
      <c r="CI727" s="1"/>
      <c r="CJ727" s="1"/>
      <c r="CK727" s="1"/>
      <c r="CL727" s="1"/>
      <c r="CM727" s="1"/>
      <c r="CN727" s="1"/>
      <c r="CO727" s="1"/>
      <c r="CP727" s="1"/>
      <c r="CQ727" s="1"/>
      <c r="CR727" s="1"/>
      <c r="CS727" s="1"/>
      <c r="CT727" s="1"/>
      <c r="CU727" s="1"/>
      <c r="CV727" s="1"/>
      <c r="CW727" s="1"/>
      <c r="CX727" s="1"/>
      <c r="CY727" s="1"/>
      <c r="CZ727" s="1"/>
      <c r="DA727" s="1"/>
      <c r="DB727" s="1"/>
      <c r="DC727" s="1"/>
      <c r="DD727" s="1"/>
      <c r="DE727" s="1"/>
      <c r="DF727" s="1"/>
      <c r="DG727" s="1"/>
      <c r="DH727" s="1"/>
      <c r="DI727" s="1"/>
      <c r="DJ727" s="1"/>
      <c r="DK727" s="1"/>
      <c r="DL727" s="1"/>
      <c r="DM727" s="1"/>
      <c r="DN727" s="1"/>
      <c r="DO727" s="1"/>
    </row>
    <row r="728" spans="1:119" ht="13.5" customHeight="1" x14ac:dyDescent="0.2">
      <c r="A728" s="36"/>
      <c r="B728" s="36"/>
      <c r="C728" s="36"/>
      <c r="D728" s="36"/>
      <c r="E728" s="36"/>
      <c r="F728" s="36"/>
      <c r="G728" s="36"/>
      <c r="H728" s="36"/>
      <c r="I728" s="36"/>
      <c r="J728" s="36"/>
      <c r="K728" s="36"/>
      <c r="L728" s="36"/>
      <c r="M728" s="36"/>
      <c r="N728" s="36"/>
      <c r="O728" s="36"/>
      <c r="P728" s="36"/>
      <c r="Q728" s="36"/>
      <c r="R728" s="36"/>
      <c r="S728" s="36"/>
      <c r="T728" s="36"/>
      <c r="U728" s="36"/>
      <c r="V728" s="36"/>
      <c r="W728" s="36"/>
      <c r="X728" s="36"/>
      <c r="BS728" s="1"/>
      <c r="BT728" s="1"/>
      <c r="BU728" s="1"/>
      <c r="BV728" s="1"/>
      <c r="BW728" s="1"/>
      <c r="BX728" s="1"/>
      <c r="BY728" s="1"/>
      <c r="BZ728" s="1"/>
      <c r="CA728" s="1"/>
      <c r="CB728" s="1"/>
      <c r="CC728" s="1"/>
      <c r="CD728" s="1"/>
      <c r="CE728" s="1"/>
      <c r="CF728" s="1"/>
      <c r="CG728" s="1"/>
      <c r="CH728" s="1"/>
      <c r="CI728" s="1"/>
      <c r="CJ728" s="1"/>
      <c r="CK728" s="1"/>
      <c r="CL728" s="1"/>
      <c r="CM728" s="1"/>
      <c r="CN728" s="1"/>
      <c r="CO728" s="1"/>
      <c r="CP728" s="1"/>
      <c r="CQ728" s="1"/>
      <c r="CR728" s="1"/>
      <c r="CS728" s="1"/>
      <c r="CT728" s="1"/>
      <c r="CU728" s="1"/>
      <c r="CV728" s="1"/>
      <c r="CW728" s="1"/>
      <c r="CX728" s="1"/>
      <c r="CY728" s="1"/>
      <c r="CZ728" s="1"/>
      <c r="DA728" s="1"/>
      <c r="DB728" s="1"/>
      <c r="DC728" s="1"/>
      <c r="DD728" s="1"/>
      <c r="DE728" s="1"/>
      <c r="DF728" s="1"/>
      <c r="DG728" s="1"/>
      <c r="DH728" s="1"/>
      <c r="DI728" s="1"/>
      <c r="DJ728" s="1"/>
      <c r="DK728" s="1"/>
      <c r="DL728" s="1"/>
      <c r="DM728" s="1"/>
      <c r="DN728" s="1"/>
      <c r="DO728" s="1"/>
    </row>
    <row r="729" spans="1:119" ht="13.5" customHeight="1" x14ac:dyDescent="0.2">
      <c r="A729" s="36"/>
      <c r="B729" s="36"/>
      <c r="C729" s="36"/>
      <c r="D729" s="36"/>
      <c r="E729" s="36"/>
      <c r="F729" s="36"/>
      <c r="G729" s="36"/>
      <c r="H729" s="36"/>
      <c r="I729" s="36"/>
      <c r="J729" s="36"/>
      <c r="K729" s="36"/>
      <c r="L729" s="36"/>
      <c r="M729" s="36"/>
      <c r="N729" s="36"/>
      <c r="O729" s="36"/>
      <c r="P729" s="36"/>
      <c r="Q729" s="36"/>
      <c r="R729" s="36"/>
      <c r="S729" s="36"/>
      <c r="T729" s="36"/>
      <c r="U729" s="36"/>
      <c r="V729" s="36"/>
      <c r="W729" s="36"/>
      <c r="X729" s="36"/>
      <c r="BS729" s="1"/>
      <c r="BT729" s="1"/>
      <c r="BU729" s="1"/>
      <c r="BV729" s="1"/>
      <c r="BW729" s="1"/>
      <c r="BX729" s="1"/>
      <c r="BY729" s="1"/>
      <c r="BZ729" s="1"/>
      <c r="CA729" s="1"/>
      <c r="CB729" s="1"/>
      <c r="CC729" s="1"/>
      <c r="CD729" s="1"/>
      <c r="CE729" s="1"/>
      <c r="CF729" s="1"/>
      <c r="CG729" s="1"/>
      <c r="CH729" s="1"/>
      <c r="CI729" s="1"/>
      <c r="CJ729" s="1"/>
      <c r="CK729" s="1"/>
      <c r="CL729" s="1"/>
      <c r="CM729" s="1"/>
      <c r="CN729" s="1"/>
      <c r="CO729" s="1"/>
      <c r="CP729" s="1"/>
      <c r="CQ729" s="1"/>
      <c r="CR729" s="1"/>
      <c r="CS729" s="1"/>
      <c r="CT729" s="1"/>
      <c r="CU729" s="1"/>
      <c r="CV729" s="1"/>
      <c r="CW729" s="1"/>
      <c r="CX729" s="1"/>
      <c r="CY729" s="1"/>
      <c r="CZ729" s="1"/>
      <c r="DA729" s="1"/>
      <c r="DB729" s="1"/>
      <c r="DC729" s="1"/>
      <c r="DD729" s="1"/>
      <c r="DE729" s="1"/>
      <c r="DF729" s="1"/>
      <c r="DG729" s="1"/>
      <c r="DH729" s="1"/>
      <c r="DI729" s="1"/>
      <c r="DJ729" s="1"/>
      <c r="DK729" s="1"/>
      <c r="DL729" s="1"/>
      <c r="DM729" s="1"/>
      <c r="DN729" s="1"/>
      <c r="DO729" s="1"/>
    </row>
    <row r="730" spans="1:119" ht="13.5" customHeight="1" x14ac:dyDescent="0.2">
      <c r="A730" s="36"/>
      <c r="B730" s="36"/>
      <c r="C730" s="36"/>
      <c r="D730" s="36"/>
      <c r="E730" s="36"/>
      <c r="F730" s="36"/>
      <c r="G730" s="36"/>
      <c r="H730" s="36"/>
      <c r="I730" s="36"/>
      <c r="J730" s="36"/>
      <c r="K730" s="36"/>
      <c r="L730" s="36"/>
      <c r="M730" s="36"/>
      <c r="N730" s="36"/>
      <c r="O730" s="36"/>
      <c r="P730" s="36"/>
      <c r="Q730" s="36"/>
      <c r="R730" s="36"/>
      <c r="S730" s="36"/>
      <c r="T730" s="36"/>
      <c r="U730" s="36"/>
      <c r="V730" s="36"/>
      <c r="W730" s="36"/>
      <c r="X730" s="36"/>
      <c r="BS730" s="1"/>
      <c r="BT730" s="1"/>
      <c r="BU730" s="1"/>
      <c r="BV730" s="1"/>
      <c r="BW730" s="1"/>
      <c r="BX730" s="1"/>
      <c r="BY730" s="1"/>
      <c r="BZ730" s="1"/>
      <c r="CA730" s="1"/>
      <c r="CB730" s="1"/>
      <c r="CC730" s="1"/>
      <c r="CD730" s="1"/>
      <c r="CE730" s="1"/>
      <c r="CF730" s="1"/>
      <c r="CG730" s="1"/>
      <c r="CH730" s="1"/>
      <c r="CI730" s="1"/>
      <c r="CJ730" s="1"/>
      <c r="CK730" s="1"/>
      <c r="CL730" s="1"/>
      <c r="CM730" s="1"/>
      <c r="CN730" s="1"/>
      <c r="CO730" s="1"/>
      <c r="CP730" s="1"/>
      <c r="CQ730" s="1"/>
      <c r="CR730" s="1"/>
      <c r="CS730" s="1"/>
      <c r="CT730" s="1"/>
      <c r="CU730" s="1"/>
      <c r="CV730" s="1"/>
      <c r="CW730" s="1"/>
      <c r="CX730" s="1"/>
      <c r="CY730" s="1"/>
      <c r="CZ730" s="1"/>
      <c r="DA730" s="1"/>
      <c r="DB730" s="1"/>
      <c r="DC730" s="1"/>
      <c r="DD730" s="1"/>
      <c r="DE730" s="1"/>
      <c r="DF730" s="1"/>
      <c r="DG730" s="1"/>
      <c r="DH730" s="1"/>
      <c r="DI730" s="1"/>
      <c r="DJ730" s="1"/>
      <c r="DK730" s="1"/>
      <c r="DL730" s="1"/>
      <c r="DM730" s="1"/>
      <c r="DN730" s="1"/>
      <c r="DO730" s="1"/>
    </row>
    <row r="731" spans="1:119" ht="13.5" customHeight="1" x14ac:dyDescent="0.2">
      <c r="A731" s="36"/>
      <c r="B731" s="36"/>
      <c r="C731" s="36"/>
      <c r="D731" s="36"/>
      <c r="E731" s="36"/>
      <c r="F731" s="36"/>
      <c r="G731" s="36"/>
      <c r="H731" s="36"/>
      <c r="I731" s="36"/>
      <c r="J731" s="36"/>
      <c r="K731" s="36"/>
      <c r="L731" s="36"/>
      <c r="M731" s="36"/>
      <c r="N731" s="36"/>
      <c r="O731" s="36"/>
      <c r="P731" s="36"/>
      <c r="Q731" s="36"/>
      <c r="R731" s="36"/>
      <c r="S731" s="36"/>
      <c r="T731" s="36"/>
      <c r="U731" s="36"/>
      <c r="V731" s="36"/>
      <c r="W731" s="36"/>
      <c r="X731" s="36"/>
      <c r="BS731" s="1"/>
      <c r="BT731" s="1"/>
      <c r="BU731" s="1"/>
      <c r="BV731" s="1"/>
      <c r="BW731" s="1"/>
      <c r="BX731" s="1"/>
      <c r="BY731" s="1"/>
      <c r="BZ731" s="1"/>
      <c r="CA731" s="1"/>
      <c r="CB731" s="1"/>
      <c r="CC731" s="1"/>
      <c r="CD731" s="1"/>
      <c r="CE731" s="1"/>
      <c r="CF731" s="1"/>
      <c r="CG731" s="1"/>
      <c r="CH731" s="1"/>
      <c r="CI731" s="1"/>
      <c r="CJ731" s="1"/>
      <c r="CK731" s="1"/>
      <c r="CL731" s="1"/>
      <c r="CM731" s="1"/>
      <c r="CN731" s="1"/>
      <c r="CO731" s="1"/>
      <c r="CP731" s="1"/>
      <c r="CQ731" s="1"/>
      <c r="CR731" s="1"/>
      <c r="CS731" s="1"/>
      <c r="CT731" s="1"/>
      <c r="CU731" s="1"/>
      <c r="CV731" s="1"/>
      <c r="CW731" s="1"/>
      <c r="CX731" s="1"/>
      <c r="CY731" s="1"/>
      <c r="CZ731" s="1"/>
      <c r="DA731" s="1"/>
      <c r="DB731" s="1"/>
      <c r="DC731" s="1"/>
      <c r="DD731" s="1"/>
      <c r="DE731" s="1"/>
      <c r="DF731" s="1"/>
      <c r="DG731" s="1"/>
      <c r="DH731" s="1"/>
      <c r="DI731" s="1"/>
      <c r="DJ731" s="1"/>
      <c r="DK731" s="1"/>
      <c r="DL731" s="1"/>
      <c r="DM731" s="1"/>
      <c r="DN731" s="1"/>
      <c r="DO731" s="1"/>
    </row>
    <row r="732" spans="1:119" ht="13.5" customHeight="1" x14ac:dyDescent="0.2">
      <c r="A732" s="36"/>
      <c r="B732" s="36"/>
      <c r="C732" s="36"/>
      <c r="D732" s="36"/>
      <c r="E732" s="36"/>
      <c r="F732" s="36"/>
      <c r="G732" s="36"/>
      <c r="H732" s="36"/>
      <c r="I732" s="36"/>
      <c r="J732" s="36"/>
      <c r="K732" s="36"/>
      <c r="L732" s="36"/>
      <c r="M732" s="36"/>
      <c r="N732" s="36"/>
      <c r="O732" s="36"/>
      <c r="P732" s="36"/>
      <c r="Q732" s="36"/>
      <c r="R732" s="36"/>
      <c r="S732" s="36"/>
      <c r="T732" s="36"/>
      <c r="U732" s="36"/>
      <c r="V732" s="36"/>
      <c r="W732" s="36"/>
      <c r="X732" s="36"/>
      <c r="BS732" s="1"/>
      <c r="BT732" s="1"/>
      <c r="BU732" s="1"/>
      <c r="BV732" s="1"/>
      <c r="BW732" s="1"/>
      <c r="BX732" s="1"/>
      <c r="BY732" s="1"/>
      <c r="BZ732" s="1"/>
      <c r="CA732" s="1"/>
      <c r="CB732" s="1"/>
      <c r="CC732" s="1"/>
      <c r="CD732" s="1"/>
      <c r="CE732" s="1"/>
      <c r="CF732" s="1"/>
      <c r="CG732" s="1"/>
      <c r="CH732" s="1"/>
      <c r="CI732" s="1"/>
      <c r="CJ732" s="1"/>
      <c r="CK732" s="1"/>
      <c r="CL732" s="1"/>
      <c r="CM732" s="1"/>
      <c r="CN732" s="1"/>
      <c r="CO732" s="1"/>
      <c r="CP732" s="1"/>
      <c r="CQ732" s="1"/>
      <c r="CR732" s="1"/>
      <c r="CS732" s="1"/>
      <c r="CT732" s="1"/>
      <c r="CU732" s="1"/>
      <c r="CV732" s="1"/>
      <c r="CW732" s="1"/>
      <c r="CX732" s="1"/>
      <c r="CY732" s="1"/>
      <c r="CZ732" s="1"/>
      <c r="DA732" s="1"/>
      <c r="DB732" s="1"/>
      <c r="DC732" s="1"/>
      <c r="DD732" s="1"/>
      <c r="DE732" s="1"/>
      <c r="DF732" s="1"/>
      <c r="DG732" s="1"/>
      <c r="DH732" s="1"/>
      <c r="DI732" s="1"/>
      <c r="DJ732" s="1"/>
      <c r="DK732" s="1"/>
      <c r="DL732" s="1"/>
      <c r="DM732" s="1"/>
      <c r="DN732" s="1"/>
      <c r="DO732" s="1"/>
    </row>
    <row r="733" spans="1:119" ht="13.5" customHeight="1" x14ac:dyDescent="0.2">
      <c r="A733" s="36"/>
      <c r="B733" s="36"/>
      <c r="C733" s="36"/>
      <c r="D733" s="36"/>
      <c r="E733" s="36"/>
      <c r="F733" s="36"/>
      <c r="G733" s="36"/>
      <c r="H733" s="36"/>
      <c r="I733" s="36"/>
      <c r="J733" s="36"/>
      <c r="K733" s="36"/>
      <c r="L733" s="36"/>
      <c r="M733" s="36"/>
      <c r="N733" s="36"/>
      <c r="O733" s="36"/>
      <c r="P733" s="36"/>
      <c r="Q733" s="36"/>
      <c r="R733" s="36"/>
      <c r="S733" s="36"/>
      <c r="T733" s="36"/>
      <c r="U733" s="36"/>
      <c r="V733" s="36"/>
      <c r="W733" s="36"/>
      <c r="X733" s="36"/>
      <c r="BS733" s="1"/>
      <c r="BT733" s="1"/>
      <c r="BU733" s="1"/>
      <c r="BV733" s="1"/>
      <c r="BW733" s="1"/>
      <c r="BX733" s="1"/>
      <c r="BY733" s="1"/>
      <c r="BZ733" s="1"/>
      <c r="CA733" s="1"/>
      <c r="CB733" s="1"/>
      <c r="CC733" s="1"/>
      <c r="CD733" s="1"/>
      <c r="CE733" s="1"/>
      <c r="CF733" s="1"/>
      <c r="CG733" s="1"/>
      <c r="CH733" s="1"/>
      <c r="CI733" s="1"/>
      <c r="CJ733" s="1"/>
      <c r="CK733" s="1"/>
      <c r="CL733" s="1"/>
      <c r="CM733" s="1"/>
      <c r="CN733" s="1"/>
      <c r="CO733" s="1"/>
      <c r="CP733" s="1"/>
      <c r="CQ733" s="1"/>
      <c r="CR733" s="1"/>
      <c r="CS733" s="1"/>
      <c r="CT733" s="1"/>
      <c r="CU733" s="1"/>
      <c r="CV733" s="1"/>
      <c r="CW733" s="1"/>
      <c r="CX733" s="1"/>
      <c r="CY733" s="1"/>
      <c r="CZ733" s="1"/>
      <c r="DA733" s="1"/>
      <c r="DB733" s="1"/>
      <c r="DC733" s="1"/>
      <c r="DD733" s="1"/>
      <c r="DE733" s="1"/>
      <c r="DF733" s="1"/>
      <c r="DG733" s="1"/>
      <c r="DH733" s="1"/>
      <c r="DI733" s="1"/>
      <c r="DJ733" s="1"/>
      <c r="DK733" s="1"/>
      <c r="DL733" s="1"/>
      <c r="DM733" s="1"/>
      <c r="DN733" s="1"/>
      <c r="DO733" s="1"/>
    </row>
    <row r="734" spans="1:119" ht="13.5" customHeight="1" x14ac:dyDescent="0.2">
      <c r="A734" s="36"/>
      <c r="B734" s="36"/>
      <c r="C734" s="36"/>
      <c r="D734" s="36"/>
      <c r="E734" s="36"/>
      <c r="F734" s="36"/>
      <c r="G734" s="36"/>
      <c r="H734" s="36"/>
      <c r="I734" s="36"/>
      <c r="J734" s="36"/>
      <c r="K734" s="36"/>
      <c r="L734" s="36"/>
      <c r="M734" s="36"/>
      <c r="N734" s="36"/>
      <c r="O734" s="36"/>
      <c r="P734" s="36"/>
      <c r="Q734" s="36"/>
      <c r="R734" s="36"/>
      <c r="S734" s="36"/>
      <c r="T734" s="36"/>
      <c r="U734" s="36"/>
      <c r="V734" s="36"/>
      <c r="W734" s="36"/>
      <c r="X734" s="36"/>
      <c r="BS734" s="1"/>
      <c r="BT734" s="1"/>
      <c r="BU734" s="1"/>
      <c r="BV734" s="1"/>
      <c r="BW734" s="1"/>
      <c r="BX734" s="1"/>
      <c r="BY734" s="1"/>
      <c r="BZ734" s="1"/>
      <c r="CA734" s="1"/>
      <c r="CB734" s="1"/>
      <c r="CC734" s="1"/>
      <c r="CD734" s="1"/>
      <c r="CE734" s="1"/>
      <c r="CF734" s="1"/>
      <c r="CG734" s="1"/>
      <c r="CH734" s="1"/>
      <c r="CI734" s="1"/>
      <c r="CJ734" s="1"/>
      <c r="CK734" s="1"/>
      <c r="CL734" s="1"/>
      <c r="CM734" s="1"/>
      <c r="CN734" s="1"/>
      <c r="CO734" s="1"/>
      <c r="CP734" s="1"/>
      <c r="CQ734" s="1"/>
      <c r="CR734" s="1"/>
      <c r="CS734" s="1"/>
      <c r="CT734" s="1"/>
      <c r="CU734" s="1"/>
      <c r="CV734" s="1"/>
      <c r="CW734" s="1"/>
      <c r="CX734" s="1"/>
      <c r="CY734" s="1"/>
      <c r="CZ734" s="1"/>
      <c r="DA734" s="1"/>
      <c r="DB734" s="1"/>
      <c r="DC734" s="1"/>
      <c r="DD734" s="1"/>
      <c r="DE734" s="1"/>
      <c r="DF734" s="1"/>
      <c r="DG734" s="1"/>
      <c r="DH734" s="1"/>
      <c r="DI734" s="1"/>
      <c r="DJ734" s="1"/>
      <c r="DK734" s="1"/>
      <c r="DL734" s="1"/>
      <c r="DM734" s="1"/>
      <c r="DN734" s="1"/>
      <c r="DO734" s="1"/>
    </row>
    <row r="735" spans="1:119" ht="13.5" customHeight="1" x14ac:dyDescent="0.2">
      <c r="A735" s="36"/>
      <c r="B735" s="36"/>
      <c r="C735" s="36"/>
      <c r="D735" s="36"/>
      <c r="E735" s="36"/>
      <c r="F735" s="36"/>
      <c r="G735" s="36"/>
      <c r="H735" s="36"/>
      <c r="I735" s="36"/>
      <c r="J735" s="36"/>
      <c r="K735" s="36"/>
      <c r="L735" s="36"/>
      <c r="M735" s="36"/>
      <c r="N735" s="36"/>
      <c r="O735" s="36"/>
      <c r="P735" s="36"/>
      <c r="Q735" s="36"/>
      <c r="R735" s="36"/>
      <c r="S735" s="36"/>
      <c r="T735" s="36"/>
      <c r="U735" s="36"/>
      <c r="V735" s="36"/>
      <c r="W735" s="36"/>
      <c r="X735" s="36"/>
      <c r="BS735" s="1"/>
      <c r="BT735" s="1"/>
      <c r="BU735" s="1"/>
      <c r="BV735" s="1"/>
      <c r="BW735" s="1"/>
      <c r="BX735" s="1"/>
      <c r="BY735" s="1"/>
      <c r="BZ735" s="1"/>
      <c r="CA735" s="1"/>
      <c r="CB735" s="1"/>
      <c r="CC735" s="1"/>
      <c r="CD735" s="1"/>
      <c r="CE735" s="1"/>
      <c r="CF735" s="1"/>
      <c r="CG735" s="1"/>
      <c r="CH735" s="1"/>
      <c r="CI735" s="1"/>
      <c r="CJ735" s="1"/>
      <c r="CK735" s="1"/>
      <c r="CL735" s="1"/>
      <c r="CM735" s="1"/>
      <c r="CN735" s="1"/>
      <c r="CO735" s="1"/>
      <c r="CP735" s="1"/>
      <c r="CQ735" s="1"/>
      <c r="CR735" s="1"/>
      <c r="CS735" s="1"/>
      <c r="CT735" s="1"/>
      <c r="CU735" s="1"/>
      <c r="CV735" s="1"/>
      <c r="CW735" s="1"/>
      <c r="CX735" s="1"/>
      <c r="CY735" s="1"/>
      <c r="CZ735" s="1"/>
      <c r="DA735" s="1"/>
      <c r="DB735" s="1"/>
      <c r="DC735" s="1"/>
      <c r="DD735" s="1"/>
      <c r="DE735" s="1"/>
      <c r="DF735" s="1"/>
      <c r="DG735" s="1"/>
      <c r="DH735" s="1"/>
      <c r="DI735" s="1"/>
      <c r="DJ735" s="1"/>
      <c r="DK735" s="1"/>
      <c r="DL735" s="1"/>
      <c r="DM735" s="1"/>
      <c r="DN735" s="1"/>
      <c r="DO735" s="1"/>
    </row>
    <row r="736" spans="1:119" ht="13.5" customHeight="1" x14ac:dyDescent="0.2">
      <c r="A736" s="36"/>
      <c r="B736" s="36"/>
      <c r="C736" s="36"/>
      <c r="D736" s="36"/>
      <c r="E736" s="36"/>
      <c r="F736" s="36"/>
      <c r="G736" s="36"/>
      <c r="H736" s="36"/>
      <c r="I736" s="36"/>
      <c r="J736" s="36"/>
      <c r="K736" s="36"/>
      <c r="L736" s="36"/>
      <c r="M736" s="36"/>
      <c r="N736" s="36"/>
      <c r="O736" s="36"/>
      <c r="P736" s="36"/>
      <c r="Q736" s="36"/>
      <c r="R736" s="36"/>
      <c r="S736" s="36"/>
      <c r="T736" s="36"/>
      <c r="U736" s="36"/>
      <c r="V736" s="36"/>
      <c r="W736" s="36"/>
      <c r="X736" s="36"/>
      <c r="BS736" s="1"/>
      <c r="BT736" s="1"/>
      <c r="BU736" s="1"/>
      <c r="BV736" s="1"/>
      <c r="BW736" s="1"/>
      <c r="BX736" s="1"/>
      <c r="BY736" s="1"/>
      <c r="BZ736" s="1"/>
      <c r="CA736" s="1"/>
      <c r="CB736" s="1"/>
      <c r="CC736" s="1"/>
      <c r="CD736" s="1"/>
      <c r="CE736" s="1"/>
      <c r="CF736" s="1"/>
      <c r="CG736" s="1"/>
      <c r="CH736" s="1"/>
      <c r="CI736" s="1"/>
      <c r="CJ736" s="1"/>
      <c r="CK736" s="1"/>
      <c r="CL736" s="1"/>
      <c r="CM736" s="1"/>
      <c r="CN736" s="1"/>
      <c r="CO736" s="1"/>
      <c r="CP736" s="1"/>
      <c r="CQ736" s="1"/>
      <c r="CR736" s="1"/>
      <c r="CS736" s="1"/>
      <c r="CT736" s="1"/>
      <c r="CU736" s="1"/>
      <c r="CV736" s="1"/>
      <c r="CW736" s="1"/>
      <c r="CX736" s="1"/>
      <c r="CY736" s="1"/>
      <c r="CZ736" s="1"/>
      <c r="DA736" s="1"/>
      <c r="DB736" s="1"/>
      <c r="DC736" s="1"/>
      <c r="DD736" s="1"/>
      <c r="DE736" s="1"/>
      <c r="DF736" s="1"/>
      <c r="DG736" s="1"/>
      <c r="DH736" s="1"/>
      <c r="DI736" s="1"/>
      <c r="DJ736" s="1"/>
      <c r="DK736" s="1"/>
      <c r="DL736" s="1"/>
      <c r="DM736" s="1"/>
      <c r="DN736" s="1"/>
      <c r="DO736" s="1"/>
    </row>
    <row r="737" spans="1:119" ht="13.5" customHeight="1" x14ac:dyDescent="0.2">
      <c r="A737" s="36"/>
      <c r="B737" s="36"/>
      <c r="C737" s="36"/>
      <c r="D737" s="36"/>
      <c r="E737" s="36"/>
      <c r="F737" s="36"/>
      <c r="G737" s="36"/>
      <c r="H737" s="36"/>
      <c r="I737" s="36"/>
      <c r="J737" s="36"/>
      <c r="K737" s="36"/>
      <c r="L737" s="36"/>
      <c r="M737" s="36"/>
      <c r="N737" s="36"/>
      <c r="O737" s="36"/>
      <c r="P737" s="36"/>
      <c r="Q737" s="36"/>
      <c r="R737" s="36"/>
      <c r="S737" s="36"/>
      <c r="T737" s="36"/>
      <c r="U737" s="36"/>
      <c r="V737" s="36"/>
      <c r="W737" s="36"/>
      <c r="X737" s="36"/>
      <c r="BS737" s="1"/>
      <c r="BT737" s="1"/>
      <c r="BU737" s="1"/>
      <c r="BV737" s="1"/>
      <c r="BW737" s="1"/>
      <c r="BX737" s="1"/>
      <c r="BY737" s="1"/>
      <c r="BZ737" s="1"/>
      <c r="CA737" s="1"/>
      <c r="CB737" s="1"/>
      <c r="CC737" s="1"/>
      <c r="CD737" s="1"/>
      <c r="CE737" s="1"/>
      <c r="CF737" s="1"/>
      <c r="CG737" s="1"/>
      <c r="CH737" s="1"/>
      <c r="CI737" s="1"/>
      <c r="CJ737" s="1"/>
      <c r="CK737" s="1"/>
      <c r="CL737" s="1"/>
      <c r="CM737" s="1"/>
      <c r="CN737" s="1"/>
      <c r="CO737" s="1"/>
      <c r="CP737" s="1"/>
      <c r="CQ737" s="1"/>
      <c r="CR737" s="1"/>
      <c r="CS737" s="1"/>
      <c r="CT737" s="1"/>
      <c r="CU737" s="1"/>
      <c r="CV737" s="1"/>
      <c r="CW737" s="1"/>
      <c r="CX737" s="1"/>
      <c r="CY737" s="1"/>
      <c r="CZ737" s="1"/>
      <c r="DA737" s="1"/>
      <c r="DB737" s="1"/>
      <c r="DC737" s="1"/>
      <c r="DD737" s="1"/>
      <c r="DE737" s="1"/>
      <c r="DF737" s="1"/>
      <c r="DG737" s="1"/>
      <c r="DH737" s="1"/>
      <c r="DI737" s="1"/>
      <c r="DJ737" s="1"/>
      <c r="DK737" s="1"/>
      <c r="DL737" s="1"/>
      <c r="DM737" s="1"/>
      <c r="DN737" s="1"/>
      <c r="DO737" s="1"/>
    </row>
    <row r="738" spans="1:119" ht="13.5" customHeight="1" x14ac:dyDescent="0.2">
      <c r="A738" s="36"/>
      <c r="B738" s="36"/>
      <c r="C738" s="36"/>
      <c r="D738" s="36"/>
      <c r="E738" s="36"/>
      <c r="F738" s="36"/>
      <c r="G738" s="36"/>
      <c r="H738" s="36"/>
      <c r="I738" s="36"/>
      <c r="J738" s="36"/>
      <c r="K738" s="36"/>
      <c r="L738" s="36"/>
      <c r="M738" s="36"/>
      <c r="N738" s="36"/>
      <c r="O738" s="36"/>
      <c r="P738" s="36"/>
      <c r="Q738" s="36"/>
      <c r="R738" s="36"/>
      <c r="S738" s="36"/>
      <c r="T738" s="36"/>
      <c r="U738" s="36"/>
      <c r="V738" s="36"/>
      <c r="W738" s="36"/>
      <c r="X738" s="36"/>
      <c r="BS738" s="1"/>
      <c r="BT738" s="1"/>
      <c r="BU738" s="1"/>
      <c r="BV738" s="1"/>
      <c r="BW738" s="1"/>
      <c r="BX738" s="1"/>
      <c r="BY738" s="1"/>
      <c r="BZ738" s="1"/>
      <c r="CA738" s="1"/>
      <c r="CB738" s="1"/>
      <c r="CC738" s="1"/>
      <c r="CD738" s="1"/>
      <c r="CE738" s="1"/>
      <c r="CF738" s="1"/>
      <c r="CG738" s="1"/>
      <c r="CH738" s="1"/>
      <c r="CI738" s="1"/>
      <c r="CJ738" s="1"/>
      <c r="CK738" s="1"/>
      <c r="CL738" s="1"/>
      <c r="CM738" s="1"/>
      <c r="CN738" s="1"/>
      <c r="CO738" s="1"/>
      <c r="CP738" s="1"/>
      <c r="CQ738" s="1"/>
      <c r="CR738" s="1"/>
      <c r="CS738" s="1"/>
      <c r="CT738" s="1"/>
      <c r="CU738" s="1"/>
      <c r="CV738" s="1"/>
      <c r="CW738" s="1"/>
      <c r="CX738" s="1"/>
      <c r="CY738" s="1"/>
      <c r="CZ738" s="1"/>
      <c r="DA738" s="1"/>
      <c r="DB738" s="1"/>
      <c r="DC738" s="1"/>
      <c r="DD738" s="1"/>
      <c r="DE738" s="1"/>
      <c r="DF738" s="1"/>
      <c r="DG738" s="1"/>
      <c r="DH738" s="1"/>
      <c r="DI738" s="1"/>
      <c r="DJ738" s="1"/>
      <c r="DK738" s="1"/>
      <c r="DL738" s="1"/>
      <c r="DM738" s="1"/>
      <c r="DN738" s="1"/>
      <c r="DO738" s="1"/>
    </row>
    <row r="739" spans="1:119" ht="13.5" customHeight="1" x14ac:dyDescent="0.2">
      <c r="A739" s="36"/>
      <c r="B739" s="36"/>
      <c r="C739" s="36"/>
      <c r="D739" s="36"/>
      <c r="E739" s="36"/>
      <c r="F739" s="36"/>
      <c r="G739" s="36"/>
      <c r="H739" s="36"/>
      <c r="I739" s="36"/>
      <c r="J739" s="36"/>
      <c r="K739" s="36"/>
      <c r="L739" s="36"/>
      <c r="M739" s="36"/>
      <c r="N739" s="36"/>
      <c r="O739" s="36"/>
      <c r="P739" s="36"/>
      <c r="Q739" s="36"/>
      <c r="R739" s="36"/>
      <c r="S739" s="36"/>
      <c r="T739" s="36"/>
      <c r="U739" s="36"/>
      <c r="V739" s="36"/>
      <c r="W739" s="36"/>
      <c r="X739" s="36"/>
      <c r="BS739" s="1"/>
      <c r="BT739" s="1"/>
      <c r="BU739" s="1"/>
      <c r="BV739" s="1"/>
      <c r="BW739" s="1"/>
      <c r="BX739" s="1"/>
      <c r="BY739" s="1"/>
      <c r="BZ739" s="1"/>
      <c r="CA739" s="1"/>
      <c r="CB739" s="1"/>
      <c r="CC739" s="1"/>
      <c r="CD739" s="1"/>
      <c r="CE739" s="1"/>
      <c r="CF739" s="1"/>
      <c r="CG739" s="1"/>
      <c r="CH739" s="1"/>
      <c r="CI739" s="1"/>
      <c r="CJ739" s="1"/>
      <c r="CK739" s="1"/>
      <c r="CL739" s="1"/>
      <c r="CM739" s="1"/>
      <c r="CN739" s="1"/>
      <c r="CO739" s="1"/>
      <c r="CP739" s="1"/>
      <c r="CQ739" s="1"/>
      <c r="CR739" s="1"/>
      <c r="CS739" s="1"/>
      <c r="CT739" s="1"/>
      <c r="CU739" s="1"/>
      <c r="CV739" s="1"/>
      <c r="CW739" s="1"/>
      <c r="CX739" s="1"/>
      <c r="CY739" s="1"/>
      <c r="CZ739" s="1"/>
      <c r="DA739" s="1"/>
      <c r="DB739" s="1"/>
      <c r="DC739" s="1"/>
      <c r="DD739" s="1"/>
      <c r="DE739" s="1"/>
      <c r="DF739" s="1"/>
      <c r="DG739" s="1"/>
      <c r="DH739" s="1"/>
      <c r="DI739" s="1"/>
      <c r="DJ739" s="1"/>
      <c r="DK739" s="1"/>
      <c r="DL739" s="1"/>
      <c r="DM739" s="1"/>
      <c r="DN739" s="1"/>
      <c r="DO739" s="1"/>
    </row>
    <row r="740" spans="1:119" ht="13.5" customHeight="1" x14ac:dyDescent="0.2">
      <c r="A740" s="36"/>
      <c r="B740" s="36"/>
      <c r="C740" s="36"/>
      <c r="D740" s="36"/>
      <c r="E740" s="36"/>
      <c r="F740" s="36"/>
      <c r="G740" s="36"/>
      <c r="H740" s="36"/>
      <c r="I740" s="36"/>
      <c r="J740" s="36"/>
      <c r="K740" s="36"/>
      <c r="L740" s="36"/>
      <c r="M740" s="36"/>
      <c r="N740" s="36"/>
      <c r="O740" s="36"/>
      <c r="P740" s="36"/>
      <c r="Q740" s="36"/>
      <c r="R740" s="36"/>
      <c r="S740" s="36"/>
      <c r="T740" s="36"/>
      <c r="U740" s="36"/>
      <c r="V740" s="36"/>
      <c r="W740" s="36"/>
      <c r="X740" s="36"/>
      <c r="BS740" s="1"/>
      <c r="BT740" s="1"/>
      <c r="BU740" s="1"/>
      <c r="BV740" s="1"/>
      <c r="BW740" s="1"/>
      <c r="BX740" s="1"/>
      <c r="BY740" s="1"/>
      <c r="BZ740" s="1"/>
      <c r="CA740" s="1"/>
      <c r="CB740" s="1"/>
      <c r="CC740" s="1"/>
      <c r="CD740" s="1"/>
      <c r="CE740" s="1"/>
      <c r="CF740" s="1"/>
      <c r="CG740" s="1"/>
      <c r="CH740" s="1"/>
      <c r="CI740" s="1"/>
      <c r="CJ740" s="1"/>
      <c r="CK740" s="1"/>
      <c r="CL740" s="1"/>
      <c r="CM740" s="1"/>
      <c r="CN740" s="1"/>
      <c r="CO740" s="1"/>
      <c r="CP740" s="1"/>
      <c r="CQ740" s="1"/>
      <c r="CR740" s="1"/>
      <c r="CS740" s="1"/>
      <c r="CT740" s="1"/>
      <c r="CU740" s="1"/>
      <c r="CV740" s="1"/>
      <c r="CW740" s="1"/>
      <c r="CX740" s="1"/>
      <c r="CY740" s="1"/>
      <c r="CZ740" s="1"/>
      <c r="DA740" s="1"/>
      <c r="DB740" s="1"/>
      <c r="DC740" s="1"/>
      <c r="DD740" s="1"/>
      <c r="DE740" s="1"/>
      <c r="DF740" s="1"/>
      <c r="DG740" s="1"/>
      <c r="DH740" s="1"/>
      <c r="DI740" s="1"/>
      <c r="DJ740" s="1"/>
      <c r="DK740" s="1"/>
      <c r="DL740" s="1"/>
      <c r="DM740" s="1"/>
      <c r="DN740" s="1"/>
      <c r="DO740" s="1"/>
    </row>
    <row r="741" spans="1:119" ht="13.5" customHeight="1" x14ac:dyDescent="0.2">
      <c r="A741" s="36"/>
      <c r="B741" s="36"/>
      <c r="C741" s="36"/>
      <c r="D741" s="36"/>
      <c r="E741" s="36"/>
      <c r="F741" s="36"/>
      <c r="G741" s="36"/>
      <c r="H741" s="36"/>
      <c r="I741" s="36"/>
      <c r="J741" s="36"/>
      <c r="K741" s="36"/>
      <c r="L741" s="36"/>
      <c r="M741" s="36"/>
      <c r="N741" s="36"/>
      <c r="O741" s="36"/>
      <c r="P741" s="36"/>
      <c r="Q741" s="36"/>
      <c r="R741" s="36"/>
      <c r="S741" s="36"/>
      <c r="T741" s="36"/>
      <c r="U741" s="36"/>
      <c r="V741" s="36"/>
      <c r="W741" s="36"/>
      <c r="X741" s="36"/>
      <c r="BS741" s="1"/>
      <c r="BT741" s="1"/>
      <c r="BU741" s="1"/>
      <c r="BV741" s="1"/>
      <c r="BW741" s="1"/>
      <c r="BX741" s="1"/>
      <c r="BY741" s="1"/>
      <c r="BZ741" s="1"/>
      <c r="CA741" s="1"/>
      <c r="CB741" s="1"/>
      <c r="CC741" s="1"/>
      <c r="CD741" s="1"/>
      <c r="CE741" s="1"/>
      <c r="CF741" s="1"/>
      <c r="CG741" s="1"/>
      <c r="CH741" s="1"/>
      <c r="CI741" s="1"/>
      <c r="CJ741" s="1"/>
      <c r="CK741" s="1"/>
      <c r="CL741" s="1"/>
      <c r="CM741" s="1"/>
      <c r="CN741" s="1"/>
      <c r="CO741" s="1"/>
      <c r="CP741" s="1"/>
      <c r="CQ741" s="1"/>
      <c r="CR741" s="1"/>
      <c r="CS741" s="1"/>
      <c r="CT741" s="1"/>
      <c r="CU741" s="1"/>
      <c r="CV741" s="1"/>
      <c r="CW741" s="1"/>
      <c r="CX741" s="1"/>
      <c r="CY741" s="1"/>
      <c r="CZ741" s="1"/>
      <c r="DA741" s="1"/>
      <c r="DB741" s="1"/>
      <c r="DC741" s="1"/>
      <c r="DD741" s="1"/>
      <c r="DE741" s="1"/>
      <c r="DF741" s="1"/>
      <c r="DG741" s="1"/>
      <c r="DH741" s="1"/>
      <c r="DI741" s="1"/>
      <c r="DJ741" s="1"/>
      <c r="DK741" s="1"/>
      <c r="DL741" s="1"/>
      <c r="DM741" s="1"/>
      <c r="DN741" s="1"/>
      <c r="DO741" s="1"/>
    </row>
    <row r="742" spans="1:119" ht="13.5" customHeight="1" x14ac:dyDescent="0.2">
      <c r="A742" s="36"/>
      <c r="B742" s="36"/>
      <c r="C742" s="36"/>
      <c r="D742" s="36"/>
      <c r="E742" s="36"/>
      <c r="F742" s="36"/>
      <c r="G742" s="36"/>
      <c r="H742" s="36"/>
      <c r="I742" s="36"/>
      <c r="J742" s="36"/>
      <c r="K742" s="36"/>
      <c r="L742" s="36"/>
      <c r="M742" s="36"/>
      <c r="N742" s="36"/>
      <c r="O742" s="36"/>
      <c r="P742" s="36"/>
      <c r="Q742" s="36"/>
      <c r="R742" s="36"/>
      <c r="S742" s="36"/>
      <c r="T742" s="36"/>
      <c r="U742" s="36"/>
      <c r="V742" s="36"/>
      <c r="W742" s="36"/>
      <c r="X742" s="36"/>
      <c r="BS742" s="1"/>
      <c r="BT742" s="1"/>
      <c r="BU742" s="1"/>
      <c r="BV742" s="1"/>
      <c r="BW742" s="1"/>
      <c r="BX742" s="1"/>
      <c r="BY742" s="1"/>
      <c r="BZ742" s="1"/>
      <c r="CA742" s="1"/>
      <c r="CB742" s="1"/>
      <c r="CC742" s="1"/>
      <c r="CD742" s="1"/>
      <c r="CE742" s="1"/>
      <c r="CF742" s="1"/>
      <c r="CG742" s="1"/>
      <c r="CH742" s="1"/>
      <c r="CI742" s="1"/>
      <c r="CJ742" s="1"/>
      <c r="CK742" s="1"/>
      <c r="CL742" s="1"/>
      <c r="CM742" s="1"/>
      <c r="CN742" s="1"/>
      <c r="CO742" s="1"/>
      <c r="CP742" s="1"/>
      <c r="CQ742" s="1"/>
      <c r="CR742" s="1"/>
      <c r="CS742" s="1"/>
      <c r="CT742" s="1"/>
      <c r="CU742" s="1"/>
      <c r="CV742" s="1"/>
      <c r="CW742" s="1"/>
      <c r="CX742" s="1"/>
      <c r="CY742" s="1"/>
      <c r="CZ742" s="1"/>
      <c r="DA742" s="1"/>
      <c r="DB742" s="1"/>
      <c r="DC742" s="1"/>
      <c r="DD742" s="1"/>
      <c r="DE742" s="1"/>
      <c r="DF742" s="1"/>
      <c r="DG742" s="1"/>
      <c r="DH742" s="1"/>
      <c r="DI742" s="1"/>
      <c r="DJ742" s="1"/>
      <c r="DK742" s="1"/>
      <c r="DL742" s="1"/>
      <c r="DM742" s="1"/>
      <c r="DN742" s="1"/>
      <c r="DO742" s="1"/>
    </row>
    <row r="743" spans="1:119" ht="13.5" customHeight="1" x14ac:dyDescent="0.2">
      <c r="A743" s="36"/>
      <c r="B743" s="36"/>
      <c r="C743" s="36"/>
      <c r="D743" s="36"/>
      <c r="E743" s="36"/>
      <c r="F743" s="36"/>
      <c r="G743" s="36"/>
      <c r="H743" s="36"/>
      <c r="I743" s="36"/>
      <c r="J743" s="36"/>
      <c r="K743" s="36"/>
      <c r="L743" s="36"/>
      <c r="M743" s="36"/>
      <c r="N743" s="36"/>
      <c r="O743" s="36"/>
      <c r="P743" s="36"/>
      <c r="Q743" s="36"/>
      <c r="R743" s="36"/>
      <c r="S743" s="36"/>
      <c r="T743" s="36"/>
      <c r="U743" s="36"/>
      <c r="V743" s="36"/>
      <c r="W743" s="36"/>
      <c r="X743" s="36"/>
      <c r="BS743" s="1"/>
      <c r="BT743" s="1"/>
      <c r="BU743" s="1"/>
      <c r="BV743" s="1"/>
      <c r="BW743" s="1"/>
      <c r="BX743" s="1"/>
      <c r="BY743" s="1"/>
      <c r="BZ743" s="1"/>
      <c r="CA743" s="1"/>
      <c r="CB743" s="1"/>
      <c r="CC743" s="1"/>
      <c r="CD743" s="1"/>
      <c r="CE743" s="1"/>
      <c r="CF743" s="1"/>
      <c r="CG743" s="1"/>
      <c r="CH743" s="1"/>
      <c r="CI743" s="1"/>
      <c r="CJ743" s="1"/>
      <c r="CK743" s="1"/>
      <c r="CL743" s="1"/>
      <c r="CM743" s="1"/>
      <c r="CN743" s="1"/>
      <c r="CO743" s="1"/>
      <c r="CP743" s="1"/>
      <c r="CQ743" s="1"/>
      <c r="CR743" s="1"/>
      <c r="CS743" s="1"/>
      <c r="CT743" s="1"/>
      <c r="CU743" s="1"/>
      <c r="CV743" s="1"/>
      <c r="CW743" s="1"/>
      <c r="CX743" s="1"/>
      <c r="CY743" s="1"/>
      <c r="CZ743" s="1"/>
      <c r="DA743" s="1"/>
      <c r="DB743" s="1"/>
      <c r="DC743" s="1"/>
      <c r="DD743" s="1"/>
      <c r="DE743" s="1"/>
      <c r="DF743" s="1"/>
      <c r="DG743" s="1"/>
      <c r="DH743" s="1"/>
      <c r="DI743" s="1"/>
      <c r="DJ743" s="1"/>
      <c r="DK743" s="1"/>
      <c r="DL743" s="1"/>
      <c r="DM743" s="1"/>
      <c r="DN743" s="1"/>
      <c r="DO743" s="1"/>
    </row>
    <row r="744" spans="1:119" ht="13.5" customHeight="1" x14ac:dyDescent="0.2">
      <c r="A744" s="36"/>
      <c r="B744" s="36"/>
      <c r="C744" s="36"/>
      <c r="D744" s="36"/>
      <c r="E744" s="36"/>
      <c r="F744" s="36"/>
      <c r="G744" s="36"/>
      <c r="H744" s="36"/>
      <c r="I744" s="36"/>
      <c r="J744" s="36"/>
      <c r="K744" s="36"/>
      <c r="L744" s="36"/>
      <c r="M744" s="36"/>
      <c r="N744" s="36"/>
      <c r="O744" s="36"/>
      <c r="P744" s="36"/>
      <c r="Q744" s="36"/>
      <c r="R744" s="36"/>
      <c r="S744" s="36"/>
      <c r="T744" s="36"/>
      <c r="U744" s="36"/>
      <c r="V744" s="36"/>
      <c r="W744" s="36"/>
      <c r="X744" s="36"/>
      <c r="BS744" s="1"/>
      <c r="BT744" s="1"/>
      <c r="BU744" s="1"/>
      <c r="BV744" s="1"/>
      <c r="BW744" s="1"/>
      <c r="BX744" s="1"/>
      <c r="BY744" s="1"/>
      <c r="BZ744" s="1"/>
      <c r="CA744" s="1"/>
      <c r="CB744" s="1"/>
      <c r="CC744" s="1"/>
      <c r="CD744" s="1"/>
      <c r="CE744" s="1"/>
      <c r="CF744" s="1"/>
      <c r="CG744" s="1"/>
      <c r="CH744" s="1"/>
      <c r="CI744" s="1"/>
      <c r="CJ744" s="1"/>
      <c r="CK744" s="1"/>
      <c r="CL744" s="1"/>
      <c r="CM744" s="1"/>
      <c r="CN744" s="1"/>
      <c r="CO744" s="1"/>
      <c r="CP744" s="1"/>
      <c r="CQ744" s="1"/>
      <c r="CR744" s="1"/>
      <c r="CS744" s="1"/>
      <c r="CT744" s="1"/>
      <c r="CU744" s="1"/>
      <c r="CV744" s="1"/>
      <c r="CW744" s="1"/>
      <c r="CX744" s="1"/>
      <c r="CY744" s="1"/>
      <c r="CZ744" s="1"/>
      <c r="DA744" s="1"/>
      <c r="DB744" s="1"/>
      <c r="DC744" s="1"/>
      <c r="DD744" s="1"/>
      <c r="DE744" s="1"/>
      <c r="DF744" s="1"/>
      <c r="DG744" s="1"/>
      <c r="DH744" s="1"/>
      <c r="DI744" s="1"/>
      <c r="DJ744" s="1"/>
      <c r="DK744" s="1"/>
      <c r="DL744" s="1"/>
      <c r="DM744" s="1"/>
      <c r="DN744" s="1"/>
      <c r="DO744" s="1"/>
    </row>
    <row r="745" spans="1:119" ht="13.5" customHeight="1" x14ac:dyDescent="0.2">
      <c r="A745" s="36"/>
      <c r="B745" s="36"/>
      <c r="C745" s="36"/>
      <c r="D745" s="36"/>
      <c r="E745" s="36"/>
      <c r="F745" s="36"/>
      <c r="G745" s="36"/>
      <c r="H745" s="36"/>
      <c r="I745" s="36"/>
      <c r="J745" s="36"/>
      <c r="K745" s="36"/>
      <c r="L745" s="36"/>
      <c r="M745" s="36"/>
      <c r="N745" s="36"/>
      <c r="O745" s="36"/>
      <c r="P745" s="36"/>
      <c r="Q745" s="36"/>
      <c r="R745" s="36"/>
      <c r="S745" s="36"/>
      <c r="T745" s="36"/>
      <c r="U745" s="36"/>
      <c r="V745" s="36"/>
      <c r="W745" s="36"/>
      <c r="X745" s="36"/>
      <c r="BS745" s="1"/>
      <c r="BT745" s="1"/>
      <c r="BU745" s="1"/>
      <c r="BV745" s="1"/>
      <c r="BW745" s="1"/>
      <c r="BX745" s="1"/>
      <c r="BY745" s="1"/>
      <c r="BZ745" s="1"/>
      <c r="CA745" s="1"/>
      <c r="CB745" s="1"/>
      <c r="CC745" s="1"/>
      <c r="CD745" s="1"/>
      <c r="CE745" s="1"/>
      <c r="CF745" s="1"/>
      <c r="CG745" s="1"/>
      <c r="CH745" s="1"/>
      <c r="CI745" s="1"/>
      <c r="CJ745" s="1"/>
      <c r="CK745" s="1"/>
      <c r="CL745" s="1"/>
      <c r="CM745" s="1"/>
      <c r="CN745" s="1"/>
      <c r="CO745" s="1"/>
      <c r="CP745" s="1"/>
      <c r="CQ745" s="1"/>
      <c r="CR745" s="1"/>
      <c r="CS745" s="1"/>
      <c r="CT745" s="1"/>
      <c r="CU745" s="1"/>
      <c r="CV745" s="1"/>
      <c r="CW745" s="1"/>
      <c r="CX745" s="1"/>
      <c r="CY745" s="1"/>
      <c r="CZ745" s="1"/>
      <c r="DA745" s="1"/>
      <c r="DB745" s="1"/>
      <c r="DC745" s="1"/>
      <c r="DD745" s="1"/>
      <c r="DE745" s="1"/>
      <c r="DF745" s="1"/>
      <c r="DG745" s="1"/>
      <c r="DH745" s="1"/>
      <c r="DI745" s="1"/>
      <c r="DJ745" s="1"/>
      <c r="DK745" s="1"/>
      <c r="DL745" s="1"/>
      <c r="DM745" s="1"/>
      <c r="DN745" s="1"/>
      <c r="DO745" s="1"/>
    </row>
    <row r="746" spans="1:119" ht="13.5" customHeight="1" x14ac:dyDescent="0.2">
      <c r="A746" s="36"/>
      <c r="B746" s="36"/>
      <c r="C746" s="36"/>
      <c r="D746" s="36"/>
      <c r="E746" s="36"/>
      <c r="F746" s="36"/>
      <c r="G746" s="36"/>
      <c r="H746" s="36"/>
      <c r="I746" s="36"/>
      <c r="J746" s="36"/>
      <c r="K746" s="36"/>
      <c r="L746" s="36"/>
      <c r="M746" s="36"/>
      <c r="N746" s="36"/>
      <c r="O746" s="36"/>
      <c r="P746" s="36"/>
      <c r="Q746" s="36"/>
      <c r="R746" s="36"/>
      <c r="S746" s="36"/>
      <c r="T746" s="36"/>
      <c r="U746" s="36"/>
      <c r="V746" s="36"/>
      <c r="W746" s="36"/>
      <c r="X746" s="36"/>
      <c r="BS746" s="1"/>
      <c r="BT746" s="1"/>
      <c r="BU746" s="1"/>
      <c r="BV746" s="1"/>
      <c r="BW746" s="1"/>
      <c r="BX746" s="1"/>
      <c r="BY746" s="1"/>
      <c r="BZ746" s="1"/>
      <c r="CA746" s="1"/>
      <c r="CB746" s="1"/>
      <c r="CC746" s="1"/>
      <c r="CD746" s="1"/>
      <c r="CE746" s="1"/>
      <c r="CF746" s="1"/>
      <c r="CG746" s="1"/>
      <c r="CH746" s="1"/>
      <c r="CI746" s="1"/>
      <c r="CJ746" s="1"/>
      <c r="CK746" s="1"/>
      <c r="CL746" s="1"/>
      <c r="CM746" s="1"/>
      <c r="CN746" s="1"/>
      <c r="CO746" s="1"/>
      <c r="CP746" s="1"/>
      <c r="CQ746" s="1"/>
      <c r="CR746" s="1"/>
      <c r="CS746" s="1"/>
      <c r="CT746" s="1"/>
      <c r="CU746" s="1"/>
      <c r="CV746" s="1"/>
      <c r="CW746" s="1"/>
      <c r="CX746" s="1"/>
      <c r="CY746" s="1"/>
      <c r="CZ746" s="1"/>
      <c r="DA746" s="1"/>
      <c r="DB746" s="1"/>
      <c r="DC746" s="1"/>
      <c r="DD746" s="1"/>
      <c r="DE746" s="1"/>
      <c r="DF746" s="1"/>
      <c r="DG746" s="1"/>
      <c r="DH746" s="1"/>
      <c r="DI746" s="1"/>
      <c r="DJ746" s="1"/>
      <c r="DK746" s="1"/>
      <c r="DL746" s="1"/>
      <c r="DM746" s="1"/>
      <c r="DN746" s="1"/>
      <c r="DO746" s="1"/>
    </row>
    <row r="747" spans="1:119" ht="13.5" customHeight="1" x14ac:dyDescent="0.2">
      <c r="A747" s="36"/>
      <c r="B747" s="36"/>
      <c r="C747" s="36"/>
      <c r="D747" s="36"/>
      <c r="E747" s="36"/>
      <c r="F747" s="36"/>
      <c r="G747" s="36"/>
      <c r="H747" s="36"/>
      <c r="I747" s="36"/>
      <c r="J747" s="36"/>
      <c r="K747" s="36"/>
      <c r="L747" s="36"/>
      <c r="M747" s="36"/>
      <c r="N747" s="36"/>
      <c r="O747" s="36"/>
      <c r="P747" s="36"/>
      <c r="Q747" s="36"/>
      <c r="R747" s="36"/>
      <c r="S747" s="36"/>
      <c r="T747" s="36"/>
      <c r="U747" s="36"/>
      <c r="V747" s="36"/>
      <c r="W747" s="36"/>
      <c r="X747" s="36"/>
      <c r="BS747" s="1"/>
      <c r="BT747" s="1"/>
      <c r="BU747" s="1"/>
      <c r="BV747" s="1"/>
      <c r="BW747" s="1"/>
      <c r="BX747" s="1"/>
      <c r="BY747" s="1"/>
      <c r="BZ747" s="1"/>
      <c r="CA747" s="1"/>
      <c r="CB747" s="1"/>
      <c r="CC747" s="1"/>
      <c r="CD747" s="1"/>
      <c r="CE747" s="1"/>
      <c r="CF747" s="1"/>
      <c r="CG747" s="1"/>
      <c r="CH747" s="1"/>
      <c r="CI747" s="1"/>
      <c r="CJ747" s="1"/>
      <c r="CK747" s="1"/>
      <c r="CL747" s="1"/>
      <c r="CM747" s="1"/>
      <c r="CN747" s="1"/>
      <c r="CO747" s="1"/>
      <c r="CP747" s="1"/>
      <c r="CQ747" s="1"/>
      <c r="CR747" s="1"/>
      <c r="CS747" s="1"/>
      <c r="CT747" s="1"/>
      <c r="CU747" s="1"/>
      <c r="CV747" s="1"/>
      <c r="CW747" s="1"/>
      <c r="CX747" s="1"/>
      <c r="CY747" s="1"/>
      <c r="CZ747" s="1"/>
      <c r="DA747" s="1"/>
      <c r="DB747" s="1"/>
      <c r="DC747" s="1"/>
      <c r="DD747" s="1"/>
      <c r="DE747" s="1"/>
      <c r="DF747" s="1"/>
      <c r="DG747" s="1"/>
      <c r="DH747" s="1"/>
      <c r="DI747" s="1"/>
      <c r="DJ747" s="1"/>
      <c r="DK747" s="1"/>
      <c r="DL747" s="1"/>
      <c r="DM747" s="1"/>
      <c r="DN747" s="1"/>
      <c r="DO747" s="1"/>
    </row>
    <row r="748" spans="1:119" ht="13.5" customHeight="1" x14ac:dyDescent="0.2">
      <c r="A748" s="36"/>
      <c r="B748" s="36"/>
      <c r="C748" s="36"/>
      <c r="D748" s="36"/>
      <c r="E748" s="36"/>
      <c r="F748" s="36"/>
      <c r="G748" s="36"/>
      <c r="H748" s="36"/>
      <c r="I748" s="36"/>
      <c r="J748" s="36"/>
      <c r="K748" s="36"/>
      <c r="L748" s="36"/>
      <c r="M748" s="36"/>
      <c r="N748" s="36"/>
      <c r="O748" s="36"/>
      <c r="P748" s="36"/>
      <c r="Q748" s="36"/>
      <c r="R748" s="36"/>
      <c r="S748" s="36"/>
      <c r="T748" s="36"/>
      <c r="U748" s="36"/>
      <c r="V748" s="36"/>
      <c r="W748" s="36"/>
      <c r="X748" s="36"/>
      <c r="BS748" s="1"/>
      <c r="BT748" s="1"/>
      <c r="BU748" s="1"/>
      <c r="BV748" s="1"/>
      <c r="BW748" s="1"/>
      <c r="BX748" s="1"/>
      <c r="BY748" s="1"/>
      <c r="BZ748" s="1"/>
      <c r="CA748" s="1"/>
      <c r="CB748" s="1"/>
      <c r="CC748" s="1"/>
      <c r="CD748" s="1"/>
      <c r="CE748" s="1"/>
      <c r="CF748" s="1"/>
      <c r="CG748" s="1"/>
      <c r="CH748" s="1"/>
      <c r="CI748" s="1"/>
      <c r="CJ748" s="1"/>
      <c r="CK748" s="1"/>
      <c r="CL748" s="1"/>
      <c r="CM748" s="1"/>
      <c r="CN748" s="1"/>
      <c r="CO748" s="1"/>
      <c r="CP748" s="1"/>
      <c r="CQ748" s="1"/>
      <c r="CR748" s="1"/>
      <c r="CS748" s="1"/>
      <c r="CT748" s="1"/>
      <c r="CU748" s="1"/>
      <c r="CV748" s="1"/>
      <c r="CW748" s="1"/>
      <c r="CX748" s="1"/>
      <c r="CY748" s="1"/>
      <c r="CZ748" s="1"/>
      <c r="DA748" s="1"/>
      <c r="DB748" s="1"/>
      <c r="DC748" s="1"/>
      <c r="DD748" s="1"/>
      <c r="DE748" s="1"/>
      <c r="DF748" s="1"/>
      <c r="DG748" s="1"/>
      <c r="DH748" s="1"/>
      <c r="DI748" s="1"/>
      <c r="DJ748" s="1"/>
      <c r="DK748" s="1"/>
      <c r="DL748" s="1"/>
      <c r="DM748" s="1"/>
      <c r="DN748" s="1"/>
      <c r="DO748" s="1"/>
    </row>
    <row r="749" spans="1:119" ht="13.5" customHeight="1" x14ac:dyDescent="0.2">
      <c r="A749" s="36"/>
      <c r="B749" s="36"/>
      <c r="C749" s="36"/>
      <c r="D749" s="36"/>
      <c r="E749" s="36"/>
      <c r="F749" s="36"/>
      <c r="G749" s="36"/>
      <c r="H749" s="36"/>
      <c r="I749" s="36"/>
      <c r="J749" s="36"/>
      <c r="K749" s="36"/>
      <c r="L749" s="36"/>
      <c r="M749" s="36"/>
      <c r="N749" s="36"/>
      <c r="O749" s="36"/>
      <c r="P749" s="36"/>
      <c r="Q749" s="36"/>
      <c r="R749" s="36"/>
      <c r="S749" s="36"/>
      <c r="T749" s="36"/>
      <c r="U749" s="36"/>
      <c r="V749" s="36"/>
      <c r="W749" s="36"/>
      <c r="X749" s="36"/>
      <c r="BS749" s="1"/>
      <c r="BT749" s="1"/>
      <c r="BU749" s="1"/>
      <c r="BV749" s="1"/>
      <c r="BW749" s="1"/>
      <c r="BX749" s="1"/>
      <c r="BY749" s="1"/>
      <c r="BZ749" s="1"/>
      <c r="CA749" s="1"/>
      <c r="CB749" s="1"/>
      <c r="CC749" s="1"/>
      <c r="CD749" s="1"/>
      <c r="CE749" s="1"/>
      <c r="CF749" s="1"/>
      <c r="CG749" s="1"/>
      <c r="CH749" s="1"/>
      <c r="CI749" s="1"/>
      <c r="CJ749" s="1"/>
      <c r="CK749" s="1"/>
      <c r="CL749" s="1"/>
      <c r="CM749" s="1"/>
      <c r="CN749" s="1"/>
      <c r="CO749" s="1"/>
      <c r="CP749" s="1"/>
      <c r="CQ749" s="1"/>
      <c r="CR749" s="1"/>
      <c r="CS749" s="1"/>
      <c r="CT749" s="1"/>
      <c r="CU749" s="1"/>
      <c r="CV749" s="1"/>
      <c r="CW749" s="1"/>
      <c r="CX749" s="1"/>
      <c r="CY749" s="1"/>
      <c r="CZ749" s="1"/>
      <c r="DA749" s="1"/>
      <c r="DB749" s="1"/>
      <c r="DC749" s="1"/>
      <c r="DD749" s="1"/>
      <c r="DE749" s="1"/>
      <c r="DF749" s="1"/>
      <c r="DG749" s="1"/>
      <c r="DH749" s="1"/>
      <c r="DI749" s="1"/>
      <c r="DJ749" s="1"/>
      <c r="DK749" s="1"/>
      <c r="DL749" s="1"/>
      <c r="DM749" s="1"/>
      <c r="DN749" s="1"/>
      <c r="DO749" s="1"/>
    </row>
    <row r="750" spans="1:119" ht="13.5" customHeight="1" x14ac:dyDescent="0.2">
      <c r="A750" s="36"/>
      <c r="B750" s="36"/>
      <c r="C750" s="36"/>
      <c r="D750" s="36"/>
      <c r="E750" s="36"/>
      <c r="F750" s="36"/>
      <c r="G750" s="36"/>
      <c r="H750" s="36"/>
      <c r="I750" s="36"/>
      <c r="J750" s="36"/>
      <c r="K750" s="36"/>
      <c r="L750" s="36"/>
      <c r="M750" s="36"/>
      <c r="N750" s="36"/>
      <c r="O750" s="36"/>
      <c r="P750" s="36"/>
      <c r="Q750" s="36"/>
      <c r="R750" s="36"/>
      <c r="S750" s="36"/>
      <c r="T750" s="36"/>
      <c r="U750" s="36"/>
      <c r="V750" s="36"/>
      <c r="W750" s="36"/>
      <c r="X750" s="36"/>
      <c r="BS750" s="1"/>
      <c r="BT750" s="1"/>
      <c r="BU750" s="1"/>
      <c r="BV750" s="1"/>
      <c r="BW750" s="1"/>
      <c r="BX750" s="1"/>
      <c r="BY750" s="1"/>
      <c r="BZ750" s="1"/>
      <c r="CA750" s="1"/>
      <c r="CB750" s="1"/>
      <c r="CC750" s="1"/>
      <c r="CD750" s="1"/>
      <c r="CE750" s="1"/>
      <c r="CF750" s="1"/>
      <c r="CG750" s="1"/>
      <c r="CH750" s="1"/>
      <c r="CI750" s="1"/>
      <c r="CJ750" s="1"/>
      <c r="CK750" s="1"/>
      <c r="CL750" s="1"/>
      <c r="CM750" s="1"/>
      <c r="CN750" s="1"/>
      <c r="CO750" s="1"/>
      <c r="CP750" s="1"/>
      <c r="CQ750" s="1"/>
      <c r="CR750" s="1"/>
      <c r="CS750" s="1"/>
      <c r="CT750" s="1"/>
      <c r="CU750" s="1"/>
      <c r="CV750" s="1"/>
      <c r="CW750" s="1"/>
      <c r="CX750" s="1"/>
      <c r="CY750" s="1"/>
      <c r="CZ750" s="1"/>
      <c r="DA750" s="1"/>
      <c r="DB750" s="1"/>
      <c r="DC750" s="1"/>
      <c r="DD750" s="1"/>
      <c r="DE750" s="1"/>
      <c r="DF750" s="1"/>
      <c r="DG750" s="1"/>
      <c r="DH750" s="1"/>
      <c r="DI750" s="1"/>
      <c r="DJ750" s="1"/>
      <c r="DK750" s="1"/>
      <c r="DL750" s="1"/>
      <c r="DM750" s="1"/>
      <c r="DN750" s="1"/>
      <c r="DO750" s="1"/>
    </row>
    <row r="751" spans="1:119" ht="13.5" customHeight="1" x14ac:dyDescent="0.2">
      <c r="A751" s="36"/>
      <c r="B751" s="36"/>
      <c r="C751" s="36"/>
      <c r="D751" s="36"/>
      <c r="E751" s="36"/>
      <c r="F751" s="36"/>
      <c r="G751" s="36"/>
      <c r="H751" s="36"/>
      <c r="I751" s="36"/>
      <c r="J751" s="36"/>
      <c r="K751" s="36"/>
      <c r="L751" s="36"/>
      <c r="M751" s="36"/>
      <c r="N751" s="36"/>
      <c r="O751" s="36"/>
      <c r="P751" s="36"/>
      <c r="Q751" s="36"/>
      <c r="R751" s="36"/>
      <c r="S751" s="36"/>
      <c r="T751" s="36"/>
      <c r="U751" s="36"/>
      <c r="V751" s="36"/>
      <c r="W751" s="36"/>
      <c r="X751" s="36"/>
      <c r="BS751" s="1"/>
      <c r="BT751" s="1"/>
      <c r="BU751" s="1"/>
      <c r="BV751" s="1"/>
      <c r="BW751" s="1"/>
      <c r="BX751" s="1"/>
      <c r="BY751" s="1"/>
      <c r="BZ751" s="1"/>
      <c r="CA751" s="1"/>
      <c r="CB751" s="1"/>
      <c r="CC751" s="1"/>
      <c r="CD751" s="1"/>
      <c r="CE751" s="1"/>
      <c r="CF751" s="1"/>
      <c r="CG751" s="1"/>
      <c r="CH751" s="1"/>
      <c r="CI751" s="1"/>
      <c r="CJ751" s="1"/>
      <c r="CK751" s="1"/>
      <c r="CL751" s="1"/>
      <c r="CM751" s="1"/>
      <c r="CN751" s="1"/>
      <c r="CO751" s="1"/>
      <c r="CP751" s="1"/>
      <c r="CQ751" s="1"/>
      <c r="CR751" s="1"/>
      <c r="CS751" s="1"/>
      <c r="CT751" s="1"/>
      <c r="CU751" s="1"/>
      <c r="CV751" s="1"/>
      <c r="CW751" s="1"/>
      <c r="CX751" s="1"/>
      <c r="CY751" s="1"/>
      <c r="CZ751" s="1"/>
      <c r="DA751" s="1"/>
      <c r="DB751" s="1"/>
      <c r="DC751" s="1"/>
      <c r="DD751" s="1"/>
      <c r="DE751" s="1"/>
      <c r="DF751" s="1"/>
      <c r="DG751" s="1"/>
      <c r="DH751" s="1"/>
      <c r="DI751" s="1"/>
      <c r="DJ751" s="1"/>
      <c r="DK751" s="1"/>
      <c r="DL751" s="1"/>
      <c r="DM751" s="1"/>
      <c r="DN751" s="1"/>
      <c r="DO751" s="1"/>
    </row>
    <row r="752" spans="1:119" ht="13.5" customHeight="1" x14ac:dyDescent="0.2">
      <c r="A752" s="36"/>
      <c r="B752" s="36"/>
      <c r="C752" s="36"/>
      <c r="D752" s="36"/>
      <c r="E752" s="36"/>
      <c r="F752" s="36"/>
      <c r="G752" s="36"/>
      <c r="H752" s="36"/>
      <c r="I752" s="36"/>
      <c r="J752" s="36"/>
      <c r="K752" s="36"/>
      <c r="L752" s="36"/>
      <c r="M752" s="36"/>
      <c r="N752" s="36"/>
      <c r="O752" s="36"/>
      <c r="P752" s="36"/>
      <c r="Q752" s="36"/>
      <c r="R752" s="36"/>
      <c r="S752" s="36"/>
      <c r="T752" s="36"/>
      <c r="U752" s="36"/>
      <c r="V752" s="36"/>
      <c r="W752" s="36"/>
      <c r="X752" s="36"/>
      <c r="BS752" s="1"/>
      <c r="BT752" s="1"/>
      <c r="BU752" s="1"/>
      <c r="BV752" s="1"/>
      <c r="BW752" s="1"/>
      <c r="BX752" s="1"/>
      <c r="BY752" s="1"/>
      <c r="BZ752" s="1"/>
      <c r="CA752" s="1"/>
      <c r="CB752" s="1"/>
      <c r="CC752" s="1"/>
      <c r="CD752" s="1"/>
      <c r="CE752" s="1"/>
      <c r="CF752" s="1"/>
      <c r="CG752" s="1"/>
      <c r="CH752" s="1"/>
      <c r="CI752" s="1"/>
      <c r="CJ752" s="1"/>
      <c r="CK752" s="1"/>
      <c r="CL752" s="1"/>
      <c r="CM752" s="1"/>
      <c r="CN752" s="1"/>
      <c r="CO752" s="1"/>
      <c r="CP752" s="1"/>
      <c r="CQ752" s="1"/>
      <c r="CR752" s="1"/>
      <c r="CS752" s="1"/>
      <c r="CT752" s="1"/>
      <c r="CU752" s="1"/>
      <c r="CV752" s="1"/>
      <c r="CW752" s="1"/>
      <c r="CX752" s="1"/>
      <c r="CY752" s="1"/>
      <c r="CZ752" s="1"/>
      <c r="DA752" s="1"/>
      <c r="DB752" s="1"/>
      <c r="DC752" s="1"/>
      <c r="DD752" s="1"/>
      <c r="DE752" s="1"/>
      <c r="DF752" s="1"/>
      <c r="DG752" s="1"/>
      <c r="DH752" s="1"/>
      <c r="DI752" s="1"/>
      <c r="DJ752" s="1"/>
      <c r="DK752" s="1"/>
      <c r="DL752" s="1"/>
      <c r="DM752" s="1"/>
      <c r="DN752" s="1"/>
      <c r="DO752" s="1"/>
    </row>
    <row r="753" spans="1:119" ht="13.5" customHeight="1" x14ac:dyDescent="0.2">
      <c r="A753" s="36"/>
      <c r="B753" s="36"/>
      <c r="C753" s="36"/>
      <c r="D753" s="36"/>
      <c r="E753" s="36"/>
      <c r="F753" s="36"/>
      <c r="G753" s="36"/>
      <c r="H753" s="36"/>
      <c r="I753" s="36"/>
      <c r="J753" s="36"/>
      <c r="K753" s="36"/>
      <c r="L753" s="36"/>
      <c r="M753" s="36"/>
      <c r="N753" s="36"/>
      <c r="O753" s="36"/>
      <c r="P753" s="36"/>
      <c r="Q753" s="36"/>
      <c r="R753" s="36"/>
      <c r="S753" s="36"/>
      <c r="T753" s="36"/>
      <c r="U753" s="36"/>
      <c r="V753" s="36"/>
      <c r="W753" s="36"/>
      <c r="X753" s="36"/>
      <c r="BS753" s="1"/>
      <c r="BT753" s="1"/>
      <c r="BU753" s="1"/>
      <c r="BV753" s="1"/>
      <c r="BW753" s="1"/>
      <c r="BX753" s="1"/>
      <c r="BY753" s="1"/>
      <c r="BZ753" s="1"/>
      <c r="CA753" s="1"/>
      <c r="CB753" s="1"/>
      <c r="CC753" s="1"/>
      <c r="CD753" s="1"/>
      <c r="CE753" s="1"/>
      <c r="CF753" s="1"/>
      <c r="CG753" s="1"/>
      <c r="CH753" s="1"/>
      <c r="CI753" s="1"/>
      <c r="CJ753" s="1"/>
      <c r="CK753" s="1"/>
      <c r="CL753" s="1"/>
      <c r="CM753" s="1"/>
      <c r="CN753" s="1"/>
      <c r="CO753" s="1"/>
      <c r="CP753" s="1"/>
      <c r="CQ753" s="1"/>
      <c r="CR753" s="1"/>
      <c r="CS753" s="1"/>
      <c r="CT753" s="1"/>
      <c r="CU753" s="1"/>
      <c r="CV753" s="1"/>
      <c r="CW753" s="1"/>
      <c r="CX753" s="1"/>
      <c r="CY753" s="1"/>
      <c r="CZ753" s="1"/>
      <c r="DA753" s="1"/>
      <c r="DB753" s="1"/>
      <c r="DC753" s="1"/>
      <c r="DD753" s="1"/>
      <c r="DE753" s="1"/>
      <c r="DF753" s="1"/>
      <c r="DG753" s="1"/>
      <c r="DH753" s="1"/>
      <c r="DI753" s="1"/>
      <c r="DJ753" s="1"/>
      <c r="DK753" s="1"/>
      <c r="DL753" s="1"/>
      <c r="DM753" s="1"/>
      <c r="DN753" s="1"/>
      <c r="DO753" s="1"/>
    </row>
    <row r="754" spans="1:119" ht="13.5" customHeight="1" x14ac:dyDescent="0.2">
      <c r="A754" s="36"/>
      <c r="B754" s="36"/>
      <c r="C754" s="36"/>
      <c r="D754" s="36"/>
      <c r="E754" s="36"/>
      <c r="F754" s="36"/>
      <c r="G754" s="36"/>
      <c r="H754" s="36"/>
      <c r="I754" s="36"/>
      <c r="J754" s="36"/>
      <c r="K754" s="36"/>
      <c r="L754" s="36"/>
      <c r="M754" s="36"/>
      <c r="N754" s="36"/>
      <c r="O754" s="36"/>
      <c r="P754" s="36"/>
      <c r="Q754" s="36"/>
      <c r="R754" s="36"/>
      <c r="S754" s="36"/>
      <c r="T754" s="36"/>
      <c r="U754" s="36"/>
      <c r="V754" s="36"/>
      <c r="W754" s="36"/>
      <c r="X754" s="36"/>
      <c r="BS754" s="1"/>
      <c r="BT754" s="1"/>
      <c r="BU754" s="1"/>
      <c r="BV754" s="1"/>
      <c r="BW754" s="1"/>
      <c r="BX754" s="1"/>
      <c r="BY754" s="1"/>
      <c r="BZ754" s="1"/>
      <c r="CA754" s="1"/>
      <c r="CB754" s="1"/>
      <c r="CC754" s="1"/>
      <c r="CD754" s="1"/>
      <c r="CE754" s="1"/>
      <c r="CF754" s="1"/>
      <c r="CG754" s="1"/>
      <c r="CH754" s="1"/>
      <c r="CI754" s="1"/>
      <c r="CJ754" s="1"/>
      <c r="CK754" s="1"/>
      <c r="CL754" s="1"/>
      <c r="CM754" s="1"/>
      <c r="CN754" s="1"/>
      <c r="CO754" s="1"/>
      <c r="CP754" s="1"/>
      <c r="CQ754" s="1"/>
      <c r="CR754" s="1"/>
      <c r="CS754" s="1"/>
      <c r="CT754" s="1"/>
      <c r="CU754" s="1"/>
      <c r="CV754" s="1"/>
      <c r="CW754" s="1"/>
      <c r="CX754" s="1"/>
      <c r="CY754" s="1"/>
      <c r="CZ754" s="1"/>
      <c r="DA754" s="1"/>
      <c r="DB754" s="1"/>
      <c r="DC754" s="1"/>
      <c r="DD754" s="1"/>
      <c r="DE754" s="1"/>
      <c r="DF754" s="1"/>
      <c r="DG754" s="1"/>
      <c r="DH754" s="1"/>
      <c r="DI754" s="1"/>
      <c r="DJ754" s="1"/>
      <c r="DK754" s="1"/>
      <c r="DL754" s="1"/>
      <c r="DM754" s="1"/>
      <c r="DN754" s="1"/>
      <c r="DO754" s="1"/>
    </row>
    <row r="755" spans="1:119" ht="13.5" customHeight="1" x14ac:dyDescent="0.2">
      <c r="A755" s="36"/>
      <c r="B755" s="36"/>
      <c r="C755" s="36"/>
      <c r="D755" s="36"/>
      <c r="E755" s="36"/>
      <c r="F755" s="36"/>
      <c r="G755" s="36"/>
      <c r="H755" s="36"/>
      <c r="I755" s="36"/>
      <c r="J755" s="36"/>
      <c r="K755" s="36"/>
      <c r="L755" s="36"/>
      <c r="M755" s="36"/>
      <c r="N755" s="36"/>
      <c r="O755" s="36"/>
      <c r="P755" s="36"/>
      <c r="Q755" s="36"/>
      <c r="R755" s="36"/>
      <c r="S755" s="36"/>
      <c r="T755" s="36"/>
      <c r="U755" s="36"/>
      <c r="V755" s="36"/>
      <c r="W755" s="36"/>
      <c r="X755" s="36"/>
      <c r="BS755" s="1"/>
      <c r="BT755" s="1"/>
      <c r="BU755" s="1"/>
      <c r="BV755" s="1"/>
      <c r="BW755" s="1"/>
      <c r="BX755" s="1"/>
      <c r="BY755" s="1"/>
      <c r="BZ755" s="1"/>
      <c r="CA755" s="1"/>
      <c r="CB755" s="1"/>
      <c r="CC755" s="1"/>
      <c r="CD755" s="1"/>
      <c r="CE755" s="1"/>
      <c r="CF755" s="1"/>
      <c r="CG755" s="1"/>
      <c r="CH755" s="1"/>
      <c r="CI755" s="1"/>
      <c r="CJ755" s="1"/>
      <c r="CK755" s="1"/>
      <c r="CL755" s="1"/>
      <c r="CM755" s="1"/>
      <c r="CN755" s="1"/>
      <c r="CO755" s="1"/>
      <c r="CP755" s="1"/>
      <c r="CQ755" s="1"/>
      <c r="CR755" s="1"/>
      <c r="CS755" s="1"/>
      <c r="CT755" s="1"/>
      <c r="CU755" s="1"/>
      <c r="CV755" s="1"/>
      <c r="CW755" s="1"/>
      <c r="CX755" s="1"/>
      <c r="CY755" s="1"/>
      <c r="CZ755" s="1"/>
      <c r="DA755" s="1"/>
      <c r="DB755" s="1"/>
      <c r="DC755" s="1"/>
      <c r="DD755" s="1"/>
      <c r="DE755" s="1"/>
      <c r="DF755" s="1"/>
      <c r="DG755" s="1"/>
      <c r="DH755" s="1"/>
      <c r="DI755" s="1"/>
      <c r="DJ755" s="1"/>
      <c r="DK755" s="1"/>
      <c r="DL755" s="1"/>
      <c r="DM755" s="1"/>
      <c r="DN755" s="1"/>
      <c r="DO755" s="1"/>
    </row>
    <row r="756" spans="1:119" ht="13.5" customHeight="1" x14ac:dyDescent="0.2">
      <c r="A756" s="36"/>
      <c r="B756" s="36"/>
      <c r="C756" s="36"/>
      <c r="D756" s="36"/>
      <c r="E756" s="36"/>
      <c r="F756" s="36"/>
      <c r="G756" s="36"/>
      <c r="H756" s="36"/>
      <c r="I756" s="36"/>
      <c r="J756" s="36"/>
      <c r="K756" s="36"/>
      <c r="L756" s="36"/>
      <c r="M756" s="36"/>
      <c r="N756" s="36"/>
      <c r="O756" s="36"/>
      <c r="P756" s="36"/>
      <c r="Q756" s="36"/>
      <c r="R756" s="36"/>
      <c r="S756" s="36"/>
      <c r="T756" s="36"/>
      <c r="U756" s="36"/>
      <c r="V756" s="36"/>
      <c r="W756" s="36"/>
      <c r="X756" s="36"/>
      <c r="BS756" s="1"/>
      <c r="BT756" s="1"/>
      <c r="BU756" s="1"/>
      <c r="BV756" s="1"/>
      <c r="BW756" s="1"/>
      <c r="BX756" s="1"/>
      <c r="BY756" s="1"/>
      <c r="BZ756" s="1"/>
      <c r="CA756" s="1"/>
      <c r="CB756" s="1"/>
      <c r="CC756" s="1"/>
      <c r="CD756" s="1"/>
      <c r="CE756" s="1"/>
      <c r="CF756" s="1"/>
      <c r="CG756" s="1"/>
      <c r="CH756" s="1"/>
      <c r="CI756" s="1"/>
      <c r="CJ756" s="1"/>
      <c r="CK756" s="1"/>
      <c r="CL756" s="1"/>
      <c r="CM756" s="1"/>
      <c r="CN756" s="1"/>
      <c r="CO756" s="1"/>
      <c r="CP756" s="1"/>
      <c r="CQ756" s="1"/>
      <c r="CR756" s="1"/>
      <c r="CS756" s="1"/>
      <c r="CT756" s="1"/>
      <c r="CU756" s="1"/>
      <c r="CV756" s="1"/>
      <c r="CW756" s="1"/>
      <c r="CX756" s="1"/>
      <c r="CY756" s="1"/>
      <c r="CZ756" s="1"/>
      <c r="DA756" s="1"/>
      <c r="DB756" s="1"/>
      <c r="DC756" s="1"/>
      <c r="DD756" s="1"/>
      <c r="DE756" s="1"/>
      <c r="DF756" s="1"/>
      <c r="DG756" s="1"/>
      <c r="DH756" s="1"/>
      <c r="DI756" s="1"/>
      <c r="DJ756" s="1"/>
      <c r="DK756" s="1"/>
      <c r="DL756" s="1"/>
      <c r="DM756" s="1"/>
      <c r="DN756" s="1"/>
      <c r="DO756" s="1"/>
    </row>
    <row r="757" spans="1:119" ht="13.5" customHeight="1" x14ac:dyDescent="0.2">
      <c r="A757" s="36"/>
      <c r="B757" s="36"/>
      <c r="C757" s="36"/>
      <c r="D757" s="36"/>
      <c r="E757" s="36"/>
      <c r="F757" s="36"/>
      <c r="G757" s="36"/>
      <c r="H757" s="36"/>
      <c r="I757" s="36"/>
      <c r="J757" s="36"/>
      <c r="K757" s="36"/>
      <c r="L757" s="36"/>
      <c r="M757" s="36"/>
      <c r="N757" s="36"/>
      <c r="O757" s="36"/>
      <c r="P757" s="36"/>
      <c r="Q757" s="36"/>
      <c r="R757" s="36"/>
      <c r="S757" s="36"/>
      <c r="T757" s="36"/>
      <c r="U757" s="36"/>
      <c r="V757" s="36"/>
      <c r="W757" s="36"/>
      <c r="X757" s="36"/>
      <c r="BS757" s="1"/>
      <c r="BT757" s="1"/>
      <c r="BU757" s="1"/>
      <c r="BV757" s="1"/>
      <c r="BW757" s="1"/>
      <c r="BX757" s="1"/>
      <c r="BY757" s="1"/>
      <c r="BZ757" s="1"/>
      <c r="CA757" s="1"/>
      <c r="CB757" s="1"/>
      <c r="CC757" s="1"/>
      <c r="CD757" s="1"/>
      <c r="CE757" s="1"/>
      <c r="CF757" s="1"/>
      <c r="CG757" s="1"/>
      <c r="CH757" s="1"/>
      <c r="CI757" s="1"/>
      <c r="CJ757" s="1"/>
      <c r="CK757" s="1"/>
      <c r="CL757" s="1"/>
      <c r="CM757" s="1"/>
      <c r="CN757" s="1"/>
      <c r="CO757" s="1"/>
      <c r="CP757" s="1"/>
      <c r="CQ757" s="1"/>
      <c r="CR757" s="1"/>
      <c r="CS757" s="1"/>
      <c r="CT757" s="1"/>
      <c r="CU757" s="1"/>
      <c r="CV757" s="1"/>
      <c r="CW757" s="1"/>
      <c r="CX757" s="1"/>
      <c r="CY757" s="1"/>
      <c r="CZ757" s="1"/>
      <c r="DA757" s="1"/>
      <c r="DB757" s="1"/>
      <c r="DC757" s="1"/>
      <c r="DD757" s="1"/>
      <c r="DE757" s="1"/>
      <c r="DF757" s="1"/>
      <c r="DG757" s="1"/>
      <c r="DH757" s="1"/>
      <c r="DI757" s="1"/>
      <c r="DJ757" s="1"/>
      <c r="DK757" s="1"/>
      <c r="DL757" s="1"/>
      <c r="DM757" s="1"/>
      <c r="DN757" s="1"/>
      <c r="DO757" s="1"/>
    </row>
    <row r="758" spans="1:119" ht="13.5" customHeight="1" x14ac:dyDescent="0.2">
      <c r="A758" s="36"/>
      <c r="B758" s="36"/>
      <c r="C758" s="36"/>
      <c r="D758" s="36"/>
      <c r="E758" s="36"/>
      <c r="F758" s="36"/>
      <c r="G758" s="36"/>
      <c r="H758" s="36"/>
      <c r="I758" s="36"/>
      <c r="J758" s="36"/>
      <c r="K758" s="36"/>
      <c r="L758" s="36"/>
      <c r="M758" s="36"/>
      <c r="N758" s="36"/>
      <c r="O758" s="36"/>
      <c r="P758" s="36"/>
      <c r="Q758" s="36"/>
      <c r="R758" s="36"/>
      <c r="S758" s="36"/>
      <c r="T758" s="36"/>
      <c r="U758" s="36"/>
      <c r="V758" s="36"/>
      <c r="W758" s="36"/>
      <c r="X758" s="36"/>
      <c r="BS758" s="1"/>
      <c r="BT758" s="1"/>
      <c r="BU758" s="1"/>
      <c r="BV758" s="1"/>
      <c r="BW758" s="1"/>
      <c r="BX758" s="1"/>
      <c r="BY758" s="1"/>
      <c r="BZ758" s="1"/>
      <c r="CA758" s="1"/>
      <c r="CB758" s="1"/>
      <c r="CC758" s="1"/>
      <c r="CD758" s="1"/>
      <c r="CE758" s="1"/>
      <c r="CF758" s="1"/>
      <c r="CG758" s="1"/>
      <c r="CH758" s="1"/>
      <c r="CI758" s="1"/>
      <c r="CJ758" s="1"/>
      <c r="CK758" s="1"/>
      <c r="CL758" s="1"/>
      <c r="CM758" s="1"/>
      <c r="CN758" s="1"/>
      <c r="CO758" s="1"/>
      <c r="CP758" s="1"/>
      <c r="CQ758" s="1"/>
      <c r="CR758" s="1"/>
      <c r="CS758" s="1"/>
      <c r="CT758" s="1"/>
      <c r="CU758" s="1"/>
      <c r="CV758" s="1"/>
      <c r="CW758" s="1"/>
      <c r="CX758" s="1"/>
      <c r="CY758" s="1"/>
      <c r="CZ758" s="1"/>
      <c r="DA758" s="1"/>
      <c r="DB758" s="1"/>
      <c r="DC758" s="1"/>
      <c r="DD758" s="1"/>
      <c r="DE758" s="1"/>
      <c r="DF758" s="1"/>
      <c r="DG758" s="1"/>
      <c r="DH758" s="1"/>
      <c r="DI758" s="1"/>
      <c r="DJ758" s="1"/>
      <c r="DK758" s="1"/>
      <c r="DL758" s="1"/>
      <c r="DM758" s="1"/>
      <c r="DN758" s="1"/>
      <c r="DO758" s="1"/>
    </row>
    <row r="759" spans="1:119" ht="13.5" customHeight="1" x14ac:dyDescent="0.2">
      <c r="A759" s="36"/>
      <c r="B759" s="36"/>
      <c r="C759" s="36"/>
      <c r="D759" s="36"/>
      <c r="E759" s="36"/>
      <c r="F759" s="36"/>
      <c r="G759" s="36"/>
      <c r="H759" s="36"/>
      <c r="I759" s="36"/>
      <c r="J759" s="36"/>
      <c r="K759" s="36"/>
      <c r="L759" s="36"/>
      <c r="M759" s="36"/>
      <c r="N759" s="36"/>
      <c r="O759" s="36"/>
      <c r="P759" s="36"/>
      <c r="Q759" s="36"/>
      <c r="R759" s="36"/>
      <c r="S759" s="36"/>
      <c r="T759" s="36"/>
      <c r="U759" s="36"/>
      <c r="V759" s="36"/>
      <c r="W759" s="36"/>
      <c r="X759" s="36"/>
      <c r="BS759" s="1"/>
      <c r="BT759" s="1"/>
      <c r="BU759" s="1"/>
      <c r="BV759" s="1"/>
      <c r="BW759" s="1"/>
      <c r="BX759" s="1"/>
      <c r="BY759" s="1"/>
      <c r="BZ759" s="1"/>
      <c r="CA759" s="1"/>
      <c r="CB759" s="1"/>
      <c r="CC759" s="1"/>
      <c r="CD759" s="1"/>
      <c r="CE759" s="1"/>
      <c r="CF759" s="1"/>
      <c r="CG759" s="1"/>
      <c r="CH759" s="1"/>
      <c r="CI759" s="1"/>
      <c r="CJ759" s="1"/>
      <c r="CK759" s="1"/>
      <c r="CL759" s="1"/>
      <c r="CM759" s="1"/>
      <c r="CN759" s="1"/>
      <c r="CO759" s="1"/>
      <c r="CP759" s="1"/>
      <c r="CQ759" s="1"/>
      <c r="CR759" s="1"/>
      <c r="CS759" s="1"/>
      <c r="CT759" s="1"/>
      <c r="CU759" s="1"/>
      <c r="CV759" s="1"/>
      <c r="CW759" s="1"/>
      <c r="CX759" s="1"/>
      <c r="CY759" s="1"/>
      <c r="CZ759" s="1"/>
      <c r="DA759" s="1"/>
      <c r="DB759" s="1"/>
      <c r="DC759" s="1"/>
      <c r="DD759" s="1"/>
      <c r="DE759" s="1"/>
      <c r="DF759" s="1"/>
      <c r="DG759" s="1"/>
      <c r="DH759" s="1"/>
      <c r="DI759" s="1"/>
      <c r="DJ759" s="1"/>
      <c r="DK759" s="1"/>
      <c r="DL759" s="1"/>
      <c r="DM759" s="1"/>
      <c r="DN759" s="1"/>
      <c r="DO759" s="1"/>
    </row>
    <row r="760" spans="1:119" ht="13.5" customHeight="1" x14ac:dyDescent="0.2">
      <c r="A760" s="36"/>
      <c r="B760" s="36"/>
      <c r="C760" s="36"/>
      <c r="D760" s="36"/>
      <c r="E760" s="36"/>
      <c r="F760" s="36"/>
      <c r="G760" s="36"/>
      <c r="H760" s="36"/>
      <c r="I760" s="36"/>
      <c r="J760" s="36"/>
      <c r="K760" s="36"/>
      <c r="L760" s="36"/>
      <c r="M760" s="36"/>
      <c r="N760" s="36"/>
      <c r="O760" s="36"/>
      <c r="P760" s="36"/>
      <c r="Q760" s="36"/>
      <c r="R760" s="36"/>
      <c r="S760" s="36"/>
      <c r="T760" s="36"/>
      <c r="U760" s="36"/>
      <c r="V760" s="36"/>
      <c r="W760" s="36"/>
      <c r="X760" s="36"/>
      <c r="BS760" s="1"/>
      <c r="BT760" s="1"/>
      <c r="BU760" s="1"/>
      <c r="BV760" s="1"/>
      <c r="BW760" s="1"/>
      <c r="BX760" s="1"/>
      <c r="BY760" s="1"/>
      <c r="BZ760" s="1"/>
      <c r="CA760" s="1"/>
      <c r="CB760" s="1"/>
      <c r="CC760" s="1"/>
      <c r="CD760" s="1"/>
      <c r="CE760" s="1"/>
      <c r="CF760" s="1"/>
      <c r="CG760" s="1"/>
      <c r="CH760" s="1"/>
      <c r="CI760" s="1"/>
      <c r="CJ760" s="1"/>
      <c r="CK760" s="1"/>
      <c r="CL760" s="1"/>
      <c r="CM760" s="1"/>
      <c r="CN760" s="1"/>
      <c r="CO760" s="1"/>
      <c r="CP760" s="1"/>
      <c r="CQ760" s="1"/>
      <c r="CR760" s="1"/>
      <c r="CS760" s="1"/>
      <c r="CT760" s="1"/>
      <c r="CU760" s="1"/>
      <c r="CV760" s="1"/>
      <c r="CW760" s="1"/>
      <c r="CX760" s="1"/>
      <c r="CY760" s="1"/>
      <c r="CZ760" s="1"/>
      <c r="DA760" s="1"/>
      <c r="DB760" s="1"/>
      <c r="DC760" s="1"/>
      <c r="DD760" s="1"/>
      <c r="DE760" s="1"/>
      <c r="DF760" s="1"/>
      <c r="DG760" s="1"/>
      <c r="DH760" s="1"/>
      <c r="DI760" s="1"/>
      <c r="DJ760" s="1"/>
      <c r="DK760" s="1"/>
      <c r="DL760" s="1"/>
      <c r="DM760" s="1"/>
      <c r="DN760" s="1"/>
      <c r="DO760" s="1"/>
    </row>
    <row r="761" spans="1:119" ht="13.5" customHeight="1" x14ac:dyDescent="0.2">
      <c r="A761" s="36"/>
      <c r="B761" s="36"/>
      <c r="C761" s="36"/>
      <c r="D761" s="36"/>
      <c r="E761" s="36"/>
      <c r="F761" s="36"/>
      <c r="G761" s="36"/>
      <c r="H761" s="36"/>
      <c r="I761" s="36"/>
      <c r="J761" s="36"/>
      <c r="K761" s="36"/>
      <c r="L761" s="36"/>
      <c r="M761" s="36"/>
      <c r="N761" s="36"/>
      <c r="O761" s="36"/>
      <c r="P761" s="36"/>
      <c r="Q761" s="36"/>
      <c r="R761" s="36"/>
      <c r="S761" s="36"/>
      <c r="T761" s="36"/>
      <c r="U761" s="36"/>
      <c r="V761" s="36"/>
      <c r="W761" s="36"/>
      <c r="X761" s="36"/>
      <c r="BS761" s="1"/>
      <c r="BT761" s="1"/>
      <c r="BU761" s="1"/>
      <c r="BV761" s="1"/>
      <c r="BW761" s="1"/>
      <c r="BX761" s="1"/>
      <c r="BY761" s="1"/>
      <c r="BZ761" s="1"/>
      <c r="CA761" s="1"/>
      <c r="CB761" s="1"/>
      <c r="CC761" s="1"/>
      <c r="CD761" s="1"/>
      <c r="CE761" s="1"/>
      <c r="CF761" s="1"/>
      <c r="CG761" s="1"/>
      <c r="CH761" s="1"/>
      <c r="CI761" s="1"/>
      <c r="CJ761" s="1"/>
      <c r="CK761" s="1"/>
      <c r="CL761" s="1"/>
      <c r="CM761" s="1"/>
      <c r="CN761" s="1"/>
      <c r="CO761" s="1"/>
      <c r="CP761" s="1"/>
      <c r="CQ761" s="1"/>
      <c r="CR761" s="1"/>
      <c r="CS761" s="1"/>
      <c r="CT761" s="1"/>
      <c r="CU761" s="1"/>
      <c r="CV761" s="1"/>
      <c r="CW761" s="1"/>
      <c r="CX761" s="1"/>
      <c r="CY761" s="1"/>
      <c r="CZ761" s="1"/>
      <c r="DA761" s="1"/>
      <c r="DB761" s="1"/>
      <c r="DC761" s="1"/>
      <c r="DD761" s="1"/>
      <c r="DE761" s="1"/>
      <c r="DF761" s="1"/>
      <c r="DG761" s="1"/>
      <c r="DH761" s="1"/>
      <c r="DI761" s="1"/>
      <c r="DJ761" s="1"/>
      <c r="DK761" s="1"/>
      <c r="DL761" s="1"/>
      <c r="DM761" s="1"/>
      <c r="DN761" s="1"/>
      <c r="DO761" s="1"/>
    </row>
    <row r="762" spans="1:119" ht="13.5" customHeight="1" x14ac:dyDescent="0.2">
      <c r="A762" s="36"/>
      <c r="B762" s="36"/>
      <c r="C762" s="36"/>
      <c r="D762" s="36"/>
      <c r="E762" s="36"/>
      <c r="F762" s="36"/>
      <c r="G762" s="36"/>
      <c r="H762" s="36"/>
      <c r="I762" s="36"/>
      <c r="J762" s="36"/>
      <c r="K762" s="36"/>
      <c r="L762" s="36"/>
      <c r="M762" s="36"/>
      <c r="N762" s="36"/>
      <c r="O762" s="36"/>
      <c r="P762" s="36"/>
      <c r="Q762" s="36"/>
      <c r="R762" s="36"/>
      <c r="S762" s="36"/>
      <c r="T762" s="36"/>
      <c r="U762" s="36"/>
      <c r="V762" s="36"/>
      <c r="W762" s="36"/>
      <c r="X762" s="36"/>
      <c r="BS762" s="1"/>
      <c r="BT762" s="1"/>
      <c r="BU762" s="1"/>
      <c r="BV762" s="1"/>
      <c r="BW762" s="1"/>
      <c r="BX762" s="1"/>
      <c r="BY762" s="1"/>
      <c r="BZ762" s="1"/>
      <c r="CA762" s="1"/>
      <c r="CB762" s="1"/>
      <c r="CC762" s="1"/>
      <c r="CD762" s="1"/>
      <c r="CE762" s="1"/>
      <c r="CF762" s="1"/>
      <c r="CG762" s="1"/>
      <c r="CH762" s="1"/>
      <c r="CI762" s="1"/>
      <c r="CJ762" s="1"/>
      <c r="CK762" s="1"/>
      <c r="CL762" s="1"/>
      <c r="CM762" s="1"/>
      <c r="CN762" s="1"/>
      <c r="CO762" s="1"/>
      <c r="CP762" s="1"/>
      <c r="CQ762" s="1"/>
      <c r="CR762" s="1"/>
      <c r="CS762" s="1"/>
      <c r="CT762" s="1"/>
      <c r="CU762" s="1"/>
      <c r="CV762" s="1"/>
      <c r="CW762" s="1"/>
      <c r="CX762" s="1"/>
      <c r="CY762" s="1"/>
      <c r="CZ762" s="1"/>
      <c r="DA762" s="1"/>
      <c r="DB762" s="1"/>
      <c r="DC762" s="1"/>
      <c r="DD762" s="1"/>
      <c r="DE762" s="1"/>
      <c r="DF762" s="1"/>
      <c r="DG762" s="1"/>
      <c r="DH762" s="1"/>
      <c r="DI762" s="1"/>
      <c r="DJ762" s="1"/>
      <c r="DK762" s="1"/>
      <c r="DL762" s="1"/>
      <c r="DM762" s="1"/>
      <c r="DN762" s="1"/>
      <c r="DO762" s="1"/>
    </row>
    <row r="763" spans="1:119" ht="13.5" customHeight="1" x14ac:dyDescent="0.2">
      <c r="A763" s="36"/>
      <c r="B763" s="36"/>
      <c r="C763" s="36"/>
      <c r="D763" s="36"/>
      <c r="E763" s="36"/>
      <c r="F763" s="36"/>
      <c r="G763" s="36"/>
      <c r="H763" s="36"/>
      <c r="I763" s="36"/>
      <c r="J763" s="36"/>
      <c r="K763" s="36"/>
      <c r="L763" s="36"/>
      <c r="M763" s="36"/>
      <c r="N763" s="36"/>
      <c r="O763" s="36"/>
      <c r="P763" s="36"/>
      <c r="Q763" s="36"/>
      <c r="R763" s="36"/>
      <c r="S763" s="36"/>
      <c r="T763" s="36"/>
      <c r="U763" s="36"/>
      <c r="V763" s="36"/>
      <c r="W763" s="36"/>
      <c r="X763" s="36"/>
      <c r="BS763" s="1"/>
      <c r="BT763" s="1"/>
      <c r="BU763" s="1"/>
      <c r="BV763" s="1"/>
      <c r="BW763" s="1"/>
      <c r="BX763" s="1"/>
      <c r="BY763" s="1"/>
      <c r="BZ763" s="1"/>
      <c r="CA763" s="1"/>
      <c r="CB763" s="1"/>
      <c r="CC763" s="1"/>
      <c r="CD763" s="1"/>
      <c r="CE763" s="1"/>
      <c r="CF763" s="1"/>
      <c r="CG763" s="1"/>
      <c r="CH763" s="1"/>
      <c r="CI763" s="1"/>
      <c r="CJ763" s="1"/>
      <c r="CK763" s="1"/>
      <c r="CL763" s="1"/>
      <c r="CM763" s="1"/>
      <c r="CN763" s="1"/>
      <c r="CO763" s="1"/>
      <c r="CP763" s="1"/>
      <c r="CQ763" s="1"/>
      <c r="CR763" s="1"/>
      <c r="CS763" s="1"/>
      <c r="CT763" s="1"/>
      <c r="CU763" s="1"/>
      <c r="CV763" s="1"/>
      <c r="CW763" s="1"/>
      <c r="CX763" s="1"/>
      <c r="CY763" s="1"/>
      <c r="CZ763" s="1"/>
      <c r="DA763" s="1"/>
      <c r="DB763" s="1"/>
      <c r="DC763" s="1"/>
      <c r="DD763" s="1"/>
      <c r="DE763" s="1"/>
      <c r="DF763" s="1"/>
      <c r="DG763" s="1"/>
      <c r="DH763" s="1"/>
      <c r="DI763" s="1"/>
      <c r="DJ763" s="1"/>
      <c r="DK763" s="1"/>
      <c r="DL763" s="1"/>
      <c r="DM763" s="1"/>
      <c r="DN763" s="1"/>
      <c r="DO763" s="1"/>
    </row>
    <row r="764" spans="1:119" ht="13.5" customHeight="1" x14ac:dyDescent="0.2">
      <c r="A764" s="36"/>
      <c r="B764" s="36"/>
      <c r="C764" s="36"/>
      <c r="D764" s="36"/>
      <c r="E764" s="36"/>
      <c r="F764" s="36"/>
      <c r="G764" s="36"/>
      <c r="H764" s="36"/>
      <c r="I764" s="36"/>
      <c r="J764" s="36"/>
      <c r="K764" s="36"/>
      <c r="L764" s="36"/>
      <c r="M764" s="36"/>
      <c r="N764" s="36"/>
      <c r="O764" s="36"/>
      <c r="P764" s="36"/>
      <c r="Q764" s="36"/>
      <c r="R764" s="36"/>
      <c r="S764" s="36"/>
      <c r="T764" s="36"/>
      <c r="U764" s="36"/>
      <c r="V764" s="36"/>
      <c r="W764" s="36"/>
      <c r="X764" s="36"/>
      <c r="BS764" s="1"/>
      <c r="BT764" s="1"/>
      <c r="BU764" s="1"/>
      <c r="BV764" s="1"/>
      <c r="BW764" s="1"/>
      <c r="BX764" s="1"/>
      <c r="BY764" s="1"/>
      <c r="BZ764" s="1"/>
      <c r="CA764" s="1"/>
      <c r="CB764" s="1"/>
      <c r="CC764" s="1"/>
      <c r="CD764" s="1"/>
      <c r="CE764" s="1"/>
      <c r="CF764" s="1"/>
      <c r="CG764" s="1"/>
      <c r="CH764" s="1"/>
      <c r="CI764" s="1"/>
      <c r="CJ764" s="1"/>
      <c r="CK764" s="1"/>
      <c r="CL764" s="1"/>
      <c r="CM764" s="1"/>
      <c r="CN764" s="1"/>
      <c r="CO764" s="1"/>
      <c r="CP764" s="1"/>
      <c r="CQ764" s="1"/>
      <c r="CR764" s="1"/>
      <c r="CS764" s="1"/>
      <c r="CT764" s="1"/>
      <c r="CU764" s="1"/>
      <c r="CV764" s="1"/>
      <c r="CW764" s="1"/>
      <c r="CX764" s="1"/>
      <c r="CY764" s="1"/>
      <c r="CZ764" s="1"/>
      <c r="DA764" s="1"/>
      <c r="DB764" s="1"/>
      <c r="DC764" s="1"/>
      <c r="DD764" s="1"/>
      <c r="DE764" s="1"/>
      <c r="DF764" s="1"/>
      <c r="DG764" s="1"/>
      <c r="DH764" s="1"/>
      <c r="DI764" s="1"/>
      <c r="DJ764" s="1"/>
      <c r="DK764" s="1"/>
      <c r="DL764" s="1"/>
      <c r="DM764" s="1"/>
      <c r="DN764" s="1"/>
      <c r="DO764" s="1"/>
    </row>
    <row r="765" spans="1:119" ht="13.5" customHeight="1" x14ac:dyDescent="0.2">
      <c r="A765" s="36"/>
      <c r="B765" s="36"/>
      <c r="C765" s="36"/>
      <c r="D765" s="36"/>
      <c r="E765" s="36"/>
      <c r="F765" s="36"/>
      <c r="G765" s="36"/>
      <c r="H765" s="36"/>
      <c r="I765" s="36"/>
      <c r="J765" s="36"/>
      <c r="K765" s="36"/>
      <c r="L765" s="36"/>
      <c r="M765" s="36"/>
      <c r="N765" s="36"/>
      <c r="O765" s="36"/>
      <c r="P765" s="36"/>
      <c r="Q765" s="36"/>
      <c r="R765" s="36"/>
      <c r="S765" s="36"/>
      <c r="T765" s="36"/>
      <c r="U765" s="36"/>
      <c r="V765" s="36"/>
      <c r="W765" s="36"/>
      <c r="X765" s="36"/>
      <c r="BS765" s="1"/>
      <c r="BT765" s="1"/>
      <c r="BU765" s="1"/>
      <c r="BV765" s="1"/>
      <c r="BW765" s="1"/>
      <c r="BX765" s="1"/>
      <c r="BY765" s="1"/>
      <c r="BZ765" s="1"/>
      <c r="CA765" s="1"/>
      <c r="CB765" s="1"/>
      <c r="CC765" s="1"/>
      <c r="CD765" s="1"/>
      <c r="CE765" s="1"/>
      <c r="CF765" s="1"/>
      <c r="CG765" s="1"/>
      <c r="CH765" s="1"/>
      <c r="CI765" s="1"/>
      <c r="CJ765" s="1"/>
      <c r="CK765" s="1"/>
      <c r="CL765" s="1"/>
      <c r="CM765" s="1"/>
      <c r="CN765" s="1"/>
      <c r="CO765" s="1"/>
      <c r="CP765" s="1"/>
      <c r="CQ765" s="1"/>
      <c r="CR765" s="1"/>
      <c r="CS765" s="1"/>
      <c r="CT765" s="1"/>
      <c r="CU765" s="1"/>
      <c r="CV765" s="1"/>
      <c r="CW765" s="1"/>
      <c r="CX765" s="1"/>
      <c r="CY765" s="1"/>
      <c r="CZ765" s="1"/>
      <c r="DA765" s="1"/>
      <c r="DB765" s="1"/>
      <c r="DC765" s="1"/>
      <c r="DD765" s="1"/>
      <c r="DE765" s="1"/>
      <c r="DF765" s="1"/>
      <c r="DG765" s="1"/>
      <c r="DH765" s="1"/>
      <c r="DI765" s="1"/>
      <c r="DJ765" s="1"/>
      <c r="DK765" s="1"/>
      <c r="DL765" s="1"/>
      <c r="DM765" s="1"/>
      <c r="DN765" s="1"/>
      <c r="DO765" s="1"/>
    </row>
    <row r="766" spans="1:119" ht="13.5" customHeight="1" x14ac:dyDescent="0.2">
      <c r="A766" s="36"/>
      <c r="B766" s="36"/>
      <c r="C766" s="36"/>
      <c r="D766" s="36"/>
      <c r="E766" s="36"/>
      <c r="F766" s="36"/>
      <c r="G766" s="36"/>
      <c r="H766" s="36"/>
      <c r="I766" s="36"/>
      <c r="J766" s="36"/>
      <c r="K766" s="36"/>
      <c r="L766" s="36"/>
      <c r="M766" s="36"/>
      <c r="N766" s="36"/>
      <c r="O766" s="36"/>
      <c r="P766" s="36"/>
      <c r="Q766" s="36"/>
      <c r="R766" s="36"/>
      <c r="S766" s="36"/>
      <c r="T766" s="36"/>
      <c r="U766" s="36"/>
      <c r="V766" s="36"/>
      <c r="W766" s="36"/>
      <c r="X766" s="36"/>
      <c r="BS766" s="1"/>
      <c r="BT766" s="1"/>
      <c r="BU766" s="1"/>
      <c r="BV766" s="1"/>
      <c r="BW766" s="1"/>
      <c r="BX766" s="1"/>
      <c r="BY766" s="1"/>
      <c r="BZ766" s="1"/>
      <c r="CA766" s="1"/>
      <c r="CB766" s="1"/>
      <c r="CC766" s="1"/>
      <c r="CD766" s="1"/>
      <c r="CE766" s="1"/>
      <c r="CF766" s="1"/>
      <c r="CG766" s="1"/>
      <c r="CH766" s="1"/>
      <c r="CI766" s="1"/>
      <c r="CJ766" s="1"/>
      <c r="CK766" s="1"/>
      <c r="CL766" s="1"/>
      <c r="CM766" s="1"/>
      <c r="CN766" s="1"/>
      <c r="CO766" s="1"/>
      <c r="CP766" s="1"/>
      <c r="CQ766" s="1"/>
      <c r="CR766" s="1"/>
      <c r="CS766" s="1"/>
      <c r="CT766" s="1"/>
      <c r="CU766" s="1"/>
      <c r="CV766" s="1"/>
      <c r="CW766" s="1"/>
      <c r="CX766" s="1"/>
      <c r="CY766" s="1"/>
      <c r="CZ766" s="1"/>
      <c r="DA766" s="1"/>
      <c r="DB766" s="1"/>
      <c r="DC766" s="1"/>
      <c r="DD766" s="1"/>
      <c r="DE766" s="1"/>
      <c r="DF766" s="1"/>
      <c r="DG766" s="1"/>
      <c r="DH766" s="1"/>
      <c r="DI766" s="1"/>
      <c r="DJ766" s="1"/>
      <c r="DK766" s="1"/>
      <c r="DL766" s="1"/>
      <c r="DM766" s="1"/>
      <c r="DN766" s="1"/>
      <c r="DO766" s="1"/>
    </row>
    <row r="767" spans="1:119" ht="13.5" customHeight="1" x14ac:dyDescent="0.2">
      <c r="A767" s="36"/>
      <c r="B767" s="36"/>
      <c r="C767" s="36"/>
      <c r="D767" s="36"/>
      <c r="E767" s="36"/>
      <c r="F767" s="36"/>
      <c r="G767" s="36"/>
      <c r="H767" s="36"/>
      <c r="I767" s="36"/>
      <c r="J767" s="36"/>
      <c r="K767" s="36"/>
      <c r="L767" s="36"/>
      <c r="M767" s="36"/>
      <c r="N767" s="36"/>
      <c r="O767" s="36"/>
      <c r="P767" s="36"/>
      <c r="Q767" s="36"/>
      <c r="R767" s="36"/>
      <c r="S767" s="36"/>
      <c r="T767" s="36"/>
      <c r="U767" s="36"/>
      <c r="V767" s="36"/>
      <c r="W767" s="36"/>
      <c r="X767" s="36"/>
      <c r="BS767" s="1"/>
      <c r="BT767" s="1"/>
      <c r="BU767" s="1"/>
      <c r="BV767" s="1"/>
      <c r="BW767" s="1"/>
      <c r="BX767" s="1"/>
      <c r="BY767" s="1"/>
      <c r="BZ767" s="1"/>
      <c r="CA767" s="1"/>
      <c r="CB767" s="1"/>
      <c r="CC767" s="1"/>
      <c r="CD767" s="1"/>
      <c r="CE767" s="1"/>
      <c r="CF767" s="1"/>
      <c r="CG767" s="1"/>
      <c r="CH767" s="1"/>
      <c r="CI767" s="1"/>
      <c r="CJ767" s="1"/>
      <c r="CK767" s="1"/>
      <c r="CL767" s="1"/>
      <c r="CM767" s="1"/>
      <c r="CN767" s="1"/>
      <c r="CO767" s="1"/>
      <c r="CP767" s="1"/>
      <c r="CQ767" s="1"/>
      <c r="CR767" s="1"/>
      <c r="CS767" s="1"/>
      <c r="CT767" s="1"/>
      <c r="CU767" s="1"/>
      <c r="CV767" s="1"/>
      <c r="CW767" s="1"/>
      <c r="CX767" s="1"/>
      <c r="CY767" s="1"/>
      <c r="CZ767" s="1"/>
      <c r="DA767" s="1"/>
      <c r="DB767" s="1"/>
      <c r="DC767" s="1"/>
      <c r="DD767" s="1"/>
      <c r="DE767" s="1"/>
      <c r="DF767" s="1"/>
      <c r="DG767" s="1"/>
      <c r="DH767" s="1"/>
      <c r="DI767" s="1"/>
      <c r="DJ767" s="1"/>
      <c r="DK767" s="1"/>
      <c r="DL767" s="1"/>
      <c r="DM767" s="1"/>
      <c r="DN767" s="1"/>
      <c r="DO767" s="1"/>
    </row>
    <row r="768" spans="1:119" ht="13.5" customHeight="1" x14ac:dyDescent="0.2">
      <c r="A768" s="36"/>
      <c r="B768" s="36"/>
      <c r="C768" s="36"/>
      <c r="D768" s="36"/>
      <c r="E768" s="36"/>
      <c r="F768" s="36"/>
      <c r="G768" s="36"/>
      <c r="H768" s="36"/>
      <c r="I768" s="36"/>
      <c r="J768" s="36"/>
      <c r="K768" s="36"/>
      <c r="L768" s="36"/>
      <c r="M768" s="36"/>
      <c r="N768" s="36"/>
      <c r="O768" s="36"/>
      <c r="P768" s="36"/>
      <c r="Q768" s="36"/>
      <c r="R768" s="36"/>
      <c r="S768" s="36"/>
      <c r="T768" s="36"/>
      <c r="U768" s="36"/>
      <c r="V768" s="36"/>
      <c r="W768" s="36"/>
      <c r="X768" s="36"/>
      <c r="BS768" s="1"/>
      <c r="BT768" s="1"/>
      <c r="BU768" s="1"/>
      <c r="BV768" s="1"/>
      <c r="BW768" s="1"/>
      <c r="BX768" s="1"/>
      <c r="BY768" s="1"/>
      <c r="BZ768" s="1"/>
      <c r="CA768" s="1"/>
      <c r="CB768" s="1"/>
      <c r="CC768" s="1"/>
      <c r="CD768" s="1"/>
      <c r="CE768" s="1"/>
      <c r="CF768" s="1"/>
      <c r="CG768" s="1"/>
      <c r="CH768" s="1"/>
      <c r="CI768" s="1"/>
      <c r="CJ768" s="1"/>
      <c r="CK768" s="1"/>
      <c r="CL768" s="1"/>
      <c r="CM768" s="1"/>
      <c r="CN768" s="1"/>
      <c r="CO768" s="1"/>
      <c r="CP768" s="1"/>
      <c r="CQ768" s="1"/>
      <c r="CR768" s="1"/>
      <c r="CS768" s="1"/>
      <c r="CT768" s="1"/>
      <c r="CU768" s="1"/>
      <c r="CV768" s="1"/>
      <c r="CW768" s="1"/>
      <c r="CX768" s="1"/>
      <c r="CY768" s="1"/>
      <c r="CZ768" s="1"/>
      <c r="DA768" s="1"/>
      <c r="DB768" s="1"/>
      <c r="DC768" s="1"/>
      <c r="DD768" s="1"/>
      <c r="DE768" s="1"/>
      <c r="DF768" s="1"/>
      <c r="DG768" s="1"/>
      <c r="DH768" s="1"/>
      <c r="DI768" s="1"/>
      <c r="DJ768" s="1"/>
      <c r="DK768" s="1"/>
      <c r="DL768" s="1"/>
      <c r="DM768" s="1"/>
      <c r="DN768" s="1"/>
      <c r="DO768" s="1"/>
    </row>
    <row r="769" spans="1:119" ht="13.5" customHeight="1" x14ac:dyDescent="0.2">
      <c r="A769" s="36"/>
      <c r="B769" s="36"/>
      <c r="C769" s="36"/>
      <c r="D769" s="36"/>
      <c r="E769" s="36"/>
      <c r="F769" s="36"/>
      <c r="G769" s="36"/>
      <c r="H769" s="36"/>
      <c r="I769" s="36"/>
      <c r="J769" s="36"/>
      <c r="K769" s="36"/>
      <c r="L769" s="36"/>
      <c r="M769" s="36"/>
      <c r="N769" s="36"/>
      <c r="O769" s="36"/>
      <c r="P769" s="36"/>
      <c r="Q769" s="36"/>
      <c r="R769" s="36"/>
      <c r="S769" s="36"/>
      <c r="T769" s="36"/>
      <c r="U769" s="36"/>
      <c r="V769" s="36"/>
      <c r="W769" s="36"/>
      <c r="X769" s="36"/>
      <c r="BS769" s="1"/>
      <c r="BT769" s="1"/>
      <c r="BU769" s="1"/>
      <c r="BV769" s="1"/>
      <c r="BW769" s="1"/>
      <c r="BX769" s="1"/>
      <c r="BY769" s="1"/>
      <c r="BZ769" s="1"/>
      <c r="CA769" s="1"/>
      <c r="CB769" s="1"/>
      <c r="CC769" s="1"/>
      <c r="CD769" s="1"/>
      <c r="CE769" s="1"/>
      <c r="CF769" s="1"/>
      <c r="CG769" s="1"/>
      <c r="CH769" s="1"/>
      <c r="CI769" s="1"/>
      <c r="CJ769" s="1"/>
      <c r="CK769" s="1"/>
      <c r="CL769" s="1"/>
      <c r="CM769" s="1"/>
      <c r="CN769" s="1"/>
      <c r="CO769" s="1"/>
      <c r="CP769" s="1"/>
      <c r="CQ769" s="1"/>
      <c r="CR769" s="1"/>
      <c r="CS769" s="1"/>
      <c r="CT769" s="1"/>
      <c r="CU769" s="1"/>
      <c r="CV769" s="1"/>
      <c r="CW769" s="1"/>
      <c r="CX769" s="1"/>
      <c r="CY769" s="1"/>
      <c r="CZ769" s="1"/>
      <c r="DA769" s="1"/>
      <c r="DB769" s="1"/>
      <c r="DC769" s="1"/>
      <c r="DD769" s="1"/>
      <c r="DE769" s="1"/>
      <c r="DF769" s="1"/>
      <c r="DG769" s="1"/>
      <c r="DH769" s="1"/>
      <c r="DI769" s="1"/>
      <c r="DJ769" s="1"/>
      <c r="DK769" s="1"/>
      <c r="DL769" s="1"/>
      <c r="DM769" s="1"/>
      <c r="DN769" s="1"/>
      <c r="DO769" s="1"/>
    </row>
    <row r="770" spans="1:119" ht="13.5" customHeight="1" x14ac:dyDescent="0.2">
      <c r="A770" s="36"/>
      <c r="B770" s="36"/>
      <c r="C770" s="36"/>
      <c r="D770" s="36"/>
      <c r="E770" s="36"/>
      <c r="F770" s="36"/>
      <c r="G770" s="36"/>
      <c r="H770" s="36"/>
      <c r="I770" s="36"/>
      <c r="J770" s="36"/>
      <c r="K770" s="36"/>
      <c r="L770" s="36"/>
      <c r="M770" s="36"/>
      <c r="N770" s="36"/>
      <c r="O770" s="36"/>
      <c r="P770" s="36"/>
      <c r="Q770" s="36"/>
      <c r="R770" s="36"/>
      <c r="S770" s="36"/>
      <c r="T770" s="36"/>
      <c r="U770" s="36"/>
      <c r="V770" s="36"/>
      <c r="W770" s="36"/>
      <c r="X770" s="36"/>
      <c r="BS770" s="1"/>
      <c r="BT770" s="1"/>
      <c r="BU770" s="1"/>
      <c r="BV770" s="1"/>
      <c r="BW770" s="1"/>
      <c r="BX770" s="1"/>
      <c r="BY770" s="1"/>
      <c r="BZ770" s="1"/>
      <c r="CA770" s="1"/>
      <c r="CB770" s="1"/>
      <c r="CC770" s="1"/>
      <c r="CD770" s="1"/>
      <c r="CE770" s="1"/>
      <c r="CF770" s="1"/>
      <c r="CG770" s="1"/>
      <c r="CH770" s="1"/>
      <c r="CI770" s="1"/>
      <c r="CJ770" s="1"/>
      <c r="CK770" s="1"/>
      <c r="CL770" s="1"/>
      <c r="CM770" s="1"/>
      <c r="CN770" s="1"/>
      <c r="CO770" s="1"/>
      <c r="CP770" s="1"/>
      <c r="CQ770" s="1"/>
      <c r="CR770" s="1"/>
      <c r="CS770" s="1"/>
      <c r="CT770" s="1"/>
      <c r="CU770" s="1"/>
      <c r="CV770" s="1"/>
      <c r="CW770" s="1"/>
      <c r="CX770" s="1"/>
      <c r="CY770" s="1"/>
      <c r="CZ770" s="1"/>
      <c r="DA770" s="1"/>
      <c r="DB770" s="1"/>
      <c r="DC770" s="1"/>
      <c r="DD770" s="1"/>
      <c r="DE770" s="1"/>
      <c r="DF770" s="1"/>
      <c r="DG770" s="1"/>
      <c r="DH770" s="1"/>
      <c r="DI770" s="1"/>
      <c r="DJ770" s="1"/>
      <c r="DK770" s="1"/>
      <c r="DL770" s="1"/>
      <c r="DM770" s="1"/>
      <c r="DN770" s="1"/>
      <c r="DO770" s="1"/>
    </row>
    <row r="771" spans="1:119" ht="13.5" customHeight="1" x14ac:dyDescent="0.2">
      <c r="A771" s="36"/>
      <c r="B771" s="36"/>
      <c r="C771" s="36"/>
      <c r="D771" s="36"/>
      <c r="E771" s="36"/>
      <c r="F771" s="36"/>
      <c r="G771" s="36"/>
      <c r="H771" s="36"/>
      <c r="I771" s="36"/>
      <c r="J771" s="36"/>
      <c r="K771" s="36"/>
      <c r="L771" s="36"/>
      <c r="M771" s="36"/>
      <c r="N771" s="36"/>
      <c r="O771" s="36"/>
      <c r="P771" s="36"/>
      <c r="Q771" s="36"/>
      <c r="R771" s="36"/>
      <c r="S771" s="36"/>
      <c r="T771" s="36"/>
      <c r="U771" s="36"/>
      <c r="V771" s="36"/>
      <c r="W771" s="36"/>
      <c r="X771" s="36"/>
      <c r="BS771" s="1"/>
      <c r="BT771" s="1"/>
      <c r="BU771" s="1"/>
      <c r="BV771" s="1"/>
      <c r="BW771" s="1"/>
      <c r="BX771" s="1"/>
      <c r="BY771" s="1"/>
      <c r="BZ771" s="1"/>
      <c r="CA771" s="1"/>
      <c r="CB771" s="1"/>
      <c r="CC771" s="1"/>
      <c r="CD771" s="1"/>
      <c r="CE771" s="1"/>
      <c r="CF771" s="1"/>
      <c r="CG771" s="1"/>
      <c r="CH771" s="1"/>
      <c r="CI771" s="1"/>
      <c r="CJ771" s="1"/>
      <c r="CK771" s="1"/>
      <c r="CL771" s="1"/>
      <c r="CM771" s="1"/>
      <c r="CN771" s="1"/>
      <c r="CO771" s="1"/>
      <c r="CP771" s="1"/>
      <c r="CQ771" s="1"/>
      <c r="CR771" s="1"/>
      <c r="CS771" s="1"/>
      <c r="CT771" s="1"/>
      <c r="CU771" s="1"/>
      <c r="CV771" s="1"/>
      <c r="CW771" s="1"/>
      <c r="CX771" s="1"/>
      <c r="CY771" s="1"/>
      <c r="CZ771" s="1"/>
      <c r="DA771" s="1"/>
      <c r="DB771" s="1"/>
      <c r="DC771" s="1"/>
      <c r="DD771" s="1"/>
      <c r="DE771" s="1"/>
      <c r="DF771" s="1"/>
      <c r="DG771" s="1"/>
      <c r="DH771" s="1"/>
      <c r="DI771" s="1"/>
      <c r="DJ771" s="1"/>
      <c r="DK771" s="1"/>
      <c r="DL771" s="1"/>
      <c r="DM771" s="1"/>
      <c r="DN771" s="1"/>
      <c r="DO771" s="1"/>
    </row>
    <row r="772" spans="1:119" ht="13.5" customHeight="1" x14ac:dyDescent="0.2">
      <c r="A772" s="36"/>
      <c r="B772" s="36"/>
      <c r="C772" s="36"/>
      <c r="D772" s="36"/>
      <c r="E772" s="36"/>
      <c r="F772" s="36"/>
      <c r="G772" s="36"/>
      <c r="H772" s="36"/>
      <c r="I772" s="36"/>
      <c r="J772" s="36"/>
      <c r="K772" s="36"/>
      <c r="L772" s="36"/>
      <c r="M772" s="36"/>
      <c r="N772" s="36"/>
      <c r="O772" s="36"/>
      <c r="P772" s="36"/>
      <c r="Q772" s="36"/>
      <c r="R772" s="36"/>
      <c r="S772" s="36"/>
      <c r="T772" s="36"/>
      <c r="U772" s="36"/>
      <c r="V772" s="36"/>
      <c r="W772" s="36"/>
      <c r="X772" s="36"/>
      <c r="BS772" s="1"/>
      <c r="BT772" s="1"/>
      <c r="BU772" s="1"/>
      <c r="BV772" s="1"/>
      <c r="BW772" s="1"/>
      <c r="BX772" s="1"/>
      <c r="BY772" s="1"/>
      <c r="BZ772" s="1"/>
      <c r="CA772" s="1"/>
      <c r="CB772" s="1"/>
      <c r="CC772" s="1"/>
      <c r="CD772" s="1"/>
      <c r="CE772" s="1"/>
      <c r="CF772" s="1"/>
      <c r="CG772" s="1"/>
      <c r="CH772" s="1"/>
      <c r="CI772" s="1"/>
      <c r="CJ772" s="1"/>
      <c r="CK772" s="1"/>
      <c r="CL772" s="1"/>
      <c r="CM772" s="1"/>
      <c r="CN772" s="1"/>
      <c r="CO772" s="1"/>
      <c r="CP772" s="1"/>
      <c r="CQ772" s="1"/>
      <c r="CR772" s="1"/>
      <c r="CS772" s="1"/>
      <c r="CT772" s="1"/>
      <c r="CU772" s="1"/>
      <c r="CV772" s="1"/>
      <c r="CW772" s="1"/>
      <c r="CX772" s="1"/>
      <c r="CY772" s="1"/>
      <c r="CZ772" s="1"/>
      <c r="DA772" s="1"/>
      <c r="DB772" s="1"/>
      <c r="DC772" s="1"/>
      <c r="DD772" s="1"/>
      <c r="DE772" s="1"/>
      <c r="DF772" s="1"/>
      <c r="DG772" s="1"/>
      <c r="DH772" s="1"/>
      <c r="DI772" s="1"/>
      <c r="DJ772" s="1"/>
      <c r="DK772" s="1"/>
      <c r="DL772" s="1"/>
      <c r="DM772" s="1"/>
      <c r="DN772" s="1"/>
      <c r="DO772" s="1"/>
    </row>
    <row r="773" spans="1:119" ht="13.5" customHeight="1" x14ac:dyDescent="0.2">
      <c r="A773" s="36"/>
      <c r="B773" s="36"/>
      <c r="C773" s="36"/>
      <c r="D773" s="36"/>
      <c r="E773" s="36"/>
      <c r="F773" s="36"/>
      <c r="G773" s="36"/>
      <c r="H773" s="36"/>
      <c r="I773" s="36"/>
      <c r="J773" s="36"/>
      <c r="K773" s="36"/>
      <c r="L773" s="36"/>
      <c r="M773" s="36"/>
      <c r="N773" s="36"/>
      <c r="O773" s="36"/>
      <c r="P773" s="36"/>
      <c r="Q773" s="36"/>
      <c r="R773" s="36"/>
      <c r="S773" s="36"/>
      <c r="T773" s="36"/>
      <c r="U773" s="36"/>
      <c r="V773" s="36"/>
      <c r="W773" s="36"/>
      <c r="X773" s="36"/>
      <c r="BS773" s="1"/>
      <c r="BT773" s="1"/>
      <c r="BU773" s="1"/>
      <c r="BV773" s="1"/>
      <c r="BW773" s="1"/>
      <c r="BX773" s="1"/>
      <c r="BY773" s="1"/>
      <c r="BZ773" s="1"/>
      <c r="CA773" s="1"/>
      <c r="CB773" s="1"/>
      <c r="CC773" s="1"/>
      <c r="CD773" s="1"/>
      <c r="CE773" s="1"/>
      <c r="CF773" s="1"/>
      <c r="CG773" s="1"/>
      <c r="CH773" s="1"/>
      <c r="CI773" s="1"/>
      <c r="CJ773" s="1"/>
      <c r="CK773" s="1"/>
      <c r="CL773" s="1"/>
      <c r="CM773" s="1"/>
      <c r="CN773" s="1"/>
      <c r="CO773" s="1"/>
      <c r="CP773" s="1"/>
      <c r="CQ773" s="1"/>
      <c r="CR773" s="1"/>
      <c r="CS773" s="1"/>
      <c r="CT773" s="1"/>
      <c r="CU773" s="1"/>
      <c r="CV773" s="1"/>
      <c r="CW773" s="1"/>
      <c r="CX773" s="1"/>
      <c r="CY773" s="1"/>
      <c r="CZ773" s="1"/>
      <c r="DA773" s="1"/>
      <c r="DB773" s="1"/>
      <c r="DC773" s="1"/>
      <c r="DD773" s="1"/>
      <c r="DE773" s="1"/>
      <c r="DF773" s="1"/>
      <c r="DG773" s="1"/>
      <c r="DH773" s="1"/>
      <c r="DI773" s="1"/>
      <c r="DJ773" s="1"/>
      <c r="DK773" s="1"/>
      <c r="DL773" s="1"/>
      <c r="DM773" s="1"/>
      <c r="DN773" s="1"/>
      <c r="DO773" s="1"/>
    </row>
    <row r="774" spans="1:119" ht="13.5" customHeight="1" x14ac:dyDescent="0.2">
      <c r="A774" s="36"/>
      <c r="B774" s="36"/>
      <c r="C774" s="36"/>
      <c r="D774" s="36"/>
      <c r="E774" s="36"/>
      <c r="F774" s="36"/>
      <c r="G774" s="36"/>
      <c r="H774" s="36"/>
      <c r="I774" s="36"/>
      <c r="J774" s="36"/>
      <c r="K774" s="36"/>
      <c r="L774" s="36"/>
      <c r="M774" s="36"/>
      <c r="N774" s="36"/>
      <c r="O774" s="36"/>
      <c r="P774" s="36"/>
      <c r="Q774" s="36"/>
      <c r="R774" s="36"/>
      <c r="S774" s="36"/>
      <c r="T774" s="36"/>
      <c r="U774" s="36"/>
      <c r="V774" s="36"/>
      <c r="W774" s="36"/>
      <c r="X774" s="36"/>
      <c r="BS774" s="1"/>
      <c r="BT774" s="1"/>
      <c r="BU774" s="1"/>
      <c r="BV774" s="1"/>
      <c r="BW774" s="1"/>
      <c r="BX774" s="1"/>
      <c r="BY774" s="1"/>
      <c r="BZ774" s="1"/>
      <c r="CA774" s="1"/>
      <c r="CB774" s="1"/>
      <c r="CC774" s="1"/>
      <c r="CD774" s="1"/>
      <c r="CE774" s="1"/>
      <c r="CF774" s="1"/>
      <c r="CG774" s="1"/>
      <c r="CH774" s="1"/>
      <c r="CI774" s="1"/>
      <c r="CJ774" s="1"/>
      <c r="CK774" s="1"/>
      <c r="CL774" s="1"/>
      <c r="CM774" s="1"/>
      <c r="CN774" s="1"/>
      <c r="CO774" s="1"/>
      <c r="CP774" s="1"/>
      <c r="CQ774" s="1"/>
      <c r="CR774" s="1"/>
      <c r="CS774" s="1"/>
      <c r="CT774" s="1"/>
      <c r="CU774" s="1"/>
      <c r="CV774" s="1"/>
      <c r="CW774" s="1"/>
      <c r="CX774" s="1"/>
      <c r="CY774" s="1"/>
      <c r="CZ774" s="1"/>
      <c r="DA774" s="1"/>
      <c r="DB774" s="1"/>
      <c r="DC774" s="1"/>
      <c r="DD774" s="1"/>
      <c r="DE774" s="1"/>
      <c r="DF774" s="1"/>
      <c r="DG774" s="1"/>
      <c r="DH774" s="1"/>
      <c r="DI774" s="1"/>
      <c r="DJ774" s="1"/>
      <c r="DK774" s="1"/>
      <c r="DL774" s="1"/>
      <c r="DM774" s="1"/>
      <c r="DN774" s="1"/>
      <c r="DO774" s="1"/>
    </row>
    <row r="775" spans="1:119" ht="13.5" customHeight="1" x14ac:dyDescent="0.2">
      <c r="A775" s="36"/>
      <c r="B775" s="36"/>
      <c r="C775" s="36"/>
      <c r="D775" s="36"/>
      <c r="E775" s="36"/>
      <c r="F775" s="36"/>
      <c r="G775" s="36"/>
      <c r="H775" s="36"/>
      <c r="I775" s="36"/>
      <c r="J775" s="36"/>
      <c r="K775" s="36"/>
      <c r="L775" s="36"/>
      <c r="M775" s="36"/>
      <c r="N775" s="36"/>
      <c r="O775" s="36"/>
      <c r="P775" s="36"/>
      <c r="Q775" s="36"/>
      <c r="R775" s="36"/>
      <c r="S775" s="36"/>
      <c r="T775" s="36"/>
      <c r="U775" s="36"/>
      <c r="V775" s="36"/>
      <c r="W775" s="36"/>
      <c r="X775" s="36"/>
      <c r="BS775" s="1"/>
      <c r="BT775" s="1"/>
      <c r="BU775" s="1"/>
      <c r="BV775" s="1"/>
      <c r="BW775" s="1"/>
      <c r="BX775" s="1"/>
      <c r="BY775" s="1"/>
      <c r="BZ775" s="1"/>
      <c r="CA775" s="1"/>
      <c r="CB775" s="1"/>
      <c r="CC775" s="1"/>
      <c r="CD775" s="1"/>
      <c r="CE775" s="1"/>
      <c r="CF775" s="1"/>
      <c r="CG775" s="1"/>
      <c r="CH775" s="1"/>
      <c r="CI775" s="1"/>
      <c r="CJ775" s="1"/>
      <c r="CK775" s="1"/>
      <c r="CL775" s="1"/>
      <c r="CM775" s="1"/>
      <c r="CN775" s="1"/>
      <c r="CO775" s="1"/>
      <c r="CP775" s="1"/>
      <c r="CQ775" s="1"/>
      <c r="CR775" s="1"/>
      <c r="CS775" s="1"/>
      <c r="CT775" s="1"/>
      <c r="CU775" s="1"/>
      <c r="CV775" s="1"/>
      <c r="CW775" s="1"/>
      <c r="CX775" s="1"/>
      <c r="CY775" s="1"/>
      <c r="CZ775" s="1"/>
      <c r="DA775" s="1"/>
      <c r="DB775" s="1"/>
      <c r="DC775" s="1"/>
      <c r="DD775" s="1"/>
      <c r="DE775" s="1"/>
      <c r="DF775" s="1"/>
      <c r="DG775" s="1"/>
      <c r="DH775" s="1"/>
      <c r="DI775" s="1"/>
      <c r="DJ775" s="1"/>
      <c r="DK775" s="1"/>
      <c r="DL775" s="1"/>
      <c r="DM775" s="1"/>
      <c r="DN775" s="1"/>
      <c r="DO775" s="1"/>
    </row>
    <row r="776" spans="1:119" ht="13.5" customHeight="1" x14ac:dyDescent="0.2">
      <c r="A776" s="36"/>
      <c r="B776" s="36"/>
      <c r="C776" s="36"/>
      <c r="D776" s="36"/>
      <c r="E776" s="36"/>
      <c r="F776" s="36"/>
      <c r="G776" s="36"/>
      <c r="H776" s="36"/>
      <c r="I776" s="36"/>
      <c r="J776" s="36"/>
      <c r="K776" s="36"/>
      <c r="L776" s="36"/>
      <c r="M776" s="36"/>
      <c r="N776" s="36"/>
      <c r="O776" s="36"/>
      <c r="P776" s="36"/>
      <c r="Q776" s="36"/>
      <c r="R776" s="36"/>
      <c r="S776" s="36"/>
      <c r="T776" s="36"/>
      <c r="U776" s="36"/>
      <c r="V776" s="36"/>
      <c r="W776" s="36"/>
      <c r="X776" s="36"/>
      <c r="BS776" s="1"/>
      <c r="BT776" s="1"/>
      <c r="BU776" s="1"/>
      <c r="BV776" s="1"/>
      <c r="BW776" s="1"/>
      <c r="BX776" s="1"/>
      <c r="BY776" s="1"/>
      <c r="BZ776" s="1"/>
      <c r="CA776" s="1"/>
      <c r="CB776" s="1"/>
      <c r="CC776" s="1"/>
      <c r="CD776" s="1"/>
      <c r="CE776" s="1"/>
      <c r="CF776" s="1"/>
      <c r="CG776" s="1"/>
      <c r="CH776" s="1"/>
      <c r="CI776" s="1"/>
      <c r="CJ776" s="1"/>
      <c r="CK776" s="1"/>
      <c r="CL776" s="1"/>
      <c r="CM776" s="1"/>
      <c r="CN776" s="1"/>
      <c r="CO776" s="1"/>
      <c r="CP776" s="1"/>
      <c r="CQ776" s="1"/>
      <c r="CR776" s="1"/>
      <c r="CS776" s="1"/>
      <c r="CT776" s="1"/>
      <c r="CU776" s="1"/>
      <c r="CV776" s="1"/>
      <c r="CW776" s="1"/>
      <c r="CX776" s="1"/>
      <c r="CY776" s="1"/>
      <c r="CZ776" s="1"/>
      <c r="DA776" s="1"/>
      <c r="DB776" s="1"/>
      <c r="DC776" s="1"/>
      <c r="DD776" s="1"/>
      <c r="DE776" s="1"/>
      <c r="DF776" s="1"/>
      <c r="DG776" s="1"/>
      <c r="DH776" s="1"/>
      <c r="DI776" s="1"/>
      <c r="DJ776" s="1"/>
      <c r="DK776" s="1"/>
      <c r="DL776" s="1"/>
      <c r="DM776" s="1"/>
      <c r="DN776" s="1"/>
      <c r="DO776" s="1"/>
    </row>
    <row r="777" spans="1:119" ht="13.5" customHeight="1" x14ac:dyDescent="0.2">
      <c r="A777" s="36"/>
      <c r="B777" s="36"/>
      <c r="C777" s="36"/>
      <c r="D777" s="36"/>
      <c r="E777" s="36"/>
      <c r="F777" s="36"/>
      <c r="G777" s="36"/>
      <c r="H777" s="36"/>
      <c r="I777" s="36"/>
      <c r="J777" s="36"/>
      <c r="K777" s="36"/>
      <c r="L777" s="36"/>
      <c r="M777" s="36"/>
      <c r="N777" s="36"/>
      <c r="O777" s="36"/>
      <c r="P777" s="36"/>
      <c r="Q777" s="36"/>
      <c r="R777" s="36"/>
      <c r="S777" s="36"/>
      <c r="T777" s="36"/>
      <c r="U777" s="36"/>
      <c r="V777" s="36"/>
      <c r="W777" s="36"/>
      <c r="X777" s="36"/>
      <c r="BS777" s="1"/>
      <c r="BT777" s="1"/>
      <c r="BU777" s="1"/>
      <c r="BV777" s="1"/>
      <c r="BW777" s="1"/>
      <c r="BX777" s="1"/>
      <c r="BY777" s="1"/>
      <c r="BZ777" s="1"/>
      <c r="CA777" s="1"/>
      <c r="CB777" s="1"/>
      <c r="CC777" s="1"/>
      <c r="CD777" s="1"/>
      <c r="CE777" s="1"/>
      <c r="CF777" s="1"/>
      <c r="CG777" s="1"/>
      <c r="CH777" s="1"/>
      <c r="CI777" s="1"/>
      <c r="CJ777" s="1"/>
      <c r="CK777" s="1"/>
      <c r="CL777" s="1"/>
      <c r="CM777" s="1"/>
      <c r="CN777" s="1"/>
      <c r="CO777" s="1"/>
      <c r="CP777" s="1"/>
      <c r="CQ777" s="1"/>
      <c r="CR777" s="1"/>
      <c r="CS777" s="1"/>
      <c r="CT777" s="1"/>
      <c r="CU777" s="1"/>
      <c r="CV777" s="1"/>
      <c r="CW777" s="1"/>
      <c r="CX777" s="1"/>
      <c r="CY777" s="1"/>
      <c r="CZ777" s="1"/>
      <c r="DA777" s="1"/>
      <c r="DB777" s="1"/>
      <c r="DC777" s="1"/>
      <c r="DD777" s="1"/>
      <c r="DE777" s="1"/>
      <c r="DF777" s="1"/>
      <c r="DG777" s="1"/>
      <c r="DH777" s="1"/>
      <c r="DI777" s="1"/>
      <c r="DJ777" s="1"/>
      <c r="DK777" s="1"/>
      <c r="DL777" s="1"/>
      <c r="DM777" s="1"/>
      <c r="DN777" s="1"/>
      <c r="DO777" s="1"/>
    </row>
    <row r="778" spans="1:119" ht="13.5" customHeight="1" x14ac:dyDescent="0.2">
      <c r="A778" s="36"/>
      <c r="B778" s="36"/>
      <c r="C778" s="36"/>
      <c r="D778" s="36"/>
      <c r="E778" s="36"/>
      <c r="F778" s="36"/>
      <c r="G778" s="36"/>
      <c r="H778" s="36"/>
      <c r="I778" s="36"/>
      <c r="J778" s="36"/>
      <c r="K778" s="36"/>
      <c r="L778" s="36"/>
      <c r="M778" s="36"/>
      <c r="N778" s="36"/>
      <c r="O778" s="36"/>
      <c r="P778" s="36"/>
      <c r="Q778" s="36"/>
      <c r="R778" s="36"/>
      <c r="S778" s="36"/>
      <c r="T778" s="36"/>
      <c r="U778" s="36"/>
      <c r="V778" s="36"/>
      <c r="W778" s="36"/>
      <c r="X778" s="36"/>
      <c r="BS778" s="1"/>
      <c r="BT778" s="1"/>
      <c r="BU778" s="1"/>
      <c r="BV778" s="1"/>
      <c r="BW778" s="1"/>
      <c r="BX778" s="1"/>
      <c r="BY778" s="1"/>
      <c r="BZ778" s="1"/>
      <c r="CA778" s="1"/>
      <c r="CB778" s="1"/>
      <c r="CC778" s="1"/>
      <c r="CD778" s="1"/>
      <c r="CE778" s="1"/>
      <c r="CF778" s="1"/>
      <c r="CG778" s="1"/>
      <c r="CH778" s="1"/>
      <c r="CI778" s="1"/>
      <c r="CJ778" s="1"/>
      <c r="CK778" s="1"/>
      <c r="CL778" s="1"/>
      <c r="CM778" s="1"/>
      <c r="CN778" s="1"/>
      <c r="CO778" s="1"/>
      <c r="CP778" s="1"/>
      <c r="CQ778" s="1"/>
      <c r="CR778" s="1"/>
      <c r="CS778" s="1"/>
      <c r="CT778" s="1"/>
      <c r="CU778" s="1"/>
      <c r="CV778" s="1"/>
      <c r="CW778" s="1"/>
      <c r="CX778" s="1"/>
      <c r="CY778" s="1"/>
      <c r="CZ778" s="1"/>
      <c r="DA778" s="1"/>
      <c r="DB778" s="1"/>
      <c r="DC778" s="1"/>
      <c r="DD778" s="1"/>
      <c r="DE778" s="1"/>
      <c r="DF778" s="1"/>
      <c r="DG778" s="1"/>
      <c r="DH778" s="1"/>
      <c r="DI778" s="1"/>
      <c r="DJ778" s="1"/>
      <c r="DK778" s="1"/>
      <c r="DL778" s="1"/>
      <c r="DM778" s="1"/>
      <c r="DN778" s="1"/>
      <c r="DO778" s="1"/>
    </row>
    <row r="779" spans="1:119" ht="13.5" customHeight="1" x14ac:dyDescent="0.2">
      <c r="A779" s="36"/>
      <c r="B779" s="36"/>
      <c r="C779" s="36"/>
      <c r="D779" s="36"/>
      <c r="E779" s="36"/>
      <c r="F779" s="36"/>
      <c r="G779" s="36"/>
      <c r="H779" s="36"/>
      <c r="I779" s="36"/>
      <c r="J779" s="36"/>
      <c r="K779" s="36"/>
      <c r="L779" s="36"/>
      <c r="M779" s="36"/>
      <c r="N779" s="36"/>
      <c r="O779" s="36"/>
      <c r="P779" s="36"/>
      <c r="Q779" s="36"/>
      <c r="R779" s="36"/>
      <c r="S779" s="36"/>
      <c r="T779" s="36"/>
      <c r="U779" s="36"/>
      <c r="V779" s="36"/>
      <c r="W779" s="36"/>
      <c r="X779" s="36"/>
      <c r="BS779" s="1"/>
      <c r="BT779" s="1"/>
      <c r="BU779" s="1"/>
      <c r="BV779" s="1"/>
      <c r="BW779" s="1"/>
      <c r="BX779" s="1"/>
      <c r="BY779" s="1"/>
      <c r="BZ779" s="1"/>
      <c r="CA779" s="1"/>
      <c r="CB779" s="1"/>
      <c r="CC779" s="1"/>
      <c r="CD779" s="1"/>
      <c r="CE779" s="1"/>
      <c r="CF779" s="1"/>
      <c r="CG779" s="1"/>
      <c r="CH779" s="1"/>
      <c r="CI779" s="1"/>
      <c r="CJ779" s="1"/>
      <c r="CK779" s="1"/>
      <c r="CL779" s="1"/>
      <c r="CM779" s="1"/>
      <c r="CN779" s="1"/>
      <c r="CO779" s="1"/>
      <c r="CP779" s="1"/>
      <c r="CQ779" s="1"/>
      <c r="CR779" s="1"/>
      <c r="CS779" s="1"/>
      <c r="CT779" s="1"/>
      <c r="CU779" s="1"/>
      <c r="CV779" s="1"/>
      <c r="CW779" s="1"/>
      <c r="CX779" s="1"/>
      <c r="CY779" s="1"/>
      <c r="CZ779" s="1"/>
      <c r="DA779" s="1"/>
      <c r="DB779" s="1"/>
      <c r="DC779" s="1"/>
      <c r="DD779" s="1"/>
      <c r="DE779" s="1"/>
      <c r="DF779" s="1"/>
      <c r="DG779" s="1"/>
      <c r="DH779" s="1"/>
      <c r="DI779" s="1"/>
      <c r="DJ779" s="1"/>
      <c r="DK779" s="1"/>
      <c r="DL779" s="1"/>
      <c r="DM779" s="1"/>
      <c r="DN779" s="1"/>
      <c r="DO779" s="1"/>
    </row>
    <row r="780" spans="1:119" ht="13.5" customHeight="1" x14ac:dyDescent="0.2">
      <c r="A780" s="36"/>
      <c r="B780" s="36"/>
      <c r="C780" s="36"/>
      <c r="D780" s="36"/>
      <c r="E780" s="36"/>
      <c r="F780" s="36"/>
      <c r="G780" s="36"/>
      <c r="H780" s="36"/>
      <c r="I780" s="36"/>
      <c r="J780" s="36"/>
      <c r="K780" s="36"/>
      <c r="L780" s="36"/>
      <c r="M780" s="36"/>
      <c r="N780" s="36"/>
      <c r="O780" s="36"/>
      <c r="P780" s="36"/>
      <c r="Q780" s="36"/>
      <c r="R780" s="36"/>
      <c r="S780" s="36"/>
      <c r="T780" s="36"/>
      <c r="U780" s="36"/>
      <c r="V780" s="36"/>
      <c r="W780" s="36"/>
      <c r="X780" s="36"/>
      <c r="BS780" s="1"/>
      <c r="BT780" s="1"/>
      <c r="BU780" s="1"/>
      <c r="BV780" s="1"/>
      <c r="BW780" s="1"/>
      <c r="BX780" s="1"/>
      <c r="BY780" s="1"/>
      <c r="BZ780" s="1"/>
      <c r="CA780" s="1"/>
      <c r="CB780" s="1"/>
      <c r="CC780" s="1"/>
      <c r="CD780" s="1"/>
      <c r="CE780" s="1"/>
      <c r="CF780" s="1"/>
      <c r="CG780" s="1"/>
      <c r="CH780" s="1"/>
      <c r="CI780" s="1"/>
      <c r="CJ780" s="1"/>
      <c r="CK780" s="1"/>
      <c r="CL780" s="1"/>
      <c r="CM780" s="1"/>
      <c r="CN780" s="1"/>
      <c r="CO780" s="1"/>
      <c r="CP780" s="1"/>
      <c r="CQ780" s="1"/>
      <c r="CR780" s="1"/>
      <c r="CS780" s="1"/>
      <c r="CT780" s="1"/>
      <c r="CU780" s="1"/>
      <c r="CV780" s="1"/>
      <c r="CW780" s="1"/>
      <c r="CX780" s="1"/>
      <c r="CY780" s="1"/>
      <c r="CZ780" s="1"/>
      <c r="DA780" s="1"/>
      <c r="DB780" s="1"/>
      <c r="DC780" s="1"/>
      <c r="DD780" s="1"/>
      <c r="DE780" s="1"/>
      <c r="DF780" s="1"/>
      <c r="DG780" s="1"/>
      <c r="DH780" s="1"/>
      <c r="DI780" s="1"/>
      <c r="DJ780" s="1"/>
      <c r="DK780" s="1"/>
      <c r="DL780" s="1"/>
      <c r="DM780" s="1"/>
      <c r="DN780" s="1"/>
      <c r="DO780" s="1"/>
    </row>
    <row r="781" spans="1:119" ht="13.5" customHeight="1" x14ac:dyDescent="0.2">
      <c r="A781" s="36"/>
      <c r="B781" s="36"/>
      <c r="C781" s="36"/>
      <c r="D781" s="36"/>
      <c r="E781" s="36"/>
      <c r="F781" s="36"/>
      <c r="G781" s="36"/>
      <c r="H781" s="36"/>
      <c r="I781" s="36"/>
      <c r="J781" s="36"/>
      <c r="K781" s="36"/>
      <c r="L781" s="36"/>
      <c r="M781" s="36"/>
      <c r="N781" s="36"/>
      <c r="O781" s="36"/>
      <c r="P781" s="36"/>
      <c r="Q781" s="36"/>
      <c r="R781" s="36"/>
      <c r="S781" s="36"/>
      <c r="T781" s="36"/>
      <c r="U781" s="36"/>
      <c r="V781" s="36"/>
      <c r="W781" s="36"/>
      <c r="X781" s="36"/>
      <c r="BS781" s="1"/>
      <c r="BT781" s="1"/>
      <c r="BU781" s="1"/>
      <c r="BV781" s="1"/>
      <c r="BW781" s="1"/>
      <c r="BX781" s="1"/>
      <c r="BY781" s="1"/>
      <c r="BZ781" s="1"/>
      <c r="CA781" s="1"/>
      <c r="CB781" s="1"/>
      <c r="CC781" s="1"/>
      <c r="CD781" s="1"/>
      <c r="CE781" s="1"/>
      <c r="CF781" s="1"/>
      <c r="CG781" s="1"/>
      <c r="CH781" s="1"/>
      <c r="CI781" s="1"/>
      <c r="CJ781" s="1"/>
      <c r="CK781" s="1"/>
      <c r="CL781" s="1"/>
      <c r="CM781" s="1"/>
      <c r="CN781" s="1"/>
      <c r="CO781" s="1"/>
      <c r="CP781" s="1"/>
      <c r="CQ781" s="1"/>
      <c r="CR781" s="1"/>
      <c r="CS781" s="1"/>
      <c r="CT781" s="1"/>
      <c r="CU781" s="1"/>
      <c r="CV781" s="1"/>
      <c r="CW781" s="1"/>
      <c r="CX781" s="1"/>
      <c r="CY781" s="1"/>
      <c r="CZ781" s="1"/>
      <c r="DA781" s="1"/>
      <c r="DB781" s="1"/>
      <c r="DC781" s="1"/>
      <c r="DD781" s="1"/>
      <c r="DE781" s="1"/>
      <c r="DF781" s="1"/>
      <c r="DG781" s="1"/>
      <c r="DH781" s="1"/>
      <c r="DI781" s="1"/>
      <c r="DJ781" s="1"/>
      <c r="DK781" s="1"/>
      <c r="DL781" s="1"/>
      <c r="DM781" s="1"/>
      <c r="DN781" s="1"/>
      <c r="DO781" s="1"/>
    </row>
    <row r="782" spans="1:119" ht="13.5" customHeight="1" x14ac:dyDescent="0.2">
      <c r="A782" s="36"/>
      <c r="B782" s="36"/>
      <c r="C782" s="36"/>
      <c r="D782" s="36"/>
      <c r="E782" s="36"/>
      <c r="F782" s="36"/>
      <c r="G782" s="36"/>
      <c r="H782" s="36"/>
      <c r="I782" s="36"/>
      <c r="J782" s="36"/>
      <c r="K782" s="36"/>
      <c r="L782" s="36"/>
      <c r="M782" s="36"/>
      <c r="N782" s="36"/>
      <c r="O782" s="36"/>
      <c r="P782" s="36"/>
      <c r="Q782" s="36"/>
      <c r="R782" s="36"/>
      <c r="S782" s="36"/>
      <c r="T782" s="36"/>
      <c r="U782" s="36"/>
      <c r="V782" s="36"/>
      <c r="W782" s="36"/>
      <c r="X782" s="36"/>
      <c r="BS782" s="1"/>
      <c r="BT782" s="1"/>
      <c r="BU782" s="1"/>
      <c r="BV782" s="1"/>
      <c r="BW782" s="1"/>
      <c r="BX782" s="1"/>
      <c r="BY782" s="1"/>
      <c r="BZ782" s="1"/>
      <c r="CA782" s="1"/>
      <c r="CB782" s="1"/>
      <c r="CC782" s="1"/>
      <c r="CD782" s="1"/>
      <c r="CE782" s="1"/>
      <c r="CF782" s="1"/>
      <c r="CG782" s="1"/>
      <c r="CH782" s="1"/>
      <c r="CI782" s="1"/>
      <c r="CJ782" s="1"/>
      <c r="CK782" s="1"/>
      <c r="CL782" s="1"/>
      <c r="CM782" s="1"/>
      <c r="CN782" s="1"/>
      <c r="CO782" s="1"/>
      <c r="CP782" s="1"/>
      <c r="CQ782" s="1"/>
      <c r="CR782" s="1"/>
      <c r="CS782" s="1"/>
      <c r="CT782" s="1"/>
      <c r="CU782" s="1"/>
      <c r="CV782" s="1"/>
      <c r="CW782" s="1"/>
      <c r="CX782" s="1"/>
      <c r="CY782" s="1"/>
      <c r="CZ782" s="1"/>
      <c r="DA782" s="1"/>
      <c r="DB782" s="1"/>
      <c r="DC782" s="1"/>
      <c r="DD782" s="1"/>
      <c r="DE782" s="1"/>
      <c r="DF782" s="1"/>
      <c r="DG782" s="1"/>
      <c r="DH782" s="1"/>
      <c r="DI782" s="1"/>
      <c r="DJ782" s="1"/>
      <c r="DK782" s="1"/>
      <c r="DL782" s="1"/>
      <c r="DM782" s="1"/>
      <c r="DN782" s="1"/>
      <c r="DO782" s="1"/>
    </row>
    <row r="783" spans="1:119" ht="13.5" customHeight="1" x14ac:dyDescent="0.2">
      <c r="A783" s="36"/>
      <c r="B783" s="36"/>
      <c r="C783" s="36"/>
      <c r="D783" s="36"/>
      <c r="E783" s="36"/>
      <c r="F783" s="36"/>
      <c r="G783" s="36"/>
      <c r="H783" s="36"/>
      <c r="I783" s="36"/>
      <c r="J783" s="36"/>
      <c r="K783" s="36"/>
      <c r="L783" s="36"/>
      <c r="M783" s="36"/>
      <c r="N783" s="36"/>
      <c r="O783" s="36"/>
      <c r="P783" s="36"/>
      <c r="Q783" s="36"/>
      <c r="R783" s="36"/>
      <c r="S783" s="36"/>
      <c r="T783" s="36"/>
      <c r="U783" s="36"/>
      <c r="V783" s="36"/>
      <c r="W783" s="36"/>
      <c r="X783" s="36"/>
      <c r="BS783" s="1"/>
      <c r="BT783" s="1"/>
      <c r="BU783" s="1"/>
      <c r="BV783" s="1"/>
      <c r="BW783" s="1"/>
      <c r="BX783" s="1"/>
      <c r="BY783" s="1"/>
      <c r="BZ783" s="1"/>
      <c r="CA783" s="1"/>
      <c r="CB783" s="1"/>
      <c r="CC783" s="1"/>
      <c r="CD783" s="1"/>
      <c r="CE783" s="1"/>
      <c r="CF783" s="1"/>
      <c r="CG783" s="1"/>
      <c r="CH783" s="1"/>
      <c r="CI783" s="1"/>
      <c r="CJ783" s="1"/>
      <c r="CK783" s="1"/>
      <c r="CL783" s="1"/>
      <c r="CM783" s="1"/>
      <c r="CN783" s="1"/>
      <c r="CO783" s="1"/>
      <c r="CP783" s="1"/>
      <c r="CQ783" s="1"/>
      <c r="CR783" s="1"/>
      <c r="CS783" s="1"/>
      <c r="CT783" s="1"/>
      <c r="CU783" s="1"/>
      <c r="CV783" s="1"/>
      <c r="CW783" s="1"/>
      <c r="CX783" s="1"/>
      <c r="CY783" s="1"/>
      <c r="CZ783" s="1"/>
      <c r="DA783" s="1"/>
      <c r="DB783" s="1"/>
      <c r="DC783" s="1"/>
      <c r="DD783" s="1"/>
      <c r="DE783" s="1"/>
      <c r="DF783" s="1"/>
      <c r="DG783" s="1"/>
      <c r="DH783" s="1"/>
      <c r="DI783" s="1"/>
      <c r="DJ783" s="1"/>
      <c r="DK783" s="1"/>
      <c r="DL783" s="1"/>
      <c r="DM783" s="1"/>
      <c r="DN783" s="1"/>
      <c r="DO783" s="1"/>
    </row>
    <row r="784" spans="1:119" ht="13.5" customHeight="1" x14ac:dyDescent="0.2">
      <c r="A784" s="36"/>
      <c r="B784" s="36"/>
      <c r="C784" s="36"/>
      <c r="D784" s="36"/>
      <c r="E784" s="36"/>
      <c r="F784" s="36"/>
      <c r="G784" s="36"/>
      <c r="H784" s="36"/>
      <c r="I784" s="36"/>
      <c r="J784" s="36"/>
      <c r="K784" s="36"/>
      <c r="L784" s="36"/>
      <c r="M784" s="36"/>
      <c r="N784" s="36"/>
      <c r="O784" s="36"/>
      <c r="P784" s="36"/>
      <c r="Q784" s="36"/>
      <c r="R784" s="36"/>
      <c r="S784" s="36"/>
      <c r="T784" s="36"/>
      <c r="U784" s="36"/>
      <c r="V784" s="36"/>
      <c r="W784" s="36"/>
      <c r="X784" s="36"/>
      <c r="BS784" s="1"/>
      <c r="BT784" s="1"/>
      <c r="BU784" s="1"/>
      <c r="BV784" s="1"/>
      <c r="BW784" s="1"/>
      <c r="BX784" s="1"/>
      <c r="BY784" s="1"/>
      <c r="BZ784" s="1"/>
      <c r="CA784" s="1"/>
      <c r="CB784" s="1"/>
      <c r="CC784" s="1"/>
      <c r="CD784" s="1"/>
      <c r="CE784" s="1"/>
      <c r="CF784" s="1"/>
      <c r="CG784" s="1"/>
      <c r="CH784" s="1"/>
      <c r="CI784" s="1"/>
      <c r="CJ784" s="1"/>
      <c r="CK784" s="1"/>
      <c r="CL784" s="1"/>
      <c r="CM784" s="1"/>
      <c r="CN784" s="1"/>
      <c r="CO784" s="1"/>
      <c r="CP784" s="1"/>
      <c r="CQ784" s="1"/>
      <c r="CR784" s="1"/>
      <c r="CS784" s="1"/>
      <c r="CT784" s="1"/>
      <c r="CU784" s="1"/>
      <c r="CV784" s="1"/>
      <c r="CW784" s="1"/>
      <c r="CX784" s="1"/>
      <c r="CY784" s="1"/>
      <c r="CZ784" s="1"/>
      <c r="DA784" s="1"/>
      <c r="DB784" s="1"/>
      <c r="DC784" s="1"/>
      <c r="DD784" s="1"/>
      <c r="DE784" s="1"/>
      <c r="DF784" s="1"/>
      <c r="DG784" s="1"/>
      <c r="DH784" s="1"/>
      <c r="DI784" s="1"/>
      <c r="DJ784" s="1"/>
      <c r="DK784" s="1"/>
      <c r="DL784" s="1"/>
      <c r="DM784" s="1"/>
      <c r="DN784" s="1"/>
      <c r="DO784" s="1"/>
    </row>
    <row r="785" spans="1:119" ht="13.5" customHeight="1" x14ac:dyDescent="0.2">
      <c r="A785" s="36"/>
      <c r="B785" s="36"/>
      <c r="C785" s="36"/>
      <c r="D785" s="36"/>
      <c r="E785" s="36"/>
      <c r="F785" s="36"/>
      <c r="G785" s="36"/>
      <c r="H785" s="36"/>
      <c r="I785" s="36"/>
      <c r="J785" s="36"/>
      <c r="K785" s="36"/>
      <c r="L785" s="36"/>
      <c r="M785" s="36"/>
      <c r="N785" s="36"/>
      <c r="O785" s="36"/>
      <c r="P785" s="36"/>
      <c r="Q785" s="36"/>
      <c r="R785" s="36"/>
      <c r="S785" s="36"/>
      <c r="T785" s="36"/>
      <c r="U785" s="36"/>
      <c r="V785" s="36"/>
      <c r="W785" s="36"/>
      <c r="X785" s="36"/>
      <c r="BS785" s="1"/>
      <c r="BT785" s="1"/>
      <c r="BU785" s="1"/>
      <c r="BV785" s="1"/>
      <c r="BW785" s="1"/>
      <c r="BX785" s="1"/>
      <c r="BY785" s="1"/>
      <c r="BZ785" s="1"/>
      <c r="CA785" s="1"/>
      <c r="CB785" s="1"/>
      <c r="CC785" s="1"/>
      <c r="CD785" s="1"/>
      <c r="CE785" s="1"/>
      <c r="CF785" s="1"/>
      <c r="CG785" s="1"/>
      <c r="CH785" s="1"/>
      <c r="CI785" s="1"/>
      <c r="CJ785" s="1"/>
      <c r="CK785" s="1"/>
      <c r="CL785" s="1"/>
      <c r="CM785" s="1"/>
      <c r="CN785" s="1"/>
      <c r="CO785" s="1"/>
      <c r="CP785" s="1"/>
      <c r="CQ785" s="1"/>
      <c r="CR785" s="1"/>
      <c r="CS785" s="1"/>
      <c r="CT785" s="1"/>
      <c r="CU785" s="1"/>
      <c r="CV785" s="1"/>
      <c r="CW785" s="1"/>
      <c r="CX785" s="1"/>
      <c r="CY785" s="1"/>
      <c r="CZ785" s="1"/>
      <c r="DA785" s="1"/>
      <c r="DB785" s="1"/>
      <c r="DC785" s="1"/>
      <c r="DD785" s="1"/>
      <c r="DE785" s="1"/>
      <c r="DF785" s="1"/>
      <c r="DG785" s="1"/>
      <c r="DH785" s="1"/>
      <c r="DI785" s="1"/>
      <c r="DJ785" s="1"/>
      <c r="DK785" s="1"/>
      <c r="DL785" s="1"/>
      <c r="DM785" s="1"/>
      <c r="DN785" s="1"/>
      <c r="DO785" s="1"/>
    </row>
    <row r="786" spans="1:119" ht="13.5" customHeight="1" x14ac:dyDescent="0.2">
      <c r="A786" s="36"/>
      <c r="B786" s="36"/>
      <c r="C786" s="36"/>
      <c r="D786" s="36"/>
      <c r="E786" s="36"/>
      <c r="F786" s="36"/>
      <c r="G786" s="36"/>
      <c r="H786" s="36"/>
      <c r="I786" s="36"/>
      <c r="J786" s="36"/>
      <c r="K786" s="36"/>
      <c r="L786" s="36"/>
      <c r="M786" s="36"/>
      <c r="N786" s="36"/>
      <c r="O786" s="36"/>
      <c r="P786" s="36"/>
      <c r="Q786" s="36"/>
      <c r="R786" s="36"/>
      <c r="S786" s="36"/>
      <c r="T786" s="36"/>
      <c r="U786" s="36"/>
      <c r="V786" s="36"/>
      <c r="W786" s="36"/>
      <c r="X786" s="36"/>
      <c r="BS786" s="1"/>
      <c r="BT786" s="1"/>
      <c r="BU786" s="1"/>
      <c r="BV786" s="1"/>
      <c r="BW786" s="1"/>
      <c r="BX786" s="1"/>
      <c r="BY786" s="1"/>
      <c r="BZ786" s="1"/>
      <c r="CA786" s="1"/>
      <c r="CB786" s="1"/>
      <c r="CC786" s="1"/>
      <c r="CD786" s="1"/>
      <c r="CE786" s="1"/>
      <c r="CF786" s="1"/>
      <c r="CG786" s="1"/>
      <c r="CH786" s="1"/>
      <c r="CI786" s="1"/>
      <c r="CJ786" s="1"/>
      <c r="CK786" s="1"/>
      <c r="CL786" s="1"/>
      <c r="CM786" s="1"/>
      <c r="CN786" s="1"/>
      <c r="CO786" s="1"/>
      <c r="CP786" s="1"/>
      <c r="CQ786" s="1"/>
      <c r="CR786" s="1"/>
      <c r="CS786" s="1"/>
      <c r="CT786" s="1"/>
      <c r="CU786" s="1"/>
      <c r="CV786" s="1"/>
      <c r="CW786" s="1"/>
      <c r="CX786" s="1"/>
      <c r="CY786" s="1"/>
      <c r="CZ786" s="1"/>
      <c r="DA786" s="1"/>
      <c r="DB786" s="1"/>
      <c r="DC786" s="1"/>
      <c r="DD786" s="1"/>
      <c r="DE786" s="1"/>
      <c r="DF786" s="1"/>
      <c r="DG786" s="1"/>
      <c r="DH786" s="1"/>
      <c r="DI786" s="1"/>
      <c r="DJ786" s="1"/>
      <c r="DK786" s="1"/>
      <c r="DL786" s="1"/>
      <c r="DM786" s="1"/>
      <c r="DN786" s="1"/>
      <c r="DO786" s="1"/>
    </row>
    <row r="787" spans="1:119" ht="13.5" customHeight="1" x14ac:dyDescent="0.2">
      <c r="A787" s="36"/>
      <c r="B787" s="36"/>
      <c r="C787" s="36"/>
      <c r="D787" s="36"/>
      <c r="E787" s="36"/>
      <c r="F787" s="36"/>
      <c r="G787" s="36"/>
      <c r="H787" s="36"/>
      <c r="I787" s="36"/>
      <c r="J787" s="36"/>
      <c r="K787" s="36"/>
      <c r="L787" s="36"/>
      <c r="M787" s="36"/>
      <c r="N787" s="36"/>
      <c r="O787" s="36"/>
      <c r="P787" s="36"/>
      <c r="Q787" s="36"/>
      <c r="R787" s="36"/>
      <c r="S787" s="36"/>
      <c r="T787" s="36"/>
      <c r="U787" s="36"/>
      <c r="V787" s="36"/>
      <c r="W787" s="36"/>
      <c r="X787" s="36"/>
      <c r="BS787" s="1"/>
      <c r="BT787" s="1"/>
      <c r="BU787" s="1"/>
      <c r="BV787" s="1"/>
      <c r="BW787" s="1"/>
      <c r="BX787" s="1"/>
      <c r="BY787" s="1"/>
      <c r="BZ787" s="1"/>
      <c r="CA787" s="1"/>
      <c r="CB787" s="1"/>
      <c r="CC787" s="1"/>
      <c r="CD787" s="1"/>
      <c r="CE787" s="1"/>
      <c r="CF787" s="1"/>
      <c r="CG787" s="1"/>
      <c r="CH787" s="1"/>
      <c r="CI787" s="1"/>
      <c r="CJ787" s="1"/>
      <c r="CK787" s="1"/>
      <c r="CL787" s="1"/>
      <c r="CM787" s="1"/>
      <c r="CN787" s="1"/>
      <c r="CO787" s="1"/>
      <c r="CP787" s="1"/>
      <c r="CQ787" s="1"/>
      <c r="CR787" s="1"/>
      <c r="CS787" s="1"/>
      <c r="CT787" s="1"/>
      <c r="CU787" s="1"/>
      <c r="CV787" s="1"/>
      <c r="CW787" s="1"/>
      <c r="CX787" s="1"/>
      <c r="CY787" s="1"/>
      <c r="CZ787" s="1"/>
      <c r="DA787" s="1"/>
      <c r="DB787" s="1"/>
      <c r="DC787" s="1"/>
      <c r="DD787" s="1"/>
      <c r="DE787" s="1"/>
      <c r="DF787" s="1"/>
      <c r="DG787" s="1"/>
      <c r="DH787" s="1"/>
      <c r="DI787" s="1"/>
      <c r="DJ787" s="1"/>
      <c r="DK787" s="1"/>
      <c r="DL787" s="1"/>
      <c r="DM787" s="1"/>
      <c r="DN787" s="1"/>
      <c r="DO787" s="1"/>
    </row>
    <row r="788" spans="1:119" ht="13.5" customHeight="1" x14ac:dyDescent="0.2">
      <c r="A788" s="36"/>
      <c r="B788" s="36"/>
      <c r="C788" s="36"/>
      <c r="D788" s="36"/>
      <c r="E788" s="36"/>
      <c r="F788" s="36"/>
      <c r="G788" s="36"/>
      <c r="H788" s="36"/>
      <c r="I788" s="36"/>
      <c r="J788" s="36"/>
      <c r="K788" s="36"/>
      <c r="L788" s="36"/>
      <c r="M788" s="36"/>
      <c r="N788" s="36"/>
      <c r="O788" s="36"/>
      <c r="P788" s="36"/>
      <c r="Q788" s="36"/>
      <c r="R788" s="36"/>
      <c r="S788" s="36"/>
      <c r="T788" s="36"/>
      <c r="U788" s="36"/>
      <c r="V788" s="36"/>
      <c r="W788" s="36"/>
      <c r="X788" s="36"/>
      <c r="BS788" s="1"/>
      <c r="BT788" s="1"/>
      <c r="BU788" s="1"/>
      <c r="BV788" s="1"/>
      <c r="BW788" s="1"/>
      <c r="BX788" s="1"/>
      <c r="BY788" s="1"/>
      <c r="BZ788" s="1"/>
      <c r="CA788" s="1"/>
      <c r="CB788" s="1"/>
      <c r="CC788" s="1"/>
      <c r="CD788" s="1"/>
      <c r="CE788" s="1"/>
      <c r="CF788" s="1"/>
      <c r="CG788" s="1"/>
      <c r="CH788" s="1"/>
      <c r="CI788" s="1"/>
      <c r="CJ788" s="1"/>
      <c r="CK788" s="1"/>
      <c r="CL788" s="1"/>
      <c r="CM788" s="1"/>
      <c r="CN788" s="1"/>
      <c r="CO788" s="1"/>
      <c r="CP788" s="1"/>
      <c r="CQ788" s="1"/>
      <c r="CR788" s="1"/>
      <c r="CS788" s="1"/>
      <c r="CT788" s="1"/>
      <c r="CU788" s="1"/>
      <c r="CV788" s="1"/>
      <c r="CW788" s="1"/>
      <c r="CX788" s="1"/>
      <c r="CY788" s="1"/>
      <c r="CZ788" s="1"/>
      <c r="DA788" s="1"/>
      <c r="DB788" s="1"/>
      <c r="DC788" s="1"/>
      <c r="DD788" s="1"/>
      <c r="DE788" s="1"/>
      <c r="DF788" s="1"/>
      <c r="DG788" s="1"/>
      <c r="DH788" s="1"/>
      <c r="DI788" s="1"/>
      <c r="DJ788" s="1"/>
      <c r="DK788" s="1"/>
      <c r="DL788" s="1"/>
      <c r="DM788" s="1"/>
      <c r="DN788" s="1"/>
      <c r="DO788" s="1"/>
    </row>
    <row r="789" spans="1:119" ht="13.5" customHeight="1" x14ac:dyDescent="0.2">
      <c r="A789" s="36"/>
      <c r="B789" s="36"/>
      <c r="C789" s="36"/>
      <c r="D789" s="36"/>
      <c r="E789" s="36"/>
      <c r="F789" s="36"/>
      <c r="G789" s="36"/>
      <c r="H789" s="36"/>
      <c r="I789" s="36"/>
      <c r="J789" s="36"/>
      <c r="K789" s="36"/>
      <c r="L789" s="36"/>
      <c r="M789" s="36"/>
      <c r="N789" s="36"/>
      <c r="O789" s="36"/>
      <c r="P789" s="36"/>
      <c r="Q789" s="36"/>
      <c r="R789" s="36"/>
      <c r="S789" s="36"/>
      <c r="T789" s="36"/>
      <c r="U789" s="36"/>
      <c r="V789" s="36"/>
      <c r="W789" s="36"/>
      <c r="X789" s="36"/>
      <c r="BS789" s="1"/>
      <c r="BT789" s="1"/>
      <c r="BU789" s="1"/>
      <c r="BV789" s="1"/>
      <c r="BW789" s="1"/>
      <c r="BX789" s="1"/>
      <c r="BY789" s="1"/>
      <c r="BZ789" s="1"/>
      <c r="CA789" s="1"/>
      <c r="CB789" s="1"/>
      <c r="CC789" s="1"/>
      <c r="CD789" s="1"/>
      <c r="CE789" s="1"/>
      <c r="CF789" s="1"/>
      <c r="CG789" s="1"/>
      <c r="CH789" s="1"/>
      <c r="CI789" s="1"/>
      <c r="CJ789" s="1"/>
      <c r="CK789" s="1"/>
      <c r="CL789" s="1"/>
      <c r="CM789" s="1"/>
      <c r="CN789" s="1"/>
      <c r="CO789" s="1"/>
      <c r="CP789" s="1"/>
      <c r="CQ789" s="1"/>
      <c r="CR789" s="1"/>
      <c r="CS789" s="1"/>
      <c r="CT789" s="1"/>
      <c r="CU789" s="1"/>
      <c r="CV789" s="1"/>
      <c r="CW789" s="1"/>
      <c r="CX789" s="1"/>
      <c r="CY789" s="1"/>
      <c r="CZ789" s="1"/>
      <c r="DA789" s="1"/>
      <c r="DB789" s="1"/>
      <c r="DC789" s="1"/>
      <c r="DD789" s="1"/>
      <c r="DE789" s="1"/>
      <c r="DF789" s="1"/>
      <c r="DG789" s="1"/>
      <c r="DH789" s="1"/>
      <c r="DI789" s="1"/>
      <c r="DJ789" s="1"/>
      <c r="DK789" s="1"/>
      <c r="DL789" s="1"/>
      <c r="DM789" s="1"/>
      <c r="DN789" s="1"/>
      <c r="DO789" s="1"/>
    </row>
    <row r="790" spans="1:119" ht="13.5" customHeight="1" x14ac:dyDescent="0.2">
      <c r="A790" s="36"/>
      <c r="B790" s="36"/>
      <c r="C790" s="36"/>
      <c r="D790" s="36"/>
      <c r="E790" s="36"/>
      <c r="F790" s="36"/>
      <c r="G790" s="36"/>
      <c r="H790" s="36"/>
      <c r="I790" s="36"/>
      <c r="J790" s="36"/>
      <c r="K790" s="36"/>
      <c r="L790" s="36"/>
      <c r="M790" s="36"/>
      <c r="N790" s="36"/>
      <c r="O790" s="36"/>
      <c r="P790" s="36"/>
      <c r="Q790" s="36"/>
      <c r="R790" s="36"/>
      <c r="S790" s="36"/>
      <c r="T790" s="36"/>
      <c r="U790" s="36"/>
      <c r="V790" s="36"/>
      <c r="W790" s="36"/>
      <c r="X790" s="36"/>
      <c r="BS790" s="1"/>
      <c r="BT790" s="1"/>
      <c r="BU790" s="1"/>
      <c r="BV790" s="1"/>
      <c r="BW790" s="1"/>
      <c r="BX790" s="1"/>
      <c r="BY790" s="1"/>
      <c r="BZ790" s="1"/>
      <c r="CA790" s="1"/>
      <c r="CB790" s="1"/>
      <c r="CC790" s="1"/>
      <c r="CD790" s="1"/>
      <c r="CE790" s="1"/>
      <c r="CF790" s="1"/>
      <c r="CG790" s="1"/>
      <c r="CH790" s="1"/>
      <c r="CI790" s="1"/>
      <c r="CJ790" s="1"/>
      <c r="CK790" s="1"/>
      <c r="CL790" s="1"/>
      <c r="CM790" s="1"/>
      <c r="CN790" s="1"/>
      <c r="CO790" s="1"/>
      <c r="CP790" s="1"/>
      <c r="CQ790" s="1"/>
      <c r="CR790" s="1"/>
      <c r="CS790" s="1"/>
      <c r="CT790" s="1"/>
      <c r="CU790" s="1"/>
      <c r="CV790" s="1"/>
      <c r="CW790" s="1"/>
      <c r="CX790" s="1"/>
      <c r="CY790" s="1"/>
      <c r="CZ790" s="1"/>
      <c r="DA790" s="1"/>
      <c r="DB790" s="1"/>
      <c r="DC790" s="1"/>
      <c r="DD790" s="1"/>
      <c r="DE790" s="1"/>
      <c r="DF790" s="1"/>
      <c r="DG790" s="1"/>
      <c r="DH790" s="1"/>
      <c r="DI790" s="1"/>
      <c r="DJ790" s="1"/>
      <c r="DK790" s="1"/>
      <c r="DL790" s="1"/>
      <c r="DM790" s="1"/>
      <c r="DN790" s="1"/>
      <c r="DO790" s="1"/>
    </row>
    <row r="791" spans="1:119" ht="13.5" customHeight="1" x14ac:dyDescent="0.2">
      <c r="A791" s="36"/>
      <c r="B791" s="36"/>
      <c r="C791" s="36"/>
      <c r="D791" s="36"/>
      <c r="E791" s="36"/>
      <c r="F791" s="36"/>
      <c r="G791" s="36"/>
      <c r="H791" s="36"/>
      <c r="I791" s="36"/>
      <c r="J791" s="36"/>
      <c r="K791" s="36"/>
      <c r="L791" s="36"/>
      <c r="M791" s="36"/>
      <c r="N791" s="36"/>
      <c r="O791" s="36"/>
      <c r="P791" s="36"/>
      <c r="Q791" s="36"/>
      <c r="R791" s="36"/>
      <c r="S791" s="36"/>
      <c r="T791" s="36"/>
      <c r="U791" s="36"/>
      <c r="V791" s="36"/>
      <c r="W791" s="36"/>
      <c r="X791" s="36"/>
      <c r="BS791" s="1"/>
      <c r="BT791" s="1"/>
      <c r="BU791" s="1"/>
      <c r="BV791" s="1"/>
      <c r="BW791" s="1"/>
      <c r="BX791" s="1"/>
      <c r="BY791" s="1"/>
      <c r="BZ791" s="1"/>
      <c r="CA791" s="1"/>
      <c r="CB791" s="1"/>
      <c r="CC791" s="1"/>
      <c r="CD791" s="1"/>
      <c r="CE791" s="1"/>
      <c r="CF791" s="1"/>
      <c r="CG791" s="1"/>
      <c r="CH791" s="1"/>
      <c r="CI791" s="1"/>
      <c r="CJ791" s="1"/>
      <c r="CK791" s="1"/>
      <c r="CL791" s="1"/>
      <c r="CM791" s="1"/>
      <c r="CN791" s="1"/>
      <c r="CO791" s="1"/>
      <c r="CP791" s="1"/>
      <c r="CQ791" s="1"/>
      <c r="CR791" s="1"/>
      <c r="CS791" s="1"/>
      <c r="CT791" s="1"/>
      <c r="CU791" s="1"/>
      <c r="CV791" s="1"/>
      <c r="CW791" s="1"/>
      <c r="CX791" s="1"/>
      <c r="CY791" s="1"/>
      <c r="CZ791" s="1"/>
      <c r="DA791" s="1"/>
      <c r="DB791" s="1"/>
      <c r="DC791" s="1"/>
      <c r="DD791" s="1"/>
      <c r="DE791" s="1"/>
      <c r="DF791" s="1"/>
      <c r="DG791" s="1"/>
      <c r="DH791" s="1"/>
      <c r="DI791" s="1"/>
      <c r="DJ791" s="1"/>
      <c r="DK791" s="1"/>
      <c r="DL791" s="1"/>
      <c r="DM791" s="1"/>
      <c r="DN791" s="1"/>
      <c r="DO791" s="1"/>
    </row>
    <row r="792" spans="1:119" ht="13.5" customHeight="1" x14ac:dyDescent="0.2">
      <c r="A792" s="36"/>
      <c r="B792" s="36"/>
      <c r="C792" s="36"/>
      <c r="D792" s="36"/>
      <c r="E792" s="36"/>
      <c r="F792" s="36"/>
      <c r="G792" s="36"/>
      <c r="H792" s="36"/>
      <c r="I792" s="36"/>
      <c r="J792" s="36"/>
      <c r="K792" s="36"/>
      <c r="L792" s="36"/>
      <c r="M792" s="36"/>
      <c r="N792" s="36"/>
      <c r="O792" s="36"/>
      <c r="P792" s="36"/>
      <c r="Q792" s="36"/>
      <c r="R792" s="36"/>
      <c r="S792" s="36"/>
      <c r="T792" s="36"/>
      <c r="U792" s="36"/>
      <c r="V792" s="36"/>
      <c r="W792" s="36"/>
      <c r="X792" s="36"/>
      <c r="BS792" s="1"/>
      <c r="BT792" s="1"/>
      <c r="BU792" s="1"/>
      <c r="BV792" s="1"/>
      <c r="BW792" s="1"/>
      <c r="BX792" s="1"/>
      <c r="BY792" s="1"/>
      <c r="BZ792" s="1"/>
      <c r="CA792" s="1"/>
      <c r="CB792" s="1"/>
      <c r="CC792" s="1"/>
      <c r="CD792" s="1"/>
      <c r="CE792" s="1"/>
      <c r="CF792" s="1"/>
      <c r="CG792" s="1"/>
      <c r="CH792" s="1"/>
      <c r="CI792" s="1"/>
      <c r="CJ792" s="1"/>
      <c r="CK792" s="1"/>
      <c r="CL792" s="1"/>
      <c r="CM792" s="1"/>
      <c r="CN792" s="1"/>
      <c r="CO792" s="1"/>
      <c r="CP792" s="1"/>
      <c r="CQ792" s="1"/>
      <c r="CR792" s="1"/>
      <c r="CS792" s="1"/>
      <c r="CT792" s="1"/>
      <c r="CU792" s="1"/>
      <c r="CV792" s="1"/>
      <c r="CW792" s="1"/>
      <c r="CX792" s="1"/>
      <c r="CY792" s="1"/>
      <c r="CZ792" s="1"/>
      <c r="DA792" s="1"/>
      <c r="DB792" s="1"/>
      <c r="DC792" s="1"/>
      <c r="DD792" s="1"/>
      <c r="DE792" s="1"/>
      <c r="DF792" s="1"/>
      <c r="DG792" s="1"/>
      <c r="DH792" s="1"/>
      <c r="DI792" s="1"/>
      <c r="DJ792" s="1"/>
      <c r="DK792" s="1"/>
      <c r="DL792" s="1"/>
      <c r="DM792" s="1"/>
      <c r="DN792" s="1"/>
      <c r="DO792" s="1"/>
    </row>
    <row r="793" spans="1:119" ht="13.5" customHeight="1" x14ac:dyDescent="0.2">
      <c r="A793" s="36"/>
      <c r="B793" s="36"/>
      <c r="C793" s="36"/>
      <c r="D793" s="36"/>
      <c r="E793" s="36"/>
      <c r="F793" s="36"/>
      <c r="G793" s="36"/>
      <c r="H793" s="36"/>
      <c r="I793" s="36"/>
      <c r="J793" s="36"/>
      <c r="K793" s="36"/>
      <c r="L793" s="36"/>
      <c r="M793" s="36"/>
      <c r="N793" s="36"/>
      <c r="O793" s="36"/>
      <c r="P793" s="36"/>
      <c r="Q793" s="36"/>
      <c r="R793" s="36"/>
      <c r="S793" s="36"/>
      <c r="T793" s="36"/>
      <c r="U793" s="36"/>
      <c r="V793" s="36"/>
      <c r="W793" s="36"/>
      <c r="X793" s="36"/>
      <c r="BS793" s="1"/>
      <c r="BT793" s="1"/>
      <c r="BU793" s="1"/>
      <c r="BV793" s="1"/>
      <c r="BW793" s="1"/>
      <c r="BX793" s="1"/>
      <c r="BY793" s="1"/>
      <c r="BZ793" s="1"/>
      <c r="CA793" s="1"/>
      <c r="CB793" s="1"/>
      <c r="CC793" s="1"/>
      <c r="CD793" s="1"/>
      <c r="CE793" s="1"/>
      <c r="CF793" s="1"/>
      <c r="CG793" s="1"/>
      <c r="CH793" s="1"/>
      <c r="CI793" s="1"/>
      <c r="CJ793" s="1"/>
      <c r="CK793" s="1"/>
      <c r="CL793" s="1"/>
      <c r="CM793" s="1"/>
      <c r="CN793" s="1"/>
      <c r="CO793" s="1"/>
      <c r="CP793" s="1"/>
      <c r="CQ793" s="1"/>
      <c r="CR793" s="1"/>
      <c r="CS793" s="1"/>
      <c r="CT793" s="1"/>
      <c r="CU793" s="1"/>
      <c r="CV793" s="1"/>
      <c r="CW793" s="1"/>
      <c r="CX793" s="1"/>
      <c r="CY793" s="1"/>
      <c r="CZ793" s="1"/>
      <c r="DA793" s="1"/>
      <c r="DB793" s="1"/>
      <c r="DC793" s="1"/>
      <c r="DD793" s="1"/>
      <c r="DE793" s="1"/>
      <c r="DF793" s="1"/>
      <c r="DG793" s="1"/>
      <c r="DH793" s="1"/>
      <c r="DI793" s="1"/>
      <c r="DJ793" s="1"/>
      <c r="DK793" s="1"/>
      <c r="DL793" s="1"/>
      <c r="DM793" s="1"/>
      <c r="DN793" s="1"/>
      <c r="DO793" s="1"/>
    </row>
    <row r="794" spans="1:119" ht="13.5" customHeight="1" x14ac:dyDescent="0.2">
      <c r="A794" s="36"/>
      <c r="B794" s="36"/>
      <c r="C794" s="36"/>
      <c r="D794" s="36"/>
      <c r="E794" s="36"/>
      <c r="F794" s="36"/>
      <c r="G794" s="36"/>
      <c r="H794" s="36"/>
      <c r="I794" s="36"/>
      <c r="J794" s="36"/>
      <c r="K794" s="36"/>
      <c r="L794" s="36"/>
      <c r="M794" s="36"/>
      <c r="N794" s="36"/>
      <c r="O794" s="36"/>
      <c r="P794" s="36"/>
      <c r="Q794" s="36"/>
      <c r="R794" s="36"/>
      <c r="S794" s="36"/>
      <c r="T794" s="36"/>
      <c r="U794" s="36"/>
      <c r="V794" s="36"/>
      <c r="W794" s="36"/>
      <c r="X794" s="36"/>
      <c r="BS794" s="1"/>
      <c r="BT794" s="1"/>
      <c r="BU794" s="1"/>
      <c r="BV794" s="1"/>
      <c r="BW794" s="1"/>
      <c r="BX794" s="1"/>
      <c r="BY794" s="1"/>
      <c r="BZ794" s="1"/>
      <c r="CA794" s="1"/>
      <c r="CB794" s="1"/>
      <c r="CC794" s="1"/>
      <c r="CD794" s="1"/>
      <c r="CE794" s="1"/>
      <c r="CF794" s="1"/>
      <c r="CG794" s="1"/>
      <c r="CH794" s="1"/>
      <c r="CI794" s="1"/>
      <c r="CJ794" s="1"/>
      <c r="CK794" s="1"/>
      <c r="CL794" s="1"/>
      <c r="CM794" s="1"/>
      <c r="CN794" s="1"/>
      <c r="CO794" s="1"/>
      <c r="CP794" s="1"/>
      <c r="CQ794" s="1"/>
      <c r="CR794" s="1"/>
      <c r="CS794" s="1"/>
      <c r="CT794" s="1"/>
      <c r="CU794" s="1"/>
      <c r="CV794" s="1"/>
      <c r="CW794" s="1"/>
      <c r="CX794" s="1"/>
      <c r="CY794" s="1"/>
      <c r="CZ794" s="1"/>
      <c r="DA794" s="1"/>
      <c r="DB794" s="1"/>
      <c r="DC794" s="1"/>
      <c r="DD794" s="1"/>
      <c r="DE794" s="1"/>
      <c r="DF794" s="1"/>
      <c r="DG794" s="1"/>
      <c r="DH794" s="1"/>
      <c r="DI794" s="1"/>
      <c r="DJ794" s="1"/>
      <c r="DK794" s="1"/>
      <c r="DL794" s="1"/>
      <c r="DM794" s="1"/>
      <c r="DN794" s="1"/>
      <c r="DO794" s="1"/>
    </row>
    <row r="795" spans="1:119" ht="13.5" customHeight="1" x14ac:dyDescent="0.2">
      <c r="A795" s="36"/>
      <c r="B795" s="36"/>
      <c r="C795" s="36"/>
      <c r="D795" s="36"/>
      <c r="E795" s="36"/>
      <c r="F795" s="36"/>
      <c r="G795" s="36"/>
      <c r="H795" s="36"/>
      <c r="I795" s="36"/>
      <c r="J795" s="36"/>
      <c r="K795" s="36"/>
      <c r="L795" s="36"/>
      <c r="M795" s="36"/>
      <c r="N795" s="36"/>
      <c r="O795" s="36"/>
      <c r="P795" s="36"/>
      <c r="Q795" s="36"/>
      <c r="R795" s="36"/>
      <c r="S795" s="36"/>
      <c r="T795" s="36"/>
      <c r="U795" s="36"/>
      <c r="V795" s="36"/>
      <c r="W795" s="36"/>
      <c r="X795" s="36"/>
      <c r="BS795" s="1"/>
      <c r="BT795" s="1"/>
      <c r="BU795" s="1"/>
      <c r="BV795" s="1"/>
      <c r="BW795" s="1"/>
      <c r="BX795" s="1"/>
      <c r="BY795" s="1"/>
      <c r="BZ795" s="1"/>
      <c r="CA795" s="1"/>
      <c r="CB795" s="1"/>
      <c r="CC795" s="1"/>
      <c r="CD795" s="1"/>
      <c r="CE795" s="1"/>
      <c r="CF795" s="1"/>
      <c r="CG795" s="1"/>
      <c r="CH795" s="1"/>
      <c r="CI795" s="1"/>
      <c r="CJ795" s="1"/>
      <c r="CK795" s="1"/>
      <c r="CL795" s="1"/>
      <c r="CM795" s="1"/>
      <c r="CN795" s="1"/>
      <c r="CO795" s="1"/>
      <c r="CP795" s="1"/>
      <c r="CQ795" s="1"/>
      <c r="CR795" s="1"/>
      <c r="CS795" s="1"/>
      <c r="CT795" s="1"/>
      <c r="CU795" s="1"/>
      <c r="CV795" s="1"/>
      <c r="CW795" s="1"/>
      <c r="CX795" s="1"/>
      <c r="CY795" s="1"/>
      <c r="CZ795" s="1"/>
      <c r="DA795" s="1"/>
      <c r="DB795" s="1"/>
      <c r="DC795" s="1"/>
      <c r="DD795" s="1"/>
      <c r="DE795" s="1"/>
      <c r="DF795" s="1"/>
      <c r="DG795" s="1"/>
      <c r="DH795" s="1"/>
      <c r="DI795" s="1"/>
      <c r="DJ795" s="1"/>
      <c r="DK795" s="1"/>
      <c r="DL795" s="1"/>
      <c r="DM795" s="1"/>
      <c r="DN795" s="1"/>
      <c r="DO795" s="1"/>
    </row>
    <row r="796" spans="1:119" ht="13.5" customHeight="1" x14ac:dyDescent="0.2">
      <c r="A796" s="36"/>
      <c r="B796" s="36"/>
      <c r="C796" s="36"/>
      <c r="D796" s="36"/>
      <c r="E796" s="36"/>
      <c r="F796" s="36"/>
      <c r="G796" s="36"/>
      <c r="H796" s="36"/>
      <c r="I796" s="36"/>
      <c r="J796" s="36"/>
      <c r="K796" s="36"/>
      <c r="L796" s="36"/>
      <c r="M796" s="36"/>
      <c r="N796" s="36"/>
      <c r="O796" s="36"/>
      <c r="P796" s="36"/>
      <c r="Q796" s="36"/>
      <c r="R796" s="36"/>
      <c r="S796" s="36"/>
      <c r="T796" s="36"/>
      <c r="U796" s="36"/>
      <c r="V796" s="36"/>
      <c r="W796" s="36"/>
      <c r="X796" s="36"/>
      <c r="BS796" s="1"/>
      <c r="BT796" s="1"/>
      <c r="BU796" s="1"/>
      <c r="BV796" s="1"/>
      <c r="BW796" s="1"/>
      <c r="BX796" s="1"/>
      <c r="BY796" s="1"/>
      <c r="BZ796" s="1"/>
      <c r="CA796" s="1"/>
      <c r="CB796" s="1"/>
      <c r="CC796" s="1"/>
      <c r="CD796" s="1"/>
      <c r="CE796" s="1"/>
      <c r="CF796" s="1"/>
      <c r="CG796" s="1"/>
      <c r="CH796" s="1"/>
      <c r="CI796" s="1"/>
      <c r="CJ796" s="1"/>
      <c r="CK796" s="1"/>
      <c r="CL796" s="1"/>
      <c r="CM796" s="1"/>
      <c r="CN796" s="1"/>
      <c r="CO796" s="1"/>
      <c r="CP796" s="1"/>
      <c r="CQ796" s="1"/>
      <c r="CR796" s="1"/>
      <c r="CS796" s="1"/>
      <c r="CT796" s="1"/>
      <c r="CU796" s="1"/>
      <c r="CV796" s="1"/>
      <c r="CW796" s="1"/>
      <c r="CX796" s="1"/>
      <c r="CY796" s="1"/>
      <c r="CZ796" s="1"/>
      <c r="DA796" s="1"/>
      <c r="DB796" s="1"/>
      <c r="DC796" s="1"/>
      <c r="DD796" s="1"/>
      <c r="DE796" s="1"/>
      <c r="DF796" s="1"/>
      <c r="DG796" s="1"/>
      <c r="DH796" s="1"/>
      <c r="DI796" s="1"/>
      <c r="DJ796" s="1"/>
      <c r="DK796" s="1"/>
      <c r="DL796" s="1"/>
      <c r="DM796" s="1"/>
      <c r="DN796" s="1"/>
      <c r="DO796" s="1"/>
    </row>
    <row r="797" spans="1:119" ht="13.5" customHeight="1" x14ac:dyDescent="0.2">
      <c r="A797" s="36"/>
      <c r="B797" s="36"/>
      <c r="C797" s="36"/>
      <c r="D797" s="36"/>
      <c r="E797" s="36"/>
      <c r="F797" s="36"/>
      <c r="G797" s="36"/>
      <c r="H797" s="36"/>
      <c r="I797" s="36"/>
      <c r="J797" s="36"/>
      <c r="K797" s="36"/>
      <c r="L797" s="36"/>
      <c r="M797" s="36"/>
      <c r="N797" s="36"/>
      <c r="O797" s="36"/>
      <c r="P797" s="36"/>
      <c r="Q797" s="36"/>
      <c r="R797" s="36"/>
      <c r="S797" s="36"/>
      <c r="T797" s="36"/>
      <c r="U797" s="36"/>
      <c r="V797" s="36"/>
      <c r="W797" s="36"/>
      <c r="X797" s="36"/>
      <c r="BS797" s="1"/>
      <c r="BT797" s="1"/>
      <c r="BU797" s="1"/>
      <c r="BV797" s="1"/>
      <c r="BW797" s="1"/>
      <c r="BX797" s="1"/>
      <c r="BY797" s="1"/>
      <c r="BZ797" s="1"/>
      <c r="CA797" s="1"/>
      <c r="CB797" s="1"/>
      <c r="CC797" s="1"/>
      <c r="CD797" s="1"/>
      <c r="CE797" s="1"/>
      <c r="CF797" s="1"/>
      <c r="CG797" s="1"/>
      <c r="CH797" s="1"/>
      <c r="CI797" s="1"/>
      <c r="CJ797" s="1"/>
      <c r="CK797" s="1"/>
      <c r="CL797" s="1"/>
      <c r="CM797" s="1"/>
      <c r="CN797" s="1"/>
      <c r="CO797" s="1"/>
      <c r="CP797" s="1"/>
      <c r="CQ797" s="1"/>
      <c r="CR797" s="1"/>
      <c r="CS797" s="1"/>
      <c r="CT797" s="1"/>
      <c r="CU797" s="1"/>
      <c r="CV797" s="1"/>
      <c r="CW797" s="1"/>
      <c r="CX797" s="1"/>
      <c r="CY797" s="1"/>
      <c r="CZ797" s="1"/>
      <c r="DA797" s="1"/>
      <c r="DB797" s="1"/>
      <c r="DC797" s="1"/>
      <c r="DD797" s="1"/>
      <c r="DE797" s="1"/>
      <c r="DF797" s="1"/>
      <c r="DG797" s="1"/>
      <c r="DH797" s="1"/>
      <c r="DI797" s="1"/>
      <c r="DJ797" s="1"/>
      <c r="DK797" s="1"/>
      <c r="DL797" s="1"/>
      <c r="DM797" s="1"/>
      <c r="DN797" s="1"/>
      <c r="DO797" s="1"/>
    </row>
    <row r="798" spans="1:119" ht="13.5" customHeight="1" x14ac:dyDescent="0.2">
      <c r="A798" s="36"/>
      <c r="B798" s="36"/>
      <c r="C798" s="36"/>
      <c r="D798" s="36"/>
      <c r="E798" s="36"/>
      <c r="F798" s="36"/>
      <c r="G798" s="36"/>
      <c r="H798" s="36"/>
      <c r="I798" s="36"/>
      <c r="J798" s="36"/>
      <c r="K798" s="36"/>
      <c r="L798" s="36"/>
      <c r="M798" s="36"/>
      <c r="N798" s="36"/>
      <c r="O798" s="36"/>
      <c r="P798" s="36"/>
      <c r="Q798" s="36"/>
      <c r="R798" s="36"/>
      <c r="S798" s="36"/>
      <c r="T798" s="36"/>
      <c r="U798" s="36"/>
      <c r="V798" s="36"/>
      <c r="W798" s="36"/>
      <c r="X798" s="36"/>
      <c r="BS798" s="1"/>
      <c r="BT798" s="1"/>
      <c r="BU798" s="1"/>
      <c r="BV798" s="1"/>
      <c r="BW798" s="1"/>
      <c r="BX798" s="1"/>
      <c r="BY798" s="1"/>
      <c r="BZ798" s="1"/>
      <c r="CA798" s="1"/>
      <c r="CB798" s="1"/>
      <c r="CC798" s="1"/>
      <c r="CD798" s="1"/>
      <c r="CE798" s="1"/>
      <c r="CF798" s="1"/>
      <c r="CG798" s="1"/>
      <c r="CH798" s="1"/>
      <c r="CI798" s="1"/>
      <c r="CJ798" s="1"/>
      <c r="CK798" s="1"/>
      <c r="CL798" s="1"/>
      <c r="CM798" s="1"/>
      <c r="CN798" s="1"/>
      <c r="CO798" s="1"/>
      <c r="CP798" s="1"/>
      <c r="CQ798" s="1"/>
      <c r="CR798" s="1"/>
      <c r="CS798" s="1"/>
      <c r="CT798" s="1"/>
      <c r="CU798" s="1"/>
      <c r="CV798" s="1"/>
      <c r="CW798" s="1"/>
      <c r="CX798" s="1"/>
      <c r="CY798" s="1"/>
      <c r="CZ798" s="1"/>
      <c r="DA798" s="1"/>
      <c r="DB798" s="1"/>
      <c r="DC798" s="1"/>
      <c r="DD798" s="1"/>
      <c r="DE798" s="1"/>
      <c r="DF798" s="1"/>
      <c r="DG798" s="1"/>
      <c r="DH798" s="1"/>
      <c r="DI798" s="1"/>
      <c r="DJ798" s="1"/>
      <c r="DK798" s="1"/>
      <c r="DL798" s="1"/>
      <c r="DM798" s="1"/>
      <c r="DN798" s="1"/>
      <c r="DO798" s="1"/>
    </row>
    <row r="799" spans="1:119" ht="13.5" customHeight="1" x14ac:dyDescent="0.2">
      <c r="A799" s="36"/>
      <c r="B799" s="36"/>
      <c r="C799" s="36"/>
      <c r="D799" s="36"/>
      <c r="E799" s="36"/>
      <c r="F799" s="36"/>
      <c r="G799" s="36"/>
      <c r="H799" s="36"/>
      <c r="I799" s="36"/>
      <c r="J799" s="36"/>
      <c r="K799" s="36"/>
      <c r="L799" s="36"/>
      <c r="M799" s="36"/>
      <c r="N799" s="36"/>
      <c r="O799" s="36"/>
      <c r="P799" s="36"/>
      <c r="Q799" s="36"/>
      <c r="R799" s="36"/>
      <c r="S799" s="36"/>
      <c r="T799" s="36"/>
      <c r="U799" s="36"/>
      <c r="V799" s="36"/>
      <c r="W799" s="36"/>
      <c r="X799" s="36"/>
      <c r="BS799" s="1"/>
      <c r="BT799" s="1"/>
      <c r="BU799" s="1"/>
      <c r="BV799" s="1"/>
      <c r="BW799" s="1"/>
      <c r="BX799" s="1"/>
      <c r="BY799" s="1"/>
      <c r="BZ799" s="1"/>
      <c r="CA799" s="1"/>
      <c r="CB799" s="1"/>
      <c r="CC799" s="1"/>
      <c r="CD799" s="1"/>
      <c r="CE799" s="1"/>
      <c r="CF799" s="1"/>
      <c r="CG799" s="1"/>
      <c r="CH799" s="1"/>
      <c r="CI799" s="1"/>
      <c r="CJ799" s="1"/>
      <c r="CK799" s="1"/>
      <c r="CL799" s="1"/>
      <c r="CM799" s="1"/>
      <c r="CN799" s="1"/>
      <c r="CO799" s="1"/>
      <c r="CP799" s="1"/>
      <c r="CQ799" s="1"/>
      <c r="CR799" s="1"/>
      <c r="CS799" s="1"/>
      <c r="CT799" s="1"/>
      <c r="CU799" s="1"/>
      <c r="CV799" s="1"/>
      <c r="CW799" s="1"/>
      <c r="CX799" s="1"/>
      <c r="CY799" s="1"/>
      <c r="CZ799" s="1"/>
      <c r="DA799" s="1"/>
      <c r="DB799" s="1"/>
      <c r="DC799" s="1"/>
      <c r="DD799" s="1"/>
      <c r="DE799" s="1"/>
      <c r="DF799" s="1"/>
      <c r="DG799" s="1"/>
      <c r="DH799" s="1"/>
      <c r="DI799" s="1"/>
      <c r="DJ799" s="1"/>
      <c r="DK799" s="1"/>
      <c r="DL799" s="1"/>
      <c r="DM799" s="1"/>
      <c r="DN799" s="1"/>
      <c r="DO799" s="1"/>
    </row>
    <row r="800" spans="1:119" ht="13.5" customHeight="1" x14ac:dyDescent="0.2">
      <c r="A800" s="36"/>
      <c r="B800" s="36"/>
      <c r="C800" s="36"/>
      <c r="D800" s="36"/>
      <c r="E800" s="36"/>
      <c r="F800" s="36"/>
      <c r="G800" s="36"/>
      <c r="H800" s="36"/>
      <c r="I800" s="36"/>
      <c r="J800" s="36"/>
      <c r="K800" s="36"/>
      <c r="L800" s="36"/>
      <c r="M800" s="36"/>
      <c r="N800" s="36"/>
      <c r="O800" s="36"/>
      <c r="P800" s="36"/>
      <c r="Q800" s="36"/>
      <c r="R800" s="36"/>
      <c r="S800" s="36"/>
      <c r="T800" s="36"/>
      <c r="U800" s="36"/>
      <c r="V800" s="36"/>
      <c r="W800" s="36"/>
      <c r="X800" s="36"/>
      <c r="BS800" s="1"/>
      <c r="BT800" s="1"/>
      <c r="BU800" s="1"/>
      <c r="BV800" s="1"/>
      <c r="BW800" s="1"/>
      <c r="BX800" s="1"/>
      <c r="BY800" s="1"/>
      <c r="BZ800" s="1"/>
      <c r="CA800" s="1"/>
      <c r="CB800" s="1"/>
      <c r="CC800" s="1"/>
      <c r="CD800" s="1"/>
      <c r="CE800" s="1"/>
      <c r="CF800" s="1"/>
      <c r="CG800" s="1"/>
      <c r="CH800" s="1"/>
      <c r="CI800" s="1"/>
      <c r="CJ800" s="1"/>
      <c r="CK800" s="1"/>
      <c r="CL800" s="1"/>
      <c r="CM800" s="1"/>
      <c r="CN800" s="1"/>
      <c r="CO800" s="1"/>
      <c r="CP800" s="1"/>
      <c r="CQ800" s="1"/>
      <c r="CR800" s="1"/>
      <c r="CS800" s="1"/>
      <c r="CT800" s="1"/>
      <c r="CU800" s="1"/>
      <c r="CV800" s="1"/>
      <c r="CW800" s="1"/>
      <c r="CX800" s="1"/>
      <c r="CY800" s="1"/>
      <c r="CZ800" s="1"/>
      <c r="DA800" s="1"/>
      <c r="DB800" s="1"/>
      <c r="DC800" s="1"/>
      <c r="DD800" s="1"/>
      <c r="DE800" s="1"/>
      <c r="DF800" s="1"/>
      <c r="DG800" s="1"/>
      <c r="DH800" s="1"/>
      <c r="DI800" s="1"/>
      <c r="DJ800" s="1"/>
      <c r="DK800" s="1"/>
      <c r="DL800" s="1"/>
      <c r="DM800" s="1"/>
      <c r="DN800" s="1"/>
      <c r="DO800" s="1"/>
    </row>
    <row r="801" spans="1:119" ht="13.5" customHeight="1" x14ac:dyDescent="0.2">
      <c r="A801" s="36"/>
      <c r="B801" s="36"/>
      <c r="C801" s="36"/>
      <c r="D801" s="36"/>
      <c r="E801" s="36"/>
      <c r="F801" s="36"/>
      <c r="G801" s="36"/>
      <c r="H801" s="36"/>
      <c r="I801" s="36"/>
      <c r="J801" s="36"/>
      <c r="K801" s="36"/>
      <c r="L801" s="36"/>
      <c r="M801" s="36"/>
      <c r="N801" s="36"/>
      <c r="O801" s="36"/>
      <c r="P801" s="36"/>
      <c r="Q801" s="36"/>
      <c r="R801" s="36"/>
      <c r="S801" s="36"/>
      <c r="T801" s="36"/>
      <c r="U801" s="36"/>
      <c r="V801" s="36"/>
      <c r="W801" s="36"/>
      <c r="X801" s="36"/>
      <c r="BS801" s="1"/>
      <c r="BT801" s="1"/>
      <c r="BU801" s="1"/>
      <c r="BV801" s="1"/>
      <c r="BW801" s="1"/>
      <c r="BX801" s="1"/>
      <c r="BY801" s="1"/>
      <c r="BZ801" s="1"/>
      <c r="CA801" s="1"/>
      <c r="CB801" s="1"/>
      <c r="CC801" s="1"/>
      <c r="CD801" s="1"/>
      <c r="CE801" s="1"/>
      <c r="CF801" s="1"/>
      <c r="CG801" s="1"/>
      <c r="CH801" s="1"/>
      <c r="CI801" s="1"/>
      <c r="CJ801" s="1"/>
      <c r="CK801" s="1"/>
      <c r="CL801" s="1"/>
      <c r="CM801" s="1"/>
      <c r="CN801" s="1"/>
      <c r="CO801" s="1"/>
      <c r="CP801" s="1"/>
      <c r="CQ801" s="1"/>
      <c r="CR801" s="1"/>
      <c r="CS801" s="1"/>
      <c r="CT801" s="1"/>
      <c r="CU801" s="1"/>
      <c r="CV801" s="1"/>
      <c r="CW801" s="1"/>
      <c r="CX801" s="1"/>
      <c r="CY801" s="1"/>
      <c r="CZ801" s="1"/>
      <c r="DA801" s="1"/>
      <c r="DB801" s="1"/>
      <c r="DC801" s="1"/>
      <c r="DD801" s="1"/>
      <c r="DE801" s="1"/>
      <c r="DF801" s="1"/>
      <c r="DG801" s="1"/>
      <c r="DH801" s="1"/>
      <c r="DI801" s="1"/>
      <c r="DJ801" s="1"/>
      <c r="DK801" s="1"/>
      <c r="DL801" s="1"/>
      <c r="DM801" s="1"/>
      <c r="DN801" s="1"/>
      <c r="DO801" s="1"/>
    </row>
    <row r="802" spans="1:119" ht="13.5" customHeight="1" x14ac:dyDescent="0.2">
      <c r="A802" s="36"/>
      <c r="B802" s="36"/>
      <c r="C802" s="36"/>
      <c r="D802" s="36"/>
      <c r="E802" s="36"/>
      <c r="F802" s="36"/>
      <c r="G802" s="36"/>
      <c r="H802" s="36"/>
      <c r="I802" s="36"/>
      <c r="J802" s="36"/>
      <c r="K802" s="36"/>
      <c r="L802" s="36"/>
      <c r="M802" s="36"/>
      <c r="N802" s="36"/>
      <c r="O802" s="36"/>
      <c r="P802" s="36"/>
      <c r="Q802" s="36"/>
      <c r="R802" s="36"/>
      <c r="S802" s="36"/>
      <c r="T802" s="36"/>
      <c r="U802" s="36"/>
      <c r="V802" s="36"/>
      <c r="W802" s="36"/>
      <c r="X802" s="36"/>
      <c r="BS802" s="1"/>
      <c r="BT802" s="1"/>
      <c r="BU802" s="1"/>
      <c r="BV802" s="1"/>
      <c r="BW802" s="1"/>
      <c r="BX802" s="1"/>
      <c r="BY802" s="1"/>
      <c r="BZ802" s="1"/>
      <c r="CA802" s="1"/>
      <c r="CB802" s="1"/>
      <c r="CC802" s="1"/>
      <c r="CD802" s="1"/>
      <c r="CE802" s="1"/>
      <c r="CF802" s="1"/>
      <c r="CG802" s="1"/>
      <c r="CH802" s="1"/>
      <c r="CI802" s="1"/>
      <c r="CJ802" s="1"/>
      <c r="CK802" s="1"/>
      <c r="CL802" s="1"/>
      <c r="CM802" s="1"/>
      <c r="CN802" s="1"/>
      <c r="CO802" s="1"/>
      <c r="CP802" s="1"/>
      <c r="CQ802" s="1"/>
      <c r="CR802" s="1"/>
      <c r="CS802" s="1"/>
      <c r="CT802" s="1"/>
      <c r="CU802" s="1"/>
      <c r="CV802" s="1"/>
      <c r="CW802" s="1"/>
      <c r="CX802" s="1"/>
      <c r="CY802" s="1"/>
      <c r="CZ802" s="1"/>
      <c r="DA802" s="1"/>
      <c r="DB802" s="1"/>
      <c r="DC802" s="1"/>
      <c r="DD802" s="1"/>
      <c r="DE802" s="1"/>
      <c r="DF802" s="1"/>
      <c r="DG802" s="1"/>
      <c r="DH802" s="1"/>
      <c r="DI802" s="1"/>
      <c r="DJ802" s="1"/>
      <c r="DK802" s="1"/>
      <c r="DL802" s="1"/>
      <c r="DM802" s="1"/>
      <c r="DN802" s="1"/>
      <c r="DO802" s="1"/>
    </row>
    <row r="803" spans="1:119" ht="13.5" customHeight="1" x14ac:dyDescent="0.2">
      <c r="A803" s="36"/>
      <c r="B803" s="36"/>
      <c r="C803" s="36"/>
      <c r="D803" s="36"/>
      <c r="E803" s="36"/>
      <c r="F803" s="36"/>
      <c r="G803" s="36"/>
      <c r="H803" s="36"/>
      <c r="I803" s="36"/>
      <c r="J803" s="36"/>
      <c r="K803" s="36"/>
      <c r="L803" s="36"/>
      <c r="M803" s="36"/>
      <c r="N803" s="36"/>
      <c r="O803" s="36"/>
      <c r="P803" s="36"/>
      <c r="Q803" s="36"/>
      <c r="R803" s="36"/>
      <c r="S803" s="36"/>
      <c r="T803" s="36"/>
      <c r="U803" s="36"/>
      <c r="V803" s="36"/>
      <c r="W803" s="36"/>
      <c r="X803" s="36"/>
      <c r="BS803" s="1"/>
      <c r="BT803" s="1"/>
      <c r="BU803" s="1"/>
      <c r="BV803" s="1"/>
      <c r="BW803" s="1"/>
      <c r="BX803" s="1"/>
      <c r="BY803" s="1"/>
      <c r="BZ803" s="1"/>
      <c r="CA803" s="1"/>
      <c r="CB803" s="1"/>
      <c r="CC803" s="1"/>
      <c r="CD803" s="1"/>
      <c r="CE803" s="1"/>
      <c r="CF803" s="1"/>
      <c r="CG803" s="1"/>
      <c r="CH803" s="1"/>
      <c r="CI803" s="1"/>
      <c r="CJ803" s="1"/>
      <c r="CK803" s="1"/>
      <c r="CL803" s="1"/>
      <c r="CM803" s="1"/>
      <c r="CN803" s="1"/>
      <c r="CO803" s="1"/>
      <c r="CP803" s="1"/>
      <c r="CQ803" s="1"/>
      <c r="CR803" s="1"/>
      <c r="CS803" s="1"/>
      <c r="CT803" s="1"/>
      <c r="CU803" s="1"/>
      <c r="CV803" s="1"/>
      <c r="CW803" s="1"/>
      <c r="CX803" s="1"/>
      <c r="CY803" s="1"/>
      <c r="CZ803" s="1"/>
      <c r="DA803" s="1"/>
      <c r="DB803" s="1"/>
      <c r="DC803" s="1"/>
      <c r="DD803" s="1"/>
      <c r="DE803" s="1"/>
      <c r="DF803" s="1"/>
      <c r="DG803" s="1"/>
      <c r="DH803" s="1"/>
      <c r="DI803" s="1"/>
      <c r="DJ803" s="1"/>
      <c r="DK803" s="1"/>
      <c r="DL803" s="1"/>
      <c r="DM803" s="1"/>
      <c r="DN803" s="1"/>
      <c r="DO803" s="1"/>
    </row>
    <row r="804" spans="1:119" ht="13.5" customHeight="1" x14ac:dyDescent="0.2">
      <c r="A804" s="36"/>
      <c r="B804" s="36"/>
      <c r="C804" s="36"/>
      <c r="D804" s="36"/>
      <c r="E804" s="36"/>
      <c r="F804" s="36"/>
      <c r="G804" s="36"/>
      <c r="H804" s="36"/>
      <c r="I804" s="36"/>
      <c r="J804" s="36"/>
      <c r="K804" s="36"/>
      <c r="L804" s="36"/>
      <c r="M804" s="36"/>
      <c r="N804" s="36"/>
      <c r="O804" s="36"/>
      <c r="P804" s="36"/>
      <c r="Q804" s="36"/>
      <c r="R804" s="36"/>
      <c r="S804" s="36"/>
      <c r="T804" s="36"/>
      <c r="U804" s="36"/>
      <c r="V804" s="36"/>
      <c r="W804" s="36"/>
      <c r="X804" s="36"/>
      <c r="BS804" s="1"/>
      <c r="BT804" s="1"/>
      <c r="BU804" s="1"/>
      <c r="BV804" s="1"/>
      <c r="BW804" s="1"/>
      <c r="BX804" s="1"/>
      <c r="BY804" s="1"/>
      <c r="BZ804" s="1"/>
      <c r="CA804" s="1"/>
      <c r="CB804" s="1"/>
      <c r="CC804" s="1"/>
      <c r="CD804" s="1"/>
      <c r="CE804" s="1"/>
      <c r="CF804" s="1"/>
      <c r="CG804" s="1"/>
      <c r="CH804" s="1"/>
      <c r="CI804" s="1"/>
      <c r="CJ804" s="1"/>
      <c r="CK804" s="1"/>
      <c r="CL804" s="1"/>
      <c r="CM804" s="1"/>
      <c r="CN804" s="1"/>
      <c r="CO804" s="1"/>
      <c r="CP804" s="1"/>
      <c r="CQ804" s="1"/>
      <c r="CR804" s="1"/>
      <c r="CS804" s="1"/>
      <c r="CT804" s="1"/>
      <c r="CU804" s="1"/>
      <c r="CV804" s="1"/>
      <c r="CW804" s="1"/>
      <c r="CX804" s="1"/>
      <c r="CY804" s="1"/>
      <c r="CZ804" s="1"/>
      <c r="DA804" s="1"/>
      <c r="DB804" s="1"/>
      <c r="DC804" s="1"/>
      <c r="DD804" s="1"/>
      <c r="DE804" s="1"/>
      <c r="DF804" s="1"/>
      <c r="DG804" s="1"/>
      <c r="DH804" s="1"/>
      <c r="DI804" s="1"/>
      <c r="DJ804" s="1"/>
      <c r="DK804" s="1"/>
      <c r="DL804" s="1"/>
      <c r="DM804" s="1"/>
      <c r="DN804" s="1"/>
      <c r="DO804" s="1"/>
    </row>
    <row r="805" spans="1:119" ht="13.5" customHeight="1" x14ac:dyDescent="0.2">
      <c r="A805" s="36"/>
      <c r="B805" s="36"/>
      <c r="C805" s="36"/>
      <c r="D805" s="36"/>
      <c r="E805" s="36"/>
      <c r="F805" s="36"/>
      <c r="G805" s="36"/>
      <c r="H805" s="36"/>
      <c r="I805" s="36"/>
      <c r="J805" s="36"/>
      <c r="K805" s="36"/>
      <c r="L805" s="36"/>
      <c r="M805" s="36"/>
      <c r="N805" s="36"/>
      <c r="O805" s="36"/>
      <c r="P805" s="36"/>
      <c r="Q805" s="36"/>
      <c r="R805" s="36"/>
      <c r="S805" s="36"/>
      <c r="T805" s="36"/>
      <c r="U805" s="36"/>
      <c r="V805" s="36"/>
      <c r="W805" s="36"/>
      <c r="X805" s="36"/>
      <c r="BS805" s="1"/>
      <c r="BT805" s="1"/>
      <c r="BU805" s="1"/>
      <c r="BV805" s="1"/>
      <c r="BW805" s="1"/>
      <c r="BX805" s="1"/>
      <c r="BY805" s="1"/>
      <c r="BZ805" s="1"/>
      <c r="CA805" s="1"/>
      <c r="CB805" s="1"/>
      <c r="CC805" s="1"/>
      <c r="CD805" s="1"/>
      <c r="CE805" s="1"/>
      <c r="CF805" s="1"/>
      <c r="CG805" s="1"/>
      <c r="CH805" s="1"/>
      <c r="CI805" s="1"/>
      <c r="CJ805" s="1"/>
      <c r="CK805" s="1"/>
      <c r="CL805" s="1"/>
      <c r="CM805" s="1"/>
      <c r="CN805" s="1"/>
      <c r="CO805" s="1"/>
      <c r="CP805" s="1"/>
      <c r="CQ805" s="1"/>
      <c r="CR805" s="1"/>
      <c r="CS805" s="1"/>
      <c r="CT805" s="1"/>
      <c r="CU805" s="1"/>
      <c r="CV805" s="1"/>
      <c r="CW805" s="1"/>
      <c r="CX805" s="1"/>
      <c r="CY805" s="1"/>
      <c r="CZ805" s="1"/>
      <c r="DA805" s="1"/>
      <c r="DB805" s="1"/>
      <c r="DC805" s="1"/>
      <c r="DD805" s="1"/>
      <c r="DE805" s="1"/>
      <c r="DF805" s="1"/>
      <c r="DG805" s="1"/>
      <c r="DH805" s="1"/>
      <c r="DI805" s="1"/>
      <c r="DJ805" s="1"/>
      <c r="DK805" s="1"/>
      <c r="DL805" s="1"/>
      <c r="DM805" s="1"/>
      <c r="DN805" s="1"/>
      <c r="DO805" s="1"/>
    </row>
    <row r="806" spans="1:119" ht="13.5" customHeight="1" x14ac:dyDescent="0.2">
      <c r="A806" s="36"/>
      <c r="B806" s="36"/>
      <c r="C806" s="36"/>
      <c r="D806" s="36"/>
      <c r="E806" s="36"/>
      <c r="F806" s="36"/>
      <c r="G806" s="36"/>
      <c r="H806" s="36"/>
      <c r="I806" s="36"/>
      <c r="J806" s="36"/>
      <c r="K806" s="36"/>
      <c r="L806" s="36"/>
      <c r="M806" s="36"/>
      <c r="N806" s="36"/>
      <c r="O806" s="36"/>
      <c r="P806" s="36"/>
      <c r="Q806" s="36"/>
      <c r="R806" s="36"/>
      <c r="S806" s="36"/>
      <c r="T806" s="36"/>
      <c r="U806" s="36"/>
      <c r="V806" s="36"/>
      <c r="W806" s="36"/>
      <c r="X806" s="36"/>
      <c r="BS806" s="1"/>
      <c r="BT806" s="1"/>
      <c r="BU806" s="1"/>
      <c r="BV806" s="1"/>
      <c r="BW806" s="1"/>
      <c r="BX806" s="1"/>
      <c r="BY806" s="1"/>
      <c r="BZ806" s="1"/>
      <c r="CA806" s="1"/>
      <c r="CB806" s="1"/>
      <c r="CC806" s="1"/>
      <c r="CD806" s="1"/>
      <c r="CE806" s="1"/>
      <c r="CF806" s="1"/>
      <c r="CG806" s="1"/>
      <c r="CH806" s="1"/>
      <c r="CI806" s="1"/>
      <c r="CJ806" s="1"/>
      <c r="CK806" s="1"/>
      <c r="CL806" s="1"/>
      <c r="CM806" s="1"/>
      <c r="CN806" s="1"/>
      <c r="CO806" s="1"/>
      <c r="CP806" s="1"/>
      <c r="CQ806" s="1"/>
      <c r="CR806" s="1"/>
      <c r="CS806" s="1"/>
      <c r="CT806" s="1"/>
      <c r="CU806" s="1"/>
      <c r="CV806" s="1"/>
      <c r="CW806" s="1"/>
      <c r="CX806" s="1"/>
      <c r="CY806" s="1"/>
      <c r="CZ806" s="1"/>
      <c r="DA806" s="1"/>
      <c r="DB806" s="1"/>
      <c r="DC806" s="1"/>
      <c r="DD806" s="1"/>
      <c r="DE806" s="1"/>
      <c r="DF806" s="1"/>
      <c r="DG806" s="1"/>
      <c r="DH806" s="1"/>
      <c r="DI806" s="1"/>
      <c r="DJ806" s="1"/>
      <c r="DK806" s="1"/>
      <c r="DL806" s="1"/>
      <c r="DM806" s="1"/>
      <c r="DN806" s="1"/>
      <c r="DO806" s="1"/>
    </row>
    <row r="807" spans="1:119" ht="13.5" customHeight="1" x14ac:dyDescent="0.2">
      <c r="A807" s="36"/>
      <c r="B807" s="36"/>
      <c r="C807" s="36"/>
      <c r="D807" s="36"/>
      <c r="E807" s="36"/>
      <c r="F807" s="36"/>
      <c r="G807" s="36"/>
      <c r="H807" s="36"/>
      <c r="I807" s="36"/>
      <c r="J807" s="36"/>
      <c r="K807" s="36"/>
      <c r="L807" s="36"/>
      <c r="M807" s="36"/>
      <c r="N807" s="36"/>
      <c r="O807" s="36"/>
      <c r="P807" s="36"/>
      <c r="Q807" s="36"/>
      <c r="R807" s="36"/>
      <c r="S807" s="36"/>
      <c r="T807" s="36"/>
      <c r="U807" s="36"/>
      <c r="V807" s="36"/>
      <c r="W807" s="36"/>
      <c r="X807" s="36"/>
      <c r="BS807" s="1"/>
      <c r="BT807" s="1"/>
      <c r="BU807" s="1"/>
      <c r="BV807" s="1"/>
      <c r="BW807" s="1"/>
      <c r="BX807" s="1"/>
      <c r="BY807" s="1"/>
      <c r="BZ807" s="1"/>
      <c r="CA807" s="1"/>
      <c r="CB807" s="1"/>
      <c r="CC807" s="1"/>
      <c r="CD807" s="1"/>
      <c r="CE807" s="1"/>
      <c r="CF807" s="1"/>
      <c r="CG807" s="1"/>
      <c r="CH807" s="1"/>
      <c r="CI807" s="1"/>
      <c r="CJ807" s="1"/>
      <c r="CK807" s="1"/>
      <c r="CL807" s="1"/>
      <c r="CM807" s="1"/>
      <c r="CN807" s="1"/>
      <c r="CO807" s="1"/>
      <c r="CP807" s="1"/>
      <c r="CQ807" s="1"/>
      <c r="CR807" s="1"/>
      <c r="CS807" s="1"/>
      <c r="CT807" s="1"/>
      <c r="CU807" s="1"/>
      <c r="CV807" s="1"/>
      <c r="CW807" s="1"/>
      <c r="CX807" s="1"/>
      <c r="CY807" s="1"/>
      <c r="CZ807" s="1"/>
      <c r="DA807" s="1"/>
      <c r="DB807" s="1"/>
      <c r="DC807" s="1"/>
      <c r="DD807" s="1"/>
      <c r="DE807" s="1"/>
      <c r="DF807" s="1"/>
      <c r="DG807" s="1"/>
      <c r="DH807" s="1"/>
      <c r="DI807" s="1"/>
      <c r="DJ807" s="1"/>
      <c r="DK807" s="1"/>
      <c r="DL807" s="1"/>
      <c r="DM807" s="1"/>
      <c r="DN807" s="1"/>
      <c r="DO807" s="1"/>
    </row>
    <row r="808" spans="1:119" ht="13.5" customHeight="1" x14ac:dyDescent="0.2">
      <c r="A808" s="36"/>
      <c r="B808" s="36"/>
      <c r="C808" s="36"/>
      <c r="D808" s="36"/>
      <c r="E808" s="36"/>
      <c r="F808" s="36"/>
      <c r="G808" s="36"/>
      <c r="H808" s="36"/>
      <c r="I808" s="36"/>
      <c r="J808" s="36"/>
      <c r="K808" s="36"/>
      <c r="L808" s="36"/>
      <c r="M808" s="36"/>
      <c r="N808" s="36"/>
      <c r="O808" s="36"/>
      <c r="P808" s="36"/>
      <c r="Q808" s="36"/>
      <c r="R808" s="36"/>
      <c r="S808" s="36"/>
      <c r="T808" s="36"/>
      <c r="U808" s="36"/>
      <c r="V808" s="36"/>
      <c r="W808" s="36"/>
      <c r="X808" s="36"/>
      <c r="BS808" s="1"/>
      <c r="BT808" s="1"/>
      <c r="BU808" s="1"/>
      <c r="BV808" s="1"/>
      <c r="BW808" s="1"/>
      <c r="BX808" s="1"/>
      <c r="BY808" s="1"/>
      <c r="BZ808" s="1"/>
      <c r="CA808" s="1"/>
      <c r="CB808" s="1"/>
      <c r="CC808" s="1"/>
      <c r="CD808" s="1"/>
      <c r="CE808" s="1"/>
      <c r="CF808" s="1"/>
      <c r="CG808" s="1"/>
      <c r="CH808" s="1"/>
      <c r="CI808" s="1"/>
      <c r="CJ808" s="1"/>
      <c r="CK808" s="1"/>
      <c r="CL808" s="1"/>
      <c r="CM808" s="1"/>
      <c r="CN808" s="1"/>
      <c r="CO808" s="1"/>
      <c r="CP808" s="1"/>
      <c r="CQ808" s="1"/>
      <c r="CR808" s="1"/>
      <c r="CS808" s="1"/>
      <c r="CT808" s="1"/>
      <c r="CU808" s="1"/>
      <c r="CV808" s="1"/>
      <c r="CW808" s="1"/>
      <c r="CX808" s="1"/>
      <c r="CY808" s="1"/>
      <c r="CZ808" s="1"/>
      <c r="DA808" s="1"/>
      <c r="DB808" s="1"/>
      <c r="DC808" s="1"/>
      <c r="DD808" s="1"/>
      <c r="DE808" s="1"/>
      <c r="DF808" s="1"/>
      <c r="DG808" s="1"/>
      <c r="DH808" s="1"/>
      <c r="DI808" s="1"/>
      <c r="DJ808" s="1"/>
      <c r="DK808" s="1"/>
      <c r="DL808" s="1"/>
      <c r="DM808" s="1"/>
      <c r="DN808" s="1"/>
      <c r="DO808" s="1"/>
    </row>
    <row r="809" spans="1:119" ht="13.5" customHeight="1" x14ac:dyDescent="0.2">
      <c r="A809" s="36"/>
      <c r="B809" s="36"/>
      <c r="C809" s="36"/>
      <c r="D809" s="36"/>
      <c r="E809" s="36"/>
      <c r="F809" s="36"/>
      <c r="G809" s="36"/>
      <c r="H809" s="36"/>
      <c r="I809" s="36"/>
      <c r="J809" s="36"/>
      <c r="K809" s="36"/>
      <c r="L809" s="36"/>
      <c r="M809" s="36"/>
      <c r="N809" s="36"/>
      <c r="O809" s="36"/>
      <c r="P809" s="36"/>
      <c r="Q809" s="36"/>
      <c r="R809" s="36"/>
      <c r="S809" s="36"/>
      <c r="T809" s="36"/>
      <c r="U809" s="36"/>
      <c r="V809" s="36"/>
      <c r="W809" s="36"/>
      <c r="X809" s="36"/>
      <c r="BS809" s="1"/>
      <c r="BT809" s="1"/>
      <c r="BU809" s="1"/>
      <c r="BV809" s="1"/>
      <c r="BW809" s="1"/>
      <c r="BX809" s="1"/>
      <c r="BY809" s="1"/>
      <c r="BZ809" s="1"/>
      <c r="CA809" s="1"/>
      <c r="CB809" s="1"/>
      <c r="CC809" s="1"/>
      <c r="CD809" s="1"/>
      <c r="CE809" s="1"/>
      <c r="CF809" s="1"/>
      <c r="CG809" s="1"/>
      <c r="CH809" s="1"/>
      <c r="CI809" s="1"/>
      <c r="CJ809" s="1"/>
      <c r="CK809" s="1"/>
      <c r="CL809" s="1"/>
      <c r="CM809" s="1"/>
      <c r="CN809" s="1"/>
      <c r="CO809" s="1"/>
      <c r="CP809" s="1"/>
      <c r="CQ809" s="1"/>
      <c r="CR809" s="1"/>
      <c r="CS809" s="1"/>
      <c r="CT809" s="1"/>
      <c r="CU809" s="1"/>
      <c r="CV809" s="1"/>
      <c r="CW809" s="1"/>
      <c r="CX809" s="1"/>
      <c r="CY809" s="1"/>
      <c r="CZ809" s="1"/>
      <c r="DA809" s="1"/>
      <c r="DB809" s="1"/>
      <c r="DC809" s="1"/>
      <c r="DD809" s="1"/>
      <c r="DE809" s="1"/>
      <c r="DF809" s="1"/>
      <c r="DG809" s="1"/>
      <c r="DH809" s="1"/>
      <c r="DI809" s="1"/>
      <c r="DJ809" s="1"/>
      <c r="DK809" s="1"/>
      <c r="DL809" s="1"/>
      <c r="DM809" s="1"/>
      <c r="DN809" s="1"/>
      <c r="DO809" s="1"/>
    </row>
    <row r="810" spans="1:119" ht="13.5" customHeight="1" x14ac:dyDescent="0.2">
      <c r="A810" s="36"/>
      <c r="B810" s="36"/>
      <c r="C810" s="36"/>
      <c r="D810" s="36"/>
      <c r="E810" s="36"/>
      <c r="F810" s="36"/>
      <c r="G810" s="36"/>
      <c r="H810" s="36"/>
      <c r="I810" s="36"/>
      <c r="J810" s="36"/>
      <c r="K810" s="36"/>
      <c r="L810" s="36"/>
      <c r="M810" s="36"/>
      <c r="N810" s="36"/>
      <c r="O810" s="36"/>
      <c r="P810" s="36"/>
      <c r="Q810" s="36"/>
      <c r="R810" s="36"/>
      <c r="S810" s="36"/>
      <c r="T810" s="36"/>
      <c r="U810" s="36"/>
      <c r="V810" s="36"/>
      <c r="W810" s="36"/>
      <c r="X810" s="36"/>
      <c r="BS810" s="1"/>
      <c r="BT810" s="1"/>
      <c r="BU810" s="1"/>
      <c r="BV810" s="1"/>
      <c r="BW810" s="1"/>
      <c r="BX810" s="1"/>
      <c r="BY810" s="1"/>
      <c r="BZ810" s="1"/>
      <c r="CA810" s="1"/>
      <c r="CB810" s="1"/>
      <c r="CC810" s="1"/>
      <c r="CD810" s="1"/>
      <c r="CE810" s="1"/>
      <c r="CF810" s="1"/>
      <c r="CG810" s="1"/>
      <c r="CH810" s="1"/>
      <c r="CI810" s="1"/>
      <c r="CJ810" s="1"/>
      <c r="CK810" s="1"/>
      <c r="CL810" s="1"/>
      <c r="CM810" s="1"/>
      <c r="CN810" s="1"/>
      <c r="CO810" s="1"/>
      <c r="CP810" s="1"/>
      <c r="CQ810" s="1"/>
      <c r="CR810" s="1"/>
      <c r="CS810" s="1"/>
      <c r="CT810" s="1"/>
      <c r="CU810" s="1"/>
      <c r="CV810" s="1"/>
      <c r="CW810" s="1"/>
      <c r="CX810" s="1"/>
      <c r="CY810" s="1"/>
      <c r="CZ810" s="1"/>
      <c r="DA810" s="1"/>
      <c r="DB810" s="1"/>
      <c r="DC810" s="1"/>
      <c r="DD810" s="1"/>
      <c r="DE810" s="1"/>
      <c r="DF810" s="1"/>
      <c r="DG810" s="1"/>
      <c r="DH810" s="1"/>
      <c r="DI810" s="1"/>
      <c r="DJ810" s="1"/>
      <c r="DK810" s="1"/>
      <c r="DL810" s="1"/>
      <c r="DM810" s="1"/>
      <c r="DN810" s="1"/>
      <c r="DO810" s="1"/>
    </row>
    <row r="811" spans="1:119" ht="13.5" customHeight="1" x14ac:dyDescent="0.2">
      <c r="A811" s="36"/>
      <c r="B811" s="36"/>
      <c r="C811" s="36"/>
      <c r="D811" s="36"/>
      <c r="E811" s="36"/>
      <c r="F811" s="36"/>
      <c r="G811" s="36"/>
      <c r="H811" s="36"/>
      <c r="I811" s="36"/>
      <c r="J811" s="36"/>
      <c r="K811" s="36"/>
      <c r="L811" s="36"/>
      <c r="M811" s="36"/>
      <c r="N811" s="36"/>
      <c r="O811" s="36"/>
      <c r="P811" s="36"/>
      <c r="Q811" s="36"/>
      <c r="R811" s="36"/>
      <c r="S811" s="36"/>
      <c r="T811" s="36"/>
      <c r="U811" s="36"/>
      <c r="V811" s="36"/>
      <c r="W811" s="36"/>
      <c r="X811" s="36"/>
      <c r="BS811" s="1"/>
      <c r="BT811" s="1"/>
      <c r="BU811" s="1"/>
      <c r="BV811" s="1"/>
      <c r="BW811" s="1"/>
      <c r="BX811" s="1"/>
      <c r="BY811" s="1"/>
      <c r="BZ811" s="1"/>
      <c r="CA811" s="1"/>
      <c r="CB811" s="1"/>
      <c r="CC811" s="1"/>
      <c r="CD811" s="1"/>
      <c r="CE811" s="1"/>
      <c r="CF811" s="1"/>
      <c r="CG811" s="1"/>
      <c r="CH811" s="1"/>
      <c r="CI811" s="1"/>
      <c r="CJ811" s="1"/>
      <c r="CK811" s="1"/>
      <c r="CL811" s="1"/>
      <c r="CM811" s="1"/>
      <c r="CN811" s="1"/>
      <c r="CO811" s="1"/>
      <c r="CP811" s="1"/>
      <c r="CQ811" s="1"/>
      <c r="CR811" s="1"/>
      <c r="CS811" s="1"/>
      <c r="CT811" s="1"/>
      <c r="CU811" s="1"/>
      <c r="CV811" s="1"/>
      <c r="CW811" s="1"/>
      <c r="CX811" s="1"/>
      <c r="CY811" s="1"/>
      <c r="CZ811" s="1"/>
      <c r="DA811" s="1"/>
      <c r="DB811" s="1"/>
      <c r="DC811" s="1"/>
      <c r="DD811" s="1"/>
      <c r="DE811" s="1"/>
      <c r="DF811" s="1"/>
      <c r="DG811" s="1"/>
      <c r="DH811" s="1"/>
      <c r="DI811" s="1"/>
      <c r="DJ811" s="1"/>
      <c r="DK811" s="1"/>
      <c r="DL811" s="1"/>
      <c r="DM811" s="1"/>
      <c r="DN811" s="1"/>
      <c r="DO811" s="1"/>
    </row>
    <row r="812" spans="1:119" ht="13.5" customHeight="1" x14ac:dyDescent="0.2">
      <c r="A812" s="36"/>
      <c r="B812" s="36"/>
      <c r="C812" s="36"/>
      <c r="D812" s="36"/>
      <c r="E812" s="36"/>
      <c r="F812" s="36"/>
      <c r="G812" s="36"/>
      <c r="H812" s="36"/>
      <c r="I812" s="36"/>
      <c r="J812" s="36"/>
      <c r="K812" s="36"/>
      <c r="L812" s="36"/>
      <c r="M812" s="36"/>
      <c r="N812" s="36"/>
      <c r="O812" s="36"/>
      <c r="P812" s="36"/>
      <c r="Q812" s="36"/>
      <c r="R812" s="36"/>
      <c r="S812" s="36"/>
      <c r="T812" s="36"/>
      <c r="U812" s="36"/>
      <c r="V812" s="36"/>
      <c r="W812" s="36"/>
      <c r="X812" s="36"/>
      <c r="BS812" s="1"/>
      <c r="BT812" s="1"/>
      <c r="BU812" s="1"/>
      <c r="BV812" s="1"/>
      <c r="BW812" s="1"/>
      <c r="BX812" s="1"/>
      <c r="BY812" s="1"/>
      <c r="BZ812" s="1"/>
      <c r="CA812" s="1"/>
      <c r="CB812" s="1"/>
      <c r="CC812" s="1"/>
      <c r="CD812" s="1"/>
      <c r="CE812" s="1"/>
      <c r="CF812" s="1"/>
      <c r="CG812" s="1"/>
      <c r="CH812" s="1"/>
      <c r="CI812" s="1"/>
      <c r="CJ812" s="1"/>
      <c r="CK812" s="1"/>
      <c r="CL812" s="1"/>
      <c r="CM812" s="1"/>
      <c r="CN812" s="1"/>
      <c r="CO812" s="1"/>
      <c r="CP812" s="1"/>
      <c r="CQ812" s="1"/>
      <c r="CR812" s="1"/>
      <c r="CS812" s="1"/>
      <c r="CT812" s="1"/>
      <c r="CU812" s="1"/>
      <c r="CV812" s="1"/>
      <c r="CW812" s="1"/>
      <c r="CX812" s="1"/>
      <c r="CY812" s="1"/>
      <c r="CZ812" s="1"/>
      <c r="DA812" s="1"/>
      <c r="DB812" s="1"/>
      <c r="DC812" s="1"/>
      <c r="DD812" s="1"/>
      <c r="DE812" s="1"/>
      <c r="DF812" s="1"/>
      <c r="DG812" s="1"/>
      <c r="DH812" s="1"/>
      <c r="DI812" s="1"/>
      <c r="DJ812" s="1"/>
      <c r="DK812" s="1"/>
      <c r="DL812" s="1"/>
      <c r="DM812" s="1"/>
      <c r="DN812" s="1"/>
      <c r="DO812" s="1"/>
    </row>
    <row r="813" spans="1:119" ht="13.5" customHeight="1" x14ac:dyDescent="0.2">
      <c r="A813" s="36"/>
      <c r="B813" s="36"/>
      <c r="C813" s="36"/>
      <c r="D813" s="36"/>
      <c r="E813" s="36"/>
      <c r="F813" s="36"/>
      <c r="G813" s="36"/>
      <c r="H813" s="36"/>
      <c r="I813" s="36"/>
      <c r="J813" s="36"/>
      <c r="K813" s="36"/>
      <c r="L813" s="36"/>
      <c r="M813" s="36"/>
      <c r="N813" s="36"/>
      <c r="O813" s="36"/>
      <c r="P813" s="36"/>
      <c r="Q813" s="36"/>
      <c r="R813" s="36"/>
      <c r="S813" s="36"/>
      <c r="T813" s="36"/>
      <c r="U813" s="36"/>
      <c r="V813" s="36"/>
      <c r="W813" s="36"/>
      <c r="X813" s="36"/>
      <c r="BS813" s="1"/>
      <c r="BT813" s="1"/>
      <c r="BU813" s="1"/>
      <c r="BV813" s="1"/>
      <c r="BW813" s="1"/>
      <c r="BX813" s="1"/>
      <c r="BY813" s="1"/>
      <c r="BZ813" s="1"/>
      <c r="CA813" s="1"/>
      <c r="CB813" s="1"/>
      <c r="CC813" s="1"/>
      <c r="CD813" s="1"/>
      <c r="CE813" s="1"/>
      <c r="CF813" s="1"/>
      <c r="CG813" s="1"/>
      <c r="CH813" s="1"/>
      <c r="CI813" s="1"/>
      <c r="CJ813" s="1"/>
      <c r="CK813" s="1"/>
      <c r="CL813" s="1"/>
      <c r="CM813" s="1"/>
      <c r="CN813" s="1"/>
      <c r="CO813" s="1"/>
      <c r="CP813" s="1"/>
      <c r="CQ813" s="1"/>
      <c r="CR813" s="1"/>
      <c r="CS813" s="1"/>
      <c r="CT813" s="1"/>
      <c r="CU813" s="1"/>
      <c r="CV813" s="1"/>
      <c r="CW813" s="1"/>
      <c r="CX813" s="1"/>
      <c r="CY813" s="1"/>
      <c r="CZ813" s="1"/>
      <c r="DA813" s="1"/>
      <c r="DB813" s="1"/>
      <c r="DC813" s="1"/>
      <c r="DD813" s="1"/>
      <c r="DE813" s="1"/>
      <c r="DF813" s="1"/>
      <c r="DG813" s="1"/>
      <c r="DH813" s="1"/>
      <c r="DI813" s="1"/>
      <c r="DJ813" s="1"/>
      <c r="DK813" s="1"/>
      <c r="DL813" s="1"/>
      <c r="DM813" s="1"/>
      <c r="DN813" s="1"/>
      <c r="DO813" s="1"/>
    </row>
    <row r="814" spans="1:119" ht="13.5" customHeight="1" x14ac:dyDescent="0.2">
      <c r="A814" s="36"/>
      <c r="B814" s="36"/>
      <c r="C814" s="36"/>
      <c r="D814" s="36"/>
      <c r="E814" s="36"/>
      <c r="F814" s="36"/>
      <c r="G814" s="36"/>
      <c r="H814" s="36"/>
      <c r="I814" s="36"/>
      <c r="J814" s="36"/>
      <c r="K814" s="36"/>
      <c r="L814" s="36"/>
      <c r="M814" s="36"/>
      <c r="N814" s="36"/>
      <c r="O814" s="36"/>
      <c r="P814" s="36"/>
      <c r="Q814" s="36"/>
      <c r="R814" s="36"/>
      <c r="S814" s="36"/>
      <c r="T814" s="36"/>
      <c r="U814" s="36"/>
      <c r="V814" s="36"/>
      <c r="W814" s="36"/>
      <c r="X814" s="36"/>
      <c r="BS814" s="1"/>
      <c r="BT814" s="1"/>
      <c r="BU814" s="1"/>
      <c r="BV814" s="1"/>
      <c r="BW814" s="1"/>
      <c r="BX814" s="1"/>
      <c r="BY814" s="1"/>
      <c r="BZ814" s="1"/>
      <c r="CA814" s="1"/>
      <c r="CB814" s="1"/>
      <c r="CC814" s="1"/>
      <c r="CD814" s="1"/>
      <c r="CE814" s="1"/>
      <c r="CF814" s="1"/>
      <c r="CG814" s="1"/>
      <c r="CH814" s="1"/>
      <c r="CI814" s="1"/>
      <c r="CJ814" s="1"/>
      <c r="CK814" s="1"/>
      <c r="CL814" s="1"/>
      <c r="CM814" s="1"/>
      <c r="CN814" s="1"/>
      <c r="CO814" s="1"/>
      <c r="CP814" s="1"/>
      <c r="CQ814" s="1"/>
      <c r="CR814" s="1"/>
      <c r="CS814" s="1"/>
      <c r="CT814" s="1"/>
      <c r="CU814" s="1"/>
      <c r="CV814" s="1"/>
      <c r="CW814" s="1"/>
      <c r="CX814" s="1"/>
      <c r="CY814" s="1"/>
      <c r="CZ814" s="1"/>
      <c r="DA814" s="1"/>
      <c r="DB814" s="1"/>
      <c r="DC814" s="1"/>
      <c r="DD814" s="1"/>
      <c r="DE814" s="1"/>
      <c r="DF814" s="1"/>
      <c r="DG814" s="1"/>
      <c r="DH814" s="1"/>
      <c r="DI814" s="1"/>
      <c r="DJ814" s="1"/>
      <c r="DK814" s="1"/>
      <c r="DL814" s="1"/>
      <c r="DM814" s="1"/>
      <c r="DN814" s="1"/>
      <c r="DO814" s="1"/>
    </row>
    <row r="815" spans="1:119" ht="13.5" customHeight="1" x14ac:dyDescent="0.2">
      <c r="A815" s="36"/>
      <c r="B815" s="36"/>
      <c r="C815" s="36"/>
      <c r="D815" s="36"/>
      <c r="E815" s="36"/>
      <c r="F815" s="36"/>
      <c r="G815" s="36"/>
      <c r="H815" s="36"/>
      <c r="I815" s="36"/>
      <c r="J815" s="36"/>
      <c r="K815" s="36"/>
      <c r="L815" s="36"/>
      <c r="M815" s="36"/>
      <c r="N815" s="36"/>
      <c r="O815" s="36"/>
      <c r="P815" s="36"/>
      <c r="Q815" s="36"/>
      <c r="R815" s="36"/>
      <c r="S815" s="36"/>
      <c r="T815" s="36"/>
      <c r="U815" s="36"/>
      <c r="V815" s="36"/>
      <c r="W815" s="36"/>
      <c r="X815" s="36"/>
      <c r="BS815" s="1"/>
      <c r="BT815" s="1"/>
      <c r="BU815" s="1"/>
      <c r="BV815" s="1"/>
      <c r="BW815" s="1"/>
      <c r="BX815" s="1"/>
      <c r="BY815" s="1"/>
      <c r="BZ815" s="1"/>
      <c r="CA815" s="1"/>
      <c r="CB815" s="1"/>
      <c r="CC815" s="1"/>
      <c r="CD815" s="1"/>
      <c r="CE815" s="1"/>
      <c r="CF815" s="1"/>
      <c r="CG815" s="1"/>
      <c r="CH815" s="1"/>
      <c r="CI815" s="1"/>
      <c r="CJ815" s="1"/>
      <c r="CK815" s="1"/>
      <c r="CL815" s="1"/>
      <c r="CM815" s="1"/>
      <c r="CN815" s="1"/>
      <c r="CO815" s="1"/>
      <c r="CP815" s="1"/>
      <c r="CQ815" s="1"/>
      <c r="CR815" s="1"/>
      <c r="CS815" s="1"/>
      <c r="CT815" s="1"/>
      <c r="CU815" s="1"/>
      <c r="CV815" s="1"/>
      <c r="CW815" s="1"/>
      <c r="CX815" s="1"/>
      <c r="CY815" s="1"/>
      <c r="CZ815" s="1"/>
      <c r="DA815" s="1"/>
      <c r="DB815" s="1"/>
      <c r="DC815" s="1"/>
      <c r="DD815" s="1"/>
      <c r="DE815" s="1"/>
      <c r="DF815" s="1"/>
      <c r="DG815" s="1"/>
      <c r="DH815" s="1"/>
      <c r="DI815" s="1"/>
      <c r="DJ815" s="1"/>
      <c r="DK815" s="1"/>
      <c r="DL815" s="1"/>
      <c r="DM815" s="1"/>
      <c r="DN815" s="1"/>
      <c r="DO815" s="1"/>
    </row>
    <row r="816" spans="1:119" ht="13.5" customHeight="1" x14ac:dyDescent="0.2">
      <c r="A816" s="36"/>
      <c r="B816" s="36"/>
      <c r="C816" s="36"/>
      <c r="D816" s="36"/>
      <c r="E816" s="36"/>
      <c r="F816" s="36"/>
      <c r="G816" s="36"/>
      <c r="H816" s="36"/>
      <c r="I816" s="36"/>
      <c r="J816" s="36"/>
      <c r="K816" s="36"/>
      <c r="L816" s="36"/>
      <c r="M816" s="36"/>
      <c r="N816" s="36"/>
      <c r="O816" s="36"/>
      <c r="P816" s="36"/>
      <c r="Q816" s="36"/>
      <c r="R816" s="36"/>
      <c r="S816" s="36"/>
      <c r="T816" s="36"/>
      <c r="U816" s="36"/>
      <c r="V816" s="36"/>
      <c r="W816" s="36"/>
      <c r="X816" s="36"/>
      <c r="BS816" s="1"/>
      <c r="BT816" s="1"/>
      <c r="BU816" s="1"/>
      <c r="BV816" s="1"/>
      <c r="BW816" s="1"/>
      <c r="BX816" s="1"/>
      <c r="BY816" s="1"/>
      <c r="BZ816" s="1"/>
      <c r="CA816" s="1"/>
      <c r="CB816" s="1"/>
      <c r="CC816" s="1"/>
      <c r="CD816" s="1"/>
      <c r="CE816" s="1"/>
      <c r="CF816" s="1"/>
      <c r="CG816" s="1"/>
      <c r="CH816" s="1"/>
      <c r="CI816" s="1"/>
      <c r="CJ816" s="1"/>
      <c r="CK816" s="1"/>
      <c r="CL816" s="1"/>
      <c r="CM816" s="1"/>
      <c r="CN816" s="1"/>
      <c r="CO816" s="1"/>
      <c r="CP816" s="1"/>
      <c r="CQ816" s="1"/>
      <c r="CR816" s="1"/>
      <c r="CS816" s="1"/>
      <c r="CT816" s="1"/>
      <c r="CU816" s="1"/>
      <c r="CV816" s="1"/>
      <c r="CW816" s="1"/>
      <c r="CX816" s="1"/>
      <c r="CY816" s="1"/>
      <c r="CZ816" s="1"/>
      <c r="DA816" s="1"/>
      <c r="DB816" s="1"/>
      <c r="DC816" s="1"/>
      <c r="DD816" s="1"/>
      <c r="DE816" s="1"/>
      <c r="DF816" s="1"/>
      <c r="DG816" s="1"/>
      <c r="DH816" s="1"/>
      <c r="DI816" s="1"/>
      <c r="DJ816" s="1"/>
      <c r="DK816" s="1"/>
      <c r="DL816" s="1"/>
      <c r="DM816" s="1"/>
      <c r="DN816" s="1"/>
      <c r="DO816" s="1"/>
    </row>
    <row r="817" spans="1:119" ht="13.5" customHeight="1" x14ac:dyDescent="0.2">
      <c r="A817" s="36"/>
      <c r="B817" s="36"/>
      <c r="C817" s="36"/>
      <c r="D817" s="36"/>
      <c r="E817" s="36"/>
      <c r="F817" s="36"/>
      <c r="G817" s="36"/>
      <c r="H817" s="36"/>
      <c r="I817" s="36"/>
      <c r="J817" s="36"/>
      <c r="K817" s="36"/>
      <c r="L817" s="36"/>
      <c r="M817" s="36"/>
      <c r="N817" s="36"/>
      <c r="O817" s="36"/>
      <c r="P817" s="36"/>
      <c r="Q817" s="36"/>
      <c r="R817" s="36"/>
      <c r="S817" s="36"/>
      <c r="T817" s="36"/>
      <c r="U817" s="36"/>
      <c r="V817" s="36"/>
      <c r="W817" s="36"/>
      <c r="X817" s="36"/>
      <c r="BS817" s="1"/>
      <c r="BT817" s="1"/>
      <c r="BU817" s="1"/>
      <c r="BV817" s="1"/>
      <c r="BW817" s="1"/>
      <c r="BX817" s="1"/>
      <c r="BY817" s="1"/>
      <c r="BZ817" s="1"/>
      <c r="CA817" s="1"/>
      <c r="CB817" s="1"/>
      <c r="CC817" s="1"/>
      <c r="CD817" s="1"/>
      <c r="CE817" s="1"/>
      <c r="CF817" s="1"/>
      <c r="CG817" s="1"/>
      <c r="CH817" s="1"/>
      <c r="CI817" s="1"/>
      <c r="CJ817" s="1"/>
      <c r="CK817" s="1"/>
      <c r="CL817" s="1"/>
      <c r="CM817" s="1"/>
      <c r="CN817" s="1"/>
      <c r="CO817" s="1"/>
      <c r="CP817" s="1"/>
      <c r="CQ817" s="1"/>
      <c r="CR817" s="1"/>
      <c r="CS817" s="1"/>
      <c r="CT817" s="1"/>
      <c r="CU817" s="1"/>
      <c r="CV817" s="1"/>
      <c r="CW817" s="1"/>
      <c r="CX817" s="1"/>
      <c r="CY817" s="1"/>
      <c r="CZ817" s="1"/>
      <c r="DA817" s="1"/>
      <c r="DB817" s="1"/>
      <c r="DC817" s="1"/>
      <c r="DD817" s="1"/>
      <c r="DE817" s="1"/>
      <c r="DF817" s="1"/>
      <c r="DG817" s="1"/>
      <c r="DH817" s="1"/>
      <c r="DI817" s="1"/>
      <c r="DJ817" s="1"/>
      <c r="DK817" s="1"/>
      <c r="DL817" s="1"/>
      <c r="DM817" s="1"/>
      <c r="DN817" s="1"/>
      <c r="DO817" s="1"/>
    </row>
    <row r="818" spans="1:119" ht="13.5" customHeight="1" x14ac:dyDescent="0.2">
      <c r="A818" s="36"/>
      <c r="B818" s="36"/>
      <c r="C818" s="36"/>
      <c r="D818" s="36"/>
      <c r="E818" s="36"/>
      <c r="F818" s="36"/>
      <c r="G818" s="36"/>
      <c r="H818" s="36"/>
      <c r="I818" s="36"/>
      <c r="J818" s="36"/>
      <c r="K818" s="36"/>
      <c r="L818" s="36"/>
      <c r="M818" s="36"/>
      <c r="N818" s="36"/>
      <c r="O818" s="36"/>
      <c r="P818" s="36"/>
      <c r="Q818" s="36"/>
      <c r="R818" s="36"/>
      <c r="S818" s="36"/>
      <c r="T818" s="36"/>
      <c r="U818" s="36"/>
      <c r="V818" s="36"/>
      <c r="W818" s="36"/>
      <c r="X818" s="36"/>
      <c r="BS818" s="1"/>
      <c r="BT818" s="1"/>
      <c r="BU818" s="1"/>
      <c r="BV818" s="1"/>
      <c r="BW818" s="1"/>
      <c r="BX818" s="1"/>
      <c r="BY818" s="1"/>
      <c r="BZ818" s="1"/>
      <c r="CA818" s="1"/>
      <c r="CB818" s="1"/>
      <c r="CC818" s="1"/>
      <c r="CD818" s="1"/>
      <c r="CE818" s="1"/>
      <c r="CF818" s="1"/>
      <c r="CG818" s="1"/>
      <c r="CH818" s="1"/>
      <c r="CI818" s="1"/>
      <c r="CJ818" s="1"/>
      <c r="CK818" s="1"/>
      <c r="CL818" s="1"/>
      <c r="CM818" s="1"/>
      <c r="CN818" s="1"/>
      <c r="CO818" s="1"/>
      <c r="CP818" s="1"/>
      <c r="CQ818" s="1"/>
      <c r="CR818" s="1"/>
      <c r="CS818" s="1"/>
      <c r="CT818" s="1"/>
      <c r="CU818" s="1"/>
      <c r="CV818" s="1"/>
      <c r="CW818" s="1"/>
      <c r="CX818" s="1"/>
      <c r="CY818" s="1"/>
      <c r="CZ818" s="1"/>
      <c r="DA818" s="1"/>
      <c r="DB818" s="1"/>
      <c r="DC818" s="1"/>
      <c r="DD818" s="1"/>
      <c r="DE818" s="1"/>
      <c r="DF818" s="1"/>
      <c r="DG818" s="1"/>
      <c r="DH818" s="1"/>
      <c r="DI818" s="1"/>
      <c r="DJ818" s="1"/>
      <c r="DK818" s="1"/>
      <c r="DL818" s="1"/>
      <c r="DM818" s="1"/>
      <c r="DN818" s="1"/>
      <c r="DO818" s="1"/>
    </row>
    <row r="819" spans="1:119" ht="13.5" customHeight="1" x14ac:dyDescent="0.2">
      <c r="A819" s="36"/>
      <c r="B819" s="36"/>
      <c r="C819" s="36"/>
      <c r="D819" s="36"/>
      <c r="E819" s="36"/>
      <c r="F819" s="36"/>
      <c r="G819" s="36"/>
      <c r="H819" s="36"/>
      <c r="I819" s="36"/>
      <c r="J819" s="36"/>
      <c r="K819" s="36"/>
      <c r="L819" s="36"/>
      <c r="M819" s="36"/>
      <c r="N819" s="36"/>
      <c r="O819" s="36"/>
      <c r="P819" s="36"/>
      <c r="Q819" s="36"/>
      <c r="R819" s="36"/>
      <c r="S819" s="36"/>
      <c r="T819" s="36"/>
      <c r="U819" s="36"/>
      <c r="V819" s="36"/>
      <c r="W819" s="36"/>
      <c r="X819" s="36"/>
      <c r="BS819" s="1"/>
      <c r="BT819" s="1"/>
      <c r="BU819" s="1"/>
      <c r="BV819" s="1"/>
      <c r="BW819" s="1"/>
      <c r="BX819" s="1"/>
      <c r="BY819" s="1"/>
      <c r="BZ819" s="1"/>
      <c r="CA819" s="1"/>
      <c r="CB819" s="1"/>
      <c r="CC819" s="1"/>
      <c r="CD819" s="1"/>
      <c r="CE819" s="1"/>
      <c r="CF819" s="1"/>
      <c r="CG819" s="1"/>
      <c r="CH819" s="1"/>
      <c r="CI819" s="1"/>
      <c r="CJ819" s="1"/>
      <c r="CK819" s="1"/>
      <c r="CL819" s="1"/>
      <c r="CM819" s="1"/>
      <c r="CN819" s="1"/>
      <c r="CO819" s="1"/>
      <c r="CP819" s="1"/>
      <c r="CQ819" s="1"/>
      <c r="CR819" s="1"/>
      <c r="CS819" s="1"/>
      <c r="CT819" s="1"/>
      <c r="CU819" s="1"/>
      <c r="CV819" s="1"/>
      <c r="CW819" s="1"/>
      <c r="CX819" s="1"/>
      <c r="CY819" s="1"/>
      <c r="CZ819" s="1"/>
      <c r="DA819" s="1"/>
      <c r="DB819" s="1"/>
      <c r="DC819" s="1"/>
      <c r="DD819" s="1"/>
      <c r="DE819" s="1"/>
      <c r="DF819" s="1"/>
      <c r="DG819" s="1"/>
      <c r="DH819" s="1"/>
      <c r="DI819" s="1"/>
      <c r="DJ819" s="1"/>
      <c r="DK819" s="1"/>
      <c r="DL819" s="1"/>
      <c r="DM819" s="1"/>
      <c r="DN819" s="1"/>
      <c r="DO819" s="1"/>
    </row>
    <row r="820" spans="1:119" ht="13.5" customHeight="1" x14ac:dyDescent="0.2">
      <c r="A820" s="36"/>
      <c r="B820" s="36"/>
      <c r="C820" s="36"/>
      <c r="D820" s="36"/>
      <c r="E820" s="36"/>
      <c r="F820" s="36"/>
      <c r="G820" s="36"/>
      <c r="H820" s="36"/>
      <c r="I820" s="36"/>
      <c r="J820" s="36"/>
      <c r="K820" s="36"/>
      <c r="L820" s="36"/>
      <c r="M820" s="36"/>
      <c r="N820" s="36"/>
      <c r="O820" s="36"/>
      <c r="P820" s="36"/>
      <c r="Q820" s="36"/>
      <c r="R820" s="36"/>
      <c r="S820" s="36"/>
      <c r="T820" s="36"/>
      <c r="U820" s="36"/>
      <c r="V820" s="36"/>
      <c r="W820" s="36"/>
      <c r="X820" s="36"/>
      <c r="BS820" s="1"/>
      <c r="BT820" s="1"/>
      <c r="BU820" s="1"/>
      <c r="BV820" s="1"/>
      <c r="BW820" s="1"/>
      <c r="BX820" s="1"/>
      <c r="BY820" s="1"/>
      <c r="BZ820" s="1"/>
      <c r="CA820" s="1"/>
      <c r="CB820" s="1"/>
      <c r="CC820" s="1"/>
      <c r="CD820" s="1"/>
      <c r="CE820" s="1"/>
      <c r="CF820" s="1"/>
      <c r="CG820" s="1"/>
      <c r="CH820" s="1"/>
      <c r="CI820" s="1"/>
      <c r="CJ820" s="1"/>
      <c r="CK820" s="1"/>
      <c r="CL820" s="1"/>
      <c r="CM820" s="1"/>
      <c r="CN820" s="1"/>
      <c r="CO820" s="1"/>
      <c r="CP820" s="1"/>
      <c r="CQ820" s="1"/>
      <c r="CR820" s="1"/>
      <c r="CS820" s="1"/>
      <c r="CT820" s="1"/>
      <c r="CU820" s="1"/>
      <c r="CV820" s="1"/>
      <c r="CW820" s="1"/>
      <c r="CX820" s="1"/>
      <c r="CY820" s="1"/>
      <c r="CZ820" s="1"/>
      <c r="DA820" s="1"/>
      <c r="DB820" s="1"/>
      <c r="DC820" s="1"/>
      <c r="DD820" s="1"/>
      <c r="DE820" s="1"/>
      <c r="DF820" s="1"/>
      <c r="DG820" s="1"/>
      <c r="DH820" s="1"/>
      <c r="DI820" s="1"/>
      <c r="DJ820" s="1"/>
      <c r="DK820" s="1"/>
      <c r="DL820" s="1"/>
      <c r="DM820" s="1"/>
      <c r="DN820" s="1"/>
      <c r="DO820" s="1"/>
    </row>
    <row r="821" spans="1:119" ht="13.5" customHeight="1" x14ac:dyDescent="0.2">
      <c r="A821" s="36"/>
      <c r="B821" s="36"/>
      <c r="C821" s="36"/>
      <c r="D821" s="36"/>
      <c r="E821" s="36"/>
      <c r="F821" s="36"/>
      <c r="G821" s="36"/>
      <c r="H821" s="36"/>
      <c r="I821" s="36"/>
      <c r="J821" s="36"/>
      <c r="K821" s="36"/>
      <c r="L821" s="36"/>
      <c r="M821" s="36"/>
      <c r="N821" s="36"/>
      <c r="O821" s="36"/>
      <c r="P821" s="36"/>
      <c r="Q821" s="36"/>
      <c r="R821" s="36"/>
      <c r="S821" s="36"/>
      <c r="T821" s="36"/>
      <c r="U821" s="36"/>
      <c r="V821" s="36"/>
      <c r="W821" s="36"/>
      <c r="X821" s="36"/>
      <c r="BS821" s="1"/>
      <c r="BT821" s="1"/>
      <c r="BU821" s="1"/>
      <c r="BV821" s="1"/>
      <c r="BW821" s="1"/>
      <c r="BX821" s="1"/>
      <c r="BY821" s="1"/>
      <c r="BZ821" s="1"/>
      <c r="CA821" s="1"/>
      <c r="CB821" s="1"/>
      <c r="CC821" s="1"/>
      <c r="CD821" s="1"/>
      <c r="CE821" s="1"/>
      <c r="CF821" s="1"/>
      <c r="CG821" s="1"/>
      <c r="CH821" s="1"/>
      <c r="CI821" s="1"/>
      <c r="CJ821" s="1"/>
      <c r="CK821" s="1"/>
      <c r="CL821" s="1"/>
      <c r="CM821" s="1"/>
      <c r="CN821" s="1"/>
      <c r="CO821" s="1"/>
      <c r="CP821" s="1"/>
      <c r="CQ821" s="1"/>
      <c r="CR821" s="1"/>
      <c r="CS821" s="1"/>
      <c r="CT821" s="1"/>
      <c r="CU821" s="1"/>
      <c r="CV821" s="1"/>
      <c r="CW821" s="1"/>
      <c r="CX821" s="1"/>
      <c r="CY821" s="1"/>
      <c r="CZ821" s="1"/>
      <c r="DA821" s="1"/>
      <c r="DB821" s="1"/>
      <c r="DC821" s="1"/>
      <c r="DD821" s="1"/>
      <c r="DE821" s="1"/>
      <c r="DF821" s="1"/>
      <c r="DG821" s="1"/>
      <c r="DH821" s="1"/>
      <c r="DI821" s="1"/>
      <c r="DJ821" s="1"/>
      <c r="DK821" s="1"/>
      <c r="DL821" s="1"/>
      <c r="DM821" s="1"/>
      <c r="DN821" s="1"/>
      <c r="DO821" s="1"/>
    </row>
    <row r="822" spans="1:119" ht="13.5" customHeight="1" x14ac:dyDescent="0.2">
      <c r="A822" s="36"/>
      <c r="B822" s="36"/>
      <c r="C822" s="36"/>
      <c r="D822" s="36"/>
      <c r="E822" s="36"/>
      <c r="F822" s="36"/>
      <c r="G822" s="36"/>
      <c r="H822" s="36"/>
      <c r="I822" s="36"/>
      <c r="J822" s="36"/>
      <c r="K822" s="36"/>
      <c r="L822" s="36"/>
      <c r="M822" s="36"/>
      <c r="N822" s="36"/>
      <c r="O822" s="36"/>
      <c r="P822" s="36"/>
      <c r="Q822" s="36"/>
      <c r="R822" s="36"/>
      <c r="S822" s="36"/>
      <c r="T822" s="36"/>
      <c r="U822" s="36"/>
      <c r="V822" s="36"/>
      <c r="W822" s="36"/>
      <c r="X822" s="36"/>
      <c r="BS822" s="1"/>
      <c r="BT822" s="1"/>
      <c r="BU822" s="1"/>
      <c r="BV822" s="1"/>
      <c r="BW822" s="1"/>
      <c r="BX822" s="1"/>
      <c r="BY822" s="1"/>
      <c r="BZ822" s="1"/>
      <c r="CA822" s="1"/>
      <c r="CB822" s="1"/>
      <c r="CC822" s="1"/>
      <c r="CD822" s="1"/>
      <c r="CE822" s="1"/>
      <c r="CF822" s="1"/>
      <c r="CG822" s="1"/>
      <c r="CH822" s="1"/>
      <c r="CI822" s="1"/>
      <c r="CJ822" s="1"/>
      <c r="CK822" s="1"/>
      <c r="CL822" s="1"/>
      <c r="CM822" s="1"/>
      <c r="CN822" s="1"/>
      <c r="CO822" s="1"/>
      <c r="CP822" s="1"/>
      <c r="CQ822" s="1"/>
      <c r="CR822" s="1"/>
      <c r="CS822" s="1"/>
      <c r="CT822" s="1"/>
      <c r="CU822" s="1"/>
      <c r="CV822" s="1"/>
      <c r="CW822" s="1"/>
      <c r="CX822" s="1"/>
      <c r="CY822" s="1"/>
      <c r="CZ822" s="1"/>
      <c r="DA822" s="1"/>
      <c r="DB822" s="1"/>
      <c r="DC822" s="1"/>
      <c r="DD822" s="1"/>
      <c r="DE822" s="1"/>
      <c r="DF822" s="1"/>
      <c r="DG822" s="1"/>
      <c r="DH822" s="1"/>
      <c r="DI822" s="1"/>
      <c r="DJ822" s="1"/>
      <c r="DK822" s="1"/>
      <c r="DL822" s="1"/>
      <c r="DM822" s="1"/>
      <c r="DN822" s="1"/>
      <c r="DO822" s="1"/>
    </row>
    <row r="823" spans="1:119" ht="13.5" customHeight="1" x14ac:dyDescent="0.2">
      <c r="A823" s="36"/>
      <c r="B823" s="36"/>
      <c r="C823" s="36"/>
      <c r="D823" s="36"/>
      <c r="E823" s="36"/>
      <c r="F823" s="36"/>
      <c r="G823" s="36"/>
      <c r="H823" s="36"/>
      <c r="I823" s="36"/>
      <c r="J823" s="36"/>
      <c r="K823" s="36"/>
      <c r="L823" s="36"/>
      <c r="M823" s="36"/>
      <c r="N823" s="36"/>
      <c r="O823" s="36"/>
      <c r="P823" s="36"/>
      <c r="Q823" s="36"/>
      <c r="R823" s="36"/>
      <c r="S823" s="36"/>
      <c r="T823" s="36"/>
      <c r="U823" s="36"/>
      <c r="V823" s="36"/>
      <c r="W823" s="36"/>
      <c r="X823" s="36"/>
      <c r="BS823" s="1"/>
      <c r="BT823" s="1"/>
      <c r="BU823" s="1"/>
      <c r="BV823" s="1"/>
      <c r="BW823" s="1"/>
      <c r="BX823" s="1"/>
      <c r="BY823" s="1"/>
      <c r="BZ823" s="1"/>
      <c r="CA823" s="1"/>
      <c r="CB823" s="1"/>
      <c r="CC823" s="1"/>
      <c r="CD823" s="1"/>
      <c r="CE823" s="1"/>
      <c r="CF823" s="1"/>
      <c r="CG823" s="1"/>
      <c r="CH823" s="1"/>
      <c r="CI823" s="1"/>
      <c r="CJ823" s="1"/>
      <c r="CK823" s="1"/>
      <c r="CL823" s="1"/>
      <c r="CM823" s="1"/>
      <c r="CN823" s="1"/>
      <c r="CO823" s="1"/>
      <c r="CP823" s="1"/>
      <c r="CQ823" s="1"/>
      <c r="CR823" s="1"/>
      <c r="CS823" s="1"/>
      <c r="CT823" s="1"/>
      <c r="CU823" s="1"/>
      <c r="CV823" s="1"/>
      <c r="CW823" s="1"/>
      <c r="CX823" s="1"/>
      <c r="CY823" s="1"/>
      <c r="CZ823" s="1"/>
      <c r="DA823" s="1"/>
      <c r="DB823" s="1"/>
      <c r="DC823" s="1"/>
      <c r="DD823" s="1"/>
      <c r="DE823" s="1"/>
      <c r="DF823" s="1"/>
      <c r="DG823" s="1"/>
      <c r="DH823" s="1"/>
      <c r="DI823" s="1"/>
      <c r="DJ823" s="1"/>
      <c r="DK823" s="1"/>
      <c r="DL823" s="1"/>
      <c r="DM823" s="1"/>
      <c r="DN823" s="1"/>
      <c r="DO823" s="1"/>
    </row>
    <row r="824" spans="1:119" ht="13.5" customHeight="1" x14ac:dyDescent="0.2">
      <c r="A824" s="36"/>
      <c r="B824" s="36"/>
      <c r="C824" s="36"/>
      <c r="D824" s="36"/>
      <c r="E824" s="36"/>
      <c r="F824" s="36"/>
      <c r="G824" s="36"/>
      <c r="H824" s="36"/>
      <c r="I824" s="36"/>
      <c r="J824" s="36"/>
      <c r="K824" s="36"/>
      <c r="L824" s="36"/>
      <c r="M824" s="36"/>
      <c r="N824" s="36"/>
      <c r="O824" s="36"/>
      <c r="P824" s="36"/>
      <c r="Q824" s="36"/>
      <c r="R824" s="36"/>
      <c r="S824" s="36"/>
      <c r="T824" s="36"/>
      <c r="U824" s="36"/>
      <c r="V824" s="36"/>
      <c r="W824" s="36"/>
      <c r="X824" s="36"/>
      <c r="BS824" s="1"/>
      <c r="BT824" s="1"/>
      <c r="BU824" s="1"/>
      <c r="BV824" s="1"/>
      <c r="BW824" s="1"/>
      <c r="BX824" s="1"/>
      <c r="BY824" s="1"/>
      <c r="BZ824" s="1"/>
      <c r="CA824" s="1"/>
      <c r="CB824" s="1"/>
      <c r="CC824" s="1"/>
      <c r="CD824" s="1"/>
      <c r="CE824" s="1"/>
      <c r="CF824" s="1"/>
      <c r="CG824" s="1"/>
      <c r="CH824" s="1"/>
      <c r="CI824" s="1"/>
      <c r="CJ824" s="1"/>
      <c r="CK824" s="1"/>
      <c r="CL824" s="1"/>
      <c r="CM824" s="1"/>
      <c r="CN824" s="1"/>
      <c r="CO824" s="1"/>
      <c r="CP824" s="1"/>
      <c r="CQ824" s="1"/>
      <c r="CR824" s="1"/>
      <c r="CS824" s="1"/>
      <c r="CT824" s="1"/>
      <c r="CU824" s="1"/>
      <c r="CV824" s="1"/>
      <c r="CW824" s="1"/>
      <c r="CX824" s="1"/>
      <c r="CY824" s="1"/>
      <c r="CZ824" s="1"/>
      <c r="DA824" s="1"/>
      <c r="DB824" s="1"/>
      <c r="DC824" s="1"/>
      <c r="DD824" s="1"/>
      <c r="DE824" s="1"/>
      <c r="DF824" s="1"/>
      <c r="DG824" s="1"/>
      <c r="DH824" s="1"/>
      <c r="DI824" s="1"/>
      <c r="DJ824" s="1"/>
      <c r="DK824" s="1"/>
      <c r="DL824" s="1"/>
      <c r="DM824" s="1"/>
      <c r="DN824" s="1"/>
      <c r="DO824" s="1"/>
    </row>
    <row r="825" spans="1:119" ht="13.5" customHeight="1" x14ac:dyDescent="0.2">
      <c r="A825" s="36"/>
      <c r="B825" s="36"/>
      <c r="C825" s="36"/>
      <c r="D825" s="36"/>
      <c r="E825" s="36"/>
      <c r="F825" s="36"/>
      <c r="G825" s="36"/>
      <c r="H825" s="36"/>
      <c r="I825" s="36"/>
      <c r="J825" s="36"/>
      <c r="K825" s="36"/>
      <c r="L825" s="36"/>
      <c r="M825" s="36"/>
      <c r="N825" s="36"/>
      <c r="O825" s="36"/>
      <c r="P825" s="36"/>
      <c r="Q825" s="36"/>
      <c r="R825" s="36"/>
      <c r="S825" s="36"/>
      <c r="T825" s="36"/>
      <c r="U825" s="36"/>
      <c r="V825" s="36"/>
      <c r="W825" s="36"/>
      <c r="X825" s="36"/>
      <c r="BS825" s="1"/>
      <c r="BT825" s="1"/>
      <c r="BU825" s="1"/>
      <c r="BV825" s="1"/>
      <c r="BW825" s="1"/>
      <c r="BX825" s="1"/>
      <c r="BY825" s="1"/>
      <c r="BZ825" s="1"/>
      <c r="CA825" s="1"/>
      <c r="CB825" s="1"/>
      <c r="CC825" s="1"/>
      <c r="CD825" s="1"/>
      <c r="CE825" s="1"/>
      <c r="CF825" s="1"/>
      <c r="CG825" s="1"/>
      <c r="CH825" s="1"/>
      <c r="CI825" s="1"/>
      <c r="CJ825" s="1"/>
      <c r="CK825" s="1"/>
      <c r="CL825" s="1"/>
      <c r="CM825" s="1"/>
      <c r="CN825" s="1"/>
      <c r="CO825" s="1"/>
      <c r="CP825" s="1"/>
      <c r="CQ825" s="1"/>
      <c r="CR825" s="1"/>
      <c r="CS825" s="1"/>
      <c r="CT825" s="1"/>
      <c r="CU825" s="1"/>
      <c r="CV825" s="1"/>
      <c r="CW825" s="1"/>
      <c r="CX825" s="1"/>
      <c r="CY825" s="1"/>
      <c r="CZ825" s="1"/>
      <c r="DA825" s="1"/>
      <c r="DB825" s="1"/>
      <c r="DC825" s="1"/>
      <c r="DD825" s="1"/>
      <c r="DE825" s="1"/>
      <c r="DF825" s="1"/>
      <c r="DG825" s="1"/>
      <c r="DH825" s="1"/>
      <c r="DI825" s="1"/>
      <c r="DJ825" s="1"/>
      <c r="DK825" s="1"/>
      <c r="DL825" s="1"/>
      <c r="DM825" s="1"/>
      <c r="DN825" s="1"/>
      <c r="DO825" s="1"/>
    </row>
    <row r="826" spans="1:119" ht="13.5" customHeight="1" x14ac:dyDescent="0.2">
      <c r="A826" s="36"/>
      <c r="B826" s="36"/>
      <c r="C826" s="36"/>
      <c r="D826" s="36"/>
      <c r="E826" s="36"/>
      <c r="F826" s="36"/>
      <c r="G826" s="36"/>
      <c r="H826" s="36"/>
      <c r="I826" s="36"/>
      <c r="J826" s="36"/>
      <c r="K826" s="36"/>
      <c r="L826" s="36"/>
      <c r="M826" s="36"/>
      <c r="N826" s="36"/>
      <c r="O826" s="36"/>
      <c r="P826" s="36"/>
      <c r="Q826" s="36"/>
      <c r="R826" s="36"/>
      <c r="S826" s="36"/>
      <c r="T826" s="36"/>
      <c r="U826" s="36"/>
      <c r="V826" s="36"/>
      <c r="W826" s="36"/>
      <c r="X826" s="36"/>
      <c r="BS826" s="1"/>
      <c r="BT826" s="1"/>
      <c r="BU826" s="1"/>
      <c r="BV826" s="1"/>
      <c r="BW826" s="1"/>
      <c r="BX826" s="1"/>
      <c r="BY826" s="1"/>
      <c r="BZ826" s="1"/>
      <c r="CA826" s="1"/>
      <c r="CB826" s="1"/>
      <c r="CC826" s="1"/>
      <c r="CD826" s="1"/>
      <c r="CE826" s="1"/>
      <c r="CF826" s="1"/>
      <c r="CG826" s="1"/>
      <c r="CH826" s="1"/>
      <c r="CI826" s="1"/>
      <c r="CJ826" s="1"/>
      <c r="CK826" s="1"/>
      <c r="CL826" s="1"/>
      <c r="CM826" s="1"/>
      <c r="CN826" s="1"/>
      <c r="CO826" s="1"/>
      <c r="CP826" s="1"/>
      <c r="CQ826" s="1"/>
      <c r="CR826" s="1"/>
      <c r="CS826" s="1"/>
      <c r="CT826" s="1"/>
      <c r="CU826" s="1"/>
      <c r="CV826" s="1"/>
      <c r="CW826" s="1"/>
      <c r="CX826" s="1"/>
      <c r="CY826" s="1"/>
      <c r="CZ826" s="1"/>
      <c r="DA826" s="1"/>
      <c r="DB826" s="1"/>
      <c r="DC826" s="1"/>
      <c r="DD826" s="1"/>
      <c r="DE826" s="1"/>
      <c r="DF826" s="1"/>
      <c r="DG826" s="1"/>
      <c r="DH826" s="1"/>
      <c r="DI826" s="1"/>
      <c r="DJ826" s="1"/>
      <c r="DK826" s="1"/>
      <c r="DL826" s="1"/>
      <c r="DM826" s="1"/>
      <c r="DN826" s="1"/>
      <c r="DO826" s="1"/>
    </row>
    <row r="827" spans="1:119" ht="13.5" customHeight="1" x14ac:dyDescent="0.2">
      <c r="A827" s="36"/>
      <c r="B827" s="36"/>
      <c r="C827" s="36"/>
      <c r="D827" s="36"/>
      <c r="E827" s="36"/>
      <c r="F827" s="36"/>
      <c r="G827" s="36"/>
      <c r="H827" s="36"/>
      <c r="I827" s="36"/>
      <c r="J827" s="36"/>
      <c r="K827" s="36"/>
      <c r="L827" s="36"/>
      <c r="M827" s="36"/>
      <c r="N827" s="36"/>
      <c r="O827" s="36"/>
      <c r="P827" s="36"/>
      <c r="Q827" s="36"/>
      <c r="R827" s="36"/>
      <c r="S827" s="36"/>
      <c r="T827" s="36"/>
      <c r="U827" s="36"/>
      <c r="V827" s="36"/>
      <c r="W827" s="36"/>
      <c r="X827" s="36"/>
      <c r="BS827" s="1"/>
      <c r="BT827" s="1"/>
      <c r="BU827" s="1"/>
      <c r="BV827" s="1"/>
      <c r="BW827" s="1"/>
      <c r="BX827" s="1"/>
      <c r="BY827" s="1"/>
      <c r="BZ827" s="1"/>
      <c r="CA827" s="1"/>
      <c r="CB827" s="1"/>
      <c r="CC827" s="1"/>
      <c r="CD827" s="1"/>
      <c r="CE827" s="1"/>
      <c r="CF827" s="1"/>
      <c r="CG827" s="1"/>
      <c r="CH827" s="1"/>
      <c r="CI827" s="1"/>
      <c r="CJ827" s="1"/>
      <c r="CK827" s="1"/>
      <c r="CL827" s="1"/>
      <c r="CM827" s="1"/>
      <c r="CN827" s="1"/>
      <c r="CO827" s="1"/>
      <c r="CP827" s="1"/>
      <c r="CQ827" s="1"/>
      <c r="CR827" s="1"/>
      <c r="CS827" s="1"/>
      <c r="CT827" s="1"/>
      <c r="CU827" s="1"/>
      <c r="CV827" s="1"/>
      <c r="CW827" s="1"/>
      <c r="CX827" s="1"/>
      <c r="CY827" s="1"/>
      <c r="CZ827" s="1"/>
      <c r="DA827" s="1"/>
      <c r="DB827" s="1"/>
      <c r="DC827" s="1"/>
      <c r="DD827" s="1"/>
      <c r="DE827" s="1"/>
      <c r="DF827" s="1"/>
      <c r="DG827" s="1"/>
      <c r="DH827" s="1"/>
      <c r="DI827" s="1"/>
      <c r="DJ827" s="1"/>
      <c r="DK827" s="1"/>
      <c r="DL827" s="1"/>
      <c r="DM827" s="1"/>
      <c r="DN827" s="1"/>
      <c r="DO827" s="1"/>
    </row>
    <row r="828" spans="1:119" ht="13.5" customHeight="1" x14ac:dyDescent="0.2">
      <c r="A828" s="36"/>
      <c r="B828" s="36"/>
      <c r="C828" s="36"/>
      <c r="D828" s="36"/>
      <c r="E828" s="36"/>
      <c r="F828" s="36"/>
      <c r="G828" s="36"/>
      <c r="H828" s="36"/>
      <c r="I828" s="36"/>
      <c r="J828" s="36"/>
      <c r="K828" s="36"/>
      <c r="L828" s="36"/>
      <c r="M828" s="36"/>
      <c r="N828" s="36"/>
      <c r="O828" s="36"/>
      <c r="P828" s="36"/>
      <c r="Q828" s="36"/>
      <c r="R828" s="36"/>
      <c r="S828" s="36"/>
      <c r="T828" s="36"/>
      <c r="U828" s="36"/>
      <c r="V828" s="36"/>
      <c r="W828" s="36"/>
      <c r="X828" s="36"/>
      <c r="BS828" s="1"/>
      <c r="BT828" s="1"/>
      <c r="BU828" s="1"/>
      <c r="BV828" s="1"/>
      <c r="BW828" s="1"/>
      <c r="BX828" s="1"/>
      <c r="BY828" s="1"/>
      <c r="BZ828" s="1"/>
      <c r="CA828" s="1"/>
      <c r="CB828" s="1"/>
      <c r="CC828" s="1"/>
      <c r="CD828" s="1"/>
      <c r="CE828" s="1"/>
      <c r="CF828" s="1"/>
      <c r="CG828" s="1"/>
      <c r="CH828" s="1"/>
      <c r="CI828" s="1"/>
      <c r="CJ828" s="1"/>
      <c r="CK828" s="1"/>
      <c r="CL828" s="1"/>
      <c r="CM828" s="1"/>
      <c r="CN828" s="1"/>
      <c r="CO828" s="1"/>
      <c r="CP828" s="1"/>
      <c r="CQ828" s="1"/>
      <c r="CR828" s="1"/>
      <c r="CS828" s="1"/>
      <c r="CT828" s="1"/>
      <c r="CU828" s="1"/>
      <c r="CV828" s="1"/>
      <c r="CW828" s="1"/>
      <c r="CX828" s="1"/>
      <c r="CY828" s="1"/>
      <c r="CZ828" s="1"/>
      <c r="DA828" s="1"/>
      <c r="DB828" s="1"/>
      <c r="DC828" s="1"/>
      <c r="DD828" s="1"/>
      <c r="DE828" s="1"/>
      <c r="DF828" s="1"/>
      <c r="DG828" s="1"/>
      <c r="DH828" s="1"/>
      <c r="DI828" s="1"/>
      <c r="DJ828" s="1"/>
      <c r="DK828" s="1"/>
      <c r="DL828" s="1"/>
      <c r="DM828" s="1"/>
      <c r="DN828" s="1"/>
      <c r="DO828" s="1"/>
    </row>
    <row r="829" spans="1:119" ht="13.5" customHeight="1" x14ac:dyDescent="0.2">
      <c r="A829" s="36"/>
      <c r="B829" s="36"/>
      <c r="C829" s="36"/>
      <c r="D829" s="36"/>
      <c r="E829" s="36"/>
      <c r="F829" s="36"/>
      <c r="G829" s="36"/>
      <c r="H829" s="36"/>
      <c r="I829" s="36"/>
      <c r="J829" s="36"/>
      <c r="K829" s="36"/>
      <c r="L829" s="36"/>
      <c r="M829" s="36"/>
      <c r="N829" s="36"/>
      <c r="O829" s="36"/>
      <c r="P829" s="36"/>
      <c r="Q829" s="36"/>
      <c r="R829" s="36"/>
      <c r="S829" s="36"/>
      <c r="T829" s="36"/>
      <c r="U829" s="36"/>
      <c r="V829" s="36"/>
      <c r="W829" s="36"/>
      <c r="X829" s="36"/>
      <c r="BS829" s="1"/>
      <c r="BT829" s="1"/>
      <c r="BU829" s="1"/>
      <c r="BV829" s="1"/>
      <c r="BW829" s="1"/>
      <c r="BX829" s="1"/>
      <c r="BY829" s="1"/>
      <c r="BZ829" s="1"/>
      <c r="CA829" s="1"/>
      <c r="CB829" s="1"/>
      <c r="CC829" s="1"/>
      <c r="CD829" s="1"/>
      <c r="CE829" s="1"/>
      <c r="CF829" s="1"/>
      <c r="CG829" s="1"/>
      <c r="CH829" s="1"/>
      <c r="CI829" s="1"/>
      <c r="CJ829" s="1"/>
      <c r="CK829" s="1"/>
      <c r="CL829" s="1"/>
      <c r="CM829" s="1"/>
      <c r="CN829" s="1"/>
      <c r="CO829" s="1"/>
      <c r="CP829" s="1"/>
      <c r="CQ829" s="1"/>
      <c r="CR829" s="1"/>
      <c r="CS829" s="1"/>
      <c r="CT829" s="1"/>
      <c r="CU829" s="1"/>
      <c r="CV829" s="1"/>
      <c r="CW829" s="1"/>
      <c r="CX829" s="1"/>
      <c r="CY829" s="1"/>
      <c r="CZ829" s="1"/>
      <c r="DA829" s="1"/>
      <c r="DB829" s="1"/>
      <c r="DC829" s="1"/>
      <c r="DD829" s="1"/>
      <c r="DE829" s="1"/>
      <c r="DF829" s="1"/>
      <c r="DG829" s="1"/>
      <c r="DH829" s="1"/>
      <c r="DI829" s="1"/>
      <c r="DJ829" s="1"/>
      <c r="DK829" s="1"/>
      <c r="DL829" s="1"/>
      <c r="DM829" s="1"/>
      <c r="DN829" s="1"/>
      <c r="DO829" s="1"/>
    </row>
    <row r="830" spans="1:119" ht="13.5" customHeight="1" x14ac:dyDescent="0.2">
      <c r="A830" s="36"/>
      <c r="B830" s="36"/>
      <c r="C830" s="36"/>
      <c r="D830" s="36"/>
      <c r="E830" s="36"/>
      <c r="F830" s="36"/>
      <c r="G830" s="36"/>
      <c r="H830" s="36"/>
      <c r="I830" s="36"/>
      <c r="J830" s="36"/>
      <c r="K830" s="36"/>
      <c r="L830" s="36"/>
      <c r="M830" s="36"/>
      <c r="N830" s="36"/>
      <c r="O830" s="36"/>
      <c r="P830" s="36"/>
      <c r="Q830" s="36"/>
      <c r="R830" s="36"/>
      <c r="S830" s="36"/>
      <c r="T830" s="36"/>
      <c r="U830" s="36"/>
      <c r="V830" s="36"/>
      <c r="W830" s="36"/>
      <c r="X830" s="36"/>
      <c r="BS830" s="1"/>
      <c r="BT830" s="1"/>
      <c r="BU830" s="1"/>
      <c r="BV830" s="1"/>
      <c r="BW830" s="1"/>
      <c r="BX830" s="1"/>
      <c r="BY830" s="1"/>
      <c r="BZ830" s="1"/>
      <c r="CA830" s="1"/>
      <c r="CB830" s="1"/>
      <c r="CC830" s="1"/>
      <c r="CD830" s="1"/>
      <c r="CE830" s="1"/>
      <c r="CF830" s="1"/>
      <c r="CG830" s="1"/>
      <c r="CH830" s="1"/>
      <c r="CI830" s="1"/>
      <c r="CJ830" s="1"/>
      <c r="CK830" s="1"/>
      <c r="CL830" s="1"/>
      <c r="CM830" s="1"/>
      <c r="CN830" s="1"/>
      <c r="CO830" s="1"/>
      <c r="CP830" s="1"/>
      <c r="CQ830" s="1"/>
      <c r="CR830" s="1"/>
      <c r="CS830" s="1"/>
      <c r="CT830" s="1"/>
      <c r="CU830" s="1"/>
      <c r="CV830" s="1"/>
      <c r="CW830" s="1"/>
      <c r="CX830" s="1"/>
      <c r="CY830" s="1"/>
      <c r="CZ830" s="1"/>
      <c r="DA830" s="1"/>
      <c r="DB830" s="1"/>
      <c r="DC830" s="1"/>
      <c r="DD830" s="1"/>
      <c r="DE830" s="1"/>
      <c r="DF830" s="1"/>
      <c r="DG830" s="1"/>
      <c r="DH830" s="1"/>
      <c r="DI830" s="1"/>
      <c r="DJ830" s="1"/>
      <c r="DK830" s="1"/>
      <c r="DL830" s="1"/>
      <c r="DM830" s="1"/>
      <c r="DN830" s="1"/>
      <c r="DO830" s="1"/>
    </row>
    <row r="831" spans="1:119" ht="13.5" customHeight="1" x14ac:dyDescent="0.2">
      <c r="A831" s="36"/>
      <c r="B831" s="36"/>
      <c r="C831" s="36"/>
      <c r="D831" s="36"/>
      <c r="E831" s="36"/>
      <c r="F831" s="36"/>
      <c r="G831" s="36"/>
      <c r="H831" s="36"/>
      <c r="I831" s="36"/>
      <c r="J831" s="36"/>
      <c r="K831" s="36"/>
      <c r="L831" s="36"/>
      <c r="M831" s="36"/>
      <c r="N831" s="36"/>
      <c r="O831" s="36"/>
      <c r="P831" s="36"/>
      <c r="Q831" s="36"/>
      <c r="R831" s="36"/>
      <c r="S831" s="36"/>
      <c r="T831" s="36"/>
      <c r="U831" s="36"/>
      <c r="V831" s="36"/>
      <c r="W831" s="36"/>
      <c r="X831" s="36"/>
      <c r="BS831" s="1"/>
      <c r="BT831" s="1"/>
      <c r="BU831" s="1"/>
      <c r="BV831" s="1"/>
      <c r="BW831" s="1"/>
      <c r="BX831" s="1"/>
      <c r="BY831" s="1"/>
      <c r="BZ831" s="1"/>
      <c r="CA831" s="1"/>
      <c r="CB831" s="1"/>
      <c r="CC831" s="1"/>
      <c r="CD831" s="1"/>
      <c r="CE831" s="1"/>
      <c r="CF831" s="1"/>
      <c r="CG831" s="1"/>
      <c r="CH831" s="1"/>
      <c r="CI831" s="1"/>
      <c r="CJ831" s="1"/>
      <c r="CK831" s="1"/>
      <c r="CL831" s="1"/>
      <c r="CM831" s="1"/>
      <c r="CN831" s="1"/>
      <c r="CO831" s="1"/>
      <c r="CP831" s="1"/>
      <c r="CQ831" s="1"/>
      <c r="CR831" s="1"/>
      <c r="CS831" s="1"/>
      <c r="CT831" s="1"/>
      <c r="CU831" s="1"/>
      <c r="CV831" s="1"/>
      <c r="CW831" s="1"/>
      <c r="CX831" s="1"/>
      <c r="CY831" s="1"/>
      <c r="CZ831" s="1"/>
      <c r="DA831" s="1"/>
      <c r="DB831" s="1"/>
      <c r="DC831" s="1"/>
      <c r="DD831" s="1"/>
      <c r="DE831" s="1"/>
      <c r="DF831" s="1"/>
      <c r="DG831" s="1"/>
      <c r="DH831" s="1"/>
      <c r="DI831" s="1"/>
      <c r="DJ831" s="1"/>
      <c r="DK831" s="1"/>
      <c r="DL831" s="1"/>
      <c r="DM831" s="1"/>
      <c r="DN831" s="1"/>
      <c r="DO831" s="1"/>
    </row>
    <row r="832" spans="1:119" ht="13.5" customHeight="1" x14ac:dyDescent="0.2">
      <c r="A832" s="36"/>
      <c r="B832" s="36"/>
      <c r="C832" s="36"/>
      <c r="D832" s="36"/>
      <c r="E832" s="36"/>
      <c r="F832" s="36"/>
      <c r="G832" s="36"/>
      <c r="H832" s="36"/>
      <c r="I832" s="36"/>
      <c r="J832" s="36"/>
      <c r="K832" s="36"/>
      <c r="L832" s="36"/>
      <c r="M832" s="36"/>
      <c r="N832" s="36"/>
      <c r="O832" s="36"/>
      <c r="P832" s="36"/>
      <c r="Q832" s="36"/>
      <c r="R832" s="36"/>
      <c r="S832" s="36"/>
      <c r="T832" s="36"/>
      <c r="U832" s="36"/>
      <c r="V832" s="36"/>
      <c r="W832" s="36"/>
      <c r="X832" s="36"/>
      <c r="BS832" s="1"/>
      <c r="BT832" s="1"/>
      <c r="BU832" s="1"/>
      <c r="BV832" s="1"/>
      <c r="BW832" s="1"/>
      <c r="BX832" s="1"/>
      <c r="BY832" s="1"/>
      <c r="BZ832" s="1"/>
      <c r="CA832" s="1"/>
      <c r="CB832" s="1"/>
      <c r="CC832" s="1"/>
      <c r="CD832" s="1"/>
      <c r="CE832" s="1"/>
      <c r="CF832" s="1"/>
      <c r="CG832" s="1"/>
      <c r="CH832" s="1"/>
      <c r="CI832" s="1"/>
      <c r="CJ832" s="1"/>
      <c r="CK832" s="1"/>
      <c r="CL832" s="1"/>
      <c r="CM832" s="1"/>
      <c r="CN832" s="1"/>
      <c r="CO832" s="1"/>
      <c r="CP832" s="1"/>
      <c r="CQ832" s="1"/>
      <c r="CR832" s="1"/>
      <c r="CS832" s="1"/>
      <c r="CT832" s="1"/>
      <c r="CU832" s="1"/>
      <c r="CV832" s="1"/>
      <c r="CW832" s="1"/>
      <c r="CX832" s="1"/>
      <c r="CY832" s="1"/>
      <c r="CZ832" s="1"/>
      <c r="DA832" s="1"/>
      <c r="DB832" s="1"/>
      <c r="DC832" s="1"/>
      <c r="DD832" s="1"/>
      <c r="DE832" s="1"/>
      <c r="DF832" s="1"/>
      <c r="DG832" s="1"/>
      <c r="DH832" s="1"/>
      <c r="DI832" s="1"/>
      <c r="DJ832" s="1"/>
      <c r="DK832" s="1"/>
      <c r="DL832" s="1"/>
      <c r="DM832" s="1"/>
      <c r="DN832" s="1"/>
      <c r="DO832" s="1"/>
    </row>
    <row r="833" spans="1:119" ht="13.5" customHeight="1" x14ac:dyDescent="0.2">
      <c r="A833" s="36"/>
      <c r="B833" s="36"/>
      <c r="C833" s="36"/>
      <c r="D833" s="36"/>
      <c r="E833" s="36"/>
      <c r="F833" s="36"/>
      <c r="G833" s="36"/>
      <c r="H833" s="36"/>
      <c r="I833" s="36"/>
      <c r="J833" s="36"/>
      <c r="K833" s="36"/>
      <c r="L833" s="36"/>
      <c r="M833" s="36"/>
      <c r="N833" s="36"/>
      <c r="O833" s="36"/>
      <c r="P833" s="36"/>
      <c r="Q833" s="36"/>
      <c r="R833" s="36"/>
      <c r="S833" s="36"/>
      <c r="T833" s="36"/>
      <c r="U833" s="36"/>
      <c r="V833" s="36"/>
      <c r="W833" s="36"/>
      <c r="X833" s="36"/>
      <c r="BS833" s="1"/>
      <c r="BT833" s="1"/>
      <c r="BU833" s="1"/>
      <c r="BV833" s="1"/>
      <c r="BW833" s="1"/>
      <c r="BX833" s="1"/>
      <c r="BY833" s="1"/>
      <c r="BZ833" s="1"/>
      <c r="CA833" s="1"/>
      <c r="CB833" s="1"/>
      <c r="CC833" s="1"/>
      <c r="CD833" s="1"/>
      <c r="CE833" s="1"/>
      <c r="CF833" s="1"/>
      <c r="CG833" s="1"/>
      <c r="CH833" s="1"/>
      <c r="CI833" s="1"/>
      <c r="CJ833" s="1"/>
      <c r="CK833" s="1"/>
      <c r="CL833" s="1"/>
      <c r="CM833" s="1"/>
      <c r="CN833" s="1"/>
      <c r="CO833" s="1"/>
      <c r="CP833" s="1"/>
      <c r="CQ833" s="1"/>
      <c r="CR833" s="1"/>
      <c r="CS833" s="1"/>
      <c r="CT833" s="1"/>
      <c r="CU833" s="1"/>
      <c r="CV833" s="1"/>
      <c r="CW833" s="1"/>
      <c r="CX833" s="1"/>
      <c r="CY833" s="1"/>
      <c r="CZ833" s="1"/>
      <c r="DA833" s="1"/>
      <c r="DB833" s="1"/>
      <c r="DC833" s="1"/>
      <c r="DD833" s="1"/>
      <c r="DE833" s="1"/>
      <c r="DF833" s="1"/>
      <c r="DG833" s="1"/>
      <c r="DH833" s="1"/>
      <c r="DI833" s="1"/>
      <c r="DJ833" s="1"/>
      <c r="DK833" s="1"/>
      <c r="DL833" s="1"/>
      <c r="DM833" s="1"/>
      <c r="DN833" s="1"/>
      <c r="DO833" s="1"/>
    </row>
    <row r="834" spans="1:119" ht="13.5" customHeight="1" x14ac:dyDescent="0.2">
      <c r="A834" s="36"/>
      <c r="B834" s="36"/>
      <c r="C834" s="36"/>
      <c r="D834" s="36"/>
      <c r="E834" s="36"/>
      <c r="F834" s="36"/>
      <c r="G834" s="36"/>
      <c r="H834" s="36"/>
      <c r="I834" s="36"/>
      <c r="J834" s="36"/>
      <c r="K834" s="36"/>
      <c r="L834" s="36"/>
      <c r="M834" s="36"/>
      <c r="N834" s="36"/>
      <c r="O834" s="36"/>
      <c r="P834" s="36"/>
      <c r="Q834" s="36"/>
      <c r="R834" s="36"/>
      <c r="S834" s="36"/>
      <c r="T834" s="36"/>
      <c r="U834" s="36"/>
      <c r="V834" s="36"/>
      <c r="W834" s="36"/>
      <c r="X834" s="36"/>
      <c r="BS834" s="1"/>
      <c r="BT834" s="1"/>
      <c r="BU834" s="1"/>
      <c r="BV834" s="1"/>
      <c r="BW834" s="1"/>
      <c r="BX834" s="1"/>
      <c r="BY834" s="1"/>
      <c r="BZ834" s="1"/>
      <c r="CA834" s="1"/>
      <c r="CB834" s="1"/>
      <c r="CC834" s="1"/>
      <c r="CD834" s="1"/>
      <c r="CE834" s="1"/>
      <c r="CF834" s="1"/>
      <c r="CG834" s="1"/>
      <c r="CH834" s="1"/>
      <c r="CI834" s="1"/>
      <c r="CJ834" s="1"/>
      <c r="CK834" s="1"/>
      <c r="CL834" s="1"/>
      <c r="CM834" s="1"/>
      <c r="CN834" s="1"/>
      <c r="CO834" s="1"/>
      <c r="CP834" s="1"/>
      <c r="CQ834" s="1"/>
      <c r="CR834" s="1"/>
      <c r="CS834" s="1"/>
      <c r="CT834" s="1"/>
      <c r="CU834" s="1"/>
      <c r="CV834" s="1"/>
      <c r="CW834" s="1"/>
      <c r="CX834" s="1"/>
      <c r="CY834" s="1"/>
      <c r="CZ834" s="1"/>
      <c r="DA834" s="1"/>
      <c r="DB834" s="1"/>
      <c r="DC834" s="1"/>
      <c r="DD834" s="1"/>
      <c r="DE834" s="1"/>
      <c r="DF834" s="1"/>
      <c r="DG834" s="1"/>
      <c r="DH834" s="1"/>
      <c r="DI834" s="1"/>
      <c r="DJ834" s="1"/>
      <c r="DK834" s="1"/>
      <c r="DL834" s="1"/>
      <c r="DM834" s="1"/>
      <c r="DN834" s="1"/>
      <c r="DO834" s="1"/>
    </row>
    <row r="835" spans="1:119" ht="13.5" customHeight="1" x14ac:dyDescent="0.2">
      <c r="A835" s="36"/>
      <c r="B835" s="36"/>
      <c r="C835" s="36"/>
      <c r="D835" s="36"/>
      <c r="E835" s="36"/>
      <c r="F835" s="36"/>
      <c r="G835" s="36"/>
      <c r="H835" s="36"/>
      <c r="I835" s="36"/>
      <c r="J835" s="36"/>
      <c r="K835" s="36"/>
      <c r="L835" s="36"/>
      <c r="M835" s="36"/>
      <c r="N835" s="36"/>
      <c r="O835" s="36"/>
      <c r="P835" s="36"/>
      <c r="Q835" s="36"/>
      <c r="R835" s="36"/>
      <c r="S835" s="36"/>
      <c r="T835" s="36"/>
      <c r="U835" s="36"/>
      <c r="V835" s="36"/>
      <c r="W835" s="36"/>
      <c r="X835" s="36"/>
      <c r="BS835" s="1"/>
      <c r="BT835" s="1"/>
      <c r="BU835" s="1"/>
      <c r="BV835" s="1"/>
      <c r="BW835" s="1"/>
      <c r="BX835" s="1"/>
      <c r="BY835" s="1"/>
      <c r="BZ835" s="1"/>
      <c r="CA835" s="1"/>
      <c r="CB835" s="1"/>
      <c r="CC835" s="1"/>
      <c r="CD835" s="1"/>
      <c r="CE835" s="1"/>
      <c r="CF835" s="1"/>
      <c r="CG835" s="1"/>
      <c r="CH835" s="1"/>
      <c r="CI835" s="1"/>
      <c r="CJ835" s="1"/>
      <c r="CK835" s="1"/>
      <c r="CL835" s="1"/>
      <c r="CM835" s="1"/>
      <c r="CN835" s="1"/>
      <c r="CO835" s="1"/>
      <c r="CP835" s="1"/>
      <c r="CQ835" s="1"/>
      <c r="CR835" s="1"/>
      <c r="CS835" s="1"/>
      <c r="CT835" s="1"/>
      <c r="CU835" s="1"/>
      <c r="CV835" s="1"/>
      <c r="CW835" s="1"/>
      <c r="CX835" s="1"/>
      <c r="CY835" s="1"/>
      <c r="CZ835" s="1"/>
      <c r="DA835" s="1"/>
      <c r="DB835" s="1"/>
      <c r="DC835" s="1"/>
      <c r="DD835" s="1"/>
      <c r="DE835" s="1"/>
      <c r="DF835" s="1"/>
      <c r="DG835" s="1"/>
      <c r="DH835" s="1"/>
      <c r="DI835" s="1"/>
      <c r="DJ835" s="1"/>
      <c r="DK835" s="1"/>
      <c r="DL835" s="1"/>
      <c r="DM835" s="1"/>
      <c r="DN835" s="1"/>
      <c r="DO835" s="1"/>
    </row>
    <row r="836" spans="1:119" ht="13.5" customHeight="1" x14ac:dyDescent="0.2">
      <c r="A836" s="36"/>
      <c r="B836" s="36"/>
      <c r="C836" s="36"/>
      <c r="D836" s="36"/>
      <c r="E836" s="36"/>
      <c r="F836" s="36"/>
      <c r="G836" s="36"/>
      <c r="H836" s="36"/>
      <c r="I836" s="36"/>
      <c r="J836" s="36"/>
      <c r="K836" s="36"/>
      <c r="L836" s="36"/>
      <c r="M836" s="36"/>
      <c r="N836" s="36"/>
      <c r="O836" s="36"/>
      <c r="P836" s="36"/>
      <c r="Q836" s="36"/>
      <c r="R836" s="36"/>
      <c r="S836" s="36"/>
      <c r="T836" s="36"/>
      <c r="U836" s="36"/>
      <c r="V836" s="36"/>
      <c r="W836" s="36"/>
      <c r="X836" s="36"/>
      <c r="BS836" s="1"/>
      <c r="BT836" s="1"/>
      <c r="BU836" s="1"/>
      <c r="BV836" s="1"/>
      <c r="BW836" s="1"/>
      <c r="BX836" s="1"/>
      <c r="BY836" s="1"/>
      <c r="BZ836" s="1"/>
      <c r="CA836" s="1"/>
      <c r="CB836" s="1"/>
      <c r="CC836" s="1"/>
      <c r="CD836" s="1"/>
      <c r="CE836" s="1"/>
      <c r="CF836" s="1"/>
      <c r="CG836" s="1"/>
      <c r="CH836" s="1"/>
      <c r="CI836" s="1"/>
      <c r="CJ836" s="1"/>
      <c r="CK836" s="1"/>
      <c r="CL836" s="1"/>
      <c r="CM836" s="1"/>
      <c r="CN836" s="1"/>
      <c r="CO836" s="1"/>
      <c r="CP836" s="1"/>
      <c r="CQ836" s="1"/>
      <c r="CR836" s="1"/>
      <c r="CS836" s="1"/>
      <c r="CT836" s="1"/>
      <c r="CU836" s="1"/>
      <c r="CV836" s="1"/>
      <c r="CW836" s="1"/>
      <c r="CX836" s="1"/>
      <c r="CY836" s="1"/>
      <c r="CZ836" s="1"/>
      <c r="DA836" s="1"/>
      <c r="DB836" s="1"/>
      <c r="DC836" s="1"/>
      <c r="DD836" s="1"/>
      <c r="DE836" s="1"/>
      <c r="DF836" s="1"/>
      <c r="DG836" s="1"/>
      <c r="DH836" s="1"/>
      <c r="DI836" s="1"/>
      <c r="DJ836" s="1"/>
      <c r="DK836" s="1"/>
      <c r="DL836" s="1"/>
      <c r="DM836" s="1"/>
      <c r="DN836" s="1"/>
      <c r="DO836" s="1"/>
    </row>
    <row r="837" spans="1:119" ht="13.5" customHeight="1" x14ac:dyDescent="0.2">
      <c r="A837" s="36"/>
      <c r="B837" s="36"/>
      <c r="C837" s="36"/>
      <c r="D837" s="36"/>
      <c r="E837" s="36"/>
      <c r="F837" s="36"/>
      <c r="G837" s="36"/>
      <c r="H837" s="36"/>
      <c r="I837" s="36"/>
      <c r="J837" s="36"/>
      <c r="K837" s="36"/>
      <c r="L837" s="36"/>
      <c r="M837" s="36"/>
      <c r="N837" s="36"/>
      <c r="O837" s="36"/>
      <c r="P837" s="36"/>
      <c r="Q837" s="36"/>
      <c r="R837" s="36"/>
      <c r="S837" s="36"/>
      <c r="T837" s="36"/>
      <c r="U837" s="36"/>
      <c r="V837" s="36"/>
      <c r="W837" s="36"/>
      <c r="X837" s="36"/>
      <c r="BS837" s="1"/>
      <c r="BT837" s="1"/>
      <c r="BU837" s="1"/>
      <c r="BV837" s="1"/>
      <c r="BW837" s="1"/>
      <c r="BX837" s="1"/>
      <c r="BY837" s="1"/>
      <c r="BZ837" s="1"/>
      <c r="CA837" s="1"/>
      <c r="CB837" s="1"/>
      <c r="CC837" s="1"/>
      <c r="CD837" s="1"/>
      <c r="CE837" s="1"/>
      <c r="CF837" s="1"/>
      <c r="CG837" s="1"/>
      <c r="CH837" s="1"/>
      <c r="CI837" s="1"/>
      <c r="CJ837" s="1"/>
      <c r="CK837" s="1"/>
      <c r="CL837" s="1"/>
      <c r="CM837" s="1"/>
      <c r="CN837" s="1"/>
      <c r="CO837" s="1"/>
      <c r="CP837" s="1"/>
      <c r="CQ837" s="1"/>
      <c r="CR837" s="1"/>
      <c r="CS837" s="1"/>
      <c r="CT837" s="1"/>
      <c r="CU837" s="1"/>
      <c r="CV837" s="1"/>
      <c r="CW837" s="1"/>
      <c r="CX837" s="1"/>
      <c r="CY837" s="1"/>
      <c r="CZ837" s="1"/>
      <c r="DA837" s="1"/>
      <c r="DB837" s="1"/>
      <c r="DC837" s="1"/>
      <c r="DD837" s="1"/>
      <c r="DE837" s="1"/>
      <c r="DF837" s="1"/>
      <c r="DG837" s="1"/>
      <c r="DH837" s="1"/>
      <c r="DI837" s="1"/>
      <c r="DJ837" s="1"/>
      <c r="DK837" s="1"/>
      <c r="DL837" s="1"/>
      <c r="DM837" s="1"/>
      <c r="DN837" s="1"/>
      <c r="DO837" s="1"/>
    </row>
    <row r="838" spans="1:119" ht="13.5" customHeight="1" x14ac:dyDescent="0.2">
      <c r="A838" s="36"/>
      <c r="B838" s="36"/>
      <c r="C838" s="36"/>
      <c r="D838" s="36"/>
      <c r="E838" s="36"/>
      <c r="F838" s="36"/>
      <c r="G838" s="36"/>
      <c r="H838" s="36"/>
      <c r="I838" s="36"/>
      <c r="J838" s="36"/>
      <c r="K838" s="36"/>
      <c r="L838" s="36"/>
      <c r="M838" s="36"/>
      <c r="N838" s="36"/>
      <c r="O838" s="36"/>
      <c r="P838" s="36"/>
      <c r="Q838" s="36"/>
      <c r="R838" s="36"/>
      <c r="S838" s="36"/>
      <c r="T838" s="36"/>
      <c r="U838" s="36"/>
      <c r="V838" s="36"/>
      <c r="W838" s="36"/>
      <c r="X838" s="36"/>
      <c r="BS838" s="1"/>
      <c r="BT838" s="1"/>
      <c r="BU838" s="1"/>
      <c r="BV838" s="1"/>
      <c r="BW838" s="1"/>
      <c r="BX838" s="1"/>
      <c r="BY838" s="1"/>
      <c r="BZ838" s="1"/>
      <c r="CA838" s="1"/>
      <c r="CB838" s="1"/>
      <c r="CC838" s="1"/>
      <c r="CD838" s="1"/>
      <c r="CE838" s="1"/>
      <c r="CF838" s="1"/>
      <c r="CG838" s="1"/>
      <c r="CH838" s="1"/>
      <c r="CI838" s="1"/>
      <c r="CJ838" s="1"/>
      <c r="CK838" s="1"/>
      <c r="CL838" s="1"/>
      <c r="CM838" s="1"/>
      <c r="CN838" s="1"/>
      <c r="CO838" s="1"/>
      <c r="CP838" s="1"/>
      <c r="CQ838" s="1"/>
      <c r="CR838" s="1"/>
      <c r="CS838" s="1"/>
      <c r="CT838" s="1"/>
      <c r="CU838" s="1"/>
      <c r="CV838" s="1"/>
      <c r="CW838" s="1"/>
      <c r="CX838" s="1"/>
      <c r="CY838" s="1"/>
      <c r="CZ838" s="1"/>
      <c r="DA838" s="1"/>
      <c r="DB838" s="1"/>
      <c r="DC838" s="1"/>
      <c r="DD838" s="1"/>
      <c r="DE838" s="1"/>
      <c r="DF838" s="1"/>
      <c r="DG838" s="1"/>
      <c r="DH838" s="1"/>
      <c r="DI838" s="1"/>
      <c r="DJ838" s="1"/>
      <c r="DK838" s="1"/>
      <c r="DL838" s="1"/>
      <c r="DM838" s="1"/>
      <c r="DN838" s="1"/>
      <c r="DO838" s="1"/>
    </row>
    <row r="839" spans="1:119" ht="13.5" customHeight="1" x14ac:dyDescent="0.2">
      <c r="A839" s="36"/>
      <c r="B839" s="36"/>
      <c r="C839" s="36"/>
      <c r="D839" s="36"/>
      <c r="E839" s="36"/>
      <c r="F839" s="36"/>
      <c r="G839" s="36"/>
      <c r="H839" s="36"/>
      <c r="I839" s="36"/>
      <c r="J839" s="36"/>
      <c r="K839" s="36"/>
      <c r="L839" s="36"/>
      <c r="M839" s="36"/>
      <c r="N839" s="36"/>
      <c r="O839" s="36"/>
      <c r="P839" s="36"/>
      <c r="Q839" s="36"/>
      <c r="R839" s="36"/>
      <c r="S839" s="36"/>
      <c r="T839" s="36"/>
      <c r="U839" s="36"/>
      <c r="V839" s="36"/>
      <c r="W839" s="36"/>
      <c r="X839" s="36"/>
      <c r="BS839" s="1"/>
      <c r="BT839" s="1"/>
      <c r="BU839" s="1"/>
      <c r="BV839" s="1"/>
      <c r="BW839" s="1"/>
      <c r="BX839" s="1"/>
      <c r="BY839" s="1"/>
      <c r="BZ839" s="1"/>
      <c r="CA839" s="1"/>
      <c r="CB839" s="1"/>
      <c r="CC839" s="1"/>
      <c r="CD839" s="1"/>
      <c r="CE839" s="1"/>
      <c r="CF839" s="1"/>
      <c r="CG839" s="1"/>
      <c r="CH839" s="1"/>
      <c r="CI839" s="1"/>
      <c r="CJ839" s="1"/>
      <c r="CK839" s="1"/>
      <c r="CL839" s="1"/>
      <c r="CM839" s="1"/>
      <c r="CN839" s="1"/>
      <c r="CO839" s="1"/>
      <c r="CP839" s="1"/>
      <c r="CQ839" s="1"/>
      <c r="CR839" s="1"/>
      <c r="CS839" s="1"/>
      <c r="CT839" s="1"/>
      <c r="CU839" s="1"/>
      <c r="CV839" s="1"/>
      <c r="CW839" s="1"/>
      <c r="CX839" s="1"/>
      <c r="CY839" s="1"/>
      <c r="CZ839" s="1"/>
      <c r="DA839" s="1"/>
      <c r="DB839" s="1"/>
      <c r="DC839" s="1"/>
      <c r="DD839" s="1"/>
      <c r="DE839" s="1"/>
      <c r="DF839" s="1"/>
      <c r="DG839" s="1"/>
      <c r="DH839" s="1"/>
      <c r="DI839" s="1"/>
      <c r="DJ839" s="1"/>
      <c r="DK839" s="1"/>
      <c r="DL839" s="1"/>
      <c r="DM839" s="1"/>
      <c r="DN839" s="1"/>
      <c r="DO839" s="1"/>
    </row>
    <row r="840" spans="1:119" ht="13.5" customHeight="1" x14ac:dyDescent="0.2">
      <c r="A840" s="36"/>
      <c r="B840" s="36"/>
      <c r="C840" s="36"/>
      <c r="D840" s="36"/>
      <c r="E840" s="36"/>
      <c r="F840" s="36"/>
      <c r="G840" s="36"/>
      <c r="H840" s="36"/>
      <c r="I840" s="36"/>
      <c r="J840" s="36"/>
      <c r="K840" s="36"/>
      <c r="L840" s="36"/>
      <c r="M840" s="36"/>
      <c r="N840" s="36"/>
      <c r="O840" s="36"/>
      <c r="P840" s="36"/>
      <c r="Q840" s="36"/>
      <c r="R840" s="36"/>
      <c r="S840" s="36"/>
      <c r="T840" s="36"/>
      <c r="U840" s="36"/>
      <c r="V840" s="36"/>
      <c r="W840" s="36"/>
      <c r="X840" s="36"/>
      <c r="BS840" s="1"/>
      <c r="BT840" s="1"/>
      <c r="BU840" s="1"/>
      <c r="BV840" s="1"/>
      <c r="BW840" s="1"/>
      <c r="BX840" s="1"/>
      <c r="BY840" s="1"/>
      <c r="BZ840" s="1"/>
      <c r="CA840" s="1"/>
      <c r="CB840" s="1"/>
      <c r="CC840" s="1"/>
      <c r="CD840" s="1"/>
      <c r="CE840" s="1"/>
      <c r="CF840" s="1"/>
      <c r="CG840" s="1"/>
      <c r="CH840" s="1"/>
      <c r="CI840" s="1"/>
      <c r="CJ840" s="1"/>
      <c r="CK840" s="1"/>
      <c r="CL840" s="1"/>
      <c r="CM840" s="1"/>
      <c r="CN840" s="1"/>
      <c r="CO840" s="1"/>
      <c r="CP840" s="1"/>
      <c r="CQ840" s="1"/>
      <c r="CR840" s="1"/>
      <c r="CS840" s="1"/>
      <c r="CT840" s="1"/>
      <c r="CU840" s="1"/>
      <c r="CV840" s="1"/>
      <c r="CW840" s="1"/>
      <c r="CX840" s="1"/>
      <c r="CY840" s="1"/>
      <c r="CZ840" s="1"/>
      <c r="DA840" s="1"/>
      <c r="DB840" s="1"/>
      <c r="DC840" s="1"/>
      <c r="DD840" s="1"/>
      <c r="DE840" s="1"/>
      <c r="DF840" s="1"/>
      <c r="DG840" s="1"/>
      <c r="DH840" s="1"/>
      <c r="DI840" s="1"/>
      <c r="DJ840" s="1"/>
      <c r="DK840" s="1"/>
      <c r="DL840" s="1"/>
      <c r="DM840" s="1"/>
      <c r="DN840" s="1"/>
      <c r="DO840" s="1"/>
    </row>
    <row r="841" spans="1:119" ht="13.5" customHeight="1" x14ac:dyDescent="0.2">
      <c r="A841" s="36"/>
      <c r="B841" s="36"/>
      <c r="C841" s="36"/>
      <c r="D841" s="36"/>
      <c r="E841" s="36"/>
      <c r="F841" s="36"/>
      <c r="G841" s="36"/>
      <c r="H841" s="36"/>
      <c r="I841" s="36"/>
      <c r="J841" s="36"/>
      <c r="K841" s="36"/>
      <c r="L841" s="36"/>
      <c r="M841" s="36"/>
      <c r="N841" s="36"/>
      <c r="O841" s="36"/>
      <c r="P841" s="36"/>
      <c r="Q841" s="36"/>
      <c r="R841" s="36"/>
      <c r="S841" s="36"/>
      <c r="T841" s="36"/>
      <c r="U841" s="36"/>
      <c r="V841" s="36"/>
      <c r="W841" s="36"/>
      <c r="X841" s="36"/>
      <c r="BS841" s="1"/>
      <c r="BT841" s="1"/>
      <c r="BU841" s="1"/>
      <c r="BV841" s="1"/>
      <c r="BW841" s="1"/>
      <c r="BX841" s="1"/>
      <c r="BY841" s="1"/>
      <c r="BZ841" s="1"/>
      <c r="CA841" s="1"/>
      <c r="CB841" s="1"/>
      <c r="CC841" s="1"/>
      <c r="CD841" s="1"/>
      <c r="CE841" s="1"/>
      <c r="CF841" s="1"/>
      <c r="CG841" s="1"/>
      <c r="CH841" s="1"/>
      <c r="CI841" s="1"/>
      <c r="CJ841" s="1"/>
      <c r="CK841" s="1"/>
      <c r="CL841" s="1"/>
      <c r="CM841" s="1"/>
      <c r="CN841" s="1"/>
      <c r="CO841" s="1"/>
      <c r="CP841" s="1"/>
      <c r="CQ841" s="1"/>
      <c r="CR841" s="1"/>
      <c r="CS841" s="1"/>
      <c r="CT841" s="1"/>
      <c r="CU841" s="1"/>
      <c r="CV841" s="1"/>
      <c r="CW841" s="1"/>
      <c r="CX841" s="1"/>
      <c r="CY841" s="1"/>
      <c r="CZ841" s="1"/>
      <c r="DA841" s="1"/>
      <c r="DB841" s="1"/>
      <c r="DC841" s="1"/>
      <c r="DD841" s="1"/>
      <c r="DE841" s="1"/>
      <c r="DF841" s="1"/>
      <c r="DG841" s="1"/>
      <c r="DH841" s="1"/>
      <c r="DI841" s="1"/>
      <c r="DJ841" s="1"/>
      <c r="DK841" s="1"/>
      <c r="DL841" s="1"/>
      <c r="DM841" s="1"/>
      <c r="DN841" s="1"/>
      <c r="DO841" s="1"/>
    </row>
    <row r="842" spans="1:119" ht="13.5" customHeight="1" x14ac:dyDescent="0.2">
      <c r="A842" s="36"/>
      <c r="B842" s="36"/>
      <c r="C842" s="36"/>
      <c r="D842" s="36"/>
      <c r="E842" s="36"/>
      <c r="F842" s="36"/>
      <c r="G842" s="36"/>
      <c r="H842" s="36"/>
      <c r="I842" s="36"/>
      <c r="J842" s="36"/>
      <c r="K842" s="36"/>
      <c r="L842" s="36"/>
      <c r="M842" s="36"/>
      <c r="N842" s="36"/>
      <c r="O842" s="36"/>
      <c r="P842" s="36"/>
      <c r="Q842" s="36"/>
      <c r="R842" s="36"/>
      <c r="S842" s="36"/>
      <c r="T842" s="36"/>
      <c r="U842" s="36"/>
      <c r="V842" s="36"/>
      <c r="W842" s="36"/>
      <c r="X842" s="36"/>
      <c r="BS842" s="1"/>
      <c r="BT842" s="1"/>
      <c r="BU842" s="1"/>
      <c r="BV842" s="1"/>
      <c r="BW842" s="1"/>
      <c r="BX842" s="1"/>
      <c r="BY842" s="1"/>
      <c r="BZ842" s="1"/>
      <c r="CA842" s="1"/>
      <c r="CB842" s="1"/>
      <c r="CC842" s="1"/>
      <c r="CD842" s="1"/>
      <c r="CE842" s="1"/>
      <c r="CF842" s="1"/>
      <c r="CG842" s="1"/>
      <c r="CH842" s="1"/>
      <c r="CI842" s="1"/>
      <c r="CJ842" s="1"/>
      <c r="CK842" s="1"/>
      <c r="CL842" s="1"/>
      <c r="CM842" s="1"/>
      <c r="CN842" s="1"/>
      <c r="CO842" s="1"/>
      <c r="CP842" s="1"/>
      <c r="CQ842" s="1"/>
      <c r="CR842" s="1"/>
      <c r="CS842" s="1"/>
      <c r="CT842" s="1"/>
      <c r="CU842" s="1"/>
      <c r="CV842" s="1"/>
      <c r="CW842" s="1"/>
      <c r="CX842" s="1"/>
      <c r="CY842" s="1"/>
      <c r="CZ842" s="1"/>
      <c r="DA842" s="1"/>
      <c r="DB842" s="1"/>
      <c r="DC842" s="1"/>
      <c r="DD842" s="1"/>
      <c r="DE842" s="1"/>
      <c r="DF842" s="1"/>
      <c r="DG842" s="1"/>
      <c r="DH842" s="1"/>
      <c r="DI842" s="1"/>
      <c r="DJ842" s="1"/>
      <c r="DK842" s="1"/>
      <c r="DL842" s="1"/>
      <c r="DM842" s="1"/>
      <c r="DN842" s="1"/>
      <c r="DO842" s="1"/>
    </row>
    <row r="843" spans="1:119" ht="13.5" customHeight="1" x14ac:dyDescent="0.2">
      <c r="A843" s="36"/>
      <c r="B843" s="36"/>
      <c r="C843" s="36"/>
      <c r="D843" s="36"/>
      <c r="E843" s="36"/>
      <c r="F843" s="36"/>
      <c r="G843" s="36"/>
      <c r="H843" s="36"/>
      <c r="I843" s="36"/>
      <c r="J843" s="36"/>
      <c r="K843" s="36"/>
      <c r="L843" s="36"/>
      <c r="M843" s="36"/>
      <c r="N843" s="36"/>
      <c r="O843" s="36"/>
      <c r="P843" s="36"/>
      <c r="Q843" s="36"/>
      <c r="R843" s="36"/>
      <c r="S843" s="36"/>
      <c r="T843" s="36"/>
      <c r="U843" s="36"/>
      <c r="V843" s="36"/>
      <c r="W843" s="36"/>
      <c r="X843" s="36"/>
      <c r="BS843" s="1"/>
      <c r="BT843" s="1"/>
      <c r="BU843" s="1"/>
      <c r="BV843" s="1"/>
      <c r="BW843" s="1"/>
      <c r="BX843" s="1"/>
      <c r="BY843" s="1"/>
      <c r="BZ843" s="1"/>
      <c r="CA843" s="1"/>
      <c r="CB843" s="1"/>
      <c r="CC843" s="1"/>
      <c r="CD843" s="1"/>
      <c r="CE843" s="1"/>
      <c r="CF843" s="1"/>
      <c r="CG843" s="1"/>
      <c r="CH843" s="1"/>
      <c r="CI843" s="1"/>
      <c r="CJ843" s="1"/>
      <c r="CK843" s="1"/>
      <c r="CL843" s="1"/>
      <c r="CM843" s="1"/>
      <c r="CN843" s="1"/>
      <c r="CO843" s="1"/>
      <c r="CP843" s="1"/>
      <c r="CQ843" s="1"/>
      <c r="CR843" s="1"/>
      <c r="CS843" s="1"/>
      <c r="CT843" s="1"/>
      <c r="CU843" s="1"/>
      <c r="CV843" s="1"/>
      <c r="CW843" s="1"/>
      <c r="CX843" s="1"/>
      <c r="CY843" s="1"/>
      <c r="CZ843" s="1"/>
      <c r="DA843" s="1"/>
      <c r="DB843" s="1"/>
      <c r="DC843" s="1"/>
      <c r="DD843" s="1"/>
      <c r="DE843" s="1"/>
      <c r="DF843" s="1"/>
      <c r="DG843" s="1"/>
      <c r="DH843" s="1"/>
      <c r="DI843" s="1"/>
      <c r="DJ843" s="1"/>
      <c r="DK843" s="1"/>
      <c r="DL843" s="1"/>
      <c r="DM843" s="1"/>
      <c r="DN843" s="1"/>
      <c r="DO843" s="1"/>
    </row>
    <row r="844" spans="1:119" ht="13.5" customHeight="1" x14ac:dyDescent="0.2">
      <c r="A844" s="36"/>
      <c r="B844" s="36"/>
      <c r="C844" s="36"/>
      <c r="D844" s="36"/>
      <c r="E844" s="36"/>
      <c r="F844" s="36"/>
      <c r="G844" s="36"/>
      <c r="H844" s="36"/>
      <c r="I844" s="36"/>
      <c r="J844" s="36"/>
      <c r="K844" s="36"/>
      <c r="L844" s="36"/>
      <c r="M844" s="36"/>
      <c r="N844" s="36"/>
      <c r="O844" s="36"/>
      <c r="P844" s="36"/>
      <c r="Q844" s="36"/>
      <c r="R844" s="36"/>
      <c r="S844" s="36"/>
      <c r="T844" s="36"/>
      <c r="U844" s="36"/>
      <c r="V844" s="36"/>
      <c r="W844" s="36"/>
      <c r="X844" s="36"/>
      <c r="BS844" s="1"/>
      <c r="BT844" s="1"/>
      <c r="BU844" s="1"/>
      <c r="BV844" s="1"/>
      <c r="BW844" s="1"/>
      <c r="BX844" s="1"/>
      <c r="BY844" s="1"/>
      <c r="BZ844" s="1"/>
      <c r="CA844" s="1"/>
      <c r="CB844" s="1"/>
      <c r="CC844" s="1"/>
      <c r="CD844" s="1"/>
      <c r="CE844" s="1"/>
      <c r="CF844" s="1"/>
      <c r="CG844" s="1"/>
      <c r="CH844" s="1"/>
      <c r="CI844" s="1"/>
      <c r="CJ844" s="1"/>
      <c r="CK844" s="1"/>
      <c r="CL844" s="1"/>
      <c r="CM844" s="1"/>
      <c r="CN844" s="1"/>
      <c r="CO844" s="1"/>
      <c r="CP844" s="1"/>
      <c r="CQ844" s="1"/>
      <c r="CR844" s="1"/>
      <c r="CS844" s="1"/>
      <c r="CT844" s="1"/>
      <c r="CU844" s="1"/>
      <c r="CV844" s="1"/>
      <c r="CW844" s="1"/>
      <c r="CX844" s="1"/>
      <c r="CY844" s="1"/>
      <c r="CZ844" s="1"/>
      <c r="DA844" s="1"/>
      <c r="DB844" s="1"/>
      <c r="DC844" s="1"/>
      <c r="DD844" s="1"/>
      <c r="DE844" s="1"/>
      <c r="DF844" s="1"/>
      <c r="DG844" s="1"/>
      <c r="DH844" s="1"/>
      <c r="DI844" s="1"/>
      <c r="DJ844" s="1"/>
      <c r="DK844" s="1"/>
      <c r="DL844" s="1"/>
      <c r="DM844" s="1"/>
      <c r="DN844" s="1"/>
      <c r="DO844" s="1"/>
    </row>
    <row r="845" spans="1:119" ht="13.5" customHeight="1" x14ac:dyDescent="0.2">
      <c r="A845" s="36"/>
      <c r="B845" s="36"/>
      <c r="C845" s="36"/>
      <c r="D845" s="36"/>
      <c r="E845" s="36"/>
      <c r="F845" s="36"/>
      <c r="G845" s="36"/>
      <c r="H845" s="36"/>
      <c r="I845" s="36"/>
      <c r="J845" s="36"/>
      <c r="K845" s="36"/>
      <c r="L845" s="36"/>
      <c r="M845" s="36"/>
      <c r="N845" s="36"/>
      <c r="O845" s="36"/>
      <c r="P845" s="36"/>
      <c r="Q845" s="36"/>
      <c r="R845" s="36"/>
      <c r="S845" s="36"/>
      <c r="T845" s="36"/>
      <c r="U845" s="36"/>
      <c r="V845" s="36"/>
      <c r="W845" s="36"/>
      <c r="X845" s="36"/>
      <c r="BS845" s="1"/>
      <c r="BT845" s="1"/>
      <c r="BU845" s="1"/>
      <c r="BV845" s="1"/>
      <c r="BW845" s="1"/>
      <c r="BX845" s="1"/>
      <c r="BY845" s="1"/>
      <c r="BZ845" s="1"/>
      <c r="CA845" s="1"/>
      <c r="CB845" s="1"/>
      <c r="CC845" s="1"/>
      <c r="CD845" s="1"/>
      <c r="CE845" s="1"/>
      <c r="CF845" s="1"/>
      <c r="CG845" s="1"/>
      <c r="CH845" s="1"/>
      <c r="CI845" s="1"/>
      <c r="CJ845" s="1"/>
      <c r="CK845" s="1"/>
      <c r="CL845" s="1"/>
      <c r="CM845" s="1"/>
      <c r="CN845" s="1"/>
      <c r="CO845" s="1"/>
      <c r="CP845" s="1"/>
      <c r="CQ845" s="1"/>
      <c r="CR845" s="1"/>
      <c r="CS845" s="1"/>
      <c r="CT845" s="1"/>
      <c r="CU845" s="1"/>
      <c r="CV845" s="1"/>
      <c r="CW845" s="1"/>
      <c r="CX845" s="1"/>
      <c r="CY845" s="1"/>
      <c r="CZ845" s="1"/>
      <c r="DA845" s="1"/>
      <c r="DB845" s="1"/>
      <c r="DC845" s="1"/>
      <c r="DD845" s="1"/>
      <c r="DE845" s="1"/>
      <c r="DF845" s="1"/>
      <c r="DG845" s="1"/>
      <c r="DH845" s="1"/>
      <c r="DI845" s="1"/>
      <c r="DJ845" s="1"/>
      <c r="DK845" s="1"/>
      <c r="DL845" s="1"/>
      <c r="DM845" s="1"/>
      <c r="DN845" s="1"/>
      <c r="DO845" s="1"/>
    </row>
    <row r="846" spans="1:119" ht="13.5" customHeight="1" x14ac:dyDescent="0.2">
      <c r="A846" s="36"/>
      <c r="B846" s="36"/>
      <c r="C846" s="36"/>
      <c r="D846" s="36"/>
      <c r="E846" s="36"/>
      <c r="F846" s="36"/>
      <c r="G846" s="36"/>
      <c r="H846" s="36"/>
      <c r="I846" s="36"/>
      <c r="J846" s="36"/>
      <c r="K846" s="36"/>
      <c r="L846" s="36"/>
      <c r="M846" s="36"/>
      <c r="N846" s="36"/>
      <c r="O846" s="36"/>
      <c r="P846" s="36"/>
      <c r="Q846" s="36"/>
      <c r="R846" s="36"/>
      <c r="S846" s="36"/>
      <c r="T846" s="36"/>
      <c r="U846" s="36"/>
      <c r="V846" s="36"/>
      <c r="W846" s="36"/>
      <c r="X846" s="36"/>
      <c r="BS846" s="1"/>
      <c r="BT846" s="1"/>
      <c r="BU846" s="1"/>
      <c r="BV846" s="1"/>
      <c r="BW846" s="1"/>
      <c r="BX846" s="1"/>
      <c r="BY846" s="1"/>
      <c r="BZ846" s="1"/>
      <c r="CA846" s="1"/>
      <c r="CB846" s="1"/>
      <c r="CC846" s="1"/>
      <c r="CD846" s="1"/>
      <c r="CE846" s="1"/>
      <c r="CF846" s="1"/>
      <c r="CG846" s="1"/>
      <c r="CH846" s="1"/>
      <c r="CI846" s="1"/>
      <c r="CJ846" s="1"/>
      <c r="CK846" s="1"/>
      <c r="CL846" s="1"/>
      <c r="CM846" s="1"/>
      <c r="CN846" s="1"/>
      <c r="CO846" s="1"/>
      <c r="CP846" s="1"/>
      <c r="CQ846" s="1"/>
      <c r="CR846" s="1"/>
      <c r="CS846" s="1"/>
      <c r="CT846" s="1"/>
      <c r="CU846" s="1"/>
      <c r="CV846" s="1"/>
      <c r="CW846" s="1"/>
      <c r="CX846" s="1"/>
      <c r="CY846" s="1"/>
      <c r="CZ846" s="1"/>
      <c r="DA846" s="1"/>
      <c r="DB846" s="1"/>
      <c r="DC846" s="1"/>
      <c r="DD846" s="1"/>
      <c r="DE846" s="1"/>
      <c r="DF846" s="1"/>
      <c r="DG846" s="1"/>
      <c r="DH846" s="1"/>
      <c r="DI846" s="1"/>
      <c r="DJ846" s="1"/>
      <c r="DK846" s="1"/>
      <c r="DL846" s="1"/>
      <c r="DM846" s="1"/>
      <c r="DN846" s="1"/>
      <c r="DO846" s="1"/>
    </row>
    <row r="847" spans="1:119" ht="13.5" customHeight="1" x14ac:dyDescent="0.2">
      <c r="A847" s="36"/>
      <c r="B847" s="36"/>
      <c r="C847" s="36"/>
      <c r="D847" s="36"/>
      <c r="E847" s="36"/>
      <c r="F847" s="36"/>
      <c r="G847" s="36"/>
      <c r="H847" s="36"/>
      <c r="I847" s="36"/>
      <c r="J847" s="36"/>
      <c r="K847" s="36"/>
      <c r="L847" s="36"/>
      <c r="M847" s="36"/>
      <c r="N847" s="36"/>
      <c r="O847" s="36"/>
      <c r="P847" s="36"/>
      <c r="Q847" s="36"/>
      <c r="R847" s="36"/>
      <c r="S847" s="36"/>
      <c r="T847" s="36"/>
      <c r="U847" s="36"/>
      <c r="V847" s="36"/>
      <c r="W847" s="36"/>
      <c r="X847" s="36"/>
      <c r="BS847" s="1"/>
      <c r="BT847" s="1"/>
      <c r="BU847" s="1"/>
      <c r="BV847" s="1"/>
      <c r="BW847" s="1"/>
      <c r="BX847" s="1"/>
      <c r="BY847" s="1"/>
      <c r="BZ847" s="1"/>
      <c r="CA847" s="1"/>
      <c r="CB847" s="1"/>
      <c r="CC847" s="1"/>
      <c r="CD847" s="1"/>
      <c r="CE847" s="1"/>
      <c r="CF847" s="1"/>
      <c r="CG847" s="1"/>
      <c r="CH847" s="1"/>
      <c r="CI847" s="1"/>
      <c r="CJ847" s="1"/>
      <c r="CK847" s="1"/>
      <c r="CL847" s="1"/>
      <c r="CM847" s="1"/>
      <c r="CN847" s="1"/>
      <c r="CO847" s="1"/>
      <c r="CP847" s="1"/>
      <c r="CQ847" s="1"/>
      <c r="CR847" s="1"/>
      <c r="CS847" s="1"/>
      <c r="CT847" s="1"/>
      <c r="CU847" s="1"/>
      <c r="CV847" s="1"/>
      <c r="CW847" s="1"/>
      <c r="CX847" s="1"/>
      <c r="CY847" s="1"/>
      <c r="CZ847" s="1"/>
      <c r="DA847" s="1"/>
      <c r="DB847" s="1"/>
      <c r="DC847" s="1"/>
      <c r="DD847" s="1"/>
      <c r="DE847" s="1"/>
      <c r="DF847" s="1"/>
      <c r="DG847" s="1"/>
      <c r="DH847" s="1"/>
      <c r="DI847" s="1"/>
      <c r="DJ847" s="1"/>
      <c r="DK847" s="1"/>
      <c r="DL847" s="1"/>
      <c r="DM847" s="1"/>
      <c r="DN847" s="1"/>
      <c r="DO847" s="1"/>
    </row>
    <row r="848" spans="1:119" ht="13.5" customHeight="1" x14ac:dyDescent="0.2">
      <c r="A848" s="36"/>
      <c r="B848" s="36"/>
      <c r="C848" s="36"/>
      <c r="D848" s="36"/>
      <c r="E848" s="36"/>
      <c r="F848" s="36"/>
      <c r="G848" s="36"/>
      <c r="H848" s="36"/>
      <c r="I848" s="36"/>
      <c r="J848" s="36"/>
      <c r="K848" s="36"/>
      <c r="L848" s="36"/>
      <c r="M848" s="36"/>
      <c r="N848" s="36"/>
      <c r="O848" s="36"/>
      <c r="P848" s="36"/>
      <c r="Q848" s="36"/>
      <c r="R848" s="36"/>
      <c r="S848" s="36"/>
      <c r="T848" s="36"/>
      <c r="U848" s="36"/>
      <c r="V848" s="36"/>
      <c r="W848" s="36"/>
      <c r="X848" s="36"/>
      <c r="BS848" s="1"/>
      <c r="BT848" s="1"/>
      <c r="BU848" s="1"/>
      <c r="BV848" s="1"/>
      <c r="BW848" s="1"/>
      <c r="BX848" s="1"/>
      <c r="BY848" s="1"/>
      <c r="BZ848" s="1"/>
      <c r="CA848" s="1"/>
      <c r="CB848" s="1"/>
      <c r="CC848" s="1"/>
      <c r="CD848" s="1"/>
      <c r="CE848" s="1"/>
      <c r="CF848" s="1"/>
      <c r="CG848" s="1"/>
      <c r="CH848" s="1"/>
      <c r="CI848" s="1"/>
      <c r="CJ848" s="1"/>
      <c r="CK848" s="1"/>
      <c r="CL848" s="1"/>
      <c r="CM848" s="1"/>
      <c r="CN848" s="1"/>
      <c r="CO848" s="1"/>
      <c r="CP848" s="1"/>
      <c r="CQ848" s="1"/>
      <c r="CR848" s="1"/>
      <c r="CS848" s="1"/>
      <c r="CT848" s="1"/>
      <c r="CU848" s="1"/>
      <c r="CV848" s="1"/>
      <c r="CW848" s="1"/>
      <c r="CX848" s="1"/>
      <c r="CY848" s="1"/>
      <c r="CZ848" s="1"/>
      <c r="DA848" s="1"/>
      <c r="DB848" s="1"/>
      <c r="DC848" s="1"/>
      <c r="DD848" s="1"/>
      <c r="DE848" s="1"/>
      <c r="DF848" s="1"/>
      <c r="DG848" s="1"/>
      <c r="DH848" s="1"/>
      <c r="DI848" s="1"/>
      <c r="DJ848" s="1"/>
      <c r="DK848" s="1"/>
      <c r="DL848" s="1"/>
      <c r="DM848" s="1"/>
      <c r="DN848" s="1"/>
      <c r="DO848" s="1"/>
    </row>
    <row r="849" spans="1:119" ht="13.5" customHeight="1" x14ac:dyDescent="0.2">
      <c r="A849" s="36"/>
      <c r="B849" s="36"/>
      <c r="C849" s="36"/>
      <c r="D849" s="36"/>
      <c r="E849" s="36"/>
      <c r="F849" s="36"/>
      <c r="G849" s="36"/>
      <c r="H849" s="36"/>
      <c r="I849" s="36"/>
      <c r="J849" s="36"/>
      <c r="K849" s="36"/>
      <c r="L849" s="36"/>
      <c r="M849" s="36"/>
      <c r="N849" s="36"/>
      <c r="O849" s="36"/>
      <c r="P849" s="36"/>
      <c r="Q849" s="36"/>
      <c r="R849" s="36"/>
      <c r="S849" s="36"/>
      <c r="T849" s="36"/>
      <c r="U849" s="36"/>
      <c r="V849" s="36"/>
      <c r="W849" s="36"/>
      <c r="X849" s="36"/>
      <c r="BS849" s="1"/>
      <c r="BT849" s="1"/>
      <c r="BU849" s="1"/>
      <c r="BV849" s="1"/>
      <c r="BW849" s="1"/>
      <c r="BX849" s="1"/>
      <c r="BY849" s="1"/>
      <c r="BZ849" s="1"/>
      <c r="CA849" s="1"/>
      <c r="CB849" s="1"/>
      <c r="CC849" s="1"/>
      <c r="CD849" s="1"/>
      <c r="CE849" s="1"/>
      <c r="CF849" s="1"/>
      <c r="CG849" s="1"/>
      <c r="CH849" s="1"/>
      <c r="CI849" s="1"/>
      <c r="CJ849" s="1"/>
      <c r="CK849" s="1"/>
      <c r="CL849" s="1"/>
      <c r="CM849" s="1"/>
      <c r="CN849" s="1"/>
      <c r="CO849" s="1"/>
      <c r="CP849" s="1"/>
      <c r="CQ849" s="1"/>
      <c r="CR849" s="1"/>
      <c r="CS849" s="1"/>
      <c r="CT849" s="1"/>
      <c r="CU849" s="1"/>
      <c r="CV849" s="1"/>
      <c r="CW849" s="1"/>
      <c r="CX849" s="1"/>
      <c r="CY849" s="1"/>
      <c r="CZ849" s="1"/>
      <c r="DA849" s="1"/>
      <c r="DB849" s="1"/>
      <c r="DC849" s="1"/>
      <c r="DD849" s="1"/>
      <c r="DE849" s="1"/>
      <c r="DF849" s="1"/>
      <c r="DG849" s="1"/>
      <c r="DH849" s="1"/>
      <c r="DI849" s="1"/>
      <c r="DJ849" s="1"/>
      <c r="DK849" s="1"/>
      <c r="DL849" s="1"/>
      <c r="DM849" s="1"/>
      <c r="DN849" s="1"/>
      <c r="DO849" s="1"/>
    </row>
    <row r="850" spans="1:119" ht="13.5" customHeight="1" x14ac:dyDescent="0.2">
      <c r="A850" s="36"/>
      <c r="B850" s="36"/>
      <c r="C850" s="36"/>
      <c r="D850" s="36"/>
      <c r="E850" s="36"/>
      <c r="F850" s="36"/>
      <c r="G850" s="36"/>
      <c r="H850" s="36"/>
      <c r="I850" s="36"/>
      <c r="J850" s="36"/>
      <c r="K850" s="36"/>
      <c r="L850" s="36"/>
      <c r="M850" s="36"/>
      <c r="N850" s="36"/>
      <c r="O850" s="36"/>
      <c r="P850" s="36"/>
      <c r="Q850" s="36"/>
      <c r="R850" s="36"/>
      <c r="S850" s="36"/>
      <c r="T850" s="36"/>
      <c r="U850" s="36"/>
      <c r="V850" s="36"/>
      <c r="W850" s="36"/>
      <c r="X850" s="36"/>
      <c r="BS850" s="1"/>
      <c r="BT850" s="1"/>
      <c r="BU850" s="1"/>
      <c r="BV850" s="1"/>
      <c r="BW850" s="1"/>
      <c r="BX850" s="1"/>
      <c r="BY850" s="1"/>
      <c r="BZ850" s="1"/>
      <c r="CA850" s="1"/>
      <c r="CB850" s="1"/>
      <c r="CC850" s="1"/>
      <c r="CD850" s="1"/>
      <c r="CE850" s="1"/>
      <c r="CF850" s="1"/>
      <c r="CG850" s="1"/>
      <c r="CH850" s="1"/>
      <c r="CI850" s="1"/>
      <c r="CJ850" s="1"/>
      <c r="CK850" s="1"/>
      <c r="CL850" s="1"/>
      <c r="CM850" s="1"/>
      <c r="CN850" s="1"/>
      <c r="CO850" s="1"/>
      <c r="CP850" s="1"/>
      <c r="CQ850" s="1"/>
      <c r="CR850" s="1"/>
      <c r="CS850" s="1"/>
      <c r="CT850" s="1"/>
      <c r="CU850" s="1"/>
      <c r="CV850" s="1"/>
      <c r="CW850" s="1"/>
      <c r="CX850" s="1"/>
      <c r="CY850" s="1"/>
      <c r="CZ850" s="1"/>
      <c r="DA850" s="1"/>
      <c r="DB850" s="1"/>
      <c r="DC850" s="1"/>
      <c r="DD850" s="1"/>
      <c r="DE850" s="1"/>
      <c r="DF850" s="1"/>
      <c r="DG850" s="1"/>
      <c r="DH850" s="1"/>
      <c r="DI850" s="1"/>
      <c r="DJ850" s="1"/>
      <c r="DK850" s="1"/>
      <c r="DL850" s="1"/>
      <c r="DM850" s="1"/>
      <c r="DN850" s="1"/>
      <c r="DO850" s="1"/>
    </row>
    <row r="851" spans="1:119" ht="13.5" customHeight="1" x14ac:dyDescent="0.2">
      <c r="A851" s="36"/>
      <c r="B851" s="36"/>
      <c r="C851" s="36"/>
      <c r="D851" s="36"/>
      <c r="E851" s="36"/>
      <c r="F851" s="36"/>
      <c r="G851" s="36"/>
      <c r="H851" s="36"/>
      <c r="I851" s="36"/>
      <c r="J851" s="36"/>
      <c r="K851" s="36"/>
      <c r="L851" s="36"/>
      <c r="M851" s="36"/>
      <c r="N851" s="36"/>
      <c r="O851" s="36"/>
      <c r="P851" s="36"/>
      <c r="Q851" s="36"/>
      <c r="R851" s="36"/>
      <c r="S851" s="36"/>
      <c r="T851" s="36"/>
      <c r="U851" s="36"/>
      <c r="V851" s="36"/>
      <c r="W851" s="36"/>
      <c r="X851" s="36"/>
      <c r="BS851" s="1"/>
      <c r="BT851" s="1"/>
      <c r="BU851" s="1"/>
      <c r="BV851" s="1"/>
      <c r="BW851" s="1"/>
      <c r="BX851" s="1"/>
      <c r="BY851" s="1"/>
      <c r="BZ851" s="1"/>
      <c r="CA851" s="1"/>
      <c r="CB851" s="1"/>
      <c r="CC851" s="1"/>
      <c r="CD851" s="1"/>
      <c r="CE851" s="1"/>
      <c r="CF851" s="1"/>
      <c r="CG851" s="1"/>
      <c r="CH851" s="1"/>
      <c r="CI851" s="1"/>
      <c r="CJ851" s="1"/>
      <c r="CK851" s="1"/>
      <c r="CL851" s="1"/>
      <c r="CM851" s="1"/>
      <c r="CN851" s="1"/>
      <c r="CO851" s="1"/>
      <c r="CP851" s="1"/>
      <c r="CQ851" s="1"/>
      <c r="CR851" s="1"/>
      <c r="CS851" s="1"/>
      <c r="CT851" s="1"/>
      <c r="CU851" s="1"/>
      <c r="CV851" s="1"/>
      <c r="CW851" s="1"/>
      <c r="CX851" s="1"/>
      <c r="CY851" s="1"/>
      <c r="CZ851" s="1"/>
      <c r="DA851" s="1"/>
      <c r="DB851" s="1"/>
      <c r="DC851" s="1"/>
      <c r="DD851" s="1"/>
      <c r="DE851" s="1"/>
      <c r="DF851" s="1"/>
      <c r="DG851" s="1"/>
      <c r="DH851" s="1"/>
      <c r="DI851" s="1"/>
      <c r="DJ851" s="1"/>
      <c r="DK851" s="1"/>
      <c r="DL851" s="1"/>
      <c r="DM851" s="1"/>
      <c r="DN851" s="1"/>
      <c r="DO851" s="1"/>
    </row>
    <row r="852" spans="1:119" ht="13.5" customHeight="1" x14ac:dyDescent="0.2">
      <c r="A852" s="36"/>
      <c r="B852" s="36"/>
      <c r="C852" s="36"/>
      <c r="D852" s="36"/>
      <c r="E852" s="36"/>
      <c r="F852" s="36"/>
      <c r="G852" s="36"/>
      <c r="H852" s="36"/>
      <c r="I852" s="36"/>
      <c r="J852" s="36"/>
      <c r="K852" s="36"/>
      <c r="L852" s="36"/>
      <c r="M852" s="36"/>
      <c r="N852" s="36"/>
      <c r="O852" s="36"/>
      <c r="P852" s="36"/>
      <c r="Q852" s="36"/>
      <c r="R852" s="36"/>
      <c r="S852" s="36"/>
      <c r="T852" s="36"/>
      <c r="U852" s="36"/>
      <c r="V852" s="36"/>
      <c r="W852" s="36"/>
      <c r="X852" s="36"/>
      <c r="BS852" s="1"/>
      <c r="BT852" s="1"/>
      <c r="BU852" s="1"/>
      <c r="BV852" s="1"/>
      <c r="BW852" s="1"/>
      <c r="BX852" s="1"/>
      <c r="BY852" s="1"/>
      <c r="BZ852" s="1"/>
      <c r="CA852" s="1"/>
      <c r="CB852" s="1"/>
      <c r="CC852" s="1"/>
      <c r="CD852" s="1"/>
      <c r="CE852" s="1"/>
      <c r="CF852" s="1"/>
      <c r="CG852" s="1"/>
      <c r="CH852" s="1"/>
      <c r="CI852" s="1"/>
      <c r="CJ852" s="1"/>
      <c r="CK852" s="1"/>
      <c r="CL852" s="1"/>
      <c r="CM852" s="1"/>
      <c r="CN852" s="1"/>
      <c r="CO852" s="1"/>
      <c r="CP852" s="1"/>
      <c r="CQ852" s="1"/>
      <c r="CR852" s="1"/>
      <c r="CS852" s="1"/>
      <c r="CT852" s="1"/>
      <c r="CU852" s="1"/>
      <c r="CV852" s="1"/>
      <c r="CW852" s="1"/>
      <c r="CX852" s="1"/>
      <c r="CY852" s="1"/>
      <c r="CZ852" s="1"/>
      <c r="DA852" s="1"/>
      <c r="DB852" s="1"/>
      <c r="DC852" s="1"/>
      <c r="DD852" s="1"/>
      <c r="DE852" s="1"/>
      <c r="DF852" s="1"/>
      <c r="DG852" s="1"/>
      <c r="DH852" s="1"/>
      <c r="DI852" s="1"/>
      <c r="DJ852" s="1"/>
      <c r="DK852" s="1"/>
      <c r="DL852" s="1"/>
      <c r="DM852" s="1"/>
      <c r="DN852" s="1"/>
      <c r="DO852" s="1"/>
    </row>
    <row r="853" spans="1:119" ht="13.5" customHeight="1" x14ac:dyDescent="0.2">
      <c r="A853" s="36"/>
      <c r="B853" s="36"/>
      <c r="C853" s="36"/>
      <c r="D853" s="36"/>
      <c r="E853" s="36"/>
      <c r="F853" s="36"/>
      <c r="G853" s="36"/>
      <c r="H853" s="36"/>
      <c r="I853" s="36"/>
      <c r="J853" s="36"/>
      <c r="K853" s="36"/>
      <c r="L853" s="36"/>
      <c r="M853" s="36"/>
      <c r="N853" s="36"/>
      <c r="O853" s="36"/>
      <c r="P853" s="36"/>
      <c r="Q853" s="36"/>
      <c r="R853" s="36"/>
      <c r="S853" s="36"/>
      <c r="T853" s="36"/>
      <c r="U853" s="36"/>
      <c r="V853" s="36"/>
      <c r="W853" s="36"/>
      <c r="X853" s="36"/>
      <c r="BS853" s="1"/>
      <c r="BT853" s="1"/>
      <c r="BU853" s="1"/>
      <c r="BV853" s="1"/>
      <c r="BW853" s="1"/>
      <c r="BX853" s="1"/>
      <c r="BY853" s="1"/>
      <c r="BZ853" s="1"/>
      <c r="CA853" s="1"/>
      <c r="CB853" s="1"/>
      <c r="CC853" s="1"/>
      <c r="CD853" s="1"/>
      <c r="CE853" s="1"/>
      <c r="CF853" s="1"/>
      <c r="CG853" s="1"/>
      <c r="CH853" s="1"/>
      <c r="CI853" s="1"/>
      <c r="CJ853" s="1"/>
      <c r="CK853" s="1"/>
      <c r="CL853" s="1"/>
      <c r="CM853" s="1"/>
      <c r="CN853" s="1"/>
      <c r="CO853" s="1"/>
      <c r="CP853" s="1"/>
      <c r="CQ853" s="1"/>
      <c r="CR853" s="1"/>
      <c r="CS853" s="1"/>
      <c r="CT853" s="1"/>
      <c r="CU853" s="1"/>
      <c r="CV853" s="1"/>
      <c r="CW853" s="1"/>
      <c r="CX853" s="1"/>
      <c r="CY853" s="1"/>
      <c r="CZ853" s="1"/>
      <c r="DA853" s="1"/>
      <c r="DB853" s="1"/>
      <c r="DC853" s="1"/>
      <c r="DD853" s="1"/>
      <c r="DE853" s="1"/>
      <c r="DF853" s="1"/>
      <c r="DG853" s="1"/>
      <c r="DH853" s="1"/>
      <c r="DI853" s="1"/>
      <c r="DJ853" s="1"/>
      <c r="DK853" s="1"/>
      <c r="DL853" s="1"/>
      <c r="DM853" s="1"/>
      <c r="DN853" s="1"/>
      <c r="DO853" s="1"/>
    </row>
    <row r="854" spans="1:119" ht="13.5" customHeight="1" x14ac:dyDescent="0.2">
      <c r="A854" s="36"/>
      <c r="B854" s="36"/>
      <c r="C854" s="36"/>
      <c r="D854" s="36"/>
      <c r="E854" s="36"/>
      <c r="F854" s="36"/>
      <c r="G854" s="36"/>
      <c r="H854" s="36"/>
      <c r="I854" s="36"/>
      <c r="J854" s="36"/>
      <c r="K854" s="36"/>
      <c r="L854" s="36"/>
      <c r="M854" s="36"/>
      <c r="N854" s="36"/>
      <c r="O854" s="36"/>
      <c r="P854" s="36"/>
      <c r="Q854" s="36"/>
      <c r="R854" s="36"/>
      <c r="S854" s="36"/>
      <c r="T854" s="36"/>
      <c r="U854" s="36"/>
      <c r="V854" s="36"/>
      <c r="W854" s="36"/>
      <c r="X854" s="36"/>
      <c r="BS854" s="1"/>
      <c r="BT854" s="1"/>
      <c r="BU854" s="1"/>
      <c r="BV854" s="1"/>
      <c r="BW854" s="1"/>
      <c r="BX854" s="1"/>
      <c r="BY854" s="1"/>
      <c r="BZ854" s="1"/>
      <c r="CA854" s="1"/>
      <c r="CB854" s="1"/>
      <c r="CC854" s="1"/>
      <c r="CD854" s="1"/>
      <c r="CE854" s="1"/>
      <c r="CF854" s="1"/>
      <c r="CG854" s="1"/>
      <c r="CH854" s="1"/>
      <c r="CI854" s="1"/>
      <c r="CJ854" s="1"/>
      <c r="CK854" s="1"/>
      <c r="CL854" s="1"/>
      <c r="CM854" s="1"/>
      <c r="CN854" s="1"/>
      <c r="CO854" s="1"/>
      <c r="CP854" s="1"/>
      <c r="CQ854" s="1"/>
      <c r="CR854" s="1"/>
      <c r="CS854" s="1"/>
      <c r="CT854" s="1"/>
      <c r="CU854" s="1"/>
      <c r="CV854" s="1"/>
      <c r="CW854" s="1"/>
      <c r="CX854" s="1"/>
      <c r="CY854" s="1"/>
      <c r="CZ854" s="1"/>
      <c r="DA854" s="1"/>
      <c r="DB854" s="1"/>
      <c r="DC854" s="1"/>
      <c r="DD854" s="1"/>
      <c r="DE854" s="1"/>
      <c r="DF854" s="1"/>
      <c r="DG854" s="1"/>
      <c r="DH854" s="1"/>
      <c r="DI854" s="1"/>
      <c r="DJ854" s="1"/>
      <c r="DK854" s="1"/>
      <c r="DL854" s="1"/>
      <c r="DM854" s="1"/>
      <c r="DN854" s="1"/>
      <c r="DO854" s="1"/>
    </row>
    <row r="855" spans="1:119" ht="13.5" customHeight="1" x14ac:dyDescent="0.2">
      <c r="A855" s="36"/>
      <c r="B855" s="36"/>
      <c r="C855" s="36"/>
      <c r="D855" s="36"/>
      <c r="E855" s="36"/>
      <c r="F855" s="36"/>
      <c r="G855" s="36"/>
      <c r="H855" s="36"/>
      <c r="I855" s="36"/>
      <c r="J855" s="36"/>
      <c r="K855" s="36"/>
      <c r="L855" s="36"/>
      <c r="M855" s="36"/>
      <c r="N855" s="36"/>
      <c r="O855" s="36"/>
      <c r="P855" s="36"/>
      <c r="Q855" s="36"/>
      <c r="R855" s="36"/>
      <c r="S855" s="36"/>
      <c r="T855" s="36"/>
      <c r="U855" s="36"/>
      <c r="V855" s="36"/>
      <c r="W855" s="36"/>
      <c r="X855" s="36"/>
      <c r="BS855" s="1"/>
      <c r="BT855" s="1"/>
      <c r="BU855" s="1"/>
      <c r="BV855" s="1"/>
      <c r="BW855" s="1"/>
      <c r="BX855" s="1"/>
      <c r="BY855" s="1"/>
      <c r="BZ855" s="1"/>
      <c r="CA855" s="1"/>
      <c r="CB855" s="1"/>
      <c r="CC855" s="1"/>
      <c r="CD855" s="1"/>
      <c r="CE855" s="1"/>
      <c r="CF855" s="1"/>
      <c r="CG855" s="1"/>
      <c r="CH855" s="1"/>
      <c r="CI855" s="1"/>
      <c r="CJ855" s="1"/>
      <c r="CK855" s="1"/>
      <c r="CL855" s="1"/>
      <c r="CM855" s="1"/>
      <c r="CN855" s="1"/>
      <c r="CO855" s="1"/>
      <c r="CP855" s="1"/>
      <c r="CQ855" s="1"/>
      <c r="CR855" s="1"/>
      <c r="CS855" s="1"/>
      <c r="CT855" s="1"/>
      <c r="CU855" s="1"/>
      <c r="CV855" s="1"/>
      <c r="CW855" s="1"/>
      <c r="CX855" s="1"/>
      <c r="CY855" s="1"/>
      <c r="CZ855" s="1"/>
      <c r="DA855" s="1"/>
      <c r="DB855" s="1"/>
      <c r="DC855" s="1"/>
      <c r="DD855" s="1"/>
      <c r="DE855" s="1"/>
      <c r="DF855" s="1"/>
      <c r="DG855" s="1"/>
      <c r="DH855" s="1"/>
      <c r="DI855" s="1"/>
      <c r="DJ855" s="1"/>
      <c r="DK855" s="1"/>
      <c r="DL855" s="1"/>
      <c r="DM855" s="1"/>
      <c r="DN855" s="1"/>
      <c r="DO855" s="1"/>
    </row>
    <row r="856" spans="1:119" ht="13.5" customHeight="1" x14ac:dyDescent="0.2">
      <c r="A856" s="36"/>
      <c r="B856" s="36"/>
      <c r="C856" s="36"/>
      <c r="D856" s="36"/>
      <c r="E856" s="36"/>
      <c r="F856" s="36"/>
      <c r="G856" s="36"/>
      <c r="H856" s="36"/>
      <c r="I856" s="36"/>
      <c r="J856" s="36"/>
      <c r="K856" s="36"/>
      <c r="L856" s="36"/>
      <c r="M856" s="36"/>
      <c r="N856" s="36"/>
      <c r="O856" s="36"/>
      <c r="P856" s="36"/>
      <c r="Q856" s="36"/>
      <c r="R856" s="36"/>
      <c r="S856" s="36"/>
      <c r="T856" s="36"/>
      <c r="U856" s="36"/>
      <c r="V856" s="36"/>
      <c r="W856" s="36"/>
      <c r="X856" s="36"/>
      <c r="BS856" s="1"/>
      <c r="BT856" s="1"/>
      <c r="BU856" s="1"/>
      <c r="BV856" s="1"/>
      <c r="BW856" s="1"/>
      <c r="BX856" s="1"/>
      <c r="BY856" s="1"/>
      <c r="BZ856" s="1"/>
      <c r="CA856" s="1"/>
      <c r="CB856" s="1"/>
      <c r="CC856" s="1"/>
      <c r="CD856" s="1"/>
      <c r="CE856" s="1"/>
      <c r="CF856" s="1"/>
      <c r="CG856" s="1"/>
      <c r="CH856" s="1"/>
      <c r="CI856" s="1"/>
      <c r="CJ856" s="1"/>
      <c r="CK856" s="1"/>
      <c r="CL856" s="1"/>
      <c r="CM856" s="1"/>
      <c r="CN856" s="1"/>
      <c r="CO856" s="1"/>
      <c r="CP856" s="1"/>
      <c r="CQ856" s="1"/>
      <c r="CR856" s="1"/>
      <c r="CS856" s="1"/>
      <c r="CT856" s="1"/>
      <c r="CU856" s="1"/>
      <c r="CV856" s="1"/>
      <c r="CW856" s="1"/>
      <c r="CX856" s="1"/>
      <c r="CY856" s="1"/>
      <c r="CZ856" s="1"/>
      <c r="DA856" s="1"/>
      <c r="DB856" s="1"/>
      <c r="DC856" s="1"/>
      <c r="DD856" s="1"/>
      <c r="DE856" s="1"/>
      <c r="DF856" s="1"/>
      <c r="DG856" s="1"/>
      <c r="DH856" s="1"/>
      <c r="DI856" s="1"/>
      <c r="DJ856" s="1"/>
      <c r="DK856" s="1"/>
      <c r="DL856" s="1"/>
      <c r="DM856" s="1"/>
      <c r="DN856" s="1"/>
      <c r="DO856" s="1"/>
    </row>
    <row r="857" spans="1:119" ht="13.5" customHeight="1" x14ac:dyDescent="0.2">
      <c r="A857" s="36"/>
      <c r="B857" s="36"/>
      <c r="C857" s="36"/>
      <c r="D857" s="36"/>
      <c r="E857" s="36"/>
      <c r="F857" s="36"/>
      <c r="G857" s="36"/>
      <c r="H857" s="36"/>
      <c r="I857" s="36"/>
      <c r="J857" s="36"/>
      <c r="K857" s="36"/>
      <c r="L857" s="36"/>
      <c r="M857" s="36"/>
      <c r="N857" s="36"/>
      <c r="O857" s="36"/>
      <c r="P857" s="36"/>
      <c r="Q857" s="36"/>
      <c r="R857" s="36"/>
      <c r="S857" s="36"/>
      <c r="T857" s="36"/>
      <c r="U857" s="36"/>
      <c r="V857" s="36"/>
      <c r="W857" s="36"/>
      <c r="X857" s="36"/>
      <c r="BS857" s="1"/>
      <c r="BT857" s="1"/>
      <c r="BU857" s="1"/>
      <c r="BV857" s="1"/>
      <c r="BW857" s="1"/>
      <c r="BX857" s="1"/>
      <c r="BY857" s="1"/>
      <c r="BZ857" s="1"/>
      <c r="CA857" s="1"/>
      <c r="CB857" s="1"/>
      <c r="CC857" s="1"/>
      <c r="CD857" s="1"/>
      <c r="CE857" s="1"/>
      <c r="CF857" s="1"/>
      <c r="CG857" s="1"/>
      <c r="CH857" s="1"/>
      <c r="CI857" s="1"/>
      <c r="CJ857" s="1"/>
      <c r="CK857" s="1"/>
      <c r="CL857" s="1"/>
      <c r="CM857" s="1"/>
      <c r="CN857" s="1"/>
      <c r="CO857" s="1"/>
      <c r="CP857" s="1"/>
      <c r="CQ857" s="1"/>
      <c r="CR857" s="1"/>
      <c r="CS857" s="1"/>
      <c r="CT857" s="1"/>
      <c r="CU857" s="1"/>
      <c r="CV857" s="1"/>
      <c r="CW857" s="1"/>
      <c r="CX857" s="1"/>
      <c r="CY857" s="1"/>
      <c r="CZ857" s="1"/>
      <c r="DA857" s="1"/>
      <c r="DB857" s="1"/>
      <c r="DC857" s="1"/>
      <c r="DD857" s="1"/>
      <c r="DE857" s="1"/>
      <c r="DF857" s="1"/>
      <c r="DG857" s="1"/>
      <c r="DH857" s="1"/>
      <c r="DI857" s="1"/>
      <c r="DJ857" s="1"/>
      <c r="DK857" s="1"/>
      <c r="DL857" s="1"/>
      <c r="DM857" s="1"/>
      <c r="DN857" s="1"/>
      <c r="DO857" s="1"/>
    </row>
    <row r="858" spans="1:119" ht="13.5" customHeight="1" x14ac:dyDescent="0.2">
      <c r="A858" s="36"/>
      <c r="B858" s="36"/>
      <c r="C858" s="36"/>
      <c r="D858" s="36"/>
      <c r="E858" s="36"/>
      <c r="F858" s="36"/>
      <c r="G858" s="36"/>
      <c r="H858" s="36"/>
      <c r="I858" s="36"/>
      <c r="J858" s="36"/>
      <c r="K858" s="36"/>
      <c r="L858" s="36"/>
      <c r="M858" s="36"/>
      <c r="N858" s="36"/>
      <c r="O858" s="36"/>
      <c r="P858" s="36"/>
      <c r="Q858" s="36"/>
      <c r="R858" s="36"/>
      <c r="S858" s="36"/>
      <c r="T858" s="36"/>
      <c r="U858" s="36"/>
      <c r="V858" s="36"/>
      <c r="W858" s="36"/>
      <c r="X858" s="36"/>
      <c r="BS858" s="1"/>
      <c r="BT858" s="1"/>
      <c r="BU858" s="1"/>
      <c r="BV858" s="1"/>
      <c r="BW858" s="1"/>
      <c r="BX858" s="1"/>
      <c r="BY858" s="1"/>
      <c r="BZ858" s="1"/>
      <c r="CA858" s="1"/>
      <c r="CB858" s="1"/>
      <c r="CC858" s="1"/>
      <c r="CD858" s="1"/>
      <c r="CE858" s="1"/>
      <c r="CF858" s="1"/>
      <c r="CG858" s="1"/>
      <c r="CH858" s="1"/>
      <c r="CI858" s="1"/>
      <c r="CJ858" s="1"/>
      <c r="CK858" s="1"/>
      <c r="CL858" s="1"/>
      <c r="CM858" s="1"/>
      <c r="CN858" s="1"/>
      <c r="CO858" s="1"/>
      <c r="CP858" s="1"/>
      <c r="CQ858" s="1"/>
      <c r="CR858" s="1"/>
      <c r="CS858" s="1"/>
      <c r="CT858" s="1"/>
      <c r="CU858" s="1"/>
      <c r="CV858" s="1"/>
      <c r="CW858" s="1"/>
      <c r="CX858" s="1"/>
      <c r="CY858" s="1"/>
      <c r="CZ858" s="1"/>
      <c r="DA858" s="1"/>
      <c r="DB858" s="1"/>
      <c r="DC858" s="1"/>
      <c r="DD858" s="1"/>
      <c r="DE858" s="1"/>
      <c r="DF858" s="1"/>
      <c r="DG858" s="1"/>
      <c r="DH858" s="1"/>
      <c r="DI858" s="1"/>
      <c r="DJ858" s="1"/>
      <c r="DK858" s="1"/>
      <c r="DL858" s="1"/>
      <c r="DM858" s="1"/>
      <c r="DN858" s="1"/>
      <c r="DO858" s="1"/>
    </row>
    <row r="859" spans="1:119" ht="13.5" customHeight="1" x14ac:dyDescent="0.2">
      <c r="A859" s="36"/>
      <c r="B859" s="36"/>
      <c r="C859" s="36"/>
      <c r="D859" s="36"/>
      <c r="E859" s="36"/>
      <c r="F859" s="36"/>
      <c r="G859" s="36"/>
      <c r="H859" s="36"/>
      <c r="I859" s="36"/>
      <c r="J859" s="36"/>
      <c r="K859" s="36"/>
      <c r="L859" s="36"/>
      <c r="M859" s="36"/>
      <c r="N859" s="36"/>
      <c r="O859" s="36"/>
      <c r="P859" s="36"/>
      <c r="Q859" s="36"/>
      <c r="R859" s="36"/>
      <c r="S859" s="36"/>
      <c r="T859" s="36"/>
      <c r="U859" s="36"/>
      <c r="V859" s="36"/>
      <c r="W859" s="36"/>
      <c r="X859" s="36"/>
      <c r="BS859" s="1"/>
      <c r="BT859" s="1"/>
      <c r="BU859" s="1"/>
      <c r="BV859" s="1"/>
      <c r="BW859" s="1"/>
      <c r="BX859" s="1"/>
      <c r="BY859" s="1"/>
      <c r="BZ859" s="1"/>
      <c r="CA859" s="1"/>
      <c r="CB859" s="1"/>
      <c r="CC859" s="1"/>
      <c r="CD859" s="1"/>
      <c r="CE859" s="1"/>
      <c r="CF859" s="1"/>
      <c r="CG859" s="1"/>
      <c r="CH859" s="1"/>
      <c r="CI859" s="1"/>
      <c r="CJ859" s="1"/>
      <c r="CK859" s="1"/>
      <c r="CL859" s="1"/>
      <c r="CM859" s="1"/>
      <c r="CN859" s="1"/>
      <c r="CO859" s="1"/>
      <c r="CP859" s="1"/>
      <c r="CQ859" s="1"/>
      <c r="CR859" s="1"/>
      <c r="CS859" s="1"/>
      <c r="CT859" s="1"/>
      <c r="CU859" s="1"/>
      <c r="CV859" s="1"/>
      <c r="CW859" s="1"/>
      <c r="CX859" s="1"/>
      <c r="CY859" s="1"/>
      <c r="CZ859" s="1"/>
      <c r="DA859" s="1"/>
      <c r="DB859" s="1"/>
      <c r="DC859" s="1"/>
      <c r="DD859" s="1"/>
      <c r="DE859" s="1"/>
      <c r="DF859" s="1"/>
      <c r="DG859" s="1"/>
      <c r="DH859" s="1"/>
      <c r="DI859" s="1"/>
      <c r="DJ859" s="1"/>
      <c r="DK859" s="1"/>
      <c r="DL859" s="1"/>
      <c r="DM859" s="1"/>
      <c r="DN859" s="1"/>
      <c r="DO859" s="1"/>
    </row>
    <row r="860" spans="1:119" ht="13.5" customHeight="1" x14ac:dyDescent="0.2">
      <c r="A860" s="36"/>
      <c r="B860" s="36"/>
      <c r="C860" s="36"/>
      <c r="D860" s="36"/>
      <c r="E860" s="36"/>
      <c r="F860" s="36"/>
      <c r="G860" s="36"/>
      <c r="H860" s="36"/>
      <c r="I860" s="36"/>
      <c r="J860" s="36"/>
      <c r="K860" s="36"/>
      <c r="L860" s="36"/>
      <c r="M860" s="36"/>
      <c r="N860" s="36"/>
      <c r="O860" s="36"/>
      <c r="P860" s="36"/>
      <c r="Q860" s="36"/>
      <c r="R860" s="36"/>
      <c r="S860" s="36"/>
      <c r="T860" s="36"/>
      <c r="U860" s="36"/>
      <c r="V860" s="36"/>
      <c r="W860" s="36"/>
      <c r="X860" s="36"/>
      <c r="BS860" s="1"/>
      <c r="BT860" s="1"/>
      <c r="BU860" s="1"/>
      <c r="BV860" s="1"/>
      <c r="BW860" s="1"/>
      <c r="BX860" s="1"/>
      <c r="BY860" s="1"/>
      <c r="BZ860" s="1"/>
      <c r="CA860" s="1"/>
      <c r="CB860" s="1"/>
      <c r="CC860" s="1"/>
      <c r="CD860" s="1"/>
      <c r="CE860" s="1"/>
      <c r="CF860" s="1"/>
      <c r="CG860" s="1"/>
      <c r="CH860" s="1"/>
      <c r="CI860" s="1"/>
      <c r="CJ860" s="1"/>
      <c r="CK860" s="1"/>
      <c r="CL860" s="1"/>
      <c r="CM860" s="1"/>
      <c r="CN860" s="1"/>
      <c r="CO860" s="1"/>
      <c r="CP860" s="1"/>
      <c r="CQ860" s="1"/>
      <c r="CR860" s="1"/>
      <c r="CS860" s="1"/>
      <c r="CT860" s="1"/>
      <c r="CU860" s="1"/>
      <c r="CV860" s="1"/>
      <c r="CW860" s="1"/>
      <c r="CX860" s="1"/>
      <c r="CY860" s="1"/>
      <c r="CZ860" s="1"/>
      <c r="DA860" s="1"/>
      <c r="DB860" s="1"/>
      <c r="DC860" s="1"/>
      <c r="DD860" s="1"/>
      <c r="DE860" s="1"/>
      <c r="DF860" s="1"/>
      <c r="DG860" s="1"/>
      <c r="DH860" s="1"/>
      <c r="DI860" s="1"/>
      <c r="DJ860" s="1"/>
      <c r="DK860" s="1"/>
      <c r="DL860" s="1"/>
      <c r="DM860" s="1"/>
      <c r="DN860" s="1"/>
      <c r="DO860" s="1"/>
    </row>
    <row r="861" spans="1:119" ht="13.5" customHeight="1" x14ac:dyDescent="0.2">
      <c r="A861" s="36"/>
      <c r="B861" s="36"/>
      <c r="C861" s="36"/>
      <c r="D861" s="36"/>
      <c r="E861" s="36"/>
      <c r="F861" s="36"/>
      <c r="G861" s="36"/>
      <c r="H861" s="36"/>
      <c r="I861" s="36"/>
      <c r="J861" s="36"/>
      <c r="K861" s="36"/>
      <c r="L861" s="36"/>
      <c r="M861" s="36"/>
      <c r="N861" s="36"/>
      <c r="O861" s="36"/>
      <c r="P861" s="36"/>
      <c r="Q861" s="36"/>
      <c r="R861" s="36"/>
      <c r="S861" s="36"/>
      <c r="T861" s="36"/>
      <c r="U861" s="36"/>
      <c r="V861" s="36"/>
      <c r="W861" s="36"/>
      <c r="X861" s="36"/>
      <c r="BS861" s="1"/>
      <c r="BT861" s="1"/>
      <c r="BU861" s="1"/>
      <c r="BV861" s="1"/>
      <c r="BW861" s="1"/>
      <c r="BX861" s="1"/>
      <c r="BY861" s="1"/>
      <c r="BZ861" s="1"/>
      <c r="CA861" s="1"/>
      <c r="CB861" s="1"/>
      <c r="CC861" s="1"/>
      <c r="CD861" s="1"/>
      <c r="CE861" s="1"/>
      <c r="CF861" s="1"/>
      <c r="CG861" s="1"/>
      <c r="CH861" s="1"/>
      <c r="CI861" s="1"/>
      <c r="CJ861" s="1"/>
      <c r="CK861" s="1"/>
      <c r="CL861" s="1"/>
      <c r="CM861" s="1"/>
      <c r="CN861" s="1"/>
      <c r="CO861" s="1"/>
      <c r="CP861" s="1"/>
      <c r="CQ861" s="1"/>
      <c r="CR861" s="1"/>
      <c r="CS861" s="1"/>
      <c r="CT861" s="1"/>
      <c r="CU861" s="1"/>
      <c r="CV861" s="1"/>
      <c r="CW861" s="1"/>
      <c r="CX861" s="1"/>
      <c r="CY861" s="1"/>
      <c r="CZ861" s="1"/>
      <c r="DA861" s="1"/>
      <c r="DB861" s="1"/>
      <c r="DC861" s="1"/>
      <c r="DD861" s="1"/>
      <c r="DE861" s="1"/>
      <c r="DF861" s="1"/>
      <c r="DG861" s="1"/>
      <c r="DH861" s="1"/>
      <c r="DI861" s="1"/>
      <c r="DJ861" s="1"/>
      <c r="DK861" s="1"/>
      <c r="DL861" s="1"/>
      <c r="DM861" s="1"/>
      <c r="DN861" s="1"/>
      <c r="DO861" s="1"/>
    </row>
    <row r="862" spans="1:119" ht="13.5" customHeight="1" x14ac:dyDescent="0.2">
      <c r="A862" s="36"/>
      <c r="B862" s="36"/>
      <c r="C862" s="36"/>
      <c r="D862" s="36"/>
      <c r="E862" s="36"/>
      <c r="F862" s="36"/>
      <c r="G862" s="36"/>
      <c r="H862" s="36"/>
      <c r="I862" s="36"/>
      <c r="J862" s="36"/>
      <c r="K862" s="36"/>
      <c r="L862" s="36"/>
      <c r="M862" s="36"/>
      <c r="N862" s="36"/>
      <c r="O862" s="36"/>
      <c r="P862" s="36"/>
      <c r="Q862" s="36"/>
      <c r="R862" s="36"/>
      <c r="S862" s="36"/>
      <c r="T862" s="36"/>
      <c r="U862" s="36"/>
      <c r="V862" s="36"/>
      <c r="W862" s="36"/>
      <c r="X862" s="36"/>
      <c r="BS862" s="1"/>
      <c r="BT862" s="1"/>
      <c r="BU862" s="1"/>
      <c r="BV862" s="1"/>
      <c r="BW862" s="1"/>
      <c r="BX862" s="1"/>
      <c r="BY862" s="1"/>
      <c r="BZ862" s="1"/>
      <c r="CA862" s="1"/>
      <c r="CB862" s="1"/>
      <c r="CC862" s="1"/>
      <c r="CD862" s="1"/>
      <c r="CE862" s="1"/>
      <c r="CF862" s="1"/>
      <c r="CG862" s="1"/>
      <c r="CH862" s="1"/>
      <c r="CI862" s="1"/>
      <c r="CJ862" s="1"/>
      <c r="CK862" s="1"/>
      <c r="CL862" s="1"/>
      <c r="CM862" s="1"/>
      <c r="CN862" s="1"/>
      <c r="CO862" s="1"/>
      <c r="CP862" s="1"/>
      <c r="CQ862" s="1"/>
      <c r="CR862" s="1"/>
      <c r="CS862" s="1"/>
      <c r="CT862" s="1"/>
      <c r="CU862" s="1"/>
      <c r="CV862" s="1"/>
      <c r="CW862" s="1"/>
      <c r="CX862" s="1"/>
      <c r="CY862" s="1"/>
      <c r="CZ862" s="1"/>
      <c r="DA862" s="1"/>
      <c r="DB862" s="1"/>
      <c r="DC862" s="1"/>
      <c r="DD862" s="1"/>
      <c r="DE862" s="1"/>
      <c r="DF862" s="1"/>
      <c r="DG862" s="1"/>
      <c r="DH862" s="1"/>
      <c r="DI862" s="1"/>
      <c r="DJ862" s="1"/>
      <c r="DK862" s="1"/>
      <c r="DL862" s="1"/>
      <c r="DM862" s="1"/>
      <c r="DN862" s="1"/>
      <c r="DO862" s="1"/>
    </row>
    <row r="863" spans="1:119" ht="13.5" customHeight="1" x14ac:dyDescent="0.2">
      <c r="A863" s="36"/>
      <c r="B863" s="36"/>
      <c r="C863" s="36"/>
      <c r="D863" s="36"/>
      <c r="E863" s="36"/>
      <c r="F863" s="36"/>
      <c r="G863" s="36"/>
      <c r="H863" s="36"/>
      <c r="I863" s="36"/>
      <c r="J863" s="36"/>
      <c r="K863" s="36"/>
      <c r="L863" s="36"/>
      <c r="M863" s="36"/>
      <c r="N863" s="36"/>
      <c r="O863" s="36"/>
      <c r="P863" s="36"/>
      <c r="Q863" s="36"/>
      <c r="R863" s="36"/>
      <c r="S863" s="36"/>
      <c r="T863" s="36"/>
      <c r="U863" s="36"/>
      <c r="V863" s="36"/>
      <c r="W863" s="36"/>
      <c r="X863" s="36"/>
      <c r="BS863" s="1"/>
      <c r="BT863" s="1"/>
      <c r="BU863" s="1"/>
      <c r="BV863" s="1"/>
      <c r="BW863" s="1"/>
      <c r="BX863" s="1"/>
      <c r="BY863" s="1"/>
      <c r="BZ863" s="1"/>
      <c r="CA863" s="1"/>
      <c r="CB863" s="1"/>
      <c r="CC863" s="1"/>
      <c r="CD863" s="1"/>
      <c r="CE863" s="1"/>
      <c r="CF863" s="1"/>
      <c r="CG863" s="1"/>
      <c r="CH863" s="1"/>
      <c r="CI863" s="1"/>
      <c r="CJ863" s="1"/>
      <c r="CK863" s="1"/>
      <c r="CL863" s="1"/>
      <c r="CM863" s="1"/>
      <c r="CN863" s="1"/>
      <c r="CO863" s="1"/>
      <c r="CP863" s="1"/>
      <c r="CQ863" s="1"/>
      <c r="CR863" s="1"/>
      <c r="CS863" s="1"/>
      <c r="CT863" s="1"/>
      <c r="CU863" s="1"/>
      <c r="CV863" s="1"/>
      <c r="CW863" s="1"/>
      <c r="CX863" s="1"/>
      <c r="CY863" s="1"/>
      <c r="CZ863" s="1"/>
      <c r="DA863" s="1"/>
      <c r="DB863" s="1"/>
      <c r="DC863" s="1"/>
      <c r="DD863" s="1"/>
      <c r="DE863" s="1"/>
      <c r="DF863" s="1"/>
      <c r="DG863" s="1"/>
      <c r="DH863" s="1"/>
      <c r="DI863" s="1"/>
      <c r="DJ863" s="1"/>
      <c r="DK863" s="1"/>
      <c r="DL863" s="1"/>
      <c r="DM863" s="1"/>
      <c r="DN863" s="1"/>
      <c r="DO863" s="1"/>
    </row>
    <row r="864" spans="1:119" ht="13.5" customHeight="1" x14ac:dyDescent="0.2">
      <c r="A864" s="36"/>
      <c r="B864" s="36"/>
      <c r="C864" s="36"/>
      <c r="D864" s="36"/>
      <c r="E864" s="36"/>
      <c r="F864" s="36"/>
      <c r="G864" s="36"/>
      <c r="H864" s="36"/>
      <c r="I864" s="36"/>
      <c r="J864" s="36"/>
      <c r="K864" s="36"/>
      <c r="L864" s="36"/>
      <c r="M864" s="36"/>
      <c r="N864" s="36"/>
      <c r="O864" s="36"/>
      <c r="P864" s="36"/>
      <c r="Q864" s="36"/>
      <c r="R864" s="36"/>
      <c r="S864" s="36"/>
      <c r="T864" s="36"/>
      <c r="U864" s="36"/>
      <c r="V864" s="36"/>
      <c r="W864" s="36"/>
      <c r="X864" s="36"/>
      <c r="BS864" s="1"/>
      <c r="BT864" s="1"/>
      <c r="BU864" s="1"/>
      <c r="BV864" s="1"/>
      <c r="BW864" s="1"/>
      <c r="BX864" s="1"/>
      <c r="BY864" s="1"/>
      <c r="BZ864" s="1"/>
      <c r="CA864" s="1"/>
      <c r="CB864" s="1"/>
      <c r="CC864" s="1"/>
      <c r="CD864" s="1"/>
      <c r="CE864" s="1"/>
      <c r="CF864" s="1"/>
      <c r="CG864" s="1"/>
      <c r="CH864" s="1"/>
      <c r="CI864" s="1"/>
      <c r="CJ864" s="1"/>
      <c r="CK864" s="1"/>
      <c r="CL864" s="1"/>
      <c r="CM864" s="1"/>
      <c r="CN864" s="1"/>
      <c r="CO864" s="1"/>
      <c r="CP864" s="1"/>
      <c r="CQ864" s="1"/>
      <c r="CR864" s="1"/>
      <c r="CS864" s="1"/>
      <c r="CT864" s="1"/>
      <c r="CU864" s="1"/>
      <c r="CV864" s="1"/>
      <c r="CW864" s="1"/>
      <c r="CX864" s="1"/>
      <c r="CY864" s="1"/>
      <c r="CZ864" s="1"/>
      <c r="DA864" s="1"/>
      <c r="DB864" s="1"/>
      <c r="DC864" s="1"/>
      <c r="DD864" s="1"/>
      <c r="DE864" s="1"/>
      <c r="DF864" s="1"/>
      <c r="DG864" s="1"/>
      <c r="DH864" s="1"/>
      <c r="DI864" s="1"/>
      <c r="DJ864" s="1"/>
      <c r="DK864" s="1"/>
      <c r="DL864" s="1"/>
      <c r="DM864" s="1"/>
      <c r="DN864" s="1"/>
      <c r="DO864" s="1"/>
    </row>
    <row r="865" spans="1:119" ht="13.5" customHeight="1" x14ac:dyDescent="0.2">
      <c r="A865" s="36"/>
      <c r="B865" s="36"/>
      <c r="C865" s="36"/>
      <c r="D865" s="36"/>
      <c r="E865" s="36"/>
      <c r="F865" s="36"/>
      <c r="G865" s="36"/>
      <c r="H865" s="36"/>
      <c r="I865" s="36"/>
      <c r="J865" s="36"/>
      <c r="K865" s="36"/>
      <c r="L865" s="36"/>
      <c r="M865" s="36"/>
      <c r="N865" s="36"/>
      <c r="O865" s="36"/>
      <c r="P865" s="36"/>
      <c r="Q865" s="36"/>
      <c r="R865" s="36"/>
      <c r="S865" s="36"/>
      <c r="T865" s="36"/>
      <c r="U865" s="36"/>
      <c r="V865" s="36"/>
      <c r="W865" s="36"/>
      <c r="X865" s="36"/>
      <c r="BS865" s="1"/>
      <c r="BT865" s="1"/>
      <c r="BU865" s="1"/>
      <c r="BV865" s="1"/>
      <c r="BW865" s="1"/>
      <c r="BX865" s="1"/>
      <c r="BY865" s="1"/>
      <c r="BZ865" s="1"/>
      <c r="CA865" s="1"/>
      <c r="CB865" s="1"/>
      <c r="CC865" s="1"/>
      <c r="CD865" s="1"/>
      <c r="CE865" s="1"/>
      <c r="CF865" s="1"/>
      <c r="CG865" s="1"/>
      <c r="CH865" s="1"/>
      <c r="CI865" s="1"/>
      <c r="CJ865" s="1"/>
      <c r="CK865" s="1"/>
      <c r="CL865" s="1"/>
      <c r="CM865" s="1"/>
      <c r="CN865" s="1"/>
      <c r="CO865" s="1"/>
      <c r="CP865" s="1"/>
      <c r="CQ865" s="1"/>
      <c r="CR865" s="1"/>
      <c r="CS865" s="1"/>
      <c r="CT865" s="1"/>
      <c r="CU865" s="1"/>
      <c r="CV865" s="1"/>
      <c r="CW865" s="1"/>
      <c r="CX865" s="1"/>
      <c r="CY865" s="1"/>
      <c r="CZ865" s="1"/>
      <c r="DA865" s="1"/>
      <c r="DB865" s="1"/>
      <c r="DC865" s="1"/>
      <c r="DD865" s="1"/>
      <c r="DE865" s="1"/>
      <c r="DF865" s="1"/>
      <c r="DG865" s="1"/>
      <c r="DH865" s="1"/>
      <c r="DI865" s="1"/>
      <c r="DJ865" s="1"/>
      <c r="DK865" s="1"/>
      <c r="DL865" s="1"/>
      <c r="DM865" s="1"/>
      <c r="DN865" s="1"/>
      <c r="DO865" s="1"/>
    </row>
    <row r="866" spans="1:119" ht="13.5" customHeight="1" x14ac:dyDescent="0.2">
      <c r="A866" s="36"/>
      <c r="B866" s="36"/>
      <c r="C866" s="36"/>
      <c r="D866" s="36"/>
      <c r="E866" s="36"/>
      <c r="F866" s="36"/>
      <c r="G866" s="36"/>
      <c r="H866" s="36"/>
      <c r="I866" s="36"/>
      <c r="J866" s="36"/>
      <c r="K866" s="36"/>
      <c r="L866" s="36"/>
      <c r="M866" s="36"/>
      <c r="N866" s="36"/>
      <c r="O866" s="36"/>
      <c r="P866" s="36"/>
      <c r="Q866" s="36"/>
      <c r="R866" s="36"/>
      <c r="S866" s="36"/>
      <c r="T866" s="36"/>
      <c r="U866" s="36"/>
      <c r="V866" s="36"/>
      <c r="W866" s="36"/>
      <c r="X866" s="36"/>
      <c r="BS866" s="1"/>
      <c r="BT866" s="1"/>
      <c r="BU866" s="1"/>
      <c r="BV866" s="1"/>
      <c r="BW866" s="1"/>
      <c r="BX866" s="1"/>
      <c r="BY866" s="1"/>
      <c r="BZ866" s="1"/>
      <c r="CA866" s="1"/>
      <c r="CB866" s="1"/>
      <c r="CC866" s="1"/>
      <c r="CD866" s="1"/>
      <c r="CE866" s="1"/>
      <c r="CF866" s="1"/>
      <c r="CG866" s="1"/>
      <c r="CH866" s="1"/>
      <c r="CI866" s="1"/>
      <c r="CJ866" s="1"/>
      <c r="CK866" s="1"/>
      <c r="CL866" s="1"/>
      <c r="CM866" s="1"/>
      <c r="CN866" s="1"/>
      <c r="CO866" s="1"/>
      <c r="CP866" s="1"/>
      <c r="CQ866" s="1"/>
      <c r="CR866" s="1"/>
      <c r="CS866" s="1"/>
      <c r="CT866" s="1"/>
      <c r="CU866" s="1"/>
      <c r="CV866" s="1"/>
      <c r="CW866" s="1"/>
      <c r="CX866" s="1"/>
      <c r="CY866" s="1"/>
      <c r="CZ866" s="1"/>
      <c r="DA866" s="1"/>
      <c r="DB866" s="1"/>
      <c r="DC866" s="1"/>
      <c r="DD866" s="1"/>
      <c r="DE866" s="1"/>
      <c r="DF866" s="1"/>
      <c r="DG866" s="1"/>
      <c r="DH866" s="1"/>
      <c r="DI866" s="1"/>
      <c r="DJ866" s="1"/>
      <c r="DK866" s="1"/>
      <c r="DL866" s="1"/>
      <c r="DM866" s="1"/>
      <c r="DN866" s="1"/>
      <c r="DO866" s="1"/>
    </row>
    <row r="867" spans="1:119" ht="13.5" customHeight="1" x14ac:dyDescent="0.2">
      <c r="A867" s="36"/>
      <c r="B867" s="36"/>
      <c r="C867" s="36"/>
      <c r="D867" s="36"/>
      <c r="E867" s="36"/>
      <c r="F867" s="36"/>
      <c r="G867" s="36"/>
      <c r="H867" s="36"/>
      <c r="I867" s="36"/>
      <c r="J867" s="36"/>
      <c r="K867" s="36"/>
      <c r="L867" s="36"/>
      <c r="M867" s="36"/>
      <c r="N867" s="36"/>
      <c r="O867" s="36"/>
      <c r="P867" s="36"/>
      <c r="Q867" s="36"/>
      <c r="R867" s="36"/>
      <c r="S867" s="36"/>
      <c r="T867" s="36"/>
      <c r="U867" s="36"/>
      <c r="V867" s="36"/>
      <c r="W867" s="36"/>
      <c r="X867" s="36"/>
      <c r="BS867" s="1"/>
      <c r="BT867" s="1"/>
      <c r="BU867" s="1"/>
      <c r="BV867" s="1"/>
      <c r="BW867" s="1"/>
      <c r="BX867" s="1"/>
      <c r="BY867" s="1"/>
      <c r="BZ867" s="1"/>
      <c r="CA867" s="1"/>
      <c r="CB867" s="1"/>
      <c r="CC867" s="1"/>
      <c r="CD867" s="1"/>
      <c r="CE867" s="1"/>
      <c r="CF867" s="1"/>
      <c r="CG867" s="1"/>
      <c r="CH867" s="1"/>
      <c r="CI867" s="1"/>
      <c r="CJ867" s="1"/>
      <c r="CK867" s="1"/>
      <c r="CL867" s="1"/>
      <c r="CM867" s="1"/>
      <c r="CN867" s="1"/>
      <c r="CO867" s="1"/>
      <c r="CP867" s="1"/>
      <c r="CQ867" s="1"/>
      <c r="CR867" s="1"/>
      <c r="CS867" s="1"/>
      <c r="CT867" s="1"/>
      <c r="CU867" s="1"/>
      <c r="CV867" s="1"/>
      <c r="CW867" s="1"/>
      <c r="CX867" s="1"/>
      <c r="CY867" s="1"/>
      <c r="CZ867" s="1"/>
      <c r="DA867" s="1"/>
      <c r="DB867" s="1"/>
      <c r="DC867" s="1"/>
      <c r="DD867" s="1"/>
      <c r="DE867" s="1"/>
      <c r="DF867" s="1"/>
      <c r="DG867" s="1"/>
      <c r="DH867" s="1"/>
      <c r="DI867" s="1"/>
      <c r="DJ867" s="1"/>
      <c r="DK867" s="1"/>
      <c r="DL867" s="1"/>
      <c r="DM867" s="1"/>
      <c r="DN867" s="1"/>
      <c r="DO867" s="1"/>
    </row>
    <row r="868" spans="1:119" ht="13.5" customHeight="1" x14ac:dyDescent="0.2">
      <c r="A868" s="36"/>
      <c r="B868" s="36"/>
      <c r="C868" s="36"/>
      <c r="D868" s="36"/>
      <c r="E868" s="36"/>
      <c r="F868" s="36"/>
      <c r="G868" s="36"/>
      <c r="H868" s="36"/>
      <c r="I868" s="36"/>
      <c r="J868" s="36"/>
      <c r="K868" s="36"/>
      <c r="L868" s="36"/>
      <c r="M868" s="36"/>
      <c r="N868" s="36"/>
      <c r="O868" s="36"/>
      <c r="P868" s="36"/>
      <c r="Q868" s="36"/>
      <c r="R868" s="36"/>
      <c r="S868" s="36"/>
      <c r="T868" s="36"/>
      <c r="U868" s="36"/>
      <c r="V868" s="36"/>
      <c r="W868" s="36"/>
      <c r="X868" s="36"/>
      <c r="BS868" s="1"/>
      <c r="BT868" s="1"/>
      <c r="BU868" s="1"/>
      <c r="BV868" s="1"/>
      <c r="BW868" s="1"/>
      <c r="BX868" s="1"/>
      <c r="BY868" s="1"/>
      <c r="BZ868" s="1"/>
      <c r="CA868" s="1"/>
      <c r="CB868" s="1"/>
      <c r="CC868" s="1"/>
      <c r="CD868" s="1"/>
      <c r="CE868" s="1"/>
      <c r="CF868" s="1"/>
      <c r="CG868" s="1"/>
      <c r="CH868" s="1"/>
      <c r="CI868" s="1"/>
      <c r="CJ868" s="1"/>
      <c r="CK868" s="1"/>
      <c r="CL868" s="1"/>
      <c r="CM868" s="1"/>
      <c r="CN868" s="1"/>
      <c r="CO868" s="1"/>
      <c r="CP868" s="1"/>
      <c r="CQ868" s="1"/>
      <c r="CR868" s="1"/>
      <c r="CS868" s="1"/>
      <c r="CT868" s="1"/>
      <c r="CU868" s="1"/>
      <c r="CV868" s="1"/>
      <c r="CW868" s="1"/>
      <c r="CX868" s="1"/>
      <c r="CY868" s="1"/>
      <c r="CZ868" s="1"/>
      <c r="DA868" s="1"/>
      <c r="DB868" s="1"/>
      <c r="DC868" s="1"/>
      <c r="DD868" s="1"/>
      <c r="DE868" s="1"/>
      <c r="DF868" s="1"/>
      <c r="DG868" s="1"/>
      <c r="DH868" s="1"/>
      <c r="DI868" s="1"/>
      <c r="DJ868" s="1"/>
      <c r="DK868" s="1"/>
      <c r="DL868" s="1"/>
      <c r="DM868" s="1"/>
      <c r="DN868" s="1"/>
      <c r="DO868" s="1"/>
    </row>
    <row r="869" spans="1:119" ht="13.5" customHeight="1" x14ac:dyDescent="0.2">
      <c r="A869" s="36"/>
      <c r="B869" s="36"/>
      <c r="C869" s="36"/>
      <c r="D869" s="36"/>
      <c r="E869" s="36"/>
      <c r="F869" s="36"/>
      <c r="G869" s="36"/>
      <c r="H869" s="36"/>
      <c r="I869" s="36"/>
      <c r="J869" s="36"/>
      <c r="K869" s="36"/>
      <c r="L869" s="36"/>
      <c r="M869" s="36"/>
      <c r="N869" s="36"/>
      <c r="O869" s="36"/>
      <c r="P869" s="36"/>
      <c r="Q869" s="36"/>
      <c r="R869" s="36"/>
      <c r="S869" s="36"/>
      <c r="T869" s="36"/>
      <c r="U869" s="36"/>
      <c r="V869" s="36"/>
      <c r="W869" s="36"/>
      <c r="X869" s="36"/>
      <c r="BS869" s="1"/>
      <c r="BT869" s="1"/>
      <c r="BU869" s="1"/>
      <c r="BV869" s="1"/>
      <c r="BW869" s="1"/>
      <c r="BX869" s="1"/>
      <c r="BY869" s="1"/>
      <c r="BZ869" s="1"/>
      <c r="CA869" s="1"/>
      <c r="CB869" s="1"/>
      <c r="CC869" s="1"/>
      <c r="CD869" s="1"/>
      <c r="CE869" s="1"/>
      <c r="CF869" s="1"/>
      <c r="CG869" s="1"/>
      <c r="CH869" s="1"/>
      <c r="CI869" s="1"/>
      <c r="CJ869" s="1"/>
      <c r="CK869" s="1"/>
      <c r="CL869" s="1"/>
      <c r="CM869" s="1"/>
      <c r="CN869" s="1"/>
      <c r="CO869" s="1"/>
      <c r="CP869" s="1"/>
      <c r="CQ869" s="1"/>
      <c r="CR869" s="1"/>
      <c r="CS869" s="1"/>
      <c r="CT869" s="1"/>
      <c r="CU869" s="1"/>
      <c r="CV869" s="1"/>
      <c r="CW869" s="1"/>
      <c r="CX869" s="1"/>
      <c r="CY869" s="1"/>
      <c r="CZ869" s="1"/>
      <c r="DA869" s="1"/>
      <c r="DB869" s="1"/>
      <c r="DC869" s="1"/>
      <c r="DD869" s="1"/>
      <c r="DE869" s="1"/>
      <c r="DF869" s="1"/>
      <c r="DG869" s="1"/>
      <c r="DH869" s="1"/>
      <c r="DI869" s="1"/>
      <c r="DJ869" s="1"/>
      <c r="DK869" s="1"/>
      <c r="DL869" s="1"/>
      <c r="DM869" s="1"/>
      <c r="DN869" s="1"/>
      <c r="DO869" s="1"/>
    </row>
    <row r="870" spans="1:119" ht="13.5" customHeight="1" x14ac:dyDescent="0.2">
      <c r="A870" s="36"/>
      <c r="B870" s="36"/>
      <c r="C870" s="36"/>
      <c r="D870" s="36"/>
      <c r="E870" s="36"/>
      <c r="F870" s="36"/>
      <c r="G870" s="36"/>
      <c r="H870" s="36"/>
      <c r="I870" s="36"/>
      <c r="J870" s="36"/>
      <c r="K870" s="36"/>
      <c r="L870" s="36"/>
      <c r="M870" s="36"/>
      <c r="N870" s="36"/>
      <c r="O870" s="36"/>
      <c r="P870" s="36"/>
      <c r="Q870" s="36"/>
      <c r="R870" s="36"/>
      <c r="S870" s="36"/>
      <c r="T870" s="36"/>
      <c r="U870" s="36"/>
      <c r="V870" s="36"/>
      <c r="W870" s="36"/>
      <c r="X870" s="36"/>
      <c r="BS870" s="1"/>
      <c r="BT870" s="1"/>
      <c r="BU870" s="1"/>
      <c r="BV870" s="1"/>
      <c r="BW870" s="1"/>
      <c r="BX870" s="1"/>
      <c r="BY870" s="1"/>
      <c r="BZ870" s="1"/>
      <c r="CA870" s="1"/>
      <c r="CB870" s="1"/>
      <c r="CC870" s="1"/>
      <c r="CD870" s="1"/>
      <c r="CE870" s="1"/>
      <c r="CF870" s="1"/>
      <c r="CG870" s="1"/>
      <c r="CH870" s="1"/>
      <c r="CI870" s="1"/>
      <c r="CJ870" s="1"/>
      <c r="CK870" s="1"/>
      <c r="CL870" s="1"/>
      <c r="CM870" s="1"/>
      <c r="CN870" s="1"/>
      <c r="CO870" s="1"/>
      <c r="CP870" s="1"/>
      <c r="CQ870" s="1"/>
      <c r="CR870" s="1"/>
      <c r="CS870" s="1"/>
      <c r="CT870" s="1"/>
      <c r="CU870" s="1"/>
      <c r="CV870" s="1"/>
      <c r="CW870" s="1"/>
      <c r="CX870" s="1"/>
      <c r="CY870" s="1"/>
      <c r="CZ870" s="1"/>
      <c r="DA870" s="1"/>
      <c r="DB870" s="1"/>
      <c r="DC870" s="1"/>
      <c r="DD870" s="1"/>
      <c r="DE870" s="1"/>
      <c r="DF870" s="1"/>
      <c r="DG870" s="1"/>
      <c r="DH870" s="1"/>
      <c r="DI870" s="1"/>
      <c r="DJ870" s="1"/>
      <c r="DK870" s="1"/>
      <c r="DL870" s="1"/>
      <c r="DM870" s="1"/>
      <c r="DN870" s="1"/>
      <c r="DO870" s="1"/>
    </row>
    <row r="871" spans="1:119" ht="13.5" customHeight="1" x14ac:dyDescent="0.2">
      <c r="A871" s="36"/>
      <c r="B871" s="36"/>
      <c r="C871" s="36"/>
      <c r="D871" s="36"/>
      <c r="E871" s="36"/>
      <c r="F871" s="36"/>
      <c r="G871" s="36"/>
      <c r="H871" s="36"/>
      <c r="I871" s="36"/>
      <c r="J871" s="36"/>
      <c r="K871" s="36"/>
      <c r="L871" s="36"/>
      <c r="M871" s="36"/>
      <c r="N871" s="36"/>
      <c r="O871" s="36"/>
      <c r="P871" s="36"/>
      <c r="Q871" s="36"/>
      <c r="R871" s="36"/>
      <c r="S871" s="36"/>
      <c r="T871" s="36"/>
      <c r="U871" s="36"/>
      <c r="V871" s="36"/>
      <c r="W871" s="36"/>
      <c r="X871" s="36"/>
      <c r="BS871" s="1"/>
      <c r="BT871" s="1"/>
      <c r="BU871" s="1"/>
      <c r="BV871" s="1"/>
      <c r="BW871" s="1"/>
      <c r="BX871" s="1"/>
      <c r="BY871" s="1"/>
      <c r="BZ871" s="1"/>
      <c r="CA871" s="1"/>
      <c r="CB871" s="1"/>
      <c r="CC871" s="1"/>
      <c r="CD871" s="1"/>
      <c r="CE871" s="1"/>
      <c r="CF871" s="1"/>
      <c r="CG871" s="1"/>
      <c r="CH871" s="1"/>
      <c r="CI871" s="1"/>
      <c r="CJ871" s="1"/>
      <c r="CK871" s="1"/>
      <c r="CL871" s="1"/>
      <c r="CM871" s="1"/>
      <c r="CN871" s="1"/>
      <c r="CO871" s="1"/>
      <c r="CP871" s="1"/>
      <c r="CQ871" s="1"/>
      <c r="CR871" s="1"/>
      <c r="CS871" s="1"/>
      <c r="CT871" s="1"/>
      <c r="CU871" s="1"/>
      <c r="CV871" s="1"/>
      <c r="CW871" s="1"/>
      <c r="CX871" s="1"/>
      <c r="CY871" s="1"/>
      <c r="CZ871" s="1"/>
      <c r="DA871" s="1"/>
      <c r="DB871" s="1"/>
      <c r="DC871" s="1"/>
      <c r="DD871" s="1"/>
      <c r="DE871" s="1"/>
      <c r="DF871" s="1"/>
      <c r="DG871" s="1"/>
      <c r="DH871" s="1"/>
      <c r="DI871" s="1"/>
      <c r="DJ871" s="1"/>
      <c r="DK871" s="1"/>
      <c r="DL871" s="1"/>
      <c r="DM871" s="1"/>
      <c r="DN871" s="1"/>
      <c r="DO871" s="1"/>
    </row>
    <row r="872" spans="1:119" ht="13.5" customHeight="1" x14ac:dyDescent="0.2">
      <c r="A872" s="36"/>
      <c r="B872" s="36"/>
      <c r="C872" s="36"/>
      <c r="D872" s="36"/>
      <c r="E872" s="36"/>
      <c r="F872" s="36"/>
      <c r="G872" s="36"/>
      <c r="H872" s="36"/>
      <c r="I872" s="36"/>
      <c r="J872" s="36"/>
      <c r="K872" s="36"/>
      <c r="L872" s="36"/>
      <c r="M872" s="36"/>
      <c r="N872" s="36"/>
      <c r="O872" s="36"/>
      <c r="P872" s="36"/>
      <c r="Q872" s="36"/>
      <c r="R872" s="36"/>
      <c r="S872" s="36"/>
      <c r="T872" s="36"/>
      <c r="U872" s="36"/>
      <c r="V872" s="36"/>
      <c r="W872" s="36"/>
      <c r="X872" s="36"/>
      <c r="BS872" s="1"/>
      <c r="BT872" s="1"/>
      <c r="BU872" s="1"/>
      <c r="BV872" s="1"/>
      <c r="BW872" s="1"/>
      <c r="BX872" s="1"/>
      <c r="BY872" s="1"/>
      <c r="BZ872" s="1"/>
      <c r="CA872" s="1"/>
      <c r="CB872" s="1"/>
      <c r="CC872" s="1"/>
      <c r="CD872" s="1"/>
      <c r="CE872" s="1"/>
      <c r="CF872" s="1"/>
      <c r="CG872" s="1"/>
      <c r="CH872" s="1"/>
      <c r="CI872" s="1"/>
      <c r="CJ872" s="1"/>
      <c r="CK872" s="1"/>
      <c r="CL872" s="1"/>
      <c r="CM872" s="1"/>
      <c r="CN872" s="1"/>
      <c r="CO872" s="1"/>
      <c r="CP872" s="1"/>
      <c r="CQ872" s="1"/>
      <c r="CR872" s="1"/>
      <c r="CS872" s="1"/>
      <c r="CT872" s="1"/>
      <c r="CU872" s="1"/>
      <c r="CV872" s="1"/>
      <c r="CW872" s="1"/>
      <c r="CX872" s="1"/>
      <c r="CY872" s="1"/>
      <c r="CZ872" s="1"/>
      <c r="DA872" s="1"/>
      <c r="DB872" s="1"/>
      <c r="DC872" s="1"/>
      <c r="DD872" s="1"/>
      <c r="DE872" s="1"/>
      <c r="DF872" s="1"/>
      <c r="DG872" s="1"/>
      <c r="DH872" s="1"/>
      <c r="DI872" s="1"/>
      <c r="DJ872" s="1"/>
      <c r="DK872" s="1"/>
      <c r="DL872" s="1"/>
      <c r="DM872" s="1"/>
      <c r="DN872" s="1"/>
      <c r="DO872" s="1"/>
    </row>
    <row r="873" spans="1:119" ht="13.5" customHeight="1" x14ac:dyDescent="0.2">
      <c r="A873" s="36"/>
      <c r="B873" s="36"/>
      <c r="C873" s="36"/>
      <c r="D873" s="36"/>
      <c r="E873" s="36"/>
      <c r="F873" s="36"/>
      <c r="G873" s="36"/>
      <c r="H873" s="36"/>
      <c r="I873" s="36"/>
      <c r="J873" s="36"/>
      <c r="K873" s="36"/>
      <c r="L873" s="36"/>
      <c r="M873" s="36"/>
      <c r="N873" s="36"/>
      <c r="O873" s="36"/>
      <c r="P873" s="36"/>
      <c r="Q873" s="36"/>
      <c r="R873" s="36"/>
      <c r="S873" s="36"/>
      <c r="T873" s="36"/>
      <c r="U873" s="36"/>
      <c r="V873" s="36"/>
      <c r="W873" s="36"/>
      <c r="X873" s="36"/>
      <c r="BS873" s="1"/>
      <c r="BT873" s="1"/>
      <c r="BU873" s="1"/>
      <c r="BV873" s="1"/>
      <c r="BW873" s="1"/>
      <c r="BX873" s="1"/>
      <c r="BY873" s="1"/>
      <c r="BZ873" s="1"/>
      <c r="CA873" s="1"/>
      <c r="CB873" s="1"/>
      <c r="CC873" s="1"/>
      <c r="CD873" s="1"/>
      <c r="CE873" s="1"/>
      <c r="CF873" s="1"/>
      <c r="CG873" s="1"/>
      <c r="CH873" s="1"/>
      <c r="CI873" s="1"/>
      <c r="CJ873" s="1"/>
      <c r="CK873" s="1"/>
      <c r="CL873" s="1"/>
      <c r="CM873" s="1"/>
      <c r="CN873" s="1"/>
      <c r="CO873" s="1"/>
      <c r="CP873" s="1"/>
      <c r="CQ873" s="1"/>
      <c r="CR873" s="1"/>
      <c r="CS873" s="1"/>
      <c r="CT873" s="1"/>
      <c r="CU873" s="1"/>
      <c r="CV873" s="1"/>
      <c r="CW873" s="1"/>
      <c r="CX873" s="1"/>
      <c r="CY873" s="1"/>
      <c r="CZ873" s="1"/>
      <c r="DA873" s="1"/>
      <c r="DB873" s="1"/>
      <c r="DC873" s="1"/>
      <c r="DD873" s="1"/>
      <c r="DE873" s="1"/>
      <c r="DF873" s="1"/>
      <c r="DG873" s="1"/>
      <c r="DH873" s="1"/>
      <c r="DI873" s="1"/>
      <c r="DJ873" s="1"/>
      <c r="DK873" s="1"/>
      <c r="DL873" s="1"/>
      <c r="DM873" s="1"/>
      <c r="DN873" s="1"/>
      <c r="DO873" s="1"/>
    </row>
    <row r="874" spans="1:119" ht="13.5" customHeight="1" x14ac:dyDescent="0.2">
      <c r="A874" s="36"/>
      <c r="B874" s="36"/>
      <c r="C874" s="36"/>
      <c r="D874" s="36"/>
      <c r="E874" s="36"/>
      <c r="F874" s="36"/>
      <c r="G874" s="36"/>
      <c r="H874" s="36"/>
      <c r="I874" s="36"/>
      <c r="J874" s="36"/>
      <c r="K874" s="36"/>
      <c r="L874" s="36"/>
      <c r="M874" s="36"/>
      <c r="N874" s="36"/>
      <c r="O874" s="36"/>
      <c r="P874" s="36"/>
      <c r="Q874" s="36"/>
      <c r="R874" s="36"/>
      <c r="S874" s="36"/>
      <c r="T874" s="36"/>
      <c r="U874" s="36"/>
      <c r="V874" s="36"/>
      <c r="W874" s="36"/>
      <c r="X874" s="36"/>
      <c r="BS874" s="1"/>
      <c r="BT874" s="1"/>
      <c r="BU874" s="1"/>
      <c r="BV874" s="1"/>
      <c r="BW874" s="1"/>
      <c r="BX874" s="1"/>
      <c r="BY874" s="1"/>
      <c r="BZ874" s="1"/>
      <c r="CA874" s="1"/>
      <c r="CB874" s="1"/>
      <c r="CC874" s="1"/>
      <c r="CD874" s="1"/>
      <c r="CE874" s="1"/>
      <c r="CF874" s="1"/>
      <c r="CG874" s="1"/>
      <c r="CH874" s="1"/>
      <c r="CI874" s="1"/>
      <c r="CJ874" s="1"/>
      <c r="CK874" s="1"/>
      <c r="CL874" s="1"/>
      <c r="CM874" s="1"/>
      <c r="CN874" s="1"/>
      <c r="CO874" s="1"/>
      <c r="CP874" s="1"/>
      <c r="CQ874" s="1"/>
      <c r="CR874" s="1"/>
      <c r="CS874" s="1"/>
      <c r="CT874" s="1"/>
      <c r="CU874" s="1"/>
      <c r="CV874" s="1"/>
      <c r="CW874" s="1"/>
      <c r="CX874" s="1"/>
      <c r="CY874" s="1"/>
      <c r="CZ874" s="1"/>
      <c r="DA874" s="1"/>
      <c r="DB874" s="1"/>
      <c r="DC874" s="1"/>
      <c r="DD874" s="1"/>
      <c r="DE874" s="1"/>
      <c r="DF874" s="1"/>
      <c r="DG874" s="1"/>
      <c r="DH874" s="1"/>
      <c r="DI874" s="1"/>
      <c r="DJ874" s="1"/>
      <c r="DK874" s="1"/>
      <c r="DL874" s="1"/>
      <c r="DM874" s="1"/>
      <c r="DN874" s="1"/>
      <c r="DO874" s="1"/>
    </row>
    <row r="875" spans="1:119" ht="13.5" customHeight="1" x14ac:dyDescent="0.2">
      <c r="A875" s="36"/>
      <c r="B875" s="36"/>
      <c r="C875" s="36"/>
      <c r="D875" s="36"/>
      <c r="E875" s="36"/>
      <c r="F875" s="36"/>
      <c r="G875" s="36"/>
      <c r="H875" s="36"/>
      <c r="I875" s="36"/>
      <c r="J875" s="36"/>
      <c r="K875" s="36"/>
      <c r="L875" s="36"/>
      <c r="M875" s="36"/>
      <c r="N875" s="36"/>
      <c r="O875" s="36"/>
      <c r="P875" s="36"/>
      <c r="Q875" s="36"/>
      <c r="R875" s="36"/>
      <c r="S875" s="36"/>
      <c r="T875" s="36"/>
      <c r="U875" s="36"/>
      <c r="V875" s="36"/>
      <c r="W875" s="36"/>
      <c r="X875" s="36"/>
      <c r="BS875" s="1"/>
      <c r="BT875" s="1"/>
      <c r="BU875" s="1"/>
      <c r="BV875" s="1"/>
      <c r="BW875" s="1"/>
      <c r="BX875" s="1"/>
      <c r="BY875" s="1"/>
      <c r="BZ875" s="1"/>
      <c r="CA875" s="1"/>
      <c r="CB875" s="1"/>
      <c r="CC875" s="1"/>
      <c r="CD875" s="1"/>
      <c r="CE875" s="1"/>
      <c r="CF875" s="1"/>
      <c r="CG875" s="1"/>
      <c r="CH875" s="1"/>
      <c r="CI875" s="1"/>
      <c r="CJ875" s="1"/>
      <c r="CK875" s="1"/>
      <c r="CL875" s="1"/>
      <c r="CM875" s="1"/>
      <c r="CN875" s="1"/>
      <c r="CO875" s="1"/>
      <c r="CP875" s="1"/>
      <c r="CQ875" s="1"/>
      <c r="CR875" s="1"/>
      <c r="CS875" s="1"/>
      <c r="CT875" s="1"/>
      <c r="CU875" s="1"/>
      <c r="CV875" s="1"/>
      <c r="CW875" s="1"/>
      <c r="CX875" s="1"/>
      <c r="CY875" s="1"/>
      <c r="CZ875" s="1"/>
      <c r="DA875" s="1"/>
      <c r="DB875" s="1"/>
      <c r="DC875" s="1"/>
      <c r="DD875" s="1"/>
      <c r="DE875" s="1"/>
      <c r="DF875" s="1"/>
      <c r="DG875" s="1"/>
      <c r="DH875" s="1"/>
      <c r="DI875" s="1"/>
      <c r="DJ875" s="1"/>
      <c r="DK875" s="1"/>
      <c r="DL875" s="1"/>
      <c r="DM875" s="1"/>
      <c r="DN875" s="1"/>
      <c r="DO875" s="1"/>
    </row>
    <row r="876" spans="1:119" ht="13.5" customHeight="1" x14ac:dyDescent="0.2">
      <c r="A876" s="36"/>
      <c r="B876" s="36"/>
      <c r="C876" s="36"/>
      <c r="D876" s="36"/>
      <c r="E876" s="36"/>
      <c r="F876" s="36"/>
      <c r="G876" s="36"/>
      <c r="H876" s="36"/>
      <c r="I876" s="36"/>
      <c r="J876" s="36"/>
      <c r="K876" s="36"/>
      <c r="L876" s="36"/>
      <c r="M876" s="36"/>
      <c r="N876" s="36"/>
      <c r="O876" s="36"/>
      <c r="P876" s="36"/>
      <c r="Q876" s="36"/>
      <c r="R876" s="36"/>
      <c r="S876" s="36"/>
      <c r="T876" s="36"/>
      <c r="U876" s="36"/>
      <c r="V876" s="36"/>
      <c r="W876" s="36"/>
      <c r="X876" s="36"/>
      <c r="BS876" s="1"/>
      <c r="BT876" s="1"/>
      <c r="BU876" s="1"/>
      <c r="BV876" s="1"/>
      <c r="BW876" s="1"/>
      <c r="BX876" s="1"/>
      <c r="BY876" s="1"/>
      <c r="BZ876" s="1"/>
      <c r="CA876" s="1"/>
      <c r="CB876" s="1"/>
      <c r="CC876" s="1"/>
      <c r="CD876" s="1"/>
      <c r="CE876" s="1"/>
      <c r="CF876" s="1"/>
      <c r="CG876" s="1"/>
      <c r="CH876" s="1"/>
      <c r="CI876" s="1"/>
      <c r="CJ876" s="1"/>
      <c r="CK876" s="1"/>
      <c r="CL876" s="1"/>
      <c r="CM876" s="1"/>
      <c r="CN876" s="1"/>
      <c r="CO876" s="1"/>
      <c r="CP876" s="1"/>
      <c r="CQ876" s="1"/>
      <c r="CR876" s="1"/>
      <c r="CS876" s="1"/>
      <c r="CT876" s="1"/>
      <c r="CU876" s="1"/>
      <c r="CV876" s="1"/>
      <c r="CW876" s="1"/>
      <c r="CX876" s="1"/>
      <c r="CY876" s="1"/>
      <c r="CZ876" s="1"/>
      <c r="DA876" s="1"/>
      <c r="DB876" s="1"/>
      <c r="DC876" s="1"/>
      <c r="DD876" s="1"/>
      <c r="DE876" s="1"/>
      <c r="DF876" s="1"/>
      <c r="DG876" s="1"/>
      <c r="DH876" s="1"/>
      <c r="DI876" s="1"/>
      <c r="DJ876" s="1"/>
      <c r="DK876" s="1"/>
      <c r="DL876" s="1"/>
      <c r="DM876" s="1"/>
      <c r="DN876" s="1"/>
      <c r="DO876" s="1"/>
    </row>
    <row r="877" spans="1:119" ht="13.5" customHeight="1" x14ac:dyDescent="0.2">
      <c r="A877" s="36"/>
      <c r="B877" s="36"/>
      <c r="C877" s="36"/>
      <c r="D877" s="36"/>
      <c r="E877" s="36"/>
      <c r="F877" s="36"/>
      <c r="G877" s="36"/>
      <c r="H877" s="36"/>
      <c r="I877" s="36"/>
      <c r="J877" s="36"/>
      <c r="K877" s="36"/>
      <c r="L877" s="36"/>
      <c r="M877" s="36"/>
      <c r="N877" s="36"/>
      <c r="O877" s="36"/>
      <c r="P877" s="36"/>
      <c r="Q877" s="36"/>
      <c r="R877" s="36"/>
      <c r="S877" s="36"/>
      <c r="T877" s="36"/>
      <c r="U877" s="36"/>
      <c r="V877" s="36"/>
      <c r="W877" s="36"/>
      <c r="X877" s="36"/>
      <c r="BS877" s="1"/>
      <c r="BT877" s="1"/>
      <c r="BU877" s="1"/>
      <c r="BV877" s="1"/>
      <c r="BW877" s="1"/>
      <c r="BX877" s="1"/>
      <c r="BY877" s="1"/>
      <c r="BZ877" s="1"/>
      <c r="CA877" s="1"/>
      <c r="CB877" s="1"/>
      <c r="CC877" s="1"/>
      <c r="CD877" s="1"/>
      <c r="CE877" s="1"/>
      <c r="CF877" s="1"/>
      <c r="CG877" s="1"/>
      <c r="CH877" s="1"/>
      <c r="CI877" s="1"/>
      <c r="CJ877" s="1"/>
      <c r="CK877" s="1"/>
      <c r="CL877" s="1"/>
      <c r="CM877" s="1"/>
      <c r="CN877" s="1"/>
      <c r="CO877" s="1"/>
      <c r="CP877" s="1"/>
      <c r="CQ877" s="1"/>
      <c r="CR877" s="1"/>
      <c r="CS877" s="1"/>
      <c r="CT877" s="1"/>
      <c r="CU877" s="1"/>
      <c r="CV877" s="1"/>
      <c r="CW877" s="1"/>
      <c r="CX877" s="1"/>
      <c r="CY877" s="1"/>
      <c r="CZ877" s="1"/>
      <c r="DA877" s="1"/>
      <c r="DB877" s="1"/>
      <c r="DC877" s="1"/>
      <c r="DD877" s="1"/>
      <c r="DE877" s="1"/>
      <c r="DF877" s="1"/>
      <c r="DG877" s="1"/>
      <c r="DH877" s="1"/>
      <c r="DI877" s="1"/>
      <c r="DJ877" s="1"/>
      <c r="DK877" s="1"/>
      <c r="DL877" s="1"/>
      <c r="DM877" s="1"/>
      <c r="DN877" s="1"/>
      <c r="DO877" s="1"/>
    </row>
    <row r="878" spans="1:119" ht="13.5" customHeight="1" x14ac:dyDescent="0.2">
      <c r="A878" s="36"/>
      <c r="B878" s="36"/>
      <c r="C878" s="36"/>
      <c r="D878" s="36"/>
      <c r="E878" s="36"/>
      <c r="F878" s="36"/>
      <c r="G878" s="36"/>
      <c r="H878" s="36"/>
      <c r="I878" s="36"/>
      <c r="J878" s="36"/>
      <c r="K878" s="36"/>
      <c r="L878" s="36"/>
      <c r="M878" s="36"/>
      <c r="N878" s="36"/>
      <c r="O878" s="36"/>
      <c r="P878" s="36"/>
      <c r="Q878" s="36"/>
      <c r="R878" s="36"/>
      <c r="S878" s="36"/>
      <c r="T878" s="36"/>
      <c r="U878" s="36"/>
      <c r="V878" s="36"/>
      <c r="W878" s="36"/>
      <c r="X878" s="36"/>
      <c r="BS878" s="1"/>
      <c r="BT878" s="1"/>
      <c r="BU878" s="1"/>
      <c r="BV878" s="1"/>
      <c r="BW878" s="1"/>
      <c r="BX878" s="1"/>
      <c r="BY878" s="1"/>
      <c r="BZ878" s="1"/>
      <c r="CA878" s="1"/>
      <c r="CB878" s="1"/>
      <c r="CC878" s="1"/>
      <c r="CD878" s="1"/>
      <c r="CE878" s="1"/>
      <c r="CF878" s="1"/>
      <c r="CG878" s="1"/>
      <c r="CH878" s="1"/>
      <c r="CI878" s="1"/>
      <c r="CJ878" s="1"/>
      <c r="CK878" s="1"/>
      <c r="CL878" s="1"/>
      <c r="CM878" s="1"/>
      <c r="CN878" s="1"/>
      <c r="CO878" s="1"/>
      <c r="CP878" s="1"/>
      <c r="CQ878" s="1"/>
      <c r="CR878" s="1"/>
      <c r="CS878" s="1"/>
      <c r="CT878" s="1"/>
      <c r="CU878" s="1"/>
      <c r="CV878" s="1"/>
      <c r="CW878" s="1"/>
      <c r="CX878" s="1"/>
      <c r="CY878" s="1"/>
      <c r="CZ878" s="1"/>
      <c r="DA878" s="1"/>
      <c r="DB878" s="1"/>
      <c r="DC878" s="1"/>
      <c r="DD878" s="1"/>
      <c r="DE878" s="1"/>
      <c r="DF878" s="1"/>
      <c r="DG878" s="1"/>
      <c r="DH878" s="1"/>
      <c r="DI878" s="1"/>
      <c r="DJ878" s="1"/>
      <c r="DK878" s="1"/>
      <c r="DL878" s="1"/>
      <c r="DM878" s="1"/>
      <c r="DN878" s="1"/>
      <c r="DO878" s="1"/>
    </row>
    <row r="879" spans="1:119" ht="13.5" customHeight="1" x14ac:dyDescent="0.2">
      <c r="A879" s="36"/>
      <c r="B879" s="36"/>
      <c r="C879" s="36"/>
      <c r="D879" s="36"/>
      <c r="E879" s="36"/>
      <c r="F879" s="36"/>
      <c r="G879" s="36"/>
      <c r="H879" s="36"/>
      <c r="I879" s="36"/>
      <c r="J879" s="36"/>
      <c r="K879" s="36"/>
      <c r="L879" s="36"/>
      <c r="M879" s="36"/>
      <c r="N879" s="36"/>
      <c r="O879" s="36"/>
      <c r="P879" s="36"/>
      <c r="Q879" s="36"/>
      <c r="R879" s="36"/>
      <c r="S879" s="36"/>
      <c r="T879" s="36"/>
      <c r="U879" s="36"/>
      <c r="V879" s="36"/>
      <c r="W879" s="36"/>
      <c r="X879" s="36"/>
      <c r="BS879" s="1"/>
      <c r="BT879" s="1"/>
      <c r="BU879" s="1"/>
      <c r="BV879" s="1"/>
      <c r="BW879" s="1"/>
      <c r="BX879" s="1"/>
      <c r="BY879" s="1"/>
      <c r="BZ879" s="1"/>
      <c r="CA879" s="1"/>
      <c r="CB879" s="1"/>
      <c r="CC879" s="1"/>
      <c r="CD879" s="1"/>
      <c r="CE879" s="1"/>
      <c r="CF879" s="1"/>
      <c r="CG879" s="1"/>
      <c r="CH879" s="1"/>
      <c r="CI879" s="1"/>
      <c r="CJ879" s="1"/>
      <c r="CK879" s="1"/>
      <c r="CL879" s="1"/>
      <c r="CM879" s="1"/>
      <c r="CN879" s="1"/>
      <c r="CO879" s="1"/>
      <c r="CP879" s="1"/>
      <c r="CQ879" s="1"/>
      <c r="CR879" s="1"/>
      <c r="CS879" s="1"/>
      <c r="CT879" s="1"/>
      <c r="CU879" s="1"/>
      <c r="CV879" s="1"/>
      <c r="CW879" s="1"/>
      <c r="CX879" s="1"/>
      <c r="CY879" s="1"/>
      <c r="CZ879" s="1"/>
      <c r="DA879" s="1"/>
      <c r="DB879" s="1"/>
      <c r="DC879" s="1"/>
      <c r="DD879" s="1"/>
      <c r="DE879" s="1"/>
      <c r="DF879" s="1"/>
      <c r="DG879" s="1"/>
      <c r="DH879" s="1"/>
      <c r="DI879" s="1"/>
      <c r="DJ879" s="1"/>
      <c r="DK879" s="1"/>
      <c r="DL879" s="1"/>
      <c r="DM879" s="1"/>
      <c r="DN879" s="1"/>
      <c r="DO879" s="1"/>
    </row>
    <row r="880" spans="1:119" ht="13.5" customHeight="1" x14ac:dyDescent="0.2">
      <c r="A880" s="36"/>
      <c r="B880" s="36"/>
      <c r="C880" s="36"/>
      <c r="D880" s="36"/>
      <c r="E880" s="36"/>
      <c r="F880" s="36"/>
      <c r="G880" s="36"/>
      <c r="H880" s="36"/>
      <c r="I880" s="36"/>
      <c r="J880" s="36"/>
      <c r="K880" s="36"/>
      <c r="L880" s="36"/>
      <c r="M880" s="36"/>
      <c r="N880" s="36"/>
      <c r="O880" s="36"/>
      <c r="P880" s="36"/>
      <c r="Q880" s="36"/>
      <c r="R880" s="36"/>
      <c r="S880" s="36"/>
      <c r="T880" s="36"/>
      <c r="U880" s="36"/>
      <c r="V880" s="36"/>
      <c r="W880" s="36"/>
      <c r="X880" s="36"/>
      <c r="BS880" s="1"/>
      <c r="BT880" s="1"/>
      <c r="BU880" s="1"/>
      <c r="BV880" s="1"/>
      <c r="BW880" s="1"/>
      <c r="BX880" s="1"/>
      <c r="BY880" s="1"/>
      <c r="BZ880" s="1"/>
      <c r="CA880" s="1"/>
      <c r="CB880" s="1"/>
      <c r="CC880" s="1"/>
      <c r="CD880" s="1"/>
      <c r="CE880" s="1"/>
      <c r="CF880" s="1"/>
      <c r="CG880" s="1"/>
      <c r="CH880" s="1"/>
      <c r="CI880" s="1"/>
      <c r="CJ880" s="1"/>
      <c r="CK880" s="1"/>
      <c r="CL880" s="1"/>
      <c r="CM880" s="1"/>
      <c r="CN880" s="1"/>
      <c r="CO880" s="1"/>
      <c r="CP880" s="1"/>
      <c r="CQ880" s="1"/>
      <c r="CR880" s="1"/>
      <c r="CS880" s="1"/>
      <c r="CT880" s="1"/>
      <c r="CU880" s="1"/>
      <c r="CV880" s="1"/>
      <c r="CW880" s="1"/>
      <c r="CX880" s="1"/>
      <c r="CY880" s="1"/>
      <c r="CZ880" s="1"/>
      <c r="DA880" s="1"/>
      <c r="DB880" s="1"/>
      <c r="DC880" s="1"/>
      <c r="DD880" s="1"/>
      <c r="DE880" s="1"/>
      <c r="DF880" s="1"/>
      <c r="DG880" s="1"/>
      <c r="DH880" s="1"/>
      <c r="DI880" s="1"/>
      <c r="DJ880" s="1"/>
      <c r="DK880" s="1"/>
      <c r="DL880" s="1"/>
      <c r="DM880" s="1"/>
      <c r="DN880" s="1"/>
      <c r="DO880" s="1"/>
    </row>
    <row r="881" spans="1:119" ht="13.5" customHeight="1" x14ac:dyDescent="0.2">
      <c r="A881" s="36"/>
      <c r="B881" s="36"/>
      <c r="C881" s="36"/>
      <c r="D881" s="36"/>
      <c r="E881" s="36"/>
      <c r="F881" s="36"/>
      <c r="G881" s="36"/>
      <c r="H881" s="36"/>
      <c r="I881" s="36"/>
      <c r="J881" s="36"/>
      <c r="K881" s="36"/>
      <c r="L881" s="36"/>
      <c r="M881" s="36"/>
      <c r="N881" s="36"/>
      <c r="O881" s="36"/>
      <c r="P881" s="36"/>
      <c r="Q881" s="36"/>
      <c r="R881" s="36"/>
      <c r="S881" s="36"/>
      <c r="T881" s="36"/>
      <c r="U881" s="36"/>
      <c r="V881" s="36"/>
      <c r="W881" s="36"/>
      <c r="X881" s="36"/>
      <c r="BS881" s="1"/>
      <c r="BT881" s="1"/>
      <c r="BU881" s="1"/>
      <c r="BV881" s="1"/>
      <c r="BW881" s="1"/>
      <c r="BX881" s="1"/>
      <c r="BY881" s="1"/>
      <c r="BZ881" s="1"/>
      <c r="CA881" s="1"/>
      <c r="CB881" s="1"/>
      <c r="CC881" s="1"/>
      <c r="CD881" s="1"/>
      <c r="CE881" s="1"/>
      <c r="CF881" s="1"/>
      <c r="CG881" s="1"/>
      <c r="CH881" s="1"/>
      <c r="CI881" s="1"/>
      <c r="CJ881" s="1"/>
      <c r="CK881" s="1"/>
      <c r="CL881" s="1"/>
      <c r="CM881" s="1"/>
      <c r="CN881" s="1"/>
      <c r="CO881" s="1"/>
      <c r="CP881" s="1"/>
      <c r="CQ881" s="1"/>
      <c r="CR881" s="1"/>
      <c r="CS881" s="1"/>
      <c r="CT881" s="1"/>
      <c r="CU881" s="1"/>
      <c r="CV881" s="1"/>
      <c r="CW881" s="1"/>
      <c r="CX881" s="1"/>
      <c r="CY881" s="1"/>
      <c r="CZ881" s="1"/>
      <c r="DA881" s="1"/>
      <c r="DB881" s="1"/>
      <c r="DC881" s="1"/>
      <c r="DD881" s="1"/>
      <c r="DE881" s="1"/>
      <c r="DF881" s="1"/>
      <c r="DG881" s="1"/>
      <c r="DH881" s="1"/>
      <c r="DI881" s="1"/>
      <c r="DJ881" s="1"/>
      <c r="DK881" s="1"/>
      <c r="DL881" s="1"/>
      <c r="DM881" s="1"/>
      <c r="DN881" s="1"/>
      <c r="DO881" s="1"/>
    </row>
    <row r="882" spans="1:119" ht="13.5" customHeight="1" x14ac:dyDescent="0.2">
      <c r="A882" s="36"/>
      <c r="B882" s="36"/>
      <c r="C882" s="36"/>
      <c r="D882" s="36"/>
      <c r="E882" s="36"/>
      <c r="F882" s="36"/>
      <c r="G882" s="36"/>
      <c r="H882" s="36"/>
      <c r="I882" s="36"/>
      <c r="J882" s="36"/>
      <c r="K882" s="36"/>
      <c r="L882" s="36"/>
      <c r="M882" s="36"/>
      <c r="N882" s="36"/>
      <c r="O882" s="36"/>
      <c r="P882" s="36"/>
      <c r="Q882" s="36"/>
      <c r="R882" s="36"/>
      <c r="S882" s="36"/>
      <c r="T882" s="36"/>
      <c r="U882" s="36"/>
      <c r="V882" s="36"/>
      <c r="W882" s="36"/>
      <c r="X882" s="36"/>
      <c r="BS882" s="1"/>
      <c r="BT882" s="1"/>
      <c r="BU882" s="1"/>
      <c r="BV882" s="1"/>
      <c r="BW882" s="1"/>
      <c r="BX882" s="1"/>
      <c r="BY882" s="1"/>
      <c r="BZ882" s="1"/>
      <c r="CA882" s="1"/>
      <c r="CB882" s="1"/>
      <c r="CC882" s="1"/>
      <c r="CD882" s="1"/>
      <c r="CE882" s="1"/>
      <c r="CF882" s="1"/>
      <c r="CG882" s="1"/>
      <c r="CH882" s="1"/>
      <c r="CI882" s="1"/>
      <c r="CJ882" s="1"/>
      <c r="CK882" s="1"/>
      <c r="CL882" s="1"/>
      <c r="CM882" s="1"/>
      <c r="CN882" s="1"/>
      <c r="CO882" s="1"/>
      <c r="CP882" s="1"/>
      <c r="CQ882" s="1"/>
      <c r="CR882" s="1"/>
      <c r="CS882" s="1"/>
      <c r="CT882" s="1"/>
      <c r="CU882" s="1"/>
      <c r="CV882" s="1"/>
      <c r="CW882" s="1"/>
      <c r="CX882" s="1"/>
      <c r="CY882" s="1"/>
      <c r="CZ882" s="1"/>
      <c r="DA882" s="1"/>
      <c r="DB882" s="1"/>
      <c r="DC882" s="1"/>
      <c r="DD882" s="1"/>
      <c r="DE882" s="1"/>
      <c r="DF882" s="1"/>
      <c r="DG882" s="1"/>
      <c r="DH882" s="1"/>
      <c r="DI882" s="1"/>
      <c r="DJ882" s="1"/>
      <c r="DK882" s="1"/>
      <c r="DL882" s="1"/>
      <c r="DM882" s="1"/>
      <c r="DN882" s="1"/>
      <c r="DO882" s="1"/>
    </row>
    <row r="883" spans="1:119" ht="13.5" customHeight="1" x14ac:dyDescent="0.2">
      <c r="A883" s="36"/>
      <c r="B883" s="36"/>
      <c r="C883" s="36"/>
      <c r="D883" s="36"/>
      <c r="E883" s="36"/>
      <c r="F883" s="36"/>
      <c r="G883" s="36"/>
      <c r="H883" s="36"/>
      <c r="I883" s="36"/>
      <c r="J883" s="36"/>
      <c r="K883" s="36"/>
      <c r="L883" s="36"/>
      <c r="M883" s="36"/>
      <c r="N883" s="36"/>
      <c r="O883" s="36"/>
      <c r="P883" s="36"/>
      <c r="Q883" s="36"/>
      <c r="R883" s="36"/>
      <c r="S883" s="36"/>
      <c r="T883" s="36"/>
      <c r="U883" s="36"/>
      <c r="V883" s="36"/>
      <c r="W883" s="36"/>
      <c r="X883" s="36"/>
      <c r="BS883" s="1"/>
      <c r="BT883" s="1"/>
      <c r="BU883" s="1"/>
      <c r="BV883" s="1"/>
      <c r="BW883" s="1"/>
      <c r="BX883" s="1"/>
      <c r="BY883" s="1"/>
      <c r="BZ883" s="1"/>
      <c r="CA883" s="1"/>
      <c r="CB883" s="1"/>
      <c r="CC883" s="1"/>
      <c r="CD883" s="1"/>
      <c r="CE883" s="1"/>
      <c r="CF883" s="1"/>
      <c r="CG883" s="1"/>
      <c r="CH883" s="1"/>
      <c r="CI883" s="1"/>
      <c r="CJ883" s="1"/>
      <c r="CK883" s="1"/>
      <c r="CL883" s="1"/>
      <c r="CM883" s="1"/>
      <c r="CN883" s="1"/>
      <c r="CO883" s="1"/>
      <c r="CP883" s="1"/>
      <c r="CQ883" s="1"/>
      <c r="CR883" s="1"/>
      <c r="CS883" s="1"/>
      <c r="CT883" s="1"/>
      <c r="CU883" s="1"/>
      <c r="CV883" s="1"/>
      <c r="CW883" s="1"/>
      <c r="CX883" s="1"/>
      <c r="CY883" s="1"/>
      <c r="CZ883" s="1"/>
      <c r="DA883" s="1"/>
      <c r="DB883" s="1"/>
      <c r="DC883" s="1"/>
      <c r="DD883" s="1"/>
      <c r="DE883" s="1"/>
      <c r="DF883" s="1"/>
      <c r="DG883" s="1"/>
      <c r="DH883" s="1"/>
      <c r="DI883" s="1"/>
      <c r="DJ883" s="1"/>
      <c r="DK883" s="1"/>
      <c r="DL883" s="1"/>
      <c r="DM883" s="1"/>
      <c r="DN883" s="1"/>
      <c r="DO883" s="1"/>
    </row>
    <row r="884" spans="1:119" ht="13.5" customHeight="1" x14ac:dyDescent="0.2">
      <c r="A884" s="36"/>
      <c r="B884" s="36"/>
      <c r="C884" s="36"/>
      <c r="D884" s="36"/>
      <c r="E884" s="36"/>
      <c r="F884" s="36"/>
      <c r="G884" s="36"/>
      <c r="H884" s="36"/>
      <c r="I884" s="36"/>
      <c r="J884" s="36"/>
      <c r="K884" s="36"/>
      <c r="L884" s="36"/>
      <c r="M884" s="36"/>
      <c r="N884" s="36"/>
      <c r="O884" s="36"/>
      <c r="P884" s="36"/>
      <c r="Q884" s="36"/>
      <c r="R884" s="36"/>
      <c r="S884" s="36"/>
      <c r="T884" s="36"/>
      <c r="U884" s="36"/>
      <c r="V884" s="36"/>
      <c r="W884" s="36"/>
      <c r="X884" s="36"/>
      <c r="BS884" s="1"/>
      <c r="BT884" s="1"/>
      <c r="BU884" s="1"/>
      <c r="BV884" s="1"/>
      <c r="BW884" s="1"/>
      <c r="BX884" s="1"/>
      <c r="BY884" s="1"/>
      <c r="BZ884" s="1"/>
      <c r="CA884" s="1"/>
      <c r="CB884" s="1"/>
      <c r="CC884" s="1"/>
      <c r="CD884" s="1"/>
      <c r="CE884" s="1"/>
      <c r="CF884" s="1"/>
      <c r="CG884" s="1"/>
      <c r="CH884" s="1"/>
      <c r="CI884" s="1"/>
      <c r="CJ884" s="1"/>
      <c r="CK884" s="1"/>
      <c r="CL884" s="1"/>
      <c r="CM884" s="1"/>
      <c r="CN884" s="1"/>
      <c r="CO884" s="1"/>
      <c r="CP884" s="1"/>
      <c r="CQ884" s="1"/>
      <c r="CR884" s="1"/>
      <c r="CS884" s="1"/>
      <c r="CT884" s="1"/>
      <c r="CU884" s="1"/>
      <c r="CV884" s="1"/>
      <c r="CW884" s="1"/>
      <c r="CX884" s="1"/>
      <c r="CY884" s="1"/>
      <c r="CZ884" s="1"/>
      <c r="DA884" s="1"/>
      <c r="DB884" s="1"/>
      <c r="DC884" s="1"/>
      <c r="DD884" s="1"/>
      <c r="DE884" s="1"/>
      <c r="DF884" s="1"/>
      <c r="DG884" s="1"/>
      <c r="DH884" s="1"/>
      <c r="DI884" s="1"/>
      <c r="DJ884" s="1"/>
      <c r="DK884" s="1"/>
      <c r="DL884" s="1"/>
      <c r="DM884" s="1"/>
      <c r="DN884" s="1"/>
      <c r="DO884" s="1"/>
    </row>
    <row r="885" spans="1:119" ht="13.5" customHeight="1" x14ac:dyDescent="0.2">
      <c r="A885" s="36"/>
      <c r="B885" s="36"/>
      <c r="C885" s="36"/>
      <c r="D885" s="36"/>
      <c r="E885" s="36"/>
      <c r="F885" s="36"/>
      <c r="G885" s="36"/>
      <c r="H885" s="36"/>
      <c r="I885" s="36"/>
      <c r="J885" s="36"/>
      <c r="K885" s="36"/>
      <c r="L885" s="36"/>
      <c r="M885" s="36"/>
      <c r="N885" s="36"/>
      <c r="O885" s="36"/>
      <c r="P885" s="36"/>
      <c r="Q885" s="36"/>
      <c r="R885" s="36"/>
      <c r="S885" s="36"/>
      <c r="T885" s="36"/>
      <c r="U885" s="36"/>
      <c r="V885" s="36"/>
      <c r="W885" s="36"/>
      <c r="X885" s="36"/>
      <c r="BS885" s="1"/>
      <c r="BT885" s="1"/>
      <c r="BU885" s="1"/>
      <c r="BV885" s="1"/>
      <c r="BW885" s="1"/>
      <c r="BX885" s="1"/>
      <c r="BY885" s="1"/>
      <c r="BZ885" s="1"/>
      <c r="CA885" s="1"/>
      <c r="CB885" s="1"/>
      <c r="CC885" s="1"/>
      <c r="CD885" s="1"/>
      <c r="CE885" s="1"/>
      <c r="CF885" s="1"/>
      <c r="CG885" s="1"/>
      <c r="CH885" s="1"/>
      <c r="CI885" s="1"/>
      <c r="CJ885" s="1"/>
      <c r="CK885" s="1"/>
      <c r="CL885" s="1"/>
      <c r="CM885" s="1"/>
      <c r="CN885" s="1"/>
      <c r="CO885" s="1"/>
      <c r="CP885" s="1"/>
      <c r="CQ885" s="1"/>
      <c r="CR885" s="1"/>
      <c r="CS885" s="1"/>
      <c r="CT885" s="1"/>
      <c r="CU885" s="1"/>
      <c r="CV885" s="1"/>
      <c r="CW885" s="1"/>
      <c r="CX885" s="1"/>
      <c r="CY885" s="1"/>
      <c r="CZ885" s="1"/>
      <c r="DA885" s="1"/>
      <c r="DB885" s="1"/>
      <c r="DC885" s="1"/>
      <c r="DD885" s="1"/>
      <c r="DE885" s="1"/>
      <c r="DF885" s="1"/>
      <c r="DG885" s="1"/>
      <c r="DH885" s="1"/>
      <c r="DI885" s="1"/>
      <c r="DJ885" s="1"/>
      <c r="DK885" s="1"/>
      <c r="DL885" s="1"/>
      <c r="DM885" s="1"/>
      <c r="DN885" s="1"/>
      <c r="DO885" s="1"/>
    </row>
    <row r="886" spans="1:119" ht="13.5" customHeight="1" x14ac:dyDescent="0.2">
      <c r="A886" s="36"/>
      <c r="B886" s="36"/>
      <c r="C886" s="36"/>
      <c r="D886" s="36"/>
      <c r="E886" s="36"/>
      <c r="F886" s="36"/>
      <c r="G886" s="36"/>
      <c r="H886" s="36"/>
      <c r="I886" s="36"/>
      <c r="J886" s="36"/>
      <c r="K886" s="36"/>
      <c r="L886" s="36"/>
      <c r="M886" s="36"/>
      <c r="N886" s="36"/>
      <c r="O886" s="36"/>
      <c r="P886" s="36"/>
      <c r="Q886" s="36"/>
      <c r="R886" s="36"/>
      <c r="S886" s="36"/>
      <c r="T886" s="36"/>
      <c r="U886" s="36"/>
      <c r="V886" s="36"/>
      <c r="W886" s="36"/>
      <c r="X886" s="36"/>
      <c r="BS886" s="1"/>
      <c r="BT886" s="1"/>
      <c r="BU886" s="1"/>
      <c r="BV886" s="1"/>
      <c r="BW886" s="1"/>
      <c r="BX886" s="1"/>
      <c r="BY886" s="1"/>
      <c r="BZ886" s="1"/>
      <c r="CA886" s="1"/>
      <c r="CB886" s="1"/>
      <c r="CC886" s="1"/>
      <c r="CD886" s="1"/>
      <c r="CE886" s="1"/>
      <c r="CF886" s="1"/>
      <c r="CG886" s="1"/>
      <c r="CH886" s="1"/>
      <c r="CI886" s="1"/>
      <c r="CJ886" s="1"/>
      <c r="CK886" s="1"/>
      <c r="CL886" s="1"/>
      <c r="CM886" s="1"/>
      <c r="CN886" s="1"/>
      <c r="CO886" s="1"/>
      <c r="CP886" s="1"/>
      <c r="CQ886" s="1"/>
      <c r="CR886" s="1"/>
      <c r="CS886" s="1"/>
      <c r="CT886" s="1"/>
      <c r="CU886" s="1"/>
      <c r="CV886" s="1"/>
      <c r="CW886" s="1"/>
      <c r="CX886" s="1"/>
      <c r="CY886" s="1"/>
      <c r="CZ886" s="1"/>
      <c r="DA886" s="1"/>
      <c r="DB886" s="1"/>
      <c r="DC886" s="1"/>
      <c r="DD886" s="1"/>
      <c r="DE886" s="1"/>
      <c r="DF886" s="1"/>
      <c r="DG886" s="1"/>
      <c r="DH886" s="1"/>
      <c r="DI886" s="1"/>
      <c r="DJ886" s="1"/>
      <c r="DK886" s="1"/>
      <c r="DL886" s="1"/>
      <c r="DM886" s="1"/>
      <c r="DN886" s="1"/>
      <c r="DO886" s="1"/>
    </row>
    <row r="887" spans="1:119" ht="13.5" customHeight="1" x14ac:dyDescent="0.2">
      <c r="A887" s="36"/>
      <c r="B887" s="36"/>
      <c r="C887" s="36"/>
      <c r="D887" s="36"/>
      <c r="E887" s="36"/>
      <c r="F887" s="36"/>
      <c r="G887" s="36"/>
      <c r="H887" s="36"/>
      <c r="I887" s="36"/>
      <c r="J887" s="36"/>
      <c r="K887" s="36"/>
      <c r="L887" s="36"/>
      <c r="M887" s="36"/>
      <c r="N887" s="36"/>
      <c r="O887" s="36"/>
      <c r="P887" s="36"/>
      <c r="Q887" s="36"/>
      <c r="R887" s="36"/>
      <c r="S887" s="36"/>
      <c r="T887" s="36"/>
      <c r="U887" s="36"/>
      <c r="V887" s="36"/>
      <c r="W887" s="36"/>
      <c r="X887" s="36"/>
      <c r="BS887" s="1"/>
      <c r="BT887" s="1"/>
      <c r="BU887" s="1"/>
      <c r="BV887" s="1"/>
      <c r="BW887" s="1"/>
      <c r="BX887" s="1"/>
      <c r="BY887" s="1"/>
      <c r="BZ887" s="1"/>
      <c r="CA887" s="1"/>
      <c r="CB887" s="1"/>
      <c r="CC887" s="1"/>
      <c r="CD887" s="1"/>
      <c r="CE887" s="1"/>
      <c r="CF887" s="1"/>
      <c r="CG887" s="1"/>
      <c r="CH887" s="1"/>
      <c r="CI887" s="1"/>
      <c r="CJ887" s="1"/>
      <c r="CK887" s="1"/>
      <c r="CL887" s="1"/>
      <c r="CM887" s="1"/>
      <c r="CN887" s="1"/>
      <c r="CO887" s="1"/>
      <c r="CP887" s="1"/>
      <c r="CQ887" s="1"/>
      <c r="CR887" s="1"/>
      <c r="CS887" s="1"/>
      <c r="CT887" s="1"/>
      <c r="CU887" s="1"/>
      <c r="CV887" s="1"/>
      <c r="CW887" s="1"/>
      <c r="CX887" s="1"/>
      <c r="CY887" s="1"/>
      <c r="CZ887" s="1"/>
      <c r="DA887" s="1"/>
      <c r="DB887" s="1"/>
      <c r="DC887" s="1"/>
      <c r="DD887" s="1"/>
      <c r="DE887" s="1"/>
      <c r="DF887" s="1"/>
      <c r="DG887" s="1"/>
      <c r="DH887" s="1"/>
      <c r="DI887" s="1"/>
      <c r="DJ887" s="1"/>
      <c r="DK887" s="1"/>
      <c r="DL887" s="1"/>
      <c r="DM887" s="1"/>
      <c r="DN887" s="1"/>
      <c r="DO887" s="1"/>
    </row>
    <row r="888" spans="1:119" ht="13.5" customHeight="1" x14ac:dyDescent="0.2">
      <c r="A888" s="36"/>
      <c r="B888" s="36"/>
      <c r="C888" s="36"/>
      <c r="D888" s="36"/>
      <c r="E888" s="36"/>
      <c r="F888" s="36"/>
      <c r="G888" s="36"/>
      <c r="H888" s="36"/>
      <c r="I888" s="36"/>
      <c r="J888" s="36"/>
      <c r="K888" s="36"/>
      <c r="L888" s="36"/>
      <c r="M888" s="36"/>
      <c r="N888" s="36"/>
      <c r="O888" s="36"/>
      <c r="P888" s="36"/>
      <c r="Q888" s="36"/>
      <c r="R888" s="36"/>
      <c r="S888" s="36"/>
      <c r="T888" s="36"/>
      <c r="U888" s="36"/>
      <c r="V888" s="36"/>
      <c r="W888" s="36"/>
      <c r="X888" s="36"/>
      <c r="BS888" s="1"/>
      <c r="BT888" s="1"/>
      <c r="BU888" s="1"/>
      <c r="BV888" s="1"/>
      <c r="BW888" s="1"/>
      <c r="BX888" s="1"/>
      <c r="BY888" s="1"/>
      <c r="BZ888" s="1"/>
      <c r="CA888" s="1"/>
      <c r="CB888" s="1"/>
      <c r="CC888" s="1"/>
      <c r="CD888" s="1"/>
      <c r="CE888" s="1"/>
      <c r="CF888" s="1"/>
      <c r="CG888" s="1"/>
      <c r="CH888" s="1"/>
      <c r="CI888" s="1"/>
      <c r="CJ888" s="1"/>
      <c r="CK888" s="1"/>
      <c r="CL888" s="1"/>
      <c r="CM888" s="1"/>
      <c r="CN888" s="1"/>
      <c r="CO888" s="1"/>
      <c r="CP888" s="1"/>
      <c r="CQ888" s="1"/>
      <c r="CR888" s="1"/>
      <c r="CS888" s="1"/>
      <c r="CT888" s="1"/>
      <c r="CU888" s="1"/>
      <c r="CV888" s="1"/>
      <c r="CW888" s="1"/>
      <c r="CX888" s="1"/>
      <c r="CY888" s="1"/>
      <c r="CZ888" s="1"/>
      <c r="DA888" s="1"/>
      <c r="DB888" s="1"/>
      <c r="DC888" s="1"/>
      <c r="DD888" s="1"/>
      <c r="DE888" s="1"/>
      <c r="DF888" s="1"/>
      <c r="DG888" s="1"/>
      <c r="DH888" s="1"/>
      <c r="DI888" s="1"/>
      <c r="DJ888" s="1"/>
      <c r="DK888" s="1"/>
      <c r="DL888" s="1"/>
      <c r="DM888" s="1"/>
      <c r="DN888" s="1"/>
      <c r="DO888" s="1"/>
    </row>
    <row r="889" spans="1:119" ht="13.5" customHeight="1" x14ac:dyDescent="0.2">
      <c r="A889" s="36"/>
      <c r="B889" s="36"/>
      <c r="C889" s="36"/>
      <c r="D889" s="36"/>
      <c r="E889" s="36"/>
      <c r="F889" s="36"/>
      <c r="G889" s="36"/>
      <c r="H889" s="36"/>
      <c r="I889" s="36"/>
      <c r="J889" s="36"/>
      <c r="K889" s="36"/>
      <c r="L889" s="36"/>
      <c r="M889" s="36"/>
      <c r="N889" s="36"/>
      <c r="O889" s="36"/>
      <c r="P889" s="36"/>
      <c r="Q889" s="36"/>
      <c r="R889" s="36"/>
      <c r="S889" s="36"/>
      <c r="T889" s="36"/>
      <c r="U889" s="36"/>
      <c r="V889" s="36"/>
      <c r="W889" s="36"/>
      <c r="X889" s="36"/>
      <c r="BS889" s="1"/>
      <c r="BT889" s="1"/>
      <c r="BU889" s="1"/>
      <c r="BV889" s="1"/>
      <c r="BW889" s="1"/>
      <c r="BX889" s="1"/>
      <c r="BY889" s="1"/>
      <c r="BZ889" s="1"/>
      <c r="CA889" s="1"/>
      <c r="CB889" s="1"/>
      <c r="CC889" s="1"/>
      <c r="CD889" s="1"/>
      <c r="CE889" s="1"/>
      <c r="CF889" s="1"/>
      <c r="CG889" s="1"/>
      <c r="CH889" s="1"/>
      <c r="CI889" s="1"/>
      <c r="CJ889" s="1"/>
      <c r="CK889" s="1"/>
      <c r="CL889" s="1"/>
      <c r="CM889" s="1"/>
      <c r="CN889" s="1"/>
      <c r="CO889" s="1"/>
      <c r="CP889" s="1"/>
      <c r="CQ889" s="1"/>
      <c r="CR889" s="1"/>
      <c r="CS889" s="1"/>
      <c r="CT889" s="1"/>
      <c r="CU889" s="1"/>
      <c r="CV889" s="1"/>
      <c r="CW889" s="1"/>
      <c r="CX889" s="1"/>
      <c r="CY889" s="1"/>
      <c r="CZ889" s="1"/>
      <c r="DA889" s="1"/>
      <c r="DB889" s="1"/>
      <c r="DC889" s="1"/>
      <c r="DD889" s="1"/>
      <c r="DE889" s="1"/>
      <c r="DF889" s="1"/>
      <c r="DG889" s="1"/>
      <c r="DH889" s="1"/>
      <c r="DI889" s="1"/>
      <c r="DJ889" s="1"/>
      <c r="DK889" s="1"/>
      <c r="DL889" s="1"/>
      <c r="DM889" s="1"/>
      <c r="DN889" s="1"/>
      <c r="DO889" s="1"/>
    </row>
    <row r="890" spans="1:119" ht="13.5" customHeight="1" x14ac:dyDescent="0.2">
      <c r="A890" s="36"/>
      <c r="B890" s="36"/>
      <c r="C890" s="36"/>
      <c r="D890" s="36"/>
      <c r="E890" s="36"/>
      <c r="F890" s="36"/>
      <c r="G890" s="36"/>
      <c r="H890" s="36"/>
      <c r="I890" s="36"/>
      <c r="J890" s="36"/>
      <c r="K890" s="36"/>
      <c r="L890" s="36"/>
      <c r="M890" s="36"/>
      <c r="N890" s="36"/>
      <c r="O890" s="36"/>
      <c r="P890" s="36"/>
      <c r="Q890" s="36"/>
      <c r="R890" s="36"/>
      <c r="S890" s="36"/>
      <c r="T890" s="36"/>
      <c r="U890" s="36"/>
      <c r="V890" s="36"/>
      <c r="W890" s="36"/>
      <c r="X890" s="36"/>
      <c r="BS890" s="1"/>
      <c r="BT890" s="1"/>
      <c r="BU890" s="1"/>
      <c r="BV890" s="1"/>
      <c r="BW890" s="1"/>
      <c r="BX890" s="1"/>
      <c r="BY890" s="1"/>
      <c r="BZ890" s="1"/>
      <c r="CA890" s="1"/>
      <c r="CB890" s="1"/>
      <c r="CC890" s="1"/>
      <c r="CD890" s="1"/>
      <c r="CE890" s="1"/>
      <c r="CF890" s="1"/>
      <c r="CG890" s="1"/>
      <c r="CH890" s="1"/>
      <c r="CI890" s="1"/>
      <c r="CJ890" s="1"/>
      <c r="CK890" s="1"/>
      <c r="CL890" s="1"/>
      <c r="CM890" s="1"/>
      <c r="CN890" s="1"/>
      <c r="CO890" s="1"/>
      <c r="CP890" s="1"/>
      <c r="CQ890" s="1"/>
      <c r="CR890" s="1"/>
      <c r="CS890" s="1"/>
      <c r="CT890" s="1"/>
      <c r="CU890" s="1"/>
      <c r="CV890" s="1"/>
      <c r="CW890" s="1"/>
      <c r="CX890" s="1"/>
      <c r="CY890" s="1"/>
      <c r="CZ890" s="1"/>
      <c r="DA890" s="1"/>
      <c r="DB890" s="1"/>
      <c r="DC890" s="1"/>
      <c r="DD890" s="1"/>
      <c r="DE890" s="1"/>
      <c r="DF890" s="1"/>
      <c r="DG890" s="1"/>
      <c r="DH890" s="1"/>
      <c r="DI890" s="1"/>
      <c r="DJ890" s="1"/>
      <c r="DK890" s="1"/>
      <c r="DL890" s="1"/>
      <c r="DM890" s="1"/>
      <c r="DN890" s="1"/>
      <c r="DO890" s="1"/>
    </row>
    <row r="891" spans="1:119" ht="13.5" customHeight="1" x14ac:dyDescent="0.2">
      <c r="A891" s="36"/>
      <c r="B891" s="36"/>
      <c r="C891" s="36"/>
      <c r="D891" s="36"/>
      <c r="E891" s="36"/>
      <c r="F891" s="36"/>
      <c r="G891" s="36"/>
      <c r="H891" s="36"/>
      <c r="I891" s="36"/>
      <c r="J891" s="36"/>
      <c r="K891" s="36"/>
      <c r="L891" s="36"/>
      <c r="M891" s="36"/>
      <c r="N891" s="36"/>
      <c r="O891" s="36"/>
      <c r="P891" s="36"/>
      <c r="Q891" s="36"/>
      <c r="R891" s="36"/>
      <c r="S891" s="36"/>
      <c r="T891" s="36"/>
      <c r="U891" s="36"/>
      <c r="V891" s="36"/>
      <c r="W891" s="36"/>
      <c r="X891" s="36"/>
      <c r="BS891" s="1"/>
      <c r="BT891" s="1"/>
      <c r="BU891" s="1"/>
      <c r="BV891" s="1"/>
      <c r="BW891" s="1"/>
      <c r="BX891" s="1"/>
      <c r="BY891" s="1"/>
      <c r="BZ891" s="1"/>
      <c r="CA891" s="1"/>
      <c r="CB891" s="1"/>
      <c r="CC891" s="1"/>
      <c r="CD891" s="1"/>
      <c r="CE891" s="1"/>
      <c r="CF891" s="1"/>
      <c r="CG891" s="1"/>
      <c r="CH891" s="1"/>
      <c r="CI891" s="1"/>
      <c r="CJ891" s="1"/>
      <c r="CK891" s="1"/>
      <c r="CL891" s="1"/>
      <c r="CM891" s="1"/>
      <c r="CN891" s="1"/>
      <c r="CO891" s="1"/>
      <c r="CP891" s="1"/>
      <c r="CQ891" s="1"/>
      <c r="CR891" s="1"/>
      <c r="CS891" s="1"/>
      <c r="CT891" s="1"/>
      <c r="CU891" s="1"/>
      <c r="CV891" s="1"/>
      <c r="CW891" s="1"/>
      <c r="CX891" s="1"/>
      <c r="CY891" s="1"/>
      <c r="CZ891" s="1"/>
      <c r="DA891" s="1"/>
      <c r="DB891" s="1"/>
      <c r="DC891" s="1"/>
      <c r="DD891" s="1"/>
      <c r="DE891" s="1"/>
      <c r="DF891" s="1"/>
      <c r="DG891" s="1"/>
      <c r="DH891" s="1"/>
      <c r="DI891" s="1"/>
      <c r="DJ891" s="1"/>
      <c r="DK891" s="1"/>
      <c r="DL891" s="1"/>
      <c r="DM891" s="1"/>
      <c r="DN891" s="1"/>
      <c r="DO891" s="1"/>
    </row>
    <row r="892" spans="1:119" ht="13.5" customHeight="1" x14ac:dyDescent="0.2">
      <c r="A892" s="36"/>
      <c r="B892" s="36"/>
      <c r="C892" s="36"/>
      <c r="D892" s="36"/>
      <c r="E892" s="36"/>
      <c r="F892" s="36"/>
      <c r="G892" s="36"/>
      <c r="H892" s="36"/>
      <c r="I892" s="36"/>
      <c r="J892" s="36"/>
      <c r="K892" s="36"/>
      <c r="L892" s="36"/>
      <c r="M892" s="36"/>
      <c r="N892" s="36"/>
      <c r="O892" s="36"/>
      <c r="P892" s="36"/>
      <c r="Q892" s="36"/>
      <c r="R892" s="36"/>
      <c r="S892" s="36"/>
      <c r="T892" s="36"/>
      <c r="U892" s="36"/>
      <c r="V892" s="36"/>
      <c r="W892" s="36"/>
      <c r="X892" s="36"/>
      <c r="BS892" s="1"/>
      <c r="BT892" s="1"/>
      <c r="BU892" s="1"/>
      <c r="BV892" s="1"/>
      <c r="BW892" s="1"/>
      <c r="BX892" s="1"/>
      <c r="BY892" s="1"/>
      <c r="BZ892" s="1"/>
      <c r="CA892" s="1"/>
      <c r="CB892" s="1"/>
      <c r="CC892" s="1"/>
      <c r="CD892" s="1"/>
      <c r="CE892" s="1"/>
      <c r="CF892" s="1"/>
      <c r="CG892" s="1"/>
      <c r="CH892" s="1"/>
      <c r="CI892" s="1"/>
      <c r="CJ892" s="1"/>
      <c r="CK892" s="1"/>
      <c r="CL892" s="1"/>
      <c r="CM892" s="1"/>
      <c r="CN892" s="1"/>
      <c r="CO892" s="1"/>
      <c r="CP892" s="1"/>
      <c r="CQ892" s="1"/>
      <c r="CR892" s="1"/>
      <c r="CS892" s="1"/>
      <c r="CT892" s="1"/>
      <c r="CU892" s="1"/>
      <c r="CV892" s="1"/>
      <c r="CW892" s="1"/>
      <c r="CX892" s="1"/>
      <c r="CY892" s="1"/>
      <c r="CZ892" s="1"/>
      <c r="DA892" s="1"/>
      <c r="DB892" s="1"/>
      <c r="DC892" s="1"/>
      <c r="DD892" s="1"/>
      <c r="DE892" s="1"/>
      <c r="DF892" s="1"/>
      <c r="DG892" s="1"/>
      <c r="DH892" s="1"/>
      <c r="DI892" s="1"/>
      <c r="DJ892" s="1"/>
      <c r="DK892" s="1"/>
      <c r="DL892" s="1"/>
      <c r="DM892" s="1"/>
      <c r="DN892" s="1"/>
      <c r="DO892" s="1"/>
    </row>
    <row r="893" spans="1:119" ht="13.5" customHeight="1" x14ac:dyDescent="0.2">
      <c r="A893" s="36"/>
      <c r="B893" s="36"/>
      <c r="C893" s="36"/>
      <c r="D893" s="36"/>
      <c r="E893" s="36"/>
      <c r="F893" s="36"/>
      <c r="G893" s="36"/>
      <c r="H893" s="36"/>
      <c r="I893" s="36"/>
      <c r="J893" s="36"/>
      <c r="K893" s="36"/>
      <c r="L893" s="36"/>
      <c r="M893" s="36"/>
      <c r="N893" s="36"/>
      <c r="O893" s="36"/>
      <c r="P893" s="36"/>
      <c r="Q893" s="36"/>
      <c r="R893" s="36"/>
      <c r="S893" s="36"/>
      <c r="T893" s="36"/>
      <c r="U893" s="36"/>
      <c r="V893" s="36"/>
      <c r="W893" s="36"/>
      <c r="X893" s="36"/>
      <c r="BS893" s="1"/>
      <c r="BT893" s="1"/>
      <c r="BU893" s="1"/>
      <c r="BV893" s="1"/>
      <c r="BW893" s="1"/>
      <c r="BX893" s="1"/>
      <c r="BY893" s="1"/>
      <c r="BZ893" s="1"/>
      <c r="CA893" s="1"/>
      <c r="CB893" s="1"/>
      <c r="CC893" s="1"/>
      <c r="CD893" s="1"/>
      <c r="CE893" s="1"/>
      <c r="CF893" s="1"/>
      <c r="CG893" s="1"/>
      <c r="CH893" s="1"/>
      <c r="CI893" s="1"/>
      <c r="CJ893" s="1"/>
      <c r="CK893" s="1"/>
      <c r="CL893" s="1"/>
      <c r="CM893" s="1"/>
      <c r="CN893" s="1"/>
      <c r="CO893" s="1"/>
      <c r="CP893" s="1"/>
      <c r="CQ893" s="1"/>
      <c r="CR893" s="1"/>
      <c r="CS893" s="1"/>
      <c r="CT893" s="1"/>
      <c r="CU893" s="1"/>
      <c r="CV893" s="1"/>
      <c r="CW893" s="1"/>
      <c r="CX893" s="1"/>
      <c r="CY893" s="1"/>
      <c r="CZ893" s="1"/>
      <c r="DA893" s="1"/>
      <c r="DB893" s="1"/>
      <c r="DC893" s="1"/>
      <c r="DD893" s="1"/>
      <c r="DE893" s="1"/>
      <c r="DF893" s="1"/>
      <c r="DG893" s="1"/>
      <c r="DH893" s="1"/>
      <c r="DI893" s="1"/>
      <c r="DJ893" s="1"/>
      <c r="DK893" s="1"/>
      <c r="DL893" s="1"/>
      <c r="DM893" s="1"/>
      <c r="DN893" s="1"/>
      <c r="DO893" s="1"/>
    </row>
    <row r="894" spans="1:119" ht="13.5" customHeight="1" x14ac:dyDescent="0.2">
      <c r="A894" s="36"/>
      <c r="B894" s="36"/>
      <c r="C894" s="36"/>
      <c r="D894" s="36"/>
      <c r="E894" s="36"/>
      <c r="F894" s="36"/>
      <c r="G894" s="36"/>
      <c r="H894" s="36"/>
      <c r="I894" s="36"/>
      <c r="J894" s="36"/>
      <c r="K894" s="36"/>
      <c r="L894" s="36"/>
      <c r="M894" s="36"/>
      <c r="N894" s="36"/>
      <c r="O894" s="36"/>
      <c r="P894" s="36"/>
      <c r="Q894" s="36"/>
      <c r="R894" s="36"/>
      <c r="S894" s="36"/>
      <c r="T894" s="36"/>
      <c r="U894" s="36"/>
      <c r="V894" s="36"/>
      <c r="W894" s="36"/>
      <c r="X894" s="36"/>
      <c r="BS894" s="1"/>
      <c r="BT894" s="1"/>
      <c r="BU894" s="1"/>
      <c r="BV894" s="1"/>
      <c r="BW894" s="1"/>
      <c r="BX894" s="1"/>
      <c r="BY894" s="1"/>
      <c r="BZ894" s="1"/>
      <c r="CA894" s="1"/>
      <c r="CB894" s="1"/>
      <c r="CC894" s="1"/>
      <c r="CD894" s="1"/>
      <c r="CE894" s="1"/>
      <c r="CF894" s="1"/>
      <c r="CG894" s="1"/>
      <c r="CH894" s="1"/>
      <c r="CI894" s="1"/>
      <c r="CJ894" s="1"/>
      <c r="CK894" s="1"/>
      <c r="CL894" s="1"/>
      <c r="CM894" s="1"/>
      <c r="CN894" s="1"/>
      <c r="CO894" s="1"/>
      <c r="CP894" s="1"/>
      <c r="CQ894" s="1"/>
      <c r="CR894" s="1"/>
      <c r="CS894" s="1"/>
      <c r="CT894" s="1"/>
      <c r="CU894" s="1"/>
      <c r="CV894" s="1"/>
      <c r="CW894" s="1"/>
      <c r="CX894" s="1"/>
      <c r="CY894" s="1"/>
      <c r="CZ894" s="1"/>
      <c r="DA894" s="1"/>
      <c r="DB894" s="1"/>
      <c r="DC894" s="1"/>
      <c r="DD894" s="1"/>
      <c r="DE894" s="1"/>
      <c r="DF894" s="1"/>
      <c r="DG894" s="1"/>
      <c r="DH894" s="1"/>
      <c r="DI894" s="1"/>
      <c r="DJ894" s="1"/>
      <c r="DK894" s="1"/>
      <c r="DL894" s="1"/>
      <c r="DM894" s="1"/>
      <c r="DN894" s="1"/>
      <c r="DO894" s="1"/>
    </row>
    <row r="895" spans="1:119" ht="13.5" customHeight="1" x14ac:dyDescent="0.2">
      <c r="A895" s="36"/>
      <c r="B895" s="36"/>
      <c r="C895" s="36"/>
      <c r="D895" s="36"/>
      <c r="E895" s="36"/>
      <c r="F895" s="36"/>
      <c r="G895" s="36"/>
      <c r="H895" s="36"/>
      <c r="I895" s="36"/>
      <c r="J895" s="36"/>
      <c r="K895" s="36"/>
      <c r="L895" s="36"/>
      <c r="M895" s="36"/>
      <c r="N895" s="36"/>
      <c r="O895" s="36"/>
      <c r="P895" s="36"/>
      <c r="Q895" s="36"/>
      <c r="R895" s="36"/>
      <c r="S895" s="36"/>
      <c r="T895" s="36"/>
      <c r="U895" s="36"/>
      <c r="V895" s="36"/>
      <c r="W895" s="36"/>
      <c r="X895" s="36"/>
      <c r="BS895" s="1"/>
      <c r="BT895" s="1"/>
      <c r="BU895" s="1"/>
      <c r="BV895" s="1"/>
      <c r="BW895" s="1"/>
      <c r="BX895" s="1"/>
      <c r="BY895" s="1"/>
      <c r="BZ895" s="1"/>
      <c r="CA895" s="1"/>
      <c r="CB895" s="1"/>
      <c r="CC895" s="1"/>
      <c r="CD895" s="1"/>
      <c r="CE895" s="1"/>
      <c r="CF895" s="1"/>
      <c r="CG895" s="1"/>
      <c r="CH895" s="1"/>
      <c r="CI895" s="1"/>
      <c r="CJ895" s="1"/>
      <c r="CK895" s="1"/>
      <c r="CL895" s="1"/>
      <c r="CM895" s="1"/>
      <c r="CN895" s="1"/>
      <c r="CO895" s="1"/>
      <c r="CP895" s="1"/>
      <c r="CQ895" s="1"/>
      <c r="CR895" s="1"/>
      <c r="CS895" s="1"/>
      <c r="CT895" s="1"/>
      <c r="CU895" s="1"/>
      <c r="CV895" s="1"/>
      <c r="CW895" s="1"/>
      <c r="CX895" s="1"/>
      <c r="CY895" s="1"/>
      <c r="CZ895" s="1"/>
      <c r="DA895" s="1"/>
      <c r="DB895" s="1"/>
      <c r="DC895" s="1"/>
      <c r="DD895" s="1"/>
      <c r="DE895" s="1"/>
      <c r="DF895" s="1"/>
      <c r="DG895" s="1"/>
      <c r="DH895" s="1"/>
      <c r="DI895" s="1"/>
      <c r="DJ895" s="1"/>
      <c r="DK895" s="1"/>
      <c r="DL895" s="1"/>
      <c r="DM895" s="1"/>
      <c r="DN895" s="1"/>
      <c r="DO895" s="1"/>
    </row>
    <row r="896" spans="1:119" ht="13.5" customHeight="1" x14ac:dyDescent="0.2">
      <c r="A896" s="36"/>
      <c r="B896" s="36"/>
      <c r="C896" s="36"/>
      <c r="D896" s="36"/>
      <c r="E896" s="36"/>
      <c r="F896" s="36"/>
      <c r="G896" s="36"/>
      <c r="H896" s="36"/>
      <c r="I896" s="36"/>
      <c r="J896" s="36"/>
      <c r="K896" s="36"/>
      <c r="L896" s="36"/>
      <c r="M896" s="36"/>
      <c r="N896" s="36"/>
      <c r="O896" s="36"/>
      <c r="P896" s="36"/>
      <c r="Q896" s="36"/>
      <c r="R896" s="36"/>
      <c r="S896" s="36"/>
      <c r="T896" s="36"/>
      <c r="U896" s="36"/>
      <c r="V896" s="36"/>
      <c r="W896" s="36"/>
      <c r="X896" s="36"/>
      <c r="BS896" s="1"/>
      <c r="BT896" s="1"/>
      <c r="BU896" s="1"/>
      <c r="BV896" s="1"/>
      <c r="BW896" s="1"/>
      <c r="BX896" s="1"/>
      <c r="BY896" s="1"/>
      <c r="BZ896" s="1"/>
      <c r="CA896" s="1"/>
      <c r="CB896" s="1"/>
      <c r="CC896" s="1"/>
      <c r="CD896" s="1"/>
      <c r="CE896" s="1"/>
      <c r="CF896" s="1"/>
      <c r="CG896" s="1"/>
      <c r="CH896" s="1"/>
      <c r="CI896" s="1"/>
      <c r="CJ896" s="1"/>
      <c r="CK896" s="1"/>
      <c r="CL896" s="1"/>
      <c r="CM896" s="1"/>
      <c r="CN896" s="1"/>
      <c r="CO896" s="1"/>
      <c r="CP896" s="1"/>
      <c r="CQ896" s="1"/>
      <c r="CR896" s="1"/>
      <c r="CS896" s="1"/>
      <c r="CT896" s="1"/>
      <c r="CU896" s="1"/>
      <c r="CV896" s="1"/>
      <c r="CW896" s="1"/>
      <c r="CX896" s="1"/>
      <c r="CY896" s="1"/>
      <c r="CZ896" s="1"/>
      <c r="DA896" s="1"/>
      <c r="DB896" s="1"/>
      <c r="DC896" s="1"/>
      <c r="DD896" s="1"/>
      <c r="DE896" s="1"/>
      <c r="DF896" s="1"/>
      <c r="DG896" s="1"/>
      <c r="DH896" s="1"/>
      <c r="DI896" s="1"/>
      <c r="DJ896" s="1"/>
      <c r="DK896" s="1"/>
      <c r="DL896" s="1"/>
      <c r="DM896" s="1"/>
      <c r="DN896" s="1"/>
      <c r="DO896" s="1"/>
    </row>
    <row r="897" spans="1:119" ht="13.5" customHeight="1" x14ac:dyDescent="0.2">
      <c r="A897" s="36"/>
      <c r="B897" s="36"/>
      <c r="C897" s="36"/>
      <c r="D897" s="36"/>
      <c r="E897" s="36"/>
      <c r="F897" s="36"/>
      <c r="G897" s="36"/>
      <c r="H897" s="36"/>
      <c r="I897" s="36"/>
      <c r="J897" s="36"/>
      <c r="K897" s="36"/>
      <c r="L897" s="36"/>
      <c r="M897" s="36"/>
      <c r="N897" s="36"/>
      <c r="O897" s="36"/>
      <c r="P897" s="36"/>
      <c r="Q897" s="36"/>
      <c r="R897" s="36"/>
      <c r="S897" s="36"/>
      <c r="T897" s="36"/>
      <c r="U897" s="36"/>
      <c r="V897" s="36"/>
      <c r="W897" s="36"/>
      <c r="X897" s="36"/>
      <c r="BS897" s="1"/>
      <c r="BT897" s="1"/>
      <c r="BU897" s="1"/>
      <c r="BV897" s="1"/>
      <c r="BW897" s="1"/>
      <c r="BX897" s="1"/>
      <c r="BY897" s="1"/>
      <c r="BZ897" s="1"/>
      <c r="CA897" s="1"/>
      <c r="CB897" s="1"/>
      <c r="CC897" s="1"/>
      <c r="CD897" s="1"/>
      <c r="CE897" s="1"/>
      <c r="CF897" s="1"/>
      <c r="CG897" s="1"/>
      <c r="CH897" s="1"/>
      <c r="CI897" s="1"/>
      <c r="CJ897" s="1"/>
      <c r="CK897" s="1"/>
      <c r="CL897" s="1"/>
      <c r="CM897" s="1"/>
      <c r="CN897" s="1"/>
      <c r="CO897" s="1"/>
      <c r="CP897" s="1"/>
      <c r="CQ897" s="1"/>
      <c r="CR897" s="1"/>
      <c r="CS897" s="1"/>
      <c r="CT897" s="1"/>
      <c r="CU897" s="1"/>
      <c r="CV897" s="1"/>
      <c r="CW897" s="1"/>
      <c r="CX897" s="1"/>
      <c r="CY897" s="1"/>
      <c r="CZ897" s="1"/>
      <c r="DA897" s="1"/>
      <c r="DB897" s="1"/>
      <c r="DC897" s="1"/>
      <c r="DD897" s="1"/>
      <c r="DE897" s="1"/>
      <c r="DF897" s="1"/>
      <c r="DG897" s="1"/>
      <c r="DH897" s="1"/>
      <c r="DI897" s="1"/>
      <c r="DJ897" s="1"/>
      <c r="DK897" s="1"/>
      <c r="DL897" s="1"/>
      <c r="DM897" s="1"/>
      <c r="DN897" s="1"/>
      <c r="DO897" s="1"/>
    </row>
    <row r="898" spans="1:119" ht="13.5" customHeight="1" x14ac:dyDescent="0.2">
      <c r="A898" s="36"/>
      <c r="B898" s="36"/>
      <c r="C898" s="36"/>
      <c r="D898" s="36"/>
      <c r="E898" s="36"/>
      <c r="F898" s="36"/>
      <c r="G898" s="36"/>
      <c r="H898" s="36"/>
      <c r="I898" s="36"/>
      <c r="J898" s="36"/>
      <c r="K898" s="36"/>
      <c r="L898" s="36"/>
      <c r="M898" s="36"/>
      <c r="N898" s="36"/>
      <c r="O898" s="36"/>
      <c r="P898" s="36"/>
      <c r="Q898" s="36"/>
      <c r="R898" s="36"/>
      <c r="S898" s="36"/>
      <c r="T898" s="36"/>
      <c r="U898" s="36"/>
      <c r="V898" s="36"/>
      <c r="W898" s="36"/>
      <c r="X898" s="36"/>
      <c r="BS898" s="1"/>
      <c r="BT898" s="1"/>
      <c r="BU898" s="1"/>
      <c r="BV898" s="1"/>
      <c r="BW898" s="1"/>
      <c r="BX898" s="1"/>
      <c r="BY898" s="1"/>
      <c r="BZ898" s="1"/>
      <c r="CA898" s="1"/>
      <c r="CB898" s="1"/>
      <c r="CC898" s="1"/>
      <c r="CD898" s="1"/>
      <c r="CE898" s="1"/>
      <c r="CF898" s="1"/>
      <c r="CG898" s="1"/>
      <c r="CH898" s="1"/>
      <c r="CI898" s="1"/>
      <c r="CJ898" s="1"/>
      <c r="CK898" s="1"/>
      <c r="CL898" s="1"/>
      <c r="CM898" s="1"/>
      <c r="CN898" s="1"/>
      <c r="CO898" s="1"/>
      <c r="CP898" s="1"/>
      <c r="CQ898" s="1"/>
      <c r="CR898" s="1"/>
      <c r="CS898" s="1"/>
      <c r="CT898" s="1"/>
      <c r="CU898" s="1"/>
      <c r="CV898" s="1"/>
      <c r="CW898" s="1"/>
      <c r="CX898" s="1"/>
      <c r="CY898" s="1"/>
      <c r="CZ898" s="1"/>
      <c r="DA898" s="1"/>
      <c r="DB898" s="1"/>
      <c r="DC898" s="1"/>
      <c r="DD898" s="1"/>
      <c r="DE898" s="1"/>
      <c r="DF898" s="1"/>
      <c r="DG898" s="1"/>
      <c r="DH898" s="1"/>
      <c r="DI898" s="1"/>
      <c r="DJ898" s="1"/>
      <c r="DK898" s="1"/>
      <c r="DL898" s="1"/>
      <c r="DM898" s="1"/>
      <c r="DN898" s="1"/>
      <c r="DO898" s="1"/>
    </row>
    <row r="899" spans="1:119" ht="13.5" customHeight="1" x14ac:dyDescent="0.2">
      <c r="A899" s="36"/>
      <c r="B899" s="36"/>
      <c r="C899" s="36"/>
      <c r="D899" s="36"/>
      <c r="E899" s="36"/>
      <c r="F899" s="36"/>
      <c r="G899" s="36"/>
      <c r="H899" s="36"/>
      <c r="I899" s="36"/>
      <c r="J899" s="36"/>
      <c r="K899" s="36"/>
      <c r="L899" s="36"/>
      <c r="M899" s="36"/>
      <c r="N899" s="36"/>
      <c r="O899" s="36"/>
      <c r="P899" s="36"/>
      <c r="Q899" s="36"/>
      <c r="R899" s="36"/>
      <c r="S899" s="36"/>
      <c r="T899" s="36"/>
      <c r="U899" s="36"/>
      <c r="V899" s="36"/>
      <c r="W899" s="36"/>
      <c r="X899" s="36"/>
      <c r="BS899" s="1"/>
      <c r="BT899" s="1"/>
      <c r="BU899" s="1"/>
      <c r="BV899" s="1"/>
      <c r="BW899" s="1"/>
      <c r="BX899" s="1"/>
      <c r="BY899" s="1"/>
      <c r="BZ899" s="1"/>
      <c r="CA899" s="1"/>
      <c r="CB899" s="1"/>
      <c r="CC899" s="1"/>
      <c r="CD899" s="1"/>
      <c r="CE899" s="1"/>
      <c r="CF899" s="1"/>
      <c r="CG899" s="1"/>
      <c r="CH899" s="1"/>
      <c r="CI899" s="1"/>
      <c r="CJ899" s="1"/>
      <c r="CK899" s="1"/>
      <c r="CL899" s="1"/>
      <c r="CM899" s="1"/>
      <c r="CN899" s="1"/>
      <c r="CO899" s="1"/>
      <c r="CP899" s="1"/>
      <c r="CQ899" s="1"/>
      <c r="CR899" s="1"/>
      <c r="CS899" s="1"/>
      <c r="CT899" s="1"/>
      <c r="CU899" s="1"/>
      <c r="CV899" s="1"/>
      <c r="CW899" s="1"/>
      <c r="CX899" s="1"/>
      <c r="CY899" s="1"/>
      <c r="CZ899" s="1"/>
      <c r="DA899" s="1"/>
      <c r="DB899" s="1"/>
      <c r="DC899" s="1"/>
      <c r="DD899" s="1"/>
      <c r="DE899" s="1"/>
      <c r="DF899" s="1"/>
      <c r="DG899" s="1"/>
      <c r="DH899" s="1"/>
      <c r="DI899" s="1"/>
      <c r="DJ899" s="1"/>
      <c r="DK899" s="1"/>
      <c r="DL899" s="1"/>
      <c r="DM899" s="1"/>
      <c r="DN899" s="1"/>
      <c r="DO899" s="1"/>
    </row>
    <row r="900" spans="1:119" ht="13.5" customHeight="1" x14ac:dyDescent="0.2">
      <c r="A900" s="36"/>
      <c r="B900" s="36"/>
      <c r="C900" s="36"/>
      <c r="D900" s="36"/>
      <c r="E900" s="36"/>
      <c r="F900" s="36"/>
      <c r="G900" s="36"/>
      <c r="H900" s="36"/>
      <c r="I900" s="36"/>
      <c r="J900" s="36"/>
      <c r="K900" s="36"/>
      <c r="L900" s="36"/>
      <c r="M900" s="36"/>
      <c r="N900" s="36"/>
      <c r="O900" s="36"/>
      <c r="P900" s="36"/>
      <c r="Q900" s="36"/>
      <c r="R900" s="36"/>
      <c r="S900" s="36"/>
      <c r="T900" s="36"/>
      <c r="U900" s="36"/>
      <c r="V900" s="36"/>
      <c r="W900" s="36"/>
      <c r="X900" s="36"/>
      <c r="BS900" s="1"/>
      <c r="BT900" s="1"/>
      <c r="BU900" s="1"/>
      <c r="BV900" s="1"/>
      <c r="BW900" s="1"/>
      <c r="BX900" s="1"/>
      <c r="BY900" s="1"/>
      <c r="BZ900" s="1"/>
      <c r="CA900" s="1"/>
      <c r="CB900" s="1"/>
      <c r="CC900" s="1"/>
      <c r="CD900" s="1"/>
      <c r="CE900" s="1"/>
      <c r="CF900" s="1"/>
      <c r="CG900" s="1"/>
      <c r="CH900" s="1"/>
      <c r="CI900" s="1"/>
      <c r="CJ900" s="1"/>
      <c r="CK900" s="1"/>
      <c r="CL900" s="1"/>
      <c r="CM900" s="1"/>
      <c r="CN900" s="1"/>
      <c r="CO900" s="1"/>
      <c r="CP900" s="1"/>
      <c r="CQ900" s="1"/>
      <c r="CR900" s="1"/>
      <c r="CS900" s="1"/>
      <c r="CT900" s="1"/>
      <c r="CU900" s="1"/>
      <c r="CV900" s="1"/>
      <c r="CW900" s="1"/>
      <c r="CX900" s="1"/>
      <c r="CY900" s="1"/>
      <c r="CZ900" s="1"/>
      <c r="DA900" s="1"/>
      <c r="DB900" s="1"/>
      <c r="DC900" s="1"/>
      <c r="DD900" s="1"/>
      <c r="DE900" s="1"/>
      <c r="DF900" s="1"/>
      <c r="DG900" s="1"/>
      <c r="DH900" s="1"/>
      <c r="DI900" s="1"/>
      <c r="DJ900" s="1"/>
      <c r="DK900" s="1"/>
      <c r="DL900" s="1"/>
      <c r="DM900" s="1"/>
      <c r="DN900" s="1"/>
      <c r="DO900" s="1"/>
    </row>
    <row r="901" spans="1:119" ht="13.5" customHeight="1" x14ac:dyDescent="0.2">
      <c r="A901" s="36"/>
      <c r="B901" s="36"/>
      <c r="C901" s="36"/>
      <c r="D901" s="36"/>
      <c r="E901" s="36"/>
      <c r="F901" s="36"/>
      <c r="G901" s="36"/>
      <c r="H901" s="36"/>
      <c r="I901" s="36"/>
      <c r="J901" s="36"/>
      <c r="K901" s="36"/>
      <c r="L901" s="36"/>
      <c r="M901" s="36"/>
      <c r="N901" s="36"/>
      <c r="O901" s="36"/>
      <c r="P901" s="36"/>
      <c r="Q901" s="36"/>
      <c r="R901" s="36"/>
      <c r="S901" s="36"/>
      <c r="T901" s="36"/>
      <c r="U901" s="36"/>
      <c r="V901" s="36"/>
      <c r="W901" s="36"/>
      <c r="X901" s="36"/>
      <c r="BS901" s="1"/>
      <c r="BT901" s="1"/>
      <c r="BU901" s="1"/>
      <c r="BV901" s="1"/>
      <c r="BW901" s="1"/>
      <c r="BX901" s="1"/>
      <c r="BY901" s="1"/>
      <c r="BZ901" s="1"/>
      <c r="CA901" s="1"/>
      <c r="CB901" s="1"/>
      <c r="CC901" s="1"/>
      <c r="CD901" s="1"/>
      <c r="CE901" s="1"/>
      <c r="CF901" s="1"/>
      <c r="CG901" s="1"/>
      <c r="CH901" s="1"/>
      <c r="CI901" s="1"/>
      <c r="CJ901" s="1"/>
      <c r="CK901" s="1"/>
      <c r="CL901" s="1"/>
      <c r="CM901" s="1"/>
      <c r="CN901" s="1"/>
      <c r="CO901" s="1"/>
      <c r="CP901" s="1"/>
      <c r="CQ901" s="1"/>
      <c r="CR901" s="1"/>
      <c r="CS901" s="1"/>
      <c r="CT901" s="1"/>
      <c r="CU901" s="1"/>
      <c r="CV901" s="1"/>
      <c r="CW901" s="1"/>
      <c r="CX901" s="1"/>
      <c r="CY901" s="1"/>
      <c r="CZ901" s="1"/>
      <c r="DA901" s="1"/>
      <c r="DB901" s="1"/>
      <c r="DC901" s="1"/>
      <c r="DD901" s="1"/>
      <c r="DE901" s="1"/>
      <c r="DF901" s="1"/>
      <c r="DG901" s="1"/>
      <c r="DH901" s="1"/>
      <c r="DI901" s="1"/>
      <c r="DJ901" s="1"/>
      <c r="DK901" s="1"/>
      <c r="DL901" s="1"/>
      <c r="DM901" s="1"/>
      <c r="DN901" s="1"/>
      <c r="DO901" s="1"/>
    </row>
    <row r="902" spans="1:119" ht="13.5" customHeight="1" x14ac:dyDescent="0.2">
      <c r="A902" s="36"/>
      <c r="B902" s="36"/>
      <c r="C902" s="36"/>
      <c r="D902" s="36"/>
      <c r="E902" s="36"/>
      <c r="F902" s="36"/>
      <c r="G902" s="36"/>
      <c r="H902" s="36"/>
      <c r="I902" s="36"/>
      <c r="J902" s="36"/>
      <c r="K902" s="36"/>
      <c r="L902" s="36"/>
      <c r="M902" s="36"/>
      <c r="N902" s="36"/>
      <c r="O902" s="36"/>
      <c r="P902" s="36"/>
      <c r="Q902" s="36"/>
      <c r="R902" s="36"/>
      <c r="S902" s="36"/>
      <c r="T902" s="36"/>
      <c r="U902" s="36"/>
      <c r="V902" s="36"/>
      <c r="W902" s="36"/>
      <c r="X902" s="36"/>
      <c r="BS902" s="1"/>
      <c r="BT902" s="1"/>
      <c r="BU902" s="1"/>
      <c r="BV902" s="1"/>
      <c r="BW902" s="1"/>
      <c r="BX902" s="1"/>
      <c r="BY902" s="1"/>
      <c r="BZ902" s="1"/>
      <c r="CA902" s="1"/>
      <c r="CB902" s="1"/>
      <c r="CC902" s="1"/>
      <c r="CD902" s="1"/>
      <c r="CE902" s="1"/>
      <c r="CF902" s="1"/>
      <c r="CG902" s="1"/>
      <c r="CH902" s="1"/>
      <c r="CI902" s="1"/>
      <c r="CJ902" s="1"/>
      <c r="CK902" s="1"/>
      <c r="CL902" s="1"/>
      <c r="CM902" s="1"/>
      <c r="CN902" s="1"/>
      <c r="CO902" s="1"/>
      <c r="CP902" s="1"/>
      <c r="CQ902" s="1"/>
      <c r="CR902" s="1"/>
      <c r="CS902" s="1"/>
      <c r="CT902" s="1"/>
      <c r="CU902" s="1"/>
      <c r="CV902" s="1"/>
      <c r="CW902" s="1"/>
      <c r="CX902" s="1"/>
      <c r="CY902" s="1"/>
      <c r="CZ902" s="1"/>
      <c r="DA902" s="1"/>
      <c r="DB902" s="1"/>
      <c r="DC902" s="1"/>
      <c r="DD902" s="1"/>
      <c r="DE902" s="1"/>
      <c r="DF902" s="1"/>
      <c r="DG902" s="1"/>
      <c r="DH902" s="1"/>
      <c r="DI902" s="1"/>
      <c r="DJ902" s="1"/>
      <c r="DK902" s="1"/>
      <c r="DL902" s="1"/>
      <c r="DM902" s="1"/>
      <c r="DN902" s="1"/>
      <c r="DO902" s="1"/>
    </row>
    <row r="903" spans="1:119" ht="13.5" customHeight="1" x14ac:dyDescent="0.2">
      <c r="A903" s="36"/>
      <c r="B903" s="36"/>
      <c r="C903" s="36"/>
      <c r="D903" s="36"/>
      <c r="E903" s="36"/>
      <c r="F903" s="36"/>
      <c r="G903" s="36"/>
      <c r="H903" s="36"/>
      <c r="I903" s="36"/>
      <c r="J903" s="36"/>
      <c r="K903" s="36"/>
      <c r="L903" s="36"/>
      <c r="M903" s="36"/>
      <c r="N903" s="36"/>
      <c r="O903" s="36"/>
      <c r="P903" s="36"/>
      <c r="Q903" s="36"/>
      <c r="R903" s="36"/>
      <c r="S903" s="36"/>
      <c r="T903" s="36"/>
      <c r="U903" s="36"/>
      <c r="V903" s="36"/>
      <c r="W903" s="36"/>
      <c r="X903" s="36"/>
      <c r="BS903" s="1"/>
      <c r="BT903" s="1"/>
      <c r="BU903" s="1"/>
      <c r="BV903" s="1"/>
      <c r="BW903" s="1"/>
      <c r="BX903" s="1"/>
      <c r="BY903" s="1"/>
      <c r="BZ903" s="1"/>
      <c r="CA903" s="1"/>
      <c r="CB903" s="1"/>
      <c r="CC903" s="1"/>
      <c r="CD903" s="1"/>
      <c r="CE903" s="1"/>
      <c r="CF903" s="1"/>
      <c r="CG903" s="1"/>
      <c r="CH903" s="1"/>
      <c r="CI903" s="1"/>
      <c r="CJ903" s="1"/>
      <c r="CK903" s="1"/>
      <c r="CL903" s="1"/>
      <c r="CM903" s="1"/>
      <c r="CN903" s="1"/>
      <c r="CO903" s="1"/>
      <c r="CP903" s="1"/>
      <c r="CQ903" s="1"/>
      <c r="CR903" s="1"/>
      <c r="CS903" s="1"/>
      <c r="CT903" s="1"/>
      <c r="CU903" s="1"/>
      <c r="CV903" s="1"/>
      <c r="CW903" s="1"/>
      <c r="CX903" s="1"/>
      <c r="CY903" s="1"/>
      <c r="CZ903" s="1"/>
      <c r="DA903" s="1"/>
      <c r="DB903" s="1"/>
      <c r="DC903" s="1"/>
      <c r="DD903" s="1"/>
      <c r="DE903" s="1"/>
      <c r="DF903" s="1"/>
      <c r="DG903" s="1"/>
      <c r="DH903" s="1"/>
      <c r="DI903" s="1"/>
      <c r="DJ903" s="1"/>
      <c r="DK903" s="1"/>
      <c r="DL903" s="1"/>
      <c r="DM903" s="1"/>
      <c r="DN903" s="1"/>
      <c r="DO903" s="1"/>
    </row>
    <row r="904" spans="1:119" ht="13.5" customHeight="1" x14ac:dyDescent="0.2">
      <c r="A904" s="36"/>
      <c r="B904" s="36"/>
      <c r="C904" s="36"/>
      <c r="D904" s="36"/>
      <c r="E904" s="36"/>
      <c r="F904" s="36"/>
      <c r="G904" s="36"/>
      <c r="H904" s="36"/>
      <c r="I904" s="36"/>
      <c r="J904" s="36"/>
      <c r="K904" s="36"/>
      <c r="L904" s="36"/>
      <c r="M904" s="36"/>
      <c r="N904" s="36"/>
      <c r="O904" s="36"/>
      <c r="P904" s="36"/>
      <c r="Q904" s="36"/>
      <c r="R904" s="36"/>
      <c r="S904" s="36"/>
      <c r="T904" s="36"/>
      <c r="U904" s="36"/>
      <c r="V904" s="36"/>
      <c r="W904" s="36"/>
      <c r="X904" s="36"/>
      <c r="BS904" s="1"/>
      <c r="BT904" s="1"/>
      <c r="BU904" s="1"/>
      <c r="BV904" s="1"/>
      <c r="BW904" s="1"/>
      <c r="BX904" s="1"/>
      <c r="BY904" s="1"/>
      <c r="BZ904" s="1"/>
      <c r="CA904" s="1"/>
      <c r="CB904" s="1"/>
      <c r="CC904" s="1"/>
      <c r="CD904" s="1"/>
      <c r="CE904" s="1"/>
      <c r="CF904" s="1"/>
      <c r="CG904" s="1"/>
      <c r="CH904" s="1"/>
      <c r="CI904" s="1"/>
      <c r="CJ904" s="1"/>
      <c r="CK904" s="1"/>
      <c r="CL904" s="1"/>
      <c r="CM904" s="1"/>
      <c r="CN904" s="1"/>
      <c r="CO904" s="1"/>
      <c r="CP904" s="1"/>
      <c r="CQ904" s="1"/>
      <c r="CR904" s="1"/>
      <c r="CS904" s="1"/>
      <c r="CT904" s="1"/>
      <c r="CU904" s="1"/>
      <c r="CV904" s="1"/>
      <c r="CW904" s="1"/>
      <c r="CX904" s="1"/>
      <c r="CY904" s="1"/>
      <c r="CZ904" s="1"/>
      <c r="DA904" s="1"/>
      <c r="DB904" s="1"/>
      <c r="DC904" s="1"/>
      <c r="DD904" s="1"/>
      <c r="DE904" s="1"/>
      <c r="DF904" s="1"/>
      <c r="DG904" s="1"/>
      <c r="DH904" s="1"/>
      <c r="DI904" s="1"/>
      <c r="DJ904" s="1"/>
      <c r="DK904" s="1"/>
      <c r="DL904" s="1"/>
      <c r="DM904" s="1"/>
      <c r="DN904" s="1"/>
      <c r="DO904" s="1"/>
    </row>
    <row r="905" spans="1:119" ht="13.5" customHeight="1" x14ac:dyDescent="0.2">
      <c r="A905" s="36"/>
      <c r="B905" s="36"/>
      <c r="C905" s="36"/>
      <c r="D905" s="36"/>
      <c r="E905" s="36"/>
      <c r="F905" s="36"/>
      <c r="G905" s="36"/>
      <c r="H905" s="36"/>
      <c r="I905" s="36"/>
      <c r="J905" s="36"/>
      <c r="K905" s="36"/>
      <c r="L905" s="36"/>
      <c r="M905" s="36"/>
      <c r="N905" s="36"/>
      <c r="O905" s="36"/>
      <c r="P905" s="36"/>
      <c r="Q905" s="36"/>
      <c r="R905" s="36"/>
      <c r="S905" s="36"/>
      <c r="T905" s="36"/>
      <c r="U905" s="36"/>
      <c r="V905" s="36"/>
      <c r="W905" s="36"/>
      <c r="X905" s="36"/>
      <c r="BS905" s="1"/>
      <c r="BT905" s="1"/>
      <c r="BU905" s="1"/>
      <c r="BV905" s="1"/>
      <c r="BW905" s="1"/>
      <c r="BX905" s="1"/>
      <c r="BY905" s="1"/>
      <c r="BZ905" s="1"/>
      <c r="CA905" s="1"/>
      <c r="CB905" s="1"/>
      <c r="CC905" s="1"/>
      <c r="CD905" s="1"/>
      <c r="CE905" s="1"/>
      <c r="CF905" s="1"/>
      <c r="CG905" s="1"/>
      <c r="CH905" s="1"/>
      <c r="CI905" s="1"/>
      <c r="CJ905" s="1"/>
      <c r="CK905" s="1"/>
      <c r="CL905" s="1"/>
      <c r="CM905" s="1"/>
      <c r="CN905" s="1"/>
      <c r="CO905" s="1"/>
      <c r="CP905" s="1"/>
      <c r="CQ905" s="1"/>
      <c r="CR905" s="1"/>
      <c r="CS905" s="1"/>
      <c r="CT905" s="1"/>
      <c r="CU905" s="1"/>
      <c r="CV905" s="1"/>
      <c r="CW905" s="1"/>
      <c r="CX905" s="1"/>
      <c r="CY905" s="1"/>
      <c r="CZ905" s="1"/>
      <c r="DA905" s="1"/>
      <c r="DB905" s="1"/>
      <c r="DC905" s="1"/>
      <c r="DD905" s="1"/>
      <c r="DE905" s="1"/>
      <c r="DF905" s="1"/>
      <c r="DG905" s="1"/>
      <c r="DH905" s="1"/>
      <c r="DI905" s="1"/>
      <c r="DJ905" s="1"/>
      <c r="DK905" s="1"/>
      <c r="DL905" s="1"/>
      <c r="DM905" s="1"/>
      <c r="DN905" s="1"/>
      <c r="DO905" s="1"/>
    </row>
    <row r="906" spans="1:119" ht="13.5" customHeight="1" x14ac:dyDescent="0.2">
      <c r="A906" s="36"/>
      <c r="B906" s="36"/>
      <c r="C906" s="36"/>
      <c r="D906" s="36"/>
      <c r="E906" s="36"/>
      <c r="F906" s="36"/>
      <c r="G906" s="36"/>
      <c r="H906" s="36"/>
      <c r="I906" s="36"/>
      <c r="J906" s="36"/>
      <c r="K906" s="36"/>
      <c r="L906" s="36"/>
      <c r="M906" s="36"/>
      <c r="N906" s="36"/>
      <c r="O906" s="36"/>
      <c r="P906" s="36"/>
      <c r="Q906" s="36"/>
      <c r="R906" s="36"/>
      <c r="S906" s="36"/>
      <c r="T906" s="36"/>
      <c r="U906" s="36"/>
      <c r="V906" s="36"/>
      <c r="W906" s="36"/>
      <c r="X906" s="36"/>
      <c r="BS906" s="1"/>
      <c r="BT906" s="1"/>
      <c r="BU906" s="1"/>
      <c r="BV906" s="1"/>
      <c r="BW906" s="1"/>
      <c r="BX906" s="1"/>
      <c r="BY906" s="1"/>
      <c r="BZ906" s="1"/>
      <c r="CA906" s="1"/>
      <c r="CB906" s="1"/>
      <c r="CC906" s="1"/>
      <c r="CD906" s="1"/>
      <c r="CE906" s="1"/>
      <c r="CF906" s="1"/>
      <c r="CG906" s="1"/>
      <c r="CH906" s="1"/>
      <c r="CI906" s="1"/>
      <c r="CJ906" s="1"/>
      <c r="CK906" s="1"/>
      <c r="CL906" s="1"/>
      <c r="CM906" s="1"/>
      <c r="CN906" s="1"/>
      <c r="CO906" s="1"/>
      <c r="CP906" s="1"/>
      <c r="CQ906" s="1"/>
      <c r="CR906" s="1"/>
      <c r="CS906" s="1"/>
      <c r="CT906" s="1"/>
      <c r="CU906" s="1"/>
      <c r="CV906" s="1"/>
      <c r="CW906" s="1"/>
      <c r="CX906" s="1"/>
      <c r="CY906" s="1"/>
      <c r="CZ906" s="1"/>
      <c r="DA906" s="1"/>
      <c r="DB906" s="1"/>
      <c r="DC906" s="1"/>
      <c r="DD906" s="1"/>
      <c r="DE906" s="1"/>
      <c r="DF906" s="1"/>
      <c r="DG906" s="1"/>
      <c r="DH906" s="1"/>
      <c r="DI906" s="1"/>
      <c r="DJ906" s="1"/>
      <c r="DK906" s="1"/>
      <c r="DL906" s="1"/>
      <c r="DM906" s="1"/>
      <c r="DN906" s="1"/>
      <c r="DO906" s="1"/>
    </row>
    <row r="907" spans="1:119" ht="13.5" customHeight="1" x14ac:dyDescent="0.2">
      <c r="A907" s="36"/>
      <c r="B907" s="36"/>
      <c r="C907" s="36"/>
      <c r="D907" s="36"/>
      <c r="E907" s="36"/>
      <c r="F907" s="36"/>
      <c r="G907" s="36"/>
      <c r="H907" s="36"/>
      <c r="I907" s="36"/>
      <c r="J907" s="36"/>
      <c r="K907" s="36"/>
      <c r="L907" s="36"/>
      <c r="M907" s="36"/>
      <c r="N907" s="36"/>
      <c r="O907" s="36"/>
      <c r="P907" s="36"/>
      <c r="Q907" s="36"/>
      <c r="R907" s="36"/>
      <c r="S907" s="36"/>
      <c r="T907" s="36"/>
      <c r="U907" s="36"/>
      <c r="V907" s="36"/>
      <c r="W907" s="36"/>
      <c r="X907" s="36"/>
      <c r="BS907" s="1"/>
      <c r="BT907" s="1"/>
      <c r="BU907" s="1"/>
      <c r="BV907" s="1"/>
      <c r="BW907" s="1"/>
      <c r="BX907" s="1"/>
      <c r="BY907" s="1"/>
      <c r="BZ907" s="1"/>
      <c r="CA907" s="1"/>
      <c r="CB907" s="1"/>
      <c r="CC907" s="1"/>
      <c r="CD907" s="1"/>
      <c r="CE907" s="1"/>
      <c r="CF907" s="1"/>
      <c r="CG907" s="1"/>
      <c r="CH907" s="1"/>
      <c r="CI907" s="1"/>
      <c r="CJ907" s="1"/>
      <c r="CK907" s="1"/>
      <c r="CL907" s="1"/>
      <c r="CM907" s="1"/>
      <c r="CN907" s="1"/>
      <c r="CO907" s="1"/>
      <c r="CP907" s="1"/>
      <c r="CQ907" s="1"/>
      <c r="CR907" s="1"/>
      <c r="CS907" s="1"/>
      <c r="CT907" s="1"/>
      <c r="CU907" s="1"/>
      <c r="CV907" s="1"/>
      <c r="CW907" s="1"/>
      <c r="CX907" s="1"/>
      <c r="CY907" s="1"/>
      <c r="CZ907" s="1"/>
      <c r="DA907" s="1"/>
      <c r="DB907" s="1"/>
      <c r="DC907" s="1"/>
      <c r="DD907" s="1"/>
      <c r="DE907" s="1"/>
      <c r="DF907" s="1"/>
      <c r="DG907" s="1"/>
      <c r="DH907" s="1"/>
      <c r="DI907" s="1"/>
      <c r="DJ907" s="1"/>
      <c r="DK907" s="1"/>
      <c r="DL907" s="1"/>
      <c r="DM907" s="1"/>
      <c r="DN907" s="1"/>
      <c r="DO907" s="1"/>
    </row>
    <row r="908" spans="1:119" ht="13.5" customHeight="1" x14ac:dyDescent="0.2">
      <c r="A908" s="36"/>
      <c r="B908" s="36"/>
      <c r="C908" s="36"/>
      <c r="D908" s="36"/>
      <c r="E908" s="36"/>
      <c r="F908" s="36"/>
      <c r="G908" s="36"/>
      <c r="H908" s="36"/>
      <c r="I908" s="36"/>
      <c r="J908" s="36"/>
      <c r="K908" s="36"/>
      <c r="L908" s="36"/>
      <c r="M908" s="36"/>
      <c r="N908" s="36"/>
      <c r="O908" s="36"/>
      <c r="P908" s="36"/>
      <c r="Q908" s="36"/>
      <c r="R908" s="36"/>
      <c r="S908" s="36"/>
      <c r="T908" s="36"/>
      <c r="U908" s="36"/>
      <c r="V908" s="36"/>
      <c r="W908" s="36"/>
      <c r="X908" s="36"/>
      <c r="BS908" s="1"/>
      <c r="BT908" s="1"/>
      <c r="BU908" s="1"/>
      <c r="BV908" s="1"/>
      <c r="BW908" s="1"/>
      <c r="BX908" s="1"/>
      <c r="BY908" s="1"/>
      <c r="BZ908" s="1"/>
      <c r="CA908" s="1"/>
      <c r="CB908" s="1"/>
      <c r="CC908" s="1"/>
      <c r="CD908" s="1"/>
      <c r="CE908" s="1"/>
      <c r="CF908" s="1"/>
      <c r="CG908" s="1"/>
      <c r="CH908" s="1"/>
      <c r="CI908" s="1"/>
      <c r="CJ908" s="1"/>
      <c r="CK908" s="1"/>
      <c r="CL908" s="1"/>
      <c r="CM908" s="1"/>
      <c r="CN908" s="1"/>
      <c r="CO908" s="1"/>
      <c r="CP908" s="1"/>
      <c r="CQ908" s="1"/>
      <c r="CR908" s="1"/>
      <c r="CS908" s="1"/>
      <c r="CT908" s="1"/>
      <c r="CU908" s="1"/>
      <c r="CV908" s="1"/>
      <c r="CW908" s="1"/>
      <c r="CX908" s="1"/>
      <c r="CY908" s="1"/>
      <c r="CZ908" s="1"/>
      <c r="DA908" s="1"/>
      <c r="DB908" s="1"/>
      <c r="DC908" s="1"/>
      <c r="DD908" s="1"/>
      <c r="DE908" s="1"/>
      <c r="DF908" s="1"/>
      <c r="DG908" s="1"/>
      <c r="DH908" s="1"/>
      <c r="DI908" s="1"/>
      <c r="DJ908" s="1"/>
      <c r="DK908" s="1"/>
      <c r="DL908" s="1"/>
      <c r="DM908" s="1"/>
      <c r="DN908" s="1"/>
      <c r="DO908" s="1"/>
    </row>
    <row r="909" spans="1:119" ht="13.5" customHeight="1" x14ac:dyDescent="0.2">
      <c r="A909" s="36"/>
      <c r="B909" s="36"/>
      <c r="C909" s="36"/>
      <c r="D909" s="36"/>
      <c r="E909" s="36"/>
      <c r="F909" s="36"/>
      <c r="G909" s="36"/>
      <c r="H909" s="36"/>
      <c r="I909" s="36"/>
      <c r="J909" s="36"/>
      <c r="K909" s="36"/>
      <c r="L909" s="36"/>
      <c r="M909" s="36"/>
      <c r="N909" s="36"/>
      <c r="O909" s="36"/>
      <c r="P909" s="36"/>
      <c r="Q909" s="36"/>
      <c r="R909" s="36"/>
      <c r="S909" s="36"/>
      <c r="T909" s="36"/>
      <c r="U909" s="36"/>
      <c r="V909" s="36"/>
      <c r="W909" s="36"/>
      <c r="X909" s="36"/>
      <c r="BS909" s="1"/>
      <c r="BT909" s="1"/>
      <c r="BU909" s="1"/>
      <c r="BV909" s="1"/>
      <c r="BW909" s="1"/>
      <c r="BX909" s="1"/>
      <c r="BY909" s="1"/>
      <c r="BZ909" s="1"/>
      <c r="CA909" s="1"/>
      <c r="CB909" s="1"/>
      <c r="CC909" s="1"/>
      <c r="CD909" s="1"/>
      <c r="CE909" s="1"/>
      <c r="CF909" s="1"/>
      <c r="CG909" s="1"/>
      <c r="CH909" s="1"/>
      <c r="CI909" s="1"/>
      <c r="CJ909" s="1"/>
      <c r="CK909" s="1"/>
      <c r="CL909" s="1"/>
      <c r="CM909" s="1"/>
      <c r="CN909" s="1"/>
      <c r="CO909" s="1"/>
      <c r="CP909" s="1"/>
      <c r="CQ909" s="1"/>
      <c r="CR909" s="1"/>
      <c r="CS909" s="1"/>
      <c r="CT909" s="1"/>
      <c r="CU909" s="1"/>
      <c r="CV909" s="1"/>
      <c r="CW909" s="1"/>
      <c r="CX909" s="1"/>
      <c r="CY909" s="1"/>
      <c r="CZ909" s="1"/>
      <c r="DA909" s="1"/>
      <c r="DB909" s="1"/>
      <c r="DC909" s="1"/>
      <c r="DD909" s="1"/>
      <c r="DE909" s="1"/>
      <c r="DF909" s="1"/>
      <c r="DG909" s="1"/>
      <c r="DH909" s="1"/>
      <c r="DI909" s="1"/>
      <c r="DJ909" s="1"/>
      <c r="DK909" s="1"/>
      <c r="DL909" s="1"/>
      <c r="DM909" s="1"/>
      <c r="DN909" s="1"/>
      <c r="DO909" s="1"/>
    </row>
    <row r="910" spans="1:119" ht="13.5" customHeight="1" x14ac:dyDescent="0.2">
      <c r="A910" s="36"/>
      <c r="B910" s="36"/>
      <c r="C910" s="36"/>
      <c r="D910" s="36"/>
      <c r="E910" s="36"/>
      <c r="F910" s="36"/>
      <c r="G910" s="36"/>
      <c r="H910" s="36"/>
      <c r="I910" s="36"/>
      <c r="J910" s="36"/>
      <c r="K910" s="36"/>
      <c r="L910" s="36"/>
      <c r="M910" s="36"/>
      <c r="N910" s="36"/>
      <c r="O910" s="36"/>
      <c r="P910" s="36"/>
      <c r="Q910" s="36"/>
      <c r="R910" s="36"/>
      <c r="S910" s="36"/>
      <c r="T910" s="36"/>
      <c r="U910" s="36"/>
      <c r="V910" s="36"/>
      <c r="W910" s="36"/>
      <c r="X910" s="36"/>
      <c r="BS910" s="1"/>
      <c r="BT910" s="1"/>
      <c r="BU910" s="1"/>
      <c r="BV910" s="1"/>
      <c r="BW910" s="1"/>
      <c r="BX910" s="1"/>
      <c r="BY910" s="1"/>
      <c r="BZ910" s="1"/>
      <c r="CA910" s="1"/>
      <c r="CB910" s="1"/>
      <c r="CC910" s="1"/>
      <c r="CD910" s="1"/>
      <c r="CE910" s="1"/>
      <c r="CF910" s="1"/>
      <c r="CG910" s="1"/>
      <c r="CH910" s="1"/>
      <c r="CI910" s="1"/>
      <c r="CJ910" s="1"/>
      <c r="CK910" s="1"/>
      <c r="CL910" s="1"/>
      <c r="CM910" s="1"/>
      <c r="CN910" s="1"/>
      <c r="CO910" s="1"/>
      <c r="CP910" s="1"/>
      <c r="CQ910" s="1"/>
      <c r="CR910" s="1"/>
      <c r="CS910" s="1"/>
      <c r="CT910" s="1"/>
      <c r="CU910" s="1"/>
      <c r="CV910" s="1"/>
      <c r="CW910" s="1"/>
      <c r="CX910" s="1"/>
      <c r="CY910" s="1"/>
      <c r="CZ910" s="1"/>
      <c r="DA910" s="1"/>
      <c r="DB910" s="1"/>
      <c r="DC910" s="1"/>
      <c r="DD910" s="1"/>
      <c r="DE910" s="1"/>
      <c r="DF910" s="1"/>
      <c r="DG910" s="1"/>
      <c r="DH910" s="1"/>
      <c r="DI910" s="1"/>
      <c r="DJ910" s="1"/>
      <c r="DK910" s="1"/>
      <c r="DL910" s="1"/>
      <c r="DM910" s="1"/>
      <c r="DN910" s="1"/>
      <c r="DO910" s="1"/>
    </row>
    <row r="911" spans="1:119" ht="13.5" customHeight="1" x14ac:dyDescent="0.2">
      <c r="A911" s="36"/>
      <c r="B911" s="36"/>
      <c r="C911" s="36"/>
      <c r="D911" s="36"/>
      <c r="E911" s="36"/>
      <c r="F911" s="36"/>
      <c r="G911" s="36"/>
      <c r="H911" s="36"/>
      <c r="I911" s="36"/>
      <c r="J911" s="36"/>
      <c r="K911" s="36"/>
      <c r="L911" s="36"/>
      <c r="M911" s="36"/>
      <c r="N911" s="36"/>
      <c r="O911" s="36"/>
      <c r="P911" s="36"/>
      <c r="Q911" s="36"/>
      <c r="R911" s="36"/>
      <c r="S911" s="36"/>
      <c r="T911" s="36"/>
      <c r="U911" s="36"/>
      <c r="V911" s="36"/>
      <c r="W911" s="36"/>
      <c r="X911" s="36"/>
      <c r="BS911" s="1"/>
      <c r="BT911" s="1"/>
      <c r="BU911" s="1"/>
      <c r="BV911" s="1"/>
      <c r="BW911" s="1"/>
      <c r="BX911" s="1"/>
      <c r="BY911" s="1"/>
      <c r="BZ911" s="1"/>
      <c r="CA911" s="1"/>
      <c r="CB911" s="1"/>
      <c r="CC911" s="1"/>
      <c r="CD911" s="1"/>
      <c r="CE911" s="1"/>
      <c r="CF911" s="1"/>
      <c r="CG911" s="1"/>
      <c r="CH911" s="1"/>
      <c r="CI911" s="1"/>
      <c r="CJ911" s="1"/>
      <c r="CK911" s="1"/>
      <c r="CL911" s="1"/>
      <c r="CM911" s="1"/>
      <c r="CN911" s="1"/>
      <c r="CO911" s="1"/>
      <c r="CP911" s="1"/>
      <c r="CQ911" s="1"/>
      <c r="CR911" s="1"/>
      <c r="CS911" s="1"/>
      <c r="CT911" s="1"/>
      <c r="CU911" s="1"/>
      <c r="CV911" s="1"/>
      <c r="CW911" s="1"/>
      <c r="CX911" s="1"/>
      <c r="CY911" s="1"/>
      <c r="CZ911" s="1"/>
      <c r="DA911" s="1"/>
      <c r="DB911" s="1"/>
      <c r="DC911" s="1"/>
      <c r="DD911" s="1"/>
      <c r="DE911" s="1"/>
      <c r="DF911" s="1"/>
      <c r="DG911" s="1"/>
      <c r="DH911" s="1"/>
      <c r="DI911" s="1"/>
      <c r="DJ911" s="1"/>
      <c r="DK911" s="1"/>
      <c r="DL911" s="1"/>
      <c r="DM911" s="1"/>
      <c r="DN911" s="1"/>
      <c r="DO911" s="1"/>
    </row>
    <row r="912" spans="1:119" ht="13.5" customHeight="1" x14ac:dyDescent="0.2">
      <c r="A912" s="36"/>
      <c r="B912" s="36"/>
      <c r="C912" s="36"/>
      <c r="D912" s="36"/>
      <c r="E912" s="36"/>
      <c r="F912" s="36"/>
      <c r="G912" s="36"/>
      <c r="H912" s="36"/>
      <c r="I912" s="36"/>
      <c r="J912" s="36"/>
      <c r="K912" s="36"/>
      <c r="L912" s="36"/>
      <c r="M912" s="36"/>
      <c r="N912" s="36"/>
      <c r="O912" s="36"/>
      <c r="P912" s="36"/>
      <c r="Q912" s="36"/>
      <c r="R912" s="36"/>
      <c r="S912" s="36"/>
      <c r="T912" s="36"/>
      <c r="U912" s="36"/>
      <c r="V912" s="36"/>
      <c r="W912" s="36"/>
      <c r="X912" s="36"/>
      <c r="BS912" s="1"/>
      <c r="BT912" s="1"/>
      <c r="BU912" s="1"/>
      <c r="BV912" s="1"/>
      <c r="BW912" s="1"/>
      <c r="BX912" s="1"/>
      <c r="BY912" s="1"/>
      <c r="BZ912" s="1"/>
      <c r="CA912" s="1"/>
      <c r="CB912" s="1"/>
      <c r="CC912" s="1"/>
      <c r="CD912" s="1"/>
      <c r="CE912" s="1"/>
      <c r="CF912" s="1"/>
      <c r="CG912" s="1"/>
      <c r="CH912" s="1"/>
      <c r="CI912" s="1"/>
      <c r="CJ912" s="1"/>
      <c r="CK912" s="1"/>
      <c r="CL912" s="1"/>
      <c r="CM912" s="1"/>
      <c r="CN912" s="1"/>
      <c r="CO912" s="1"/>
      <c r="CP912" s="1"/>
      <c r="CQ912" s="1"/>
      <c r="CR912" s="1"/>
      <c r="CS912" s="1"/>
      <c r="CT912" s="1"/>
      <c r="CU912" s="1"/>
      <c r="CV912" s="1"/>
      <c r="CW912" s="1"/>
      <c r="CX912" s="1"/>
      <c r="CY912" s="1"/>
      <c r="CZ912" s="1"/>
      <c r="DA912" s="1"/>
      <c r="DB912" s="1"/>
      <c r="DC912" s="1"/>
      <c r="DD912" s="1"/>
      <c r="DE912" s="1"/>
      <c r="DF912" s="1"/>
      <c r="DG912" s="1"/>
      <c r="DH912" s="1"/>
      <c r="DI912" s="1"/>
      <c r="DJ912" s="1"/>
      <c r="DK912" s="1"/>
      <c r="DL912" s="1"/>
      <c r="DM912" s="1"/>
      <c r="DN912" s="1"/>
      <c r="DO912" s="1"/>
    </row>
    <row r="913" spans="1:119" ht="13.5" customHeight="1" x14ac:dyDescent="0.2">
      <c r="A913" s="36"/>
      <c r="B913" s="36"/>
      <c r="C913" s="36"/>
      <c r="D913" s="36"/>
      <c r="E913" s="36"/>
      <c r="F913" s="36"/>
      <c r="G913" s="36"/>
      <c r="H913" s="36"/>
      <c r="I913" s="36"/>
      <c r="J913" s="36"/>
      <c r="K913" s="36"/>
      <c r="L913" s="36"/>
      <c r="M913" s="36"/>
      <c r="N913" s="36"/>
      <c r="O913" s="36"/>
      <c r="P913" s="36"/>
      <c r="Q913" s="36"/>
      <c r="R913" s="36"/>
      <c r="S913" s="36"/>
      <c r="T913" s="36"/>
      <c r="U913" s="36"/>
      <c r="V913" s="36"/>
      <c r="W913" s="36"/>
      <c r="X913" s="36"/>
      <c r="BS913" s="1"/>
      <c r="BT913" s="1"/>
      <c r="BU913" s="1"/>
      <c r="BV913" s="1"/>
      <c r="BW913" s="1"/>
      <c r="BX913" s="1"/>
      <c r="BY913" s="1"/>
      <c r="BZ913" s="1"/>
      <c r="CA913" s="1"/>
      <c r="CB913" s="1"/>
      <c r="CC913" s="1"/>
      <c r="CD913" s="1"/>
      <c r="CE913" s="1"/>
      <c r="CF913" s="1"/>
      <c r="CG913" s="1"/>
      <c r="CH913" s="1"/>
      <c r="CI913" s="1"/>
      <c r="CJ913" s="1"/>
      <c r="CK913" s="1"/>
      <c r="CL913" s="1"/>
      <c r="CM913" s="1"/>
      <c r="CN913" s="1"/>
      <c r="CO913" s="1"/>
      <c r="CP913" s="1"/>
      <c r="CQ913" s="1"/>
      <c r="CR913" s="1"/>
      <c r="CS913" s="1"/>
      <c r="CT913" s="1"/>
      <c r="CU913" s="1"/>
      <c r="CV913" s="1"/>
      <c r="CW913" s="1"/>
      <c r="CX913" s="1"/>
      <c r="CY913" s="1"/>
      <c r="CZ913" s="1"/>
      <c r="DA913" s="1"/>
      <c r="DB913" s="1"/>
      <c r="DC913" s="1"/>
      <c r="DD913" s="1"/>
      <c r="DE913" s="1"/>
      <c r="DF913" s="1"/>
      <c r="DG913" s="1"/>
      <c r="DH913" s="1"/>
      <c r="DI913" s="1"/>
      <c r="DJ913" s="1"/>
      <c r="DK913" s="1"/>
      <c r="DL913" s="1"/>
      <c r="DM913" s="1"/>
      <c r="DN913" s="1"/>
      <c r="DO913" s="1"/>
    </row>
    <row r="914" spans="1:119" ht="13.5" customHeight="1" x14ac:dyDescent="0.2">
      <c r="A914" s="36"/>
      <c r="B914" s="36"/>
      <c r="C914" s="36"/>
      <c r="D914" s="36"/>
      <c r="E914" s="36"/>
      <c r="F914" s="36"/>
      <c r="G914" s="36"/>
      <c r="H914" s="36"/>
      <c r="I914" s="36"/>
      <c r="J914" s="36"/>
      <c r="K914" s="36"/>
      <c r="L914" s="36"/>
      <c r="M914" s="36"/>
      <c r="N914" s="36"/>
      <c r="O914" s="36"/>
      <c r="P914" s="36"/>
      <c r="Q914" s="36"/>
      <c r="R914" s="36"/>
      <c r="S914" s="36"/>
      <c r="T914" s="36"/>
      <c r="U914" s="36"/>
      <c r="V914" s="36"/>
      <c r="W914" s="36"/>
      <c r="X914" s="36"/>
      <c r="BS914" s="1"/>
      <c r="BT914" s="1"/>
      <c r="BU914" s="1"/>
      <c r="BV914" s="1"/>
      <c r="BW914" s="1"/>
      <c r="BX914" s="1"/>
      <c r="BY914" s="1"/>
      <c r="BZ914" s="1"/>
      <c r="CA914" s="1"/>
      <c r="CB914" s="1"/>
      <c r="CC914" s="1"/>
      <c r="CD914" s="1"/>
      <c r="CE914" s="1"/>
      <c r="CF914" s="1"/>
      <c r="CG914" s="1"/>
      <c r="CH914" s="1"/>
      <c r="CI914" s="1"/>
      <c r="CJ914" s="1"/>
      <c r="CK914" s="1"/>
      <c r="CL914" s="1"/>
      <c r="CM914" s="1"/>
      <c r="CN914" s="1"/>
      <c r="CO914" s="1"/>
      <c r="CP914" s="1"/>
      <c r="CQ914" s="1"/>
      <c r="CR914" s="1"/>
      <c r="CS914" s="1"/>
      <c r="CT914" s="1"/>
      <c r="CU914" s="1"/>
      <c r="CV914" s="1"/>
      <c r="CW914" s="1"/>
      <c r="CX914" s="1"/>
      <c r="CY914" s="1"/>
      <c r="CZ914" s="1"/>
      <c r="DA914" s="1"/>
      <c r="DB914" s="1"/>
      <c r="DC914" s="1"/>
      <c r="DD914" s="1"/>
      <c r="DE914" s="1"/>
      <c r="DF914" s="1"/>
      <c r="DG914" s="1"/>
      <c r="DH914" s="1"/>
      <c r="DI914" s="1"/>
      <c r="DJ914" s="1"/>
      <c r="DK914" s="1"/>
      <c r="DL914" s="1"/>
      <c r="DM914" s="1"/>
      <c r="DN914" s="1"/>
      <c r="DO914" s="1"/>
    </row>
    <row r="915" spans="1:119" ht="13.5" customHeight="1" x14ac:dyDescent="0.2">
      <c r="A915" s="36"/>
      <c r="B915" s="36"/>
      <c r="C915" s="36"/>
      <c r="D915" s="36"/>
      <c r="E915" s="36"/>
      <c r="F915" s="36"/>
      <c r="G915" s="36"/>
      <c r="H915" s="36"/>
      <c r="I915" s="36"/>
      <c r="J915" s="36"/>
      <c r="K915" s="36"/>
      <c r="L915" s="36"/>
      <c r="M915" s="36"/>
      <c r="N915" s="36"/>
      <c r="O915" s="36"/>
      <c r="P915" s="36"/>
      <c r="Q915" s="36"/>
      <c r="R915" s="36"/>
      <c r="S915" s="36"/>
      <c r="T915" s="36"/>
      <c r="U915" s="36"/>
      <c r="V915" s="36"/>
      <c r="W915" s="36"/>
      <c r="X915" s="36"/>
      <c r="BS915" s="1"/>
      <c r="BT915" s="1"/>
      <c r="BU915" s="1"/>
      <c r="BV915" s="1"/>
      <c r="BW915" s="1"/>
      <c r="BX915" s="1"/>
      <c r="BY915" s="1"/>
      <c r="BZ915" s="1"/>
      <c r="CA915" s="1"/>
      <c r="CB915" s="1"/>
      <c r="CC915" s="1"/>
      <c r="CD915" s="1"/>
      <c r="CE915" s="1"/>
      <c r="CF915" s="1"/>
      <c r="CG915" s="1"/>
      <c r="CH915" s="1"/>
      <c r="CI915" s="1"/>
      <c r="CJ915" s="1"/>
      <c r="CK915" s="1"/>
      <c r="CL915" s="1"/>
      <c r="CM915" s="1"/>
      <c r="CN915" s="1"/>
      <c r="CO915" s="1"/>
      <c r="CP915" s="1"/>
      <c r="CQ915" s="1"/>
      <c r="CR915" s="1"/>
      <c r="CS915" s="1"/>
      <c r="CT915" s="1"/>
      <c r="CU915" s="1"/>
      <c r="CV915" s="1"/>
      <c r="CW915" s="1"/>
      <c r="CX915" s="1"/>
      <c r="CY915" s="1"/>
      <c r="CZ915" s="1"/>
      <c r="DA915" s="1"/>
      <c r="DB915" s="1"/>
      <c r="DC915" s="1"/>
      <c r="DD915" s="1"/>
      <c r="DE915" s="1"/>
      <c r="DF915" s="1"/>
      <c r="DG915" s="1"/>
      <c r="DH915" s="1"/>
      <c r="DI915" s="1"/>
      <c r="DJ915" s="1"/>
      <c r="DK915" s="1"/>
      <c r="DL915" s="1"/>
      <c r="DM915" s="1"/>
      <c r="DN915" s="1"/>
      <c r="DO915" s="1"/>
    </row>
    <row r="916" spans="1:119" ht="13.5" customHeight="1" x14ac:dyDescent="0.2">
      <c r="A916" s="36"/>
      <c r="B916" s="36"/>
      <c r="C916" s="36"/>
      <c r="D916" s="36"/>
      <c r="E916" s="36"/>
      <c r="F916" s="36"/>
      <c r="G916" s="36"/>
      <c r="H916" s="36"/>
      <c r="I916" s="36"/>
      <c r="J916" s="36"/>
      <c r="K916" s="36"/>
      <c r="L916" s="36"/>
      <c r="M916" s="36"/>
      <c r="N916" s="36"/>
      <c r="O916" s="36"/>
      <c r="P916" s="36"/>
      <c r="Q916" s="36"/>
      <c r="R916" s="36"/>
      <c r="S916" s="36"/>
      <c r="T916" s="36"/>
      <c r="U916" s="36"/>
      <c r="V916" s="36"/>
      <c r="W916" s="36"/>
      <c r="X916" s="36"/>
      <c r="BS916" s="1"/>
      <c r="BT916" s="1"/>
      <c r="BU916" s="1"/>
      <c r="BV916" s="1"/>
      <c r="BW916" s="1"/>
      <c r="BX916" s="1"/>
      <c r="BY916" s="1"/>
      <c r="BZ916" s="1"/>
      <c r="CA916" s="1"/>
      <c r="CB916" s="1"/>
      <c r="CC916" s="1"/>
      <c r="CD916" s="1"/>
      <c r="CE916" s="1"/>
      <c r="CF916" s="1"/>
      <c r="CG916" s="1"/>
      <c r="CH916" s="1"/>
      <c r="CI916" s="1"/>
      <c r="CJ916" s="1"/>
      <c r="CK916" s="1"/>
      <c r="CL916" s="1"/>
      <c r="CM916" s="1"/>
      <c r="CN916" s="1"/>
      <c r="CO916" s="1"/>
      <c r="CP916" s="1"/>
      <c r="CQ916" s="1"/>
      <c r="CR916" s="1"/>
      <c r="CS916" s="1"/>
      <c r="CT916" s="1"/>
      <c r="CU916" s="1"/>
      <c r="CV916" s="1"/>
      <c r="CW916" s="1"/>
      <c r="CX916" s="1"/>
      <c r="CY916" s="1"/>
      <c r="CZ916" s="1"/>
      <c r="DA916" s="1"/>
      <c r="DB916" s="1"/>
      <c r="DC916" s="1"/>
      <c r="DD916" s="1"/>
      <c r="DE916" s="1"/>
      <c r="DF916" s="1"/>
      <c r="DG916" s="1"/>
      <c r="DH916" s="1"/>
      <c r="DI916" s="1"/>
      <c r="DJ916" s="1"/>
      <c r="DK916" s="1"/>
      <c r="DL916" s="1"/>
      <c r="DM916" s="1"/>
      <c r="DN916" s="1"/>
      <c r="DO916" s="1"/>
    </row>
    <row r="917" spans="1:119" ht="13.5" customHeight="1" x14ac:dyDescent="0.2">
      <c r="A917" s="36"/>
      <c r="B917" s="36"/>
      <c r="C917" s="36"/>
      <c r="D917" s="36"/>
      <c r="E917" s="36"/>
      <c r="F917" s="36"/>
      <c r="G917" s="36"/>
      <c r="H917" s="36"/>
      <c r="I917" s="36"/>
      <c r="J917" s="36"/>
      <c r="K917" s="36"/>
      <c r="L917" s="36"/>
      <c r="M917" s="36"/>
      <c r="N917" s="36"/>
      <c r="O917" s="36"/>
      <c r="P917" s="36"/>
      <c r="Q917" s="36"/>
      <c r="R917" s="36"/>
      <c r="S917" s="36"/>
      <c r="T917" s="36"/>
      <c r="U917" s="36"/>
      <c r="V917" s="36"/>
      <c r="W917" s="36"/>
      <c r="X917" s="36"/>
      <c r="BS917" s="1"/>
      <c r="BT917" s="1"/>
      <c r="BU917" s="1"/>
      <c r="BV917" s="1"/>
      <c r="BW917" s="1"/>
      <c r="BX917" s="1"/>
      <c r="BY917" s="1"/>
      <c r="BZ917" s="1"/>
      <c r="CA917" s="1"/>
      <c r="CB917" s="1"/>
      <c r="CC917" s="1"/>
      <c r="CD917" s="1"/>
      <c r="CE917" s="1"/>
      <c r="CF917" s="1"/>
      <c r="CG917" s="1"/>
      <c r="CH917" s="1"/>
      <c r="CI917" s="1"/>
      <c r="CJ917" s="1"/>
      <c r="CK917" s="1"/>
      <c r="CL917" s="1"/>
      <c r="CM917" s="1"/>
      <c r="CN917" s="1"/>
      <c r="CO917" s="1"/>
      <c r="CP917" s="1"/>
      <c r="CQ917" s="1"/>
      <c r="CR917" s="1"/>
      <c r="CS917" s="1"/>
      <c r="CT917" s="1"/>
      <c r="CU917" s="1"/>
      <c r="CV917" s="1"/>
      <c r="CW917" s="1"/>
      <c r="CX917" s="1"/>
      <c r="CY917" s="1"/>
      <c r="CZ917" s="1"/>
      <c r="DA917" s="1"/>
      <c r="DB917" s="1"/>
      <c r="DC917" s="1"/>
      <c r="DD917" s="1"/>
      <c r="DE917" s="1"/>
      <c r="DF917" s="1"/>
      <c r="DG917" s="1"/>
      <c r="DH917" s="1"/>
      <c r="DI917" s="1"/>
      <c r="DJ917" s="1"/>
      <c r="DK917" s="1"/>
      <c r="DL917" s="1"/>
      <c r="DM917" s="1"/>
      <c r="DN917" s="1"/>
      <c r="DO917" s="1"/>
    </row>
    <row r="918" spans="1:119" ht="13.5" customHeight="1" x14ac:dyDescent="0.2">
      <c r="A918" s="36"/>
      <c r="B918" s="36"/>
      <c r="C918" s="36"/>
      <c r="D918" s="36"/>
      <c r="E918" s="36"/>
      <c r="F918" s="36"/>
      <c r="G918" s="36"/>
      <c r="H918" s="36"/>
      <c r="I918" s="36"/>
      <c r="J918" s="36"/>
      <c r="K918" s="36"/>
      <c r="L918" s="36"/>
      <c r="M918" s="36"/>
      <c r="N918" s="36"/>
      <c r="O918" s="36"/>
      <c r="P918" s="36"/>
      <c r="Q918" s="36"/>
      <c r="R918" s="36"/>
      <c r="S918" s="36"/>
      <c r="T918" s="36"/>
      <c r="U918" s="36"/>
      <c r="V918" s="36"/>
      <c r="W918" s="36"/>
      <c r="X918" s="36"/>
      <c r="BS918" s="1"/>
      <c r="BT918" s="1"/>
      <c r="BU918" s="1"/>
      <c r="BV918" s="1"/>
      <c r="BW918" s="1"/>
      <c r="BX918" s="1"/>
      <c r="BY918" s="1"/>
      <c r="BZ918" s="1"/>
      <c r="CA918" s="1"/>
      <c r="CB918" s="1"/>
      <c r="CC918" s="1"/>
      <c r="CD918" s="1"/>
      <c r="CE918" s="1"/>
      <c r="CF918" s="1"/>
      <c r="CG918" s="1"/>
      <c r="CH918" s="1"/>
      <c r="CI918" s="1"/>
      <c r="CJ918" s="1"/>
      <c r="CK918" s="1"/>
      <c r="CL918" s="1"/>
      <c r="CM918" s="1"/>
      <c r="CN918" s="1"/>
      <c r="CO918" s="1"/>
      <c r="CP918" s="1"/>
      <c r="CQ918" s="1"/>
      <c r="CR918" s="1"/>
      <c r="CS918" s="1"/>
      <c r="CT918" s="1"/>
      <c r="CU918" s="1"/>
      <c r="CV918" s="1"/>
      <c r="CW918" s="1"/>
      <c r="CX918" s="1"/>
      <c r="CY918" s="1"/>
      <c r="CZ918" s="1"/>
      <c r="DA918" s="1"/>
      <c r="DB918" s="1"/>
      <c r="DC918" s="1"/>
      <c r="DD918" s="1"/>
      <c r="DE918" s="1"/>
      <c r="DF918" s="1"/>
      <c r="DG918" s="1"/>
      <c r="DH918" s="1"/>
      <c r="DI918" s="1"/>
      <c r="DJ918" s="1"/>
      <c r="DK918" s="1"/>
      <c r="DL918" s="1"/>
      <c r="DM918" s="1"/>
      <c r="DN918" s="1"/>
      <c r="DO918" s="1"/>
    </row>
    <row r="919" spans="1:119" ht="13.5" customHeight="1" x14ac:dyDescent="0.2">
      <c r="A919" s="36"/>
      <c r="B919" s="36"/>
      <c r="C919" s="36"/>
      <c r="D919" s="36"/>
      <c r="E919" s="36"/>
      <c r="F919" s="36"/>
      <c r="G919" s="36"/>
      <c r="H919" s="36"/>
      <c r="I919" s="36"/>
      <c r="J919" s="36"/>
      <c r="K919" s="36"/>
      <c r="L919" s="36"/>
      <c r="M919" s="36"/>
      <c r="N919" s="36"/>
      <c r="O919" s="36"/>
      <c r="P919" s="36"/>
      <c r="Q919" s="36"/>
      <c r="R919" s="36"/>
      <c r="S919" s="36"/>
      <c r="T919" s="36"/>
      <c r="U919" s="36"/>
      <c r="V919" s="36"/>
      <c r="W919" s="36"/>
      <c r="X919" s="36"/>
      <c r="BS919" s="1"/>
      <c r="BT919" s="1"/>
      <c r="BU919" s="1"/>
      <c r="BV919" s="1"/>
      <c r="BW919" s="1"/>
      <c r="BX919" s="1"/>
      <c r="BY919" s="1"/>
      <c r="BZ919" s="1"/>
      <c r="CA919" s="1"/>
      <c r="CB919" s="1"/>
      <c r="CC919" s="1"/>
      <c r="CD919" s="1"/>
      <c r="CE919" s="1"/>
      <c r="CF919" s="1"/>
      <c r="CG919" s="1"/>
      <c r="CH919" s="1"/>
      <c r="CI919" s="1"/>
      <c r="CJ919" s="1"/>
      <c r="CK919" s="1"/>
      <c r="CL919" s="1"/>
      <c r="CM919" s="1"/>
      <c r="CN919" s="1"/>
      <c r="CO919" s="1"/>
      <c r="CP919" s="1"/>
      <c r="CQ919" s="1"/>
      <c r="CR919" s="1"/>
      <c r="CS919" s="1"/>
      <c r="CT919" s="1"/>
      <c r="CU919" s="1"/>
      <c r="CV919" s="1"/>
      <c r="CW919" s="1"/>
      <c r="CX919" s="1"/>
      <c r="CY919" s="1"/>
      <c r="CZ919" s="1"/>
      <c r="DA919" s="1"/>
      <c r="DB919" s="1"/>
      <c r="DC919" s="1"/>
      <c r="DD919" s="1"/>
      <c r="DE919" s="1"/>
      <c r="DF919" s="1"/>
      <c r="DG919" s="1"/>
      <c r="DH919" s="1"/>
      <c r="DI919" s="1"/>
      <c r="DJ919" s="1"/>
      <c r="DK919" s="1"/>
      <c r="DL919" s="1"/>
      <c r="DM919" s="1"/>
      <c r="DN919" s="1"/>
      <c r="DO919" s="1"/>
    </row>
    <row r="920" spans="1:119" ht="13.5" customHeight="1" x14ac:dyDescent="0.2">
      <c r="A920" s="36"/>
      <c r="B920" s="36"/>
      <c r="C920" s="36"/>
      <c r="D920" s="36"/>
      <c r="E920" s="36"/>
      <c r="F920" s="36"/>
      <c r="G920" s="36"/>
      <c r="H920" s="36"/>
      <c r="I920" s="36"/>
      <c r="J920" s="36"/>
      <c r="K920" s="36"/>
      <c r="L920" s="36"/>
      <c r="M920" s="36"/>
      <c r="N920" s="36"/>
      <c r="O920" s="36"/>
      <c r="P920" s="36"/>
      <c r="Q920" s="36"/>
      <c r="R920" s="36"/>
      <c r="S920" s="36"/>
      <c r="T920" s="36"/>
      <c r="U920" s="36"/>
      <c r="V920" s="36"/>
      <c r="W920" s="36"/>
      <c r="X920" s="36"/>
      <c r="BS920" s="1"/>
      <c r="BT920" s="1"/>
      <c r="BU920" s="1"/>
      <c r="BV920" s="1"/>
      <c r="BW920" s="1"/>
      <c r="BX920" s="1"/>
      <c r="BY920" s="1"/>
      <c r="BZ920" s="1"/>
      <c r="CA920" s="1"/>
      <c r="CB920" s="1"/>
      <c r="CC920" s="1"/>
      <c r="CD920" s="1"/>
      <c r="CE920" s="1"/>
      <c r="CF920" s="1"/>
      <c r="CG920" s="1"/>
      <c r="CH920" s="1"/>
      <c r="CI920" s="1"/>
      <c r="CJ920" s="1"/>
      <c r="CK920" s="1"/>
      <c r="CL920" s="1"/>
      <c r="CM920" s="1"/>
      <c r="CN920" s="1"/>
      <c r="CO920" s="1"/>
      <c r="CP920" s="1"/>
      <c r="CQ920" s="1"/>
      <c r="CR920" s="1"/>
      <c r="CS920" s="1"/>
      <c r="CT920" s="1"/>
      <c r="CU920" s="1"/>
      <c r="CV920" s="1"/>
      <c r="CW920" s="1"/>
      <c r="CX920" s="1"/>
      <c r="CY920" s="1"/>
      <c r="CZ920" s="1"/>
      <c r="DA920" s="1"/>
      <c r="DB920" s="1"/>
      <c r="DC920" s="1"/>
      <c r="DD920" s="1"/>
      <c r="DE920" s="1"/>
      <c r="DF920" s="1"/>
      <c r="DG920" s="1"/>
      <c r="DH920" s="1"/>
      <c r="DI920" s="1"/>
      <c r="DJ920" s="1"/>
      <c r="DK920" s="1"/>
      <c r="DL920" s="1"/>
      <c r="DM920" s="1"/>
      <c r="DN920" s="1"/>
      <c r="DO920" s="1"/>
    </row>
    <row r="921" spans="1:119" ht="13.5" customHeight="1" x14ac:dyDescent="0.2">
      <c r="A921" s="36"/>
      <c r="B921" s="36"/>
      <c r="C921" s="36"/>
      <c r="D921" s="36"/>
      <c r="E921" s="36"/>
      <c r="F921" s="36"/>
      <c r="G921" s="36"/>
      <c r="H921" s="36"/>
      <c r="I921" s="36"/>
      <c r="J921" s="36"/>
      <c r="K921" s="36"/>
      <c r="L921" s="36"/>
      <c r="M921" s="36"/>
      <c r="N921" s="36"/>
      <c r="O921" s="36"/>
      <c r="P921" s="36"/>
      <c r="Q921" s="36"/>
      <c r="R921" s="36"/>
      <c r="S921" s="36"/>
      <c r="T921" s="36"/>
      <c r="U921" s="36"/>
      <c r="V921" s="36"/>
      <c r="W921" s="36"/>
      <c r="X921" s="36"/>
      <c r="BS921" s="1"/>
      <c r="BT921" s="1"/>
      <c r="BU921" s="1"/>
      <c r="BV921" s="1"/>
      <c r="BW921" s="1"/>
      <c r="BX921" s="1"/>
      <c r="BY921" s="1"/>
      <c r="BZ921" s="1"/>
      <c r="CA921" s="1"/>
      <c r="CB921" s="1"/>
      <c r="CC921" s="1"/>
      <c r="CD921" s="1"/>
      <c r="CE921" s="1"/>
      <c r="CF921" s="1"/>
      <c r="CG921" s="1"/>
      <c r="CH921" s="1"/>
      <c r="CI921" s="1"/>
      <c r="CJ921" s="1"/>
      <c r="CK921" s="1"/>
      <c r="CL921" s="1"/>
      <c r="CM921" s="1"/>
      <c r="CN921" s="1"/>
      <c r="CO921" s="1"/>
      <c r="CP921" s="1"/>
      <c r="CQ921" s="1"/>
      <c r="CR921" s="1"/>
      <c r="CS921" s="1"/>
      <c r="CT921" s="1"/>
      <c r="CU921" s="1"/>
      <c r="CV921" s="1"/>
      <c r="CW921" s="1"/>
      <c r="CX921" s="1"/>
      <c r="CY921" s="1"/>
      <c r="CZ921" s="1"/>
      <c r="DA921" s="1"/>
      <c r="DB921" s="1"/>
      <c r="DC921" s="1"/>
      <c r="DD921" s="1"/>
      <c r="DE921" s="1"/>
      <c r="DF921" s="1"/>
      <c r="DG921" s="1"/>
      <c r="DH921" s="1"/>
      <c r="DI921" s="1"/>
      <c r="DJ921" s="1"/>
      <c r="DK921" s="1"/>
      <c r="DL921" s="1"/>
      <c r="DM921" s="1"/>
      <c r="DN921" s="1"/>
      <c r="DO921" s="1"/>
    </row>
    <row r="922" spans="1:119" ht="13.5" customHeight="1" x14ac:dyDescent="0.2">
      <c r="A922" s="36"/>
      <c r="B922" s="36"/>
      <c r="C922" s="36"/>
      <c r="D922" s="36"/>
      <c r="E922" s="36"/>
      <c r="F922" s="36"/>
      <c r="G922" s="36"/>
      <c r="H922" s="36"/>
      <c r="I922" s="36"/>
      <c r="J922" s="36"/>
      <c r="K922" s="36"/>
      <c r="L922" s="36"/>
      <c r="M922" s="36"/>
      <c r="N922" s="36"/>
      <c r="O922" s="36"/>
      <c r="P922" s="36"/>
      <c r="Q922" s="36"/>
      <c r="R922" s="36"/>
      <c r="S922" s="36"/>
      <c r="T922" s="36"/>
      <c r="U922" s="36"/>
      <c r="V922" s="36"/>
      <c r="W922" s="36"/>
      <c r="X922" s="36"/>
      <c r="BS922" s="1"/>
      <c r="BT922" s="1"/>
      <c r="BU922" s="1"/>
      <c r="BV922" s="1"/>
      <c r="BW922" s="1"/>
      <c r="BX922" s="1"/>
      <c r="BY922" s="1"/>
      <c r="BZ922" s="1"/>
      <c r="CA922" s="1"/>
      <c r="CB922" s="1"/>
      <c r="CC922" s="1"/>
      <c r="CD922" s="1"/>
      <c r="CE922" s="1"/>
      <c r="CF922" s="1"/>
      <c r="CG922" s="1"/>
      <c r="CH922" s="1"/>
      <c r="CI922" s="1"/>
      <c r="CJ922" s="1"/>
      <c r="CK922" s="1"/>
      <c r="CL922" s="1"/>
      <c r="CM922" s="1"/>
      <c r="CN922" s="1"/>
      <c r="CO922" s="1"/>
      <c r="CP922" s="1"/>
      <c r="CQ922" s="1"/>
      <c r="CR922" s="1"/>
      <c r="CS922" s="1"/>
      <c r="CT922" s="1"/>
      <c r="CU922" s="1"/>
      <c r="CV922" s="1"/>
      <c r="CW922" s="1"/>
      <c r="CX922" s="1"/>
      <c r="CY922" s="1"/>
      <c r="CZ922" s="1"/>
      <c r="DA922" s="1"/>
      <c r="DB922" s="1"/>
      <c r="DC922" s="1"/>
      <c r="DD922" s="1"/>
      <c r="DE922" s="1"/>
      <c r="DF922" s="1"/>
      <c r="DG922" s="1"/>
      <c r="DH922" s="1"/>
      <c r="DI922" s="1"/>
      <c r="DJ922" s="1"/>
      <c r="DK922" s="1"/>
      <c r="DL922" s="1"/>
      <c r="DM922" s="1"/>
      <c r="DN922" s="1"/>
      <c r="DO922" s="1"/>
    </row>
    <row r="923" spans="1:119" ht="13.5" customHeight="1" x14ac:dyDescent="0.2">
      <c r="A923" s="36"/>
      <c r="B923" s="36"/>
      <c r="C923" s="36"/>
      <c r="D923" s="36"/>
      <c r="E923" s="36"/>
      <c r="F923" s="36"/>
      <c r="G923" s="36"/>
      <c r="H923" s="36"/>
      <c r="I923" s="36"/>
      <c r="J923" s="36"/>
      <c r="K923" s="36"/>
      <c r="L923" s="36"/>
      <c r="M923" s="36"/>
      <c r="N923" s="36"/>
      <c r="O923" s="36"/>
      <c r="P923" s="36"/>
      <c r="Q923" s="36"/>
      <c r="R923" s="36"/>
      <c r="S923" s="36"/>
      <c r="T923" s="36"/>
      <c r="U923" s="36"/>
      <c r="V923" s="36"/>
      <c r="W923" s="36"/>
      <c r="X923" s="36"/>
      <c r="BS923" s="1"/>
      <c r="BT923" s="1"/>
      <c r="BU923" s="1"/>
      <c r="BV923" s="1"/>
      <c r="BW923" s="1"/>
      <c r="BX923" s="1"/>
      <c r="BY923" s="1"/>
      <c r="BZ923" s="1"/>
      <c r="CA923" s="1"/>
      <c r="CB923" s="1"/>
      <c r="CC923" s="1"/>
      <c r="CD923" s="1"/>
      <c r="CE923" s="1"/>
      <c r="CF923" s="1"/>
      <c r="CG923" s="1"/>
      <c r="CH923" s="1"/>
      <c r="CI923" s="1"/>
      <c r="CJ923" s="1"/>
      <c r="CK923" s="1"/>
      <c r="CL923" s="1"/>
      <c r="CM923" s="1"/>
      <c r="CN923" s="1"/>
      <c r="CO923" s="1"/>
      <c r="CP923" s="1"/>
      <c r="CQ923" s="1"/>
      <c r="CR923" s="1"/>
      <c r="CS923" s="1"/>
      <c r="CT923" s="1"/>
      <c r="CU923" s="1"/>
      <c r="CV923" s="1"/>
      <c r="CW923" s="1"/>
      <c r="CX923" s="1"/>
      <c r="CY923" s="1"/>
      <c r="CZ923" s="1"/>
      <c r="DA923" s="1"/>
      <c r="DB923" s="1"/>
      <c r="DC923" s="1"/>
      <c r="DD923" s="1"/>
      <c r="DE923" s="1"/>
      <c r="DF923" s="1"/>
      <c r="DG923" s="1"/>
      <c r="DH923" s="1"/>
      <c r="DI923" s="1"/>
      <c r="DJ923" s="1"/>
      <c r="DK923" s="1"/>
      <c r="DL923" s="1"/>
      <c r="DM923" s="1"/>
      <c r="DN923" s="1"/>
      <c r="DO923" s="1"/>
    </row>
    <row r="924" spans="1:119" ht="13.5" customHeight="1" x14ac:dyDescent="0.2">
      <c r="A924" s="36"/>
      <c r="B924" s="36"/>
      <c r="C924" s="36"/>
      <c r="D924" s="36"/>
      <c r="E924" s="36"/>
      <c r="F924" s="36"/>
      <c r="G924" s="36"/>
      <c r="H924" s="36"/>
      <c r="I924" s="36"/>
      <c r="J924" s="36"/>
      <c r="K924" s="36"/>
      <c r="L924" s="36"/>
      <c r="M924" s="36"/>
      <c r="N924" s="36"/>
      <c r="O924" s="36"/>
      <c r="P924" s="36"/>
      <c r="Q924" s="36"/>
      <c r="R924" s="36"/>
      <c r="S924" s="36"/>
      <c r="T924" s="36"/>
      <c r="U924" s="36"/>
      <c r="V924" s="36"/>
      <c r="W924" s="36"/>
      <c r="X924" s="36"/>
      <c r="BS924" s="1"/>
      <c r="BT924" s="1"/>
      <c r="BU924" s="1"/>
      <c r="BV924" s="1"/>
      <c r="BW924" s="1"/>
      <c r="BX924" s="1"/>
      <c r="BY924" s="1"/>
      <c r="BZ924" s="1"/>
      <c r="CA924" s="1"/>
      <c r="CB924" s="1"/>
      <c r="CC924" s="1"/>
      <c r="CD924" s="1"/>
      <c r="CE924" s="1"/>
      <c r="CF924" s="1"/>
      <c r="CG924" s="1"/>
      <c r="CH924" s="1"/>
      <c r="CI924" s="1"/>
      <c r="CJ924" s="1"/>
      <c r="CK924" s="1"/>
      <c r="CL924" s="1"/>
      <c r="CM924" s="1"/>
      <c r="CN924" s="1"/>
      <c r="CO924" s="1"/>
      <c r="CP924" s="1"/>
      <c r="CQ924" s="1"/>
      <c r="CR924" s="1"/>
      <c r="CS924" s="1"/>
      <c r="CT924" s="1"/>
      <c r="CU924" s="1"/>
      <c r="CV924" s="1"/>
      <c r="CW924" s="1"/>
      <c r="CX924" s="1"/>
      <c r="CY924" s="1"/>
      <c r="CZ924" s="1"/>
      <c r="DA924" s="1"/>
      <c r="DB924" s="1"/>
      <c r="DC924" s="1"/>
      <c r="DD924" s="1"/>
      <c r="DE924" s="1"/>
      <c r="DF924" s="1"/>
      <c r="DG924" s="1"/>
      <c r="DH924" s="1"/>
      <c r="DI924" s="1"/>
      <c r="DJ924" s="1"/>
      <c r="DK924" s="1"/>
      <c r="DL924" s="1"/>
      <c r="DM924" s="1"/>
      <c r="DN924" s="1"/>
      <c r="DO924" s="1"/>
    </row>
    <row r="925" spans="1:119" ht="13.5" customHeight="1" x14ac:dyDescent="0.2">
      <c r="A925" s="36"/>
      <c r="B925" s="36"/>
      <c r="C925" s="36"/>
      <c r="D925" s="36"/>
      <c r="E925" s="36"/>
      <c r="F925" s="36"/>
      <c r="G925" s="36"/>
      <c r="H925" s="36"/>
      <c r="I925" s="36"/>
      <c r="J925" s="36"/>
      <c r="K925" s="36"/>
      <c r="L925" s="36"/>
      <c r="M925" s="36"/>
      <c r="N925" s="36"/>
      <c r="O925" s="36"/>
      <c r="P925" s="36"/>
      <c r="Q925" s="36"/>
      <c r="R925" s="36"/>
      <c r="S925" s="36"/>
      <c r="T925" s="36"/>
      <c r="U925" s="36"/>
      <c r="V925" s="36"/>
      <c r="W925" s="36"/>
      <c r="X925" s="36"/>
      <c r="BS925" s="1"/>
      <c r="BT925" s="1"/>
      <c r="BU925" s="1"/>
      <c r="BV925" s="1"/>
      <c r="BW925" s="1"/>
      <c r="BX925" s="1"/>
      <c r="BY925" s="1"/>
      <c r="BZ925" s="1"/>
      <c r="CA925" s="1"/>
      <c r="CB925" s="1"/>
      <c r="CC925" s="1"/>
      <c r="CD925" s="1"/>
      <c r="CE925" s="1"/>
      <c r="CF925" s="1"/>
      <c r="CG925" s="1"/>
      <c r="CH925" s="1"/>
      <c r="CI925" s="1"/>
      <c r="CJ925" s="1"/>
      <c r="CK925" s="1"/>
      <c r="CL925" s="1"/>
      <c r="CM925" s="1"/>
      <c r="CN925" s="1"/>
      <c r="CO925" s="1"/>
      <c r="CP925" s="1"/>
      <c r="CQ925" s="1"/>
      <c r="CR925" s="1"/>
      <c r="CS925" s="1"/>
      <c r="CT925" s="1"/>
      <c r="CU925" s="1"/>
      <c r="CV925" s="1"/>
      <c r="CW925" s="1"/>
      <c r="CX925" s="1"/>
      <c r="CY925" s="1"/>
      <c r="CZ925" s="1"/>
      <c r="DA925" s="1"/>
      <c r="DB925" s="1"/>
      <c r="DC925" s="1"/>
      <c r="DD925" s="1"/>
      <c r="DE925" s="1"/>
      <c r="DF925" s="1"/>
      <c r="DG925" s="1"/>
      <c r="DH925" s="1"/>
      <c r="DI925" s="1"/>
      <c r="DJ925" s="1"/>
      <c r="DK925" s="1"/>
      <c r="DL925" s="1"/>
      <c r="DM925" s="1"/>
      <c r="DN925" s="1"/>
      <c r="DO925" s="1"/>
    </row>
    <row r="926" spans="1:119" ht="13.5" customHeight="1" x14ac:dyDescent="0.2">
      <c r="A926" s="36"/>
      <c r="B926" s="36"/>
      <c r="C926" s="36"/>
      <c r="D926" s="36"/>
      <c r="E926" s="36"/>
      <c r="F926" s="36"/>
      <c r="G926" s="36"/>
      <c r="H926" s="36"/>
      <c r="I926" s="36"/>
      <c r="J926" s="36"/>
      <c r="K926" s="36"/>
      <c r="L926" s="36"/>
      <c r="M926" s="36"/>
      <c r="N926" s="36"/>
      <c r="O926" s="36"/>
      <c r="P926" s="36"/>
      <c r="Q926" s="36"/>
      <c r="R926" s="36"/>
      <c r="S926" s="36"/>
      <c r="T926" s="36"/>
      <c r="U926" s="36"/>
      <c r="V926" s="36"/>
      <c r="W926" s="36"/>
      <c r="X926" s="36"/>
      <c r="BS926" s="1"/>
      <c r="BT926" s="1"/>
      <c r="BU926" s="1"/>
      <c r="BV926" s="1"/>
      <c r="BW926" s="1"/>
      <c r="BX926" s="1"/>
      <c r="BY926" s="1"/>
      <c r="BZ926" s="1"/>
      <c r="CA926" s="1"/>
      <c r="CB926" s="1"/>
      <c r="CC926" s="1"/>
      <c r="CD926" s="1"/>
      <c r="CE926" s="1"/>
      <c r="CF926" s="1"/>
      <c r="CG926" s="1"/>
      <c r="CH926" s="1"/>
      <c r="CI926" s="1"/>
      <c r="CJ926" s="1"/>
      <c r="CK926" s="1"/>
      <c r="CL926" s="1"/>
      <c r="CM926" s="1"/>
      <c r="CN926" s="1"/>
      <c r="CO926" s="1"/>
      <c r="CP926" s="1"/>
      <c r="CQ926" s="1"/>
      <c r="CR926" s="1"/>
      <c r="CS926" s="1"/>
      <c r="CT926" s="1"/>
      <c r="CU926" s="1"/>
      <c r="CV926" s="1"/>
      <c r="CW926" s="1"/>
      <c r="CX926" s="1"/>
      <c r="CY926" s="1"/>
      <c r="CZ926" s="1"/>
      <c r="DA926" s="1"/>
      <c r="DB926" s="1"/>
      <c r="DC926" s="1"/>
      <c r="DD926" s="1"/>
      <c r="DE926" s="1"/>
      <c r="DF926" s="1"/>
      <c r="DG926" s="1"/>
      <c r="DH926" s="1"/>
      <c r="DI926" s="1"/>
      <c r="DJ926" s="1"/>
      <c r="DK926" s="1"/>
      <c r="DL926" s="1"/>
      <c r="DM926" s="1"/>
      <c r="DN926" s="1"/>
      <c r="DO926" s="1"/>
    </row>
    <row r="927" spans="1:119" ht="13.5" customHeight="1" x14ac:dyDescent="0.2">
      <c r="A927" s="36"/>
      <c r="B927" s="36"/>
      <c r="C927" s="36"/>
      <c r="D927" s="36"/>
      <c r="E927" s="36"/>
      <c r="F927" s="36"/>
      <c r="G927" s="36"/>
      <c r="H927" s="36"/>
      <c r="I927" s="36"/>
      <c r="J927" s="36"/>
      <c r="K927" s="36"/>
      <c r="L927" s="36"/>
      <c r="M927" s="36"/>
      <c r="N927" s="36"/>
      <c r="O927" s="36"/>
      <c r="P927" s="36"/>
      <c r="Q927" s="36"/>
      <c r="R927" s="36"/>
      <c r="S927" s="36"/>
      <c r="T927" s="36"/>
      <c r="U927" s="36"/>
      <c r="V927" s="36"/>
      <c r="W927" s="36"/>
      <c r="X927" s="36"/>
      <c r="BS927" s="1"/>
      <c r="BT927" s="1"/>
      <c r="BU927" s="1"/>
      <c r="BV927" s="1"/>
      <c r="BW927" s="1"/>
      <c r="BX927" s="1"/>
      <c r="BY927" s="1"/>
      <c r="BZ927" s="1"/>
      <c r="CA927" s="1"/>
      <c r="CB927" s="1"/>
      <c r="CC927" s="1"/>
      <c r="CD927" s="1"/>
      <c r="CE927" s="1"/>
      <c r="CF927" s="1"/>
      <c r="CG927" s="1"/>
      <c r="CH927" s="1"/>
      <c r="CI927" s="1"/>
      <c r="CJ927" s="1"/>
      <c r="CK927" s="1"/>
      <c r="CL927" s="1"/>
      <c r="CM927" s="1"/>
      <c r="CN927" s="1"/>
      <c r="CO927" s="1"/>
      <c r="CP927" s="1"/>
      <c r="CQ927" s="1"/>
      <c r="CR927" s="1"/>
      <c r="CS927" s="1"/>
      <c r="CT927" s="1"/>
      <c r="CU927" s="1"/>
      <c r="CV927" s="1"/>
      <c r="CW927" s="1"/>
      <c r="CX927" s="1"/>
      <c r="CY927" s="1"/>
      <c r="CZ927" s="1"/>
      <c r="DA927" s="1"/>
      <c r="DB927" s="1"/>
      <c r="DC927" s="1"/>
      <c r="DD927" s="1"/>
      <c r="DE927" s="1"/>
      <c r="DF927" s="1"/>
      <c r="DG927" s="1"/>
      <c r="DH927" s="1"/>
      <c r="DI927" s="1"/>
      <c r="DJ927" s="1"/>
      <c r="DK927" s="1"/>
      <c r="DL927" s="1"/>
      <c r="DM927" s="1"/>
      <c r="DN927" s="1"/>
      <c r="DO927" s="1"/>
    </row>
    <row r="928" spans="1:119" ht="13.5" customHeight="1" x14ac:dyDescent="0.2">
      <c r="A928" s="36"/>
      <c r="B928" s="36"/>
      <c r="C928" s="36"/>
      <c r="D928" s="36"/>
      <c r="E928" s="36"/>
      <c r="F928" s="36"/>
      <c r="G928" s="36"/>
      <c r="H928" s="36"/>
      <c r="I928" s="36"/>
      <c r="J928" s="36"/>
      <c r="K928" s="36"/>
      <c r="L928" s="36"/>
      <c r="M928" s="36"/>
      <c r="N928" s="36"/>
      <c r="O928" s="36"/>
      <c r="P928" s="36"/>
      <c r="Q928" s="36"/>
      <c r="R928" s="36"/>
      <c r="S928" s="36"/>
      <c r="T928" s="36"/>
      <c r="U928" s="36"/>
      <c r="V928" s="36"/>
      <c r="W928" s="36"/>
      <c r="X928" s="36"/>
      <c r="BS928" s="1"/>
      <c r="BT928" s="1"/>
      <c r="BU928" s="1"/>
      <c r="BV928" s="1"/>
      <c r="BW928" s="1"/>
      <c r="BX928" s="1"/>
      <c r="BY928" s="1"/>
      <c r="BZ928" s="1"/>
      <c r="CA928" s="1"/>
      <c r="CB928" s="1"/>
      <c r="CC928" s="1"/>
      <c r="CD928" s="1"/>
      <c r="CE928" s="1"/>
      <c r="CF928" s="1"/>
      <c r="CG928" s="1"/>
      <c r="CH928" s="1"/>
      <c r="CI928" s="1"/>
      <c r="CJ928" s="1"/>
      <c r="CK928" s="1"/>
      <c r="CL928" s="1"/>
      <c r="CM928" s="1"/>
      <c r="CN928" s="1"/>
      <c r="CO928" s="1"/>
      <c r="CP928" s="1"/>
      <c r="CQ928" s="1"/>
      <c r="CR928" s="1"/>
      <c r="CS928" s="1"/>
      <c r="CT928" s="1"/>
      <c r="CU928" s="1"/>
      <c r="CV928" s="1"/>
      <c r="CW928" s="1"/>
      <c r="CX928" s="1"/>
      <c r="CY928" s="1"/>
      <c r="CZ928" s="1"/>
      <c r="DA928" s="1"/>
      <c r="DB928" s="1"/>
      <c r="DC928" s="1"/>
      <c r="DD928" s="1"/>
      <c r="DE928" s="1"/>
      <c r="DF928" s="1"/>
      <c r="DG928" s="1"/>
      <c r="DH928" s="1"/>
      <c r="DI928" s="1"/>
      <c r="DJ928" s="1"/>
      <c r="DK928" s="1"/>
      <c r="DL928" s="1"/>
      <c r="DM928" s="1"/>
      <c r="DN928" s="1"/>
      <c r="DO928" s="1"/>
    </row>
    <row r="929" spans="1:119" ht="13.5" customHeight="1" x14ac:dyDescent="0.2">
      <c r="A929" s="36"/>
      <c r="B929" s="36"/>
      <c r="C929" s="36"/>
      <c r="D929" s="36"/>
      <c r="E929" s="36"/>
      <c r="F929" s="36"/>
      <c r="G929" s="36"/>
      <c r="H929" s="36"/>
      <c r="I929" s="36"/>
      <c r="J929" s="36"/>
      <c r="K929" s="36"/>
      <c r="L929" s="36"/>
      <c r="M929" s="36"/>
      <c r="N929" s="36"/>
      <c r="O929" s="36"/>
      <c r="P929" s="36"/>
      <c r="Q929" s="36"/>
      <c r="R929" s="36"/>
      <c r="S929" s="36"/>
      <c r="T929" s="36"/>
      <c r="U929" s="36"/>
      <c r="V929" s="36"/>
      <c r="W929" s="36"/>
      <c r="X929" s="36"/>
      <c r="BS929" s="1"/>
      <c r="BT929" s="1"/>
      <c r="BU929" s="1"/>
      <c r="BV929" s="1"/>
      <c r="BW929" s="1"/>
      <c r="BX929" s="1"/>
      <c r="BY929" s="1"/>
      <c r="BZ929" s="1"/>
      <c r="CA929" s="1"/>
      <c r="CB929" s="1"/>
      <c r="CC929" s="1"/>
      <c r="CD929" s="1"/>
      <c r="CE929" s="1"/>
      <c r="CF929" s="1"/>
      <c r="CG929" s="1"/>
      <c r="CH929" s="1"/>
      <c r="CI929" s="1"/>
      <c r="CJ929" s="1"/>
      <c r="CK929" s="1"/>
      <c r="CL929" s="1"/>
      <c r="CM929" s="1"/>
      <c r="CN929" s="1"/>
      <c r="CO929" s="1"/>
      <c r="CP929" s="1"/>
      <c r="CQ929" s="1"/>
      <c r="CR929" s="1"/>
      <c r="CS929" s="1"/>
      <c r="CT929" s="1"/>
      <c r="CU929" s="1"/>
      <c r="CV929" s="1"/>
      <c r="CW929" s="1"/>
      <c r="CX929" s="1"/>
      <c r="CY929" s="1"/>
      <c r="CZ929" s="1"/>
      <c r="DA929" s="1"/>
      <c r="DB929" s="1"/>
      <c r="DC929" s="1"/>
      <c r="DD929" s="1"/>
      <c r="DE929" s="1"/>
      <c r="DF929" s="1"/>
      <c r="DG929" s="1"/>
      <c r="DH929" s="1"/>
      <c r="DI929" s="1"/>
      <c r="DJ929" s="1"/>
      <c r="DK929" s="1"/>
      <c r="DL929" s="1"/>
      <c r="DM929" s="1"/>
      <c r="DN929" s="1"/>
      <c r="DO929" s="1"/>
    </row>
    <row r="930" spans="1:119" ht="13.5" customHeight="1" x14ac:dyDescent="0.2">
      <c r="A930" s="36"/>
      <c r="B930" s="36"/>
      <c r="C930" s="36"/>
      <c r="D930" s="36"/>
      <c r="E930" s="36"/>
      <c r="F930" s="36"/>
      <c r="G930" s="36"/>
      <c r="H930" s="36"/>
      <c r="I930" s="36"/>
      <c r="J930" s="36"/>
      <c r="K930" s="36"/>
      <c r="L930" s="36"/>
      <c r="M930" s="36"/>
      <c r="N930" s="36"/>
      <c r="O930" s="36"/>
      <c r="P930" s="36"/>
      <c r="Q930" s="36"/>
      <c r="R930" s="36"/>
      <c r="S930" s="36"/>
      <c r="T930" s="36"/>
      <c r="U930" s="36"/>
      <c r="V930" s="36"/>
      <c r="W930" s="36"/>
      <c r="X930" s="36"/>
      <c r="BS930" s="1"/>
      <c r="BT930" s="1"/>
      <c r="BU930" s="1"/>
      <c r="BV930" s="1"/>
      <c r="BW930" s="1"/>
      <c r="BX930" s="1"/>
      <c r="BY930" s="1"/>
      <c r="BZ930" s="1"/>
      <c r="CA930" s="1"/>
      <c r="CB930" s="1"/>
      <c r="CC930" s="1"/>
      <c r="CD930" s="1"/>
      <c r="CE930" s="1"/>
      <c r="CF930" s="1"/>
      <c r="CG930" s="1"/>
      <c r="CH930" s="1"/>
      <c r="CI930" s="1"/>
      <c r="CJ930" s="1"/>
      <c r="CK930" s="1"/>
      <c r="CL930" s="1"/>
      <c r="CM930" s="1"/>
      <c r="CN930" s="1"/>
      <c r="CO930" s="1"/>
      <c r="CP930" s="1"/>
      <c r="CQ930" s="1"/>
      <c r="CR930" s="1"/>
      <c r="CS930" s="1"/>
      <c r="CT930" s="1"/>
      <c r="CU930" s="1"/>
      <c r="CV930" s="1"/>
      <c r="CW930" s="1"/>
      <c r="CX930" s="1"/>
      <c r="CY930" s="1"/>
      <c r="CZ930" s="1"/>
      <c r="DA930" s="1"/>
      <c r="DB930" s="1"/>
      <c r="DC930" s="1"/>
      <c r="DD930" s="1"/>
      <c r="DE930" s="1"/>
      <c r="DF930" s="1"/>
      <c r="DG930" s="1"/>
      <c r="DH930" s="1"/>
      <c r="DI930" s="1"/>
      <c r="DJ930" s="1"/>
      <c r="DK930" s="1"/>
      <c r="DL930" s="1"/>
      <c r="DM930" s="1"/>
      <c r="DN930" s="1"/>
      <c r="DO930" s="1"/>
    </row>
    <row r="931" spans="1:119" ht="13.5" customHeight="1" x14ac:dyDescent="0.2">
      <c r="A931" s="36"/>
      <c r="B931" s="36"/>
      <c r="C931" s="36"/>
      <c r="D931" s="36"/>
      <c r="E931" s="36"/>
      <c r="F931" s="36"/>
      <c r="G931" s="36"/>
      <c r="H931" s="36"/>
      <c r="I931" s="36"/>
      <c r="J931" s="36"/>
      <c r="K931" s="36"/>
      <c r="L931" s="36"/>
      <c r="M931" s="36"/>
      <c r="N931" s="36"/>
      <c r="O931" s="36"/>
      <c r="P931" s="36"/>
      <c r="Q931" s="36"/>
      <c r="R931" s="36"/>
      <c r="S931" s="36"/>
      <c r="T931" s="36"/>
      <c r="U931" s="36"/>
      <c r="V931" s="36"/>
      <c r="W931" s="36"/>
      <c r="X931" s="36"/>
      <c r="BS931" s="1"/>
      <c r="BT931" s="1"/>
      <c r="BU931" s="1"/>
      <c r="BV931" s="1"/>
      <c r="BW931" s="1"/>
      <c r="BX931" s="1"/>
      <c r="BY931" s="1"/>
      <c r="BZ931" s="1"/>
      <c r="CA931" s="1"/>
      <c r="CB931" s="1"/>
      <c r="CC931" s="1"/>
      <c r="CD931" s="1"/>
      <c r="CE931" s="1"/>
      <c r="CF931" s="1"/>
      <c r="CG931" s="1"/>
      <c r="CH931" s="1"/>
      <c r="CI931" s="1"/>
      <c r="CJ931" s="1"/>
      <c r="CK931" s="1"/>
      <c r="CL931" s="1"/>
      <c r="CM931" s="1"/>
      <c r="CN931" s="1"/>
      <c r="CO931" s="1"/>
      <c r="CP931" s="1"/>
      <c r="CQ931" s="1"/>
      <c r="CR931" s="1"/>
      <c r="CS931" s="1"/>
      <c r="CT931" s="1"/>
      <c r="CU931" s="1"/>
      <c r="CV931" s="1"/>
      <c r="CW931" s="1"/>
      <c r="CX931" s="1"/>
      <c r="CY931" s="1"/>
      <c r="CZ931" s="1"/>
      <c r="DA931" s="1"/>
      <c r="DB931" s="1"/>
      <c r="DC931" s="1"/>
      <c r="DD931" s="1"/>
      <c r="DE931" s="1"/>
      <c r="DF931" s="1"/>
      <c r="DG931" s="1"/>
      <c r="DH931" s="1"/>
      <c r="DI931" s="1"/>
      <c r="DJ931" s="1"/>
      <c r="DK931" s="1"/>
      <c r="DL931" s="1"/>
      <c r="DM931" s="1"/>
      <c r="DN931" s="1"/>
      <c r="DO931" s="1"/>
    </row>
    <row r="932" spans="1:119" ht="13.5" customHeight="1" x14ac:dyDescent="0.2">
      <c r="A932" s="36"/>
      <c r="B932" s="36"/>
      <c r="C932" s="36"/>
      <c r="D932" s="36"/>
      <c r="E932" s="36"/>
      <c r="F932" s="36"/>
      <c r="G932" s="36"/>
      <c r="H932" s="36"/>
      <c r="I932" s="36"/>
      <c r="J932" s="36"/>
      <c r="K932" s="36"/>
      <c r="L932" s="36"/>
      <c r="M932" s="36"/>
      <c r="N932" s="36"/>
      <c r="O932" s="36"/>
      <c r="P932" s="36"/>
      <c r="Q932" s="36"/>
      <c r="R932" s="36"/>
      <c r="S932" s="36"/>
      <c r="T932" s="36"/>
      <c r="U932" s="36"/>
      <c r="V932" s="36"/>
      <c r="W932" s="36"/>
      <c r="X932" s="36"/>
      <c r="BS932" s="1"/>
      <c r="BT932" s="1"/>
      <c r="BU932" s="1"/>
      <c r="BV932" s="1"/>
      <c r="BW932" s="1"/>
      <c r="BX932" s="1"/>
      <c r="BY932" s="1"/>
      <c r="BZ932" s="1"/>
      <c r="CA932" s="1"/>
      <c r="CB932" s="1"/>
      <c r="CC932" s="1"/>
      <c r="CD932" s="1"/>
      <c r="CE932" s="1"/>
      <c r="CF932" s="1"/>
      <c r="CG932" s="1"/>
      <c r="CH932" s="1"/>
      <c r="CI932" s="1"/>
      <c r="CJ932" s="1"/>
      <c r="CK932" s="1"/>
      <c r="CL932" s="1"/>
      <c r="CM932" s="1"/>
      <c r="CN932" s="1"/>
      <c r="CO932" s="1"/>
      <c r="CP932" s="1"/>
      <c r="CQ932" s="1"/>
      <c r="CR932" s="1"/>
      <c r="CS932" s="1"/>
      <c r="CT932" s="1"/>
      <c r="CU932" s="1"/>
      <c r="CV932" s="1"/>
      <c r="CW932" s="1"/>
      <c r="CX932" s="1"/>
      <c r="CY932" s="1"/>
      <c r="CZ932" s="1"/>
      <c r="DA932" s="1"/>
      <c r="DB932" s="1"/>
      <c r="DC932" s="1"/>
      <c r="DD932" s="1"/>
      <c r="DE932" s="1"/>
      <c r="DF932" s="1"/>
      <c r="DG932" s="1"/>
      <c r="DH932" s="1"/>
      <c r="DI932" s="1"/>
      <c r="DJ932" s="1"/>
      <c r="DK932" s="1"/>
      <c r="DL932" s="1"/>
      <c r="DM932" s="1"/>
      <c r="DN932" s="1"/>
      <c r="DO932" s="1"/>
    </row>
    <row r="933" spans="1:119" ht="13.5" customHeight="1" x14ac:dyDescent="0.2">
      <c r="A933" s="36"/>
      <c r="B933" s="36"/>
      <c r="C933" s="36"/>
      <c r="D933" s="36"/>
      <c r="E933" s="36"/>
      <c r="F933" s="36"/>
      <c r="G933" s="36"/>
      <c r="H933" s="36"/>
      <c r="I933" s="36"/>
      <c r="J933" s="36"/>
      <c r="K933" s="36"/>
      <c r="L933" s="36"/>
      <c r="M933" s="36"/>
      <c r="N933" s="36"/>
      <c r="O933" s="36"/>
      <c r="P933" s="36"/>
      <c r="Q933" s="36"/>
      <c r="R933" s="36"/>
      <c r="S933" s="36"/>
      <c r="T933" s="36"/>
      <c r="U933" s="36"/>
      <c r="V933" s="36"/>
      <c r="W933" s="36"/>
      <c r="X933" s="36"/>
      <c r="BS933" s="1"/>
      <c r="BT933" s="1"/>
      <c r="BU933" s="1"/>
      <c r="BV933" s="1"/>
      <c r="BW933" s="1"/>
      <c r="BX933" s="1"/>
      <c r="BY933" s="1"/>
      <c r="BZ933" s="1"/>
      <c r="CA933" s="1"/>
      <c r="CB933" s="1"/>
      <c r="CC933" s="1"/>
      <c r="CD933" s="1"/>
      <c r="CE933" s="1"/>
      <c r="CF933" s="1"/>
      <c r="CG933" s="1"/>
      <c r="CH933" s="1"/>
      <c r="CI933" s="1"/>
      <c r="CJ933" s="1"/>
      <c r="CK933" s="1"/>
      <c r="CL933" s="1"/>
      <c r="CM933" s="1"/>
      <c r="CN933" s="1"/>
      <c r="CO933" s="1"/>
      <c r="CP933" s="1"/>
      <c r="CQ933" s="1"/>
      <c r="CR933" s="1"/>
      <c r="CS933" s="1"/>
      <c r="CT933" s="1"/>
      <c r="CU933" s="1"/>
      <c r="CV933" s="1"/>
      <c r="CW933" s="1"/>
      <c r="CX933" s="1"/>
      <c r="CY933" s="1"/>
      <c r="CZ933" s="1"/>
      <c r="DA933" s="1"/>
      <c r="DB933" s="1"/>
      <c r="DC933" s="1"/>
      <c r="DD933" s="1"/>
      <c r="DE933" s="1"/>
      <c r="DF933" s="1"/>
      <c r="DG933" s="1"/>
      <c r="DH933" s="1"/>
      <c r="DI933" s="1"/>
      <c r="DJ933" s="1"/>
      <c r="DK933" s="1"/>
      <c r="DL933" s="1"/>
      <c r="DM933" s="1"/>
      <c r="DN933" s="1"/>
      <c r="DO933" s="1"/>
    </row>
    <row r="934" spans="1:119" ht="13.5" customHeight="1" x14ac:dyDescent="0.2">
      <c r="A934" s="36"/>
      <c r="B934" s="36"/>
      <c r="C934" s="36"/>
      <c r="D934" s="36"/>
      <c r="E934" s="36"/>
      <c r="F934" s="36"/>
      <c r="G934" s="36"/>
      <c r="H934" s="36"/>
      <c r="I934" s="36"/>
      <c r="J934" s="36"/>
      <c r="K934" s="36"/>
      <c r="L934" s="36"/>
      <c r="M934" s="36"/>
      <c r="N934" s="36"/>
      <c r="O934" s="36"/>
      <c r="P934" s="36"/>
      <c r="Q934" s="36"/>
      <c r="R934" s="36"/>
      <c r="S934" s="36"/>
      <c r="T934" s="36"/>
      <c r="U934" s="36"/>
      <c r="V934" s="36"/>
      <c r="W934" s="36"/>
      <c r="X934" s="36"/>
      <c r="BS934" s="1"/>
      <c r="BT934" s="1"/>
      <c r="BU934" s="1"/>
      <c r="BV934" s="1"/>
      <c r="BW934" s="1"/>
      <c r="BX934" s="1"/>
      <c r="BY934" s="1"/>
      <c r="BZ934" s="1"/>
      <c r="CA934" s="1"/>
      <c r="CB934" s="1"/>
      <c r="CC934" s="1"/>
      <c r="CD934" s="1"/>
      <c r="CE934" s="1"/>
      <c r="CF934" s="1"/>
      <c r="CG934" s="1"/>
      <c r="CH934" s="1"/>
      <c r="CI934" s="1"/>
      <c r="CJ934" s="1"/>
      <c r="CK934" s="1"/>
      <c r="CL934" s="1"/>
      <c r="CM934" s="1"/>
      <c r="CN934" s="1"/>
      <c r="CO934" s="1"/>
      <c r="CP934" s="1"/>
      <c r="CQ934" s="1"/>
      <c r="CR934" s="1"/>
      <c r="CS934" s="1"/>
      <c r="CT934" s="1"/>
      <c r="CU934" s="1"/>
      <c r="CV934" s="1"/>
      <c r="CW934" s="1"/>
      <c r="CX934" s="1"/>
      <c r="CY934" s="1"/>
      <c r="CZ934" s="1"/>
      <c r="DA934" s="1"/>
      <c r="DB934" s="1"/>
      <c r="DC934" s="1"/>
      <c r="DD934" s="1"/>
      <c r="DE934" s="1"/>
      <c r="DF934" s="1"/>
      <c r="DG934" s="1"/>
      <c r="DH934" s="1"/>
      <c r="DI934" s="1"/>
      <c r="DJ934" s="1"/>
      <c r="DK934" s="1"/>
      <c r="DL934" s="1"/>
      <c r="DM934" s="1"/>
      <c r="DN934" s="1"/>
      <c r="DO934" s="1"/>
    </row>
    <row r="935" spans="1:119" ht="13.5" customHeight="1" x14ac:dyDescent="0.2">
      <c r="A935" s="36"/>
      <c r="B935" s="36"/>
      <c r="C935" s="36"/>
      <c r="D935" s="36"/>
      <c r="E935" s="36"/>
      <c r="F935" s="36"/>
      <c r="G935" s="36"/>
      <c r="H935" s="36"/>
      <c r="I935" s="36"/>
      <c r="J935" s="36"/>
      <c r="K935" s="36"/>
      <c r="L935" s="36"/>
      <c r="M935" s="36"/>
      <c r="N935" s="36"/>
      <c r="O935" s="36"/>
      <c r="P935" s="36"/>
      <c r="Q935" s="36"/>
      <c r="R935" s="36"/>
      <c r="S935" s="36"/>
      <c r="T935" s="36"/>
      <c r="U935" s="36"/>
      <c r="V935" s="36"/>
      <c r="W935" s="36"/>
      <c r="X935" s="36"/>
      <c r="BS935" s="1"/>
      <c r="BT935" s="1"/>
      <c r="BU935" s="1"/>
      <c r="BV935" s="1"/>
      <c r="BW935" s="1"/>
      <c r="BX935" s="1"/>
      <c r="BY935" s="1"/>
      <c r="BZ935" s="1"/>
      <c r="CA935" s="1"/>
      <c r="CB935" s="1"/>
      <c r="CC935" s="1"/>
      <c r="CD935" s="1"/>
      <c r="CE935" s="1"/>
      <c r="CF935" s="1"/>
      <c r="CG935" s="1"/>
      <c r="CH935" s="1"/>
      <c r="CI935" s="1"/>
      <c r="CJ935" s="1"/>
      <c r="CK935" s="1"/>
      <c r="CL935" s="1"/>
      <c r="CM935" s="1"/>
      <c r="CN935" s="1"/>
      <c r="CO935" s="1"/>
      <c r="CP935" s="1"/>
      <c r="CQ935" s="1"/>
      <c r="CR935" s="1"/>
      <c r="CS935" s="1"/>
      <c r="CT935" s="1"/>
      <c r="CU935" s="1"/>
      <c r="CV935" s="1"/>
      <c r="CW935" s="1"/>
      <c r="CX935" s="1"/>
      <c r="CY935" s="1"/>
      <c r="CZ935" s="1"/>
      <c r="DA935" s="1"/>
      <c r="DB935" s="1"/>
      <c r="DC935" s="1"/>
      <c r="DD935" s="1"/>
      <c r="DE935" s="1"/>
      <c r="DF935" s="1"/>
      <c r="DG935" s="1"/>
      <c r="DH935" s="1"/>
      <c r="DI935" s="1"/>
      <c r="DJ935" s="1"/>
      <c r="DK935" s="1"/>
      <c r="DL935" s="1"/>
      <c r="DM935" s="1"/>
      <c r="DN935" s="1"/>
      <c r="DO935" s="1"/>
    </row>
    <row r="936" spans="1:119" ht="13.5" customHeight="1" x14ac:dyDescent="0.2">
      <c r="A936" s="36"/>
      <c r="B936" s="36"/>
      <c r="C936" s="36"/>
      <c r="D936" s="36"/>
      <c r="E936" s="36"/>
      <c r="F936" s="36"/>
      <c r="G936" s="36"/>
      <c r="H936" s="36"/>
      <c r="I936" s="36"/>
      <c r="J936" s="36"/>
      <c r="K936" s="36"/>
      <c r="L936" s="36"/>
      <c r="M936" s="36"/>
      <c r="N936" s="36"/>
      <c r="O936" s="36"/>
      <c r="P936" s="36"/>
      <c r="Q936" s="36"/>
      <c r="R936" s="36"/>
      <c r="S936" s="36"/>
      <c r="T936" s="36"/>
      <c r="U936" s="36"/>
      <c r="V936" s="36"/>
      <c r="W936" s="36"/>
      <c r="X936" s="36"/>
      <c r="BS936" s="1"/>
      <c r="BT936" s="1"/>
      <c r="BU936" s="1"/>
      <c r="BV936" s="1"/>
      <c r="BW936" s="1"/>
      <c r="BX936" s="1"/>
      <c r="BY936" s="1"/>
      <c r="BZ936" s="1"/>
      <c r="CA936" s="1"/>
      <c r="CB936" s="1"/>
      <c r="CC936" s="1"/>
      <c r="CD936" s="1"/>
      <c r="CE936" s="1"/>
      <c r="CF936" s="1"/>
      <c r="CG936" s="1"/>
      <c r="CH936" s="1"/>
      <c r="CI936" s="1"/>
      <c r="CJ936" s="1"/>
      <c r="CK936" s="1"/>
      <c r="CL936" s="1"/>
      <c r="CM936" s="1"/>
      <c r="CN936" s="1"/>
      <c r="CO936" s="1"/>
      <c r="CP936" s="1"/>
      <c r="CQ936" s="1"/>
      <c r="CR936" s="1"/>
      <c r="CS936" s="1"/>
      <c r="CT936" s="1"/>
      <c r="CU936" s="1"/>
      <c r="CV936" s="1"/>
      <c r="CW936" s="1"/>
      <c r="CX936" s="1"/>
      <c r="CY936" s="1"/>
      <c r="CZ936" s="1"/>
      <c r="DA936" s="1"/>
      <c r="DB936" s="1"/>
      <c r="DC936" s="1"/>
      <c r="DD936" s="1"/>
      <c r="DE936" s="1"/>
      <c r="DF936" s="1"/>
      <c r="DG936" s="1"/>
      <c r="DH936" s="1"/>
      <c r="DI936" s="1"/>
      <c r="DJ936" s="1"/>
      <c r="DK936" s="1"/>
      <c r="DL936" s="1"/>
      <c r="DM936" s="1"/>
      <c r="DN936" s="1"/>
      <c r="DO936" s="1"/>
    </row>
    <row r="937" spans="1:119" ht="13.5" customHeight="1" x14ac:dyDescent="0.2">
      <c r="A937" s="36"/>
      <c r="B937" s="36"/>
      <c r="C937" s="36"/>
      <c r="D937" s="36"/>
      <c r="E937" s="36"/>
      <c r="F937" s="36"/>
      <c r="G937" s="36"/>
      <c r="H937" s="36"/>
      <c r="I937" s="36"/>
      <c r="J937" s="36"/>
      <c r="K937" s="36"/>
      <c r="L937" s="36"/>
      <c r="M937" s="36"/>
      <c r="N937" s="36"/>
      <c r="O937" s="36"/>
      <c r="P937" s="36"/>
      <c r="Q937" s="36"/>
      <c r="R937" s="36"/>
      <c r="S937" s="36"/>
      <c r="T937" s="36"/>
      <c r="U937" s="36"/>
      <c r="V937" s="36"/>
      <c r="W937" s="36"/>
      <c r="X937" s="36"/>
      <c r="BS937" s="1"/>
      <c r="BT937" s="1"/>
      <c r="BU937" s="1"/>
      <c r="BV937" s="1"/>
      <c r="BW937" s="1"/>
      <c r="BX937" s="1"/>
      <c r="BY937" s="1"/>
      <c r="BZ937" s="1"/>
      <c r="CA937" s="1"/>
      <c r="CB937" s="1"/>
      <c r="CC937" s="1"/>
      <c r="CD937" s="1"/>
      <c r="CE937" s="1"/>
      <c r="CF937" s="1"/>
      <c r="CG937" s="1"/>
      <c r="CH937" s="1"/>
      <c r="CI937" s="1"/>
      <c r="CJ937" s="1"/>
      <c r="CK937" s="1"/>
      <c r="CL937" s="1"/>
      <c r="CM937" s="1"/>
      <c r="CN937" s="1"/>
      <c r="CO937" s="1"/>
      <c r="CP937" s="1"/>
      <c r="CQ937" s="1"/>
      <c r="CR937" s="1"/>
      <c r="CS937" s="1"/>
      <c r="CT937" s="1"/>
      <c r="CU937" s="1"/>
      <c r="CV937" s="1"/>
      <c r="CW937" s="1"/>
      <c r="CX937" s="1"/>
      <c r="CY937" s="1"/>
      <c r="CZ937" s="1"/>
      <c r="DA937" s="1"/>
      <c r="DB937" s="1"/>
      <c r="DC937" s="1"/>
      <c r="DD937" s="1"/>
      <c r="DE937" s="1"/>
      <c r="DF937" s="1"/>
      <c r="DG937" s="1"/>
      <c r="DH937" s="1"/>
      <c r="DI937" s="1"/>
      <c r="DJ937" s="1"/>
      <c r="DK937" s="1"/>
      <c r="DL937" s="1"/>
      <c r="DM937" s="1"/>
      <c r="DN937" s="1"/>
      <c r="DO937" s="1"/>
    </row>
    <row r="938" spans="1:119" ht="13.5" customHeight="1" x14ac:dyDescent="0.2">
      <c r="A938" s="36"/>
      <c r="B938" s="36"/>
      <c r="C938" s="36"/>
      <c r="D938" s="36"/>
      <c r="E938" s="36"/>
      <c r="F938" s="36"/>
      <c r="G938" s="36"/>
      <c r="H938" s="36"/>
      <c r="I938" s="36"/>
      <c r="J938" s="36"/>
      <c r="K938" s="36"/>
      <c r="L938" s="36"/>
      <c r="M938" s="36"/>
      <c r="N938" s="36"/>
      <c r="O938" s="36"/>
      <c r="P938" s="36"/>
      <c r="Q938" s="36"/>
      <c r="R938" s="36"/>
      <c r="S938" s="36"/>
      <c r="T938" s="36"/>
      <c r="U938" s="36"/>
      <c r="V938" s="36"/>
      <c r="W938" s="36"/>
      <c r="X938" s="36"/>
      <c r="BS938" s="1"/>
      <c r="BT938" s="1"/>
      <c r="BU938" s="1"/>
      <c r="BV938" s="1"/>
      <c r="BW938" s="1"/>
      <c r="BX938" s="1"/>
      <c r="BY938" s="1"/>
      <c r="BZ938" s="1"/>
      <c r="CA938" s="1"/>
      <c r="CB938" s="1"/>
      <c r="CC938" s="1"/>
      <c r="CD938" s="1"/>
      <c r="CE938" s="1"/>
      <c r="CF938" s="1"/>
      <c r="CG938" s="1"/>
      <c r="CH938" s="1"/>
      <c r="CI938" s="1"/>
      <c r="CJ938" s="1"/>
      <c r="CK938" s="1"/>
      <c r="CL938" s="1"/>
      <c r="CM938" s="1"/>
      <c r="CN938" s="1"/>
      <c r="CO938" s="1"/>
      <c r="CP938" s="1"/>
      <c r="CQ938" s="1"/>
      <c r="CR938" s="1"/>
      <c r="CS938" s="1"/>
      <c r="CT938" s="1"/>
      <c r="CU938" s="1"/>
      <c r="CV938" s="1"/>
      <c r="CW938" s="1"/>
      <c r="CX938" s="1"/>
      <c r="CY938" s="1"/>
      <c r="CZ938" s="1"/>
      <c r="DA938" s="1"/>
      <c r="DB938" s="1"/>
      <c r="DC938" s="1"/>
      <c r="DD938" s="1"/>
      <c r="DE938" s="1"/>
      <c r="DF938" s="1"/>
      <c r="DG938" s="1"/>
      <c r="DH938" s="1"/>
      <c r="DI938" s="1"/>
      <c r="DJ938" s="1"/>
      <c r="DK938" s="1"/>
      <c r="DL938" s="1"/>
      <c r="DM938" s="1"/>
      <c r="DN938" s="1"/>
      <c r="DO938" s="1"/>
    </row>
    <row r="939" spans="1:119" ht="13.5" customHeight="1" x14ac:dyDescent="0.2">
      <c r="A939" s="36"/>
      <c r="B939" s="36"/>
      <c r="C939" s="36"/>
      <c r="D939" s="36"/>
      <c r="E939" s="36"/>
      <c r="F939" s="36"/>
      <c r="G939" s="36"/>
      <c r="H939" s="36"/>
      <c r="I939" s="36"/>
      <c r="J939" s="36"/>
      <c r="K939" s="36"/>
      <c r="L939" s="36"/>
      <c r="M939" s="36"/>
      <c r="N939" s="36"/>
      <c r="O939" s="36"/>
      <c r="P939" s="36"/>
      <c r="Q939" s="36"/>
      <c r="R939" s="36"/>
      <c r="S939" s="36"/>
      <c r="T939" s="36"/>
      <c r="U939" s="36"/>
      <c r="V939" s="36"/>
      <c r="W939" s="36"/>
      <c r="X939" s="36"/>
      <c r="BS939" s="1"/>
      <c r="BT939" s="1"/>
      <c r="BU939" s="1"/>
      <c r="BV939" s="1"/>
      <c r="BW939" s="1"/>
      <c r="BX939" s="1"/>
      <c r="BY939" s="1"/>
      <c r="BZ939" s="1"/>
      <c r="CA939" s="1"/>
      <c r="CB939" s="1"/>
      <c r="CC939" s="1"/>
      <c r="CD939" s="1"/>
      <c r="CE939" s="1"/>
      <c r="CF939" s="1"/>
      <c r="CG939" s="1"/>
      <c r="CH939" s="1"/>
      <c r="CI939" s="1"/>
      <c r="CJ939" s="1"/>
      <c r="CK939" s="1"/>
      <c r="CL939" s="1"/>
      <c r="CM939" s="1"/>
      <c r="CN939" s="1"/>
      <c r="CO939" s="1"/>
      <c r="CP939" s="1"/>
      <c r="CQ939" s="1"/>
      <c r="CR939" s="1"/>
      <c r="CS939" s="1"/>
      <c r="CT939" s="1"/>
      <c r="CU939" s="1"/>
      <c r="CV939" s="1"/>
      <c r="CW939" s="1"/>
      <c r="CX939" s="1"/>
      <c r="CY939" s="1"/>
      <c r="CZ939" s="1"/>
      <c r="DA939" s="1"/>
      <c r="DB939" s="1"/>
      <c r="DC939" s="1"/>
      <c r="DD939" s="1"/>
      <c r="DE939" s="1"/>
      <c r="DF939" s="1"/>
      <c r="DG939" s="1"/>
      <c r="DH939" s="1"/>
      <c r="DI939" s="1"/>
      <c r="DJ939" s="1"/>
      <c r="DK939" s="1"/>
      <c r="DL939" s="1"/>
      <c r="DM939" s="1"/>
      <c r="DN939" s="1"/>
      <c r="DO939" s="1"/>
    </row>
    <row r="940" spans="1:119" ht="13.5" customHeight="1" x14ac:dyDescent="0.2">
      <c r="A940" s="36"/>
      <c r="B940" s="36"/>
      <c r="C940" s="36"/>
      <c r="D940" s="36"/>
      <c r="E940" s="36"/>
      <c r="F940" s="36"/>
      <c r="G940" s="36"/>
      <c r="H940" s="36"/>
      <c r="I940" s="36"/>
      <c r="J940" s="36"/>
      <c r="K940" s="36"/>
      <c r="L940" s="36"/>
      <c r="M940" s="36"/>
      <c r="N940" s="36"/>
      <c r="O940" s="36"/>
      <c r="P940" s="36"/>
      <c r="Q940" s="36"/>
      <c r="R940" s="36"/>
      <c r="S940" s="36"/>
      <c r="T940" s="36"/>
      <c r="U940" s="36"/>
      <c r="V940" s="36"/>
      <c r="W940" s="36"/>
      <c r="X940" s="36"/>
      <c r="BS940" s="1"/>
      <c r="BT940" s="1"/>
      <c r="BU940" s="1"/>
      <c r="BV940" s="1"/>
      <c r="BW940" s="1"/>
      <c r="BX940" s="1"/>
      <c r="BY940" s="1"/>
      <c r="BZ940" s="1"/>
      <c r="CA940" s="1"/>
      <c r="CB940" s="1"/>
      <c r="CC940" s="1"/>
      <c r="CD940" s="1"/>
      <c r="CE940" s="1"/>
      <c r="CF940" s="1"/>
      <c r="CG940" s="1"/>
      <c r="CH940" s="1"/>
      <c r="CI940" s="1"/>
      <c r="CJ940" s="1"/>
      <c r="CK940" s="1"/>
      <c r="CL940" s="1"/>
      <c r="CM940" s="1"/>
      <c r="CN940" s="1"/>
      <c r="CO940" s="1"/>
      <c r="CP940" s="1"/>
      <c r="CQ940" s="1"/>
      <c r="CR940" s="1"/>
      <c r="CS940" s="1"/>
      <c r="CT940" s="1"/>
      <c r="CU940" s="1"/>
      <c r="CV940" s="1"/>
      <c r="CW940" s="1"/>
      <c r="CX940" s="1"/>
      <c r="CY940" s="1"/>
      <c r="CZ940" s="1"/>
      <c r="DA940" s="1"/>
      <c r="DB940" s="1"/>
      <c r="DC940" s="1"/>
      <c r="DD940" s="1"/>
      <c r="DE940" s="1"/>
      <c r="DF940" s="1"/>
      <c r="DG940" s="1"/>
      <c r="DH940" s="1"/>
      <c r="DI940" s="1"/>
      <c r="DJ940" s="1"/>
      <c r="DK940" s="1"/>
      <c r="DL940" s="1"/>
      <c r="DM940" s="1"/>
      <c r="DN940" s="1"/>
      <c r="DO940" s="1"/>
    </row>
    <row r="941" spans="1:119" ht="13.5" customHeight="1" x14ac:dyDescent="0.2">
      <c r="A941" s="36"/>
      <c r="B941" s="36"/>
      <c r="C941" s="36"/>
      <c r="D941" s="36"/>
      <c r="E941" s="36"/>
      <c r="F941" s="36"/>
      <c r="G941" s="36"/>
      <c r="H941" s="36"/>
      <c r="I941" s="36"/>
      <c r="J941" s="36"/>
      <c r="K941" s="36"/>
      <c r="L941" s="36"/>
      <c r="M941" s="36"/>
      <c r="N941" s="36"/>
      <c r="O941" s="36"/>
      <c r="P941" s="36"/>
      <c r="Q941" s="36"/>
      <c r="R941" s="36"/>
      <c r="S941" s="36"/>
      <c r="T941" s="36"/>
      <c r="U941" s="36"/>
      <c r="V941" s="36"/>
      <c r="W941" s="36"/>
      <c r="X941" s="36"/>
      <c r="BS941" s="1"/>
      <c r="BT941" s="1"/>
      <c r="BU941" s="1"/>
      <c r="BV941" s="1"/>
      <c r="BW941" s="1"/>
      <c r="BX941" s="1"/>
      <c r="BY941" s="1"/>
      <c r="BZ941" s="1"/>
      <c r="CA941" s="1"/>
      <c r="CB941" s="1"/>
      <c r="CC941" s="1"/>
      <c r="CD941" s="1"/>
      <c r="CE941" s="1"/>
      <c r="CF941" s="1"/>
      <c r="CG941" s="1"/>
      <c r="CH941" s="1"/>
      <c r="CI941" s="1"/>
      <c r="CJ941" s="1"/>
      <c r="CK941" s="1"/>
      <c r="CL941" s="1"/>
      <c r="CM941" s="1"/>
      <c r="CN941" s="1"/>
      <c r="CO941" s="1"/>
      <c r="CP941" s="1"/>
      <c r="CQ941" s="1"/>
      <c r="CR941" s="1"/>
      <c r="CS941" s="1"/>
      <c r="CT941" s="1"/>
      <c r="CU941" s="1"/>
      <c r="CV941" s="1"/>
      <c r="CW941" s="1"/>
      <c r="CX941" s="1"/>
      <c r="CY941" s="1"/>
      <c r="CZ941" s="1"/>
      <c r="DA941" s="1"/>
      <c r="DB941" s="1"/>
      <c r="DC941" s="1"/>
      <c r="DD941" s="1"/>
      <c r="DE941" s="1"/>
      <c r="DF941" s="1"/>
      <c r="DG941" s="1"/>
      <c r="DH941" s="1"/>
      <c r="DI941" s="1"/>
      <c r="DJ941" s="1"/>
      <c r="DK941" s="1"/>
      <c r="DL941" s="1"/>
      <c r="DM941" s="1"/>
      <c r="DN941" s="1"/>
      <c r="DO941" s="1"/>
    </row>
    <row r="942" spans="1:119" ht="13.5" customHeight="1" x14ac:dyDescent="0.2">
      <c r="A942" s="36"/>
      <c r="B942" s="36"/>
      <c r="C942" s="36"/>
      <c r="D942" s="36"/>
      <c r="E942" s="36"/>
      <c r="F942" s="36"/>
      <c r="G942" s="36"/>
      <c r="H942" s="36"/>
      <c r="I942" s="36"/>
      <c r="J942" s="36"/>
      <c r="K942" s="36"/>
      <c r="L942" s="36"/>
      <c r="M942" s="36"/>
      <c r="N942" s="36"/>
      <c r="O942" s="36"/>
      <c r="P942" s="36"/>
      <c r="Q942" s="36"/>
      <c r="R942" s="36"/>
      <c r="S942" s="36"/>
      <c r="T942" s="36"/>
      <c r="U942" s="36"/>
      <c r="V942" s="36"/>
      <c r="W942" s="36"/>
      <c r="X942" s="36"/>
      <c r="BS942" s="1"/>
      <c r="BT942" s="1"/>
      <c r="BU942" s="1"/>
      <c r="BV942" s="1"/>
      <c r="BW942" s="1"/>
      <c r="BX942" s="1"/>
      <c r="BY942" s="1"/>
      <c r="BZ942" s="1"/>
      <c r="CA942" s="1"/>
      <c r="CB942" s="1"/>
      <c r="CC942" s="1"/>
      <c r="CD942" s="1"/>
      <c r="CE942" s="1"/>
      <c r="CF942" s="1"/>
      <c r="CG942" s="1"/>
      <c r="CH942" s="1"/>
      <c r="CI942" s="1"/>
      <c r="CJ942" s="1"/>
      <c r="CK942" s="1"/>
      <c r="CL942" s="1"/>
      <c r="CM942" s="1"/>
      <c r="CN942" s="1"/>
      <c r="CO942" s="1"/>
      <c r="CP942" s="1"/>
      <c r="CQ942" s="1"/>
      <c r="CR942" s="1"/>
      <c r="CS942" s="1"/>
      <c r="CT942" s="1"/>
      <c r="CU942" s="1"/>
      <c r="CV942" s="1"/>
      <c r="CW942" s="1"/>
      <c r="CX942" s="1"/>
      <c r="CY942" s="1"/>
      <c r="CZ942" s="1"/>
      <c r="DA942" s="1"/>
      <c r="DB942" s="1"/>
      <c r="DC942" s="1"/>
      <c r="DD942" s="1"/>
      <c r="DE942" s="1"/>
      <c r="DF942" s="1"/>
      <c r="DG942" s="1"/>
      <c r="DH942" s="1"/>
      <c r="DI942" s="1"/>
      <c r="DJ942" s="1"/>
      <c r="DK942" s="1"/>
      <c r="DL942" s="1"/>
      <c r="DM942" s="1"/>
      <c r="DN942" s="1"/>
      <c r="DO942" s="1"/>
    </row>
    <row r="943" spans="1:119" ht="13.5" customHeight="1" x14ac:dyDescent="0.2">
      <c r="A943" s="36"/>
      <c r="B943" s="36"/>
      <c r="C943" s="36"/>
      <c r="D943" s="36"/>
      <c r="E943" s="36"/>
      <c r="F943" s="36"/>
      <c r="G943" s="36"/>
      <c r="H943" s="36"/>
      <c r="I943" s="36"/>
      <c r="J943" s="36"/>
      <c r="K943" s="36"/>
      <c r="L943" s="36"/>
      <c r="M943" s="36"/>
      <c r="N943" s="36"/>
      <c r="O943" s="36"/>
      <c r="P943" s="36"/>
      <c r="Q943" s="36"/>
      <c r="R943" s="36"/>
      <c r="S943" s="36"/>
      <c r="T943" s="36"/>
      <c r="U943" s="36"/>
      <c r="V943" s="36"/>
      <c r="W943" s="36"/>
      <c r="X943" s="36"/>
      <c r="BS943" s="1"/>
      <c r="BT943" s="1"/>
      <c r="BU943" s="1"/>
      <c r="BV943" s="1"/>
      <c r="BW943" s="1"/>
      <c r="BX943" s="1"/>
      <c r="BY943" s="1"/>
      <c r="BZ943" s="1"/>
      <c r="CA943" s="1"/>
      <c r="CB943" s="1"/>
      <c r="CC943" s="1"/>
      <c r="CD943" s="1"/>
      <c r="CE943" s="1"/>
      <c r="CF943" s="1"/>
      <c r="CG943" s="1"/>
      <c r="CH943" s="1"/>
      <c r="CI943" s="1"/>
      <c r="CJ943" s="1"/>
      <c r="CK943" s="1"/>
      <c r="CL943" s="1"/>
      <c r="CM943" s="1"/>
      <c r="CN943" s="1"/>
      <c r="CO943" s="1"/>
      <c r="CP943" s="1"/>
      <c r="CQ943" s="1"/>
      <c r="CR943" s="1"/>
      <c r="CS943" s="1"/>
      <c r="CT943" s="1"/>
      <c r="CU943" s="1"/>
      <c r="CV943" s="1"/>
      <c r="CW943" s="1"/>
      <c r="CX943" s="1"/>
      <c r="CY943" s="1"/>
      <c r="CZ943" s="1"/>
      <c r="DA943" s="1"/>
      <c r="DB943" s="1"/>
      <c r="DC943" s="1"/>
      <c r="DD943" s="1"/>
      <c r="DE943" s="1"/>
      <c r="DF943" s="1"/>
      <c r="DG943" s="1"/>
      <c r="DH943" s="1"/>
      <c r="DI943" s="1"/>
      <c r="DJ943" s="1"/>
      <c r="DK943" s="1"/>
      <c r="DL943" s="1"/>
      <c r="DM943" s="1"/>
      <c r="DN943" s="1"/>
      <c r="DO943" s="1"/>
    </row>
    <row r="944" spans="1:119" ht="13.5" customHeight="1" x14ac:dyDescent="0.2">
      <c r="A944" s="36"/>
      <c r="B944" s="36"/>
      <c r="C944" s="36"/>
      <c r="D944" s="36"/>
      <c r="E944" s="36"/>
      <c r="F944" s="36"/>
      <c r="G944" s="36"/>
      <c r="H944" s="36"/>
      <c r="I944" s="36"/>
      <c r="J944" s="36"/>
      <c r="K944" s="36"/>
      <c r="L944" s="36"/>
      <c r="M944" s="36"/>
      <c r="N944" s="36"/>
      <c r="O944" s="36"/>
      <c r="P944" s="36"/>
      <c r="Q944" s="36"/>
      <c r="R944" s="36"/>
      <c r="S944" s="36"/>
      <c r="T944" s="36"/>
      <c r="U944" s="36"/>
      <c r="V944" s="36"/>
      <c r="W944" s="36"/>
      <c r="X944" s="36"/>
      <c r="BS944" s="1"/>
      <c r="BT944" s="1"/>
      <c r="BU944" s="1"/>
      <c r="BV944" s="1"/>
      <c r="BW944" s="1"/>
      <c r="BX944" s="1"/>
      <c r="BY944" s="1"/>
      <c r="BZ944" s="1"/>
      <c r="CA944" s="1"/>
      <c r="CB944" s="1"/>
      <c r="CC944" s="1"/>
      <c r="CD944" s="1"/>
      <c r="CE944" s="1"/>
      <c r="CF944" s="1"/>
      <c r="CG944" s="1"/>
      <c r="CH944" s="1"/>
      <c r="CI944" s="1"/>
      <c r="CJ944" s="1"/>
      <c r="CK944" s="1"/>
      <c r="CL944" s="1"/>
      <c r="CM944" s="1"/>
      <c r="CN944" s="1"/>
      <c r="CO944" s="1"/>
      <c r="CP944" s="1"/>
      <c r="CQ944" s="1"/>
      <c r="CR944" s="1"/>
      <c r="CS944" s="1"/>
      <c r="CT944" s="1"/>
      <c r="CU944" s="1"/>
      <c r="CV944" s="1"/>
      <c r="CW944" s="1"/>
      <c r="CX944" s="1"/>
      <c r="CY944" s="1"/>
      <c r="CZ944" s="1"/>
      <c r="DA944" s="1"/>
      <c r="DB944" s="1"/>
      <c r="DC944" s="1"/>
      <c r="DD944" s="1"/>
      <c r="DE944" s="1"/>
      <c r="DF944" s="1"/>
      <c r="DG944" s="1"/>
      <c r="DH944" s="1"/>
      <c r="DI944" s="1"/>
      <c r="DJ944" s="1"/>
      <c r="DK944" s="1"/>
      <c r="DL944" s="1"/>
      <c r="DM944" s="1"/>
      <c r="DN944" s="1"/>
      <c r="DO944" s="1"/>
    </row>
    <row r="945" spans="1:119" ht="13.5" customHeight="1" x14ac:dyDescent="0.2">
      <c r="A945" s="36"/>
      <c r="B945" s="36"/>
      <c r="C945" s="36"/>
      <c r="D945" s="36"/>
      <c r="E945" s="36"/>
      <c r="F945" s="36"/>
      <c r="G945" s="36"/>
      <c r="H945" s="36"/>
      <c r="I945" s="36"/>
      <c r="J945" s="36"/>
      <c r="K945" s="36"/>
      <c r="L945" s="36"/>
      <c r="M945" s="36"/>
      <c r="N945" s="36"/>
      <c r="O945" s="36"/>
      <c r="P945" s="36"/>
      <c r="Q945" s="36"/>
      <c r="R945" s="36"/>
      <c r="S945" s="36"/>
      <c r="T945" s="36"/>
      <c r="U945" s="36"/>
      <c r="V945" s="36"/>
      <c r="W945" s="36"/>
      <c r="X945" s="36"/>
      <c r="BS945" s="1"/>
      <c r="BT945" s="1"/>
      <c r="BU945" s="1"/>
      <c r="BV945" s="1"/>
      <c r="BW945" s="1"/>
      <c r="BX945" s="1"/>
      <c r="BY945" s="1"/>
      <c r="BZ945" s="1"/>
      <c r="CA945" s="1"/>
      <c r="CB945" s="1"/>
      <c r="CC945" s="1"/>
      <c r="CD945" s="1"/>
      <c r="CE945" s="1"/>
      <c r="CF945" s="1"/>
      <c r="CG945" s="1"/>
      <c r="CH945" s="1"/>
      <c r="CI945" s="1"/>
      <c r="CJ945" s="1"/>
      <c r="CK945" s="1"/>
      <c r="CL945" s="1"/>
      <c r="CM945" s="1"/>
      <c r="CN945" s="1"/>
      <c r="CO945" s="1"/>
      <c r="CP945" s="1"/>
      <c r="CQ945" s="1"/>
      <c r="CR945" s="1"/>
      <c r="CS945" s="1"/>
      <c r="CT945" s="1"/>
      <c r="CU945" s="1"/>
      <c r="CV945" s="1"/>
      <c r="CW945" s="1"/>
      <c r="CX945" s="1"/>
      <c r="CY945" s="1"/>
      <c r="CZ945" s="1"/>
      <c r="DA945" s="1"/>
      <c r="DB945" s="1"/>
      <c r="DC945" s="1"/>
      <c r="DD945" s="1"/>
      <c r="DE945" s="1"/>
      <c r="DF945" s="1"/>
      <c r="DG945" s="1"/>
      <c r="DH945" s="1"/>
      <c r="DI945" s="1"/>
      <c r="DJ945" s="1"/>
      <c r="DK945" s="1"/>
      <c r="DL945" s="1"/>
      <c r="DM945" s="1"/>
      <c r="DN945" s="1"/>
      <c r="DO945" s="1"/>
    </row>
    <row r="946" spans="1:119" ht="13.5" customHeight="1" x14ac:dyDescent="0.2">
      <c r="A946" s="36"/>
      <c r="B946" s="36"/>
      <c r="C946" s="36"/>
      <c r="D946" s="36"/>
      <c r="E946" s="36"/>
      <c r="F946" s="36"/>
      <c r="G946" s="36"/>
      <c r="H946" s="36"/>
      <c r="I946" s="36"/>
      <c r="J946" s="36"/>
      <c r="K946" s="36"/>
      <c r="L946" s="36"/>
      <c r="M946" s="36"/>
      <c r="N946" s="36"/>
      <c r="O946" s="36"/>
      <c r="P946" s="36"/>
      <c r="Q946" s="36"/>
      <c r="R946" s="36"/>
      <c r="S946" s="36"/>
      <c r="T946" s="36"/>
      <c r="U946" s="36"/>
      <c r="V946" s="36"/>
      <c r="W946" s="36"/>
      <c r="X946" s="36"/>
      <c r="BS946" s="1"/>
      <c r="BT946" s="1"/>
      <c r="BU946" s="1"/>
      <c r="BV946" s="1"/>
      <c r="BW946" s="1"/>
      <c r="BX946" s="1"/>
      <c r="BY946" s="1"/>
      <c r="BZ946" s="1"/>
      <c r="CA946" s="1"/>
      <c r="CB946" s="1"/>
      <c r="CC946" s="1"/>
      <c r="CD946" s="1"/>
      <c r="CE946" s="1"/>
      <c r="CF946" s="1"/>
      <c r="CG946" s="1"/>
      <c r="CH946" s="1"/>
      <c r="CI946" s="1"/>
      <c r="CJ946" s="1"/>
      <c r="CK946" s="1"/>
      <c r="CL946" s="1"/>
      <c r="CM946" s="1"/>
      <c r="CN946" s="1"/>
      <c r="CO946" s="1"/>
      <c r="CP946" s="1"/>
      <c r="CQ946" s="1"/>
      <c r="CR946" s="1"/>
      <c r="CS946" s="1"/>
      <c r="CT946" s="1"/>
      <c r="CU946" s="1"/>
      <c r="CV946" s="1"/>
      <c r="CW946" s="1"/>
      <c r="CX946" s="1"/>
      <c r="CY946" s="1"/>
      <c r="CZ946" s="1"/>
      <c r="DA946" s="1"/>
      <c r="DB946" s="1"/>
      <c r="DC946" s="1"/>
      <c r="DD946" s="1"/>
      <c r="DE946" s="1"/>
      <c r="DF946" s="1"/>
      <c r="DG946" s="1"/>
      <c r="DH946" s="1"/>
      <c r="DI946" s="1"/>
      <c r="DJ946" s="1"/>
      <c r="DK946" s="1"/>
      <c r="DL946" s="1"/>
      <c r="DM946" s="1"/>
      <c r="DN946" s="1"/>
      <c r="DO946" s="1"/>
    </row>
    <row r="947" spans="1:119" ht="13.5" customHeight="1" x14ac:dyDescent="0.2">
      <c r="A947" s="36"/>
      <c r="B947" s="36"/>
      <c r="C947" s="36"/>
      <c r="D947" s="36"/>
      <c r="E947" s="36"/>
      <c r="F947" s="36"/>
      <c r="G947" s="36"/>
      <c r="H947" s="36"/>
      <c r="I947" s="36"/>
      <c r="J947" s="36"/>
      <c r="K947" s="36"/>
      <c r="L947" s="36"/>
      <c r="M947" s="36"/>
      <c r="N947" s="36"/>
      <c r="O947" s="36"/>
      <c r="P947" s="36"/>
      <c r="Q947" s="36"/>
      <c r="R947" s="36"/>
      <c r="S947" s="36"/>
      <c r="T947" s="36"/>
      <c r="U947" s="36"/>
      <c r="V947" s="36"/>
      <c r="W947" s="36"/>
      <c r="X947" s="36"/>
      <c r="BS947" s="1"/>
      <c r="BT947" s="1"/>
      <c r="BU947" s="1"/>
      <c r="BV947" s="1"/>
      <c r="BW947" s="1"/>
      <c r="BX947" s="1"/>
      <c r="BY947" s="1"/>
      <c r="BZ947" s="1"/>
      <c r="CA947" s="1"/>
      <c r="CB947" s="1"/>
      <c r="CC947" s="1"/>
      <c r="CD947" s="1"/>
      <c r="CE947" s="1"/>
      <c r="CF947" s="1"/>
      <c r="CG947" s="1"/>
      <c r="CH947" s="1"/>
      <c r="CI947" s="1"/>
      <c r="CJ947" s="1"/>
      <c r="CK947" s="1"/>
      <c r="CL947" s="1"/>
      <c r="CM947" s="1"/>
      <c r="CN947" s="1"/>
      <c r="CO947" s="1"/>
      <c r="CP947" s="1"/>
      <c r="CQ947" s="1"/>
      <c r="CR947" s="1"/>
      <c r="CS947" s="1"/>
      <c r="CT947" s="1"/>
      <c r="CU947" s="1"/>
      <c r="CV947" s="1"/>
      <c r="CW947" s="1"/>
      <c r="CX947" s="1"/>
      <c r="CY947" s="1"/>
      <c r="CZ947" s="1"/>
      <c r="DA947" s="1"/>
      <c r="DB947" s="1"/>
      <c r="DC947" s="1"/>
      <c r="DD947" s="1"/>
      <c r="DE947" s="1"/>
      <c r="DF947" s="1"/>
      <c r="DG947" s="1"/>
      <c r="DH947" s="1"/>
      <c r="DI947" s="1"/>
      <c r="DJ947" s="1"/>
      <c r="DK947" s="1"/>
      <c r="DL947" s="1"/>
      <c r="DM947" s="1"/>
      <c r="DN947" s="1"/>
      <c r="DO947" s="1"/>
    </row>
    <row r="948" spans="1:119" ht="13.5" customHeight="1" x14ac:dyDescent="0.2">
      <c r="A948" s="36"/>
      <c r="B948" s="36"/>
      <c r="C948" s="36"/>
      <c r="D948" s="36"/>
      <c r="E948" s="36"/>
      <c r="F948" s="36"/>
      <c r="G948" s="36"/>
      <c r="H948" s="36"/>
      <c r="I948" s="36"/>
      <c r="J948" s="36"/>
      <c r="K948" s="36"/>
      <c r="L948" s="36"/>
      <c r="M948" s="36"/>
      <c r="N948" s="36"/>
      <c r="O948" s="36"/>
      <c r="P948" s="36"/>
      <c r="Q948" s="36"/>
      <c r="R948" s="36"/>
      <c r="S948" s="36"/>
      <c r="T948" s="36"/>
      <c r="U948" s="36"/>
      <c r="V948" s="36"/>
      <c r="W948" s="36"/>
      <c r="X948" s="36"/>
      <c r="BS948" s="1"/>
      <c r="BT948" s="1"/>
      <c r="BU948" s="1"/>
      <c r="BV948" s="1"/>
      <c r="BW948" s="1"/>
      <c r="BX948" s="1"/>
      <c r="BY948" s="1"/>
      <c r="BZ948" s="1"/>
      <c r="CA948" s="1"/>
      <c r="CB948" s="1"/>
      <c r="CC948" s="1"/>
      <c r="CD948" s="1"/>
      <c r="CE948" s="1"/>
      <c r="CF948" s="1"/>
      <c r="CG948" s="1"/>
      <c r="CH948" s="1"/>
      <c r="CI948" s="1"/>
      <c r="CJ948" s="1"/>
      <c r="CK948" s="1"/>
      <c r="CL948" s="1"/>
      <c r="CM948" s="1"/>
      <c r="CN948" s="1"/>
      <c r="CO948" s="1"/>
      <c r="CP948" s="1"/>
      <c r="CQ948" s="1"/>
      <c r="CR948" s="1"/>
      <c r="CS948" s="1"/>
      <c r="CT948" s="1"/>
      <c r="CU948" s="1"/>
      <c r="CV948" s="1"/>
      <c r="CW948" s="1"/>
      <c r="CX948" s="1"/>
      <c r="CY948" s="1"/>
      <c r="CZ948" s="1"/>
      <c r="DA948" s="1"/>
      <c r="DB948" s="1"/>
      <c r="DC948" s="1"/>
      <c r="DD948" s="1"/>
      <c r="DE948" s="1"/>
      <c r="DF948" s="1"/>
      <c r="DG948" s="1"/>
      <c r="DH948" s="1"/>
      <c r="DI948" s="1"/>
      <c r="DJ948" s="1"/>
      <c r="DK948" s="1"/>
      <c r="DL948" s="1"/>
      <c r="DM948" s="1"/>
      <c r="DN948" s="1"/>
      <c r="DO948" s="1"/>
    </row>
    <row r="949" spans="1:119" ht="13.5" customHeight="1" x14ac:dyDescent="0.2">
      <c r="A949" s="36"/>
      <c r="B949" s="36"/>
      <c r="C949" s="36"/>
      <c r="D949" s="36"/>
      <c r="E949" s="36"/>
      <c r="F949" s="36"/>
      <c r="G949" s="36"/>
      <c r="H949" s="36"/>
      <c r="I949" s="36"/>
      <c r="J949" s="36"/>
      <c r="K949" s="36"/>
      <c r="L949" s="36"/>
      <c r="M949" s="36"/>
      <c r="N949" s="36"/>
      <c r="O949" s="36"/>
      <c r="P949" s="36"/>
      <c r="Q949" s="36"/>
      <c r="R949" s="36"/>
      <c r="S949" s="36"/>
      <c r="T949" s="36"/>
      <c r="U949" s="36"/>
      <c r="V949" s="36"/>
      <c r="W949" s="36"/>
      <c r="X949" s="36"/>
      <c r="BS949" s="1"/>
      <c r="BT949" s="1"/>
      <c r="BU949" s="1"/>
      <c r="BV949" s="1"/>
      <c r="BW949" s="1"/>
      <c r="BX949" s="1"/>
      <c r="BY949" s="1"/>
      <c r="BZ949" s="1"/>
      <c r="CA949" s="1"/>
      <c r="CB949" s="1"/>
      <c r="CC949" s="1"/>
      <c r="CD949" s="1"/>
      <c r="CE949" s="1"/>
      <c r="CF949" s="1"/>
      <c r="CG949" s="1"/>
      <c r="CH949" s="1"/>
      <c r="CI949" s="1"/>
      <c r="CJ949" s="1"/>
      <c r="CK949" s="1"/>
      <c r="CL949" s="1"/>
      <c r="CM949" s="1"/>
      <c r="CN949" s="1"/>
      <c r="CO949" s="1"/>
      <c r="CP949" s="1"/>
      <c r="CQ949" s="1"/>
      <c r="CR949" s="1"/>
      <c r="CS949" s="1"/>
      <c r="CT949" s="1"/>
      <c r="CU949" s="1"/>
      <c r="CV949" s="1"/>
      <c r="CW949" s="1"/>
      <c r="CX949" s="1"/>
      <c r="CY949" s="1"/>
      <c r="CZ949" s="1"/>
      <c r="DA949" s="1"/>
      <c r="DB949" s="1"/>
      <c r="DC949" s="1"/>
      <c r="DD949" s="1"/>
      <c r="DE949" s="1"/>
      <c r="DF949" s="1"/>
      <c r="DG949" s="1"/>
      <c r="DH949" s="1"/>
      <c r="DI949" s="1"/>
      <c r="DJ949" s="1"/>
      <c r="DK949" s="1"/>
      <c r="DL949" s="1"/>
      <c r="DM949" s="1"/>
      <c r="DN949" s="1"/>
      <c r="DO949" s="1"/>
    </row>
    <row r="950" spans="1:119" ht="13.5" customHeight="1" x14ac:dyDescent="0.2">
      <c r="A950" s="36"/>
      <c r="B950" s="36"/>
      <c r="C950" s="36"/>
      <c r="D950" s="36"/>
      <c r="E950" s="36"/>
      <c r="F950" s="36"/>
      <c r="G950" s="36"/>
      <c r="H950" s="36"/>
      <c r="I950" s="36"/>
      <c r="J950" s="36"/>
      <c r="K950" s="36"/>
      <c r="L950" s="36"/>
      <c r="M950" s="36"/>
      <c r="N950" s="36"/>
      <c r="O950" s="36"/>
      <c r="P950" s="36"/>
      <c r="Q950" s="36"/>
      <c r="R950" s="36"/>
      <c r="S950" s="36"/>
      <c r="T950" s="36"/>
      <c r="U950" s="36"/>
      <c r="V950" s="36"/>
      <c r="W950" s="36"/>
      <c r="X950" s="36"/>
      <c r="BS950" s="1"/>
      <c r="BT950" s="1"/>
      <c r="BU950" s="1"/>
      <c r="BV950" s="1"/>
      <c r="BW950" s="1"/>
      <c r="BX950" s="1"/>
      <c r="BY950" s="1"/>
      <c r="BZ950" s="1"/>
      <c r="CA950" s="1"/>
      <c r="CB950" s="1"/>
      <c r="CC950" s="1"/>
      <c r="CD950" s="1"/>
      <c r="CE950" s="1"/>
      <c r="CF950" s="1"/>
      <c r="CG950" s="1"/>
      <c r="CH950" s="1"/>
      <c r="CI950" s="1"/>
      <c r="CJ950" s="1"/>
      <c r="CK950" s="1"/>
      <c r="CL950" s="1"/>
      <c r="CM950" s="1"/>
      <c r="CN950" s="1"/>
      <c r="CO950" s="1"/>
      <c r="CP950" s="1"/>
      <c r="CQ950" s="1"/>
      <c r="CR950" s="1"/>
      <c r="CS950" s="1"/>
      <c r="CT950" s="1"/>
      <c r="CU950" s="1"/>
      <c r="CV950" s="1"/>
      <c r="CW950" s="1"/>
      <c r="CX950" s="1"/>
      <c r="CY950" s="1"/>
      <c r="CZ950" s="1"/>
      <c r="DA950" s="1"/>
      <c r="DB950" s="1"/>
      <c r="DC950" s="1"/>
      <c r="DD950" s="1"/>
      <c r="DE950" s="1"/>
      <c r="DF950" s="1"/>
      <c r="DG950" s="1"/>
      <c r="DH950" s="1"/>
      <c r="DI950" s="1"/>
      <c r="DJ950" s="1"/>
      <c r="DK950" s="1"/>
      <c r="DL950" s="1"/>
      <c r="DM950" s="1"/>
      <c r="DN950" s="1"/>
      <c r="DO950" s="1"/>
    </row>
    <row r="951" spans="1:119" ht="13.5" customHeight="1" x14ac:dyDescent="0.2">
      <c r="A951" s="36"/>
      <c r="B951" s="36"/>
      <c r="C951" s="36"/>
      <c r="D951" s="36"/>
      <c r="E951" s="36"/>
      <c r="F951" s="36"/>
      <c r="G951" s="36"/>
      <c r="H951" s="36"/>
      <c r="I951" s="36"/>
      <c r="J951" s="36"/>
      <c r="K951" s="36"/>
      <c r="L951" s="36"/>
      <c r="M951" s="36"/>
      <c r="N951" s="36"/>
      <c r="O951" s="36"/>
      <c r="P951" s="36"/>
      <c r="Q951" s="36"/>
      <c r="R951" s="36"/>
      <c r="S951" s="36"/>
      <c r="T951" s="36"/>
      <c r="U951" s="36"/>
      <c r="V951" s="36"/>
      <c r="W951" s="36"/>
      <c r="X951" s="36"/>
      <c r="BS951" s="1"/>
      <c r="BT951" s="1"/>
      <c r="BU951" s="1"/>
      <c r="BV951" s="1"/>
      <c r="BW951" s="1"/>
      <c r="BX951" s="1"/>
      <c r="BY951" s="1"/>
      <c r="BZ951" s="1"/>
      <c r="CA951" s="1"/>
      <c r="CB951" s="1"/>
      <c r="CC951" s="1"/>
      <c r="CD951" s="1"/>
      <c r="CE951" s="1"/>
      <c r="CF951" s="1"/>
      <c r="CG951" s="1"/>
      <c r="CH951" s="1"/>
      <c r="CI951" s="1"/>
      <c r="CJ951" s="1"/>
      <c r="CK951" s="1"/>
      <c r="CL951" s="1"/>
      <c r="CM951" s="1"/>
      <c r="CN951" s="1"/>
      <c r="CO951" s="1"/>
      <c r="CP951" s="1"/>
      <c r="CQ951" s="1"/>
      <c r="CR951" s="1"/>
      <c r="CS951" s="1"/>
      <c r="CT951" s="1"/>
      <c r="CU951" s="1"/>
      <c r="CV951" s="1"/>
      <c r="CW951" s="1"/>
      <c r="CX951" s="1"/>
      <c r="CY951" s="1"/>
      <c r="CZ951" s="1"/>
      <c r="DA951" s="1"/>
      <c r="DB951" s="1"/>
      <c r="DC951" s="1"/>
      <c r="DD951" s="1"/>
      <c r="DE951" s="1"/>
      <c r="DF951" s="1"/>
      <c r="DG951" s="1"/>
      <c r="DH951" s="1"/>
      <c r="DI951" s="1"/>
      <c r="DJ951" s="1"/>
      <c r="DK951" s="1"/>
      <c r="DL951" s="1"/>
      <c r="DM951" s="1"/>
      <c r="DN951" s="1"/>
      <c r="DO951" s="1"/>
    </row>
    <row r="952" spans="1:119" ht="13.5" customHeight="1" x14ac:dyDescent="0.2">
      <c r="A952" s="36"/>
      <c r="B952" s="36"/>
      <c r="C952" s="36"/>
      <c r="D952" s="36"/>
      <c r="E952" s="36"/>
      <c r="F952" s="36"/>
      <c r="G952" s="36"/>
      <c r="H952" s="36"/>
      <c r="I952" s="36"/>
      <c r="J952" s="36"/>
      <c r="K952" s="36"/>
      <c r="L952" s="36"/>
      <c r="M952" s="36"/>
      <c r="N952" s="36"/>
      <c r="O952" s="36"/>
      <c r="P952" s="36"/>
      <c r="Q952" s="36"/>
      <c r="R952" s="36"/>
      <c r="S952" s="36"/>
      <c r="T952" s="36"/>
      <c r="U952" s="36"/>
      <c r="V952" s="36"/>
      <c r="W952" s="36"/>
      <c r="X952" s="36"/>
      <c r="BS952" s="1"/>
      <c r="BT952" s="1"/>
      <c r="BU952" s="1"/>
      <c r="BV952" s="1"/>
      <c r="BW952" s="1"/>
      <c r="BX952" s="1"/>
      <c r="BY952" s="1"/>
      <c r="BZ952" s="1"/>
      <c r="CA952" s="1"/>
      <c r="CB952" s="1"/>
      <c r="CC952" s="1"/>
      <c r="CD952" s="1"/>
      <c r="CE952" s="1"/>
      <c r="CF952" s="1"/>
      <c r="CG952" s="1"/>
      <c r="CH952" s="1"/>
      <c r="CI952" s="1"/>
      <c r="CJ952" s="1"/>
      <c r="CK952" s="1"/>
      <c r="CL952" s="1"/>
      <c r="CM952" s="1"/>
      <c r="CN952" s="1"/>
      <c r="CO952" s="1"/>
      <c r="CP952" s="1"/>
      <c r="CQ952" s="1"/>
      <c r="CR952" s="1"/>
      <c r="CS952" s="1"/>
      <c r="CT952" s="1"/>
      <c r="CU952" s="1"/>
      <c r="CV952" s="1"/>
      <c r="CW952" s="1"/>
      <c r="CX952" s="1"/>
      <c r="CY952" s="1"/>
      <c r="CZ952" s="1"/>
      <c r="DA952" s="1"/>
      <c r="DB952" s="1"/>
      <c r="DC952" s="1"/>
      <c r="DD952" s="1"/>
      <c r="DE952" s="1"/>
      <c r="DF952" s="1"/>
      <c r="DG952" s="1"/>
      <c r="DH952" s="1"/>
      <c r="DI952" s="1"/>
      <c r="DJ952" s="1"/>
      <c r="DK952" s="1"/>
      <c r="DL952" s="1"/>
      <c r="DM952" s="1"/>
      <c r="DN952" s="1"/>
      <c r="DO952" s="1"/>
    </row>
    <row r="953" spans="1:119" ht="13.5" customHeight="1" x14ac:dyDescent="0.2">
      <c r="A953" s="36"/>
      <c r="B953" s="36"/>
      <c r="C953" s="36"/>
      <c r="D953" s="36"/>
      <c r="E953" s="36"/>
      <c r="F953" s="36"/>
      <c r="G953" s="36"/>
      <c r="H953" s="36"/>
      <c r="I953" s="36"/>
      <c r="J953" s="36"/>
      <c r="K953" s="36"/>
      <c r="L953" s="36"/>
      <c r="M953" s="36"/>
      <c r="N953" s="36"/>
      <c r="O953" s="36"/>
      <c r="P953" s="36"/>
      <c r="Q953" s="36"/>
      <c r="R953" s="36"/>
      <c r="S953" s="36"/>
      <c r="T953" s="36"/>
      <c r="U953" s="36"/>
      <c r="V953" s="36"/>
      <c r="W953" s="36"/>
      <c r="X953" s="36"/>
      <c r="BS953" s="1"/>
      <c r="BT953" s="1"/>
      <c r="BU953" s="1"/>
      <c r="BV953" s="1"/>
      <c r="BW953" s="1"/>
      <c r="BX953" s="1"/>
      <c r="BY953" s="1"/>
      <c r="BZ953" s="1"/>
      <c r="CA953" s="1"/>
      <c r="CB953" s="1"/>
      <c r="CC953" s="1"/>
      <c r="CD953" s="1"/>
      <c r="CE953" s="1"/>
      <c r="CF953" s="1"/>
      <c r="CG953" s="1"/>
      <c r="CH953" s="1"/>
      <c r="CI953" s="1"/>
      <c r="CJ953" s="1"/>
      <c r="CK953" s="1"/>
      <c r="CL953" s="1"/>
      <c r="CM953" s="1"/>
      <c r="CN953" s="1"/>
      <c r="CO953" s="1"/>
      <c r="CP953" s="1"/>
      <c r="CQ953" s="1"/>
      <c r="CR953" s="1"/>
      <c r="CS953" s="1"/>
      <c r="CT953" s="1"/>
      <c r="CU953" s="1"/>
      <c r="CV953" s="1"/>
      <c r="CW953" s="1"/>
      <c r="CX953" s="1"/>
      <c r="CY953" s="1"/>
      <c r="CZ953" s="1"/>
      <c r="DA953" s="1"/>
      <c r="DB953" s="1"/>
      <c r="DC953" s="1"/>
      <c r="DD953" s="1"/>
      <c r="DE953" s="1"/>
      <c r="DF953" s="1"/>
      <c r="DG953" s="1"/>
      <c r="DH953" s="1"/>
      <c r="DI953" s="1"/>
      <c r="DJ953" s="1"/>
      <c r="DK953" s="1"/>
      <c r="DL953" s="1"/>
      <c r="DM953" s="1"/>
      <c r="DN953" s="1"/>
      <c r="DO953" s="1"/>
    </row>
    <row r="954" spans="1:119" ht="13.5" customHeight="1" x14ac:dyDescent="0.2">
      <c r="A954" s="36"/>
      <c r="B954" s="36"/>
      <c r="C954" s="36"/>
      <c r="D954" s="36"/>
      <c r="E954" s="36"/>
      <c r="F954" s="36"/>
      <c r="G954" s="36"/>
      <c r="H954" s="36"/>
      <c r="I954" s="36"/>
      <c r="J954" s="36"/>
      <c r="K954" s="36"/>
      <c r="L954" s="36"/>
      <c r="M954" s="36"/>
      <c r="N954" s="36"/>
      <c r="O954" s="36"/>
      <c r="P954" s="36"/>
      <c r="Q954" s="36"/>
      <c r="R954" s="36"/>
      <c r="S954" s="36"/>
      <c r="T954" s="36"/>
      <c r="U954" s="36"/>
      <c r="V954" s="36"/>
      <c r="W954" s="36"/>
      <c r="X954" s="36"/>
      <c r="BS954" s="1"/>
      <c r="BT954" s="1"/>
      <c r="BU954" s="1"/>
      <c r="BV954" s="1"/>
      <c r="BW954" s="1"/>
      <c r="BX954" s="1"/>
      <c r="BY954" s="1"/>
      <c r="BZ954" s="1"/>
      <c r="CA954" s="1"/>
      <c r="CB954" s="1"/>
      <c r="CC954" s="1"/>
      <c r="CD954" s="1"/>
      <c r="CE954" s="1"/>
      <c r="CF954" s="1"/>
      <c r="CG954" s="1"/>
      <c r="CH954" s="1"/>
      <c r="CI954" s="1"/>
      <c r="CJ954" s="1"/>
      <c r="CK954" s="1"/>
      <c r="CL954" s="1"/>
      <c r="CM954" s="1"/>
      <c r="CN954" s="1"/>
      <c r="CO954" s="1"/>
      <c r="CP954" s="1"/>
      <c r="CQ954" s="1"/>
      <c r="CR954" s="1"/>
      <c r="CS954" s="1"/>
      <c r="CT954" s="1"/>
      <c r="CU954" s="1"/>
      <c r="CV954" s="1"/>
      <c r="CW954" s="1"/>
      <c r="CX954" s="1"/>
      <c r="CY954" s="1"/>
      <c r="CZ954" s="1"/>
      <c r="DA954" s="1"/>
      <c r="DB954" s="1"/>
      <c r="DC954" s="1"/>
      <c r="DD954" s="1"/>
      <c r="DE954" s="1"/>
      <c r="DF954" s="1"/>
      <c r="DG954" s="1"/>
      <c r="DH954" s="1"/>
      <c r="DI954" s="1"/>
      <c r="DJ954" s="1"/>
      <c r="DK954" s="1"/>
      <c r="DL954" s="1"/>
      <c r="DM954" s="1"/>
      <c r="DN954" s="1"/>
      <c r="DO954" s="1"/>
    </row>
    <row r="955" spans="1:119" ht="13.5" customHeight="1" x14ac:dyDescent="0.2">
      <c r="A955" s="36"/>
      <c r="B955" s="36"/>
      <c r="C955" s="36"/>
      <c r="D955" s="36"/>
      <c r="E955" s="36"/>
      <c r="F955" s="36"/>
      <c r="G955" s="36"/>
      <c r="H955" s="36"/>
      <c r="I955" s="36"/>
      <c r="J955" s="36"/>
      <c r="K955" s="36"/>
      <c r="L955" s="36"/>
      <c r="M955" s="36"/>
      <c r="N955" s="36"/>
      <c r="O955" s="36"/>
      <c r="P955" s="36"/>
      <c r="Q955" s="36"/>
      <c r="R955" s="36"/>
      <c r="S955" s="36"/>
      <c r="T955" s="36"/>
      <c r="U955" s="36"/>
      <c r="V955" s="36"/>
      <c r="W955" s="36"/>
      <c r="X955" s="36"/>
      <c r="BS955" s="1"/>
      <c r="BT955" s="1"/>
      <c r="BU955" s="1"/>
      <c r="BV955" s="1"/>
      <c r="BW955" s="1"/>
      <c r="BX955" s="1"/>
      <c r="BY955" s="1"/>
      <c r="BZ955" s="1"/>
      <c r="CA955" s="1"/>
      <c r="CB955" s="1"/>
      <c r="CC955" s="1"/>
      <c r="CD955" s="1"/>
      <c r="CE955" s="1"/>
      <c r="CF955" s="1"/>
      <c r="CG955" s="1"/>
      <c r="CH955" s="1"/>
      <c r="CI955" s="1"/>
      <c r="CJ955" s="1"/>
      <c r="CK955" s="1"/>
      <c r="CL955" s="1"/>
      <c r="CM955" s="1"/>
      <c r="CN955" s="1"/>
      <c r="CO955" s="1"/>
      <c r="CP955" s="1"/>
      <c r="CQ955" s="1"/>
      <c r="CR955" s="1"/>
      <c r="CS955" s="1"/>
      <c r="CT955" s="1"/>
      <c r="CU955" s="1"/>
      <c r="CV955" s="1"/>
      <c r="CW955" s="1"/>
      <c r="CX955" s="1"/>
      <c r="CY955" s="1"/>
      <c r="CZ955" s="1"/>
      <c r="DA955" s="1"/>
      <c r="DB955" s="1"/>
      <c r="DC955" s="1"/>
      <c r="DD955" s="1"/>
      <c r="DE955" s="1"/>
      <c r="DF955" s="1"/>
      <c r="DG955" s="1"/>
      <c r="DH955" s="1"/>
      <c r="DI955" s="1"/>
      <c r="DJ955" s="1"/>
      <c r="DK955" s="1"/>
      <c r="DL955" s="1"/>
      <c r="DM955" s="1"/>
      <c r="DN955" s="1"/>
      <c r="DO955" s="1"/>
    </row>
    <row r="956" spans="1:119" ht="13.5" customHeight="1" x14ac:dyDescent="0.2">
      <c r="A956" s="36"/>
      <c r="B956" s="36"/>
      <c r="C956" s="36"/>
      <c r="D956" s="36"/>
      <c r="E956" s="36"/>
      <c r="F956" s="36"/>
      <c r="G956" s="36"/>
      <c r="H956" s="36"/>
      <c r="I956" s="36"/>
      <c r="J956" s="36"/>
      <c r="K956" s="36"/>
      <c r="L956" s="36"/>
      <c r="M956" s="36"/>
      <c r="N956" s="36"/>
      <c r="O956" s="36"/>
      <c r="P956" s="36"/>
      <c r="Q956" s="36"/>
      <c r="R956" s="36"/>
      <c r="S956" s="36"/>
      <c r="T956" s="36"/>
      <c r="U956" s="36"/>
      <c r="V956" s="36"/>
      <c r="W956" s="36"/>
      <c r="X956" s="36"/>
      <c r="BS956" s="1"/>
      <c r="BT956" s="1"/>
      <c r="BU956" s="1"/>
      <c r="BV956" s="1"/>
      <c r="BW956" s="1"/>
      <c r="BX956" s="1"/>
      <c r="BY956" s="1"/>
      <c r="BZ956" s="1"/>
      <c r="CA956" s="1"/>
      <c r="CB956" s="1"/>
      <c r="CC956" s="1"/>
      <c r="CD956" s="1"/>
      <c r="CE956" s="1"/>
      <c r="CF956" s="1"/>
      <c r="CG956" s="1"/>
      <c r="CH956" s="1"/>
      <c r="CI956" s="1"/>
      <c r="CJ956" s="1"/>
      <c r="CK956" s="1"/>
      <c r="CL956" s="1"/>
      <c r="CM956" s="1"/>
      <c r="CN956" s="1"/>
      <c r="CO956" s="1"/>
      <c r="CP956" s="1"/>
      <c r="CQ956" s="1"/>
      <c r="CR956" s="1"/>
      <c r="CS956" s="1"/>
      <c r="CT956" s="1"/>
      <c r="CU956" s="1"/>
      <c r="CV956" s="1"/>
      <c r="CW956" s="1"/>
      <c r="CX956" s="1"/>
      <c r="CY956" s="1"/>
      <c r="CZ956" s="1"/>
      <c r="DA956" s="1"/>
      <c r="DB956" s="1"/>
      <c r="DC956" s="1"/>
      <c r="DD956" s="1"/>
      <c r="DE956" s="1"/>
      <c r="DF956" s="1"/>
      <c r="DG956" s="1"/>
      <c r="DH956" s="1"/>
      <c r="DI956" s="1"/>
      <c r="DJ956" s="1"/>
      <c r="DK956" s="1"/>
      <c r="DL956" s="1"/>
      <c r="DM956" s="1"/>
      <c r="DN956" s="1"/>
      <c r="DO956" s="1"/>
    </row>
    <row r="957" spans="1:119" x14ac:dyDescent="0.2">
      <c r="A957" s="36"/>
      <c r="B957" s="36"/>
      <c r="C957" s="36"/>
      <c r="D957" s="36"/>
      <c r="E957" s="36"/>
      <c r="F957" s="36"/>
      <c r="G957" s="36"/>
      <c r="H957" s="36"/>
      <c r="I957" s="36"/>
      <c r="J957" s="36"/>
      <c r="K957" s="36"/>
      <c r="L957" s="36"/>
      <c r="M957" s="36"/>
      <c r="N957" s="36"/>
      <c r="O957" s="36"/>
      <c r="P957" s="36"/>
      <c r="Q957" s="36"/>
      <c r="R957" s="36"/>
      <c r="S957" s="36"/>
      <c r="T957" s="36"/>
      <c r="U957" s="36"/>
      <c r="V957" s="36"/>
      <c r="W957" s="36"/>
      <c r="X957" s="36"/>
      <c r="BS957" s="1"/>
      <c r="BT957" s="1"/>
      <c r="BU957" s="1"/>
      <c r="BV957" s="1"/>
      <c r="BW957" s="1"/>
      <c r="BX957" s="1"/>
      <c r="BY957" s="1"/>
      <c r="BZ957" s="1"/>
      <c r="CA957" s="1"/>
      <c r="CB957" s="1"/>
      <c r="CC957" s="1"/>
      <c r="CD957" s="1"/>
      <c r="CE957" s="1"/>
      <c r="CF957" s="1"/>
      <c r="CG957" s="1"/>
      <c r="CH957" s="1"/>
      <c r="CI957" s="1"/>
      <c r="CJ957" s="1"/>
      <c r="CK957" s="1"/>
      <c r="CL957" s="1"/>
      <c r="CM957" s="1"/>
      <c r="CN957" s="1"/>
      <c r="CO957" s="1"/>
      <c r="CP957" s="1"/>
      <c r="CQ957" s="1"/>
      <c r="CR957" s="1"/>
      <c r="CS957" s="1"/>
      <c r="CT957" s="1"/>
      <c r="CU957" s="1"/>
      <c r="CV957" s="1"/>
      <c r="CW957" s="1"/>
      <c r="CX957" s="1"/>
      <c r="CY957" s="1"/>
      <c r="CZ957" s="1"/>
      <c r="DA957" s="1"/>
      <c r="DB957" s="1"/>
      <c r="DC957" s="1"/>
      <c r="DD957" s="1"/>
      <c r="DE957" s="1"/>
      <c r="DF957" s="1"/>
      <c r="DG957" s="1"/>
      <c r="DH957" s="1"/>
      <c r="DI957" s="1"/>
      <c r="DJ957" s="1"/>
      <c r="DK957" s="1"/>
      <c r="DL957" s="1"/>
      <c r="DM957" s="1"/>
      <c r="DN957" s="1"/>
      <c r="DO957" s="1"/>
    </row>
    <row r="958" spans="1:119" x14ac:dyDescent="0.2">
      <c r="A958" s="36"/>
      <c r="B958" s="36"/>
      <c r="C958" s="36"/>
      <c r="D958" s="36"/>
      <c r="E958" s="36"/>
      <c r="F958" s="36"/>
      <c r="G958" s="36"/>
      <c r="H958" s="36"/>
      <c r="I958" s="36"/>
      <c r="J958" s="36"/>
      <c r="K958" s="36"/>
      <c r="L958" s="36"/>
      <c r="M958" s="36"/>
      <c r="N958" s="36"/>
      <c r="O958" s="36"/>
      <c r="P958" s="36"/>
      <c r="Q958" s="36"/>
      <c r="R958" s="36"/>
      <c r="S958" s="36"/>
      <c r="T958" s="36"/>
      <c r="U958" s="36"/>
      <c r="V958" s="36"/>
      <c r="W958" s="36"/>
      <c r="X958" s="36"/>
      <c r="BS958" s="1"/>
      <c r="BT958" s="1"/>
      <c r="BU958" s="1"/>
      <c r="BV958" s="1"/>
      <c r="BW958" s="1"/>
      <c r="BX958" s="1"/>
      <c r="BY958" s="1"/>
      <c r="BZ958" s="1"/>
      <c r="CA958" s="1"/>
      <c r="CB958" s="1"/>
      <c r="CC958" s="1"/>
      <c r="CD958" s="1"/>
      <c r="CE958" s="1"/>
      <c r="CF958" s="1"/>
      <c r="CG958" s="1"/>
      <c r="CH958" s="1"/>
      <c r="CI958" s="1"/>
      <c r="CJ958" s="1"/>
      <c r="CK958" s="1"/>
      <c r="CL958" s="1"/>
      <c r="CM958" s="1"/>
      <c r="CN958" s="1"/>
      <c r="CO958" s="1"/>
      <c r="CP958" s="1"/>
      <c r="CQ958" s="1"/>
      <c r="CR958" s="1"/>
      <c r="CS958" s="1"/>
      <c r="CT958" s="1"/>
      <c r="CU958" s="1"/>
      <c r="CV958" s="1"/>
      <c r="CW958" s="1"/>
      <c r="CX958" s="1"/>
      <c r="CY958" s="1"/>
      <c r="CZ958" s="1"/>
      <c r="DA958" s="1"/>
      <c r="DB958" s="1"/>
      <c r="DC958" s="1"/>
      <c r="DD958" s="1"/>
      <c r="DE958" s="1"/>
      <c r="DF958" s="1"/>
      <c r="DG958" s="1"/>
      <c r="DH958" s="1"/>
      <c r="DI958" s="1"/>
      <c r="DJ958" s="1"/>
      <c r="DK958" s="1"/>
      <c r="DL958" s="1"/>
      <c r="DM958" s="1"/>
      <c r="DN958" s="1"/>
      <c r="DO958" s="1"/>
    </row>
    <row r="959" spans="1:119" x14ac:dyDescent="0.2">
      <c r="A959" s="36"/>
      <c r="B959" s="36"/>
      <c r="C959" s="36"/>
      <c r="D959" s="36"/>
      <c r="E959" s="36"/>
      <c r="F959" s="36"/>
      <c r="G959" s="36"/>
      <c r="H959" s="36"/>
      <c r="I959" s="36"/>
      <c r="J959" s="36"/>
      <c r="K959" s="36"/>
      <c r="L959" s="36"/>
      <c r="M959" s="36"/>
      <c r="N959" s="36"/>
      <c r="O959" s="36"/>
      <c r="P959" s="36"/>
      <c r="Q959" s="36"/>
      <c r="R959" s="36"/>
      <c r="S959" s="36"/>
      <c r="T959" s="36"/>
      <c r="U959" s="36"/>
      <c r="V959" s="36"/>
      <c r="W959" s="36"/>
      <c r="X959" s="36"/>
      <c r="BS959" s="1"/>
      <c r="BT959" s="1"/>
      <c r="BU959" s="1"/>
      <c r="BV959" s="1"/>
      <c r="BW959" s="1"/>
      <c r="BX959" s="1"/>
      <c r="BY959" s="1"/>
      <c r="BZ959" s="1"/>
      <c r="CA959" s="1"/>
      <c r="CB959" s="1"/>
      <c r="CC959" s="1"/>
      <c r="CD959" s="1"/>
      <c r="CE959" s="1"/>
      <c r="CF959" s="1"/>
      <c r="CG959" s="1"/>
      <c r="CH959" s="1"/>
      <c r="CI959" s="1"/>
      <c r="CJ959" s="1"/>
      <c r="CK959" s="1"/>
      <c r="CL959" s="1"/>
      <c r="CM959" s="1"/>
      <c r="CN959" s="1"/>
      <c r="CO959" s="1"/>
      <c r="CP959" s="1"/>
      <c r="CQ959" s="1"/>
      <c r="CR959" s="1"/>
      <c r="CS959" s="1"/>
      <c r="CT959" s="1"/>
      <c r="CU959" s="1"/>
      <c r="CV959" s="1"/>
      <c r="CW959" s="1"/>
      <c r="CX959" s="1"/>
      <c r="CY959" s="1"/>
      <c r="CZ959" s="1"/>
      <c r="DA959" s="1"/>
      <c r="DB959" s="1"/>
      <c r="DC959" s="1"/>
      <c r="DD959" s="1"/>
      <c r="DE959" s="1"/>
      <c r="DF959" s="1"/>
      <c r="DG959" s="1"/>
      <c r="DH959" s="1"/>
      <c r="DI959" s="1"/>
      <c r="DJ959" s="1"/>
      <c r="DK959" s="1"/>
      <c r="DL959" s="1"/>
      <c r="DM959" s="1"/>
      <c r="DN959" s="1"/>
      <c r="DO959" s="1"/>
    </row>
    <row r="960" spans="1:119" x14ac:dyDescent="0.2">
      <c r="A960" s="36"/>
      <c r="B960" s="36"/>
      <c r="C960" s="36"/>
      <c r="D960" s="36"/>
      <c r="E960" s="36"/>
      <c r="F960" s="36"/>
      <c r="G960" s="36"/>
      <c r="H960" s="36"/>
      <c r="I960" s="36"/>
      <c r="J960" s="36"/>
      <c r="K960" s="36"/>
      <c r="L960" s="36"/>
      <c r="M960" s="36"/>
      <c r="N960" s="36"/>
      <c r="O960" s="36"/>
      <c r="P960" s="36"/>
      <c r="Q960" s="36"/>
      <c r="R960" s="36"/>
      <c r="S960" s="36"/>
      <c r="T960" s="36"/>
      <c r="U960" s="36"/>
      <c r="V960" s="36"/>
      <c r="W960" s="36"/>
      <c r="X960" s="36"/>
      <c r="BS960" s="1"/>
      <c r="BT960" s="1"/>
      <c r="BU960" s="1"/>
      <c r="BV960" s="1"/>
      <c r="BW960" s="1"/>
      <c r="BX960" s="1"/>
      <c r="BY960" s="1"/>
      <c r="BZ960" s="1"/>
      <c r="CA960" s="1"/>
      <c r="CB960" s="1"/>
      <c r="CC960" s="1"/>
      <c r="CD960" s="1"/>
      <c r="CE960" s="1"/>
      <c r="CF960" s="1"/>
      <c r="CG960" s="1"/>
      <c r="CH960" s="1"/>
      <c r="CI960" s="1"/>
      <c r="CJ960" s="1"/>
      <c r="CK960" s="1"/>
      <c r="CL960" s="1"/>
      <c r="CM960" s="1"/>
      <c r="CN960" s="1"/>
      <c r="CO960" s="1"/>
      <c r="CP960" s="1"/>
      <c r="CQ960" s="1"/>
      <c r="CR960" s="1"/>
      <c r="CS960" s="1"/>
      <c r="CT960" s="1"/>
      <c r="CU960" s="1"/>
      <c r="CV960" s="1"/>
      <c r="CW960" s="1"/>
      <c r="CX960" s="1"/>
      <c r="CY960" s="1"/>
      <c r="CZ960" s="1"/>
      <c r="DA960" s="1"/>
      <c r="DB960" s="1"/>
      <c r="DC960" s="1"/>
      <c r="DD960" s="1"/>
      <c r="DE960" s="1"/>
      <c r="DF960" s="1"/>
      <c r="DG960" s="1"/>
      <c r="DH960" s="1"/>
      <c r="DI960" s="1"/>
      <c r="DJ960" s="1"/>
      <c r="DK960" s="1"/>
      <c r="DL960" s="1"/>
      <c r="DM960" s="1"/>
      <c r="DN960" s="1"/>
      <c r="DO960" s="1"/>
    </row>
    <row r="961" spans="1:119" x14ac:dyDescent="0.2">
      <c r="A961" s="36"/>
      <c r="B961" s="36"/>
      <c r="C961" s="36"/>
      <c r="D961" s="36"/>
      <c r="E961" s="36"/>
      <c r="F961" s="36"/>
      <c r="G961" s="36"/>
      <c r="H961" s="36"/>
      <c r="I961" s="36"/>
      <c r="J961" s="36"/>
      <c r="K961" s="36"/>
      <c r="L961" s="36"/>
      <c r="M961" s="36"/>
      <c r="N961" s="36"/>
      <c r="O961" s="36"/>
      <c r="P961" s="36"/>
      <c r="Q961" s="36"/>
      <c r="R961" s="36"/>
      <c r="S961" s="36"/>
      <c r="T961" s="36"/>
      <c r="U961" s="36"/>
      <c r="V961" s="36"/>
      <c r="W961" s="36"/>
      <c r="X961" s="36"/>
      <c r="BS961" s="1"/>
      <c r="BT961" s="1"/>
      <c r="BU961" s="1"/>
      <c r="BV961" s="1"/>
      <c r="BW961" s="1"/>
      <c r="BX961" s="1"/>
      <c r="BY961" s="1"/>
      <c r="BZ961" s="1"/>
      <c r="CA961" s="1"/>
      <c r="CB961" s="1"/>
      <c r="CC961" s="1"/>
      <c r="CD961" s="1"/>
      <c r="CE961" s="1"/>
      <c r="CF961" s="1"/>
      <c r="CG961" s="1"/>
      <c r="CH961" s="1"/>
      <c r="CI961" s="1"/>
      <c r="CJ961" s="1"/>
      <c r="CK961" s="1"/>
      <c r="CL961" s="1"/>
      <c r="CM961" s="1"/>
      <c r="CN961" s="1"/>
      <c r="CO961" s="1"/>
      <c r="CP961" s="1"/>
      <c r="CQ961" s="1"/>
      <c r="CR961" s="1"/>
      <c r="CS961" s="1"/>
      <c r="CT961" s="1"/>
      <c r="CU961" s="1"/>
      <c r="CV961" s="1"/>
      <c r="CW961" s="1"/>
      <c r="CX961" s="1"/>
      <c r="CY961" s="1"/>
      <c r="CZ961" s="1"/>
      <c r="DA961" s="1"/>
      <c r="DB961" s="1"/>
      <c r="DC961" s="1"/>
      <c r="DD961" s="1"/>
      <c r="DE961" s="1"/>
      <c r="DF961" s="1"/>
      <c r="DG961" s="1"/>
      <c r="DH961" s="1"/>
      <c r="DI961" s="1"/>
      <c r="DJ961" s="1"/>
      <c r="DK961" s="1"/>
      <c r="DL961" s="1"/>
      <c r="DM961" s="1"/>
      <c r="DN961" s="1"/>
      <c r="DO961" s="1"/>
    </row>
    <row r="962" spans="1:119" x14ac:dyDescent="0.2">
      <c r="A962" s="36"/>
      <c r="B962" s="36"/>
      <c r="C962" s="36"/>
      <c r="D962" s="36"/>
      <c r="E962" s="36"/>
      <c r="F962" s="36"/>
      <c r="G962" s="36"/>
      <c r="H962" s="36"/>
      <c r="I962" s="36"/>
      <c r="J962" s="36"/>
      <c r="K962" s="36"/>
      <c r="L962" s="36"/>
      <c r="M962" s="36"/>
      <c r="N962" s="36"/>
      <c r="O962" s="36"/>
      <c r="P962" s="36"/>
      <c r="Q962" s="36"/>
      <c r="R962" s="36"/>
      <c r="S962" s="36"/>
      <c r="T962" s="36"/>
      <c r="U962" s="36"/>
      <c r="V962" s="36"/>
      <c r="W962" s="36"/>
      <c r="X962" s="36"/>
      <c r="BS962" s="1"/>
      <c r="BT962" s="1"/>
      <c r="BU962" s="1"/>
      <c r="BV962" s="1"/>
      <c r="BW962" s="1"/>
      <c r="BX962" s="1"/>
      <c r="BY962" s="1"/>
      <c r="BZ962" s="1"/>
      <c r="CA962" s="1"/>
      <c r="CB962" s="1"/>
      <c r="CC962" s="1"/>
      <c r="CD962" s="1"/>
      <c r="CE962" s="1"/>
      <c r="CF962" s="1"/>
      <c r="CG962" s="1"/>
      <c r="CH962" s="1"/>
      <c r="CI962" s="1"/>
      <c r="CJ962" s="1"/>
      <c r="CK962" s="1"/>
      <c r="CL962" s="1"/>
      <c r="CM962" s="1"/>
      <c r="CN962" s="1"/>
      <c r="CO962" s="1"/>
      <c r="CP962" s="1"/>
      <c r="CQ962" s="1"/>
      <c r="CR962" s="1"/>
      <c r="CS962" s="1"/>
      <c r="CT962" s="1"/>
      <c r="CU962" s="1"/>
      <c r="CV962" s="1"/>
      <c r="CW962" s="1"/>
      <c r="CX962" s="1"/>
      <c r="CY962" s="1"/>
      <c r="CZ962" s="1"/>
      <c r="DA962" s="1"/>
      <c r="DB962" s="1"/>
      <c r="DC962" s="1"/>
      <c r="DD962" s="1"/>
      <c r="DE962" s="1"/>
      <c r="DF962" s="1"/>
      <c r="DG962" s="1"/>
      <c r="DH962" s="1"/>
      <c r="DI962" s="1"/>
      <c r="DJ962" s="1"/>
      <c r="DK962" s="1"/>
      <c r="DL962" s="1"/>
      <c r="DM962" s="1"/>
      <c r="DN962" s="1"/>
      <c r="DO962" s="1"/>
    </row>
    <row r="963" spans="1:119" x14ac:dyDescent="0.2">
      <c r="A963" s="36"/>
      <c r="B963" s="36"/>
      <c r="C963" s="36"/>
      <c r="D963" s="36"/>
      <c r="E963" s="36"/>
      <c r="F963" s="36"/>
      <c r="G963" s="36"/>
      <c r="H963" s="36"/>
      <c r="I963" s="36"/>
      <c r="J963" s="36"/>
      <c r="K963" s="36"/>
      <c r="L963" s="36"/>
      <c r="M963" s="36"/>
      <c r="N963" s="36"/>
      <c r="O963" s="36"/>
      <c r="P963" s="36"/>
      <c r="Q963" s="36"/>
      <c r="R963" s="36"/>
      <c r="S963" s="36"/>
      <c r="T963" s="36"/>
      <c r="U963" s="36"/>
      <c r="V963" s="36"/>
      <c r="W963" s="36"/>
      <c r="X963" s="36"/>
      <c r="BS963" s="1"/>
      <c r="BT963" s="1"/>
      <c r="BU963" s="1"/>
      <c r="BV963" s="1"/>
      <c r="BW963" s="1"/>
      <c r="BX963" s="1"/>
      <c r="BY963" s="1"/>
      <c r="BZ963" s="1"/>
      <c r="CA963" s="1"/>
      <c r="CB963" s="1"/>
      <c r="CC963" s="1"/>
      <c r="CD963" s="1"/>
      <c r="CE963" s="1"/>
      <c r="CF963" s="1"/>
      <c r="CG963" s="1"/>
      <c r="CH963" s="1"/>
      <c r="CI963" s="1"/>
      <c r="CJ963" s="1"/>
      <c r="CK963" s="1"/>
      <c r="CL963" s="1"/>
      <c r="CM963" s="1"/>
      <c r="CN963" s="1"/>
      <c r="CO963" s="1"/>
      <c r="CP963" s="1"/>
      <c r="CQ963" s="1"/>
      <c r="CR963" s="1"/>
      <c r="CS963" s="1"/>
      <c r="CT963" s="1"/>
      <c r="CU963" s="1"/>
      <c r="CV963" s="1"/>
      <c r="CW963" s="1"/>
      <c r="CX963" s="1"/>
      <c r="CY963" s="1"/>
      <c r="CZ963" s="1"/>
      <c r="DA963" s="1"/>
      <c r="DB963" s="1"/>
      <c r="DC963" s="1"/>
      <c r="DD963" s="1"/>
      <c r="DE963" s="1"/>
      <c r="DF963" s="1"/>
      <c r="DG963" s="1"/>
      <c r="DH963" s="1"/>
      <c r="DI963" s="1"/>
      <c r="DJ963" s="1"/>
      <c r="DK963" s="1"/>
      <c r="DL963" s="1"/>
      <c r="DM963" s="1"/>
      <c r="DN963" s="1"/>
      <c r="DO963" s="1"/>
    </row>
    <row r="964" spans="1:119" x14ac:dyDescent="0.2">
      <c r="A964" s="36"/>
      <c r="B964" s="36"/>
      <c r="C964" s="36"/>
      <c r="D964" s="36"/>
      <c r="E964" s="36"/>
      <c r="F964" s="36"/>
      <c r="G964" s="36"/>
      <c r="H964" s="36"/>
      <c r="I964" s="36"/>
      <c r="J964" s="36"/>
      <c r="K964" s="36"/>
      <c r="L964" s="36"/>
      <c r="M964" s="36"/>
      <c r="N964" s="36"/>
      <c r="O964" s="36"/>
      <c r="P964" s="36"/>
      <c r="Q964" s="36"/>
      <c r="R964" s="36"/>
      <c r="S964" s="36"/>
      <c r="T964" s="36"/>
      <c r="U964" s="36"/>
      <c r="V964" s="36"/>
      <c r="W964" s="36"/>
      <c r="X964" s="36"/>
      <c r="BS964" s="1"/>
      <c r="BT964" s="1"/>
      <c r="BU964" s="1"/>
      <c r="BV964" s="1"/>
      <c r="BW964" s="1"/>
      <c r="BX964" s="1"/>
      <c r="BY964" s="1"/>
      <c r="BZ964" s="1"/>
      <c r="CA964" s="1"/>
      <c r="CB964" s="1"/>
      <c r="CC964" s="1"/>
      <c r="CD964" s="1"/>
      <c r="CE964" s="1"/>
      <c r="CF964" s="1"/>
      <c r="CG964" s="1"/>
      <c r="CH964" s="1"/>
      <c r="CI964" s="1"/>
      <c r="CJ964" s="1"/>
      <c r="CK964" s="1"/>
      <c r="CL964" s="1"/>
      <c r="CM964" s="1"/>
      <c r="CN964" s="1"/>
      <c r="CO964" s="1"/>
      <c r="CP964" s="1"/>
      <c r="CQ964" s="1"/>
      <c r="CR964" s="1"/>
      <c r="CS964" s="1"/>
      <c r="CT964" s="1"/>
      <c r="CU964" s="1"/>
      <c r="CV964" s="1"/>
      <c r="CW964" s="1"/>
      <c r="CX964" s="1"/>
      <c r="CY964" s="1"/>
      <c r="CZ964" s="1"/>
      <c r="DA964" s="1"/>
      <c r="DB964" s="1"/>
      <c r="DC964" s="1"/>
      <c r="DD964" s="1"/>
      <c r="DE964" s="1"/>
      <c r="DF964" s="1"/>
      <c r="DG964" s="1"/>
      <c r="DH964" s="1"/>
      <c r="DI964" s="1"/>
      <c r="DJ964" s="1"/>
      <c r="DK964" s="1"/>
      <c r="DL964" s="1"/>
      <c r="DM964" s="1"/>
      <c r="DN964" s="1"/>
      <c r="DO964" s="1"/>
    </row>
    <row r="965" spans="1:119" x14ac:dyDescent="0.2">
      <c r="A965" s="36"/>
      <c r="B965" s="36"/>
      <c r="C965" s="36"/>
      <c r="D965" s="36"/>
      <c r="E965" s="36"/>
      <c r="F965" s="36"/>
      <c r="G965" s="36"/>
      <c r="H965" s="36"/>
      <c r="I965" s="36"/>
      <c r="J965" s="36"/>
      <c r="K965" s="36"/>
      <c r="L965" s="36"/>
      <c r="M965" s="36"/>
      <c r="N965" s="36"/>
      <c r="O965" s="36"/>
      <c r="P965" s="36"/>
      <c r="Q965" s="36"/>
      <c r="R965" s="36"/>
      <c r="S965" s="36"/>
      <c r="T965" s="36"/>
      <c r="U965" s="36"/>
      <c r="V965" s="36"/>
      <c r="W965" s="36"/>
      <c r="X965" s="36"/>
      <c r="BS965" s="1"/>
      <c r="BT965" s="1"/>
      <c r="BU965" s="1"/>
      <c r="BV965" s="1"/>
      <c r="BW965" s="1"/>
      <c r="BX965" s="1"/>
      <c r="BY965" s="1"/>
      <c r="BZ965" s="1"/>
      <c r="CA965" s="1"/>
      <c r="CB965" s="1"/>
      <c r="CC965" s="1"/>
      <c r="CD965" s="1"/>
      <c r="CE965" s="1"/>
      <c r="CF965" s="1"/>
      <c r="CG965" s="1"/>
      <c r="CH965" s="1"/>
      <c r="CI965" s="1"/>
      <c r="CJ965" s="1"/>
      <c r="CK965" s="1"/>
      <c r="CL965" s="1"/>
      <c r="CM965" s="1"/>
      <c r="CN965" s="1"/>
      <c r="CO965" s="1"/>
      <c r="CP965" s="1"/>
      <c r="CQ965" s="1"/>
      <c r="CR965" s="1"/>
      <c r="CS965" s="1"/>
      <c r="CT965" s="1"/>
      <c r="CU965" s="1"/>
      <c r="CV965" s="1"/>
      <c r="CW965" s="1"/>
      <c r="CX965" s="1"/>
      <c r="CY965" s="1"/>
      <c r="CZ965" s="1"/>
      <c r="DA965" s="1"/>
      <c r="DB965" s="1"/>
      <c r="DC965" s="1"/>
      <c r="DD965" s="1"/>
      <c r="DE965" s="1"/>
      <c r="DF965" s="1"/>
      <c r="DG965" s="1"/>
      <c r="DH965" s="1"/>
      <c r="DI965" s="1"/>
      <c r="DJ965" s="1"/>
      <c r="DK965" s="1"/>
      <c r="DL965" s="1"/>
      <c r="DM965" s="1"/>
      <c r="DN965" s="1"/>
      <c r="DO965" s="1"/>
    </row>
    <row r="966" spans="1:119" x14ac:dyDescent="0.2">
      <c r="A966" s="36"/>
      <c r="B966" s="36"/>
      <c r="C966" s="36"/>
      <c r="D966" s="36"/>
      <c r="E966" s="36"/>
      <c r="F966" s="36"/>
      <c r="G966" s="36"/>
      <c r="H966" s="36"/>
      <c r="I966" s="36"/>
      <c r="J966" s="36"/>
      <c r="K966" s="36"/>
      <c r="L966" s="36"/>
      <c r="M966" s="36"/>
      <c r="N966" s="36"/>
      <c r="O966" s="36"/>
      <c r="P966" s="36"/>
      <c r="Q966" s="36"/>
      <c r="R966" s="36"/>
      <c r="S966" s="36"/>
      <c r="T966" s="36"/>
      <c r="U966" s="36"/>
      <c r="V966" s="36"/>
      <c r="W966" s="36"/>
      <c r="X966" s="36"/>
      <c r="BS966" s="1"/>
      <c r="BT966" s="1"/>
      <c r="BU966" s="1"/>
      <c r="BV966" s="1"/>
      <c r="BW966" s="1"/>
      <c r="BX966" s="1"/>
      <c r="BY966" s="1"/>
      <c r="BZ966" s="1"/>
      <c r="CA966" s="1"/>
      <c r="CB966" s="1"/>
      <c r="CC966" s="1"/>
      <c r="CD966" s="1"/>
      <c r="CE966" s="1"/>
      <c r="CF966" s="1"/>
      <c r="CG966" s="1"/>
      <c r="CH966" s="1"/>
      <c r="CI966" s="1"/>
      <c r="CJ966" s="1"/>
      <c r="CK966" s="1"/>
      <c r="CL966" s="1"/>
      <c r="CM966" s="1"/>
      <c r="CN966" s="1"/>
      <c r="CO966" s="1"/>
      <c r="CP966" s="1"/>
      <c r="CQ966" s="1"/>
      <c r="CR966" s="1"/>
      <c r="CS966" s="1"/>
      <c r="CT966" s="1"/>
      <c r="CU966" s="1"/>
      <c r="CV966" s="1"/>
      <c r="CW966" s="1"/>
      <c r="CX966" s="1"/>
      <c r="CY966" s="1"/>
      <c r="CZ966" s="1"/>
      <c r="DA966" s="1"/>
      <c r="DB966" s="1"/>
      <c r="DC966" s="1"/>
      <c r="DD966" s="1"/>
      <c r="DE966" s="1"/>
      <c r="DF966" s="1"/>
      <c r="DG966" s="1"/>
      <c r="DH966" s="1"/>
      <c r="DI966" s="1"/>
      <c r="DJ966" s="1"/>
      <c r="DK966" s="1"/>
      <c r="DL966" s="1"/>
      <c r="DM966" s="1"/>
      <c r="DN966" s="1"/>
      <c r="DO966" s="1"/>
    </row>
    <row r="967" spans="1:119" x14ac:dyDescent="0.2">
      <c r="A967" s="36"/>
      <c r="B967" s="36"/>
      <c r="C967" s="36"/>
      <c r="D967" s="36"/>
      <c r="E967" s="36"/>
      <c r="F967" s="36"/>
      <c r="G967" s="36"/>
      <c r="H967" s="36"/>
      <c r="I967" s="36"/>
      <c r="J967" s="36"/>
      <c r="K967" s="36"/>
      <c r="L967" s="36"/>
      <c r="M967" s="36"/>
      <c r="N967" s="36"/>
      <c r="O967" s="36"/>
      <c r="P967" s="36"/>
      <c r="Q967" s="36"/>
      <c r="R967" s="36"/>
      <c r="S967" s="36"/>
      <c r="T967" s="36"/>
      <c r="U967" s="36"/>
      <c r="V967" s="36"/>
      <c r="W967" s="36"/>
      <c r="X967" s="36"/>
      <c r="BS967" s="1"/>
      <c r="BT967" s="1"/>
      <c r="BU967" s="1"/>
      <c r="BV967" s="1"/>
      <c r="BW967" s="1"/>
      <c r="BX967" s="1"/>
      <c r="BY967" s="1"/>
      <c r="BZ967" s="1"/>
      <c r="CA967" s="1"/>
      <c r="CB967" s="1"/>
      <c r="CC967" s="1"/>
      <c r="CD967" s="1"/>
      <c r="CE967" s="1"/>
      <c r="CF967" s="1"/>
      <c r="CG967" s="1"/>
      <c r="CH967" s="1"/>
      <c r="CI967" s="1"/>
      <c r="CJ967" s="1"/>
      <c r="CK967" s="1"/>
      <c r="CL967" s="1"/>
      <c r="CM967" s="1"/>
      <c r="CN967" s="1"/>
      <c r="CO967" s="1"/>
      <c r="CP967" s="1"/>
      <c r="CQ967" s="1"/>
      <c r="CR967" s="1"/>
      <c r="CS967" s="1"/>
      <c r="CT967" s="1"/>
      <c r="CU967" s="1"/>
      <c r="CV967" s="1"/>
      <c r="CW967" s="1"/>
      <c r="CX967" s="1"/>
      <c r="CY967" s="1"/>
      <c r="CZ967" s="1"/>
      <c r="DA967" s="1"/>
      <c r="DB967" s="1"/>
      <c r="DC967" s="1"/>
      <c r="DD967" s="1"/>
      <c r="DE967" s="1"/>
      <c r="DF967" s="1"/>
      <c r="DG967" s="1"/>
      <c r="DH967" s="1"/>
      <c r="DI967" s="1"/>
      <c r="DJ967" s="1"/>
      <c r="DK967" s="1"/>
      <c r="DL967" s="1"/>
      <c r="DM967" s="1"/>
      <c r="DN967" s="1"/>
      <c r="DO967" s="1"/>
    </row>
    <row r="968" spans="1:119" x14ac:dyDescent="0.2">
      <c r="A968" s="36"/>
      <c r="B968" s="36"/>
      <c r="C968" s="36"/>
      <c r="D968" s="36"/>
      <c r="E968" s="36"/>
      <c r="F968" s="36"/>
      <c r="G968" s="36"/>
      <c r="H968" s="36"/>
      <c r="I968" s="36"/>
      <c r="J968" s="36"/>
      <c r="K968" s="36"/>
      <c r="L968" s="36"/>
      <c r="M968" s="36"/>
      <c r="N968" s="36"/>
      <c r="O968" s="36"/>
      <c r="P968" s="36"/>
      <c r="Q968" s="36"/>
      <c r="R968" s="36"/>
      <c r="S968" s="36"/>
      <c r="T968" s="36"/>
      <c r="U968" s="36"/>
      <c r="V968" s="36"/>
      <c r="W968" s="36"/>
      <c r="X968" s="36"/>
      <c r="BS968" s="1"/>
      <c r="BT968" s="1"/>
      <c r="BU968" s="1"/>
      <c r="BV968" s="1"/>
      <c r="BW968" s="1"/>
      <c r="BX968" s="1"/>
      <c r="BY968" s="1"/>
      <c r="BZ968" s="1"/>
      <c r="CA968" s="1"/>
      <c r="CB968" s="1"/>
      <c r="CC968" s="1"/>
      <c r="CD968" s="1"/>
      <c r="CE968" s="1"/>
      <c r="CF968" s="1"/>
      <c r="CG968" s="1"/>
      <c r="CH968" s="1"/>
      <c r="CI968" s="1"/>
      <c r="CJ968" s="1"/>
      <c r="CK968" s="1"/>
      <c r="CL968" s="1"/>
      <c r="CM968" s="1"/>
      <c r="CN968" s="1"/>
      <c r="CO968" s="1"/>
      <c r="CP968" s="1"/>
      <c r="CQ968" s="1"/>
      <c r="CR968" s="1"/>
      <c r="CS968" s="1"/>
      <c r="CT968" s="1"/>
      <c r="CU968" s="1"/>
      <c r="CV968" s="1"/>
      <c r="CW968" s="1"/>
      <c r="CX968" s="1"/>
      <c r="CY968" s="1"/>
      <c r="CZ968" s="1"/>
      <c r="DA968" s="1"/>
      <c r="DB968" s="1"/>
      <c r="DC968" s="1"/>
      <c r="DD968" s="1"/>
      <c r="DE968" s="1"/>
      <c r="DF968" s="1"/>
      <c r="DG968" s="1"/>
      <c r="DH968" s="1"/>
      <c r="DI968" s="1"/>
      <c r="DJ968" s="1"/>
      <c r="DK968" s="1"/>
      <c r="DL968" s="1"/>
      <c r="DM968" s="1"/>
      <c r="DN968" s="1"/>
      <c r="DO968" s="1"/>
    </row>
    <row r="969" spans="1:119" x14ac:dyDescent="0.2">
      <c r="A969" s="36"/>
      <c r="B969" s="36"/>
      <c r="C969" s="36"/>
      <c r="D969" s="36"/>
      <c r="E969" s="36"/>
      <c r="F969" s="36"/>
      <c r="G969" s="36"/>
      <c r="H969" s="36"/>
      <c r="I969" s="36"/>
      <c r="J969" s="36"/>
      <c r="K969" s="36"/>
      <c r="L969" s="36"/>
      <c r="M969" s="36"/>
      <c r="N969" s="36"/>
      <c r="O969" s="36"/>
      <c r="P969" s="36"/>
      <c r="Q969" s="36"/>
      <c r="R969" s="36"/>
      <c r="S969" s="36"/>
      <c r="T969" s="36"/>
      <c r="U969" s="36"/>
      <c r="V969" s="36"/>
      <c r="W969" s="36"/>
      <c r="X969" s="36"/>
      <c r="BS969" s="1"/>
      <c r="BT969" s="1"/>
      <c r="BU969" s="1"/>
      <c r="BV969" s="1"/>
      <c r="BW969" s="1"/>
      <c r="BX969" s="1"/>
      <c r="BY969" s="1"/>
      <c r="BZ969" s="1"/>
      <c r="CA969" s="1"/>
      <c r="CB969" s="1"/>
      <c r="CC969" s="1"/>
      <c r="CD969" s="1"/>
      <c r="CE969" s="1"/>
      <c r="CF969" s="1"/>
      <c r="CG969" s="1"/>
      <c r="CH969" s="1"/>
      <c r="CI969" s="1"/>
      <c r="CJ969" s="1"/>
      <c r="CK969" s="1"/>
      <c r="CL969" s="1"/>
      <c r="CM969" s="1"/>
      <c r="CN969" s="1"/>
      <c r="CO969" s="1"/>
      <c r="CP969" s="1"/>
      <c r="CQ969" s="1"/>
      <c r="CR969" s="1"/>
      <c r="CS969" s="1"/>
      <c r="CT969" s="1"/>
      <c r="CU969" s="1"/>
      <c r="CV969" s="1"/>
      <c r="CW969" s="1"/>
      <c r="CX969" s="1"/>
      <c r="CY969" s="1"/>
      <c r="CZ969" s="1"/>
      <c r="DA969" s="1"/>
      <c r="DB969" s="1"/>
      <c r="DC969" s="1"/>
      <c r="DD969" s="1"/>
      <c r="DE969" s="1"/>
      <c r="DF969" s="1"/>
      <c r="DG969" s="1"/>
      <c r="DH969" s="1"/>
      <c r="DI969" s="1"/>
      <c r="DJ969" s="1"/>
      <c r="DK969" s="1"/>
      <c r="DL969" s="1"/>
      <c r="DM969" s="1"/>
      <c r="DN969" s="1"/>
      <c r="DO969" s="1"/>
    </row>
    <row r="970" spans="1:119" x14ac:dyDescent="0.2">
      <c r="A970" s="36"/>
      <c r="B970" s="36"/>
      <c r="C970" s="36"/>
      <c r="D970" s="36"/>
      <c r="E970" s="36"/>
      <c r="F970" s="36"/>
      <c r="G970" s="36"/>
      <c r="H970" s="36"/>
      <c r="I970" s="36"/>
      <c r="J970" s="36"/>
      <c r="K970" s="36"/>
      <c r="L970" s="36"/>
      <c r="M970" s="36"/>
      <c r="N970" s="36"/>
      <c r="O970" s="36"/>
      <c r="P970" s="36"/>
      <c r="Q970" s="36"/>
      <c r="R970" s="36"/>
      <c r="S970" s="36"/>
      <c r="T970" s="36"/>
      <c r="U970" s="36"/>
      <c r="V970" s="36"/>
      <c r="W970" s="36"/>
      <c r="X970" s="36"/>
      <c r="BS970" s="1"/>
      <c r="BT970" s="1"/>
      <c r="BU970" s="1"/>
      <c r="BV970" s="1"/>
      <c r="BW970" s="1"/>
      <c r="BX970" s="1"/>
      <c r="BY970" s="1"/>
      <c r="BZ970" s="1"/>
      <c r="CA970" s="1"/>
      <c r="CB970" s="1"/>
      <c r="CC970" s="1"/>
      <c r="CD970" s="1"/>
      <c r="CE970" s="1"/>
      <c r="CF970" s="1"/>
      <c r="CG970" s="1"/>
      <c r="CH970" s="1"/>
      <c r="CI970" s="1"/>
      <c r="CJ970" s="1"/>
      <c r="CK970" s="1"/>
      <c r="CL970" s="1"/>
      <c r="CM970" s="1"/>
      <c r="CN970" s="1"/>
      <c r="CO970" s="1"/>
      <c r="CP970" s="1"/>
      <c r="CQ970" s="1"/>
      <c r="CR970" s="1"/>
      <c r="CS970" s="1"/>
      <c r="CT970" s="1"/>
      <c r="CU970" s="1"/>
      <c r="CV970" s="1"/>
      <c r="CW970" s="1"/>
      <c r="CX970" s="1"/>
      <c r="CY970" s="1"/>
      <c r="CZ970" s="1"/>
      <c r="DA970" s="1"/>
      <c r="DB970" s="1"/>
      <c r="DC970" s="1"/>
      <c r="DD970" s="1"/>
      <c r="DE970" s="1"/>
      <c r="DF970" s="1"/>
      <c r="DG970" s="1"/>
      <c r="DH970" s="1"/>
      <c r="DI970" s="1"/>
      <c r="DJ970" s="1"/>
      <c r="DK970" s="1"/>
      <c r="DL970" s="1"/>
      <c r="DM970" s="1"/>
      <c r="DN970" s="1"/>
      <c r="DO970" s="1"/>
    </row>
    <row r="971" spans="1:119" x14ac:dyDescent="0.2">
      <c r="A971" s="36"/>
      <c r="B971" s="36"/>
      <c r="C971" s="36"/>
      <c r="D971" s="36"/>
      <c r="E971" s="36"/>
      <c r="F971" s="36"/>
      <c r="G971" s="36"/>
      <c r="H971" s="36"/>
      <c r="I971" s="36"/>
      <c r="J971" s="36"/>
      <c r="K971" s="36"/>
      <c r="L971" s="36"/>
      <c r="M971" s="36"/>
      <c r="N971" s="36"/>
      <c r="O971" s="36"/>
      <c r="P971" s="36"/>
      <c r="Q971" s="36"/>
      <c r="R971" s="36"/>
      <c r="S971" s="36"/>
      <c r="T971" s="36"/>
      <c r="U971" s="36"/>
      <c r="V971" s="36"/>
      <c r="W971" s="36"/>
      <c r="X971" s="36"/>
      <c r="BS971" s="1"/>
      <c r="BT971" s="1"/>
      <c r="BU971" s="1"/>
      <c r="BV971" s="1"/>
      <c r="BW971" s="1"/>
      <c r="BX971" s="1"/>
      <c r="BY971" s="1"/>
      <c r="BZ971" s="1"/>
      <c r="CA971" s="1"/>
      <c r="CB971" s="1"/>
      <c r="CC971" s="1"/>
      <c r="CD971" s="1"/>
      <c r="CE971" s="1"/>
      <c r="CF971" s="1"/>
      <c r="CG971" s="1"/>
      <c r="CH971" s="1"/>
      <c r="CI971" s="1"/>
      <c r="CJ971" s="1"/>
      <c r="CK971" s="1"/>
      <c r="CL971" s="1"/>
      <c r="CM971" s="1"/>
      <c r="CN971" s="1"/>
      <c r="CO971" s="1"/>
      <c r="CP971" s="1"/>
      <c r="CQ971" s="1"/>
      <c r="CR971" s="1"/>
      <c r="CS971" s="1"/>
      <c r="CT971" s="1"/>
      <c r="CU971" s="1"/>
      <c r="CV971" s="1"/>
      <c r="CW971" s="1"/>
      <c r="CX971" s="1"/>
      <c r="CY971" s="1"/>
      <c r="CZ971" s="1"/>
      <c r="DA971" s="1"/>
      <c r="DB971" s="1"/>
      <c r="DC971" s="1"/>
      <c r="DD971" s="1"/>
      <c r="DE971" s="1"/>
      <c r="DF971" s="1"/>
      <c r="DG971" s="1"/>
      <c r="DH971" s="1"/>
      <c r="DI971" s="1"/>
      <c r="DJ971" s="1"/>
      <c r="DK971" s="1"/>
      <c r="DL971" s="1"/>
      <c r="DM971" s="1"/>
      <c r="DN971" s="1"/>
      <c r="DO971" s="1"/>
    </row>
    <row r="972" spans="1:119" x14ac:dyDescent="0.2">
      <c r="A972" s="36"/>
      <c r="B972" s="36"/>
      <c r="C972" s="36"/>
      <c r="D972" s="36"/>
      <c r="E972" s="36"/>
      <c r="F972" s="36"/>
      <c r="G972" s="36"/>
      <c r="H972" s="36"/>
      <c r="I972" s="36"/>
      <c r="J972" s="36"/>
      <c r="K972" s="36"/>
      <c r="L972" s="36"/>
      <c r="M972" s="36"/>
      <c r="N972" s="36"/>
      <c r="O972" s="36"/>
      <c r="P972" s="36"/>
      <c r="Q972" s="36"/>
      <c r="R972" s="36"/>
      <c r="S972" s="36"/>
      <c r="T972" s="36"/>
      <c r="U972" s="36"/>
      <c r="V972" s="36"/>
      <c r="W972" s="36"/>
      <c r="X972" s="36"/>
      <c r="BS972" s="1"/>
      <c r="BT972" s="1"/>
      <c r="BU972" s="1"/>
      <c r="BV972" s="1"/>
      <c r="BW972" s="1"/>
      <c r="BX972" s="1"/>
      <c r="BY972" s="1"/>
      <c r="BZ972" s="1"/>
      <c r="CA972" s="1"/>
      <c r="CB972" s="1"/>
      <c r="CC972" s="1"/>
      <c r="CD972" s="1"/>
      <c r="CE972" s="1"/>
      <c r="CF972" s="1"/>
      <c r="CG972" s="1"/>
      <c r="CH972" s="1"/>
      <c r="CI972" s="1"/>
      <c r="CJ972" s="1"/>
      <c r="CK972" s="1"/>
      <c r="CL972" s="1"/>
      <c r="CM972" s="1"/>
      <c r="CN972" s="1"/>
      <c r="CO972" s="1"/>
      <c r="CP972" s="1"/>
      <c r="CQ972" s="1"/>
      <c r="CR972" s="1"/>
      <c r="CS972" s="1"/>
      <c r="CT972" s="1"/>
      <c r="CU972" s="1"/>
      <c r="CV972" s="1"/>
      <c r="CW972" s="1"/>
      <c r="CX972" s="1"/>
      <c r="CY972" s="1"/>
      <c r="CZ972" s="1"/>
      <c r="DA972" s="1"/>
      <c r="DB972" s="1"/>
      <c r="DC972" s="1"/>
      <c r="DD972" s="1"/>
      <c r="DE972" s="1"/>
      <c r="DF972" s="1"/>
      <c r="DG972" s="1"/>
      <c r="DH972" s="1"/>
      <c r="DI972" s="1"/>
      <c r="DJ972" s="1"/>
      <c r="DK972" s="1"/>
      <c r="DL972" s="1"/>
      <c r="DM972" s="1"/>
      <c r="DN972" s="1"/>
      <c r="DO972" s="1"/>
    </row>
    <row r="973" spans="1:119" x14ac:dyDescent="0.2">
      <c r="A973" s="36"/>
      <c r="B973" s="36"/>
      <c r="C973" s="36"/>
      <c r="D973" s="36"/>
      <c r="E973" s="36"/>
      <c r="F973" s="36"/>
      <c r="G973" s="36"/>
      <c r="H973" s="36"/>
      <c r="I973" s="36"/>
      <c r="J973" s="36"/>
      <c r="K973" s="36"/>
      <c r="L973" s="36"/>
      <c r="M973" s="36"/>
      <c r="N973" s="36"/>
      <c r="O973" s="36"/>
      <c r="P973" s="36"/>
      <c r="Q973" s="36"/>
      <c r="R973" s="36"/>
      <c r="S973" s="36"/>
      <c r="T973" s="36"/>
      <c r="U973" s="36"/>
      <c r="V973" s="36"/>
      <c r="W973" s="36"/>
      <c r="X973" s="36"/>
      <c r="BS973" s="1"/>
      <c r="BT973" s="1"/>
      <c r="BU973" s="1"/>
      <c r="BV973" s="1"/>
      <c r="BW973" s="1"/>
      <c r="BX973" s="1"/>
      <c r="BY973" s="1"/>
      <c r="BZ973" s="1"/>
      <c r="CA973" s="1"/>
      <c r="CB973" s="1"/>
      <c r="CC973" s="1"/>
      <c r="CD973" s="1"/>
      <c r="CE973" s="1"/>
      <c r="CF973" s="1"/>
      <c r="CG973" s="1"/>
      <c r="CH973" s="1"/>
      <c r="CI973" s="1"/>
      <c r="CJ973" s="1"/>
      <c r="CK973" s="1"/>
      <c r="CL973" s="1"/>
      <c r="CM973" s="1"/>
      <c r="CN973" s="1"/>
      <c r="CO973" s="1"/>
      <c r="CP973" s="1"/>
      <c r="CQ973" s="1"/>
      <c r="CR973" s="1"/>
      <c r="CS973" s="1"/>
      <c r="CT973" s="1"/>
      <c r="CU973" s="1"/>
      <c r="CV973" s="1"/>
      <c r="CW973" s="1"/>
      <c r="CX973" s="1"/>
      <c r="CY973" s="1"/>
      <c r="CZ973" s="1"/>
      <c r="DA973" s="1"/>
      <c r="DB973" s="1"/>
      <c r="DC973" s="1"/>
      <c r="DD973" s="1"/>
      <c r="DE973" s="1"/>
      <c r="DF973" s="1"/>
      <c r="DG973" s="1"/>
      <c r="DH973" s="1"/>
      <c r="DI973" s="1"/>
      <c r="DJ973" s="1"/>
      <c r="DK973" s="1"/>
      <c r="DL973" s="1"/>
      <c r="DM973" s="1"/>
      <c r="DN973" s="1"/>
      <c r="DO973" s="1"/>
    </row>
    <row r="974" spans="1:119" x14ac:dyDescent="0.2">
      <c r="A974" s="36"/>
      <c r="B974" s="36"/>
      <c r="C974" s="36"/>
      <c r="D974" s="36"/>
      <c r="E974" s="36"/>
      <c r="F974" s="36"/>
      <c r="G974" s="36"/>
      <c r="H974" s="36"/>
      <c r="I974" s="36"/>
      <c r="J974" s="36"/>
      <c r="K974" s="36"/>
      <c r="L974" s="36"/>
      <c r="M974" s="36"/>
      <c r="N974" s="36"/>
      <c r="O974" s="36"/>
      <c r="P974" s="36"/>
      <c r="Q974" s="36"/>
      <c r="R974" s="36"/>
      <c r="S974" s="36"/>
      <c r="T974" s="36"/>
      <c r="U974" s="36"/>
      <c r="V974" s="36"/>
      <c r="W974" s="36"/>
      <c r="X974" s="36"/>
      <c r="BS974" s="1"/>
      <c r="BT974" s="1"/>
      <c r="BU974" s="1"/>
      <c r="BV974" s="1"/>
      <c r="BW974" s="1"/>
      <c r="BX974" s="1"/>
      <c r="BY974" s="1"/>
      <c r="BZ974" s="1"/>
      <c r="CA974" s="1"/>
      <c r="CB974" s="1"/>
      <c r="CC974" s="1"/>
      <c r="CD974" s="1"/>
      <c r="CE974" s="1"/>
      <c r="CF974" s="1"/>
      <c r="CG974" s="1"/>
      <c r="CH974" s="1"/>
      <c r="CI974" s="1"/>
      <c r="CJ974" s="1"/>
      <c r="CK974" s="1"/>
      <c r="CL974" s="1"/>
      <c r="CM974" s="1"/>
      <c r="CN974" s="1"/>
      <c r="CO974" s="1"/>
      <c r="CP974" s="1"/>
      <c r="CQ974" s="1"/>
      <c r="CR974" s="1"/>
      <c r="CS974" s="1"/>
      <c r="CT974" s="1"/>
      <c r="CU974" s="1"/>
      <c r="CV974" s="1"/>
      <c r="CW974" s="1"/>
      <c r="CX974" s="1"/>
      <c r="CY974" s="1"/>
      <c r="CZ974" s="1"/>
      <c r="DA974" s="1"/>
      <c r="DB974" s="1"/>
      <c r="DC974" s="1"/>
      <c r="DD974" s="1"/>
      <c r="DE974" s="1"/>
      <c r="DF974" s="1"/>
      <c r="DG974" s="1"/>
      <c r="DH974" s="1"/>
      <c r="DI974" s="1"/>
      <c r="DJ974" s="1"/>
      <c r="DK974" s="1"/>
      <c r="DL974" s="1"/>
      <c r="DM974" s="1"/>
      <c r="DN974" s="1"/>
      <c r="DO974" s="1"/>
    </row>
    <row r="975" spans="1:119" x14ac:dyDescent="0.2">
      <c r="A975" s="36"/>
      <c r="B975" s="36"/>
      <c r="C975" s="36"/>
      <c r="D975" s="36"/>
      <c r="E975" s="36"/>
      <c r="F975" s="36"/>
      <c r="G975" s="36"/>
      <c r="H975" s="36"/>
      <c r="I975" s="36"/>
      <c r="J975" s="36"/>
      <c r="K975" s="36"/>
      <c r="L975" s="36"/>
      <c r="M975" s="36"/>
      <c r="N975" s="36"/>
      <c r="O975" s="36"/>
      <c r="P975" s="36"/>
      <c r="Q975" s="36"/>
      <c r="R975" s="36"/>
      <c r="S975" s="36"/>
      <c r="T975" s="36"/>
      <c r="U975" s="36"/>
      <c r="V975" s="36"/>
      <c r="W975" s="36"/>
      <c r="X975" s="36"/>
      <c r="BS975" s="1"/>
      <c r="BT975" s="1"/>
      <c r="BU975" s="1"/>
      <c r="BV975" s="1"/>
      <c r="BW975" s="1"/>
      <c r="BX975" s="1"/>
      <c r="BY975" s="1"/>
      <c r="BZ975" s="1"/>
      <c r="CA975" s="1"/>
      <c r="CB975" s="1"/>
      <c r="CC975" s="1"/>
      <c r="CD975" s="1"/>
      <c r="CE975" s="1"/>
      <c r="CF975" s="1"/>
      <c r="CG975" s="1"/>
      <c r="CH975" s="1"/>
      <c r="CI975" s="1"/>
      <c r="CJ975" s="1"/>
      <c r="CK975" s="1"/>
      <c r="CL975" s="1"/>
      <c r="CM975" s="1"/>
      <c r="CN975" s="1"/>
      <c r="CO975" s="1"/>
      <c r="CP975" s="1"/>
      <c r="CQ975" s="1"/>
      <c r="CR975" s="1"/>
      <c r="CS975" s="1"/>
      <c r="CT975" s="1"/>
      <c r="CU975" s="1"/>
      <c r="CV975" s="1"/>
      <c r="CW975" s="1"/>
      <c r="CX975" s="1"/>
      <c r="CY975" s="1"/>
      <c r="CZ975" s="1"/>
      <c r="DA975" s="1"/>
      <c r="DB975" s="1"/>
      <c r="DC975" s="1"/>
      <c r="DD975" s="1"/>
      <c r="DE975" s="1"/>
      <c r="DF975" s="1"/>
      <c r="DG975" s="1"/>
      <c r="DH975" s="1"/>
      <c r="DI975" s="1"/>
      <c r="DJ975" s="1"/>
      <c r="DK975" s="1"/>
      <c r="DL975" s="1"/>
      <c r="DM975" s="1"/>
      <c r="DN975" s="1"/>
      <c r="DO975" s="1"/>
    </row>
    <row r="976" spans="1:119" x14ac:dyDescent="0.2">
      <c r="A976" s="36"/>
      <c r="B976" s="36"/>
      <c r="C976" s="36"/>
      <c r="D976" s="36"/>
      <c r="E976" s="36"/>
      <c r="F976" s="36"/>
      <c r="G976" s="36"/>
      <c r="H976" s="36"/>
      <c r="I976" s="36"/>
      <c r="J976" s="36"/>
      <c r="K976" s="36"/>
      <c r="L976" s="36"/>
      <c r="M976" s="36"/>
      <c r="N976" s="36"/>
      <c r="O976" s="36"/>
      <c r="P976" s="36"/>
      <c r="Q976" s="36"/>
      <c r="R976" s="36"/>
      <c r="S976" s="36"/>
      <c r="T976" s="36"/>
      <c r="U976" s="36"/>
      <c r="V976" s="36"/>
      <c r="W976" s="36"/>
      <c r="X976" s="36"/>
      <c r="BS976" s="1"/>
      <c r="BT976" s="1"/>
      <c r="BU976" s="1"/>
      <c r="BV976" s="1"/>
      <c r="BW976" s="1"/>
      <c r="BX976" s="1"/>
      <c r="BY976" s="1"/>
      <c r="BZ976" s="1"/>
      <c r="CA976" s="1"/>
      <c r="CB976" s="1"/>
      <c r="CC976" s="1"/>
      <c r="CD976" s="1"/>
      <c r="CE976" s="1"/>
      <c r="CF976" s="1"/>
      <c r="CG976" s="1"/>
      <c r="CH976" s="1"/>
      <c r="CI976" s="1"/>
      <c r="CJ976" s="1"/>
      <c r="CK976" s="1"/>
      <c r="CL976" s="1"/>
      <c r="CM976" s="1"/>
      <c r="CN976" s="1"/>
      <c r="CO976" s="1"/>
      <c r="CP976" s="1"/>
      <c r="CQ976" s="1"/>
      <c r="CR976" s="1"/>
      <c r="CS976" s="1"/>
      <c r="CT976" s="1"/>
      <c r="CU976" s="1"/>
      <c r="CV976" s="1"/>
      <c r="CW976" s="1"/>
      <c r="CX976" s="1"/>
      <c r="CY976" s="1"/>
      <c r="CZ976" s="1"/>
      <c r="DA976" s="1"/>
      <c r="DB976" s="1"/>
      <c r="DC976" s="1"/>
      <c r="DD976" s="1"/>
      <c r="DE976" s="1"/>
      <c r="DF976" s="1"/>
      <c r="DG976" s="1"/>
      <c r="DH976" s="1"/>
      <c r="DI976" s="1"/>
      <c r="DJ976" s="1"/>
      <c r="DK976" s="1"/>
      <c r="DL976" s="1"/>
      <c r="DM976" s="1"/>
      <c r="DN976" s="1"/>
      <c r="DO976" s="1"/>
    </row>
    <row r="977" spans="1:119" x14ac:dyDescent="0.2">
      <c r="A977" s="36"/>
      <c r="B977" s="36"/>
      <c r="C977" s="36"/>
      <c r="D977" s="36"/>
      <c r="E977" s="36"/>
      <c r="F977" s="36"/>
      <c r="G977" s="36"/>
      <c r="H977" s="36"/>
      <c r="I977" s="36"/>
      <c r="J977" s="36"/>
      <c r="K977" s="36"/>
      <c r="L977" s="36"/>
      <c r="M977" s="36"/>
      <c r="N977" s="36"/>
      <c r="O977" s="36"/>
      <c r="P977" s="36"/>
      <c r="Q977" s="36"/>
      <c r="R977" s="36"/>
      <c r="S977" s="36"/>
      <c r="T977" s="36"/>
      <c r="U977" s="36"/>
      <c r="V977" s="36"/>
      <c r="W977" s="36"/>
      <c r="X977" s="36"/>
      <c r="BS977" s="1"/>
      <c r="BT977" s="1"/>
      <c r="BU977" s="1"/>
      <c r="BV977" s="1"/>
      <c r="BW977" s="1"/>
      <c r="BX977" s="1"/>
      <c r="BY977" s="1"/>
      <c r="BZ977" s="1"/>
      <c r="CA977" s="1"/>
      <c r="CB977" s="1"/>
      <c r="CC977" s="1"/>
      <c r="CD977" s="1"/>
      <c r="CE977" s="1"/>
      <c r="CF977" s="1"/>
      <c r="CG977" s="1"/>
      <c r="CH977" s="1"/>
      <c r="CI977" s="1"/>
      <c r="CJ977" s="1"/>
      <c r="CK977" s="1"/>
      <c r="CL977" s="1"/>
      <c r="CM977" s="1"/>
      <c r="CN977" s="1"/>
      <c r="CO977" s="1"/>
      <c r="CP977" s="1"/>
      <c r="CQ977" s="1"/>
      <c r="CR977" s="1"/>
      <c r="CS977" s="1"/>
      <c r="CT977" s="1"/>
      <c r="CU977" s="1"/>
      <c r="CV977" s="1"/>
      <c r="CW977" s="1"/>
      <c r="CX977" s="1"/>
      <c r="CY977" s="1"/>
      <c r="CZ977" s="1"/>
      <c r="DA977" s="1"/>
      <c r="DB977" s="1"/>
      <c r="DC977" s="1"/>
      <c r="DD977" s="1"/>
      <c r="DE977" s="1"/>
      <c r="DF977" s="1"/>
      <c r="DG977" s="1"/>
      <c r="DH977" s="1"/>
      <c r="DI977" s="1"/>
      <c r="DJ977" s="1"/>
      <c r="DK977" s="1"/>
      <c r="DL977" s="1"/>
      <c r="DM977" s="1"/>
      <c r="DN977" s="1"/>
      <c r="DO977" s="1"/>
    </row>
    <row r="978" spans="1:119" x14ac:dyDescent="0.2">
      <c r="A978" s="36"/>
      <c r="B978" s="36"/>
      <c r="C978" s="36"/>
      <c r="D978" s="36"/>
      <c r="E978" s="36"/>
      <c r="F978" s="36"/>
      <c r="G978" s="36"/>
      <c r="H978" s="36"/>
      <c r="I978" s="36"/>
      <c r="J978" s="36"/>
      <c r="K978" s="36"/>
      <c r="L978" s="36"/>
      <c r="M978" s="36"/>
      <c r="N978" s="36"/>
      <c r="O978" s="36"/>
      <c r="P978" s="36"/>
      <c r="Q978" s="36"/>
      <c r="R978" s="36"/>
      <c r="S978" s="36"/>
      <c r="T978" s="36"/>
      <c r="U978" s="36"/>
      <c r="V978" s="36"/>
      <c r="W978" s="36"/>
      <c r="X978" s="36"/>
      <c r="BS978" s="1"/>
      <c r="BT978" s="1"/>
      <c r="BU978" s="1"/>
      <c r="BV978" s="1"/>
      <c r="BW978" s="1"/>
      <c r="BX978" s="1"/>
      <c r="BY978" s="1"/>
      <c r="BZ978" s="1"/>
      <c r="CA978" s="1"/>
      <c r="CB978" s="1"/>
      <c r="CC978" s="1"/>
      <c r="CD978" s="1"/>
      <c r="CE978" s="1"/>
      <c r="CF978" s="1"/>
      <c r="CG978" s="1"/>
      <c r="CH978" s="1"/>
      <c r="CI978" s="1"/>
      <c r="CJ978" s="1"/>
      <c r="CK978" s="1"/>
      <c r="CL978" s="1"/>
      <c r="CM978" s="1"/>
      <c r="CN978" s="1"/>
      <c r="CO978" s="1"/>
      <c r="CP978" s="1"/>
      <c r="CQ978" s="1"/>
      <c r="CR978" s="1"/>
      <c r="CS978" s="1"/>
      <c r="CT978" s="1"/>
      <c r="CU978" s="1"/>
      <c r="CV978" s="1"/>
      <c r="CW978" s="1"/>
      <c r="CX978" s="1"/>
      <c r="CY978" s="1"/>
      <c r="CZ978" s="1"/>
      <c r="DA978" s="1"/>
      <c r="DB978" s="1"/>
      <c r="DC978" s="1"/>
      <c r="DD978" s="1"/>
      <c r="DE978" s="1"/>
      <c r="DF978" s="1"/>
      <c r="DG978" s="1"/>
      <c r="DH978" s="1"/>
      <c r="DI978" s="1"/>
      <c r="DJ978" s="1"/>
      <c r="DK978" s="1"/>
      <c r="DL978" s="1"/>
      <c r="DM978" s="1"/>
      <c r="DN978" s="1"/>
      <c r="DO978" s="1"/>
    </row>
    <row r="979" spans="1:119" x14ac:dyDescent="0.2">
      <c r="A979" s="36"/>
      <c r="B979" s="36"/>
      <c r="C979" s="36"/>
      <c r="D979" s="36"/>
      <c r="E979" s="36"/>
      <c r="F979" s="36"/>
      <c r="G979" s="36"/>
      <c r="H979" s="36"/>
      <c r="I979" s="36"/>
      <c r="J979" s="36"/>
      <c r="K979" s="36"/>
      <c r="L979" s="36"/>
      <c r="M979" s="36"/>
      <c r="N979" s="36"/>
      <c r="O979" s="36"/>
      <c r="P979" s="36"/>
      <c r="Q979" s="36"/>
      <c r="R979" s="36"/>
      <c r="S979" s="36"/>
      <c r="T979" s="36"/>
      <c r="U979" s="36"/>
      <c r="V979" s="36"/>
      <c r="W979" s="36"/>
      <c r="X979" s="36"/>
      <c r="BS979" s="1"/>
      <c r="BT979" s="1"/>
      <c r="BU979" s="1"/>
      <c r="BV979" s="1"/>
      <c r="BW979" s="1"/>
      <c r="BX979" s="1"/>
      <c r="BY979" s="1"/>
      <c r="BZ979" s="1"/>
      <c r="CA979" s="1"/>
      <c r="CB979" s="1"/>
      <c r="CC979" s="1"/>
      <c r="CD979" s="1"/>
      <c r="CE979" s="1"/>
      <c r="CF979" s="1"/>
      <c r="CG979" s="1"/>
      <c r="CH979" s="1"/>
      <c r="CI979" s="1"/>
      <c r="CJ979" s="1"/>
      <c r="CK979" s="1"/>
      <c r="CL979" s="1"/>
      <c r="CM979" s="1"/>
      <c r="CN979" s="1"/>
      <c r="CO979" s="1"/>
      <c r="CP979" s="1"/>
      <c r="CQ979" s="1"/>
      <c r="CR979" s="1"/>
      <c r="CS979" s="1"/>
      <c r="CT979" s="1"/>
      <c r="CU979" s="1"/>
      <c r="CV979" s="1"/>
      <c r="CW979" s="1"/>
      <c r="CX979" s="1"/>
      <c r="CY979" s="1"/>
      <c r="CZ979" s="1"/>
      <c r="DA979" s="1"/>
      <c r="DB979" s="1"/>
      <c r="DC979" s="1"/>
      <c r="DD979" s="1"/>
      <c r="DE979" s="1"/>
      <c r="DF979" s="1"/>
      <c r="DG979" s="1"/>
      <c r="DH979" s="1"/>
      <c r="DI979" s="1"/>
      <c r="DJ979" s="1"/>
      <c r="DK979" s="1"/>
      <c r="DL979" s="1"/>
      <c r="DM979" s="1"/>
      <c r="DN979" s="1"/>
      <c r="DO979" s="1"/>
    </row>
    <row r="980" spans="1:119" x14ac:dyDescent="0.2">
      <c r="A980" s="36"/>
      <c r="B980" s="36"/>
      <c r="C980" s="36"/>
      <c r="D980" s="36"/>
      <c r="E980" s="36"/>
      <c r="F980" s="36"/>
      <c r="G980" s="36"/>
      <c r="H980" s="36"/>
      <c r="I980" s="36"/>
      <c r="J980" s="36"/>
      <c r="K980" s="36"/>
      <c r="L980" s="36"/>
      <c r="M980" s="36"/>
      <c r="N980" s="36"/>
      <c r="O980" s="36"/>
      <c r="P980" s="36"/>
      <c r="Q980" s="36"/>
      <c r="R980" s="36"/>
      <c r="S980" s="36"/>
      <c r="T980" s="36"/>
      <c r="U980" s="36"/>
      <c r="V980" s="36"/>
      <c r="W980" s="36"/>
      <c r="X980" s="36"/>
      <c r="BS980" s="1"/>
      <c r="BT980" s="1"/>
      <c r="BU980" s="1"/>
      <c r="BV980" s="1"/>
      <c r="BW980" s="1"/>
      <c r="BX980" s="1"/>
      <c r="BY980" s="1"/>
      <c r="BZ980" s="1"/>
      <c r="CA980" s="1"/>
      <c r="CB980" s="1"/>
      <c r="CC980" s="1"/>
      <c r="CD980" s="1"/>
      <c r="CE980" s="1"/>
      <c r="CF980" s="1"/>
      <c r="CG980" s="1"/>
      <c r="CH980" s="1"/>
      <c r="CI980" s="1"/>
      <c r="CJ980" s="1"/>
      <c r="CK980" s="1"/>
      <c r="CL980" s="1"/>
      <c r="CM980" s="1"/>
      <c r="CN980" s="1"/>
      <c r="CO980" s="1"/>
      <c r="CP980" s="1"/>
      <c r="CQ980" s="1"/>
      <c r="CR980" s="1"/>
      <c r="CS980" s="1"/>
      <c r="CT980" s="1"/>
      <c r="CU980" s="1"/>
      <c r="CV980" s="1"/>
      <c r="CW980" s="1"/>
      <c r="CX980" s="1"/>
      <c r="CY980" s="1"/>
      <c r="CZ980" s="1"/>
      <c r="DA980" s="1"/>
      <c r="DB980" s="1"/>
      <c r="DC980" s="1"/>
      <c r="DD980" s="1"/>
      <c r="DE980" s="1"/>
      <c r="DF980" s="1"/>
      <c r="DG980" s="1"/>
      <c r="DH980" s="1"/>
      <c r="DI980" s="1"/>
      <c r="DJ980" s="1"/>
      <c r="DK980" s="1"/>
      <c r="DL980" s="1"/>
      <c r="DM980" s="1"/>
      <c r="DN980" s="1"/>
      <c r="DO980" s="1"/>
    </row>
    <row r="981" spans="1:119" x14ac:dyDescent="0.2">
      <c r="A981" s="36"/>
      <c r="B981" s="36"/>
      <c r="C981" s="36"/>
      <c r="D981" s="36"/>
      <c r="E981" s="36"/>
      <c r="F981" s="36"/>
      <c r="G981" s="36"/>
      <c r="H981" s="36"/>
      <c r="I981" s="36"/>
      <c r="J981" s="36"/>
      <c r="K981" s="36"/>
      <c r="L981" s="36"/>
      <c r="M981" s="36"/>
      <c r="N981" s="36"/>
      <c r="O981" s="36"/>
      <c r="P981" s="36"/>
      <c r="Q981" s="36"/>
      <c r="R981" s="36"/>
      <c r="S981" s="36"/>
      <c r="T981" s="36"/>
      <c r="U981" s="36"/>
      <c r="V981" s="36"/>
      <c r="W981" s="36"/>
      <c r="X981" s="36"/>
      <c r="BS981" s="1"/>
      <c r="BT981" s="1"/>
      <c r="BU981" s="1"/>
      <c r="BV981" s="1"/>
      <c r="BW981" s="1"/>
      <c r="BX981" s="1"/>
      <c r="BY981" s="1"/>
      <c r="BZ981" s="1"/>
      <c r="CA981" s="1"/>
      <c r="CB981" s="1"/>
      <c r="CC981" s="1"/>
      <c r="CD981" s="1"/>
      <c r="CE981" s="1"/>
      <c r="CF981" s="1"/>
      <c r="CG981" s="1"/>
      <c r="CH981" s="1"/>
      <c r="CI981" s="1"/>
      <c r="CJ981" s="1"/>
      <c r="CK981" s="1"/>
      <c r="CL981" s="1"/>
      <c r="CM981" s="1"/>
      <c r="CN981" s="1"/>
      <c r="CO981" s="1"/>
      <c r="CP981" s="1"/>
      <c r="CQ981" s="1"/>
      <c r="CR981" s="1"/>
      <c r="CS981" s="1"/>
      <c r="CT981" s="1"/>
      <c r="CU981" s="1"/>
      <c r="CV981" s="1"/>
      <c r="CW981" s="1"/>
      <c r="CX981" s="1"/>
      <c r="CY981" s="1"/>
      <c r="CZ981" s="1"/>
      <c r="DA981" s="1"/>
      <c r="DB981" s="1"/>
      <c r="DC981" s="1"/>
      <c r="DD981" s="1"/>
      <c r="DE981" s="1"/>
      <c r="DF981" s="1"/>
      <c r="DG981" s="1"/>
      <c r="DH981" s="1"/>
      <c r="DI981" s="1"/>
      <c r="DJ981" s="1"/>
      <c r="DK981" s="1"/>
      <c r="DL981" s="1"/>
      <c r="DM981" s="1"/>
      <c r="DN981" s="1"/>
      <c r="DO981" s="1"/>
    </row>
    <row r="982" spans="1:119" x14ac:dyDescent="0.2">
      <c r="A982" s="36"/>
      <c r="B982" s="36"/>
      <c r="C982" s="36"/>
      <c r="D982" s="36"/>
      <c r="E982" s="36"/>
      <c r="F982" s="36"/>
      <c r="G982" s="36"/>
      <c r="H982" s="36"/>
      <c r="I982" s="36"/>
      <c r="J982" s="36"/>
      <c r="K982" s="36"/>
      <c r="L982" s="36"/>
      <c r="M982" s="36"/>
      <c r="N982" s="36"/>
      <c r="O982" s="36"/>
      <c r="P982" s="36"/>
      <c r="Q982" s="36"/>
      <c r="R982" s="36"/>
      <c r="S982" s="36"/>
      <c r="T982" s="36"/>
      <c r="U982" s="36"/>
      <c r="V982" s="36"/>
      <c r="W982" s="36"/>
      <c r="X982" s="36"/>
      <c r="BS982" s="1"/>
      <c r="BT982" s="1"/>
      <c r="BU982" s="1"/>
      <c r="BV982" s="1"/>
      <c r="BW982" s="1"/>
      <c r="BX982" s="1"/>
      <c r="BY982" s="1"/>
      <c r="BZ982" s="1"/>
      <c r="CA982" s="1"/>
      <c r="CB982" s="1"/>
      <c r="CC982" s="1"/>
      <c r="CD982" s="1"/>
      <c r="CE982" s="1"/>
      <c r="CF982" s="1"/>
      <c r="CG982" s="1"/>
      <c r="CH982" s="1"/>
      <c r="CI982" s="1"/>
      <c r="CJ982" s="1"/>
      <c r="CK982" s="1"/>
      <c r="CL982" s="1"/>
      <c r="CM982" s="1"/>
      <c r="CN982" s="1"/>
      <c r="CO982" s="1"/>
      <c r="CP982" s="1"/>
      <c r="CQ982" s="1"/>
      <c r="CR982" s="1"/>
      <c r="CS982" s="1"/>
      <c r="CT982" s="1"/>
      <c r="CU982" s="1"/>
      <c r="CV982" s="1"/>
      <c r="CW982" s="1"/>
      <c r="CX982" s="1"/>
      <c r="CY982" s="1"/>
      <c r="CZ982" s="1"/>
      <c r="DA982" s="1"/>
      <c r="DB982" s="1"/>
      <c r="DC982" s="1"/>
      <c r="DD982" s="1"/>
      <c r="DE982" s="1"/>
      <c r="DF982" s="1"/>
      <c r="DG982" s="1"/>
      <c r="DH982" s="1"/>
      <c r="DI982" s="1"/>
      <c r="DJ982" s="1"/>
      <c r="DK982" s="1"/>
      <c r="DL982" s="1"/>
      <c r="DM982" s="1"/>
      <c r="DN982" s="1"/>
      <c r="DO982" s="1"/>
    </row>
    <row r="983" spans="1:119" x14ac:dyDescent="0.2">
      <c r="A983" s="36"/>
      <c r="B983" s="36"/>
      <c r="C983" s="36"/>
      <c r="D983" s="36"/>
      <c r="E983" s="36"/>
      <c r="F983" s="36"/>
      <c r="G983" s="36"/>
      <c r="H983" s="36"/>
      <c r="I983" s="36"/>
      <c r="J983" s="36"/>
      <c r="K983" s="36"/>
      <c r="L983" s="36"/>
      <c r="M983" s="36"/>
      <c r="N983" s="36"/>
      <c r="O983" s="36"/>
      <c r="P983" s="36"/>
      <c r="Q983" s="36"/>
      <c r="R983" s="36"/>
      <c r="S983" s="36"/>
      <c r="T983" s="36"/>
      <c r="U983" s="36"/>
      <c r="V983" s="36"/>
      <c r="W983" s="36"/>
      <c r="X983" s="36"/>
      <c r="BS983" s="1"/>
      <c r="BT983" s="1"/>
      <c r="BU983" s="1"/>
      <c r="BV983" s="1"/>
      <c r="BW983" s="1"/>
      <c r="BX983" s="1"/>
      <c r="BY983" s="1"/>
      <c r="BZ983" s="1"/>
      <c r="CA983" s="1"/>
      <c r="CB983" s="1"/>
      <c r="CC983" s="1"/>
      <c r="CD983" s="1"/>
      <c r="CE983" s="1"/>
      <c r="CF983" s="1"/>
      <c r="CG983" s="1"/>
      <c r="CH983" s="1"/>
      <c r="CI983" s="1"/>
      <c r="CJ983" s="1"/>
      <c r="CK983" s="1"/>
      <c r="CL983" s="1"/>
      <c r="CM983" s="1"/>
      <c r="CN983" s="1"/>
      <c r="CO983" s="1"/>
      <c r="CP983" s="1"/>
      <c r="CQ983" s="1"/>
      <c r="CR983" s="1"/>
      <c r="CS983" s="1"/>
      <c r="CT983" s="1"/>
      <c r="CU983" s="1"/>
      <c r="CV983" s="1"/>
      <c r="CW983" s="1"/>
      <c r="CX983" s="1"/>
      <c r="CY983" s="1"/>
      <c r="CZ983" s="1"/>
      <c r="DA983" s="1"/>
      <c r="DB983" s="1"/>
      <c r="DC983" s="1"/>
      <c r="DD983" s="1"/>
      <c r="DE983" s="1"/>
      <c r="DF983" s="1"/>
      <c r="DG983" s="1"/>
      <c r="DH983" s="1"/>
      <c r="DI983" s="1"/>
      <c r="DJ983" s="1"/>
      <c r="DK983" s="1"/>
      <c r="DL983" s="1"/>
      <c r="DM983" s="1"/>
      <c r="DN983" s="1"/>
      <c r="DO983" s="1"/>
    </row>
    <row r="984" spans="1:119" x14ac:dyDescent="0.2">
      <c r="A984" s="36"/>
      <c r="B984" s="36"/>
      <c r="C984" s="36"/>
      <c r="D984" s="36"/>
      <c r="E984" s="36"/>
      <c r="F984" s="36"/>
      <c r="G984" s="36"/>
      <c r="H984" s="36"/>
      <c r="I984" s="36"/>
      <c r="J984" s="36"/>
      <c r="K984" s="36"/>
      <c r="L984" s="36"/>
      <c r="M984" s="36"/>
      <c r="N984" s="36"/>
      <c r="O984" s="36"/>
      <c r="P984" s="36"/>
      <c r="Q984" s="36"/>
      <c r="R984" s="36"/>
      <c r="S984" s="36"/>
      <c r="T984" s="36"/>
      <c r="U984" s="36"/>
      <c r="V984" s="36"/>
      <c r="W984" s="36"/>
      <c r="X984" s="36"/>
      <c r="BS984" s="1"/>
      <c r="BT984" s="1"/>
      <c r="BU984" s="1"/>
      <c r="BV984" s="1"/>
      <c r="BW984" s="1"/>
      <c r="BX984" s="1"/>
      <c r="BY984" s="1"/>
      <c r="BZ984" s="1"/>
      <c r="CA984" s="1"/>
      <c r="CB984" s="1"/>
      <c r="CC984" s="1"/>
      <c r="CD984" s="1"/>
      <c r="CE984" s="1"/>
      <c r="CF984" s="1"/>
      <c r="CG984" s="1"/>
      <c r="CH984" s="1"/>
      <c r="CI984" s="1"/>
      <c r="CJ984" s="1"/>
      <c r="CK984" s="1"/>
      <c r="CL984" s="1"/>
      <c r="CM984" s="1"/>
      <c r="CN984" s="1"/>
      <c r="CO984" s="1"/>
      <c r="CP984" s="1"/>
      <c r="CQ984" s="1"/>
      <c r="CR984" s="1"/>
      <c r="CS984" s="1"/>
      <c r="CT984" s="1"/>
      <c r="CU984" s="1"/>
      <c r="CV984" s="1"/>
      <c r="CW984" s="1"/>
      <c r="CX984" s="1"/>
      <c r="CY984" s="1"/>
      <c r="CZ984" s="1"/>
      <c r="DA984" s="1"/>
      <c r="DB984" s="1"/>
      <c r="DC984" s="1"/>
      <c r="DD984" s="1"/>
      <c r="DE984" s="1"/>
      <c r="DF984" s="1"/>
      <c r="DG984" s="1"/>
      <c r="DH984" s="1"/>
      <c r="DI984" s="1"/>
      <c r="DJ984" s="1"/>
      <c r="DK984" s="1"/>
      <c r="DL984" s="1"/>
      <c r="DM984" s="1"/>
      <c r="DN984" s="1"/>
      <c r="DO984" s="1"/>
    </row>
    <row r="985" spans="1:119" x14ac:dyDescent="0.2">
      <c r="A985" s="36"/>
      <c r="B985" s="36"/>
      <c r="C985" s="36"/>
      <c r="D985" s="36"/>
      <c r="E985" s="36"/>
      <c r="F985" s="36"/>
      <c r="G985" s="36"/>
      <c r="H985" s="36"/>
      <c r="I985" s="36"/>
      <c r="J985" s="36"/>
      <c r="K985" s="36"/>
      <c r="L985" s="36"/>
      <c r="M985" s="36"/>
      <c r="N985" s="36"/>
      <c r="O985" s="36"/>
      <c r="P985" s="36"/>
      <c r="Q985" s="36"/>
      <c r="R985" s="36"/>
      <c r="S985" s="36"/>
      <c r="T985" s="36"/>
      <c r="U985" s="36"/>
      <c r="V985" s="36"/>
      <c r="W985" s="36"/>
      <c r="X985" s="36"/>
      <c r="BS985" s="1"/>
      <c r="BT985" s="1"/>
      <c r="BU985" s="1"/>
      <c r="BV985" s="1"/>
      <c r="BW985" s="1"/>
      <c r="BX985" s="1"/>
      <c r="BY985" s="1"/>
      <c r="BZ985" s="1"/>
      <c r="CA985" s="1"/>
      <c r="CB985" s="1"/>
      <c r="CC985" s="1"/>
      <c r="CD985" s="1"/>
      <c r="CE985" s="1"/>
      <c r="CF985" s="1"/>
      <c r="CG985" s="1"/>
      <c r="CH985" s="1"/>
      <c r="CI985" s="1"/>
      <c r="CJ985" s="1"/>
      <c r="CK985" s="1"/>
      <c r="CL985" s="1"/>
      <c r="CM985" s="1"/>
      <c r="CN985" s="1"/>
      <c r="CO985" s="1"/>
      <c r="CP985" s="1"/>
      <c r="CQ985" s="1"/>
      <c r="CR985" s="1"/>
      <c r="CS985" s="1"/>
      <c r="CT985" s="1"/>
      <c r="CU985" s="1"/>
      <c r="CV985" s="1"/>
      <c r="CW985" s="1"/>
      <c r="CX985" s="1"/>
      <c r="CY985" s="1"/>
      <c r="CZ985" s="1"/>
      <c r="DA985" s="1"/>
      <c r="DB985" s="1"/>
      <c r="DC985" s="1"/>
      <c r="DD985" s="1"/>
      <c r="DE985" s="1"/>
      <c r="DF985" s="1"/>
      <c r="DG985" s="1"/>
      <c r="DH985" s="1"/>
      <c r="DI985" s="1"/>
      <c r="DJ985" s="1"/>
      <c r="DK985" s="1"/>
      <c r="DL985" s="1"/>
      <c r="DM985" s="1"/>
      <c r="DN985" s="1"/>
      <c r="DO985" s="1"/>
    </row>
    <row r="986" spans="1:119" x14ac:dyDescent="0.2">
      <c r="A986" s="36"/>
      <c r="B986" s="36"/>
      <c r="C986" s="36"/>
      <c r="D986" s="36"/>
      <c r="E986" s="36"/>
      <c r="F986" s="36"/>
      <c r="G986" s="36"/>
      <c r="H986" s="36"/>
      <c r="I986" s="36"/>
      <c r="J986" s="36"/>
      <c r="K986" s="36"/>
      <c r="L986" s="36"/>
      <c r="M986" s="36"/>
      <c r="N986" s="36"/>
      <c r="O986" s="36"/>
      <c r="P986" s="36"/>
      <c r="Q986" s="36"/>
      <c r="R986" s="36"/>
      <c r="S986" s="36"/>
      <c r="T986" s="36"/>
      <c r="U986" s="36"/>
      <c r="V986" s="36"/>
      <c r="W986" s="36"/>
      <c r="X986" s="36"/>
      <c r="BS986" s="1"/>
      <c r="BT986" s="1"/>
      <c r="BU986" s="1"/>
      <c r="BV986" s="1"/>
      <c r="BW986" s="1"/>
      <c r="BX986" s="1"/>
      <c r="BY986" s="1"/>
      <c r="BZ986" s="1"/>
      <c r="CA986" s="1"/>
      <c r="CB986" s="1"/>
      <c r="CC986" s="1"/>
      <c r="CD986" s="1"/>
      <c r="CE986" s="1"/>
      <c r="CF986" s="1"/>
      <c r="CG986" s="1"/>
      <c r="CH986" s="1"/>
      <c r="CI986" s="1"/>
      <c r="CJ986" s="1"/>
      <c r="CK986" s="1"/>
      <c r="CL986" s="1"/>
      <c r="CM986" s="1"/>
      <c r="CN986" s="1"/>
      <c r="CO986" s="1"/>
      <c r="CP986" s="1"/>
      <c r="CQ986" s="1"/>
      <c r="CR986" s="1"/>
      <c r="CS986" s="1"/>
      <c r="CT986" s="1"/>
      <c r="CU986" s="1"/>
      <c r="CV986" s="1"/>
      <c r="CW986" s="1"/>
      <c r="CX986" s="1"/>
      <c r="CY986" s="1"/>
      <c r="CZ986" s="1"/>
      <c r="DA986" s="1"/>
      <c r="DB986" s="1"/>
      <c r="DC986" s="1"/>
      <c r="DD986" s="1"/>
      <c r="DE986" s="1"/>
      <c r="DF986" s="1"/>
      <c r="DG986" s="1"/>
      <c r="DH986" s="1"/>
      <c r="DI986" s="1"/>
      <c r="DJ986" s="1"/>
      <c r="DK986" s="1"/>
      <c r="DL986" s="1"/>
      <c r="DM986" s="1"/>
      <c r="DN986" s="1"/>
      <c r="DO986" s="1"/>
    </row>
    <row r="987" spans="1:119" x14ac:dyDescent="0.2">
      <c r="A987" s="36"/>
      <c r="B987" s="36"/>
      <c r="C987" s="36"/>
      <c r="D987" s="36"/>
      <c r="E987" s="36"/>
      <c r="F987" s="36"/>
      <c r="G987" s="36"/>
      <c r="H987" s="36"/>
      <c r="I987" s="36"/>
      <c r="J987" s="36"/>
      <c r="K987" s="36"/>
      <c r="L987" s="36"/>
      <c r="M987" s="36"/>
      <c r="N987" s="36"/>
      <c r="O987" s="36"/>
      <c r="P987" s="36"/>
      <c r="Q987" s="36"/>
      <c r="R987" s="36"/>
      <c r="S987" s="36"/>
      <c r="T987" s="36"/>
      <c r="U987" s="36"/>
      <c r="V987" s="36"/>
      <c r="W987" s="36"/>
      <c r="X987" s="36"/>
      <c r="BS987" s="1"/>
      <c r="BT987" s="1"/>
      <c r="BU987" s="1"/>
      <c r="BV987" s="1"/>
      <c r="BW987" s="1"/>
      <c r="BX987" s="1"/>
      <c r="BY987" s="1"/>
      <c r="BZ987" s="1"/>
      <c r="CA987" s="1"/>
      <c r="CB987" s="1"/>
      <c r="CC987" s="1"/>
      <c r="CD987" s="1"/>
      <c r="CE987" s="1"/>
      <c r="CF987" s="1"/>
      <c r="CG987" s="1"/>
      <c r="CH987" s="1"/>
      <c r="CI987" s="1"/>
      <c r="CJ987" s="1"/>
      <c r="CK987" s="1"/>
      <c r="CL987" s="1"/>
      <c r="CM987" s="1"/>
      <c r="CN987" s="1"/>
      <c r="CO987" s="1"/>
      <c r="CP987" s="1"/>
      <c r="CQ987" s="1"/>
      <c r="CR987" s="1"/>
      <c r="CS987" s="1"/>
      <c r="CT987" s="1"/>
      <c r="CU987" s="1"/>
      <c r="CV987" s="1"/>
      <c r="CW987" s="1"/>
      <c r="CX987" s="1"/>
      <c r="CY987" s="1"/>
      <c r="CZ987" s="1"/>
      <c r="DA987" s="1"/>
      <c r="DB987" s="1"/>
      <c r="DC987" s="1"/>
      <c r="DD987" s="1"/>
      <c r="DE987" s="1"/>
      <c r="DF987" s="1"/>
      <c r="DG987" s="1"/>
      <c r="DH987" s="1"/>
      <c r="DI987" s="1"/>
      <c r="DJ987" s="1"/>
      <c r="DK987" s="1"/>
      <c r="DL987" s="1"/>
      <c r="DM987" s="1"/>
      <c r="DN987" s="1"/>
      <c r="DO987" s="1"/>
    </row>
    <row r="988" spans="1:119" x14ac:dyDescent="0.2">
      <c r="A988" s="36"/>
      <c r="B988" s="36"/>
      <c r="C988" s="36"/>
      <c r="D988" s="36"/>
      <c r="E988" s="36"/>
      <c r="F988" s="36"/>
      <c r="G988" s="36"/>
      <c r="H988" s="36"/>
      <c r="I988" s="36"/>
      <c r="J988" s="36"/>
      <c r="K988" s="36"/>
      <c r="L988" s="36"/>
      <c r="M988" s="36"/>
      <c r="N988" s="36"/>
      <c r="O988" s="36"/>
      <c r="P988" s="36"/>
      <c r="Q988" s="36"/>
      <c r="R988" s="36"/>
      <c r="S988" s="36"/>
      <c r="T988" s="36"/>
      <c r="U988" s="36"/>
      <c r="V988" s="36"/>
      <c r="W988" s="36"/>
      <c r="X988" s="36"/>
      <c r="BS988" s="1"/>
      <c r="BT988" s="1"/>
      <c r="BU988" s="1"/>
      <c r="BV988" s="1"/>
      <c r="BW988" s="1"/>
      <c r="BX988" s="1"/>
      <c r="BY988" s="1"/>
      <c r="BZ988" s="1"/>
      <c r="CA988" s="1"/>
      <c r="CB988" s="1"/>
      <c r="CC988" s="1"/>
      <c r="CD988" s="1"/>
      <c r="CE988" s="1"/>
      <c r="CF988" s="1"/>
      <c r="CG988" s="1"/>
      <c r="CH988" s="1"/>
      <c r="CI988" s="1"/>
      <c r="CJ988" s="1"/>
      <c r="CK988" s="1"/>
      <c r="CL988" s="1"/>
      <c r="CM988" s="1"/>
      <c r="CN988" s="1"/>
      <c r="CO988" s="1"/>
      <c r="CP988" s="1"/>
      <c r="CQ988" s="1"/>
      <c r="CR988" s="1"/>
      <c r="CS988" s="1"/>
      <c r="CT988" s="1"/>
      <c r="CU988" s="1"/>
      <c r="CV988" s="1"/>
      <c r="CW988" s="1"/>
      <c r="CX988" s="1"/>
      <c r="CY988" s="1"/>
      <c r="CZ988" s="1"/>
      <c r="DA988" s="1"/>
      <c r="DB988" s="1"/>
      <c r="DC988" s="1"/>
      <c r="DD988" s="1"/>
      <c r="DE988" s="1"/>
      <c r="DF988" s="1"/>
      <c r="DG988" s="1"/>
      <c r="DH988" s="1"/>
      <c r="DI988" s="1"/>
      <c r="DJ988" s="1"/>
      <c r="DK988" s="1"/>
      <c r="DL988" s="1"/>
      <c r="DM988" s="1"/>
      <c r="DN988" s="1"/>
      <c r="DO988" s="1"/>
    </row>
    <row r="989" spans="1:119" x14ac:dyDescent="0.2">
      <c r="A989" s="36"/>
      <c r="B989" s="36"/>
      <c r="C989" s="36"/>
      <c r="D989" s="36"/>
      <c r="E989" s="36"/>
      <c r="F989" s="36"/>
      <c r="G989" s="36"/>
      <c r="H989" s="36"/>
      <c r="I989" s="36"/>
      <c r="J989" s="36"/>
      <c r="K989" s="36"/>
      <c r="L989" s="36"/>
      <c r="M989" s="36"/>
      <c r="N989" s="36"/>
      <c r="O989" s="36"/>
      <c r="P989" s="36"/>
      <c r="Q989" s="36"/>
      <c r="R989" s="36"/>
      <c r="S989" s="36"/>
      <c r="T989" s="36"/>
      <c r="U989" s="36"/>
      <c r="V989" s="36"/>
      <c r="W989" s="36"/>
      <c r="X989" s="36"/>
      <c r="BS989" s="1"/>
      <c r="BT989" s="1"/>
      <c r="BU989" s="1"/>
      <c r="BV989" s="1"/>
      <c r="BW989" s="1"/>
      <c r="BX989" s="1"/>
      <c r="BY989" s="1"/>
      <c r="BZ989" s="1"/>
      <c r="CA989" s="1"/>
      <c r="CB989" s="1"/>
      <c r="CC989" s="1"/>
      <c r="CD989" s="1"/>
      <c r="CE989" s="1"/>
      <c r="CF989" s="1"/>
      <c r="CG989" s="1"/>
      <c r="CH989" s="1"/>
      <c r="CI989" s="1"/>
      <c r="CJ989" s="1"/>
      <c r="CK989" s="1"/>
      <c r="CL989" s="1"/>
      <c r="CM989" s="1"/>
      <c r="CN989" s="1"/>
      <c r="CO989" s="1"/>
      <c r="CP989" s="1"/>
      <c r="CQ989" s="1"/>
      <c r="CR989" s="1"/>
      <c r="CS989" s="1"/>
      <c r="CT989" s="1"/>
      <c r="CU989" s="1"/>
      <c r="CV989" s="1"/>
      <c r="CW989" s="1"/>
      <c r="CX989" s="1"/>
      <c r="CY989" s="1"/>
      <c r="CZ989" s="1"/>
      <c r="DA989" s="1"/>
      <c r="DB989" s="1"/>
      <c r="DC989" s="1"/>
      <c r="DD989" s="1"/>
      <c r="DE989" s="1"/>
      <c r="DF989" s="1"/>
      <c r="DG989" s="1"/>
      <c r="DH989" s="1"/>
      <c r="DI989" s="1"/>
      <c r="DJ989" s="1"/>
      <c r="DK989" s="1"/>
      <c r="DL989" s="1"/>
      <c r="DM989" s="1"/>
      <c r="DN989" s="1"/>
      <c r="DO989" s="1"/>
    </row>
    <row r="990" spans="1:119" x14ac:dyDescent="0.2">
      <c r="A990" s="36"/>
      <c r="B990" s="36"/>
      <c r="C990" s="36"/>
      <c r="D990" s="36"/>
      <c r="E990" s="36"/>
      <c r="F990" s="36"/>
      <c r="G990" s="36"/>
      <c r="H990" s="36"/>
      <c r="I990" s="36"/>
      <c r="J990" s="36"/>
      <c r="K990" s="36"/>
      <c r="L990" s="36"/>
      <c r="M990" s="36"/>
      <c r="N990" s="36"/>
      <c r="O990" s="36"/>
      <c r="P990" s="36"/>
      <c r="Q990" s="36"/>
      <c r="R990" s="36"/>
      <c r="S990" s="36"/>
      <c r="T990" s="36"/>
      <c r="U990" s="36"/>
      <c r="V990" s="36"/>
      <c r="W990" s="36"/>
      <c r="X990" s="36"/>
      <c r="BS990" s="1"/>
      <c r="BT990" s="1"/>
      <c r="BU990" s="1"/>
      <c r="BV990" s="1"/>
      <c r="BW990" s="1"/>
      <c r="BX990" s="1"/>
      <c r="BY990" s="1"/>
      <c r="BZ990" s="1"/>
      <c r="CA990" s="1"/>
      <c r="CB990" s="1"/>
      <c r="CC990" s="1"/>
      <c r="CD990" s="1"/>
      <c r="CE990" s="1"/>
      <c r="CF990" s="1"/>
      <c r="CG990" s="1"/>
      <c r="CH990" s="1"/>
      <c r="CI990" s="1"/>
      <c r="CJ990" s="1"/>
      <c r="CK990" s="1"/>
      <c r="CL990" s="1"/>
      <c r="CM990" s="1"/>
      <c r="CN990" s="1"/>
      <c r="CO990" s="1"/>
      <c r="CP990" s="1"/>
      <c r="CQ990" s="1"/>
      <c r="CR990" s="1"/>
      <c r="CS990" s="1"/>
      <c r="CT990" s="1"/>
      <c r="CU990" s="1"/>
      <c r="CV990" s="1"/>
      <c r="CW990" s="1"/>
      <c r="CX990" s="1"/>
      <c r="CY990" s="1"/>
      <c r="CZ990" s="1"/>
      <c r="DA990" s="1"/>
      <c r="DB990" s="1"/>
      <c r="DC990" s="1"/>
      <c r="DD990" s="1"/>
      <c r="DE990" s="1"/>
      <c r="DF990" s="1"/>
      <c r="DG990" s="1"/>
      <c r="DH990" s="1"/>
      <c r="DI990" s="1"/>
      <c r="DJ990" s="1"/>
      <c r="DK990" s="1"/>
      <c r="DL990" s="1"/>
      <c r="DM990" s="1"/>
      <c r="DN990" s="1"/>
      <c r="DO990" s="1"/>
    </row>
    <row r="991" spans="1:119" x14ac:dyDescent="0.2">
      <c r="A991" s="36"/>
      <c r="B991" s="36"/>
      <c r="C991" s="36"/>
      <c r="D991" s="36"/>
      <c r="E991" s="36"/>
      <c r="F991" s="36"/>
      <c r="G991" s="36"/>
      <c r="H991" s="36"/>
      <c r="I991" s="36"/>
      <c r="J991" s="36"/>
      <c r="K991" s="36"/>
      <c r="L991" s="36"/>
      <c r="M991" s="36"/>
      <c r="N991" s="36"/>
      <c r="O991" s="36"/>
      <c r="P991" s="36"/>
      <c r="Q991" s="36"/>
      <c r="R991" s="36"/>
      <c r="S991" s="36"/>
      <c r="T991" s="36"/>
      <c r="U991" s="36"/>
      <c r="V991" s="36"/>
      <c r="W991" s="36"/>
      <c r="X991" s="36"/>
      <c r="BS991" s="1"/>
      <c r="BT991" s="1"/>
      <c r="BU991" s="1"/>
      <c r="BV991" s="1"/>
      <c r="BW991" s="1"/>
      <c r="BX991" s="1"/>
      <c r="BY991" s="1"/>
      <c r="BZ991" s="1"/>
      <c r="CA991" s="1"/>
      <c r="CB991" s="1"/>
      <c r="CC991" s="1"/>
      <c r="CD991" s="1"/>
      <c r="CE991" s="1"/>
      <c r="CF991" s="1"/>
      <c r="CG991" s="1"/>
      <c r="CH991" s="1"/>
      <c r="CI991" s="1"/>
      <c r="CJ991" s="1"/>
      <c r="CK991" s="1"/>
      <c r="CL991" s="1"/>
      <c r="CM991" s="1"/>
      <c r="CN991" s="1"/>
      <c r="CO991" s="1"/>
      <c r="CP991" s="1"/>
      <c r="CQ991" s="1"/>
      <c r="CR991" s="1"/>
      <c r="CS991" s="1"/>
      <c r="CT991" s="1"/>
      <c r="CU991" s="1"/>
      <c r="CV991" s="1"/>
      <c r="CW991" s="1"/>
      <c r="CX991" s="1"/>
      <c r="CY991" s="1"/>
      <c r="CZ991" s="1"/>
      <c r="DA991" s="1"/>
      <c r="DB991" s="1"/>
      <c r="DC991" s="1"/>
      <c r="DD991" s="1"/>
      <c r="DE991" s="1"/>
      <c r="DF991" s="1"/>
      <c r="DG991" s="1"/>
      <c r="DH991" s="1"/>
      <c r="DI991" s="1"/>
      <c r="DJ991" s="1"/>
      <c r="DK991" s="1"/>
      <c r="DL991" s="1"/>
      <c r="DM991" s="1"/>
      <c r="DN991" s="1"/>
      <c r="DO991" s="1"/>
    </row>
    <row r="992" spans="1:119" x14ac:dyDescent="0.2">
      <c r="A992" s="36"/>
      <c r="B992" s="36"/>
      <c r="C992" s="36"/>
      <c r="D992" s="36"/>
      <c r="E992" s="36"/>
      <c r="F992" s="36"/>
      <c r="G992" s="36"/>
      <c r="H992" s="36"/>
      <c r="I992" s="36"/>
      <c r="J992" s="36"/>
      <c r="K992" s="36"/>
      <c r="L992" s="36"/>
      <c r="M992" s="36"/>
      <c r="N992" s="36"/>
      <c r="O992" s="36"/>
      <c r="P992" s="36"/>
      <c r="Q992" s="36"/>
      <c r="R992" s="36"/>
      <c r="S992" s="36"/>
      <c r="T992" s="36"/>
      <c r="U992" s="36"/>
      <c r="V992" s="36"/>
      <c r="W992" s="36"/>
      <c r="X992" s="36"/>
      <c r="BS992" s="1"/>
      <c r="BT992" s="1"/>
      <c r="BU992" s="1"/>
      <c r="BV992" s="1"/>
      <c r="BW992" s="1"/>
      <c r="BX992" s="1"/>
      <c r="BY992" s="1"/>
      <c r="BZ992" s="1"/>
      <c r="CA992" s="1"/>
      <c r="CB992" s="1"/>
      <c r="CC992" s="1"/>
      <c r="CD992" s="1"/>
      <c r="CE992" s="1"/>
      <c r="CF992" s="1"/>
      <c r="CG992" s="1"/>
      <c r="CH992" s="1"/>
      <c r="CI992" s="1"/>
      <c r="CJ992" s="1"/>
      <c r="CK992" s="1"/>
      <c r="CL992" s="1"/>
      <c r="CM992" s="1"/>
      <c r="CN992" s="1"/>
      <c r="CO992" s="1"/>
      <c r="CP992" s="1"/>
      <c r="CQ992" s="1"/>
      <c r="CR992" s="1"/>
      <c r="CS992" s="1"/>
      <c r="CT992" s="1"/>
      <c r="CU992" s="1"/>
      <c r="CV992" s="1"/>
      <c r="CW992" s="1"/>
      <c r="CX992" s="1"/>
      <c r="CY992" s="1"/>
      <c r="CZ992" s="1"/>
      <c r="DA992" s="1"/>
      <c r="DB992" s="1"/>
      <c r="DC992" s="1"/>
      <c r="DD992" s="1"/>
      <c r="DE992" s="1"/>
      <c r="DF992" s="1"/>
      <c r="DG992" s="1"/>
      <c r="DH992" s="1"/>
      <c r="DI992" s="1"/>
      <c r="DJ992" s="1"/>
      <c r="DK992" s="1"/>
      <c r="DL992" s="1"/>
      <c r="DM992" s="1"/>
      <c r="DN992" s="1"/>
      <c r="DO992" s="1"/>
    </row>
    <row r="993" spans="1:119" x14ac:dyDescent="0.2">
      <c r="A993" s="36"/>
      <c r="B993" s="36"/>
      <c r="C993" s="36"/>
      <c r="D993" s="36"/>
      <c r="E993" s="36"/>
      <c r="F993" s="36"/>
      <c r="G993" s="36"/>
      <c r="H993" s="36"/>
      <c r="I993" s="36"/>
      <c r="J993" s="36"/>
      <c r="K993" s="36"/>
      <c r="L993" s="36"/>
      <c r="M993" s="36"/>
      <c r="N993" s="36"/>
      <c r="O993" s="36"/>
      <c r="P993" s="36"/>
      <c r="Q993" s="36"/>
      <c r="R993" s="36"/>
      <c r="S993" s="36"/>
      <c r="T993" s="36"/>
      <c r="U993" s="36"/>
      <c r="V993" s="36"/>
      <c r="W993" s="36"/>
      <c r="X993" s="36"/>
      <c r="BS993" s="1"/>
      <c r="BT993" s="1"/>
      <c r="BU993" s="1"/>
      <c r="BV993" s="1"/>
      <c r="BW993" s="1"/>
      <c r="BX993" s="1"/>
      <c r="BY993" s="1"/>
      <c r="BZ993" s="1"/>
      <c r="CA993" s="1"/>
      <c r="CB993" s="1"/>
      <c r="CC993" s="1"/>
      <c r="CD993" s="1"/>
      <c r="CE993" s="1"/>
      <c r="CF993" s="1"/>
      <c r="CG993" s="1"/>
      <c r="CH993" s="1"/>
      <c r="CI993" s="1"/>
      <c r="CJ993" s="1"/>
      <c r="CK993" s="1"/>
      <c r="CL993" s="1"/>
      <c r="CM993" s="1"/>
      <c r="CN993" s="1"/>
      <c r="CO993" s="1"/>
      <c r="CP993" s="1"/>
      <c r="CQ993" s="1"/>
      <c r="CR993" s="1"/>
      <c r="CS993" s="1"/>
      <c r="CT993" s="1"/>
      <c r="CU993" s="1"/>
      <c r="CV993" s="1"/>
      <c r="CW993" s="1"/>
      <c r="CX993" s="1"/>
      <c r="CY993" s="1"/>
      <c r="CZ993" s="1"/>
      <c r="DA993" s="1"/>
      <c r="DB993" s="1"/>
      <c r="DC993" s="1"/>
      <c r="DD993" s="1"/>
      <c r="DE993" s="1"/>
      <c r="DF993" s="1"/>
      <c r="DG993" s="1"/>
      <c r="DH993" s="1"/>
      <c r="DI993" s="1"/>
      <c r="DJ993" s="1"/>
      <c r="DK993" s="1"/>
      <c r="DL993" s="1"/>
      <c r="DM993" s="1"/>
      <c r="DN993" s="1"/>
      <c r="DO993" s="1"/>
    </row>
    <row r="994" spans="1:119" x14ac:dyDescent="0.2">
      <c r="A994" s="36"/>
      <c r="B994" s="36"/>
      <c r="C994" s="36"/>
      <c r="D994" s="36"/>
      <c r="E994" s="36"/>
      <c r="F994" s="36"/>
      <c r="G994" s="36"/>
      <c r="H994" s="36"/>
      <c r="I994" s="36"/>
      <c r="J994" s="36"/>
      <c r="K994" s="36"/>
      <c r="L994" s="36"/>
      <c r="M994" s="36"/>
      <c r="N994" s="36"/>
      <c r="O994" s="36"/>
      <c r="P994" s="36"/>
      <c r="Q994" s="36"/>
      <c r="R994" s="36"/>
      <c r="S994" s="36"/>
      <c r="T994" s="36"/>
      <c r="U994" s="36"/>
      <c r="V994" s="36"/>
      <c r="W994" s="36"/>
      <c r="X994" s="36"/>
      <c r="BS994" s="1"/>
      <c r="BT994" s="1"/>
      <c r="BU994" s="1"/>
      <c r="BV994" s="1"/>
      <c r="BW994" s="1"/>
      <c r="BX994" s="1"/>
      <c r="BY994" s="1"/>
      <c r="BZ994" s="1"/>
      <c r="CA994" s="1"/>
      <c r="CB994" s="1"/>
      <c r="CC994" s="1"/>
      <c r="CD994" s="1"/>
      <c r="CE994" s="1"/>
      <c r="CF994" s="1"/>
      <c r="CG994" s="1"/>
      <c r="CH994" s="1"/>
      <c r="CI994" s="1"/>
      <c r="CJ994" s="1"/>
      <c r="CK994" s="1"/>
      <c r="CL994" s="1"/>
      <c r="CM994" s="1"/>
      <c r="CN994" s="1"/>
      <c r="CO994" s="1"/>
      <c r="CP994" s="1"/>
      <c r="CQ994" s="1"/>
      <c r="CR994" s="1"/>
      <c r="CS994" s="1"/>
      <c r="CT994" s="1"/>
      <c r="CU994" s="1"/>
      <c r="CV994" s="1"/>
      <c r="CW994" s="1"/>
      <c r="CX994" s="1"/>
      <c r="CY994" s="1"/>
      <c r="CZ994" s="1"/>
      <c r="DA994" s="1"/>
      <c r="DB994" s="1"/>
      <c r="DC994" s="1"/>
      <c r="DD994" s="1"/>
      <c r="DE994" s="1"/>
      <c r="DF994" s="1"/>
      <c r="DG994" s="1"/>
      <c r="DH994" s="1"/>
      <c r="DI994" s="1"/>
      <c r="DJ994" s="1"/>
      <c r="DK994" s="1"/>
      <c r="DL994" s="1"/>
      <c r="DM994" s="1"/>
      <c r="DN994" s="1"/>
      <c r="DO994" s="1"/>
    </row>
    <row r="995" spans="1:119" x14ac:dyDescent="0.2">
      <c r="A995" s="36"/>
      <c r="B995" s="36"/>
      <c r="C995" s="36"/>
      <c r="D995" s="36"/>
      <c r="E995" s="36"/>
      <c r="F995" s="36"/>
      <c r="G995" s="36"/>
      <c r="H995" s="36"/>
      <c r="I995" s="36"/>
      <c r="J995" s="36"/>
      <c r="K995" s="36"/>
      <c r="L995" s="36"/>
      <c r="M995" s="36"/>
      <c r="N995" s="36"/>
      <c r="O995" s="36"/>
      <c r="P995" s="36"/>
      <c r="Q995" s="36"/>
      <c r="R995" s="36"/>
      <c r="S995" s="36"/>
      <c r="T995" s="36"/>
      <c r="U995" s="36"/>
      <c r="V995" s="36"/>
      <c r="W995" s="36"/>
      <c r="X995" s="36"/>
      <c r="BS995" s="1"/>
      <c r="BT995" s="1"/>
      <c r="BU995" s="1"/>
      <c r="BV995" s="1"/>
      <c r="BW995" s="1"/>
      <c r="BX995" s="1"/>
      <c r="BY995" s="1"/>
      <c r="BZ995" s="1"/>
      <c r="CA995" s="1"/>
      <c r="CB995" s="1"/>
      <c r="CC995" s="1"/>
      <c r="CD995" s="1"/>
      <c r="CE995" s="1"/>
      <c r="CF995" s="1"/>
      <c r="CG995" s="1"/>
      <c r="CH995" s="1"/>
      <c r="CI995" s="1"/>
      <c r="CJ995" s="1"/>
      <c r="CK995" s="1"/>
      <c r="CL995" s="1"/>
      <c r="CM995" s="1"/>
      <c r="CN995" s="1"/>
      <c r="CO995" s="1"/>
      <c r="CP995" s="1"/>
      <c r="CQ995" s="1"/>
      <c r="CR995" s="1"/>
      <c r="CS995" s="1"/>
      <c r="CT995" s="1"/>
      <c r="CU995" s="1"/>
      <c r="CV995" s="1"/>
      <c r="CW995" s="1"/>
      <c r="CX995" s="1"/>
      <c r="CY995" s="1"/>
      <c r="CZ995" s="1"/>
      <c r="DA995" s="1"/>
      <c r="DB995" s="1"/>
      <c r="DC995" s="1"/>
      <c r="DD995" s="1"/>
      <c r="DE995" s="1"/>
      <c r="DF995" s="1"/>
      <c r="DG995" s="1"/>
      <c r="DH995" s="1"/>
      <c r="DI995" s="1"/>
      <c r="DJ995" s="1"/>
      <c r="DK995" s="1"/>
      <c r="DL995" s="1"/>
      <c r="DM995" s="1"/>
      <c r="DN995" s="1"/>
      <c r="DO995" s="1"/>
    </row>
    <row r="996" spans="1:119" x14ac:dyDescent="0.2">
      <c r="A996" s="36"/>
      <c r="B996" s="36"/>
      <c r="C996" s="36"/>
      <c r="D996" s="36"/>
      <c r="E996" s="36"/>
      <c r="F996" s="36"/>
      <c r="G996" s="36"/>
      <c r="H996" s="36"/>
      <c r="I996" s="36"/>
      <c r="J996" s="36"/>
      <c r="K996" s="36"/>
      <c r="L996" s="36"/>
      <c r="M996" s="36"/>
      <c r="N996" s="36"/>
      <c r="O996" s="36"/>
      <c r="P996" s="36"/>
      <c r="Q996" s="36"/>
      <c r="R996" s="36"/>
      <c r="S996" s="36"/>
      <c r="T996" s="36"/>
      <c r="U996" s="36"/>
      <c r="V996" s="36"/>
      <c r="W996" s="36"/>
      <c r="X996" s="36"/>
      <c r="BS996" s="1"/>
      <c r="BT996" s="1"/>
      <c r="BU996" s="1"/>
      <c r="BV996" s="1"/>
      <c r="BW996" s="1"/>
      <c r="BX996" s="1"/>
      <c r="BY996" s="1"/>
      <c r="BZ996" s="1"/>
      <c r="CA996" s="1"/>
      <c r="CB996" s="1"/>
      <c r="CC996" s="1"/>
      <c r="CD996" s="1"/>
      <c r="CE996" s="1"/>
      <c r="CF996" s="1"/>
      <c r="CG996" s="1"/>
      <c r="CH996" s="1"/>
      <c r="CI996" s="1"/>
      <c r="CJ996" s="1"/>
      <c r="CK996" s="1"/>
      <c r="CL996" s="1"/>
      <c r="CM996" s="1"/>
      <c r="CN996" s="1"/>
      <c r="CO996" s="1"/>
      <c r="CP996" s="1"/>
      <c r="CQ996" s="1"/>
      <c r="CR996" s="1"/>
      <c r="CS996" s="1"/>
      <c r="CT996" s="1"/>
      <c r="CU996" s="1"/>
      <c r="CV996" s="1"/>
      <c r="CW996" s="1"/>
      <c r="CX996" s="1"/>
      <c r="CY996" s="1"/>
      <c r="CZ996" s="1"/>
      <c r="DA996" s="1"/>
      <c r="DB996" s="1"/>
      <c r="DC996" s="1"/>
      <c r="DD996" s="1"/>
      <c r="DE996" s="1"/>
      <c r="DF996" s="1"/>
      <c r="DG996" s="1"/>
      <c r="DH996" s="1"/>
      <c r="DI996" s="1"/>
      <c r="DJ996" s="1"/>
      <c r="DK996" s="1"/>
      <c r="DL996" s="1"/>
      <c r="DM996" s="1"/>
      <c r="DN996" s="1"/>
      <c r="DO996" s="1"/>
    </row>
    <row r="997" spans="1:119" x14ac:dyDescent="0.2">
      <c r="A997" s="36"/>
      <c r="B997" s="36"/>
      <c r="C997" s="36"/>
      <c r="D997" s="36"/>
      <c r="E997" s="36"/>
      <c r="F997" s="36"/>
      <c r="G997" s="36"/>
      <c r="H997" s="36"/>
      <c r="I997" s="36"/>
      <c r="J997" s="36"/>
      <c r="K997" s="36"/>
      <c r="L997" s="36"/>
      <c r="M997" s="36"/>
      <c r="N997" s="36"/>
      <c r="O997" s="36"/>
      <c r="P997" s="36"/>
      <c r="Q997" s="36"/>
      <c r="R997" s="36"/>
      <c r="S997" s="36"/>
      <c r="T997" s="36"/>
      <c r="U997" s="36"/>
      <c r="V997" s="36"/>
      <c r="W997" s="36"/>
      <c r="X997" s="36"/>
      <c r="BS997" s="1"/>
      <c r="BT997" s="1"/>
      <c r="BU997" s="1"/>
      <c r="BV997" s="1"/>
      <c r="BW997" s="1"/>
      <c r="BX997" s="1"/>
      <c r="BY997" s="1"/>
      <c r="BZ997" s="1"/>
      <c r="CA997" s="1"/>
      <c r="CB997" s="1"/>
      <c r="CC997" s="1"/>
      <c r="CD997" s="1"/>
      <c r="CE997" s="1"/>
      <c r="CF997" s="1"/>
      <c r="CG997" s="1"/>
      <c r="CH997" s="1"/>
      <c r="CI997" s="1"/>
      <c r="CJ997" s="1"/>
      <c r="CK997" s="1"/>
      <c r="CL997" s="1"/>
      <c r="CM997" s="1"/>
      <c r="CN997" s="1"/>
      <c r="CO997" s="1"/>
      <c r="CP997" s="1"/>
      <c r="CQ997" s="1"/>
      <c r="CR997" s="1"/>
      <c r="CS997" s="1"/>
      <c r="CT997" s="1"/>
      <c r="CU997" s="1"/>
      <c r="CV997" s="1"/>
      <c r="CW997" s="1"/>
      <c r="CX997" s="1"/>
      <c r="CY997" s="1"/>
      <c r="CZ997" s="1"/>
      <c r="DA997" s="1"/>
      <c r="DB997" s="1"/>
      <c r="DC997" s="1"/>
      <c r="DD997" s="1"/>
      <c r="DE997" s="1"/>
      <c r="DF997" s="1"/>
      <c r="DG997" s="1"/>
      <c r="DH997" s="1"/>
      <c r="DI997" s="1"/>
      <c r="DJ997" s="1"/>
      <c r="DK997" s="1"/>
      <c r="DL997" s="1"/>
      <c r="DM997" s="1"/>
      <c r="DN997" s="1"/>
      <c r="DO997" s="1"/>
    </row>
    <row r="998" spans="1:119" x14ac:dyDescent="0.2">
      <c r="A998" s="36"/>
      <c r="B998" s="36"/>
      <c r="C998" s="36"/>
      <c r="D998" s="36"/>
      <c r="E998" s="36"/>
      <c r="F998" s="36"/>
      <c r="G998" s="36"/>
      <c r="H998" s="36"/>
      <c r="I998" s="36"/>
      <c r="J998" s="36"/>
      <c r="K998" s="36"/>
      <c r="L998" s="36"/>
      <c r="M998" s="36"/>
      <c r="N998" s="36"/>
      <c r="O998" s="36"/>
      <c r="P998" s="36"/>
      <c r="Q998" s="36"/>
      <c r="R998" s="36"/>
      <c r="S998" s="36"/>
      <c r="T998" s="36"/>
      <c r="U998" s="36"/>
      <c r="V998" s="36"/>
      <c r="W998" s="36"/>
      <c r="X998" s="36"/>
      <c r="BS998" s="1"/>
      <c r="BT998" s="1"/>
      <c r="BU998" s="1"/>
      <c r="BV998" s="1"/>
      <c r="BW998" s="1"/>
      <c r="BX998" s="1"/>
      <c r="BY998" s="1"/>
      <c r="BZ998" s="1"/>
      <c r="CA998" s="1"/>
      <c r="CB998" s="1"/>
      <c r="CC998" s="1"/>
      <c r="CD998" s="1"/>
      <c r="CE998" s="1"/>
      <c r="CF998" s="1"/>
      <c r="CG998" s="1"/>
      <c r="CH998" s="1"/>
      <c r="CI998" s="1"/>
      <c r="CJ998" s="1"/>
      <c r="CK998" s="1"/>
      <c r="CL998" s="1"/>
      <c r="CM998" s="1"/>
      <c r="CN998" s="1"/>
      <c r="CO998" s="1"/>
      <c r="CP998" s="1"/>
      <c r="CQ998" s="1"/>
      <c r="CR998" s="1"/>
      <c r="CS998" s="1"/>
      <c r="CT998" s="1"/>
      <c r="CU998" s="1"/>
      <c r="CV998" s="1"/>
      <c r="CW998" s="1"/>
      <c r="CX998" s="1"/>
      <c r="CY998" s="1"/>
      <c r="CZ998" s="1"/>
      <c r="DA998" s="1"/>
      <c r="DB998" s="1"/>
      <c r="DC998" s="1"/>
      <c r="DD998" s="1"/>
      <c r="DE998" s="1"/>
      <c r="DF998" s="1"/>
      <c r="DG998" s="1"/>
      <c r="DH998" s="1"/>
      <c r="DI998" s="1"/>
      <c r="DJ998" s="1"/>
      <c r="DK998" s="1"/>
      <c r="DL998" s="1"/>
      <c r="DM998" s="1"/>
      <c r="DN998" s="1"/>
      <c r="DO998" s="1"/>
    </row>
    <row r="999" spans="1:119" x14ac:dyDescent="0.2">
      <c r="A999" s="36"/>
      <c r="B999" s="36"/>
      <c r="C999" s="36"/>
      <c r="D999" s="36"/>
      <c r="E999" s="36"/>
      <c r="F999" s="36"/>
      <c r="G999" s="36"/>
      <c r="H999" s="36"/>
      <c r="I999" s="36"/>
      <c r="J999" s="36"/>
      <c r="K999" s="36"/>
      <c r="L999" s="36"/>
      <c r="M999" s="36"/>
      <c r="N999" s="36"/>
      <c r="O999" s="36"/>
      <c r="P999" s="36"/>
      <c r="Q999" s="36"/>
      <c r="R999" s="36"/>
      <c r="S999" s="36"/>
      <c r="T999" s="36"/>
      <c r="U999" s="36"/>
      <c r="V999" s="36"/>
      <c r="W999" s="36"/>
      <c r="X999" s="36"/>
      <c r="BS999" s="1"/>
      <c r="BT999" s="1"/>
      <c r="BU999" s="1"/>
      <c r="BV999" s="1"/>
      <c r="BW999" s="1"/>
      <c r="BX999" s="1"/>
      <c r="BY999" s="1"/>
      <c r="BZ999" s="1"/>
      <c r="CA999" s="1"/>
      <c r="CB999" s="1"/>
      <c r="CC999" s="1"/>
      <c r="CD999" s="1"/>
      <c r="CE999" s="1"/>
      <c r="CF999" s="1"/>
      <c r="CG999" s="1"/>
      <c r="CH999" s="1"/>
      <c r="CI999" s="1"/>
      <c r="CJ999" s="1"/>
      <c r="CK999" s="1"/>
      <c r="CL999" s="1"/>
      <c r="CM999" s="1"/>
      <c r="CN999" s="1"/>
      <c r="CO999" s="1"/>
      <c r="CP999" s="1"/>
      <c r="CQ999" s="1"/>
      <c r="CR999" s="1"/>
      <c r="CS999" s="1"/>
      <c r="CT999" s="1"/>
      <c r="CU999" s="1"/>
      <c r="CV999" s="1"/>
      <c r="CW999" s="1"/>
      <c r="CX999" s="1"/>
      <c r="CY999" s="1"/>
      <c r="CZ999" s="1"/>
      <c r="DA999" s="1"/>
      <c r="DB999" s="1"/>
      <c r="DC999" s="1"/>
      <c r="DD999" s="1"/>
      <c r="DE999" s="1"/>
      <c r="DF999" s="1"/>
      <c r="DG999" s="1"/>
      <c r="DH999" s="1"/>
      <c r="DI999" s="1"/>
      <c r="DJ999" s="1"/>
      <c r="DK999" s="1"/>
      <c r="DL999" s="1"/>
      <c r="DM999" s="1"/>
      <c r="DN999" s="1"/>
      <c r="DO999" s="1"/>
    </row>
    <row r="1000" spans="1:119" x14ac:dyDescent="0.2">
      <c r="A1000" s="36"/>
      <c r="B1000" s="36"/>
      <c r="C1000" s="36"/>
      <c r="D1000" s="36"/>
      <c r="E1000" s="36"/>
      <c r="F1000" s="36"/>
      <c r="G1000" s="36"/>
      <c r="H1000" s="36"/>
      <c r="I1000" s="36"/>
      <c r="J1000" s="36"/>
      <c r="K1000" s="36"/>
      <c r="L1000" s="36"/>
      <c r="M1000" s="36"/>
      <c r="N1000" s="36"/>
      <c r="O1000" s="36"/>
      <c r="P1000" s="36"/>
      <c r="Q1000" s="36"/>
      <c r="R1000" s="36"/>
      <c r="S1000" s="36"/>
      <c r="T1000" s="36"/>
      <c r="U1000" s="36"/>
      <c r="V1000" s="36"/>
      <c r="W1000" s="36"/>
      <c r="X1000" s="36"/>
      <c r="BS1000" s="1"/>
      <c r="BT1000" s="1"/>
      <c r="BU1000" s="1"/>
      <c r="BV1000" s="1"/>
      <c r="BW1000" s="1"/>
      <c r="BX1000" s="1"/>
      <c r="BY1000" s="1"/>
      <c r="BZ1000" s="1"/>
      <c r="CA1000" s="1"/>
      <c r="CB1000" s="1"/>
      <c r="CC1000" s="1"/>
      <c r="CD1000" s="1"/>
      <c r="CE1000" s="1"/>
      <c r="CF1000" s="1"/>
      <c r="CG1000" s="1"/>
      <c r="CH1000" s="1"/>
      <c r="CI1000" s="1"/>
      <c r="CJ1000" s="1"/>
      <c r="CK1000" s="1"/>
      <c r="CL1000" s="1"/>
      <c r="CM1000" s="1"/>
      <c r="CN1000" s="1"/>
      <c r="CO1000" s="1"/>
      <c r="CP1000" s="1"/>
      <c r="CQ1000" s="1"/>
      <c r="CR1000" s="1"/>
      <c r="CS1000" s="1"/>
      <c r="CT1000" s="1"/>
      <c r="CU1000" s="1"/>
      <c r="CV1000" s="1"/>
      <c r="CW1000" s="1"/>
      <c r="CX1000" s="1"/>
      <c r="CY1000" s="1"/>
      <c r="CZ1000" s="1"/>
      <c r="DA1000" s="1"/>
      <c r="DB1000" s="1"/>
      <c r="DC1000" s="1"/>
      <c r="DD1000" s="1"/>
      <c r="DE1000" s="1"/>
      <c r="DF1000" s="1"/>
      <c r="DG1000" s="1"/>
      <c r="DH1000" s="1"/>
      <c r="DI1000" s="1"/>
      <c r="DJ1000" s="1"/>
      <c r="DK1000" s="1"/>
      <c r="DL1000" s="1"/>
      <c r="DM1000" s="1"/>
      <c r="DN1000" s="1"/>
      <c r="DO1000" s="1"/>
    </row>
    <row r="1001" spans="1:119" x14ac:dyDescent="0.2">
      <c r="A1001" s="36"/>
      <c r="B1001" s="36"/>
      <c r="C1001" s="36"/>
      <c r="D1001" s="36"/>
      <c r="E1001" s="36"/>
      <c r="F1001" s="36"/>
      <c r="G1001" s="36"/>
      <c r="H1001" s="36"/>
      <c r="I1001" s="36"/>
      <c r="J1001" s="36"/>
      <c r="K1001" s="36"/>
      <c r="L1001" s="36"/>
      <c r="M1001" s="36"/>
      <c r="N1001" s="36"/>
      <c r="O1001" s="36"/>
      <c r="P1001" s="36"/>
      <c r="Q1001" s="36"/>
      <c r="R1001" s="36"/>
      <c r="S1001" s="36"/>
      <c r="T1001" s="36"/>
      <c r="U1001" s="36"/>
      <c r="V1001" s="36"/>
      <c r="W1001" s="36"/>
      <c r="X1001" s="36"/>
      <c r="BS1001" s="1"/>
      <c r="BT1001" s="1"/>
      <c r="BU1001" s="1"/>
      <c r="BV1001" s="1"/>
      <c r="BW1001" s="1"/>
      <c r="BX1001" s="1"/>
      <c r="BY1001" s="1"/>
      <c r="BZ1001" s="1"/>
      <c r="CA1001" s="1"/>
      <c r="CB1001" s="1"/>
      <c r="CC1001" s="1"/>
      <c r="CD1001" s="1"/>
      <c r="CE1001" s="1"/>
      <c r="CF1001" s="1"/>
      <c r="CG1001" s="1"/>
      <c r="CH1001" s="1"/>
      <c r="CI1001" s="1"/>
      <c r="CJ1001" s="1"/>
      <c r="CK1001" s="1"/>
      <c r="CL1001" s="1"/>
      <c r="CM1001" s="1"/>
      <c r="CN1001" s="1"/>
      <c r="CO1001" s="1"/>
      <c r="CP1001" s="1"/>
      <c r="CQ1001" s="1"/>
      <c r="CR1001" s="1"/>
      <c r="CS1001" s="1"/>
      <c r="CT1001" s="1"/>
      <c r="CU1001" s="1"/>
      <c r="CV1001" s="1"/>
      <c r="CW1001" s="1"/>
      <c r="CX1001" s="1"/>
      <c r="CY1001" s="1"/>
      <c r="CZ1001" s="1"/>
      <c r="DA1001" s="1"/>
      <c r="DB1001" s="1"/>
      <c r="DC1001" s="1"/>
      <c r="DD1001" s="1"/>
      <c r="DE1001" s="1"/>
      <c r="DF1001" s="1"/>
      <c r="DG1001" s="1"/>
      <c r="DH1001" s="1"/>
      <c r="DI1001" s="1"/>
      <c r="DJ1001" s="1"/>
      <c r="DK1001" s="1"/>
      <c r="DL1001" s="1"/>
      <c r="DM1001" s="1"/>
      <c r="DN1001" s="1"/>
      <c r="DO1001" s="1"/>
    </row>
    <row r="1002" spans="1:119" x14ac:dyDescent="0.2">
      <c r="A1002" s="36"/>
      <c r="B1002" s="36"/>
      <c r="C1002" s="36"/>
      <c r="D1002" s="36"/>
      <c r="E1002" s="36"/>
      <c r="F1002" s="36"/>
      <c r="G1002" s="36"/>
      <c r="H1002" s="36"/>
      <c r="I1002" s="36"/>
      <c r="J1002" s="36"/>
      <c r="K1002" s="36"/>
      <c r="L1002" s="36"/>
      <c r="M1002" s="36"/>
      <c r="N1002" s="36"/>
      <c r="O1002" s="36"/>
      <c r="P1002" s="36"/>
      <c r="Q1002" s="36"/>
      <c r="R1002" s="36"/>
      <c r="S1002" s="36"/>
      <c r="T1002" s="36"/>
      <c r="U1002" s="36"/>
      <c r="V1002" s="36"/>
      <c r="W1002" s="36"/>
      <c r="X1002" s="36"/>
      <c r="BS1002" s="1"/>
      <c r="BT1002" s="1"/>
      <c r="BU1002" s="1"/>
      <c r="BV1002" s="1"/>
      <c r="BW1002" s="1"/>
      <c r="BX1002" s="1"/>
      <c r="BY1002" s="1"/>
      <c r="BZ1002" s="1"/>
      <c r="CA1002" s="1"/>
      <c r="CB1002" s="1"/>
      <c r="CC1002" s="1"/>
      <c r="CD1002" s="1"/>
      <c r="CE1002" s="1"/>
      <c r="CF1002" s="1"/>
      <c r="CG1002" s="1"/>
      <c r="CH1002" s="1"/>
      <c r="CI1002" s="1"/>
      <c r="CJ1002" s="1"/>
      <c r="CK1002" s="1"/>
      <c r="CL1002" s="1"/>
      <c r="CM1002" s="1"/>
      <c r="CN1002" s="1"/>
      <c r="CO1002" s="1"/>
      <c r="CP1002" s="1"/>
      <c r="CQ1002" s="1"/>
      <c r="CR1002" s="1"/>
      <c r="CS1002" s="1"/>
      <c r="CT1002" s="1"/>
      <c r="CU1002" s="1"/>
      <c r="CV1002" s="1"/>
      <c r="CW1002" s="1"/>
      <c r="CX1002" s="1"/>
      <c r="CY1002" s="1"/>
      <c r="CZ1002" s="1"/>
      <c r="DA1002" s="1"/>
      <c r="DB1002" s="1"/>
      <c r="DC1002" s="1"/>
      <c r="DD1002" s="1"/>
      <c r="DE1002" s="1"/>
      <c r="DF1002" s="1"/>
      <c r="DG1002" s="1"/>
      <c r="DH1002" s="1"/>
      <c r="DI1002" s="1"/>
      <c r="DJ1002" s="1"/>
      <c r="DK1002" s="1"/>
      <c r="DL1002" s="1"/>
      <c r="DM1002" s="1"/>
      <c r="DN1002" s="1"/>
      <c r="DO1002" s="1"/>
    </row>
    <row r="1003" spans="1:119" x14ac:dyDescent="0.2">
      <c r="A1003" s="36"/>
      <c r="B1003" s="36"/>
      <c r="C1003" s="36"/>
      <c r="D1003" s="36"/>
      <c r="E1003" s="36"/>
      <c r="F1003" s="36"/>
      <c r="G1003" s="36"/>
      <c r="H1003" s="36"/>
      <c r="I1003" s="36"/>
      <c r="J1003" s="36"/>
      <c r="K1003" s="36"/>
      <c r="L1003" s="36"/>
      <c r="M1003" s="36"/>
      <c r="N1003" s="36"/>
      <c r="O1003" s="36"/>
      <c r="P1003" s="36"/>
      <c r="Q1003" s="36"/>
      <c r="R1003" s="36"/>
      <c r="S1003" s="36"/>
      <c r="T1003" s="36"/>
      <c r="U1003" s="36"/>
      <c r="V1003" s="36"/>
      <c r="W1003" s="36"/>
      <c r="X1003" s="36"/>
      <c r="BS1003" s="1"/>
      <c r="BT1003" s="1"/>
      <c r="BU1003" s="1"/>
      <c r="BV1003" s="1"/>
      <c r="BW1003" s="1"/>
      <c r="BX1003" s="1"/>
      <c r="BY1003" s="1"/>
      <c r="BZ1003" s="1"/>
      <c r="CA1003" s="1"/>
      <c r="CB1003" s="1"/>
      <c r="CC1003" s="1"/>
      <c r="CD1003" s="1"/>
      <c r="CE1003" s="1"/>
      <c r="CF1003" s="1"/>
      <c r="CG1003" s="1"/>
      <c r="CH1003" s="1"/>
      <c r="CI1003" s="1"/>
      <c r="CJ1003" s="1"/>
      <c r="CK1003" s="1"/>
      <c r="CL1003" s="1"/>
      <c r="CM1003" s="1"/>
      <c r="CN1003" s="1"/>
      <c r="CO1003" s="1"/>
      <c r="CP1003" s="1"/>
      <c r="CQ1003" s="1"/>
      <c r="CR1003" s="1"/>
      <c r="CS1003" s="1"/>
      <c r="CT1003" s="1"/>
      <c r="CU1003" s="1"/>
      <c r="CV1003" s="1"/>
      <c r="CW1003" s="1"/>
      <c r="CX1003" s="1"/>
      <c r="CY1003" s="1"/>
      <c r="CZ1003" s="1"/>
      <c r="DA1003" s="1"/>
      <c r="DB1003" s="1"/>
      <c r="DC1003" s="1"/>
      <c r="DD1003" s="1"/>
      <c r="DE1003" s="1"/>
      <c r="DF1003" s="1"/>
      <c r="DG1003" s="1"/>
      <c r="DH1003" s="1"/>
      <c r="DI1003" s="1"/>
      <c r="DJ1003" s="1"/>
      <c r="DK1003" s="1"/>
      <c r="DL1003" s="1"/>
      <c r="DM1003" s="1"/>
      <c r="DN1003" s="1"/>
      <c r="DO1003" s="1"/>
    </row>
    <row r="1004" spans="1:119" x14ac:dyDescent="0.2">
      <c r="A1004" s="36"/>
      <c r="B1004" s="36"/>
      <c r="C1004" s="36"/>
      <c r="D1004" s="36"/>
      <c r="E1004" s="36"/>
      <c r="F1004" s="36"/>
      <c r="G1004" s="36"/>
      <c r="H1004" s="36"/>
      <c r="I1004" s="36"/>
      <c r="J1004" s="36"/>
      <c r="K1004" s="36"/>
      <c r="L1004" s="36"/>
      <c r="M1004" s="36"/>
      <c r="N1004" s="36"/>
      <c r="O1004" s="36"/>
      <c r="P1004" s="36"/>
      <c r="Q1004" s="36"/>
      <c r="R1004" s="36"/>
      <c r="S1004" s="36"/>
      <c r="T1004" s="36"/>
      <c r="U1004" s="36"/>
      <c r="V1004" s="36"/>
      <c r="W1004" s="36"/>
      <c r="X1004" s="36"/>
      <c r="BS1004" s="1"/>
      <c r="BT1004" s="1"/>
      <c r="BU1004" s="1"/>
      <c r="BV1004" s="1"/>
      <c r="BW1004" s="1"/>
      <c r="BX1004" s="1"/>
      <c r="BY1004" s="1"/>
      <c r="BZ1004" s="1"/>
      <c r="CA1004" s="1"/>
      <c r="CB1004" s="1"/>
      <c r="CC1004" s="1"/>
      <c r="CD1004" s="1"/>
      <c r="CE1004" s="1"/>
      <c r="CF1004" s="1"/>
      <c r="CG1004" s="1"/>
      <c r="CH1004" s="1"/>
      <c r="CI1004" s="1"/>
      <c r="CJ1004" s="1"/>
      <c r="CK1004" s="1"/>
      <c r="CL1004" s="1"/>
      <c r="CM1004" s="1"/>
      <c r="CN1004" s="1"/>
      <c r="CO1004" s="1"/>
      <c r="CP1004" s="1"/>
      <c r="CQ1004" s="1"/>
      <c r="CR1004" s="1"/>
      <c r="CS1004" s="1"/>
      <c r="CT1004" s="1"/>
      <c r="CU1004" s="1"/>
      <c r="CV1004" s="1"/>
      <c r="CW1004" s="1"/>
      <c r="CX1004" s="1"/>
      <c r="CY1004" s="1"/>
      <c r="CZ1004" s="1"/>
      <c r="DA1004" s="1"/>
      <c r="DB1004" s="1"/>
      <c r="DC1004" s="1"/>
      <c r="DD1004" s="1"/>
      <c r="DE1004" s="1"/>
      <c r="DF1004" s="1"/>
      <c r="DG1004" s="1"/>
      <c r="DH1004" s="1"/>
      <c r="DI1004" s="1"/>
      <c r="DJ1004" s="1"/>
      <c r="DK1004" s="1"/>
      <c r="DL1004" s="1"/>
      <c r="DM1004" s="1"/>
      <c r="DN1004" s="1"/>
      <c r="DO1004" s="1"/>
    </row>
    <row r="1005" spans="1:119" x14ac:dyDescent="0.2">
      <c r="A1005" s="36"/>
      <c r="B1005" s="36"/>
      <c r="C1005" s="36"/>
      <c r="D1005" s="36"/>
      <c r="E1005" s="36"/>
      <c r="F1005" s="36"/>
      <c r="G1005" s="36"/>
      <c r="H1005" s="36"/>
      <c r="I1005" s="36"/>
      <c r="J1005" s="36"/>
      <c r="K1005" s="36"/>
      <c r="L1005" s="36"/>
      <c r="M1005" s="36"/>
      <c r="N1005" s="36"/>
      <c r="O1005" s="36"/>
      <c r="P1005" s="36"/>
      <c r="Q1005" s="36"/>
      <c r="R1005" s="36"/>
      <c r="S1005" s="36"/>
      <c r="T1005" s="36"/>
      <c r="U1005" s="36"/>
      <c r="V1005" s="36"/>
      <c r="W1005" s="36"/>
      <c r="X1005" s="36"/>
      <c r="BS1005" s="1"/>
      <c r="BT1005" s="1"/>
      <c r="BU1005" s="1"/>
      <c r="BV1005" s="1"/>
      <c r="BW1005" s="1"/>
      <c r="BX1005" s="1"/>
      <c r="BY1005" s="1"/>
      <c r="BZ1005" s="1"/>
      <c r="CA1005" s="1"/>
      <c r="CB1005" s="1"/>
      <c r="CC1005" s="1"/>
      <c r="CD1005" s="1"/>
      <c r="CE1005" s="1"/>
      <c r="CF1005" s="1"/>
      <c r="CG1005" s="1"/>
      <c r="CH1005" s="1"/>
      <c r="CI1005" s="1"/>
      <c r="CJ1005" s="1"/>
      <c r="CK1005" s="1"/>
      <c r="CL1005" s="1"/>
      <c r="CM1005" s="1"/>
      <c r="CN1005" s="1"/>
      <c r="CO1005" s="1"/>
      <c r="CP1005" s="1"/>
      <c r="CQ1005" s="1"/>
      <c r="CR1005" s="1"/>
      <c r="CS1005" s="1"/>
      <c r="CT1005" s="1"/>
      <c r="CU1005" s="1"/>
      <c r="CV1005" s="1"/>
      <c r="CW1005" s="1"/>
      <c r="CX1005" s="1"/>
      <c r="CY1005" s="1"/>
      <c r="CZ1005" s="1"/>
      <c r="DA1005" s="1"/>
      <c r="DB1005" s="1"/>
      <c r="DC1005" s="1"/>
      <c r="DD1005" s="1"/>
      <c r="DE1005" s="1"/>
      <c r="DF1005" s="1"/>
      <c r="DG1005" s="1"/>
      <c r="DH1005" s="1"/>
      <c r="DI1005" s="1"/>
      <c r="DJ1005" s="1"/>
      <c r="DK1005" s="1"/>
      <c r="DL1005" s="1"/>
      <c r="DM1005" s="1"/>
      <c r="DN1005" s="1"/>
      <c r="DO1005" s="1"/>
    </row>
    <row r="1006" spans="1:119" x14ac:dyDescent="0.2">
      <c r="A1006" s="36"/>
      <c r="B1006" s="36"/>
      <c r="C1006" s="36"/>
      <c r="D1006" s="36"/>
      <c r="E1006" s="36"/>
      <c r="F1006" s="36"/>
      <c r="G1006" s="36"/>
      <c r="H1006" s="36"/>
      <c r="I1006" s="36"/>
      <c r="J1006" s="36"/>
      <c r="K1006" s="36"/>
      <c r="L1006" s="36"/>
      <c r="M1006" s="36"/>
      <c r="N1006" s="36"/>
      <c r="O1006" s="36"/>
      <c r="P1006" s="36"/>
      <c r="Q1006" s="36"/>
      <c r="R1006" s="36"/>
      <c r="S1006" s="36"/>
      <c r="T1006" s="36"/>
      <c r="U1006" s="36"/>
      <c r="V1006" s="36"/>
      <c r="W1006" s="36"/>
      <c r="X1006" s="36"/>
      <c r="BS1006" s="1"/>
      <c r="BT1006" s="1"/>
      <c r="BU1006" s="1"/>
      <c r="BV1006" s="1"/>
      <c r="BW1006" s="1"/>
      <c r="BX1006" s="1"/>
      <c r="BY1006" s="1"/>
      <c r="BZ1006" s="1"/>
      <c r="CA1006" s="1"/>
      <c r="CB1006" s="1"/>
      <c r="CC1006" s="1"/>
      <c r="CD1006" s="1"/>
      <c r="CE1006" s="1"/>
      <c r="CF1006" s="1"/>
      <c r="CG1006" s="1"/>
      <c r="CH1006" s="1"/>
      <c r="CI1006" s="1"/>
      <c r="CJ1006" s="1"/>
      <c r="CK1006" s="1"/>
      <c r="CL1006" s="1"/>
      <c r="CM1006" s="1"/>
      <c r="CN1006" s="1"/>
      <c r="CO1006" s="1"/>
      <c r="CP1006" s="1"/>
      <c r="CQ1006" s="1"/>
      <c r="CR1006" s="1"/>
      <c r="CS1006" s="1"/>
      <c r="CT1006" s="1"/>
      <c r="CU1006" s="1"/>
      <c r="CV1006" s="1"/>
      <c r="CW1006" s="1"/>
      <c r="CX1006" s="1"/>
      <c r="CY1006" s="1"/>
      <c r="CZ1006" s="1"/>
      <c r="DA1006" s="1"/>
      <c r="DB1006" s="1"/>
      <c r="DC1006" s="1"/>
      <c r="DD1006" s="1"/>
      <c r="DE1006" s="1"/>
      <c r="DF1006" s="1"/>
      <c r="DG1006" s="1"/>
      <c r="DH1006" s="1"/>
      <c r="DI1006" s="1"/>
      <c r="DJ1006" s="1"/>
      <c r="DK1006" s="1"/>
      <c r="DL1006" s="1"/>
      <c r="DM1006" s="1"/>
      <c r="DN1006" s="1"/>
      <c r="DO1006" s="1"/>
    </row>
    <row r="1007" spans="1:119" x14ac:dyDescent="0.2">
      <c r="A1007" s="36"/>
      <c r="B1007" s="36"/>
      <c r="C1007" s="36"/>
      <c r="D1007" s="36"/>
      <c r="E1007" s="36"/>
      <c r="F1007" s="36"/>
      <c r="G1007" s="36"/>
      <c r="H1007" s="36"/>
      <c r="I1007" s="36"/>
      <c r="J1007" s="36"/>
      <c r="K1007" s="36"/>
      <c r="L1007" s="36"/>
      <c r="M1007" s="36"/>
      <c r="N1007" s="36"/>
      <c r="O1007" s="36"/>
      <c r="P1007" s="36"/>
      <c r="Q1007" s="36"/>
      <c r="R1007" s="36"/>
      <c r="S1007" s="36"/>
      <c r="T1007" s="36"/>
      <c r="U1007" s="36"/>
      <c r="V1007" s="36"/>
      <c r="W1007" s="36"/>
      <c r="X1007" s="36"/>
      <c r="BS1007" s="1"/>
      <c r="BT1007" s="1"/>
      <c r="BU1007" s="1"/>
      <c r="BV1007" s="1"/>
      <c r="BW1007" s="1"/>
      <c r="BX1007" s="1"/>
      <c r="BY1007" s="1"/>
      <c r="BZ1007" s="1"/>
      <c r="CA1007" s="1"/>
      <c r="CB1007" s="1"/>
      <c r="CC1007" s="1"/>
      <c r="CD1007" s="1"/>
      <c r="CE1007" s="1"/>
      <c r="CF1007" s="1"/>
      <c r="CG1007" s="1"/>
      <c r="CH1007" s="1"/>
      <c r="CI1007" s="1"/>
      <c r="CJ1007" s="1"/>
      <c r="CK1007" s="1"/>
      <c r="CL1007" s="1"/>
      <c r="CM1007" s="1"/>
      <c r="CN1007" s="1"/>
      <c r="CO1007" s="1"/>
      <c r="CP1007" s="1"/>
      <c r="CQ1007" s="1"/>
      <c r="CR1007" s="1"/>
      <c r="CS1007" s="1"/>
      <c r="CT1007" s="1"/>
      <c r="CU1007" s="1"/>
      <c r="CV1007" s="1"/>
      <c r="CW1007" s="1"/>
      <c r="CX1007" s="1"/>
      <c r="CY1007" s="1"/>
      <c r="CZ1007" s="1"/>
      <c r="DA1007" s="1"/>
      <c r="DB1007" s="1"/>
      <c r="DC1007" s="1"/>
      <c r="DD1007" s="1"/>
      <c r="DE1007" s="1"/>
      <c r="DF1007" s="1"/>
      <c r="DG1007" s="1"/>
      <c r="DH1007" s="1"/>
      <c r="DI1007" s="1"/>
      <c r="DJ1007" s="1"/>
      <c r="DK1007" s="1"/>
      <c r="DL1007" s="1"/>
      <c r="DM1007" s="1"/>
      <c r="DN1007" s="1"/>
      <c r="DO1007" s="1"/>
    </row>
    <row r="1008" spans="1:119" x14ac:dyDescent="0.2">
      <c r="A1008" s="36"/>
      <c r="B1008" s="36"/>
      <c r="C1008" s="36"/>
      <c r="D1008" s="36"/>
      <c r="E1008" s="36"/>
      <c r="F1008" s="36"/>
      <c r="G1008" s="36"/>
      <c r="H1008" s="36"/>
      <c r="I1008" s="36"/>
      <c r="J1008" s="36"/>
      <c r="K1008" s="36"/>
      <c r="L1008" s="36"/>
      <c r="M1008" s="36"/>
      <c r="N1008" s="36"/>
      <c r="O1008" s="36"/>
      <c r="P1008" s="36"/>
      <c r="Q1008" s="36"/>
      <c r="R1008" s="36"/>
      <c r="S1008" s="36"/>
      <c r="T1008" s="36"/>
      <c r="U1008" s="36"/>
      <c r="V1008" s="36"/>
      <c r="W1008" s="36"/>
      <c r="X1008" s="36"/>
      <c r="BS1008" s="1"/>
      <c r="BT1008" s="1"/>
      <c r="BU1008" s="1"/>
      <c r="BV1008" s="1"/>
      <c r="BW1008" s="1"/>
      <c r="BX1008" s="1"/>
      <c r="BY1008" s="1"/>
      <c r="BZ1008" s="1"/>
      <c r="CA1008" s="1"/>
      <c r="CB1008" s="1"/>
      <c r="CC1008" s="1"/>
      <c r="CD1008" s="1"/>
      <c r="CE1008" s="1"/>
      <c r="CF1008" s="1"/>
      <c r="CG1008" s="1"/>
      <c r="CH1008" s="1"/>
      <c r="CI1008" s="1"/>
      <c r="CJ1008" s="1"/>
      <c r="CK1008" s="1"/>
      <c r="CL1008" s="1"/>
      <c r="CM1008" s="1"/>
      <c r="CN1008" s="1"/>
      <c r="CO1008" s="1"/>
      <c r="CP1008" s="1"/>
      <c r="CQ1008" s="1"/>
      <c r="CR1008" s="1"/>
      <c r="CS1008" s="1"/>
      <c r="CT1008" s="1"/>
      <c r="CU1008" s="1"/>
      <c r="CV1008" s="1"/>
      <c r="CW1008" s="1"/>
      <c r="CX1008" s="1"/>
      <c r="CY1008" s="1"/>
      <c r="CZ1008" s="1"/>
      <c r="DA1008" s="1"/>
      <c r="DB1008" s="1"/>
      <c r="DC1008" s="1"/>
      <c r="DD1008" s="1"/>
      <c r="DE1008" s="1"/>
      <c r="DF1008" s="1"/>
      <c r="DG1008" s="1"/>
      <c r="DH1008" s="1"/>
      <c r="DI1008" s="1"/>
      <c r="DJ1008" s="1"/>
      <c r="DK1008" s="1"/>
      <c r="DL1008" s="1"/>
      <c r="DM1008" s="1"/>
      <c r="DN1008" s="1"/>
      <c r="DO1008" s="1"/>
    </row>
    <row r="1009" spans="1:119" x14ac:dyDescent="0.2">
      <c r="A1009" s="36"/>
      <c r="B1009" s="36"/>
      <c r="C1009" s="36"/>
      <c r="D1009" s="36"/>
      <c r="E1009" s="36"/>
      <c r="F1009" s="36"/>
      <c r="G1009" s="36"/>
      <c r="H1009" s="36"/>
      <c r="I1009" s="36"/>
      <c r="J1009" s="36"/>
      <c r="K1009" s="36"/>
      <c r="L1009" s="36"/>
      <c r="M1009" s="36"/>
      <c r="N1009" s="36"/>
      <c r="O1009" s="36"/>
      <c r="P1009" s="36"/>
      <c r="Q1009" s="36"/>
      <c r="R1009" s="36"/>
      <c r="S1009" s="36"/>
      <c r="T1009" s="36"/>
      <c r="U1009" s="36"/>
      <c r="V1009" s="36"/>
      <c r="W1009" s="36"/>
      <c r="X1009" s="36"/>
      <c r="BS1009" s="1"/>
      <c r="BT1009" s="1"/>
      <c r="BU1009" s="1"/>
      <c r="BV1009" s="1"/>
      <c r="BW1009" s="1"/>
      <c r="BX1009" s="1"/>
      <c r="BY1009" s="1"/>
      <c r="BZ1009" s="1"/>
      <c r="CA1009" s="1"/>
      <c r="CB1009" s="1"/>
      <c r="CC1009" s="1"/>
      <c r="CD1009" s="1"/>
      <c r="CE1009" s="1"/>
      <c r="CF1009" s="1"/>
      <c r="CG1009" s="1"/>
      <c r="CH1009" s="1"/>
      <c r="CI1009" s="1"/>
      <c r="CJ1009" s="1"/>
      <c r="CK1009" s="1"/>
      <c r="CL1009" s="1"/>
      <c r="CM1009" s="1"/>
      <c r="CN1009" s="1"/>
      <c r="CO1009" s="1"/>
      <c r="CP1009" s="1"/>
      <c r="CQ1009" s="1"/>
      <c r="CR1009" s="1"/>
      <c r="CS1009" s="1"/>
      <c r="CT1009" s="1"/>
      <c r="CU1009" s="1"/>
      <c r="CV1009" s="1"/>
      <c r="CW1009" s="1"/>
      <c r="CX1009" s="1"/>
      <c r="CY1009" s="1"/>
      <c r="CZ1009" s="1"/>
      <c r="DA1009" s="1"/>
      <c r="DB1009" s="1"/>
      <c r="DC1009" s="1"/>
      <c r="DD1009" s="1"/>
      <c r="DE1009" s="1"/>
      <c r="DF1009" s="1"/>
      <c r="DG1009" s="1"/>
      <c r="DH1009" s="1"/>
      <c r="DI1009" s="1"/>
      <c r="DJ1009" s="1"/>
      <c r="DK1009" s="1"/>
      <c r="DL1009" s="1"/>
      <c r="DM1009" s="1"/>
      <c r="DN1009" s="1"/>
      <c r="DO1009" s="1"/>
    </row>
    <row r="1010" spans="1:119" x14ac:dyDescent="0.2">
      <c r="A1010" s="36"/>
      <c r="B1010" s="36"/>
      <c r="C1010" s="36"/>
      <c r="D1010" s="36"/>
      <c r="E1010" s="36"/>
      <c r="F1010" s="36"/>
      <c r="G1010" s="36"/>
      <c r="H1010" s="36"/>
      <c r="I1010" s="36"/>
      <c r="J1010" s="36"/>
      <c r="K1010" s="36"/>
      <c r="L1010" s="36"/>
      <c r="M1010" s="36"/>
      <c r="N1010" s="36"/>
      <c r="O1010" s="36"/>
      <c r="P1010" s="36"/>
      <c r="Q1010" s="36"/>
      <c r="R1010" s="36"/>
      <c r="S1010" s="36"/>
      <c r="T1010" s="36"/>
      <c r="U1010" s="36"/>
      <c r="V1010" s="36"/>
      <c r="W1010" s="36"/>
      <c r="X1010" s="36"/>
      <c r="BS1010" s="1"/>
      <c r="BT1010" s="1"/>
      <c r="BU1010" s="1"/>
      <c r="BV1010" s="1"/>
      <c r="BW1010" s="1"/>
      <c r="BX1010" s="1"/>
      <c r="BY1010" s="1"/>
      <c r="BZ1010" s="1"/>
      <c r="CA1010" s="1"/>
      <c r="CB1010" s="1"/>
      <c r="CC1010" s="1"/>
      <c r="CD1010" s="1"/>
      <c r="CE1010" s="1"/>
      <c r="CF1010" s="1"/>
      <c r="CG1010" s="1"/>
      <c r="CH1010" s="1"/>
      <c r="CI1010" s="1"/>
      <c r="CJ1010" s="1"/>
      <c r="CK1010" s="1"/>
      <c r="CL1010" s="1"/>
      <c r="CM1010" s="1"/>
      <c r="CN1010" s="1"/>
      <c r="CO1010" s="1"/>
      <c r="CP1010" s="1"/>
      <c r="CQ1010" s="1"/>
      <c r="CR1010" s="1"/>
      <c r="CS1010" s="1"/>
      <c r="CT1010" s="1"/>
      <c r="CU1010" s="1"/>
      <c r="CV1010" s="1"/>
      <c r="CW1010" s="1"/>
      <c r="CX1010" s="1"/>
      <c r="CY1010" s="1"/>
      <c r="CZ1010" s="1"/>
      <c r="DA1010" s="1"/>
      <c r="DB1010" s="1"/>
      <c r="DC1010" s="1"/>
      <c r="DD1010" s="1"/>
      <c r="DE1010" s="1"/>
      <c r="DF1010" s="1"/>
      <c r="DG1010" s="1"/>
      <c r="DH1010" s="1"/>
      <c r="DI1010" s="1"/>
      <c r="DJ1010" s="1"/>
      <c r="DK1010" s="1"/>
      <c r="DL1010" s="1"/>
      <c r="DM1010" s="1"/>
      <c r="DN1010" s="1"/>
      <c r="DO1010" s="1"/>
    </row>
    <row r="1011" spans="1:119" x14ac:dyDescent="0.2">
      <c r="A1011" s="36"/>
      <c r="B1011" s="36"/>
      <c r="C1011" s="36"/>
      <c r="D1011" s="36"/>
      <c r="E1011" s="36"/>
      <c r="F1011" s="36"/>
      <c r="G1011" s="36"/>
      <c r="H1011" s="36"/>
      <c r="I1011" s="36"/>
      <c r="J1011" s="36"/>
      <c r="K1011" s="36"/>
      <c r="L1011" s="36"/>
      <c r="M1011" s="36"/>
      <c r="N1011" s="36"/>
      <c r="O1011" s="36"/>
      <c r="P1011" s="36"/>
      <c r="Q1011" s="36"/>
      <c r="R1011" s="36"/>
      <c r="S1011" s="36"/>
      <c r="T1011" s="36"/>
      <c r="U1011" s="36"/>
      <c r="V1011" s="36"/>
      <c r="W1011" s="36"/>
      <c r="X1011" s="36"/>
      <c r="BS1011" s="1"/>
      <c r="BT1011" s="1"/>
      <c r="BU1011" s="1"/>
      <c r="BV1011" s="1"/>
      <c r="BW1011" s="1"/>
      <c r="BX1011" s="1"/>
      <c r="BY1011" s="1"/>
      <c r="BZ1011" s="1"/>
      <c r="CA1011" s="1"/>
      <c r="CB1011" s="1"/>
      <c r="CC1011" s="1"/>
      <c r="CD1011" s="1"/>
      <c r="CE1011" s="1"/>
      <c r="CF1011" s="1"/>
      <c r="CG1011" s="1"/>
      <c r="CH1011" s="1"/>
      <c r="CI1011" s="1"/>
      <c r="CJ1011" s="1"/>
      <c r="CK1011" s="1"/>
      <c r="CL1011" s="1"/>
      <c r="CM1011" s="1"/>
      <c r="CN1011" s="1"/>
      <c r="CO1011" s="1"/>
      <c r="CP1011" s="1"/>
      <c r="CQ1011" s="1"/>
      <c r="CR1011" s="1"/>
      <c r="CS1011" s="1"/>
      <c r="CT1011" s="1"/>
      <c r="CU1011" s="1"/>
      <c r="CV1011" s="1"/>
      <c r="CW1011" s="1"/>
      <c r="CX1011" s="1"/>
      <c r="CY1011" s="1"/>
      <c r="CZ1011" s="1"/>
      <c r="DA1011" s="1"/>
      <c r="DB1011" s="1"/>
      <c r="DC1011" s="1"/>
      <c r="DD1011" s="1"/>
      <c r="DE1011" s="1"/>
      <c r="DF1011" s="1"/>
      <c r="DG1011" s="1"/>
      <c r="DH1011" s="1"/>
      <c r="DI1011" s="1"/>
      <c r="DJ1011" s="1"/>
      <c r="DK1011" s="1"/>
      <c r="DL1011" s="1"/>
      <c r="DM1011" s="1"/>
      <c r="DN1011" s="1"/>
      <c r="DO1011" s="1"/>
    </row>
    <row r="1012" spans="1:119" x14ac:dyDescent="0.2">
      <c r="A1012" s="36"/>
      <c r="B1012" s="36"/>
      <c r="C1012" s="36"/>
      <c r="D1012" s="36"/>
      <c r="E1012" s="36"/>
      <c r="F1012" s="36"/>
      <c r="G1012" s="36"/>
      <c r="H1012" s="36"/>
      <c r="I1012" s="36"/>
      <c r="J1012" s="36"/>
      <c r="K1012" s="36"/>
      <c r="L1012" s="36"/>
      <c r="M1012" s="36"/>
      <c r="N1012" s="36"/>
      <c r="O1012" s="36"/>
      <c r="P1012" s="36"/>
      <c r="Q1012" s="36"/>
      <c r="R1012" s="36"/>
      <c r="S1012" s="36"/>
      <c r="T1012" s="36"/>
      <c r="U1012" s="36"/>
      <c r="V1012" s="36"/>
      <c r="W1012" s="36"/>
      <c r="X1012" s="36"/>
      <c r="BS1012" s="1"/>
      <c r="BT1012" s="1"/>
      <c r="BU1012" s="1"/>
      <c r="BV1012" s="1"/>
      <c r="BW1012" s="1"/>
      <c r="BX1012" s="1"/>
      <c r="BY1012" s="1"/>
      <c r="BZ1012" s="1"/>
      <c r="CA1012" s="1"/>
      <c r="CB1012" s="1"/>
      <c r="CC1012" s="1"/>
      <c r="CD1012" s="1"/>
      <c r="CE1012" s="1"/>
      <c r="CF1012" s="1"/>
      <c r="CG1012" s="1"/>
      <c r="CH1012" s="1"/>
      <c r="CI1012" s="1"/>
      <c r="CJ1012" s="1"/>
      <c r="CK1012" s="1"/>
      <c r="CL1012" s="1"/>
      <c r="CM1012" s="1"/>
      <c r="CN1012" s="1"/>
      <c r="CO1012" s="1"/>
      <c r="CP1012" s="1"/>
      <c r="CQ1012" s="1"/>
      <c r="CR1012" s="1"/>
      <c r="CS1012" s="1"/>
      <c r="CT1012" s="1"/>
      <c r="CU1012" s="1"/>
      <c r="CV1012" s="1"/>
      <c r="CW1012" s="1"/>
      <c r="CX1012" s="1"/>
      <c r="CY1012" s="1"/>
      <c r="CZ1012" s="1"/>
      <c r="DA1012" s="1"/>
      <c r="DB1012" s="1"/>
      <c r="DC1012" s="1"/>
      <c r="DD1012" s="1"/>
      <c r="DE1012" s="1"/>
      <c r="DF1012" s="1"/>
      <c r="DG1012" s="1"/>
      <c r="DH1012" s="1"/>
      <c r="DI1012" s="1"/>
      <c r="DJ1012" s="1"/>
      <c r="DK1012" s="1"/>
      <c r="DL1012" s="1"/>
      <c r="DM1012" s="1"/>
      <c r="DN1012" s="1"/>
      <c r="DO1012" s="1"/>
    </row>
    <row r="1013" spans="1:119" x14ac:dyDescent="0.2">
      <c r="A1013" s="36"/>
      <c r="B1013" s="36"/>
      <c r="C1013" s="36"/>
      <c r="D1013" s="36"/>
      <c r="E1013" s="36"/>
      <c r="F1013" s="36"/>
      <c r="G1013" s="36"/>
      <c r="H1013" s="36"/>
      <c r="I1013" s="36"/>
      <c r="J1013" s="36"/>
      <c r="K1013" s="36"/>
      <c r="L1013" s="36"/>
      <c r="M1013" s="36"/>
      <c r="N1013" s="36"/>
      <c r="O1013" s="36"/>
      <c r="P1013" s="36"/>
      <c r="Q1013" s="36"/>
      <c r="R1013" s="36"/>
      <c r="S1013" s="36"/>
      <c r="T1013" s="36"/>
      <c r="U1013" s="36"/>
      <c r="V1013" s="36"/>
      <c r="W1013" s="36"/>
      <c r="X1013" s="36"/>
      <c r="BS1013" s="1"/>
      <c r="BT1013" s="1"/>
      <c r="BU1013" s="1"/>
      <c r="BV1013" s="1"/>
      <c r="BW1013" s="1"/>
      <c r="BX1013" s="1"/>
      <c r="BY1013" s="1"/>
      <c r="BZ1013" s="1"/>
      <c r="CA1013" s="1"/>
      <c r="CB1013" s="1"/>
      <c r="CC1013" s="1"/>
      <c r="CD1013" s="1"/>
      <c r="CE1013" s="1"/>
      <c r="CF1013" s="1"/>
      <c r="CG1013" s="1"/>
      <c r="CH1013" s="1"/>
      <c r="CI1013" s="1"/>
      <c r="CJ1013" s="1"/>
      <c r="CK1013" s="1"/>
      <c r="CL1013" s="1"/>
      <c r="CM1013" s="1"/>
      <c r="CN1013" s="1"/>
      <c r="CO1013" s="1"/>
      <c r="CP1013" s="1"/>
      <c r="CQ1013" s="1"/>
      <c r="CR1013" s="1"/>
      <c r="CS1013" s="1"/>
      <c r="CT1013" s="1"/>
      <c r="CU1013" s="1"/>
      <c r="CV1013" s="1"/>
      <c r="CW1013" s="1"/>
      <c r="CX1013" s="1"/>
      <c r="CY1013" s="1"/>
      <c r="CZ1013" s="1"/>
      <c r="DA1013" s="1"/>
      <c r="DB1013" s="1"/>
      <c r="DC1013" s="1"/>
      <c r="DD1013" s="1"/>
      <c r="DE1013" s="1"/>
      <c r="DF1013" s="1"/>
      <c r="DG1013" s="1"/>
      <c r="DH1013" s="1"/>
      <c r="DI1013" s="1"/>
      <c r="DJ1013" s="1"/>
      <c r="DK1013" s="1"/>
      <c r="DL1013" s="1"/>
      <c r="DM1013" s="1"/>
      <c r="DN1013" s="1"/>
      <c r="DO1013" s="1"/>
    </row>
    <row r="1014" spans="1:119" x14ac:dyDescent="0.2">
      <c r="A1014" s="36"/>
      <c r="B1014" s="36"/>
      <c r="C1014" s="36"/>
      <c r="D1014" s="36"/>
      <c r="E1014" s="36"/>
      <c r="F1014" s="36"/>
      <c r="G1014" s="36"/>
      <c r="H1014" s="36"/>
      <c r="I1014" s="36"/>
      <c r="J1014" s="36"/>
      <c r="K1014" s="36"/>
      <c r="L1014" s="36"/>
      <c r="M1014" s="36"/>
      <c r="N1014" s="36"/>
      <c r="O1014" s="36"/>
      <c r="P1014" s="36"/>
      <c r="Q1014" s="36"/>
      <c r="R1014" s="36"/>
      <c r="S1014" s="36"/>
      <c r="T1014" s="36"/>
      <c r="U1014" s="36"/>
      <c r="V1014" s="36"/>
      <c r="W1014" s="36"/>
      <c r="X1014" s="36"/>
      <c r="BS1014" s="1"/>
      <c r="BT1014" s="1"/>
      <c r="BU1014" s="1"/>
      <c r="BV1014" s="1"/>
      <c r="BW1014" s="1"/>
      <c r="BX1014" s="1"/>
      <c r="BY1014" s="1"/>
      <c r="BZ1014" s="1"/>
      <c r="CA1014" s="1"/>
      <c r="CB1014" s="1"/>
      <c r="CC1014" s="1"/>
      <c r="CD1014" s="1"/>
      <c r="CE1014" s="1"/>
      <c r="CF1014" s="1"/>
      <c r="CG1014" s="1"/>
      <c r="CH1014" s="1"/>
      <c r="CI1014" s="1"/>
      <c r="CJ1014" s="1"/>
      <c r="CK1014" s="1"/>
      <c r="CL1014" s="1"/>
      <c r="CM1014" s="1"/>
      <c r="CN1014" s="1"/>
      <c r="CO1014" s="1"/>
      <c r="CP1014" s="1"/>
      <c r="CQ1014" s="1"/>
      <c r="CR1014" s="1"/>
      <c r="CS1014" s="1"/>
      <c r="CT1014" s="1"/>
      <c r="CU1014" s="1"/>
      <c r="CV1014" s="1"/>
      <c r="CW1014" s="1"/>
      <c r="CX1014" s="1"/>
      <c r="CY1014" s="1"/>
      <c r="CZ1014" s="1"/>
      <c r="DA1014" s="1"/>
      <c r="DB1014" s="1"/>
      <c r="DC1014" s="1"/>
      <c r="DD1014" s="1"/>
      <c r="DE1014" s="1"/>
      <c r="DF1014" s="1"/>
      <c r="DG1014" s="1"/>
      <c r="DH1014" s="1"/>
      <c r="DI1014" s="1"/>
      <c r="DJ1014" s="1"/>
      <c r="DK1014" s="1"/>
      <c r="DL1014" s="1"/>
      <c r="DM1014" s="1"/>
      <c r="DN1014" s="1"/>
      <c r="DO1014" s="1"/>
    </row>
    <row r="1015" spans="1:119" x14ac:dyDescent="0.2">
      <c r="A1015" s="36"/>
      <c r="B1015" s="36"/>
      <c r="C1015" s="36"/>
      <c r="D1015" s="36"/>
      <c r="E1015" s="36"/>
      <c r="F1015" s="36"/>
      <c r="G1015" s="36"/>
      <c r="H1015" s="36"/>
      <c r="I1015" s="36"/>
      <c r="J1015" s="36"/>
      <c r="K1015" s="36"/>
      <c r="L1015" s="36"/>
      <c r="M1015" s="36"/>
      <c r="N1015" s="36"/>
      <c r="O1015" s="36"/>
      <c r="P1015" s="36"/>
      <c r="Q1015" s="36"/>
      <c r="R1015" s="36"/>
      <c r="S1015" s="36"/>
      <c r="T1015" s="36"/>
      <c r="U1015" s="36"/>
      <c r="V1015" s="36"/>
      <c r="W1015" s="36"/>
      <c r="X1015" s="36"/>
      <c r="BS1015" s="1"/>
      <c r="BT1015" s="1"/>
      <c r="BU1015" s="1"/>
      <c r="BV1015" s="1"/>
      <c r="BW1015" s="1"/>
      <c r="BX1015" s="1"/>
      <c r="BY1015" s="1"/>
      <c r="BZ1015" s="1"/>
      <c r="CA1015" s="1"/>
      <c r="CB1015" s="1"/>
      <c r="CC1015" s="1"/>
      <c r="CD1015" s="1"/>
      <c r="CE1015" s="1"/>
      <c r="CF1015" s="1"/>
      <c r="CG1015" s="1"/>
      <c r="CH1015" s="1"/>
      <c r="CI1015" s="1"/>
      <c r="CJ1015" s="1"/>
      <c r="CK1015" s="1"/>
      <c r="CL1015" s="1"/>
      <c r="CM1015" s="1"/>
      <c r="CN1015" s="1"/>
      <c r="CO1015" s="1"/>
      <c r="CP1015" s="1"/>
      <c r="CQ1015" s="1"/>
      <c r="CR1015" s="1"/>
      <c r="CS1015" s="1"/>
      <c r="CT1015" s="1"/>
      <c r="CU1015" s="1"/>
      <c r="CV1015" s="1"/>
      <c r="CW1015" s="1"/>
      <c r="CX1015" s="1"/>
      <c r="CY1015" s="1"/>
      <c r="CZ1015" s="1"/>
      <c r="DA1015" s="1"/>
      <c r="DB1015" s="1"/>
      <c r="DC1015" s="1"/>
      <c r="DD1015" s="1"/>
      <c r="DE1015" s="1"/>
      <c r="DF1015" s="1"/>
      <c r="DG1015" s="1"/>
      <c r="DH1015" s="1"/>
      <c r="DI1015" s="1"/>
      <c r="DJ1015" s="1"/>
      <c r="DK1015" s="1"/>
      <c r="DL1015" s="1"/>
      <c r="DM1015" s="1"/>
      <c r="DN1015" s="1"/>
      <c r="DO1015" s="1"/>
    </row>
    <row r="1016" spans="1:119" x14ac:dyDescent="0.2">
      <c r="A1016" s="36"/>
      <c r="B1016" s="36"/>
      <c r="C1016" s="36"/>
      <c r="D1016" s="36"/>
      <c r="E1016" s="36"/>
      <c r="F1016" s="36"/>
      <c r="G1016" s="36"/>
      <c r="H1016" s="36"/>
      <c r="I1016" s="36"/>
      <c r="J1016" s="36"/>
      <c r="K1016" s="36"/>
      <c r="L1016" s="36"/>
      <c r="M1016" s="36"/>
      <c r="N1016" s="36"/>
      <c r="O1016" s="36"/>
      <c r="P1016" s="36"/>
      <c r="Q1016" s="36"/>
      <c r="R1016" s="36"/>
      <c r="S1016" s="36"/>
      <c r="T1016" s="36"/>
      <c r="U1016" s="36"/>
      <c r="V1016" s="36"/>
      <c r="W1016" s="36"/>
      <c r="X1016" s="36"/>
      <c r="BS1016" s="1"/>
      <c r="BT1016" s="1"/>
      <c r="BU1016" s="1"/>
      <c r="BV1016" s="1"/>
      <c r="BW1016" s="1"/>
      <c r="BX1016" s="1"/>
      <c r="BY1016" s="1"/>
      <c r="BZ1016" s="1"/>
      <c r="CA1016" s="1"/>
      <c r="CB1016" s="1"/>
      <c r="CC1016" s="1"/>
      <c r="CD1016" s="1"/>
      <c r="CE1016" s="1"/>
      <c r="CF1016" s="1"/>
      <c r="CG1016" s="1"/>
      <c r="CH1016" s="1"/>
      <c r="CI1016" s="1"/>
      <c r="CJ1016" s="1"/>
      <c r="CK1016" s="1"/>
      <c r="CL1016" s="1"/>
      <c r="CM1016" s="1"/>
      <c r="CN1016" s="1"/>
      <c r="CO1016" s="1"/>
      <c r="CP1016" s="1"/>
      <c r="CQ1016" s="1"/>
      <c r="CR1016" s="1"/>
      <c r="CS1016" s="1"/>
      <c r="CT1016" s="1"/>
      <c r="CU1016" s="1"/>
      <c r="CV1016" s="1"/>
      <c r="CW1016" s="1"/>
      <c r="CX1016" s="1"/>
      <c r="CY1016" s="1"/>
      <c r="CZ1016" s="1"/>
      <c r="DA1016" s="1"/>
      <c r="DB1016" s="1"/>
      <c r="DC1016" s="1"/>
      <c r="DD1016" s="1"/>
      <c r="DE1016" s="1"/>
      <c r="DF1016" s="1"/>
      <c r="DG1016" s="1"/>
      <c r="DH1016" s="1"/>
      <c r="DI1016" s="1"/>
      <c r="DJ1016" s="1"/>
      <c r="DK1016" s="1"/>
      <c r="DL1016" s="1"/>
      <c r="DM1016" s="1"/>
      <c r="DN1016" s="1"/>
      <c r="DO1016" s="1"/>
    </row>
    <row r="1017" spans="1:119" x14ac:dyDescent="0.2">
      <c r="A1017" s="36"/>
      <c r="B1017" s="36"/>
      <c r="C1017" s="36"/>
      <c r="D1017" s="36"/>
      <c r="E1017" s="36"/>
      <c r="F1017" s="36"/>
      <c r="G1017" s="36"/>
      <c r="H1017" s="36"/>
      <c r="I1017" s="36"/>
      <c r="J1017" s="36"/>
      <c r="K1017" s="36"/>
      <c r="L1017" s="36"/>
      <c r="M1017" s="36"/>
      <c r="N1017" s="36"/>
      <c r="O1017" s="36"/>
      <c r="P1017" s="36"/>
      <c r="Q1017" s="36"/>
      <c r="R1017" s="36"/>
      <c r="S1017" s="36"/>
      <c r="T1017" s="36"/>
      <c r="U1017" s="36"/>
      <c r="V1017" s="36"/>
      <c r="W1017" s="36"/>
      <c r="X1017" s="36"/>
      <c r="BS1017" s="1"/>
      <c r="BT1017" s="1"/>
      <c r="BU1017" s="1"/>
      <c r="BV1017" s="1"/>
      <c r="BW1017" s="1"/>
      <c r="BX1017" s="1"/>
      <c r="BY1017" s="1"/>
      <c r="BZ1017" s="1"/>
      <c r="CA1017" s="1"/>
      <c r="CB1017" s="1"/>
      <c r="CC1017" s="1"/>
      <c r="CD1017" s="1"/>
      <c r="CE1017" s="1"/>
      <c r="CF1017" s="1"/>
      <c r="CG1017" s="1"/>
      <c r="CH1017" s="1"/>
      <c r="CI1017" s="1"/>
      <c r="CJ1017" s="1"/>
      <c r="CK1017" s="1"/>
      <c r="CL1017" s="1"/>
      <c r="CM1017" s="1"/>
      <c r="CN1017" s="1"/>
      <c r="CO1017" s="1"/>
      <c r="CP1017" s="1"/>
      <c r="CQ1017" s="1"/>
      <c r="CR1017" s="1"/>
      <c r="CS1017" s="1"/>
      <c r="CT1017" s="1"/>
      <c r="CU1017" s="1"/>
      <c r="CV1017" s="1"/>
      <c r="CW1017" s="1"/>
      <c r="CX1017" s="1"/>
      <c r="CY1017" s="1"/>
      <c r="CZ1017" s="1"/>
      <c r="DA1017" s="1"/>
      <c r="DB1017" s="1"/>
      <c r="DC1017" s="1"/>
      <c r="DD1017" s="1"/>
      <c r="DE1017" s="1"/>
      <c r="DF1017" s="1"/>
      <c r="DG1017" s="1"/>
      <c r="DH1017" s="1"/>
      <c r="DI1017" s="1"/>
      <c r="DJ1017" s="1"/>
      <c r="DK1017" s="1"/>
      <c r="DL1017" s="1"/>
      <c r="DM1017" s="1"/>
      <c r="DN1017" s="1"/>
      <c r="DO1017" s="1"/>
    </row>
    <row r="1018" spans="1:119" x14ac:dyDescent="0.2">
      <c r="A1018" s="36"/>
      <c r="B1018" s="36"/>
      <c r="C1018" s="36"/>
      <c r="D1018" s="36"/>
      <c r="E1018" s="36"/>
      <c r="F1018" s="36"/>
      <c r="G1018" s="36"/>
      <c r="H1018" s="36"/>
      <c r="I1018" s="36"/>
      <c r="J1018" s="36"/>
      <c r="K1018" s="36"/>
      <c r="L1018" s="36"/>
      <c r="M1018" s="36"/>
      <c r="N1018" s="36"/>
      <c r="O1018" s="36"/>
      <c r="P1018" s="36"/>
      <c r="Q1018" s="36"/>
      <c r="R1018" s="36"/>
      <c r="S1018" s="36"/>
      <c r="T1018" s="36"/>
      <c r="U1018" s="36"/>
      <c r="V1018" s="36"/>
      <c r="W1018" s="36"/>
      <c r="X1018" s="36"/>
      <c r="BS1018" s="1"/>
      <c r="BT1018" s="1"/>
      <c r="BU1018" s="1"/>
      <c r="BV1018" s="1"/>
      <c r="BW1018" s="1"/>
      <c r="BX1018" s="1"/>
      <c r="BY1018" s="1"/>
      <c r="BZ1018" s="1"/>
      <c r="CA1018" s="1"/>
      <c r="CB1018" s="1"/>
      <c r="CC1018" s="1"/>
      <c r="CD1018" s="1"/>
      <c r="CE1018" s="1"/>
      <c r="CF1018" s="1"/>
      <c r="CG1018" s="1"/>
      <c r="CH1018" s="1"/>
      <c r="CI1018" s="1"/>
      <c r="CJ1018" s="1"/>
      <c r="CK1018" s="1"/>
      <c r="CL1018" s="1"/>
      <c r="CM1018" s="1"/>
      <c r="CN1018" s="1"/>
      <c r="CO1018" s="1"/>
      <c r="CP1018" s="1"/>
      <c r="CQ1018" s="1"/>
      <c r="CR1018" s="1"/>
      <c r="CS1018" s="1"/>
      <c r="CT1018" s="1"/>
      <c r="CU1018" s="1"/>
      <c r="CV1018" s="1"/>
      <c r="CW1018" s="1"/>
      <c r="CX1018" s="1"/>
      <c r="CY1018" s="1"/>
      <c r="CZ1018" s="1"/>
      <c r="DA1018" s="1"/>
      <c r="DB1018" s="1"/>
      <c r="DC1018" s="1"/>
      <c r="DD1018" s="1"/>
      <c r="DE1018" s="1"/>
      <c r="DF1018" s="1"/>
      <c r="DG1018" s="1"/>
      <c r="DH1018" s="1"/>
      <c r="DI1018" s="1"/>
      <c r="DJ1018" s="1"/>
      <c r="DK1018" s="1"/>
      <c r="DL1018" s="1"/>
      <c r="DM1018" s="1"/>
      <c r="DN1018" s="1"/>
      <c r="DO1018" s="1"/>
    </row>
    <row r="1019" spans="1:119" x14ac:dyDescent="0.2">
      <c r="A1019" s="36"/>
      <c r="B1019" s="36"/>
      <c r="C1019" s="36"/>
      <c r="D1019" s="36"/>
      <c r="E1019" s="36"/>
      <c r="F1019" s="36"/>
      <c r="G1019" s="36"/>
      <c r="H1019" s="36"/>
      <c r="I1019" s="36"/>
      <c r="J1019" s="36"/>
      <c r="K1019" s="36"/>
      <c r="L1019" s="36"/>
      <c r="M1019" s="36"/>
      <c r="N1019" s="36"/>
      <c r="O1019" s="36"/>
      <c r="P1019" s="36"/>
      <c r="Q1019" s="36"/>
      <c r="R1019" s="36"/>
      <c r="S1019" s="36"/>
      <c r="T1019" s="36"/>
      <c r="U1019" s="36"/>
      <c r="V1019" s="36"/>
      <c r="W1019" s="36"/>
      <c r="X1019" s="36"/>
      <c r="BS1019" s="1"/>
      <c r="BT1019" s="1"/>
      <c r="BU1019" s="1"/>
      <c r="BV1019" s="1"/>
      <c r="BW1019" s="1"/>
      <c r="BX1019" s="1"/>
      <c r="BY1019" s="1"/>
      <c r="BZ1019" s="1"/>
      <c r="CA1019" s="1"/>
      <c r="CB1019" s="1"/>
      <c r="CC1019" s="1"/>
      <c r="CD1019" s="1"/>
      <c r="CE1019" s="1"/>
      <c r="CF1019" s="1"/>
      <c r="CG1019" s="1"/>
      <c r="CH1019" s="1"/>
      <c r="CI1019" s="1"/>
      <c r="CJ1019" s="1"/>
      <c r="CK1019" s="1"/>
      <c r="CL1019" s="1"/>
      <c r="CM1019" s="1"/>
      <c r="CN1019" s="1"/>
      <c r="CO1019" s="1"/>
      <c r="CP1019" s="1"/>
      <c r="CQ1019" s="1"/>
      <c r="CR1019" s="1"/>
      <c r="CS1019" s="1"/>
      <c r="CT1019" s="1"/>
      <c r="CU1019" s="1"/>
      <c r="CV1019" s="1"/>
      <c r="CW1019" s="1"/>
      <c r="CX1019" s="1"/>
      <c r="CY1019" s="1"/>
      <c r="CZ1019" s="1"/>
      <c r="DA1019" s="1"/>
      <c r="DB1019" s="1"/>
      <c r="DC1019" s="1"/>
      <c r="DD1019" s="1"/>
      <c r="DE1019" s="1"/>
      <c r="DF1019" s="1"/>
      <c r="DG1019" s="1"/>
      <c r="DH1019" s="1"/>
      <c r="DI1019" s="1"/>
      <c r="DJ1019" s="1"/>
      <c r="DK1019" s="1"/>
      <c r="DL1019" s="1"/>
      <c r="DM1019" s="1"/>
      <c r="DN1019" s="1"/>
      <c r="DO1019" s="1"/>
    </row>
    <row r="1020" spans="1:119" x14ac:dyDescent="0.2">
      <c r="A1020" s="36"/>
      <c r="B1020" s="36"/>
      <c r="C1020" s="36"/>
      <c r="D1020" s="36"/>
      <c r="E1020" s="36"/>
      <c r="F1020" s="36"/>
      <c r="G1020" s="36"/>
      <c r="H1020" s="36"/>
      <c r="I1020" s="36"/>
      <c r="J1020" s="36"/>
      <c r="K1020" s="36"/>
      <c r="L1020" s="36"/>
      <c r="M1020" s="36"/>
      <c r="N1020" s="36"/>
      <c r="O1020" s="36"/>
      <c r="P1020" s="36"/>
      <c r="Q1020" s="36"/>
      <c r="R1020" s="36"/>
      <c r="S1020" s="36"/>
      <c r="T1020" s="36"/>
      <c r="U1020" s="36"/>
      <c r="V1020" s="36"/>
      <c r="W1020" s="36"/>
      <c r="X1020" s="36"/>
      <c r="BS1020" s="1"/>
      <c r="BT1020" s="1"/>
      <c r="BU1020" s="1"/>
      <c r="BV1020" s="1"/>
      <c r="BW1020" s="1"/>
      <c r="BX1020" s="1"/>
      <c r="BY1020" s="1"/>
      <c r="BZ1020" s="1"/>
      <c r="CA1020" s="1"/>
      <c r="CB1020" s="1"/>
      <c r="CC1020" s="1"/>
      <c r="CD1020" s="1"/>
      <c r="CE1020" s="1"/>
      <c r="CF1020" s="1"/>
      <c r="CG1020" s="1"/>
      <c r="CH1020" s="1"/>
      <c r="CI1020" s="1"/>
      <c r="CJ1020" s="1"/>
      <c r="CK1020" s="1"/>
      <c r="CL1020" s="1"/>
      <c r="CM1020" s="1"/>
      <c r="CN1020" s="1"/>
      <c r="CO1020" s="1"/>
      <c r="CP1020" s="1"/>
      <c r="CQ1020" s="1"/>
      <c r="CR1020" s="1"/>
      <c r="CS1020" s="1"/>
      <c r="CT1020" s="1"/>
      <c r="CU1020" s="1"/>
      <c r="CV1020" s="1"/>
      <c r="CW1020" s="1"/>
      <c r="CX1020" s="1"/>
      <c r="CY1020" s="1"/>
      <c r="CZ1020" s="1"/>
      <c r="DA1020" s="1"/>
      <c r="DB1020" s="1"/>
      <c r="DC1020" s="1"/>
      <c r="DD1020" s="1"/>
      <c r="DE1020" s="1"/>
      <c r="DF1020" s="1"/>
      <c r="DG1020" s="1"/>
      <c r="DH1020" s="1"/>
      <c r="DI1020" s="1"/>
      <c r="DJ1020" s="1"/>
      <c r="DK1020" s="1"/>
      <c r="DL1020" s="1"/>
      <c r="DM1020" s="1"/>
      <c r="DN1020" s="1"/>
      <c r="DO1020" s="1"/>
    </row>
    <row r="1021" spans="1:119" x14ac:dyDescent="0.2">
      <c r="A1021" s="36"/>
      <c r="B1021" s="36"/>
      <c r="C1021" s="36"/>
      <c r="D1021" s="36"/>
      <c r="E1021" s="36"/>
      <c r="F1021" s="36"/>
      <c r="G1021" s="36"/>
      <c r="H1021" s="36"/>
      <c r="I1021" s="36"/>
      <c r="J1021" s="36"/>
      <c r="K1021" s="36"/>
      <c r="L1021" s="36"/>
      <c r="M1021" s="36"/>
      <c r="N1021" s="36"/>
      <c r="O1021" s="36"/>
      <c r="P1021" s="36"/>
      <c r="Q1021" s="36"/>
      <c r="R1021" s="36"/>
      <c r="S1021" s="36"/>
      <c r="T1021" s="36"/>
      <c r="U1021" s="36"/>
      <c r="V1021" s="36"/>
      <c r="W1021" s="36"/>
      <c r="X1021" s="36"/>
      <c r="BS1021" s="1"/>
      <c r="BT1021" s="1"/>
      <c r="BU1021" s="1"/>
      <c r="BV1021" s="1"/>
      <c r="BW1021" s="1"/>
      <c r="BX1021" s="1"/>
      <c r="BY1021" s="1"/>
      <c r="BZ1021" s="1"/>
      <c r="CA1021" s="1"/>
      <c r="CB1021" s="1"/>
      <c r="CC1021" s="1"/>
      <c r="CD1021" s="1"/>
      <c r="CE1021" s="1"/>
      <c r="CF1021" s="1"/>
      <c r="CG1021" s="1"/>
      <c r="CH1021" s="1"/>
      <c r="CI1021" s="1"/>
      <c r="CJ1021" s="1"/>
      <c r="CK1021" s="1"/>
      <c r="CL1021" s="1"/>
      <c r="CM1021" s="1"/>
      <c r="CN1021" s="1"/>
      <c r="CO1021" s="1"/>
      <c r="CP1021" s="1"/>
      <c r="CQ1021" s="1"/>
      <c r="CR1021" s="1"/>
      <c r="CS1021" s="1"/>
      <c r="CT1021" s="1"/>
      <c r="CU1021" s="1"/>
      <c r="CV1021" s="1"/>
      <c r="CW1021" s="1"/>
      <c r="CX1021" s="1"/>
      <c r="CY1021" s="1"/>
      <c r="CZ1021" s="1"/>
      <c r="DA1021" s="1"/>
      <c r="DB1021" s="1"/>
      <c r="DC1021" s="1"/>
      <c r="DD1021" s="1"/>
      <c r="DE1021" s="1"/>
      <c r="DF1021" s="1"/>
      <c r="DG1021" s="1"/>
      <c r="DH1021" s="1"/>
      <c r="DI1021" s="1"/>
      <c r="DJ1021" s="1"/>
      <c r="DK1021" s="1"/>
      <c r="DL1021" s="1"/>
      <c r="DM1021" s="1"/>
      <c r="DN1021" s="1"/>
      <c r="DO1021" s="1"/>
    </row>
    <row r="1022" spans="1:119" x14ac:dyDescent="0.2">
      <c r="A1022" s="36"/>
      <c r="B1022" s="36"/>
      <c r="C1022" s="36"/>
      <c r="D1022" s="36"/>
      <c r="E1022" s="36"/>
      <c r="F1022" s="36"/>
      <c r="G1022" s="36"/>
      <c r="H1022" s="36"/>
      <c r="I1022" s="36"/>
      <c r="J1022" s="36"/>
      <c r="K1022" s="36"/>
      <c r="L1022" s="36"/>
      <c r="M1022" s="36"/>
      <c r="N1022" s="36"/>
      <c r="O1022" s="36"/>
      <c r="P1022" s="36"/>
      <c r="Q1022" s="36"/>
      <c r="R1022" s="36"/>
      <c r="S1022" s="36"/>
      <c r="T1022" s="36"/>
      <c r="U1022" s="36"/>
      <c r="V1022" s="36"/>
      <c r="W1022" s="36"/>
      <c r="X1022" s="36"/>
      <c r="BS1022" s="1"/>
      <c r="BT1022" s="1"/>
      <c r="BU1022" s="1"/>
      <c r="BV1022" s="1"/>
      <c r="BW1022" s="1"/>
      <c r="BX1022" s="1"/>
      <c r="BY1022" s="1"/>
      <c r="BZ1022" s="1"/>
      <c r="CA1022" s="1"/>
      <c r="CB1022" s="1"/>
      <c r="CC1022" s="1"/>
      <c r="CD1022" s="1"/>
      <c r="CE1022" s="1"/>
      <c r="CF1022" s="1"/>
      <c r="CG1022" s="1"/>
      <c r="CH1022" s="1"/>
      <c r="CI1022" s="1"/>
      <c r="CJ1022" s="1"/>
      <c r="CK1022" s="1"/>
      <c r="CL1022" s="1"/>
      <c r="CM1022" s="1"/>
      <c r="CN1022" s="1"/>
      <c r="CO1022" s="1"/>
      <c r="CP1022" s="1"/>
      <c r="CQ1022" s="1"/>
      <c r="CR1022" s="1"/>
      <c r="CS1022" s="1"/>
      <c r="CT1022" s="1"/>
      <c r="CU1022" s="1"/>
      <c r="CV1022" s="1"/>
      <c r="CW1022" s="1"/>
      <c r="CX1022" s="1"/>
      <c r="CY1022" s="1"/>
      <c r="CZ1022" s="1"/>
      <c r="DA1022" s="1"/>
      <c r="DB1022" s="1"/>
      <c r="DC1022" s="1"/>
      <c r="DD1022" s="1"/>
      <c r="DE1022" s="1"/>
      <c r="DF1022" s="1"/>
      <c r="DG1022" s="1"/>
      <c r="DH1022" s="1"/>
      <c r="DI1022" s="1"/>
      <c r="DJ1022" s="1"/>
      <c r="DK1022" s="1"/>
      <c r="DL1022" s="1"/>
      <c r="DM1022" s="1"/>
      <c r="DN1022" s="1"/>
      <c r="DO1022" s="1"/>
    </row>
    <row r="1023" spans="1:119" x14ac:dyDescent="0.2">
      <c r="A1023" s="36"/>
      <c r="B1023" s="36"/>
      <c r="C1023" s="36"/>
      <c r="D1023" s="36"/>
      <c r="E1023" s="36"/>
      <c r="F1023" s="36"/>
      <c r="G1023" s="36"/>
      <c r="H1023" s="36"/>
      <c r="I1023" s="36"/>
      <c r="J1023" s="36"/>
      <c r="K1023" s="36"/>
      <c r="L1023" s="36"/>
      <c r="M1023" s="36"/>
      <c r="N1023" s="36"/>
      <c r="O1023" s="36"/>
      <c r="P1023" s="36"/>
      <c r="Q1023" s="36"/>
      <c r="R1023" s="36"/>
      <c r="S1023" s="36"/>
      <c r="T1023" s="36"/>
      <c r="U1023" s="36"/>
      <c r="V1023" s="36"/>
      <c r="W1023" s="36"/>
      <c r="X1023" s="36"/>
      <c r="BS1023" s="1"/>
      <c r="BT1023" s="1"/>
      <c r="BU1023" s="1"/>
      <c r="BV1023" s="1"/>
      <c r="BW1023" s="1"/>
      <c r="BX1023" s="1"/>
      <c r="BY1023" s="1"/>
      <c r="BZ1023" s="1"/>
      <c r="CA1023" s="1"/>
      <c r="CB1023" s="1"/>
      <c r="CC1023" s="1"/>
      <c r="CD1023" s="1"/>
      <c r="CE1023" s="1"/>
      <c r="CF1023" s="1"/>
      <c r="CG1023" s="1"/>
      <c r="CH1023" s="1"/>
      <c r="CI1023" s="1"/>
      <c r="CJ1023" s="1"/>
      <c r="CK1023" s="1"/>
      <c r="CL1023" s="1"/>
      <c r="CM1023" s="1"/>
      <c r="CN1023" s="1"/>
      <c r="CO1023" s="1"/>
      <c r="CP1023" s="1"/>
      <c r="CQ1023" s="1"/>
      <c r="CR1023" s="1"/>
      <c r="CS1023" s="1"/>
      <c r="CT1023" s="1"/>
      <c r="CU1023" s="1"/>
      <c r="CV1023" s="1"/>
      <c r="CW1023" s="1"/>
      <c r="CX1023" s="1"/>
      <c r="CY1023" s="1"/>
      <c r="CZ1023" s="1"/>
      <c r="DA1023" s="1"/>
      <c r="DB1023" s="1"/>
      <c r="DC1023" s="1"/>
      <c r="DD1023" s="1"/>
      <c r="DE1023" s="1"/>
      <c r="DF1023" s="1"/>
      <c r="DG1023" s="1"/>
      <c r="DH1023" s="1"/>
      <c r="DI1023" s="1"/>
      <c r="DJ1023" s="1"/>
      <c r="DK1023" s="1"/>
      <c r="DL1023" s="1"/>
      <c r="DM1023" s="1"/>
      <c r="DN1023" s="1"/>
      <c r="DO1023" s="1"/>
    </row>
    <row r="1024" spans="1:119" x14ac:dyDescent="0.2">
      <c r="A1024" s="36"/>
      <c r="B1024" s="36"/>
      <c r="C1024" s="36"/>
      <c r="D1024" s="36"/>
      <c r="E1024" s="36"/>
      <c r="F1024" s="36"/>
      <c r="G1024" s="36"/>
      <c r="H1024" s="36"/>
      <c r="I1024" s="36"/>
      <c r="J1024" s="36"/>
      <c r="K1024" s="36"/>
      <c r="L1024" s="36"/>
      <c r="M1024" s="36"/>
      <c r="N1024" s="36"/>
      <c r="O1024" s="36"/>
      <c r="P1024" s="36"/>
      <c r="Q1024" s="36"/>
      <c r="R1024" s="36"/>
      <c r="S1024" s="36"/>
      <c r="T1024" s="36"/>
      <c r="U1024" s="36"/>
      <c r="V1024" s="36"/>
      <c r="W1024" s="36"/>
      <c r="X1024" s="36"/>
      <c r="BS1024" s="1"/>
      <c r="BT1024" s="1"/>
      <c r="BU1024" s="1"/>
      <c r="BV1024" s="1"/>
      <c r="BW1024" s="1"/>
      <c r="BX1024" s="1"/>
      <c r="BY1024" s="1"/>
      <c r="BZ1024" s="1"/>
      <c r="CA1024" s="1"/>
      <c r="CB1024" s="1"/>
      <c r="CC1024" s="1"/>
      <c r="CD1024" s="1"/>
      <c r="CE1024" s="1"/>
      <c r="CF1024" s="1"/>
      <c r="CG1024" s="1"/>
      <c r="CH1024" s="1"/>
      <c r="CI1024" s="1"/>
      <c r="CJ1024" s="1"/>
      <c r="CK1024" s="1"/>
      <c r="CL1024" s="1"/>
      <c r="CM1024" s="1"/>
      <c r="CN1024" s="1"/>
      <c r="CO1024" s="1"/>
      <c r="CP1024" s="1"/>
      <c r="CQ1024" s="1"/>
      <c r="CR1024" s="1"/>
      <c r="CS1024" s="1"/>
      <c r="CT1024" s="1"/>
      <c r="CU1024" s="1"/>
      <c r="CV1024" s="1"/>
      <c r="CW1024" s="1"/>
      <c r="CX1024" s="1"/>
      <c r="CY1024" s="1"/>
      <c r="CZ1024" s="1"/>
      <c r="DA1024" s="1"/>
      <c r="DB1024" s="1"/>
      <c r="DC1024" s="1"/>
      <c r="DD1024" s="1"/>
      <c r="DE1024" s="1"/>
      <c r="DF1024" s="1"/>
      <c r="DG1024" s="1"/>
      <c r="DH1024" s="1"/>
      <c r="DI1024" s="1"/>
      <c r="DJ1024" s="1"/>
      <c r="DK1024" s="1"/>
      <c r="DL1024" s="1"/>
      <c r="DM1024" s="1"/>
      <c r="DN1024" s="1"/>
      <c r="DO1024" s="1"/>
    </row>
    <row r="1025" spans="1:119" x14ac:dyDescent="0.2">
      <c r="A1025" s="36"/>
      <c r="B1025" s="36"/>
      <c r="C1025" s="36"/>
      <c r="D1025" s="36"/>
      <c r="E1025" s="36"/>
      <c r="F1025" s="36"/>
      <c r="G1025" s="36"/>
      <c r="H1025" s="36"/>
      <c r="I1025" s="36"/>
      <c r="J1025" s="36"/>
      <c r="K1025" s="36"/>
      <c r="L1025" s="36"/>
      <c r="M1025" s="36"/>
      <c r="N1025" s="36"/>
      <c r="O1025" s="36"/>
      <c r="P1025" s="36"/>
      <c r="Q1025" s="36"/>
      <c r="R1025" s="36"/>
      <c r="S1025" s="36"/>
      <c r="T1025" s="36"/>
      <c r="U1025" s="36"/>
      <c r="V1025" s="36"/>
      <c r="W1025" s="36"/>
      <c r="X1025" s="36"/>
      <c r="BS1025" s="1"/>
      <c r="BT1025" s="1"/>
      <c r="BU1025" s="1"/>
      <c r="BV1025" s="1"/>
      <c r="BW1025" s="1"/>
      <c r="BX1025" s="1"/>
      <c r="BY1025" s="1"/>
      <c r="BZ1025" s="1"/>
      <c r="CA1025" s="1"/>
      <c r="CB1025" s="1"/>
      <c r="CC1025" s="1"/>
      <c r="CD1025" s="1"/>
      <c r="CE1025" s="1"/>
      <c r="CF1025" s="1"/>
      <c r="CG1025" s="1"/>
      <c r="CH1025" s="1"/>
      <c r="CI1025" s="1"/>
      <c r="CJ1025" s="1"/>
      <c r="CK1025" s="1"/>
      <c r="CL1025" s="1"/>
      <c r="CM1025" s="1"/>
      <c r="CN1025" s="1"/>
      <c r="CO1025" s="1"/>
      <c r="CP1025" s="1"/>
      <c r="CQ1025" s="1"/>
      <c r="CR1025" s="1"/>
      <c r="CS1025" s="1"/>
      <c r="CT1025" s="1"/>
      <c r="CU1025" s="1"/>
      <c r="CV1025" s="1"/>
      <c r="CW1025" s="1"/>
      <c r="CX1025" s="1"/>
      <c r="CY1025" s="1"/>
      <c r="CZ1025" s="1"/>
      <c r="DA1025" s="1"/>
      <c r="DB1025" s="1"/>
      <c r="DC1025" s="1"/>
      <c r="DD1025" s="1"/>
      <c r="DE1025" s="1"/>
      <c r="DF1025" s="1"/>
      <c r="DG1025" s="1"/>
      <c r="DH1025" s="1"/>
      <c r="DI1025" s="1"/>
      <c r="DJ1025" s="1"/>
      <c r="DK1025" s="1"/>
      <c r="DL1025" s="1"/>
      <c r="DM1025" s="1"/>
      <c r="DN1025" s="1"/>
      <c r="DO1025" s="1"/>
    </row>
    <row r="1026" spans="1:119" x14ac:dyDescent="0.2">
      <c r="A1026" s="36"/>
      <c r="B1026" s="36"/>
      <c r="C1026" s="36"/>
      <c r="D1026" s="36"/>
      <c r="E1026" s="36"/>
      <c r="F1026" s="36"/>
      <c r="G1026" s="36"/>
      <c r="H1026" s="36"/>
      <c r="I1026" s="36"/>
      <c r="J1026" s="36"/>
      <c r="K1026" s="36"/>
      <c r="L1026" s="36"/>
      <c r="M1026" s="36"/>
      <c r="N1026" s="36"/>
      <c r="O1026" s="36"/>
      <c r="P1026" s="36"/>
      <c r="Q1026" s="36"/>
      <c r="R1026" s="36"/>
      <c r="S1026" s="36"/>
      <c r="T1026" s="36"/>
      <c r="U1026" s="36"/>
      <c r="V1026" s="36"/>
      <c r="W1026" s="36"/>
      <c r="X1026" s="36"/>
      <c r="BS1026" s="1"/>
      <c r="BT1026" s="1"/>
      <c r="BU1026" s="1"/>
      <c r="BV1026" s="1"/>
      <c r="BW1026" s="1"/>
      <c r="BX1026" s="1"/>
      <c r="BY1026" s="1"/>
      <c r="BZ1026" s="1"/>
      <c r="CA1026" s="1"/>
      <c r="CB1026" s="1"/>
      <c r="CC1026" s="1"/>
      <c r="CD1026" s="1"/>
      <c r="CE1026" s="1"/>
      <c r="CF1026" s="1"/>
      <c r="CG1026" s="1"/>
      <c r="CH1026" s="1"/>
      <c r="CI1026" s="1"/>
      <c r="CJ1026" s="1"/>
      <c r="CK1026" s="1"/>
      <c r="CL1026" s="1"/>
      <c r="CM1026" s="1"/>
      <c r="CN1026" s="1"/>
      <c r="CO1026" s="1"/>
      <c r="CP1026" s="1"/>
      <c r="CQ1026" s="1"/>
      <c r="CR1026" s="1"/>
      <c r="CS1026" s="1"/>
      <c r="CT1026" s="1"/>
      <c r="CU1026" s="1"/>
      <c r="CV1026" s="1"/>
      <c r="CW1026" s="1"/>
      <c r="CX1026" s="1"/>
      <c r="CY1026" s="1"/>
      <c r="CZ1026" s="1"/>
      <c r="DA1026" s="1"/>
      <c r="DB1026" s="1"/>
      <c r="DC1026" s="1"/>
      <c r="DD1026" s="1"/>
      <c r="DE1026" s="1"/>
      <c r="DF1026" s="1"/>
      <c r="DG1026" s="1"/>
      <c r="DH1026" s="1"/>
      <c r="DI1026" s="1"/>
      <c r="DJ1026" s="1"/>
      <c r="DK1026" s="1"/>
      <c r="DL1026" s="1"/>
      <c r="DM1026" s="1"/>
      <c r="DN1026" s="1"/>
      <c r="DO1026" s="1"/>
    </row>
    <row r="1027" spans="1:119" x14ac:dyDescent="0.2">
      <c r="A1027" s="36"/>
      <c r="B1027" s="36"/>
      <c r="C1027" s="36"/>
      <c r="D1027" s="36"/>
      <c r="E1027" s="36"/>
      <c r="F1027" s="36"/>
      <c r="G1027" s="36"/>
      <c r="H1027" s="36"/>
      <c r="I1027" s="36"/>
      <c r="J1027" s="36"/>
      <c r="K1027" s="36"/>
      <c r="L1027" s="36"/>
      <c r="M1027" s="36"/>
      <c r="N1027" s="36"/>
      <c r="O1027" s="36"/>
      <c r="P1027" s="36"/>
      <c r="Q1027" s="36"/>
      <c r="R1027" s="36"/>
      <c r="S1027" s="36"/>
      <c r="T1027" s="36"/>
      <c r="U1027" s="36"/>
      <c r="V1027" s="36"/>
      <c r="W1027" s="36"/>
      <c r="X1027" s="36"/>
      <c r="BS1027" s="1"/>
      <c r="BT1027" s="1"/>
      <c r="BU1027" s="1"/>
      <c r="BV1027" s="1"/>
      <c r="BW1027" s="1"/>
      <c r="BX1027" s="1"/>
      <c r="BY1027" s="1"/>
      <c r="BZ1027" s="1"/>
      <c r="CA1027" s="1"/>
      <c r="CB1027" s="1"/>
      <c r="CC1027" s="1"/>
      <c r="CD1027" s="1"/>
      <c r="CE1027" s="1"/>
      <c r="CF1027" s="1"/>
      <c r="CG1027" s="1"/>
      <c r="CH1027" s="1"/>
      <c r="CI1027" s="1"/>
      <c r="CJ1027" s="1"/>
      <c r="CK1027" s="1"/>
      <c r="CL1027" s="1"/>
      <c r="CM1027" s="1"/>
      <c r="CN1027" s="1"/>
      <c r="CO1027" s="1"/>
      <c r="CP1027" s="1"/>
      <c r="CQ1027" s="1"/>
      <c r="CR1027" s="1"/>
      <c r="CS1027" s="1"/>
      <c r="CT1027" s="1"/>
      <c r="CU1027" s="1"/>
      <c r="CV1027" s="1"/>
      <c r="CW1027" s="1"/>
      <c r="CX1027" s="1"/>
      <c r="CY1027" s="1"/>
      <c r="CZ1027" s="1"/>
      <c r="DA1027" s="1"/>
      <c r="DB1027" s="1"/>
      <c r="DC1027" s="1"/>
      <c r="DD1027" s="1"/>
      <c r="DE1027" s="1"/>
      <c r="DF1027" s="1"/>
      <c r="DG1027" s="1"/>
      <c r="DH1027" s="1"/>
      <c r="DI1027" s="1"/>
      <c r="DJ1027" s="1"/>
      <c r="DK1027" s="1"/>
      <c r="DL1027" s="1"/>
      <c r="DM1027" s="1"/>
      <c r="DN1027" s="1"/>
      <c r="DO1027" s="1"/>
    </row>
    <row r="1028" spans="1:119" x14ac:dyDescent="0.2">
      <c r="A1028" s="36"/>
      <c r="B1028" s="36"/>
      <c r="C1028" s="36"/>
      <c r="D1028" s="36"/>
      <c r="E1028" s="36"/>
      <c r="F1028" s="36"/>
      <c r="G1028" s="36"/>
      <c r="H1028" s="36"/>
      <c r="I1028" s="36"/>
      <c r="J1028" s="36"/>
      <c r="K1028" s="36"/>
      <c r="L1028" s="36"/>
      <c r="M1028" s="36"/>
      <c r="N1028" s="36"/>
      <c r="O1028" s="36"/>
      <c r="P1028" s="36"/>
      <c r="Q1028" s="36"/>
      <c r="R1028" s="36"/>
      <c r="S1028" s="36"/>
      <c r="T1028" s="36"/>
      <c r="U1028" s="36"/>
      <c r="V1028" s="36"/>
      <c r="W1028" s="36"/>
      <c r="X1028" s="36"/>
      <c r="BS1028" s="1"/>
      <c r="BT1028" s="1"/>
      <c r="BU1028" s="1"/>
      <c r="BV1028" s="1"/>
      <c r="BW1028" s="1"/>
      <c r="BX1028" s="1"/>
      <c r="BY1028" s="1"/>
      <c r="BZ1028" s="1"/>
      <c r="CA1028" s="1"/>
      <c r="CB1028" s="1"/>
      <c r="CC1028" s="1"/>
      <c r="CD1028" s="1"/>
      <c r="CE1028" s="1"/>
      <c r="CF1028" s="1"/>
      <c r="CG1028" s="1"/>
      <c r="CH1028" s="1"/>
      <c r="CI1028" s="1"/>
      <c r="CJ1028" s="1"/>
      <c r="CK1028" s="1"/>
      <c r="CL1028" s="1"/>
      <c r="CM1028" s="1"/>
      <c r="CN1028" s="1"/>
      <c r="CO1028" s="1"/>
      <c r="CP1028" s="1"/>
      <c r="CQ1028" s="1"/>
      <c r="CR1028" s="1"/>
      <c r="CS1028" s="1"/>
      <c r="CT1028" s="1"/>
      <c r="CU1028" s="1"/>
      <c r="CV1028" s="1"/>
      <c r="CW1028" s="1"/>
      <c r="CX1028" s="1"/>
      <c r="CY1028" s="1"/>
      <c r="CZ1028" s="1"/>
      <c r="DA1028" s="1"/>
      <c r="DB1028" s="1"/>
      <c r="DC1028" s="1"/>
      <c r="DD1028" s="1"/>
      <c r="DE1028" s="1"/>
      <c r="DF1028" s="1"/>
      <c r="DG1028" s="1"/>
      <c r="DH1028" s="1"/>
      <c r="DI1028" s="1"/>
      <c r="DJ1028" s="1"/>
      <c r="DK1028" s="1"/>
      <c r="DL1028" s="1"/>
      <c r="DM1028" s="1"/>
      <c r="DN1028" s="1"/>
      <c r="DO1028" s="1"/>
    </row>
    <row r="1029" spans="1:119" x14ac:dyDescent="0.2">
      <c r="A1029" s="36"/>
      <c r="B1029" s="36"/>
      <c r="C1029" s="36"/>
      <c r="D1029" s="36"/>
      <c r="E1029" s="36"/>
      <c r="F1029" s="36"/>
      <c r="G1029" s="36"/>
      <c r="H1029" s="36"/>
      <c r="I1029" s="36"/>
      <c r="J1029" s="36"/>
      <c r="K1029" s="36"/>
      <c r="L1029" s="36"/>
      <c r="M1029" s="36"/>
      <c r="N1029" s="36"/>
      <c r="O1029" s="36"/>
      <c r="P1029" s="36"/>
      <c r="Q1029" s="36"/>
      <c r="R1029" s="36"/>
      <c r="S1029" s="36"/>
      <c r="T1029" s="36"/>
      <c r="U1029" s="36"/>
      <c r="V1029" s="36"/>
      <c r="W1029" s="36"/>
      <c r="X1029" s="36"/>
      <c r="BS1029" s="1"/>
      <c r="BT1029" s="1"/>
      <c r="BU1029" s="1"/>
      <c r="BV1029" s="1"/>
      <c r="BW1029" s="1"/>
      <c r="BX1029" s="1"/>
      <c r="BY1029" s="1"/>
      <c r="BZ1029" s="1"/>
      <c r="CA1029" s="1"/>
      <c r="CB1029" s="1"/>
      <c r="CC1029" s="1"/>
      <c r="CD1029" s="1"/>
      <c r="CE1029" s="1"/>
      <c r="CF1029" s="1"/>
      <c r="CG1029" s="1"/>
      <c r="CH1029" s="1"/>
      <c r="CI1029" s="1"/>
      <c r="CJ1029" s="1"/>
      <c r="CK1029" s="1"/>
      <c r="CL1029" s="1"/>
      <c r="CM1029" s="1"/>
      <c r="CN1029" s="1"/>
      <c r="CO1029" s="1"/>
      <c r="CP1029" s="1"/>
      <c r="CQ1029" s="1"/>
      <c r="CR1029" s="1"/>
      <c r="CS1029" s="1"/>
      <c r="CT1029" s="1"/>
      <c r="CU1029" s="1"/>
      <c r="CV1029" s="1"/>
      <c r="CW1029" s="1"/>
      <c r="CX1029" s="1"/>
      <c r="CY1029" s="1"/>
      <c r="CZ1029" s="1"/>
      <c r="DA1029" s="1"/>
      <c r="DB1029" s="1"/>
      <c r="DC1029" s="1"/>
      <c r="DD1029" s="1"/>
      <c r="DE1029" s="1"/>
      <c r="DF1029" s="1"/>
      <c r="DG1029" s="1"/>
      <c r="DH1029" s="1"/>
      <c r="DI1029" s="1"/>
      <c r="DJ1029" s="1"/>
      <c r="DK1029" s="1"/>
      <c r="DL1029" s="1"/>
      <c r="DM1029" s="1"/>
      <c r="DN1029" s="1"/>
      <c r="DO1029" s="1"/>
    </row>
    <row r="1030" spans="1:119" x14ac:dyDescent="0.2">
      <c r="A1030" s="36"/>
      <c r="B1030" s="36"/>
      <c r="C1030" s="36"/>
      <c r="D1030" s="36"/>
      <c r="E1030" s="36"/>
      <c r="F1030" s="36"/>
      <c r="G1030" s="36"/>
      <c r="H1030" s="36"/>
      <c r="I1030" s="36"/>
      <c r="J1030" s="36"/>
      <c r="K1030" s="36"/>
      <c r="L1030" s="36"/>
      <c r="M1030" s="36"/>
      <c r="N1030" s="36"/>
      <c r="O1030" s="36"/>
      <c r="P1030" s="36"/>
      <c r="Q1030" s="36"/>
      <c r="R1030" s="36"/>
      <c r="S1030" s="36"/>
      <c r="T1030" s="36"/>
      <c r="U1030" s="36"/>
      <c r="V1030" s="36"/>
      <c r="W1030" s="36"/>
      <c r="X1030" s="36"/>
      <c r="BS1030" s="1"/>
      <c r="BT1030" s="1"/>
      <c r="BU1030" s="1"/>
      <c r="BV1030" s="1"/>
      <c r="BW1030" s="1"/>
      <c r="BX1030" s="1"/>
      <c r="BY1030" s="1"/>
      <c r="BZ1030" s="1"/>
      <c r="CA1030" s="1"/>
      <c r="CB1030" s="1"/>
      <c r="CC1030" s="1"/>
      <c r="CD1030" s="1"/>
      <c r="CE1030" s="1"/>
      <c r="CF1030" s="1"/>
      <c r="CG1030" s="1"/>
      <c r="CH1030" s="1"/>
      <c r="CI1030" s="1"/>
      <c r="CJ1030" s="1"/>
      <c r="CK1030" s="1"/>
      <c r="CL1030" s="1"/>
      <c r="CM1030" s="1"/>
      <c r="CN1030" s="1"/>
      <c r="CO1030" s="1"/>
      <c r="CP1030" s="1"/>
      <c r="CQ1030" s="1"/>
      <c r="CR1030" s="1"/>
      <c r="CS1030" s="1"/>
      <c r="CT1030" s="1"/>
      <c r="CU1030" s="1"/>
      <c r="CV1030" s="1"/>
      <c r="CW1030" s="1"/>
      <c r="CX1030" s="1"/>
      <c r="CY1030" s="1"/>
      <c r="CZ1030" s="1"/>
      <c r="DA1030" s="1"/>
      <c r="DB1030" s="1"/>
      <c r="DC1030" s="1"/>
      <c r="DD1030" s="1"/>
      <c r="DE1030" s="1"/>
      <c r="DF1030" s="1"/>
      <c r="DG1030" s="1"/>
      <c r="DH1030" s="1"/>
      <c r="DI1030" s="1"/>
      <c r="DJ1030" s="1"/>
      <c r="DK1030" s="1"/>
      <c r="DL1030" s="1"/>
      <c r="DM1030" s="1"/>
      <c r="DN1030" s="1"/>
      <c r="DO1030" s="1"/>
    </row>
    <row r="1031" spans="1:119" x14ac:dyDescent="0.2">
      <c r="A1031" s="36"/>
      <c r="B1031" s="36"/>
      <c r="C1031" s="36"/>
      <c r="D1031" s="36"/>
      <c r="E1031" s="36"/>
      <c r="F1031" s="36"/>
      <c r="G1031" s="36"/>
      <c r="H1031" s="36"/>
      <c r="I1031" s="36"/>
      <c r="J1031" s="36"/>
      <c r="K1031" s="36"/>
      <c r="L1031" s="36"/>
      <c r="M1031" s="36"/>
      <c r="N1031" s="36"/>
      <c r="O1031" s="36"/>
      <c r="P1031" s="36"/>
      <c r="Q1031" s="36"/>
      <c r="R1031" s="36"/>
      <c r="S1031" s="36"/>
      <c r="T1031" s="36"/>
      <c r="U1031" s="36"/>
      <c r="V1031" s="36"/>
      <c r="W1031" s="36"/>
      <c r="X1031" s="36"/>
      <c r="BS1031" s="1"/>
      <c r="BT1031" s="1"/>
      <c r="BU1031" s="1"/>
      <c r="BV1031" s="1"/>
      <c r="BW1031" s="1"/>
      <c r="BX1031" s="1"/>
      <c r="BY1031" s="1"/>
      <c r="BZ1031" s="1"/>
      <c r="CA1031" s="1"/>
      <c r="CB1031" s="1"/>
      <c r="CC1031" s="1"/>
      <c r="CD1031" s="1"/>
      <c r="CE1031" s="1"/>
      <c r="CF1031" s="1"/>
      <c r="CG1031" s="1"/>
      <c r="CH1031" s="1"/>
      <c r="CI1031" s="1"/>
      <c r="CJ1031" s="1"/>
      <c r="CK1031" s="1"/>
      <c r="CL1031" s="1"/>
      <c r="CM1031" s="1"/>
      <c r="CN1031" s="1"/>
      <c r="CO1031" s="1"/>
      <c r="CP1031" s="1"/>
      <c r="CQ1031" s="1"/>
      <c r="CR1031" s="1"/>
      <c r="CS1031" s="1"/>
      <c r="CT1031" s="1"/>
      <c r="CU1031" s="1"/>
      <c r="CV1031" s="1"/>
      <c r="CW1031" s="1"/>
      <c r="CX1031" s="1"/>
      <c r="CY1031" s="1"/>
      <c r="CZ1031" s="1"/>
      <c r="DA1031" s="1"/>
      <c r="DB1031" s="1"/>
      <c r="DC1031" s="1"/>
      <c r="DD1031" s="1"/>
      <c r="DE1031" s="1"/>
      <c r="DF1031" s="1"/>
      <c r="DG1031" s="1"/>
      <c r="DH1031" s="1"/>
      <c r="DI1031" s="1"/>
      <c r="DJ1031" s="1"/>
      <c r="DK1031" s="1"/>
      <c r="DL1031" s="1"/>
      <c r="DM1031" s="1"/>
      <c r="DN1031" s="1"/>
      <c r="DO1031" s="1"/>
    </row>
    <row r="1032" spans="1:119" x14ac:dyDescent="0.2">
      <c r="A1032" s="36"/>
      <c r="B1032" s="36"/>
      <c r="C1032" s="36"/>
      <c r="D1032" s="36"/>
      <c r="E1032" s="36"/>
      <c r="F1032" s="36"/>
      <c r="G1032" s="36"/>
      <c r="H1032" s="36"/>
      <c r="I1032" s="36"/>
      <c r="J1032" s="36"/>
      <c r="K1032" s="36"/>
      <c r="L1032" s="36"/>
      <c r="M1032" s="36"/>
      <c r="N1032" s="36"/>
      <c r="O1032" s="36"/>
      <c r="P1032" s="36"/>
      <c r="Q1032" s="36"/>
      <c r="R1032" s="36"/>
      <c r="S1032" s="36"/>
      <c r="T1032" s="36"/>
      <c r="U1032" s="36"/>
      <c r="V1032" s="36"/>
      <c r="W1032" s="36"/>
      <c r="X1032" s="36"/>
      <c r="BS1032" s="1"/>
      <c r="BT1032" s="1"/>
      <c r="BU1032" s="1"/>
      <c r="BV1032" s="1"/>
      <c r="BW1032" s="1"/>
      <c r="BX1032" s="1"/>
      <c r="BY1032" s="1"/>
      <c r="BZ1032" s="1"/>
      <c r="CA1032" s="1"/>
      <c r="CB1032" s="1"/>
      <c r="CC1032" s="1"/>
      <c r="CD1032" s="1"/>
      <c r="CE1032" s="1"/>
      <c r="CF1032" s="1"/>
      <c r="CG1032" s="1"/>
      <c r="CH1032" s="1"/>
      <c r="CI1032" s="1"/>
      <c r="CJ1032" s="1"/>
      <c r="CK1032" s="1"/>
      <c r="CL1032" s="1"/>
      <c r="CM1032" s="1"/>
      <c r="CN1032" s="1"/>
      <c r="CO1032" s="1"/>
      <c r="CP1032" s="1"/>
      <c r="CQ1032" s="1"/>
      <c r="CR1032" s="1"/>
      <c r="CS1032" s="1"/>
      <c r="CT1032" s="1"/>
      <c r="CU1032" s="1"/>
      <c r="CV1032" s="1"/>
      <c r="CW1032" s="1"/>
      <c r="CX1032" s="1"/>
      <c r="CY1032" s="1"/>
      <c r="CZ1032" s="1"/>
      <c r="DA1032" s="1"/>
      <c r="DB1032" s="1"/>
      <c r="DC1032" s="1"/>
      <c r="DD1032" s="1"/>
      <c r="DE1032" s="1"/>
      <c r="DF1032" s="1"/>
      <c r="DG1032" s="1"/>
      <c r="DH1032" s="1"/>
      <c r="DI1032" s="1"/>
      <c r="DJ1032" s="1"/>
      <c r="DK1032" s="1"/>
      <c r="DL1032" s="1"/>
      <c r="DM1032" s="1"/>
      <c r="DN1032" s="1"/>
      <c r="DO1032" s="1"/>
    </row>
    <row r="1033" spans="1:119" x14ac:dyDescent="0.2">
      <c r="A1033" s="36"/>
      <c r="B1033" s="36"/>
      <c r="C1033" s="36"/>
      <c r="D1033" s="36"/>
      <c r="E1033" s="36"/>
      <c r="F1033" s="36"/>
      <c r="G1033" s="36"/>
      <c r="H1033" s="36"/>
      <c r="I1033" s="36"/>
      <c r="J1033" s="36"/>
      <c r="K1033" s="36"/>
      <c r="L1033" s="36"/>
      <c r="M1033" s="36"/>
      <c r="N1033" s="36"/>
      <c r="O1033" s="36"/>
      <c r="P1033" s="36"/>
      <c r="Q1033" s="36"/>
      <c r="R1033" s="36"/>
      <c r="S1033" s="36"/>
      <c r="T1033" s="36"/>
      <c r="U1033" s="36"/>
      <c r="V1033" s="36"/>
      <c r="W1033" s="36"/>
      <c r="X1033" s="36"/>
      <c r="BS1033" s="1"/>
      <c r="BT1033" s="1"/>
      <c r="BU1033" s="1"/>
      <c r="BV1033" s="1"/>
      <c r="BW1033" s="1"/>
      <c r="BX1033" s="1"/>
      <c r="BY1033" s="1"/>
      <c r="BZ1033" s="1"/>
      <c r="CA1033" s="1"/>
      <c r="CB1033" s="1"/>
      <c r="CC1033" s="1"/>
      <c r="CD1033" s="1"/>
      <c r="CE1033" s="1"/>
      <c r="CF1033" s="1"/>
      <c r="CG1033" s="1"/>
      <c r="CH1033" s="1"/>
      <c r="CI1033" s="1"/>
      <c r="CJ1033" s="1"/>
      <c r="CK1033" s="1"/>
      <c r="CL1033" s="1"/>
      <c r="CM1033" s="1"/>
      <c r="CN1033" s="1"/>
      <c r="CO1033" s="1"/>
      <c r="CP1033" s="1"/>
      <c r="CQ1033" s="1"/>
      <c r="CR1033" s="1"/>
      <c r="CS1033" s="1"/>
      <c r="CT1033" s="1"/>
      <c r="CU1033" s="1"/>
      <c r="CV1033" s="1"/>
      <c r="CW1033" s="1"/>
      <c r="CX1033" s="1"/>
      <c r="CY1033" s="1"/>
      <c r="CZ1033" s="1"/>
      <c r="DA1033" s="1"/>
      <c r="DB1033" s="1"/>
      <c r="DC1033" s="1"/>
      <c r="DD1033" s="1"/>
      <c r="DE1033" s="1"/>
      <c r="DF1033" s="1"/>
      <c r="DG1033" s="1"/>
      <c r="DH1033" s="1"/>
      <c r="DI1033" s="1"/>
      <c r="DJ1033" s="1"/>
      <c r="DK1033" s="1"/>
      <c r="DL1033" s="1"/>
      <c r="DM1033" s="1"/>
      <c r="DN1033" s="1"/>
      <c r="DO1033" s="1"/>
    </row>
    <row r="1034" spans="1:119" x14ac:dyDescent="0.2">
      <c r="A1034" s="36"/>
      <c r="B1034" s="36"/>
      <c r="C1034" s="36"/>
      <c r="D1034" s="36"/>
      <c r="E1034" s="36"/>
      <c r="F1034" s="36"/>
      <c r="G1034" s="36"/>
      <c r="H1034" s="36"/>
      <c r="I1034" s="36"/>
      <c r="J1034" s="36"/>
      <c r="K1034" s="36"/>
      <c r="L1034" s="36"/>
      <c r="M1034" s="36"/>
      <c r="N1034" s="36"/>
      <c r="O1034" s="36"/>
      <c r="P1034" s="36"/>
      <c r="Q1034" s="36"/>
      <c r="R1034" s="36"/>
      <c r="S1034" s="36"/>
      <c r="T1034" s="36"/>
      <c r="U1034" s="36"/>
      <c r="V1034" s="36"/>
      <c r="W1034" s="36"/>
      <c r="X1034" s="36"/>
      <c r="BS1034" s="1"/>
      <c r="BT1034" s="1"/>
      <c r="BU1034" s="1"/>
      <c r="BV1034" s="1"/>
      <c r="BW1034" s="1"/>
      <c r="BX1034" s="1"/>
      <c r="BY1034" s="1"/>
      <c r="BZ1034" s="1"/>
      <c r="CA1034" s="1"/>
      <c r="CB1034" s="1"/>
      <c r="CC1034" s="1"/>
      <c r="CD1034" s="1"/>
      <c r="CE1034" s="1"/>
      <c r="CF1034" s="1"/>
      <c r="CG1034" s="1"/>
      <c r="CH1034" s="1"/>
      <c r="CI1034" s="1"/>
      <c r="CJ1034" s="1"/>
      <c r="CK1034" s="1"/>
      <c r="CL1034" s="1"/>
      <c r="CM1034" s="1"/>
      <c r="CN1034" s="1"/>
      <c r="CO1034" s="1"/>
      <c r="CP1034" s="1"/>
      <c r="CQ1034" s="1"/>
      <c r="CR1034" s="1"/>
      <c r="CS1034" s="1"/>
      <c r="CT1034" s="1"/>
      <c r="CU1034" s="1"/>
      <c r="CV1034" s="1"/>
      <c r="CW1034" s="1"/>
      <c r="CX1034" s="1"/>
      <c r="CY1034" s="1"/>
      <c r="CZ1034" s="1"/>
      <c r="DA1034" s="1"/>
      <c r="DB1034" s="1"/>
      <c r="DC1034" s="1"/>
      <c r="DD1034" s="1"/>
      <c r="DE1034" s="1"/>
      <c r="DF1034" s="1"/>
      <c r="DG1034" s="1"/>
      <c r="DH1034" s="1"/>
      <c r="DI1034" s="1"/>
      <c r="DJ1034" s="1"/>
      <c r="DK1034" s="1"/>
      <c r="DL1034" s="1"/>
      <c r="DM1034" s="1"/>
      <c r="DN1034" s="1"/>
      <c r="DO1034" s="1"/>
    </row>
    <row r="1035" spans="1:119" x14ac:dyDescent="0.2">
      <c r="A1035" s="36"/>
      <c r="B1035" s="36"/>
      <c r="C1035" s="36"/>
      <c r="D1035" s="36"/>
      <c r="E1035" s="36"/>
      <c r="F1035" s="36"/>
      <c r="G1035" s="36"/>
      <c r="H1035" s="36"/>
      <c r="I1035" s="36"/>
      <c r="J1035" s="36"/>
      <c r="K1035" s="36"/>
      <c r="L1035" s="36"/>
      <c r="M1035" s="36"/>
      <c r="N1035" s="36"/>
      <c r="O1035" s="36"/>
      <c r="P1035" s="36"/>
      <c r="Q1035" s="36"/>
      <c r="R1035" s="36"/>
      <c r="S1035" s="36"/>
      <c r="T1035" s="36"/>
      <c r="U1035" s="36"/>
      <c r="V1035" s="36"/>
      <c r="W1035" s="36"/>
      <c r="X1035" s="36"/>
      <c r="BS1035" s="1"/>
      <c r="BT1035" s="1"/>
      <c r="BU1035" s="1"/>
      <c r="BV1035" s="1"/>
      <c r="BW1035" s="1"/>
      <c r="BX1035" s="1"/>
      <c r="BY1035" s="1"/>
      <c r="BZ1035" s="1"/>
      <c r="CA1035" s="1"/>
      <c r="CB1035" s="1"/>
      <c r="CC1035" s="1"/>
      <c r="CD1035" s="1"/>
      <c r="CE1035" s="1"/>
      <c r="CF1035" s="1"/>
      <c r="CG1035" s="1"/>
      <c r="CH1035" s="1"/>
      <c r="CI1035" s="1"/>
      <c r="CJ1035" s="1"/>
      <c r="CK1035" s="1"/>
      <c r="CL1035" s="1"/>
      <c r="CM1035" s="1"/>
      <c r="CN1035" s="1"/>
      <c r="CO1035" s="1"/>
      <c r="CP1035" s="1"/>
      <c r="CQ1035" s="1"/>
      <c r="CR1035" s="1"/>
      <c r="CS1035" s="1"/>
      <c r="CT1035" s="1"/>
      <c r="CU1035" s="1"/>
      <c r="CV1035" s="1"/>
      <c r="CW1035" s="1"/>
      <c r="CX1035" s="1"/>
      <c r="CY1035" s="1"/>
      <c r="CZ1035" s="1"/>
      <c r="DA1035" s="1"/>
      <c r="DB1035" s="1"/>
      <c r="DC1035" s="1"/>
      <c r="DD1035" s="1"/>
      <c r="DE1035" s="1"/>
      <c r="DF1035" s="1"/>
      <c r="DG1035" s="1"/>
      <c r="DH1035" s="1"/>
      <c r="DI1035" s="1"/>
      <c r="DJ1035" s="1"/>
      <c r="DK1035" s="1"/>
      <c r="DL1035" s="1"/>
      <c r="DM1035" s="1"/>
      <c r="DN1035" s="1"/>
      <c r="DO1035" s="1"/>
    </row>
    <row r="1036" spans="1:119" x14ac:dyDescent="0.2">
      <c r="A1036" s="36"/>
      <c r="B1036" s="36"/>
      <c r="C1036" s="36"/>
      <c r="D1036" s="36"/>
      <c r="E1036" s="36"/>
      <c r="F1036" s="36"/>
      <c r="G1036" s="36"/>
      <c r="H1036" s="36"/>
      <c r="I1036" s="36"/>
      <c r="J1036" s="36"/>
      <c r="K1036" s="36"/>
      <c r="L1036" s="36"/>
      <c r="M1036" s="36"/>
      <c r="N1036" s="36"/>
      <c r="O1036" s="36"/>
      <c r="P1036" s="36"/>
      <c r="Q1036" s="36"/>
      <c r="R1036" s="36"/>
      <c r="S1036" s="36"/>
      <c r="T1036" s="36"/>
      <c r="U1036" s="36"/>
      <c r="V1036" s="36"/>
      <c r="W1036" s="36"/>
      <c r="X1036" s="36"/>
      <c r="BS1036" s="1"/>
      <c r="BT1036" s="1"/>
      <c r="BU1036" s="1"/>
      <c r="BV1036" s="1"/>
      <c r="BW1036" s="1"/>
      <c r="BX1036" s="1"/>
      <c r="BY1036" s="1"/>
      <c r="BZ1036" s="1"/>
      <c r="CA1036" s="1"/>
      <c r="CB1036" s="1"/>
      <c r="CC1036" s="1"/>
      <c r="CD1036" s="1"/>
      <c r="CE1036" s="1"/>
      <c r="CF1036" s="1"/>
      <c r="CG1036" s="1"/>
      <c r="CH1036" s="1"/>
      <c r="CI1036" s="1"/>
      <c r="CJ1036" s="1"/>
      <c r="CK1036" s="1"/>
      <c r="CL1036" s="1"/>
      <c r="CM1036" s="1"/>
      <c r="CN1036" s="1"/>
      <c r="CO1036" s="1"/>
      <c r="CP1036" s="1"/>
      <c r="CQ1036" s="1"/>
      <c r="CR1036" s="1"/>
      <c r="CS1036" s="1"/>
      <c r="CT1036" s="1"/>
      <c r="CU1036" s="1"/>
      <c r="CV1036" s="1"/>
      <c r="CW1036" s="1"/>
      <c r="CX1036" s="1"/>
      <c r="CY1036" s="1"/>
      <c r="CZ1036" s="1"/>
      <c r="DA1036" s="1"/>
      <c r="DB1036" s="1"/>
      <c r="DC1036" s="1"/>
      <c r="DD1036" s="1"/>
      <c r="DE1036" s="1"/>
      <c r="DF1036" s="1"/>
      <c r="DG1036" s="1"/>
      <c r="DH1036" s="1"/>
      <c r="DI1036" s="1"/>
      <c r="DJ1036" s="1"/>
      <c r="DK1036" s="1"/>
      <c r="DL1036" s="1"/>
      <c r="DM1036" s="1"/>
      <c r="DN1036" s="1"/>
      <c r="DO1036" s="1"/>
    </row>
    <row r="1037" spans="1:119" x14ac:dyDescent="0.2">
      <c r="A1037" s="36"/>
      <c r="B1037" s="36"/>
      <c r="C1037" s="36"/>
      <c r="D1037" s="36"/>
      <c r="E1037" s="36"/>
      <c r="F1037" s="36"/>
      <c r="G1037" s="36"/>
      <c r="H1037" s="36"/>
      <c r="I1037" s="36"/>
      <c r="J1037" s="36"/>
      <c r="K1037" s="36"/>
      <c r="L1037" s="36"/>
      <c r="M1037" s="36"/>
      <c r="N1037" s="36"/>
      <c r="O1037" s="36"/>
      <c r="P1037" s="36"/>
      <c r="Q1037" s="36"/>
      <c r="R1037" s="36"/>
      <c r="S1037" s="36"/>
      <c r="T1037" s="36"/>
      <c r="U1037" s="36"/>
      <c r="V1037" s="36"/>
      <c r="W1037" s="36"/>
      <c r="X1037" s="36"/>
      <c r="BS1037" s="1"/>
      <c r="BT1037" s="1"/>
      <c r="BU1037" s="1"/>
      <c r="BV1037" s="1"/>
      <c r="BW1037" s="1"/>
      <c r="BX1037" s="1"/>
      <c r="BY1037" s="1"/>
      <c r="BZ1037" s="1"/>
      <c r="CA1037" s="1"/>
      <c r="CB1037" s="1"/>
      <c r="CC1037" s="1"/>
      <c r="CD1037" s="1"/>
      <c r="CE1037" s="1"/>
      <c r="CF1037" s="1"/>
      <c r="CG1037" s="1"/>
      <c r="CH1037" s="1"/>
      <c r="CI1037" s="1"/>
      <c r="CJ1037" s="1"/>
      <c r="CK1037" s="1"/>
      <c r="CL1037" s="1"/>
      <c r="CM1037" s="1"/>
      <c r="CN1037" s="1"/>
      <c r="CO1037" s="1"/>
      <c r="CP1037" s="1"/>
      <c r="CQ1037" s="1"/>
      <c r="CR1037" s="1"/>
      <c r="CS1037" s="1"/>
      <c r="CT1037" s="1"/>
      <c r="CU1037" s="1"/>
      <c r="CV1037" s="1"/>
      <c r="CW1037" s="1"/>
      <c r="CX1037" s="1"/>
      <c r="CY1037" s="1"/>
      <c r="CZ1037" s="1"/>
      <c r="DA1037" s="1"/>
      <c r="DB1037" s="1"/>
      <c r="DC1037" s="1"/>
      <c r="DD1037" s="1"/>
      <c r="DE1037" s="1"/>
      <c r="DF1037" s="1"/>
      <c r="DG1037" s="1"/>
      <c r="DH1037" s="1"/>
      <c r="DI1037" s="1"/>
      <c r="DJ1037" s="1"/>
      <c r="DK1037" s="1"/>
      <c r="DL1037" s="1"/>
      <c r="DM1037" s="1"/>
      <c r="DN1037" s="1"/>
      <c r="DO1037" s="1"/>
    </row>
    <row r="1038" spans="1:119" x14ac:dyDescent="0.2">
      <c r="A1038" s="36"/>
      <c r="B1038" s="36"/>
      <c r="C1038" s="36"/>
      <c r="D1038" s="36"/>
      <c r="E1038" s="36"/>
      <c r="F1038" s="36"/>
      <c r="G1038" s="36"/>
      <c r="H1038" s="36"/>
      <c r="I1038" s="36"/>
      <c r="J1038" s="36"/>
      <c r="K1038" s="36"/>
      <c r="L1038" s="36"/>
      <c r="M1038" s="36"/>
      <c r="N1038" s="36"/>
      <c r="O1038" s="36"/>
      <c r="P1038" s="36"/>
      <c r="Q1038" s="36"/>
      <c r="R1038" s="36"/>
      <c r="S1038" s="36"/>
      <c r="T1038" s="36"/>
      <c r="U1038" s="36"/>
      <c r="V1038" s="36"/>
      <c r="W1038" s="36"/>
      <c r="X1038" s="36"/>
      <c r="BS1038" s="1"/>
      <c r="BT1038" s="1"/>
      <c r="BU1038" s="1"/>
      <c r="BV1038" s="1"/>
      <c r="BW1038" s="1"/>
      <c r="BX1038" s="1"/>
      <c r="BY1038" s="1"/>
      <c r="BZ1038" s="1"/>
      <c r="CA1038" s="1"/>
      <c r="CB1038" s="1"/>
      <c r="CC1038" s="1"/>
      <c r="CD1038" s="1"/>
      <c r="CE1038" s="1"/>
      <c r="CF1038" s="1"/>
      <c r="CG1038" s="1"/>
      <c r="CH1038" s="1"/>
      <c r="CI1038" s="1"/>
      <c r="CJ1038" s="1"/>
      <c r="CK1038" s="1"/>
      <c r="CL1038" s="1"/>
      <c r="CM1038" s="1"/>
      <c r="CN1038" s="1"/>
      <c r="CO1038" s="1"/>
      <c r="CP1038" s="1"/>
      <c r="CQ1038" s="1"/>
      <c r="CR1038" s="1"/>
      <c r="CS1038" s="1"/>
      <c r="CT1038" s="1"/>
      <c r="CU1038" s="1"/>
      <c r="CV1038" s="1"/>
      <c r="CW1038" s="1"/>
      <c r="CX1038" s="1"/>
      <c r="CY1038" s="1"/>
      <c r="CZ1038" s="1"/>
      <c r="DA1038" s="1"/>
      <c r="DB1038" s="1"/>
      <c r="DC1038" s="1"/>
      <c r="DD1038" s="1"/>
      <c r="DE1038" s="1"/>
      <c r="DF1038" s="1"/>
      <c r="DG1038" s="1"/>
      <c r="DH1038" s="1"/>
      <c r="DI1038" s="1"/>
      <c r="DJ1038" s="1"/>
      <c r="DK1038" s="1"/>
      <c r="DL1038" s="1"/>
      <c r="DM1038" s="1"/>
      <c r="DN1038" s="1"/>
      <c r="DO1038" s="1"/>
    </row>
    <row r="1039" spans="1:119" x14ac:dyDescent="0.2">
      <c r="A1039" s="36"/>
      <c r="B1039" s="36"/>
      <c r="C1039" s="36"/>
      <c r="D1039" s="36"/>
      <c r="E1039" s="36"/>
      <c r="F1039" s="36"/>
      <c r="G1039" s="36"/>
      <c r="H1039" s="36"/>
      <c r="I1039" s="36"/>
      <c r="J1039" s="36"/>
      <c r="K1039" s="36"/>
      <c r="L1039" s="36"/>
      <c r="M1039" s="36"/>
      <c r="N1039" s="36"/>
      <c r="O1039" s="36"/>
      <c r="P1039" s="36"/>
      <c r="Q1039" s="36"/>
      <c r="R1039" s="36"/>
      <c r="S1039" s="36"/>
      <c r="T1039" s="36"/>
      <c r="U1039" s="36"/>
      <c r="V1039" s="36"/>
      <c r="W1039" s="36"/>
      <c r="X1039" s="36"/>
      <c r="BS1039" s="1"/>
      <c r="BT1039" s="1"/>
      <c r="BU1039" s="1"/>
      <c r="BV1039" s="1"/>
      <c r="BW1039" s="1"/>
      <c r="BX1039" s="1"/>
      <c r="BY1039" s="1"/>
      <c r="BZ1039" s="1"/>
      <c r="CA1039" s="1"/>
      <c r="CB1039" s="1"/>
      <c r="CC1039" s="1"/>
      <c r="CD1039" s="1"/>
      <c r="CE1039" s="1"/>
      <c r="CF1039" s="1"/>
      <c r="CG1039" s="1"/>
      <c r="CH1039" s="1"/>
      <c r="CI1039" s="1"/>
      <c r="CJ1039" s="1"/>
      <c r="CK1039" s="1"/>
      <c r="CL1039" s="1"/>
      <c r="CM1039" s="1"/>
      <c r="CN1039" s="1"/>
      <c r="CO1039" s="1"/>
      <c r="CP1039" s="1"/>
      <c r="CQ1039" s="1"/>
      <c r="CR1039" s="1"/>
      <c r="CS1039" s="1"/>
      <c r="CT1039" s="1"/>
      <c r="CU1039" s="1"/>
      <c r="CV1039" s="1"/>
      <c r="CW1039" s="1"/>
      <c r="CX1039" s="1"/>
      <c r="CY1039" s="1"/>
      <c r="CZ1039" s="1"/>
      <c r="DA1039" s="1"/>
      <c r="DB1039" s="1"/>
      <c r="DC1039" s="1"/>
      <c r="DD1039" s="1"/>
      <c r="DE1039" s="1"/>
      <c r="DF1039" s="1"/>
      <c r="DG1039" s="1"/>
      <c r="DH1039" s="1"/>
      <c r="DI1039" s="1"/>
      <c r="DJ1039" s="1"/>
      <c r="DK1039" s="1"/>
      <c r="DL1039" s="1"/>
      <c r="DM1039" s="1"/>
      <c r="DN1039" s="1"/>
      <c r="DO1039" s="1"/>
    </row>
    <row r="1040" spans="1:119" x14ac:dyDescent="0.2">
      <c r="A1040" s="36"/>
      <c r="B1040" s="36"/>
      <c r="C1040" s="36"/>
      <c r="D1040" s="36"/>
      <c r="E1040" s="36"/>
      <c r="F1040" s="36"/>
      <c r="G1040" s="36"/>
      <c r="H1040" s="36"/>
      <c r="I1040" s="36"/>
      <c r="J1040" s="36"/>
      <c r="K1040" s="36"/>
      <c r="L1040" s="36"/>
      <c r="M1040" s="36"/>
      <c r="N1040" s="36"/>
      <c r="O1040" s="36"/>
      <c r="P1040" s="36"/>
      <c r="Q1040" s="36"/>
      <c r="R1040" s="36"/>
      <c r="S1040" s="36"/>
      <c r="T1040" s="36"/>
      <c r="U1040" s="36"/>
      <c r="V1040" s="36"/>
      <c r="W1040" s="36"/>
      <c r="X1040" s="36"/>
      <c r="BS1040" s="1"/>
      <c r="BT1040" s="1"/>
      <c r="BU1040" s="1"/>
      <c r="BV1040" s="1"/>
      <c r="BW1040" s="1"/>
      <c r="BX1040" s="1"/>
      <c r="BY1040" s="1"/>
      <c r="BZ1040" s="1"/>
      <c r="CA1040" s="1"/>
      <c r="CB1040" s="1"/>
      <c r="CC1040" s="1"/>
      <c r="CD1040" s="1"/>
      <c r="CE1040" s="1"/>
      <c r="CF1040" s="1"/>
      <c r="CG1040" s="1"/>
      <c r="CH1040" s="1"/>
      <c r="CI1040" s="1"/>
      <c r="CJ1040" s="1"/>
      <c r="CK1040" s="1"/>
      <c r="CL1040" s="1"/>
      <c r="CM1040" s="1"/>
      <c r="CN1040" s="1"/>
      <c r="CO1040" s="1"/>
      <c r="CP1040" s="1"/>
      <c r="CQ1040" s="1"/>
      <c r="CR1040" s="1"/>
      <c r="CS1040" s="1"/>
      <c r="CT1040" s="1"/>
      <c r="CU1040" s="1"/>
      <c r="CV1040" s="1"/>
      <c r="CW1040" s="1"/>
      <c r="CX1040" s="1"/>
      <c r="CY1040" s="1"/>
      <c r="CZ1040" s="1"/>
      <c r="DA1040" s="1"/>
      <c r="DB1040" s="1"/>
      <c r="DC1040" s="1"/>
      <c r="DD1040" s="1"/>
      <c r="DE1040" s="1"/>
      <c r="DF1040" s="1"/>
      <c r="DG1040" s="1"/>
      <c r="DH1040" s="1"/>
      <c r="DI1040" s="1"/>
      <c r="DJ1040" s="1"/>
      <c r="DK1040" s="1"/>
      <c r="DL1040" s="1"/>
      <c r="DM1040" s="1"/>
      <c r="DN1040" s="1"/>
      <c r="DO1040" s="1"/>
    </row>
    <row r="1041" spans="1:119" x14ac:dyDescent="0.2">
      <c r="A1041" s="36"/>
      <c r="B1041" s="36"/>
      <c r="C1041" s="36"/>
      <c r="D1041" s="36"/>
      <c r="E1041" s="36"/>
      <c r="F1041" s="36"/>
      <c r="G1041" s="36"/>
      <c r="H1041" s="36"/>
      <c r="I1041" s="36"/>
      <c r="J1041" s="36"/>
      <c r="K1041" s="36"/>
      <c r="L1041" s="36"/>
      <c r="M1041" s="36"/>
      <c r="N1041" s="36"/>
      <c r="O1041" s="36"/>
      <c r="P1041" s="36"/>
      <c r="Q1041" s="36"/>
      <c r="R1041" s="36"/>
      <c r="S1041" s="36"/>
      <c r="T1041" s="36"/>
      <c r="U1041" s="36"/>
      <c r="V1041" s="36"/>
      <c r="W1041" s="36"/>
      <c r="X1041" s="36"/>
      <c r="BS1041" s="1"/>
      <c r="BT1041" s="1"/>
      <c r="BU1041" s="1"/>
      <c r="BV1041" s="1"/>
      <c r="BW1041" s="1"/>
      <c r="BX1041" s="1"/>
      <c r="BY1041" s="1"/>
      <c r="BZ1041" s="1"/>
      <c r="CA1041" s="1"/>
      <c r="CB1041" s="1"/>
      <c r="CC1041" s="1"/>
      <c r="CD1041" s="1"/>
      <c r="CE1041" s="1"/>
      <c r="CF1041" s="1"/>
      <c r="CG1041" s="1"/>
      <c r="CH1041" s="1"/>
      <c r="CI1041" s="1"/>
      <c r="CJ1041" s="1"/>
      <c r="CK1041" s="1"/>
      <c r="CL1041" s="1"/>
      <c r="CM1041" s="1"/>
      <c r="CN1041" s="1"/>
      <c r="CO1041" s="1"/>
      <c r="CP1041" s="1"/>
      <c r="CQ1041" s="1"/>
      <c r="CR1041" s="1"/>
      <c r="CS1041" s="1"/>
      <c r="CT1041" s="1"/>
      <c r="CU1041" s="1"/>
      <c r="CV1041" s="1"/>
      <c r="CW1041" s="1"/>
      <c r="CX1041" s="1"/>
      <c r="CY1041" s="1"/>
      <c r="CZ1041" s="1"/>
      <c r="DA1041" s="1"/>
      <c r="DB1041" s="1"/>
      <c r="DC1041" s="1"/>
      <c r="DD1041" s="1"/>
      <c r="DE1041" s="1"/>
      <c r="DF1041" s="1"/>
      <c r="DG1041" s="1"/>
      <c r="DH1041" s="1"/>
      <c r="DI1041" s="1"/>
      <c r="DJ1041" s="1"/>
      <c r="DK1041" s="1"/>
      <c r="DL1041" s="1"/>
      <c r="DM1041" s="1"/>
      <c r="DN1041" s="1"/>
      <c r="DO1041" s="1"/>
    </row>
    <row r="1042" spans="1:119" x14ac:dyDescent="0.2">
      <c r="A1042" s="36"/>
      <c r="B1042" s="36"/>
      <c r="C1042" s="36"/>
      <c r="D1042" s="36"/>
      <c r="E1042" s="36"/>
      <c r="F1042" s="36"/>
      <c r="G1042" s="36"/>
      <c r="H1042" s="36"/>
      <c r="I1042" s="36"/>
      <c r="J1042" s="36"/>
      <c r="K1042" s="36"/>
      <c r="L1042" s="36"/>
      <c r="M1042" s="36"/>
      <c r="N1042" s="36"/>
      <c r="O1042" s="36"/>
      <c r="P1042" s="36"/>
      <c r="Q1042" s="36"/>
      <c r="R1042" s="36"/>
      <c r="S1042" s="36"/>
      <c r="T1042" s="36"/>
      <c r="U1042" s="36"/>
      <c r="V1042" s="36"/>
      <c r="W1042" s="36"/>
      <c r="X1042" s="36"/>
      <c r="BS1042" s="1"/>
      <c r="BT1042" s="1"/>
      <c r="BU1042" s="1"/>
      <c r="BV1042" s="1"/>
      <c r="BW1042" s="1"/>
      <c r="BX1042" s="1"/>
      <c r="BY1042" s="1"/>
      <c r="BZ1042" s="1"/>
      <c r="CA1042" s="1"/>
      <c r="CB1042" s="1"/>
      <c r="CC1042" s="1"/>
      <c r="CD1042" s="1"/>
      <c r="CE1042" s="1"/>
      <c r="CF1042" s="1"/>
      <c r="CG1042" s="1"/>
      <c r="CH1042" s="1"/>
      <c r="CI1042" s="1"/>
      <c r="CJ1042" s="1"/>
      <c r="CK1042" s="1"/>
      <c r="CL1042" s="1"/>
      <c r="CM1042" s="1"/>
      <c r="CN1042" s="1"/>
      <c r="CO1042" s="1"/>
      <c r="CP1042" s="1"/>
      <c r="CQ1042" s="1"/>
      <c r="CR1042" s="1"/>
      <c r="CS1042" s="1"/>
      <c r="CT1042" s="1"/>
      <c r="CU1042" s="1"/>
      <c r="CV1042" s="1"/>
      <c r="CW1042" s="1"/>
      <c r="CX1042" s="1"/>
      <c r="CY1042" s="1"/>
      <c r="CZ1042" s="1"/>
      <c r="DA1042" s="1"/>
      <c r="DB1042" s="1"/>
      <c r="DC1042" s="1"/>
      <c r="DD1042" s="1"/>
      <c r="DE1042" s="1"/>
      <c r="DF1042" s="1"/>
      <c r="DG1042" s="1"/>
      <c r="DH1042" s="1"/>
      <c r="DI1042" s="1"/>
      <c r="DJ1042" s="1"/>
      <c r="DK1042" s="1"/>
      <c r="DL1042" s="1"/>
      <c r="DM1042" s="1"/>
      <c r="DN1042" s="1"/>
      <c r="DO1042" s="1"/>
    </row>
    <row r="1043" spans="1:119" x14ac:dyDescent="0.2">
      <c r="A1043" s="36"/>
      <c r="B1043" s="36"/>
      <c r="C1043" s="36"/>
      <c r="D1043" s="36"/>
      <c r="E1043" s="36"/>
      <c r="F1043" s="36"/>
      <c r="G1043" s="36"/>
      <c r="H1043" s="36"/>
      <c r="I1043" s="36"/>
      <c r="J1043" s="36"/>
      <c r="K1043" s="36"/>
      <c r="L1043" s="36"/>
      <c r="M1043" s="36"/>
      <c r="N1043" s="36"/>
      <c r="O1043" s="36"/>
      <c r="P1043" s="36"/>
      <c r="Q1043" s="36"/>
      <c r="R1043" s="36"/>
      <c r="S1043" s="36"/>
      <c r="T1043" s="36"/>
      <c r="U1043" s="36"/>
      <c r="V1043" s="36"/>
      <c r="W1043" s="36"/>
      <c r="X1043" s="36"/>
      <c r="BS1043" s="1"/>
      <c r="BT1043" s="1"/>
      <c r="BU1043" s="1"/>
      <c r="BV1043" s="1"/>
      <c r="BW1043" s="1"/>
      <c r="BX1043" s="1"/>
      <c r="BY1043" s="1"/>
      <c r="BZ1043" s="1"/>
      <c r="CA1043" s="1"/>
      <c r="CB1043" s="1"/>
      <c r="CC1043" s="1"/>
      <c r="CD1043" s="1"/>
      <c r="CE1043" s="1"/>
      <c r="CF1043" s="1"/>
      <c r="CG1043" s="1"/>
      <c r="CH1043" s="1"/>
      <c r="CI1043" s="1"/>
      <c r="CJ1043" s="1"/>
      <c r="CK1043" s="1"/>
      <c r="CL1043" s="1"/>
      <c r="CM1043" s="1"/>
      <c r="CN1043" s="1"/>
      <c r="CO1043" s="1"/>
      <c r="CP1043" s="1"/>
      <c r="CQ1043" s="1"/>
      <c r="CR1043" s="1"/>
      <c r="CS1043" s="1"/>
      <c r="CT1043" s="1"/>
      <c r="CU1043" s="1"/>
      <c r="CV1043" s="1"/>
      <c r="CW1043" s="1"/>
      <c r="CX1043" s="1"/>
      <c r="CY1043" s="1"/>
      <c r="CZ1043" s="1"/>
      <c r="DA1043" s="1"/>
      <c r="DB1043" s="1"/>
      <c r="DC1043" s="1"/>
      <c r="DD1043" s="1"/>
      <c r="DE1043" s="1"/>
      <c r="DF1043" s="1"/>
      <c r="DG1043" s="1"/>
      <c r="DH1043" s="1"/>
      <c r="DI1043" s="1"/>
      <c r="DJ1043" s="1"/>
      <c r="DK1043" s="1"/>
      <c r="DL1043" s="1"/>
      <c r="DM1043" s="1"/>
      <c r="DN1043" s="1"/>
      <c r="DO1043" s="1"/>
    </row>
    <row r="1044" spans="1:119" x14ac:dyDescent="0.2">
      <c r="A1044" s="36"/>
      <c r="B1044" s="36"/>
      <c r="C1044" s="36"/>
      <c r="D1044" s="36"/>
      <c r="E1044" s="36"/>
      <c r="F1044" s="36"/>
      <c r="G1044" s="36"/>
      <c r="H1044" s="36"/>
      <c r="I1044" s="36"/>
      <c r="J1044" s="36"/>
      <c r="K1044" s="36"/>
      <c r="L1044" s="36"/>
      <c r="M1044" s="36"/>
      <c r="N1044" s="36"/>
      <c r="O1044" s="36"/>
      <c r="P1044" s="36"/>
      <c r="Q1044" s="36"/>
      <c r="R1044" s="36"/>
      <c r="S1044" s="36"/>
      <c r="T1044" s="36"/>
      <c r="U1044" s="36"/>
      <c r="V1044" s="36"/>
      <c r="W1044" s="36"/>
      <c r="X1044" s="36"/>
      <c r="BS1044" s="1"/>
      <c r="BT1044" s="1"/>
      <c r="BU1044" s="1"/>
      <c r="BV1044" s="1"/>
      <c r="BW1044" s="1"/>
      <c r="BX1044" s="1"/>
      <c r="BY1044" s="1"/>
      <c r="BZ1044" s="1"/>
      <c r="CA1044" s="1"/>
      <c r="CB1044" s="1"/>
      <c r="CC1044" s="1"/>
      <c r="CD1044" s="1"/>
      <c r="CE1044" s="1"/>
      <c r="CF1044" s="1"/>
      <c r="CG1044" s="1"/>
      <c r="CH1044" s="1"/>
      <c r="CI1044" s="1"/>
      <c r="CJ1044" s="1"/>
      <c r="CK1044" s="1"/>
      <c r="CL1044" s="1"/>
      <c r="CM1044" s="1"/>
      <c r="CN1044" s="1"/>
      <c r="CO1044" s="1"/>
      <c r="CP1044" s="1"/>
      <c r="CQ1044" s="1"/>
      <c r="CR1044" s="1"/>
      <c r="CS1044" s="1"/>
      <c r="CT1044" s="1"/>
      <c r="CU1044" s="1"/>
      <c r="CV1044" s="1"/>
      <c r="CW1044" s="1"/>
      <c r="CX1044" s="1"/>
      <c r="CY1044" s="1"/>
      <c r="CZ1044" s="1"/>
      <c r="DA1044" s="1"/>
      <c r="DB1044" s="1"/>
      <c r="DC1044" s="1"/>
      <c r="DD1044" s="1"/>
      <c r="DE1044" s="1"/>
      <c r="DF1044" s="1"/>
      <c r="DG1044" s="1"/>
      <c r="DH1044" s="1"/>
      <c r="DI1044" s="1"/>
      <c r="DJ1044" s="1"/>
      <c r="DK1044" s="1"/>
      <c r="DL1044" s="1"/>
      <c r="DM1044" s="1"/>
      <c r="DN1044" s="1"/>
      <c r="DO1044" s="1"/>
    </row>
    <row r="1045" spans="1:119" x14ac:dyDescent="0.2">
      <c r="A1045" s="36"/>
      <c r="B1045" s="36"/>
      <c r="C1045" s="36"/>
      <c r="D1045" s="36"/>
      <c r="E1045" s="36"/>
      <c r="F1045" s="36"/>
      <c r="G1045" s="36"/>
      <c r="H1045" s="36"/>
      <c r="I1045" s="36"/>
      <c r="J1045" s="36"/>
      <c r="K1045" s="36"/>
      <c r="L1045" s="36"/>
      <c r="M1045" s="36"/>
      <c r="N1045" s="36"/>
      <c r="O1045" s="36"/>
      <c r="P1045" s="36"/>
      <c r="Q1045" s="36"/>
      <c r="R1045" s="36"/>
      <c r="S1045" s="36"/>
      <c r="T1045" s="36"/>
      <c r="U1045" s="36"/>
      <c r="V1045" s="36"/>
      <c r="W1045" s="36"/>
      <c r="X1045" s="36"/>
      <c r="BS1045" s="1"/>
      <c r="BT1045" s="1"/>
      <c r="BU1045" s="1"/>
      <c r="BV1045" s="1"/>
      <c r="BW1045" s="1"/>
      <c r="BX1045" s="1"/>
      <c r="BY1045" s="1"/>
      <c r="BZ1045" s="1"/>
      <c r="CA1045" s="1"/>
      <c r="CB1045" s="1"/>
      <c r="CC1045" s="1"/>
      <c r="CD1045" s="1"/>
      <c r="CE1045" s="1"/>
      <c r="CF1045" s="1"/>
      <c r="CG1045" s="1"/>
      <c r="CH1045" s="1"/>
      <c r="CI1045" s="1"/>
      <c r="CJ1045" s="1"/>
      <c r="CK1045" s="1"/>
      <c r="CL1045" s="1"/>
      <c r="CM1045" s="1"/>
      <c r="CN1045" s="1"/>
      <c r="CO1045" s="1"/>
      <c r="CP1045" s="1"/>
      <c r="CQ1045" s="1"/>
      <c r="CR1045" s="1"/>
      <c r="CS1045" s="1"/>
      <c r="CT1045" s="1"/>
      <c r="CU1045" s="1"/>
      <c r="CV1045" s="1"/>
      <c r="CW1045" s="1"/>
      <c r="CX1045" s="1"/>
      <c r="CY1045" s="1"/>
      <c r="CZ1045" s="1"/>
      <c r="DA1045" s="1"/>
      <c r="DB1045" s="1"/>
      <c r="DC1045" s="1"/>
      <c r="DD1045" s="1"/>
      <c r="DE1045" s="1"/>
      <c r="DF1045" s="1"/>
      <c r="DG1045" s="1"/>
      <c r="DH1045" s="1"/>
      <c r="DI1045" s="1"/>
      <c r="DJ1045" s="1"/>
      <c r="DK1045" s="1"/>
      <c r="DL1045" s="1"/>
      <c r="DM1045" s="1"/>
      <c r="DN1045" s="1"/>
      <c r="DO1045" s="1"/>
    </row>
    <row r="1046" spans="1:119" x14ac:dyDescent="0.2">
      <c r="A1046" s="36"/>
      <c r="B1046" s="36"/>
      <c r="C1046" s="36"/>
      <c r="D1046" s="36"/>
      <c r="E1046" s="36"/>
      <c r="F1046" s="36"/>
      <c r="G1046" s="36"/>
      <c r="H1046" s="36"/>
      <c r="I1046" s="36"/>
      <c r="J1046" s="36"/>
      <c r="K1046" s="36"/>
      <c r="L1046" s="36"/>
      <c r="M1046" s="36"/>
      <c r="N1046" s="36"/>
      <c r="O1046" s="36"/>
      <c r="P1046" s="36"/>
      <c r="Q1046" s="36"/>
      <c r="R1046" s="36"/>
      <c r="S1046" s="36"/>
      <c r="T1046" s="36"/>
      <c r="U1046" s="36"/>
      <c r="V1046" s="36"/>
      <c r="W1046" s="36"/>
      <c r="X1046" s="36"/>
      <c r="BS1046" s="1"/>
      <c r="BT1046" s="1"/>
      <c r="BU1046" s="1"/>
      <c r="BV1046" s="1"/>
      <c r="BW1046" s="1"/>
      <c r="BX1046" s="1"/>
      <c r="BY1046" s="1"/>
      <c r="BZ1046" s="1"/>
      <c r="CA1046" s="1"/>
      <c r="CB1046" s="1"/>
      <c r="CC1046" s="1"/>
      <c r="CD1046" s="1"/>
      <c r="CE1046" s="1"/>
      <c r="CF1046" s="1"/>
      <c r="CG1046" s="1"/>
      <c r="CH1046" s="1"/>
      <c r="CI1046" s="1"/>
      <c r="CJ1046" s="1"/>
      <c r="CK1046" s="1"/>
      <c r="CL1046" s="1"/>
      <c r="CM1046" s="1"/>
      <c r="CN1046" s="1"/>
      <c r="CO1046" s="1"/>
      <c r="CP1046" s="1"/>
      <c r="CQ1046" s="1"/>
      <c r="CR1046" s="1"/>
      <c r="CS1046" s="1"/>
      <c r="CT1046" s="1"/>
      <c r="CU1046" s="1"/>
      <c r="CV1046" s="1"/>
      <c r="CW1046" s="1"/>
      <c r="CX1046" s="1"/>
      <c r="CY1046" s="1"/>
      <c r="CZ1046" s="1"/>
      <c r="DA1046" s="1"/>
      <c r="DB1046" s="1"/>
      <c r="DC1046" s="1"/>
      <c r="DD1046" s="1"/>
      <c r="DE1046" s="1"/>
      <c r="DF1046" s="1"/>
      <c r="DG1046" s="1"/>
      <c r="DH1046" s="1"/>
      <c r="DI1046" s="1"/>
      <c r="DJ1046" s="1"/>
      <c r="DK1046" s="1"/>
      <c r="DL1046" s="1"/>
      <c r="DM1046" s="1"/>
      <c r="DN1046" s="1"/>
      <c r="DO1046" s="1"/>
    </row>
    <row r="1047" spans="1:119" x14ac:dyDescent="0.2">
      <c r="A1047" s="36"/>
      <c r="B1047" s="36"/>
      <c r="C1047" s="36"/>
      <c r="D1047" s="36"/>
      <c r="E1047" s="36"/>
      <c r="F1047" s="36"/>
      <c r="G1047" s="36"/>
      <c r="H1047" s="36"/>
      <c r="I1047" s="36"/>
      <c r="J1047" s="36"/>
      <c r="K1047" s="36"/>
      <c r="L1047" s="36"/>
      <c r="M1047" s="36"/>
      <c r="N1047" s="36"/>
      <c r="O1047" s="36"/>
      <c r="P1047" s="36"/>
      <c r="Q1047" s="36"/>
      <c r="R1047" s="36"/>
      <c r="S1047" s="36"/>
      <c r="T1047" s="36"/>
      <c r="U1047" s="36"/>
      <c r="V1047" s="36"/>
      <c r="W1047" s="36"/>
      <c r="X1047" s="36"/>
      <c r="BS1047" s="1"/>
      <c r="BT1047" s="1"/>
      <c r="BU1047" s="1"/>
      <c r="BV1047" s="1"/>
      <c r="BW1047" s="1"/>
      <c r="BX1047" s="1"/>
      <c r="BY1047" s="1"/>
      <c r="BZ1047" s="1"/>
      <c r="CA1047" s="1"/>
      <c r="CB1047" s="1"/>
      <c r="CC1047" s="1"/>
      <c r="CD1047" s="1"/>
      <c r="CE1047" s="1"/>
      <c r="CF1047" s="1"/>
      <c r="CG1047" s="1"/>
      <c r="CH1047" s="1"/>
      <c r="CI1047" s="1"/>
      <c r="CJ1047" s="1"/>
      <c r="CK1047" s="1"/>
      <c r="CL1047" s="1"/>
      <c r="CM1047" s="1"/>
      <c r="CN1047" s="1"/>
      <c r="CO1047" s="1"/>
      <c r="CP1047" s="1"/>
      <c r="CQ1047" s="1"/>
      <c r="CR1047" s="1"/>
      <c r="CS1047" s="1"/>
      <c r="CT1047" s="1"/>
      <c r="CU1047" s="1"/>
      <c r="CV1047" s="1"/>
      <c r="CW1047" s="1"/>
      <c r="CX1047" s="1"/>
      <c r="CY1047" s="1"/>
      <c r="CZ1047" s="1"/>
      <c r="DA1047" s="1"/>
      <c r="DB1047" s="1"/>
      <c r="DC1047" s="1"/>
      <c r="DD1047" s="1"/>
      <c r="DE1047" s="1"/>
      <c r="DF1047" s="1"/>
      <c r="DG1047" s="1"/>
      <c r="DH1047" s="1"/>
      <c r="DI1047" s="1"/>
      <c r="DJ1047" s="1"/>
      <c r="DK1047" s="1"/>
      <c r="DL1047" s="1"/>
      <c r="DM1047" s="1"/>
      <c r="DN1047" s="1"/>
      <c r="DO1047" s="1"/>
    </row>
    <row r="1048" spans="1:119" x14ac:dyDescent="0.2">
      <c r="A1048" s="36"/>
      <c r="B1048" s="36"/>
      <c r="C1048" s="36"/>
      <c r="D1048" s="36"/>
      <c r="E1048" s="36"/>
      <c r="F1048" s="36"/>
      <c r="G1048" s="36"/>
      <c r="H1048" s="36"/>
      <c r="I1048" s="36"/>
      <c r="J1048" s="36"/>
      <c r="K1048" s="36"/>
      <c r="L1048" s="36"/>
      <c r="M1048" s="36"/>
      <c r="N1048" s="36"/>
      <c r="O1048" s="36"/>
      <c r="P1048" s="36"/>
      <c r="Q1048" s="36"/>
      <c r="R1048" s="36"/>
      <c r="S1048" s="36"/>
      <c r="T1048" s="36"/>
      <c r="U1048" s="36"/>
      <c r="V1048" s="36"/>
      <c r="W1048" s="36"/>
      <c r="X1048" s="36"/>
      <c r="BS1048" s="1"/>
      <c r="BT1048" s="1"/>
      <c r="BU1048" s="1"/>
      <c r="BV1048" s="1"/>
      <c r="BW1048" s="1"/>
      <c r="BX1048" s="1"/>
      <c r="BY1048" s="1"/>
      <c r="BZ1048" s="1"/>
      <c r="CA1048" s="1"/>
      <c r="CB1048" s="1"/>
      <c r="CC1048" s="1"/>
      <c r="CD1048" s="1"/>
      <c r="CE1048" s="1"/>
      <c r="CF1048" s="1"/>
      <c r="CG1048" s="1"/>
      <c r="CH1048" s="1"/>
      <c r="CI1048" s="1"/>
      <c r="CJ1048" s="1"/>
      <c r="CK1048" s="1"/>
      <c r="CL1048" s="1"/>
      <c r="CM1048" s="1"/>
      <c r="CN1048" s="1"/>
      <c r="CO1048" s="1"/>
      <c r="CP1048" s="1"/>
      <c r="CQ1048" s="1"/>
      <c r="CR1048" s="1"/>
      <c r="CS1048" s="1"/>
      <c r="CT1048" s="1"/>
      <c r="CU1048" s="1"/>
      <c r="CV1048" s="1"/>
      <c r="CW1048" s="1"/>
      <c r="CX1048" s="1"/>
      <c r="CY1048" s="1"/>
      <c r="CZ1048" s="1"/>
      <c r="DA1048" s="1"/>
      <c r="DB1048" s="1"/>
      <c r="DC1048" s="1"/>
      <c r="DD1048" s="1"/>
      <c r="DE1048" s="1"/>
      <c r="DF1048" s="1"/>
      <c r="DG1048" s="1"/>
      <c r="DH1048" s="1"/>
      <c r="DI1048" s="1"/>
      <c r="DJ1048" s="1"/>
      <c r="DK1048" s="1"/>
      <c r="DL1048" s="1"/>
      <c r="DM1048" s="1"/>
      <c r="DN1048" s="1"/>
      <c r="DO1048" s="1"/>
    </row>
    <row r="1049" spans="1:119" x14ac:dyDescent="0.2">
      <c r="A1049" s="36"/>
      <c r="B1049" s="36"/>
      <c r="C1049" s="36"/>
      <c r="D1049" s="36"/>
      <c r="E1049" s="36"/>
      <c r="F1049" s="36"/>
      <c r="G1049" s="36"/>
      <c r="H1049" s="36"/>
      <c r="I1049" s="36"/>
      <c r="J1049" s="36"/>
      <c r="K1049" s="36"/>
      <c r="L1049" s="36"/>
      <c r="M1049" s="36"/>
      <c r="N1049" s="36"/>
      <c r="O1049" s="36"/>
      <c r="P1049" s="36"/>
      <c r="Q1049" s="36"/>
      <c r="R1049" s="36"/>
      <c r="S1049" s="36"/>
      <c r="T1049" s="36"/>
      <c r="U1049" s="36"/>
      <c r="V1049" s="36"/>
      <c r="W1049" s="36"/>
      <c r="X1049" s="36"/>
      <c r="BS1049" s="1"/>
      <c r="BT1049" s="1"/>
      <c r="BU1049" s="1"/>
      <c r="BV1049" s="1"/>
      <c r="BW1049" s="1"/>
      <c r="BX1049" s="1"/>
      <c r="BY1049" s="1"/>
      <c r="BZ1049" s="1"/>
      <c r="CA1049" s="1"/>
      <c r="CB1049" s="1"/>
      <c r="CC1049" s="1"/>
      <c r="CD1049" s="1"/>
      <c r="CE1049" s="1"/>
      <c r="CF1049" s="1"/>
      <c r="CG1049" s="1"/>
      <c r="CH1049" s="1"/>
      <c r="CI1049" s="1"/>
      <c r="CJ1049" s="1"/>
      <c r="CK1049" s="1"/>
      <c r="CL1049" s="1"/>
      <c r="CM1049" s="1"/>
      <c r="CN1049" s="1"/>
      <c r="CO1049" s="1"/>
      <c r="CP1049" s="1"/>
      <c r="CQ1049" s="1"/>
      <c r="CR1049" s="1"/>
      <c r="CS1049" s="1"/>
      <c r="CT1049" s="1"/>
      <c r="CU1049" s="1"/>
      <c r="CV1049" s="1"/>
      <c r="CW1049" s="1"/>
      <c r="CX1049" s="1"/>
      <c r="CY1049" s="1"/>
      <c r="CZ1049" s="1"/>
      <c r="DA1049" s="1"/>
      <c r="DB1049" s="1"/>
      <c r="DC1049" s="1"/>
      <c r="DD1049" s="1"/>
      <c r="DE1049" s="1"/>
      <c r="DF1049" s="1"/>
      <c r="DG1049" s="1"/>
      <c r="DH1049" s="1"/>
      <c r="DI1049" s="1"/>
      <c r="DJ1049" s="1"/>
      <c r="DK1049" s="1"/>
      <c r="DL1049" s="1"/>
      <c r="DM1049" s="1"/>
      <c r="DN1049" s="1"/>
      <c r="DO1049" s="1"/>
    </row>
    <row r="1050" spans="1:119" x14ac:dyDescent="0.2">
      <c r="A1050" s="36"/>
      <c r="B1050" s="36"/>
      <c r="C1050" s="36"/>
      <c r="D1050" s="36"/>
      <c r="E1050" s="36"/>
      <c r="F1050" s="36"/>
      <c r="G1050" s="36"/>
      <c r="H1050" s="36"/>
      <c r="I1050" s="36"/>
      <c r="J1050" s="36"/>
      <c r="K1050" s="36"/>
      <c r="L1050" s="36"/>
      <c r="M1050" s="36"/>
      <c r="N1050" s="36"/>
      <c r="O1050" s="36"/>
      <c r="P1050" s="36"/>
      <c r="Q1050" s="36"/>
      <c r="R1050" s="36"/>
      <c r="S1050" s="36"/>
      <c r="T1050" s="36"/>
      <c r="U1050" s="36"/>
      <c r="V1050" s="36"/>
      <c r="W1050" s="36"/>
      <c r="X1050" s="36"/>
      <c r="BS1050" s="1"/>
      <c r="BT1050" s="1"/>
      <c r="BU1050" s="1"/>
      <c r="BV1050" s="1"/>
      <c r="BW1050" s="1"/>
      <c r="BX1050" s="1"/>
      <c r="BY1050" s="1"/>
      <c r="BZ1050" s="1"/>
      <c r="CA1050" s="1"/>
      <c r="CB1050" s="1"/>
      <c r="CC1050" s="1"/>
      <c r="CD1050" s="1"/>
      <c r="CE1050" s="1"/>
      <c r="CF1050" s="1"/>
      <c r="CG1050" s="1"/>
      <c r="CH1050" s="1"/>
      <c r="CI1050" s="1"/>
      <c r="CJ1050" s="1"/>
      <c r="CK1050" s="1"/>
      <c r="CL1050" s="1"/>
      <c r="CM1050" s="1"/>
      <c r="CN1050" s="1"/>
      <c r="CO1050" s="1"/>
      <c r="CP1050" s="1"/>
      <c r="CQ1050" s="1"/>
      <c r="CR1050" s="1"/>
      <c r="CS1050" s="1"/>
      <c r="CT1050" s="1"/>
      <c r="CU1050" s="1"/>
      <c r="CV1050" s="1"/>
      <c r="CW1050" s="1"/>
      <c r="CX1050" s="1"/>
      <c r="CY1050" s="1"/>
      <c r="CZ1050" s="1"/>
      <c r="DA1050" s="1"/>
      <c r="DB1050" s="1"/>
      <c r="DC1050" s="1"/>
      <c r="DD1050" s="1"/>
      <c r="DE1050" s="1"/>
      <c r="DF1050" s="1"/>
      <c r="DG1050" s="1"/>
      <c r="DH1050" s="1"/>
      <c r="DI1050" s="1"/>
      <c r="DJ1050" s="1"/>
      <c r="DK1050" s="1"/>
      <c r="DL1050" s="1"/>
      <c r="DM1050" s="1"/>
      <c r="DN1050" s="1"/>
      <c r="DO1050" s="1"/>
    </row>
    <row r="1051" spans="1:119" x14ac:dyDescent="0.2">
      <c r="A1051" s="36"/>
      <c r="B1051" s="36"/>
      <c r="C1051" s="36"/>
      <c r="D1051" s="36"/>
      <c r="E1051" s="36"/>
      <c r="F1051" s="36"/>
      <c r="G1051" s="36"/>
      <c r="H1051" s="36"/>
      <c r="I1051" s="36"/>
      <c r="J1051" s="36"/>
      <c r="K1051" s="36"/>
      <c r="L1051" s="36"/>
      <c r="M1051" s="36"/>
      <c r="N1051" s="36"/>
      <c r="O1051" s="36"/>
      <c r="P1051" s="36"/>
      <c r="Q1051" s="36"/>
      <c r="R1051" s="36"/>
      <c r="S1051" s="36"/>
      <c r="T1051" s="36"/>
      <c r="U1051" s="36"/>
      <c r="V1051" s="36"/>
      <c r="W1051" s="36"/>
      <c r="X1051" s="36"/>
      <c r="BS1051" s="1"/>
      <c r="BT1051" s="1"/>
      <c r="BU1051" s="1"/>
      <c r="BV1051" s="1"/>
      <c r="BW1051" s="1"/>
      <c r="BX1051" s="1"/>
      <c r="BY1051" s="1"/>
      <c r="BZ1051" s="1"/>
      <c r="CA1051" s="1"/>
      <c r="CB1051" s="1"/>
      <c r="CC1051" s="1"/>
      <c r="CD1051" s="1"/>
      <c r="CE1051" s="1"/>
      <c r="CF1051" s="1"/>
      <c r="CG1051" s="1"/>
      <c r="CH1051" s="1"/>
      <c r="CI1051" s="1"/>
      <c r="CJ1051" s="1"/>
      <c r="CK1051" s="1"/>
      <c r="CL1051" s="1"/>
      <c r="CM1051" s="1"/>
      <c r="CN1051" s="1"/>
      <c r="CO1051" s="1"/>
      <c r="CP1051" s="1"/>
      <c r="CQ1051" s="1"/>
      <c r="CR1051" s="1"/>
      <c r="CS1051" s="1"/>
      <c r="CT1051" s="1"/>
      <c r="CU1051" s="1"/>
      <c r="CV1051" s="1"/>
      <c r="CW1051" s="1"/>
      <c r="CX1051" s="1"/>
      <c r="CY1051" s="1"/>
      <c r="CZ1051" s="1"/>
      <c r="DA1051" s="1"/>
      <c r="DB1051" s="1"/>
      <c r="DC1051" s="1"/>
      <c r="DD1051" s="1"/>
      <c r="DE1051" s="1"/>
      <c r="DF1051" s="1"/>
      <c r="DG1051" s="1"/>
      <c r="DH1051" s="1"/>
      <c r="DI1051" s="1"/>
      <c r="DJ1051" s="1"/>
      <c r="DK1051" s="1"/>
      <c r="DL1051" s="1"/>
      <c r="DM1051" s="1"/>
      <c r="DN1051" s="1"/>
      <c r="DO1051" s="1"/>
    </row>
    <row r="1052" spans="1:119" x14ac:dyDescent="0.2">
      <c r="A1052" s="36"/>
      <c r="B1052" s="36"/>
      <c r="C1052" s="36"/>
      <c r="D1052" s="36"/>
      <c r="E1052" s="36"/>
      <c r="F1052" s="36"/>
      <c r="G1052" s="36"/>
      <c r="H1052" s="36"/>
      <c r="I1052" s="36"/>
      <c r="J1052" s="36"/>
      <c r="K1052" s="36"/>
      <c r="L1052" s="36"/>
      <c r="M1052" s="36"/>
      <c r="N1052" s="36"/>
      <c r="O1052" s="36"/>
      <c r="P1052" s="36"/>
      <c r="Q1052" s="36"/>
      <c r="R1052" s="36"/>
      <c r="S1052" s="36"/>
      <c r="T1052" s="36"/>
      <c r="U1052" s="36"/>
      <c r="V1052" s="36"/>
      <c r="W1052" s="36"/>
      <c r="X1052" s="36"/>
      <c r="BS1052" s="1"/>
      <c r="BT1052" s="1"/>
      <c r="BU1052" s="1"/>
      <c r="BV1052" s="1"/>
      <c r="BW1052" s="1"/>
      <c r="BX1052" s="1"/>
      <c r="BY1052" s="1"/>
      <c r="BZ1052" s="1"/>
      <c r="CA1052" s="1"/>
      <c r="CB1052" s="1"/>
      <c r="CC1052" s="1"/>
      <c r="CD1052" s="1"/>
      <c r="CE1052" s="1"/>
      <c r="CF1052" s="1"/>
      <c r="CG1052" s="1"/>
      <c r="CH1052" s="1"/>
      <c r="CI1052" s="1"/>
      <c r="CJ1052" s="1"/>
      <c r="CK1052" s="1"/>
      <c r="CL1052" s="1"/>
      <c r="CM1052" s="1"/>
      <c r="CN1052" s="1"/>
      <c r="CO1052" s="1"/>
      <c r="CP1052" s="1"/>
      <c r="CQ1052" s="1"/>
      <c r="CR1052" s="1"/>
      <c r="CS1052" s="1"/>
      <c r="CT1052" s="1"/>
      <c r="CU1052" s="1"/>
      <c r="CV1052" s="1"/>
      <c r="CW1052" s="1"/>
      <c r="CX1052" s="1"/>
      <c r="CY1052" s="1"/>
      <c r="CZ1052" s="1"/>
      <c r="DA1052" s="1"/>
      <c r="DB1052" s="1"/>
      <c r="DC1052" s="1"/>
      <c r="DD1052" s="1"/>
      <c r="DE1052" s="1"/>
      <c r="DF1052" s="1"/>
      <c r="DG1052" s="1"/>
      <c r="DH1052" s="1"/>
      <c r="DI1052" s="1"/>
      <c r="DJ1052" s="1"/>
      <c r="DK1052" s="1"/>
      <c r="DL1052" s="1"/>
      <c r="DM1052" s="1"/>
      <c r="DN1052" s="1"/>
      <c r="DO1052" s="1"/>
    </row>
    <row r="1053" spans="1:119" x14ac:dyDescent="0.2">
      <c r="A1053" s="36"/>
      <c r="B1053" s="36"/>
      <c r="C1053" s="36"/>
      <c r="D1053" s="36"/>
      <c r="E1053" s="36"/>
      <c r="F1053" s="36"/>
      <c r="G1053" s="36"/>
      <c r="H1053" s="36"/>
      <c r="I1053" s="36"/>
      <c r="J1053" s="36"/>
      <c r="K1053" s="36"/>
      <c r="L1053" s="36"/>
      <c r="M1053" s="36"/>
      <c r="N1053" s="36"/>
      <c r="O1053" s="36"/>
      <c r="P1053" s="36"/>
      <c r="Q1053" s="36"/>
      <c r="R1053" s="36"/>
      <c r="S1053" s="36"/>
      <c r="T1053" s="36"/>
      <c r="U1053" s="36"/>
      <c r="V1053" s="36"/>
      <c r="W1053" s="36"/>
      <c r="X1053" s="36"/>
      <c r="BS1053" s="1"/>
      <c r="BT1053" s="1"/>
      <c r="BU1053" s="1"/>
      <c r="BV1053" s="1"/>
      <c r="BW1053" s="1"/>
      <c r="BX1053" s="1"/>
      <c r="BY1053" s="1"/>
      <c r="BZ1053" s="1"/>
      <c r="CA1053" s="1"/>
      <c r="CB1053" s="1"/>
      <c r="CC1053" s="1"/>
      <c r="CD1053" s="1"/>
      <c r="CE1053" s="1"/>
      <c r="CF1053" s="1"/>
      <c r="CG1053" s="1"/>
      <c r="CH1053" s="1"/>
      <c r="CI1053" s="1"/>
      <c r="CJ1053" s="1"/>
      <c r="CK1053" s="1"/>
      <c r="CL1053" s="1"/>
      <c r="CM1053" s="1"/>
      <c r="CN1053" s="1"/>
      <c r="CO1053" s="1"/>
      <c r="CP1053" s="1"/>
      <c r="CQ1053" s="1"/>
      <c r="CR1053" s="1"/>
      <c r="CS1053" s="1"/>
      <c r="CT1053" s="1"/>
      <c r="CU1053" s="1"/>
      <c r="CV1053" s="1"/>
      <c r="CW1053" s="1"/>
      <c r="CX1053" s="1"/>
      <c r="CY1053" s="1"/>
      <c r="CZ1053" s="1"/>
      <c r="DA1053" s="1"/>
      <c r="DB1053" s="1"/>
      <c r="DC1053" s="1"/>
      <c r="DD1053" s="1"/>
      <c r="DE1053" s="1"/>
      <c r="DF1053" s="1"/>
      <c r="DG1053" s="1"/>
      <c r="DH1053" s="1"/>
      <c r="DI1053" s="1"/>
      <c r="DJ1053" s="1"/>
      <c r="DK1053" s="1"/>
      <c r="DL1053" s="1"/>
      <c r="DM1053" s="1"/>
      <c r="DN1053" s="1"/>
      <c r="DO1053" s="1"/>
    </row>
    <row r="1054" spans="1:119" x14ac:dyDescent="0.2">
      <c r="A1054" s="36"/>
      <c r="B1054" s="36"/>
      <c r="C1054" s="36"/>
      <c r="D1054" s="36"/>
      <c r="E1054" s="36"/>
      <c r="F1054" s="36"/>
      <c r="G1054" s="36"/>
      <c r="H1054" s="36"/>
      <c r="I1054" s="36"/>
      <c r="J1054" s="36"/>
      <c r="K1054" s="36"/>
      <c r="L1054" s="36"/>
      <c r="M1054" s="36"/>
      <c r="N1054" s="36"/>
      <c r="O1054" s="36"/>
      <c r="P1054" s="36"/>
      <c r="Q1054" s="36"/>
      <c r="R1054" s="36"/>
      <c r="S1054" s="36"/>
      <c r="T1054" s="36"/>
      <c r="U1054" s="36"/>
      <c r="V1054" s="36"/>
      <c r="W1054" s="36"/>
      <c r="X1054" s="36"/>
      <c r="BS1054" s="1"/>
      <c r="BT1054" s="1"/>
      <c r="BU1054" s="1"/>
      <c r="BV1054" s="1"/>
      <c r="BW1054" s="1"/>
      <c r="BX1054" s="1"/>
      <c r="BY1054" s="1"/>
      <c r="BZ1054" s="1"/>
      <c r="CA1054" s="1"/>
      <c r="CB1054" s="1"/>
      <c r="CC1054" s="1"/>
      <c r="CD1054" s="1"/>
      <c r="CE1054" s="1"/>
      <c r="CF1054" s="1"/>
      <c r="CG1054" s="1"/>
      <c r="CH1054" s="1"/>
      <c r="CI1054" s="1"/>
      <c r="CJ1054" s="1"/>
      <c r="CK1054" s="1"/>
      <c r="CL1054" s="1"/>
      <c r="CM1054" s="1"/>
      <c r="CN1054" s="1"/>
      <c r="CO1054" s="1"/>
      <c r="CP1054" s="1"/>
      <c r="CQ1054" s="1"/>
      <c r="CR1054" s="1"/>
      <c r="CS1054" s="1"/>
      <c r="CT1054" s="1"/>
      <c r="CU1054" s="1"/>
      <c r="CV1054" s="1"/>
      <c r="CW1054" s="1"/>
      <c r="CX1054" s="1"/>
      <c r="CY1054" s="1"/>
      <c r="CZ1054" s="1"/>
      <c r="DA1054" s="1"/>
      <c r="DB1054" s="1"/>
      <c r="DC1054" s="1"/>
      <c r="DD1054" s="1"/>
      <c r="DE1054" s="1"/>
      <c r="DF1054" s="1"/>
      <c r="DG1054" s="1"/>
      <c r="DH1054" s="1"/>
      <c r="DI1054" s="1"/>
      <c r="DJ1054" s="1"/>
      <c r="DK1054" s="1"/>
      <c r="DL1054" s="1"/>
      <c r="DM1054" s="1"/>
      <c r="DN1054" s="1"/>
      <c r="DO1054" s="1"/>
    </row>
    <row r="1055" spans="1:119" x14ac:dyDescent="0.2">
      <c r="A1055" s="36"/>
      <c r="B1055" s="36"/>
      <c r="C1055" s="36"/>
      <c r="D1055" s="36"/>
      <c r="E1055" s="36"/>
      <c r="F1055" s="36"/>
      <c r="G1055" s="36"/>
      <c r="H1055" s="36"/>
      <c r="I1055" s="36"/>
      <c r="J1055" s="36"/>
      <c r="K1055" s="36"/>
      <c r="L1055" s="36"/>
      <c r="M1055" s="36"/>
      <c r="N1055" s="36"/>
      <c r="O1055" s="36"/>
      <c r="P1055" s="36"/>
      <c r="Q1055" s="36"/>
      <c r="R1055" s="36"/>
      <c r="S1055" s="36"/>
      <c r="T1055" s="36"/>
      <c r="U1055" s="36"/>
      <c r="V1055" s="36"/>
      <c r="W1055" s="36"/>
      <c r="X1055" s="36"/>
      <c r="BS1055" s="1"/>
      <c r="BT1055" s="1"/>
      <c r="BU1055" s="1"/>
      <c r="BV1055" s="1"/>
      <c r="BW1055" s="1"/>
      <c r="BX1055" s="1"/>
      <c r="BY1055" s="1"/>
      <c r="BZ1055" s="1"/>
      <c r="CA1055" s="1"/>
      <c r="CB1055" s="1"/>
      <c r="CC1055" s="1"/>
      <c r="CD1055" s="1"/>
      <c r="CE1055" s="1"/>
      <c r="CF1055" s="1"/>
      <c r="CG1055" s="1"/>
      <c r="CH1055" s="1"/>
      <c r="CI1055" s="1"/>
      <c r="CJ1055" s="1"/>
      <c r="CK1055" s="1"/>
      <c r="CL1055" s="1"/>
      <c r="CM1055" s="1"/>
      <c r="CN1055" s="1"/>
      <c r="CO1055" s="1"/>
      <c r="CP1055" s="1"/>
      <c r="CQ1055" s="1"/>
      <c r="CR1055" s="1"/>
      <c r="CS1055" s="1"/>
      <c r="CT1055" s="1"/>
      <c r="CU1055" s="1"/>
      <c r="CV1055" s="1"/>
      <c r="CW1055" s="1"/>
      <c r="CX1055" s="1"/>
      <c r="CY1055" s="1"/>
      <c r="CZ1055" s="1"/>
      <c r="DA1055" s="1"/>
      <c r="DB1055" s="1"/>
      <c r="DC1055" s="1"/>
      <c r="DD1055" s="1"/>
      <c r="DE1055" s="1"/>
      <c r="DF1055" s="1"/>
      <c r="DG1055" s="1"/>
      <c r="DH1055" s="1"/>
      <c r="DI1055" s="1"/>
      <c r="DJ1055" s="1"/>
      <c r="DK1055" s="1"/>
      <c r="DL1055" s="1"/>
      <c r="DM1055" s="1"/>
      <c r="DN1055" s="1"/>
      <c r="DO1055" s="1"/>
    </row>
    <row r="1056" spans="1:119" x14ac:dyDescent="0.2">
      <c r="A1056" s="36"/>
      <c r="B1056" s="36"/>
      <c r="C1056" s="36"/>
      <c r="D1056" s="36"/>
      <c r="E1056" s="36"/>
      <c r="F1056" s="36"/>
      <c r="G1056" s="36"/>
      <c r="H1056" s="36"/>
      <c r="I1056" s="36"/>
      <c r="J1056" s="36"/>
      <c r="K1056" s="36"/>
      <c r="L1056" s="36"/>
      <c r="M1056" s="36"/>
      <c r="N1056" s="36"/>
      <c r="O1056" s="36"/>
      <c r="P1056" s="36"/>
      <c r="Q1056" s="36"/>
      <c r="R1056" s="36"/>
      <c r="S1056" s="36"/>
      <c r="T1056" s="36"/>
      <c r="U1056" s="36"/>
      <c r="V1056" s="36"/>
      <c r="W1056" s="36"/>
      <c r="X1056" s="36"/>
      <c r="BS1056" s="1"/>
      <c r="BT1056" s="1"/>
      <c r="BU1056" s="1"/>
      <c r="BV1056" s="1"/>
      <c r="BW1056" s="1"/>
      <c r="BX1056" s="1"/>
      <c r="BY1056" s="1"/>
      <c r="BZ1056" s="1"/>
      <c r="CA1056" s="1"/>
      <c r="CB1056" s="1"/>
      <c r="CC1056" s="1"/>
      <c r="CD1056" s="1"/>
      <c r="CE1056" s="1"/>
      <c r="CF1056" s="1"/>
      <c r="CG1056" s="1"/>
      <c r="CH1056" s="1"/>
      <c r="CI1056" s="1"/>
      <c r="CJ1056" s="1"/>
      <c r="CK1056" s="1"/>
      <c r="CL1056" s="1"/>
      <c r="CM1056" s="1"/>
      <c r="CN1056" s="1"/>
      <c r="CO1056" s="1"/>
      <c r="CP1056" s="1"/>
      <c r="CQ1056" s="1"/>
      <c r="CR1056" s="1"/>
      <c r="CS1056" s="1"/>
      <c r="CT1056" s="1"/>
      <c r="CU1056" s="1"/>
      <c r="CV1056" s="1"/>
      <c r="CW1056" s="1"/>
      <c r="CX1056" s="1"/>
      <c r="CY1056" s="1"/>
      <c r="CZ1056" s="1"/>
      <c r="DA1056" s="1"/>
      <c r="DB1056" s="1"/>
      <c r="DC1056" s="1"/>
      <c r="DD1056" s="1"/>
      <c r="DE1056" s="1"/>
      <c r="DF1056" s="1"/>
      <c r="DG1056" s="1"/>
      <c r="DH1056" s="1"/>
      <c r="DI1056" s="1"/>
      <c r="DJ1056" s="1"/>
      <c r="DK1056" s="1"/>
      <c r="DL1056" s="1"/>
      <c r="DM1056" s="1"/>
      <c r="DN1056" s="1"/>
      <c r="DO1056" s="1"/>
    </row>
    <row r="1057" spans="1:119" x14ac:dyDescent="0.2">
      <c r="A1057" s="36"/>
      <c r="B1057" s="36"/>
      <c r="C1057" s="36"/>
      <c r="D1057" s="36"/>
      <c r="E1057" s="36"/>
      <c r="F1057" s="36"/>
      <c r="G1057" s="36"/>
      <c r="H1057" s="36"/>
      <c r="I1057" s="36"/>
      <c r="J1057" s="36"/>
      <c r="K1057" s="36"/>
      <c r="L1057" s="36"/>
      <c r="M1057" s="36"/>
      <c r="N1057" s="36"/>
      <c r="O1057" s="36"/>
      <c r="P1057" s="36"/>
      <c r="Q1057" s="36"/>
      <c r="R1057" s="36"/>
      <c r="S1057" s="36"/>
      <c r="T1057" s="36"/>
      <c r="U1057" s="36"/>
      <c r="V1057" s="36"/>
      <c r="W1057" s="36"/>
      <c r="X1057" s="36"/>
      <c r="BS1057" s="1"/>
      <c r="BT1057" s="1"/>
      <c r="BU1057" s="1"/>
      <c r="BV1057" s="1"/>
      <c r="BW1057" s="1"/>
      <c r="BX1057" s="1"/>
      <c r="BY1057" s="1"/>
      <c r="BZ1057" s="1"/>
      <c r="CA1057" s="1"/>
      <c r="CB1057" s="1"/>
      <c r="CC1057" s="1"/>
      <c r="CD1057" s="1"/>
      <c r="CE1057" s="1"/>
      <c r="CF1057" s="1"/>
      <c r="CG1057" s="1"/>
      <c r="CH1057" s="1"/>
      <c r="CI1057" s="1"/>
      <c r="CJ1057" s="1"/>
      <c r="CK1057" s="1"/>
      <c r="CL1057" s="1"/>
      <c r="CM1057" s="1"/>
      <c r="CN1057" s="1"/>
      <c r="CO1057" s="1"/>
      <c r="CP1057" s="1"/>
      <c r="CQ1057" s="1"/>
      <c r="CR1057" s="1"/>
      <c r="CS1057" s="1"/>
      <c r="CT1057" s="1"/>
      <c r="CU1057" s="1"/>
      <c r="CV1057" s="1"/>
      <c r="CW1057" s="1"/>
      <c r="CX1057" s="1"/>
      <c r="CY1057" s="1"/>
      <c r="CZ1057" s="1"/>
      <c r="DA1057" s="1"/>
      <c r="DB1057" s="1"/>
      <c r="DC1057" s="1"/>
      <c r="DD1057" s="1"/>
      <c r="DE1057" s="1"/>
      <c r="DF1057" s="1"/>
      <c r="DG1057" s="1"/>
      <c r="DH1057" s="1"/>
      <c r="DI1057" s="1"/>
      <c r="DJ1057" s="1"/>
      <c r="DK1057" s="1"/>
      <c r="DL1057" s="1"/>
      <c r="DM1057" s="1"/>
      <c r="DN1057" s="1"/>
      <c r="DO1057" s="1"/>
    </row>
    <row r="1058" spans="1:119" x14ac:dyDescent="0.2">
      <c r="A1058" s="36"/>
      <c r="B1058" s="36"/>
      <c r="C1058" s="36"/>
      <c r="D1058" s="36"/>
      <c r="E1058" s="36"/>
      <c r="F1058" s="36"/>
      <c r="G1058" s="36"/>
      <c r="H1058" s="36"/>
      <c r="I1058" s="36"/>
      <c r="J1058" s="36"/>
      <c r="K1058" s="36"/>
      <c r="L1058" s="36"/>
      <c r="M1058" s="36"/>
      <c r="N1058" s="36"/>
      <c r="O1058" s="36"/>
      <c r="P1058" s="36"/>
      <c r="Q1058" s="36"/>
      <c r="R1058" s="36"/>
      <c r="S1058" s="36"/>
      <c r="T1058" s="36"/>
      <c r="U1058" s="36"/>
      <c r="V1058" s="36"/>
      <c r="W1058" s="36"/>
      <c r="X1058" s="36"/>
      <c r="BS1058" s="1"/>
      <c r="BT1058" s="1"/>
      <c r="BU1058" s="1"/>
      <c r="BV1058" s="1"/>
      <c r="BW1058" s="1"/>
      <c r="BX1058" s="1"/>
      <c r="BY1058" s="1"/>
      <c r="BZ1058" s="1"/>
      <c r="CA1058" s="1"/>
      <c r="CB1058" s="1"/>
      <c r="CC1058" s="1"/>
      <c r="CD1058" s="1"/>
      <c r="CE1058" s="1"/>
      <c r="CF1058" s="1"/>
      <c r="CG1058" s="1"/>
      <c r="CH1058" s="1"/>
      <c r="CI1058" s="1"/>
      <c r="CJ1058" s="1"/>
      <c r="CK1058" s="1"/>
      <c r="CL1058" s="1"/>
      <c r="CM1058" s="1"/>
      <c r="CN1058" s="1"/>
      <c r="CO1058" s="1"/>
      <c r="CP1058" s="1"/>
      <c r="CQ1058" s="1"/>
      <c r="CR1058" s="1"/>
      <c r="CS1058" s="1"/>
      <c r="CT1058" s="1"/>
      <c r="CU1058" s="1"/>
      <c r="CV1058" s="1"/>
      <c r="CW1058" s="1"/>
      <c r="CX1058" s="1"/>
      <c r="CY1058" s="1"/>
      <c r="CZ1058" s="1"/>
      <c r="DA1058" s="1"/>
      <c r="DB1058" s="1"/>
      <c r="DC1058" s="1"/>
      <c r="DD1058" s="1"/>
      <c r="DE1058" s="1"/>
      <c r="DF1058" s="1"/>
      <c r="DG1058" s="1"/>
      <c r="DH1058" s="1"/>
      <c r="DI1058" s="1"/>
      <c r="DJ1058" s="1"/>
      <c r="DK1058" s="1"/>
      <c r="DL1058" s="1"/>
      <c r="DM1058" s="1"/>
      <c r="DN1058" s="1"/>
      <c r="DO1058" s="1"/>
    </row>
    <row r="1059" spans="1:119" x14ac:dyDescent="0.2">
      <c r="A1059" s="36"/>
      <c r="B1059" s="36"/>
      <c r="C1059" s="36"/>
      <c r="D1059" s="36"/>
      <c r="E1059" s="36"/>
      <c r="F1059" s="36"/>
      <c r="G1059" s="36"/>
      <c r="H1059" s="36"/>
      <c r="I1059" s="36"/>
      <c r="J1059" s="36"/>
      <c r="K1059" s="36"/>
      <c r="L1059" s="36"/>
      <c r="M1059" s="36"/>
      <c r="N1059" s="36"/>
      <c r="O1059" s="36"/>
      <c r="P1059" s="36"/>
      <c r="Q1059" s="36"/>
      <c r="R1059" s="36"/>
      <c r="S1059" s="36"/>
      <c r="T1059" s="36"/>
      <c r="U1059" s="36"/>
      <c r="V1059" s="36"/>
      <c r="W1059" s="36"/>
      <c r="X1059" s="36"/>
      <c r="BS1059" s="1"/>
      <c r="BT1059" s="1"/>
      <c r="BU1059" s="1"/>
      <c r="BV1059" s="1"/>
      <c r="BW1059" s="1"/>
      <c r="BX1059" s="1"/>
      <c r="BY1059" s="1"/>
      <c r="BZ1059" s="1"/>
      <c r="CA1059" s="1"/>
      <c r="CB1059" s="1"/>
      <c r="CC1059" s="1"/>
      <c r="CD1059" s="1"/>
      <c r="CE1059" s="1"/>
      <c r="CF1059" s="1"/>
      <c r="CG1059" s="1"/>
      <c r="CH1059" s="1"/>
      <c r="CI1059" s="1"/>
      <c r="CJ1059" s="1"/>
      <c r="CK1059" s="1"/>
      <c r="CL1059" s="1"/>
      <c r="CM1059" s="1"/>
      <c r="CN1059" s="1"/>
      <c r="CO1059" s="1"/>
      <c r="CP1059" s="1"/>
      <c r="CQ1059" s="1"/>
      <c r="CR1059" s="1"/>
      <c r="CS1059" s="1"/>
      <c r="CT1059" s="1"/>
      <c r="CU1059" s="1"/>
      <c r="CV1059" s="1"/>
      <c r="CW1059" s="1"/>
      <c r="CX1059" s="1"/>
      <c r="CY1059" s="1"/>
      <c r="CZ1059" s="1"/>
      <c r="DA1059" s="1"/>
      <c r="DB1059" s="1"/>
      <c r="DC1059" s="1"/>
      <c r="DD1059" s="1"/>
      <c r="DE1059" s="1"/>
      <c r="DF1059" s="1"/>
      <c r="DG1059" s="1"/>
      <c r="DH1059" s="1"/>
      <c r="DI1059" s="1"/>
      <c r="DJ1059" s="1"/>
      <c r="DK1059" s="1"/>
      <c r="DL1059" s="1"/>
      <c r="DM1059" s="1"/>
      <c r="DN1059" s="1"/>
      <c r="DO1059" s="1"/>
    </row>
    <row r="1060" spans="1:119" x14ac:dyDescent="0.2">
      <c r="A1060" s="36"/>
      <c r="B1060" s="36"/>
      <c r="C1060" s="36"/>
      <c r="D1060" s="36"/>
      <c r="E1060" s="36"/>
      <c r="F1060" s="36"/>
      <c r="G1060" s="36"/>
      <c r="H1060" s="36"/>
      <c r="I1060" s="36"/>
      <c r="J1060" s="36"/>
      <c r="K1060" s="36"/>
      <c r="L1060" s="36"/>
      <c r="M1060" s="36"/>
      <c r="N1060" s="36"/>
      <c r="O1060" s="36"/>
      <c r="P1060" s="36"/>
      <c r="Q1060" s="36"/>
      <c r="R1060" s="36"/>
      <c r="S1060" s="36"/>
      <c r="T1060" s="36"/>
      <c r="U1060" s="36"/>
      <c r="V1060" s="36"/>
      <c r="W1060" s="36"/>
      <c r="X1060" s="36"/>
      <c r="BS1060" s="1"/>
      <c r="BT1060" s="1"/>
      <c r="BU1060" s="1"/>
      <c r="BV1060" s="1"/>
      <c r="BW1060" s="1"/>
      <c r="BX1060" s="1"/>
      <c r="BY1060" s="1"/>
      <c r="BZ1060" s="1"/>
      <c r="CA1060" s="1"/>
      <c r="CB1060" s="1"/>
      <c r="CC1060" s="1"/>
      <c r="CD1060" s="1"/>
      <c r="CE1060" s="1"/>
      <c r="CF1060" s="1"/>
      <c r="CG1060" s="1"/>
      <c r="CH1060" s="1"/>
      <c r="CI1060" s="1"/>
      <c r="CJ1060" s="1"/>
      <c r="CK1060" s="1"/>
      <c r="CL1060" s="1"/>
      <c r="CM1060" s="1"/>
      <c r="CN1060" s="1"/>
      <c r="CO1060" s="1"/>
      <c r="CP1060" s="1"/>
      <c r="CQ1060" s="1"/>
      <c r="CR1060" s="1"/>
      <c r="CS1060" s="1"/>
      <c r="CT1060" s="1"/>
      <c r="CU1060" s="1"/>
      <c r="CV1060" s="1"/>
      <c r="CW1060" s="1"/>
      <c r="CX1060" s="1"/>
      <c r="CY1060" s="1"/>
      <c r="CZ1060" s="1"/>
      <c r="DA1060" s="1"/>
      <c r="DB1060" s="1"/>
      <c r="DC1060" s="1"/>
      <c r="DD1060" s="1"/>
      <c r="DE1060" s="1"/>
      <c r="DF1060" s="1"/>
      <c r="DG1060" s="1"/>
      <c r="DH1060" s="1"/>
      <c r="DI1060" s="1"/>
      <c r="DJ1060" s="1"/>
      <c r="DK1060" s="1"/>
      <c r="DL1060" s="1"/>
      <c r="DM1060" s="1"/>
      <c r="DN1060" s="1"/>
      <c r="DO1060" s="1"/>
    </row>
    <row r="1061" spans="1:119" x14ac:dyDescent="0.2">
      <c r="A1061" s="36"/>
      <c r="B1061" s="36"/>
      <c r="C1061" s="36"/>
      <c r="D1061" s="36"/>
      <c r="E1061" s="36"/>
      <c r="F1061" s="36"/>
      <c r="G1061" s="36"/>
      <c r="H1061" s="36"/>
      <c r="I1061" s="36"/>
      <c r="J1061" s="36"/>
      <c r="K1061" s="36"/>
      <c r="L1061" s="36"/>
      <c r="M1061" s="36"/>
      <c r="N1061" s="36"/>
      <c r="O1061" s="36"/>
      <c r="P1061" s="36"/>
      <c r="Q1061" s="36"/>
      <c r="R1061" s="36"/>
      <c r="S1061" s="36"/>
      <c r="T1061" s="36"/>
      <c r="U1061" s="36"/>
      <c r="V1061" s="36"/>
      <c r="W1061" s="36"/>
      <c r="X1061" s="36"/>
      <c r="BS1061" s="1"/>
      <c r="BT1061" s="1"/>
      <c r="BU1061" s="1"/>
      <c r="BV1061" s="1"/>
      <c r="BW1061" s="1"/>
      <c r="BX1061" s="1"/>
      <c r="BY1061" s="1"/>
      <c r="BZ1061" s="1"/>
      <c r="CA1061" s="1"/>
      <c r="CB1061" s="1"/>
      <c r="CC1061" s="1"/>
      <c r="CD1061" s="1"/>
      <c r="CE1061" s="1"/>
      <c r="CF1061" s="1"/>
      <c r="CG1061" s="1"/>
      <c r="CH1061" s="1"/>
      <c r="CI1061" s="1"/>
      <c r="CJ1061" s="1"/>
      <c r="CK1061" s="1"/>
      <c r="CL1061" s="1"/>
      <c r="CM1061" s="1"/>
      <c r="CN1061" s="1"/>
      <c r="CO1061" s="1"/>
      <c r="CP1061" s="1"/>
      <c r="CQ1061" s="1"/>
      <c r="CR1061" s="1"/>
      <c r="CS1061" s="1"/>
      <c r="CT1061" s="1"/>
      <c r="CU1061" s="1"/>
      <c r="CV1061" s="1"/>
      <c r="CW1061" s="1"/>
      <c r="CX1061" s="1"/>
      <c r="CY1061" s="1"/>
      <c r="CZ1061" s="1"/>
      <c r="DA1061" s="1"/>
      <c r="DB1061" s="1"/>
      <c r="DC1061" s="1"/>
      <c r="DD1061" s="1"/>
      <c r="DE1061" s="1"/>
      <c r="DF1061" s="1"/>
      <c r="DG1061" s="1"/>
      <c r="DH1061" s="1"/>
      <c r="DI1061" s="1"/>
      <c r="DJ1061" s="1"/>
      <c r="DK1061" s="1"/>
      <c r="DL1061" s="1"/>
      <c r="DM1061" s="1"/>
      <c r="DN1061" s="1"/>
      <c r="DO1061" s="1"/>
    </row>
    <row r="1062" spans="1:119" x14ac:dyDescent="0.2">
      <c r="A1062" s="36"/>
      <c r="B1062" s="36"/>
      <c r="C1062" s="36"/>
      <c r="D1062" s="36"/>
      <c r="E1062" s="36"/>
      <c r="F1062" s="36"/>
      <c r="G1062" s="36"/>
      <c r="H1062" s="36"/>
      <c r="I1062" s="36"/>
      <c r="J1062" s="36"/>
      <c r="K1062" s="36"/>
      <c r="L1062" s="36"/>
      <c r="M1062" s="36"/>
      <c r="N1062" s="36"/>
      <c r="O1062" s="36"/>
      <c r="P1062" s="36"/>
      <c r="Q1062" s="36"/>
      <c r="R1062" s="36"/>
      <c r="S1062" s="36"/>
      <c r="T1062" s="36"/>
      <c r="U1062" s="36"/>
      <c r="V1062" s="36"/>
      <c r="W1062" s="36"/>
      <c r="X1062" s="36"/>
      <c r="BS1062" s="1"/>
      <c r="BT1062" s="1"/>
      <c r="BU1062" s="1"/>
      <c r="BV1062" s="1"/>
      <c r="BW1062" s="1"/>
      <c r="BX1062" s="1"/>
      <c r="BY1062" s="1"/>
      <c r="BZ1062" s="1"/>
      <c r="CA1062" s="1"/>
      <c r="CB1062" s="1"/>
      <c r="CC1062" s="1"/>
      <c r="CD1062" s="1"/>
      <c r="CE1062" s="1"/>
      <c r="CF1062" s="1"/>
      <c r="CG1062" s="1"/>
      <c r="CH1062" s="1"/>
      <c r="CI1062" s="1"/>
      <c r="CJ1062" s="1"/>
      <c r="CK1062" s="1"/>
      <c r="CL1062" s="1"/>
      <c r="CM1062" s="1"/>
      <c r="CN1062" s="1"/>
      <c r="CO1062" s="1"/>
      <c r="CP1062" s="1"/>
      <c r="CQ1062" s="1"/>
      <c r="CR1062" s="1"/>
      <c r="CS1062" s="1"/>
      <c r="CT1062" s="1"/>
      <c r="CU1062" s="1"/>
      <c r="CV1062" s="1"/>
      <c r="CW1062" s="1"/>
      <c r="CX1062" s="1"/>
      <c r="CY1062" s="1"/>
      <c r="CZ1062" s="1"/>
      <c r="DA1062" s="1"/>
      <c r="DB1062" s="1"/>
      <c r="DC1062" s="1"/>
      <c r="DD1062" s="1"/>
      <c r="DE1062" s="1"/>
      <c r="DF1062" s="1"/>
      <c r="DG1062" s="1"/>
      <c r="DH1062" s="1"/>
      <c r="DI1062" s="1"/>
      <c r="DJ1062" s="1"/>
      <c r="DK1062" s="1"/>
      <c r="DL1062" s="1"/>
      <c r="DM1062" s="1"/>
      <c r="DN1062" s="1"/>
      <c r="DO1062" s="1"/>
    </row>
    <row r="1063" spans="1:119" x14ac:dyDescent="0.2">
      <c r="A1063" s="36"/>
      <c r="B1063" s="36"/>
      <c r="C1063" s="36"/>
      <c r="D1063" s="36"/>
      <c r="E1063" s="36"/>
      <c r="F1063" s="36"/>
      <c r="G1063" s="36"/>
      <c r="H1063" s="36"/>
      <c r="I1063" s="36"/>
      <c r="J1063" s="36"/>
      <c r="K1063" s="36"/>
      <c r="L1063" s="36"/>
      <c r="M1063" s="36"/>
      <c r="N1063" s="36"/>
      <c r="O1063" s="36"/>
      <c r="P1063" s="36"/>
      <c r="Q1063" s="36"/>
      <c r="R1063" s="36"/>
      <c r="S1063" s="36"/>
      <c r="T1063" s="36"/>
      <c r="U1063" s="36"/>
      <c r="V1063" s="36"/>
      <c r="W1063" s="36"/>
      <c r="X1063" s="36"/>
      <c r="BS1063" s="1"/>
      <c r="BT1063" s="1"/>
      <c r="BU1063" s="1"/>
      <c r="BV1063" s="1"/>
      <c r="BW1063" s="1"/>
      <c r="BX1063" s="1"/>
      <c r="BY1063" s="1"/>
      <c r="BZ1063" s="1"/>
      <c r="CA1063" s="1"/>
      <c r="CB1063" s="1"/>
      <c r="CC1063" s="1"/>
      <c r="CD1063" s="1"/>
      <c r="CE1063" s="1"/>
      <c r="CF1063" s="1"/>
      <c r="CG1063" s="1"/>
      <c r="CH1063" s="1"/>
      <c r="CI1063" s="1"/>
      <c r="CJ1063" s="1"/>
      <c r="CK1063" s="1"/>
      <c r="CL1063" s="1"/>
      <c r="CM1063" s="1"/>
      <c r="CN1063" s="1"/>
      <c r="CO1063" s="1"/>
      <c r="CP1063" s="1"/>
      <c r="CQ1063" s="1"/>
      <c r="CR1063" s="1"/>
      <c r="CS1063" s="1"/>
      <c r="CT1063" s="1"/>
      <c r="CU1063" s="1"/>
      <c r="CV1063" s="1"/>
      <c r="CW1063" s="1"/>
      <c r="CX1063" s="1"/>
      <c r="CY1063" s="1"/>
      <c r="CZ1063" s="1"/>
      <c r="DA1063" s="1"/>
      <c r="DB1063" s="1"/>
      <c r="DC1063" s="1"/>
      <c r="DD1063" s="1"/>
      <c r="DE1063" s="1"/>
      <c r="DF1063" s="1"/>
      <c r="DG1063" s="1"/>
      <c r="DH1063" s="1"/>
      <c r="DI1063" s="1"/>
      <c r="DJ1063" s="1"/>
      <c r="DK1063" s="1"/>
      <c r="DL1063" s="1"/>
      <c r="DM1063" s="1"/>
      <c r="DN1063" s="1"/>
      <c r="DO1063" s="1"/>
    </row>
    <row r="1064" spans="1:119" x14ac:dyDescent="0.2">
      <c r="A1064" s="36"/>
      <c r="B1064" s="36"/>
      <c r="C1064" s="36"/>
      <c r="D1064" s="36"/>
      <c r="E1064" s="36"/>
      <c r="F1064" s="36"/>
      <c r="G1064" s="36"/>
      <c r="H1064" s="36"/>
      <c r="I1064" s="36"/>
      <c r="J1064" s="36"/>
      <c r="K1064" s="36"/>
      <c r="L1064" s="36"/>
      <c r="M1064" s="36"/>
      <c r="N1064" s="36"/>
      <c r="O1064" s="36"/>
      <c r="P1064" s="36"/>
      <c r="Q1064" s="36"/>
      <c r="R1064" s="36"/>
      <c r="S1064" s="36"/>
      <c r="T1064" s="36"/>
      <c r="U1064" s="36"/>
      <c r="V1064" s="36"/>
      <c r="W1064" s="36"/>
      <c r="X1064" s="36"/>
      <c r="BS1064" s="1"/>
      <c r="BT1064" s="1"/>
      <c r="BU1064" s="1"/>
      <c r="BV1064" s="1"/>
      <c r="BW1064" s="1"/>
      <c r="BX1064" s="1"/>
      <c r="BY1064" s="1"/>
      <c r="BZ1064" s="1"/>
      <c r="CA1064" s="1"/>
      <c r="CB1064" s="1"/>
      <c r="CC1064" s="1"/>
      <c r="CD1064" s="1"/>
      <c r="CE1064" s="1"/>
      <c r="CF1064" s="1"/>
      <c r="CG1064" s="1"/>
      <c r="CH1064" s="1"/>
      <c r="CI1064" s="1"/>
      <c r="CJ1064" s="1"/>
      <c r="CK1064" s="1"/>
      <c r="CL1064" s="1"/>
      <c r="CM1064" s="1"/>
      <c r="CN1064" s="1"/>
      <c r="CO1064" s="1"/>
      <c r="CP1064" s="1"/>
      <c r="CQ1064" s="1"/>
      <c r="CR1064" s="1"/>
      <c r="CS1064" s="1"/>
      <c r="CT1064" s="1"/>
      <c r="CU1064" s="1"/>
      <c r="CV1064" s="1"/>
      <c r="CW1064" s="1"/>
      <c r="CX1064" s="1"/>
      <c r="CY1064" s="1"/>
      <c r="CZ1064" s="1"/>
      <c r="DA1064" s="1"/>
      <c r="DB1064" s="1"/>
      <c r="DC1064" s="1"/>
      <c r="DD1064" s="1"/>
      <c r="DE1064" s="1"/>
      <c r="DF1064" s="1"/>
      <c r="DG1064" s="1"/>
      <c r="DH1064" s="1"/>
      <c r="DI1064" s="1"/>
      <c r="DJ1064" s="1"/>
      <c r="DK1064" s="1"/>
      <c r="DL1064" s="1"/>
      <c r="DM1064" s="1"/>
      <c r="DN1064" s="1"/>
      <c r="DO1064" s="1"/>
    </row>
    <row r="1065" spans="1:119" x14ac:dyDescent="0.2">
      <c r="A1065" s="36"/>
      <c r="B1065" s="36"/>
      <c r="C1065" s="36"/>
      <c r="D1065" s="36"/>
      <c r="E1065" s="36"/>
      <c r="F1065" s="36"/>
      <c r="G1065" s="36"/>
      <c r="H1065" s="36"/>
      <c r="I1065" s="36"/>
      <c r="J1065" s="36"/>
      <c r="K1065" s="36"/>
      <c r="L1065" s="36"/>
      <c r="M1065" s="36"/>
      <c r="N1065" s="36"/>
      <c r="O1065" s="36"/>
      <c r="P1065" s="36"/>
      <c r="Q1065" s="36"/>
      <c r="R1065" s="36"/>
      <c r="S1065" s="36"/>
      <c r="T1065" s="36"/>
      <c r="U1065" s="36"/>
      <c r="V1065" s="36"/>
      <c r="W1065" s="36"/>
      <c r="X1065" s="36"/>
      <c r="BS1065" s="1"/>
      <c r="BT1065" s="1"/>
      <c r="BU1065" s="1"/>
      <c r="BV1065" s="1"/>
      <c r="BW1065" s="1"/>
      <c r="BX1065" s="1"/>
      <c r="BY1065" s="1"/>
      <c r="BZ1065" s="1"/>
      <c r="CA1065" s="1"/>
      <c r="CB1065" s="1"/>
      <c r="CC1065" s="1"/>
      <c r="CD1065" s="1"/>
      <c r="CE1065" s="1"/>
      <c r="CF1065" s="1"/>
      <c r="CG1065" s="1"/>
      <c r="CH1065" s="1"/>
      <c r="CI1065" s="1"/>
      <c r="CJ1065" s="1"/>
      <c r="CK1065" s="1"/>
      <c r="CL1065" s="1"/>
      <c r="CM1065" s="1"/>
      <c r="CN1065" s="1"/>
      <c r="CO1065" s="1"/>
      <c r="CP1065" s="1"/>
      <c r="CQ1065" s="1"/>
      <c r="CR1065" s="1"/>
      <c r="CS1065" s="1"/>
      <c r="CT1065" s="1"/>
      <c r="CU1065" s="1"/>
      <c r="CV1065" s="1"/>
      <c r="CW1065" s="1"/>
      <c r="CX1065" s="1"/>
      <c r="CY1065" s="1"/>
      <c r="CZ1065" s="1"/>
      <c r="DA1065" s="1"/>
      <c r="DB1065" s="1"/>
      <c r="DC1065" s="1"/>
      <c r="DD1065" s="1"/>
      <c r="DE1065" s="1"/>
      <c r="DF1065" s="1"/>
      <c r="DG1065" s="1"/>
      <c r="DH1065" s="1"/>
      <c r="DI1065" s="1"/>
      <c r="DJ1065" s="1"/>
      <c r="DK1065" s="1"/>
      <c r="DL1065" s="1"/>
      <c r="DM1065" s="1"/>
      <c r="DN1065" s="1"/>
      <c r="DO1065" s="1"/>
    </row>
    <row r="1066" spans="1:119" x14ac:dyDescent="0.2">
      <c r="A1066" s="36"/>
      <c r="B1066" s="36"/>
      <c r="C1066" s="36"/>
      <c r="D1066" s="36"/>
      <c r="E1066" s="36"/>
      <c r="F1066" s="36"/>
      <c r="G1066" s="36"/>
      <c r="H1066" s="36"/>
      <c r="I1066" s="36"/>
      <c r="J1066" s="36"/>
      <c r="K1066" s="36"/>
      <c r="L1066" s="36"/>
      <c r="M1066" s="36"/>
      <c r="N1066" s="36"/>
      <c r="O1066" s="36"/>
      <c r="P1066" s="36"/>
      <c r="Q1066" s="36"/>
      <c r="R1066" s="36"/>
      <c r="S1066" s="36"/>
      <c r="T1066" s="36"/>
      <c r="U1066" s="36"/>
      <c r="V1066" s="36"/>
      <c r="W1066" s="36"/>
      <c r="X1066" s="36"/>
      <c r="BS1066" s="1"/>
      <c r="BT1066" s="1"/>
      <c r="BU1066" s="1"/>
      <c r="BV1066" s="1"/>
      <c r="BW1066" s="1"/>
      <c r="BX1066" s="1"/>
      <c r="BY1066" s="1"/>
      <c r="BZ1066" s="1"/>
      <c r="CA1066" s="1"/>
      <c r="CB1066" s="1"/>
      <c r="CC1066" s="1"/>
      <c r="CD1066" s="1"/>
      <c r="CE1066" s="1"/>
      <c r="CF1066" s="1"/>
      <c r="CG1066" s="1"/>
      <c r="CH1066" s="1"/>
      <c r="CI1066" s="1"/>
      <c r="CJ1066" s="1"/>
      <c r="CK1066" s="1"/>
      <c r="CL1066" s="1"/>
      <c r="CM1066" s="1"/>
      <c r="CN1066" s="1"/>
      <c r="CO1066" s="1"/>
      <c r="CP1066" s="1"/>
      <c r="CQ1066" s="1"/>
      <c r="CR1066" s="1"/>
      <c r="CS1066" s="1"/>
      <c r="CT1066" s="1"/>
      <c r="CU1066" s="1"/>
      <c r="CV1066" s="1"/>
      <c r="CW1066" s="1"/>
      <c r="CX1066" s="1"/>
      <c r="CY1066" s="1"/>
      <c r="CZ1066" s="1"/>
      <c r="DA1066" s="1"/>
      <c r="DB1066" s="1"/>
      <c r="DC1066" s="1"/>
      <c r="DD1066" s="1"/>
      <c r="DE1066" s="1"/>
      <c r="DF1066" s="1"/>
      <c r="DG1066" s="1"/>
      <c r="DH1066" s="1"/>
      <c r="DI1066" s="1"/>
      <c r="DJ1066" s="1"/>
      <c r="DK1066" s="1"/>
      <c r="DL1066" s="1"/>
      <c r="DM1066" s="1"/>
      <c r="DN1066" s="1"/>
      <c r="DO1066" s="1"/>
    </row>
    <row r="1067" spans="1:119" x14ac:dyDescent="0.2">
      <c r="A1067" s="36"/>
      <c r="B1067" s="36"/>
      <c r="C1067" s="36"/>
      <c r="D1067" s="36"/>
      <c r="E1067" s="36"/>
      <c r="F1067" s="36"/>
      <c r="G1067" s="36"/>
      <c r="H1067" s="36"/>
      <c r="I1067" s="36"/>
      <c r="J1067" s="36"/>
      <c r="K1067" s="36"/>
      <c r="L1067" s="36"/>
      <c r="M1067" s="36"/>
      <c r="N1067" s="36"/>
      <c r="O1067" s="36"/>
      <c r="P1067" s="36"/>
      <c r="Q1067" s="36"/>
      <c r="R1067" s="36"/>
      <c r="S1067" s="36"/>
      <c r="T1067" s="36"/>
      <c r="U1067" s="36"/>
      <c r="V1067" s="36"/>
      <c r="W1067" s="36"/>
      <c r="X1067" s="36"/>
      <c r="BS1067" s="1"/>
      <c r="BT1067" s="1"/>
      <c r="BU1067" s="1"/>
      <c r="BV1067" s="1"/>
      <c r="BW1067" s="1"/>
      <c r="BX1067" s="1"/>
      <c r="BY1067" s="1"/>
      <c r="BZ1067" s="1"/>
      <c r="CA1067" s="1"/>
      <c r="CB1067" s="1"/>
      <c r="CC1067" s="1"/>
      <c r="CD1067" s="1"/>
      <c r="CE1067" s="1"/>
      <c r="CF1067" s="1"/>
      <c r="CG1067" s="1"/>
      <c r="CH1067" s="1"/>
      <c r="CI1067" s="1"/>
      <c r="CJ1067" s="1"/>
      <c r="CK1067" s="1"/>
      <c r="CL1067" s="1"/>
      <c r="CM1067" s="1"/>
      <c r="CN1067" s="1"/>
      <c r="CO1067" s="1"/>
      <c r="CP1067" s="1"/>
      <c r="CQ1067" s="1"/>
      <c r="CR1067" s="1"/>
      <c r="CS1067" s="1"/>
      <c r="CT1067" s="1"/>
      <c r="CU1067" s="1"/>
      <c r="CV1067" s="1"/>
      <c r="CW1067" s="1"/>
      <c r="CX1067" s="1"/>
      <c r="CY1067" s="1"/>
      <c r="CZ1067" s="1"/>
      <c r="DA1067" s="1"/>
      <c r="DB1067" s="1"/>
      <c r="DC1067" s="1"/>
      <c r="DD1067" s="1"/>
      <c r="DE1067" s="1"/>
      <c r="DF1067" s="1"/>
      <c r="DG1067" s="1"/>
      <c r="DH1067" s="1"/>
      <c r="DI1067" s="1"/>
      <c r="DJ1067" s="1"/>
      <c r="DK1067" s="1"/>
      <c r="DL1067" s="1"/>
      <c r="DM1067" s="1"/>
      <c r="DN1067" s="1"/>
      <c r="DO1067" s="1"/>
    </row>
    <row r="1068" spans="1:119" x14ac:dyDescent="0.2">
      <c r="A1068" s="36"/>
      <c r="B1068" s="36"/>
      <c r="C1068" s="36"/>
      <c r="D1068" s="36"/>
      <c r="E1068" s="36"/>
      <c r="F1068" s="36"/>
      <c r="G1068" s="36"/>
      <c r="H1068" s="36"/>
      <c r="I1068" s="36"/>
      <c r="J1068" s="36"/>
      <c r="K1068" s="36"/>
      <c r="L1068" s="36"/>
      <c r="M1068" s="36"/>
      <c r="N1068" s="36"/>
      <c r="O1068" s="36"/>
      <c r="P1068" s="36"/>
      <c r="Q1068" s="36"/>
      <c r="R1068" s="36"/>
      <c r="S1068" s="36"/>
      <c r="T1068" s="36"/>
      <c r="U1068" s="36"/>
      <c r="V1068" s="36"/>
      <c r="W1068" s="36"/>
      <c r="X1068" s="36"/>
      <c r="BS1068" s="1"/>
      <c r="BT1068" s="1"/>
      <c r="BU1068" s="1"/>
      <c r="BV1068" s="1"/>
      <c r="BW1068" s="1"/>
      <c r="BX1068" s="1"/>
      <c r="BY1068" s="1"/>
      <c r="BZ1068" s="1"/>
      <c r="CA1068" s="1"/>
      <c r="CB1068" s="1"/>
      <c r="CC1068" s="1"/>
      <c r="CD1068" s="1"/>
      <c r="CE1068" s="1"/>
      <c r="CF1068" s="1"/>
      <c r="CG1068" s="1"/>
      <c r="CH1068" s="1"/>
      <c r="CI1068" s="1"/>
      <c r="CJ1068" s="1"/>
      <c r="CK1068" s="1"/>
      <c r="CL1068" s="1"/>
      <c r="CM1068" s="1"/>
      <c r="CN1068" s="1"/>
      <c r="CO1068" s="1"/>
      <c r="CP1068" s="1"/>
      <c r="CQ1068" s="1"/>
      <c r="CR1068" s="1"/>
      <c r="CS1068" s="1"/>
      <c r="CT1068" s="1"/>
      <c r="CU1068" s="1"/>
      <c r="CV1068" s="1"/>
      <c r="CW1068" s="1"/>
      <c r="CX1068" s="1"/>
      <c r="CY1068" s="1"/>
      <c r="CZ1068" s="1"/>
      <c r="DA1068" s="1"/>
      <c r="DB1068" s="1"/>
      <c r="DC1068" s="1"/>
      <c r="DD1068" s="1"/>
      <c r="DE1068" s="1"/>
      <c r="DF1068" s="1"/>
      <c r="DG1068" s="1"/>
      <c r="DH1068" s="1"/>
      <c r="DI1068" s="1"/>
      <c r="DJ1068" s="1"/>
      <c r="DK1068" s="1"/>
      <c r="DL1068" s="1"/>
      <c r="DM1068" s="1"/>
      <c r="DN1068" s="1"/>
      <c r="DO1068" s="1"/>
    </row>
    <row r="1069" spans="1:119" x14ac:dyDescent="0.2">
      <c r="A1069" s="36"/>
      <c r="B1069" s="36"/>
      <c r="C1069" s="36"/>
      <c r="D1069" s="36"/>
      <c r="E1069" s="36"/>
      <c r="F1069" s="36"/>
      <c r="G1069" s="36"/>
      <c r="H1069" s="36"/>
      <c r="I1069" s="36"/>
      <c r="J1069" s="36"/>
      <c r="K1069" s="36"/>
      <c r="L1069" s="36"/>
      <c r="M1069" s="36"/>
      <c r="N1069" s="36"/>
      <c r="O1069" s="36"/>
      <c r="P1069" s="36"/>
      <c r="Q1069" s="36"/>
      <c r="R1069" s="36"/>
      <c r="S1069" s="36"/>
      <c r="T1069" s="36"/>
      <c r="U1069" s="36"/>
      <c r="V1069" s="36"/>
      <c r="W1069" s="36"/>
      <c r="X1069" s="36"/>
      <c r="BS1069" s="1"/>
      <c r="BT1069" s="1"/>
      <c r="BU1069" s="1"/>
      <c r="BV1069" s="1"/>
      <c r="BW1069" s="1"/>
      <c r="BX1069" s="1"/>
      <c r="BY1069" s="1"/>
      <c r="BZ1069" s="1"/>
      <c r="CA1069" s="1"/>
      <c r="CB1069" s="1"/>
      <c r="CC1069" s="1"/>
      <c r="CD1069" s="1"/>
      <c r="CE1069" s="1"/>
      <c r="CF1069" s="1"/>
      <c r="CG1069" s="1"/>
      <c r="CH1069" s="1"/>
      <c r="CI1069" s="1"/>
      <c r="CJ1069" s="1"/>
      <c r="CK1069" s="1"/>
      <c r="CL1069" s="1"/>
      <c r="CM1069" s="1"/>
      <c r="CN1069" s="1"/>
      <c r="CO1069" s="1"/>
      <c r="CP1069" s="1"/>
      <c r="CQ1069" s="1"/>
      <c r="CR1069" s="1"/>
      <c r="CS1069" s="1"/>
      <c r="CT1069" s="1"/>
      <c r="CU1069" s="1"/>
      <c r="CV1069" s="1"/>
      <c r="CW1069" s="1"/>
      <c r="CX1069" s="1"/>
      <c r="CY1069" s="1"/>
      <c r="CZ1069" s="1"/>
      <c r="DA1069" s="1"/>
      <c r="DB1069" s="1"/>
      <c r="DC1069" s="1"/>
      <c r="DD1069" s="1"/>
      <c r="DE1069" s="1"/>
      <c r="DF1069" s="1"/>
      <c r="DG1069" s="1"/>
      <c r="DH1069" s="1"/>
      <c r="DI1069" s="1"/>
      <c r="DJ1069" s="1"/>
      <c r="DK1069" s="1"/>
      <c r="DL1069" s="1"/>
      <c r="DM1069" s="1"/>
      <c r="DN1069" s="1"/>
      <c r="DO1069" s="1"/>
    </row>
    <row r="1070" spans="1:119" x14ac:dyDescent="0.2">
      <c r="A1070" s="36"/>
      <c r="B1070" s="36"/>
      <c r="C1070" s="36"/>
      <c r="D1070" s="36"/>
      <c r="E1070" s="36"/>
      <c r="F1070" s="36"/>
      <c r="G1070" s="36"/>
      <c r="H1070" s="36"/>
      <c r="I1070" s="36"/>
      <c r="J1070" s="36"/>
      <c r="K1070" s="36"/>
      <c r="L1070" s="36"/>
      <c r="M1070" s="36"/>
      <c r="N1070" s="36"/>
      <c r="O1070" s="36"/>
      <c r="P1070" s="36"/>
      <c r="Q1070" s="36"/>
      <c r="R1070" s="36"/>
      <c r="S1070" s="36"/>
      <c r="T1070" s="36"/>
      <c r="U1070" s="36"/>
      <c r="V1070" s="36"/>
      <c r="W1070" s="36"/>
      <c r="X1070" s="36"/>
      <c r="BS1070" s="1"/>
      <c r="BT1070" s="1"/>
      <c r="BU1070" s="1"/>
      <c r="BV1070" s="1"/>
      <c r="BW1070" s="1"/>
      <c r="BX1070" s="1"/>
      <c r="BY1070" s="1"/>
      <c r="BZ1070" s="1"/>
      <c r="CA1070" s="1"/>
      <c r="CB1070" s="1"/>
      <c r="CC1070" s="1"/>
      <c r="CD1070" s="1"/>
      <c r="CE1070" s="1"/>
      <c r="CF1070" s="1"/>
      <c r="CG1070" s="1"/>
      <c r="CH1070" s="1"/>
      <c r="CI1070" s="1"/>
      <c r="CJ1070" s="1"/>
      <c r="CK1070" s="1"/>
      <c r="CL1070" s="1"/>
      <c r="CM1070" s="1"/>
      <c r="CN1070" s="1"/>
      <c r="CO1070" s="1"/>
      <c r="CP1070" s="1"/>
      <c r="CQ1070" s="1"/>
      <c r="CR1070" s="1"/>
      <c r="CS1070" s="1"/>
      <c r="CT1070" s="1"/>
      <c r="CU1070" s="1"/>
      <c r="CV1070" s="1"/>
      <c r="CW1070" s="1"/>
      <c r="CX1070" s="1"/>
      <c r="CY1070" s="1"/>
      <c r="CZ1070" s="1"/>
      <c r="DA1070" s="1"/>
      <c r="DB1070" s="1"/>
      <c r="DC1070" s="1"/>
      <c r="DD1070" s="1"/>
      <c r="DE1070" s="1"/>
      <c r="DF1070" s="1"/>
      <c r="DG1070" s="1"/>
      <c r="DH1070" s="1"/>
      <c r="DI1070" s="1"/>
      <c r="DJ1070" s="1"/>
      <c r="DK1070" s="1"/>
      <c r="DL1070" s="1"/>
      <c r="DM1070" s="1"/>
      <c r="DN1070" s="1"/>
      <c r="DO1070" s="1"/>
    </row>
    <row r="1071" spans="1:119" x14ac:dyDescent="0.2">
      <c r="A1071" s="36"/>
      <c r="B1071" s="36"/>
      <c r="C1071" s="36"/>
      <c r="D1071" s="36"/>
      <c r="E1071" s="36"/>
      <c r="F1071" s="36"/>
      <c r="G1071" s="36"/>
      <c r="H1071" s="36"/>
      <c r="I1071" s="36"/>
      <c r="J1071" s="36"/>
      <c r="K1071" s="36"/>
      <c r="L1071" s="36"/>
      <c r="M1071" s="36"/>
      <c r="N1071" s="36"/>
      <c r="O1071" s="36"/>
      <c r="P1071" s="36"/>
      <c r="Q1071" s="36"/>
      <c r="R1071" s="36"/>
      <c r="S1071" s="36"/>
      <c r="T1071" s="36"/>
      <c r="U1071" s="36"/>
      <c r="V1071" s="36"/>
      <c r="W1071" s="36"/>
      <c r="X1071" s="36"/>
      <c r="BS1071" s="1"/>
      <c r="BT1071" s="1"/>
      <c r="BU1071" s="1"/>
      <c r="BV1071" s="1"/>
      <c r="BW1071" s="1"/>
      <c r="BX1071" s="1"/>
      <c r="BY1071" s="1"/>
      <c r="BZ1071" s="1"/>
      <c r="CA1071" s="1"/>
      <c r="CB1071" s="1"/>
      <c r="CC1071" s="1"/>
      <c r="CD1071" s="1"/>
      <c r="CE1071" s="1"/>
      <c r="CF1071" s="1"/>
      <c r="CG1071" s="1"/>
      <c r="CH1071" s="1"/>
      <c r="CI1071" s="1"/>
      <c r="CJ1071" s="1"/>
      <c r="CK1071" s="1"/>
      <c r="CL1071" s="1"/>
      <c r="CM1071" s="1"/>
      <c r="CN1071" s="1"/>
      <c r="CO1071" s="1"/>
      <c r="CP1071" s="1"/>
      <c r="CQ1071" s="1"/>
      <c r="CR1071" s="1"/>
      <c r="CS1071" s="1"/>
      <c r="CT1071" s="1"/>
      <c r="CU1071" s="1"/>
      <c r="CV1071" s="1"/>
      <c r="CW1071" s="1"/>
      <c r="CX1071" s="1"/>
      <c r="CY1071" s="1"/>
      <c r="CZ1071" s="1"/>
      <c r="DA1071" s="1"/>
      <c r="DB1071" s="1"/>
      <c r="DC1071" s="1"/>
      <c r="DD1071" s="1"/>
      <c r="DE1071" s="1"/>
      <c r="DF1071" s="1"/>
      <c r="DG1071" s="1"/>
      <c r="DH1071" s="1"/>
      <c r="DI1071" s="1"/>
      <c r="DJ1071" s="1"/>
      <c r="DK1071" s="1"/>
      <c r="DL1071" s="1"/>
      <c r="DM1071" s="1"/>
      <c r="DN1071" s="1"/>
      <c r="DO1071" s="1"/>
    </row>
    <row r="1072" spans="1:119" x14ac:dyDescent="0.2">
      <c r="A1072" s="36"/>
      <c r="B1072" s="36"/>
      <c r="C1072" s="36"/>
      <c r="D1072" s="36"/>
      <c r="E1072" s="36"/>
      <c r="F1072" s="36"/>
      <c r="G1072" s="36"/>
      <c r="H1072" s="36"/>
      <c r="I1072" s="36"/>
      <c r="J1072" s="36"/>
      <c r="K1072" s="36"/>
      <c r="L1072" s="36"/>
      <c r="M1072" s="36"/>
      <c r="N1072" s="36"/>
      <c r="O1072" s="36"/>
      <c r="P1072" s="36"/>
      <c r="Q1072" s="36"/>
      <c r="R1072" s="36"/>
      <c r="S1072" s="36"/>
      <c r="T1072" s="36"/>
      <c r="U1072" s="36"/>
      <c r="V1072" s="36"/>
      <c r="W1072" s="36"/>
      <c r="X1072" s="36"/>
      <c r="BS1072" s="1"/>
      <c r="BT1072" s="1"/>
      <c r="BU1072" s="1"/>
      <c r="BV1072" s="1"/>
      <c r="BW1072" s="1"/>
      <c r="BX1072" s="1"/>
      <c r="BY1072" s="1"/>
      <c r="BZ1072" s="1"/>
      <c r="CA1072" s="1"/>
      <c r="CB1072" s="1"/>
      <c r="CC1072" s="1"/>
      <c r="CD1072" s="1"/>
      <c r="CE1072" s="1"/>
      <c r="CF1072" s="1"/>
      <c r="CG1072" s="1"/>
      <c r="CH1072" s="1"/>
      <c r="CI1072" s="1"/>
      <c r="CJ1072" s="1"/>
      <c r="CK1072" s="1"/>
      <c r="CL1072" s="1"/>
      <c r="CM1072" s="1"/>
      <c r="CN1072" s="1"/>
      <c r="CO1072" s="1"/>
      <c r="CP1072" s="1"/>
      <c r="CQ1072" s="1"/>
      <c r="CR1072" s="1"/>
      <c r="CS1072" s="1"/>
      <c r="CT1072" s="1"/>
      <c r="CU1072" s="1"/>
      <c r="CV1072" s="1"/>
      <c r="CW1072" s="1"/>
      <c r="CX1072" s="1"/>
      <c r="CY1072" s="1"/>
      <c r="CZ1072" s="1"/>
      <c r="DA1072" s="1"/>
      <c r="DB1072" s="1"/>
      <c r="DC1072" s="1"/>
      <c r="DD1072" s="1"/>
      <c r="DE1072" s="1"/>
      <c r="DF1072" s="1"/>
      <c r="DG1072" s="1"/>
      <c r="DH1072" s="1"/>
      <c r="DI1072" s="1"/>
      <c r="DJ1072" s="1"/>
      <c r="DK1072" s="1"/>
      <c r="DL1072" s="1"/>
      <c r="DM1072" s="1"/>
      <c r="DN1072" s="1"/>
      <c r="DO1072" s="1"/>
    </row>
    <row r="1073" spans="1:119" x14ac:dyDescent="0.2">
      <c r="A1073" s="36"/>
      <c r="B1073" s="36"/>
      <c r="C1073" s="36"/>
      <c r="D1073" s="36"/>
      <c r="E1073" s="36"/>
      <c r="F1073" s="36"/>
      <c r="G1073" s="36"/>
      <c r="H1073" s="36"/>
      <c r="I1073" s="36"/>
      <c r="J1073" s="36"/>
      <c r="K1073" s="36"/>
      <c r="L1073" s="36"/>
      <c r="M1073" s="36"/>
      <c r="N1073" s="36"/>
      <c r="O1073" s="36"/>
      <c r="P1073" s="36"/>
      <c r="Q1073" s="36"/>
      <c r="R1073" s="36"/>
      <c r="S1073" s="36"/>
      <c r="T1073" s="36"/>
      <c r="U1073" s="36"/>
      <c r="V1073" s="36"/>
      <c r="W1073" s="36"/>
      <c r="X1073" s="36"/>
      <c r="BS1073" s="1"/>
      <c r="BT1073" s="1"/>
      <c r="BU1073" s="1"/>
      <c r="BV1073" s="1"/>
      <c r="BW1073" s="1"/>
      <c r="BX1073" s="1"/>
      <c r="BY1073" s="1"/>
      <c r="BZ1073" s="1"/>
      <c r="CA1073" s="1"/>
      <c r="CB1073" s="1"/>
      <c r="CC1073" s="1"/>
      <c r="CD1073" s="1"/>
      <c r="CE1073" s="1"/>
      <c r="CF1073" s="1"/>
      <c r="CG1073" s="1"/>
      <c r="CH1073" s="1"/>
      <c r="CI1073" s="1"/>
      <c r="CJ1073" s="1"/>
      <c r="CK1073" s="1"/>
      <c r="CL1073" s="1"/>
      <c r="CM1073" s="1"/>
      <c r="CN1073" s="1"/>
      <c r="CO1073" s="1"/>
      <c r="CP1073" s="1"/>
      <c r="CQ1073" s="1"/>
      <c r="CR1073" s="1"/>
      <c r="CS1073" s="1"/>
      <c r="CT1073" s="1"/>
      <c r="CU1073" s="1"/>
      <c r="CV1073" s="1"/>
      <c r="CW1073" s="1"/>
      <c r="CX1073" s="1"/>
      <c r="CY1073" s="1"/>
      <c r="CZ1073" s="1"/>
      <c r="DA1073" s="1"/>
      <c r="DB1073" s="1"/>
      <c r="DC1073" s="1"/>
      <c r="DD1073" s="1"/>
      <c r="DE1073" s="1"/>
      <c r="DF1073" s="1"/>
      <c r="DG1073" s="1"/>
      <c r="DH1073" s="1"/>
      <c r="DI1073" s="1"/>
      <c r="DJ1073" s="1"/>
      <c r="DK1073" s="1"/>
      <c r="DL1073" s="1"/>
      <c r="DM1073" s="1"/>
      <c r="DN1073" s="1"/>
      <c r="DO1073" s="1"/>
    </row>
    <row r="1074" spans="1:119" x14ac:dyDescent="0.2">
      <c r="A1074" s="36"/>
      <c r="B1074" s="36"/>
      <c r="C1074" s="36"/>
      <c r="D1074" s="36"/>
      <c r="E1074" s="36"/>
      <c r="F1074" s="36"/>
      <c r="G1074" s="36"/>
      <c r="H1074" s="36"/>
      <c r="I1074" s="36"/>
      <c r="J1074" s="36"/>
      <c r="K1074" s="36"/>
      <c r="L1074" s="36"/>
      <c r="M1074" s="36"/>
      <c r="N1074" s="36"/>
      <c r="O1074" s="36"/>
      <c r="P1074" s="36"/>
      <c r="Q1074" s="36"/>
      <c r="R1074" s="36"/>
      <c r="S1074" s="36"/>
      <c r="T1074" s="36"/>
      <c r="U1074" s="36"/>
      <c r="V1074" s="36"/>
      <c r="W1074" s="36"/>
      <c r="X1074" s="36"/>
      <c r="BS1074" s="1"/>
      <c r="BT1074" s="1"/>
      <c r="BU1074" s="1"/>
      <c r="BV1074" s="1"/>
      <c r="BW1074" s="1"/>
      <c r="BX1074" s="1"/>
      <c r="BY1074" s="1"/>
      <c r="BZ1074" s="1"/>
      <c r="CA1074" s="1"/>
      <c r="CB1074" s="1"/>
      <c r="CC1074" s="1"/>
      <c r="CD1074" s="1"/>
      <c r="CE1074" s="1"/>
      <c r="CF1074" s="1"/>
      <c r="CG1074" s="1"/>
      <c r="CH1074" s="1"/>
      <c r="CI1074" s="1"/>
      <c r="CJ1074" s="1"/>
      <c r="CK1074" s="1"/>
      <c r="CL1074" s="1"/>
      <c r="CM1074" s="1"/>
      <c r="CN1074" s="1"/>
      <c r="CO1074" s="1"/>
      <c r="CP1074" s="1"/>
      <c r="CQ1074" s="1"/>
      <c r="CR1074" s="1"/>
      <c r="CS1074" s="1"/>
      <c r="CT1074" s="1"/>
      <c r="CU1074" s="1"/>
      <c r="CV1074" s="1"/>
      <c r="CW1074" s="1"/>
      <c r="CX1074" s="1"/>
      <c r="CY1074" s="1"/>
      <c r="CZ1074" s="1"/>
      <c r="DA1074" s="1"/>
      <c r="DB1074" s="1"/>
      <c r="DC1074" s="1"/>
      <c r="DD1074" s="1"/>
      <c r="DE1074" s="1"/>
      <c r="DF1074" s="1"/>
      <c r="DG1074" s="1"/>
      <c r="DH1074" s="1"/>
      <c r="DI1074" s="1"/>
      <c r="DJ1074" s="1"/>
      <c r="DK1074" s="1"/>
      <c r="DL1074" s="1"/>
      <c r="DM1074" s="1"/>
      <c r="DN1074" s="1"/>
      <c r="DO1074" s="1"/>
    </row>
    <row r="1075" spans="1:119" x14ac:dyDescent="0.2">
      <c r="A1075" s="36"/>
      <c r="B1075" s="36"/>
      <c r="C1075" s="36"/>
      <c r="D1075" s="36"/>
      <c r="E1075" s="36"/>
      <c r="F1075" s="36"/>
      <c r="G1075" s="36"/>
      <c r="H1075" s="36"/>
      <c r="I1075" s="36"/>
      <c r="J1075" s="36"/>
      <c r="K1075" s="36"/>
      <c r="L1075" s="36"/>
      <c r="M1075" s="36"/>
      <c r="N1075" s="36"/>
      <c r="O1075" s="36"/>
      <c r="P1075" s="36"/>
      <c r="Q1075" s="36"/>
      <c r="R1075" s="36"/>
      <c r="S1075" s="36"/>
      <c r="T1075" s="36"/>
      <c r="U1075" s="36"/>
      <c r="V1075" s="36"/>
      <c r="W1075" s="36"/>
      <c r="X1075" s="36"/>
      <c r="BS1075" s="1"/>
      <c r="BT1075" s="1"/>
      <c r="BU1075" s="1"/>
      <c r="BV1075" s="1"/>
      <c r="BW1075" s="1"/>
      <c r="BX1075" s="1"/>
      <c r="BY1075" s="1"/>
      <c r="BZ1075" s="1"/>
      <c r="CA1075" s="1"/>
      <c r="CB1075" s="1"/>
      <c r="CC1075" s="1"/>
      <c r="CD1075" s="1"/>
      <c r="CE1075" s="1"/>
      <c r="CF1075" s="1"/>
      <c r="CG1075" s="1"/>
      <c r="CH1075" s="1"/>
      <c r="CI1075" s="1"/>
      <c r="CJ1075" s="1"/>
      <c r="CK1075" s="1"/>
      <c r="CL1075" s="1"/>
      <c r="CM1075" s="1"/>
      <c r="CN1075" s="1"/>
      <c r="CO1075" s="1"/>
      <c r="CP1075" s="1"/>
      <c r="CQ1075" s="1"/>
      <c r="CR1075" s="1"/>
      <c r="CS1075" s="1"/>
      <c r="CT1075" s="1"/>
      <c r="CU1075" s="1"/>
      <c r="CV1075" s="1"/>
      <c r="CW1075" s="1"/>
      <c r="CX1075" s="1"/>
      <c r="CY1075" s="1"/>
      <c r="CZ1075" s="1"/>
      <c r="DA1075" s="1"/>
      <c r="DB1075" s="1"/>
      <c r="DC1075" s="1"/>
      <c r="DD1075" s="1"/>
      <c r="DE1075" s="1"/>
      <c r="DF1075" s="1"/>
      <c r="DG1075" s="1"/>
      <c r="DH1075" s="1"/>
      <c r="DI1075" s="1"/>
      <c r="DJ1075" s="1"/>
      <c r="DK1075" s="1"/>
      <c r="DL1075" s="1"/>
      <c r="DM1075" s="1"/>
      <c r="DN1075" s="1"/>
      <c r="DO1075" s="1"/>
    </row>
    <row r="1076" spans="1:119" x14ac:dyDescent="0.2">
      <c r="A1076" s="36"/>
      <c r="B1076" s="36"/>
      <c r="C1076" s="36"/>
      <c r="D1076" s="36"/>
      <c r="E1076" s="36"/>
      <c r="F1076" s="36"/>
      <c r="G1076" s="36"/>
      <c r="H1076" s="36"/>
      <c r="I1076" s="36"/>
      <c r="J1076" s="36"/>
      <c r="K1076" s="36"/>
      <c r="L1076" s="36"/>
      <c r="M1076" s="36"/>
      <c r="N1076" s="36"/>
      <c r="O1076" s="36"/>
      <c r="P1076" s="36"/>
      <c r="Q1076" s="36"/>
      <c r="R1076" s="36"/>
      <c r="S1076" s="36"/>
      <c r="T1076" s="36"/>
      <c r="U1076" s="36"/>
      <c r="V1076" s="36"/>
      <c r="W1076" s="36"/>
      <c r="X1076" s="36"/>
      <c r="BS1076" s="1"/>
      <c r="BT1076" s="1"/>
      <c r="BU1076" s="1"/>
      <c r="BV1076" s="1"/>
      <c r="BW1076" s="1"/>
      <c r="BX1076" s="1"/>
      <c r="BY1076" s="1"/>
      <c r="BZ1076" s="1"/>
      <c r="CA1076" s="1"/>
      <c r="CB1076" s="1"/>
      <c r="CC1076" s="1"/>
      <c r="CD1076" s="1"/>
      <c r="CE1076" s="1"/>
      <c r="CF1076" s="1"/>
      <c r="CG1076" s="1"/>
      <c r="CH1076" s="1"/>
      <c r="CI1076" s="1"/>
      <c r="CJ1076" s="1"/>
      <c r="CK1076" s="1"/>
      <c r="CL1076" s="1"/>
      <c r="CM1076" s="1"/>
      <c r="CN1076" s="1"/>
      <c r="CO1076" s="1"/>
      <c r="CP1076" s="1"/>
      <c r="CQ1076" s="1"/>
      <c r="CR1076" s="1"/>
      <c r="CS1076" s="1"/>
      <c r="CT1076" s="1"/>
      <c r="CU1076" s="1"/>
      <c r="CV1076" s="1"/>
      <c r="CW1076" s="1"/>
      <c r="CX1076" s="1"/>
      <c r="CY1076" s="1"/>
      <c r="CZ1076" s="1"/>
      <c r="DA1076" s="1"/>
      <c r="DB1076" s="1"/>
      <c r="DC1076" s="1"/>
      <c r="DD1076" s="1"/>
      <c r="DE1076" s="1"/>
      <c r="DF1076" s="1"/>
      <c r="DG1076" s="1"/>
      <c r="DH1076" s="1"/>
      <c r="DI1076" s="1"/>
      <c r="DJ1076" s="1"/>
      <c r="DK1076" s="1"/>
      <c r="DL1076" s="1"/>
      <c r="DM1076" s="1"/>
      <c r="DN1076" s="1"/>
      <c r="DO1076" s="1"/>
    </row>
    <row r="1077" spans="1:119" x14ac:dyDescent="0.2">
      <c r="A1077" s="36"/>
      <c r="B1077" s="36"/>
      <c r="C1077" s="36"/>
      <c r="D1077" s="36"/>
      <c r="E1077" s="36"/>
      <c r="F1077" s="36"/>
      <c r="G1077" s="36"/>
      <c r="H1077" s="36"/>
      <c r="I1077" s="36"/>
      <c r="J1077" s="36"/>
      <c r="K1077" s="36"/>
      <c r="L1077" s="36"/>
      <c r="M1077" s="36"/>
      <c r="N1077" s="36"/>
      <c r="O1077" s="36"/>
      <c r="P1077" s="36"/>
      <c r="Q1077" s="36"/>
      <c r="R1077" s="36"/>
      <c r="S1077" s="36"/>
      <c r="T1077" s="36"/>
      <c r="U1077" s="36"/>
      <c r="V1077" s="36"/>
      <c r="W1077" s="36"/>
      <c r="X1077" s="36"/>
      <c r="BS1077" s="1"/>
      <c r="BT1077" s="1"/>
      <c r="BU1077" s="1"/>
      <c r="BV1077" s="1"/>
      <c r="BW1077" s="1"/>
      <c r="BX1077" s="1"/>
      <c r="BY1077" s="1"/>
      <c r="BZ1077" s="1"/>
      <c r="CA1077" s="1"/>
      <c r="CB1077" s="1"/>
      <c r="CC1077" s="1"/>
      <c r="CD1077" s="1"/>
      <c r="CE1077" s="1"/>
      <c r="CF1077" s="1"/>
      <c r="CG1077" s="1"/>
      <c r="CH1077" s="1"/>
      <c r="CI1077" s="1"/>
      <c r="CJ1077" s="1"/>
      <c r="CK1077" s="1"/>
      <c r="CL1077" s="1"/>
      <c r="CM1077" s="1"/>
      <c r="CN1077" s="1"/>
      <c r="CO1077" s="1"/>
      <c r="CP1077" s="1"/>
      <c r="CQ1077" s="1"/>
      <c r="CR1077" s="1"/>
      <c r="CS1077" s="1"/>
      <c r="CT1077" s="1"/>
      <c r="CU1077" s="1"/>
      <c r="CV1077" s="1"/>
      <c r="CW1077" s="1"/>
      <c r="CX1077" s="1"/>
      <c r="CY1077" s="1"/>
      <c r="CZ1077" s="1"/>
      <c r="DA1077" s="1"/>
      <c r="DB1077" s="1"/>
      <c r="DC1077" s="1"/>
      <c r="DD1077" s="1"/>
      <c r="DE1077" s="1"/>
      <c r="DF1077" s="1"/>
      <c r="DG1077" s="1"/>
      <c r="DH1077" s="1"/>
      <c r="DI1077" s="1"/>
      <c r="DJ1077" s="1"/>
      <c r="DK1077" s="1"/>
      <c r="DL1077" s="1"/>
      <c r="DM1077" s="1"/>
      <c r="DN1077" s="1"/>
      <c r="DO1077" s="1"/>
    </row>
    <row r="1078" spans="1:119" x14ac:dyDescent="0.2">
      <c r="A1078" s="36"/>
      <c r="B1078" s="36"/>
      <c r="C1078" s="36"/>
      <c r="D1078" s="36"/>
      <c r="E1078" s="36"/>
      <c r="F1078" s="36"/>
      <c r="G1078" s="36"/>
      <c r="H1078" s="36"/>
      <c r="I1078" s="36"/>
      <c r="J1078" s="36"/>
      <c r="K1078" s="36"/>
      <c r="L1078" s="36"/>
      <c r="M1078" s="36"/>
      <c r="N1078" s="36"/>
      <c r="O1078" s="36"/>
      <c r="P1078" s="36"/>
      <c r="Q1078" s="36"/>
      <c r="R1078" s="36"/>
      <c r="S1078" s="36"/>
      <c r="T1078" s="36"/>
      <c r="U1078" s="36"/>
      <c r="V1078" s="36"/>
      <c r="W1078" s="36"/>
      <c r="X1078" s="36"/>
      <c r="BS1078" s="1"/>
      <c r="BT1078" s="1"/>
      <c r="BU1078" s="1"/>
      <c r="BV1078" s="1"/>
      <c r="BW1078" s="1"/>
      <c r="BX1078" s="1"/>
      <c r="BY1078" s="1"/>
      <c r="BZ1078" s="1"/>
      <c r="CA1078" s="1"/>
      <c r="CB1078" s="1"/>
      <c r="CC1078" s="1"/>
      <c r="CD1078" s="1"/>
      <c r="CE1078" s="1"/>
      <c r="CF1078" s="1"/>
      <c r="CG1078" s="1"/>
      <c r="CH1078" s="1"/>
      <c r="CI1078" s="1"/>
      <c r="CJ1078" s="1"/>
      <c r="CK1078" s="1"/>
      <c r="CL1078" s="1"/>
      <c r="CM1078" s="1"/>
      <c r="CN1078" s="1"/>
      <c r="CO1078" s="1"/>
      <c r="CP1078" s="1"/>
      <c r="CQ1078" s="1"/>
      <c r="CR1078" s="1"/>
      <c r="CS1078" s="1"/>
      <c r="CT1078" s="1"/>
      <c r="CU1078" s="1"/>
      <c r="CV1078" s="1"/>
      <c r="CW1078" s="1"/>
      <c r="CX1078" s="1"/>
      <c r="CY1078" s="1"/>
      <c r="CZ1078" s="1"/>
      <c r="DA1078" s="1"/>
      <c r="DB1078" s="1"/>
      <c r="DC1078" s="1"/>
      <c r="DD1078" s="1"/>
      <c r="DE1078" s="1"/>
      <c r="DF1078" s="1"/>
      <c r="DG1078" s="1"/>
      <c r="DH1078" s="1"/>
      <c r="DI1078" s="1"/>
      <c r="DJ1078" s="1"/>
      <c r="DK1078" s="1"/>
      <c r="DL1078" s="1"/>
      <c r="DM1078" s="1"/>
      <c r="DN1078" s="1"/>
      <c r="DO1078" s="1"/>
    </row>
    <row r="1079" spans="1:119" x14ac:dyDescent="0.2">
      <c r="A1079" s="36"/>
      <c r="B1079" s="36"/>
      <c r="C1079" s="36"/>
      <c r="D1079" s="36"/>
      <c r="E1079" s="36"/>
      <c r="F1079" s="36"/>
      <c r="G1079" s="36"/>
      <c r="H1079" s="36"/>
      <c r="I1079" s="36"/>
      <c r="J1079" s="36"/>
      <c r="K1079" s="36"/>
      <c r="L1079" s="36"/>
      <c r="M1079" s="36"/>
      <c r="N1079" s="36"/>
      <c r="O1079" s="36"/>
      <c r="P1079" s="36"/>
      <c r="Q1079" s="36"/>
      <c r="R1079" s="36"/>
      <c r="S1079" s="36"/>
      <c r="T1079" s="36"/>
      <c r="U1079" s="36"/>
      <c r="V1079" s="36"/>
      <c r="W1079" s="36"/>
      <c r="X1079" s="36"/>
      <c r="BS1079" s="1"/>
      <c r="BT1079" s="1"/>
      <c r="BU1079" s="1"/>
      <c r="BV1079" s="1"/>
      <c r="BW1079" s="1"/>
      <c r="BX1079" s="1"/>
      <c r="BY1079" s="1"/>
      <c r="BZ1079" s="1"/>
      <c r="CA1079" s="1"/>
      <c r="CB1079" s="1"/>
      <c r="CC1079" s="1"/>
      <c r="CD1079" s="1"/>
      <c r="CE1079" s="1"/>
      <c r="CF1079" s="1"/>
      <c r="CG1079" s="1"/>
      <c r="CH1079" s="1"/>
      <c r="CI1079" s="1"/>
      <c r="CJ1079" s="1"/>
      <c r="CK1079" s="1"/>
      <c r="CL1079" s="1"/>
      <c r="CM1079" s="1"/>
      <c r="CN1079" s="1"/>
      <c r="CO1079" s="1"/>
      <c r="CP1079" s="1"/>
      <c r="CQ1079" s="1"/>
      <c r="CR1079" s="1"/>
      <c r="CS1079" s="1"/>
      <c r="CT1079" s="1"/>
      <c r="CU1079" s="1"/>
      <c r="CV1079" s="1"/>
      <c r="CW1079" s="1"/>
      <c r="CX1079" s="1"/>
      <c r="CY1079" s="1"/>
      <c r="CZ1079" s="1"/>
      <c r="DA1079" s="1"/>
      <c r="DB1079" s="1"/>
      <c r="DC1079" s="1"/>
      <c r="DD1079" s="1"/>
      <c r="DE1079" s="1"/>
      <c r="DF1079" s="1"/>
      <c r="DG1079" s="1"/>
      <c r="DH1079" s="1"/>
      <c r="DI1079" s="1"/>
      <c r="DJ1079" s="1"/>
      <c r="DK1079" s="1"/>
      <c r="DL1079" s="1"/>
      <c r="DM1079" s="1"/>
      <c r="DN1079" s="1"/>
      <c r="DO1079" s="1"/>
    </row>
    <row r="1080" spans="1:119" x14ac:dyDescent="0.2">
      <c r="A1080" s="36"/>
      <c r="B1080" s="36"/>
      <c r="C1080" s="36"/>
      <c r="D1080" s="36"/>
      <c r="E1080" s="36"/>
      <c r="F1080" s="36"/>
      <c r="G1080" s="36"/>
      <c r="H1080" s="36"/>
      <c r="I1080" s="36"/>
      <c r="J1080" s="36"/>
      <c r="K1080" s="36"/>
      <c r="L1080" s="36"/>
      <c r="M1080" s="36"/>
      <c r="N1080" s="36"/>
      <c r="O1080" s="36"/>
      <c r="P1080" s="36"/>
      <c r="Q1080" s="36"/>
      <c r="R1080" s="36"/>
      <c r="S1080" s="36"/>
      <c r="T1080" s="36"/>
      <c r="U1080" s="36"/>
      <c r="V1080" s="36"/>
      <c r="W1080" s="36"/>
      <c r="X1080" s="36"/>
      <c r="BS1080" s="1"/>
      <c r="BT1080" s="1"/>
      <c r="BU1080" s="1"/>
      <c r="BV1080" s="1"/>
      <c r="BW1080" s="1"/>
      <c r="BX1080" s="1"/>
      <c r="BY1080" s="1"/>
      <c r="BZ1080" s="1"/>
      <c r="CA1080" s="1"/>
      <c r="CB1080" s="1"/>
      <c r="CC1080" s="1"/>
      <c r="CD1080" s="1"/>
      <c r="CE1080" s="1"/>
      <c r="CF1080" s="1"/>
      <c r="CG1080" s="1"/>
      <c r="CH1080" s="1"/>
      <c r="CI1080" s="1"/>
      <c r="CJ1080" s="1"/>
      <c r="CK1080" s="1"/>
      <c r="CL1080" s="1"/>
      <c r="CM1080" s="1"/>
      <c r="CN1080" s="1"/>
      <c r="CO1080" s="1"/>
      <c r="CP1080" s="1"/>
      <c r="CQ1080" s="1"/>
      <c r="CR1080" s="1"/>
      <c r="CS1080" s="1"/>
      <c r="CT1080" s="1"/>
      <c r="CU1080" s="1"/>
      <c r="CV1080" s="1"/>
      <c r="CW1080" s="1"/>
      <c r="CX1080" s="1"/>
      <c r="CY1080" s="1"/>
      <c r="CZ1080" s="1"/>
      <c r="DA1080" s="1"/>
      <c r="DB1080" s="1"/>
      <c r="DC1080" s="1"/>
      <c r="DD1080" s="1"/>
      <c r="DE1080" s="1"/>
      <c r="DF1080" s="1"/>
      <c r="DG1080" s="1"/>
      <c r="DH1080" s="1"/>
      <c r="DI1080" s="1"/>
      <c r="DJ1080" s="1"/>
      <c r="DK1080" s="1"/>
      <c r="DL1080" s="1"/>
      <c r="DM1080" s="1"/>
      <c r="DN1080" s="1"/>
      <c r="DO1080" s="1"/>
    </row>
    <row r="1081" spans="1:119" x14ac:dyDescent="0.2">
      <c r="A1081" s="36"/>
      <c r="B1081" s="36"/>
      <c r="C1081" s="36"/>
      <c r="D1081" s="36"/>
      <c r="E1081" s="36"/>
      <c r="F1081" s="36"/>
      <c r="G1081" s="36"/>
      <c r="H1081" s="36"/>
      <c r="I1081" s="36"/>
      <c r="J1081" s="36"/>
      <c r="K1081" s="36"/>
      <c r="L1081" s="36"/>
      <c r="M1081" s="36"/>
      <c r="N1081" s="36"/>
      <c r="O1081" s="36"/>
      <c r="P1081" s="36"/>
      <c r="Q1081" s="36"/>
      <c r="R1081" s="36"/>
      <c r="S1081" s="36"/>
      <c r="T1081" s="36"/>
      <c r="U1081" s="36"/>
      <c r="V1081" s="36"/>
      <c r="W1081" s="36"/>
      <c r="X1081" s="36"/>
      <c r="BS1081" s="1"/>
      <c r="BT1081" s="1"/>
      <c r="BU1081" s="1"/>
      <c r="BV1081" s="1"/>
      <c r="BW1081" s="1"/>
      <c r="BX1081" s="1"/>
      <c r="BY1081" s="1"/>
      <c r="BZ1081" s="1"/>
      <c r="CA1081" s="1"/>
      <c r="CB1081" s="1"/>
      <c r="CC1081" s="1"/>
      <c r="CD1081" s="1"/>
      <c r="CE1081" s="1"/>
      <c r="CF1081" s="1"/>
      <c r="CG1081" s="1"/>
      <c r="CH1081" s="1"/>
      <c r="CI1081" s="1"/>
      <c r="CJ1081" s="1"/>
      <c r="CK1081" s="1"/>
      <c r="CL1081" s="1"/>
      <c r="CM1081" s="1"/>
      <c r="CN1081" s="1"/>
      <c r="CO1081" s="1"/>
      <c r="CP1081" s="1"/>
      <c r="CQ1081" s="1"/>
      <c r="CR1081" s="1"/>
      <c r="CS1081" s="1"/>
      <c r="CT1081" s="1"/>
      <c r="CU1081" s="1"/>
      <c r="CV1081" s="1"/>
      <c r="CW1081" s="1"/>
      <c r="CX1081" s="1"/>
      <c r="CY1081" s="1"/>
      <c r="CZ1081" s="1"/>
      <c r="DA1081" s="1"/>
      <c r="DB1081" s="1"/>
      <c r="DC1081" s="1"/>
      <c r="DD1081" s="1"/>
      <c r="DE1081" s="1"/>
      <c r="DF1081" s="1"/>
      <c r="DG1081" s="1"/>
      <c r="DH1081" s="1"/>
      <c r="DI1081" s="1"/>
      <c r="DJ1081" s="1"/>
      <c r="DK1081" s="1"/>
      <c r="DL1081" s="1"/>
      <c r="DM1081" s="1"/>
      <c r="DN1081" s="1"/>
      <c r="DO1081" s="1"/>
    </row>
    <row r="1082" spans="1:119" x14ac:dyDescent="0.2">
      <c r="A1082" s="36"/>
      <c r="B1082" s="36"/>
      <c r="C1082" s="36"/>
      <c r="D1082" s="36"/>
      <c r="E1082" s="36"/>
      <c r="F1082" s="36"/>
      <c r="G1082" s="36"/>
      <c r="H1082" s="36"/>
      <c r="I1082" s="36"/>
      <c r="J1082" s="36"/>
      <c r="K1082" s="36"/>
      <c r="L1082" s="36"/>
      <c r="M1082" s="36"/>
      <c r="N1082" s="36"/>
      <c r="O1082" s="36"/>
      <c r="P1082" s="36"/>
      <c r="Q1082" s="36"/>
      <c r="R1082" s="36"/>
      <c r="S1082" s="36"/>
      <c r="T1082" s="36"/>
      <c r="U1082" s="36"/>
      <c r="V1082" s="36"/>
      <c r="W1082" s="36"/>
      <c r="X1082" s="36"/>
      <c r="BS1082" s="1"/>
      <c r="BT1082" s="1"/>
      <c r="BU1082" s="1"/>
      <c r="BV1082" s="1"/>
      <c r="BW1082" s="1"/>
      <c r="BX1082" s="1"/>
      <c r="BY1082" s="1"/>
      <c r="BZ1082" s="1"/>
      <c r="CA1082" s="1"/>
      <c r="CB1082" s="1"/>
      <c r="CC1082" s="1"/>
      <c r="CD1082" s="1"/>
      <c r="CE1082" s="1"/>
      <c r="CF1082" s="1"/>
      <c r="CG1082" s="1"/>
      <c r="CH1082" s="1"/>
      <c r="CI1082" s="1"/>
      <c r="CJ1082" s="1"/>
      <c r="CK1082" s="1"/>
      <c r="CL1082" s="1"/>
      <c r="CM1082" s="1"/>
      <c r="CN1082" s="1"/>
      <c r="CO1082" s="1"/>
      <c r="CP1082" s="1"/>
      <c r="CQ1082" s="1"/>
      <c r="CR1082" s="1"/>
      <c r="CS1082" s="1"/>
      <c r="CT1082" s="1"/>
      <c r="CU1082" s="1"/>
      <c r="CV1082" s="1"/>
      <c r="CW1082" s="1"/>
      <c r="CX1082" s="1"/>
      <c r="CY1082" s="1"/>
      <c r="CZ1082" s="1"/>
      <c r="DA1082" s="1"/>
      <c r="DB1082" s="1"/>
      <c r="DC1082" s="1"/>
      <c r="DD1082" s="1"/>
      <c r="DE1082" s="1"/>
      <c r="DF1082" s="1"/>
      <c r="DG1082" s="1"/>
      <c r="DH1082" s="1"/>
      <c r="DI1082" s="1"/>
      <c r="DJ1082" s="1"/>
      <c r="DK1082" s="1"/>
      <c r="DL1082" s="1"/>
      <c r="DM1082" s="1"/>
      <c r="DN1082" s="1"/>
      <c r="DO1082" s="1"/>
    </row>
    <row r="1083" spans="1:119" x14ac:dyDescent="0.2">
      <c r="A1083" s="36"/>
      <c r="B1083" s="36"/>
      <c r="C1083" s="36"/>
      <c r="D1083" s="36"/>
      <c r="E1083" s="36"/>
      <c r="F1083" s="36"/>
      <c r="G1083" s="36"/>
      <c r="H1083" s="36"/>
      <c r="I1083" s="36"/>
      <c r="J1083" s="36"/>
      <c r="K1083" s="36"/>
      <c r="L1083" s="36"/>
      <c r="M1083" s="36"/>
      <c r="N1083" s="36"/>
      <c r="O1083" s="36"/>
      <c r="P1083" s="36"/>
      <c r="Q1083" s="36"/>
      <c r="R1083" s="36"/>
      <c r="S1083" s="36"/>
      <c r="T1083" s="36"/>
      <c r="U1083" s="36"/>
      <c r="V1083" s="36"/>
      <c r="W1083" s="36"/>
      <c r="X1083" s="36"/>
      <c r="BS1083" s="1"/>
      <c r="BT1083" s="1"/>
      <c r="BU1083" s="1"/>
      <c r="BV1083" s="1"/>
      <c r="BW1083" s="1"/>
      <c r="BX1083" s="1"/>
      <c r="BY1083" s="1"/>
      <c r="BZ1083" s="1"/>
      <c r="CA1083" s="1"/>
      <c r="CB1083" s="1"/>
      <c r="CC1083" s="1"/>
      <c r="CD1083" s="1"/>
      <c r="CE1083" s="1"/>
      <c r="CF1083" s="1"/>
      <c r="CG1083" s="1"/>
      <c r="CH1083" s="1"/>
      <c r="CI1083" s="1"/>
      <c r="CJ1083" s="1"/>
      <c r="CK1083" s="1"/>
      <c r="CL1083" s="1"/>
      <c r="CM1083" s="1"/>
      <c r="CN1083" s="1"/>
      <c r="CO1083" s="1"/>
      <c r="CP1083" s="1"/>
      <c r="CQ1083" s="1"/>
      <c r="CR1083" s="1"/>
      <c r="CS1083" s="1"/>
      <c r="CT1083" s="1"/>
      <c r="CU1083" s="1"/>
      <c r="CV1083" s="1"/>
      <c r="CW1083" s="1"/>
      <c r="CX1083" s="1"/>
      <c r="CY1083" s="1"/>
      <c r="CZ1083" s="1"/>
      <c r="DA1083" s="1"/>
      <c r="DB1083" s="1"/>
      <c r="DC1083" s="1"/>
      <c r="DD1083" s="1"/>
      <c r="DE1083" s="1"/>
      <c r="DF1083" s="1"/>
      <c r="DG1083" s="1"/>
      <c r="DH1083" s="1"/>
      <c r="DI1083" s="1"/>
      <c r="DJ1083" s="1"/>
      <c r="DK1083" s="1"/>
      <c r="DL1083" s="1"/>
      <c r="DM1083" s="1"/>
      <c r="DN1083" s="1"/>
      <c r="DO1083" s="1"/>
    </row>
    <row r="1084" spans="1:119" x14ac:dyDescent="0.2">
      <c r="A1084" s="36"/>
      <c r="B1084" s="36"/>
      <c r="C1084" s="36"/>
      <c r="D1084" s="36"/>
      <c r="E1084" s="36"/>
      <c r="F1084" s="36"/>
      <c r="G1084" s="36"/>
      <c r="H1084" s="36"/>
      <c r="I1084" s="36"/>
      <c r="J1084" s="36"/>
      <c r="K1084" s="36"/>
      <c r="L1084" s="36"/>
      <c r="M1084" s="36"/>
      <c r="N1084" s="36"/>
      <c r="O1084" s="36"/>
      <c r="P1084" s="36"/>
      <c r="Q1084" s="36"/>
      <c r="R1084" s="36"/>
      <c r="S1084" s="36"/>
      <c r="T1084" s="36"/>
      <c r="U1084" s="36"/>
      <c r="V1084" s="36"/>
      <c r="W1084" s="36"/>
      <c r="X1084" s="36"/>
      <c r="BS1084" s="1"/>
      <c r="BT1084" s="1"/>
      <c r="BU1084" s="1"/>
      <c r="BV1084" s="1"/>
      <c r="BW1084" s="1"/>
      <c r="BX1084" s="1"/>
      <c r="BY1084" s="1"/>
      <c r="BZ1084" s="1"/>
      <c r="CA1084" s="1"/>
      <c r="CB1084" s="1"/>
      <c r="CC1084" s="1"/>
      <c r="CD1084" s="1"/>
      <c r="CE1084" s="1"/>
      <c r="CF1084" s="1"/>
      <c r="CG1084" s="1"/>
      <c r="CH1084" s="1"/>
      <c r="CI1084" s="1"/>
      <c r="CJ1084" s="1"/>
      <c r="CK1084" s="1"/>
      <c r="CL1084" s="1"/>
      <c r="CM1084" s="1"/>
      <c r="CN1084" s="1"/>
      <c r="CO1084" s="1"/>
      <c r="CP1084" s="1"/>
      <c r="CQ1084" s="1"/>
      <c r="CR1084" s="1"/>
      <c r="CS1084" s="1"/>
      <c r="CT1084" s="1"/>
      <c r="CU1084" s="1"/>
      <c r="CV1084" s="1"/>
      <c r="CW1084" s="1"/>
      <c r="CX1084" s="1"/>
      <c r="CY1084" s="1"/>
      <c r="CZ1084" s="1"/>
      <c r="DA1084" s="1"/>
      <c r="DB1084" s="1"/>
      <c r="DC1084" s="1"/>
      <c r="DD1084" s="1"/>
      <c r="DE1084" s="1"/>
      <c r="DF1084" s="1"/>
      <c r="DG1084" s="1"/>
      <c r="DH1084" s="1"/>
      <c r="DI1084" s="1"/>
      <c r="DJ1084" s="1"/>
      <c r="DK1084" s="1"/>
      <c r="DL1084" s="1"/>
      <c r="DM1084" s="1"/>
      <c r="DN1084" s="1"/>
      <c r="DO1084" s="1"/>
    </row>
    <row r="1085" spans="1:119" x14ac:dyDescent="0.2">
      <c r="A1085" s="36"/>
      <c r="B1085" s="36"/>
      <c r="C1085" s="36"/>
      <c r="D1085" s="36"/>
      <c r="E1085" s="36"/>
      <c r="F1085" s="36"/>
      <c r="G1085" s="36"/>
      <c r="H1085" s="36"/>
      <c r="I1085" s="36"/>
      <c r="J1085" s="36"/>
      <c r="K1085" s="36"/>
      <c r="L1085" s="36"/>
      <c r="M1085" s="36"/>
      <c r="N1085" s="36"/>
      <c r="O1085" s="36"/>
      <c r="P1085" s="36"/>
      <c r="Q1085" s="36"/>
      <c r="R1085" s="36"/>
      <c r="S1085" s="36"/>
      <c r="T1085" s="36"/>
      <c r="U1085" s="36"/>
      <c r="V1085" s="36"/>
      <c r="W1085" s="36"/>
      <c r="X1085" s="36"/>
      <c r="BS1085" s="1"/>
      <c r="BT1085" s="1"/>
      <c r="BU1085" s="1"/>
      <c r="BV1085" s="1"/>
      <c r="BW1085" s="1"/>
      <c r="BX1085" s="1"/>
      <c r="BY1085" s="1"/>
      <c r="BZ1085" s="1"/>
      <c r="CA1085" s="1"/>
      <c r="CB1085" s="1"/>
      <c r="CC1085" s="1"/>
      <c r="CD1085" s="1"/>
      <c r="CE1085" s="1"/>
      <c r="CF1085" s="1"/>
      <c r="CG1085" s="1"/>
      <c r="CH1085" s="1"/>
      <c r="CI1085" s="1"/>
      <c r="CJ1085" s="1"/>
      <c r="CK1085" s="1"/>
      <c r="CL1085" s="1"/>
      <c r="CM1085" s="1"/>
      <c r="CN1085" s="1"/>
      <c r="CO1085" s="1"/>
      <c r="CP1085" s="1"/>
      <c r="CQ1085" s="1"/>
      <c r="CR1085" s="1"/>
      <c r="CS1085" s="1"/>
      <c r="CT1085" s="1"/>
      <c r="CU1085" s="1"/>
      <c r="CV1085" s="1"/>
      <c r="CW1085" s="1"/>
      <c r="CX1085" s="1"/>
      <c r="CY1085" s="1"/>
      <c r="CZ1085" s="1"/>
      <c r="DA1085" s="1"/>
      <c r="DB1085" s="1"/>
      <c r="DC1085" s="1"/>
      <c r="DD1085" s="1"/>
      <c r="DE1085" s="1"/>
      <c r="DF1085" s="1"/>
      <c r="DG1085" s="1"/>
      <c r="DH1085" s="1"/>
      <c r="DI1085" s="1"/>
      <c r="DJ1085" s="1"/>
      <c r="DK1085" s="1"/>
      <c r="DL1085" s="1"/>
      <c r="DM1085" s="1"/>
      <c r="DN1085" s="1"/>
      <c r="DO1085" s="1"/>
    </row>
    <row r="1086" spans="1:119" x14ac:dyDescent="0.2">
      <c r="A1086" s="36"/>
      <c r="B1086" s="36"/>
      <c r="C1086" s="36"/>
      <c r="D1086" s="36"/>
      <c r="E1086" s="36"/>
      <c r="F1086" s="36"/>
      <c r="G1086" s="36"/>
      <c r="H1086" s="36"/>
      <c r="I1086" s="36"/>
      <c r="J1086" s="36"/>
      <c r="K1086" s="36"/>
      <c r="L1086" s="36"/>
      <c r="M1086" s="36"/>
      <c r="N1086" s="36"/>
      <c r="O1086" s="36"/>
      <c r="P1086" s="36"/>
      <c r="Q1086" s="36"/>
      <c r="R1086" s="36"/>
      <c r="S1086" s="36"/>
      <c r="T1086" s="36"/>
      <c r="U1086" s="36"/>
      <c r="V1086" s="36"/>
      <c r="W1086" s="36"/>
      <c r="X1086" s="36"/>
      <c r="BS1086" s="1"/>
      <c r="BT1086" s="1"/>
      <c r="BU1086" s="1"/>
      <c r="BV1086" s="1"/>
      <c r="BW1086" s="1"/>
      <c r="BX1086" s="1"/>
      <c r="BY1086" s="1"/>
      <c r="BZ1086" s="1"/>
      <c r="CA1086" s="1"/>
      <c r="CB1086" s="1"/>
      <c r="CC1086" s="1"/>
      <c r="CD1086" s="1"/>
      <c r="CE1086" s="1"/>
      <c r="CF1086" s="1"/>
      <c r="CG1086" s="1"/>
      <c r="CH1086" s="1"/>
      <c r="CI1086" s="1"/>
      <c r="CJ1086" s="1"/>
      <c r="CK1086" s="1"/>
      <c r="CL1086" s="1"/>
      <c r="CM1086" s="1"/>
      <c r="CN1086" s="1"/>
      <c r="CO1086" s="1"/>
      <c r="CP1086" s="1"/>
      <c r="CQ1086" s="1"/>
      <c r="CR1086" s="1"/>
      <c r="CS1086" s="1"/>
      <c r="CT1086" s="1"/>
      <c r="CU1086" s="1"/>
      <c r="CV1086" s="1"/>
      <c r="CW1086" s="1"/>
      <c r="CX1086" s="1"/>
      <c r="CY1086" s="1"/>
      <c r="CZ1086" s="1"/>
      <c r="DA1086" s="1"/>
      <c r="DB1086" s="1"/>
      <c r="DC1086" s="1"/>
      <c r="DD1086" s="1"/>
      <c r="DE1086" s="1"/>
      <c r="DF1086" s="1"/>
      <c r="DG1086" s="1"/>
      <c r="DH1086" s="1"/>
      <c r="DI1086" s="1"/>
      <c r="DJ1086" s="1"/>
      <c r="DK1086" s="1"/>
      <c r="DL1086" s="1"/>
      <c r="DM1086" s="1"/>
      <c r="DN1086" s="1"/>
      <c r="DO1086" s="1"/>
    </row>
    <row r="1087" spans="1:119" x14ac:dyDescent="0.2">
      <c r="A1087" s="36"/>
      <c r="B1087" s="36"/>
      <c r="C1087" s="36"/>
      <c r="D1087" s="36"/>
      <c r="E1087" s="36"/>
      <c r="F1087" s="36"/>
      <c r="G1087" s="36"/>
      <c r="H1087" s="36"/>
      <c r="I1087" s="36"/>
      <c r="J1087" s="36"/>
      <c r="K1087" s="36"/>
      <c r="L1087" s="36"/>
      <c r="M1087" s="36"/>
      <c r="N1087" s="36"/>
      <c r="O1087" s="36"/>
      <c r="P1087" s="36"/>
      <c r="Q1087" s="36"/>
      <c r="R1087" s="36"/>
      <c r="S1087" s="36"/>
      <c r="T1087" s="36"/>
      <c r="U1087" s="36"/>
      <c r="V1087" s="36"/>
      <c r="W1087" s="36"/>
      <c r="X1087" s="36"/>
      <c r="BS1087" s="1"/>
      <c r="BT1087" s="1"/>
      <c r="BU1087" s="1"/>
      <c r="BV1087" s="1"/>
      <c r="BW1087" s="1"/>
      <c r="BX1087" s="1"/>
      <c r="BY1087" s="1"/>
      <c r="BZ1087" s="1"/>
      <c r="CA1087" s="1"/>
      <c r="CB1087" s="1"/>
      <c r="CC1087" s="1"/>
      <c r="CD1087" s="1"/>
      <c r="CE1087" s="1"/>
      <c r="CF1087" s="1"/>
      <c r="CG1087" s="1"/>
      <c r="CH1087" s="1"/>
      <c r="CI1087" s="1"/>
      <c r="CJ1087" s="1"/>
      <c r="CK1087" s="1"/>
      <c r="CL1087" s="1"/>
      <c r="CM1087" s="1"/>
      <c r="CN1087" s="1"/>
      <c r="CO1087" s="1"/>
      <c r="CP1087" s="1"/>
      <c r="CQ1087" s="1"/>
      <c r="CR1087" s="1"/>
      <c r="CS1087" s="1"/>
      <c r="CT1087" s="1"/>
      <c r="CU1087" s="1"/>
      <c r="CV1087" s="1"/>
      <c r="CW1087" s="1"/>
      <c r="CX1087" s="1"/>
      <c r="CY1087" s="1"/>
      <c r="CZ1087" s="1"/>
      <c r="DA1087" s="1"/>
      <c r="DB1087" s="1"/>
      <c r="DC1087" s="1"/>
      <c r="DD1087" s="1"/>
      <c r="DE1087" s="1"/>
      <c r="DF1087" s="1"/>
      <c r="DG1087" s="1"/>
      <c r="DH1087" s="1"/>
      <c r="DI1087" s="1"/>
      <c r="DJ1087" s="1"/>
      <c r="DK1087" s="1"/>
      <c r="DL1087" s="1"/>
      <c r="DM1087" s="1"/>
      <c r="DN1087" s="1"/>
      <c r="DO1087" s="1"/>
    </row>
    <row r="1088" spans="1:119" x14ac:dyDescent="0.2">
      <c r="A1088" s="36"/>
      <c r="B1088" s="36"/>
      <c r="C1088" s="36"/>
      <c r="D1088" s="36"/>
      <c r="E1088" s="36"/>
      <c r="F1088" s="36"/>
      <c r="G1088" s="36"/>
      <c r="H1088" s="36"/>
      <c r="I1088" s="36"/>
      <c r="J1088" s="36"/>
      <c r="K1088" s="36"/>
      <c r="L1088" s="36"/>
      <c r="M1088" s="36"/>
      <c r="N1088" s="36"/>
      <c r="O1088" s="36"/>
      <c r="P1088" s="36"/>
      <c r="Q1088" s="36"/>
      <c r="R1088" s="36"/>
      <c r="S1088" s="36"/>
      <c r="T1088" s="36"/>
      <c r="U1088" s="36"/>
      <c r="V1088" s="36"/>
      <c r="W1088" s="36"/>
      <c r="X1088" s="36"/>
      <c r="BS1088" s="1"/>
      <c r="BT1088" s="1"/>
      <c r="BU1088" s="1"/>
      <c r="BV1088" s="1"/>
      <c r="BW1088" s="1"/>
      <c r="BX1088" s="1"/>
      <c r="BY1088" s="1"/>
      <c r="BZ1088" s="1"/>
      <c r="CA1088" s="1"/>
      <c r="CB1088" s="1"/>
      <c r="CC1088" s="1"/>
      <c r="CD1088" s="1"/>
      <c r="CE1088" s="1"/>
      <c r="CF1088" s="1"/>
      <c r="CG1088" s="1"/>
      <c r="CH1088" s="1"/>
      <c r="CI1088" s="1"/>
      <c r="CJ1088" s="1"/>
      <c r="CK1088" s="1"/>
      <c r="CL1088" s="1"/>
      <c r="CM1088" s="1"/>
      <c r="CN1088" s="1"/>
      <c r="CO1088" s="1"/>
      <c r="CP1088" s="1"/>
      <c r="CQ1088" s="1"/>
      <c r="CR1088" s="1"/>
      <c r="CS1088" s="1"/>
      <c r="CT1088" s="1"/>
      <c r="CU1088" s="1"/>
      <c r="CV1088" s="1"/>
      <c r="CW1088" s="1"/>
      <c r="CX1088" s="1"/>
      <c r="CY1088" s="1"/>
      <c r="CZ1088" s="1"/>
      <c r="DA1088" s="1"/>
      <c r="DB1088" s="1"/>
      <c r="DC1088" s="1"/>
      <c r="DD1088" s="1"/>
      <c r="DE1088" s="1"/>
      <c r="DF1088" s="1"/>
      <c r="DG1088" s="1"/>
      <c r="DH1088" s="1"/>
      <c r="DI1088" s="1"/>
      <c r="DJ1088" s="1"/>
      <c r="DK1088" s="1"/>
      <c r="DL1088" s="1"/>
      <c r="DM1088" s="1"/>
      <c r="DN1088" s="1"/>
      <c r="DO1088" s="1"/>
    </row>
    <row r="1089" spans="1:119" x14ac:dyDescent="0.2">
      <c r="A1089" s="36"/>
      <c r="B1089" s="36"/>
      <c r="C1089" s="36"/>
      <c r="D1089" s="36"/>
      <c r="E1089" s="36"/>
      <c r="F1089" s="36"/>
      <c r="G1089" s="36"/>
      <c r="H1089" s="36"/>
      <c r="I1089" s="36"/>
      <c r="J1089" s="36"/>
      <c r="K1089" s="36"/>
      <c r="L1089" s="36"/>
      <c r="M1089" s="36"/>
      <c r="N1089" s="36"/>
      <c r="O1089" s="36"/>
      <c r="P1089" s="36"/>
      <c r="Q1089" s="36"/>
      <c r="R1089" s="36"/>
      <c r="S1089" s="36"/>
      <c r="T1089" s="36"/>
      <c r="U1089" s="36"/>
      <c r="V1089" s="36"/>
      <c r="W1089" s="36"/>
      <c r="X1089" s="36"/>
      <c r="BS1089" s="1"/>
      <c r="BT1089" s="1"/>
      <c r="BU1089" s="1"/>
      <c r="BV1089" s="1"/>
      <c r="BW1089" s="1"/>
      <c r="BX1089" s="1"/>
      <c r="BY1089" s="1"/>
      <c r="BZ1089" s="1"/>
      <c r="CA1089" s="1"/>
      <c r="CB1089" s="1"/>
      <c r="CC1089" s="1"/>
      <c r="CD1089" s="1"/>
      <c r="CE1089" s="1"/>
      <c r="CF1089" s="1"/>
      <c r="CG1089" s="1"/>
      <c r="CH1089" s="1"/>
      <c r="CI1089" s="1"/>
      <c r="CJ1089" s="1"/>
      <c r="CK1089" s="1"/>
      <c r="CL1089" s="1"/>
      <c r="CM1089" s="1"/>
      <c r="CN1089" s="1"/>
      <c r="CO1089" s="1"/>
      <c r="CP1089" s="1"/>
      <c r="CQ1089" s="1"/>
      <c r="CR1089" s="1"/>
      <c r="CS1089" s="1"/>
      <c r="CT1089" s="1"/>
      <c r="CU1089" s="1"/>
      <c r="CV1089" s="1"/>
      <c r="CW1089" s="1"/>
      <c r="CX1089" s="1"/>
      <c r="CY1089" s="1"/>
      <c r="CZ1089" s="1"/>
      <c r="DA1089" s="1"/>
      <c r="DB1089" s="1"/>
      <c r="DC1089" s="1"/>
      <c r="DD1089" s="1"/>
      <c r="DE1089" s="1"/>
      <c r="DF1089" s="1"/>
      <c r="DG1089" s="1"/>
      <c r="DH1089" s="1"/>
      <c r="DI1089" s="1"/>
      <c r="DJ1089" s="1"/>
      <c r="DK1089" s="1"/>
      <c r="DL1089" s="1"/>
      <c r="DM1089" s="1"/>
      <c r="DN1089" s="1"/>
      <c r="DO1089" s="1"/>
    </row>
    <row r="1090" spans="1:119" x14ac:dyDescent="0.2">
      <c r="A1090" s="36"/>
      <c r="B1090" s="36"/>
      <c r="C1090" s="36"/>
      <c r="D1090" s="36"/>
      <c r="E1090" s="36"/>
      <c r="F1090" s="36"/>
      <c r="G1090" s="36"/>
      <c r="H1090" s="36"/>
      <c r="I1090" s="36"/>
      <c r="J1090" s="36"/>
      <c r="K1090" s="36"/>
      <c r="L1090" s="36"/>
      <c r="M1090" s="36"/>
      <c r="N1090" s="36"/>
      <c r="O1090" s="36"/>
      <c r="P1090" s="36"/>
      <c r="Q1090" s="36"/>
      <c r="R1090" s="36"/>
      <c r="S1090" s="36"/>
      <c r="T1090" s="36"/>
      <c r="U1090" s="36"/>
      <c r="V1090" s="36"/>
      <c r="W1090" s="36"/>
      <c r="X1090" s="36"/>
      <c r="BS1090" s="1"/>
      <c r="BT1090" s="1"/>
      <c r="BU1090" s="1"/>
      <c r="BV1090" s="1"/>
      <c r="BW1090" s="1"/>
      <c r="BX1090" s="1"/>
      <c r="BY1090" s="1"/>
      <c r="BZ1090" s="1"/>
      <c r="CA1090" s="1"/>
      <c r="CB1090" s="1"/>
      <c r="CC1090" s="1"/>
      <c r="CD1090" s="1"/>
      <c r="CE1090" s="1"/>
      <c r="CF1090" s="1"/>
      <c r="CG1090" s="1"/>
      <c r="CH1090" s="1"/>
      <c r="CI1090" s="1"/>
      <c r="CJ1090" s="1"/>
      <c r="CK1090" s="1"/>
      <c r="CL1090" s="1"/>
      <c r="CM1090" s="1"/>
      <c r="CN1090" s="1"/>
      <c r="CO1090" s="1"/>
      <c r="CP1090" s="1"/>
      <c r="CQ1090" s="1"/>
      <c r="CR1090" s="1"/>
      <c r="CS1090" s="1"/>
      <c r="CT1090" s="1"/>
      <c r="CU1090" s="1"/>
      <c r="CV1090" s="1"/>
      <c r="CW1090" s="1"/>
      <c r="CX1090" s="1"/>
      <c r="CY1090" s="1"/>
      <c r="CZ1090" s="1"/>
      <c r="DA1090" s="1"/>
      <c r="DB1090" s="1"/>
      <c r="DC1090" s="1"/>
      <c r="DD1090" s="1"/>
      <c r="DE1090" s="1"/>
      <c r="DF1090" s="1"/>
      <c r="DG1090" s="1"/>
      <c r="DH1090" s="1"/>
      <c r="DI1090" s="1"/>
      <c r="DJ1090" s="1"/>
      <c r="DK1090" s="1"/>
      <c r="DL1090" s="1"/>
      <c r="DM1090" s="1"/>
      <c r="DN1090" s="1"/>
      <c r="DO1090" s="1"/>
    </row>
    <row r="1091" spans="1:119" x14ac:dyDescent="0.2">
      <c r="A1091" s="36"/>
      <c r="B1091" s="36"/>
      <c r="C1091" s="36"/>
      <c r="D1091" s="36"/>
      <c r="E1091" s="36"/>
      <c r="F1091" s="36"/>
      <c r="G1091" s="36"/>
      <c r="H1091" s="36"/>
      <c r="I1091" s="36"/>
      <c r="J1091" s="36"/>
      <c r="K1091" s="36"/>
      <c r="L1091" s="36"/>
      <c r="M1091" s="36"/>
      <c r="N1091" s="36"/>
      <c r="O1091" s="36"/>
      <c r="P1091" s="36"/>
      <c r="Q1091" s="36"/>
      <c r="R1091" s="36"/>
      <c r="S1091" s="36"/>
      <c r="T1091" s="36"/>
      <c r="U1091" s="36"/>
      <c r="V1091" s="36"/>
      <c r="W1091" s="36"/>
      <c r="X1091" s="36"/>
      <c r="BS1091" s="1"/>
      <c r="BT1091" s="1"/>
      <c r="BU1091" s="1"/>
      <c r="BV1091" s="1"/>
      <c r="BW1091" s="1"/>
      <c r="BX1091" s="1"/>
      <c r="BY1091" s="1"/>
      <c r="BZ1091" s="1"/>
      <c r="CA1091" s="1"/>
      <c r="CB1091" s="1"/>
      <c r="CC1091" s="1"/>
      <c r="CD1091" s="1"/>
      <c r="CE1091" s="1"/>
      <c r="CF1091" s="1"/>
      <c r="CG1091" s="1"/>
      <c r="CH1091" s="1"/>
      <c r="CI1091" s="1"/>
      <c r="CJ1091" s="1"/>
      <c r="CK1091" s="1"/>
      <c r="CL1091" s="1"/>
      <c r="CM1091" s="1"/>
      <c r="CN1091" s="1"/>
      <c r="CO1091" s="1"/>
      <c r="CP1091" s="1"/>
      <c r="CQ1091" s="1"/>
      <c r="CR1091" s="1"/>
      <c r="CS1091" s="1"/>
      <c r="CT1091" s="1"/>
      <c r="CU1091" s="1"/>
      <c r="CV1091" s="1"/>
      <c r="CW1091" s="1"/>
      <c r="CX1091" s="1"/>
      <c r="CY1091" s="1"/>
      <c r="CZ1091" s="1"/>
      <c r="DA1091" s="1"/>
      <c r="DB1091" s="1"/>
      <c r="DC1091" s="1"/>
      <c r="DD1091" s="1"/>
      <c r="DE1091" s="1"/>
      <c r="DF1091" s="1"/>
      <c r="DG1091" s="1"/>
      <c r="DH1091" s="1"/>
      <c r="DI1091" s="1"/>
      <c r="DJ1091" s="1"/>
      <c r="DK1091" s="1"/>
      <c r="DL1091" s="1"/>
      <c r="DM1091" s="1"/>
      <c r="DN1091" s="1"/>
      <c r="DO1091" s="1"/>
    </row>
    <row r="1092" spans="1:119" x14ac:dyDescent="0.2">
      <c r="A1092" s="36"/>
      <c r="B1092" s="36"/>
      <c r="C1092" s="36"/>
      <c r="D1092" s="36"/>
      <c r="E1092" s="36"/>
      <c r="F1092" s="36"/>
      <c r="G1092" s="36"/>
      <c r="H1092" s="36"/>
      <c r="I1092" s="36"/>
      <c r="J1092" s="36"/>
      <c r="K1092" s="36"/>
      <c r="L1092" s="36"/>
      <c r="M1092" s="36"/>
      <c r="N1092" s="36"/>
      <c r="O1092" s="36"/>
      <c r="P1092" s="36"/>
      <c r="Q1092" s="36"/>
      <c r="R1092" s="36"/>
      <c r="S1092" s="36"/>
      <c r="T1092" s="36"/>
      <c r="U1092" s="36"/>
      <c r="V1092" s="36"/>
      <c r="W1092" s="36"/>
      <c r="X1092" s="36"/>
      <c r="BS1092" s="1"/>
      <c r="BT1092" s="1"/>
      <c r="BU1092" s="1"/>
      <c r="BV1092" s="1"/>
      <c r="BW1092" s="1"/>
      <c r="BX1092" s="1"/>
      <c r="BY1092" s="1"/>
      <c r="BZ1092" s="1"/>
      <c r="CA1092" s="1"/>
      <c r="CB1092" s="1"/>
      <c r="CC1092" s="1"/>
      <c r="CD1092" s="1"/>
      <c r="CE1092" s="1"/>
      <c r="CF1092" s="1"/>
      <c r="CG1092" s="1"/>
      <c r="CH1092" s="1"/>
      <c r="CI1092" s="1"/>
      <c r="CJ1092" s="1"/>
      <c r="CK1092" s="1"/>
      <c r="CL1092" s="1"/>
      <c r="CM1092" s="1"/>
      <c r="CN1092" s="1"/>
      <c r="CO1092" s="1"/>
      <c r="CP1092" s="1"/>
      <c r="CQ1092" s="1"/>
      <c r="CR1092" s="1"/>
      <c r="CS1092" s="1"/>
      <c r="CT1092" s="1"/>
      <c r="CU1092" s="1"/>
      <c r="CV1092" s="1"/>
      <c r="CW1092" s="1"/>
      <c r="CX1092" s="1"/>
      <c r="CY1092" s="1"/>
      <c r="CZ1092" s="1"/>
      <c r="DA1092" s="1"/>
      <c r="DB1092" s="1"/>
      <c r="DC1092" s="1"/>
      <c r="DD1092" s="1"/>
      <c r="DE1092" s="1"/>
      <c r="DF1092" s="1"/>
      <c r="DG1092" s="1"/>
      <c r="DH1092" s="1"/>
      <c r="DI1092" s="1"/>
      <c r="DJ1092" s="1"/>
      <c r="DK1092" s="1"/>
      <c r="DL1092" s="1"/>
      <c r="DM1092" s="1"/>
      <c r="DN1092" s="1"/>
      <c r="DO1092" s="1"/>
    </row>
    <row r="1093" spans="1:119" x14ac:dyDescent="0.2">
      <c r="A1093" s="36"/>
      <c r="B1093" s="36"/>
      <c r="C1093" s="36"/>
      <c r="D1093" s="36"/>
      <c r="E1093" s="36"/>
      <c r="F1093" s="36"/>
      <c r="G1093" s="36"/>
      <c r="H1093" s="36"/>
      <c r="I1093" s="36"/>
      <c r="J1093" s="36"/>
      <c r="K1093" s="36"/>
      <c r="L1093" s="36"/>
      <c r="M1093" s="36"/>
      <c r="N1093" s="36"/>
      <c r="O1093" s="36"/>
      <c r="P1093" s="36"/>
      <c r="Q1093" s="36"/>
      <c r="R1093" s="36"/>
      <c r="S1093" s="36"/>
      <c r="T1093" s="36"/>
      <c r="U1093" s="36"/>
      <c r="V1093" s="36"/>
      <c r="W1093" s="36"/>
      <c r="X1093" s="36"/>
      <c r="BS1093" s="1"/>
      <c r="BT1093" s="1"/>
      <c r="BU1093" s="1"/>
      <c r="BV1093" s="1"/>
      <c r="BW1093" s="1"/>
      <c r="BX1093" s="1"/>
      <c r="BY1093" s="1"/>
      <c r="BZ1093" s="1"/>
      <c r="CA1093" s="1"/>
      <c r="CB1093" s="1"/>
      <c r="CC1093" s="1"/>
      <c r="CD1093" s="1"/>
      <c r="CE1093" s="1"/>
      <c r="CF1093" s="1"/>
      <c r="CG1093" s="1"/>
      <c r="CH1093" s="1"/>
      <c r="CI1093" s="1"/>
      <c r="CJ1093" s="1"/>
      <c r="CK1093" s="1"/>
      <c r="CL1093" s="1"/>
      <c r="CM1093" s="1"/>
      <c r="CN1093" s="1"/>
      <c r="CO1093" s="1"/>
      <c r="CP1093" s="1"/>
      <c r="CQ1093" s="1"/>
      <c r="CR1093" s="1"/>
      <c r="CS1093" s="1"/>
      <c r="CT1093" s="1"/>
      <c r="CU1093" s="1"/>
      <c r="CV1093" s="1"/>
      <c r="CW1093" s="1"/>
      <c r="CX1093" s="1"/>
      <c r="CY1093" s="1"/>
      <c r="CZ1093" s="1"/>
      <c r="DA1093" s="1"/>
      <c r="DB1093" s="1"/>
      <c r="DC1093" s="1"/>
      <c r="DD1093" s="1"/>
      <c r="DE1093" s="1"/>
      <c r="DF1093" s="1"/>
      <c r="DG1093" s="1"/>
      <c r="DH1093" s="1"/>
      <c r="DI1093" s="1"/>
      <c r="DJ1093" s="1"/>
      <c r="DK1093" s="1"/>
      <c r="DL1093" s="1"/>
      <c r="DM1093" s="1"/>
      <c r="DN1093" s="1"/>
      <c r="DO1093" s="1"/>
    </row>
    <row r="1094" spans="1:119" x14ac:dyDescent="0.2">
      <c r="A1094" s="36"/>
      <c r="B1094" s="36"/>
      <c r="C1094" s="36"/>
      <c r="D1094" s="36"/>
      <c r="E1094" s="36"/>
      <c r="F1094" s="36"/>
      <c r="G1094" s="36"/>
      <c r="H1094" s="36"/>
      <c r="I1094" s="36"/>
      <c r="J1094" s="36"/>
      <c r="K1094" s="36"/>
      <c r="L1094" s="36"/>
      <c r="M1094" s="36"/>
      <c r="N1094" s="36"/>
      <c r="O1094" s="36"/>
      <c r="P1094" s="36"/>
      <c r="Q1094" s="36"/>
      <c r="R1094" s="36"/>
      <c r="S1094" s="36"/>
      <c r="T1094" s="36"/>
      <c r="U1094" s="36"/>
      <c r="V1094" s="36"/>
      <c r="W1094" s="36"/>
      <c r="X1094" s="36"/>
      <c r="BS1094" s="1"/>
      <c r="BT1094" s="1"/>
      <c r="BU1094" s="1"/>
      <c r="BV1094" s="1"/>
      <c r="BW1094" s="1"/>
      <c r="BX1094" s="1"/>
      <c r="BY1094" s="1"/>
      <c r="BZ1094" s="1"/>
      <c r="CA1094" s="1"/>
      <c r="CB1094" s="1"/>
      <c r="CC1094" s="1"/>
      <c r="CD1094" s="1"/>
      <c r="CE1094" s="1"/>
      <c r="CF1094" s="1"/>
      <c r="CG1094" s="1"/>
      <c r="CH1094" s="1"/>
      <c r="CI1094" s="1"/>
      <c r="CJ1094" s="1"/>
      <c r="CK1094" s="1"/>
      <c r="CL1094" s="1"/>
      <c r="CM1094" s="1"/>
      <c r="CN1094" s="1"/>
      <c r="CO1094" s="1"/>
      <c r="CP1094" s="1"/>
      <c r="CQ1094" s="1"/>
      <c r="CR1094" s="1"/>
      <c r="CS1094" s="1"/>
      <c r="CT1094" s="1"/>
      <c r="CU1094" s="1"/>
      <c r="CV1094" s="1"/>
      <c r="CW1094" s="1"/>
      <c r="CX1094" s="1"/>
      <c r="CY1094" s="1"/>
      <c r="CZ1094" s="1"/>
      <c r="DA1094" s="1"/>
      <c r="DB1094" s="1"/>
      <c r="DC1094" s="1"/>
      <c r="DD1094" s="1"/>
      <c r="DE1094" s="1"/>
      <c r="DF1094" s="1"/>
      <c r="DG1094" s="1"/>
      <c r="DH1094" s="1"/>
      <c r="DI1094" s="1"/>
      <c r="DJ1094" s="1"/>
      <c r="DK1094" s="1"/>
      <c r="DL1094" s="1"/>
      <c r="DM1094" s="1"/>
      <c r="DN1094" s="1"/>
      <c r="DO1094" s="1"/>
    </row>
    <row r="1095" spans="1:119" x14ac:dyDescent="0.2">
      <c r="A1095" s="36"/>
      <c r="B1095" s="36"/>
      <c r="C1095" s="36"/>
      <c r="D1095" s="36"/>
      <c r="E1095" s="36"/>
      <c r="F1095" s="36"/>
      <c r="G1095" s="36"/>
      <c r="H1095" s="36"/>
      <c r="I1095" s="36"/>
      <c r="J1095" s="36"/>
      <c r="K1095" s="36"/>
      <c r="L1095" s="36"/>
      <c r="M1095" s="36"/>
      <c r="N1095" s="36"/>
      <c r="O1095" s="36"/>
      <c r="P1095" s="36"/>
      <c r="Q1095" s="36"/>
      <c r="R1095" s="36"/>
      <c r="S1095" s="36"/>
      <c r="T1095" s="36"/>
      <c r="U1095" s="36"/>
      <c r="V1095" s="36"/>
      <c r="W1095" s="36"/>
      <c r="X1095" s="36"/>
      <c r="BS1095" s="1"/>
      <c r="BT1095" s="1"/>
      <c r="BU1095" s="1"/>
      <c r="BV1095" s="1"/>
      <c r="BW1095" s="1"/>
      <c r="BX1095" s="1"/>
      <c r="BY1095" s="1"/>
      <c r="BZ1095" s="1"/>
      <c r="CA1095" s="1"/>
      <c r="CB1095" s="1"/>
      <c r="CC1095" s="1"/>
      <c r="CD1095" s="1"/>
      <c r="CE1095" s="1"/>
      <c r="CF1095" s="1"/>
      <c r="CG1095" s="1"/>
      <c r="CH1095" s="1"/>
      <c r="CI1095" s="1"/>
      <c r="CJ1095" s="1"/>
      <c r="CK1095" s="1"/>
      <c r="CL1095" s="1"/>
      <c r="CM1095" s="1"/>
      <c r="CN1095" s="1"/>
      <c r="CO1095" s="1"/>
      <c r="CP1095" s="1"/>
      <c r="CQ1095" s="1"/>
      <c r="CR1095" s="1"/>
      <c r="CS1095" s="1"/>
      <c r="CT1095" s="1"/>
      <c r="CU1095" s="1"/>
      <c r="CV1095" s="1"/>
      <c r="CW1095" s="1"/>
      <c r="CX1095" s="1"/>
      <c r="CY1095" s="1"/>
      <c r="CZ1095" s="1"/>
      <c r="DA1095" s="1"/>
      <c r="DB1095" s="1"/>
      <c r="DC1095" s="1"/>
      <c r="DD1095" s="1"/>
      <c r="DE1095" s="1"/>
      <c r="DF1095" s="1"/>
      <c r="DG1095" s="1"/>
      <c r="DH1095" s="1"/>
      <c r="DI1095" s="1"/>
      <c r="DJ1095" s="1"/>
      <c r="DK1095" s="1"/>
      <c r="DL1095" s="1"/>
      <c r="DM1095" s="1"/>
      <c r="DN1095" s="1"/>
      <c r="DO1095" s="1"/>
    </row>
    <row r="1096" spans="1:119" x14ac:dyDescent="0.2">
      <c r="A1096" s="36"/>
      <c r="B1096" s="36"/>
      <c r="C1096" s="36"/>
      <c r="D1096" s="36"/>
      <c r="E1096" s="36"/>
      <c r="F1096" s="36"/>
      <c r="G1096" s="36"/>
      <c r="H1096" s="36"/>
      <c r="I1096" s="36"/>
      <c r="J1096" s="36"/>
      <c r="K1096" s="36"/>
      <c r="L1096" s="36"/>
      <c r="M1096" s="36"/>
      <c r="N1096" s="36"/>
      <c r="O1096" s="36"/>
      <c r="P1096" s="36"/>
      <c r="Q1096" s="36"/>
      <c r="R1096" s="36"/>
      <c r="S1096" s="36"/>
      <c r="T1096" s="36"/>
      <c r="U1096" s="36"/>
      <c r="V1096" s="36"/>
      <c r="W1096" s="36"/>
      <c r="X1096" s="36"/>
      <c r="BS1096" s="1"/>
      <c r="BT1096" s="1"/>
      <c r="BU1096" s="1"/>
      <c r="BV1096" s="1"/>
      <c r="BW1096" s="1"/>
      <c r="BX1096" s="1"/>
      <c r="BY1096" s="1"/>
      <c r="BZ1096" s="1"/>
      <c r="CA1096" s="1"/>
      <c r="CB1096" s="1"/>
      <c r="CC1096" s="1"/>
      <c r="CD1096" s="1"/>
      <c r="CE1096" s="1"/>
      <c r="CF1096" s="1"/>
      <c r="CG1096" s="1"/>
      <c r="CH1096" s="1"/>
      <c r="CI1096" s="1"/>
      <c r="CJ1096" s="1"/>
      <c r="CK1096" s="1"/>
      <c r="CL1096" s="1"/>
      <c r="CM1096" s="1"/>
      <c r="CN1096" s="1"/>
      <c r="CO1096" s="1"/>
      <c r="CP1096" s="1"/>
      <c r="CQ1096" s="1"/>
      <c r="CR1096" s="1"/>
      <c r="CS1096" s="1"/>
      <c r="CT1096" s="1"/>
      <c r="CU1096" s="1"/>
      <c r="CV1096" s="1"/>
      <c r="CW1096" s="1"/>
      <c r="CX1096" s="1"/>
      <c r="CY1096" s="1"/>
      <c r="CZ1096" s="1"/>
      <c r="DA1096" s="1"/>
      <c r="DB1096" s="1"/>
      <c r="DC1096" s="1"/>
      <c r="DD1096" s="1"/>
      <c r="DE1096" s="1"/>
      <c r="DF1096" s="1"/>
      <c r="DG1096" s="1"/>
      <c r="DH1096" s="1"/>
      <c r="DI1096" s="1"/>
      <c r="DJ1096" s="1"/>
      <c r="DK1096" s="1"/>
      <c r="DL1096" s="1"/>
      <c r="DM1096" s="1"/>
      <c r="DN1096" s="1"/>
      <c r="DO1096" s="1"/>
    </row>
    <row r="1097" spans="1:119" x14ac:dyDescent="0.2">
      <c r="A1097" s="36"/>
      <c r="B1097" s="36"/>
      <c r="C1097" s="36"/>
      <c r="D1097" s="36"/>
      <c r="E1097" s="36"/>
      <c r="F1097" s="36"/>
      <c r="G1097" s="36"/>
      <c r="H1097" s="36"/>
      <c r="I1097" s="36"/>
      <c r="J1097" s="36"/>
      <c r="K1097" s="36"/>
      <c r="L1097" s="36"/>
      <c r="M1097" s="36"/>
      <c r="N1097" s="36"/>
      <c r="O1097" s="36"/>
      <c r="P1097" s="36"/>
      <c r="Q1097" s="36"/>
      <c r="R1097" s="36"/>
      <c r="S1097" s="36"/>
      <c r="T1097" s="36"/>
      <c r="U1097" s="36"/>
      <c r="V1097" s="36"/>
      <c r="W1097" s="36"/>
      <c r="X1097" s="36"/>
      <c r="BS1097" s="1"/>
      <c r="BT1097" s="1"/>
      <c r="BU1097" s="1"/>
      <c r="BV1097" s="1"/>
      <c r="BW1097" s="1"/>
      <c r="BX1097" s="1"/>
      <c r="BY1097" s="1"/>
      <c r="BZ1097" s="1"/>
      <c r="CA1097" s="1"/>
      <c r="CB1097" s="1"/>
      <c r="CC1097" s="1"/>
      <c r="CD1097" s="1"/>
      <c r="CE1097" s="1"/>
      <c r="CF1097" s="1"/>
      <c r="CG1097" s="1"/>
      <c r="CH1097" s="1"/>
      <c r="CI1097" s="1"/>
      <c r="CJ1097" s="1"/>
      <c r="CK1097" s="1"/>
      <c r="CL1097" s="1"/>
      <c r="CM1097" s="1"/>
      <c r="CN1097" s="1"/>
      <c r="CO1097" s="1"/>
      <c r="CP1097" s="1"/>
      <c r="CQ1097" s="1"/>
      <c r="CR1097" s="1"/>
      <c r="CS1097" s="1"/>
      <c r="CT1097" s="1"/>
      <c r="CU1097" s="1"/>
      <c r="CV1097" s="1"/>
      <c r="CW1097" s="1"/>
      <c r="CX1097" s="1"/>
      <c r="CY1097" s="1"/>
      <c r="CZ1097" s="1"/>
      <c r="DA1097" s="1"/>
      <c r="DB1097" s="1"/>
      <c r="DC1097" s="1"/>
      <c r="DD1097" s="1"/>
      <c r="DE1097" s="1"/>
      <c r="DF1097" s="1"/>
      <c r="DG1097" s="1"/>
      <c r="DH1097" s="1"/>
      <c r="DI1097" s="1"/>
      <c r="DJ1097" s="1"/>
      <c r="DK1097" s="1"/>
      <c r="DL1097" s="1"/>
      <c r="DM1097" s="1"/>
      <c r="DN1097" s="1"/>
      <c r="DO1097" s="1"/>
    </row>
    <row r="1098" spans="1:119" x14ac:dyDescent="0.2">
      <c r="A1098" s="36"/>
      <c r="B1098" s="36"/>
      <c r="C1098" s="36"/>
      <c r="D1098" s="36"/>
      <c r="E1098" s="36"/>
      <c r="F1098" s="36"/>
      <c r="G1098" s="36"/>
      <c r="H1098" s="36"/>
      <c r="I1098" s="36"/>
      <c r="J1098" s="36"/>
      <c r="K1098" s="36"/>
      <c r="L1098" s="36"/>
      <c r="M1098" s="36"/>
      <c r="N1098" s="36"/>
      <c r="O1098" s="36"/>
      <c r="P1098" s="36"/>
      <c r="Q1098" s="36"/>
      <c r="R1098" s="36"/>
      <c r="S1098" s="36"/>
      <c r="T1098" s="36"/>
      <c r="U1098" s="36"/>
      <c r="V1098" s="36"/>
      <c r="W1098" s="36"/>
      <c r="X1098" s="36"/>
      <c r="BS1098" s="1"/>
      <c r="BT1098" s="1"/>
      <c r="BU1098" s="1"/>
      <c r="BV1098" s="1"/>
      <c r="BW1098" s="1"/>
      <c r="BX1098" s="1"/>
      <c r="BY1098" s="1"/>
      <c r="BZ1098" s="1"/>
      <c r="CA1098" s="1"/>
      <c r="CB1098" s="1"/>
      <c r="CC1098" s="1"/>
      <c r="CD1098" s="1"/>
      <c r="CE1098" s="1"/>
      <c r="CF1098" s="1"/>
      <c r="CG1098" s="1"/>
      <c r="CH1098" s="1"/>
      <c r="CI1098" s="1"/>
      <c r="CJ1098" s="1"/>
      <c r="CK1098" s="1"/>
      <c r="CL1098" s="1"/>
      <c r="CM1098" s="1"/>
      <c r="CN1098" s="1"/>
      <c r="CO1098" s="1"/>
      <c r="CP1098" s="1"/>
      <c r="CQ1098" s="1"/>
      <c r="CR1098" s="1"/>
      <c r="CS1098" s="1"/>
      <c r="CT1098" s="1"/>
      <c r="CU1098" s="1"/>
      <c r="CV1098" s="1"/>
      <c r="CW1098" s="1"/>
      <c r="CX1098" s="1"/>
      <c r="CY1098" s="1"/>
      <c r="CZ1098" s="1"/>
      <c r="DA1098" s="1"/>
      <c r="DB1098" s="1"/>
      <c r="DC1098" s="1"/>
      <c r="DD1098" s="1"/>
      <c r="DE1098" s="1"/>
      <c r="DF1098" s="1"/>
      <c r="DG1098" s="1"/>
      <c r="DH1098" s="1"/>
      <c r="DI1098" s="1"/>
      <c r="DJ1098" s="1"/>
      <c r="DK1098" s="1"/>
      <c r="DL1098" s="1"/>
      <c r="DM1098" s="1"/>
      <c r="DN1098" s="1"/>
      <c r="DO1098" s="1"/>
    </row>
    <row r="1099" spans="1:119" x14ac:dyDescent="0.2">
      <c r="A1099" s="36"/>
      <c r="B1099" s="36"/>
      <c r="C1099" s="36"/>
      <c r="D1099" s="36"/>
      <c r="E1099" s="36"/>
      <c r="F1099" s="36"/>
      <c r="G1099" s="36"/>
      <c r="H1099" s="36"/>
      <c r="I1099" s="36"/>
      <c r="J1099" s="36"/>
      <c r="K1099" s="36"/>
      <c r="L1099" s="36"/>
      <c r="M1099" s="36"/>
      <c r="N1099" s="36"/>
      <c r="O1099" s="36"/>
      <c r="P1099" s="36"/>
      <c r="Q1099" s="36"/>
      <c r="R1099" s="36"/>
      <c r="S1099" s="36"/>
      <c r="T1099" s="36"/>
      <c r="U1099" s="36"/>
      <c r="V1099" s="36"/>
      <c r="W1099" s="36"/>
      <c r="X1099" s="36"/>
      <c r="BS1099" s="1"/>
      <c r="BT1099" s="1"/>
      <c r="BU1099" s="1"/>
      <c r="BV1099" s="1"/>
      <c r="BW1099" s="1"/>
      <c r="BX1099" s="1"/>
      <c r="BY1099" s="1"/>
      <c r="BZ1099" s="1"/>
      <c r="CA1099" s="1"/>
      <c r="CB1099" s="1"/>
      <c r="CC1099" s="1"/>
      <c r="CD1099" s="1"/>
      <c r="CE1099" s="1"/>
      <c r="CF1099" s="1"/>
      <c r="CG1099" s="1"/>
      <c r="CH1099" s="1"/>
      <c r="CI1099" s="1"/>
      <c r="CJ1099" s="1"/>
      <c r="CK1099" s="1"/>
      <c r="CL1099" s="1"/>
      <c r="CM1099" s="1"/>
      <c r="CN1099" s="1"/>
      <c r="CO1099" s="1"/>
      <c r="CP1099" s="1"/>
      <c r="CQ1099" s="1"/>
      <c r="CR1099" s="1"/>
      <c r="CS1099" s="1"/>
      <c r="CT1099" s="1"/>
      <c r="CU1099" s="1"/>
      <c r="CV1099" s="1"/>
      <c r="CW1099" s="1"/>
      <c r="CX1099" s="1"/>
      <c r="CY1099" s="1"/>
      <c r="CZ1099" s="1"/>
      <c r="DA1099" s="1"/>
      <c r="DB1099" s="1"/>
      <c r="DC1099" s="1"/>
      <c r="DD1099" s="1"/>
      <c r="DE1099" s="1"/>
      <c r="DF1099" s="1"/>
      <c r="DG1099" s="1"/>
      <c r="DH1099" s="1"/>
      <c r="DI1099" s="1"/>
      <c r="DJ1099" s="1"/>
      <c r="DK1099" s="1"/>
      <c r="DL1099" s="1"/>
      <c r="DM1099" s="1"/>
      <c r="DN1099" s="1"/>
      <c r="DO1099" s="1"/>
    </row>
    <row r="1100" spans="1:119" x14ac:dyDescent="0.2">
      <c r="A1100" s="36"/>
      <c r="B1100" s="36"/>
      <c r="C1100" s="36"/>
      <c r="D1100" s="36"/>
      <c r="E1100" s="36"/>
      <c r="F1100" s="36"/>
      <c r="G1100" s="36"/>
      <c r="H1100" s="36"/>
      <c r="I1100" s="36"/>
      <c r="J1100" s="36"/>
      <c r="K1100" s="36"/>
      <c r="L1100" s="36"/>
      <c r="M1100" s="36"/>
      <c r="N1100" s="36"/>
      <c r="O1100" s="36"/>
      <c r="P1100" s="36"/>
      <c r="Q1100" s="36"/>
      <c r="R1100" s="36"/>
      <c r="S1100" s="36"/>
      <c r="T1100" s="36"/>
      <c r="U1100" s="36"/>
      <c r="V1100" s="36"/>
      <c r="W1100" s="36"/>
      <c r="X1100" s="36"/>
      <c r="BS1100" s="1"/>
      <c r="BT1100" s="1"/>
      <c r="BU1100" s="1"/>
      <c r="BV1100" s="1"/>
      <c r="BW1100" s="1"/>
      <c r="BX1100" s="1"/>
      <c r="BY1100" s="1"/>
      <c r="BZ1100" s="1"/>
      <c r="CA1100" s="1"/>
      <c r="CB1100" s="1"/>
      <c r="CC1100" s="1"/>
      <c r="CD1100" s="1"/>
      <c r="CE1100" s="1"/>
      <c r="CF1100" s="1"/>
      <c r="CG1100" s="1"/>
      <c r="CH1100" s="1"/>
      <c r="CI1100" s="1"/>
      <c r="CJ1100" s="1"/>
      <c r="CK1100" s="1"/>
      <c r="CL1100" s="1"/>
      <c r="CM1100" s="1"/>
      <c r="CN1100" s="1"/>
      <c r="CO1100" s="1"/>
      <c r="CP1100" s="1"/>
      <c r="CQ1100" s="1"/>
      <c r="CR1100" s="1"/>
      <c r="CS1100" s="1"/>
      <c r="CT1100" s="1"/>
      <c r="CU1100" s="1"/>
      <c r="CV1100" s="1"/>
      <c r="CW1100" s="1"/>
      <c r="CX1100" s="1"/>
      <c r="CY1100" s="1"/>
      <c r="CZ1100" s="1"/>
      <c r="DA1100" s="1"/>
      <c r="DB1100" s="1"/>
      <c r="DC1100" s="1"/>
      <c r="DD1100" s="1"/>
      <c r="DE1100" s="1"/>
      <c r="DF1100" s="1"/>
      <c r="DG1100" s="1"/>
      <c r="DH1100" s="1"/>
      <c r="DI1100" s="1"/>
      <c r="DJ1100" s="1"/>
      <c r="DK1100" s="1"/>
      <c r="DL1100" s="1"/>
      <c r="DM1100" s="1"/>
      <c r="DN1100" s="1"/>
      <c r="DO1100" s="1"/>
    </row>
    <row r="1101" spans="1:119" x14ac:dyDescent="0.2">
      <c r="A1101" s="36"/>
      <c r="B1101" s="36"/>
      <c r="C1101" s="36"/>
      <c r="D1101" s="36"/>
      <c r="E1101" s="36"/>
      <c r="F1101" s="36"/>
      <c r="G1101" s="36"/>
      <c r="H1101" s="36"/>
      <c r="I1101" s="36"/>
      <c r="J1101" s="36"/>
      <c r="K1101" s="36"/>
      <c r="L1101" s="36"/>
      <c r="M1101" s="36"/>
      <c r="N1101" s="36"/>
      <c r="O1101" s="36"/>
      <c r="P1101" s="36"/>
      <c r="Q1101" s="36"/>
      <c r="R1101" s="36"/>
      <c r="S1101" s="36"/>
      <c r="T1101" s="36"/>
      <c r="U1101" s="36"/>
      <c r="V1101" s="36"/>
      <c r="W1101" s="36"/>
      <c r="X1101" s="36"/>
      <c r="BS1101" s="1"/>
      <c r="BT1101" s="1"/>
      <c r="BU1101" s="1"/>
      <c r="BV1101" s="1"/>
      <c r="BW1101" s="1"/>
      <c r="BX1101" s="1"/>
      <c r="BY1101" s="1"/>
      <c r="BZ1101" s="1"/>
      <c r="CA1101" s="1"/>
      <c r="CB1101" s="1"/>
      <c r="CC1101" s="1"/>
      <c r="CD1101" s="1"/>
      <c r="CE1101" s="1"/>
      <c r="CF1101" s="1"/>
      <c r="CG1101" s="1"/>
      <c r="CH1101" s="1"/>
      <c r="CI1101" s="1"/>
      <c r="CJ1101" s="1"/>
      <c r="CK1101" s="1"/>
      <c r="CL1101" s="1"/>
      <c r="CM1101" s="1"/>
      <c r="CN1101" s="1"/>
      <c r="CO1101" s="1"/>
      <c r="CP1101" s="1"/>
      <c r="CQ1101" s="1"/>
      <c r="CR1101" s="1"/>
      <c r="CS1101" s="1"/>
      <c r="CT1101" s="1"/>
      <c r="CU1101" s="1"/>
      <c r="CV1101" s="1"/>
      <c r="CW1101" s="1"/>
      <c r="CX1101" s="1"/>
      <c r="CY1101" s="1"/>
      <c r="CZ1101" s="1"/>
      <c r="DA1101" s="1"/>
      <c r="DB1101" s="1"/>
      <c r="DC1101" s="1"/>
      <c r="DD1101" s="1"/>
      <c r="DE1101" s="1"/>
      <c r="DF1101" s="1"/>
      <c r="DG1101" s="1"/>
      <c r="DH1101" s="1"/>
      <c r="DI1101" s="1"/>
      <c r="DJ1101" s="1"/>
      <c r="DK1101" s="1"/>
      <c r="DL1101" s="1"/>
      <c r="DM1101" s="1"/>
      <c r="DN1101" s="1"/>
      <c r="DO1101" s="1"/>
    </row>
    <row r="1102" spans="1:119" x14ac:dyDescent="0.2">
      <c r="A1102" s="36"/>
      <c r="B1102" s="36"/>
      <c r="C1102" s="36"/>
      <c r="D1102" s="36"/>
      <c r="E1102" s="36"/>
      <c r="F1102" s="36"/>
      <c r="G1102" s="36"/>
      <c r="H1102" s="36"/>
      <c r="I1102" s="36"/>
      <c r="J1102" s="36"/>
      <c r="K1102" s="36"/>
      <c r="L1102" s="36"/>
      <c r="M1102" s="36"/>
      <c r="N1102" s="36"/>
      <c r="O1102" s="36"/>
      <c r="P1102" s="36"/>
      <c r="Q1102" s="36"/>
      <c r="R1102" s="36"/>
      <c r="S1102" s="36"/>
      <c r="T1102" s="36"/>
      <c r="U1102" s="36"/>
      <c r="V1102" s="36"/>
      <c r="W1102" s="36"/>
      <c r="X1102" s="36"/>
      <c r="BS1102" s="1"/>
      <c r="BT1102" s="1"/>
      <c r="BU1102" s="1"/>
      <c r="BV1102" s="1"/>
      <c r="BW1102" s="1"/>
      <c r="BX1102" s="1"/>
      <c r="BY1102" s="1"/>
      <c r="BZ1102" s="1"/>
      <c r="CA1102" s="1"/>
      <c r="CB1102" s="1"/>
      <c r="CC1102" s="1"/>
      <c r="CD1102" s="1"/>
      <c r="CE1102" s="1"/>
      <c r="CF1102" s="1"/>
      <c r="CG1102" s="1"/>
      <c r="CH1102" s="1"/>
      <c r="CI1102" s="1"/>
      <c r="CJ1102" s="1"/>
      <c r="CK1102" s="1"/>
      <c r="CL1102" s="1"/>
      <c r="CM1102" s="1"/>
      <c r="CN1102" s="1"/>
      <c r="CO1102" s="1"/>
      <c r="CP1102" s="1"/>
      <c r="CQ1102" s="1"/>
      <c r="CR1102" s="1"/>
      <c r="CS1102" s="1"/>
      <c r="CT1102" s="1"/>
      <c r="CU1102" s="1"/>
      <c r="CV1102" s="1"/>
      <c r="CW1102" s="1"/>
      <c r="CX1102" s="1"/>
      <c r="CY1102" s="1"/>
      <c r="CZ1102" s="1"/>
      <c r="DA1102" s="1"/>
      <c r="DB1102" s="1"/>
      <c r="DC1102" s="1"/>
      <c r="DD1102" s="1"/>
      <c r="DE1102" s="1"/>
      <c r="DF1102" s="1"/>
      <c r="DG1102" s="1"/>
      <c r="DH1102" s="1"/>
      <c r="DI1102" s="1"/>
      <c r="DJ1102" s="1"/>
      <c r="DK1102" s="1"/>
      <c r="DL1102" s="1"/>
      <c r="DM1102" s="1"/>
      <c r="DN1102" s="1"/>
      <c r="DO1102" s="1"/>
    </row>
    <row r="1103" spans="1:119" x14ac:dyDescent="0.2">
      <c r="A1103" s="36"/>
      <c r="B1103" s="36"/>
      <c r="C1103" s="36"/>
      <c r="D1103" s="36"/>
      <c r="E1103" s="36"/>
      <c r="F1103" s="36"/>
      <c r="G1103" s="36"/>
      <c r="H1103" s="36"/>
      <c r="I1103" s="36"/>
      <c r="J1103" s="36"/>
      <c r="K1103" s="36"/>
      <c r="L1103" s="36"/>
      <c r="M1103" s="36"/>
      <c r="N1103" s="36"/>
      <c r="O1103" s="36"/>
      <c r="P1103" s="36"/>
      <c r="Q1103" s="36"/>
      <c r="R1103" s="36"/>
      <c r="S1103" s="36"/>
      <c r="T1103" s="36"/>
      <c r="U1103" s="36"/>
      <c r="V1103" s="36"/>
      <c r="W1103" s="36"/>
      <c r="X1103" s="36"/>
      <c r="BS1103" s="1"/>
      <c r="BT1103" s="1"/>
      <c r="BU1103" s="1"/>
      <c r="BV1103" s="1"/>
      <c r="BW1103" s="1"/>
      <c r="BX1103" s="1"/>
      <c r="BY1103" s="1"/>
      <c r="BZ1103" s="1"/>
      <c r="CA1103" s="1"/>
      <c r="CB1103" s="1"/>
      <c r="CC1103" s="1"/>
      <c r="CD1103" s="1"/>
      <c r="CE1103" s="1"/>
      <c r="CF1103" s="1"/>
      <c r="CG1103" s="1"/>
      <c r="CH1103" s="1"/>
      <c r="CI1103" s="1"/>
      <c r="CJ1103" s="1"/>
      <c r="CK1103" s="1"/>
      <c r="CL1103" s="1"/>
      <c r="CM1103" s="1"/>
      <c r="CN1103" s="1"/>
      <c r="CO1103" s="1"/>
      <c r="CP1103" s="1"/>
      <c r="CQ1103" s="1"/>
      <c r="CR1103" s="1"/>
      <c r="CS1103" s="1"/>
      <c r="CT1103" s="1"/>
      <c r="CU1103" s="1"/>
      <c r="CV1103" s="1"/>
      <c r="CW1103" s="1"/>
      <c r="CX1103" s="1"/>
      <c r="CY1103" s="1"/>
      <c r="CZ1103" s="1"/>
      <c r="DA1103" s="1"/>
      <c r="DB1103" s="1"/>
      <c r="DC1103" s="1"/>
      <c r="DD1103" s="1"/>
      <c r="DE1103" s="1"/>
      <c r="DF1103" s="1"/>
      <c r="DG1103" s="1"/>
      <c r="DH1103" s="1"/>
      <c r="DI1103" s="1"/>
      <c r="DJ1103" s="1"/>
      <c r="DK1103" s="1"/>
      <c r="DL1103" s="1"/>
      <c r="DM1103" s="1"/>
      <c r="DN1103" s="1"/>
      <c r="DO1103" s="1"/>
    </row>
    <row r="1104" spans="1:119" x14ac:dyDescent="0.2">
      <c r="A1104" s="36"/>
      <c r="B1104" s="36"/>
      <c r="C1104" s="36"/>
      <c r="D1104" s="36"/>
      <c r="E1104" s="36"/>
      <c r="F1104" s="36"/>
      <c r="G1104" s="36"/>
      <c r="H1104" s="36"/>
      <c r="I1104" s="36"/>
      <c r="J1104" s="36"/>
      <c r="K1104" s="36"/>
      <c r="L1104" s="36"/>
      <c r="M1104" s="36"/>
      <c r="N1104" s="36"/>
      <c r="O1104" s="36"/>
      <c r="P1104" s="36"/>
      <c r="Q1104" s="36"/>
      <c r="R1104" s="36"/>
      <c r="S1104" s="36"/>
      <c r="T1104" s="36"/>
      <c r="U1104" s="36"/>
      <c r="V1104" s="36"/>
      <c r="W1104" s="36"/>
      <c r="X1104" s="36"/>
      <c r="BS1104" s="1"/>
      <c r="BT1104" s="1"/>
      <c r="BU1104" s="1"/>
      <c r="BV1104" s="1"/>
      <c r="BW1104" s="1"/>
      <c r="BX1104" s="1"/>
      <c r="BY1104" s="1"/>
      <c r="BZ1104" s="1"/>
      <c r="CA1104" s="1"/>
      <c r="CB1104" s="1"/>
      <c r="CC1104" s="1"/>
      <c r="CD1104" s="1"/>
      <c r="CE1104" s="1"/>
      <c r="CF1104" s="1"/>
      <c r="CG1104" s="1"/>
      <c r="CH1104" s="1"/>
      <c r="CI1104" s="1"/>
      <c r="CJ1104" s="1"/>
      <c r="CK1104" s="1"/>
      <c r="CL1104" s="1"/>
      <c r="CM1104" s="1"/>
      <c r="CN1104" s="1"/>
      <c r="CO1104" s="1"/>
      <c r="CP1104" s="1"/>
      <c r="CQ1104" s="1"/>
      <c r="CR1104" s="1"/>
      <c r="CS1104" s="1"/>
      <c r="CT1104" s="1"/>
      <c r="CU1104" s="1"/>
      <c r="CV1104" s="1"/>
      <c r="CW1104" s="1"/>
      <c r="CX1104" s="1"/>
      <c r="CY1104" s="1"/>
      <c r="CZ1104" s="1"/>
      <c r="DA1104" s="1"/>
      <c r="DB1104" s="1"/>
      <c r="DC1104" s="1"/>
      <c r="DD1104" s="1"/>
      <c r="DE1104" s="1"/>
      <c r="DF1104" s="1"/>
      <c r="DG1104" s="1"/>
      <c r="DH1104" s="1"/>
      <c r="DI1104" s="1"/>
      <c r="DJ1104" s="1"/>
      <c r="DK1104" s="1"/>
      <c r="DL1104" s="1"/>
      <c r="DM1104" s="1"/>
      <c r="DN1104" s="1"/>
      <c r="DO1104" s="1"/>
    </row>
    <row r="1105" spans="1:119" x14ac:dyDescent="0.2">
      <c r="A1105" s="36"/>
      <c r="B1105" s="36"/>
      <c r="C1105" s="36"/>
      <c r="D1105" s="36"/>
      <c r="E1105" s="36"/>
      <c r="F1105" s="36"/>
      <c r="G1105" s="36"/>
      <c r="H1105" s="36"/>
      <c r="I1105" s="36"/>
      <c r="J1105" s="36"/>
      <c r="K1105" s="36"/>
      <c r="L1105" s="36"/>
      <c r="M1105" s="36"/>
      <c r="N1105" s="36"/>
      <c r="O1105" s="36"/>
      <c r="P1105" s="36"/>
      <c r="Q1105" s="36"/>
      <c r="R1105" s="36"/>
      <c r="S1105" s="36"/>
      <c r="T1105" s="36"/>
      <c r="U1105" s="36"/>
      <c r="V1105" s="36"/>
      <c r="W1105" s="36"/>
      <c r="X1105" s="36"/>
      <c r="BS1105" s="1"/>
      <c r="BT1105" s="1"/>
      <c r="BU1105" s="1"/>
      <c r="BV1105" s="1"/>
      <c r="BW1105" s="1"/>
      <c r="BX1105" s="1"/>
      <c r="BY1105" s="1"/>
      <c r="BZ1105" s="1"/>
      <c r="CA1105" s="1"/>
      <c r="CB1105" s="1"/>
      <c r="CC1105" s="1"/>
      <c r="CD1105" s="1"/>
      <c r="CE1105" s="1"/>
      <c r="CF1105" s="1"/>
      <c r="CG1105" s="1"/>
      <c r="CH1105" s="1"/>
      <c r="CI1105" s="1"/>
      <c r="CJ1105" s="1"/>
      <c r="CK1105" s="1"/>
      <c r="CL1105" s="1"/>
      <c r="CM1105" s="1"/>
      <c r="CN1105" s="1"/>
      <c r="CO1105" s="1"/>
      <c r="CP1105" s="1"/>
      <c r="CQ1105" s="1"/>
      <c r="CR1105" s="1"/>
      <c r="CS1105" s="1"/>
      <c r="CT1105" s="1"/>
      <c r="CU1105" s="1"/>
      <c r="CV1105" s="1"/>
      <c r="CW1105" s="1"/>
      <c r="CX1105" s="1"/>
      <c r="CY1105" s="1"/>
      <c r="CZ1105" s="1"/>
      <c r="DA1105" s="1"/>
      <c r="DB1105" s="1"/>
      <c r="DC1105" s="1"/>
      <c r="DD1105" s="1"/>
      <c r="DE1105" s="1"/>
      <c r="DF1105" s="1"/>
      <c r="DG1105" s="1"/>
      <c r="DH1105" s="1"/>
      <c r="DI1105" s="1"/>
      <c r="DJ1105" s="1"/>
      <c r="DK1105" s="1"/>
      <c r="DL1105" s="1"/>
      <c r="DM1105" s="1"/>
      <c r="DN1105" s="1"/>
      <c r="DO1105" s="1"/>
    </row>
    <row r="1106" spans="1:119" x14ac:dyDescent="0.2">
      <c r="A1106" s="36"/>
      <c r="B1106" s="36"/>
      <c r="C1106" s="36"/>
      <c r="D1106" s="36"/>
      <c r="E1106" s="36"/>
      <c r="F1106" s="36"/>
      <c r="G1106" s="36"/>
      <c r="H1106" s="36"/>
      <c r="I1106" s="36"/>
      <c r="J1106" s="36"/>
      <c r="K1106" s="36"/>
      <c r="L1106" s="36"/>
      <c r="M1106" s="36"/>
      <c r="N1106" s="36"/>
      <c r="O1106" s="36"/>
      <c r="P1106" s="36"/>
      <c r="Q1106" s="36"/>
      <c r="R1106" s="36"/>
      <c r="S1106" s="36"/>
      <c r="T1106" s="36"/>
      <c r="U1106" s="36"/>
      <c r="V1106" s="36"/>
      <c r="W1106" s="36"/>
      <c r="X1106" s="36"/>
      <c r="BS1106" s="1"/>
      <c r="BT1106" s="1"/>
      <c r="BU1106" s="1"/>
      <c r="BV1106" s="1"/>
      <c r="BW1106" s="1"/>
      <c r="BX1106" s="1"/>
      <c r="BY1106" s="1"/>
      <c r="BZ1106" s="1"/>
      <c r="CA1106" s="1"/>
      <c r="CB1106" s="1"/>
      <c r="CC1106" s="1"/>
      <c r="CD1106" s="1"/>
      <c r="CE1106" s="1"/>
      <c r="CF1106" s="1"/>
      <c r="CG1106" s="1"/>
      <c r="CH1106" s="1"/>
      <c r="CI1106" s="1"/>
      <c r="CJ1106" s="1"/>
      <c r="CK1106" s="1"/>
      <c r="CL1106" s="1"/>
      <c r="CM1106" s="1"/>
      <c r="CN1106" s="1"/>
      <c r="CO1106" s="1"/>
      <c r="CP1106" s="1"/>
      <c r="CQ1106" s="1"/>
      <c r="CR1106" s="1"/>
      <c r="CS1106" s="1"/>
      <c r="CT1106" s="1"/>
      <c r="CU1106" s="1"/>
      <c r="CV1106" s="1"/>
      <c r="CW1106" s="1"/>
      <c r="CX1106" s="1"/>
      <c r="CY1106" s="1"/>
      <c r="CZ1106" s="1"/>
      <c r="DA1106" s="1"/>
      <c r="DB1106" s="1"/>
      <c r="DC1106" s="1"/>
      <c r="DD1106" s="1"/>
      <c r="DE1106" s="1"/>
      <c r="DF1106" s="1"/>
      <c r="DG1106" s="1"/>
      <c r="DH1106" s="1"/>
      <c r="DI1106" s="1"/>
      <c r="DJ1106" s="1"/>
      <c r="DK1106" s="1"/>
      <c r="DL1106" s="1"/>
      <c r="DM1106" s="1"/>
      <c r="DN1106" s="1"/>
      <c r="DO1106" s="1"/>
    </row>
    <row r="1107" spans="1:119" x14ac:dyDescent="0.2">
      <c r="A1107" s="36"/>
      <c r="B1107" s="36"/>
      <c r="C1107" s="36"/>
      <c r="D1107" s="36"/>
      <c r="E1107" s="36"/>
      <c r="F1107" s="36"/>
      <c r="G1107" s="36"/>
      <c r="H1107" s="36"/>
      <c r="I1107" s="36"/>
      <c r="J1107" s="36"/>
      <c r="K1107" s="36"/>
      <c r="L1107" s="36"/>
      <c r="M1107" s="36"/>
      <c r="N1107" s="36"/>
      <c r="O1107" s="36"/>
      <c r="P1107" s="36"/>
      <c r="Q1107" s="36"/>
      <c r="R1107" s="36"/>
      <c r="S1107" s="36"/>
      <c r="T1107" s="36"/>
      <c r="U1107" s="36"/>
      <c r="V1107" s="36"/>
      <c r="W1107" s="36"/>
      <c r="X1107" s="36"/>
      <c r="BS1107" s="1"/>
      <c r="BT1107" s="1"/>
      <c r="BU1107" s="1"/>
      <c r="BV1107" s="1"/>
      <c r="BW1107" s="1"/>
      <c r="BX1107" s="1"/>
      <c r="BY1107" s="1"/>
      <c r="BZ1107" s="1"/>
      <c r="CA1107" s="1"/>
      <c r="CB1107" s="1"/>
      <c r="CC1107" s="1"/>
      <c r="CD1107" s="1"/>
      <c r="CE1107" s="1"/>
      <c r="CF1107" s="1"/>
      <c r="CG1107" s="1"/>
      <c r="CH1107" s="1"/>
      <c r="CI1107" s="1"/>
      <c r="CJ1107" s="1"/>
      <c r="CK1107" s="1"/>
      <c r="CL1107" s="1"/>
      <c r="CM1107" s="1"/>
      <c r="CN1107" s="1"/>
      <c r="CO1107" s="1"/>
      <c r="CP1107" s="1"/>
      <c r="CQ1107" s="1"/>
      <c r="CR1107" s="1"/>
      <c r="CS1107" s="1"/>
      <c r="CT1107" s="1"/>
      <c r="CU1107" s="1"/>
      <c r="CV1107" s="1"/>
      <c r="CW1107" s="1"/>
      <c r="CX1107" s="1"/>
      <c r="CY1107" s="1"/>
      <c r="CZ1107" s="1"/>
      <c r="DA1107" s="1"/>
      <c r="DB1107" s="1"/>
      <c r="DC1107" s="1"/>
      <c r="DD1107" s="1"/>
      <c r="DE1107" s="1"/>
      <c r="DF1107" s="1"/>
      <c r="DG1107" s="1"/>
      <c r="DH1107" s="1"/>
      <c r="DI1107" s="1"/>
      <c r="DJ1107" s="1"/>
      <c r="DK1107" s="1"/>
      <c r="DL1107" s="1"/>
      <c r="DM1107" s="1"/>
      <c r="DN1107" s="1"/>
      <c r="DO1107" s="1"/>
    </row>
    <row r="1108" spans="1:119" x14ac:dyDescent="0.2">
      <c r="A1108" s="36"/>
      <c r="B1108" s="36"/>
      <c r="C1108" s="36"/>
      <c r="D1108" s="36"/>
      <c r="E1108" s="36"/>
      <c r="F1108" s="36"/>
      <c r="G1108" s="36"/>
      <c r="H1108" s="36"/>
      <c r="I1108" s="36"/>
      <c r="J1108" s="36"/>
      <c r="K1108" s="36"/>
      <c r="L1108" s="36"/>
      <c r="M1108" s="36"/>
      <c r="N1108" s="36"/>
      <c r="O1108" s="36"/>
      <c r="P1108" s="36"/>
      <c r="Q1108" s="36"/>
      <c r="R1108" s="36"/>
      <c r="S1108" s="36"/>
      <c r="T1108" s="36"/>
      <c r="U1108" s="36"/>
      <c r="V1108" s="36"/>
      <c r="W1108" s="36"/>
      <c r="X1108" s="36"/>
      <c r="BS1108" s="1"/>
      <c r="BT1108" s="1"/>
      <c r="BU1108" s="1"/>
      <c r="BV1108" s="1"/>
      <c r="BW1108" s="1"/>
      <c r="BX1108" s="1"/>
      <c r="BY1108" s="1"/>
      <c r="BZ1108" s="1"/>
      <c r="CA1108" s="1"/>
      <c r="CB1108" s="1"/>
      <c r="CC1108" s="1"/>
      <c r="CD1108" s="1"/>
      <c r="CE1108" s="1"/>
      <c r="CF1108" s="1"/>
      <c r="CG1108" s="1"/>
      <c r="CH1108" s="1"/>
      <c r="CI1108" s="1"/>
      <c r="CJ1108" s="1"/>
      <c r="CK1108" s="1"/>
      <c r="CL1108" s="1"/>
      <c r="CM1108" s="1"/>
      <c r="CN1108" s="1"/>
      <c r="CO1108" s="1"/>
      <c r="CP1108" s="1"/>
      <c r="CQ1108" s="1"/>
      <c r="CR1108" s="1"/>
      <c r="CS1108" s="1"/>
      <c r="CT1108" s="1"/>
      <c r="CU1108" s="1"/>
      <c r="CV1108" s="1"/>
      <c r="CW1108" s="1"/>
      <c r="CX1108" s="1"/>
      <c r="CY1108" s="1"/>
      <c r="CZ1108" s="1"/>
      <c r="DA1108" s="1"/>
      <c r="DB1108" s="1"/>
      <c r="DC1108" s="1"/>
      <c r="DD1108" s="1"/>
      <c r="DE1108" s="1"/>
      <c r="DF1108" s="1"/>
      <c r="DG1108" s="1"/>
      <c r="DH1108" s="1"/>
      <c r="DI1108" s="1"/>
      <c r="DJ1108" s="1"/>
      <c r="DK1108" s="1"/>
      <c r="DL1108" s="1"/>
      <c r="DM1108" s="1"/>
      <c r="DN1108" s="1"/>
      <c r="DO1108" s="1"/>
    </row>
    <row r="1109" spans="1:119" x14ac:dyDescent="0.2">
      <c r="A1109" s="36"/>
      <c r="B1109" s="36"/>
      <c r="C1109" s="36"/>
      <c r="D1109" s="36"/>
      <c r="E1109" s="36"/>
      <c r="F1109" s="36"/>
      <c r="G1109" s="36"/>
      <c r="H1109" s="36"/>
      <c r="I1109" s="36"/>
      <c r="J1109" s="36"/>
      <c r="K1109" s="36"/>
      <c r="L1109" s="36"/>
      <c r="M1109" s="36"/>
      <c r="N1109" s="36"/>
      <c r="O1109" s="36"/>
      <c r="P1109" s="36"/>
      <c r="Q1109" s="36"/>
      <c r="R1109" s="36"/>
      <c r="S1109" s="36"/>
      <c r="T1109" s="36"/>
      <c r="U1109" s="36"/>
      <c r="V1109" s="36"/>
      <c r="W1109" s="36"/>
      <c r="X1109" s="36"/>
      <c r="BS1109" s="1"/>
      <c r="BT1109" s="1"/>
      <c r="BU1109" s="1"/>
      <c r="BV1109" s="1"/>
      <c r="BW1109" s="1"/>
      <c r="BX1109" s="1"/>
      <c r="BY1109" s="1"/>
      <c r="BZ1109" s="1"/>
      <c r="CA1109" s="1"/>
      <c r="CB1109" s="1"/>
      <c r="CC1109" s="1"/>
      <c r="CD1109" s="1"/>
      <c r="CE1109" s="1"/>
      <c r="CF1109" s="1"/>
      <c r="CG1109" s="1"/>
      <c r="CH1109" s="1"/>
      <c r="CI1109" s="1"/>
      <c r="CJ1109" s="1"/>
      <c r="CK1109" s="1"/>
      <c r="CL1109" s="1"/>
      <c r="CM1109" s="1"/>
      <c r="CN1109" s="1"/>
      <c r="CO1109" s="1"/>
      <c r="CP1109" s="1"/>
      <c r="CQ1109" s="1"/>
      <c r="CR1109" s="1"/>
      <c r="CS1109" s="1"/>
      <c r="CT1109" s="1"/>
      <c r="CU1109" s="1"/>
      <c r="CV1109" s="1"/>
      <c r="CW1109" s="1"/>
      <c r="CX1109" s="1"/>
      <c r="CY1109" s="1"/>
      <c r="CZ1109" s="1"/>
      <c r="DA1109" s="1"/>
      <c r="DB1109" s="1"/>
      <c r="DC1109" s="1"/>
      <c r="DD1109" s="1"/>
      <c r="DE1109" s="1"/>
      <c r="DF1109" s="1"/>
      <c r="DG1109" s="1"/>
      <c r="DH1109" s="1"/>
      <c r="DI1109" s="1"/>
      <c r="DJ1109" s="1"/>
      <c r="DK1109" s="1"/>
      <c r="DL1109" s="1"/>
      <c r="DM1109" s="1"/>
      <c r="DN1109" s="1"/>
      <c r="DO1109" s="1"/>
    </row>
    <row r="1110" spans="1:119" x14ac:dyDescent="0.2">
      <c r="A1110" s="36"/>
      <c r="B1110" s="36"/>
      <c r="C1110" s="36"/>
      <c r="D1110" s="36"/>
      <c r="E1110" s="36"/>
      <c r="F1110" s="36"/>
      <c r="G1110" s="36"/>
      <c r="H1110" s="36"/>
      <c r="I1110" s="36"/>
      <c r="J1110" s="36"/>
      <c r="K1110" s="36"/>
      <c r="L1110" s="36"/>
      <c r="M1110" s="36"/>
      <c r="N1110" s="36"/>
      <c r="O1110" s="36"/>
      <c r="P1110" s="36"/>
      <c r="Q1110" s="36"/>
      <c r="R1110" s="36"/>
      <c r="S1110" s="36"/>
      <c r="T1110" s="36"/>
      <c r="U1110" s="36"/>
      <c r="V1110" s="36"/>
      <c r="W1110" s="36"/>
      <c r="X1110" s="36"/>
      <c r="BS1110" s="1"/>
      <c r="BT1110" s="1"/>
      <c r="BU1110" s="1"/>
      <c r="BV1110" s="1"/>
      <c r="BW1110" s="1"/>
      <c r="BX1110" s="1"/>
      <c r="BY1110" s="1"/>
      <c r="BZ1110" s="1"/>
      <c r="CA1110" s="1"/>
      <c r="CB1110" s="1"/>
      <c r="CC1110" s="1"/>
      <c r="CD1110" s="1"/>
      <c r="CE1110" s="1"/>
      <c r="CF1110" s="1"/>
      <c r="CG1110" s="1"/>
      <c r="CH1110" s="1"/>
      <c r="CI1110" s="1"/>
      <c r="CJ1110" s="1"/>
      <c r="CK1110" s="1"/>
      <c r="CL1110" s="1"/>
      <c r="CM1110" s="1"/>
      <c r="CN1110" s="1"/>
      <c r="CO1110" s="1"/>
      <c r="CP1110" s="1"/>
      <c r="CQ1110" s="1"/>
      <c r="CR1110" s="1"/>
      <c r="CS1110" s="1"/>
      <c r="CT1110" s="1"/>
      <c r="CU1110" s="1"/>
      <c r="CV1110" s="1"/>
      <c r="CW1110" s="1"/>
      <c r="CX1110" s="1"/>
      <c r="CY1110" s="1"/>
      <c r="CZ1110" s="1"/>
      <c r="DA1110" s="1"/>
      <c r="DB1110" s="1"/>
      <c r="DC1110" s="1"/>
      <c r="DD1110" s="1"/>
      <c r="DE1110" s="1"/>
      <c r="DF1110" s="1"/>
      <c r="DG1110" s="1"/>
      <c r="DH1110" s="1"/>
      <c r="DI1110" s="1"/>
      <c r="DJ1110" s="1"/>
      <c r="DK1110" s="1"/>
      <c r="DL1110" s="1"/>
      <c r="DM1110" s="1"/>
      <c r="DN1110" s="1"/>
      <c r="DO1110" s="1"/>
    </row>
    <row r="1111" spans="1:119" x14ac:dyDescent="0.2">
      <c r="A1111" s="36"/>
      <c r="B1111" s="36"/>
      <c r="C1111" s="36"/>
      <c r="D1111" s="36"/>
      <c r="E1111" s="36"/>
      <c r="F1111" s="36"/>
      <c r="G1111" s="36"/>
      <c r="H1111" s="36"/>
      <c r="I1111" s="36"/>
      <c r="J1111" s="36"/>
      <c r="K1111" s="36"/>
      <c r="L1111" s="36"/>
      <c r="M1111" s="36"/>
      <c r="N1111" s="36"/>
      <c r="O1111" s="36"/>
      <c r="P1111" s="36"/>
      <c r="Q1111" s="36"/>
      <c r="R1111" s="36"/>
      <c r="S1111" s="36"/>
      <c r="T1111" s="36"/>
      <c r="U1111" s="36"/>
      <c r="V1111" s="36"/>
      <c r="W1111" s="36"/>
      <c r="X1111" s="36"/>
      <c r="BS1111" s="1"/>
      <c r="BT1111" s="1"/>
      <c r="BU1111" s="1"/>
      <c r="BV1111" s="1"/>
      <c r="BW1111" s="1"/>
      <c r="BX1111" s="1"/>
      <c r="BY1111" s="1"/>
      <c r="BZ1111" s="1"/>
      <c r="CA1111" s="1"/>
      <c r="CB1111" s="1"/>
      <c r="CC1111" s="1"/>
      <c r="CD1111" s="1"/>
      <c r="CE1111" s="1"/>
      <c r="CF1111" s="1"/>
      <c r="CG1111" s="1"/>
      <c r="CH1111" s="1"/>
      <c r="CI1111" s="1"/>
      <c r="CJ1111" s="1"/>
      <c r="CK1111" s="1"/>
      <c r="CL1111" s="1"/>
      <c r="CM1111" s="1"/>
      <c r="CN1111" s="1"/>
      <c r="CO1111" s="1"/>
      <c r="CP1111" s="1"/>
      <c r="CQ1111" s="1"/>
      <c r="CR1111" s="1"/>
      <c r="CS1111" s="1"/>
      <c r="CT1111" s="1"/>
      <c r="CU1111" s="1"/>
      <c r="CV1111" s="1"/>
      <c r="CW1111" s="1"/>
      <c r="CX1111" s="1"/>
      <c r="CY1111" s="1"/>
      <c r="CZ1111" s="1"/>
      <c r="DA1111" s="1"/>
      <c r="DB1111" s="1"/>
      <c r="DC1111" s="1"/>
      <c r="DD1111" s="1"/>
      <c r="DE1111" s="1"/>
      <c r="DF1111" s="1"/>
      <c r="DG1111" s="1"/>
      <c r="DH1111" s="1"/>
      <c r="DI1111" s="1"/>
      <c r="DJ1111" s="1"/>
      <c r="DK1111" s="1"/>
      <c r="DL1111" s="1"/>
      <c r="DM1111" s="1"/>
      <c r="DN1111" s="1"/>
      <c r="DO1111" s="1"/>
    </row>
    <row r="1112" spans="1:119" x14ac:dyDescent="0.2">
      <c r="A1112" s="36"/>
      <c r="B1112" s="36"/>
      <c r="C1112" s="36"/>
      <c r="D1112" s="36"/>
      <c r="E1112" s="36"/>
      <c r="F1112" s="36"/>
      <c r="G1112" s="36"/>
      <c r="H1112" s="36"/>
      <c r="I1112" s="36"/>
      <c r="J1112" s="36"/>
      <c r="K1112" s="36"/>
      <c r="L1112" s="36"/>
      <c r="M1112" s="36"/>
      <c r="N1112" s="36"/>
      <c r="O1112" s="36"/>
      <c r="P1112" s="36"/>
      <c r="Q1112" s="36"/>
      <c r="R1112" s="36"/>
      <c r="S1112" s="36"/>
      <c r="T1112" s="36"/>
      <c r="U1112" s="36"/>
      <c r="V1112" s="36"/>
      <c r="W1112" s="36"/>
      <c r="X1112" s="36"/>
      <c r="BS1112" s="1"/>
      <c r="BT1112" s="1"/>
      <c r="BU1112" s="1"/>
      <c r="BV1112" s="1"/>
      <c r="BW1112" s="1"/>
      <c r="BX1112" s="1"/>
      <c r="BY1112" s="1"/>
      <c r="BZ1112" s="1"/>
      <c r="CA1112" s="1"/>
      <c r="CB1112" s="1"/>
      <c r="CC1112" s="1"/>
      <c r="CD1112" s="1"/>
      <c r="CE1112" s="1"/>
      <c r="CF1112" s="1"/>
      <c r="CG1112" s="1"/>
      <c r="CH1112" s="1"/>
      <c r="CI1112" s="1"/>
      <c r="CJ1112" s="1"/>
      <c r="CK1112" s="1"/>
      <c r="CL1112" s="1"/>
      <c r="CM1112" s="1"/>
      <c r="CN1112" s="1"/>
      <c r="CO1112" s="1"/>
      <c r="CP1112" s="1"/>
      <c r="CQ1112" s="1"/>
      <c r="CR1112" s="1"/>
      <c r="CS1112" s="1"/>
      <c r="CT1112" s="1"/>
      <c r="CU1112" s="1"/>
      <c r="CV1112" s="1"/>
      <c r="CW1112" s="1"/>
      <c r="CX1112" s="1"/>
      <c r="CY1112" s="1"/>
      <c r="CZ1112" s="1"/>
      <c r="DA1112" s="1"/>
      <c r="DB1112" s="1"/>
      <c r="DC1112" s="1"/>
      <c r="DD1112" s="1"/>
      <c r="DE1112" s="1"/>
      <c r="DF1112" s="1"/>
      <c r="DG1112" s="1"/>
      <c r="DH1112" s="1"/>
      <c r="DI1112" s="1"/>
      <c r="DJ1112" s="1"/>
      <c r="DK1112" s="1"/>
      <c r="DL1112" s="1"/>
      <c r="DM1112" s="1"/>
      <c r="DN1112" s="1"/>
      <c r="DO1112" s="1"/>
    </row>
    <row r="1113" spans="1:119" x14ac:dyDescent="0.2">
      <c r="A1113" s="36"/>
      <c r="B1113" s="36"/>
      <c r="C1113" s="36"/>
      <c r="D1113" s="36"/>
      <c r="E1113" s="36"/>
      <c r="F1113" s="36"/>
      <c r="G1113" s="36"/>
      <c r="H1113" s="36"/>
      <c r="I1113" s="36"/>
      <c r="J1113" s="36"/>
      <c r="K1113" s="36"/>
      <c r="L1113" s="36"/>
      <c r="M1113" s="36"/>
      <c r="N1113" s="36"/>
      <c r="O1113" s="36"/>
      <c r="P1113" s="36"/>
      <c r="Q1113" s="36"/>
      <c r="R1113" s="36"/>
      <c r="S1113" s="36"/>
      <c r="T1113" s="36"/>
      <c r="U1113" s="36"/>
      <c r="V1113" s="36"/>
      <c r="W1113" s="36"/>
      <c r="X1113" s="36"/>
      <c r="BS1113" s="1"/>
      <c r="BT1113" s="1"/>
      <c r="BU1113" s="1"/>
      <c r="BV1113" s="1"/>
      <c r="BW1113" s="1"/>
      <c r="BX1113" s="1"/>
      <c r="BY1113" s="1"/>
      <c r="BZ1113" s="1"/>
      <c r="CA1113" s="1"/>
      <c r="CB1113" s="1"/>
      <c r="CC1113" s="1"/>
      <c r="CD1113" s="1"/>
      <c r="CE1113" s="1"/>
      <c r="CF1113" s="1"/>
      <c r="CG1113" s="1"/>
      <c r="CH1113" s="1"/>
      <c r="CI1113" s="1"/>
      <c r="CJ1113" s="1"/>
      <c r="CK1113" s="1"/>
      <c r="CL1113" s="1"/>
      <c r="CM1113" s="1"/>
      <c r="CN1113" s="1"/>
      <c r="CO1113" s="1"/>
      <c r="CP1113" s="1"/>
      <c r="CQ1113" s="1"/>
      <c r="CR1113" s="1"/>
      <c r="CS1113" s="1"/>
      <c r="CT1113" s="1"/>
      <c r="CU1113" s="1"/>
      <c r="CV1113" s="1"/>
      <c r="CW1113" s="1"/>
      <c r="CX1113" s="1"/>
      <c r="CY1113" s="1"/>
      <c r="CZ1113" s="1"/>
      <c r="DA1113" s="1"/>
      <c r="DB1113" s="1"/>
      <c r="DC1113" s="1"/>
      <c r="DD1113" s="1"/>
      <c r="DE1113" s="1"/>
      <c r="DF1113" s="1"/>
      <c r="DG1113" s="1"/>
      <c r="DH1113" s="1"/>
      <c r="DI1113" s="1"/>
      <c r="DJ1113" s="1"/>
      <c r="DK1113" s="1"/>
      <c r="DL1113" s="1"/>
      <c r="DM1113" s="1"/>
      <c r="DN1113" s="1"/>
      <c r="DO1113" s="1"/>
    </row>
    <row r="1114" spans="1:119" x14ac:dyDescent="0.2">
      <c r="A1114" s="36"/>
      <c r="B1114" s="36"/>
      <c r="C1114" s="36"/>
      <c r="D1114" s="36"/>
      <c r="E1114" s="36"/>
      <c r="F1114" s="36"/>
      <c r="G1114" s="36"/>
      <c r="H1114" s="36"/>
      <c r="I1114" s="36"/>
      <c r="J1114" s="36"/>
      <c r="K1114" s="36"/>
      <c r="L1114" s="36"/>
      <c r="M1114" s="36"/>
      <c r="N1114" s="36"/>
      <c r="O1114" s="36"/>
      <c r="P1114" s="36"/>
      <c r="Q1114" s="36"/>
      <c r="R1114" s="36"/>
      <c r="S1114" s="36"/>
      <c r="T1114" s="36"/>
      <c r="U1114" s="36"/>
      <c r="V1114" s="36"/>
      <c r="W1114" s="36"/>
      <c r="X1114" s="36"/>
      <c r="BS1114" s="1"/>
      <c r="BT1114" s="1"/>
      <c r="BU1114" s="1"/>
      <c r="BV1114" s="1"/>
      <c r="BW1114" s="1"/>
      <c r="BX1114" s="1"/>
      <c r="BY1114" s="1"/>
      <c r="BZ1114" s="1"/>
      <c r="CA1114" s="1"/>
      <c r="CB1114" s="1"/>
      <c r="CC1114" s="1"/>
      <c r="CD1114" s="1"/>
      <c r="CE1114" s="1"/>
      <c r="CF1114" s="1"/>
      <c r="CG1114" s="1"/>
      <c r="CH1114" s="1"/>
      <c r="CI1114" s="1"/>
      <c r="CJ1114" s="1"/>
      <c r="CK1114" s="1"/>
      <c r="CL1114" s="1"/>
      <c r="CM1114" s="1"/>
      <c r="CN1114" s="1"/>
      <c r="CO1114" s="1"/>
      <c r="CP1114" s="1"/>
      <c r="CQ1114" s="1"/>
      <c r="CR1114" s="1"/>
      <c r="CS1114" s="1"/>
      <c r="CT1114" s="1"/>
      <c r="CU1114" s="1"/>
      <c r="CV1114" s="1"/>
      <c r="CW1114" s="1"/>
      <c r="CX1114" s="1"/>
      <c r="CY1114" s="1"/>
      <c r="CZ1114" s="1"/>
      <c r="DA1114" s="1"/>
      <c r="DB1114" s="1"/>
      <c r="DC1114" s="1"/>
      <c r="DD1114" s="1"/>
      <c r="DE1114" s="1"/>
      <c r="DF1114" s="1"/>
      <c r="DG1114" s="1"/>
      <c r="DH1114" s="1"/>
      <c r="DI1114" s="1"/>
      <c r="DJ1114" s="1"/>
      <c r="DK1114" s="1"/>
      <c r="DL1114" s="1"/>
      <c r="DM1114" s="1"/>
      <c r="DN1114" s="1"/>
      <c r="DO1114" s="1"/>
    </row>
    <row r="1115" spans="1:119" x14ac:dyDescent="0.2">
      <c r="A1115" s="36"/>
      <c r="B1115" s="36"/>
      <c r="C1115" s="36"/>
      <c r="D1115" s="36"/>
      <c r="E1115" s="36"/>
      <c r="F1115" s="36"/>
      <c r="G1115" s="36"/>
      <c r="H1115" s="36"/>
      <c r="I1115" s="36"/>
      <c r="J1115" s="36"/>
      <c r="K1115" s="36"/>
      <c r="L1115" s="36"/>
      <c r="M1115" s="36"/>
      <c r="N1115" s="36"/>
      <c r="O1115" s="36"/>
      <c r="P1115" s="36"/>
      <c r="Q1115" s="36"/>
      <c r="R1115" s="36"/>
      <c r="S1115" s="36"/>
      <c r="T1115" s="36"/>
      <c r="U1115" s="36"/>
      <c r="V1115" s="36"/>
      <c r="W1115" s="36"/>
      <c r="X1115" s="36"/>
      <c r="BS1115" s="1"/>
      <c r="BT1115" s="1"/>
      <c r="BU1115" s="1"/>
      <c r="BV1115" s="1"/>
      <c r="BW1115" s="1"/>
      <c r="BX1115" s="1"/>
      <c r="BY1115" s="1"/>
      <c r="BZ1115" s="1"/>
      <c r="CA1115" s="1"/>
      <c r="CB1115" s="1"/>
      <c r="CC1115" s="1"/>
      <c r="CD1115" s="1"/>
      <c r="CE1115" s="1"/>
      <c r="CF1115" s="1"/>
      <c r="CG1115" s="1"/>
      <c r="CH1115" s="1"/>
      <c r="CI1115" s="1"/>
      <c r="CJ1115" s="1"/>
      <c r="CK1115" s="1"/>
      <c r="CL1115" s="1"/>
      <c r="CM1115" s="1"/>
      <c r="CN1115" s="1"/>
      <c r="CO1115" s="1"/>
      <c r="CP1115" s="1"/>
      <c r="CQ1115" s="1"/>
      <c r="CR1115" s="1"/>
      <c r="CS1115" s="1"/>
      <c r="CT1115" s="1"/>
      <c r="CU1115" s="1"/>
      <c r="CV1115" s="1"/>
      <c r="CW1115" s="1"/>
      <c r="CX1115" s="1"/>
      <c r="CY1115" s="1"/>
      <c r="CZ1115" s="1"/>
      <c r="DA1115" s="1"/>
      <c r="DB1115" s="1"/>
      <c r="DC1115" s="1"/>
      <c r="DD1115" s="1"/>
      <c r="DE1115" s="1"/>
      <c r="DF1115" s="1"/>
      <c r="DG1115" s="1"/>
      <c r="DH1115" s="1"/>
      <c r="DI1115" s="1"/>
      <c r="DJ1115" s="1"/>
      <c r="DK1115" s="1"/>
      <c r="DL1115" s="1"/>
      <c r="DM1115" s="1"/>
      <c r="DN1115" s="1"/>
      <c r="DO1115" s="1"/>
    </row>
    <row r="1116" spans="1:119" x14ac:dyDescent="0.2">
      <c r="A1116" s="36"/>
      <c r="B1116" s="36"/>
      <c r="C1116" s="36"/>
      <c r="D1116" s="36"/>
      <c r="E1116" s="36"/>
      <c r="F1116" s="36"/>
      <c r="G1116" s="36"/>
      <c r="H1116" s="36"/>
      <c r="I1116" s="36"/>
      <c r="J1116" s="36"/>
      <c r="K1116" s="36"/>
      <c r="L1116" s="36"/>
      <c r="M1116" s="36"/>
      <c r="N1116" s="36"/>
      <c r="O1116" s="36"/>
      <c r="P1116" s="36"/>
      <c r="Q1116" s="36"/>
      <c r="R1116" s="36"/>
      <c r="S1116" s="36"/>
      <c r="T1116" s="36"/>
      <c r="U1116" s="36"/>
      <c r="V1116" s="36"/>
      <c r="W1116" s="36"/>
      <c r="X1116" s="36"/>
      <c r="BS1116" s="1"/>
      <c r="BT1116" s="1"/>
      <c r="BU1116" s="1"/>
      <c r="BV1116" s="1"/>
      <c r="BW1116" s="1"/>
      <c r="BX1116" s="1"/>
      <c r="BY1116" s="1"/>
      <c r="BZ1116" s="1"/>
      <c r="CA1116" s="1"/>
      <c r="CB1116" s="1"/>
      <c r="CC1116" s="1"/>
      <c r="CD1116" s="1"/>
      <c r="CE1116" s="1"/>
      <c r="CF1116" s="1"/>
      <c r="CG1116" s="1"/>
      <c r="CH1116" s="1"/>
      <c r="CI1116" s="1"/>
      <c r="CJ1116" s="1"/>
      <c r="CK1116" s="1"/>
      <c r="CL1116" s="1"/>
      <c r="CM1116" s="1"/>
      <c r="CN1116" s="1"/>
      <c r="CO1116" s="1"/>
      <c r="CP1116" s="1"/>
      <c r="CQ1116" s="1"/>
      <c r="CR1116" s="1"/>
      <c r="CS1116" s="1"/>
      <c r="CT1116" s="1"/>
      <c r="CU1116" s="1"/>
      <c r="CV1116" s="1"/>
      <c r="CW1116" s="1"/>
      <c r="CX1116" s="1"/>
      <c r="CY1116" s="1"/>
      <c r="CZ1116" s="1"/>
      <c r="DA1116" s="1"/>
      <c r="DB1116" s="1"/>
      <c r="DC1116" s="1"/>
      <c r="DD1116" s="1"/>
      <c r="DE1116" s="1"/>
      <c r="DF1116" s="1"/>
      <c r="DG1116" s="1"/>
      <c r="DH1116" s="1"/>
      <c r="DI1116" s="1"/>
      <c r="DJ1116" s="1"/>
      <c r="DK1116" s="1"/>
      <c r="DL1116" s="1"/>
      <c r="DM1116" s="1"/>
      <c r="DN1116" s="1"/>
      <c r="DO1116" s="1"/>
    </row>
    <row r="1117" spans="1:119" x14ac:dyDescent="0.2">
      <c r="A1117" s="36"/>
      <c r="B1117" s="36"/>
      <c r="C1117" s="36"/>
      <c r="D1117" s="36"/>
      <c r="E1117" s="36"/>
      <c r="F1117" s="36"/>
      <c r="G1117" s="36"/>
      <c r="H1117" s="36"/>
      <c r="I1117" s="36"/>
      <c r="J1117" s="36"/>
      <c r="K1117" s="36"/>
      <c r="L1117" s="36"/>
      <c r="M1117" s="36"/>
      <c r="N1117" s="36"/>
      <c r="O1117" s="36"/>
      <c r="P1117" s="36"/>
      <c r="Q1117" s="36"/>
      <c r="R1117" s="36"/>
      <c r="S1117" s="36"/>
      <c r="T1117" s="36"/>
      <c r="U1117" s="36"/>
      <c r="V1117" s="36"/>
      <c r="W1117" s="36"/>
      <c r="X1117" s="36"/>
      <c r="BS1117" s="1"/>
      <c r="BT1117" s="1"/>
      <c r="BU1117" s="1"/>
      <c r="BV1117" s="1"/>
      <c r="BW1117" s="1"/>
      <c r="BX1117" s="1"/>
      <c r="BY1117" s="1"/>
      <c r="BZ1117" s="1"/>
      <c r="CA1117" s="1"/>
      <c r="CB1117" s="1"/>
      <c r="CC1117" s="1"/>
      <c r="CD1117" s="1"/>
      <c r="CE1117" s="1"/>
      <c r="CF1117" s="1"/>
      <c r="CG1117" s="1"/>
      <c r="CH1117" s="1"/>
      <c r="CI1117" s="1"/>
      <c r="CJ1117" s="1"/>
      <c r="CK1117" s="1"/>
      <c r="CL1117" s="1"/>
      <c r="CM1117" s="1"/>
      <c r="CN1117" s="1"/>
      <c r="CO1117" s="1"/>
      <c r="CP1117" s="1"/>
      <c r="CQ1117" s="1"/>
      <c r="CR1117" s="1"/>
      <c r="CS1117" s="1"/>
      <c r="CT1117" s="1"/>
      <c r="CU1117" s="1"/>
      <c r="CV1117" s="1"/>
      <c r="CW1117" s="1"/>
      <c r="CX1117" s="1"/>
      <c r="CY1117" s="1"/>
      <c r="CZ1117" s="1"/>
      <c r="DA1117" s="1"/>
      <c r="DB1117" s="1"/>
      <c r="DC1117" s="1"/>
      <c r="DD1117" s="1"/>
      <c r="DE1117" s="1"/>
      <c r="DF1117" s="1"/>
      <c r="DG1117" s="1"/>
      <c r="DH1117" s="1"/>
      <c r="DI1117" s="1"/>
      <c r="DJ1117" s="1"/>
      <c r="DK1117" s="1"/>
      <c r="DL1117" s="1"/>
      <c r="DM1117" s="1"/>
      <c r="DN1117" s="1"/>
      <c r="DO1117" s="1"/>
    </row>
    <row r="1118" spans="1:119" x14ac:dyDescent="0.2">
      <c r="A1118" s="36"/>
      <c r="B1118" s="36"/>
      <c r="C1118" s="36"/>
      <c r="D1118" s="36"/>
      <c r="E1118" s="36"/>
      <c r="F1118" s="36"/>
      <c r="G1118" s="36"/>
      <c r="H1118" s="36"/>
      <c r="I1118" s="36"/>
      <c r="J1118" s="36"/>
      <c r="K1118" s="36"/>
      <c r="L1118" s="36"/>
      <c r="M1118" s="36"/>
      <c r="N1118" s="36"/>
      <c r="O1118" s="36"/>
      <c r="P1118" s="36"/>
      <c r="Q1118" s="36"/>
      <c r="R1118" s="36"/>
      <c r="S1118" s="36"/>
      <c r="T1118" s="36"/>
      <c r="U1118" s="36"/>
      <c r="V1118" s="36"/>
      <c r="W1118" s="36"/>
      <c r="X1118" s="36"/>
      <c r="BS1118" s="1"/>
      <c r="BT1118" s="1"/>
      <c r="BU1118" s="1"/>
      <c r="BV1118" s="1"/>
      <c r="BW1118" s="1"/>
      <c r="BX1118" s="1"/>
      <c r="BY1118" s="1"/>
      <c r="BZ1118" s="1"/>
      <c r="CA1118" s="1"/>
      <c r="CB1118" s="1"/>
      <c r="CC1118" s="1"/>
      <c r="CD1118" s="1"/>
      <c r="CE1118" s="1"/>
      <c r="CF1118" s="1"/>
      <c r="CG1118" s="1"/>
      <c r="CH1118" s="1"/>
      <c r="CI1118" s="1"/>
      <c r="CJ1118" s="1"/>
      <c r="CK1118" s="1"/>
      <c r="CL1118" s="1"/>
      <c r="CM1118" s="1"/>
      <c r="CN1118" s="1"/>
      <c r="CO1118" s="1"/>
      <c r="CP1118" s="1"/>
      <c r="CQ1118" s="1"/>
      <c r="CR1118" s="1"/>
      <c r="CS1118" s="1"/>
      <c r="CT1118" s="1"/>
      <c r="CU1118" s="1"/>
      <c r="CV1118" s="1"/>
      <c r="CW1118" s="1"/>
      <c r="CX1118" s="1"/>
      <c r="CY1118" s="1"/>
      <c r="CZ1118" s="1"/>
      <c r="DA1118" s="1"/>
      <c r="DB1118" s="1"/>
      <c r="DC1118" s="1"/>
      <c r="DD1118" s="1"/>
      <c r="DE1118" s="1"/>
      <c r="DF1118" s="1"/>
      <c r="DG1118" s="1"/>
      <c r="DH1118" s="1"/>
      <c r="DI1118" s="1"/>
      <c r="DJ1118" s="1"/>
      <c r="DK1118" s="1"/>
      <c r="DL1118" s="1"/>
      <c r="DM1118" s="1"/>
      <c r="DN1118" s="1"/>
      <c r="DO1118" s="1"/>
    </row>
    <row r="1119" spans="1:119" x14ac:dyDescent="0.2">
      <c r="A1119" s="36"/>
      <c r="B1119" s="36"/>
      <c r="C1119" s="36"/>
      <c r="D1119" s="36"/>
      <c r="E1119" s="36"/>
      <c r="F1119" s="36"/>
      <c r="G1119" s="36"/>
      <c r="H1119" s="36"/>
      <c r="I1119" s="36"/>
      <c r="J1119" s="36"/>
      <c r="K1119" s="36"/>
      <c r="L1119" s="36"/>
      <c r="M1119" s="36"/>
      <c r="N1119" s="36"/>
      <c r="O1119" s="36"/>
      <c r="P1119" s="36"/>
      <c r="Q1119" s="36"/>
      <c r="R1119" s="36"/>
      <c r="S1119" s="36"/>
      <c r="T1119" s="36"/>
      <c r="U1119" s="36"/>
      <c r="V1119" s="36"/>
      <c r="W1119" s="36"/>
      <c r="X1119" s="36"/>
      <c r="BS1119" s="1"/>
      <c r="BT1119" s="1"/>
      <c r="BU1119" s="1"/>
      <c r="BV1119" s="1"/>
      <c r="BW1119" s="1"/>
      <c r="BX1119" s="1"/>
      <c r="BY1119" s="1"/>
      <c r="BZ1119" s="1"/>
      <c r="CA1119" s="1"/>
      <c r="CB1119" s="1"/>
      <c r="CC1119" s="1"/>
      <c r="CD1119" s="1"/>
      <c r="CE1119" s="1"/>
      <c r="CF1119" s="1"/>
      <c r="CG1119" s="1"/>
      <c r="CH1119" s="1"/>
      <c r="CI1119" s="1"/>
      <c r="CJ1119" s="1"/>
      <c r="CK1119" s="1"/>
      <c r="CL1119" s="1"/>
      <c r="CM1119" s="1"/>
      <c r="CN1119" s="1"/>
      <c r="CO1119" s="1"/>
      <c r="CP1119" s="1"/>
      <c r="CQ1119" s="1"/>
      <c r="CR1119" s="1"/>
      <c r="CS1119" s="1"/>
      <c r="CT1119" s="1"/>
      <c r="CU1119" s="1"/>
      <c r="CV1119" s="1"/>
      <c r="CW1119" s="1"/>
      <c r="CX1119" s="1"/>
      <c r="CY1119" s="1"/>
      <c r="CZ1119" s="1"/>
      <c r="DA1119" s="1"/>
      <c r="DB1119" s="1"/>
      <c r="DC1119" s="1"/>
      <c r="DD1119" s="1"/>
      <c r="DE1119" s="1"/>
      <c r="DF1119" s="1"/>
      <c r="DG1119" s="1"/>
      <c r="DH1119" s="1"/>
      <c r="DI1119" s="1"/>
      <c r="DJ1119" s="1"/>
      <c r="DK1119" s="1"/>
      <c r="DL1119" s="1"/>
      <c r="DM1119" s="1"/>
      <c r="DN1119" s="1"/>
      <c r="DO1119" s="1"/>
    </row>
    <row r="1120" spans="1:119" x14ac:dyDescent="0.2">
      <c r="A1120" s="36"/>
      <c r="B1120" s="36"/>
      <c r="C1120" s="36"/>
      <c r="D1120" s="36"/>
      <c r="E1120" s="36"/>
      <c r="F1120" s="36"/>
      <c r="G1120" s="36"/>
      <c r="H1120" s="36"/>
      <c r="I1120" s="36"/>
      <c r="J1120" s="36"/>
      <c r="K1120" s="36"/>
      <c r="L1120" s="36"/>
      <c r="M1120" s="36"/>
      <c r="N1120" s="36"/>
      <c r="O1120" s="36"/>
      <c r="P1120" s="36"/>
      <c r="Q1120" s="36"/>
      <c r="R1120" s="36"/>
      <c r="S1120" s="36"/>
      <c r="T1120" s="36"/>
      <c r="U1120" s="36"/>
      <c r="V1120" s="36"/>
      <c r="W1120" s="36"/>
      <c r="X1120" s="36"/>
      <c r="BS1120" s="1"/>
      <c r="BT1120" s="1"/>
      <c r="BU1120" s="1"/>
      <c r="BV1120" s="1"/>
      <c r="BW1120" s="1"/>
      <c r="BX1120" s="1"/>
      <c r="BY1120" s="1"/>
      <c r="BZ1120" s="1"/>
      <c r="CA1120" s="1"/>
      <c r="CB1120" s="1"/>
      <c r="CC1120" s="1"/>
      <c r="CD1120" s="1"/>
      <c r="CE1120" s="1"/>
      <c r="CF1120" s="1"/>
      <c r="CG1120" s="1"/>
      <c r="CH1120" s="1"/>
      <c r="CI1120" s="1"/>
      <c r="CJ1120" s="1"/>
      <c r="CK1120" s="1"/>
      <c r="CL1120" s="1"/>
      <c r="CM1120" s="1"/>
      <c r="CN1120" s="1"/>
      <c r="CO1120" s="1"/>
      <c r="CP1120" s="1"/>
      <c r="CQ1120" s="1"/>
      <c r="CR1120" s="1"/>
      <c r="CS1120" s="1"/>
      <c r="CT1120" s="1"/>
      <c r="CU1120" s="1"/>
      <c r="CV1120" s="1"/>
      <c r="CW1120" s="1"/>
      <c r="CX1120" s="1"/>
      <c r="CY1120" s="1"/>
      <c r="CZ1120" s="1"/>
      <c r="DA1120" s="1"/>
      <c r="DB1120" s="1"/>
      <c r="DC1120" s="1"/>
      <c r="DD1120" s="1"/>
      <c r="DE1120" s="1"/>
      <c r="DF1120" s="1"/>
      <c r="DG1120" s="1"/>
      <c r="DH1120" s="1"/>
      <c r="DI1120" s="1"/>
      <c r="DJ1120" s="1"/>
      <c r="DK1120" s="1"/>
      <c r="DL1120" s="1"/>
      <c r="DM1120" s="1"/>
      <c r="DN1120" s="1"/>
      <c r="DO1120" s="1"/>
    </row>
    <row r="1121" spans="1:119" x14ac:dyDescent="0.2">
      <c r="A1121" s="36"/>
      <c r="B1121" s="36"/>
      <c r="C1121" s="36"/>
      <c r="D1121" s="36"/>
      <c r="E1121" s="36"/>
      <c r="F1121" s="36"/>
      <c r="G1121" s="36"/>
      <c r="H1121" s="36"/>
      <c r="I1121" s="36"/>
      <c r="J1121" s="36"/>
      <c r="K1121" s="36"/>
      <c r="L1121" s="36"/>
      <c r="M1121" s="36"/>
      <c r="N1121" s="36"/>
      <c r="O1121" s="36"/>
      <c r="P1121" s="36"/>
      <c r="Q1121" s="36"/>
      <c r="R1121" s="36"/>
      <c r="S1121" s="36"/>
      <c r="T1121" s="36"/>
      <c r="U1121" s="36"/>
      <c r="V1121" s="36"/>
      <c r="W1121" s="36"/>
      <c r="X1121" s="36"/>
      <c r="BS1121" s="1"/>
      <c r="BT1121" s="1"/>
      <c r="BU1121" s="1"/>
      <c r="BV1121" s="1"/>
      <c r="BW1121" s="1"/>
      <c r="BX1121" s="1"/>
      <c r="BY1121" s="1"/>
      <c r="BZ1121" s="1"/>
      <c r="CA1121" s="1"/>
      <c r="CB1121" s="1"/>
      <c r="CC1121" s="1"/>
      <c r="CD1121" s="1"/>
      <c r="CE1121" s="1"/>
      <c r="CF1121" s="1"/>
      <c r="CG1121" s="1"/>
      <c r="CH1121" s="1"/>
      <c r="CI1121" s="1"/>
      <c r="CJ1121" s="1"/>
      <c r="CK1121" s="1"/>
      <c r="CL1121" s="1"/>
      <c r="CM1121" s="1"/>
      <c r="CN1121" s="1"/>
      <c r="CO1121" s="1"/>
      <c r="CP1121" s="1"/>
      <c r="CQ1121" s="1"/>
      <c r="CR1121" s="1"/>
      <c r="CS1121" s="1"/>
      <c r="CT1121" s="1"/>
      <c r="CU1121" s="1"/>
      <c r="CV1121" s="1"/>
      <c r="CW1121" s="1"/>
      <c r="CX1121" s="1"/>
      <c r="CY1121" s="1"/>
      <c r="CZ1121" s="1"/>
      <c r="DA1121" s="1"/>
      <c r="DB1121" s="1"/>
      <c r="DC1121" s="1"/>
      <c r="DD1121" s="1"/>
      <c r="DE1121" s="1"/>
      <c r="DF1121" s="1"/>
      <c r="DG1121" s="1"/>
      <c r="DH1121" s="1"/>
      <c r="DI1121" s="1"/>
      <c r="DJ1121" s="1"/>
      <c r="DK1121" s="1"/>
      <c r="DL1121" s="1"/>
      <c r="DM1121" s="1"/>
      <c r="DN1121" s="1"/>
      <c r="DO1121" s="1"/>
    </row>
    <row r="1122" spans="1:119" x14ac:dyDescent="0.2">
      <c r="A1122" s="36"/>
      <c r="B1122" s="36"/>
      <c r="C1122" s="36"/>
      <c r="D1122" s="36"/>
      <c r="E1122" s="36"/>
      <c r="F1122" s="36"/>
      <c r="G1122" s="36"/>
      <c r="H1122" s="36"/>
      <c r="I1122" s="36"/>
      <c r="J1122" s="36"/>
      <c r="K1122" s="36"/>
      <c r="L1122" s="36"/>
      <c r="M1122" s="36"/>
      <c r="N1122" s="36"/>
      <c r="O1122" s="36"/>
      <c r="P1122" s="36"/>
      <c r="Q1122" s="36"/>
      <c r="R1122" s="36"/>
      <c r="S1122" s="36"/>
      <c r="T1122" s="36"/>
      <c r="U1122" s="36"/>
      <c r="V1122" s="36"/>
      <c r="W1122" s="36"/>
      <c r="X1122" s="36"/>
      <c r="BS1122" s="1"/>
      <c r="BT1122" s="1"/>
      <c r="BU1122" s="1"/>
      <c r="BV1122" s="1"/>
      <c r="BW1122" s="1"/>
      <c r="BX1122" s="1"/>
      <c r="BY1122" s="1"/>
      <c r="BZ1122" s="1"/>
      <c r="CA1122" s="1"/>
      <c r="CB1122" s="1"/>
      <c r="CC1122" s="1"/>
      <c r="CD1122" s="1"/>
      <c r="CE1122" s="1"/>
      <c r="CF1122" s="1"/>
      <c r="CG1122" s="1"/>
      <c r="CH1122" s="1"/>
      <c r="CI1122" s="1"/>
      <c r="CJ1122" s="1"/>
      <c r="CK1122" s="1"/>
      <c r="CL1122" s="1"/>
      <c r="CM1122" s="1"/>
      <c r="CN1122" s="1"/>
      <c r="CO1122" s="1"/>
      <c r="CP1122" s="1"/>
      <c r="CQ1122" s="1"/>
      <c r="CR1122" s="1"/>
      <c r="CS1122" s="1"/>
      <c r="CT1122" s="1"/>
      <c r="CU1122" s="1"/>
      <c r="CV1122" s="1"/>
      <c r="CW1122" s="1"/>
      <c r="CX1122" s="1"/>
      <c r="CY1122" s="1"/>
      <c r="CZ1122" s="1"/>
      <c r="DA1122" s="1"/>
      <c r="DB1122" s="1"/>
      <c r="DC1122" s="1"/>
      <c r="DD1122" s="1"/>
      <c r="DE1122" s="1"/>
      <c r="DF1122" s="1"/>
      <c r="DG1122" s="1"/>
      <c r="DH1122" s="1"/>
      <c r="DI1122" s="1"/>
      <c r="DJ1122" s="1"/>
      <c r="DK1122" s="1"/>
      <c r="DL1122" s="1"/>
      <c r="DM1122" s="1"/>
      <c r="DN1122" s="1"/>
      <c r="DO1122" s="1"/>
    </row>
    <row r="1123" spans="1:119" x14ac:dyDescent="0.2">
      <c r="A1123" s="36"/>
      <c r="B1123" s="36"/>
      <c r="C1123" s="36"/>
      <c r="D1123" s="36"/>
      <c r="E1123" s="36"/>
      <c r="F1123" s="36"/>
      <c r="G1123" s="36"/>
      <c r="H1123" s="36"/>
      <c r="I1123" s="36"/>
      <c r="J1123" s="36"/>
      <c r="K1123" s="36"/>
      <c r="L1123" s="36"/>
      <c r="M1123" s="36"/>
      <c r="N1123" s="36"/>
      <c r="O1123" s="36"/>
      <c r="P1123" s="36"/>
      <c r="Q1123" s="36"/>
      <c r="R1123" s="36"/>
      <c r="S1123" s="36"/>
      <c r="T1123" s="36"/>
      <c r="U1123" s="36"/>
      <c r="V1123" s="36"/>
      <c r="W1123" s="36"/>
      <c r="X1123" s="36"/>
      <c r="BS1123" s="1"/>
      <c r="BT1123" s="1"/>
      <c r="BU1123" s="1"/>
      <c r="BV1123" s="1"/>
      <c r="BW1123" s="1"/>
      <c r="BX1123" s="1"/>
      <c r="BY1123" s="1"/>
      <c r="BZ1123" s="1"/>
      <c r="CA1123" s="1"/>
      <c r="CB1123" s="1"/>
      <c r="CC1123" s="1"/>
      <c r="CD1123" s="1"/>
      <c r="CE1123" s="1"/>
      <c r="CF1123" s="1"/>
      <c r="CG1123" s="1"/>
      <c r="CH1123" s="1"/>
      <c r="CI1123" s="1"/>
      <c r="CJ1123" s="1"/>
      <c r="CK1123" s="1"/>
      <c r="CL1123" s="1"/>
      <c r="CM1123" s="1"/>
      <c r="CN1123" s="1"/>
      <c r="CO1123" s="1"/>
      <c r="CP1123" s="1"/>
      <c r="CQ1123" s="1"/>
      <c r="CR1123" s="1"/>
      <c r="CS1123" s="1"/>
      <c r="CT1123" s="1"/>
      <c r="CU1123" s="1"/>
      <c r="CV1123" s="1"/>
      <c r="CW1123" s="1"/>
      <c r="CX1123" s="1"/>
      <c r="CY1123" s="1"/>
      <c r="CZ1123" s="1"/>
      <c r="DA1123" s="1"/>
      <c r="DB1123" s="1"/>
      <c r="DC1123" s="1"/>
      <c r="DD1123" s="1"/>
      <c r="DE1123" s="1"/>
      <c r="DF1123" s="1"/>
      <c r="DG1123" s="1"/>
      <c r="DH1123" s="1"/>
      <c r="DI1123" s="1"/>
      <c r="DJ1123" s="1"/>
      <c r="DK1123" s="1"/>
      <c r="DL1123" s="1"/>
      <c r="DM1123" s="1"/>
      <c r="DN1123" s="1"/>
      <c r="DO1123" s="1"/>
    </row>
    <row r="1124" spans="1:119" x14ac:dyDescent="0.2">
      <c r="A1124" s="36"/>
      <c r="B1124" s="36"/>
      <c r="C1124" s="36"/>
      <c r="D1124" s="36"/>
      <c r="E1124" s="36"/>
      <c r="F1124" s="36"/>
      <c r="G1124" s="36"/>
      <c r="H1124" s="36"/>
      <c r="I1124" s="36"/>
      <c r="J1124" s="36"/>
      <c r="K1124" s="36"/>
      <c r="L1124" s="36"/>
      <c r="M1124" s="36"/>
      <c r="N1124" s="36"/>
      <c r="O1124" s="36"/>
      <c r="P1124" s="36"/>
      <c r="Q1124" s="36"/>
      <c r="R1124" s="36"/>
      <c r="S1124" s="36"/>
      <c r="T1124" s="36"/>
      <c r="U1124" s="36"/>
      <c r="V1124" s="36"/>
      <c r="W1124" s="36"/>
      <c r="X1124" s="36"/>
      <c r="BS1124" s="1"/>
      <c r="BT1124" s="1"/>
      <c r="BU1124" s="1"/>
      <c r="BV1124" s="1"/>
      <c r="BW1124" s="1"/>
      <c r="BX1124" s="1"/>
      <c r="BY1124" s="1"/>
      <c r="BZ1124" s="1"/>
      <c r="CA1124" s="1"/>
      <c r="CB1124" s="1"/>
      <c r="CC1124" s="1"/>
      <c r="CD1124" s="1"/>
      <c r="CE1124" s="1"/>
      <c r="CF1124" s="1"/>
      <c r="CG1124" s="1"/>
      <c r="CH1124" s="1"/>
      <c r="CI1124" s="1"/>
      <c r="CJ1124" s="1"/>
      <c r="CK1124" s="1"/>
      <c r="CL1124" s="1"/>
      <c r="CM1124" s="1"/>
      <c r="CN1124" s="1"/>
      <c r="CO1124" s="1"/>
      <c r="CP1124" s="1"/>
      <c r="CQ1124" s="1"/>
      <c r="CR1124" s="1"/>
      <c r="CS1124" s="1"/>
      <c r="CT1124" s="1"/>
      <c r="CU1124" s="1"/>
      <c r="CV1124" s="1"/>
      <c r="CW1124" s="1"/>
      <c r="CX1124" s="1"/>
      <c r="CY1124" s="1"/>
      <c r="CZ1124" s="1"/>
      <c r="DA1124" s="1"/>
      <c r="DB1124" s="1"/>
      <c r="DC1124" s="1"/>
      <c r="DD1124" s="1"/>
      <c r="DE1124" s="1"/>
      <c r="DF1124" s="1"/>
      <c r="DG1124" s="1"/>
      <c r="DH1124" s="1"/>
      <c r="DI1124" s="1"/>
      <c r="DJ1124" s="1"/>
      <c r="DK1124" s="1"/>
      <c r="DL1124" s="1"/>
      <c r="DM1124" s="1"/>
      <c r="DN1124" s="1"/>
      <c r="DO1124" s="1"/>
    </row>
    <row r="1125" spans="1:119" x14ac:dyDescent="0.2">
      <c r="A1125" s="36"/>
      <c r="B1125" s="36"/>
      <c r="C1125" s="36"/>
      <c r="D1125" s="36"/>
      <c r="E1125" s="36"/>
      <c r="F1125" s="36"/>
      <c r="G1125" s="36"/>
      <c r="H1125" s="36"/>
      <c r="I1125" s="36"/>
      <c r="J1125" s="36"/>
      <c r="K1125" s="36"/>
      <c r="L1125" s="36"/>
      <c r="M1125" s="36"/>
      <c r="N1125" s="36"/>
      <c r="O1125" s="36"/>
      <c r="P1125" s="36"/>
      <c r="Q1125" s="36"/>
      <c r="R1125" s="36"/>
      <c r="S1125" s="36"/>
      <c r="T1125" s="36"/>
      <c r="U1125" s="36"/>
      <c r="V1125" s="36"/>
      <c r="W1125" s="36"/>
      <c r="X1125" s="36"/>
      <c r="BS1125" s="1"/>
      <c r="BT1125" s="1"/>
      <c r="BU1125" s="1"/>
      <c r="BV1125" s="1"/>
      <c r="BW1125" s="1"/>
      <c r="BX1125" s="1"/>
      <c r="BY1125" s="1"/>
      <c r="BZ1125" s="1"/>
      <c r="CA1125" s="1"/>
      <c r="CB1125" s="1"/>
      <c r="CC1125" s="1"/>
      <c r="CD1125" s="1"/>
      <c r="CE1125" s="1"/>
      <c r="CF1125" s="1"/>
      <c r="CG1125" s="1"/>
      <c r="CH1125" s="1"/>
      <c r="CI1125" s="1"/>
      <c r="CJ1125" s="1"/>
      <c r="CK1125" s="1"/>
      <c r="CL1125" s="1"/>
      <c r="CM1125" s="1"/>
      <c r="CN1125" s="1"/>
      <c r="CO1125" s="1"/>
      <c r="CP1125" s="1"/>
      <c r="CQ1125" s="1"/>
      <c r="CR1125" s="1"/>
      <c r="CS1125" s="1"/>
      <c r="CT1125" s="1"/>
      <c r="CU1125" s="1"/>
      <c r="CV1125" s="1"/>
      <c r="CW1125" s="1"/>
      <c r="CX1125" s="1"/>
      <c r="CY1125" s="1"/>
      <c r="CZ1125" s="1"/>
      <c r="DA1125" s="1"/>
      <c r="DB1125" s="1"/>
      <c r="DC1125" s="1"/>
      <c r="DD1125" s="1"/>
      <c r="DE1125" s="1"/>
      <c r="DF1125" s="1"/>
      <c r="DG1125" s="1"/>
      <c r="DH1125" s="1"/>
      <c r="DI1125" s="1"/>
      <c r="DJ1125" s="1"/>
      <c r="DK1125" s="1"/>
      <c r="DL1125" s="1"/>
      <c r="DM1125" s="1"/>
      <c r="DN1125" s="1"/>
      <c r="DO1125" s="1"/>
    </row>
    <row r="1126" spans="1:119" x14ac:dyDescent="0.2">
      <c r="A1126" s="36"/>
      <c r="B1126" s="36"/>
      <c r="C1126" s="36"/>
      <c r="D1126" s="36"/>
      <c r="E1126" s="36"/>
      <c r="F1126" s="36"/>
      <c r="G1126" s="36"/>
      <c r="H1126" s="36"/>
      <c r="I1126" s="36"/>
      <c r="J1126" s="36"/>
      <c r="K1126" s="36"/>
      <c r="L1126" s="36"/>
      <c r="M1126" s="36"/>
      <c r="N1126" s="36"/>
      <c r="O1126" s="36"/>
      <c r="P1126" s="36"/>
      <c r="Q1126" s="36"/>
      <c r="R1126" s="36"/>
      <c r="S1126" s="36"/>
      <c r="T1126" s="36"/>
      <c r="U1126" s="36"/>
      <c r="V1126" s="36"/>
      <c r="W1126" s="36"/>
      <c r="X1126" s="36"/>
      <c r="BS1126" s="1"/>
      <c r="BT1126" s="1"/>
      <c r="BU1126" s="1"/>
      <c r="BV1126" s="1"/>
      <c r="BW1126" s="1"/>
      <c r="BX1126" s="1"/>
      <c r="BY1126" s="1"/>
      <c r="BZ1126" s="1"/>
      <c r="CA1126" s="1"/>
      <c r="CB1126" s="1"/>
      <c r="CC1126" s="1"/>
      <c r="CD1126" s="1"/>
      <c r="CE1126" s="1"/>
      <c r="CF1126" s="1"/>
      <c r="CG1126" s="1"/>
      <c r="CH1126" s="1"/>
      <c r="CI1126" s="1"/>
      <c r="CJ1126" s="1"/>
      <c r="CK1126" s="1"/>
      <c r="CL1126" s="1"/>
      <c r="CM1126" s="1"/>
      <c r="CN1126" s="1"/>
      <c r="CO1126" s="1"/>
      <c r="CP1126" s="1"/>
      <c r="CQ1126" s="1"/>
      <c r="CR1126" s="1"/>
      <c r="CS1126" s="1"/>
      <c r="CT1126" s="1"/>
      <c r="CU1126" s="1"/>
      <c r="CV1126" s="1"/>
      <c r="CW1126" s="1"/>
      <c r="CX1126" s="1"/>
      <c r="CY1126" s="1"/>
      <c r="CZ1126" s="1"/>
      <c r="DA1126" s="1"/>
      <c r="DB1126" s="1"/>
      <c r="DC1126" s="1"/>
      <c r="DD1126" s="1"/>
      <c r="DE1126" s="1"/>
      <c r="DF1126" s="1"/>
      <c r="DG1126" s="1"/>
      <c r="DH1126" s="1"/>
      <c r="DI1126" s="1"/>
      <c r="DJ1126" s="1"/>
      <c r="DK1126" s="1"/>
      <c r="DL1126" s="1"/>
      <c r="DM1126" s="1"/>
      <c r="DN1126" s="1"/>
      <c r="DO1126" s="1"/>
    </row>
    <row r="1127" spans="1:119" x14ac:dyDescent="0.2">
      <c r="A1127" s="36"/>
      <c r="B1127" s="36"/>
      <c r="C1127" s="36"/>
      <c r="D1127" s="36"/>
      <c r="E1127" s="36"/>
      <c r="F1127" s="36"/>
      <c r="G1127" s="36"/>
      <c r="H1127" s="36"/>
      <c r="I1127" s="36"/>
      <c r="J1127" s="36"/>
      <c r="K1127" s="36"/>
      <c r="L1127" s="36"/>
      <c r="M1127" s="36"/>
      <c r="N1127" s="36"/>
      <c r="O1127" s="36"/>
      <c r="P1127" s="36"/>
      <c r="Q1127" s="36"/>
      <c r="R1127" s="36"/>
      <c r="S1127" s="36"/>
      <c r="T1127" s="36"/>
      <c r="U1127" s="36"/>
      <c r="V1127" s="36"/>
      <c r="W1127" s="36"/>
      <c r="X1127" s="36"/>
      <c r="BS1127" s="1"/>
      <c r="BT1127" s="1"/>
      <c r="BU1127" s="1"/>
      <c r="BV1127" s="1"/>
      <c r="BW1127" s="1"/>
      <c r="BX1127" s="1"/>
      <c r="BY1127" s="1"/>
      <c r="BZ1127" s="1"/>
      <c r="CA1127" s="1"/>
      <c r="CB1127" s="1"/>
      <c r="CC1127" s="1"/>
      <c r="CD1127" s="1"/>
      <c r="CE1127" s="1"/>
      <c r="CF1127" s="1"/>
      <c r="CG1127" s="1"/>
      <c r="CH1127" s="1"/>
      <c r="CI1127" s="1"/>
      <c r="CJ1127" s="1"/>
      <c r="CK1127" s="1"/>
      <c r="CL1127" s="1"/>
      <c r="CM1127" s="1"/>
      <c r="CN1127" s="1"/>
      <c r="CO1127" s="1"/>
      <c r="CP1127" s="1"/>
      <c r="CQ1127" s="1"/>
      <c r="CR1127" s="1"/>
      <c r="CS1127" s="1"/>
      <c r="CT1127" s="1"/>
      <c r="CU1127" s="1"/>
      <c r="CV1127" s="1"/>
      <c r="CW1127" s="1"/>
      <c r="CX1127" s="1"/>
      <c r="CY1127" s="1"/>
      <c r="CZ1127" s="1"/>
      <c r="DA1127" s="1"/>
      <c r="DB1127" s="1"/>
      <c r="DC1127" s="1"/>
      <c r="DD1127" s="1"/>
      <c r="DE1127" s="1"/>
      <c r="DF1127" s="1"/>
      <c r="DG1127" s="1"/>
      <c r="DH1127" s="1"/>
      <c r="DI1127" s="1"/>
      <c r="DJ1127" s="1"/>
      <c r="DK1127" s="1"/>
      <c r="DL1127" s="1"/>
      <c r="DM1127" s="1"/>
      <c r="DN1127" s="1"/>
      <c r="DO1127" s="1"/>
    </row>
    <row r="1128" spans="1:119" x14ac:dyDescent="0.2">
      <c r="A1128" s="36"/>
      <c r="B1128" s="36"/>
      <c r="C1128" s="36"/>
      <c r="D1128" s="36"/>
      <c r="E1128" s="36"/>
      <c r="F1128" s="36"/>
      <c r="G1128" s="36"/>
      <c r="H1128" s="36"/>
      <c r="I1128" s="36"/>
      <c r="J1128" s="36"/>
      <c r="K1128" s="36"/>
      <c r="L1128" s="36"/>
      <c r="M1128" s="36"/>
      <c r="N1128" s="36"/>
      <c r="O1128" s="36"/>
      <c r="P1128" s="36"/>
      <c r="Q1128" s="36"/>
      <c r="R1128" s="36"/>
      <c r="S1128" s="36"/>
      <c r="T1128" s="36"/>
      <c r="U1128" s="36"/>
      <c r="V1128" s="36"/>
      <c r="W1128" s="36"/>
      <c r="X1128" s="36"/>
      <c r="BS1128" s="1"/>
      <c r="BT1128" s="1"/>
      <c r="BU1128" s="1"/>
      <c r="BV1128" s="1"/>
      <c r="BW1128" s="1"/>
      <c r="BX1128" s="1"/>
      <c r="BY1128" s="1"/>
      <c r="BZ1128" s="1"/>
      <c r="CA1128" s="1"/>
      <c r="CB1128" s="1"/>
      <c r="CC1128" s="1"/>
      <c r="CD1128" s="1"/>
      <c r="CE1128" s="1"/>
      <c r="CF1128" s="1"/>
      <c r="CG1128" s="1"/>
      <c r="CH1128" s="1"/>
      <c r="CI1128" s="1"/>
      <c r="CJ1128" s="1"/>
      <c r="CK1128" s="1"/>
      <c r="CL1128" s="1"/>
      <c r="CM1128" s="1"/>
      <c r="CN1128" s="1"/>
      <c r="CO1128" s="1"/>
      <c r="CP1128" s="1"/>
      <c r="CQ1128" s="1"/>
      <c r="CR1128" s="1"/>
      <c r="CS1128" s="1"/>
      <c r="CT1128" s="1"/>
      <c r="CU1128" s="1"/>
      <c r="CV1128" s="1"/>
      <c r="CW1128" s="1"/>
      <c r="CX1128" s="1"/>
      <c r="CY1128" s="1"/>
      <c r="CZ1128" s="1"/>
      <c r="DA1128" s="1"/>
      <c r="DB1128" s="1"/>
      <c r="DC1128" s="1"/>
      <c r="DD1128" s="1"/>
      <c r="DE1128" s="1"/>
      <c r="DF1128" s="1"/>
      <c r="DG1128" s="1"/>
      <c r="DH1128" s="1"/>
      <c r="DI1128" s="1"/>
      <c r="DJ1128" s="1"/>
      <c r="DK1128" s="1"/>
      <c r="DL1128" s="1"/>
      <c r="DM1128" s="1"/>
      <c r="DN1128" s="1"/>
      <c r="DO1128" s="1"/>
    </row>
    <row r="1129" spans="1:119" x14ac:dyDescent="0.2">
      <c r="A1129" s="36"/>
      <c r="B1129" s="36"/>
      <c r="C1129" s="36"/>
      <c r="D1129" s="36"/>
      <c r="E1129" s="36"/>
      <c r="F1129" s="36"/>
      <c r="G1129" s="36"/>
      <c r="H1129" s="36"/>
      <c r="I1129" s="36"/>
      <c r="J1129" s="36"/>
      <c r="K1129" s="36"/>
      <c r="L1129" s="36"/>
      <c r="M1129" s="36"/>
      <c r="N1129" s="36"/>
      <c r="O1129" s="36"/>
      <c r="P1129" s="36"/>
      <c r="Q1129" s="36"/>
      <c r="R1129" s="36"/>
      <c r="S1129" s="36"/>
      <c r="T1129" s="36"/>
      <c r="U1129" s="36"/>
      <c r="V1129" s="36"/>
      <c r="W1129" s="36"/>
      <c r="X1129" s="36"/>
      <c r="BS1129" s="1"/>
      <c r="BT1129" s="1"/>
      <c r="BU1129" s="1"/>
      <c r="BV1129" s="1"/>
      <c r="BW1129" s="1"/>
      <c r="BX1129" s="1"/>
      <c r="BY1129" s="1"/>
      <c r="BZ1129" s="1"/>
      <c r="CA1129" s="1"/>
      <c r="CB1129" s="1"/>
      <c r="CC1129" s="1"/>
      <c r="CD1129" s="1"/>
      <c r="CE1129" s="1"/>
      <c r="CF1129" s="1"/>
      <c r="CG1129" s="1"/>
      <c r="CH1129" s="1"/>
      <c r="CI1129" s="1"/>
      <c r="CJ1129" s="1"/>
      <c r="CK1129" s="1"/>
      <c r="CL1129" s="1"/>
      <c r="CM1129" s="1"/>
      <c r="CN1129" s="1"/>
      <c r="CO1129" s="1"/>
      <c r="CP1129" s="1"/>
      <c r="CQ1129" s="1"/>
      <c r="CR1129" s="1"/>
      <c r="CS1129" s="1"/>
      <c r="CT1129" s="1"/>
      <c r="CU1129" s="1"/>
      <c r="CV1129" s="1"/>
      <c r="CW1129" s="1"/>
      <c r="CX1129" s="1"/>
      <c r="CY1129" s="1"/>
      <c r="CZ1129" s="1"/>
      <c r="DA1129" s="1"/>
      <c r="DB1129" s="1"/>
      <c r="DC1129" s="1"/>
      <c r="DD1129" s="1"/>
      <c r="DE1129" s="1"/>
      <c r="DF1129" s="1"/>
      <c r="DG1129" s="1"/>
      <c r="DH1129" s="1"/>
      <c r="DI1129" s="1"/>
      <c r="DJ1129" s="1"/>
      <c r="DK1129" s="1"/>
      <c r="DL1129" s="1"/>
      <c r="DM1129" s="1"/>
      <c r="DN1129" s="1"/>
      <c r="DO1129" s="1"/>
    </row>
    <row r="1130" spans="1:119" x14ac:dyDescent="0.2">
      <c r="A1130" s="36"/>
      <c r="B1130" s="36"/>
      <c r="C1130" s="36"/>
      <c r="D1130" s="36"/>
      <c r="E1130" s="36"/>
      <c r="F1130" s="36"/>
      <c r="G1130" s="36"/>
      <c r="H1130" s="36"/>
      <c r="I1130" s="36"/>
      <c r="J1130" s="36"/>
      <c r="K1130" s="36"/>
      <c r="L1130" s="36"/>
      <c r="M1130" s="36"/>
      <c r="N1130" s="36"/>
      <c r="O1130" s="36"/>
      <c r="P1130" s="36"/>
      <c r="Q1130" s="36"/>
      <c r="R1130" s="36"/>
      <c r="S1130" s="36"/>
      <c r="T1130" s="36"/>
      <c r="U1130" s="36"/>
      <c r="V1130" s="36"/>
      <c r="W1130" s="36"/>
      <c r="X1130" s="36"/>
      <c r="BS1130" s="1"/>
      <c r="BT1130" s="1"/>
      <c r="BU1130" s="1"/>
      <c r="BV1130" s="1"/>
      <c r="BW1130" s="1"/>
      <c r="BX1130" s="1"/>
      <c r="BY1130" s="1"/>
      <c r="BZ1130" s="1"/>
      <c r="CA1130" s="1"/>
      <c r="CB1130" s="1"/>
      <c r="CC1130" s="1"/>
      <c r="CD1130" s="1"/>
      <c r="CE1130" s="1"/>
      <c r="CF1130" s="1"/>
      <c r="CG1130" s="1"/>
      <c r="CH1130" s="1"/>
      <c r="CI1130" s="1"/>
      <c r="CJ1130" s="1"/>
      <c r="CK1130" s="1"/>
      <c r="CL1130" s="1"/>
      <c r="CM1130" s="1"/>
      <c r="CN1130" s="1"/>
      <c r="CO1130" s="1"/>
      <c r="CP1130" s="1"/>
      <c r="CQ1130" s="1"/>
      <c r="CR1130" s="1"/>
      <c r="CS1130" s="1"/>
      <c r="CT1130" s="1"/>
      <c r="CU1130" s="1"/>
      <c r="CV1130" s="1"/>
      <c r="CW1130" s="1"/>
      <c r="CX1130" s="1"/>
      <c r="CY1130" s="1"/>
      <c r="CZ1130" s="1"/>
      <c r="DA1130" s="1"/>
      <c r="DB1130" s="1"/>
      <c r="DC1130" s="1"/>
      <c r="DD1130" s="1"/>
      <c r="DE1130" s="1"/>
      <c r="DF1130" s="1"/>
      <c r="DG1130" s="1"/>
      <c r="DH1130" s="1"/>
      <c r="DI1130" s="1"/>
      <c r="DJ1130" s="1"/>
      <c r="DK1130" s="1"/>
      <c r="DL1130" s="1"/>
      <c r="DM1130" s="1"/>
      <c r="DN1130" s="1"/>
      <c r="DO1130" s="1"/>
    </row>
    <row r="1131" spans="1:119" x14ac:dyDescent="0.2">
      <c r="A1131" s="36"/>
      <c r="B1131" s="36"/>
      <c r="C1131" s="36"/>
      <c r="D1131" s="36"/>
      <c r="E1131" s="36"/>
      <c r="F1131" s="36"/>
      <c r="G1131" s="36"/>
      <c r="H1131" s="36"/>
      <c r="I1131" s="36"/>
      <c r="J1131" s="36"/>
      <c r="K1131" s="36"/>
      <c r="L1131" s="36"/>
      <c r="M1131" s="36"/>
      <c r="N1131" s="36"/>
      <c r="O1131" s="36"/>
      <c r="P1131" s="36"/>
      <c r="Q1131" s="36"/>
      <c r="R1131" s="36"/>
      <c r="S1131" s="36"/>
      <c r="T1131" s="36"/>
      <c r="U1131" s="36"/>
      <c r="V1131" s="36"/>
      <c r="W1131" s="36"/>
      <c r="X1131" s="36"/>
      <c r="BS1131" s="1"/>
      <c r="BT1131" s="1"/>
      <c r="BU1131" s="1"/>
      <c r="BV1131" s="1"/>
      <c r="BW1131" s="1"/>
      <c r="BX1131" s="1"/>
      <c r="BY1131" s="1"/>
      <c r="BZ1131" s="1"/>
      <c r="CA1131" s="1"/>
      <c r="CB1131" s="1"/>
      <c r="CC1131" s="1"/>
      <c r="CD1131" s="1"/>
      <c r="CE1131" s="1"/>
      <c r="CF1131" s="1"/>
      <c r="CG1131" s="1"/>
      <c r="CH1131" s="1"/>
      <c r="CI1131" s="1"/>
      <c r="CJ1131" s="1"/>
      <c r="CK1131" s="1"/>
      <c r="CL1131" s="1"/>
      <c r="CM1131" s="1"/>
      <c r="CN1131" s="1"/>
      <c r="CO1131" s="1"/>
      <c r="CP1131" s="1"/>
      <c r="CQ1131" s="1"/>
      <c r="CR1131" s="1"/>
      <c r="CS1131" s="1"/>
      <c r="CT1131" s="1"/>
      <c r="CU1131" s="1"/>
      <c r="CV1131" s="1"/>
      <c r="CW1131" s="1"/>
      <c r="CX1131" s="1"/>
      <c r="CY1131" s="1"/>
      <c r="CZ1131" s="1"/>
      <c r="DA1131" s="1"/>
      <c r="DB1131" s="1"/>
      <c r="DC1131" s="1"/>
      <c r="DD1131" s="1"/>
      <c r="DE1131" s="1"/>
      <c r="DF1131" s="1"/>
      <c r="DG1131" s="1"/>
      <c r="DH1131" s="1"/>
      <c r="DI1131" s="1"/>
      <c r="DJ1131" s="1"/>
      <c r="DK1131" s="1"/>
      <c r="DL1131" s="1"/>
      <c r="DM1131" s="1"/>
      <c r="DN1131" s="1"/>
      <c r="DO1131" s="1"/>
    </row>
    <row r="1132" spans="1:119" x14ac:dyDescent="0.2">
      <c r="A1132" s="36"/>
      <c r="B1132" s="36"/>
      <c r="C1132" s="36"/>
      <c r="D1132" s="36"/>
      <c r="E1132" s="36"/>
      <c r="F1132" s="36"/>
      <c r="G1132" s="36"/>
      <c r="H1132" s="36"/>
      <c r="I1132" s="36"/>
      <c r="J1132" s="36"/>
      <c r="K1132" s="36"/>
      <c r="L1132" s="36"/>
      <c r="M1132" s="36"/>
      <c r="N1132" s="36"/>
      <c r="O1132" s="36"/>
      <c r="P1132" s="36"/>
      <c r="Q1132" s="36"/>
      <c r="R1132" s="36"/>
      <c r="S1132" s="36"/>
      <c r="T1132" s="36"/>
      <c r="U1132" s="36"/>
      <c r="V1132" s="36"/>
      <c r="W1132" s="36"/>
      <c r="X1132" s="36"/>
      <c r="BS1132" s="1"/>
      <c r="BT1132" s="1"/>
      <c r="BU1132" s="1"/>
      <c r="BV1132" s="1"/>
      <c r="BW1132" s="1"/>
      <c r="BX1132" s="1"/>
      <c r="BY1132" s="1"/>
      <c r="BZ1132" s="1"/>
      <c r="CA1132" s="1"/>
      <c r="CB1132" s="1"/>
      <c r="CC1132" s="1"/>
      <c r="CD1132" s="1"/>
      <c r="CE1132" s="1"/>
      <c r="CF1132" s="1"/>
      <c r="CG1132" s="1"/>
      <c r="CH1132" s="1"/>
      <c r="CI1132" s="1"/>
      <c r="CJ1132" s="1"/>
      <c r="CK1132" s="1"/>
      <c r="CL1132" s="1"/>
      <c r="CM1132" s="1"/>
      <c r="CN1132" s="1"/>
      <c r="CO1132" s="1"/>
      <c r="CP1132" s="1"/>
      <c r="CQ1132" s="1"/>
      <c r="CR1132" s="1"/>
      <c r="CS1132" s="1"/>
      <c r="CT1132" s="1"/>
      <c r="CU1132" s="1"/>
      <c r="CV1132" s="1"/>
      <c r="CW1132" s="1"/>
      <c r="CX1132" s="1"/>
      <c r="CY1132" s="1"/>
      <c r="CZ1132" s="1"/>
      <c r="DA1132" s="1"/>
      <c r="DB1132" s="1"/>
      <c r="DC1132" s="1"/>
      <c r="DD1132" s="1"/>
      <c r="DE1132" s="1"/>
      <c r="DF1132" s="1"/>
      <c r="DG1132" s="1"/>
      <c r="DH1132" s="1"/>
      <c r="DI1132" s="1"/>
      <c r="DJ1132" s="1"/>
      <c r="DK1132" s="1"/>
      <c r="DL1132" s="1"/>
      <c r="DM1132" s="1"/>
      <c r="DN1132" s="1"/>
      <c r="DO1132" s="1"/>
    </row>
    <row r="1133" spans="1:119" x14ac:dyDescent="0.2">
      <c r="A1133" s="36"/>
      <c r="B1133" s="36"/>
      <c r="C1133" s="36"/>
      <c r="D1133" s="36"/>
      <c r="E1133" s="36"/>
      <c r="F1133" s="36"/>
      <c r="G1133" s="36"/>
      <c r="H1133" s="36"/>
      <c r="I1133" s="36"/>
      <c r="J1133" s="36"/>
      <c r="K1133" s="36"/>
      <c r="L1133" s="36"/>
      <c r="M1133" s="36"/>
      <c r="N1133" s="36"/>
      <c r="O1133" s="36"/>
      <c r="P1133" s="36"/>
      <c r="Q1133" s="36"/>
      <c r="R1133" s="36"/>
      <c r="S1133" s="36"/>
      <c r="T1133" s="36"/>
      <c r="U1133" s="36"/>
      <c r="V1133" s="36"/>
      <c r="W1133" s="36"/>
      <c r="X1133" s="36"/>
      <c r="BS1133" s="1"/>
      <c r="BT1133" s="1"/>
      <c r="BU1133" s="1"/>
      <c r="BV1133" s="1"/>
      <c r="BW1133" s="1"/>
      <c r="BX1133" s="1"/>
      <c r="BY1133" s="1"/>
      <c r="BZ1133" s="1"/>
      <c r="CA1133" s="1"/>
      <c r="CB1133" s="1"/>
      <c r="CC1133" s="1"/>
      <c r="CD1133" s="1"/>
      <c r="CE1133" s="1"/>
      <c r="CF1133" s="1"/>
      <c r="CG1133" s="1"/>
      <c r="CH1133" s="1"/>
      <c r="CI1133" s="1"/>
      <c r="CJ1133" s="1"/>
      <c r="CK1133" s="1"/>
      <c r="CL1133" s="1"/>
      <c r="CM1133" s="1"/>
      <c r="CN1133" s="1"/>
      <c r="CO1133" s="1"/>
      <c r="CP1133" s="1"/>
      <c r="CQ1133" s="1"/>
      <c r="CR1133" s="1"/>
      <c r="CS1133" s="1"/>
      <c r="CT1133" s="1"/>
      <c r="CU1133" s="1"/>
      <c r="CV1133" s="1"/>
      <c r="CW1133" s="1"/>
      <c r="CX1133" s="1"/>
      <c r="CY1133" s="1"/>
      <c r="CZ1133" s="1"/>
      <c r="DA1133" s="1"/>
      <c r="DB1133" s="1"/>
      <c r="DC1133" s="1"/>
      <c r="DD1133" s="1"/>
      <c r="DE1133" s="1"/>
      <c r="DF1133" s="1"/>
      <c r="DG1133" s="1"/>
      <c r="DH1133" s="1"/>
      <c r="DI1133" s="1"/>
      <c r="DJ1133" s="1"/>
      <c r="DK1133" s="1"/>
      <c r="DL1133" s="1"/>
      <c r="DM1133" s="1"/>
      <c r="DN1133" s="1"/>
      <c r="DO1133" s="1"/>
    </row>
    <row r="1134" spans="1:119" x14ac:dyDescent="0.2">
      <c r="A1134" s="36"/>
      <c r="B1134" s="36"/>
      <c r="C1134" s="36"/>
      <c r="D1134" s="36"/>
      <c r="E1134" s="36"/>
      <c r="F1134" s="36"/>
      <c r="G1134" s="36"/>
      <c r="H1134" s="36"/>
      <c r="I1134" s="36"/>
      <c r="J1134" s="36"/>
      <c r="K1134" s="36"/>
      <c r="L1134" s="36"/>
      <c r="M1134" s="36"/>
      <c r="N1134" s="36"/>
      <c r="O1134" s="36"/>
      <c r="P1134" s="36"/>
      <c r="Q1134" s="36"/>
      <c r="R1134" s="36"/>
      <c r="S1134" s="36"/>
      <c r="T1134" s="36"/>
      <c r="U1134" s="36"/>
      <c r="V1134" s="36"/>
      <c r="W1134" s="36"/>
      <c r="X1134" s="36"/>
      <c r="BS1134" s="1"/>
      <c r="BT1134" s="1"/>
      <c r="BU1134" s="1"/>
      <c r="BV1134" s="1"/>
      <c r="BW1134" s="1"/>
      <c r="BX1134" s="1"/>
      <c r="BY1134" s="1"/>
      <c r="BZ1134" s="1"/>
      <c r="CA1134" s="1"/>
      <c r="CB1134" s="1"/>
      <c r="CC1134" s="1"/>
      <c r="CD1134" s="1"/>
      <c r="CE1134" s="1"/>
      <c r="CF1134" s="1"/>
      <c r="CG1134" s="1"/>
      <c r="CH1134" s="1"/>
      <c r="CI1134" s="1"/>
      <c r="CJ1134" s="1"/>
      <c r="CK1134" s="1"/>
      <c r="CL1134" s="1"/>
      <c r="CM1134" s="1"/>
      <c r="CN1134" s="1"/>
      <c r="CO1134" s="1"/>
      <c r="CP1134" s="1"/>
      <c r="CQ1134" s="1"/>
      <c r="CR1134" s="1"/>
      <c r="CS1134" s="1"/>
      <c r="CT1134" s="1"/>
      <c r="CU1134" s="1"/>
      <c r="CV1134" s="1"/>
      <c r="CW1134" s="1"/>
      <c r="CX1134" s="1"/>
      <c r="CY1134" s="1"/>
      <c r="CZ1134" s="1"/>
      <c r="DA1134" s="1"/>
      <c r="DB1134" s="1"/>
      <c r="DC1134" s="1"/>
      <c r="DD1134" s="1"/>
      <c r="DE1134" s="1"/>
      <c r="DF1134" s="1"/>
      <c r="DG1134" s="1"/>
      <c r="DH1134" s="1"/>
      <c r="DI1134" s="1"/>
      <c r="DJ1134" s="1"/>
      <c r="DK1134" s="1"/>
      <c r="DL1134" s="1"/>
      <c r="DM1134" s="1"/>
      <c r="DN1134" s="1"/>
      <c r="DO1134" s="1"/>
    </row>
    <row r="1135" spans="1:119" x14ac:dyDescent="0.2">
      <c r="A1135" s="36"/>
      <c r="B1135" s="36"/>
      <c r="C1135" s="36"/>
      <c r="D1135" s="36"/>
      <c r="E1135" s="36"/>
      <c r="F1135" s="36"/>
      <c r="G1135" s="36"/>
      <c r="H1135" s="36"/>
      <c r="I1135" s="36"/>
      <c r="J1135" s="36"/>
      <c r="K1135" s="36"/>
      <c r="L1135" s="36"/>
      <c r="M1135" s="36"/>
      <c r="N1135" s="36"/>
      <c r="O1135" s="36"/>
      <c r="P1135" s="36"/>
      <c r="Q1135" s="36"/>
      <c r="R1135" s="36"/>
      <c r="S1135" s="36"/>
      <c r="T1135" s="36"/>
      <c r="U1135" s="36"/>
      <c r="V1135" s="36"/>
      <c r="W1135" s="36"/>
      <c r="X1135" s="36"/>
      <c r="BS1135" s="1"/>
      <c r="BT1135" s="1"/>
      <c r="BU1135" s="1"/>
      <c r="BV1135" s="1"/>
      <c r="BW1135" s="1"/>
      <c r="BX1135" s="1"/>
      <c r="BY1135" s="1"/>
      <c r="BZ1135" s="1"/>
      <c r="CA1135" s="1"/>
      <c r="CB1135" s="1"/>
      <c r="CC1135" s="1"/>
      <c r="CD1135" s="1"/>
      <c r="CE1135" s="1"/>
      <c r="CF1135" s="1"/>
      <c r="CG1135" s="1"/>
      <c r="CH1135" s="1"/>
      <c r="CI1135" s="1"/>
      <c r="CJ1135" s="1"/>
      <c r="CK1135" s="1"/>
      <c r="CL1135" s="1"/>
      <c r="CM1135" s="1"/>
      <c r="CN1135" s="1"/>
      <c r="CO1135" s="1"/>
      <c r="CP1135" s="1"/>
      <c r="CQ1135" s="1"/>
      <c r="CR1135" s="1"/>
      <c r="CS1135" s="1"/>
      <c r="CT1135" s="1"/>
      <c r="CU1135" s="1"/>
      <c r="CV1135" s="1"/>
      <c r="CW1135" s="1"/>
      <c r="CX1135" s="1"/>
      <c r="CY1135" s="1"/>
      <c r="CZ1135" s="1"/>
      <c r="DA1135" s="1"/>
      <c r="DB1135" s="1"/>
      <c r="DC1135" s="1"/>
      <c r="DD1135" s="1"/>
      <c r="DE1135" s="1"/>
      <c r="DF1135" s="1"/>
      <c r="DG1135" s="1"/>
      <c r="DH1135" s="1"/>
      <c r="DI1135" s="1"/>
      <c r="DJ1135" s="1"/>
      <c r="DK1135" s="1"/>
      <c r="DL1135" s="1"/>
      <c r="DM1135" s="1"/>
      <c r="DN1135" s="1"/>
      <c r="DO1135" s="1"/>
    </row>
    <row r="1136" spans="1:119" x14ac:dyDescent="0.2">
      <c r="A1136" s="36"/>
      <c r="B1136" s="36"/>
      <c r="C1136" s="36"/>
      <c r="D1136" s="36"/>
      <c r="E1136" s="36"/>
      <c r="F1136" s="36"/>
      <c r="G1136" s="36"/>
      <c r="H1136" s="36"/>
      <c r="I1136" s="36"/>
      <c r="J1136" s="36"/>
      <c r="K1136" s="36"/>
      <c r="L1136" s="36"/>
      <c r="M1136" s="36"/>
      <c r="N1136" s="36"/>
      <c r="O1136" s="36"/>
      <c r="P1136" s="36"/>
      <c r="Q1136" s="36"/>
      <c r="R1136" s="36"/>
      <c r="S1136" s="36"/>
      <c r="T1136" s="36"/>
      <c r="U1136" s="36"/>
      <c r="V1136" s="36"/>
      <c r="W1136" s="36"/>
      <c r="X1136" s="36"/>
      <c r="BS1136" s="1"/>
      <c r="BT1136" s="1"/>
      <c r="BU1136" s="1"/>
      <c r="BV1136" s="1"/>
      <c r="BW1136" s="1"/>
      <c r="BX1136" s="1"/>
      <c r="BY1136" s="1"/>
      <c r="BZ1136" s="1"/>
      <c r="CA1136" s="1"/>
      <c r="CB1136" s="1"/>
      <c r="CC1136" s="1"/>
      <c r="CD1136" s="1"/>
      <c r="CE1136" s="1"/>
      <c r="CF1136" s="1"/>
      <c r="CG1136" s="1"/>
      <c r="CH1136" s="1"/>
      <c r="CI1136" s="1"/>
      <c r="CJ1136" s="1"/>
      <c r="CK1136" s="1"/>
      <c r="CL1136" s="1"/>
      <c r="CM1136" s="1"/>
      <c r="CN1136" s="1"/>
      <c r="CO1136" s="1"/>
      <c r="CP1136" s="1"/>
      <c r="CQ1136" s="1"/>
      <c r="CR1136" s="1"/>
      <c r="CS1136" s="1"/>
      <c r="CT1136" s="1"/>
      <c r="CU1136" s="1"/>
      <c r="CV1136" s="1"/>
      <c r="CW1136" s="1"/>
      <c r="CX1136" s="1"/>
      <c r="CY1136" s="1"/>
      <c r="CZ1136" s="1"/>
      <c r="DA1136" s="1"/>
      <c r="DB1136" s="1"/>
      <c r="DC1136" s="1"/>
      <c r="DD1136" s="1"/>
      <c r="DE1136" s="1"/>
      <c r="DF1136" s="1"/>
      <c r="DG1136" s="1"/>
      <c r="DH1136" s="1"/>
      <c r="DI1136" s="1"/>
      <c r="DJ1136" s="1"/>
      <c r="DK1136" s="1"/>
      <c r="DL1136" s="1"/>
      <c r="DM1136" s="1"/>
      <c r="DN1136" s="1"/>
      <c r="DO1136" s="1"/>
    </row>
    <row r="1137" spans="1:119" x14ac:dyDescent="0.2">
      <c r="A1137" s="36"/>
      <c r="B1137" s="36"/>
      <c r="C1137" s="36"/>
      <c r="D1137" s="36"/>
      <c r="E1137" s="36"/>
      <c r="F1137" s="36"/>
      <c r="G1137" s="36"/>
      <c r="H1137" s="36"/>
      <c r="I1137" s="36"/>
      <c r="J1137" s="36"/>
      <c r="K1137" s="36"/>
      <c r="L1137" s="36"/>
      <c r="M1137" s="36"/>
      <c r="N1137" s="36"/>
      <c r="O1137" s="36"/>
      <c r="P1137" s="36"/>
      <c r="Q1137" s="36"/>
      <c r="R1137" s="36"/>
      <c r="S1137" s="36"/>
      <c r="T1137" s="36"/>
      <c r="U1137" s="36"/>
      <c r="V1137" s="36"/>
      <c r="W1137" s="36"/>
      <c r="X1137" s="36"/>
      <c r="BS1137" s="1"/>
      <c r="BT1137" s="1"/>
      <c r="BU1137" s="1"/>
      <c r="BV1137" s="1"/>
      <c r="BW1137" s="1"/>
      <c r="BX1137" s="1"/>
      <c r="BY1137" s="1"/>
      <c r="BZ1137" s="1"/>
      <c r="CA1137" s="1"/>
      <c r="CB1137" s="1"/>
      <c r="CC1137" s="1"/>
      <c r="CD1137" s="1"/>
      <c r="CE1137" s="1"/>
      <c r="CF1137" s="1"/>
      <c r="CG1137" s="1"/>
      <c r="CH1137" s="1"/>
      <c r="CI1137" s="1"/>
      <c r="CJ1137" s="1"/>
      <c r="CK1137" s="1"/>
      <c r="CL1137" s="1"/>
      <c r="CM1137" s="1"/>
      <c r="CN1137" s="1"/>
      <c r="CO1137" s="1"/>
      <c r="CP1137" s="1"/>
      <c r="CQ1137" s="1"/>
      <c r="CR1137" s="1"/>
      <c r="CS1137" s="1"/>
      <c r="CT1137" s="1"/>
      <c r="CU1137" s="1"/>
      <c r="CV1137" s="1"/>
      <c r="CW1137" s="1"/>
      <c r="CX1137" s="1"/>
      <c r="CY1137" s="1"/>
      <c r="CZ1137" s="1"/>
      <c r="DA1137" s="1"/>
      <c r="DB1137" s="1"/>
      <c r="DC1137" s="1"/>
      <c r="DD1137" s="1"/>
      <c r="DE1137" s="1"/>
      <c r="DF1137" s="1"/>
      <c r="DG1137" s="1"/>
      <c r="DH1137" s="1"/>
      <c r="DI1137" s="1"/>
      <c r="DJ1137" s="1"/>
      <c r="DK1137" s="1"/>
      <c r="DL1137" s="1"/>
      <c r="DM1137" s="1"/>
      <c r="DN1137" s="1"/>
      <c r="DO1137" s="1"/>
    </row>
    <row r="1138" spans="1:119" x14ac:dyDescent="0.2">
      <c r="A1138" s="36"/>
      <c r="B1138" s="36"/>
      <c r="C1138" s="36"/>
      <c r="D1138" s="36"/>
      <c r="E1138" s="36"/>
      <c r="F1138" s="36"/>
      <c r="G1138" s="36"/>
      <c r="H1138" s="36"/>
      <c r="I1138" s="36"/>
      <c r="J1138" s="36"/>
      <c r="K1138" s="36"/>
      <c r="L1138" s="36"/>
      <c r="M1138" s="36"/>
      <c r="N1138" s="36"/>
      <c r="O1138" s="36"/>
      <c r="P1138" s="36"/>
      <c r="Q1138" s="36"/>
      <c r="R1138" s="36"/>
      <c r="S1138" s="36"/>
      <c r="T1138" s="36"/>
      <c r="U1138" s="36"/>
      <c r="V1138" s="36"/>
      <c r="W1138" s="36"/>
      <c r="X1138" s="36"/>
      <c r="BS1138" s="1"/>
      <c r="BT1138" s="1"/>
      <c r="BU1138" s="1"/>
      <c r="BV1138" s="1"/>
      <c r="BW1138" s="1"/>
      <c r="BX1138" s="1"/>
      <c r="BY1138" s="1"/>
      <c r="BZ1138" s="1"/>
      <c r="CA1138" s="1"/>
      <c r="CB1138" s="1"/>
      <c r="CC1138" s="1"/>
      <c r="CD1138" s="1"/>
      <c r="CE1138" s="1"/>
      <c r="CF1138" s="1"/>
      <c r="CG1138" s="1"/>
      <c r="CH1138" s="1"/>
      <c r="CI1138" s="1"/>
      <c r="CJ1138" s="1"/>
      <c r="CK1138" s="1"/>
      <c r="CL1138" s="1"/>
      <c r="CM1138" s="1"/>
      <c r="CN1138" s="1"/>
      <c r="CO1138" s="1"/>
      <c r="CP1138" s="1"/>
      <c r="CQ1138" s="1"/>
      <c r="CR1138" s="1"/>
      <c r="CS1138" s="1"/>
      <c r="CT1138" s="1"/>
      <c r="CU1138" s="1"/>
      <c r="CV1138" s="1"/>
      <c r="CW1138" s="1"/>
      <c r="CX1138" s="1"/>
      <c r="CY1138" s="1"/>
      <c r="CZ1138" s="1"/>
      <c r="DA1138" s="1"/>
      <c r="DB1138" s="1"/>
      <c r="DC1138" s="1"/>
      <c r="DD1138" s="1"/>
      <c r="DE1138" s="1"/>
      <c r="DF1138" s="1"/>
      <c r="DG1138" s="1"/>
      <c r="DH1138" s="1"/>
      <c r="DI1138" s="1"/>
      <c r="DJ1138" s="1"/>
      <c r="DK1138" s="1"/>
      <c r="DL1138" s="1"/>
      <c r="DM1138" s="1"/>
      <c r="DN1138" s="1"/>
      <c r="DO1138" s="1"/>
    </row>
    <row r="1139" spans="1:119" x14ac:dyDescent="0.2">
      <c r="A1139" s="36"/>
      <c r="B1139" s="36"/>
      <c r="C1139" s="36"/>
      <c r="D1139" s="36"/>
      <c r="E1139" s="36"/>
      <c r="F1139" s="36"/>
      <c r="G1139" s="36"/>
      <c r="H1139" s="36"/>
      <c r="I1139" s="36"/>
      <c r="J1139" s="36"/>
      <c r="K1139" s="36"/>
      <c r="L1139" s="36"/>
      <c r="M1139" s="36"/>
      <c r="N1139" s="36"/>
      <c r="O1139" s="36"/>
      <c r="P1139" s="36"/>
      <c r="Q1139" s="36"/>
      <c r="R1139" s="36"/>
      <c r="S1139" s="36"/>
      <c r="T1139" s="36"/>
      <c r="U1139" s="36"/>
      <c r="V1139" s="36"/>
      <c r="W1139" s="36"/>
      <c r="X1139" s="36"/>
      <c r="BS1139" s="1"/>
      <c r="BT1139" s="1"/>
      <c r="BU1139" s="1"/>
      <c r="BV1139" s="1"/>
      <c r="BW1139" s="1"/>
      <c r="BX1139" s="1"/>
      <c r="BY1139" s="1"/>
      <c r="BZ1139" s="1"/>
      <c r="CA1139" s="1"/>
      <c r="CB1139" s="1"/>
      <c r="CC1139" s="1"/>
      <c r="CD1139" s="1"/>
      <c r="CE1139" s="1"/>
      <c r="CF1139" s="1"/>
      <c r="CG1139" s="1"/>
      <c r="CH1139" s="1"/>
      <c r="CI1139" s="1"/>
      <c r="CJ1139" s="1"/>
      <c r="CK1139" s="1"/>
      <c r="CL1139" s="1"/>
      <c r="CM1139" s="1"/>
      <c r="CN1139" s="1"/>
      <c r="CO1139" s="1"/>
      <c r="CP1139" s="1"/>
      <c r="CQ1139" s="1"/>
      <c r="CR1139" s="1"/>
      <c r="CS1139" s="1"/>
      <c r="CT1139" s="1"/>
      <c r="CU1139" s="1"/>
      <c r="CV1139" s="1"/>
      <c r="CW1139" s="1"/>
      <c r="CX1139" s="1"/>
      <c r="CY1139" s="1"/>
      <c r="CZ1139" s="1"/>
      <c r="DA1139" s="1"/>
      <c r="DB1139" s="1"/>
      <c r="DC1139" s="1"/>
      <c r="DD1139" s="1"/>
      <c r="DE1139" s="1"/>
      <c r="DF1139" s="1"/>
      <c r="DG1139" s="1"/>
      <c r="DH1139" s="1"/>
      <c r="DI1139" s="1"/>
      <c r="DJ1139" s="1"/>
      <c r="DK1139" s="1"/>
      <c r="DL1139" s="1"/>
      <c r="DM1139" s="1"/>
      <c r="DN1139" s="1"/>
      <c r="DO1139" s="1"/>
    </row>
    <row r="1140" spans="1:119" x14ac:dyDescent="0.2">
      <c r="A1140" s="36"/>
      <c r="B1140" s="36"/>
      <c r="C1140" s="36"/>
      <c r="D1140" s="36"/>
      <c r="E1140" s="36"/>
      <c r="F1140" s="36"/>
      <c r="G1140" s="36"/>
      <c r="H1140" s="36"/>
      <c r="I1140" s="36"/>
      <c r="J1140" s="36"/>
      <c r="K1140" s="36"/>
      <c r="L1140" s="36"/>
      <c r="M1140" s="36"/>
      <c r="N1140" s="36"/>
      <c r="O1140" s="36"/>
      <c r="P1140" s="36"/>
      <c r="Q1140" s="36"/>
      <c r="R1140" s="36"/>
      <c r="S1140" s="36"/>
      <c r="T1140" s="36"/>
      <c r="U1140" s="36"/>
      <c r="V1140" s="36"/>
      <c r="W1140" s="36"/>
      <c r="X1140" s="36"/>
      <c r="BS1140" s="1"/>
      <c r="BT1140" s="1"/>
      <c r="BU1140" s="1"/>
      <c r="BV1140" s="1"/>
      <c r="BW1140" s="1"/>
      <c r="BX1140" s="1"/>
      <c r="BY1140" s="1"/>
      <c r="BZ1140" s="1"/>
      <c r="CA1140" s="1"/>
      <c r="CB1140" s="1"/>
      <c r="CC1140" s="1"/>
      <c r="CD1140" s="1"/>
      <c r="CE1140" s="1"/>
      <c r="CF1140" s="1"/>
      <c r="CG1140" s="1"/>
      <c r="CH1140" s="1"/>
      <c r="CI1140" s="1"/>
      <c r="CJ1140" s="1"/>
      <c r="CK1140" s="1"/>
      <c r="CL1140" s="1"/>
      <c r="CM1140" s="1"/>
      <c r="CN1140" s="1"/>
      <c r="CO1140" s="1"/>
      <c r="CP1140" s="1"/>
      <c r="CQ1140" s="1"/>
      <c r="CR1140" s="1"/>
      <c r="CS1140" s="1"/>
      <c r="CT1140" s="1"/>
      <c r="CU1140" s="1"/>
      <c r="CV1140" s="1"/>
      <c r="CW1140" s="1"/>
      <c r="CX1140" s="1"/>
      <c r="CY1140" s="1"/>
      <c r="CZ1140" s="1"/>
      <c r="DA1140" s="1"/>
      <c r="DB1140" s="1"/>
      <c r="DC1140" s="1"/>
      <c r="DD1140" s="1"/>
      <c r="DE1140" s="1"/>
      <c r="DF1140" s="1"/>
      <c r="DG1140" s="1"/>
      <c r="DH1140" s="1"/>
      <c r="DI1140" s="1"/>
      <c r="DJ1140" s="1"/>
      <c r="DK1140" s="1"/>
      <c r="DL1140" s="1"/>
      <c r="DM1140" s="1"/>
      <c r="DN1140" s="1"/>
      <c r="DO1140" s="1"/>
    </row>
    <row r="1141" spans="1:119" x14ac:dyDescent="0.2">
      <c r="A1141" s="36"/>
      <c r="B1141" s="36"/>
      <c r="C1141" s="36"/>
      <c r="D1141" s="36"/>
      <c r="E1141" s="36"/>
      <c r="F1141" s="36"/>
      <c r="G1141" s="36"/>
      <c r="H1141" s="36"/>
      <c r="I1141" s="36"/>
      <c r="J1141" s="36"/>
      <c r="K1141" s="36"/>
      <c r="L1141" s="36"/>
      <c r="M1141" s="36"/>
      <c r="N1141" s="36"/>
      <c r="O1141" s="36"/>
      <c r="P1141" s="36"/>
      <c r="Q1141" s="36"/>
      <c r="R1141" s="36"/>
      <c r="S1141" s="36"/>
      <c r="T1141" s="36"/>
      <c r="U1141" s="36"/>
      <c r="V1141" s="36"/>
      <c r="W1141" s="36"/>
      <c r="X1141" s="36"/>
      <c r="BS1141" s="1"/>
      <c r="BT1141" s="1"/>
      <c r="BU1141" s="1"/>
      <c r="BV1141" s="1"/>
      <c r="BW1141" s="1"/>
      <c r="BX1141" s="1"/>
      <c r="BY1141" s="1"/>
      <c r="BZ1141" s="1"/>
      <c r="CA1141" s="1"/>
      <c r="CB1141" s="1"/>
      <c r="CC1141" s="1"/>
      <c r="CD1141" s="1"/>
      <c r="CE1141" s="1"/>
      <c r="CF1141" s="1"/>
      <c r="CG1141" s="1"/>
      <c r="CH1141" s="1"/>
      <c r="CI1141" s="1"/>
      <c r="CJ1141" s="1"/>
      <c r="CK1141" s="1"/>
      <c r="CL1141" s="1"/>
      <c r="CM1141" s="1"/>
      <c r="CN1141" s="1"/>
      <c r="CO1141" s="1"/>
      <c r="CP1141" s="1"/>
      <c r="CQ1141" s="1"/>
      <c r="CR1141" s="1"/>
      <c r="CS1141" s="1"/>
      <c r="CT1141" s="1"/>
      <c r="CU1141" s="1"/>
      <c r="CV1141" s="1"/>
      <c r="CW1141" s="1"/>
      <c r="CX1141" s="1"/>
      <c r="CY1141" s="1"/>
      <c r="CZ1141" s="1"/>
      <c r="DA1141" s="1"/>
      <c r="DB1141" s="1"/>
      <c r="DC1141" s="1"/>
      <c r="DD1141" s="1"/>
      <c r="DE1141" s="1"/>
      <c r="DF1141" s="1"/>
      <c r="DG1141" s="1"/>
      <c r="DH1141" s="1"/>
      <c r="DI1141" s="1"/>
      <c r="DJ1141" s="1"/>
      <c r="DK1141" s="1"/>
      <c r="DL1141" s="1"/>
      <c r="DM1141" s="1"/>
      <c r="DN1141" s="1"/>
      <c r="DO1141" s="1"/>
    </row>
    <row r="1142" spans="1:119" x14ac:dyDescent="0.2">
      <c r="A1142" s="36"/>
      <c r="B1142" s="36"/>
      <c r="C1142" s="36"/>
      <c r="D1142" s="36"/>
      <c r="E1142" s="36"/>
      <c r="F1142" s="36"/>
      <c r="G1142" s="36"/>
      <c r="H1142" s="36"/>
      <c r="I1142" s="36"/>
      <c r="J1142" s="36"/>
      <c r="K1142" s="36"/>
      <c r="L1142" s="36"/>
      <c r="M1142" s="36"/>
      <c r="N1142" s="36"/>
      <c r="O1142" s="36"/>
      <c r="P1142" s="36"/>
      <c r="Q1142" s="36"/>
      <c r="R1142" s="36"/>
      <c r="S1142" s="36"/>
      <c r="T1142" s="36"/>
      <c r="U1142" s="36"/>
      <c r="V1142" s="36"/>
      <c r="W1142" s="36"/>
      <c r="X1142" s="36"/>
      <c r="BS1142" s="1"/>
      <c r="BT1142" s="1"/>
      <c r="BU1142" s="1"/>
      <c r="BV1142" s="1"/>
      <c r="BW1142" s="1"/>
      <c r="BX1142" s="1"/>
      <c r="BY1142" s="1"/>
      <c r="BZ1142" s="1"/>
      <c r="CA1142" s="1"/>
      <c r="CB1142" s="1"/>
      <c r="CC1142" s="1"/>
      <c r="CD1142" s="1"/>
      <c r="CE1142" s="1"/>
      <c r="CF1142" s="1"/>
      <c r="CG1142" s="1"/>
      <c r="CH1142" s="1"/>
      <c r="CI1142" s="1"/>
      <c r="CJ1142" s="1"/>
      <c r="CK1142" s="1"/>
      <c r="CL1142" s="1"/>
      <c r="CM1142" s="1"/>
      <c r="CN1142" s="1"/>
      <c r="CO1142" s="1"/>
      <c r="CP1142" s="1"/>
      <c r="CQ1142" s="1"/>
      <c r="CR1142" s="1"/>
      <c r="CS1142" s="1"/>
      <c r="CT1142" s="1"/>
      <c r="CU1142" s="1"/>
      <c r="CV1142" s="1"/>
      <c r="CW1142" s="1"/>
      <c r="CX1142" s="1"/>
      <c r="CY1142" s="1"/>
      <c r="CZ1142" s="1"/>
      <c r="DA1142" s="1"/>
      <c r="DB1142" s="1"/>
      <c r="DC1142" s="1"/>
      <c r="DD1142" s="1"/>
      <c r="DE1142" s="1"/>
      <c r="DF1142" s="1"/>
      <c r="DG1142" s="1"/>
      <c r="DH1142" s="1"/>
      <c r="DI1142" s="1"/>
      <c r="DJ1142" s="1"/>
      <c r="DK1142" s="1"/>
      <c r="DL1142" s="1"/>
      <c r="DM1142" s="1"/>
      <c r="DN1142" s="1"/>
      <c r="DO1142" s="1"/>
    </row>
    <row r="1143" spans="1:119" x14ac:dyDescent="0.2">
      <c r="A1143" s="36"/>
      <c r="B1143" s="36"/>
      <c r="C1143" s="36"/>
      <c r="D1143" s="36"/>
      <c r="E1143" s="36"/>
      <c r="F1143" s="36"/>
      <c r="G1143" s="36"/>
      <c r="H1143" s="36"/>
      <c r="I1143" s="36"/>
      <c r="J1143" s="36"/>
      <c r="K1143" s="36"/>
      <c r="L1143" s="36"/>
      <c r="M1143" s="36"/>
      <c r="N1143" s="36"/>
      <c r="O1143" s="36"/>
      <c r="P1143" s="36"/>
      <c r="Q1143" s="36"/>
      <c r="R1143" s="36"/>
      <c r="S1143" s="36"/>
      <c r="T1143" s="36"/>
      <c r="U1143" s="36"/>
      <c r="V1143" s="36"/>
      <c r="W1143" s="36"/>
      <c r="X1143" s="36"/>
      <c r="BS1143" s="1"/>
      <c r="BT1143" s="1"/>
      <c r="BU1143" s="1"/>
      <c r="BV1143" s="1"/>
      <c r="BW1143" s="1"/>
      <c r="BX1143" s="1"/>
      <c r="BY1143" s="1"/>
      <c r="BZ1143" s="1"/>
      <c r="CA1143" s="1"/>
      <c r="CB1143" s="1"/>
      <c r="CC1143" s="1"/>
      <c r="CD1143" s="1"/>
      <c r="CE1143" s="1"/>
      <c r="CF1143" s="1"/>
      <c r="CG1143" s="1"/>
      <c r="CH1143" s="1"/>
      <c r="CI1143" s="1"/>
      <c r="CJ1143" s="1"/>
      <c r="CK1143" s="1"/>
      <c r="CL1143" s="1"/>
      <c r="CM1143" s="1"/>
      <c r="CN1143" s="1"/>
      <c r="CO1143" s="1"/>
      <c r="CP1143" s="1"/>
      <c r="CQ1143" s="1"/>
      <c r="CR1143" s="1"/>
      <c r="CS1143" s="1"/>
      <c r="CT1143" s="1"/>
      <c r="CU1143" s="1"/>
      <c r="CV1143" s="1"/>
      <c r="CW1143" s="1"/>
      <c r="CX1143" s="1"/>
      <c r="CY1143" s="1"/>
      <c r="CZ1143" s="1"/>
      <c r="DA1143" s="1"/>
      <c r="DB1143" s="1"/>
      <c r="DC1143" s="1"/>
      <c r="DD1143" s="1"/>
      <c r="DE1143" s="1"/>
      <c r="DF1143" s="1"/>
      <c r="DG1143" s="1"/>
      <c r="DH1143" s="1"/>
      <c r="DI1143" s="1"/>
      <c r="DJ1143" s="1"/>
      <c r="DK1143" s="1"/>
      <c r="DL1143" s="1"/>
      <c r="DM1143" s="1"/>
      <c r="DN1143" s="1"/>
      <c r="DO1143" s="1"/>
    </row>
    <row r="1144" spans="1:119" x14ac:dyDescent="0.2">
      <c r="A1144" s="36"/>
      <c r="B1144" s="36"/>
      <c r="C1144" s="36"/>
      <c r="D1144" s="36"/>
      <c r="E1144" s="36"/>
      <c r="F1144" s="36"/>
      <c r="G1144" s="36"/>
      <c r="H1144" s="36"/>
      <c r="I1144" s="36"/>
      <c r="J1144" s="36"/>
      <c r="K1144" s="36"/>
      <c r="L1144" s="36"/>
      <c r="M1144" s="36"/>
      <c r="N1144" s="36"/>
      <c r="O1144" s="36"/>
      <c r="P1144" s="36"/>
      <c r="Q1144" s="36"/>
      <c r="R1144" s="36"/>
      <c r="S1144" s="36"/>
      <c r="T1144" s="36"/>
      <c r="U1144" s="36"/>
      <c r="V1144" s="36"/>
      <c r="W1144" s="36"/>
      <c r="X1144" s="36"/>
      <c r="BS1144" s="1"/>
      <c r="BT1144" s="1"/>
      <c r="BU1144" s="1"/>
      <c r="BV1144" s="1"/>
      <c r="BW1144" s="1"/>
      <c r="BX1144" s="1"/>
      <c r="BY1144" s="1"/>
      <c r="BZ1144" s="1"/>
      <c r="CA1144" s="1"/>
      <c r="CB1144" s="1"/>
      <c r="CC1144" s="1"/>
      <c r="CD1144" s="1"/>
      <c r="CE1144" s="1"/>
      <c r="CF1144" s="1"/>
      <c r="CG1144" s="1"/>
      <c r="CH1144" s="1"/>
      <c r="CI1144" s="1"/>
      <c r="CJ1144" s="1"/>
      <c r="CK1144" s="1"/>
      <c r="CL1144" s="1"/>
      <c r="CM1144" s="1"/>
      <c r="CN1144" s="1"/>
      <c r="CO1144" s="1"/>
      <c r="CP1144" s="1"/>
      <c r="CQ1144" s="1"/>
      <c r="CR1144" s="1"/>
      <c r="CS1144" s="1"/>
      <c r="CT1144" s="1"/>
      <c r="CU1144" s="1"/>
      <c r="CV1144" s="1"/>
      <c r="CW1144" s="1"/>
      <c r="CX1144" s="1"/>
      <c r="CY1144" s="1"/>
      <c r="CZ1144" s="1"/>
      <c r="DA1144" s="1"/>
      <c r="DB1144" s="1"/>
      <c r="DC1144" s="1"/>
      <c r="DD1144" s="1"/>
      <c r="DE1144" s="1"/>
      <c r="DF1144" s="1"/>
      <c r="DG1144" s="1"/>
      <c r="DH1144" s="1"/>
      <c r="DI1144" s="1"/>
      <c r="DJ1144" s="1"/>
      <c r="DK1144" s="1"/>
      <c r="DL1144" s="1"/>
      <c r="DM1144" s="1"/>
      <c r="DN1144" s="1"/>
      <c r="DO1144" s="1"/>
    </row>
    <row r="1145" spans="1:119" x14ac:dyDescent="0.2">
      <c r="A1145" s="36"/>
      <c r="B1145" s="36"/>
      <c r="C1145" s="36"/>
      <c r="D1145" s="36"/>
      <c r="E1145" s="36"/>
      <c r="F1145" s="36"/>
      <c r="G1145" s="36"/>
      <c r="H1145" s="36"/>
      <c r="I1145" s="36"/>
      <c r="J1145" s="36"/>
      <c r="K1145" s="36"/>
      <c r="L1145" s="36"/>
      <c r="M1145" s="36"/>
      <c r="N1145" s="36"/>
      <c r="O1145" s="36"/>
      <c r="P1145" s="36"/>
      <c r="Q1145" s="36"/>
      <c r="R1145" s="36"/>
      <c r="S1145" s="36"/>
      <c r="T1145" s="36"/>
      <c r="U1145" s="36"/>
      <c r="V1145" s="36"/>
      <c r="W1145" s="36"/>
      <c r="X1145" s="36"/>
      <c r="BS1145" s="1"/>
      <c r="BT1145" s="1"/>
      <c r="BU1145" s="1"/>
      <c r="BV1145" s="1"/>
      <c r="BW1145" s="1"/>
      <c r="BX1145" s="1"/>
      <c r="BY1145" s="1"/>
      <c r="BZ1145" s="1"/>
      <c r="CA1145" s="1"/>
      <c r="CB1145" s="1"/>
      <c r="CC1145" s="1"/>
      <c r="CD1145" s="1"/>
      <c r="CE1145" s="1"/>
      <c r="CF1145" s="1"/>
      <c r="CG1145" s="1"/>
      <c r="CH1145" s="1"/>
      <c r="CI1145" s="1"/>
      <c r="CJ1145" s="1"/>
      <c r="CK1145" s="1"/>
      <c r="CL1145" s="1"/>
      <c r="CM1145" s="1"/>
      <c r="CN1145" s="1"/>
      <c r="CO1145" s="1"/>
      <c r="CP1145" s="1"/>
      <c r="CQ1145" s="1"/>
      <c r="CR1145" s="1"/>
      <c r="CS1145" s="1"/>
      <c r="CT1145" s="1"/>
      <c r="CU1145" s="1"/>
      <c r="CV1145" s="1"/>
      <c r="CW1145" s="1"/>
      <c r="CX1145" s="1"/>
      <c r="CY1145" s="1"/>
      <c r="CZ1145" s="1"/>
      <c r="DA1145" s="1"/>
      <c r="DB1145" s="1"/>
      <c r="DC1145" s="1"/>
      <c r="DD1145" s="1"/>
      <c r="DE1145" s="1"/>
      <c r="DF1145" s="1"/>
      <c r="DG1145" s="1"/>
      <c r="DH1145" s="1"/>
      <c r="DI1145" s="1"/>
      <c r="DJ1145" s="1"/>
      <c r="DK1145" s="1"/>
      <c r="DL1145" s="1"/>
      <c r="DM1145" s="1"/>
      <c r="DN1145" s="1"/>
      <c r="DO1145" s="1"/>
    </row>
    <row r="1146" spans="1:119" x14ac:dyDescent="0.2">
      <c r="A1146" s="36"/>
      <c r="B1146" s="36"/>
      <c r="C1146" s="36"/>
      <c r="D1146" s="36"/>
      <c r="E1146" s="36"/>
      <c r="F1146" s="36"/>
      <c r="G1146" s="36"/>
      <c r="H1146" s="36"/>
      <c r="I1146" s="36"/>
      <c r="J1146" s="36"/>
      <c r="K1146" s="36"/>
      <c r="L1146" s="36"/>
      <c r="M1146" s="36"/>
      <c r="N1146" s="36"/>
      <c r="O1146" s="36"/>
      <c r="P1146" s="36"/>
      <c r="Q1146" s="36"/>
      <c r="R1146" s="36"/>
      <c r="S1146" s="36"/>
      <c r="T1146" s="36"/>
      <c r="U1146" s="36"/>
      <c r="V1146" s="36"/>
      <c r="W1146" s="36"/>
      <c r="X1146" s="36"/>
      <c r="BS1146" s="1"/>
      <c r="BT1146" s="1"/>
      <c r="BU1146" s="1"/>
      <c r="BV1146" s="1"/>
      <c r="BW1146" s="1"/>
      <c r="BX1146" s="1"/>
      <c r="BY1146" s="1"/>
      <c r="BZ1146" s="1"/>
      <c r="CA1146" s="1"/>
      <c r="CB1146" s="1"/>
      <c r="CC1146" s="1"/>
      <c r="CD1146" s="1"/>
      <c r="CE1146" s="1"/>
      <c r="CF1146" s="1"/>
      <c r="CG1146" s="1"/>
      <c r="CH1146" s="1"/>
      <c r="CI1146" s="1"/>
      <c r="CJ1146" s="1"/>
      <c r="CK1146" s="1"/>
      <c r="CL1146" s="1"/>
      <c r="CM1146" s="1"/>
      <c r="CN1146" s="1"/>
      <c r="CO1146" s="1"/>
      <c r="CP1146" s="1"/>
      <c r="CQ1146" s="1"/>
      <c r="CR1146" s="1"/>
      <c r="CS1146" s="1"/>
      <c r="CT1146" s="1"/>
      <c r="CU1146" s="1"/>
      <c r="CV1146" s="1"/>
      <c r="CW1146" s="1"/>
      <c r="CX1146" s="1"/>
      <c r="CY1146" s="1"/>
      <c r="CZ1146" s="1"/>
      <c r="DA1146" s="1"/>
      <c r="DB1146" s="1"/>
      <c r="DC1146" s="1"/>
      <c r="DD1146" s="1"/>
      <c r="DE1146" s="1"/>
      <c r="DF1146" s="1"/>
      <c r="DG1146" s="1"/>
      <c r="DH1146" s="1"/>
      <c r="DI1146" s="1"/>
      <c r="DJ1146" s="1"/>
      <c r="DK1146" s="1"/>
      <c r="DL1146" s="1"/>
      <c r="DM1146" s="1"/>
      <c r="DN1146" s="1"/>
      <c r="DO1146" s="1"/>
    </row>
    <row r="1147" spans="1:119" x14ac:dyDescent="0.2">
      <c r="A1147" s="36"/>
      <c r="B1147" s="36"/>
      <c r="C1147" s="36"/>
      <c r="D1147" s="36"/>
      <c r="E1147" s="36"/>
      <c r="F1147" s="36"/>
      <c r="G1147" s="36"/>
      <c r="H1147" s="36"/>
      <c r="I1147" s="36"/>
      <c r="J1147" s="36"/>
      <c r="K1147" s="36"/>
      <c r="L1147" s="36"/>
      <c r="M1147" s="36"/>
      <c r="N1147" s="36"/>
      <c r="O1147" s="36"/>
      <c r="P1147" s="36"/>
      <c r="Q1147" s="36"/>
      <c r="R1147" s="36"/>
      <c r="S1147" s="36"/>
      <c r="T1147" s="36"/>
      <c r="U1147" s="36"/>
      <c r="V1147" s="36"/>
      <c r="W1147" s="36"/>
      <c r="X1147" s="36"/>
      <c r="BS1147" s="1"/>
      <c r="BT1147" s="1"/>
      <c r="BU1147" s="1"/>
      <c r="BV1147" s="1"/>
      <c r="BW1147" s="1"/>
      <c r="BX1147" s="1"/>
      <c r="BY1147" s="1"/>
      <c r="BZ1147" s="1"/>
      <c r="CA1147" s="1"/>
      <c r="CB1147" s="1"/>
      <c r="CC1147" s="1"/>
      <c r="CD1147" s="1"/>
      <c r="CE1147" s="1"/>
      <c r="CF1147" s="1"/>
      <c r="CG1147" s="1"/>
      <c r="CH1147" s="1"/>
      <c r="CI1147" s="1"/>
      <c r="CJ1147" s="1"/>
      <c r="CK1147" s="1"/>
      <c r="CL1147" s="1"/>
      <c r="CM1147" s="1"/>
      <c r="CN1147" s="1"/>
      <c r="CO1147" s="1"/>
      <c r="CP1147" s="1"/>
      <c r="CQ1147" s="1"/>
      <c r="CR1147" s="1"/>
      <c r="CS1147" s="1"/>
      <c r="CT1147" s="1"/>
      <c r="CU1147" s="1"/>
      <c r="CV1147" s="1"/>
      <c r="CW1147" s="1"/>
      <c r="CX1147" s="1"/>
      <c r="CY1147" s="1"/>
      <c r="CZ1147" s="1"/>
      <c r="DA1147" s="1"/>
      <c r="DB1147" s="1"/>
      <c r="DC1147" s="1"/>
      <c r="DD1147" s="1"/>
      <c r="DE1147" s="1"/>
      <c r="DF1147" s="1"/>
      <c r="DG1147" s="1"/>
      <c r="DH1147" s="1"/>
      <c r="DI1147" s="1"/>
      <c r="DJ1147" s="1"/>
      <c r="DK1147" s="1"/>
      <c r="DL1147" s="1"/>
      <c r="DM1147" s="1"/>
      <c r="DN1147" s="1"/>
      <c r="DO1147" s="1"/>
    </row>
    <row r="1148" spans="1:119" x14ac:dyDescent="0.2">
      <c r="A1148" s="36"/>
      <c r="B1148" s="36"/>
      <c r="C1148" s="36"/>
      <c r="D1148" s="36"/>
      <c r="E1148" s="36"/>
      <c r="F1148" s="36"/>
      <c r="G1148" s="36"/>
      <c r="H1148" s="36"/>
      <c r="I1148" s="36"/>
      <c r="J1148" s="36"/>
      <c r="K1148" s="36"/>
      <c r="L1148" s="36"/>
      <c r="M1148" s="36"/>
      <c r="N1148" s="36"/>
      <c r="O1148" s="36"/>
      <c r="P1148" s="36"/>
      <c r="Q1148" s="36"/>
      <c r="R1148" s="36"/>
      <c r="S1148" s="36"/>
      <c r="T1148" s="36"/>
      <c r="U1148" s="36"/>
      <c r="V1148" s="36"/>
      <c r="W1148" s="36"/>
      <c r="X1148" s="36"/>
      <c r="BS1148" s="1"/>
      <c r="BT1148" s="1"/>
      <c r="BU1148" s="1"/>
      <c r="BV1148" s="1"/>
      <c r="BW1148" s="1"/>
      <c r="BX1148" s="1"/>
      <c r="BY1148" s="1"/>
      <c r="BZ1148" s="1"/>
      <c r="CA1148" s="1"/>
      <c r="CB1148" s="1"/>
      <c r="CC1148" s="1"/>
      <c r="CD1148" s="1"/>
      <c r="CE1148" s="1"/>
      <c r="CF1148" s="1"/>
      <c r="CG1148" s="1"/>
      <c r="CH1148" s="1"/>
      <c r="CI1148" s="1"/>
      <c r="CJ1148" s="1"/>
      <c r="CK1148" s="1"/>
      <c r="CL1148" s="1"/>
      <c r="CM1148" s="1"/>
      <c r="CN1148" s="1"/>
      <c r="CO1148" s="1"/>
      <c r="CP1148" s="1"/>
      <c r="CQ1148" s="1"/>
      <c r="CR1148" s="1"/>
      <c r="CS1148" s="1"/>
      <c r="CT1148" s="1"/>
      <c r="CU1148" s="1"/>
      <c r="CV1148" s="1"/>
      <c r="CW1148" s="1"/>
      <c r="CX1148" s="1"/>
      <c r="CY1148" s="1"/>
      <c r="CZ1148" s="1"/>
      <c r="DA1148" s="1"/>
      <c r="DB1148" s="1"/>
      <c r="DC1148" s="1"/>
      <c r="DD1148" s="1"/>
      <c r="DE1148" s="1"/>
      <c r="DF1148" s="1"/>
      <c r="DG1148" s="1"/>
      <c r="DH1148" s="1"/>
      <c r="DI1148" s="1"/>
      <c r="DJ1148" s="1"/>
      <c r="DK1148" s="1"/>
      <c r="DL1148" s="1"/>
      <c r="DM1148" s="1"/>
      <c r="DN1148" s="1"/>
      <c r="DO1148" s="1"/>
    </row>
    <row r="1149" spans="1:119" x14ac:dyDescent="0.2">
      <c r="A1149" s="36"/>
      <c r="B1149" s="36"/>
      <c r="C1149" s="36"/>
      <c r="D1149" s="36"/>
      <c r="E1149" s="36"/>
      <c r="F1149" s="36"/>
      <c r="G1149" s="36"/>
      <c r="H1149" s="36"/>
      <c r="I1149" s="36"/>
      <c r="J1149" s="36"/>
      <c r="K1149" s="36"/>
      <c r="L1149" s="36"/>
      <c r="M1149" s="36"/>
      <c r="N1149" s="36"/>
      <c r="O1149" s="36"/>
      <c r="P1149" s="36"/>
      <c r="Q1149" s="36"/>
      <c r="R1149" s="36"/>
      <c r="S1149" s="36"/>
      <c r="T1149" s="36"/>
      <c r="U1149" s="36"/>
      <c r="V1149" s="36"/>
      <c r="W1149" s="36"/>
      <c r="X1149" s="36"/>
      <c r="BS1149" s="1"/>
      <c r="BT1149" s="1"/>
      <c r="BU1149" s="1"/>
      <c r="BV1149" s="1"/>
      <c r="BW1149" s="1"/>
      <c r="BX1149" s="1"/>
      <c r="BY1149" s="1"/>
      <c r="BZ1149" s="1"/>
      <c r="CA1149" s="1"/>
      <c r="CB1149" s="1"/>
      <c r="CC1149" s="1"/>
      <c r="CD1149" s="1"/>
      <c r="CE1149" s="1"/>
      <c r="CF1149" s="1"/>
      <c r="CG1149" s="1"/>
      <c r="CH1149" s="1"/>
      <c r="CI1149" s="1"/>
      <c r="CJ1149" s="1"/>
      <c r="CK1149" s="1"/>
      <c r="CL1149" s="1"/>
      <c r="CM1149" s="1"/>
      <c r="CN1149" s="1"/>
      <c r="CO1149" s="1"/>
      <c r="CP1149" s="1"/>
      <c r="CQ1149" s="1"/>
      <c r="CR1149" s="1"/>
      <c r="CS1149" s="1"/>
      <c r="CT1149" s="1"/>
      <c r="CU1149" s="1"/>
      <c r="CV1149" s="1"/>
      <c r="CW1149" s="1"/>
      <c r="CX1149" s="1"/>
      <c r="CY1149" s="1"/>
      <c r="CZ1149" s="1"/>
      <c r="DA1149" s="1"/>
      <c r="DB1149" s="1"/>
      <c r="DC1149" s="1"/>
      <c r="DD1149" s="1"/>
      <c r="DE1149" s="1"/>
      <c r="DF1149" s="1"/>
      <c r="DG1149" s="1"/>
      <c r="DH1149" s="1"/>
      <c r="DI1149" s="1"/>
      <c r="DJ1149" s="1"/>
      <c r="DK1149" s="1"/>
      <c r="DL1149" s="1"/>
      <c r="DM1149" s="1"/>
      <c r="DN1149" s="1"/>
      <c r="DO1149" s="1"/>
    </row>
    <row r="1150" spans="1:119" x14ac:dyDescent="0.2">
      <c r="A1150" s="36"/>
      <c r="B1150" s="36"/>
      <c r="C1150" s="36"/>
      <c r="D1150" s="36"/>
      <c r="E1150" s="36"/>
      <c r="F1150" s="36"/>
      <c r="G1150" s="36"/>
      <c r="H1150" s="36"/>
      <c r="I1150" s="36"/>
      <c r="J1150" s="36"/>
      <c r="K1150" s="36"/>
      <c r="L1150" s="36"/>
      <c r="M1150" s="36"/>
      <c r="N1150" s="36"/>
      <c r="O1150" s="36"/>
      <c r="P1150" s="36"/>
      <c r="Q1150" s="36"/>
      <c r="R1150" s="36"/>
      <c r="S1150" s="36"/>
      <c r="T1150" s="36"/>
      <c r="U1150" s="36"/>
      <c r="V1150" s="36"/>
      <c r="W1150" s="36"/>
      <c r="X1150" s="36"/>
      <c r="BS1150" s="1"/>
      <c r="BT1150" s="1"/>
      <c r="BU1150" s="1"/>
      <c r="BV1150" s="1"/>
      <c r="BW1150" s="1"/>
      <c r="BX1150" s="1"/>
      <c r="BY1150" s="1"/>
      <c r="BZ1150" s="1"/>
      <c r="CA1150" s="1"/>
      <c r="CB1150" s="1"/>
      <c r="CC1150" s="1"/>
      <c r="CD1150" s="1"/>
      <c r="CE1150" s="1"/>
      <c r="CF1150" s="1"/>
      <c r="CG1150" s="1"/>
      <c r="CH1150" s="1"/>
      <c r="CI1150" s="1"/>
      <c r="CJ1150" s="1"/>
      <c r="CK1150" s="1"/>
      <c r="CL1150" s="1"/>
      <c r="CM1150" s="1"/>
      <c r="CN1150" s="1"/>
      <c r="CO1150" s="1"/>
      <c r="CP1150" s="1"/>
      <c r="CQ1150" s="1"/>
      <c r="CR1150" s="1"/>
      <c r="CS1150" s="1"/>
      <c r="CT1150" s="1"/>
      <c r="CU1150" s="1"/>
      <c r="CV1150" s="1"/>
      <c r="CW1150" s="1"/>
      <c r="CX1150" s="1"/>
      <c r="CY1150" s="1"/>
      <c r="CZ1150" s="1"/>
      <c r="DA1150" s="1"/>
      <c r="DB1150" s="1"/>
      <c r="DC1150" s="1"/>
      <c r="DD1150" s="1"/>
      <c r="DE1150" s="1"/>
      <c r="DF1150" s="1"/>
      <c r="DG1150" s="1"/>
      <c r="DH1150" s="1"/>
      <c r="DI1150" s="1"/>
      <c r="DJ1150" s="1"/>
      <c r="DK1150" s="1"/>
      <c r="DL1150" s="1"/>
      <c r="DM1150" s="1"/>
      <c r="DN1150" s="1"/>
      <c r="DO1150" s="1"/>
    </row>
    <row r="1151" spans="1:119" x14ac:dyDescent="0.2">
      <c r="A1151" s="36"/>
      <c r="B1151" s="36"/>
      <c r="C1151" s="36"/>
      <c r="D1151" s="36"/>
      <c r="E1151" s="36"/>
      <c r="F1151" s="36"/>
      <c r="G1151" s="36"/>
      <c r="H1151" s="36"/>
      <c r="I1151" s="36"/>
      <c r="J1151" s="36"/>
      <c r="K1151" s="36"/>
      <c r="L1151" s="36"/>
      <c r="M1151" s="36"/>
      <c r="N1151" s="36"/>
      <c r="O1151" s="36"/>
      <c r="P1151" s="36"/>
      <c r="Q1151" s="36"/>
      <c r="R1151" s="36"/>
      <c r="S1151" s="36"/>
      <c r="T1151" s="36"/>
      <c r="U1151" s="36"/>
      <c r="V1151" s="36"/>
      <c r="W1151" s="36"/>
      <c r="X1151" s="36"/>
      <c r="BS1151" s="1"/>
      <c r="BT1151" s="1"/>
      <c r="BU1151" s="1"/>
      <c r="BV1151" s="1"/>
      <c r="BW1151" s="1"/>
      <c r="BX1151" s="1"/>
      <c r="BY1151" s="1"/>
      <c r="BZ1151" s="1"/>
      <c r="CA1151" s="1"/>
      <c r="CB1151" s="1"/>
      <c r="CC1151" s="1"/>
      <c r="CD1151" s="1"/>
      <c r="CE1151" s="1"/>
      <c r="CF1151" s="1"/>
      <c r="CG1151" s="1"/>
      <c r="CH1151" s="1"/>
      <c r="CI1151" s="1"/>
      <c r="CJ1151" s="1"/>
      <c r="CK1151" s="1"/>
      <c r="CL1151" s="1"/>
      <c r="CM1151" s="1"/>
      <c r="CN1151" s="1"/>
      <c r="CO1151" s="1"/>
      <c r="CP1151" s="1"/>
      <c r="CQ1151" s="1"/>
      <c r="CR1151" s="1"/>
      <c r="CS1151" s="1"/>
      <c r="CT1151" s="1"/>
      <c r="CU1151" s="1"/>
      <c r="CV1151" s="1"/>
      <c r="CW1151" s="1"/>
      <c r="CX1151" s="1"/>
      <c r="CY1151" s="1"/>
      <c r="CZ1151" s="1"/>
      <c r="DA1151" s="1"/>
      <c r="DB1151" s="1"/>
      <c r="DC1151" s="1"/>
      <c r="DD1151" s="1"/>
      <c r="DE1151" s="1"/>
      <c r="DF1151" s="1"/>
      <c r="DG1151" s="1"/>
      <c r="DH1151" s="1"/>
      <c r="DI1151" s="1"/>
      <c r="DJ1151" s="1"/>
      <c r="DK1151" s="1"/>
      <c r="DL1151" s="1"/>
      <c r="DM1151" s="1"/>
      <c r="DN1151" s="1"/>
      <c r="DO1151" s="1"/>
    </row>
    <row r="1152" spans="1:119" x14ac:dyDescent="0.2">
      <c r="A1152" s="36"/>
      <c r="B1152" s="36"/>
      <c r="C1152" s="36"/>
      <c r="D1152" s="36"/>
      <c r="E1152" s="36"/>
      <c r="F1152" s="36"/>
      <c r="G1152" s="36"/>
      <c r="H1152" s="36"/>
      <c r="I1152" s="36"/>
      <c r="J1152" s="36"/>
      <c r="K1152" s="36"/>
      <c r="L1152" s="36"/>
      <c r="M1152" s="36"/>
      <c r="N1152" s="36"/>
      <c r="O1152" s="36"/>
      <c r="P1152" s="36"/>
      <c r="Q1152" s="36"/>
      <c r="R1152" s="36"/>
      <c r="S1152" s="36"/>
      <c r="T1152" s="36"/>
      <c r="U1152" s="36"/>
      <c r="V1152" s="36"/>
      <c r="W1152" s="36"/>
      <c r="X1152" s="36"/>
      <c r="BS1152" s="1"/>
      <c r="BT1152" s="1"/>
      <c r="BU1152" s="1"/>
      <c r="BV1152" s="1"/>
      <c r="BW1152" s="1"/>
      <c r="BX1152" s="1"/>
      <c r="BY1152" s="1"/>
      <c r="BZ1152" s="1"/>
      <c r="CA1152" s="1"/>
      <c r="CB1152" s="1"/>
      <c r="CC1152" s="1"/>
      <c r="CD1152" s="1"/>
      <c r="CE1152" s="1"/>
      <c r="CF1152" s="1"/>
      <c r="CG1152" s="1"/>
      <c r="CH1152" s="1"/>
      <c r="CI1152" s="1"/>
      <c r="CJ1152" s="1"/>
      <c r="CK1152" s="1"/>
      <c r="CL1152" s="1"/>
      <c r="CM1152" s="1"/>
      <c r="CN1152" s="1"/>
      <c r="CO1152" s="1"/>
      <c r="CP1152" s="1"/>
      <c r="CQ1152" s="1"/>
      <c r="CR1152" s="1"/>
      <c r="CS1152" s="1"/>
      <c r="CT1152" s="1"/>
      <c r="CU1152" s="1"/>
      <c r="CV1152" s="1"/>
      <c r="CW1152" s="1"/>
      <c r="CX1152" s="1"/>
      <c r="CY1152" s="1"/>
      <c r="CZ1152" s="1"/>
      <c r="DA1152" s="1"/>
      <c r="DB1152" s="1"/>
      <c r="DC1152" s="1"/>
      <c r="DD1152" s="1"/>
      <c r="DE1152" s="1"/>
      <c r="DF1152" s="1"/>
      <c r="DG1152" s="1"/>
      <c r="DH1152" s="1"/>
      <c r="DI1152" s="1"/>
      <c r="DJ1152" s="1"/>
      <c r="DK1152" s="1"/>
      <c r="DL1152" s="1"/>
      <c r="DM1152" s="1"/>
      <c r="DN1152" s="1"/>
      <c r="DO1152" s="1"/>
    </row>
    <row r="1153" spans="1:119" x14ac:dyDescent="0.2">
      <c r="A1153" s="36"/>
      <c r="B1153" s="36"/>
      <c r="C1153" s="36"/>
      <c r="D1153" s="36"/>
      <c r="E1153" s="36"/>
      <c r="F1153" s="36"/>
      <c r="G1153" s="36"/>
      <c r="H1153" s="36"/>
      <c r="I1153" s="36"/>
      <c r="J1153" s="36"/>
      <c r="K1153" s="36"/>
      <c r="L1153" s="36"/>
      <c r="M1153" s="36"/>
      <c r="N1153" s="36"/>
      <c r="O1153" s="36"/>
      <c r="P1153" s="36"/>
      <c r="Q1153" s="36"/>
      <c r="R1153" s="36"/>
      <c r="S1153" s="36"/>
      <c r="T1153" s="36"/>
      <c r="U1153" s="36"/>
      <c r="V1153" s="36"/>
      <c r="W1153" s="36"/>
      <c r="X1153" s="36"/>
      <c r="BS1153" s="1"/>
      <c r="BT1153" s="1"/>
      <c r="BU1153" s="1"/>
      <c r="BV1153" s="1"/>
      <c r="BW1153" s="1"/>
      <c r="BX1153" s="1"/>
      <c r="BY1153" s="1"/>
      <c r="BZ1153" s="1"/>
      <c r="CA1153" s="1"/>
      <c r="CB1153" s="1"/>
      <c r="CC1153" s="1"/>
      <c r="CD1153" s="1"/>
      <c r="CE1153" s="1"/>
      <c r="CF1153" s="1"/>
      <c r="CG1153" s="1"/>
      <c r="CH1153" s="1"/>
      <c r="CI1153" s="1"/>
      <c r="CJ1153" s="1"/>
      <c r="CK1153" s="1"/>
      <c r="CL1153" s="1"/>
      <c r="CM1153" s="1"/>
      <c r="CN1153" s="1"/>
      <c r="CO1153" s="1"/>
      <c r="CP1153" s="1"/>
      <c r="CQ1153" s="1"/>
      <c r="CR1153" s="1"/>
      <c r="CS1153" s="1"/>
      <c r="CT1153" s="1"/>
      <c r="CU1153" s="1"/>
      <c r="CV1153" s="1"/>
      <c r="CW1153" s="1"/>
      <c r="CX1153" s="1"/>
      <c r="CY1153" s="1"/>
      <c r="CZ1153" s="1"/>
      <c r="DA1153" s="1"/>
      <c r="DB1153" s="1"/>
      <c r="DC1153" s="1"/>
      <c r="DD1153" s="1"/>
      <c r="DE1153" s="1"/>
      <c r="DF1153" s="1"/>
      <c r="DG1153" s="1"/>
      <c r="DH1153" s="1"/>
      <c r="DI1153" s="1"/>
      <c r="DJ1153" s="1"/>
      <c r="DK1153" s="1"/>
      <c r="DL1153" s="1"/>
      <c r="DM1153" s="1"/>
      <c r="DN1153" s="1"/>
      <c r="DO1153" s="1"/>
    </row>
    <row r="1154" spans="1:119" x14ac:dyDescent="0.2">
      <c r="A1154" s="36"/>
      <c r="B1154" s="36"/>
      <c r="C1154" s="36"/>
      <c r="D1154" s="36"/>
      <c r="E1154" s="36"/>
      <c r="F1154" s="36"/>
      <c r="G1154" s="36"/>
      <c r="H1154" s="36"/>
      <c r="I1154" s="36"/>
      <c r="J1154" s="36"/>
      <c r="K1154" s="36"/>
      <c r="L1154" s="36"/>
      <c r="M1154" s="36"/>
      <c r="N1154" s="36"/>
      <c r="O1154" s="36"/>
      <c r="P1154" s="36"/>
      <c r="Q1154" s="36"/>
      <c r="R1154" s="36"/>
      <c r="S1154" s="36"/>
      <c r="T1154" s="36"/>
      <c r="U1154" s="36"/>
      <c r="V1154" s="36"/>
      <c r="W1154" s="36"/>
      <c r="X1154" s="36"/>
      <c r="BS1154" s="1"/>
      <c r="BT1154" s="1"/>
      <c r="BU1154" s="1"/>
      <c r="BV1154" s="1"/>
      <c r="BW1154" s="1"/>
      <c r="BX1154" s="1"/>
      <c r="BY1154" s="1"/>
      <c r="BZ1154" s="1"/>
      <c r="CA1154" s="1"/>
      <c r="CB1154" s="1"/>
      <c r="CC1154" s="1"/>
      <c r="CD1154" s="1"/>
      <c r="CE1154" s="1"/>
      <c r="CF1154" s="1"/>
      <c r="CG1154" s="1"/>
      <c r="CH1154" s="1"/>
      <c r="CI1154" s="1"/>
      <c r="CJ1154" s="1"/>
      <c r="CK1154" s="1"/>
      <c r="CL1154" s="1"/>
      <c r="CM1154" s="1"/>
      <c r="CN1154" s="1"/>
      <c r="CO1154" s="1"/>
      <c r="CP1154" s="1"/>
      <c r="CQ1154" s="1"/>
      <c r="CR1154" s="1"/>
      <c r="CS1154" s="1"/>
      <c r="CT1154" s="1"/>
      <c r="CU1154" s="1"/>
      <c r="CV1154" s="1"/>
      <c r="CW1154" s="1"/>
      <c r="CX1154" s="1"/>
      <c r="CY1154" s="1"/>
      <c r="CZ1154" s="1"/>
      <c r="DA1154" s="1"/>
      <c r="DB1154" s="1"/>
      <c r="DC1154" s="1"/>
      <c r="DD1154" s="1"/>
      <c r="DE1154" s="1"/>
      <c r="DF1154" s="1"/>
      <c r="DG1154" s="1"/>
      <c r="DH1154" s="1"/>
      <c r="DI1154" s="1"/>
      <c r="DJ1154" s="1"/>
      <c r="DK1154" s="1"/>
      <c r="DL1154" s="1"/>
      <c r="DM1154" s="1"/>
      <c r="DN1154" s="1"/>
      <c r="DO1154" s="1"/>
    </row>
    <row r="1155" spans="1:119" x14ac:dyDescent="0.2">
      <c r="A1155" s="36"/>
      <c r="B1155" s="36"/>
      <c r="C1155" s="36"/>
      <c r="D1155" s="36"/>
      <c r="E1155" s="36"/>
      <c r="F1155" s="36"/>
      <c r="G1155" s="36"/>
      <c r="H1155" s="36"/>
      <c r="I1155" s="36"/>
      <c r="J1155" s="36"/>
      <c r="K1155" s="36"/>
      <c r="L1155" s="36"/>
      <c r="M1155" s="36"/>
      <c r="N1155" s="36"/>
      <c r="O1155" s="36"/>
      <c r="P1155" s="36"/>
      <c r="Q1155" s="36"/>
      <c r="R1155" s="36"/>
      <c r="S1155" s="36"/>
      <c r="T1155" s="36"/>
      <c r="U1155" s="36"/>
      <c r="V1155" s="36"/>
      <c r="W1155" s="36"/>
      <c r="X1155" s="36"/>
      <c r="BS1155" s="1"/>
      <c r="BT1155" s="1"/>
      <c r="BU1155" s="1"/>
      <c r="BV1155" s="1"/>
      <c r="BW1155" s="1"/>
      <c r="BX1155" s="1"/>
      <c r="BY1155" s="1"/>
      <c r="BZ1155" s="1"/>
      <c r="CA1155" s="1"/>
      <c r="CB1155" s="1"/>
      <c r="CC1155" s="1"/>
      <c r="CD1155" s="1"/>
      <c r="CE1155" s="1"/>
      <c r="CF1155" s="1"/>
      <c r="CG1155" s="1"/>
      <c r="CH1155" s="1"/>
      <c r="CI1155" s="1"/>
      <c r="CJ1155" s="1"/>
      <c r="CK1155" s="1"/>
      <c r="CL1155" s="1"/>
      <c r="CM1155" s="1"/>
      <c r="CN1155" s="1"/>
      <c r="CO1155" s="1"/>
      <c r="CP1155" s="1"/>
      <c r="CQ1155" s="1"/>
      <c r="CR1155" s="1"/>
      <c r="CS1155" s="1"/>
      <c r="CT1155" s="1"/>
      <c r="CU1155" s="1"/>
      <c r="CV1155" s="1"/>
      <c r="CW1155" s="1"/>
      <c r="CX1155" s="1"/>
      <c r="CY1155" s="1"/>
      <c r="CZ1155" s="1"/>
      <c r="DA1155" s="1"/>
      <c r="DB1155" s="1"/>
      <c r="DC1155" s="1"/>
      <c r="DD1155" s="1"/>
      <c r="DE1155" s="1"/>
      <c r="DF1155" s="1"/>
      <c r="DG1155" s="1"/>
      <c r="DH1155" s="1"/>
      <c r="DI1155" s="1"/>
      <c r="DJ1155" s="1"/>
      <c r="DK1155" s="1"/>
      <c r="DL1155" s="1"/>
      <c r="DM1155" s="1"/>
      <c r="DN1155" s="1"/>
      <c r="DO1155" s="1"/>
    </row>
    <row r="1156" spans="1:119" x14ac:dyDescent="0.2">
      <c r="A1156" s="36"/>
      <c r="B1156" s="36"/>
      <c r="C1156" s="36"/>
      <c r="D1156" s="36"/>
      <c r="E1156" s="36"/>
      <c r="F1156" s="36"/>
      <c r="G1156" s="36"/>
      <c r="H1156" s="36"/>
      <c r="I1156" s="36"/>
      <c r="J1156" s="36"/>
      <c r="K1156" s="36"/>
      <c r="L1156" s="36"/>
      <c r="M1156" s="36"/>
      <c r="N1156" s="36"/>
      <c r="O1156" s="36"/>
      <c r="P1156" s="36"/>
      <c r="Q1156" s="36"/>
      <c r="R1156" s="36"/>
      <c r="S1156" s="36"/>
      <c r="T1156" s="36"/>
      <c r="U1156" s="36"/>
      <c r="V1156" s="36"/>
      <c r="W1156" s="36"/>
      <c r="X1156" s="36"/>
      <c r="BS1156" s="1"/>
      <c r="BT1156" s="1"/>
      <c r="BU1156" s="1"/>
      <c r="BV1156" s="1"/>
      <c r="BW1156" s="1"/>
      <c r="BX1156" s="1"/>
      <c r="BY1156" s="1"/>
      <c r="BZ1156" s="1"/>
      <c r="CA1156" s="1"/>
      <c r="CB1156" s="1"/>
      <c r="CC1156" s="1"/>
      <c r="CD1156" s="1"/>
      <c r="CE1156" s="1"/>
      <c r="CF1156" s="1"/>
      <c r="CG1156" s="1"/>
      <c r="CH1156" s="1"/>
      <c r="CI1156" s="1"/>
      <c r="CJ1156" s="1"/>
      <c r="CK1156" s="1"/>
      <c r="CL1156" s="1"/>
      <c r="CM1156" s="1"/>
      <c r="CN1156" s="1"/>
      <c r="CO1156" s="1"/>
      <c r="CP1156" s="1"/>
      <c r="CQ1156" s="1"/>
      <c r="CR1156" s="1"/>
      <c r="CS1156" s="1"/>
      <c r="CT1156" s="1"/>
      <c r="CU1156" s="1"/>
      <c r="CV1156" s="1"/>
      <c r="CW1156" s="1"/>
      <c r="CX1156" s="1"/>
      <c r="CY1156" s="1"/>
      <c r="CZ1156" s="1"/>
      <c r="DA1156" s="1"/>
      <c r="DB1156" s="1"/>
      <c r="DC1156" s="1"/>
      <c r="DD1156" s="1"/>
      <c r="DE1156" s="1"/>
      <c r="DF1156" s="1"/>
      <c r="DG1156" s="1"/>
      <c r="DH1156" s="1"/>
      <c r="DI1156" s="1"/>
      <c r="DJ1156" s="1"/>
      <c r="DK1156" s="1"/>
      <c r="DL1156" s="1"/>
      <c r="DM1156" s="1"/>
      <c r="DN1156" s="1"/>
      <c r="DO1156" s="1"/>
    </row>
    <row r="1157" spans="1:119" x14ac:dyDescent="0.2">
      <c r="A1157" s="36"/>
      <c r="B1157" s="36"/>
      <c r="C1157" s="36"/>
      <c r="D1157" s="36"/>
      <c r="E1157" s="36"/>
      <c r="F1157" s="36"/>
      <c r="G1157" s="36"/>
      <c r="H1157" s="36"/>
      <c r="I1157" s="36"/>
      <c r="J1157" s="36"/>
      <c r="K1157" s="36"/>
      <c r="L1157" s="36"/>
      <c r="M1157" s="36"/>
      <c r="N1157" s="36"/>
      <c r="O1157" s="36"/>
      <c r="P1157" s="36"/>
      <c r="Q1157" s="36"/>
      <c r="R1157" s="36"/>
      <c r="S1157" s="36"/>
      <c r="T1157" s="36"/>
      <c r="U1157" s="36"/>
      <c r="V1157" s="36"/>
      <c r="W1157" s="36"/>
      <c r="X1157" s="36"/>
      <c r="BS1157" s="1"/>
      <c r="BT1157" s="1"/>
      <c r="BU1157" s="1"/>
      <c r="BV1157" s="1"/>
      <c r="BW1157" s="1"/>
      <c r="BX1157" s="1"/>
      <c r="BY1157" s="1"/>
      <c r="BZ1157" s="1"/>
      <c r="CA1157" s="1"/>
      <c r="CB1157" s="1"/>
      <c r="CC1157" s="1"/>
      <c r="CD1157" s="1"/>
      <c r="CE1157" s="1"/>
      <c r="CF1157" s="1"/>
      <c r="CG1157" s="1"/>
      <c r="CH1157" s="1"/>
      <c r="CI1157" s="1"/>
      <c r="CJ1157" s="1"/>
      <c r="CK1157" s="1"/>
      <c r="CL1157" s="1"/>
      <c r="CM1157" s="1"/>
      <c r="CN1157" s="1"/>
      <c r="CO1157" s="1"/>
      <c r="CP1157" s="1"/>
      <c r="CQ1157" s="1"/>
      <c r="CR1157" s="1"/>
      <c r="CS1157" s="1"/>
      <c r="CT1157" s="1"/>
      <c r="CU1157" s="1"/>
      <c r="CV1157" s="1"/>
      <c r="CW1157" s="1"/>
      <c r="CX1157" s="1"/>
      <c r="CY1157" s="1"/>
      <c r="CZ1157" s="1"/>
      <c r="DA1157" s="1"/>
      <c r="DB1157" s="1"/>
      <c r="DC1157" s="1"/>
      <c r="DD1157" s="1"/>
      <c r="DE1157" s="1"/>
      <c r="DF1157" s="1"/>
      <c r="DG1157" s="1"/>
      <c r="DH1157" s="1"/>
      <c r="DI1157" s="1"/>
      <c r="DJ1157" s="1"/>
      <c r="DK1157" s="1"/>
      <c r="DL1157" s="1"/>
      <c r="DM1157" s="1"/>
      <c r="DN1157" s="1"/>
      <c r="DO1157" s="1"/>
    </row>
    <row r="1158" spans="1:119" x14ac:dyDescent="0.2">
      <c r="A1158" s="36"/>
      <c r="B1158" s="36"/>
      <c r="C1158" s="36"/>
      <c r="D1158" s="36"/>
      <c r="E1158" s="36"/>
      <c r="F1158" s="36"/>
      <c r="G1158" s="36"/>
      <c r="H1158" s="36"/>
      <c r="I1158" s="36"/>
      <c r="J1158" s="36"/>
      <c r="K1158" s="36"/>
      <c r="L1158" s="36"/>
      <c r="M1158" s="36"/>
      <c r="N1158" s="36"/>
      <c r="O1158" s="36"/>
      <c r="P1158" s="36"/>
      <c r="Q1158" s="36"/>
      <c r="R1158" s="36"/>
      <c r="S1158" s="36"/>
      <c r="T1158" s="36"/>
      <c r="U1158" s="36"/>
      <c r="V1158" s="36"/>
      <c r="W1158" s="36"/>
      <c r="X1158" s="36"/>
      <c r="BS1158" s="1"/>
      <c r="BT1158" s="1"/>
      <c r="BU1158" s="1"/>
      <c r="BV1158" s="1"/>
      <c r="BW1158" s="1"/>
      <c r="BX1158" s="1"/>
      <c r="BY1158" s="1"/>
      <c r="BZ1158" s="1"/>
      <c r="CA1158" s="1"/>
      <c r="CB1158" s="1"/>
      <c r="CC1158" s="1"/>
      <c r="CD1158" s="1"/>
      <c r="CE1158" s="1"/>
      <c r="CF1158" s="1"/>
      <c r="CG1158" s="1"/>
      <c r="CH1158" s="1"/>
      <c r="CI1158" s="1"/>
      <c r="CJ1158" s="1"/>
      <c r="CK1158" s="1"/>
      <c r="CL1158" s="1"/>
      <c r="CM1158" s="1"/>
      <c r="CN1158" s="1"/>
      <c r="CO1158" s="1"/>
      <c r="CP1158" s="1"/>
      <c r="CQ1158" s="1"/>
      <c r="CR1158" s="1"/>
      <c r="CS1158" s="1"/>
      <c r="CT1158" s="1"/>
      <c r="CU1158" s="1"/>
      <c r="CV1158" s="1"/>
      <c r="CW1158" s="1"/>
      <c r="CX1158" s="1"/>
      <c r="CY1158" s="1"/>
      <c r="CZ1158" s="1"/>
      <c r="DA1158" s="1"/>
      <c r="DB1158" s="1"/>
      <c r="DC1158" s="1"/>
      <c r="DD1158" s="1"/>
      <c r="DE1158" s="1"/>
      <c r="DF1158" s="1"/>
      <c r="DG1158" s="1"/>
      <c r="DH1158" s="1"/>
      <c r="DI1158" s="1"/>
      <c r="DJ1158" s="1"/>
      <c r="DK1158" s="1"/>
      <c r="DL1158" s="1"/>
      <c r="DM1158" s="1"/>
      <c r="DN1158" s="1"/>
      <c r="DO1158" s="1"/>
    </row>
    <row r="1159" spans="1:119" x14ac:dyDescent="0.2">
      <c r="A1159" s="36"/>
      <c r="B1159" s="36"/>
      <c r="C1159" s="36"/>
      <c r="D1159" s="36"/>
      <c r="E1159" s="36"/>
      <c r="F1159" s="36"/>
      <c r="G1159" s="36"/>
      <c r="H1159" s="36"/>
      <c r="I1159" s="36"/>
      <c r="J1159" s="36"/>
      <c r="K1159" s="36"/>
      <c r="L1159" s="36"/>
      <c r="M1159" s="36"/>
      <c r="N1159" s="36"/>
      <c r="O1159" s="36"/>
      <c r="P1159" s="36"/>
      <c r="Q1159" s="36"/>
      <c r="R1159" s="36"/>
      <c r="S1159" s="36"/>
      <c r="T1159" s="36"/>
      <c r="U1159" s="36"/>
      <c r="V1159" s="36"/>
      <c r="W1159" s="36"/>
      <c r="X1159" s="36"/>
      <c r="BS1159" s="1"/>
      <c r="BT1159" s="1"/>
      <c r="BU1159" s="1"/>
      <c r="BV1159" s="1"/>
      <c r="BW1159" s="1"/>
      <c r="BX1159" s="1"/>
      <c r="BY1159" s="1"/>
      <c r="BZ1159" s="1"/>
      <c r="CA1159" s="1"/>
      <c r="CB1159" s="1"/>
      <c r="CC1159" s="1"/>
      <c r="CD1159" s="1"/>
      <c r="CE1159" s="1"/>
      <c r="CF1159" s="1"/>
      <c r="CG1159" s="1"/>
      <c r="CH1159" s="1"/>
      <c r="CI1159" s="1"/>
      <c r="CJ1159" s="1"/>
      <c r="CK1159" s="1"/>
      <c r="CL1159" s="1"/>
      <c r="CM1159" s="1"/>
      <c r="CN1159" s="1"/>
      <c r="CO1159" s="1"/>
      <c r="CP1159" s="1"/>
      <c r="CQ1159" s="1"/>
      <c r="CR1159" s="1"/>
      <c r="CS1159" s="1"/>
      <c r="CT1159" s="1"/>
      <c r="CU1159" s="1"/>
      <c r="CV1159" s="1"/>
      <c r="CW1159" s="1"/>
      <c r="CX1159" s="1"/>
      <c r="CY1159" s="1"/>
      <c r="CZ1159" s="1"/>
      <c r="DA1159" s="1"/>
      <c r="DB1159" s="1"/>
      <c r="DC1159" s="1"/>
      <c r="DD1159" s="1"/>
      <c r="DE1159" s="1"/>
      <c r="DF1159" s="1"/>
      <c r="DG1159" s="1"/>
      <c r="DH1159" s="1"/>
      <c r="DI1159" s="1"/>
      <c r="DJ1159" s="1"/>
      <c r="DK1159" s="1"/>
      <c r="DL1159" s="1"/>
      <c r="DM1159" s="1"/>
      <c r="DN1159" s="1"/>
      <c r="DO1159" s="1"/>
    </row>
    <row r="1160" spans="1:119" x14ac:dyDescent="0.2">
      <c r="A1160" s="36"/>
      <c r="B1160" s="36"/>
      <c r="C1160" s="36"/>
      <c r="D1160" s="36"/>
      <c r="E1160" s="36"/>
      <c r="F1160" s="36"/>
      <c r="G1160" s="36"/>
      <c r="H1160" s="36"/>
      <c r="I1160" s="36"/>
      <c r="J1160" s="36"/>
      <c r="K1160" s="36"/>
      <c r="L1160" s="36"/>
      <c r="M1160" s="36"/>
      <c r="N1160" s="36"/>
      <c r="O1160" s="36"/>
      <c r="P1160" s="36"/>
      <c r="Q1160" s="36"/>
      <c r="R1160" s="36"/>
      <c r="S1160" s="36"/>
      <c r="T1160" s="36"/>
      <c r="U1160" s="36"/>
      <c r="V1160" s="36"/>
      <c r="W1160" s="36"/>
      <c r="X1160" s="36"/>
      <c r="BS1160" s="1"/>
      <c r="BT1160" s="1"/>
      <c r="BU1160" s="1"/>
      <c r="BV1160" s="1"/>
      <c r="BW1160" s="1"/>
      <c r="BX1160" s="1"/>
      <c r="BY1160" s="1"/>
      <c r="BZ1160" s="1"/>
      <c r="CA1160" s="1"/>
      <c r="CB1160" s="1"/>
      <c r="CC1160" s="1"/>
      <c r="CD1160" s="1"/>
      <c r="CE1160" s="1"/>
      <c r="CF1160" s="1"/>
      <c r="CG1160" s="1"/>
      <c r="CH1160" s="1"/>
      <c r="CI1160" s="1"/>
      <c r="CJ1160" s="1"/>
      <c r="CK1160" s="1"/>
      <c r="CL1160" s="1"/>
      <c r="CM1160" s="1"/>
      <c r="CN1160" s="1"/>
      <c r="CO1160" s="1"/>
      <c r="CP1160" s="1"/>
      <c r="CQ1160" s="1"/>
      <c r="CR1160" s="1"/>
      <c r="CS1160" s="1"/>
      <c r="CT1160" s="1"/>
      <c r="CU1160" s="1"/>
      <c r="CV1160" s="1"/>
      <c r="CW1160" s="1"/>
      <c r="CX1160" s="1"/>
      <c r="CY1160" s="1"/>
      <c r="CZ1160" s="1"/>
      <c r="DA1160" s="1"/>
      <c r="DB1160" s="1"/>
      <c r="DC1160" s="1"/>
      <c r="DD1160" s="1"/>
      <c r="DE1160" s="1"/>
      <c r="DF1160" s="1"/>
      <c r="DG1160" s="1"/>
      <c r="DH1160" s="1"/>
      <c r="DI1160" s="1"/>
      <c r="DJ1160" s="1"/>
      <c r="DK1160" s="1"/>
      <c r="DL1160" s="1"/>
      <c r="DM1160" s="1"/>
      <c r="DN1160" s="1"/>
      <c r="DO1160" s="1"/>
    </row>
    <row r="1161" spans="1:119" x14ac:dyDescent="0.2">
      <c r="A1161" s="36"/>
      <c r="B1161" s="36"/>
      <c r="C1161" s="36"/>
      <c r="D1161" s="36"/>
      <c r="E1161" s="36"/>
      <c r="F1161" s="36"/>
      <c r="G1161" s="36"/>
      <c r="H1161" s="36"/>
      <c r="I1161" s="36"/>
      <c r="J1161" s="36"/>
      <c r="K1161" s="36"/>
      <c r="L1161" s="36"/>
      <c r="M1161" s="36"/>
      <c r="N1161" s="36"/>
      <c r="O1161" s="36"/>
      <c r="P1161" s="36"/>
      <c r="Q1161" s="36"/>
      <c r="R1161" s="36"/>
      <c r="S1161" s="36"/>
      <c r="T1161" s="36"/>
      <c r="U1161" s="36"/>
      <c r="V1161" s="36"/>
      <c r="W1161" s="36"/>
      <c r="X1161" s="36"/>
      <c r="BS1161" s="1"/>
      <c r="BT1161" s="1"/>
      <c r="BU1161" s="1"/>
      <c r="BV1161" s="1"/>
      <c r="BW1161" s="1"/>
      <c r="BX1161" s="1"/>
      <c r="BY1161" s="1"/>
      <c r="BZ1161" s="1"/>
      <c r="CA1161" s="1"/>
      <c r="CB1161" s="1"/>
      <c r="CC1161" s="1"/>
      <c r="CD1161" s="1"/>
      <c r="CE1161" s="1"/>
      <c r="CF1161" s="1"/>
      <c r="CG1161" s="1"/>
      <c r="CH1161" s="1"/>
      <c r="CI1161" s="1"/>
      <c r="CJ1161" s="1"/>
      <c r="CK1161" s="1"/>
      <c r="CL1161" s="1"/>
      <c r="CM1161" s="1"/>
      <c r="CN1161" s="1"/>
      <c r="CO1161" s="1"/>
      <c r="CP1161" s="1"/>
      <c r="CQ1161" s="1"/>
      <c r="CR1161" s="1"/>
      <c r="CS1161" s="1"/>
      <c r="CT1161" s="1"/>
      <c r="CU1161" s="1"/>
      <c r="CV1161" s="1"/>
      <c r="CW1161" s="1"/>
      <c r="CX1161" s="1"/>
      <c r="CY1161" s="1"/>
      <c r="CZ1161" s="1"/>
      <c r="DA1161" s="1"/>
      <c r="DB1161" s="1"/>
      <c r="DC1161" s="1"/>
      <c r="DD1161" s="1"/>
      <c r="DE1161" s="1"/>
      <c r="DF1161" s="1"/>
      <c r="DG1161" s="1"/>
      <c r="DH1161" s="1"/>
      <c r="DI1161" s="1"/>
      <c r="DJ1161" s="1"/>
      <c r="DK1161" s="1"/>
      <c r="DL1161" s="1"/>
      <c r="DM1161" s="1"/>
      <c r="DN1161" s="1"/>
      <c r="DO1161" s="1"/>
    </row>
    <row r="1162" spans="1:119" x14ac:dyDescent="0.2">
      <c r="A1162" s="36"/>
      <c r="B1162" s="36"/>
      <c r="C1162" s="36"/>
      <c r="D1162" s="36"/>
      <c r="E1162" s="36"/>
      <c r="F1162" s="36"/>
      <c r="G1162" s="36"/>
      <c r="H1162" s="36"/>
      <c r="I1162" s="36"/>
      <c r="J1162" s="36"/>
      <c r="K1162" s="36"/>
      <c r="L1162" s="36"/>
      <c r="M1162" s="36"/>
      <c r="N1162" s="36"/>
      <c r="O1162" s="36"/>
      <c r="P1162" s="36"/>
      <c r="Q1162" s="36"/>
      <c r="R1162" s="36"/>
      <c r="S1162" s="36"/>
      <c r="T1162" s="36"/>
      <c r="U1162" s="36"/>
      <c r="V1162" s="36"/>
      <c r="W1162" s="36"/>
      <c r="X1162" s="36"/>
      <c r="BS1162" s="1"/>
      <c r="BT1162" s="1"/>
      <c r="BU1162" s="1"/>
      <c r="BV1162" s="1"/>
      <c r="BW1162" s="1"/>
      <c r="BX1162" s="1"/>
      <c r="BY1162" s="1"/>
      <c r="BZ1162" s="1"/>
      <c r="CA1162" s="1"/>
      <c r="CB1162" s="1"/>
      <c r="CC1162" s="1"/>
      <c r="CD1162" s="1"/>
      <c r="CE1162" s="1"/>
      <c r="CF1162" s="1"/>
      <c r="CG1162" s="1"/>
      <c r="CH1162" s="1"/>
      <c r="CI1162" s="1"/>
      <c r="CJ1162" s="1"/>
      <c r="CK1162" s="1"/>
      <c r="CL1162" s="1"/>
      <c r="CM1162" s="1"/>
      <c r="CN1162" s="1"/>
      <c r="CO1162" s="1"/>
      <c r="CP1162" s="1"/>
      <c r="CQ1162" s="1"/>
      <c r="CR1162" s="1"/>
      <c r="CS1162" s="1"/>
      <c r="CT1162" s="1"/>
      <c r="CU1162" s="1"/>
      <c r="CV1162" s="1"/>
      <c r="CW1162" s="1"/>
      <c r="CX1162" s="1"/>
      <c r="CY1162" s="1"/>
      <c r="CZ1162" s="1"/>
      <c r="DA1162" s="1"/>
      <c r="DB1162" s="1"/>
      <c r="DC1162" s="1"/>
      <c r="DD1162" s="1"/>
      <c r="DE1162" s="1"/>
      <c r="DF1162" s="1"/>
      <c r="DG1162" s="1"/>
      <c r="DH1162" s="1"/>
      <c r="DI1162" s="1"/>
      <c r="DJ1162" s="1"/>
      <c r="DK1162" s="1"/>
      <c r="DL1162" s="1"/>
      <c r="DM1162" s="1"/>
      <c r="DN1162" s="1"/>
      <c r="DO1162" s="1"/>
    </row>
    <row r="1163" spans="1:119" x14ac:dyDescent="0.2">
      <c r="A1163" s="36"/>
      <c r="B1163" s="36"/>
      <c r="C1163" s="36"/>
      <c r="D1163" s="36"/>
      <c r="E1163" s="36"/>
      <c r="F1163" s="36"/>
      <c r="G1163" s="36"/>
      <c r="H1163" s="36"/>
      <c r="I1163" s="36"/>
      <c r="J1163" s="36"/>
      <c r="K1163" s="36"/>
      <c r="L1163" s="36"/>
      <c r="M1163" s="36"/>
      <c r="N1163" s="36"/>
      <c r="O1163" s="36"/>
      <c r="P1163" s="36"/>
      <c r="Q1163" s="36"/>
      <c r="R1163" s="36"/>
      <c r="S1163" s="36"/>
      <c r="T1163" s="36"/>
      <c r="U1163" s="36"/>
      <c r="V1163" s="36"/>
      <c r="W1163" s="36"/>
      <c r="X1163" s="36"/>
      <c r="BS1163" s="1"/>
      <c r="BT1163" s="1"/>
      <c r="BU1163" s="1"/>
      <c r="BV1163" s="1"/>
      <c r="BW1163" s="1"/>
      <c r="BX1163" s="1"/>
      <c r="BY1163" s="1"/>
      <c r="BZ1163" s="1"/>
      <c r="CA1163" s="1"/>
      <c r="CB1163" s="1"/>
      <c r="CC1163" s="1"/>
      <c r="CD1163" s="1"/>
      <c r="CE1163" s="1"/>
      <c r="CF1163" s="1"/>
      <c r="CG1163" s="1"/>
      <c r="CH1163" s="1"/>
      <c r="CI1163" s="1"/>
      <c r="CJ1163" s="1"/>
      <c r="CK1163" s="1"/>
      <c r="CL1163" s="1"/>
      <c r="CM1163" s="1"/>
      <c r="CN1163" s="1"/>
      <c r="CO1163" s="1"/>
      <c r="CP1163" s="1"/>
      <c r="CQ1163" s="1"/>
      <c r="CR1163" s="1"/>
      <c r="CS1163" s="1"/>
      <c r="CT1163" s="1"/>
      <c r="CU1163" s="1"/>
      <c r="CV1163" s="1"/>
      <c r="CW1163" s="1"/>
      <c r="CX1163" s="1"/>
      <c r="CY1163" s="1"/>
      <c r="CZ1163" s="1"/>
      <c r="DA1163" s="1"/>
      <c r="DB1163" s="1"/>
      <c r="DC1163" s="1"/>
      <c r="DD1163" s="1"/>
      <c r="DE1163" s="1"/>
      <c r="DF1163" s="1"/>
      <c r="DG1163" s="1"/>
      <c r="DH1163" s="1"/>
      <c r="DI1163" s="1"/>
      <c r="DJ1163" s="1"/>
      <c r="DK1163" s="1"/>
      <c r="DL1163" s="1"/>
      <c r="DM1163" s="1"/>
      <c r="DN1163" s="1"/>
      <c r="DO1163" s="1"/>
    </row>
    <row r="1164" spans="1:119" x14ac:dyDescent="0.2">
      <c r="A1164" s="36"/>
      <c r="B1164" s="36"/>
      <c r="C1164" s="36"/>
      <c r="D1164" s="36"/>
      <c r="E1164" s="36"/>
      <c r="F1164" s="36"/>
      <c r="G1164" s="36"/>
      <c r="H1164" s="36"/>
      <c r="I1164" s="36"/>
      <c r="J1164" s="36"/>
      <c r="K1164" s="36"/>
      <c r="L1164" s="36"/>
      <c r="M1164" s="36"/>
      <c r="N1164" s="36"/>
      <c r="O1164" s="36"/>
      <c r="P1164" s="36"/>
      <c r="Q1164" s="36"/>
      <c r="R1164" s="36"/>
      <c r="S1164" s="36"/>
      <c r="T1164" s="36"/>
      <c r="U1164" s="36"/>
      <c r="V1164" s="36"/>
      <c r="W1164" s="36"/>
      <c r="X1164" s="36"/>
      <c r="BS1164" s="1"/>
      <c r="BT1164" s="1"/>
      <c r="BU1164" s="1"/>
      <c r="BV1164" s="1"/>
      <c r="BW1164" s="1"/>
      <c r="BX1164" s="1"/>
      <c r="BY1164" s="1"/>
      <c r="BZ1164" s="1"/>
      <c r="CA1164" s="1"/>
      <c r="CB1164" s="1"/>
      <c r="CC1164" s="1"/>
      <c r="CD1164" s="1"/>
      <c r="CE1164" s="1"/>
      <c r="CF1164" s="1"/>
      <c r="CG1164" s="1"/>
      <c r="CH1164" s="1"/>
      <c r="CI1164" s="1"/>
      <c r="CJ1164" s="1"/>
      <c r="CK1164" s="1"/>
      <c r="CL1164" s="1"/>
      <c r="CM1164" s="1"/>
      <c r="CN1164" s="1"/>
      <c r="CO1164" s="1"/>
      <c r="CP1164" s="1"/>
      <c r="CQ1164" s="1"/>
      <c r="CR1164" s="1"/>
      <c r="CS1164" s="1"/>
      <c r="CT1164" s="1"/>
      <c r="CU1164" s="1"/>
      <c r="CV1164" s="1"/>
      <c r="CW1164" s="1"/>
      <c r="CX1164" s="1"/>
      <c r="CY1164" s="1"/>
      <c r="CZ1164" s="1"/>
      <c r="DA1164" s="1"/>
      <c r="DB1164" s="1"/>
      <c r="DC1164" s="1"/>
      <c r="DD1164" s="1"/>
      <c r="DE1164" s="1"/>
      <c r="DF1164" s="1"/>
      <c r="DG1164" s="1"/>
      <c r="DH1164" s="1"/>
      <c r="DI1164" s="1"/>
      <c r="DJ1164" s="1"/>
      <c r="DK1164" s="1"/>
      <c r="DL1164" s="1"/>
      <c r="DM1164" s="1"/>
      <c r="DN1164" s="1"/>
      <c r="DO1164" s="1"/>
    </row>
    <row r="1165" spans="1:119" x14ac:dyDescent="0.2">
      <c r="A1165" s="36"/>
      <c r="B1165" s="36"/>
      <c r="C1165" s="36"/>
      <c r="D1165" s="36"/>
      <c r="E1165" s="36"/>
      <c r="F1165" s="36"/>
      <c r="G1165" s="36"/>
      <c r="H1165" s="36"/>
      <c r="I1165" s="36"/>
      <c r="J1165" s="36"/>
      <c r="K1165" s="36"/>
      <c r="L1165" s="36"/>
      <c r="M1165" s="36"/>
      <c r="N1165" s="36"/>
      <c r="O1165" s="36"/>
      <c r="P1165" s="36"/>
      <c r="Q1165" s="36"/>
      <c r="R1165" s="36"/>
      <c r="S1165" s="36"/>
      <c r="T1165" s="36"/>
      <c r="U1165" s="36"/>
      <c r="V1165" s="36"/>
      <c r="W1165" s="36"/>
      <c r="X1165" s="36"/>
      <c r="BS1165" s="1"/>
      <c r="BT1165" s="1"/>
      <c r="BU1165" s="1"/>
      <c r="BV1165" s="1"/>
      <c r="BW1165" s="1"/>
      <c r="BX1165" s="1"/>
      <c r="BY1165" s="1"/>
      <c r="BZ1165" s="1"/>
      <c r="CA1165" s="1"/>
      <c r="CB1165" s="1"/>
      <c r="CC1165" s="1"/>
      <c r="CD1165" s="1"/>
      <c r="CE1165" s="1"/>
      <c r="CF1165" s="1"/>
      <c r="CG1165" s="1"/>
      <c r="CH1165" s="1"/>
      <c r="CI1165" s="1"/>
      <c r="CJ1165" s="1"/>
      <c r="CK1165" s="1"/>
      <c r="CL1165" s="1"/>
      <c r="CM1165" s="1"/>
      <c r="CN1165" s="1"/>
      <c r="CO1165" s="1"/>
      <c r="CP1165" s="1"/>
      <c r="CQ1165" s="1"/>
      <c r="CR1165" s="1"/>
      <c r="CS1165" s="1"/>
      <c r="CT1165" s="1"/>
      <c r="CU1165" s="1"/>
      <c r="CV1165" s="1"/>
      <c r="CW1165" s="1"/>
      <c r="CX1165" s="1"/>
      <c r="CY1165" s="1"/>
      <c r="CZ1165" s="1"/>
      <c r="DA1165" s="1"/>
      <c r="DB1165" s="1"/>
      <c r="DC1165" s="1"/>
      <c r="DD1165" s="1"/>
      <c r="DE1165" s="1"/>
      <c r="DF1165" s="1"/>
      <c r="DG1165" s="1"/>
      <c r="DH1165" s="1"/>
      <c r="DI1165" s="1"/>
      <c r="DJ1165" s="1"/>
      <c r="DK1165" s="1"/>
      <c r="DL1165" s="1"/>
      <c r="DM1165" s="1"/>
      <c r="DN1165" s="1"/>
      <c r="DO1165" s="1"/>
    </row>
    <row r="1166" spans="1:119" x14ac:dyDescent="0.2">
      <c r="A1166" s="36"/>
      <c r="B1166" s="36"/>
      <c r="C1166" s="36"/>
      <c r="D1166" s="36"/>
      <c r="E1166" s="36"/>
      <c r="F1166" s="36"/>
      <c r="G1166" s="36"/>
      <c r="H1166" s="36"/>
      <c r="I1166" s="36"/>
      <c r="J1166" s="36"/>
      <c r="K1166" s="36"/>
      <c r="L1166" s="36"/>
      <c r="M1166" s="36"/>
      <c r="N1166" s="36"/>
      <c r="O1166" s="36"/>
      <c r="P1166" s="36"/>
      <c r="Q1166" s="36"/>
      <c r="R1166" s="36"/>
      <c r="S1166" s="36"/>
      <c r="T1166" s="36"/>
      <c r="U1166" s="36"/>
      <c r="V1166" s="36"/>
      <c r="W1166" s="36"/>
      <c r="X1166" s="36"/>
      <c r="BS1166" s="1"/>
      <c r="BT1166" s="1"/>
      <c r="BU1166" s="1"/>
      <c r="BV1166" s="1"/>
      <c r="BW1166" s="1"/>
      <c r="BX1166" s="1"/>
      <c r="BY1166" s="1"/>
      <c r="BZ1166" s="1"/>
      <c r="CA1166" s="1"/>
      <c r="CB1166" s="1"/>
      <c r="CC1166" s="1"/>
      <c r="CD1166" s="1"/>
      <c r="CE1166" s="1"/>
      <c r="CF1166" s="1"/>
      <c r="CG1166" s="1"/>
      <c r="CH1166" s="1"/>
      <c r="CI1166" s="1"/>
      <c r="CJ1166" s="1"/>
      <c r="CK1166" s="1"/>
      <c r="CL1166" s="1"/>
      <c r="CM1166" s="1"/>
      <c r="CN1166" s="1"/>
      <c r="CO1166" s="1"/>
      <c r="CP1166" s="1"/>
      <c r="CQ1166" s="1"/>
      <c r="CR1166" s="1"/>
      <c r="CS1166" s="1"/>
      <c r="CT1166" s="1"/>
      <c r="CU1166" s="1"/>
      <c r="CV1166" s="1"/>
      <c r="CW1166" s="1"/>
      <c r="CX1166" s="1"/>
      <c r="CY1166" s="1"/>
      <c r="CZ1166" s="1"/>
      <c r="DA1166" s="1"/>
      <c r="DB1166" s="1"/>
      <c r="DC1166" s="1"/>
      <c r="DD1166" s="1"/>
      <c r="DE1166" s="1"/>
      <c r="DF1166" s="1"/>
      <c r="DG1166" s="1"/>
      <c r="DH1166" s="1"/>
      <c r="DI1166" s="1"/>
      <c r="DJ1166" s="1"/>
      <c r="DK1166" s="1"/>
      <c r="DL1166" s="1"/>
      <c r="DM1166" s="1"/>
      <c r="DN1166" s="1"/>
      <c r="DO1166" s="1"/>
    </row>
    <row r="1167" spans="1:119" x14ac:dyDescent="0.2">
      <c r="A1167" s="36"/>
      <c r="B1167" s="36"/>
      <c r="C1167" s="36"/>
      <c r="D1167" s="36"/>
      <c r="E1167" s="36"/>
      <c r="F1167" s="36"/>
      <c r="G1167" s="36"/>
      <c r="H1167" s="36"/>
      <c r="I1167" s="36"/>
      <c r="J1167" s="36"/>
      <c r="K1167" s="36"/>
      <c r="L1167" s="36"/>
      <c r="M1167" s="36"/>
      <c r="N1167" s="36"/>
      <c r="O1167" s="36"/>
      <c r="P1167" s="36"/>
      <c r="Q1167" s="36"/>
      <c r="R1167" s="36"/>
      <c r="S1167" s="36"/>
      <c r="T1167" s="36"/>
      <c r="U1167" s="36"/>
      <c r="V1167" s="36"/>
      <c r="W1167" s="36"/>
      <c r="X1167" s="36"/>
      <c r="BS1167" s="1"/>
      <c r="BT1167" s="1"/>
      <c r="BU1167" s="1"/>
      <c r="BV1167" s="1"/>
      <c r="BW1167" s="1"/>
      <c r="BX1167" s="1"/>
      <c r="BY1167" s="1"/>
      <c r="BZ1167" s="1"/>
      <c r="CA1167" s="1"/>
      <c r="CB1167" s="1"/>
      <c r="CC1167" s="1"/>
      <c r="CD1167" s="1"/>
      <c r="CE1167" s="1"/>
      <c r="CF1167" s="1"/>
      <c r="CG1167" s="1"/>
      <c r="CH1167" s="1"/>
      <c r="CI1167" s="1"/>
      <c r="CJ1167" s="1"/>
      <c r="CK1167" s="1"/>
      <c r="CL1167" s="1"/>
      <c r="CM1167" s="1"/>
      <c r="CN1167" s="1"/>
      <c r="CO1167" s="1"/>
      <c r="CP1167" s="1"/>
      <c r="CQ1167" s="1"/>
      <c r="CR1167" s="1"/>
      <c r="CS1167" s="1"/>
      <c r="CT1167" s="1"/>
      <c r="CU1167" s="1"/>
      <c r="CV1167" s="1"/>
      <c r="CW1167" s="1"/>
      <c r="CX1167" s="1"/>
      <c r="CY1167" s="1"/>
      <c r="CZ1167" s="1"/>
      <c r="DA1167" s="1"/>
      <c r="DB1167" s="1"/>
      <c r="DC1167" s="1"/>
      <c r="DD1167" s="1"/>
      <c r="DE1167" s="1"/>
      <c r="DF1167" s="1"/>
      <c r="DG1167" s="1"/>
      <c r="DH1167" s="1"/>
      <c r="DI1167" s="1"/>
      <c r="DJ1167" s="1"/>
      <c r="DK1167" s="1"/>
      <c r="DL1167" s="1"/>
      <c r="DM1167" s="1"/>
      <c r="DN1167" s="1"/>
      <c r="DO1167" s="1"/>
    </row>
    <row r="1168" spans="1:119" x14ac:dyDescent="0.2">
      <c r="A1168" s="36"/>
      <c r="B1168" s="36"/>
      <c r="C1168" s="36"/>
      <c r="D1168" s="36"/>
      <c r="E1168" s="36"/>
      <c r="F1168" s="36"/>
      <c r="G1168" s="36"/>
      <c r="H1168" s="36"/>
      <c r="I1168" s="36"/>
      <c r="J1168" s="36"/>
      <c r="K1168" s="36"/>
      <c r="L1168" s="36"/>
      <c r="M1168" s="36"/>
      <c r="N1168" s="36"/>
      <c r="O1168" s="36"/>
      <c r="P1168" s="36"/>
      <c r="Q1168" s="36"/>
      <c r="R1168" s="36"/>
      <c r="S1168" s="36"/>
      <c r="T1168" s="36"/>
      <c r="U1168" s="36"/>
      <c r="V1168" s="36"/>
      <c r="W1168" s="36"/>
      <c r="X1168" s="36"/>
      <c r="BS1168" s="1"/>
      <c r="BT1168" s="1"/>
      <c r="BU1168" s="1"/>
      <c r="BV1168" s="1"/>
      <c r="BW1168" s="1"/>
      <c r="BX1168" s="1"/>
      <c r="BY1168" s="1"/>
      <c r="BZ1168" s="1"/>
      <c r="CA1168" s="1"/>
      <c r="CB1168" s="1"/>
      <c r="CC1168" s="1"/>
      <c r="CD1168" s="1"/>
      <c r="CE1168" s="1"/>
      <c r="CF1168" s="1"/>
      <c r="CG1168" s="1"/>
      <c r="CH1168" s="1"/>
      <c r="CI1168" s="1"/>
      <c r="CJ1168" s="1"/>
      <c r="CK1168" s="1"/>
      <c r="CL1168" s="1"/>
      <c r="CM1168" s="1"/>
      <c r="CN1168" s="1"/>
      <c r="CO1168" s="1"/>
      <c r="CP1168" s="1"/>
      <c r="CQ1168" s="1"/>
      <c r="CR1168" s="1"/>
      <c r="CS1168" s="1"/>
      <c r="CT1168" s="1"/>
      <c r="CU1168" s="1"/>
      <c r="CV1168" s="1"/>
      <c r="CW1168" s="1"/>
      <c r="CX1168" s="1"/>
      <c r="CY1168" s="1"/>
      <c r="CZ1168" s="1"/>
      <c r="DA1168" s="1"/>
      <c r="DB1168" s="1"/>
      <c r="DC1168" s="1"/>
      <c r="DD1168" s="1"/>
      <c r="DE1168" s="1"/>
      <c r="DF1168" s="1"/>
      <c r="DG1168" s="1"/>
      <c r="DH1168" s="1"/>
      <c r="DI1168" s="1"/>
      <c r="DJ1168" s="1"/>
      <c r="DK1168" s="1"/>
      <c r="DL1168" s="1"/>
      <c r="DM1168" s="1"/>
      <c r="DN1168" s="1"/>
      <c r="DO1168" s="1"/>
    </row>
    <row r="1169" spans="1:119" x14ac:dyDescent="0.2">
      <c r="A1169" s="36"/>
      <c r="B1169" s="36"/>
      <c r="C1169" s="36"/>
      <c r="D1169" s="36"/>
      <c r="E1169" s="36"/>
      <c r="F1169" s="36"/>
      <c r="G1169" s="36"/>
      <c r="H1169" s="36"/>
      <c r="I1169" s="36"/>
      <c r="J1169" s="36"/>
      <c r="K1169" s="36"/>
      <c r="L1169" s="36"/>
      <c r="M1169" s="36"/>
      <c r="N1169" s="36"/>
      <c r="O1169" s="36"/>
      <c r="P1169" s="36"/>
      <c r="Q1169" s="36"/>
      <c r="R1169" s="36"/>
      <c r="S1169" s="36"/>
      <c r="T1169" s="36"/>
      <c r="U1169" s="36"/>
      <c r="V1169" s="36"/>
      <c r="W1169" s="36"/>
      <c r="X1169" s="36"/>
      <c r="BS1169" s="1"/>
      <c r="BT1169" s="1"/>
      <c r="BU1169" s="1"/>
      <c r="BV1169" s="1"/>
      <c r="BW1169" s="1"/>
      <c r="BX1169" s="1"/>
      <c r="BY1169" s="1"/>
      <c r="BZ1169" s="1"/>
      <c r="CA1169" s="1"/>
      <c r="CB1169" s="1"/>
      <c r="CC1169" s="1"/>
      <c r="CD1169" s="1"/>
      <c r="CE1169" s="1"/>
      <c r="CF1169" s="1"/>
      <c r="CG1169" s="1"/>
      <c r="CH1169" s="1"/>
      <c r="CI1169" s="1"/>
      <c r="CJ1169" s="1"/>
      <c r="CK1169" s="1"/>
      <c r="CL1169" s="1"/>
      <c r="CM1169" s="1"/>
      <c r="CN1169" s="1"/>
      <c r="CO1169" s="1"/>
      <c r="CP1169" s="1"/>
      <c r="CQ1169" s="1"/>
      <c r="CR1169" s="1"/>
      <c r="CS1169" s="1"/>
      <c r="CT1169" s="1"/>
      <c r="CU1169" s="1"/>
      <c r="CV1169" s="1"/>
      <c r="CW1169" s="1"/>
      <c r="CX1169" s="1"/>
      <c r="CY1169" s="1"/>
      <c r="CZ1169" s="1"/>
      <c r="DA1169" s="1"/>
      <c r="DB1169" s="1"/>
      <c r="DC1169" s="1"/>
      <c r="DD1169" s="1"/>
      <c r="DE1169" s="1"/>
      <c r="DF1169" s="1"/>
      <c r="DG1169" s="1"/>
      <c r="DH1169" s="1"/>
      <c r="DI1169" s="1"/>
      <c r="DJ1169" s="1"/>
      <c r="DK1169" s="1"/>
      <c r="DL1169" s="1"/>
      <c r="DM1169" s="1"/>
      <c r="DN1169" s="1"/>
      <c r="DO1169" s="1"/>
    </row>
    <row r="1170" spans="1:119" x14ac:dyDescent="0.2">
      <c r="A1170" s="36"/>
      <c r="B1170" s="36"/>
      <c r="C1170" s="36"/>
      <c r="D1170" s="36"/>
      <c r="E1170" s="36"/>
      <c r="F1170" s="36"/>
      <c r="G1170" s="36"/>
      <c r="H1170" s="36"/>
      <c r="I1170" s="36"/>
      <c r="J1170" s="36"/>
      <c r="K1170" s="36"/>
      <c r="L1170" s="36"/>
      <c r="M1170" s="36"/>
      <c r="N1170" s="36"/>
      <c r="O1170" s="36"/>
      <c r="P1170" s="36"/>
      <c r="Q1170" s="36"/>
      <c r="R1170" s="36"/>
      <c r="S1170" s="36"/>
      <c r="T1170" s="36"/>
      <c r="U1170" s="36"/>
      <c r="V1170" s="36"/>
      <c r="W1170" s="36"/>
      <c r="X1170" s="36"/>
      <c r="BS1170" s="1"/>
      <c r="BT1170" s="1"/>
      <c r="BU1170" s="1"/>
      <c r="BV1170" s="1"/>
      <c r="BW1170" s="1"/>
      <c r="BX1170" s="1"/>
      <c r="BY1170" s="1"/>
      <c r="BZ1170" s="1"/>
      <c r="CA1170" s="1"/>
      <c r="CB1170" s="1"/>
      <c r="CC1170" s="1"/>
      <c r="CD1170" s="1"/>
      <c r="CE1170" s="1"/>
      <c r="CF1170" s="1"/>
      <c r="CG1170" s="1"/>
      <c r="CH1170" s="1"/>
      <c r="CI1170" s="1"/>
      <c r="CJ1170" s="1"/>
      <c r="CK1170" s="1"/>
      <c r="CL1170" s="1"/>
      <c r="CM1170" s="1"/>
      <c r="CN1170" s="1"/>
      <c r="CO1170" s="1"/>
      <c r="CP1170" s="1"/>
      <c r="CQ1170" s="1"/>
      <c r="CR1170" s="1"/>
      <c r="CS1170" s="1"/>
      <c r="CT1170" s="1"/>
      <c r="CU1170" s="1"/>
      <c r="CV1170" s="1"/>
      <c r="CW1170" s="1"/>
      <c r="CX1170" s="1"/>
      <c r="CY1170" s="1"/>
      <c r="CZ1170" s="1"/>
      <c r="DA1170" s="1"/>
      <c r="DB1170" s="1"/>
      <c r="DC1170" s="1"/>
      <c r="DD1170" s="1"/>
      <c r="DE1170" s="1"/>
      <c r="DF1170" s="1"/>
      <c r="DG1170" s="1"/>
      <c r="DH1170" s="1"/>
      <c r="DI1170" s="1"/>
      <c r="DJ1170" s="1"/>
      <c r="DK1170" s="1"/>
      <c r="DL1170" s="1"/>
      <c r="DM1170" s="1"/>
      <c r="DN1170" s="1"/>
      <c r="DO1170" s="1"/>
    </row>
    <row r="1171" spans="1:119" x14ac:dyDescent="0.2">
      <c r="A1171" s="36"/>
      <c r="B1171" s="36"/>
      <c r="C1171" s="36"/>
      <c r="D1171" s="36"/>
      <c r="E1171" s="36"/>
      <c r="F1171" s="36"/>
      <c r="G1171" s="36"/>
      <c r="H1171" s="36"/>
      <c r="I1171" s="36"/>
      <c r="J1171" s="36"/>
      <c r="K1171" s="36"/>
      <c r="L1171" s="36"/>
      <c r="M1171" s="36"/>
      <c r="N1171" s="36"/>
      <c r="O1171" s="36"/>
      <c r="P1171" s="36"/>
      <c r="Q1171" s="36"/>
      <c r="R1171" s="36"/>
      <c r="S1171" s="36"/>
      <c r="T1171" s="36"/>
      <c r="U1171" s="36"/>
      <c r="V1171" s="36"/>
      <c r="W1171" s="36"/>
      <c r="X1171" s="36"/>
      <c r="BS1171" s="1"/>
      <c r="BT1171" s="1"/>
      <c r="BU1171" s="1"/>
      <c r="BV1171" s="1"/>
      <c r="BW1171" s="1"/>
      <c r="BX1171" s="1"/>
      <c r="BY1171" s="1"/>
      <c r="BZ1171" s="1"/>
      <c r="CA1171" s="1"/>
      <c r="CB1171" s="1"/>
      <c r="CC1171" s="1"/>
      <c r="CD1171" s="1"/>
      <c r="CE1171" s="1"/>
      <c r="CF1171" s="1"/>
      <c r="CG1171" s="1"/>
      <c r="CH1171" s="1"/>
      <c r="CI1171" s="1"/>
      <c r="CJ1171" s="1"/>
      <c r="CK1171" s="1"/>
      <c r="CL1171" s="1"/>
      <c r="CM1171" s="1"/>
      <c r="CN1171" s="1"/>
      <c r="CO1171" s="1"/>
      <c r="CP1171" s="1"/>
      <c r="CQ1171" s="1"/>
      <c r="CR1171" s="1"/>
      <c r="CS1171" s="1"/>
      <c r="CT1171" s="1"/>
      <c r="CU1171" s="1"/>
      <c r="CV1171" s="1"/>
      <c r="CW1171" s="1"/>
      <c r="CX1171" s="1"/>
      <c r="CY1171" s="1"/>
      <c r="CZ1171" s="1"/>
      <c r="DA1171" s="1"/>
      <c r="DB1171" s="1"/>
      <c r="DC1171" s="1"/>
      <c r="DD1171" s="1"/>
      <c r="DE1171" s="1"/>
      <c r="DF1171" s="1"/>
      <c r="DG1171" s="1"/>
      <c r="DH1171" s="1"/>
      <c r="DI1171" s="1"/>
      <c r="DJ1171" s="1"/>
      <c r="DK1171" s="1"/>
      <c r="DL1171" s="1"/>
      <c r="DM1171" s="1"/>
      <c r="DN1171" s="1"/>
      <c r="DO1171" s="1"/>
    </row>
    <row r="1172" spans="1:119" x14ac:dyDescent="0.2">
      <c r="A1172" s="36"/>
      <c r="B1172" s="36"/>
      <c r="C1172" s="36"/>
      <c r="D1172" s="36"/>
      <c r="E1172" s="36"/>
      <c r="F1172" s="36"/>
      <c r="G1172" s="36"/>
      <c r="H1172" s="36"/>
      <c r="I1172" s="36"/>
      <c r="J1172" s="36"/>
      <c r="K1172" s="36"/>
      <c r="L1172" s="36"/>
      <c r="M1172" s="36"/>
      <c r="N1172" s="36"/>
      <c r="O1172" s="36"/>
      <c r="P1172" s="36"/>
      <c r="Q1172" s="36"/>
      <c r="R1172" s="36"/>
      <c r="S1172" s="36"/>
      <c r="T1172" s="36"/>
      <c r="U1172" s="36"/>
      <c r="V1172" s="36"/>
      <c r="W1172" s="36"/>
      <c r="X1172" s="36"/>
      <c r="BS1172" s="1"/>
      <c r="BT1172" s="1"/>
      <c r="BU1172" s="1"/>
      <c r="BV1172" s="1"/>
      <c r="BW1172" s="1"/>
      <c r="BX1172" s="1"/>
      <c r="BY1172" s="1"/>
      <c r="BZ1172" s="1"/>
      <c r="CA1172" s="1"/>
      <c r="CB1172" s="1"/>
      <c r="CC1172" s="1"/>
      <c r="CD1172" s="1"/>
      <c r="CE1172" s="1"/>
      <c r="CF1172" s="1"/>
      <c r="CG1172" s="1"/>
      <c r="CH1172" s="1"/>
      <c r="CI1172" s="1"/>
      <c r="CJ1172" s="1"/>
      <c r="CK1172" s="1"/>
      <c r="CL1172" s="1"/>
      <c r="CM1172" s="1"/>
      <c r="CN1172" s="1"/>
      <c r="CO1172" s="1"/>
      <c r="CP1172" s="1"/>
      <c r="CQ1172" s="1"/>
      <c r="CR1172" s="1"/>
      <c r="CS1172" s="1"/>
      <c r="CT1172" s="1"/>
      <c r="CU1172" s="1"/>
      <c r="CV1172" s="1"/>
      <c r="CW1172" s="1"/>
      <c r="CX1172" s="1"/>
      <c r="CY1172" s="1"/>
      <c r="CZ1172" s="1"/>
      <c r="DA1172" s="1"/>
      <c r="DB1172" s="1"/>
      <c r="DC1172" s="1"/>
      <c r="DD1172" s="1"/>
      <c r="DE1172" s="1"/>
      <c r="DF1172" s="1"/>
      <c r="DG1172" s="1"/>
      <c r="DH1172" s="1"/>
      <c r="DI1172" s="1"/>
      <c r="DJ1172" s="1"/>
      <c r="DK1172" s="1"/>
      <c r="DL1172" s="1"/>
      <c r="DM1172" s="1"/>
      <c r="DN1172" s="1"/>
      <c r="DO1172" s="1"/>
    </row>
    <row r="1173" spans="1:119" x14ac:dyDescent="0.2">
      <c r="A1173" s="36"/>
      <c r="B1173" s="36"/>
      <c r="C1173" s="36"/>
      <c r="D1173" s="36"/>
      <c r="E1173" s="36"/>
      <c r="F1173" s="36"/>
      <c r="G1173" s="36"/>
      <c r="H1173" s="36"/>
      <c r="I1173" s="36"/>
      <c r="J1173" s="36"/>
      <c r="K1173" s="36"/>
      <c r="L1173" s="36"/>
      <c r="M1173" s="36"/>
      <c r="N1173" s="36"/>
      <c r="O1173" s="36"/>
      <c r="P1173" s="36"/>
      <c r="Q1173" s="36"/>
      <c r="R1173" s="36"/>
      <c r="S1173" s="36"/>
      <c r="T1173" s="36"/>
      <c r="U1173" s="36"/>
      <c r="V1173" s="36"/>
      <c r="W1173" s="36"/>
      <c r="X1173" s="36"/>
      <c r="BS1173" s="1"/>
      <c r="BT1173" s="1"/>
      <c r="BU1173" s="1"/>
      <c r="BV1173" s="1"/>
      <c r="BW1173" s="1"/>
      <c r="BX1173" s="1"/>
      <c r="BY1173" s="1"/>
      <c r="BZ1173" s="1"/>
      <c r="CA1173" s="1"/>
      <c r="CB1173" s="1"/>
      <c r="CC1173" s="1"/>
      <c r="CD1173" s="1"/>
      <c r="CE1173" s="1"/>
      <c r="CF1173" s="1"/>
      <c r="CG1173" s="1"/>
      <c r="CH1173" s="1"/>
      <c r="CI1173" s="1"/>
      <c r="CJ1173" s="1"/>
      <c r="CK1173" s="1"/>
      <c r="CL1173" s="1"/>
      <c r="CM1173" s="1"/>
      <c r="CN1173" s="1"/>
      <c r="CO1173" s="1"/>
      <c r="CP1173" s="1"/>
      <c r="CQ1173" s="1"/>
      <c r="CR1173" s="1"/>
      <c r="CS1173" s="1"/>
      <c r="CT1173" s="1"/>
      <c r="CU1173" s="1"/>
      <c r="CV1173" s="1"/>
      <c r="CW1173" s="1"/>
      <c r="CX1173" s="1"/>
      <c r="CY1173" s="1"/>
      <c r="CZ1173" s="1"/>
      <c r="DA1173" s="1"/>
      <c r="DB1173" s="1"/>
      <c r="DC1173" s="1"/>
      <c r="DD1173" s="1"/>
      <c r="DE1173" s="1"/>
      <c r="DF1173" s="1"/>
      <c r="DG1173" s="1"/>
      <c r="DH1173" s="1"/>
      <c r="DI1173" s="1"/>
      <c r="DJ1173" s="1"/>
      <c r="DK1173" s="1"/>
      <c r="DL1173" s="1"/>
      <c r="DM1173" s="1"/>
      <c r="DN1173" s="1"/>
      <c r="DO1173" s="1"/>
    </row>
    <row r="1174" spans="1:119" x14ac:dyDescent="0.2">
      <c r="A1174" s="36"/>
      <c r="B1174" s="36"/>
      <c r="C1174" s="36"/>
      <c r="D1174" s="36"/>
      <c r="E1174" s="36"/>
      <c r="F1174" s="36"/>
      <c r="G1174" s="36"/>
      <c r="H1174" s="36"/>
      <c r="I1174" s="36"/>
      <c r="J1174" s="36"/>
      <c r="K1174" s="36"/>
      <c r="L1174" s="36"/>
      <c r="M1174" s="36"/>
      <c r="N1174" s="36"/>
      <c r="O1174" s="36"/>
      <c r="P1174" s="36"/>
      <c r="Q1174" s="36"/>
      <c r="R1174" s="36"/>
      <c r="S1174" s="36"/>
      <c r="T1174" s="36"/>
      <c r="U1174" s="36"/>
      <c r="V1174" s="36"/>
      <c r="W1174" s="36"/>
      <c r="X1174" s="36"/>
      <c r="BS1174" s="1"/>
      <c r="BT1174" s="1"/>
      <c r="BU1174" s="1"/>
      <c r="BV1174" s="1"/>
      <c r="BW1174" s="1"/>
      <c r="BX1174" s="1"/>
      <c r="BY1174" s="1"/>
      <c r="BZ1174" s="1"/>
      <c r="CA1174" s="1"/>
      <c r="CB1174" s="1"/>
      <c r="CC1174" s="1"/>
      <c r="CD1174" s="1"/>
      <c r="CE1174" s="1"/>
      <c r="CF1174" s="1"/>
      <c r="CG1174" s="1"/>
      <c r="CH1174" s="1"/>
      <c r="CI1174" s="1"/>
      <c r="CJ1174" s="1"/>
      <c r="CK1174" s="1"/>
      <c r="CL1174" s="1"/>
      <c r="CM1174" s="1"/>
      <c r="CN1174" s="1"/>
      <c r="CO1174" s="1"/>
      <c r="CP1174" s="1"/>
      <c r="CQ1174" s="1"/>
      <c r="CR1174" s="1"/>
      <c r="CS1174" s="1"/>
      <c r="CT1174" s="1"/>
      <c r="CU1174" s="1"/>
      <c r="CV1174" s="1"/>
      <c r="CW1174" s="1"/>
      <c r="CX1174" s="1"/>
      <c r="CY1174" s="1"/>
      <c r="CZ1174" s="1"/>
      <c r="DA1174" s="1"/>
      <c r="DB1174" s="1"/>
      <c r="DC1174" s="1"/>
      <c r="DD1174" s="1"/>
      <c r="DE1174" s="1"/>
      <c r="DF1174" s="1"/>
      <c r="DG1174" s="1"/>
      <c r="DH1174" s="1"/>
      <c r="DI1174" s="1"/>
      <c r="DJ1174" s="1"/>
      <c r="DK1174" s="1"/>
      <c r="DL1174" s="1"/>
      <c r="DM1174" s="1"/>
      <c r="DN1174" s="1"/>
      <c r="DO1174" s="1"/>
    </row>
    <row r="1175" spans="1:119" x14ac:dyDescent="0.2">
      <c r="A1175" s="36"/>
      <c r="B1175" s="36"/>
      <c r="C1175" s="36"/>
      <c r="D1175" s="36"/>
      <c r="E1175" s="36"/>
      <c r="F1175" s="36"/>
      <c r="G1175" s="36"/>
      <c r="H1175" s="36"/>
      <c r="I1175" s="36"/>
      <c r="J1175" s="36"/>
      <c r="K1175" s="36"/>
      <c r="L1175" s="36"/>
      <c r="M1175" s="36"/>
      <c r="N1175" s="36"/>
      <c r="O1175" s="36"/>
      <c r="P1175" s="36"/>
      <c r="Q1175" s="36"/>
      <c r="R1175" s="36"/>
      <c r="S1175" s="36"/>
      <c r="T1175" s="36"/>
      <c r="U1175" s="36"/>
      <c r="V1175" s="36"/>
      <c r="W1175" s="36"/>
      <c r="X1175" s="36"/>
      <c r="BS1175" s="1"/>
      <c r="BT1175" s="1"/>
      <c r="BU1175" s="1"/>
      <c r="BV1175" s="1"/>
      <c r="BW1175" s="1"/>
      <c r="BX1175" s="1"/>
      <c r="BY1175" s="1"/>
      <c r="BZ1175" s="1"/>
      <c r="CA1175" s="1"/>
      <c r="CB1175" s="1"/>
      <c r="CC1175" s="1"/>
      <c r="CD1175" s="1"/>
      <c r="CE1175" s="1"/>
      <c r="CF1175" s="1"/>
      <c r="CG1175" s="1"/>
      <c r="CH1175" s="1"/>
      <c r="CI1175" s="1"/>
      <c r="CJ1175" s="1"/>
      <c r="CK1175" s="1"/>
      <c r="CL1175" s="1"/>
      <c r="CM1175" s="1"/>
      <c r="CN1175" s="1"/>
      <c r="CO1175" s="1"/>
      <c r="CP1175" s="1"/>
      <c r="CQ1175" s="1"/>
      <c r="CR1175" s="1"/>
      <c r="CS1175" s="1"/>
      <c r="CT1175" s="1"/>
      <c r="CU1175" s="1"/>
      <c r="CV1175" s="1"/>
      <c r="CW1175" s="1"/>
      <c r="CX1175" s="1"/>
      <c r="CY1175" s="1"/>
      <c r="CZ1175" s="1"/>
      <c r="DA1175" s="1"/>
      <c r="DB1175" s="1"/>
      <c r="DC1175" s="1"/>
      <c r="DD1175" s="1"/>
      <c r="DE1175" s="1"/>
      <c r="DF1175" s="1"/>
      <c r="DG1175" s="1"/>
      <c r="DH1175" s="1"/>
      <c r="DI1175" s="1"/>
      <c r="DJ1175" s="1"/>
      <c r="DK1175" s="1"/>
      <c r="DL1175" s="1"/>
      <c r="DM1175" s="1"/>
      <c r="DN1175" s="1"/>
      <c r="DO1175" s="1"/>
    </row>
    <row r="1176" spans="1:119" x14ac:dyDescent="0.2">
      <c r="A1176" s="36"/>
      <c r="B1176" s="36"/>
      <c r="C1176" s="36"/>
      <c r="D1176" s="36"/>
      <c r="E1176" s="36"/>
      <c r="F1176" s="36"/>
      <c r="G1176" s="36"/>
      <c r="H1176" s="36"/>
      <c r="I1176" s="36"/>
      <c r="J1176" s="36"/>
      <c r="K1176" s="36"/>
      <c r="L1176" s="36"/>
      <c r="M1176" s="36"/>
      <c r="N1176" s="36"/>
      <c r="O1176" s="36"/>
      <c r="P1176" s="36"/>
      <c r="Q1176" s="36"/>
      <c r="R1176" s="36"/>
      <c r="S1176" s="36"/>
      <c r="T1176" s="36"/>
      <c r="U1176" s="36"/>
      <c r="V1176" s="36"/>
      <c r="W1176" s="36"/>
      <c r="X1176" s="36"/>
      <c r="BS1176" s="1"/>
      <c r="BT1176" s="1"/>
      <c r="BU1176" s="1"/>
      <c r="BV1176" s="1"/>
      <c r="BW1176" s="1"/>
      <c r="BX1176" s="1"/>
      <c r="BY1176" s="1"/>
      <c r="BZ1176" s="1"/>
      <c r="CA1176" s="1"/>
      <c r="CB1176" s="1"/>
      <c r="CC1176" s="1"/>
      <c r="CD1176" s="1"/>
      <c r="CE1176" s="1"/>
      <c r="CF1176" s="1"/>
      <c r="CG1176" s="1"/>
      <c r="CH1176" s="1"/>
      <c r="CI1176" s="1"/>
      <c r="CJ1176" s="1"/>
      <c r="CK1176" s="1"/>
      <c r="CL1176" s="1"/>
      <c r="CM1176" s="1"/>
      <c r="CN1176" s="1"/>
      <c r="CO1176" s="1"/>
      <c r="CP1176" s="1"/>
      <c r="CQ1176" s="1"/>
      <c r="CR1176" s="1"/>
      <c r="CS1176" s="1"/>
      <c r="CT1176" s="1"/>
      <c r="CU1176" s="1"/>
      <c r="CV1176" s="1"/>
      <c r="CW1176" s="1"/>
      <c r="CX1176" s="1"/>
      <c r="CY1176" s="1"/>
      <c r="CZ1176" s="1"/>
      <c r="DA1176" s="1"/>
      <c r="DB1176" s="1"/>
      <c r="DC1176" s="1"/>
      <c r="DD1176" s="1"/>
      <c r="DE1176" s="1"/>
      <c r="DF1176" s="1"/>
      <c r="DG1176" s="1"/>
      <c r="DH1176" s="1"/>
      <c r="DI1176" s="1"/>
      <c r="DJ1176" s="1"/>
      <c r="DK1176" s="1"/>
      <c r="DL1176" s="1"/>
      <c r="DM1176" s="1"/>
      <c r="DN1176" s="1"/>
      <c r="DO1176" s="1"/>
    </row>
    <row r="1177" spans="1:119" x14ac:dyDescent="0.2">
      <c r="A1177" s="36"/>
      <c r="B1177" s="36"/>
      <c r="C1177" s="36"/>
      <c r="D1177" s="36"/>
      <c r="E1177" s="36"/>
      <c r="F1177" s="36"/>
      <c r="G1177" s="36"/>
      <c r="H1177" s="36"/>
      <c r="I1177" s="36"/>
      <c r="J1177" s="36"/>
      <c r="K1177" s="36"/>
      <c r="L1177" s="36"/>
      <c r="M1177" s="36"/>
      <c r="N1177" s="36"/>
      <c r="O1177" s="36"/>
      <c r="P1177" s="36"/>
      <c r="Q1177" s="36"/>
      <c r="R1177" s="36"/>
      <c r="S1177" s="36"/>
      <c r="T1177" s="36"/>
      <c r="U1177" s="36"/>
      <c r="V1177" s="36"/>
      <c r="W1177" s="36"/>
      <c r="X1177" s="36"/>
      <c r="BS1177" s="1"/>
      <c r="BT1177" s="1"/>
      <c r="BU1177" s="1"/>
      <c r="BV1177" s="1"/>
      <c r="BW1177" s="1"/>
      <c r="BX1177" s="1"/>
      <c r="BY1177" s="1"/>
      <c r="BZ1177" s="1"/>
      <c r="CA1177" s="1"/>
      <c r="CB1177" s="1"/>
      <c r="CC1177" s="1"/>
      <c r="CD1177" s="1"/>
      <c r="CE1177" s="1"/>
      <c r="CF1177" s="1"/>
      <c r="CG1177" s="1"/>
      <c r="CH1177" s="1"/>
      <c r="CI1177" s="1"/>
      <c r="CJ1177" s="1"/>
      <c r="CK1177" s="1"/>
      <c r="CL1177" s="1"/>
      <c r="CM1177" s="1"/>
      <c r="CN1177" s="1"/>
      <c r="CO1177" s="1"/>
      <c r="CP1177" s="1"/>
      <c r="CQ1177" s="1"/>
      <c r="CR1177" s="1"/>
      <c r="CS1177" s="1"/>
      <c r="CT1177" s="1"/>
      <c r="CU1177" s="1"/>
      <c r="CV1177" s="1"/>
      <c r="CW1177" s="1"/>
      <c r="CX1177" s="1"/>
      <c r="CY1177" s="1"/>
      <c r="CZ1177" s="1"/>
      <c r="DA1177" s="1"/>
      <c r="DB1177" s="1"/>
      <c r="DC1177" s="1"/>
      <c r="DD1177" s="1"/>
      <c r="DE1177" s="1"/>
      <c r="DF1177" s="1"/>
      <c r="DG1177" s="1"/>
      <c r="DH1177" s="1"/>
      <c r="DI1177" s="1"/>
      <c r="DJ1177" s="1"/>
      <c r="DK1177" s="1"/>
      <c r="DL1177" s="1"/>
      <c r="DM1177" s="1"/>
      <c r="DN1177" s="1"/>
      <c r="DO1177" s="1"/>
    </row>
    <row r="1178" spans="1:119" x14ac:dyDescent="0.2">
      <c r="A1178" s="36"/>
      <c r="B1178" s="36"/>
      <c r="C1178" s="36"/>
      <c r="D1178" s="36"/>
      <c r="E1178" s="36"/>
      <c r="F1178" s="36"/>
      <c r="G1178" s="36"/>
      <c r="H1178" s="36"/>
      <c r="I1178" s="36"/>
      <c r="J1178" s="36"/>
      <c r="K1178" s="36"/>
      <c r="L1178" s="36"/>
      <c r="M1178" s="36"/>
      <c r="N1178" s="36"/>
      <c r="O1178" s="36"/>
      <c r="P1178" s="36"/>
      <c r="Q1178" s="36"/>
      <c r="R1178" s="36"/>
      <c r="S1178" s="36"/>
      <c r="T1178" s="36"/>
      <c r="U1178" s="36"/>
      <c r="V1178" s="36"/>
      <c r="W1178" s="36"/>
      <c r="X1178" s="36"/>
      <c r="BS1178" s="1"/>
      <c r="BT1178" s="1"/>
      <c r="BU1178" s="1"/>
      <c r="BV1178" s="1"/>
      <c r="BW1178" s="1"/>
      <c r="BX1178" s="1"/>
      <c r="BY1178" s="1"/>
      <c r="BZ1178" s="1"/>
      <c r="CA1178" s="1"/>
      <c r="CB1178" s="1"/>
      <c r="CC1178" s="1"/>
      <c r="CD1178" s="1"/>
      <c r="CE1178" s="1"/>
      <c r="CF1178" s="1"/>
      <c r="CG1178" s="1"/>
      <c r="CH1178" s="1"/>
      <c r="CI1178" s="1"/>
      <c r="CJ1178" s="1"/>
      <c r="CK1178" s="1"/>
      <c r="CL1178" s="1"/>
      <c r="CM1178" s="1"/>
      <c r="CN1178" s="1"/>
      <c r="CO1178" s="1"/>
      <c r="CP1178" s="1"/>
      <c r="CQ1178" s="1"/>
      <c r="CR1178" s="1"/>
      <c r="CS1178" s="1"/>
      <c r="CT1178" s="1"/>
      <c r="CU1178" s="1"/>
      <c r="CV1178" s="1"/>
      <c r="CW1178" s="1"/>
      <c r="CX1178" s="1"/>
      <c r="CY1178" s="1"/>
      <c r="CZ1178" s="1"/>
      <c r="DA1178" s="1"/>
      <c r="DB1178" s="1"/>
      <c r="DC1178" s="1"/>
      <c r="DD1178" s="1"/>
      <c r="DE1178" s="1"/>
      <c r="DF1178" s="1"/>
      <c r="DG1178" s="1"/>
      <c r="DH1178" s="1"/>
      <c r="DI1178" s="1"/>
      <c r="DJ1178" s="1"/>
      <c r="DK1178" s="1"/>
      <c r="DL1178" s="1"/>
      <c r="DM1178" s="1"/>
      <c r="DN1178" s="1"/>
      <c r="DO1178" s="1"/>
    </row>
    <row r="1179" spans="1:119" x14ac:dyDescent="0.2">
      <c r="A1179" s="36"/>
      <c r="B1179" s="36"/>
      <c r="C1179" s="36"/>
      <c r="D1179" s="36"/>
      <c r="E1179" s="36"/>
      <c r="F1179" s="36"/>
      <c r="G1179" s="36"/>
      <c r="H1179" s="36"/>
      <c r="I1179" s="36"/>
      <c r="J1179" s="36"/>
      <c r="K1179" s="36"/>
      <c r="L1179" s="36"/>
      <c r="M1179" s="36"/>
      <c r="N1179" s="36"/>
      <c r="O1179" s="36"/>
      <c r="P1179" s="36"/>
      <c r="Q1179" s="36"/>
      <c r="R1179" s="36"/>
      <c r="S1179" s="36"/>
      <c r="T1179" s="36"/>
      <c r="U1179" s="36"/>
      <c r="V1179" s="36"/>
      <c r="W1179" s="36"/>
      <c r="X1179" s="36"/>
      <c r="BS1179" s="1"/>
      <c r="BT1179" s="1"/>
      <c r="BU1179" s="1"/>
      <c r="BV1179" s="1"/>
      <c r="BW1179" s="1"/>
      <c r="BX1179" s="1"/>
      <c r="BY1179" s="1"/>
      <c r="BZ1179" s="1"/>
      <c r="CA1179" s="1"/>
      <c r="CB1179" s="1"/>
      <c r="CC1179" s="1"/>
      <c r="CD1179" s="1"/>
      <c r="CE1179" s="1"/>
      <c r="CF1179" s="1"/>
      <c r="CG1179" s="1"/>
      <c r="CH1179" s="1"/>
      <c r="CI1179" s="1"/>
      <c r="CJ1179" s="1"/>
      <c r="CK1179" s="1"/>
      <c r="CL1179" s="1"/>
      <c r="CM1179" s="1"/>
      <c r="CN1179" s="1"/>
      <c r="CO1179" s="1"/>
      <c r="CP1179" s="1"/>
      <c r="CQ1179" s="1"/>
      <c r="CR1179" s="1"/>
      <c r="CS1179" s="1"/>
      <c r="CT1179" s="1"/>
      <c r="CU1179" s="1"/>
      <c r="CV1179" s="1"/>
      <c r="CW1179" s="1"/>
      <c r="CX1179" s="1"/>
      <c r="CY1179" s="1"/>
      <c r="CZ1179" s="1"/>
      <c r="DA1179" s="1"/>
      <c r="DB1179" s="1"/>
      <c r="DC1179" s="1"/>
      <c r="DD1179" s="1"/>
      <c r="DE1179" s="1"/>
      <c r="DF1179" s="1"/>
      <c r="DG1179" s="1"/>
      <c r="DH1179" s="1"/>
      <c r="DI1179" s="1"/>
      <c r="DJ1179" s="1"/>
      <c r="DK1179" s="1"/>
      <c r="DL1179" s="1"/>
      <c r="DM1179" s="1"/>
      <c r="DN1179" s="1"/>
      <c r="DO1179" s="1"/>
    </row>
    <row r="1180" spans="1:119" x14ac:dyDescent="0.2">
      <c r="A1180" s="36"/>
      <c r="B1180" s="36"/>
      <c r="C1180" s="36"/>
      <c r="D1180" s="36"/>
      <c r="E1180" s="36"/>
      <c r="F1180" s="36"/>
      <c r="G1180" s="36"/>
      <c r="H1180" s="36"/>
      <c r="I1180" s="36"/>
      <c r="J1180" s="36"/>
      <c r="K1180" s="36"/>
      <c r="L1180" s="36"/>
      <c r="M1180" s="36"/>
      <c r="N1180" s="36"/>
      <c r="O1180" s="36"/>
      <c r="P1180" s="36"/>
      <c r="Q1180" s="36"/>
      <c r="R1180" s="36"/>
      <c r="S1180" s="36"/>
      <c r="T1180" s="36"/>
      <c r="U1180" s="36"/>
      <c r="V1180" s="36"/>
      <c r="W1180" s="36"/>
      <c r="X1180" s="36"/>
      <c r="BS1180" s="1"/>
      <c r="BT1180" s="1"/>
      <c r="BU1180" s="1"/>
      <c r="BV1180" s="1"/>
      <c r="BW1180" s="1"/>
      <c r="BX1180" s="1"/>
      <c r="BY1180" s="1"/>
      <c r="BZ1180" s="1"/>
      <c r="CA1180" s="1"/>
      <c r="CB1180" s="1"/>
      <c r="CC1180" s="1"/>
      <c r="CD1180" s="1"/>
      <c r="CE1180" s="1"/>
      <c r="CF1180" s="1"/>
      <c r="CG1180" s="1"/>
      <c r="CH1180" s="1"/>
      <c r="CI1180" s="1"/>
      <c r="CJ1180" s="1"/>
      <c r="CK1180" s="1"/>
      <c r="CL1180" s="1"/>
      <c r="CM1180" s="1"/>
      <c r="CN1180" s="1"/>
      <c r="CO1180" s="1"/>
      <c r="CP1180" s="1"/>
      <c r="CQ1180" s="1"/>
      <c r="CR1180" s="1"/>
      <c r="CS1180" s="1"/>
      <c r="CT1180" s="1"/>
      <c r="CU1180" s="1"/>
      <c r="CV1180" s="1"/>
      <c r="CW1180" s="1"/>
      <c r="CX1180" s="1"/>
      <c r="CY1180" s="1"/>
      <c r="CZ1180" s="1"/>
      <c r="DA1180" s="1"/>
      <c r="DB1180" s="1"/>
      <c r="DC1180" s="1"/>
      <c r="DD1180" s="1"/>
      <c r="DE1180" s="1"/>
      <c r="DF1180" s="1"/>
      <c r="DG1180" s="1"/>
      <c r="DH1180" s="1"/>
      <c r="DI1180" s="1"/>
      <c r="DJ1180" s="1"/>
      <c r="DK1180" s="1"/>
      <c r="DL1180" s="1"/>
      <c r="DM1180" s="1"/>
      <c r="DN1180" s="1"/>
      <c r="DO1180" s="1"/>
    </row>
    <row r="1181" spans="1:119" x14ac:dyDescent="0.2">
      <c r="A1181" s="36"/>
      <c r="B1181" s="36"/>
      <c r="C1181" s="36"/>
      <c r="D1181" s="36"/>
      <c r="E1181" s="36"/>
      <c r="F1181" s="36"/>
      <c r="G1181" s="36"/>
      <c r="H1181" s="36"/>
      <c r="I1181" s="36"/>
      <c r="J1181" s="36"/>
      <c r="K1181" s="36"/>
      <c r="L1181" s="36"/>
      <c r="M1181" s="36"/>
      <c r="N1181" s="36"/>
      <c r="O1181" s="36"/>
      <c r="P1181" s="36"/>
      <c r="Q1181" s="36"/>
      <c r="R1181" s="36"/>
      <c r="S1181" s="36"/>
      <c r="T1181" s="36"/>
      <c r="U1181" s="36"/>
      <c r="V1181" s="36"/>
      <c r="W1181" s="36"/>
      <c r="X1181" s="36"/>
      <c r="BS1181" s="1"/>
      <c r="BT1181" s="1"/>
      <c r="BU1181" s="1"/>
      <c r="BV1181" s="1"/>
      <c r="BW1181" s="1"/>
      <c r="BX1181" s="1"/>
      <c r="BY1181" s="1"/>
      <c r="BZ1181" s="1"/>
      <c r="CA1181" s="1"/>
      <c r="CB1181" s="1"/>
      <c r="CC1181" s="1"/>
      <c r="CD1181" s="1"/>
      <c r="CE1181" s="1"/>
      <c r="CF1181" s="1"/>
      <c r="CG1181" s="1"/>
      <c r="CH1181" s="1"/>
      <c r="CI1181" s="1"/>
      <c r="CJ1181" s="1"/>
      <c r="CK1181" s="1"/>
      <c r="CL1181" s="1"/>
      <c r="CM1181" s="1"/>
      <c r="CN1181" s="1"/>
      <c r="CO1181" s="1"/>
      <c r="CP1181" s="1"/>
      <c r="CQ1181" s="1"/>
      <c r="CR1181" s="1"/>
      <c r="CS1181" s="1"/>
      <c r="CT1181" s="1"/>
      <c r="CU1181" s="1"/>
      <c r="CV1181" s="1"/>
      <c r="CW1181" s="1"/>
      <c r="CX1181" s="1"/>
      <c r="CY1181" s="1"/>
      <c r="CZ1181" s="1"/>
      <c r="DA1181" s="1"/>
      <c r="DB1181" s="1"/>
      <c r="DC1181" s="1"/>
      <c r="DD1181" s="1"/>
      <c r="DE1181" s="1"/>
      <c r="DF1181" s="1"/>
      <c r="DG1181" s="1"/>
      <c r="DH1181" s="1"/>
      <c r="DI1181" s="1"/>
      <c r="DJ1181" s="1"/>
      <c r="DK1181" s="1"/>
      <c r="DL1181" s="1"/>
      <c r="DM1181" s="1"/>
      <c r="DN1181" s="1"/>
      <c r="DO1181" s="1"/>
    </row>
    <row r="1182" spans="1:119" x14ac:dyDescent="0.2">
      <c r="A1182" s="36"/>
      <c r="B1182" s="36"/>
      <c r="C1182" s="36"/>
      <c r="D1182" s="36"/>
      <c r="E1182" s="36"/>
      <c r="F1182" s="36"/>
      <c r="G1182" s="36"/>
      <c r="H1182" s="36"/>
      <c r="I1182" s="36"/>
      <c r="J1182" s="36"/>
      <c r="K1182" s="36"/>
      <c r="L1182" s="36"/>
      <c r="M1182" s="36"/>
      <c r="N1182" s="36"/>
      <c r="O1182" s="36"/>
      <c r="P1182" s="36"/>
      <c r="Q1182" s="36"/>
      <c r="R1182" s="36"/>
      <c r="S1182" s="36"/>
      <c r="T1182" s="36"/>
      <c r="U1182" s="36"/>
      <c r="V1182" s="36"/>
      <c r="W1182" s="36"/>
      <c r="X1182" s="36"/>
      <c r="BS1182" s="1"/>
      <c r="BT1182" s="1"/>
      <c r="BU1182" s="1"/>
      <c r="BV1182" s="1"/>
      <c r="BW1182" s="1"/>
      <c r="BX1182" s="1"/>
      <c r="BY1182" s="1"/>
      <c r="BZ1182" s="1"/>
      <c r="CA1182" s="1"/>
      <c r="CB1182" s="1"/>
      <c r="CC1182" s="1"/>
      <c r="CD1182" s="1"/>
      <c r="CE1182" s="1"/>
      <c r="CF1182" s="1"/>
      <c r="CG1182" s="1"/>
      <c r="CH1182" s="1"/>
      <c r="CI1182" s="1"/>
      <c r="CJ1182" s="1"/>
      <c r="CK1182" s="1"/>
      <c r="CL1182" s="1"/>
      <c r="CM1182" s="1"/>
      <c r="CN1182" s="1"/>
      <c r="CO1182" s="1"/>
      <c r="CP1182" s="1"/>
      <c r="CQ1182" s="1"/>
      <c r="CR1182" s="1"/>
      <c r="CS1182" s="1"/>
      <c r="CT1182" s="1"/>
      <c r="CU1182" s="1"/>
      <c r="CV1182" s="1"/>
      <c r="CW1182" s="1"/>
      <c r="CX1182" s="1"/>
      <c r="CY1182" s="1"/>
      <c r="CZ1182" s="1"/>
      <c r="DA1182" s="1"/>
      <c r="DB1182" s="1"/>
      <c r="DC1182" s="1"/>
      <c r="DD1182" s="1"/>
      <c r="DE1182" s="1"/>
      <c r="DF1182" s="1"/>
      <c r="DG1182" s="1"/>
      <c r="DH1182" s="1"/>
      <c r="DI1182" s="1"/>
      <c r="DJ1182" s="1"/>
      <c r="DK1182" s="1"/>
      <c r="DL1182" s="1"/>
      <c r="DM1182" s="1"/>
      <c r="DN1182" s="1"/>
      <c r="DO1182" s="1"/>
    </row>
    <row r="1183" spans="1:119" x14ac:dyDescent="0.2">
      <c r="A1183" s="36"/>
      <c r="B1183" s="36"/>
      <c r="C1183" s="36"/>
      <c r="D1183" s="36"/>
      <c r="E1183" s="36"/>
      <c r="F1183" s="36"/>
      <c r="G1183" s="36"/>
      <c r="H1183" s="36"/>
      <c r="I1183" s="36"/>
      <c r="J1183" s="36"/>
      <c r="K1183" s="36"/>
      <c r="L1183" s="36"/>
      <c r="M1183" s="36"/>
      <c r="N1183" s="36"/>
      <c r="O1183" s="36"/>
      <c r="P1183" s="36"/>
      <c r="Q1183" s="36"/>
      <c r="R1183" s="36"/>
      <c r="S1183" s="36"/>
      <c r="T1183" s="36"/>
      <c r="U1183" s="36"/>
      <c r="V1183" s="36"/>
      <c r="W1183" s="36"/>
      <c r="X1183" s="36"/>
      <c r="BS1183" s="1"/>
      <c r="BT1183" s="1"/>
      <c r="BU1183" s="1"/>
      <c r="BV1183" s="1"/>
      <c r="BW1183" s="1"/>
      <c r="BX1183" s="1"/>
      <c r="BY1183" s="1"/>
      <c r="BZ1183" s="1"/>
      <c r="CA1183" s="1"/>
      <c r="CB1183" s="1"/>
      <c r="CC1183" s="1"/>
      <c r="CD1183" s="1"/>
      <c r="CE1183" s="1"/>
      <c r="CF1183" s="1"/>
      <c r="CG1183" s="1"/>
      <c r="CH1183" s="1"/>
      <c r="CI1183" s="1"/>
      <c r="CJ1183" s="1"/>
      <c r="CK1183" s="1"/>
      <c r="CL1183" s="1"/>
      <c r="CM1183" s="1"/>
      <c r="CN1183" s="1"/>
      <c r="CO1183" s="1"/>
      <c r="CP1183" s="1"/>
      <c r="CQ1183" s="1"/>
      <c r="CR1183" s="1"/>
      <c r="CS1183" s="1"/>
      <c r="CT1183" s="1"/>
      <c r="CU1183" s="1"/>
      <c r="CV1183" s="1"/>
      <c r="CW1183" s="1"/>
      <c r="CX1183" s="1"/>
      <c r="CY1183" s="1"/>
      <c r="CZ1183" s="1"/>
      <c r="DA1183" s="1"/>
      <c r="DB1183" s="1"/>
      <c r="DC1183" s="1"/>
      <c r="DD1183" s="1"/>
      <c r="DE1183" s="1"/>
      <c r="DF1183" s="1"/>
      <c r="DG1183" s="1"/>
      <c r="DH1183" s="1"/>
      <c r="DI1183" s="1"/>
      <c r="DJ1183" s="1"/>
      <c r="DK1183" s="1"/>
      <c r="DL1183" s="1"/>
      <c r="DM1183" s="1"/>
      <c r="DN1183" s="1"/>
      <c r="DO1183" s="1"/>
    </row>
    <row r="1184" spans="1:119" x14ac:dyDescent="0.2">
      <c r="A1184" s="36"/>
      <c r="B1184" s="36"/>
      <c r="C1184" s="36"/>
      <c r="D1184" s="36"/>
      <c r="E1184" s="36"/>
      <c r="F1184" s="36"/>
      <c r="G1184" s="36"/>
      <c r="H1184" s="36"/>
      <c r="I1184" s="36"/>
      <c r="J1184" s="36"/>
      <c r="K1184" s="36"/>
      <c r="L1184" s="36"/>
      <c r="M1184" s="36"/>
      <c r="N1184" s="36"/>
      <c r="O1184" s="36"/>
      <c r="P1184" s="36"/>
      <c r="Q1184" s="36"/>
      <c r="R1184" s="36"/>
      <c r="S1184" s="36"/>
      <c r="T1184" s="36"/>
      <c r="U1184" s="36"/>
      <c r="V1184" s="36"/>
      <c r="W1184" s="36"/>
      <c r="X1184" s="36"/>
      <c r="BS1184" s="1"/>
      <c r="BT1184" s="1"/>
      <c r="BU1184" s="1"/>
      <c r="BV1184" s="1"/>
      <c r="BW1184" s="1"/>
      <c r="BX1184" s="1"/>
      <c r="BY1184" s="1"/>
      <c r="BZ1184" s="1"/>
      <c r="CA1184" s="1"/>
      <c r="CB1184" s="1"/>
      <c r="CC1184" s="1"/>
      <c r="CD1184" s="1"/>
      <c r="CE1184" s="1"/>
      <c r="CF1184" s="1"/>
      <c r="CG1184" s="1"/>
      <c r="CH1184" s="1"/>
      <c r="CI1184" s="1"/>
      <c r="CJ1184" s="1"/>
      <c r="CK1184" s="1"/>
      <c r="CL1184" s="1"/>
      <c r="CM1184" s="1"/>
      <c r="CN1184" s="1"/>
      <c r="CO1184" s="1"/>
      <c r="CP1184" s="1"/>
      <c r="CQ1184" s="1"/>
      <c r="CR1184" s="1"/>
      <c r="CS1184" s="1"/>
      <c r="CT1184" s="1"/>
      <c r="CU1184" s="1"/>
      <c r="CV1184" s="1"/>
      <c r="CW1184" s="1"/>
      <c r="CX1184" s="1"/>
      <c r="CY1184" s="1"/>
      <c r="CZ1184" s="1"/>
      <c r="DA1184" s="1"/>
      <c r="DB1184" s="1"/>
      <c r="DC1184" s="1"/>
      <c r="DD1184" s="1"/>
      <c r="DE1184" s="1"/>
      <c r="DF1184" s="1"/>
      <c r="DG1184" s="1"/>
      <c r="DH1184" s="1"/>
      <c r="DI1184" s="1"/>
      <c r="DJ1184" s="1"/>
      <c r="DK1184" s="1"/>
      <c r="DL1184" s="1"/>
      <c r="DM1184" s="1"/>
      <c r="DN1184" s="1"/>
      <c r="DO1184" s="1"/>
    </row>
    <row r="1185" spans="1:119" x14ac:dyDescent="0.2">
      <c r="A1185" s="36"/>
      <c r="B1185" s="36"/>
      <c r="C1185" s="36"/>
      <c r="D1185" s="36"/>
      <c r="E1185" s="36"/>
      <c r="F1185" s="36"/>
      <c r="G1185" s="36"/>
      <c r="H1185" s="36"/>
      <c r="I1185" s="36"/>
      <c r="J1185" s="36"/>
      <c r="K1185" s="36"/>
      <c r="L1185" s="36"/>
      <c r="M1185" s="36"/>
      <c r="N1185" s="36"/>
      <c r="O1185" s="36"/>
      <c r="P1185" s="36"/>
      <c r="Q1185" s="36"/>
      <c r="R1185" s="36"/>
      <c r="S1185" s="36"/>
      <c r="T1185" s="36"/>
      <c r="U1185" s="36"/>
      <c r="V1185" s="36"/>
      <c r="W1185" s="36"/>
      <c r="X1185" s="36"/>
      <c r="BS1185" s="1"/>
      <c r="BT1185" s="1"/>
      <c r="BU1185" s="1"/>
      <c r="BV1185" s="1"/>
      <c r="BW1185" s="1"/>
      <c r="BX1185" s="1"/>
      <c r="BY1185" s="1"/>
      <c r="BZ1185" s="1"/>
      <c r="CA1185" s="1"/>
      <c r="CB1185" s="1"/>
      <c r="CC1185" s="1"/>
      <c r="CD1185" s="1"/>
      <c r="CE1185" s="1"/>
      <c r="CF1185" s="1"/>
      <c r="CG1185" s="1"/>
      <c r="CH1185" s="1"/>
      <c r="CI1185" s="1"/>
      <c r="CJ1185" s="1"/>
      <c r="CK1185" s="1"/>
      <c r="CL1185" s="1"/>
      <c r="CM1185" s="1"/>
      <c r="CN1185" s="1"/>
      <c r="CO1185" s="1"/>
      <c r="CP1185" s="1"/>
      <c r="CQ1185" s="1"/>
      <c r="CR1185" s="1"/>
      <c r="CS1185" s="1"/>
      <c r="CT1185" s="1"/>
      <c r="CU1185" s="1"/>
      <c r="CV1185" s="1"/>
      <c r="CW1185" s="1"/>
      <c r="CX1185" s="1"/>
      <c r="CY1185" s="1"/>
      <c r="CZ1185" s="1"/>
      <c r="DA1185" s="1"/>
      <c r="DB1185" s="1"/>
      <c r="DC1185" s="1"/>
      <c r="DD1185" s="1"/>
      <c r="DE1185" s="1"/>
      <c r="DF1185" s="1"/>
      <c r="DG1185" s="1"/>
      <c r="DH1185" s="1"/>
      <c r="DI1185" s="1"/>
      <c r="DJ1185" s="1"/>
      <c r="DK1185" s="1"/>
      <c r="DL1185" s="1"/>
      <c r="DM1185" s="1"/>
      <c r="DN1185" s="1"/>
      <c r="DO1185" s="1"/>
    </row>
    <row r="1186" spans="1:119" x14ac:dyDescent="0.2">
      <c r="A1186" s="36"/>
      <c r="B1186" s="36"/>
      <c r="C1186" s="36"/>
      <c r="D1186" s="36"/>
      <c r="E1186" s="36"/>
      <c r="F1186" s="36"/>
      <c r="G1186" s="36"/>
      <c r="H1186" s="36"/>
      <c r="I1186" s="36"/>
      <c r="J1186" s="36"/>
      <c r="K1186" s="36"/>
      <c r="L1186" s="36"/>
      <c r="M1186" s="36"/>
      <c r="N1186" s="36"/>
      <c r="O1186" s="36"/>
      <c r="P1186" s="36"/>
      <c r="Q1186" s="36"/>
      <c r="R1186" s="36"/>
      <c r="S1186" s="36"/>
      <c r="T1186" s="36"/>
      <c r="U1186" s="36"/>
      <c r="V1186" s="36"/>
      <c r="W1186" s="36"/>
      <c r="X1186" s="36"/>
      <c r="BS1186" s="1"/>
      <c r="BT1186" s="1"/>
      <c r="BU1186" s="1"/>
      <c r="BV1186" s="1"/>
      <c r="BW1186" s="1"/>
      <c r="BX1186" s="1"/>
      <c r="BY1186" s="1"/>
      <c r="BZ1186" s="1"/>
      <c r="CA1186" s="1"/>
      <c r="CB1186" s="1"/>
      <c r="CC1186" s="1"/>
      <c r="CD1186" s="1"/>
      <c r="CE1186" s="1"/>
      <c r="CF1186" s="1"/>
      <c r="CG1186" s="1"/>
      <c r="CH1186" s="1"/>
      <c r="CI1186" s="1"/>
      <c r="CJ1186" s="1"/>
      <c r="CK1186" s="1"/>
      <c r="CL1186" s="1"/>
      <c r="CM1186" s="1"/>
      <c r="CN1186" s="1"/>
      <c r="CO1186" s="1"/>
      <c r="CP1186" s="1"/>
      <c r="CQ1186" s="1"/>
      <c r="CR1186" s="1"/>
      <c r="CS1186" s="1"/>
      <c r="CT1186" s="1"/>
      <c r="CU1186" s="1"/>
      <c r="CV1186" s="1"/>
      <c r="CW1186" s="1"/>
      <c r="CX1186" s="1"/>
      <c r="CY1186" s="1"/>
      <c r="CZ1186" s="1"/>
      <c r="DA1186" s="1"/>
      <c r="DB1186" s="1"/>
      <c r="DC1186" s="1"/>
      <c r="DD1186" s="1"/>
      <c r="DE1186" s="1"/>
      <c r="DF1186" s="1"/>
      <c r="DG1186" s="1"/>
      <c r="DH1186" s="1"/>
      <c r="DI1186" s="1"/>
      <c r="DJ1186" s="1"/>
      <c r="DK1186" s="1"/>
      <c r="DL1186" s="1"/>
      <c r="DM1186" s="1"/>
      <c r="DN1186" s="1"/>
      <c r="DO1186" s="1"/>
    </row>
    <row r="1187" spans="1:119" x14ac:dyDescent="0.2">
      <c r="A1187" s="36"/>
      <c r="B1187" s="36"/>
      <c r="C1187" s="36"/>
      <c r="D1187" s="36"/>
      <c r="E1187" s="36"/>
      <c r="F1187" s="36"/>
      <c r="G1187" s="36"/>
      <c r="H1187" s="36"/>
      <c r="I1187" s="36"/>
      <c r="J1187" s="36"/>
      <c r="K1187" s="36"/>
      <c r="L1187" s="36"/>
      <c r="M1187" s="36"/>
      <c r="N1187" s="36"/>
      <c r="O1187" s="36"/>
      <c r="P1187" s="36"/>
      <c r="Q1187" s="36"/>
      <c r="R1187" s="36"/>
      <c r="S1187" s="36"/>
      <c r="T1187" s="36"/>
      <c r="U1187" s="36"/>
      <c r="V1187" s="36"/>
      <c r="W1187" s="36"/>
      <c r="X1187" s="36"/>
      <c r="BS1187" s="1"/>
      <c r="BT1187" s="1"/>
      <c r="BU1187" s="1"/>
      <c r="BV1187" s="1"/>
      <c r="BW1187" s="1"/>
      <c r="BX1187" s="1"/>
      <c r="BY1187" s="1"/>
      <c r="BZ1187" s="1"/>
      <c r="CA1187" s="1"/>
      <c r="CB1187" s="1"/>
      <c r="CC1187" s="1"/>
      <c r="CD1187" s="1"/>
      <c r="CE1187" s="1"/>
      <c r="CF1187" s="1"/>
      <c r="CG1187" s="1"/>
      <c r="CH1187" s="1"/>
      <c r="CI1187" s="1"/>
      <c r="CJ1187" s="1"/>
      <c r="CK1187" s="1"/>
      <c r="CL1187" s="1"/>
      <c r="CM1187" s="1"/>
      <c r="CN1187" s="1"/>
      <c r="CO1187" s="1"/>
      <c r="CP1187" s="1"/>
      <c r="CQ1187" s="1"/>
      <c r="CR1187" s="1"/>
      <c r="CS1187" s="1"/>
      <c r="CT1187" s="1"/>
      <c r="CU1187" s="1"/>
      <c r="CV1187" s="1"/>
      <c r="CW1187" s="1"/>
      <c r="CX1187" s="1"/>
      <c r="CY1187" s="1"/>
      <c r="CZ1187" s="1"/>
      <c r="DA1187" s="1"/>
      <c r="DB1187" s="1"/>
      <c r="DC1187" s="1"/>
      <c r="DD1187" s="1"/>
      <c r="DE1187" s="1"/>
      <c r="DF1187" s="1"/>
      <c r="DG1187" s="1"/>
      <c r="DH1187" s="1"/>
      <c r="DI1187" s="1"/>
      <c r="DJ1187" s="1"/>
      <c r="DK1187" s="1"/>
      <c r="DL1187" s="1"/>
      <c r="DM1187" s="1"/>
      <c r="DN1187" s="1"/>
      <c r="DO1187" s="1"/>
    </row>
    <row r="1188" spans="1:119" x14ac:dyDescent="0.2">
      <c r="A1188" s="36"/>
      <c r="B1188" s="36"/>
      <c r="C1188" s="36"/>
      <c r="D1188" s="36"/>
      <c r="E1188" s="36"/>
      <c r="F1188" s="36"/>
      <c r="G1188" s="36"/>
      <c r="H1188" s="36"/>
      <c r="I1188" s="36"/>
      <c r="J1188" s="36"/>
      <c r="K1188" s="36"/>
      <c r="L1188" s="36"/>
      <c r="M1188" s="36"/>
      <c r="N1188" s="36"/>
      <c r="O1188" s="36"/>
      <c r="P1188" s="36"/>
      <c r="Q1188" s="36"/>
      <c r="R1188" s="36"/>
      <c r="S1188" s="36"/>
      <c r="T1188" s="36"/>
      <c r="U1188" s="36"/>
      <c r="V1188" s="36"/>
      <c r="W1188" s="36"/>
      <c r="X1188" s="36"/>
      <c r="BS1188" s="1"/>
      <c r="BT1188" s="1"/>
      <c r="BU1188" s="1"/>
      <c r="BV1188" s="1"/>
      <c r="BW1188" s="1"/>
      <c r="BX1188" s="1"/>
      <c r="BY1188" s="1"/>
      <c r="BZ1188" s="1"/>
      <c r="CA1188" s="1"/>
      <c r="CB1188" s="1"/>
      <c r="CC1188" s="1"/>
      <c r="CD1188" s="1"/>
      <c r="CE1188" s="1"/>
      <c r="CF1188" s="1"/>
      <c r="CG1188" s="1"/>
      <c r="CH1188" s="1"/>
      <c r="CI1188" s="1"/>
      <c r="CJ1188" s="1"/>
      <c r="CK1188" s="1"/>
      <c r="CL1188" s="1"/>
      <c r="CM1188" s="1"/>
      <c r="CN1188" s="1"/>
      <c r="CO1188" s="1"/>
      <c r="CP1188" s="1"/>
      <c r="CQ1188" s="1"/>
      <c r="CR1188" s="1"/>
      <c r="CS1188" s="1"/>
      <c r="CT1188" s="1"/>
      <c r="CU1188" s="1"/>
      <c r="CV1188" s="1"/>
      <c r="CW1188" s="1"/>
      <c r="CX1188" s="1"/>
      <c r="CY1188" s="1"/>
      <c r="CZ1188" s="1"/>
      <c r="DA1188" s="1"/>
      <c r="DB1188" s="1"/>
      <c r="DC1188" s="1"/>
      <c r="DD1188" s="1"/>
      <c r="DE1188" s="1"/>
      <c r="DF1188" s="1"/>
      <c r="DG1188" s="1"/>
      <c r="DH1188" s="1"/>
      <c r="DI1188" s="1"/>
      <c r="DJ1188" s="1"/>
      <c r="DK1188" s="1"/>
      <c r="DL1188" s="1"/>
      <c r="DM1188" s="1"/>
      <c r="DN1188" s="1"/>
      <c r="DO1188" s="1"/>
    </row>
    <row r="1189" spans="1:119" x14ac:dyDescent="0.2">
      <c r="A1189" s="36"/>
      <c r="B1189" s="36"/>
      <c r="C1189" s="36"/>
      <c r="D1189" s="36"/>
      <c r="E1189" s="36"/>
      <c r="F1189" s="36"/>
      <c r="G1189" s="36"/>
      <c r="H1189" s="36"/>
      <c r="I1189" s="36"/>
      <c r="J1189" s="36"/>
      <c r="K1189" s="36"/>
      <c r="L1189" s="36"/>
      <c r="M1189" s="36"/>
      <c r="N1189" s="36"/>
      <c r="O1189" s="36"/>
      <c r="P1189" s="36"/>
      <c r="Q1189" s="36"/>
      <c r="R1189" s="36"/>
      <c r="S1189" s="36"/>
      <c r="T1189" s="36"/>
      <c r="U1189" s="36"/>
      <c r="V1189" s="36"/>
      <c r="W1189" s="36"/>
      <c r="X1189" s="36"/>
      <c r="BS1189" s="1"/>
      <c r="BT1189" s="1"/>
      <c r="BU1189" s="1"/>
      <c r="BV1189" s="1"/>
      <c r="BW1189" s="1"/>
      <c r="BX1189" s="1"/>
      <c r="BY1189" s="1"/>
      <c r="BZ1189" s="1"/>
      <c r="CA1189" s="1"/>
      <c r="CB1189" s="1"/>
      <c r="CC1189" s="1"/>
      <c r="CD1189" s="1"/>
      <c r="CE1189" s="1"/>
      <c r="CF1189" s="1"/>
      <c r="CG1189" s="1"/>
      <c r="CH1189" s="1"/>
      <c r="CI1189" s="1"/>
      <c r="CJ1189" s="1"/>
      <c r="CK1189" s="1"/>
      <c r="CL1189" s="1"/>
      <c r="CM1189" s="1"/>
      <c r="CN1189" s="1"/>
      <c r="CO1189" s="1"/>
      <c r="CP1189" s="1"/>
      <c r="CQ1189" s="1"/>
      <c r="CR1189" s="1"/>
      <c r="CS1189" s="1"/>
      <c r="CT1189" s="1"/>
      <c r="CU1189" s="1"/>
      <c r="CV1189" s="1"/>
      <c r="CW1189" s="1"/>
      <c r="CX1189" s="1"/>
      <c r="CY1189" s="1"/>
      <c r="CZ1189" s="1"/>
      <c r="DA1189" s="1"/>
      <c r="DB1189" s="1"/>
      <c r="DC1189" s="1"/>
      <c r="DD1189" s="1"/>
      <c r="DE1189" s="1"/>
      <c r="DF1189" s="1"/>
      <c r="DG1189" s="1"/>
      <c r="DH1189" s="1"/>
      <c r="DI1189" s="1"/>
      <c r="DJ1189" s="1"/>
      <c r="DK1189" s="1"/>
      <c r="DL1189" s="1"/>
      <c r="DM1189" s="1"/>
      <c r="DN1189" s="1"/>
      <c r="DO1189" s="1"/>
    </row>
    <row r="1190" spans="1:119" x14ac:dyDescent="0.2">
      <c r="A1190" s="36"/>
      <c r="B1190" s="36"/>
      <c r="C1190" s="36"/>
      <c r="D1190" s="36"/>
      <c r="E1190" s="36"/>
      <c r="F1190" s="36"/>
      <c r="G1190" s="36"/>
      <c r="H1190" s="36"/>
      <c r="I1190" s="36"/>
      <c r="J1190" s="36"/>
      <c r="K1190" s="36"/>
      <c r="L1190" s="36"/>
      <c r="M1190" s="36"/>
      <c r="N1190" s="36"/>
      <c r="O1190" s="36"/>
      <c r="P1190" s="36"/>
      <c r="Q1190" s="36"/>
      <c r="R1190" s="36"/>
      <c r="S1190" s="36"/>
      <c r="T1190" s="36"/>
      <c r="U1190" s="36"/>
      <c r="V1190" s="36"/>
      <c r="W1190" s="36"/>
      <c r="X1190" s="36"/>
      <c r="BS1190" s="1"/>
      <c r="BT1190" s="1"/>
      <c r="BU1190" s="1"/>
      <c r="BV1190" s="1"/>
      <c r="BW1190" s="1"/>
      <c r="BX1190" s="1"/>
      <c r="BY1190" s="1"/>
      <c r="BZ1190" s="1"/>
      <c r="CA1190" s="1"/>
      <c r="CB1190" s="1"/>
      <c r="CC1190" s="1"/>
      <c r="CD1190" s="1"/>
      <c r="CE1190" s="1"/>
      <c r="CF1190" s="1"/>
      <c r="CG1190" s="1"/>
      <c r="CH1190" s="1"/>
      <c r="CI1190" s="1"/>
      <c r="CJ1190" s="1"/>
      <c r="CK1190" s="1"/>
      <c r="CL1190" s="1"/>
      <c r="CM1190" s="1"/>
      <c r="CN1190" s="1"/>
      <c r="CO1190" s="1"/>
      <c r="CP1190" s="1"/>
      <c r="CQ1190" s="1"/>
      <c r="CR1190" s="1"/>
      <c r="CS1190" s="1"/>
      <c r="CT1190" s="1"/>
      <c r="CU1190" s="1"/>
      <c r="CV1190" s="1"/>
      <c r="CW1190" s="1"/>
      <c r="CX1190" s="1"/>
      <c r="CY1190" s="1"/>
      <c r="CZ1190" s="1"/>
      <c r="DA1190" s="1"/>
      <c r="DB1190" s="1"/>
      <c r="DC1190" s="1"/>
      <c r="DD1190" s="1"/>
      <c r="DE1190" s="1"/>
      <c r="DF1190" s="1"/>
      <c r="DG1190" s="1"/>
      <c r="DH1190" s="1"/>
      <c r="DI1190" s="1"/>
      <c r="DJ1190" s="1"/>
      <c r="DK1190" s="1"/>
      <c r="DL1190" s="1"/>
      <c r="DM1190" s="1"/>
      <c r="DN1190" s="1"/>
      <c r="DO1190" s="1"/>
    </row>
    <row r="1191" spans="1:119" x14ac:dyDescent="0.2">
      <c r="A1191" s="36"/>
      <c r="B1191" s="36"/>
      <c r="C1191" s="36"/>
      <c r="D1191" s="36"/>
      <c r="E1191" s="36"/>
      <c r="F1191" s="36"/>
      <c r="G1191" s="36"/>
      <c r="H1191" s="36"/>
      <c r="I1191" s="36"/>
      <c r="J1191" s="36"/>
      <c r="K1191" s="36"/>
      <c r="L1191" s="36"/>
      <c r="M1191" s="36"/>
      <c r="N1191" s="36"/>
      <c r="O1191" s="36"/>
      <c r="P1191" s="36"/>
      <c r="Q1191" s="36"/>
      <c r="R1191" s="36"/>
      <c r="S1191" s="36"/>
      <c r="T1191" s="36"/>
      <c r="U1191" s="36"/>
      <c r="V1191" s="36"/>
      <c r="W1191" s="36"/>
      <c r="X1191" s="36"/>
      <c r="BS1191" s="1"/>
      <c r="BT1191" s="1"/>
      <c r="BU1191" s="1"/>
      <c r="BV1191" s="1"/>
      <c r="BW1191" s="1"/>
      <c r="BX1191" s="1"/>
      <c r="BY1191" s="1"/>
      <c r="BZ1191" s="1"/>
      <c r="CA1191" s="1"/>
      <c r="CB1191" s="1"/>
      <c r="CC1191" s="1"/>
      <c r="CD1191" s="1"/>
      <c r="CE1191" s="1"/>
      <c r="CF1191" s="1"/>
      <c r="CG1191" s="1"/>
      <c r="CH1191" s="1"/>
      <c r="CI1191" s="1"/>
      <c r="CJ1191" s="1"/>
      <c r="CK1191" s="1"/>
      <c r="CL1191" s="1"/>
      <c r="CM1191" s="1"/>
      <c r="CN1191" s="1"/>
      <c r="CO1191" s="1"/>
      <c r="CP1191" s="1"/>
      <c r="CQ1191" s="1"/>
      <c r="CR1191" s="1"/>
      <c r="CS1191" s="1"/>
      <c r="CT1191" s="1"/>
      <c r="CU1191" s="1"/>
      <c r="CV1191" s="1"/>
      <c r="CW1191" s="1"/>
      <c r="CX1191" s="1"/>
      <c r="CY1191" s="1"/>
      <c r="CZ1191" s="1"/>
      <c r="DA1191" s="1"/>
      <c r="DB1191" s="1"/>
      <c r="DC1191" s="1"/>
      <c r="DD1191" s="1"/>
      <c r="DE1191" s="1"/>
      <c r="DF1191" s="1"/>
      <c r="DG1191" s="1"/>
      <c r="DH1191" s="1"/>
      <c r="DI1191" s="1"/>
      <c r="DJ1191" s="1"/>
      <c r="DK1191" s="1"/>
      <c r="DL1191" s="1"/>
      <c r="DM1191" s="1"/>
      <c r="DN1191" s="1"/>
      <c r="DO1191" s="1"/>
    </row>
    <row r="1192" spans="1:119" x14ac:dyDescent="0.2">
      <c r="A1192" s="36"/>
      <c r="B1192" s="36"/>
      <c r="C1192" s="36"/>
      <c r="D1192" s="36"/>
      <c r="E1192" s="36"/>
      <c r="F1192" s="36"/>
      <c r="G1192" s="36"/>
      <c r="H1192" s="36"/>
      <c r="I1192" s="36"/>
      <c r="J1192" s="36"/>
      <c r="K1192" s="36"/>
      <c r="L1192" s="36"/>
      <c r="M1192" s="36"/>
      <c r="N1192" s="36"/>
      <c r="O1192" s="36"/>
      <c r="P1192" s="36"/>
      <c r="Q1192" s="36"/>
      <c r="R1192" s="36"/>
      <c r="S1192" s="36"/>
      <c r="T1192" s="36"/>
      <c r="U1192" s="36"/>
      <c r="V1192" s="36"/>
      <c r="W1192" s="36"/>
      <c r="X1192" s="36"/>
      <c r="BS1192" s="1"/>
      <c r="BT1192" s="1"/>
      <c r="BU1192" s="1"/>
      <c r="BV1192" s="1"/>
      <c r="BW1192" s="1"/>
      <c r="BX1192" s="1"/>
      <c r="BY1192" s="1"/>
      <c r="BZ1192" s="1"/>
      <c r="CA1192" s="1"/>
      <c r="CB1192" s="1"/>
      <c r="CC1192" s="1"/>
      <c r="CD1192" s="1"/>
      <c r="CE1192" s="1"/>
      <c r="CF1192" s="1"/>
      <c r="CG1192" s="1"/>
      <c r="CH1192" s="1"/>
      <c r="CI1192" s="1"/>
      <c r="CJ1192" s="1"/>
      <c r="CK1192" s="1"/>
      <c r="CL1192" s="1"/>
      <c r="CM1192" s="1"/>
      <c r="CN1192" s="1"/>
      <c r="CO1192" s="1"/>
      <c r="CP1192" s="1"/>
      <c r="CQ1192" s="1"/>
      <c r="CR1192" s="1"/>
      <c r="CS1192" s="1"/>
      <c r="CT1192" s="1"/>
      <c r="CU1192" s="1"/>
      <c r="CV1192" s="1"/>
      <c r="CW1192" s="1"/>
      <c r="CX1192" s="1"/>
      <c r="CY1192" s="1"/>
      <c r="CZ1192" s="1"/>
      <c r="DA1192" s="1"/>
      <c r="DB1192" s="1"/>
      <c r="DC1192" s="1"/>
      <c r="DD1192" s="1"/>
      <c r="DE1192" s="1"/>
      <c r="DF1192" s="1"/>
      <c r="DG1192" s="1"/>
      <c r="DH1192" s="1"/>
      <c r="DI1192" s="1"/>
      <c r="DJ1192" s="1"/>
      <c r="DK1192" s="1"/>
      <c r="DL1192" s="1"/>
      <c r="DM1192" s="1"/>
      <c r="DN1192" s="1"/>
      <c r="DO1192" s="1"/>
    </row>
    <row r="1193" spans="1:119" x14ac:dyDescent="0.2">
      <c r="A1193" s="36"/>
      <c r="B1193" s="36"/>
      <c r="C1193" s="36"/>
      <c r="D1193" s="36"/>
      <c r="E1193" s="36"/>
      <c r="F1193" s="36"/>
      <c r="G1193" s="36"/>
      <c r="H1193" s="36"/>
      <c r="I1193" s="36"/>
      <c r="J1193" s="36"/>
      <c r="K1193" s="36"/>
      <c r="L1193" s="36"/>
      <c r="M1193" s="36"/>
      <c r="N1193" s="36"/>
      <c r="O1193" s="36"/>
      <c r="P1193" s="36"/>
      <c r="Q1193" s="36"/>
      <c r="R1193" s="36"/>
      <c r="S1193" s="36"/>
      <c r="T1193" s="36"/>
      <c r="U1193" s="36"/>
      <c r="V1193" s="36"/>
      <c r="W1193" s="36"/>
      <c r="X1193" s="36"/>
      <c r="BS1193" s="1"/>
      <c r="BT1193" s="1"/>
      <c r="BU1193" s="1"/>
      <c r="BV1193" s="1"/>
      <c r="BW1193" s="1"/>
      <c r="BX1193" s="1"/>
      <c r="BY1193" s="1"/>
      <c r="BZ1193" s="1"/>
      <c r="CA1193" s="1"/>
      <c r="CB1193" s="1"/>
      <c r="CC1193" s="1"/>
      <c r="CD1193" s="1"/>
      <c r="CE1193" s="1"/>
      <c r="CF1193" s="1"/>
      <c r="CG1193" s="1"/>
      <c r="CH1193" s="1"/>
      <c r="CI1193" s="1"/>
      <c r="CJ1193" s="1"/>
      <c r="CK1193" s="1"/>
      <c r="CL1193" s="1"/>
      <c r="CM1193" s="1"/>
      <c r="CN1193" s="1"/>
      <c r="CO1193" s="1"/>
      <c r="CP1193" s="1"/>
      <c r="CQ1193" s="1"/>
      <c r="CR1193" s="1"/>
      <c r="CS1193" s="1"/>
      <c r="CT1193" s="1"/>
      <c r="CU1193" s="1"/>
      <c r="CV1193" s="1"/>
      <c r="CW1193" s="1"/>
      <c r="CX1193" s="1"/>
      <c r="CY1193" s="1"/>
      <c r="CZ1193" s="1"/>
      <c r="DA1193" s="1"/>
      <c r="DB1193" s="1"/>
      <c r="DC1193" s="1"/>
      <c r="DD1193" s="1"/>
      <c r="DE1193" s="1"/>
      <c r="DF1193" s="1"/>
      <c r="DG1193" s="1"/>
      <c r="DH1193" s="1"/>
      <c r="DI1193" s="1"/>
      <c r="DJ1193" s="1"/>
      <c r="DK1193" s="1"/>
      <c r="DL1193" s="1"/>
      <c r="DM1193" s="1"/>
      <c r="DN1193" s="1"/>
      <c r="DO1193" s="1"/>
    </row>
    <row r="1194" spans="1:119" x14ac:dyDescent="0.2">
      <c r="A1194" s="36"/>
      <c r="B1194" s="36"/>
      <c r="C1194" s="36"/>
      <c r="D1194" s="36"/>
      <c r="E1194" s="36"/>
      <c r="F1194" s="36"/>
      <c r="G1194" s="36"/>
      <c r="H1194" s="36"/>
      <c r="I1194" s="36"/>
      <c r="J1194" s="36"/>
      <c r="K1194" s="36"/>
      <c r="L1194" s="36"/>
      <c r="M1194" s="36"/>
      <c r="N1194" s="36"/>
      <c r="O1194" s="36"/>
      <c r="P1194" s="36"/>
      <c r="Q1194" s="36"/>
      <c r="R1194" s="36"/>
      <c r="S1194" s="36"/>
      <c r="T1194" s="36"/>
      <c r="U1194" s="36"/>
      <c r="V1194" s="36"/>
      <c r="W1194" s="36"/>
      <c r="X1194" s="36"/>
      <c r="BS1194" s="1"/>
      <c r="BT1194" s="1"/>
      <c r="BU1194" s="1"/>
      <c r="BV1194" s="1"/>
      <c r="BW1194" s="1"/>
      <c r="BX1194" s="1"/>
      <c r="BY1194" s="1"/>
      <c r="BZ1194" s="1"/>
      <c r="CA1194" s="1"/>
      <c r="CB1194" s="1"/>
      <c r="CC1194" s="1"/>
      <c r="CD1194" s="1"/>
      <c r="CE1194" s="1"/>
      <c r="CF1194" s="1"/>
      <c r="CG1194" s="1"/>
      <c r="CH1194" s="1"/>
      <c r="CI1194" s="1"/>
      <c r="CJ1194" s="1"/>
      <c r="CK1194" s="1"/>
      <c r="CL1194" s="1"/>
      <c r="CM1194" s="1"/>
      <c r="CN1194" s="1"/>
      <c r="CO1194" s="1"/>
      <c r="CP1194" s="1"/>
      <c r="CQ1194" s="1"/>
      <c r="CR1194" s="1"/>
      <c r="CS1194" s="1"/>
      <c r="CT1194" s="1"/>
      <c r="CU1194" s="1"/>
      <c r="CV1194" s="1"/>
      <c r="CW1194" s="1"/>
      <c r="CX1194" s="1"/>
      <c r="CY1194" s="1"/>
      <c r="CZ1194" s="1"/>
      <c r="DA1194" s="1"/>
      <c r="DB1194" s="1"/>
      <c r="DC1194" s="1"/>
      <c r="DD1194" s="1"/>
      <c r="DE1194" s="1"/>
      <c r="DF1194" s="1"/>
      <c r="DG1194" s="1"/>
      <c r="DH1194" s="1"/>
      <c r="DI1194" s="1"/>
      <c r="DJ1194" s="1"/>
      <c r="DK1194" s="1"/>
      <c r="DL1194" s="1"/>
      <c r="DM1194" s="1"/>
      <c r="DN1194" s="1"/>
      <c r="DO1194" s="1"/>
    </row>
    <row r="1195" spans="1:119" x14ac:dyDescent="0.2">
      <c r="A1195" s="36"/>
      <c r="B1195" s="36"/>
      <c r="C1195" s="36"/>
      <c r="D1195" s="36"/>
      <c r="E1195" s="36"/>
      <c r="F1195" s="36"/>
      <c r="G1195" s="36"/>
      <c r="H1195" s="36"/>
      <c r="I1195" s="36"/>
      <c r="J1195" s="36"/>
      <c r="K1195" s="36"/>
      <c r="L1195" s="36"/>
      <c r="M1195" s="36"/>
      <c r="N1195" s="36"/>
      <c r="O1195" s="36"/>
      <c r="P1195" s="36"/>
      <c r="Q1195" s="36"/>
      <c r="R1195" s="36"/>
      <c r="S1195" s="36"/>
      <c r="T1195" s="36"/>
      <c r="U1195" s="36"/>
      <c r="V1195" s="36"/>
      <c r="W1195" s="36"/>
      <c r="X1195" s="36"/>
      <c r="BS1195" s="1"/>
      <c r="BT1195" s="1"/>
      <c r="BU1195" s="1"/>
      <c r="BV1195" s="1"/>
      <c r="BW1195" s="1"/>
      <c r="BX1195" s="1"/>
      <c r="BY1195" s="1"/>
      <c r="BZ1195" s="1"/>
      <c r="CA1195" s="1"/>
      <c r="CB1195" s="1"/>
      <c r="CC1195" s="1"/>
      <c r="CD1195" s="1"/>
      <c r="CE1195" s="1"/>
      <c r="CF1195" s="1"/>
      <c r="CG1195" s="1"/>
      <c r="CH1195" s="1"/>
      <c r="CI1195" s="1"/>
      <c r="CJ1195" s="1"/>
      <c r="CK1195" s="1"/>
      <c r="CL1195" s="1"/>
      <c r="CM1195" s="1"/>
      <c r="CN1195" s="1"/>
      <c r="CO1195" s="1"/>
      <c r="CP1195" s="1"/>
      <c r="CQ1195" s="1"/>
      <c r="CR1195" s="1"/>
      <c r="CS1195" s="1"/>
      <c r="CT1195" s="1"/>
      <c r="CU1195" s="1"/>
      <c r="CV1195" s="1"/>
      <c r="CW1195" s="1"/>
      <c r="CX1195" s="1"/>
      <c r="CY1195" s="1"/>
      <c r="CZ1195" s="1"/>
      <c r="DA1195" s="1"/>
      <c r="DB1195" s="1"/>
      <c r="DC1195" s="1"/>
      <c r="DD1195" s="1"/>
      <c r="DE1195" s="1"/>
      <c r="DF1195" s="1"/>
      <c r="DG1195" s="1"/>
      <c r="DH1195" s="1"/>
      <c r="DI1195" s="1"/>
      <c r="DJ1195" s="1"/>
      <c r="DK1195" s="1"/>
      <c r="DL1195" s="1"/>
      <c r="DM1195" s="1"/>
      <c r="DN1195" s="1"/>
      <c r="DO1195" s="1"/>
    </row>
    <row r="1196" spans="1:119" x14ac:dyDescent="0.2">
      <c r="A1196" s="36"/>
      <c r="B1196" s="36"/>
      <c r="C1196" s="36"/>
      <c r="D1196" s="36"/>
      <c r="E1196" s="36"/>
      <c r="F1196" s="36"/>
      <c r="G1196" s="36"/>
      <c r="H1196" s="36"/>
      <c r="I1196" s="36"/>
      <c r="J1196" s="36"/>
      <c r="K1196" s="36"/>
      <c r="L1196" s="36"/>
      <c r="M1196" s="36"/>
      <c r="N1196" s="36"/>
      <c r="O1196" s="36"/>
      <c r="P1196" s="36"/>
      <c r="Q1196" s="36"/>
      <c r="R1196" s="36"/>
      <c r="S1196" s="36"/>
      <c r="T1196" s="36"/>
      <c r="U1196" s="36"/>
      <c r="V1196" s="36"/>
      <c r="W1196" s="36"/>
      <c r="X1196" s="36"/>
      <c r="BS1196" s="1"/>
      <c r="BT1196" s="1"/>
      <c r="BU1196" s="1"/>
      <c r="BV1196" s="1"/>
      <c r="BW1196" s="1"/>
      <c r="BX1196" s="1"/>
      <c r="BY1196" s="1"/>
      <c r="BZ1196" s="1"/>
      <c r="CA1196" s="1"/>
      <c r="CB1196" s="1"/>
      <c r="CC1196" s="1"/>
      <c r="CD1196" s="1"/>
      <c r="CE1196" s="1"/>
      <c r="CF1196" s="1"/>
      <c r="CG1196" s="1"/>
      <c r="CH1196" s="1"/>
      <c r="CI1196" s="1"/>
      <c r="CJ1196" s="1"/>
      <c r="CK1196" s="1"/>
      <c r="CL1196" s="1"/>
      <c r="CM1196" s="1"/>
      <c r="CN1196" s="1"/>
      <c r="CO1196" s="1"/>
      <c r="CP1196" s="1"/>
      <c r="CQ1196" s="1"/>
      <c r="CR1196" s="1"/>
      <c r="CS1196" s="1"/>
      <c r="CT1196" s="1"/>
      <c r="CU1196" s="1"/>
      <c r="CV1196" s="1"/>
      <c r="CW1196" s="1"/>
      <c r="CX1196" s="1"/>
      <c r="CY1196" s="1"/>
      <c r="CZ1196" s="1"/>
      <c r="DA1196" s="1"/>
      <c r="DB1196" s="1"/>
      <c r="DC1196" s="1"/>
      <c r="DD1196" s="1"/>
      <c r="DE1196" s="1"/>
      <c r="DF1196" s="1"/>
      <c r="DG1196" s="1"/>
      <c r="DH1196" s="1"/>
      <c r="DI1196" s="1"/>
      <c r="DJ1196" s="1"/>
      <c r="DK1196" s="1"/>
      <c r="DL1196" s="1"/>
      <c r="DM1196" s="1"/>
      <c r="DN1196" s="1"/>
      <c r="DO1196" s="1"/>
    </row>
    <row r="1197" spans="1:119" x14ac:dyDescent="0.2">
      <c r="A1197" s="36"/>
      <c r="B1197" s="36"/>
      <c r="C1197" s="36"/>
      <c r="D1197" s="36"/>
      <c r="E1197" s="36"/>
      <c r="F1197" s="36"/>
      <c r="G1197" s="36"/>
      <c r="H1197" s="36"/>
      <c r="I1197" s="36"/>
      <c r="J1197" s="36"/>
      <c r="K1197" s="36"/>
      <c r="L1197" s="36"/>
      <c r="M1197" s="36"/>
      <c r="N1197" s="36"/>
      <c r="O1197" s="36"/>
      <c r="P1197" s="36"/>
      <c r="Q1197" s="36"/>
      <c r="R1197" s="36"/>
      <c r="S1197" s="36"/>
      <c r="T1197" s="36"/>
      <c r="U1197" s="36"/>
      <c r="V1197" s="36"/>
      <c r="W1197" s="36"/>
      <c r="X1197" s="36"/>
      <c r="BS1197" s="1"/>
      <c r="BT1197" s="1"/>
      <c r="BU1197" s="1"/>
      <c r="BV1197" s="1"/>
      <c r="BW1197" s="1"/>
      <c r="BX1197" s="1"/>
      <c r="BY1197" s="1"/>
      <c r="BZ1197" s="1"/>
      <c r="CA1197" s="1"/>
      <c r="CB1197" s="1"/>
      <c r="CC1197" s="1"/>
      <c r="CD1197" s="1"/>
      <c r="CE1197" s="1"/>
      <c r="CF1197" s="1"/>
      <c r="CG1197" s="1"/>
      <c r="CH1197" s="1"/>
      <c r="CI1197" s="1"/>
      <c r="CJ1197" s="1"/>
      <c r="CK1197" s="1"/>
      <c r="CL1197" s="1"/>
      <c r="CM1197" s="1"/>
      <c r="CN1197" s="1"/>
      <c r="CO1197" s="1"/>
      <c r="CP1197" s="1"/>
      <c r="CQ1197" s="1"/>
      <c r="CR1197" s="1"/>
      <c r="CS1197" s="1"/>
      <c r="CT1197" s="1"/>
      <c r="CU1197" s="1"/>
      <c r="CV1197" s="1"/>
      <c r="CW1197" s="1"/>
      <c r="CX1197" s="1"/>
      <c r="CY1197" s="1"/>
      <c r="CZ1197" s="1"/>
      <c r="DA1197" s="1"/>
      <c r="DB1197" s="1"/>
      <c r="DC1197" s="1"/>
      <c r="DD1197" s="1"/>
      <c r="DE1197" s="1"/>
      <c r="DF1197" s="1"/>
      <c r="DG1197" s="1"/>
      <c r="DH1197" s="1"/>
      <c r="DI1197" s="1"/>
      <c r="DJ1197" s="1"/>
      <c r="DK1197" s="1"/>
      <c r="DL1197" s="1"/>
      <c r="DM1197" s="1"/>
      <c r="DN1197" s="1"/>
      <c r="DO1197" s="1"/>
    </row>
    <row r="1198" spans="1:119" x14ac:dyDescent="0.2">
      <c r="A1198" s="36"/>
      <c r="B1198" s="36"/>
      <c r="C1198" s="36"/>
      <c r="D1198" s="36"/>
      <c r="E1198" s="36"/>
      <c r="F1198" s="36"/>
      <c r="G1198" s="36"/>
      <c r="H1198" s="36"/>
      <c r="I1198" s="36"/>
      <c r="J1198" s="36"/>
      <c r="K1198" s="36"/>
      <c r="L1198" s="36"/>
      <c r="M1198" s="36"/>
      <c r="N1198" s="36"/>
      <c r="O1198" s="36"/>
      <c r="P1198" s="36"/>
      <c r="Q1198" s="36"/>
      <c r="R1198" s="36"/>
      <c r="S1198" s="36"/>
      <c r="T1198" s="36"/>
      <c r="U1198" s="36"/>
      <c r="V1198" s="36"/>
      <c r="W1198" s="36"/>
      <c r="X1198" s="36"/>
      <c r="BS1198" s="1"/>
      <c r="BT1198" s="1"/>
      <c r="BU1198" s="1"/>
      <c r="BV1198" s="1"/>
      <c r="BW1198" s="1"/>
      <c r="BX1198" s="1"/>
      <c r="BY1198" s="1"/>
      <c r="BZ1198" s="1"/>
      <c r="CA1198" s="1"/>
      <c r="CB1198" s="1"/>
      <c r="CC1198" s="1"/>
      <c r="CD1198" s="1"/>
      <c r="CE1198" s="1"/>
      <c r="CF1198" s="1"/>
      <c r="CG1198" s="1"/>
      <c r="CH1198" s="1"/>
      <c r="CI1198" s="1"/>
      <c r="CJ1198" s="1"/>
      <c r="CK1198" s="1"/>
      <c r="CL1198" s="1"/>
      <c r="CM1198" s="1"/>
      <c r="CN1198" s="1"/>
      <c r="CO1198" s="1"/>
      <c r="CP1198" s="1"/>
      <c r="CQ1198" s="1"/>
      <c r="CR1198" s="1"/>
      <c r="CS1198" s="1"/>
      <c r="CT1198" s="1"/>
      <c r="CU1198" s="1"/>
      <c r="CV1198" s="1"/>
      <c r="CW1198" s="1"/>
      <c r="CX1198" s="1"/>
      <c r="CY1198" s="1"/>
      <c r="CZ1198" s="1"/>
      <c r="DA1198" s="1"/>
      <c r="DB1198" s="1"/>
      <c r="DC1198" s="1"/>
      <c r="DD1198" s="1"/>
      <c r="DE1198" s="1"/>
      <c r="DF1198" s="1"/>
      <c r="DG1198" s="1"/>
      <c r="DH1198" s="1"/>
      <c r="DI1198" s="1"/>
      <c r="DJ1198" s="1"/>
      <c r="DK1198" s="1"/>
      <c r="DL1198" s="1"/>
      <c r="DM1198" s="1"/>
      <c r="DN1198" s="1"/>
      <c r="DO1198" s="1"/>
    </row>
    <row r="1199" spans="1:119" x14ac:dyDescent="0.2">
      <c r="A1199" s="36"/>
      <c r="B1199" s="36"/>
      <c r="C1199" s="36"/>
      <c r="D1199" s="36"/>
      <c r="E1199" s="36"/>
      <c r="F1199" s="36"/>
      <c r="G1199" s="36"/>
      <c r="H1199" s="36"/>
      <c r="I1199" s="36"/>
      <c r="J1199" s="36"/>
      <c r="K1199" s="36"/>
      <c r="L1199" s="36"/>
      <c r="M1199" s="36"/>
      <c r="N1199" s="36"/>
      <c r="O1199" s="36"/>
      <c r="P1199" s="36"/>
      <c r="Q1199" s="36"/>
      <c r="R1199" s="36"/>
      <c r="S1199" s="36"/>
      <c r="T1199" s="36"/>
      <c r="U1199" s="36"/>
      <c r="V1199" s="36"/>
      <c r="W1199" s="36"/>
      <c r="X1199" s="36"/>
      <c r="BS1199" s="1"/>
      <c r="BT1199" s="1"/>
      <c r="BU1199" s="1"/>
      <c r="BV1199" s="1"/>
      <c r="BW1199" s="1"/>
      <c r="BX1199" s="1"/>
      <c r="BY1199" s="1"/>
      <c r="BZ1199" s="1"/>
      <c r="CA1199" s="1"/>
      <c r="CB1199" s="1"/>
      <c r="CC1199" s="1"/>
      <c r="CD1199" s="1"/>
      <c r="CE1199" s="1"/>
      <c r="CF1199" s="1"/>
      <c r="CG1199" s="1"/>
      <c r="CH1199" s="1"/>
      <c r="CI1199" s="1"/>
      <c r="CJ1199" s="1"/>
      <c r="CK1199" s="1"/>
      <c r="CL1199" s="1"/>
      <c r="CM1199" s="1"/>
      <c r="CN1199" s="1"/>
      <c r="CO1199" s="1"/>
      <c r="CP1199" s="1"/>
      <c r="CQ1199" s="1"/>
      <c r="CR1199" s="1"/>
      <c r="CS1199" s="1"/>
      <c r="CT1199" s="1"/>
      <c r="CU1199" s="1"/>
      <c r="CV1199" s="1"/>
      <c r="CW1199" s="1"/>
      <c r="CX1199" s="1"/>
      <c r="CY1199" s="1"/>
      <c r="CZ1199" s="1"/>
      <c r="DA1199" s="1"/>
      <c r="DB1199" s="1"/>
      <c r="DC1199" s="1"/>
      <c r="DD1199" s="1"/>
      <c r="DE1199" s="1"/>
      <c r="DF1199" s="1"/>
      <c r="DG1199" s="1"/>
      <c r="DH1199" s="1"/>
      <c r="DI1199" s="1"/>
      <c r="DJ1199" s="1"/>
      <c r="DK1199" s="1"/>
      <c r="DL1199" s="1"/>
      <c r="DM1199" s="1"/>
      <c r="DN1199" s="1"/>
      <c r="DO1199" s="1"/>
    </row>
    <row r="1200" spans="1:119" x14ac:dyDescent="0.2">
      <c r="A1200" s="36"/>
      <c r="B1200" s="36"/>
      <c r="C1200" s="36"/>
      <c r="D1200" s="36"/>
      <c r="E1200" s="36"/>
      <c r="F1200" s="36"/>
      <c r="G1200" s="36"/>
      <c r="H1200" s="36"/>
      <c r="I1200" s="36"/>
      <c r="J1200" s="36"/>
      <c r="K1200" s="36"/>
      <c r="L1200" s="36"/>
      <c r="M1200" s="36"/>
      <c r="N1200" s="36"/>
      <c r="O1200" s="36"/>
      <c r="P1200" s="36"/>
      <c r="Q1200" s="36"/>
      <c r="R1200" s="36"/>
      <c r="S1200" s="36"/>
      <c r="T1200" s="36"/>
      <c r="U1200" s="36"/>
      <c r="V1200" s="36"/>
      <c r="W1200" s="36"/>
      <c r="X1200" s="36"/>
      <c r="BS1200" s="1"/>
      <c r="BT1200" s="1"/>
      <c r="BU1200" s="1"/>
      <c r="BV1200" s="1"/>
      <c r="BW1200" s="1"/>
      <c r="BX1200" s="1"/>
      <c r="BY1200" s="1"/>
      <c r="BZ1200" s="1"/>
      <c r="CA1200" s="1"/>
      <c r="CB1200" s="1"/>
      <c r="CC1200" s="1"/>
      <c r="CD1200" s="1"/>
      <c r="CE1200" s="1"/>
      <c r="CF1200" s="1"/>
      <c r="CG1200" s="1"/>
      <c r="CH1200" s="1"/>
      <c r="CI1200" s="1"/>
      <c r="CJ1200" s="1"/>
      <c r="CK1200" s="1"/>
      <c r="CL1200" s="1"/>
      <c r="CM1200" s="1"/>
      <c r="CN1200" s="1"/>
      <c r="CO1200" s="1"/>
      <c r="CP1200" s="1"/>
      <c r="CQ1200" s="1"/>
      <c r="CR1200" s="1"/>
      <c r="CS1200" s="1"/>
      <c r="CT1200" s="1"/>
      <c r="CU1200" s="1"/>
      <c r="CV1200" s="1"/>
      <c r="CW1200" s="1"/>
      <c r="CX1200" s="1"/>
      <c r="CY1200" s="1"/>
      <c r="CZ1200" s="1"/>
      <c r="DA1200" s="1"/>
      <c r="DB1200" s="1"/>
      <c r="DC1200" s="1"/>
      <c r="DD1200" s="1"/>
      <c r="DE1200" s="1"/>
      <c r="DF1200" s="1"/>
      <c r="DG1200" s="1"/>
      <c r="DH1200" s="1"/>
      <c r="DI1200" s="1"/>
      <c r="DJ1200" s="1"/>
      <c r="DK1200" s="1"/>
      <c r="DL1200" s="1"/>
      <c r="DM1200" s="1"/>
      <c r="DN1200" s="1"/>
      <c r="DO1200" s="1"/>
    </row>
    <row r="1201" spans="1:119" x14ac:dyDescent="0.2">
      <c r="A1201" s="36"/>
      <c r="B1201" s="36"/>
      <c r="C1201" s="36"/>
      <c r="D1201" s="36"/>
      <c r="E1201" s="36"/>
      <c r="F1201" s="36"/>
      <c r="G1201" s="36"/>
      <c r="H1201" s="36"/>
      <c r="I1201" s="36"/>
      <c r="J1201" s="36"/>
      <c r="K1201" s="36"/>
      <c r="L1201" s="36"/>
      <c r="M1201" s="36"/>
      <c r="N1201" s="36"/>
      <c r="O1201" s="36"/>
      <c r="P1201" s="36"/>
      <c r="Q1201" s="36"/>
      <c r="R1201" s="36"/>
      <c r="S1201" s="36"/>
      <c r="T1201" s="36"/>
      <c r="U1201" s="36"/>
      <c r="V1201" s="36"/>
      <c r="W1201" s="36"/>
      <c r="X1201" s="36"/>
      <c r="BS1201" s="1"/>
      <c r="BT1201" s="1"/>
      <c r="BU1201" s="1"/>
      <c r="BV1201" s="1"/>
      <c r="BW1201" s="1"/>
      <c r="BX1201" s="1"/>
      <c r="BY1201" s="1"/>
      <c r="BZ1201" s="1"/>
      <c r="CA1201" s="1"/>
      <c r="CB1201" s="1"/>
      <c r="CC1201" s="1"/>
      <c r="CD1201" s="1"/>
      <c r="CE1201" s="1"/>
      <c r="CF1201" s="1"/>
      <c r="CG1201" s="1"/>
      <c r="CH1201" s="1"/>
      <c r="CI1201" s="1"/>
      <c r="CJ1201" s="1"/>
      <c r="CK1201" s="1"/>
      <c r="CL1201" s="1"/>
      <c r="CM1201" s="1"/>
      <c r="CN1201" s="1"/>
      <c r="CO1201" s="1"/>
      <c r="CP1201" s="1"/>
      <c r="CQ1201" s="1"/>
      <c r="CR1201" s="1"/>
      <c r="CS1201" s="1"/>
      <c r="CT1201" s="1"/>
      <c r="CU1201" s="1"/>
      <c r="CV1201" s="1"/>
      <c r="CW1201" s="1"/>
      <c r="CX1201" s="1"/>
      <c r="CY1201" s="1"/>
      <c r="CZ1201" s="1"/>
      <c r="DA1201" s="1"/>
      <c r="DB1201" s="1"/>
      <c r="DC1201" s="1"/>
      <c r="DD1201" s="1"/>
      <c r="DE1201" s="1"/>
      <c r="DF1201" s="1"/>
      <c r="DG1201" s="1"/>
      <c r="DH1201" s="1"/>
      <c r="DI1201" s="1"/>
      <c r="DJ1201" s="1"/>
      <c r="DK1201" s="1"/>
      <c r="DL1201" s="1"/>
      <c r="DM1201" s="1"/>
      <c r="DN1201" s="1"/>
      <c r="DO1201" s="1"/>
    </row>
    <row r="1202" spans="1:119" x14ac:dyDescent="0.2">
      <c r="A1202" s="36"/>
      <c r="B1202" s="36"/>
      <c r="C1202" s="36"/>
      <c r="D1202" s="36"/>
      <c r="E1202" s="36"/>
      <c r="F1202" s="36"/>
      <c r="G1202" s="36"/>
      <c r="H1202" s="36"/>
      <c r="I1202" s="36"/>
      <c r="J1202" s="36"/>
      <c r="K1202" s="36"/>
      <c r="L1202" s="36"/>
      <c r="M1202" s="36"/>
      <c r="N1202" s="36"/>
      <c r="O1202" s="36"/>
      <c r="P1202" s="36"/>
      <c r="Q1202" s="36"/>
      <c r="R1202" s="36"/>
      <c r="S1202" s="36"/>
      <c r="T1202" s="36"/>
      <c r="U1202" s="36"/>
      <c r="V1202" s="36"/>
      <c r="W1202" s="36"/>
      <c r="X1202" s="36"/>
      <c r="BS1202" s="1"/>
      <c r="BT1202" s="1"/>
      <c r="BU1202" s="1"/>
      <c r="BV1202" s="1"/>
      <c r="BW1202" s="1"/>
      <c r="BX1202" s="1"/>
      <c r="BY1202" s="1"/>
      <c r="BZ1202" s="1"/>
      <c r="CA1202" s="1"/>
      <c r="CB1202" s="1"/>
      <c r="CC1202" s="1"/>
      <c r="CD1202" s="1"/>
      <c r="CE1202" s="1"/>
      <c r="CF1202" s="1"/>
      <c r="CG1202" s="1"/>
      <c r="CH1202" s="1"/>
      <c r="CI1202" s="1"/>
      <c r="CJ1202" s="1"/>
      <c r="CK1202" s="1"/>
      <c r="CL1202" s="1"/>
      <c r="CM1202" s="1"/>
      <c r="CN1202" s="1"/>
      <c r="CO1202" s="1"/>
      <c r="CP1202" s="1"/>
      <c r="CQ1202" s="1"/>
      <c r="CR1202" s="1"/>
      <c r="CS1202" s="1"/>
      <c r="CT1202" s="1"/>
      <c r="CU1202" s="1"/>
      <c r="CV1202" s="1"/>
      <c r="CW1202" s="1"/>
      <c r="CX1202" s="1"/>
      <c r="CY1202" s="1"/>
      <c r="CZ1202" s="1"/>
      <c r="DA1202" s="1"/>
      <c r="DB1202" s="1"/>
      <c r="DC1202" s="1"/>
      <c r="DD1202" s="1"/>
      <c r="DE1202" s="1"/>
      <c r="DF1202" s="1"/>
      <c r="DG1202" s="1"/>
      <c r="DH1202" s="1"/>
      <c r="DI1202" s="1"/>
      <c r="DJ1202" s="1"/>
      <c r="DK1202" s="1"/>
      <c r="DL1202" s="1"/>
      <c r="DM1202" s="1"/>
      <c r="DN1202" s="1"/>
      <c r="DO1202" s="1"/>
    </row>
    <row r="1203" spans="1:119" x14ac:dyDescent="0.2">
      <c r="A1203" s="36"/>
      <c r="B1203" s="36"/>
      <c r="C1203" s="36"/>
      <c r="D1203" s="36"/>
      <c r="E1203" s="36"/>
      <c r="F1203" s="36"/>
      <c r="G1203" s="36"/>
      <c r="H1203" s="36"/>
      <c r="I1203" s="36"/>
      <c r="J1203" s="36"/>
      <c r="K1203" s="36"/>
      <c r="L1203" s="36"/>
      <c r="M1203" s="36"/>
      <c r="N1203" s="36"/>
      <c r="O1203" s="36"/>
      <c r="P1203" s="36"/>
      <c r="Q1203" s="36"/>
      <c r="R1203" s="36"/>
      <c r="S1203" s="36"/>
      <c r="T1203" s="36"/>
      <c r="U1203" s="36"/>
      <c r="V1203" s="36"/>
      <c r="W1203" s="36"/>
      <c r="X1203" s="36"/>
      <c r="BS1203" s="1"/>
      <c r="BT1203" s="1"/>
      <c r="BU1203" s="1"/>
      <c r="BV1203" s="1"/>
      <c r="BW1203" s="1"/>
      <c r="BX1203" s="1"/>
      <c r="BY1203" s="1"/>
      <c r="BZ1203" s="1"/>
      <c r="CA1203" s="1"/>
      <c r="CB1203" s="1"/>
      <c r="CC1203" s="1"/>
      <c r="CD1203" s="1"/>
      <c r="CE1203" s="1"/>
      <c r="CF1203" s="1"/>
      <c r="CG1203" s="1"/>
      <c r="CH1203" s="1"/>
      <c r="CI1203" s="1"/>
      <c r="CJ1203" s="1"/>
      <c r="CK1203" s="1"/>
      <c r="CL1203" s="1"/>
      <c r="CM1203" s="1"/>
      <c r="CN1203" s="1"/>
      <c r="CO1203" s="1"/>
      <c r="CP1203" s="1"/>
      <c r="CQ1203" s="1"/>
      <c r="CR1203" s="1"/>
      <c r="CS1203" s="1"/>
      <c r="CT1203" s="1"/>
      <c r="CU1203" s="1"/>
      <c r="CV1203" s="1"/>
      <c r="CW1203" s="1"/>
      <c r="CX1203" s="1"/>
      <c r="CY1203" s="1"/>
      <c r="CZ1203" s="1"/>
      <c r="DA1203" s="1"/>
      <c r="DB1203" s="1"/>
      <c r="DC1203" s="1"/>
      <c r="DD1203" s="1"/>
      <c r="DE1203" s="1"/>
      <c r="DF1203" s="1"/>
      <c r="DG1203" s="1"/>
      <c r="DH1203" s="1"/>
      <c r="DI1203" s="1"/>
      <c r="DJ1203" s="1"/>
      <c r="DK1203" s="1"/>
      <c r="DL1203" s="1"/>
      <c r="DM1203" s="1"/>
      <c r="DN1203" s="1"/>
      <c r="DO1203" s="1"/>
    </row>
    <row r="1204" spans="1:119" x14ac:dyDescent="0.2">
      <c r="A1204" s="36"/>
      <c r="B1204" s="36"/>
      <c r="C1204" s="36"/>
      <c r="D1204" s="36"/>
      <c r="E1204" s="36"/>
      <c r="F1204" s="36"/>
      <c r="G1204" s="36"/>
      <c r="H1204" s="36"/>
      <c r="I1204" s="36"/>
      <c r="J1204" s="36"/>
      <c r="K1204" s="36"/>
      <c r="L1204" s="36"/>
      <c r="M1204" s="36"/>
      <c r="N1204" s="36"/>
      <c r="O1204" s="36"/>
      <c r="P1204" s="36"/>
      <c r="Q1204" s="36"/>
      <c r="R1204" s="36"/>
      <c r="S1204" s="36"/>
      <c r="T1204" s="36"/>
      <c r="U1204" s="36"/>
      <c r="V1204" s="36"/>
      <c r="W1204" s="36"/>
      <c r="X1204" s="36"/>
      <c r="BS1204" s="1"/>
      <c r="BT1204" s="1"/>
      <c r="BU1204" s="1"/>
      <c r="BV1204" s="1"/>
      <c r="BW1204" s="1"/>
      <c r="BX1204" s="1"/>
      <c r="BY1204" s="1"/>
      <c r="BZ1204" s="1"/>
      <c r="CA1204" s="1"/>
      <c r="CB1204" s="1"/>
      <c r="CC1204" s="1"/>
      <c r="CD1204" s="1"/>
      <c r="CE1204" s="1"/>
      <c r="CF1204" s="1"/>
      <c r="CG1204" s="1"/>
      <c r="CH1204" s="1"/>
      <c r="CI1204" s="1"/>
      <c r="CJ1204" s="1"/>
      <c r="CK1204" s="1"/>
      <c r="CL1204" s="1"/>
      <c r="CM1204" s="1"/>
      <c r="CN1204" s="1"/>
      <c r="CO1204" s="1"/>
      <c r="CP1204" s="1"/>
      <c r="CQ1204" s="1"/>
      <c r="CR1204" s="1"/>
      <c r="CS1204" s="1"/>
      <c r="CT1204" s="1"/>
      <c r="CU1204" s="1"/>
      <c r="CV1204" s="1"/>
      <c r="CW1204" s="1"/>
      <c r="CX1204" s="1"/>
      <c r="CY1204" s="1"/>
      <c r="CZ1204" s="1"/>
      <c r="DA1204" s="1"/>
      <c r="DB1204" s="1"/>
      <c r="DC1204" s="1"/>
      <c r="DD1204" s="1"/>
      <c r="DE1204" s="1"/>
      <c r="DF1204" s="1"/>
      <c r="DG1204" s="1"/>
      <c r="DH1204" s="1"/>
      <c r="DI1204" s="1"/>
      <c r="DJ1204" s="1"/>
      <c r="DK1204" s="1"/>
      <c r="DL1204" s="1"/>
      <c r="DM1204" s="1"/>
      <c r="DN1204" s="1"/>
      <c r="DO1204" s="1"/>
    </row>
    <row r="1205" spans="1:119" x14ac:dyDescent="0.2">
      <c r="A1205" s="36"/>
      <c r="B1205" s="36"/>
      <c r="C1205" s="36"/>
      <c r="D1205" s="36"/>
      <c r="E1205" s="36"/>
      <c r="F1205" s="36"/>
      <c r="G1205" s="36"/>
      <c r="H1205" s="36"/>
      <c r="I1205" s="36"/>
      <c r="J1205" s="36"/>
      <c r="K1205" s="36"/>
      <c r="L1205" s="36"/>
      <c r="M1205" s="36"/>
      <c r="N1205" s="36"/>
      <c r="O1205" s="36"/>
      <c r="P1205" s="36"/>
      <c r="Q1205" s="36"/>
      <c r="R1205" s="36"/>
      <c r="S1205" s="36"/>
      <c r="T1205" s="36"/>
      <c r="U1205" s="36"/>
      <c r="V1205" s="36"/>
      <c r="W1205" s="36"/>
      <c r="X1205" s="36"/>
      <c r="BS1205" s="1"/>
      <c r="BT1205" s="1"/>
      <c r="BU1205" s="1"/>
      <c r="BV1205" s="1"/>
      <c r="BW1205" s="1"/>
      <c r="BX1205" s="1"/>
      <c r="BY1205" s="1"/>
      <c r="BZ1205" s="1"/>
      <c r="CA1205" s="1"/>
      <c r="CB1205" s="1"/>
      <c r="CC1205" s="1"/>
      <c r="CD1205" s="1"/>
      <c r="CE1205" s="1"/>
      <c r="CF1205" s="1"/>
      <c r="CG1205" s="1"/>
      <c r="CH1205" s="1"/>
      <c r="CI1205" s="1"/>
      <c r="CJ1205" s="1"/>
      <c r="CK1205" s="1"/>
      <c r="CL1205" s="1"/>
      <c r="CM1205" s="1"/>
      <c r="CN1205" s="1"/>
      <c r="CO1205" s="1"/>
      <c r="CP1205" s="1"/>
      <c r="CQ1205" s="1"/>
      <c r="CR1205" s="1"/>
      <c r="CS1205" s="1"/>
      <c r="CT1205" s="1"/>
      <c r="CU1205" s="1"/>
      <c r="CV1205" s="1"/>
      <c r="CW1205" s="1"/>
      <c r="CX1205" s="1"/>
      <c r="CY1205" s="1"/>
      <c r="CZ1205" s="1"/>
      <c r="DA1205" s="1"/>
      <c r="DB1205" s="1"/>
      <c r="DC1205" s="1"/>
      <c r="DD1205" s="1"/>
      <c r="DE1205" s="1"/>
      <c r="DF1205" s="1"/>
      <c r="DG1205" s="1"/>
      <c r="DH1205" s="1"/>
      <c r="DI1205" s="1"/>
      <c r="DJ1205" s="1"/>
      <c r="DK1205" s="1"/>
      <c r="DL1205" s="1"/>
      <c r="DM1205" s="1"/>
      <c r="DN1205" s="1"/>
      <c r="DO1205" s="1"/>
    </row>
    <row r="1206" spans="1:119" x14ac:dyDescent="0.2">
      <c r="A1206" s="36"/>
      <c r="B1206" s="36"/>
      <c r="C1206" s="36"/>
      <c r="D1206" s="36"/>
      <c r="E1206" s="36"/>
      <c r="F1206" s="36"/>
      <c r="G1206" s="36"/>
      <c r="H1206" s="36"/>
      <c r="I1206" s="36"/>
      <c r="J1206" s="36"/>
      <c r="K1206" s="36"/>
      <c r="L1206" s="36"/>
      <c r="M1206" s="36"/>
      <c r="N1206" s="36"/>
      <c r="O1206" s="36"/>
      <c r="P1206" s="36"/>
      <c r="Q1206" s="36"/>
      <c r="R1206" s="36"/>
      <c r="S1206" s="36"/>
      <c r="T1206" s="36"/>
      <c r="U1206" s="36"/>
      <c r="V1206" s="36"/>
      <c r="W1206" s="36"/>
      <c r="X1206" s="36"/>
      <c r="BS1206" s="1"/>
      <c r="BT1206" s="1"/>
      <c r="BU1206" s="1"/>
      <c r="BV1206" s="1"/>
      <c r="BW1206" s="1"/>
      <c r="BX1206" s="1"/>
      <c r="BY1206" s="1"/>
      <c r="BZ1206" s="1"/>
      <c r="CA1206" s="1"/>
      <c r="CB1206" s="1"/>
      <c r="CC1206" s="1"/>
      <c r="CD1206" s="1"/>
      <c r="CE1206" s="1"/>
      <c r="CF1206" s="1"/>
      <c r="CG1206" s="1"/>
      <c r="CH1206" s="1"/>
      <c r="CI1206" s="1"/>
      <c r="CJ1206" s="1"/>
      <c r="CK1206" s="1"/>
      <c r="CL1206" s="1"/>
      <c r="CM1206" s="1"/>
      <c r="CN1206" s="1"/>
      <c r="CO1206" s="1"/>
      <c r="CP1206" s="1"/>
      <c r="CQ1206" s="1"/>
      <c r="CR1206" s="1"/>
      <c r="CS1206" s="1"/>
      <c r="CT1206" s="1"/>
      <c r="CU1206" s="1"/>
      <c r="CV1206" s="1"/>
      <c r="CW1206" s="1"/>
      <c r="CX1206" s="1"/>
      <c r="CY1206" s="1"/>
      <c r="CZ1206" s="1"/>
      <c r="DA1206" s="1"/>
      <c r="DB1206" s="1"/>
      <c r="DC1206" s="1"/>
      <c r="DD1206" s="1"/>
      <c r="DE1206" s="1"/>
      <c r="DF1206" s="1"/>
      <c r="DG1206" s="1"/>
      <c r="DH1206" s="1"/>
      <c r="DI1206" s="1"/>
      <c r="DJ1206" s="1"/>
      <c r="DK1206" s="1"/>
      <c r="DL1206" s="1"/>
      <c r="DM1206" s="1"/>
      <c r="DN1206" s="1"/>
      <c r="DO1206" s="1"/>
    </row>
    <row r="1207" spans="1:119" x14ac:dyDescent="0.2">
      <c r="A1207" s="36"/>
      <c r="B1207" s="36"/>
      <c r="C1207" s="36"/>
      <c r="D1207" s="36"/>
      <c r="E1207" s="36"/>
      <c r="F1207" s="36"/>
      <c r="G1207" s="36"/>
      <c r="H1207" s="36"/>
      <c r="I1207" s="36"/>
      <c r="J1207" s="36"/>
      <c r="K1207" s="36"/>
      <c r="L1207" s="36"/>
      <c r="M1207" s="36"/>
      <c r="N1207" s="36"/>
      <c r="O1207" s="36"/>
      <c r="P1207" s="36"/>
      <c r="Q1207" s="36"/>
      <c r="R1207" s="36"/>
      <c r="S1207" s="36"/>
      <c r="T1207" s="36"/>
      <c r="U1207" s="36"/>
      <c r="V1207" s="36"/>
      <c r="W1207" s="36"/>
      <c r="X1207" s="36"/>
      <c r="BS1207" s="1"/>
      <c r="BT1207" s="1"/>
      <c r="BU1207" s="1"/>
      <c r="BV1207" s="1"/>
      <c r="BW1207" s="1"/>
      <c r="BX1207" s="1"/>
      <c r="BY1207" s="1"/>
      <c r="BZ1207" s="1"/>
      <c r="CA1207" s="1"/>
      <c r="CB1207" s="1"/>
      <c r="CC1207" s="1"/>
      <c r="CD1207" s="1"/>
      <c r="CE1207" s="1"/>
      <c r="CF1207" s="1"/>
      <c r="CG1207" s="1"/>
      <c r="CH1207" s="1"/>
      <c r="CI1207" s="1"/>
      <c r="CJ1207" s="1"/>
      <c r="CK1207" s="1"/>
      <c r="CL1207" s="1"/>
      <c r="CM1207" s="1"/>
      <c r="CN1207" s="1"/>
      <c r="CO1207" s="1"/>
      <c r="CP1207" s="1"/>
      <c r="CQ1207" s="1"/>
      <c r="CR1207" s="1"/>
      <c r="CS1207" s="1"/>
      <c r="CT1207" s="1"/>
      <c r="CU1207" s="1"/>
      <c r="CV1207" s="1"/>
      <c r="CW1207" s="1"/>
      <c r="CX1207" s="1"/>
      <c r="CY1207" s="1"/>
      <c r="CZ1207" s="1"/>
      <c r="DA1207" s="1"/>
      <c r="DB1207" s="1"/>
      <c r="DC1207" s="1"/>
      <c r="DD1207" s="1"/>
      <c r="DE1207" s="1"/>
      <c r="DF1207" s="1"/>
      <c r="DG1207" s="1"/>
      <c r="DH1207" s="1"/>
      <c r="DI1207" s="1"/>
      <c r="DJ1207" s="1"/>
      <c r="DK1207" s="1"/>
      <c r="DL1207" s="1"/>
      <c r="DM1207" s="1"/>
      <c r="DN1207" s="1"/>
      <c r="DO1207" s="1"/>
    </row>
    <row r="1208" spans="1:119" x14ac:dyDescent="0.2">
      <c r="A1208" s="36"/>
      <c r="B1208" s="36"/>
      <c r="C1208" s="36"/>
      <c r="D1208" s="36"/>
      <c r="E1208" s="36"/>
      <c r="F1208" s="36"/>
      <c r="G1208" s="36"/>
      <c r="H1208" s="36"/>
      <c r="I1208" s="36"/>
      <c r="J1208" s="36"/>
      <c r="K1208" s="36"/>
      <c r="L1208" s="36"/>
      <c r="M1208" s="36"/>
      <c r="N1208" s="36"/>
      <c r="O1208" s="36"/>
      <c r="P1208" s="36"/>
      <c r="Q1208" s="36"/>
      <c r="R1208" s="36"/>
      <c r="S1208" s="36"/>
      <c r="T1208" s="36"/>
      <c r="U1208" s="36"/>
      <c r="V1208" s="36"/>
      <c r="W1208" s="36"/>
      <c r="X1208" s="36"/>
      <c r="BS1208" s="1"/>
      <c r="BT1208" s="1"/>
      <c r="BU1208" s="1"/>
      <c r="BV1208" s="1"/>
      <c r="BW1208" s="1"/>
      <c r="BX1208" s="1"/>
      <c r="BY1208" s="1"/>
      <c r="BZ1208" s="1"/>
      <c r="CA1208" s="1"/>
      <c r="CB1208" s="1"/>
      <c r="CC1208" s="1"/>
      <c r="CD1208" s="1"/>
      <c r="CE1208" s="1"/>
      <c r="CF1208" s="1"/>
      <c r="CG1208" s="1"/>
      <c r="CH1208" s="1"/>
      <c r="CI1208" s="1"/>
      <c r="CJ1208" s="1"/>
      <c r="CK1208" s="1"/>
      <c r="CL1208" s="1"/>
      <c r="CM1208" s="1"/>
      <c r="CN1208" s="1"/>
      <c r="CO1208" s="1"/>
      <c r="CP1208" s="1"/>
      <c r="CQ1208" s="1"/>
      <c r="CR1208" s="1"/>
      <c r="CS1208" s="1"/>
      <c r="CT1208" s="1"/>
      <c r="CU1208" s="1"/>
      <c r="CV1208" s="1"/>
      <c r="CW1208" s="1"/>
      <c r="CX1208" s="1"/>
      <c r="CY1208" s="1"/>
      <c r="CZ1208" s="1"/>
      <c r="DA1208" s="1"/>
      <c r="DB1208" s="1"/>
      <c r="DC1208" s="1"/>
      <c r="DD1208" s="1"/>
      <c r="DE1208" s="1"/>
      <c r="DF1208" s="1"/>
      <c r="DG1208" s="1"/>
      <c r="DH1208" s="1"/>
      <c r="DI1208" s="1"/>
      <c r="DJ1208" s="1"/>
      <c r="DK1208" s="1"/>
      <c r="DL1208" s="1"/>
      <c r="DM1208" s="1"/>
      <c r="DN1208" s="1"/>
      <c r="DO1208" s="1"/>
    </row>
    <row r="1209" spans="1:119" x14ac:dyDescent="0.2">
      <c r="A1209" s="36"/>
      <c r="B1209" s="36"/>
      <c r="C1209" s="36"/>
      <c r="D1209" s="36"/>
      <c r="E1209" s="36"/>
      <c r="F1209" s="36"/>
      <c r="G1209" s="36"/>
      <c r="H1209" s="36"/>
      <c r="I1209" s="36"/>
      <c r="J1209" s="36"/>
      <c r="K1209" s="36"/>
      <c r="L1209" s="36"/>
      <c r="M1209" s="36"/>
      <c r="N1209" s="36"/>
      <c r="O1209" s="36"/>
      <c r="P1209" s="36"/>
      <c r="Q1209" s="36"/>
      <c r="R1209" s="36"/>
      <c r="S1209" s="36"/>
      <c r="T1209" s="36"/>
      <c r="U1209" s="36"/>
      <c r="V1209" s="36"/>
      <c r="W1209" s="36"/>
      <c r="X1209" s="36"/>
      <c r="BS1209" s="1"/>
      <c r="BT1209" s="1"/>
      <c r="BU1209" s="1"/>
      <c r="BV1209" s="1"/>
      <c r="BW1209" s="1"/>
      <c r="BX1209" s="1"/>
      <c r="BY1209" s="1"/>
      <c r="BZ1209" s="1"/>
      <c r="CA1209" s="1"/>
      <c r="CB1209" s="1"/>
      <c r="CC1209" s="1"/>
      <c r="CD1209" s="1"/>
      <c r="CE1209" s="1"/>
      <c r="CF1209" s="1"/>
      <c r="CG1209" s="1"/>
      <c r="CH1209" s="1"/>
      <c r="CI1209" s="1"/>
      <c r="CJ1209" s="1"/>
      <c r="CK1209" s="1"/>
      <c r="CL1209" s="1"/>
      <c r="CM1209" s="1"/>
      <c r="CN1209" s="1"/>
      <c r="CO1209" s="1"/>
      <c r="CP1209" s="1"/>
      <c r="CQ1209" s="1"/>
      <c r="CR1209" s="1"/>
      <c r="CS1209" s="1"/>
      <c r="CT1209" s="1"/>
      <c r="CU1209" s="1"/>
      <c r="CV1209" s="1"/>
      <c r="CW1209" s="1"/>
      <c r="CX1209" s="1"/>
      <c r="CY1209" s="1"/>
      <c r="CZ1209" s="1"/>
      <c r="DA1209" s="1"/>
      <c r="DB1209" s="1"/>
      <c r="DC1209" s="1"/>
      <c r="DD1209" s="1"/>
      <c r="DE1209" s="1"/>
      <c r="DF1209" s="1"/>
      <c r="DG1209" s="1"/>
      <c r="DH1209" s="1"/>
      <c r="DI1209" s="1"/>
      <c r="DJ1209" s="1"/>
      <c r="DK1209" s="1"/>
      <c r="DL1209" s="1"/>
      <c r="DM1209" s="1"/>
      <c r="DN1209" s="1"/>
      <c r="DO1209" s="1"/>
    </row>
    <row r="1210" spans="1:119" x14ac:dyDescent="0.2">
      <c r="A1210" s="36"/>
      <c r="B1210" s="36"/>
      <c r="C1210" s="36"/>
      <c r="D1210" s="36"/>
      <c r="E1210" s="36"/>
      <c r="F1210" s="36"/>
      <c r="G1210" s="36"/>
      <c r="H1210" s="36"/>
      <c r="I1210" s="36"/>
      <c r="J1210" s="36"/>
      <c r="K1210" s="36"/>
      <c r="L1210" s="36"/>
      <c r="M1210" s="36"/>
      <c r="N1210" s="36"/>
      <c r="O1210" s="36"/>
      <c r="P1210" s="36"/>
      <c r="Q1210" s="36"/>
      <c r="R1210" s="36"/>
      <c r="S1210" s="36"/>
      <c r="T1210" s="36"/>
      <c r="U1210" s="36"/>
      <c r="V1210" s="36"/>
      <c r="W1210" s="36"/>
      <c r="X1210" s="36"/>
      <c r="BS1210" s="1"/>
      <c r="BT1210" s="1"/>
      <c r="BU1210" s="1"/>
      <c r="BV1210" s="1"/>
      <c r="BW1210" s="1"/>
      <c r="BX1210" s="1"/>
      <c r="BY1210" s="1"/>
      <c r="BZ1210" s="1"/>
      <c r="CA1210" s="1"/>
      <c r="CB1210" s="1"/>
      <c r="CC1210" s="1"/>
      <c r="CD1210" s="1"/>
      <c r="CE1210" s="1"/>
      <c r="CF1210" s="1"/>
      <c r="CG1210" s="1"/>
      <c r="CH1210" s="1"/>
      <c r="CI1210" s="1"/>
      <c r="CJ1210" s="1"/>
      <c r="CK1210" s="1"/>
      <c r="CL1210" s="1"/>
      <c r="CM1210" s="1"/>
      <c r="CN1210" s="1"/>
      <c r="CO1210" s="1"/>
      <c r="CP1210" s="1"/>
      <c r="CQ1210" s="1"/>
      <c r="CR1210" s="1"/>
      <c r="CS1210" s="1"/>
      <c r="CT1210" s="1"/>
      <c r="CU1210" s="1"/>
      <c r="CV1210" s="1"/>
      <c r="CW1210" s="1"/>
      <c r="CX1210" s="1"/>
      <c r="CY1210" s="1"/>
      <c r="CZ1210" s="1"/>
      <c r="DA1210" s="1"/>
      <c r="DB1210" s="1"/>
      <c r="DC1210" s="1"/>
      <c r="DD1210" s="1"/>
      <c r="DE1210" s="1"/>
      <c r="DF1210" s="1"/>
      <c r="DG1210" s="1"/>
      <c r="DH1210" s="1"/>
      <c r="DI1210" s="1"/>
      <c r="DJ1210" s="1"/>
      <c r="DK1210" s="1"/>
      <c r="DL1210" s="1"/>
      <c r="DM1210" s="1"/>
      <c r="DN1210" s="1"/>
      <c r="DO1210" s="1"/>
    </row>
    <row r="1211" spans="1:119" x14ac:dyDescent="0.2">
      <c r="A1211" s="36"/>
      <c r="B1211" s="36"/>
      <c r="C1211" s="36"/>
      <c r="D1211" s="36"/>
      <c r="E1211" s="36"/>
      <c r="F1211" s="36"/>
      <c r="G1211" s="36"/>
      <c r="H1211" s="36"/>
      <c r="I1211" s="36"/>
      <c r="J1211" s="36"/>
      <c r="K1211" s="36"/>
      <c r="L1211" s="36"/>
      <c r="M1211" s="36"/>
      <c r="N1211" s="36"/>
      <c r="O1211" s="36"/>
      <c r="P1211" s="36"/>
      <c r="Q1211" s="36"/>
      <c r="R1211" s="36"/>
      <c r="S1211" s="36"/>
      <c r="T1211" s="36"/>
      <c r="U1211" s="36"/>
      <c r="V1211" s="36"/>
      <c r="W1211" s="36"/>
      <c r="X1211" s="36"/>
      <c r="BS1211" s="1"/>
      <c r="BT1211" s="1"/>
      <c r="BU1211" s="1"/>
      <c r="BV1211" s="1"/>
      <c r="BW1211" s="1"/>
      <c r="BX1211" s="1"/>
      <c r="BY1211" s="1"/>
      <c r="BZ1211" s="1"/>
      <c r="CA1211" s="1"/>
      <c r="CB1211" s="1"/>
      <c r="CC1211" s="1"/>
      <c r="CD1211" s="1"/>
      <c r="CE1211" s="1"/>
      <c r="CF1211" s="1"/>
      <c r="CG1211" s="1"/>
      <c r="CH1211" s="1"/>
      <c r="CI1211" s="1"/>
      <c r="CJ1211" s="1"/>
      <c r="CK1211" s="1"/>
      <c r="CL1211" s="1"/>
      <c r="CM1211" s="1"/>
      <c r="CN1211" s="1"/>
      <c r="CO1211" s="1"/>
      <c r="CP1211" s="1"/>
      <c r="CQ1211" s="1"/>
      <c r="CR1211" s="1"/>
      <c r="CS1211" s="1"/>
      <c r="CT1211" s="1"/>
      <c r="CU1211" s="1"/>
      <c r="CV1211" s="1"/>
      <c r="CW1211" s="1"/>
      <c r="CX1211" s="1"/>
      <c r="CY1211" s="1"/>
      <c r="CZ1211" s="1"/>
      <c r="DA1211" s="1"/>
      <c r="DB1211" s="1"/>
      <c r="DC1211" s="1"/>
      <c r="DD1211" s="1"/>
      <c r="DE1211" s="1"/>
      <c r="DF1211" s="1"/>
      <c r="DG1211" s="1"/>
      <c r="DH1211" s="1"/>
      <c r="DI1211" s="1"/>
      <c r="DJ1211" s="1"/>
      <c r="DK1211" s="1"/>
      <c r="DL1211" s="1"/>
      <c r="DM1211" s="1"/>
      <c r="DN1211" s="1"/>
      <c r="DO1211" s="1"/>
    </row>
    <row r="1212" spans="1:119" x14ac:dyDescent="0.2">
      <c r="A1212" s="36"/>
      <c r="B1212" s="36"/>
      <c r="C1212" s="36"/>
      <c r="D1212" s="36"/>
      <c r="E1212" s="36"/>
      <c r="F1212" s="36"/>
      <c r="G1212" s="36"/>
      <c r="H1212" s="36"/>
      <c r="I1212" s="36"/>
      <c r="J1212" s="36"/>
      <c r="K1212" s="36"/>
      <c r="L1212" s="36"/>
      <c r="M1212" s="36"/>
      <c r="N1212" s="36"/>
      <c r="O1212" s="36"/>
      <c r="P1212" s="36"/>
      <c r="Q1212" s="36"/>
      <c r="R1212" s="36"/>
      <c r="S1212" s="36"/>
      <c r="T1212" s="36"/>
      <c r="U1212" s="36"/>
      <c r="V1212" s="36"/>
      <c r="W1212" s="36"/>
      <c r="X1212" s="36"/>
      <c r="BS1212" s="1"/>
      <c r="BT1212" s="1"/>
      <c r="BU1212" s="1"/>
      <c r="BV1212" s="1"/>
      <c r="BW1212" s="1"/>
      <c r="BX1212" s="1"/>
      <c r="BY1212" s="1"/>
      <c r="BZ1212" s="1"/>
      <c r="CA1212" s="1"/>
      <c r="CB1212" s="1"/>
      <c r="CC1212" s="1"/>
      <c r="CD1212" s="1"/>
      <c r="CE1212" s="1"/>
      <c r="CF1212" s="1"/>
      <c r="CG1212" s="1"/>
      <c r="CH1212" s="1"/>
      <c r="CI1212" s="1"/>
      <c r="CJ1212" s="1"/>
      <c r="CK1212" s="1"/>
      <c r="CL1212" s="1"/>
      <c r="CM1212" s="1"/>
      <c r="CN1212" s="1"/>
      <c r="CO1212" s="1"/>
      <c r="CP1212" s="1"/>
      <c r="CQ1212" s="1"/>
      <c r="CR1212" s="1"/>
      <c r="CS1212" s="1"/>
      <c r="CT1212" s="1"/>
      <c r="CU1212" s="1"/>
      <c r="CV1212" s="1"/>
      <c r="CW1212" s="1"/>
      <c r="CX1212" s="1"/>
      <c r="CY1212" s="1"/>
      <c r="CZ1212" s="1"/>
      <c r="DA1212" s="1"/>
      <c r="DB1212" s="1"/>
      <c r="DC1212" s="1"/>
      <c r="DD1212" s="1"/>
      <c r="DE1212" s="1"/>
      <c r="DF1212" s="1"/>
      <c r="DG1212" s="1"/>
      <c r="DH1212" s="1"/>
      <c r="DI1212" s="1"/>
      <c r="DJ1212" s="1"/>
      <c r="DK1212" s="1"/>
      <c r="DL1212" s="1"/>
      <c r="DM1212" s="1"/>
      <c r="DN1212" s="1"/>
      <c r="DO1212" s="1"/>
    </row>
    <row r="1213" spans="1:119" x14ac:dyDescent="0.2">
      <c r="A1213" s="36"/>
      <c r="B1213" s="36"/>
      <c r="C1213" s="36"/>
      <c r="D1213" s="36"/>
      <c r="E1213" s="36"/>
      <c r="F1213" s="36"/>
      <c r="G1213" s="36"/>
      <c r="H1213" s="36"/>
      <c r="I1213" s="36"/>
      <c r="J1213" s="36"/>
      <c r="K1213" s="36"/>
      <c r="L1213" s="36"/>
      <c r="M1213" s="36"/>
      <c r="N1213" s="36"/>
      <c r="O1213" s="36"/>
      <c r="P1213" s="36"/>
      <c r="Q1213" s="36"/>
      <c r="R1213" s="36"/>
      <c r="S1213" s="36"/>
      <c r="T1213" s="36"/>
      <c r="U1213" s="36"/>
      <c r="V1213" s="36"/>
      <c r="W1213" s="36"/>
      <c r="X1213" s="36"/>
      <c r="BS1213" s="1"/>
      <c r="BT1213" s="1"/>
      <c r="BU1213" s="1"/>
      <c r="BV1213" s="1"/>
      <c r="BW1213" s="1"/>
      <c r="BX1213" s="1"/>
      <c r="BY1213" s="1"/>
      <c r="BZ1213" s="1"/>
      <c r="CA1213" s="1"/>
      <c r="CB1213" s="1"/>
      <c r="CC1213" s="1"/>
      <c r="CD1213" s="1"/>
      <c r="CE1213" s="1"/>
      <c r="CF1213" s="1"/>
      <c r="CG1213" s="1"/>
      <c r="CH1213" s="1"/>
      <c r="CI1213" s="1"/>
      <c r="CJ1213" s="1"/>
      <c r="CK1213" s="1"/>
      <c r="CL1213" s="1"/>
      <c r="CM1213" s="1"/>
      <c r="CN1213" s="1"/>
      <c r="CO1213" s="1"/>
      <c r="CP1213" s="1"/>
      <c r="CQ1213" s="1"/>
      <c r="CR1213" s="1"/>
      <c r="CS1213" s="1"/>
      <c r="CT1213" s="1"/>
      <c r="CU1213" s="1"/>
      <c r="CV1213" s="1"/>
      <c r="CW1213" s="1"/>
      <c r="CX1213" s="1"/>
      <c r="CY1213" s="1"/>
      <c r="CZ1213" s="1"/>
      <c r="DA1213" s="1"/>
      <c r="DB1213" s="1"/>
      <c r="DC1213" s="1"/>
      <c r="DD1213" s="1"/>
      <c r="DE1213" s="1"/>
      <c r="DF1213" s="1"/>
      <c r="DG1213" s="1"/>
      <c r="DH1213" s="1"/>
      <c r="DI1213" s="1"/>
      <c r="DJ1213" s="1"/>
      <c r="DK1213" s="1"/>
      <c r="DL1213" s="1"/>
      <c r="DM1213" s="1"/>
      <c r="DN1213" s="1"/>
      <c r="DO1213" s="1"/>
    </row>
    <row r="1214" spans="1:119" x14ac:dyDescent="0.2">
      <c r="A1214" s="36"/>
      <c r="B1214" s="36"/>
      <c r="C1214" s="36"/>
      <c r="D1214" s="36"/>
      <c r="E1214" s="36"/>
      <c r="F1214" s="36"/>
      <c r="G1214" s="36"/>
      <c r="H1214" s="36"/>
      <c r="I1214" s="36"/>
      <c r="J1214" s="36"/>
      <c r="K1214" s="36"/>
      <c r="L1214" s="36"/>
      <c r="M1214" s="36"/>
      <c r="N1214" s="36"/>
      <c r="O1214" s="36"/>
      <c r="P1214" s="36"/>
      <c r="Q1214" s="36"/>
      <c r="R1214" s="36"/>
      <c r="S1214" s="36"/>
      <c r="T1214" s="36"/>
      <c r="U1214" s="36"/>
      <c r="V1214" s="36"/>
      <c r="W1214" s="36"/>
      <c r="X1214" s="36"/>
      <c r="BS1214" s="1"/>
      <c r="BT1214" s="1"/>
      <c r="BU1214" s="1"/>
      <c r="BV1214" s="1"/>
      <c r="BW1214" s="1"/>
      <c r="BX1214" s="1"/>
      <c r="BY1214" s="1"/>
      <c r="BZ1214" s="1"/>
      <c r="CA1214" s="1"/>
      <c r="CB1214" s="1"/>
      <c r="CC1214" s="1"/>
      <c r="CD1214" s="1"/>
      <c r="CE1214" s="1"/>
      <c r="CF1214" s="1"/>
      <c r="CG1214" s="1"/>
      <c r="CH1214" s="1"/>
      <c r="CI1214" s="1"/>
      <c r="CJ1214" s="1"/>
      <c r="CK1214" s="1"/>
      <c r="CL1214" s="1"/>
      <c r="CM1214" s="1"/>
      <c r="CN1214" s="1"/>
      <c r="CO1214" s="1"/>
      <c r="CP1214" s="1"/>
      <c r="CQ1214" s="1"/>
      <c r="CR1214" s="1"/>
      <c r="CS1214" s="1"/>
      <c r="CT1214" s="1"/>
      <c r="CU1214" s="1"/>
      <c r="CV1214" s="1"/>
      <c r="CW1214" s="1"/>
      <c r="CX1214" s="1"/>
      <c r="CY1214" s="1"/>
      <c r="CZ1214" s="1"/>
      <c r="DA1214" s="1"/>
      <c r="DB1214" s="1"/>
      <c r="DC1214" s="1"/>
      <c r="DD1214" s="1"/>
      <c r="DE1214" s="1"/>
      <c r="DF1214" s="1"/>
      <c r="DG1214" s="1"/>
      <c r="DH1214" s="1"/>
      <c r="DI1214" s="1"/>
      <c r="DJ1214" s="1"/>
      <c r="DK1214" s="1"/>
      <c r="DL1214" s="1"/>
      <c r="DM1214" s="1"/>
      <c r="DN1214" s="1"/>
      <c r="DO1214" s="1"/>
    </row>
    <row r="1215" spans="1:119" x14ac:dyDescent="0.2">
      <c r="A1215" s="36"/>
      <c r="B1215" s="36"/>
      <c r="C1215" s="36"/>
      <c r="D1215" s="36"/>
      <c r="E1215" s="36"/>
      <c r="F1215" s="36"/>
      <c r="G1215" s="36"/>
      <c r="H1215" s="36"/>
      <c r="I1215" s="36"/>
      <c r="J1215" s="36"/>
      <c r="K1215" s="36"/>
      <c r="L1215" s="36"/>
      <c r="M1215" s="36"/>
      <c r="N1215" s="36"/>
      <c r="O1215" s="36"/>
      <c r="P1215" s="36"/>
      <c r="Q1215" s="36"/>
      <c r="R1215" s="36"/>
      <c r="S1215" s="36"/>
      <c r="T1215" s="36"/>
      <c r="U1215" s="36"/>
      <c r="V1215" s="36"/>
      <c r="W1215" s="36"/>
      <c r="X1215" s="36"/>
      <c r="BS1215" s="1"/>
      <c r="BT1215" s="1"/>
      <c r="BU1215" s="1"/>
      <c r="BV1215" s="1"/>
      <c r="BW1215" s="1"/>
      <c r="BX1215" s="1"/>
      <c r="BY1215" s="1"/>
      <c r="BZ1215" s="1"/>
      <c r="CA1215" s="1"/>
      <c r="CB1215" s="1"/>
      <c r="CC1215" s="1"/>
      <c r="CD1215" s="1"/>
      <c r="CE1215" s="1"/>
      <c r="CF1215" s="1"/>
      <c r="CG1215" s="1"/>
      <c r="CH1215" s="1"/>
      <c r="CI1215" s="1"/>
      <c r="CJ1215" s="1"/>
      <c r="CK1215" s="1"/>
      <c r="CL1215" s="1"/>
      <c r="CM1215" s="1"/>
      <c r="CN1215" s="1"/>
      <c r="CO1215" s="1"/>
      <c r="CP1215" s="1"/>
      <c r="CQ1215" s="1"/>
      <c r="CR1215" s="1"/>
      <c r="CS1215" s="1"/>
      <c r="CT1215" s="1"/>
      <c r="CU1215" s="1"/>
      <c r="CV1215" s="1"/>
      <c r="CW1215" s="1"/>
      <c r="CX1215" s="1"/>
      <c r="CY1215" s="1"/>
      <c r="CZ1215" s="1"/>
      <c r="DA1215" s="1"/>
      <c r="DB1215" s="1"/>
      <c r="DC1215" s="1"/>
      <c r="DD1215" s="1"/>
      <c r="DE1215" s="1"/>
      <c r="DF1215" s="1"/>
      <c r="DG1215" s="1"/>
      <c r="DH1215" s="1"/>
      <c r="DI1215" s="1"/>
      <c r="DJ1215" s="1"/>
      <c r="DK1215" s="1"/>
      <c r="DL1215" s="1"/>
      <c r="DM1215" s="1"/>
      <c r="DN1215" s="1"/>
      <c r="DO1215" s="1"/>
    </row>
    <row r="1216" spans="1:119" x14ac:dyDescent="0.2">
      <c r="A1216" s="36"/>
      <c r="B1216" s="36"/>
      <c r="C1216" s="36"/>
      <c r="D1216" s="36"/>
      <c r="E1216" s="36"/>
      <c r="F1216" s="36"/>
      <c r="G1216" s="36"/>
      <c r="H1216" s="36"/>
      <c r="I1216" s="36"/>
      <c r="J1216" s="36"/>
      <c r="K1216" s="36"/>
      <c r="L1216" s="36"/>
      <c r="M1216" s="36"/>
      <c r="N1216" s="36"/>
      <c r="O1216" s="36"/>
      <c r="P1216" s="36"/>
      <c r="Q1216" s="36"/>
      <c r="R1216" s="36"/>
      <c r="S1216" s="36"/>
      <c r="T1216" s="36"/>
      <c r="U1216" s="36"/>
      <c r="V1216" s="36"/>
      <c r="W1216" s="36"/>
      <c r="X1216" s="36"/>
      <c r="BS1216" s="1"/>
      <c r="BT1216" s="1"/>
      <c r="BU1216" s="1"/>
      <c r="BV1216" s="1"/>
      <c r="BW1216" s="1"/>
      <c r="BX1216" s="1"/>
      <c r="BY1216" s="1"/>
      <c r="BZ1216" s="1"/>
      <c r="CA1216" s="1"/>
      <c r="CB1216" s="1"/>
      <c r="CC1216" s="1"/>
      <c r="CD1216" s="1"/>
      <c r="CE1216" s="1"/>
      <c r="CF1216" s="1"/>
      <c r="CG1216" s="1"/>
      <c r="CH1216" s="1"/>
      <c r="CI1216" s="1"/>
      <c r="CJ1216" s="1"/>
      <c r="CK1216" s="1"/>
      <c r="CL1216" s="1"/>
      <c r="CM1216" s="1"/>
      <c r="CN1216" s="1"/>
      <c r="CO1216" s="1"/>
      <c r="CP1216" s="1"/>
      <c r="CQ1216" s="1"/>
      <c r="CR1216" s="1"/>
      <c r="CS1216" s="1"/>
      <c r="CT1216" s="1"/>
      <c r="CU1216" s="1"/>
      <c r="CV1216" s="1"/>
      <c r="CW1216" s="1"/>
      <c r="CX1216" s="1"/>
      <c r="CY1216" s="1"/>
      <c r="CZ1216" s="1"/>
      <c r="DA1216" s="1"/>
      <c r="DB1216" s="1"/>
      <c r="DC1216" s="1"/>
      <c r="DD1216" s="1"/>
      <c r="DE1216" s="1"/>
      <c r="DF1216" s="1"/>
      <c r="DG1216" s="1"/>
      <c r="DH1216" s="1"/>
      <c r="DI1216" s="1"/>
      <c r="DJ1216" s="1"/>
      <c r="DK1216" s="1"/>
      <c r="DL1216" s="1"/>
      <c r="DM1216" s="1"/>
      <c r="DN1216" s="1"/>
      <c r="DO1216" s="1"/>
    </row>
    <row r="1217" spans="1:119" x14ac:dyDescent="0.2">
      <c r="A1217" s="36"/>
      <c r="B1217" s="36"/>
      <c r="C1217" s="36"/>
      <c r="D1217" s="36"/>
      <c r="E1217" s="36"/>
      <c r="F1217" s="36"/>
      <c r="G1217" s="36"/>
      <c r="H1217" s="36"/>
      <c r="I1217" s="36"/>
      <c r="J1217" s="36"/>
      <c r="K1217" s="36"/>
      <c r="L1217" s="36"/>
      <c r="M1217" s="36"/>
      <c r="N1217" s="36"/>
      <c r="O1217" s="36"/>
      <c r="P1217" s="36"/>
      <c r="Q1217" s="36"/>
      <c r="R1217" s="36"/>
      <c r="S1217" s="36"/>
      <c r="T1217" s="36"/>
      <c r="U1217" s="36"/>
      <c r="V1217" s="36"/>
      <c r="W1217" s="36"/>
      <c r="X1217" s="36"/>
      <c r="BS1217" s="1"/>
      <c r="BT1217" s="1"/>
      <c r="BU1217" s="1"/>
      <c r="BV1217" s="1"/>
      <c r="BW1217" s="1"/>
      <c r="BX1217" s="1"/>
      <c r="BY1217" s="1"/>
      <c r="BZ1217" s="1"/>
      <c r="CA1217" s="1"/>
      <c r="CB1217" s="1"/>
      <c r="CC1217" s="1"/>
      <c r="CD1217" s="1"/>
      <c r="CE1217" s="1"/>
      <c r="CF1217" s="1"/>
      <c r="CG1217" s="1"/>
      <c r="CH1217" s="1"/>
      <c r="CI1217" s="1"/>
      <c r="CJ1217" s="1"/>
      <c r="CK1217" s="1"/>
      <c r="CL1217" s="1"/>
      <c r="CM1217" s="1"/>
      <c r="CN1217" s="1"/>
      <c r="CO1217" s="1"/>
      <c r="CP1217" s="1"/>
      <c r="CQ1217" s="1"/>
      <c r="CR1217" s="1"/>
      <c r="CS1217" s="1"/>
      <c r="CT1217" s="1"/>
      <c r="CU1217" s="1"/>
      <c r="CV1217" s="1"/>
      <c r="CW1217" s="1"/>
      <c r="CX1217" s="1"/>
      <c r="CY1217" s="1"/>
      <c r="CZ1217" s="1"/>
      <c r="DA1217" s="1"/>
      <c r="DB1217" s="1"/>
      <c r="DC1217" s="1"/>
      <c r="DD1217" s="1"/>
      <c r="DE1217" s="1"/>
      <c r="DF1217" s="1"/>
      <c r="DG1217" s="1"/>
      <c r="DH1217" s="1"/>
      <c r="DI1217" s="1"/>
      <c r="DJ1217" s="1"/>
      <c r="DK1217" s="1"/>
      <c r="DL1217" s="1"/>
      <c r="DM1217" s="1"/>
      <c r="DN1217" s="1"/>
      <c r="DO1217" s="1"/>
    </row>
    <row r="1218" spans="1:119" x14ac:dyDescent="0.2">
      <c r="A1218" s="36"/>
      <c r="B1218" s="36"/>
      <c r="C1218" s="36"/>
      <c r="D1218" s="36"/>
      <c r="E1218" s="36"/>
      <c r="F1218" s="36"/>
      <c r="G1218" s="36"/>
      <c r="H1218" s="36"/>
      <c r="I1218" s="36"/>
      <c r="J1218" s="36"/>
      <c r="K1218" s="36"/>
      <c r="L1218" s="36"/>
      <c r="M1218" s="36"/>
      <c r="N1218" s="36"/>
      <c r="O1218" s="36"/>
      <c r="P1218" s="36"/>
      <c r="Q1218" s="36"/>
      <c r="R1218" s="36"/>
      <c r="S1218" s="36"/>
      <c r="T1218" s="36"/>
      <c r="U1218" s="36"/>
      <c r="V1218" s="36"/>
      <c r="W1218" s="36"/>
      <c r="X1218" s="36"/>
      <c r="BS1218" s="1"/>
      <c r="BT1218" s="1"/>
      <c r="BU1218" s="1"/>
      <c r="BV1218" s="1"/>
      <c r="BW1218" s="1"/>
      <c r="BX1218" s="1"/>
      <c r="BY1218" s="1"/>
      <c r="BZ1218" s="1"/>
      <c r="CA1218" s="1"/>
      <c r="CB1218" s="1"/>
      <c r="CC1218" s="1"/>
      <c r="CD1218" s="1"/>
      <c r="CE1218" s="1"/>
      <c r="CF1218" s="1"/>
      <c r="CG1218" s="1"/>
      <c r="CH1218" s="1"/>
      <c r="CI1218" s="1"/>
      <c r="CJ1218" s="1"/>
      <c r="CK1218" s="1"/>
      <c r="CL1218" s="1"/>
      <c r="CM1218" s="1"/>
      <c r="CN1218" s="1"/>
      <c r="CO1218" s="1"/>
      <c r="CP1218" s="1"/>
      <c r="CQ1218" s="1"/>
      <c r="CR1218" s="1"/>
      <c r="CS1218" s="1"/>
      <c r="CT1218" s="1"/>
      <c r="CU1218" s="1"/>
      <c r="CV1218" s="1"/>
      <c r="CW1218" s="1"/>
      <c r="CX1218" s="1"/>
      <c r="CY1218" s="1"/>
      <c r="CZ1218" s="1"/>
      <c r="DA1218" s="1"/>
      <c r="DB1218" s="1"/>
      <c r="DC1218" s="1"/>
      <c r="DD1218" s="1"/>
      <c r="DE1218" s="1"/>
      <c r="DF1218" s="1"/>
      <c r="DG1218" s="1"/>
      <c r="DH1218" s="1"/>
      <c r="DI1218" s="1"/>
      <c r="DJ1218" s="1"/>
      <c r="DK1218" s="1"/>
      <c r="DL1218" s="1"/>
      <c r="DM1218" s="1"/>
      <c r="DN1218" s="1"/>
      <c r="DO1218" s="1"/>
    </row>
    <row r="1219" spans="1:119" x14ac:dyDescent="0.2">
      <c r="A1219" s="36"/>
      <c r="B1219" s="36"/>
      <c r="C1219" s="36"/>
      <c r="D1219" s="36"/>
      <c r="E1219" s="36"/>
      <c r="F1219" s="36"/>
      <c r="G1219" s="36"/>
      <c r="H1219" s="36"/>
      <c r="I1219" s="36"/>
      <c r="J1219" s="36"/>
      <c r="K1219" s="36"/>
      <c r="L1219" s="36"/>
      <c r="M1219" s="36"/>
      <c r="N1219" s="36"/>
      <c r="O1219" s="36"/>
      <c r="P1219" s="36"/>
      <c r="Q1219" s="36"/>
      <c r="R1219" s="36"/>
      <c r="S1219" s="36"/>
      <c r="T1219" s="36"/>
      <c r="U1219" s="36"/>
      <c r="V1219" s="36"/>
      <c r="W1219" s="36"/>
      <c r="X1219" s="36"/>
      <c r="BS1219" s="1"/>
      <c r="BT1219" s="1"/>
      <c r="BU1219" s="1"/>
      <c r="BV1219" s="1"/>
      <c r="BW1219" s="1"/>
      <c r="BX1219" s="1"/>
      <c r="BY1219" s="1"/>
      <c r="BZ1219" s="1"/>
      <c r="CA1219" s="1"/>
      <c r="CB1219" s="1"/>
      <c r="CC1219" s="1"/>
      <c r="CD1219" s="1"/>
      <c r="CE1219" s="1"/>
      <c r="CF1219" s="1"/>
      <c r="CG1219" s="1"/>
      <c r="CH1219" s="1"/>
      <c r="CI1219" s="1"/>
      <c r="CJ1219" s="1"/>
      <c r="CK1219" s="1"/>
      <c r="CL1219" s="1"/>
      <c r="CM1219" s="1"/>
      <c r="CN1219" s="1"/>
      <c r="CO1219" s="1"/>
      <c r="CP1219" s="1"/>
      <c r="CQ1219" s="1"/>
      <c r="CR1219" s="1"/>
      <c r="CS1219" s="1"/>
      <c r="CT1219" s="1"/>
      <c r="CU1219" s="1"/>
      <c r="CV1219" s="1"/>
      <c r="CW1219" s="1"/>
      <c r="CX1219" s="1"/>
      <c r="CY1219" s="1"/>
      <c r="CZ1219" s="1"/>
      <c r="DA1219" s="1"/>
      <c r="DB1219" s="1"/>
      <c r="DC1219" s="1"/>
      <c r="DD1219" s="1"/>
      <c r="DE1219" s="1"/>
      <c r="DF1219" s="1"/>
      <c r="DG1219" s="1"/>
      <c r="DH1219" s="1"/>
      <c r="DI1219" s="1"/>
      <c r="DJ1219" s="1"/>
      <c r="DK1219" s="1"/>
      <c r="DL1219" s="1"/>
      <c r="DM1219" s="1"/>
      <c r="DN1219" s="1"/>
      <c r="DO1219" s="1"/>
    </row>
    <row r="1220" spans="1:119" x14ac:dyDescent="0.2">
      <c r="A1220" s="36"/>
      <c r="B1220" s="36"/>
      <c r="C1220" s="36"/>
      <c r="D1220" s="36"/>
      <c r="E1220" s="36"/>
      <c r="F1220" s="36"/>
      <c r="G1220" s="36"/>
      <c r="H1220" s="36"/>
      <c r="I1220" s="36"/>
      <c r="J1220" s="36"/>
      <c r="K1220" s="36"/>
      <c r="L1220" s="36"/>
      <c r="M1220" s="36"/>
      <c r="N1220" s="36"/>
      <c r="O1220" s="36"/>
      <c r="P1220" s="36"/>
      <c r="Q1220" s="36"/>
      <c r="R1220" s="36"/>
      <c r="S1220" s="36"/>
      <c r="T1220" s="36"/>
      <c r="U1220" s="36"/>
      <c r="V1220" s="36"/>
      <c r="W1220" s="36"/>
      <c r="X1220" s="36"/>
      <c r="BS1220" s="1"/>
      <c r="BT1220" s="1"/>
      <c r="BU1220" s="1"/>
      <c r="BV1220" s="1"/>
      <c r="BW1220" s="1"/>
      <c r="BX1220" s="1"/>
      <c r="BY1220" s="1"/>
      <c r="BZ1220" s="1"/>
      <c r="CA1220" s="1"/>
      <c r="CB1220" s="1"/>
      <c r="CC1220" s="1"/>
      <c r="CD1220" s="1"/>
      <c r="CE1220" s="1"/>
      <c r="CF1220" s="1"/>
      <c r="CG1220" s="1"/>
      <c r="CH1220" s="1"/>
      <c r="CI1220" s="1"/>
      <c r="CJ1220" s="1"/>
      <c r="CK1220" s="1"/>
      <c r="CL1220" s="1"/>
      <c r="CM1220" s="1"/>
      <c r="CN1220" s="1"/>
      <c r="CO1220" s="1"/>
      <c r="CP1220" s="1"/>
      <c r="CQ1220" s="1"/>
      <c r="CR1220" s="1"/>
      <c r="CS1220" s="1"/>
      <c r="CT1220" s="1"/>
      <c r="CU1220" s="1"/>
      <c r="CV1220" s="1"/>
      <c r="CW1220" s="1"/>
      <c r="CX1220" s="1"/>
      <c r="CY1220" s="1"/>
      <c r="CZ1220" s="1"/>
      <c r="DA1220" s="1"/>
      <c r="DB1220" s="1"/>
      <c r="DC1220" s="1"/>
      <c r="DD1220" s="1"/>
      <c r="DE1220" s="1"/>
      <c r="DF1220" s="1"/>
      <c r="DG1220" s="1"/>
      <c r="DH1220" s="1"/>
      <c r="DI1220" s="1"/>
      <c r="DJ1220" s="1"/>
      <c r="DK1220" s="1"/>
      <c r="DL1220" s="1"/>
      <c r="DM1220" s="1"/>
      <c r="DN1220" s="1"/>
      <c r="DO1220" s="1"/>
    </row>
    <row r="1221" spans="1:119" x14ac:dyDescent="0.2">
      <c r="A1221" s="36"/>
      <c r="B1221" s="36"/>
      <c r="C1221" s="36"/>
      <c r="D1221" s="36"/>
      <c r="E1221" s="36"/>
      <c r="F1221" s="36"/>
      <c r="G1221" s="36"/>
      <c r="H1221" s="36"/>
      <c r="I1221" s="36"/>
      <c r="J1221" s="36"/>
      <c r="K1221" s="36"/>
      <c r="L1221" s="36"/>
      <c r="M1221" s="36"/>
      <c r="N1221" s="36"/>
      <c r="O1221" s="36"/>
      <c r="P1221" s="36"/>
      <c r="Q1221" s="36"/>
      <c r="R1221" s="36"/>
      <c r="S1221" s="36"/>
      <c r="T1221" s="36"/>
      <c r="U1221" s="36"/>
      <c r="V1221" s="36"/>
      <c r="W1221" s="36"/>
      <c r="X1221" s="36"/>
      <c r="BS1221" s="1"/>
      <c r="BT1221" s="1"/>
      <c r="BU1221" s="1"/>
      <c r="BV1221" s="1"/>
      <c r="BW1221" s="1"/>
      <c r="BX1221" s="1"/>
      <c r="BY1221" s="1"/>
      <c r="BZ1221" s="1"/>
      <c r="CA1221" s="1"/>
      <c r="CB1221" s="1"/>
      <c r="CC1221" s="1"/>
      <c r="CD1221" s="1"/>
      <c r="CE1221" s="1"/>
      <c r="CF1221" s="1"/>
      <c r="CG1221" s="1"/>
      <c r="CH1221" s="1"/>
      <c r="CI1221" s="1"/>
      <c r="CJ1221" s="1"/>
      <c r="CK1221" s="1"/>
      <c r="CL1221" s="1"/>
      <c r="CM1221" s="1"/>
      <c r="CN1221" s="1"/>
      <c r="CO1221" s="1"/>
      <c r="CP1221" s="1"/>
      <c r="CQ1221" s="1"/>
      <c r="CR1221" s="1"/>
      <c r="CS1221" s="1"/>
      <c r="CT1221" s="1"/>
      <c r="CU1221" s="1"/>
      <c r="CV1221" s="1"/>
      <c r="CW1221" s="1"/>
      <c r="CX1221" s="1"/>
      <c r="CY1221" s="1"/>
      <c r="CZ1221" s="1"/>
      <c r="DA1221" s="1"/>
      <c r="DB1221" s="1"/>
      <c r="DC1221" s="1"/>
      <c r="DD1221" s="1"/>
      <c r="DE1221" s="1"/>
      <c r="DF1221" s="1"/>
      <c r="DG1221" s="1"/>
      <c r="DH1221" s="1"/>
      <c r="DI1221" s="1"/>
      <c r="DJ1221" s="1"/>
      <c r="DK1221" s="1"/>
      <c r="DL1221" s="1"/>
      <c r="DM1221" s="1"/>
      <c r="DN1221" s="1"/>
      <c r="DO1221" s="1"/>
    </row>
    <row r="1222" spans="1:119" x14ac:dyDescent="0.2">
      <c r="A1222" s="36"/>
      <c r="B1222" s="36"/>
      <c r="C1222" s="36"/>
      <c r="D1222" s="36"/>
      <c r="E1222" s="36"/>
      <c r="F1222" s="36"/>
      <c r="G1222" s="36"/>
      <c r="H1222" s="36"/>
      <c r="I1222" s="36"/>
      <c r="J1222" s="36"/>
      <c r="K1222" s="36"/>
      <c r="L1222" s="36"/>
      <c r="M1222" s="36"/>
      <c r="N1222" s="36"/>
      <c r="O1222" s="36"/>
      <c r="P1222" s="36"/>
      <c r="Q1222" s="36"/>
      <c r="R1222" s="36"/>
      <c r="S1222" s="36"/>
      <c r="T1222" s="36"/>
      <c r="U1222" s="36"/>
      <c r="V1222" s="36"/>
      <c r="W1222" s="36"/>
      <c r="X1222" s="36"/>
      <c r="BS1222" s="1"/>
      <c r="BT1222" s="1"/>
      <c r="BU1222" s="1"/>
      <c r="BV1222" s="1"/>
      <c r="BW1222" s="1"/>
      <c r="BX1222" s="1"/>
      <c r="BY1222" s="1"/>
      <c r="BZ1222" s="1"/>
      <c r="CA1222" s="1"/>
      <c r="CB1222" s="1"/>
      <c r="CC1222" s="1"/>
      <c r="CD1222" s="1"/>
      <c r="CE1222" s="1"/>
      <c r="CF1222" s="1"/>
      <c r="CG1222" s="1"/>
      <c r="CH1222" s="1"/>
      <c r="CI1222" s="1"/>
      <c r="CJ1222" s="1"/>
      <c r="CK1222" s="1"/>
      <c r="CL1222" s="1"/>
      <c r="CM1222" s="1"/>
      <c r="CN1222" s="1"/>
      <c r="CO1222" s="1"/>
      <c r="CP1222" s="1"/>
      <c r="CQ1222" s="1"/>
      <c r="CR1222" s="1"/>
      <c r="CS1222" s="1"/>
      <c r="CT1222" s="1"/>
      <c r="CU1222" s="1"/>
      <c r="CV1222" s="1"/>
      <c r="CW1222" s="1"/>
      <c r="CX1222" s="1"/>
      <c r="CY1222" s="1"/>
      <c r="CZ1222" s="1"/>
      <c r="DA1222" s="1"/>
      <c r="DB1222" s="1"/>
      <c r="DC1222" s="1"/>
      <c r="DD1222" s="1"/>
      <c r="DE1222" s="1"/>
      <c r="DF1222" s="1"/>
      <c r="DG1222" s="1"/>
      <c r="DH1222" s="1"/>
      <c r="DI1222" s="1"/>
      <c r="DJ1222" s="1"/>
      <c r="DK1222" s="1"/>
      <c r="DL1222" s="1"/>
      <c r="DM1222" s="1"/>
      <c r="DN1222" s="1"/>
      <c r="DO1222" s="1"/>
    </row>
    <row r="1223" spans="1:119" x14ac:dyDescent="0.2">
      <c r="A1223" s="36"/>
      <c r="B1223" s="36"/>
      <c r="C1223" s="36"/>
      <c r="D1223" s="36"/>
      <c r="E1223" s="36"/>
      <c r="F1223" s="36"/>
      <c r="G1223" s="36"/>
      <c r="H1223" s="36"/>
      <c r="I1223" s="36"/>
      <c r="J1223" s="36"/>
      <c r="K1223" s="36"/>
      <c r="L1223" s="36"/>
      <c r="M1223" s="36"/>
      <c r="N1223" s="36"/>
      <c r="O1223" s="36"/>
      <c r="P1223" s="36"/>
      <c r="Q1223" s="36"/>
      <c r="R1223" s="36"/>
      <c r="S1223" s="36"/>
      <c r="T1223" s="36"/>
      <c r="U1223" s="36"/>
      <c r="V1223" s="36"/>
      <c r="W1223" s="36"/>
      <c r="X1223" s="36"/>
      <c r="BS1223" s="1"/>
      <c r="BT1223" s="1"/>
      <c r="BU1223" s="1"/>
      <c r="BV1223" s="1"/>
      <c r="BW1223" s="1"/>
      <c r="BX1223" s="1"/>
      <c r="BY1223" s="1"/>
      <c r="BZ1223" s="1"/>
      <c r="CA1223" s="1"/>
      <c r="CB1223" s="1"/>
      <c r="CC1223" s="1"/>
      <c r="CD1223" s="1"/>
      <c r="CE1223" s="1"/>
      <c r="CF1223" s="1"/>
      <c r="CG1223" s="1"/>
      <c r="CH1223" s="1"/>
      <c r="CI1223" s="1"/>
      <c r="CJ1223" s="1"/>
      <c r="CK1223" s="1"/>
      <c r="CL1223" s="1"/>
      <c r="CM1223" s="1"/>
      <c r="CN1223" s="1"/>
      <c r="CO1223" s="1"/>
      <c r="CP1223" s="1"/>
      <c r="CQ1223" s="1"/>
      <c r="CR1223" s="1"/>
      <c r="CS1223" s="1"/>
      <c r="CT1223" s="1"/>
      <c r="CU1223" s="1"/>
      <c r="CV1223" s="1"/>
      <c r="CW1223" s="1"/>
      <c r="CX1223" s="1"/>
      <c r="CY1223" s="1"/>
      <c r="CZ1223" s="1"/>
      <c r="DA1223" s="1"/>
      <c r="DB1223" s="1"/>
      <c r="DC1223" s="1"/>
      <c r="DD1223" s="1"/>
      <c r="DE1223" s="1"/>
      <c r="DF1223" s="1"/>
      <c r="DG1223" s="1"/>
      <c r="DH1223" s="1"/>
      <c r="DI1223" s="1"/>
      <c r="DJ1223" s="1"/>
      <c r="DK1223" s="1"/>
      <c r="DL1223" s="1"/>
      <c r="DM1223" s="1"/>
      <c r="DN1223" s="1"/>
      <c r="DO1223" s="1"/>
    </row>
    <row r="1224" spans="1:119" x14ac:dyDescent="0.2">
      <c r="A1224" s="36"/>
      <c r="B1224" s="36"/>
      <c r="C1224" s="36"/>
      <c r="D1224" s="36"/>
      <c r="E1224" s="36"/>
      <c r="F1224" s="36"/>
      <c r="G1224" s="36"/>
      <c r="H1224" s="36"/>
      <c r="I1224" s="36"/>
      <c r="J1224" s="36"/>
      <c r="K1224" s="36"/>
      <c r="L1224" s="36"/>
      <c r="M1224" s="36"/>
      <c r="N1224" s="36"/>
      <c r="O1224" s="36"/>
      <c r="P1224" s="36"/>
      <c r="Q1224" s="36"/>
      <c r="R1224" s="36"/>
      <c r="S1224" s="36"/>
      <c r="T1224" s="36"/>
      <c r="U1224" s="36"/>
      <c r="V1224" s="36"/>
      <c r="W1224" s="36"/>
      <c r="X1224" s="36"/>
      <c r="BS1224" s="1"/>
      <c r="BT1224" s="1"/>
      <c r="BU1224" s="1"/>
      <c r="BV1224" s="1"/>
      <c r="BW1224" s="1"/>
      <c r="BX1224" s="1"/>
      <c r="BY1224" s="1"/>
      <c r="BZ1224" s="1"/>
      <c r="CA1224" s="1"/>
      <c r="CB1224" s="1"/>
      <c r="CC1224" s="1"/>
      <c r="CD1224" s="1"/>
      <c r="CE1224" s="1"/>
      <c r="CF1224" s="1"/>
      <c r="CG1224" s="1"/>
      <c r="CH1224" s="1"/>
      <c r="CI1224" s="1"/>
      <c r="CJ1224" s="1"/>
      <c r="CK1224" s="1"/>
      <c r="CL1224" s="1"/>
      <c r="CM1224" s="1"/>
      <c r="CN1224" s="1"/>
      <c r="CO1224" s="1"/>
      <c r="CP1224" s="1"/>
      <c r="CQ1224" s="1"/>
      <c r="CR1224" s="1"/>
      <c r="CS1224" s="1"/>
      <c r="CT1224" s="1"/>
      <c r="CU1224" s="1"/>
      <c r="CV1224" s="1"/>
      <c r="CW1224" s="1"/>
      <c r="CX1224" s="1"/>
      <c r="CY1224" s="1"/>
      <c r="CZ1224" s="1"/>
      <c r="DA1224" s="1"/>
      <c r="DB1224" s="1"/>
      <c r="DC1224" s="1"/>
      <c r="DD1224" s="1"/>
      <c r="DE1224" s="1"/>
      <c r="DF1224" s="1"/>
      <c r="DG1224" s="1"/>
      <c r="DH1224" s="1"/>
      <c r="DI1224" s="1"/>
      <c r="DJ1224" s="1"/>
      <c r="DK1224" s="1"/>
      <c r="DL1224" s="1"/>
      <c r="DM1224" s="1"/>
      <c r="DN1224" s="1"/>
      <c r="DO1224" s="1"/>
    </row>
    <row r="1225" spans="1:119" x14ac:dyDescent="0.2">
      <c r="A1225" s="36"/>
      <c r="B1225" s="36"/>
      <c r="C1225" s="36"/>
      <c r="D1225" s="36"/>
      <c r="E1225" s="36"/>
      <c r="F1225" s="36"/>
      <c r="G1225" s="36"/>
      <c r="H1225" s="36"/>
      <c r="I1225" s="36"/>
      <c r="J1225" s="36"/>
      <c r="K1225" s="36"/>
      <c r="L1225" s="36"/>
      <c r="M1225" s="36"/>
      <c r="N1225" s="36"/>
      <c r="O1225" s="36"/>
      <c r="P1225" s="36"/>
      <c r="Q1225" s="36"/>
      <c r="R1225" s="36"/>
      <c r="S1225" s="36"/>
      <c r="T1225" s="36"/>
      <c r="U1225" s="36"/>
      <c r="V1225" s="36"/>
      <c r="W1225" s="36"/>
      <c r="X1225" s="36"/>
      <c r="BS1225" s="1"/>
      <c r="BT1225" s="1"/>
      <c r="BU1225" s="1"/>
      <c r="BV1225" s="1"/>
      <c r="BW1225" s="1"/>
      <c r="BX1225" s="1"/>
      <c r="BY1225" s="1"/>
      <c r="BZ1225" s="1"/>
      <c r="CA1225" s="1"/>
      <c r="CB1225" s="1"/>
      <c r="CC1225" s="1"/>
      <c r="CD1225" s="1"/>
      <c r="CE1225" s="1"/>
      <c r="CF1225" s="1"/>
      <c r="CG1225" s="1"/>
      <c r="CH1225" s="1"/>
      <c r="CI1225" s="1"/>
      <c r="CJ1225" s="1"/>
      <c r="CK1225" s="1"/>
      <c r="CL1225" s="1"/>
      <c r="CM1225" s="1"/>
      <c r="CN1225" s="1"/>
      <c r="CO1225" s="1"/>
      <c r="CP1225" s="1"/>
      <c r="CQ1225" s="1"/>
      <c r="CR1225" s="1"/>
      <c r="CS1225" s="1"/>
      <c r="CT1225" s="1"/>
      <c r="CU1225" s="1"/>
      <c r="CV1225" s="1"/>
      <c r="CW1225" s="1"/>
      <c r="CX1225" s="1"/>
      <c r="CY1225" s="1"/>
      <c r="CZ1225" s="1"/>
      <c r="DA1225" s="1"/>
      <c r="DB1225" s="1"/>
      <c r="DC1225" s="1"/>
      <c r="DD1225" s="1"/>
      <c r="DE1225" s="1"/>
      <c r="DF1225" s="1"/>
      <c r="DG1225" s="1"/>
      <c r="DH1225" s="1"/>
      <c r="DI1225" s="1"/>
      <c r="DJ1225" s="1"/>
      <c r="DK1225" s="1"/>
      <c r="DL1225" s="1"/>
      <c r="DM1225" s="1"/>
      <c r="DN1225" s="1"/>
      <c r="DO1225" s="1"/>
    </row>
    <row r="1226" spans="1:119" x14ac:dyDescent="0.2">
      <c r="A1226" s="36"/>
      <c r="B1226" s="36"/>
      <c r="C1226" s="36"/>
      <c r="D1226" s="36"/>
      <c r="E1226" s="36"/>
      <c r="F1226" s="36"/>
      <c r="G1226" s="36"/>
      <c r="H1226" s="36"/>
      <c r="I1226" s="36"/>
      <c r="J1226" s="36"/>
      <c r="K1226" s="36"/>
      <c r="L1226" s="36"/>
      <c r="M1226" s="36"/>
      <c r="N1226" s="36"/>
      <c r="O1226" s="36"/>
      <c r="P1226" s="36"/>
      <c r="Q1226" s="36"/>
      <c r="R1226" s="36"/>
      <c r="S1226" s="36"/>
      <c r="T1226" s="36"/>
      <c r="U1226" s="36"/>
      <c r="V1226" s="36"/>
      <c r="W1226" s="36"/>
      <c r="X1226" s="36"/>
      <c r="BS1226" s="1"/>
      <c r="BT1226" s="1"/>
      <c r="BU1226" s="1"/>
      <c r="BV1226" s="1"/>
      <c r="BW1226" s="1"/>
      <c r="BX1226" s="1"/>
      <c r="BY1226" s="1"/>
      <c r="BZ1226" s="1"/>
      <c r="CA1226" s="1"/>
      <c r="CB1226" s="1"/>
      <c r="CC1226" s="1"/>
      <c r="CD1226" s="1"/>
      <c r="CE1226" s="1"/>
      <c r="CF1226" s="1"/>
      <c r="CG1226" s="1"/>
      <c r="CH1226" s="1"/>
      <c r="CI1226" s="1"/>
      <c r="CJ1226" s="1"/>
      <c r="CK1226" s="1"/>
      <c r="CL1226" s="1"/>
      <c r="CM1226" s="1"/>
      <c r="CN1226" s="1"/>
      <c r="CO1226" s="1"/>
      <c r="CP1226" s="1"/>
      <c r="CQ1226" s="1"/>
      <c r="CR1226" s="1"/>
      <c r="CS1226" s="1"/>
      <c r="CT1226" s="1"/>
      <c r="CU1226" s="1"/>
      <c r="CV1226" s="1"/>
      <c r="CW1226" s="1"/>
      <c r="CX1226" s="1"/>
      <c r="CY1226" s="1"/>
      <c r="CZ1226" s="1"/>
      <c r="DA1226" s="1"/>
      <c r="DB1226" s="1"/>
      <c r="DC1226" s="1"/>
      <c r="DD1226" s="1"/>
      <c r="DE1226" s="1"/>
      <c r="DF1226" s="1"/>
      <c r="DG1226" s="1"/>
      <c r="DH1226" s="1"/>
      <c r="DI1226" s="1"/>
      <c r="DJ1226" s="1"/>
      <c r="DK1226" s="1"/>
      <c r="DL1226" s="1"/>
      <c r="DM1226" s="1"/>
      <c r="DN1226" s="1"/>
      <c r="DO1226" s="1"/>
    </row>
    <row r="1227" spans="1:119" x14ac:dyDescent="0.2">
      <c r="A1227" s="36"/>
      <c r="B1227" s="36"/>
      <c r="C1227" s="36"/>
      <c r="D1227" s="36"/>
      <c r="E1227" s="36"/>
      <c r="F1227" s="36"/>
      <c r="G1227" s="36"/>
      <c r="H1227" s="36"/>
      <c r="I1227" s="36"/>
      <c r="J1227" s="36"/>
      <c r="K1227" s="36"/>
      <c r="L1227" s="36"/>
      <c r="M1227" s="36"/>
      <c r="N1227" s="36"/>
      <c r="O1227" s="36"/>
      <c r="P1227" s="36"/>
      <c r="Q1227" s="36"/>
      <c r="R1227" s="36"/>
      <c r="S1227" s="36"/>
      <c r="T1227" s="36"/>
      <c r="U1227" s="36"/>
      <c r="V1227" s="36"/>
      <c r="W1227" s="36"/>
      <c r="X1227" s="36"/>
      <c r="BS1227" s="1"/>
      <c r="BT1227" s="1"/>
      <c r="BU1227" s="1"/>
      <c r="BV1227" s="1"/>
      <c r="BW1227" s="1"/>
      <c r="BX1227" s="1"/>
      <c r="BY1227" s="1"/>
      <c r="BZ1227" s="1"/>
      <c r="CA1227" s="1"/>
      <c r="CB1227" s="1"/>
      <c r="CC1227" s="1"/>
      <c r="CD1227" s="1"/>
      <c r="CE1227" s="1"/>
      <c r="CF1227" s="1"/>
      <c r="CG1227" s="1"/>
      <c r="CH1227" s="1"/>
      <c r="CI1227" s="1"/>
      <c r="CJ1227" s="1"/>
      <c r="CK1227" s="1"/>
      <c r="CL1227" s="1"/>
      <c r="CM1227" s="1"/>
      <c r="CN1227" s="1"/>
      <c r="CO1227" s="1"/>
      <c r="CP1227" s="1"/>
      <c r="CQ1227" s="1"/>
      <c r="CR1227" s="1"/>
      <c r="CS1227" s="1"/>
      <c r="CT1227" s="1"/>
      <c r="CU1227" s="1"/>
      <c r="CV1227" s="1"/>
      <c r="CW1227" s="1"/>
      <c r="CX1227" s="1"/>
      <c r="CY1227" s="1"/>
      <c r="CZ1227" s="1"/>
      <c r="DA1227" s="1"/>
      <c r="DB1227" s="1"/>
      <c r="DC1227" s="1"/>
      <c r="DD1227" s="1"/>
      <c r="DE1227" s="1"/>
      <c r="DF1227" s="1"/>
      <c r="DG1227" s="1"/>
      <c r="DH1227" s="1"/>
      <c r="DI1227" s="1"/>
      <c r="DJ1227" s="1"/>
      <c r="DK1227" s="1"/>
      <c r="DL1227" s="1"/>
      <c r="DM1227" s="1"/>
      <c r="DN1227" s="1"/>
      <c r="DO1227" s="1"/>
    </row>
    <row r="1228" spans="1:119" x14ac:dyDescent="0.2">
      <c r="A1228" s="36"/>
      <c r="B1228" s="36"/>
      <c r="C1228" s="36"/>
      <c r="D1228" s="36"/>
      <c r="E1228" s="36"/>
      <c r="F1228" s="36"/>
      <c r="G1228" s="36"/>
      <c r="H1228" s="36"/>
      <c r="I1228" s="36"/>
      <c r="J1228" s="36"/>
      <c r="K1228" s="36"/>
      <c r="L1228" s="36"/>
      <c r="M1228" s="36"/>
      <c r="N1228" s="36"/>
      <c r="O1228" s="36"/>
      <c r="P1228" s="36"/>
      <c r="Q1228" s="36"/>
      <c r="R1228" s="36"/>
      <c r="S1228" s="36"/>
      <c r="T1228" s="36"/>
      <c r="U1228" s="36"/>
      <c r="V1228" s="36"/>
      <c r="W1228" s="36"/>
      <c r="X1228" s="36"/>
      <c r="BS1228" s="1"/>
      <c r="BT1228" s="1"/>
      <c r="BU1228" s="1"/>
      <c r="BV1228" s="1"/>
      <c r="BW1228" s="1"/>
      <c r="BX1228" s="1"/>
      <c r="BY1228" s="1"/>
      <c r="BZ1228" s="1"/>
      <c r="CA1228" s="1"/>
      <c r="CB1228" s="1"/>
      <c r="CC1228" s="1"/>
      <c r="CD1228" s="1"/>
      <c r="CE1228" s="1"/>
      <c r="CF1228" s="1"/>
      <c r="CG1228" s="1"/>
      <c r="CH1228" s="1"/>
      <c r="CI1228" s="1"/>
      <c r="CJ1228" s="1"/>
      <c r="CK1228" s="1"/>
      <c r="CL1228" s="1"/>
      <c r="CM1228" s="1"/>
      <c r="CN1228" s="1"/>
      <c r="CO1228" s="1"/>
      <c r="CP1228" s="1"/>
      <c r="CQ1228" s="1"/>
      <c r="CR1228" s="1"/>
      <c r="CS1228" s="1"/>
      <c r="CT1228" s="1"/>
      <c r="CU1228" s="1"/>
      <c r="CV1228" s="1"/>
      <c r="CW1228" s="1"/>
      <c r="CX1228" s="1"/>
      <c r="CY1228" s="1"/>
      <c r="CZ1228" s="1"/>
      <c r="DA1228" s="1"/>
      <c r="DB1228" s="1"/>
      <c r="DC1228" s="1"/>
      <c r="DD1228" s="1"/>
      <c r="DE1228" s="1"/>
      <c r="DF1228" s="1"/>
      <c r="DG1228" s="1"/>
      <c r="DH1228" s="1"/>
      <c r="DI1228" s="1"/>
      <c r="DJ1228" s="1"/>
      <c r="DK1228" s="1"/>
      <c r="DL1228" s="1"/>
      <c r="DM1228" s="1"/>
      <c r="DN1228" s="1"/>
      <c r="DO1228" s="1"/>
    </row>
    <row r="1229" spans="1:119" x14ac:dyDescent="0.2">
      <c r="A1229" s="36"/>
      <c r="B1229" s="36"/>
      <c r="C1229" s="36"/>
      <c r="D1229" s="36"/>
      <c r="E1229" s="36"/>
      <c r="F1229" s="36"/>
      <c r="G1229" s="36"/>
      <c r="H1229" s="36"/>
      <c r="I1229" s="36"/>
      <c r="J1229" s="36"/>
      <c r="K1229" s="36"/>
      <c r="L1229" s="36"/>
      <c r="M1229" s="36"/>
      <c r="N1229" s="36"/>
      <c r="O1229" s="36"/>
      <c r="P1229" s="36"/>
      <c r="Q1229" s="36"/>
      <c r="R1229" s="36"/>
      <c r="S1229" s="36"/>
      <c r="T1229" s="36"/>
      <c r="U1229" s="36"/>
      <c r="V1229" s="36"/>
      <c r="W1229" s="36"/>
      <c r="X1229" s="36"/>
      <c r="BS1229" s="1"/>
      <c r="BT1229" s="1"/>
      <c r="BU1229" s="1"/>
      <c r="BV1229" s="1"/>
      <c r="BW1229" s="1"/>
      <c r="BX1229" s="1"/>
      <c r="BY1229" s="1"/>
      <c r="BZ1229" s="1"/>
      <c r="CA1229" s="1"/>
      <c r="CB1229" s="1"/>
      <c r="CC1229" s="1"/>
      <c r="CD1229" s="1"/>
      <c r="CE1229" s="1"/>
      <c r="CF1229" s="1"/>
      <c r="CG1229" s="1"/>
      <c r="CH1229" s="1"/>
      <c r="CI1229" s="1"/>
      <c r="CJ1229" s="1"/>
      <c r="CK1229" s="1"/>
      <c r="CL1229" s="1"/>
      <c r="CM1229" s="1"/>
      <c r="CN1229" s="1"/>
      <c r="CO1229" s="1"/>
      <c r="CP1229" s="1"/>
      <c r="CQ1229" s="1"/>
      <c r="CR1229" s="1"/>
      <c r="CS1229" s="1"/>
      <c r="CT1229" s="1"/>
      <c r="CU1229" s="1"/>
      <c r="CV1229" s="1"/>
      <c r="CW1229" s="1"/>
      <c r="CX1229" s="1"/>
      <c r="CY1229" s="1"/>
      <c r="CZ1229" s="1"/>
      <c r="DA1229" s="1"/>
      <c r="DB1229" s="1"/>
      <c r="DC1229" s="1"/>
      <c r="DD1229" s="1"/>
      <c r="DE1229" s="1"/>
      <c r="DF1229" s="1"/>
      <c r="DG1229" s="1"/>
      <c r="DH1229" s="1"/>
      <c r="DI1229" s="1"/>
      <c r="DJ1229" s="1"/>
      <c r="DK1229" s="1"/>
      <c r="DL1229" s="1"/>
      <c r="DM1229" s="1"/>
      <c r="DN1229" s="1"/>
      <c r="DO1229" s="1"/>
    </row>
    <row r="1230" spans="1:119" x14ac:dyDescent="0.2">
      <c r="A1230" s="36"/>
      <c r="B1230" s="36"/>
      <c r="C1230" s="36"/>
      <c r="D1230" s="36"/>
      <c r="E1230" s="36"/>
      <c r="F1230" s="36"/>
      <c r="G1230" s="36"/>
      <c r="H1230" s="36"/>
      <c r="I1230" s="36"/>
      <c r="J1230" s="36"/>
      <c r="K1230" s="36"/>
      <c r="L1230" s="36"/>
      <c r="M1230" s="36"/>
      <c r="N1230" s="36"/>
      <c r="O1230" s="36"/>
      <c r="P1230" s="36"/>
      <c r="Q1230" s="36"/>
      <c r="R1230" s="36"/>
      <c r="S1230" s="36"/>
      <c r="T1230" s="36"/>
      <c r="U1230" s="36"/>
      <c r="V1230" s="36"/>
      <c r="W1230" s="36"/>
      <c r="X1230" s="36"/>
      <c r="BS1230" s="1"/>
      <c r="BT1230" s="1"/>
      <c r="BU1230" s="1"/>
      <c r="BV1230" s="1"/>
      <c r="BW1230" s="1"/>
      <c r="BX1230" s="1"/>
      <c r="BY1230" s="1"/>
      <c r="BZ1230" s="1"/>
      <c r="CA1230" s="1"/>
      <c r="CB1230" s="1"/>
      <c r="CC1230" s="1"/>
      <c r="CD1230" s="1"/>
      <c r="CE1230" s="1"/>
      <c r="CF1230" s="1"/>
      <c r="CG1230" s="1"/>
      <c r="CH1230" s="1"/>
      <c r="CI1230" s="1"/>
      <c r="CJ1230" s="1"/>
      <c r="CK1230" s="1"/>
      <c r="CL1230" s="1"/>
      <c r="CM1230" s="1"/>
      <c r="CN1230" s="1"/>
      <c r="CO1230" s="1"/>
      <c r="CP1230" s="1"/>
      <c r="CQ1230" s="1"/>
      <c r="CR1230" s="1"/>
      <c r="CS1230" s="1"/>
      <c r="CT1230" s="1"/>
      <c r="CU1230" s="1"/>
      <c r="CV1230" s="1"/>
      <c r="CW1230" s="1"/>
      <c r="CX1230" s="1"/>
      <c r="CY1230" s="1"/>
      <c r="CZ1230" s="1"/>
      <c r="DA1230" s="1"/>
      <c r="DB1230" s="1"/>
      <c r="DC1230" s="1"/>
      <c r="DD1230" s="1"/>
      <c r="DE1230" s="1"/>
      <c r="DF1230" s="1"/>
      <c r="DG1230" s="1"/>
      <c r="DH1230" s="1"/>
      <c r="DI1230" s="1"/>
      <c r="DJ1230" s="1"/>
      <c r="DK1230" s="1"/>
      <c r="DL1230" s="1"/>
      <c r="DM1230" s="1"/>
      <c r="DN1230" s="1"/>
      <c r="DO1230" s="1"/>
    </row>
    <row r="1231" spans="1:119" x14ac:dyDescent="0.2">
      <c r="A1231" s="36"/>
      <c r="B1231" s="36"/>
      <c r="C1231" s="36"/>
      <c r="D1231" s="36"/>
      <c r="E1231" s="36"/>
      <c r="F1231" s="36"/>
      <c r="G1231" s="36"/>
      <c r="H1231" s="36"/>
      <c r="I1231" s="36"/>
      <c r="J1231" s="36"/>
      <c r="K1231" s="36"/>
      <c r="L1231" s="36"/>
      <c r="M1231" s="36"/>
      <c r="N1231" s="36"/>
      <c r="O1231" s="36"/>
      <c r="P1231" s="36"/>
      <c r="Q1231" s="36"/>
      <c r="R1231" s="36"/>
      <c r="S1231" s="36"/>
      <c r="T1231" s="36"/>
      <c r="U1231" s="36"/>
      <c r="V1231" s="36"/>
      <c r="W1231" s="36"/>
      <c r="X1231" s="36"/>
      <c r="BS1231" s="1"/>
      <c r="BT1231" s="1"/>
      <c r="BU1231" s="1"/>
      <c r="BV1231" s="1"/>
      <c r="BW1231" s="1"/>
      <c r="BX1231" s="1"/>
      <c r="BY1231" s="1"/>
      <c r="BZ1231" s="1"/>
      <c r="CA1231" s="1"/>
      <c r="CB1231" s="1"/>
      <c r="CC1231" s="1"/>
      <c r="CD1231" s="1"/>
      <c r="CE1231" s="1"/>
      <c r="CF1231" s="1"/>
      <c r="CG1231" s="1"/>
      <c r="CH1231" s="1"/>
      <c r="CI1231" s="1"/>
      <c r="CJ1231" s="1"/>
      <c r="CK1231" s="1"/>
      <c r="CL1231" s="1"/>
      <c r="CM1231" s="1"/>
      <c r="CN1231" s="1"/>
      <c r="CO1231" s="1"/>
      <c r="CP1231" s="1"/>
      <c r="CQ1231" s="1"/>
      <c r="CR1231" s="1"/>
      <c r="CS1231" s="1"/>
      <c r="CT1231" s="1"/>
      <c r="CU1231" s="1"/>
      <c r="CV1231" s="1"/>
      <c r="CW1231" s="1"/>
      <c r="CX1231" s="1"/>
      <c r="CY1231" s="1"/>
      <c r="CZ1231" s="1"/>
      <c r="DA1231" s="1"/>
      <c r="DB1231" s="1"/>
      <c r="DC1231" s="1"/>
      <c r="DD1231" s="1"/>
      <c r="DE1231" s="1"/>
      <c r="DF1231" s="1"/>
      <c r="DG1231" s="1"/>
      <c r="DH1231" s="1"/>
      <c r="DI1231" s="1"/>
      <c r="DJ1231" s="1"/>
      <c r="DK1231" s="1"/>
      <c r="DL1231" s="1"/>
      <c r="DM1231" s="1"/>
      <c r="DN1231" s="1"/>
      <c r="DO1231" s="1"/>
    </row>
    <row r="1232" spans="1:119" x14ac:dyDescent="0.2">
      <c r="A1232" s="36"/>
      <c r="B1232" s="36"/>
      <c r="C1232" s="36"/>
      <c r="D1232" s="36"/>
      <c r="E1232" s="36"/>
      <c r="F1232" s="36"/>
      <c r="G1232" s="36"/>
      <c r="H1232" s="36"/>
      <c r="I1232" s="36"/>
      <c r="J1232" s="36"/>
      <c r="K1232" s="36"/>
      <c r="L1232" s="36"/>
      <c r="M1232" s="36"/>
      <c r="N1232" s="36"/>
      <c r="O1232" s="36"/>
      <c r="P1232" s="36"/>
      <c r="Q1232" s="36"/>
      <c r="R1232" s="36"/>
      <c r="S1232" s="36"/>
      <c r="T1232" s="36"/>
      <c r="U1232" s="36"/>
      <c r="V1232" s="36"/>
      <c r="W1232" s="36"/>
      <c r="X1232" s="36"/>
    </row>
    <row r="1233" spans="1:24" x14ac:dyDescent="0.2">
      <c r="A1233" s="36"/>
      <c r="B1233" s="36"/>
      <c r="C1233" s="36"/>
      <c r="D1233" s="36"/>
      <c r="E1233" s="36"/>
      <c r="F1233" s="36"/>
      <c r="G1233" s="36"/>
      <c r="H1233" s="36"/>
      <c r="I1233" s="36"/>
      <c r="J1233" s="36"/>
      <c r="K1233" s="36"/>
      <c r="L1233" s="36"/>
      <c r="M1233" s="36"/>
      <c r="N1233" s="36"/>
      <c r="O1233" s="36"/>
      <c r="P1233" s="36"/>
      <c r="Q1233" s="36"/>
      <c r="R1233" s="36"/>
      <c r="S1233" s="36"/>
      <c r="T1233" s="36"/>
      <c r="U1233" s="36"/>
      <c r="V1233" s="36"/>
      <c r="W1233" s="36"/>
      <c r="X1233" s="36"/>
    </row>
    <row r="1234" spans="1:24" x14ac:dyDescent="0.2">
      <c r="A1234" s="36"/>
      <c r="B1234" s="36"/>
      <c r="C1234" s="36"/>
      <c r="D1234" s="36"/>
      <c r="E1234" s="36"/>
      <c r="F1234" s="36"/>
      <c r="G1234" s="36"/>
      <c r="H1234" s="36"/>
      <c r="I1234" s="36"/>
      <c r="J1234" s="36"/>
      <c r="K1234" s="36"/>
      <c r="L1234" s="36"/>
      <c r="M1234" s="36"/>
      <c r="N1234" s="36"/>
      <c r="O1234" s="36"/>
      <c r="P1234" s="36"/>
      <c r="Q1234" s="36"/>
      <c r="R1234" s="36"/>
      <c r="S1234" s="36"/>
      <c r="T1234" s="36"/>
      <c r="U1234" s="36"/>
      <c r="V1234" s="36"/>
      <c r="W1234" s="36"/>
      <c r="X1234" s="36"/>
    </row>
    <row r="1235" spans="1:24" x14ac:dyDescent="0.2">
      <c r="A1235" s="36"/>
      <c r="B1235" s="36"/>
      <c r="C1235" s="36"/>
      <c r="D1235" s="36"/>
      <c r="E1235" s="36"/>
      <c r="F1235" s="36"/>
      <c r="G1235" s="36"/>
      <c r="H1235" s="36"/>
      <c r="I1235" s="36"/>
      <c r="J1235" s="36"/>
      <c r="K1235" s="36"/>
      <c r="L1235" s="36"/>
      <c r="M1235" s="36"/>
      <c r="N1235" s="36"/>
      <c r="O1235" s="36"/>
      <c r="P1235" s="36"/>
      <c r="Q1235" s="36"/>
      <c r="R1235" s="36"/>
      <c r="S1235" s="36"/>
      <c r="T1235" s="36"/>
      <c r="U1235" s="36"/>
      <c r="V1235" s="36"/>
      <c r="W1235" s="36"/>
      <c r="X1235" s="36"/>
    </row>
    <row r="1236" spans="1:24" x14ac:dyDescent="0.2">
      <c r="A1236" s="36"/>
      <c r="B1236" s="36"/>
      <c r="C1236" s="36"/>
      <c r="D1236" s="36"/>
      <c r="E1236" s="36"/>
      <c r="F1236" s="36"/>
      <c r="G1236" s="36"/>
      <c r="H1236" s="36"/>
      <c r="I1236" s="36"/>
      <c r="J1236" s="36"/>
      <c r="K1236" s="36"/>
      <c r="L1236" s="36"/>
      <c r="M1236" s="36"/>
      <c r="N1236" s="36"/>
      <c r="O1236" s="36"/>
      <c r="P1236" s="36"/>
      <c r="Q1236" s="36"/>
      <c r="R1236" s="36"/>
      <c r="S1236" s="36"/>
      <c r="T1236" s="36"/>
      <c r="U1236" s="36"/>
      <c r="V1236" s="36"/>
      <c r="W1236" s="36"/>
      <c r="X1236" s="36"/>
    </row>
    <row r="1237" spans="1:24" x14ac:dyDescent="0.2">
      <c r="A1237" s="36"/>
      <c r="B1237" s="36"/>
      <c r="C1237" s="36"/>
      <c r="D1237" s="36"/>
      <c r="E1237" s="36"/>
      <c r="F1237" s="36"/>
      <c r="G1237" s="36"/>
      <c r="H1237" s="36"/>
      <c r="I1237" s="36"/>
      <c r="J1237" s="36"/>
      <c r="K1237" s="36"/>
      <c r="L1237" s="36"/>
      <c r="M1237" s="36"/>
      <c r="N1237" s="36"/>
      <c r="O1237" s="36"/>
      <c r="P1237" s="36"/>
      <c r="Q1237" s="36"/>
      <c r="R1237" s="36"/>
      <c r="S1237" s="36"/>
      <c r="T1237" s="36"/>
      <c r="U1237" s="36"/>
      <c r="V1237" s="36"/>
      <c r="W1237" s="36"/>
      <c r="X1237" s="36"/>
    </row>
    <row r="1238" spans="1:24" x14ac:dyDescent="0.2">
      <c r="A1238" s="36"/>
      <c r="B1238" s="36"/>
      <c r="C1238" s="36"/>
      <c r="D1238" s="36"/>
      <c r="E1238" s="36"/>
      <c r="F1238" s="36"/>
      <c r="G1238" s="36"/>
      <c r="H1238" s="36"/>
      <c r="I1238" s="36"/>
      <c r="J1238" s="36"/>
      <c r="K1238" s="36"/>
      <c r="L1238" s="36"/>
      <c r="M1238" s="36"/>
      <c r="N1238" s="36"/>
      <c r="O1238" s="36"/>
      <c r="P1238" s="36"/>
      <c r="Q1238" s="36"/>
      <c r="R1238" s="36"/>
      <c r="S1238" s="36"/>
      <c r="T1238" s="36"/>
      <c r="U1238" s="36"/>
      <c r="V1238" s="36"/>
      <c r="W1238" s="36"/>
      <c r="X1238" s="36"/>
    </row>
    <row r="1239" spans="1:24" x14ac:dyDescent="0.2">
      <c r="A1239" s="36"/>
      <c r="B1239" s="36"/>
      <c r="C1239" s="36"/>
      <c r="D1239" s="36"/>
      <c r="E1239" s="36"/>
      <c r="F1239" s="36"/>
      <c r="G1239" s="36"/>
      <c r="H1239" s="36"/>
      <c r="I1239" s="36"/>
      <c r="J1239" s="36"/>
      <c r="K1239" s="36"/>
      <c r="L1239" s="36"/>
      <c r="M1239" s="36"/>
      <c r="N1239" s="36"/>
      <c r="O1239" s="36"/>
      <c r="P1239" s="36"/>
      <c r="Q1239" s="36"/>
      <c r="R1239" s="36"/>
      <c r="S1239" s="36"/>
      <c r="T1239" s="36"/>
      <c r="U1239" s="36"/>
      <c r="V1239" s="36"/>
      <c r="W1239" s="36"/>
      <c r="X1239" s="36"/>
    </row>
    <row r="1240" spans="1:24" x14ac:dyDescent="0.2">
      <c r="A1240" s="36"/>
      <c r="B1240" s="36"/>
      <c r="C1240" s="36"/>
      <c r="D1240" s="36"/>
      <c r="E1240" s="36"/>
      <c r="F1240" s="36"/>
      <c r="G1240" s="36"/>
      <c r="H1240" s="36"/>
      <c r="I1240" s="36"/>
      <c r="J1240" s="36"/>
      <c r="K1240" s="36"/>
      <c r="L1240" s="36"/>
      <c r="M1240" s="36"/>
      <c r="N1240" s="36"/>
      <c r="O1240" s="36"/>
      <c r="P1240" s="36"/>
      <c r="Q1240" s="36"/>
      <c r="R1240" s="36"/>
      <c r="S1240" s="36"/>
      <c r="T1240" s="36"/>
      <c r="U1240" s="36"/>
      <c r="V1240" s="36"/>
      <c r="W1240" s="36"/>
      <c r="X1240" s="36"/>
    </row>
    <row r="1241" spans="1:24" x14ac:dyDescent="0.2">
      <c r="A1241" s="36"/>
      <c r="B1241" s="36"/>
      <c r="C1241" s="36"/>
      <c r="D1241" s="36"/>
      <c r="E1241" s="36"/>
      <c r="F1241" s="36"/>
      <c r="G1241" s="36"/>
      <c r="H1241" s="36"/>
      <c r="I1241" s="36"/>
      <c r="J1241" s="36"/>
      <c r="K1241" s="36"/>
      <c r="L1241" s="36"/>
      <c r="M1241" s="36"/>
      <c r="N1241" s="36"/>
      <c r="O1241" s="36"/>
      <c r="P1241" s="36"/>
      <c r="Q1241" s="36"/>
      <c r="R1241" s="36"/>
      <c r="S1241" s="36"/>
      <c r="T1241" s="36"/>
      <c r="U1241" s="36"/>
      <c r="V1241" s="36"/>
      <c r="W1241" s="36"/>
      <c r="X1241" s="36"/>
    </row>
    <row r="1242" spans="1:24" x14ac:dyDescent="0.2">
      <c r="A1242" s="36"/>
      <c r="B1242" s="36"/>
      <c r="C1242" s="36"/>
      <c r="D1242" s="36"/>
      <c r="E1242" s="36"/>
      <c r="F1242" s="36"/>
      <c r="G1242" s="36"/>
      <c r="H1242" s="36"/>
      <c r="I1242" s="36"/>
      <c r="J1242" s="36"/>
      <c r="K1242" s="36"/>
      <c r="L1242" s="36"/>
      <c r="M1242" s="36"/>
      <c r="N1242" s="36"/>
      <c r="O1242" s="36"/>
      <c r="P1242" s="36"/>
      <c r="Q1242" s="36"/>
      <c r="R1242" s="36"/>
      <c r="S1242" s="36"/>
      <c r="T1242" s="36"/>
      <c r="U1242" s="36"/>
      <c r="V1242" s="36"/>
      <c r="W1242" s="36"/>
      <c r="X1242" s="36"/>
    </row>
    <row r="1243" spans="1:24" x14ac:dyDescent="0.2">
      <c r="A1243" s="36"/>
      <c r="B1243" s="36"/>
      <c r="C1243" s="36"/>
      <c r="D1243" s="36"/>
      <c r="E1243" s="36"/>
      <c r="F1243" s="36"/>
      <c r="G1243" s="36"/>
      <c r="H1243" s="36"/>
      <c r="I1243" s="36"/>
      <c r="J1243" s="36"/>
      <c r="K1243" s="36"/>
      <c r="L1243" s="36"/>
      <c r="M1243" s="36"/>
      <c r="N1243" s="36"/>
      <c r="O1243" s="36"/>
      <c r="P1243" s="36"/>
      <c r="Q1243" s="36"/>
      <c r="R1243" s="36"/>
      <c r="S1243" s="36"/>
      <c r="T1243" s="36"/>
      <c r="U1243" s="36"/>
      <c r="V1243" s="36"/>
      <c r="W1243" s="36"/>
      <c r="X1243" s="36"/>
    </row>
    <row r="1244" spans="1:24" x14ac:dyDescent="0.2">
      <c r="A1244" s="36"/>
      <c r="B1244" s="36"/>
      <c r="C1244" s="36"/>
      <c r="D1244" s="36"/>
      <c r="E1244" s="36"/>
      <c r="F1244" s="36"/>
      <c r="G1244" s="36"/>
      <c r="H1244" s="36"/>
      <c r="I1244" s="36"/>
      <c r="J1244" s="36"/>
      <c r="K1244" s="36"/>
      <c r="L1244" s="36"/>
      <c r="M1244" s="36"/>
      <c r="N1244" s="36"/>
      <c r="O1244" s="36"/>
      <c r="P1244" s="36"/>
      <c r="Q1244" s="36"/>
      <c r="R1244" s="36"/>
      <c r="S1244" s="36"/>
      <c r="T1244" s="36"/>
      <c r="U1244" s="36"/>
      <c r="V1244" s="36"/>
      <c r="W1244" s="36"/>
      <c r="X1244" s="36"/>
    </row>
    <row r="1245" spans="1:24" x14ac:dyDescent="0.2">
      <c r="A1245" s="36"/>
      <c r="B1245" s="36"/>
      <c r="C1245" s="36"/>
      <c r="D1245" s="36"/>
      <c r="E1245" s="36"/>
      <c r="F1245" s="36"/>
      <c r="G1245" s="36"/>
      <c r="H1245" s="36"/>
      <c r="I1245" s="36"/>
      <c r="J1245" s="36"/>
      <c r="K1245" s="36"/>
      <c r="L1245" s="36"/>
      <c r="M1245" s="36"/>
      <c r="N1245" s="36"/>
      <c r="O1245" s="36"/>
      <c r="P1245" s="36"/>
      <c r="Q1245" s="36"/>
      <c r="R1245" s="36"/>
      <c r="S1245" s="36"/>
      <c r="T1245" s="36"/>
      <c r="U1245" s="36"/>
      <c r="V1245" s="36"/>
      <c r="W1245" s="36"/>
      <c r="X1245" s="36"/>
    </row>
    <row r="1246" spans="1:24" x14ac:dyDescent="0.2">
      <c r="A1246" s="36"/>
      <c r="B1246" s="36"/>
      <c r="C1246" s="36"/>
      <c r="D1246" s="36"/>
      <c r="E1246" s="36"/>
      <c r="F1246" s="36"/>
      <c r="G1246" s="36"/>
      <c r="H1246" s="36"/>
      <c r="I1246" s="36"/>
      <c r="J1246" s="36"/>
      <c r="K1246" s="36"/>
      <c r="L1246" s="36"/>
      <c r="M1246" s="36"/>
      <c r="N1246" s="36"/>
      <c r="O1246" s="36"/>
      <c r="P1246" s="36"/>
      <c r="Q1246" s="36"/>
      <c r="R1246" s="36"/>
      <c r="S1246" s="36"/>
      <c r="T1246" s="36"/>
      <c r="U1246" s="36"/>
      <c r="V1246" s="36"/>
      <c r="W1246" s="36"/>
      <c r="X1246" s="36"/>
    </row>
    <row r="1247" spans="1:24" x14ac:dyDescent="0.2">
      <c r="A1247" s="36"/>
      <c r="B1247" s="36"/>
      <c r="C1247" s="36"/>
      <c r="D1247" s="36"/>
      <c r="E1247" s="36"/>
      <c r="F1247" s="36"/>
      <c r="G1247" s="36"/>
      <c r="H1247" s="36"/>
      <c r="I1247" s="36"/>
      <c r="J1247" s="36"/>
      <c r="K1247" s="36"/>
      <c r="L1247" s="36"/>
      <c r="M1247" s="36"/>
      <c r="N1247" s="36"/>
      <c r="O1247" s="36"/>
      <c r="P1247" s="36"/>
      <c r="Q1247" s="36"/>
      <c r="R1247" s="36"/>
      <c r="S1247" s="36"/>
      <c r="T1247" s="36"/>
      <c r="U1247" s="36"/>
      <c r="V1247" s="36"/>
      <c r="W1247" s="36"/>
      <c r="X1247" s="36"/>
    </row>
    <row r="1248" spans="1:24" x14ac:dyDescent="0.2">
      <c r="A1248" s="36"/>
      <c r="B1248" s="36"/>
      <c r="C1248" s="36"/>
      <c r="D1248" s="36"/>
      <c r="E1248" s="36"/>
      <c r="F1248" s="36"/>
      <c r="G1248" s="36"/>
      <c r="H1248" s="36"/>
      <c r="I1248" s="36"/>
      <c r="J1248" s="36"/>
      <c r="K1248" s="36"/>
      <c r="L1248" s="36"/>
      <c r="M1248" s="36"/>
      <c r="N1248" s="36"/>
      <c r="O1248" s="36"/>
      <c r="P1248" s="36"/>
      <c r="Q1248" s="36"/>
      <c r="R1248" s="36"/>
      <c r="S1248" s="36"/>
      <c r="T1248" s="36"/>
      <c r="U1248" s="36"/>
      <c r="V1248" s="36"/>
      <c r="W1248" s="36"/>
      <c r="X1248" s="36"/>
    </row>
    <row r="1249" spans="1:24" x14ac:dyDescent="0.2">
      <c r="A1249" s="36"/>
      <c r="B1249" s="36"/>
      <c r="C1249" s="36"/>
      <c r="D1249" s="36"/>
      <c r="E1249" s="36"/>
      <c r="F1249" s="36"/>
      <c r="G1249" s="36"/>
      <c r="H1249" s="36"/>
      <c r="I1249" s="36"/>
      <c r="J1249" s="36"/>
      <c r="K1249" s="36"/>
      <c r="L1249" s="36"/>
      <c r="M1249" s="36"/>
      <c r="N1249" s="36"/>
      <c r="O1249" s="36"/>
      <c r="P1249" s="36"/>
      <c r="Q1249" s="36"/>
      <c r="R1249" s="36"/>
      <c r="S1249" s="36"/>
      <c r="T1249" s="36"/>
      <c r="U1249" s="36"/>
      <c r="V1249" s="36"/>
      <c r="W1249" s="36"/>
      <c r="X1249" s="36"/>
    </row>
    <row r="1250" spans="1:24" x14ac:dyDescent="0.2">
      <c r="A1250" s="36"/>
      <c r="B1250" s="36"/>
      <c r="C1250" s="36"/>
      <c r="D1250" s="36"/>
      <c r="E1250" s="36"/>
      <c r="F1250" s="36"/>
      <c r="G1250" s="36"/>
      <c r="H1250" s="36"/>
      <c r="I1250" s="36"/>
      <c r="J1250" s="36"/>
      <c r="K1250" s="36"/>
      <c r="L1250" s="36"/>
      <c r="M1250" s="36"/>
      <c r="N1250" s="36"/>
      <c r="O1250" s="36"/>
      <c r="P1250" s="36"/>
      <c r="Q1250" s="36"/>
      <c r="R1250" s="36"/>
      <c r="S1250" s="36"/>
      <c r="T1250" s="36"/>
      <c r="U1250" s="36"/>
      <c r="V1250" s="36"/>
      <c r="W1250" s="36"/>
      <c r="X1250" s="36"/>
    </row>
    <row r="1251" spans="1:24" x14ac:dyDescent="0.2">
      <c r="A1251" s="36"/>
      <c r="B1251" s="36"/>
      <c r="C1251" s="36"/>
      <c r="D1251" s="36"/>
      <c r="E1251" s="36"/>
      <c r="F1251" s="36"/>
      <c r="G1251" s="36"/>
      <c r="H1251" s="36"/>
      <c r="I1251" s="36"/>
      <c r="J1251" s="36"/>
      <c r="K1251" s="36"/>
      <c r="L1251" s="36"/>
      <c r="M1251" s="36"/>
      <c r="N1251" s="36"/>
      <c r="O1251" s="36"/>
      <c r="P1251" s="36"/>
      <c r="Q1251" s="36"/>
      <c r="R1251" s="36"/>
      <c r="S1251" s="36"/>
      <c r="T1251" s="36"/>
      <c r="U1251" s="36"/>
      <c r="V1251" s="36"/>
      <c r="W1251" s="36"/>
      <c r="X1251" s="36"/>
    </row>
    <row r="1252" spans="1:24" x14ac:dyDescent="0.2">
      <c r="A1252" s="36"/>
      <c r="B1252" s="36"/>
      <c r="C1252" s="36"/>
      <c r="D1252" s="36"/>
      <c r="E1252" s="36"/>
      <c r="F1252" s="36"/>
      <c r="G1252" s="36"/>
      <c r="H1252" s="36"/>
      <c r="I1252" s="36"/>
      <c r="J1252" s="36"/>
      <c r="K1252" s="36"/>
      <c r="L1252" s="36"/>
      <c r="M1252" s="36"/>
      <c r="N1252" s="36"/>
      <c r="O1252" s="36"/>
      <c r="P1252" s="36"/>
      <c r="Q1252" s="36"/>
      <c r="R1252" s="36"/>
      <c r="S1252" s="36"/>
      <c r="T1252" s="36"/>
      <c r="U1252" s="36"/>
      <c r="V1252" s="36"/>
      <c r="W1252" s="36"/>
      <c r="X1252" s="36"/>
    </row>
    <row r="1253" spans="1:24" x14ac:dyDescent="0.2">
      <c r="A1253" s="36"/>
      <c r="B1253" s="36"/>
      <c r="C1253" s="36"/>
      <c r="D1253" s="36"/>
      <c r="E1253" s="36"/>
      <c r="F1253" s="36"/>
      <c r="G1253" s="36"/>
      <c r="H1253" s="36"/>
      <c r="I1253" s="36"/>
      <c r="J1253" s="36"/>
      <c r="K1253" s="36"/>
      <c r="L1253" s="36"/>
      <c r="M1253" s="36"/>
      <c r="N1253" s="36"/>
      <c r="O1253" s="36"/>
      <c r="P1253" s="36"/>
      <c r="Q1253" s="36"/>
      <c r="R1253" s="36"/>
      <c r="S1253" s="36"/>
      <c r="T1253" s="36"/>
      <c r="U1253" s="36"/>
      <c r="V1253" s="36"/>
      <c r="W1253" s="36"/>
      <c r="X1253" s="36"/>
    </row>
    <row r="1254" spans="1:24" x14ac:dyDescent="0.2">
      <c r="A1254" s="36"/>
      <c r="B1254" s="36"/>
      <c r="C1254" s="36"/>
      <c r="D1254" s="36"/>
      <c r="E1254" s="36"/>
      <c r="F1254" s="36"/>
      <c r="G1254" s="36"/>
      <c r="H1254" s="36"/>
      <c r="I1254" s="36"/>
      <c r="J1254" s="36"/>
      <c r="K1254" s="36"/>
      <c r="L1254" s="36"/>
      <c r="M1254" s="36"/>
      <c r="N1254" s="36"/>
      <c r="O1254" s="36"/>
      <c r="P1254" s="36"/>
      <c r="Q1254" s="36"/>
      <c r="R1254" s="36"/>
      <c r="S1254" s="36"/>
      <c r="T1254" s="36"/>
      <c r="U1254" s="36"/>
      <c r="V1254" s="36"/>
      <c r="W1254" s="36"/>
      <c r="X1254" s="36"/>
    </row>
    <row r="1255" spans="1:24" x14ac:dyDescent="0.2">
      <c r="A1255" s="36"/>
      <c r="B1255" s="36"/>
      <c r="C1255" s="36"/>
      <c r="D1255" s="36"/>
      <c r="E1255" s="36"/>
      <c r="F1255" s="36"/>
      <c r="G1255" s="36"/>
      <c r="H1255" s="36"/>
      <c r="I1255" s="36"/>
      <c r="J1255" s="36"/>
      <c r="K1255" s="36"/>
      <c r="L1255" s="36"/>
      <c r="M1255" s="36"/>
      <c r="N1255" s="36"/>
      <c r="O1255" s="36"/>
      <c r="P1255" s="36"/>
      <c r="Q1255" s="36"/>
      <c r="R1255" s="36"/>
      <c r="S1255" s="36"/>
      <c r="T1255" s="36"/>
      <c r="U1255" s="36"/>
      <c r="V1255" s="36"/>
      <c r="W1255" s="36"/>
      <c r="X1255" s="36"/>
    </row>
    <row r="1256" spans="1:24" x14ac:dyDescent="0.2">
      <c r="A1256" s="36"/>
      <c r="B1256" s="36"/>
      <c r="C1256" s="36"/>
      <c r="D1256" s="36"/>
      <c r="E1256" s="36"/>
      <c r="F1256" s="36"/>
      <c r="G1256" s="36"/>
      <c r="H1256" s="36"/>
      <c r="I1256" s="36"/>
      <c r="J1256" s="36"/>
      <c r="K1256" s="36"/>
      <c r="L1256" s="36"/>
      <c r="M1256" s="36"/>
      <c r="N1256" s="36"/>
      <c r="O1256" s="36"/>
      <c r="P1256" s="36"/>
      <c r="Q1256" s="36"/>
      <c r="R1256" s="36"/>
      <c r="S1256" s="36"/>
      <c r="T1256" s="36"/>
      <c r="U1256" s="36"/>
      <c r="V1256" s="36"/>
      <c r="W1256" s="36"/>
      <c r="X1256" s="36"/>
    </row>
    <row r="1257" spans="1:24" x14ac:dyDescent="0.2">
      <c r="A1257" s="36"/>
      <c r="B1257" s="36"/>
      <c r="C1257" s="36"/>
      <c r="D1257" s="36"/>
      <c r="E1257" s="36"/>
      <c r="F1257" s="36"/>
      <c r="G1257" s="36"/>
      <c r="H1257" s="36"/>
      <c r="I1257" s="36"/>
      <c r="J1257" s="36"/>
      <c r="K1257" s="36"/>
      <c r="L1257" s="36"/>
      <c r="M1257" s="36"/>
      <c r="N1257" s="36"/>
      <c r="O1257" s="36"/>
      <c r="P1257" s="36"/>
      <c r="Q1257" s="36"/>
      <c r="R1257" s="36"/>
      <c r="S1257" s="36"/>
      <c r="T1257" s="36"/>
      <c r="U1257" s="36"/>
      <c r="V1257" s="36"/>
      <c r="W1257" s="36"/>
      <c r="X1257" s="36"/>
    </row>
    <row r="1258" spans="1:24" x14ac:dyDescent="0.2">
      <c r="A1258" s="36"/>
      <c r="B1258" s="36"/>
      <c r="C1258" s="36"/>
      <c r="D1258" s="36"/>
      <c r="E1258" s="36"/>
      <c r="F1258" s="36"/>
      <c r="G1258" s="36"/>
      <c r="H1258" s="36"/>
      <c r="I1258" s="36"/>
      <c r="J1258" s="36"/>
      <c r="K1258" s="36"/>
      <c r="L1258" s="36"/>
      <c r="M1258" s="36"/>
      <c r="N1258" s="36"/>
      <c r="O1258" s="36"/>
      <c r="P1258" s="36"/>
      <c r="Q1258" s="36"/>
      <c r="R1258" s="36"/>
      <c r="S1258" s="36"/>
      <c r="T1258" s="36"/>
      <c r="U1258" s="36"/>
      <c r="V1258" s="36"/>
      <c r="W1258" s="36"/>
      <c r="X1258" s="36"/>
    </row>
    <row r="1259" spans="1:24" x14ac:dyDescent="0.2">
      <c r="A1259" s="36"/>
      <c r="B1259" s="36"/>
      <c r="C1259" s="36"/>
      <c r="D1259" s="36"/>
      <c r="E1259" s="36"/>
      <c r="F1259" s="36"/>
      <c r="G1259" s="36"/>
      <c r="H1259" s="36"/>
      <c r="I1259" s="36"/>
      <c r="J1259" s="36"/>
      <c r="K1259" s="36"/>
      <c r="L1259" s="36"/>
      <c r="M1259" s="36"/>
      <c r="N1259" s="36"/>
      <c r="O1259" s="36"/>
      <c r="P1259" s="36"/>
      <c r="Q1259" s="36"/>
      <c r="R1259" s="36"/>
      <c r="S1259" s="36"/>
      <c r="T1259" s="36"/>
      <c r="U1259" s="36"/>
      <c r="V1259" s="36"/>
      <c r="W1259" s="36"/>
      <c r="X1259" s="36"/>
    </row>
    <row r="1260" spans="1:24" x14ac:dyDescent="0.2">
      <c r="A1260" s="36"/>
      <c r="B1260" s="36"/>
      <c r="C1260" s="36"/>
      <c r="D1260" s="36"/>
      <c r="E1260" s="36"/>
      <c r="F1260" s="36"/>
      <c r="G1260" s="36"/>
      <c r="H1260" s="36"/>
      <c r="I1260" s="36"/>
      <c r="J1260" s="36"/>
      <c r="K1260" s="36"/>
      <c r="L1260" s="36"/>
      <c r="M1260" s="36"/>
      <c r="N1260" s="36"/>
      <c r="O1260" s="36"/>
      <c r="P1260" s="36"/>
      <c r="Q1260" s="36"/>
      <c r="R1260" s="36"/>
      <c r="S1260" s="36"/>
      <c r="T1260" s="36"/>
      <c r="U1260" s="36"/>
      <c r="V1260" s="36"/>
      <c r="W1260" s="36"/>
      <c r="X1260" s="36"/>
    </row>
    <row r="1261" spans="1:24" x14ac:dyDescent="0.2">
      <c r="A1261" s="36"/>
      <c r="B1261" s="36"/>
      <c r="C1261" s="36"/>
      <c r="D1261" s="36"/>
      <c r="E1261" s="36"/>
      <c r="F1261" s="36"/>
      <c r="G1261" s="36"/>
      <c r="H1261" s="36"/>
      <c r="I1261" s="36"/>
      <c r="J1261" s="36"/>
      <c r="K1261" s="36"/>
      <c r="L1261" s="36"/>
      <c r="M1261" s="36"/>
      <c r="N1261" s="36"/>
      <c r="O1261" s="36"/>
      <c r="P1261" s="36"/>
      <c r="Q1261" s="36"/>
      <c r="R1261" s="36"/>
      <c r="S1261" s="36"/>
      <c r="T1261" s="36"/>
      <c r="U1261" s="36"/>
      <c r="V1261" s="36"/>
      <c r="W1261" s="36"/>
      <c r="X1261" s="36"/>
    </row>
    <row r="1262" spans="1:24" x14ac:dyDescent="0.2">
      <c r="A1262" s="36"/>
      <c r="B1262" s="36"/>
      <c r="C1262" s="36"/>
      <c r="D1262" s="36"/>
      <c r="E1262" s="36"/>
      <c r="F1262" s="36"/>
      <c r="G1262" s="36"/>
      <c r="H1262" s="36"/>
      <c r="I1262" s="36"/>
      <c r="J1262" s="36"/>
      <c r="K1262" s="36"/>
      <c r="L1262" s="36"/>
      <c r="M1262" s="36"/>
      <c r="N1262" s="36"/>
      <c r="O1262" s="36"/>
      <c r="P1262" s="36"/>
      <c r="Q1262" s="36"/>
      <c r="R1262" s="36"/>
      <c r="S1262" s="36"/>
      <c r="T1262" s="36"/>
      <c r="U1262" s="36"/>
      <c r="V1262" s="36"/>
      <c r="W1262" s="36"/>
      <c r="X1262" s="36"/>
    </row>
    <row r="1263" spans="1:24" x14ac:dyDescent="0.2">
      <c r="A1263" s="36"/>
      <c r="B1263" s="36"/>
      <c r="C1263" s="36"/>
      <c r="D1263" s="36"/>
      <c r="E1263" s="36"/>
      <c r="F1263" s="36"/>
      <c r="G1263" s="36"/>
      <c r="H1263" s="36"/>
      <c r="I1263" s="36"/>
      <c r="J1263" s="36"/>
      <c r="K1263" s="36"/>
      <c r="L1263" s="36"/>
      <c r="M1263" s="36"/>
      <c r="N1263" s="36"/>
      <c r="O1263" s="36"/>
      <c r="P1263" s="36"/>
      <c r="Q1263" s="36"/>
      <c r="R1263" s="36"/>
      <c r="S1263" s="36"/>
      <c r="T1263" s="36"/>
      <c r="U1263" s="36"/>
      <c r="V1263" s="36"/>
      <c r="W1263" s="36"/>
      <c r="X1263" s="36"/>
    </row>
    <row r="1264" spans="1:24" x14ac:dyDescent="0.2">
      <c r="A1264" s="36"/>
      <c r="B1264" s="36"/>
      <c r="C1264" s="36"/>
      <c r="D1264" s="36"/>
      <c r="E1264" s="36"/>
      <c r="F1264" s="36"/>
      <c r="G1264" s="36"/>
      <c r="H1264" s="36"/>
      <c r="I1264" s="36"/>
      <c r="J1264" s="36"/>
      <c r="K1264" s="36"/>
      <c r="L1264" s="36"/>
      <c r="M1264" s="36"/>
      <c r="N1264" s="36"/>
      <c r="O1264" s="36"/>
      <c r="P1264" s="36"/>
      <c r="Q1264" s="36"/>
      <c r="R1264" s="36"/>
      <c r="S1264" s="36"/>
      <c r="T1264" s="36"/>
      <c r="U1264" s="36"/>
      <c r="V1264" s="36"/>
      <c r="W1264" s="36"/>
      <c r="X1264" s="36"/>
    </row>
    <row r="1265" spans="1:24" x14ac:dyDescent="0.2">
      <c r="A1265" s="36"/>
      <c r="B1265" s="36"/>
      <c r="C1265" s="36"/>
      <c r="D1265" s="36"/>
      <c r="E1265" s="36"/>
      <c r="F1265" s="36"/>
      <c r="G1265" s="36"/>
      <c r="H1265" s="36"/>
      <c r="I1265" s="36"/>
      <c r="J1265" s="36"/>
      <c r="K1265" s="36"/>
      <c r="L1265" s="36"/>
      <c r="M1265" s="36"/>
      <c r="N1265" s="36"/>
      <c r="O1265" s="36"/>
      <c r="P1265" s="36"/>
      <c r="Q1265" s="36"/>
      <c r="R1265" s="36"/>
      <c r="S1265" s="36"/>
      <c r="T1265" s="36"/>
      <c r="U1265" s="36"/>
      <c r="V1265" s="36"/>
      <c r="W1265" s="36"/>
      <c r="X1265" s="36"/>
    </row>
    <row r="1266" spans="1:24" x14ac:dyDescent="0.2">
      <c r="A1266" s="36"/>
      <c r="B1266" s="36"/>
      <c r="C1266" s="36"/>
      <c r="D1266" s="36"/>
      <c r="E1266" s="36"/>
      <c r="F1266" s="36"/>
      <c r="G1266" s="36"/>
      <c r="H1266" s="36"/>
      <c r="I1266" s="36"/>
      <c r="J1266" s="36"/>
      <c r="K1266" s="36"/>
      <c r="L1266" s="36"/>
      <c r="M1266" s="36"/>
      <c r="N1266" s="36"/>
      <c r="O1266" s="36"/>
      <c r="P1266" s="36"/>
      <c r="Q1266" s="36"/>
      <c r="R1266" s="36"/>
      <c r="S1266" s="36"/>
      <c r="T1266" s="36"/>
      <c r="U1266" s="36"/>
      <c r="V1266" s="36"/>
      <c r="W1266" s="36"/>
      <c r="X1266" s="36"/>
    </row>
    <row r="1267" spans="1:24" x14ac:dyDescent="0.2">
      <c r="A1267" s="36"/>
      <c r="B1267" s="36"/>
      <c r="C1267" s="36"/>
      <c r="D1267" s="36"/>
      <c r="E1267" s="36"/>
      <c r="F1267" s="36"/>
      <c r="G1267" s="36"/>
      <c r="H1267" s="36"/>
      <c r="I1267" s="36"/>
      <c r="J1267" s="36"/>
      <c r="K1267" s="36"/>
      <c r="L1267" s="36"/>
      <c r="M1267" s="36"/>
      <c r="N1267" s="36"/>
      <c r="O1267" s="36"/>
      <c r="P1267" s="36"/>
      <c r="Q1267" s="36"/>
      <c r="R1267" s="36"/>
      <c r="S1267" s="36"/>
      <c r="T1267" s="36"/>
      <c r="U1267" s="36"/>
      <c r="V1267" s="36"/>
      <c r="W1267" s="36"/>
      <c r="X1267" s="36"/>
    </row>
    <row r="1268" spans="1:24" x14ac:dyDescent="0.2">
      <c r="A1268" s="36"/>
      <c r="B1268" s="36"/>
      <c r="C1268" s="36"/>
      <c r="D1268" s="36"/>
      <c r="E1268" s="36"/>
      <c r="F1268" s="36"/>
      <c r="G1268" s="36"/>
      <c r="H1268" s="36"/>
      <c r="I1268" s="36"/>
      <c r="J1268" s="36"/>
      <c r="K1268" s="36"/>
      <c r="L1268" s="36"/>
      <c r="M1268" s="36"/>
      <c r="N1268" s="36"/>
      <c r="O1268" s="36"/>
      <c r="P1268" s="36"/>
      <c r="Q1268" s="36"/>
      <c r="R1268" s="36"/>
      <c r="S1268" s="36"/>
      <c r="T1268" s="36"/>
      <c r="U1268" s="36"/>
      <c r="V1268" s="36"/>
      <c r="W1268" s="36"/>
      <c r="X1268" s="36"/>
    </row>
    <row r="1269" spans="1:24" x14ac:dyDescent="0.2">
      <c r="A1269" s="36"/>
      <c r="B1269" s="36"/>
      <c r="C1269" s="36"/>
      <c r="D1269" s="36"/>
      <c r="E1269" s="36"/>
      <c r="F1269" s="36"/>
      <c r="G1269" s="36"/>
      <c r="H1269" s="36"/>
      <c r="I1269" s="36"/>
      <c r="J1269" s="36"/>
      <c r="K1269" s="36"/>
      <c r="L1269" s="36"/>
      <c r="M1269" s="36"/>
      <c r="N1269" s="36"/>
      <c r="O1269" s="36"/>
      <c r="P1269" s="36"/>
      <c r="Q1269" s="36"/>
      <c r="R1269" s="36"/>
      <c r="S1269" s="36"/>
      <c r="T1269" s="36"/>
      <c r="U1269" s="36"/>
      <c r="V1269" s="36"/>
      <c r="W1269" s="36"/>
      <c r="X1269" s="36"/>
    </row>
    <row r="1270" spans="1:24" x14ac:dyDescent="0.2">
      <c r="A1270" s="36"/>
      <c r="B1270" s="36"/>
      <c r="C1270" s="36"/>
      <c r="D1270" s="36"/>
      <c r="E1270" s="36"/>
      <c r="F1270" s="36"/>
      <c r="G1270" s="36"/>
      <c r="H1270" s="36"/>
      <c r="I1270" s="36"/>
      <c r="J1270" s="36"/>
      <c r="K1270" s="36"/>
      <c r="L1270" s="36"/>
      <c r="M1270" s="36"/>
      <c r="N1270" s="36"/>
      <c r="O1270" s="36"/>
      <c r="P1270" s="36"/>
      <c r="Q1270" s="36"/>
      <c r="R1270" s="36"/>
      <c r="S1270" s="36"/>
      <c r="T1270" s="36"/>
      <c r="U1270" s="36"/>
      <c r="V1270" s="36"/>
      <c r="W1270" s="36"/>
      <c r="X1270" s="36"/>
    </row>
    <row r="1271" spans="1:24" x14ac:dyDescent="0.2">
      <c r="A1271" s="36"/>
      <c r="B1271" s="36"/>
      <c r="C1271" s="36"/>
      <c r="D1271" s="36"/>
      <c r="E1271" s="36"/>
      <c r="F1271" s="36"/>
      <c r="G1271" s="36"/>
      <c r="H1271" s="36"/>
      <c r="I1271" s="36"/>
      <c r="J1271" s="36"/>
      <c r="K1271" s="36"/>
      <c r="L1271" s="36"/>
      <c r="M1271" s="36"/>
      <c r="N1271" s="36"/>
      <c r="O1271" s="36"/>
      <c r="P1271" s="36"/>
      <c r="Q1271" s="36"/>
      <c r="R1271" s="36"/>
      <c r="S1271" s="36"/>
      <c r="T1271" s="36"/>
      <c r="U1271" s="36"/>
      <c r="V1271" s="36"/>
      <c r="W1271" s="36"/>
      <c r="X1271" s="36"/>
    </row>
    <row r="1272" spans="1:24" x14ac:dyDescent="0.2">
      <c r="A1272" s="36"/>
      <c r="B1272" s="36"/>
      <c r="C1272" s="36"/>
      <c r="D1272" s="36"/>
      <c r="E1272" s="36"/>
      <c r="F1272" s="36"/>
      <c r="G1272" s="36"/>
      <c r="H1272" s="36"/>
      <c r="I1272" s="36"/>
      <c r="J1272" s="36"/>
      <c r="K1272" s="36"/>
      <c r="L1272" s="36"/>
      <c r="M1272" s="36"/>
      <c r="N1272" s="36"/>
      <c r="O1272" s="36"/>
      <c r="P1272" s="36"/>
      <c r="Q1272" s="36"/>
      <c r="R1272" s="36"/>
      <c r="S1272" s="36"/>
      <c r="T1272" s="36"/>
      <c r="U1272" s="36"/>
      <c r="V1272" s="36"/>
      <c r="W1272" s="36"/>
      <c r="X1272" s="36"/>
    </row>
    <row r="1273" spans="1:24" x14ac:dyDescent="0.2">
      <c r="A1273" s="36"/>
      <c r="B1273" s="36"/>
      <c r="C1273" s="36"/>
      <c r="D1273" s="36"/>
      <c r="E1273" s="36"/>
      <c r="F1273" s="36"/>
      <c r="G1273" s="36"/>
      <c r="H1273" s="36"/>
      <c r="I1273" s="36"/>
      <c r="J1273" s="36"/>
      <c r="K1273" s="36"/>
      <c r="L1273" s="36"/>
      <c r="M1273" s="36"/>
      <c r="N1273" s="36"/>
      <c r="O1273" s="36"/>
      <c r="P1273" s="36"/>
      <c r="Q1273" s="36"/>
      <c r="R1273" s="36"/>
      <c r="S1273" s="36"/>
      <c r="T1273" s="36"/>
      <c r="U1273" s="36"/>
      <c r="V1273" s="36"/>
      <c r="W1273" s="36"/>
      <c r="X1273" s="36"/>
    </row>
    <row r="1274" spans="1:24" x14ac:dyDescent="0.2">
      <c r="A1274" s="36"/>
      <c r="B1274" s="36"/>
      <c r="C1274" s="36"/>
      <c r="D1274" s="36"/>
      <c r="E1274" s="36"/>
      <c r="F1274" s="36"/>
      <c r="G1274" s="36"/>
      <c r="H1274" s="36"/>
      <c r="I1274" s="36"/>
      <c r="J1274" s="36"/>
      <c r="K1274" s="36"/>
      <c r="L1274" s="36"/>
      <c r="M1274" s="36"/>
      <c r="N1274" s="36"/>
      <c r="O1274" s="36"/>
      <c r="P1274" s="36"/>
      <c r="Q1274" s="36"/>
      <c r="R1274" s="36"/>
      <c r="S1274" s="36"/>
      <c r="T1274" s="36"/>
      <c r="U1274" s="36"/>
      <c r="V1274" s="36"/>
      <c r="W1274" s="36"/>
      <c r="X1274" s="36"/>
    </row>
    <row r="1275" spans="1:24" x14ac:dyDescent="0.2">
      <c r="A1275" s="36"/>
      <c r="B1275" s="36"/>
      <c r="C1275" s="36"/>
      <c r="D1275" s="36"/>
      <c r="E1275" s="36"/>
      <c r="F1275" s="36"/>
      <c r="G1275" s="36"/>
      <c r="H1275" s="36"/>
      <c r="I1275" s="36"/>
      <c r="J1275" s="36"/>
      <c r="K1275" s="36"/>
      <c r="L1275" s="36"/>
      <c r="M1275" s="36"/>
      <c r="N1275" s="36"/>
      <c r="O1275" s="36"/>
      <c r="P1275" s="36"/>
      <c r="Q1275" s="36"/>
      <c r="R1275" s="36"/>
      <c r="S1275" s="36"/>
      <c r="T1275" s="36"/>
      <c r="U1275" s="36"/>
      <c r="V1275" s="36"/>
      <c r="W1275" s="36"/>
      <c r="X1275" s="36"/>
    </row>
    <row r="1276" spans="1:24" x14ac:dyDescent="0.2">
      <c r="A1276" s="36"/>
      <c r="B1276" s="36"/>
      <c r="C1276" s="36"/>
      <c r="D1276" s="36"/>
      <c r="E1276" s="36"/>
      <c r="F1276" s="36"/>
      <c r="G1276" s="36"/>
      <c r="H1276" s="36"/>
      <c r="I1276" s="36"/>
      <c r="J1276" s="36"/>
      <c r="K1276" s="36"/>
      <c r="L1276" s="36"/>
      <c r="M1276" s="36"/>
      <c r="N1276" s="36"/>
      <c r="O1276" s="36"/>
      <c r="P1276" s="36"/>
      <c r="Q1276" s="36"/>
      <c r="R1276" s="36"/>
      <c r="S1276" s="36"/>
      <c r="T1276" s="36"/>
      <c r="U1276" s="36"/>
      <c r="V1276" s="36"/>
      <c r="W1276" s="36"/>
      <c r="X1276" s="36"/>
    </row>
    <row r="1277" spans="1:24" x14ac:dyDescent="0.2">
      <c r="A1277" s="36"/>
      <c r="B1277" s="36"/>
      <c r="C1277" s="36"/>
      <c r="D1277" s="36"/>
      <c r="E1277" s="36"/>
      <c r="F1277" s="36"/>
      <c r="G1277" s="36"/>
      <c r="H1277" s="36"/>
      <c r="I1277" s="36"/>
      <c r="J1277" s="36"/>
      <c r="K1277" s="36"/>
      <c r="L1277" s="36"/>
      <c r="M1277" s="36"/>
      <c r="N1277" s="36"/>
      <c r="O1277" s="36"/>
      <c r="P1277" s="36"/>
      <c r="Q1277" s="36"/>
      <c r="R1277" s="36"/>
      <c r="S1277" s="36"/>
      <c r="T1277" s="36"/>
      <c r="U1277" s="36"/>
      <c r="V1277" s="36"/>
      <c r="W1277" s="36"/>
      <c r="X1277" s="36"/>
    </row>
    <row r="1278" spans="1:24" x14ac:dyDescent="0.2">
      <c r="A1278" s="36"/>
      <c r="B1278" s="36"/>
      <c r="C1278" s="36"/>
      <c r="D1278" s="36"/>
      <c r="E1278" s="36"/>
      <c r="F1278" s="36"/>
      <c r="G1278" s="36"/>
      <c r="H1278" s="36"/>
      <c r="I1278" s="36"/>
      <c r="J1278" s="36"/>
      <c r="K1278" s="36"/>
      <c r="L1278" s="36"/>
      <c r="M1278" s="36"/>
      <c r="N1278" s="36"/>
      <c r="O1278" s="36"/>
      <c r="P1278" s="36"/>
      <c r="Q1278" s="36"/>
      <c r="R1278" s="36"/>
      <c r="S1278" s="36"/>
      <c r="T1278" s="36"/>
      <c r="U1278" s="36"/>
      <c r="V1278" s="36"/>
      <c r="W1278" s="36"/>
      <c r="X1278" s="36"/>
    </row>
    <row r="1279" spans="1:24" x14ac:dyDescent="0.2">
      <c r="A1279" s="36"/>
      <c r="B1279" s="36"/>
      <c r="C1279" s="36"/>
      <c r="D1279" s="36"/>
      <c r="E1279" s="36"/>
      <c r="F1279" s="36"/>
      <c r="G1279" s="36"/>
      <c r="H1279" s="36"/>
      <c r="I1279" s="36"/>
      <c r="J1279" s="36"/>
      <c r="K1279" s="36"/>
      <c r="L1279" s="36"/>
      <c r="M1279" s="36"/>
      <c r="N1279" s="36"/>
      <c r="O1279" s="36"/>
      <c r="P1279" s="36"/>
      <c r="Q1279" s="36"/>
      <c r="R1279" s="36"/>
      <c r="S1279" s="36"/>
      <c r="T1279" s="36"/>
      <c r="U1279" s="36"/>
      <c r="V1279" s="36"/>
      <c r="W1279" s="36"/>
      <c r="X1279" s="36"/>
    </row>
    <row r="1280" spans="1:24" x14ac:dyDescent="0.2">
      <c r="A1280" s="36"/>
      <c r="B1280" s="36"/>
      <c r="C1280" s="36"/>
      <c r="D1280" s="36"/>
      <c r="E1280" s="36"/>
      <c r="F1280" s="36"/>
      <c r="G1280" s="36"/>
      <c r="H1280" s="36"/>
      <c r="I1280" s="36"/>
      <c r="J1280" s="36"/>
      <c r="K1280" s="36"/>
      <c r="L1280" s="36"/>
      <c r="M1280" s="36"/>
      <c r="N1280" s="36"/>
      <c r="O1280" s="36"/>
      <c r="P1280" s="36"/>
      <c r="Q1280" s="36"/>
      <c r="R1280" s="36"/>
      <c r="S1280" s="36"/>
      <c r="T1280" s="36"/>
      <c r="U1280" s="36"/>
      <c r="V1280" s="36"/>
      <c r="W1280" s="36"/>
      <c r="X1280" s="36"/>
    </row>
    <row r="1281" spans="1:24" x14ac:dyDescent="0.2">
      <c r="A1281" s="36"/>
      <c r="B1281" s="36"/>
      <c r="C1281" s="36"/>
      <c r="D1281" s="36"/>
      <c r="E1281" s="36"/>
      <c r="F1281" s="36"/>
      <c r="G1281" s="36"/>
      <c r="H1281" s="36"/>
      <c r="I1281" s="36"/>
      <c r="J1281" s="36"/>
      <c r="K1281" s="36"/>
      <c r="L1281" s="36"/>
      <c r="M1281" s="36"/>
      <c r="N1281" s="36"/>
      <c r="O1281" s="36"/>
      <c r="P1281" s="36"/>
      <c r="Q1281" s="36"/>
      <c r="R1281" s="36"/>
      <c r="S1281" s="36"/>
      <c r="T1281" s="36"/>
      <c r="U1281" s="36"/>
      <c r="V1281" s="36"/>
      <c r="W1281" s="36"/>
      <c r="X1281" s="36"/>
    </row>
    <row r="1282" spans="1:24" x14ac:dyDescent="0.2">
      <c r="A1282" s="36"/>
      <c r="B1282" s="36"/>
      <c r="C1282" s="36"/>
      <c r="D1282" s="36"/>
      <c r="E1282" s="36"/>
      <c r="F1282" s="36"/>
      <c r="G1282" s="36"/>
      <c r="H1282" s="36"/>
      <c r="I1282" s="36"/>
      <c r="J1282" s="36"/>
      <c r="K1282" s="36"/>
      <c r="L1282" s="36"/>
      <c r="M1282" s="36"/>
      <c r="N1282" s="36"/>
      <c r="O1282" s="36"/>
      <c r="P1282" s="36"/>
      <c r="Q1282" s="36"/>
      <c r="R1282" s="36"/>
      <c r="S1282" s="36"/>
      <c r="T1282" s="36"/>
      <c r="U1282" s="36"/>
      <c r="V1282" s="36"/>
      <c r="W1282" s="36"/>
      <c r="X1282" s="36"/>
    </row>
    <row r="1283" spans="1:24" x14ac:dyDescent="0.2">
      <c r="A1283" s="36"/>
      <c r="B1283" s="36"/>
      <c r="C1283" s="36"/>
      <c r="D1283" s="36"/>
      <c r="E1283" s="36"/>
      <c r="F1283" s="36"/>
      <c r="G1283" s="36"/>
      <c r="H1283" s="36"/>
      <c r="I1283" s="36"/>
      <c r="J1283" s="36"/>
      <c r="K1283" s="36"/>
      <c r="L1283" s="36"/>
      <c r="M1283" s="36"/>
      <c r="N1283" s="36"/>
      <c r="O1283" s="36"/>
      <c r="P1283" s="36"/>
      <c r="Q1283" s="36"/>
      <c r="R1283" s="36"/>
      <c r="S1283" s="36"/>
      <c r="T1283" s="36"/>
      <c r="U1283" s="36"/>
      <c r="V1283" s="36"/>
      <c r="W1283" s="36"/>
      <c r="X1283" s="36"/>
    </row>
    <row r="1284" spans="1:24" x14ac:dyDescent="0.2">
      <c r="A1284" s="36"/>
      <c r="B1284" s="36"/>
      <c r="C1284" s="36"/>
      <c r="D1284" s="36"/>
      <c r="E1284" s="36"/>
      <c r="F1284" s="36"/>
      <c r="G1284" s="36"/>
      <c r="H1284" s="36"/>
      <c r="I1284" s="36"/>
      <c r="J1284" s="36"/>
      <c r="K1284" s="36"/>
      <c r="L1284" s="36"/>
      <c r="M1284" s="36"/>
      <c r="N1284" s="36"/>
      <c r="O1284" s="36"/>
      <c r="P1284" s="36"/>
      <c r="Q1284" s="36"/>
      <c r="R1284" s="36"/>
      <c r="S1284" s="36"/>
      <c r="T1284" s="36"/>
      <c r="U1284" s="36"/>
      <c r="V1284" s="36"/>
      <c r="W1284" s="36"/>
      <c r="X1284" s="36"/>
    </row>
    <row r="1285" spans="1:24" x14ac:dyDescent="0.2">
      <c r="A1285" s="36"/>
      <c r="B1285" s="36"/>
      <c r="C1285" s="36"/>
      <c r="D1285" s="36"/>
      <c r="E1285" s="36"/>
      <c r="F1285" s="36"/>
      <c r="G1285" s="36"/>
      <c r="H1285" s="36"/>
      <c r="I1285" s="36"/>
      <c r="J1285" s="36"/>
      <c r="K1285" s="36"/>
      <c r="L1285" s="36"/>
      <c r="M1285" s="36"/>
      <c r="N1285" s="36"/>
      <c r="O1285" s="36"/>
      <c r="P1285" s="36"/>
      <c r="Q1285" s="36"/>
      <c r="R1285" s="36"/>
      <c r="S1285" s="36"/>
      <c r="T1285" s="36"/>
      <c r="U1285" s="36"/>
      <c r="V1285" s="36"/>
      <c r="W1285" s="36"/>
      <c r="X1285" s="36"/>
    </row>
    <row r="1286" spans="1:24" x14ac:dyDescent="0.2">
      <c r="A1286" s="36"/>
      <c r="B1286" s="36"/>
      <c r="C1286" s="36"/>
      <c r="D1286" s="36"/>
      <c r="E1286" s="36"/>
      <c r="F1286" s="36"/>
      <c r="G1286" s="36"/>
      <c r="H1286" s="36"/>
      <c r="I1286" s="36"/>
      <c r="J1286" s="36"/>
      <c r="K1286" s="36"/>
      <c r="L1286" s="36"/>
      <c r="M1286" s="36"/>
      <c r="N1286" s="36"/>
      <c r="O1286" s="36"/>
      <c r="P1286" s="36"/>
      <c r="Q1286" s="36"/>
      <c r="R1286" s="36"/>
      <c r="S1286" s="36"/>
      <c r="T1286" s="36"/>
      <c r="U1286" s="36"/>
      <c r="V1286" s="36"/>
      <c r="W1286" s="36"/>
      <c r="X1286" s="36"/>
    </row>
    <row r="1287" spans="1:24" x14ac:dyDescent="0.2">
      <c r="A1287" s="36"/>
      <c r="B1287" s="36"/>
      <c r="C1287" s="36"/>
      <c r="D1287" s="36"/>
      <c r="E1287" s="36"/>
      <c r="F1287" s="36"/>
      <c r="G1287" s="36"/>
      <c r="H1287" s="36"/>
      <c r="I1287" s="36"/>
      <c r="J1287" s="36"/>
      <c r="K1287" s="36"/>
      <c r="L1287" s="36"/>
      <c r="M1287" s="36"/>
      <c r="N1287" s="36"/>
      <c r="O1287" s="36"/>
      <c r="P1287" s="36"/>
      <c r="Q1287" s="36"/>
      <c r="R1287" s="36"/>
      <c r="S1287" s="36"/>
      <c r="T1287" s="36"/>
      <c r="U1287" s="36"/>
      <c r="V1287" s="36"/>
      <c r="W1287" s="36"/>
      <c r="X1287" s="36"/>
    </row>
    <row r="1288" spans="1:24" x14ac:dyDescent="0.2">
      <c r="A1288" s="36"/>
      <c r="B1288" s="36"/>
      <c r="C1288" s="36"/>
      <c r="D1288" s="36"/>
      <c r="E1288" s="36"/>
      <c r="F1288" s="36"/>
      <c r="G1288" s="36"/>
      <c r="H1288" s="36"/>
      <c r="I1288" s="36"/>
      <c r="J1288" s="36"/>
      <c r="K1288" s="36"/>
      <c r="L1288" s="36"/>
      <c r="M1288" s="36"/>
      <c r="N1288" s="36"/>
      <c r="O1288" s="36"/>
      <c r="P1288" s="36"/>
      <c r="Q1288" s="36"/>
      <c r="R1288" s="36"/>
      <c r="S1288" s="36"/>
      <c r="T1288" s="36"/>
      <c r="U1288" s="36"/>
      <c r="V1288" s="36"/>
      <c r="W1288" s="36"/>
      <c r="X1288" s="36"/>
    </row>
    <row r="1289" spans="1:24" x14ac:dyDescent="0.2">
      <c r="A1289" s="36"/>
      <c r="B1289" s="36"/>
      <c r="C1289" s="36"/>
      <c r="D1289" s="36"/>
      <c r="E1289" s="36"/>
      <c r="F1289" s="36"/>
      <c r="G1289" s="36"/>
      <c r="H1289" s="36"/>
      <c r="I1289" s="36"/>
      <c r="J1289" s="36"/>
      <c r="K1289" s="36"/>
      <c r="L1289" s="36"/>
      <c r="M1289" s="36"/>
      <c r="N1289" s="36"/>
      <c r="O1289" s="36"/>
      <c r="P1289" s="36"/>
      <c r="Q1289" s="36"/>
      <c r="R1289" s="36"/>
      <c r="S1289" s="36"/>
      <c r="T1289" s="36"/>
      <c r="U1289" s="36"/>
      <c r="V1289" s="36"/>
      <c r="W1289" s="36"/>
      <c r="X1289" s="36"/>
    </row>
    <row r="1290" spans="1:24" x14ac:dyDescent="0.2">
      <c r="A1290" s="36"/>
      <c r="B1290" s="36"/>
      <c r="C1290" s="36"/>
      <c r="D1290" s="36"/>
      <c r="E1290" s="36"/>
      <c r="F1290" s="36"/>
      <c r="G1290" s="36"/>
      <c r="H1290" s="36"/>
      <c r="I1290" s="36"/>
      <c r="J1290" s="36"/>
      <c r="K1290" s="36"/>
      <c r="L1290" s="36"/>
      <c r="M1290" s="36"/>
      <c r="N1290" s="36"/>
      <c r="O1290" s="36"/>
      <c r="P1290" s="36"/>
      <c r="Q1290" s="36"/>
      <c r="R1290" s="36"/>
      <c r="S1290" s="36"/>
      <c r="T1290" s="36"/>
      <c r="U1290" s="36"/>
      <c r="V1290" s="36"/>
      <c r="W1290" s="36"/>
      <c r="X1290" s="36"/>
    </row>
    <row r="1291" spans="1:24" x14ac:dyDescent="0.2">
      <c r="A1291" s="36"/>
      <c r="B1291" s="36"/>
      <c r="C1291" s="36"/>
      <c r="D1291" s="36"/>
      <c r="E1291" s="36"/>
      <c r="F1291" s="36"/>
      <c r="G1291" s="36"/>
      <c r="H1291" s="36"/>
      <c r="I1291" s="36"/>
      <c r="J1291" s="36"/>
      <c r="K1291" s="36"/>
      <c r="L1291" s="36"/>
      <c r="M1291" s="36"/>
      <c r="N1291" s="36"/>
      <c r="O1291" s="36"/>
      <c r="P1291" s="36"/>
      <c r="Q1291" s="36"/>
      <c r="R1291" s="36"/>
      <c r="S1291" s="36"/>
      <c r="T1291" s="36"/>
      <c r="U1291" s="36"/>
      <c r="V1291" s="36"/>
      <c r="W1291" s="36"/>
      <c r="X1291" s="36"/>
    </row>
    <row r="1292" spans="1:24" x14ac:dyDescent="0.2">
      <c r="A1292" s="36"/>
      <c r="B1292" s="36"/>
      <c r="C1292" s="36"/>
      <c r="D1292" s="36"/>
      <c r="E1292" s="36"/>
      <c r="F1292" s="36"/>
      <c r="G1292" s="36"/>
      <c r="H1292" s="36"/>
      <c r="I1292" s="36"/>
      <c r="J1292" s="36"/>
      <c r="K1292" s="36"/>
      <c r="L1292" s="36"/>
      <c r="M1292" s="36"/>
      <c r="N1292" s="36"/>
      <c r="O1292" s="36"/>
      <c r="P1292" s="36"/>
      <c r="Q1292" s="36"/>
      <c r="R1292" s="36"/>
      <c r="S1292" s="36"/>
      <c r="T1292" s="36"/>
      <c r="U1292" s="36"/>
      <c r="V1292" s="36"/>
      <c r="W1292" s="36"/>
      <c r="X1292" s="36"/>
    </row>
    <row r="1293" spans="1:24" x14ac:dyDescent="0.2">
      <c r="A1293" s="36"/>
      <c r="B1293" s="36"/>
      <c r="C1293" s="36"/>
      <c r="D1293" s="36"/>
      <c r="E1293" s="36"/>
      <c r="F1293" s="36"/>
      <c r="G1293" s="36"/>
      <c r="H1293" s="36"/>
      <c r="I1293" s="36"/>
      <c r="J1293" s="36"/>
      <c r="K1293" s="36"/>
      <c r="L1293" s="36"/>
      <c r="M1293" s="36"/>
      <c r="N1293" s="36"/>
      <c r="O1293" s="36"/>
      <c r="P1293" s="36"/>
      <c r="Q1293" s="36"/>
      <c r="R1293" s="36"/>
      <c r="S1293" s="36"/>
      <c r="T1293" s="36"/>
      <c r="U1293" s="36"/>
      <c r="V1293" s="36"/>
      <c r="W1293" s="36"/>
      <c r="X1293" s="36"/>
    </row>
    <row r="1294" spans="1:24" x14ac:dyDescent="0.2">
      <c r="A1294" s="36"/>
      <c r="B1294" s="36"/>
      <c r="C1294" s="36"/>
      <c r="D1294" s="36"/>
      <c r="E1294" s="36"/>
      <c r="F1294" s="36"/>
      <c r="G1294" s="36"/>
      <c r="H1294" s="36"/>
      <c r="I1294" s="36"/>
      <c r="J1294" s="36"/>
      <c r="K1294" s="36"/>
      <c r="L1294" s="36"/>
      <c r="M1294" s="36"/>
      <c r="N1294" s="36"/>
      <c r="O1294" s="36"/>
      <c r="P1294" s="36"/>
      <c r="Q1294" s="36"/>
      <c r="R1294" s="36"/>
      <c r="S1294" s="36"/>
      <c r="T1294" s="36"/>
      <c r="U1294" s="36"/>
      <c r="V1294" s="36"/>
      <c r="W1294" s="36"/>
      <c r="X1294" s="36"/>
    </row>
    <row r="1295" spans="1:24" x14ac:dyDescent="0.2">
      <c r="A1295" s="36"/>
      <c r="B1295" s="36"/>
      <c r="C1295" s="36"/>
      <c r="D1295" s="36"/>
      <c r="E1295" s="36"/>
      <c r="F1295" s="36"/>
      <c r="G1295" s="36"/>
      <c r="H1295" s="36"/>
      <c r="I1295" s="36"/>
      <c r="J1295" s="36"/>
      <c r="K1295" s="36"/>
      <c r="L1295" s="36"/>
      <c r="M1295" s="36"/>
      <c r="N1295" s="36"/>
      <c r="O1295" s="36"/>
      <c r="P1295" s="36"/>
      <c r="Q1295" s="36"/>
      <c r="R1295" s="36"/>
      <c r="S1295" s="36"/>
      <c r="T1295" s="36"/>
      <c r="U1295" s="36"/>
      <c r="V1295" s="36"/>
      <c r="W1295" s="36"/>
      <c r="X1295" s="36"/>
    </row>
    <row r="1296" spans="1:24" x14ac:dyDescent="0.2">
      <c r="A1296" s="36"/>
      <c r="B1296" s="36"/>
      <c r="C1296" s="36"/>
      <c r="D1296" s="36"/>
      <c r="E1296" s="36"/>
      <c r="F1296" s="36"/>
      <c r="G1296" s="36"/>
      <c r="H1296" s="36"/>
      <c r="I1296" s="36"/>
      <c r="J1296" s="36"/>
      <c r="K1296" s="36"/>
      <c r="L1296" s="36"/>
      <c r="M1296" s="36"/>
      <c r="N1296" s="36"/>
      <c r="O1296" s="36"/>
      <c r="P1296" s="36"/>
      <c r="Q1296" s="36"/>
      <c r="R1296" s="36"/>
      <c r="S1296" s="36"/>
      <c r="T1296" s="36"/>
      <c r="U1296" s="36"/>
      <c r="V1296" s="36"/>
      <c r="W1296" s="36"/>
      <c r="X1296" s="36"/>
    </row>
    <row r="1297" spans="1:24" x14ac:dyDescent="0.2">
      <c r="A1297" s="36"/>
      <c r="B1297" s="36"/>
      <c r="C1297" s="36"/>
      <c r="D1297" s="36"/>
      <c r="E1297" s="36"/>
      <c r="F1297" s="36"/>
      <c r="G1297" s="36"/>
      <c r="H1297" s="36"/>
      <c r="I1297" s="36"/>
      <c r="J1297" s="36"/>
      <c r="K1297" s="36"/>
      <c r="L1297" s="36"/>
      <c r="M1297" s="36"/>
      <c r="N1297" s="36"/>
      <c r="O1297" s="36"/>
      <c r="P1297" s="36"/>
      <c r="Q1297" s="36"/>
      <c r="R1297" s="36"/>
      <c r="S1297" s="36"/>
      <c r="T1297" s="36"/>
      <c r="U1297" s="36"/>
      <c r="V1297" s="36"/>
      <c r="W1297" s="36"/>
      <c r="X1297" s="36"/>
    </row>
    <row r="1298" spans="1:24" x14ac:dyDescent="0.2">
      <c r="A1298" s="36"/>
      <c r="B1298" s="36"/>
      <c r="C1298" s="36"/>
      <c r="D1298" s="36"/>
      <c r="E1298" s="36"/>
      <c r="F1298" s="36"/>
      <c r="G1298" s="36"/>
      <c r="H1298" s="36"/>
      <c r="I1298" s="36"/>
      <c r="J1298" s="36"/>
      <c r="K1298" s="36"/>
      <c r="L1298" s="36"/>
      <c r="M1298" s="36"/>
      <c r="N1298" s="36"/>
      <c r="O1298" s="36"/>
      <c r="P1298" s="36"/>
      <c r="Q1298" s="36"/>
      <c r="R1298" s="36"/>
      <c r="S1298" s="36"/>
      <c r="T1298" s="36"/>
      <c r="U1298" s="36"/>
      <c r="V1298" s="36"/>
      <c r="W1298" s="36"/>
      <c r="X1298" s="36"/>
    </row>
    <row r="1299" spans="1:24" x14ac:dyDescent="0.2">
      <c r="A1299" s="36"/>
      <c r="B1299" s="36"/>
      <c r="C1299" s="36"/>
      <c r="D1299" s="36"/>
      <c r="E1299" s="36"/>
      <c r="F1299" s="36"/>
      <c r="G1299" s="36"/>
      <c r="H1299" s="36"/>
      <c r="I1299" s="36"/>
      <c r="J1299" s="36"/>
      <c r="K1299" s="36"/>
      <c r="L1299" s="36"/>
      <c r="M1299" s="36"/>
      <c r="N1299" s="36"/>
      <c r="O1299" s="36"/>
      <c r="P1299" s="36"/>
      <c r="Q1299" s="36"/>
      <c r="R1299" s="36"/>
      <c r="S1299" s="36"/>
      <c r="T1299" s="36"/>
      <c r="U1299" s="36"/>
      <c r="V1299" s="36"/>
      <c r="W1299" s="36"/>
      <c r="X1299" s="36"/>
    </row>
    <row r="1300" spans="1:24" x14ac:dyDescent="0.2">
      <c r="A1300" s="36"/>
      <c r="B1300" s="36"/>
      <c r="C1300" s="36"/>
      <c r="D1300" s="36"/>
      <c r="E1300" s="36"/>
      <c r="F1300" s="36"/>
      <c r="G1300" s="36"/>
      <c r="H1300" s="36"/>
      <c r="I1300" s="36"/>
      <c r="J1300" s="36"/>
      <c r="K1300" s="36"/>
      <c r="L1300" s="36"/>
      <c r="M1300" s="36"/>
      <c r="N1300" s="36"/>
      <c r="O1300" s="36"/>
      <c r="P1300" s="36"/>
      <c r="Q1300" s="36"/>
      <c r="R1300" s="36"/>
      <c r="S1300" s="36"/>
      <c r="T1300" s="36"/>
      <c r="U1300" s="36"/>
      <c r="V1300" s="36"/>
      <c r="W1300" s="36"/>
      <c r="X1300" s="36"/>
    </row>
    <row r="1301" spans="1:24" x14ac:dyDescent="0.2">
      <c r="A1301" s="36"/>
      <c r="B1301" s="36"/>
      <c r="C1301" s="36"/>
      <c r="D1301" s="36"/>
      <c r="E1301" s="36"/>
      <c r="F1301" s="36"/>
      <c r="G1301" s="36"/>
      <c r="H1301" s="36"/>
      <c r="I1301" s="36"/>
      <c r="J1301" s="36"/>
      <c r="K1301" s="36"/>
      <c r="L1301" s="36"/>
      <c r="M1301" s="36"/>
      <c r="N1301" s="36"/>
      <c r="O1301" s="36"/>
      <c r="P1301" s="36"/>
      <c r="Q1301" s="36"/>
      <c r="R1301" s="36"/>
      <c r="S1301" s="36"/>
      <c r="T1301" s="36"/>
      <c r="U1301" s="36"/>
      <c r="V1301" s="36"/>
      <c r="W1301" s="36"/>
      <c r="X1301" s="36"/>
    </row>
    <row r="1302" spans="1:24" x14ac:dyDescent="0.2">
      <c r="A1302" s="36"/>
      <c r="B1302" s="36"/>
      <c r="C1302" s="36"/>
      <c r="D1302" s="36"/>
      <c r="E1302" s="36"/>
      <c r="F1302" s="36"/>
      <c r="G1302" s="36"/>
      <c r="H1302" s="36"/>
      <c r="I1302" s="36"/>
      <c r="J1302" s="36"/>
      <c r="K1302" s="36"/>
      <c r="L1302" s="36"/>
      <c r="M1302" s="36"/>
      <c r="N1302" s="36"/>
      <c r="O1302" s="36"/>
      <c r="P1302" s="36"/>
      <c r="Q1302" s="36"/>
      <c r="R1302" s="36"/>
      <c r="S1302" s="36"/>
      <c r="T1302" s="36"/>
      <c r="U1302" s="36"/>
      <c r="V1302" s="36"/>
      <c r="W1302" s="36"/>
      <c r="X1302" s="36"/>
    </row>
    <row r="1303" spans="1:24" x14ac:dyDescent="0.2">
      <c r="A1303" s="36"/>
      <c r="B1303" s="36"/>
      <c r="C1303" s="36"/>
      <c r="D1303" s="36"/>
      <c r="E1303" s="36"/>
      <c r="F1303" s="36"/>
      <c r="G1303" s="36"/>
      <c r="H1303" s="36"/>
      <c r="I1303" s="36"/>
      <c r="J1303" s="36"/>
      <c r="K1303" s="36"/>
      <c r="L1303" s="36"/>
      <c r="M1303" s="36"/>
      <c r="N1303" s="36"/>
      <c r="O1303" s="36"/>
      <c r="P1303" s="36"/>
      <c r="Q1303" s="36"/>
      <c r="R1303" s="36"/>
      <c r="S1303" s="36"/>
      <c r="T1303" s="36"/>
      <c r="U1303" s="36"/>
      <c r="V1303" s="36"/>
      <c r="W1303" s="36"/>
      <c r="X1303" s="36"/>
    </row>
    <row r="1304" spans="1:24" x14ac:dyDescent="0.2">
      <c r="A1304" s="36"/>
      <c r="B1304" s="36"/>
      <c r="C1304" s="36"/>
      <c r="D1304" s="36"/>
      <c r="E1304" s="36"/>
      <c r="F1304" s="36"/>
      <c r="G1304" s="36"/>
      <c r="H1304" s="36"/>
      <c r="I1304" s="36"/>
      <c r="J1304" s="36"/>
      <c r="K1304" s="36"/>
      <c r="L1304" s="36"/>
      <c r="M1304" s="36"/>
      <c r="N1304" s="36"/>
      <c r="O1304" s="36"/>
      <c r="P1304" s="36"/>
      <c r="Q1304" s="36"/>
      <c r="R1304" s="36"/>
      <c r="S1304" s="36"/>
      <c r="T1304" s="36"/>
      <c r="U1304" s="36"/>
      <c r="V1304" s="36"/>
      <c r="W1304" s="36"/>
      <c r="X1304" s="36"/>
    </row>
    <row r="1305" spans="1:24" x14ac:dyDescent="0.2">
      <c r="A1305" s="36"/>
      <c r="B1305" s="36"/>
      <c r="C1305" s="36"/>
      <c r="D1305" s="36"/>
      <c r="E1305" s="36"/>
      <c r="F1305" s="36"/>
      <c r="G1305" s="36"/>
      <c r="H1305" s="36"/>
      <c r="I1305" s="36"/>
      <c r="J1305" s="36"/>
      <c r="K1305" s="36"/>
      <c r="L1305" s="36"/>
      <c r="M1305" s="36"/>
      <c r="N1305" s="36"/>
      <c r="O1305" s="36"/>
      <c r="P1305" s="36"/>
      <c r="Q1305" s="36"/>
      <c r="R1305" s="36"/>
      <c r="S1305" s="36"/>
      <c r="T1305" s="36"/>
      <c r="U1305" s="36"/>
      <c r="V1305" s="36"/>
      <c r="W1305" s="36"/>
      <c r="X1305" s="36"/>
    </row>
    <row r="1306" spans="1:24" x14ac:dyDescent="0.2">
      <c r="A1306" s="36"/>
      <c r="B1306" s="36"/>
      <c r="C1306" s="36"/>
      <c r="D1306" s="36"/>
      <c r="E1306" s="36"/>
      <c r="F1306" s="36"/>
      <c r="G1306" s="36"/>
      <c r="H1306" s="36"/>
      <c r="I1306" s="36"/>
      <c r="J1306" s="36"/>
      <c r="K1306" s="36"/>
      <c r="L1306" s="36"/>
      <c r="M1306" s="36"/>
      <c r="N1306" s="36"/>
      <c r="O1306" s="36"/>
      <c r="P1306" s="36"/>
      <c r="Q1306" s="36"/>
      <c r="R1306" s="36"/>
      <c r="S1306" s="36"/>
      <c r="T1306" s="36"/>
      <c r="U1306" s="36"/>
      <c r="V1306" s="36"/>
      <c r="W1306" s="36"/>
      <c r="X1306" s="36"/>
    </row>
    <row r="1307" spans="1:24" x14ac:dyDescent="0.2">
      <c r="A1307" s="36"/>
      <c r="B1307" s="36"/>
      <c r="C1307" s="36"/>
      <c r="D1307" s="36"/>
      <c r="E1307" s="36"/>
      <c r="F1307" s="36"/>
      <c r="G1307" s="36"/>
      <c r="H1307" s="36"/>
      <c r="I1307" s="36"/>
      <c r="J1307" s="36"/>
      <c r="K1307" s="36"/>
      <c r="L1307" s="36"/>
      <c r="M1307" s="36"/>
      <c r="N1307" s="36"/>
      <c r="O1307" s="36"/>
      <c r="P1307" s="36"/>
      <c r="Q1307" s="36"/>
      <c r="R1307" s="36"/>
      <c r="S1307" s="36"/>
      <c r="T1307" s="36"/>
      <c r="U1307" s="36"/>
      <c r="V1307" s="36"/>
      <c r="W1307" s="36"/>
      <c r="X1307" s="36"/>
    </row>
    <row r="1308" spans="1:24" x14ac:dyDescent="0.2">
      <c r="A1308" s="36"/>
      <c r="B1308" s="36"/>
      <c r="C1308" s="36"/>
      <c r="D1308" s="36"/>
      <c r="E1308" s="36"/>
      <c r="F1308" s="36"/>
      <c r="G1308" s="36"/>
      <c r="H1308" s="36"/>
      <c r="I1308" s="36"/>
      <c r="J1308" s="36"/>
      <c r="K1308" s="36"/>
      <c r="L1308" s="36"/>
      <c r="M1308" s="36"/>
      <c r="N1308" s="36"/>
      <c r="O1308" s="36"/>
      <c r="P1308" s="36"/>
      <c r="Q1308" s="36"/>
      <c r="R1308" s="36"/>
      <c r="S1308" s="36"/>
      <c r="T1308" s="36"/>
      <c r="U1308" s="36"/>
      <c r="V1308" s="36"/>
      <c r="W1308" s="36"/>
      <c r="X1308" s="36"/>
    </row>
    <row r="1309" spans="1:24" x14ac:dyDescent="0.2">
      <c r="A1309" s="36"/>
      <c r="B1309" s="36"/>
      <c r="C1309" s="36"/>
      <c r="D1309" s="36"/>
      <c r="E1309" s="36"/>
      <c r="F1309" s="36"/>
      <c r="G1309" s="36"/>
      <c r="H1309" s="36"/>
      <c r="I1309" s="36"/>
      <c r="J1309" s="36"/>
      <c r="K1309" s="36"/>
      <c r="L1309" s="36"/>
      <c r="M1309" s="36"/>
      <c r="N1309" s="36"/>
      <c r="O1309" s="36"/>
      <c r="P1309" s="36"/>
      <c r="Q1309" s="36"/>
      <c r="R1309" s="36"/>
      <c r="S1309" s="36"/>
      <c r="T1309" s="36"/>
      <c r="U1309" s="36"/>
      <c r="V1309" s="36"/>
      <c r="W1309" s="36"/>
      <c r="X1309" s="36"/>
    </row>
    <row r="1310" spans="1:24" x14ac:dyDescent="0.2">
      <c r="A1310" s="36"/>
      <c r="B1310" s="36"/>
      <c r="C1310" s="36"/>
      <c r="D1310" s="36"/>
      <c r="E1310" s="36"/>
      <c r="F1310" s="36"/>
      <c r="G1310" s="36"/>
      <c r="H1310" s="36"/>
      <c r="I1310" s="36"/>
      <c r="J1310" s="36"/>
      <c r="K1310" s="36"/>
      <c r="L1310" s="36"/>
      <c r="M1310" s="36"/>
      <c r="N1310" s="36"/>
      <c r="O1310" s="36"/>
      <c r="P1310" s="36"/>
      <c r="Q1310" s="36"/>
      <c r="R1310" s="36"/>
      <c r="S1310" s="36"/>
      <c r="T1310" s="36"/>
      <c r="U1310" s="36"/>
      <c r="V1310" s="36"/>
      <c r="W1310" s="36"/>
      <c r="X1310" s="36"/>
    </row>
    <row r="1311" spans="1:24" x14ac:dyDescent="0.2">
      <c r="A1311" s="36"/>
      <c r="B1311" s="36"/>
      <c r="C1311" s="36"/>
      <c r="D1311" s="36"/>
      <c r="E1311" s="36"/>
      <c r="F1311" s="36"/>
      <c r="G1311" s="36"/>
      <c r="H1311" s="36"/>
      <c r="I1311" s="36"/>
      <c r="J1311" s="36"/>
      <c r="K1311" s="36"/>
      <c r="L1311" s="36"/>
      <c r="M1311" s="36"/>
      <c r="N1311" s="36"/>
      <c r="O1311" s="36"/>
      <c r="P1311" s="36"/>
      <c r="Q1311" s="36"/>
      <c r="R1311" s="36"/>
      <c r="S1311" s="36"/>
      <c r="T1311" s="36"/>
      <c r="U1311" s="36"/>
      <c r="V1311" s="36"/>
      <c r="W1311" s="36"/>
      <c r="X1311" s="36"/>
    </row>
    <row r="1312" spans="1:24" x14ac:dyDescent="0.2">
      <c r="A1312" s="36"/>
      <c r="B1312" s="36"/>
      <c r="C1312" s="36"/>
      <c r="D1312" s="36"/>
      <c r="E1312" s="36"/>
      <c r="F1312" s="36"/>
      <c r="G1312" s="36"/>
      <c r="H1312" s="36"/>
      <c r="I1312" s="36"/>
      <c r="J1312" s="36"/>
      <c r="K1312" s="36"/>
      <c r="L1312" s="36"/>
      <c r="M1312" s="36"/>
      <c r="N1312" s="36"/>
      <c r="O1312" s="36"/>
      <c r="P1312" s="36"/>
      <c r="Q1312" s="36"/>
      <c r="R1312" s="36"/>
      <c r="S1312" s="36"/>
      <c r="T1312" s="36"/>
      <c r="U1312" s="36"/>
      <c r="V1312" s="36"/>
      <c r="W1312" s="36"/>
      <c r="X1312" s="36"/>
    </row>
    <row r="1313" spans="1:24" x14ac:dyDescent="0.2">
      <c r="A1313" s="36"/>
      <c r="B1313" s="36"/>
      <c r="C1313" s="36"/>
      <c r="D1313" s="36"/>
      <c r="E1313" s="36"/>
      <c r="F1313" s="36"/>
      <c r="G1313" s="36"/>
      <c r="H1313" s="36"/>
      <c r="I1313" s="36"/>
      <c r="J1313" s="36"/>
      <c r="K1313" s="36"/>
      <c r="L1313" s="36"/>
      <c r="M1313" s="36"/>
      <c r="N1313" s="36"/>
      <c r="O1313" s="36"/>
      <c r="P1313" s="36"/>
      <c r="Q1313" s="36"/>
      <c r="R1313" s="36"/>
      <c r="S1313" s="36"/>
      <c r="T1313" s="36"/>
      <c r="U1313" s="36"/>
      <c r="V1313" s="36"/>
      <c r="W1313" s="36"/>
      <c r="X1313" s="36"/>
    </row>
    <row r="1314" spans="1:24" x14ac:dyDescent="0.2">
      <c r="A1314" s="36"/>
      <c r="B1314" s="36"/>
      <c r="C1314" s="36"/>
      <c r="D1314" s="36"/>
      <c r="E1314" s="36"/>
      <c r="F1314" s="36"/>
      <c r="G1314" s="36"/>
      <c r="H1314" s="36"/>
      <c r="I1314" s="36"/>
      <c r="J1314" s="36"/>
      <c r="K1314" s="36"/>
      <c r="L1314" s="36"/>
      <c r="M1314" s="36"/>
      <c r="N1314" s="36"/>
      <c r="O1314" s="36"/>
      <c r="P1314" s="36"/>
      <c r="Q1314" s="36"/>
      <c r="R1314" s="36"/>
      <c r="S1314" s="36"/>
      <c r="T1314" s="36"/>
      <c r="U1314" s="36"/>
      <c r="V1314" s="36"/>
      <c r="W1314" s="36"/>
      <c r="X1314" s="36"/>
    </row>
    <row r="1315" spans="1:24" x14ac:dyDescent="0.2">
      <c r="A1315" s="36"/>
      <c r="B1315" s="36"/>
      <c r="C1315" s="36"/>
      <c r="D1315" s="36"/>
      <c r="E1315" s="36"/>
      <c r="F1315" s="36"/>
      <c r="G1315" s="36"/>
      <c r="H1315" s="36"/>
      <c r="I1315" s="36"/>
      <c r="J1315" s="36"/>
      <c r="K1315" s="36"/>
      <c r="L1315" s="36"/>
      <c r="M1315" s="36"/>
      <c r="N1315" s="36"/>
      <c r="O1315" s="36"/>
      <c r="P1315" s="36"/>
      <c r="Q1315" s="36"/>
      <c r="R1315" s="36"/>
      <c r="S1315" s="36"/>
      <c r="T1315" s="36"/>
      <c r="U1315" s="36"/>
      <c r="V1315" s="36"/>
      <c r="W1315" s="36"/>
      <c r="X1315" s="36"/>
    </row>
    <row r="1316" spans="1:24" x14ac:dyDescent="0.2">
      <c r="A1316" s="36"/>
      <c r="B1316" s="36"/>
      <c r="C1316" s="36"/>
      <c r="D1316" s="36"/>
      <c r="E1316" s="36"/>
      <c r="F1316" s="36"/>
      <c r="G1316" s="36"/>
      <c r="H1316" s="36"/>
      <c r="I1316" s="36"/>
      <c r="J1316" s="36"/>
      <c r="K1316" s="36"/>
      <c r="L1316" s="36"/>
      <c r="M1316" s="36"/>
      <c r="N1316" s="36"/>
      <c r="O1316" s="36"/>
      <c r="P1316" s="36"/>
      <c r="Q1316" s="36"/>
      <c r="R1316" s="36"/>
      <c r="S1316" s="36"/>
      <c r="T1316" s="36"/>
      <c r="U1316" s="36"/>
      <c r="V1316" s="36"/>
      <c r="W1316" s="36"/>
      <c r="X1316" s="36"/>
    </row>
    <row r="1317" spans="1:24" x14ac:dyDescent="0.2">
      <c r="A1317" s="36"/>
      <c r="B1317" s="36"/>
      <c r="C1317" s="36"/>
      <c r="D1317" s="36"/>
      <c r="E1317" s="36"/>
      <c r="F1317" s="36"/>
      <c r="G1317" s="36"/>
      <c r="H1317" s="36"/>
      <c r="I1317" s="36"/>
      <c r="J1317" s="36"/>
      <c r="K1317" s="36"/>
      <c r="L1317" s="36"/>
      <c r="M1317" s="36"/>
      <c r="N1317" s="36"/>
      <c r="O1317" s="36"/>
      <c r="P1317" s="36"/>
      <c r="Q1317" s="36"/>
      <c r="R1317" s="36"/>
      <c r="S1317" s="36"/>
      <c r="T1317" s="36"/>
      <c r="U1317" s="36"/>
      <c r="V1317" s="36"/>
      <c r="W1317" s="36"/>
      <c r="X1317" s="36"/>
    </row>
    <row r="1318" spans="1:24" x14ac:dyDescent="0.2">
      <c r="A1318" s="36"/>
      <c r="B1318" s="36"/>
      <c r="C1318" s="36"/>
      <c r="D1318" s="36"/>
      <c r="E1318" s="36"/>
      <c r="F1318" s="36"/>
      <c r="G1318" s="36"/>
      <c r="H1318" s="36"/>
      <c r="I1318" s="36"/>
      <c r="J1318" s="36"/>
      <c r="K1318" s="36"/>
      <c r="L1318" s="36"/>
      <c r="M1318" s="36"/>
      <c r="N1318" s="36"/>
      <c r="O1318" s="36"/>
      <c r="P1318" s="36"/>
      <c r="Q1318" s="36"/>
      <c r="R1318" s="36"/>
      <c r="S1318" s="36"/>
      <c r="T1318" s="36"/>
      <c r="U1318" s="36"/>
      <c r="V1318" s="36"/>
      <c r="W1318" s="36"/>
      <c r="X1318" s="36"/>
    </row>
    <row r="1319" spans="1:24" x14ac:dyDescent="0.2">
      <c r="A1319" s="36"/>
      <c r="B1319" s="36"/>
      <c r="C1319" s="36"/>
      <c r="D1319" s="36"/>
      <c r="E1319" s="36"/>
      <c r="F1319" s="36"/>
      <c r="G1319" s="36"/>
      <c r="H1319" s="36"/>
      <c r="I1319" s="36"/>
      <c r="J1319" s="36"/>
      <c r="K1319" s="36"/>
      <c r="L1319" s="36"/>
      <c r="M1319" s="36"/>
      <c r="N1319" s="36"/>
      <c r="O1319" s="36"/>
      <c r="P1319" s="36"/>
      <c r="Q1319" s="36"/>
      <c r="R1319" s="36"/>
      <c r="S1319" s="36"/>
      <c r="T1319" s="36"/>
      <c r="U1319" s="36"/>
      <c r="V1319" s="36"/>
      <c r="W1319" s="36"/>
      <c r="X1319" s="36"/>
    </row>
    <row r="1320" spans="1:24" x14ac:dyDescent="0.2">
      <c r="A1320" s="36"/>
      <c r="B1320" s="36"/>
      <c r="C1320" s="36"/>
      <c r="D1320" s="36"/>
      <c r="E1320" s="36"/>
      <c r="F1320" s="36"/>
      <c r="G1320" s="36"/>
      <c r="H1320" s="36"/>
      <c r="I1320" s="36"/>
      <c r="J1320" s="36"/>
      <c r="K1320" s="36"/>
      <c r="L1320" s="36"/>
      <c r="M1320" s="36"/>
      <c r="N1320" s="36"/>
      <c r="O1320" s="36"/>
      <c r="P1320" s="36"/>
      <c r="Q1320" s="36"/>
      <c r="R1320" s="36"/>
      <c r="S1320" s="36"/>
      <c r="T1320" s="36"/>
      <c r="U1320" s="36"/>
      <c r="V1320" s="36"/>
      <c r="W1320" s="36"/>
      <c r="X1320" s="36"/>
    </row>
    <row r="1321" spans="1:24" x14ac:dyDescent="0.2">
      <c r="A1321" s="36"/>
      <c r="B1321" s="36"/>
      <c r="C1321" s="36"/>
      <c r="D1321" s="36"/>
      <c r="E1321" s="36"/>
      <c r="F1321" s="36"/>
      <c r="G1321" s="36"/>
      <c r="H1321" s="36"/>
      <c r="I1321" s="36"/>
      <c r="J1321" s="36"/>
      <c r="K1321" s="36"/>
      <c r="L1321" s="36"/>
      <c r="M1321" s="36"/>
      <c r="N1321" s="36"/>
      <c r="O1321" s="36"/>
      <c r="P1321" s="36"/>
      <c r="Q1321" s="36"/>
      <c r="R1321" s="36"/>
      <c r="S1321" s="36"/>
      <c r="T1321" s="36"/>
      <c r="U1321" s="36"/>
      <c r="V1321" s="36"/>
      <c r="W1321" s="36"/>
      <c r="X1321" s="36"/>
    </row>
    <row r="1322" spans="1:24" x14ac:dyDescent="0.2">
      <c r="A1322" s="36"/>
      <c r="B1322" s="36"/>
      <c r="C1322" s="36"/>
      <c r="D1322" s="36"/>
      <c r="E1322" s="36"/>
      <c r="F1322" s="36"/>
      <c r="G1322" s="36"/>
      <c r="H1322" s="36"/>
      <c r="I1322" s="36"/>
      <c r="J1322" s="36"/>
      <c r="K1322" s="36"/>
      <c r="L1322" s="36"/>
      <c r="M1322" s="36"/>
      <c r="N1322" s="36"/>
      <c r="O1322" s="36"/>
      <c r="P1322" s="36"/>
      <c r="Q1322" s="36"/>
      <c r="R1322" s="36"/>
      <c r="S1322" s="36"/>
      <c r="T1322" s="36"/>
      <c r="U1322" s="36"/>
      <c r="V1322" s="36"/>
      <c r="W1322" s="36"/>
      <c r="X1322" s="36"/>
    </row>
    <row r="1323" spans="1:24" x14ac:dyDescent="0.2">
      <c r="A1323" s="36"/>
      <c r="B1323" s="36"/>
      <c r="C1323" s="36"/>
      <c r="D1323" s="36"/>
      <c r="E1323" s="36"/>
      <c r="F1323" s="36"/>
      <c r="G1323" s="36"/>
      <c r="H1323" s="36"/>
      <c r="I1323" s="36"/>
      <c r="J1323" s="36"/>
      <c r="K1323" s="36"/>
      <c r="L1323" s="36"/>
      <c r="M1323" s="36"/>
      <c r="N1323" s="36"/>
      <c r="O1323" s="36"/>
      <c r="P1323" s="36"/>
      <c r="Q1323" s="36"/>
      <c r="R1323" s="36"/>
      <c r="S1323" s="36"/>
      <c r="T1323" s="36"/>
      <c r="U1323" s="36"/>
      <c r="V1323" s="36"/>
      <c r="W1323" s="36"/>
      <c r="X1323" s="36"/>
    </row>
    <row r="1324" spans="1:24" x14ac:dyDescent="0.2">
      <c r="A1324" s="36"/>
      <c r="B1324" s="36"/>
      <c r="C1324" s="36"/>
      <c r="D1324" s="36"/>
      <c r="E1324" s="36"/>
      <c r="F1324" s="36"/>
      <c r="G1324" s="36"/>
      <c r="H1324" s="36"/>
      <c r="I1324" s="36"/>
      <c r="J1324" s="36"/>
      <c r="K1324" s="36"/>
      <c r="L1324" s="36"/>
      <c r="M1324" s="36"/>
      <c r="N1324" s="36"/>
      <c r="O1324" s="36"/>
      <c r="P1324" s="36"/>
      <c r="Q1324" s="36"/>
      <c r="R1324" s="36"/>
      <c r="S1324" s="36"/>
      <c r="T1324" s="36"/>
      <c r="U1324" s="36"/>
      <c r="V1324" s="36"/>
      <c r="W1324" s="36"/>
      <c r="X1324" s="36"/>
    </row>
    <row r="1325" spans="1:24" x14ac:dyDescent="0.2">
      <c r="A1325" s="36"/>
      <c r="B1325" s="36"/>
      <c r="C1325" s="36"/>
      <c r="D1325" s="36"/>
      <c r="E1325" s="36"/>
      <c r="F1325" s="36"/>
      <c r="G1325" s="36"/>
      <c r="H1325" s="36"/>
      <c r="I1325" s="36"/>
      <c r="J1325" s="36"/>
      <c r="K1325" s="36"/>
      <c r="L1325" s="36"/>
      <c r="M1325" s="36"/>
      <c r="N1325" s="36"/>
      <c r="O1325" s="36"/>
      <c r="P1325" s="36"/>
      <c r="Q1325" s="36"/>
      <c r="R1325" s="36"/>
      <c r="S1325" s="36"/>
      <c r="T1325" s="36"/>
      <c r="U1325" s="36"/>
      <c r="V1325" s="36"/>
      <c r="W1325" s="36"/>
      <c r="X1325" s="36"/>
    </row>
    <row r="1326" spans="1:24" x14ac:dyDescent="0.2">
      <c r="A1326" s="36"/>
      <c r="B1326" s="36"/>
      <c r="C1326" s="36"/>
      <c r="D1326" s="36"/>
      <c r="E1326" s="36"/>
      <c r="F1326" s="36"/>
      <c r="G1326" s="36"/>
      <c r="H1326" s="36"/>
      <c r="I1326" s="36"/>
      <c r="J1326" s="36"/>
      <c r="K1326" s="36"/>
      <c r="L1326" s="36"/>
      <c r="M1326" s="36"/>
      <c r="N1326" s="36"/>
      <c r="O1326" s="36"/>
      <c r="P1326" s="36"/>
      <c r="Q1326" s="36"/>
      <c r="R1326" s="36"/>
      <c r="S1326" s="36"/>
      <c r="T1326" s="36"/>
      <c r="U1326" s="36"/>
      <c r="V1326" s="36"/>
      <c r="W1326" s="36"/>
      <c r="X1326" s="36"/>
    </row>
    <row r="1327" spans="1:24" x14ac:dyDescent="0.2">
      <c r="A1327" s="36"/>
      <c r="B1327" s="36"/>
      <c r="C1327" s="36"/>
      <c r="D1327" s="36"/>
      <c r="E1327" s="36"/>
      <c r="F1327" s="36"/>
      <c r="G1327" s="36"/>
      <c r="H1327" s="36"/>
      <c r="I1327" s="36"/>
      <c r="J1327" s="36"/>
      <c r="K1327" s="36"/>
      <c r="L1327" s="36"/>
      <c r="M1327" s="36"/>
      <c r="N1327" s="36"/>
      <c r="O1327" s="36"/>
      <c r="P1327" s="36"/>
      <c r="Q1327" s="36"/>
      <c r="R1327" s="36"/>
      <c r="S1327" s="36"/>
      <c r="T1327" s="36"/>
      <c r="U1327" s="36"/>
      <c r="V1327" s="36"/>
      <c r="W1327" s="36"/>
      <c r="X1327" s="36"/>
    </row>
    <row r="1328" spans="1:24" x14ac:dyDescent="0.2">
      <c r="A1328" s="36"/>
      <c r="B1328" s="36"/>
      <c r="C1328" s="36"/>
      <c r="D1328" s="36"/>
      <c r="E1328" s="36"/>
      <c r="F1328" s="36"/>
      <c r="G1328" s="36"/>
      <c r="H1328" s="36"/>
      <c r="I1328" s="36"/>
      <c r="J1328" s="36"/>
      <c r="K1328" s="36"/>
      <c r="L1328" s="36"/>
      <c r="M1328" s="36"/>
      <c r="N1328" s="36"/>
      <c r="O1328" s="36"/>
      <c r="P1328" s="36"/>
      <c r="Q1328" s="36"/>
      <c r="R1328" s="36"/>
      <c r="S1328" s="36"/>
      <c r="T1328" s="36"/>
      <c r="U1328" s="36"/>
      <c r="V1328" s="36"/>
      <c r="W1328" s="36"/>
      <c r="X1328" s="36"/>
    </row>
    <row r="1329" spans="1:24" x14ac:dyDescent="0.2">
      <c r="A1329" s="36"/>
      <c r="B1329" s="36"/>
      <c r="C1329" s="36"/>
      <c r="D1329" s="36"/>
      <c r="E1329" s="36"/>
      <c r="F1329" s="36"/>
      <c r="G1329" s="36"/>
      <c r="H1329" s="36"/>
      <c r="I1329" s="36"/>
      <c r="J1329" s="36"/>
      <c r="K1329" s="36"/>
      <c r="L1329" s="36"/>
      <c r="M1329" s="36"/>
      <c r="N1329" s="36"/>
      <c r="O1329" s="36"/>
      <c r="P1329" s="36"/>
      <c r="Q1329" s="36"/>
      <c r="R1329" s="36"/>
      <c r="S1329" s="36"/>
      <c r="T1329" s="36"/>
      <c r="U1329" s="36"/>
      <c r="V1329" s="36"/>
      <c r="W1329" s="36"/>
      <c r="X1329" s="36"/>
    </row>
    <row r="1330" spans="1:24" x14ac:dyDescent="0.2">
      <c r="A1330" s="36"/>
      <c r="B1330" s="36"/>
      <c r="C1330" s="36"/>
      <c r="D1330" s="36"/>
      <c r="E1330" s="36"/>
      <c r="F1330" s="36"/>
      <c r="G1330" s="36"/>
      <c r="H1330" s="36"/>
      <c r="I1330" s="36"/>
      <c r="J1330" s="36"/>
      <c r="K1330" s="36"/>
      <c r="L1330" s="36"/>
      <c r="M1330" s="36"/>
      <c r="N1330" s="36"/>
      <c r="O1330" s="36"/>
      <c r="P1330" s="36"/>
      <c r="Q1330" s="36"/>
      <c r="R1330" s="36"/>
      <c r="S1330" s="36"/>
      <c r="T1330" s="36"/>
      <c r="U1330" s="36"/>
      <c r="V1330" s="36"/>
      <c r="W1330" s="36"/>
      <c r="X1330" s="36"/>
    </row>
    <row r="1331" spans="1:24" x14ac:dyDescent="0.2">
      <c r="A1331" s="36"/>
      <c r="B1331" s="36"/>
      <c r="C1331" s="36"/>
      <c r="D1331" s="36"/>
      <c r="E1331" s="36"/>
      <c r="F1331" s="36"/>
      <c r="G1331" s="36"/>
      <c r="H1331" s="36"/>
      <c r="I1331" s="36"/>
      <c r="J1331" s="36"/>
      <c r="K1331" s="36"/>
      <c r="L1331" s="36"/>
      <c r="M1331" s="36"/>
      <c r="N1331" s="36"/>
      <c r="O1331" s="36"/>
      <c r="P1331" s="36"/>
      <c r="Q1331" s="36"/>
      <c r="R1331" s="36"/>
      <c r="S1331" s="36"/>
      <c r="T1331" s="36"/>
      <c r="U1331" s="36"/>
      <c r="V1331" s="36"/>
      <c r="W1331" s="36"/>
      <c r="X1331" s="36"/>
    </row>
    <row r="1332" spans="1:24" x14ac:dyDescent="0.2">
      <c r="A1332" s="36"/>
      <c r="B1332" s="36"/>
      <c r="C1332" s="36"/>
      <c r="D1332" s="36"/>
      <c r="E1332" s="36"/>
      <c r="F1332" s="36"/>
      <c r="G1332" s="36"/>
      <c r="H1332" s="36"/>
      <c r="I1332" s="36"/>
      <c r="J1332" s="36"/>
      <c r="K1332" s="36"/>
      <c r="L1332" s="36"/>
      <c r="M1332" s="36"/>
      <c r="N1332" s="36"/>
      <c r="O1332" s="36"/>
      <c r="P1332" s="36"/>
      <c r="Q1332" s="36"/>
      <c r="R1332" s="36"/>
      <c r="S1332" s="36"/>
      <c r="T1332" s="36"/>
      <c r="U1332" s="36"/>
      <c r="V1332" s="36"/>
      <c r="W1332" s="36"/>
      <c r="X1332" s="36"/>
    </row>
    <row r="1333" spans="1:24" x14ac:dyDescent="0.2">
      <c r="A1333" s="36"/>
      <c r="B1333" s="36"/>
      <c r="C1333" s="36"/>
      <c r="D1333" s="36"/>
      <c r="E1333" s="36"/>
      <c r="F1333" s="36"/>
      <c r="G1333" s="36"/>
      <c r="H1333" s="36"/>
      <c r="I1333" s="36"/>
      <c r="J1333" s="36"/>
      <c r="K1333" s="36"/>
      <c r="L1333" s="36"/>
      <c r="M1333" s="36"/>
      <c r="N1333" s="36"/>
      <c r="O1333" s="36"/>
      <c r="P1333" s="36"/>
      <c r="Q1333" s="36"/>
      <c r="R1333" s="36"/>
      <c r="S1333" s="36"/>
      <c r="T1333" s="36"/>
      <c r="U1333" s="36"/>
      <c r="V1333" s="36"/>
      <c r="W1333" s="36"/>
      <c r="X1333" s="36"/>
    </row>
    <row r="1334" spans="1:24" x14ac:dyDescent="0.2">
      <c r="A1334" s="36"/>
      <c r="B1334" s="36"/>
      <c r="C1334" s="36"/>
      <c r="D1334" s="36"/>
      <c r="E1334" s="36"/>
      <c r="F1334" s="36"/>
      <c r="G1334" s="36"/>
      <c r="H1334" s="36"/>
      <c r="I1334" s="36"/>
      <c r="J1334" s="36"/>
      <c r="K1334" s="36"/>
      <c r="L1334" s="36"/>
      <c r="M1334" s="36"/>
      <c r="N1334" s="36"/>
      <c r="O1334" s="36"/>
      <c r="P1334" s="36"/>
      <c r="Q1334" s="36"/>
      <c r="R1334" s="36"/>
      <c r="S1334" s="36"/>
      <c r="T1334" s="36"/>
      <c r="U1334" s="36"/>
      <c r="V1334" s="36"/>
      <c r="W1334" s="36"/>
      <c r="X1334" s="36"/>
    </row>
    <row r="1335" spans="1:24" x14ac:dyDescent="0.2">
      <c r="A1335" s="36"/>
      <c r="B1335" s="36"/>
      <c r="C1335" s="36"/>
      <c r="D1335" s="36"/>
      <c r="E1335" s="36"/>
      <c r="F1335" s="36"/>
      <c r="G1335" s="36"/>
      <c r="H1335" s="36"/>
      <c r="I1335" s="36"/>
      <c r="J1335" s="36"/>
      <c r="K1335" s="36"/>
      <c r="L1335" s="36"/>
      <c r="M1335" s="36"/>
      <c r="N1335" s="36"/>
      <c r="O1335" s="36"/>
      <c r="P1335" s="36"/>
      <c r="Q1335" s="36"/>
      <c r="R1335" s="36"/>
      <c r="S1335" s="36"/>
      <c r="T1335" s="36"/>
      <c r="U1335" s="36"/>
      <c r="V1335" s="36"/>
      <c r="W1335" s="36"/>
      <c r="X1335" s="36"/>
    </row>
    <row r="1336" spans="1:24" x14ac:dyDescent="0.2">
      <c r="A1336" s="36"/>
      <c r="B1336" s="36"/>
      <c r="C1336" s="36"/>
      <c r="D1336" s="36"/>
      <c r="E1336" s="36"/>
      <c r="F1336" s="36"/>
      <c r="G1336" s="36"/>
      <c r="H1336" s="36"/>
      <c r="I1336" s="36"/>
      <c r="J1336" s="36"/>
      <c r="K1336" s="36"/>
      <c r="L1336" s="36"/>
      <c r="M1336" s="36"/>
      <c r="N1336" s="36"/>
      <c r="O1336" s="36"/>
      <c r="P1336" s="36"/>
      <c r="Q1336" s="36"/>
      <c r="R1336" s="36"/>
      <c r="S1336" s="36"/>
      <c r="T1336" s="36"/>
      <c r="U1336" s="36"/>
      <c r="V1336" s="36"/>
      <c r="W1336" s="36"/>
      <c r="X1336" s="36"/>
    </row>
    <row r="1337" spans="1:24" x14ac:dyDescent="0.2">
      <c r="A1337" s="36"/>
      <c r="B1337" s="36"/>
      <c r="C1337" s="36"/>
      <c r="D1337" s="36"/>
      <c r="E1337" s="36"/>
      <c r="F1337" s="36"/>
      <c r="G1337" s="36"/>
      <c r="H1337" s="36"/>
      <c r="I1337" s="36"/>
      <c r="J1337" s="36"/>
      <c r="K1337" s="36"/>
      <c r="L1337" s="36"/>
      <c r="M1337" s="36"/>
      <c r="N1337" s="36"/>
      <c r="O1337" s="36"/>
      <c r="P1337" s="36"/>
      <c r="Q1337" s="36"/>
      <c r="R1337" s="36"/>
      <c r="S1337" s="36"/>
      <c r="T1337" s="36"/>
      <c r="U1337" s="36"/>
      <c r="V1337" s="36"/>
      <c r="W1337" s="36"/>
      <c r="X1337" s="36"/>
    </row>
    <row r="1338" spans="1:24" x14ac:dyDescent="0.2">
      <c r="A1338" s="36"/>
      <c r="B1338" s="36"/>
      <c r="C1338" s="36"/>
      <c r="D1338" s="36"/>
      <c r="E1338" s="36"/>
      <c r="F1338" s="36"/>
      <c r="G1338" s="36"/>
      <c r="H1338" s="36"/>
      <c r="I1338" s="36"/>
      <c r="J1338" s="36"/>
      <c r="K1338" s="36"/>
      <c r="L1338" s="36"/>
      <c r="M1338" s="36"/>
      <c r="N1338" s="36"/>
      <c r="O1338" s="36"/>
      <c r="P1338" s="36"/>
      <c r="Q1338" s="36"/>
      <c r="R1338" s="36"/>
      <c r="S1338" s="36"/>
      <c r="T1338" s="36"/>
      <c r="U1338" s="36"/>
      <c r="V1338" s="36"/>
      <c r="W1338" s="36"/>
      <c r="X1338" s="36"/>
    </row>
    <row r="1339" spans="1:24" x14ac:dyDescent="0.2">
      <c r="A1339" s="36"/>
      <c r="B1339" s="36"/>
      <c r="C1339" s="36"/>
      <c r="D1339" s="36"/>
      <c r="E1339" s="36"/>
      <c r="F1339" s="36"/>
      <c r="G1339" s="36"/>
      <c r="H1339" s="36"/>
      <c r="I1339" s="36"/>
      <c r="J1339" s="36"/>
      <c r="K1339" s="36"/>
      <c r="L1339" s="36"/>
      <c r="M1339" s="36"/>
      <c r="N1339" s="36"/>
      <c r="O1339" s="36"/>
      <c r="P1339" s="36"/>
      <c r="Q1339" s="36"/>
      <c r="R1339" s="36"/>
      <c r="S1339" s="36"/>
      <c r="T1339" s="36"/>
      <c r="U1339" s="36"/>
      <c r="V1339" s="36"/>
      <c r="W1339" s="36"/>
      <c r="X1339" s="36"/>
    </row>
    <row r="1340" spans="1:24" x14ac:dyDescent="0.2">
      <c r="A1340" s="36"/>
      <c r="B1340" s="36"/>
      <c r="C1340" s="36"/>
      <c r="D1340" s="36"/>
      <c r="E1340" s="36"/>
      <c r="F1340" s="36"/>
      <c r="G1340" s="36"/>
      <c r="H1340" s="36"/>
      <c r="I1340" s="36"/>
      <c r="J1340" s="36"/>
      <c r="K1340" s="36"/>
      <c r="L1340" s="36"/>
      <c r="M1340" s="36"/>
      <c r="N1340" s="36"/>
      <c r="O1340" s="36"/>
      <c r="P1340" s="36"/>
      <c r="Q1340" s="36"/>
      <c r="R1340" s="36"/>
      <c r="S1340" s="36"/>
      <c r="T1340" s="36"/>
      <c r="U1340" s="36"/>
      <c r="V1340" s="36"/>
      <c r="W1340" s="36"/>
      <c r="X1340" s="36"/>
    </row>
    <row r="1341" spans="1:24" x14ac:dyDescent="0.2">
      <c r="A1341" s="36"/>
      <c r="B1341" s="36"/>
      <c r="C1341" s="36"/>
      <c r="D1341" s="36"/>
      <c r="E1341" s="36"/>
      <c r="F1341" s="36"/>
      <c r="G1341" s="36"/>
      <c r="H1341" s="36"/>
      <c r="I1341" s="36"/>
      <c r="J1341" s="36"/>
      <c r="K1341" s="36"/>
      <c r="L1341" s="36"/>
      <c r="M1341" s="36"/>
      <c r="N1341" s="36"/>
      <c r="O1341" s="36"/>
      <c r="P1341" s="36"/>
      <c r="Q1341" s="36"/>
      <c r="R1341" s="36"/>
      <c r="S1341" s="36"/>
      <c r="T1341" s="36"/>
      <c r="U1341" s="36"/>
      <c r="V1341" s="36"/>
      <c r="W1341" s="36"/>
      <c r="X1341" s="36"/>
    </row>
    <row r="1342" spans="1:24" x14ac:dyDescent="0.2">
      <c r="A1342" s="36"/>
      <c r="B1342" s="36"/>
      <c r="C1342" s="36"/>
      <c r="D1342" s="36"/>
      <c r="E1342" s="36"/>
      <c r="F1342" s="36"/>
      <c r="G1342" s="36"/>
      <c r="H1342" s="36"/>
      <c r="I1342" s="36"/>
      <c r="J1342" s="36"/>
      <c r="K1342" s="36"/>
      <c r="L1342" s="36"/>
      <c r="M1342" s="36"/>
      <c r="N1342" s="36"/>
      <c r="O1342" s="36"/>
      <c r="P1342" s="36"/>
      <c r="Q1342" s="36"/>
      <c r="R1342" s="36"/>
      <c r="S1342" s="36"/>
      <c r="T1342" s="36"/>
      <c r="U1342" s="36"/>
      <c r="V1342" s="36"/>
      <c r="W1342" s="36"/>
      <c r="X1342" s="36"/>
    </row>
    <row r="1343" spans="1:24" x14ac:dyDescent="0.2">
      <c r="A1343" s="36"/>
      <c r="B1343" s="36"/>
      <c r="C1343" s="36"/>
      <c r="D1343" s="36"/>
      <c r="E1343" s="36"/>
      <c r="F1343" s="36"/>
      <c r="G1343" s="36"/>
      <c r="H1343" s="36"/>
      <c r="I1343" s="36"/>
      <c r="J1343" s="36"/>
      <c r="K1343" s="36"/>
      <c r="L1343" s="36"/>
      <c r="M1343" s="36"/>
      <c r="N1343" s="36"/>
      <c r="O1343" s="36"/>
      <c r="P1343" s="36"/>
      <c r="Q1343" s="36"/>
      <c r="R1343" s="36"/>
      <c r="S1343" s="36"/>
      <c r="T1343" s="36"/>
      <c r="U1343" s="36"/>
      <c r="V1343" s="36"/>
      <c r="W1343" s="36"/>
      <c r="X1343" s="36"/>
    </row>
    <row r="1344" spans="1:24" x14ac:dyDescent="0.2">
      <c r="A1344" s="36"/>
      <c r="B1344" s="36"/>
      <c r="C1344" s="36"/>
      <c r="D1344" s="36"/>
      <c r="E1344" s="36"/>
      <c r="F1344" s="36"/>
      <c r="G1344" s="36"/>
      <c r="H1344" s="36"/>
      <c r="I1344" s="36"/>
      <c r="J1344" s="36"/>
      <c r="K1344" s="36"/>
      <c r="L1344" s="36"/>
      <c r="M1344" s="36"/>
      <c r="N1344" s="36"/>
      <c r="O1344" s="36"/>
      <c r="P1344" s="36"/>
      <c r="Q1344" s="36"/>
      <c r="R1344" s="36"/>
      <c r="S1344" s="36"/>
      <c r="T1344" s="36"/>
      <c r="U1344" s="36"/>
      <c r="V1344" s="36"/>
      <c r="W1344" s="36"/>
      <c r="X1344" s="36"/>
    </row>
    <row r="1345" spans="1:24" x14ac:dyDescent="0.2">
      <c r="A1345" s="36"/>
      <c r="B1345" s="36"/>
      <c r="C1345" s="36"/>
      <c r="D1345" s="36"/>
      <c r="E1345" s="36"/>
      <c r="F1345" s="36"/>
      <c r="G1345" s="36"/>
      <c r="H1345" s="36"/>
      <c r="I1345" s="36"/>
      <c r="J1345" s="36"/>
      <c r="K1345" s="36"/>
      <c r="L1345" s="36"/>
      <c r="M1345" s="36"/>
      <c r="N1345" s="36"/>
      <c r="O1345" s="36"/>
      <c r="P1345" s="36"/>
      <c r="Q1345" s="36"/>
      <c r="R1345" s="36"/>
      <c r="S1345" s="36"/>
      <c r="T1345" s="36"/>
      <c r="U1345" s="36"/>
      <c r="V1345" s="36"/>
      <c r="W1345" s="36"/>
      <c r="X1345" s="36"/>
    </row>
    <row r="1346" spans="1:24" x14ac:dyDescent="0.2">
      <c r="A1346" s="36"/>
      <c r="B1346" s="36"/>
      <c r="C1346" s="36"/>
      <c r="D1346" s="36"/>
      <c r="E1346" s="36"/>
      <c r="F1346" s="36"/>
      <c r="G1346" s="36"/>
      <c r="H1346" s="36"/>
      <c r="I1346" s="36"/>
      <c r="J1346" s="36"/>
      <c r="K1346" s="36"/>
      <c r="L1346" s="36"/>
      <c r="M1346" s="36"/>
      <c r="N1346" s="36"/>
      <c r="O1346" s="36"/>
      <c r="P1346" s="36"/>
      <c r="Q1346" s="36"/>
      <c r="R1346" s="36"/>
      <c r="S1346" s="36"/>
      <c r="T1346" s="36"/>
      <c r="U1346" s="36"/>
      <c r="V1346" s="36"/>
      <c r="W1346" s="36"/>
      <c r="X1346" s="36"/>
    </row>
    <row r="1347" spans="1:24" x14ac:dyDescent="0.2">
      <c r="A1347" s="36"/>
      <c r="B1347" s="36"/>
      <c r="C1347" s="36"/>
      <c r="D1347" s="36"/>
      <c r="E1347" s="36"/>
      <c r="F1347" s="36"/>
      <c r="G1347" s="36"/>
      <c r="H1347" s="36"/>
      <c r="I1347" s="36"/>
      <c r="J1347" s="36"/>
      <c r="K1347" s="36"/>
      <c r="L1347" s="36"/>
      <c r="M1347" s="36"/>
      <c r="N1347" s="36"/>
      <c r="O1347" s="36"/>
      <c r="P1347" s="36"/>
      <c r="Q1347" s="36"/>
      <c r="R1347" s="36"/>
      <c r="S1347" s="36"/>
      <c r="T1347" s="36"/>
      <c r="U1347" s="36"/>
      <c r="V1347" s="36"/>
      <c r="W1347" s="36"/>
      <c r="X1347" s="36"/>
    </row>
    <row r="1348" spans="1:24" x14ac:dyDescent="0.2">
      <c r="A1348" s="36"/>
      <c r="B1348" s="36"/>
      <c r="C1348" s="36"/>
      <c r="D1348" s="36"/>
      <c r="E1348" s="36"/>
      <c r="F1348" s="36"/>
      <c r="G1348" s="36"/>
      <c r="H1348" s="36"/>
      <c r="I1348" s="36"/>
      <c r="J1348" s="36"/>
      <c r="K1348" s="36"/>
      <c r="L1348" s="36"/>
      <c r="M1348" s="36"/>
      <c r="N1348" s="36"/>
      <c r="O1348" s="36"/>
      <c r="P1348" s="36"/>
      <c r="Q1348" s="36"/>
      <c r="R1348" s="36"/>
      <c r="S1348" s="36"/>
      <c r="T1348" s="36"/>
      <c r="U1348" s="36"/>
      <c r="V1348" s="36"/>
      <c r="W1348" s="36"/>
      <c r="X1348" s="36"/>
    </row>
    <row r="1349" spans="1:24" x14ac:dyDescent="0.2">
      <c r="A1349" s="36"/>
      <c r="B1349" s="36"/>
      <c r="C1349" s="36"/>
      <c r="D1349" s="36"/>
      <c r="E1349" s="36"/>
      <c r="F1349" s="36"/>
      <c r="G1349" s="36"/>
      <c r="H1349" s="36"/>
      <c r="I1349" s="36"/>
      <c r="J1349" s="36"/>
      <c r="K1349" s="36"/>
      <c r="L1349" s="36"/>
      <c r="M1349" s="36"/>
      <c r="N1349" s="36"/>
      <c r="O1349" s="36"/>
      <c r="P1349" s="36"/>
      <c r="Q1349" s="36"/>
      <c r="R1349" s="36"/>
      <c r="S1349" s="36"/>
      <c r="T1349" s="36"/>
      <c r="U1349" s="36"/>
      <c r="V1349" s="36"/>
      <c r="W1349" s="36"/>
      <c r="X1349" s="36"/>
    </row>
    <row r="1350" spans="1:24" x14ac:dyDescent="0.2">
      <c r="A1350" s="36"/>
      <c r="B1350" s="36"/>
      <c r="C1350" s="36"/>
      <c r="D1350" s="36"/>
      <c r="E1350" s="36"/>
      <c r="F1350" s="36"/>
      <c r="G1350" s="36"/>
      <c r="H1350" s="36"/>
      <c r="I1350" s="36"/>
      <c r="J1350" s="36"/>
      <c r="K1350" s="36"/>
      <c r="L1350" s="36"/>
      <c r="M1350" s="36"/>
      <c r="N1350" s="36"/>
      <c r="O1350" s="36"/>
      <c r="P1350" s="36"/>
      <c r="Q1350" s="36"/>
      <c r="R1350" s="36"/>
      <c r="S1350" s="36"/>
      <c r="T1350" s="36"/>
      <c r="U1350" s="36"/>
      <c r="V1350" s="36"/>
      <c r="W1350" s="36"/>
      <c r="X1350" s="36"/>
    </row>
    <row r="1351" spans="1:24" x14ac:dyDescent="0.2">
      <c r="A1351" s="36"/>
      <c r="B1351" s="36"/>
      <c r="C1351" s="36"/>
      <c r="D1351" s="36"/>
      <c r="E1351" s="36"/>
      <c r="F1351" s="36"/>
      <c r="G1351" s="36"/>
      <c r="H1351" s="36"/>
      <c r="I1351" s="36"/>
      <c r="J1351" s="36"/>
      <c r="K1351" s="36"/>
      <c r="L1351" s="36"/>
      <c r="M1351" s="36"/>
      <c r="N1351" s="36"/>
      <c r="O1351" s="36"/>
      <c r="P1351" s="36"/>
      <c r="Q1351" s="36"/>
      <c r="R1351" s="36"/>
      <c r="S1351" s="36"/>
      <c r="T1351" s="36"/>
      <c r="U1351" s="36"/>
      <c r="V1351" s="36"/>
      <c r="W1351" s="36"/>
      <c r="X1351" s="36"/>
    </row>
    <row r="1352" spans="1:24" x14ac:dyDescent="0.2">
      <c r="A1352" s="36"/>
      <c r="B1352" s="36"/>
      <c r="C1352" s="36"/>
      <c r="D1352" s="36"/>
      <c r="E1352" s="36"/>
      <c r="F1352" s="36"/>
      <c r="G1352" s="36"/>
      <c r="H1352" s="36"/>
      <c r="I1352" s="36"/>
      <c r="J1352" s="36"/>
      <c r="K1352" s="36"/>
      <c r="L1352" s="36"/>
      <c r="M1352" s="36"/>
      <c r="N1352" s="36"/>
      <c r="O1352" s="36"/>
      <c r="P1352" s="36"/>
      <c r="Q1352" s="36"/>
      <c r="R1352" s="36"/>
      <c r="S1352" s="36"/>
      <c r="T1352" s="36"/>
      <c r="U1352" s="36"/>
      <c r="V1352" s="36"/>
      <c r="W1352" s="36"/>
      <c r="X1352" s="36"/>
    </row>
    <row r="1353" spans="1:24" x14ac:dyDescent="0.2">
      <c r="A1353" s="36"/>
      <c r="B1353" s="36"/>
      <c r="C1353" s="36"/>
      <c r="D1353" s="36"/>
      <c r="E1353" s="36"/>
      <c r="F1353" s="36"/>
      <c r="G1353" s="36"/>
      <c r="H1353" s="36"/>
      <c r="I1353" s="36"/>
      <c r="J1353" s="36"/>
      <c r="K1353" s="36"/>
      <c r="L1353" s="36"/>
      <c r="M1353" s="36"/>
      <c r="N1353" s="36"/>
      <c r="O1353" s="36"/>
      <c r="P1353" s="36"/>
      <c r="Q1353" s="36"/>
      <c r="R1353" s="36"/>
      <c r="S1353" s="36"/>
      <c r="T1353" s="36"/>
      <c r="U1353" s="36"/>
      <c r="V1353" s="36"/>
      <c r="W1353" s="36"/>
      <c r="X1353" s="36"/>
    </row>
    <row r="1354" spans="1:24" x14ac:dyDescent="0.2">
      <c r="A1354" s="36"/>
      <c r="B1354" s="36"/>
      <c r="C1354" s="36"/>
      <c r="D1354" s="36"/>
      <c r="E1354" s="36"/>
      <c r="F1354" s="36"/>
      <c r="G1354" s="36"/>
      <c r="H1354" s="36"/>
      <c r="I1354" s="36"/>
      <c r="J1354" s="36"/>
      <c r="K1354" s="36"/>
      <c r="L1354" s="36"/>
      <c r="M1354" s="36"/>
      <c r="N1354" s="36"/>
      <c r="O1354" s="36"/>
      <c r="P1354" s="36"/>
      <c r="Q1354" s="36"/>
      <c r="R1354" s="36"/>
      <c r="S1354" s="36"/>
      <c r="T1354" s="36"/>
      <c r="U1354" s="36"/>
      <c r="V1354" s="36"/>
      <c r="W1354" s="36"/>
      <c r="X1354" s="36"/>
    </row>
    <row r="1355" spans="1:24" x14ac:dyDescent="0.2">
      <c r="A1355" s="36"/>
      <c r="B1355" s="36"/>
      <c r="C1355" s="36"/>
      <c r="D1355" s="36"/>
      <c r="E1355" s="36"/>
      <c r="F1355" s="36"/>
      <c r="G1355" s="36"/>
      <c r="H1355" s="36"/>
      <c r="I1355" s="36"/>
      <c r="J1355" s="36"/>
      <c r="K1355" s="36"/>
      <c r="L1355" s="36"/>
      <c r="M1355" s="36"/>
      <c r="N1355" s="36"/>
      <c r="O1355" s="36"/>
      <c r="P1355" s="36"/>
      <c r="Q1355" s="36"/>
      <c r="R1355" s="36"/>
      <c r="S1355" s="36"/>
      <c r="T1355" s="36"/>
      <c r="U1355" s="36"/>
      <c r="V1355" s="36"/>
      <c r="W1355" s="36"/>
      <c r="X1355" s="36"/>
    </row>
    <row r="1356" spans="1:24" x14ac:dyDescent="0.2">
      <c r="A1356" s="36"/>
      <c r="B1356" s="36"/>
      <c r="C1356" s="36"/>
      <c r="D1356" s="36"/>
      <c r="E1356" s="36"/>
      <c r="F1356" s="36"/>
      <c r="G1356" s="36"/>
      <c r="H1356" s="36"/>
      <c r="I1356" s="36"/>
      <c r="J1356" s="36"/>
      <c r="K1356" s="36"/>
      <c r="L1356" s="36"/>
      <c r="M1356" s="36"/>
      <c r="N1356" s="36"/>
      <c r="O1356" s="36"/>
      <c r="P1356" s="36"/>
      <c r="Q1356" s="36"/>
      <c r="R1356" s="36"/>
      <c r="S1356" s="36"/>
      <c r="T1356" s="36"/>
      <c r="U1356" s="36"/>
      <c r="V1356" s="36"/>
      <c r="W1356" s="36"/>
      <c r="X1356" s="36"/>
    </row>
    <row r="1357" spans="1:24" x14ac:dyDescent="0.2">
      <c r="A1357" s="36"/>
      <c r="B1357" s="36"/>
      <c r="C1357" s="36"/>
      <c r="D1357" s="36"/>
      <c r="E1357" s="36"/>
      <c r="F1357" s="36"/>
      <c r="G1357" s="36"/>
      <c r="H1357" s="36"/>
      <c r="I1357" s="36"/>
      <c r="J1357" s="36"/>
      <c r="K1357" s="36"/>
      <c r="L1357" s="36"/>
      <c r="M1357" s="36"/>
      <c r="N1357" s="36"/>
      <c r="O1357" s="36"/>
      <c r="P1357" s="36"/>
      <c r="Q1357" s="36"/>
      <c r="R1357" s="36"/>
      <c r="S1357" s="36"/>
      <c r="T1357" s="36"/>
      <c r="U1357" s="36"/>
      <c r="V1357" s="36"/>
      <c r="W1357" s="36"/>
      <c r="X1357" s="36"/>
    </row>
    <row r="1358" spans="1:24" x14ac:dyDescent="0.2">
      <c r="A1358" s="36"/>
      <c r="B1358" s="36"/>
      <c r="C1358" s="36"/>
      <c r="D1358" s="36"/>
      <c r="E1358" s="36"/>
      <c r="F1358" s="36"/>
      <c r="G1358" s="36"/>
      <c r="H1358" s="36"/>
      <c r="I1358" s="36"/>
      <c r="J1358" s="36"/>
      <c r="K1358" s="36"/>
      <c r="L1358" s="36"/>
      <c r="M1358" s="36"/>
      <c r="N1358" s="36"/>
      <c r="O1358" s="36"/>
      <c r="P1358" s="36"/>
      <c r="Q1358" s="36"/>
      <c r="R1358" s="36"/>
      <c r="S1358" s="36"/>
      <c r="T1358" s="36"/>
      <c r="U1358" s="36"/>
      <c r="V1358" s="36"/>
      <c r="W1358" s="36"/>
      <c r="X1358" s="36"/>
    </row>
    <row r="1359" spans="1:24" x14ac:dyDescent="0.2">
      <c r="A1359" s="36"/>
      <c r="B1359" s="36"/>
      <c r="C1359" s="36"/>
      <c r="D1359" s="36"/>
      <c r="E1359" s="36"/>
      <c r="F1359" s="36"/>
      <c r="G1359" s="36"/>
      <c r="H1359" s="36"/>
      <c r="I1359" s="36"/>
      <c r="J1359" s="36"/>
      <c r="K1359" s="36"/>
      <c r="L1359" s="36"/>
      <c r="M1359" s="36"/>
      <c r="N1359" s="36"/>
      <c r="O1359" s="36"/>
      <c r="P1359" s="36"/>
      <c r="Q1359" s="36"/>
      <c r="R1359" s="36"/>
      <c r="S1359" s="36"/>
      <c r="T1359" s="36"/>
      <c r="U1359" s="36"/>
      <c r="V1359" s="36"/>
      <c r="W1359" s="36"/>
      <c r="X1359" s="36"/>
    </row>
    <row r="1360" spans="1:24" x14ac:dyDescent="0.2">
      <c r="A1360" s="36"/>
      <c r="B1360" s="36"/>
      <c r="C1360" s="36"/>
      <c r="D1360" s="36"/>
      <c r="E1360" s="36"/>
      <c r="F1360" s="36"/>
      <c r="G1360" s="36"/>
      <c r="H1360" s="36"/>
      <c r="I1360" s="36"/>
      <c r="J1360" s="36"/>
      <c r="K1360" s="36"/>
      <c r="L1360" s="36"/>
      <c r="M1360" s="36"/>
      <c r="N1360" s="36"/>
      <c r="O1360" s="36"/>
      <c r="P1360" s="36"/>
      <c r="Q1360" s="36"/>
      <c r="R1360" s="36"/>
      <c r="S1360" s="36"/>
      <c r="T1360" s="36"/>
      <c r="U1360" s="36"/>
      <c r="V1360" s="36"/>
      <c r="W1360" s="36"/>
      <c r="X1360" s="36"/>
    </row>
    <row r="1361" spans="1:24" x14ac:dyDescent="0.2">
      <c r="A1361" s="36"/>
      <c r="B1361" s="36"/>
      <c r="C1361" s="36"/>
      <c r="D1361" s="36"/>
      <c r="E1361" s="36"/>
      <c r="F1361" s="36"/>
      <c r="G1361" s="36"/>
      <c r="H1361" s="36"/>
      <c r="I1361" s="36"/>
      <c r="J1361" s="36"/>
      <c r="K1361" s="36"/>
      <c r="L1361" s="36"/>
      <c r="M1361" s="36"/>
      <c r="N1361" s="36"/>
      <c r="O1361" s="36"/>
      <c r="P1361" s="36"/>
      <c r="Q1361" s="36"/>
      <c r="R1361" s="36"/>
      <c r="S1361" s="36"/>
      <c r="T1361" s="36"/>
      <c r="U1361" s="36"/>
      <c r="V1361" s="36"/>
      <c r="W1361" s="36"/>
      <c r="X1361" s="36"/>
    </row>
    <row r="1362" spans="1:24" x14ac:dyDescent="0.2">
      <c r="A1362" s="36"/>
      <c r="B1362" s="36"/>
      <c r="C1362" s="36"/>
      <c r="D1362" s="36"/>
      <c r="E1362" s="36"/>
      <c r="F1362" s="36"/>
      <c r="G1362" s="36"/>
      <c r="H1362" s="36"/>
      <c r="I1362" s="36"/>
      <c r="J1362" s="36"/>
      <c r="K1362" s="36"/>
      <c r="L1362" s="36"/>
      <c r="M1362" s="36"/>
      <c r="N1362" s="36"/>
      <c r="O1362" s="36"/>
      <c r="P1362" s="36"/>
      <c r="Q1362" s="36"/>
      <c r="R1362" s="36"/>
      <c r="S1362" s="36"/>
      <c r="T1362" s="36"/>
      <c r="U1362" s="36"/>
      <c r="V1362" s="36"/>
      <c r="W1362" s="36"/>
      <c r="X1362" s="36"/>
    </row>
    <row r="1363" spans="1:24" x14ac:dyDescent="0.2">
      <c r="A1363" s="36"/>
      <c r="B1363" s="36"/>
      <c r="C1363" s="36"/>
      <c r="D1363" s="36"/>
      <c r="E1363" s="36"/>
      <c r="F1363" s="36"/>
      <c r="G1363" s="36"/>
      <c r="H1363" s="36"/>
      <c r="I1363" s="36"/>
      <c r="J1363" s="36"/>
      <c r="K1363" s="36"/>
      <c r="L1363" s="36"/>
      <c r="M1363" s="36"/>
      <c r="N1363" s="36"/>
      <c r="O1363" s="36"/>
      <c r="P1363" s="36"/>
      <c r="Q1363" s="36"/>
      <c r="R1363" s="36"/>
      <c r="S1363" s="36"/>
      <c r="T1363" s="36"/>
      <c r="U1363" s="36"/>
      <c r="V1363" s="36"/>
      <c r="W1363" s="36"/>
      <c r="X1363" s="36"/>
    </row>
    <row r="1364" spans="1:24" x14ac:dyDescent="0.2">
      <c r="A1364" s="36"/>
      <c r="B1364" s="36"/>
      <c r="C1364" s="36"/>
      <c r="D1364" s="36"/>
      <c r="E1364" s="36"/>
      <c r="F1364" s="36"/>
      <c r="G1364" s="36"/>
      <c r="H1364" s="36"/>
      <c r="I1364" s="36"/>
      <c r="J1364" s="36"/>
      <c r="K1364" s="36"/>
      <c r="L1364" s="36"/>
      <c r="M1364" s="36"/>
      <c r="N1364" s="36"/>
      <c r="O1364" s="36"/>
      <c r="P1364" s="36"/>
      <c r="Q1364" s="36"/>
      <c r="R1364" s="36"/>
      <c r="S1364" s="36"/>
      <c r="T1364" s="36"/>
      <c r="U1364" s="36"/>
      <c r="V1364" s="36"/>
      <c r="W1364" s="36"/>
      <c r="X1364" s="36"/>
    </row>
    <row r="1365" spans="1:24" x14ac:dyDescent="0.2">
      <c r="A1365" s="36"/>
      <c r="B1365" s="36"/>
      <c r="C1365" s="36"/>
      <c r="D1365" s="36"/>
      <c r="E1365" s="36"/>
      <c r="F1365" s="36"/>
      <c r="G1365" s="36"/>
      <c r="H1365" s="36"/>
      <c r="I1365" s="36"/>
      <c r="J1365" s="36"/>
      <c r="K1365" s="36"/>
      <c r="L1365" s="36"/>
      <c r="M1365" s="36"/>
      <c r="N1365" s="36"/>
      <c r="O1365" s="36"/>
      <c r="P1365" s="36"/>
      <c r="Q1365" s="36"/>
      <c r="R1365" s="36"/>
      <c r="S1365" s="36"/>
      <c r="T1365" s="36"/>
      <c r="U1365" s="36"/>
      <c r="V1365" s="36"/>
      <c r="W1365" s="36"/>
      <c r="X1365" s="36"/>
    </row>
    <row r="1366" spans="1:24" x14ac:dyDescent="0.2">
      <c r="A1366" s="36"/>
      <c r="B1366" s="36"/>
      <c r="C1366" s="36"/>
      <c r="D1366" s="36"/>
      <c r="E1366" s="36"/>
      <c r="F1366" s="36"/>
      <c r="G1366" s="36"/>
      <c r="H1366" s="36"/>
      <c r="I1366" s="36"/>
      <c r="J1366" s="36"/>
      <c r="K1366" s="36"/>
      <c r="L1366" s="36"/>
      <c r="M1366" s="36"/>
      <c r="N1366" s="36"/>
      <c r="O1366" s="36"/>
      <c r="P1366" s="36"/>
      <c r="Q1366" s="36"/>
      <c r="R1366" s="36"/>
      <c r="S1366" s="36"/>
      <c r="T1366" s="36"/>
      <c r="U1366" s="36"/>
      <c r="V1366" s="36"/>
      <c r="W1366" s="36"/>
      <c r="X1366" s="36"/>
    </row>
    <row r="1367" spans="1:24" x14ac:dyDescent="0.2">
      <c r="A1367" s="36"/>
      <c r="B1367" s="36"/>
      <c r="C1367" s="36"/>
      <c r="D1367" s="36"/>
      <c r="E1367" s="36"/>
      <c r="F1367" s="36"/>
      <c r="G1367" s="36"/>
      <c r="H1367" s="36"/>
      <c r="I1367" s="36"/>
      <c r="J1367" s="36"/>
      <c r="K1367" s="36"/>
      <c r="L1367" s="36"/>
      <c r="M1367" s="36"/>
      <c r="N1367" s="36"/>
      <c r="O1367" s="36"/>
      <c r="P1367" s="36"/>
      <c r="Q1367" s="36"/>
      <c r="R1367" s="36"/>
      <c r="S1367" s="36"/>
      <c r="T1367" s="36"/>
      <c r="U1367" s="36"/>
      <c r="V1367" s="36"/>
      <c r="W1367" s="36"/>
      <c r="X1367" s="36"/>
    </row>
    <row r="1368" spans="1:24" x14ac:dyDescent="0.2">
      <c r="A1368" s="36"/>
      <c r="B1368" s="36"/>
      <c r="C1368" s="36"/>
      <c r="D1368" s="36"/>
      <c r="E1368" s="36"/>
      <c r="F1368" s="36"/>
      <c r="G1368" s="36"/>
      <c r="H1368" s="36"/>
      <c r="I1368" s="36"/>
      <c r="J1368" s="36"/>
      <c r="K1368" s="36"/>
      <c r="L1368" s="36"/>
      <c r="M1368" s="36"/>
      <c r="N1368" s="36"/>
      <c r="O1368" s="36"/>
      <c r="P1368" s="36"/>
      <c r="Q1368" s="36"/>
      <c r="R1368" s="36"/>
      <c r="S1368" s="36"/>
      <c r="T1368" s="36"/>
      <c r="U1368" s="36"/>
      <c r="V1368" s="36"/>
      <c r="W1368" s="36"/>
      <c r="X1368" s="36"/>
    </row>
    <row r="1369" spans="1:24" x14ac:dyDescent="0.2">
      <c r="A1369" s="36"/>
      <c r="B1369" s="36"/>
      <c r="C1369" s="36"/>
      <c r="D1369" s="36"/>
      <c r="E1369" s="36"/>
      <c r="F1369" s="36"/>
      <c r="G1369" s="36"/>
      <c r="H1369" s="36"/>
      <c r="I1369" s="36"/>
      <c r="J1369" s="36"/>
      <c r="K1369" s="36"/>
      <c r="L1369" s="36"/>
      <c r="M1369" s="36"/>
      <c r="N1369" s="36"/>
      <c r="O1369" s="36"/>
      <c r="P1369" s="36"/>
      <c r="Q1369" s="36"/>
      <c r="R1369" s="36"/>
      <c r="S1369" s="36"/>
      <c r="T1369" s="36"/>
      <c r="U1369" s="36"/>
      <c r="V1369" s="36"/>
      <c r="W1369" s="36"/>
      <c r="X1369" s="36"/>
    </row>
    <row r="1370" spans="1:24" x14ac:dyDescent="0.2">
      <c r="A1370" s="36"/>
      <c r="B1370" s="36"/>
      <c r="C1370" s="36"/>
      <c r="D1370" s="36"/>
      <c r="E1370" s="36"/>
      <c r="F1370" s="36"/>
      <c r="G1370" s="36"/>
      <c r="H1370" s="36"/>
      <c r="I1370" s="36"/>
      <c r="J1370" s="36"/>
      <c r="K1370" s="36"/>
      <c r="L1370" s="36"/>
      <c r="M1370" s="36"/>
      <c r="N1370" s="36"/>
      <c r="O1370" s="36"/>
      <c r="P1370" s="36"/>
      <c r="Q1370" s="36"/>
      <c r="R1370" s="36"/>
      <c r="S1370" s="36"/>
      <c r="T1370" s="36"/>
      <c r="U1370" s="36"/>
      <c r="V1370" s="36"/>
      <c r="W1370" s="36"/>
      <c r="X1370" s="36"/>
    </row>
    <row r="1371" spans="1:24" x14ac:dyDescent="0.2">
      <c r="A1371" s="36"/>
      <c r="B1371" s="36"/>
      <c r="C1371" s="36"/>
      <c r="D1371" s="36"/>
      <c r="E1371" s="36"/>
      <c r="F1371" s="36"/>
      <c r="G1371" s="36"/>
      <c r="H1371" s="36"/>
      <c r="I1371" s="36"/>
      <c r="J1371" s="36"/>
      <c r="K1371" s="36"/>
      <c r="L1371" s="36"/>
      <c r="M1371" s="36"/>
      <c r="N1371" s="36"/>
      <c r="O1371" s="36"/>
      <c r="P1371" s="36"/>
      <c r="Q1371" s="36"/>
      <c r="R1371" s="36"/>
      <c r="S1371" s="36"/>
      <c r="T1371" s="36"/>
      <c r="U1371" s="36"/>
      <c r="V1371" s="36"/>
      <c r="W1371" s="36"/>
      <c r="X1371" s="36"/>
    </row>
    <row r="1372" spans="1:24" x14ac:dyDescent="0.2">
      <c r="A1372" s="36"/>
      <c r="B1372" s="36"/>
      <c r="C1372" s="36"/>
      <c r="D1372" s="36"/>
      <c r="E1372" s="36"/>
      <c r="F1372" s="36"/>
      <c r="G1372" s="36"/>
      <c r="H1372" s="36"/>
      <c r="I1372" s="36"/>
      <c r="J1372" s="36"/>
      <c r="K1372" s="36"/>
      <c r="L1372" s="36"/>
      <c r="M1372" s="36"/>
      <c r="N1372" s="36"/>
      <c r="O1372" s="36"/>
      <c r="P1372" s="36"/>
      <c r="Q1372" s="36"/>
      <c r="R1372" s="36"/>
      <c r="S1372" s="36"/>
      <c r="T1372" s="36"/>
      <c r="U1372" s="36"/>
      <c r="V1372" s="36"/>
      <c r="W1372" s="36"/>
      <c r="X1372" s="36"/>
    </row>
    <row r="1373" spans="1:24" x14ac:dyDescent="0.2">
      <c r="A1373" s="36"/>
      <c r="B1373" s="36"/>
      <c r="C1373" s="36"/>
      <c r="D1373" s="36"/>
      <c r="E1373" s="36"/>
      <c r="F1373" s="36"/>
      <c r="G1373" s="36"/>
      <c r="H1373" s="36"/>
      <c r="I1373" s="36"/>
      <c r="J1373" s="36"/>
      <c r="K1373" s="36"/>
      <c r="L1373" s="36"/>
      <c r="M1373" s="36"/>
      <c r="N1373" s="36"/>
      <c r="O1373" s="36"/>
      <c r="P1373" s="36"/>
      <c r="Q1373" s="36"/>
      <c r="R1373" s="36"/>
      <c r="S1373" s="36"/>
      <c r="T1373" s="36"/>
      <c r="U1373" s="36"/>
      <c r="V1373" s="36"/>
      <c r="W1373" s="36"/>
      <c r="X1373" s="36"/>
    </row>
    <row r="1374" spans="1:24" x14ac:dyDescent="0.2">
      <c r="A1374" s="36"/>
      <c r="B1374" s="36"/>
      <c r="C1374" s="36"/>
      <c r="D1374" s="36"/>
      <c r="E1374" s="36"/>
      <c r="F1374" s="36"/>
      <c r="G1374" s="36"/>
      <c r="H1374" s="36"/>
      <c r="I1374" s="36"/>
      <c r="J1374" s="36"/>
      <c r="K1374" s="36"/>
      <c r="L1374" s="36"/>
      <c r="M1374" s="36"/>
      <c r="N1374" s="36"/>
      <c r="O1374" s="36"/>
      <c r="P1374" s="36"/>
      <c r="Q1374" s="36"/>
      <c r="R1374" s="36"/>
      <c r="S1374" s="36"/>
      <c r="T1374" s="36"/>
      <c r="U1374" s="36"/>
      <c r="V1374" s="36"/>
      <c r="W1374" s="36"/>
      <c r="X1374" s="36"/>
    </row>
    <row r="1375" spans="1:24" x14ac:dyDescent="0.2">
      <c r="A1375" s="36"/>
      <c r="B1375" s="36"/>
      <c r="C1375" s="36"/>
      <c r="D1375" s="36"/>
      <c r="E1375" s="36"/>
      <c r="F1375" s="36"/>
      <c r="G1375" s="36"/>
      <c r="H1375" s="36"/>
      <c r="I1375" s="36"/>
      <c r="J1375" s="36"/>
      <c r="K1375" s="36"/>
      <c r="L1375" s="36"/>
      <c r="M1375" s="36"/>
      <c r="N1375" s="36"/>
      <c r="O1375" s="36"/>
      <c r="P1375" s="36"/>
      <c r="Q1375" s="36"/>
      <c r="R1375" s="36"/>
      <c r="S1375" s="36"/>
      <c r="T1375" s="36"/>
      <c r="U1375" s="36"/>
      <c r="V1375" s="36"/>
      <c r="W1375" s="36"/>
      <c r="X1375" s="36"/>
    </row>
    <row r="1376" spans="1:24" x14ac:dyDescent="0.2">
      <c r="A1376" s="36"/>
      <c r="B1376" s="36"/>
      <c r="C1376" s="36"/>
      <c r="D1376" s="36"/>
      <c r="E1376" s="36"/>
      <c r="F1376" s="36"/>
      <c r="G1376" s="36"/>
      <c r="H1376" s="36"/>
      <c r="I1376" s="36"/>
      <c r="J1376" s="36"/>
      <c r="K1376" s="36"/>
      <c r="L1376" s="36"/>
      <c r="M1376" s="36"/>
      <c r="N1376" s="36"/>
      <c r="O1376" s="36"/>
      <c r="P1376" s="36"/>
      <c r="Q1376" s="36"/>
      <c r="R1376" s="36"/>
      <c r="S1376" s="36"/>
      <c r="T1376" s="36"/>
      <c r="U1376" s="36"/>
      <c r="V1376" s="36"/>
      <c r="W1376" s="36"/>
      <c r="X1376" s="36"/>
    </row>
    <row r="1377" spans="1:24" x14ac:dyDescent="0.2">
      <c r="A1377" s="36"/>
      <c r="B1377" s="36"/>
      <c r="C1377" s="36"/>
      <c r="D1377" s="36"/>
      <c r="E1377" s="36"/>
      <c r="F1377" s="36"/>
      <c r="G1377" s="36"/>
      <c r="H1377" s="36"/>
      <c r="I1377" s="36"/>
      <c r="J1377" s="36"/>
      <c r="K1377" s="36"/>
      <c r="L1377" s="36"/>
      <c r="M1377" s="36"/>
      <c r="N1377" s="36"/>
      <c r="O1377" s="36"/>
      <c r="P1377" s="36"/>
      <c r="Q1377" s="36"/>
      <c r="R1377" s="36"/>
      <c r="S1377" s="36"/>
      <c r="T1377" s="36"/>
      <c r="U1377" s="36"/>
      <c r="V1377" s="36"/>
      <c r="W1377" s="36"/>
      <c r="X1377" s="36"/>
    </row>
    <row r="1378" spans="1:24" x14ac:dyDescent="0.2">
      <c r="A1378" s="36"/>
      <c r="B1378" s="36"/>
      <c r="C1378" s="36"/>
      <c r="D1378" s="36"/>
      <c r="E1378" s="36"/>
      <c r="F1378" s="36"/>
      <c r="G1378" s="36"/>
      <c r="H1378" s="36"/>
      <c r="I1378" s="36"/>
      <c r="J1378" s="36"/>
      <c r="K1378" s="36"/>
      <c r="L1378" s="36"/>
      <c r="M1378" s="36"/>
      <c r="N1378" s="36"/>
      <c r="O1378" s="36"/>
      <c r="P1378" s="36"/>
      <c r="Q1378" s="36"/>
      <c r="R1378" s="36"/>
      <c r="S1378" s="36"/>
      <c r="T1378" s="36"/>
      <c r="U1378" s="36"/>
      <c r="V1378" s="36"/>
      <c r="W1378" s="36"/>
      <c r="X1378" s="36"/>
    </row>
    <row r="1379" spans="1:24" x14ac:dyDescent="0.2">
      <c r="A1379" s="36"/>
      <c r="B1379" s="36"/>
      <c r="C1379" s="36"/>
      <c r="D1379" s="36"/>
      <c r="E1379" s="36"/>
      <c r="F1379" s="36"/>
      <c r="G1379" s="36"/>
      <c r="H1379" s="36"/>
      <c r="I1379" s="36"/>
      <c r="J1379" s="36"/>
      <c r="K1379" s="36"/>
      <c r="L1379" s="36"/>
      <c r="M1379" s="36"/>
      <c r="N1379" s="36"/>
      <c r="O1379" s="36"/>
      <c r="P1379" s="36"/>
      <c r="Q1379" s="36"/>
      <c r="R1379" s="36"/>
      <c r="S1379" s="36"/>
      <c r="T1379" s="36"/>
      <c r="U1379" s="36"/>
      <c r="V1379" s="36"/>
      <c r="W1379" s="36"/>
      <c r="X1379" s="36"/>
    </row>
    <row r="1380" spans="1:24" x14ac:dyDescent="0.2">
      <c r="A1380" s="36"/>
      <c r="B1380" s="36"/>
      <c r="C1380" s="36"/>
      <c r="D1380" s="36"/>
      <c r="E1380" s="36"/>
      <c r="F1380" s="36"/>
      <c r="G1380" s="36"/>
      <c r="H1380" s="36"/>
      <c r="I1380" s="36"/>
      <c r="J1380" s="36"/>
      <c r="K1380" s="36"/>
      <c r="L1380" s="36"/>
      <c r="M1380" s="36"/>
      <c r="N1380" s="36"/>
      <c r="O1380" s="36"/>
      <c r="P1380" s="36"/>
      <c r="Q1380" s="36"/>
      <c r="R1380" s="36"/>
      <c r="S1380" s="36"/>
      <c r="T1380" s="36"/>
      <c r="U1380" s="36"/>
      <c r="V1380" s="36"/>
      <c r="W1380" s="36"/>
      <c r="X1380" s="36"/>
    </row>
    <row r="1381" spans="1:24" x14ac:dyDescent="0.2">
      <c r="A1381" s="36"/>
      <c r="B1381" s="36"/>
      <c r="C1381" s="36"/>
      <c r="D1381" s="36"/>
      <c r="E1381" s="36"/>
      <c r="F1381" s="36"/>
      <c r="G1381" s="36"/>
      <c r="H1381" s="36"/>
      <c r="I1381" s="36"/>
      <c r="J1381" s="36"/>
      <c r="K1381" s="36"/>
      <c r="L1381" s="36"/>
      <c r="M1381" s="36"/>
      <c r="N1381" s="36"/>
      <c r="O1381" s="36"/>
      <c r="P1381" s="36"/>
      <c r="Q1381" s="36"/>
      <c r="R1381" s="36"/>
      <c r="S1381" s="36"/>
      <c r="T1381" s="36"/>
      <c r="U1381" s="36"/>
      <c r="V1381" s="36"/>
      <c r="W1381" s="36"/>
      <c r="X1381" s="36"/>
    </row>
    <row r="1382" spans="1:24" x14ac:dyDescent="0.2">
      <c r="A1382" s="36"/>
      <c r="B1382" s="36"/>
      <c r="C1382" s="36"/>
      <c r="D1382" s="36"/>
      <c r="E1382" s="36"/>
      <c r="F1382" s="36"/>
      <c r="G1382" s="36"/>
      <c r="H1382" s="36"/>
      <c r="I1382" s="36"/>
      <c r="J1382" s="36"/>
      <c r="K1382" s="36"/>
      <c r="L1382" s="36"/>
      <c r="M1382" s="36"/>
      <c r="N1382" s="36"/>
      <c r="O1382" s="36"/>
      <c r="P1382" s="36"/>
      <c r="Q1382" s="36"/>
      <c r="R1382" s="36"/>
      <c r="S1382" s="36"/>
      <c r="T1382" s="36"/>
      <c r="U1382" s="36"/>
      <c r="V1382" s="36"/>
      <c r="W1382" s="36"/>
      <c r="X1382" s="36"/>
    </row>
    <row r="1383" spans="1:24" x14ac:dyDescent="0.2">
      <c r="A1383" s="36"/>
      <c r="B1383" s="36"/>
      <c r="C1383" s="36"/>
      <c r="D1383" s="36"/>
      <c r="E1383" s="36"/>
      <c r="F1383" s="36"/>
      <c r="G1383" s="36"/>
      <c r="H1383" s="36"/>
      <c r="I1383" s="36"/>
      <c r="J1383" s="36"/>
      <c r="K1383" s="36"/>
      <c r="L1383" s="36"/>
      <c r="M1383" s="36"/>
      <c r="N1383" s="36"/>
      <c r="O1383" s="36"/>
      <c r="P1383" s="36"/>
      <c r="Q1383" s="36"/>
      <c r="R1383" s="36"/>
      <c r="S1383" s="36"/>
      <c r="T1383" s="36"/>
      <c r="U1383" s="36"/>
      <c r="V1383" s="36"/>
      <c r="W1383" s="36"/>
      <c r="X1383" s="36"/>
    </row>
    <row r="1384" spans="1:24" x14ac:dyDescent="0.2">
      <c r="A1384" s="36"/>
      <c r="B1384" s="36"/>
      <c r="C1384" s="36"/>
      <c r="D1384" s="36"/>
      <c r="E1384" s="36"/>
      <c r="F1384" s="36"/>
      <c r="G1384" s="36"/>
      <c r="H1384" s="36"/>
      <c r="I1384" s="36"/>
      <c r="J1384" s="36"/>
      <c r="K1384" s="36"/>
      <c r="L1384" s="36"/>
      <c r="M1384" s="36"/>
      <c r="N1384" s="36"/>
      <c r="O1384" s="36"/>
      <c r="P1384" s="36"/>
      <c r="Q1384" s="36"/>
      <c r="R1384" s="36"/>
      <c r="S1384" s="36"/>
      <c r="T1384" s="36"/>
      <c r="U1384" s="36"/>
      <c r="V1384" s="36"/>
      <c r="W1384" s="36"/>
      <c r="X1384" s="36"/>
    </row>
    <row r="1385" spans="1:24" x14ac:dyDescent="0.2">
      <c r="A1385" s="36"/>
      <c r="B1385" s="36"/>
      <c r="C1385" s="36"/>
      <c r="D1385" s="36"/>
      <c r="E1385" s="36"/>
      <c r="F1385" s="36"/>
      <c r="G1385" s="36"/>
      <c r="H1385" s="36"/>
      <c r="I1385" s="36"/>
      <c r="J1385" s="36"/>
      <c r="K1385" s="36"/>
      <c r="L1385" s="36"/>
      <c r="M1385" s="36"/>
      <c r="N1385" s="36"/>
      <c r="O1385" s="36"/>
      <c r="P1385" s="36"/>
      <c r="Q1385" s="36"/>
      <c r="R1385" s="36"/>
      <c r="S1385" s="36"/>
      <c r="T1385" s="36"/>
      <c r="U1385" s="36"/>
      <c r="V1385" s="36"/>
      <c r="W1385" s="36"/>
      <c r="X1385" s="36"/>
    </row>
    <row r="1386" spans="1:24" x14ac:dyDescent="0.2">
      <c r="A1386" s="36"/>
      <c r="B1386" s="36"/>
      <c r="C1386" s="36"/>
      <c r="D1386" s="36"/>
      <c r="E1386" s="36"/>
      <c r="F1386" s="36"/>
      <c r="G1386" s="36"/>
      <c r="H1386" s="36"/>
      <c r="I1386" s="36"/>
      <c r="J1386" s="36"/>
      <c r="K1386" s="36"/>
      <c r="L1386" s="36"/>
      <c r="M1386" s="36"/>
      <c r="N1386" s="36"/>
      <c r="O1386" s="36"/>
      <c r="P1386" s="36"/>
      <c r="Q1386" s="36"/>
      <c r="R1386" s="36"/>
      <c r="S1386" s="36"/>
      <c r="T1386" s="36"/>
      <c r="U1386" s="36"/>
      <c r="V1386" s="36"/>
      <c r="W1386" s="36"/>
      <c r="X1386" s="36"/>
    </row>
    <row r="1387" spans="1:24" x14ac:dyDescent="0.2">
      <c r="A1387" s="36"/>
      <c r="B1387" s="36"/>
      <c r="C1387" s="36"/>
      <c r="D1387" s="36"/>
      <c r="E1387" s="36"/>
      <c r="F1387" s="36"/>
      <c r="G1387" s="36"/>
      <c r="H1387" s="36"/>
      <c r="I1387" s="36"/>
      <c r="J1387" s="36"/>
      <c r="K1387" s="36"/>
      <c r="L1387" s="36"/>
      <c r="M1387" s="36"/>
      <c r="N1387" s="36"/>
      <c r="O1387" s="36"/>
      <c r="P1387" s="36"/>
      <c r="Q1387" s="36"/>
      <c r="R1387" s="36"/>
      <c r="S1387" s="36"/>
      <c r="T1387" s="36"/>
      <c r="U1387" s="36"/>
      <c r="V1387" s="36"/>
      <c r="W1387" s="36"/>
      <c r="X1387" s="36"/>
    </row>
    <row r="1388" spans="1:24" x14ac:dyDescent="0.2">
      <c r="A1388" s="36"/>
      <c r="B1388" s="36"/>
      <c r="C1388" s="36"/>
      <c r="D1388" s="36"/>
      <c r="E1388" s="36"/>
      <c r="F1388" s="36"/>
      <c r="G1388" s="36"/>
      <c r="H1388" s="36"/>
      <c r="I1388" s="36"/>
      <c r="J1388" s="36"/>
      <c r="K1388" s="36"/>
      <c r="L1388" s="36"/>
      <c r="M1388" s="36"/>
      <c r="N1388" s="36"/>
      <c r="O1388" s="36"/>
      <c r="P1388" s="36"/>
      <c r="Q1388" s="36"/>
      <c r="R1388" s="36"/>
      <c r="S1388" s="36"/>
      <c r="T1388" s="36"/>
      <c r="U1388" s="36"/>
      <c r="V1388" s="36"/>
      <c r="W1388" s="36"/>
      <c r="X1388" s="36"/>
    </row>
    <row r="1389" spans="1:24" x14ac:dyDescent="0.2">
      <c r="A1389" s="36"/>
      <c r="B1389" s="36"/>
      <c r="C1389" s="36"/>
      <c r="D1389" s="36"/>
      <c r="E1389" s="36"/>
      <c r="F1389" s="36"/>
      <c r="G1389" s="36"/>
      <c r="H1389" s="36"/>
      <c r="I1389" s="36"/>
      <c r="J1389" s="36"/>
      <c r="K1389" s="36"/>
      <c r="L1389" s="36"/>
      <c r="M1389" s="36"/>
      <c r="N1389" s="36"/>
      <c r="O1389" s="36"/>
      <c r="P1389" s="36"/>
      <c r="Q1389" s="36"/>
      <c r="R1389" s="36"/>
      <c r="S1389" s="36"/>
      <c r="T1389" s="36"/>
      <c r="U1389" s="36"/>
      <c r="V1389" s="36"/>
      <c r="W1389" s="36"/>
      <c r="X1389" s="36"/>
    </row>
    <row r="1390" spans="1:24" x14ac:dyDescent="0.2">
      <c r="A1390" s="36"/>
      <c r="B1390" s="36"/>
      <c r="C1390" s="36"/>
      <c r="D1390" s="36"/>
      <c r="E1390" s="36"/>
      <c r="F1390" s="36"/>
      <c r="G1390" s="36"/>
      <c r="H1390" s="36"/>
      <c r="I1390" s="36"/>
      <c r="J1390" s="36"/>
      <c r="K1390" s="36"/>
      <c r="L1390" s="36"/>
      <c r="M1390" s="36"/>
      <c r="N1390" s="36"/>
      <c r="O1390" s="36"/>
      <c r="P1390" s="36"/>
      <c r="Q1390" s="36"/>
      <c r="R1390" s="36"/>
      <c r="S1390" s="36"/>
      <c r="T1390" s="36"/>
      <c r="U1390" s="36"/>
      <c r="V1390" s="36"/>
      <c r="W1390" s="36"/>
      <c r="X1390" s="36"/>
    </row>
    <row r="1391" spans="1:24" x14ac:dyDescent="0.2">
      <c r="A1391" s="36"/>
      <c r="B1391" s="36"/>
      <c r="C1391" s="36"/>
      <c r="D1391" s="36"/>
      <c r="E1391" s="36"/>
      <c r="F1391" s="36"/>
      <c r="G1391" s="36"/>
      <c r="H1391" s="36"/>
      <c r="I1391" s="36"/>
      <c r="J1391" s="36"/>
      <c r="K1391" s="36"/>
      <c r="L1391" s="36"/>
      <c r="M1391" s="36"/>
      <c r="N1391" s="36"/>
      <c r="O1391" s="36"/>
      <c r="P1391" s="36"/>
      <c r="Q1391" s="36"/>
      <c r="R1391" s="36"/>
      <c r="S1391" s="36"/>
      <c r="T1391" s="36"/>
      <c r="U1391" s="36"/>
      <c r="V1391" s="36"/>
      <c r="W1391" s="36"/>
      <c r="X1391" s="36"/>
    </row>
    <row r="1392" spans="1:24" x14ac:dyDescent="0.2">
      <c r="A1392" s="36"/>
      <c r="B1392" s="36"/>
      <c r="C1392" s="36"/>
      <c r="D1392" s="36"/>
      <c r="E1392" s="36"/>
      <c r="F1392" s="36"/>
      <c r="G1392" s="36"/>
      <c r="H1392" s="36"/>
      <c r="I1392" s="36"/>
      <c r="J1392" s="36"/>
      <c r="K1392" s="36"/>
      <c r="L1392" s="36"/>
      <c r="M1392" s="36"/>
      <c r="N1392" s="36"/>
      <c r="O1392" s="36"/>
      <c r="P1392" s="36"/>
      <c r="Q1392" s="36"/>
      <c r="R1392" s="36"/>
      <c r="S1392" s="36"/>
      <c r="T1392" s="36"/>
      <c r="U1392" s="36"/>
      <c r="V1392" s="36"/>
      <c r="W1392" s="36"/>
      <c r="X1392" s="36"/>
    </row>
    <row r="1393" spans="1:24" x14ac:dyDescent="0.2">
      <c r="A1393" s="36"/>
      <c r="B1393" s="36"/>
      <c r="C1393" s="36"/>
      <c r="D1393" s="36"/>
      <c r="E1393" s="36"/>
      <c r="F1393" s="36"/>
      <c r="G1393" s="36"/>
      <c r="H1393" s="36"/>
      <c r="I1393" s="36"/>
      <c r="J1393" s="36"/>
      <c r="K1393" s="36"/>
      <c r="L1393" s="36"/>
      <c r="M1393" s="36"/>
      <c r="N1393" s="36"/>
      <c r="O1393" s="36"/>
      <c r="P1393" s="36"/>
      <c r="Q1393" s="36"/>
      <c r="R1393" s="36"/>
      <c r="S1393" s="36"/>
      <c r="T1393" s="36"/>
      <c r="U1393" s="36"/>
      <c r="V1393" s="36"/>
      <c r="W1393" s="36"/>
      <c r="X1393" s="36"/>
    </row>
    <row r="1394" spans="1:24" x14ac:dyDescent="0.2">
      <c r="A1394" s="36"/>
      <c r="B1394" s="36"/>
      <c r="C1394" s="36"/>
      <c r="D1394" s="36"/>
      <c r="E1394" s="36"/>
      <c r="F1394" s="36"/>
      <c r="G1394" s="36"/>
      <c r="H1394" s="36"/>
      <c r="I1394" s="36"/>
      <c r="J1394" s="36"/>
      <c r="K1394" s="36"/>
      <c r="L1394" s="36"/>
      <c r="M1394" s="36"/>
      <c r="N1394" s="36"/>
      <c r="O1394" s="36"/>
      <c r="P1394" s="36"/>
      <c r="Q1394" s="36"/>
      <c r="R1394" s="36"/>
      <c r="S1394" s="36"/>
      <c r="T1394" s="36"/>
      <c r="U1394" s="36"/>
      <c r="V1394" s="36"/>
      <c r="W1394" s="36"/>
      <c r="X1394" s="36"/>
    </row>
    <row r="1395" spans="1:24" x14ac:dyDescent="0.2">
      <c r="A1395" s="36"/>
      <c r="B1395" s="36"/>
      <c r="C1395" s="36"/>
      <c r="D1395" s="36"/>
      <c r="E1395" s="36"/>
      <c r="F1395" s="36"/>
      <c r="G1395" s="36"/>
      <c r="H1395" s="36"/>
      <c r="I1395" s="36"/>
      <c r="J1395" s="36"/>
      <c r="K1395" s="36"/>
      <c r="L1395" s="36"/>
      <c r="M1395" s="36"/>
      <c r="N1395" s="36"/>
      <c r="O1395" s="36"/>
      <c r="P1395" s="36"/>
      <c r="Q1395" s="36"/>
      <c r="R1395" s="36"/>
      <c r="S1395" s="36"/>
      <c r="T1395" s="36"/>
      <c r="U1395" s="36"/>
      <c r="V1395" s="36"/>
      <c r="W1395" s="36"/>
      <c r="X1395" s="36"/>
    </row>
    <row r="1396" spans="1:24" x14ac:dyDescent="0.2">
      <c r="A1396" s="36"/>
      <c r="B1396" s="36"/>
      <c r="C1396" s="36"/>
      <c r="D1396" s="36"/>
      <c r="E1396" s="36"/>
      <c r="F1396" s="36"/>
      <c r="G1396" s="36"/>
      <c r="H1396" s="36"/>
      <c r="I1396" s="36"/>
      <c r="J1396" s="36"/>
      <c r="K1396" s="36"/>
      <c r="L1396" s="36"/>
      <c r="M1396" s="36"/>
      <c r="N1396" s="36"/>
      <c r="O1396" s="36"/>
      <c r="P1396" s="36"/>
      <c r="Q1396" s="36"/>
      <c r="R1396" s="36"/>
      <c r="S1396" s="36"/>
      <c r="T1396" s="36"/>
      <c r="U1396" s="36"/>
      <c r="V1396" s="36"/>
      <c r="W1396" s="36"/>
      <c r="X1396" s="36"/>
    </row>
    <row r="1397" spans="1:24" x14ac:dyDescent="0.2">
      <c r="A1397" s="36"/>
      <c r="B1397" s="36"/>
      <c r="C1397" s="36"/>
      <c r="D1397" s="36"/>
      <c r="E1397" s="36"/>
      <c r="F1397" s="36"/>
      <c r="G1397" s="36"/>
      <c r="H1397" s="36"/>
      <c r="I1397" s="36"/>
      <c r="J1397" s="36"/>
      <c r="K1397" s="36"/>
      <c r="L1397" s="36"/>
      <c r="M1397" s="36"/>
      <c r="N1397" s="36"/>
      <c r="O1397" s="36"/>
      <c r="P1397" s="36"/>
      <c r="Q1397" s="36"/>
      <c r="R1397" s="36"/>
      <c r="S1397" s="36"/>
      <c r="T1397" s="36"/>
      <c r="U1397" s="36"/>
      <c r="V1397" s="36"/>
      <c r="W1397" s="36"/>
      <c r="X1397" s="36"/>
    </row>
    <row r="1398" spans="1:24" x14ac:dyDescent="0.2">
      <c r="A1398" s="36"/>
      <c r="B1398" s="36"/>
      <c r="C1398" s="36"/>
      <c r="D1398" s="36"/>
      <c r="E1398" s="36"/>
      <c r="F1398" s="36"/>
      <c r="G1398" s="36"/>
      <c r="H1398" s="36"/>
      <c r="I1398" s="36"/>
      <c r="J1398" s="36"/>
      <c r="K1398" s="36"/>
      <c r="L1398" s="36"/>
      <c r="M1398" s="36"/>
      <c r="N1398" s="36"/>
      <c r="O1398" s="36"/>
      <c r="P1398" s="36"/>
      <c r="Q1398" s="36"/>
      <c r="R1398" s="36"/>
      <c r="S1398" s="36"/>
      <c r="T1398" s="36"/>
      <c r="U1398" s="36"/>
      <c r="V1398" s="36"/>
      <c r="W1398" s="36"/>
      <c r="X1398" s="36"/>
    </row>
    <row r="1399" spans="1:24" x14ac:dyDescent="0.2">
      <c r="A1399" s="36"/>
      <c r="B1399" s="36"/>
      <c r="C1399" s="36"/>
      <c r="D1399" s="36"/>
      <c r="E1399" s="36"/>
      <c r="F1399" s="36"/>
      <c r="G1399" s="36"/>
      <c r="H1399" s="36"/>
      <c r="I1399" s="36"/>
      <c r="J1399" s="36"/>
      <c r="K1399" s="36"/>
      <c r="L1399" s="36"/>
      <c r="M1399" s="36"/>
      <c r="N1399" s="36"/>
      <c r="O1399" s="36"/>
      <c r="P1399" s="36"/>
      <c r="Q1399" s="36"/>
      <c r="R1399" s="36"/>
      <c r="S1399" s="36"/>
      <c r="T1399" s="36"/>
      <c r="U1399" s="36"/>
      <c r="V1399" s="36"/>
      <c r="W1399" s="36"/>
      <c r="X1399" s="36"/>
    </row>
    <row r="1400" spans="1:24" x14ac:dyDescent="0.2">
      <c r="A1400" s="36"/>
      <c r="B1400" s="36"/>
      <c r="C1400" s="36"/>
      <c r="D1400" s="36"/>
      <c r="E1400" s="36"/>
      <c r="F1400" s="36"/>
      <c r="G1400" s="36"/>
      <c r="H1400" s="36"/>
      <c r="I1400" s="36"/>
      <c r="J1400" s="36"/>
      <c r="K1400" s="36"/>
      <c r="L1400" s="36"/>
      <c r="M1400" s="36"/>
      <c r="N1400" s="36"/>
      <c r="O1400" s="36"/>
      <c r="P1400" s="36"/>
      <c r="Q1400" s="36"/>
      <c r="R1400" s="36"/>
      <c r="S1400" s="36"/>
      <c r="T1400" s="36"/>
      <c r="U1400" s="36"/>
      <c r="V1400" s="36"/>
      <c r="W1400" s="36"/>
      <c r="X1400" s="36"/>
    </row>
    <row r="1401" spans="1:24" x14ac:dyDescent="0.2">
      <c r="A1401" s="36"/>
      <c r="B1401" s="36"/>
      <c r="C1401" s="36"/>
      <c r="D1401" s="36"/>
      <c r="E1401" s="36"/>
      <c r="F1401" s="36"/>
      <c r="G1401" s="36"/>
      <c r="H1401" s="36"/>
      <c r="I1401" s="36"/>
      <c r="J1401" s="36"/>
      <c r="K1401" s="36"/>
      <c r="L1401" s="36"/>
      <c r="M1401" s="36"/>
      <c r="N1401" s="36"/>
      <c r="O1401" s="36"/>
      <c r="P1401" s="36"/>
      <c r="Q1401" s="36"/>
      <c r="R1401" s="36"/>
      <c r="S1401" s="36"/>
      <c r="T1401" s="36"/>
      <c r="U1401" s="36"/>
      <c r="V1401" s="36"/>
      <c r="W1401" s="36"/>
      <c r="X1401" s="36"/>
    </row>
    <row r="1402" spans="1:24" x14ac:dyDescent="0.2">
      <c r="A1402" s="36"/>
      <c r="B1402" s="36"/>
      <c r="C1402" s="36"/>
      <c r="D1402" s="36"/>
      <c r="E1402" s="36"/>
      <c r="F1402" s="36"/>
      <c r="G1402" s="36"/>
      <c r="H1402" s="36"/>
      <c r="I1402" s="36"/>
      <c r="J1402" s="36"/>
      <c r="K1402" s="36"/>
      <c r="L1402" s="36"/>
      <c r="M1402" s="36"/>
      <c r="N1402" s="36"/>
      <c r="O1402" s="36"/>
      <c r="P1402" s="36"/>
      <c r="Q1402" s="36"/>
      <c r="R1402" s="36"/>
      <c r="S1402" s="36"/>
      <c r="T1402" s="36"/>
      <c r="U1402" s="36"/>
      <c r="V1402" s="36"/>
      <c r="W1402" s="36"/>
      <c r="X1402" s="36"/>
    </row>
    <row r="1403" spans="1:24" x14ac:dyDescent="0.2">
      <c r="A1403" s="36"/>
      <c r="B1403" s="36"/>
      <c r="C1403" s="36"/>
      <c r="D1403" s="36"/>
      <c r="E1403" s="36"/>
      <c r="F1403" s="36"/>
      <c r="G1403" s="36"/>
      <c r="H1403" s="36"/>
      <c r="I1403" s="36"/>
      <c r="J1403" s="36"/>
      <c r="K1403" s="36"/>
      <c r="L1403" s="36"/>
      <c r="M1403" s="36"/>
      <c r="N1403" s="36"/>
      <c r="O1403" s="36"/>
      <c r="P1403" s="36"/>
      <c r="Q1403" s="36"/>
      <c r="R1403" s="36"/>
      <c r="S1403" s="36"/>
      <c r="T1403" s="36"/>
      <c r="U1403" s="36"/>
      <c r="V1403" s="36"/>
      <c r="W1403" s="36"/>
      <c r="X1403" s="36"/>
    </row>
    <row r="1404" spans="1:24" x14ac:dyDescent="0.2">
      <c r="A1404" s="36"/>
      <c r="B1404" s="36"/>
      <c r="C1404" s="36"/>
      <c r="D1404" s="36"/>
      <c r="E1404" s="36"/>
      <c r="F1404" s="36"/>
      <c r="G1404" s="36"/>
      <c r="H1404" s="36"/>
      <c r="I1404" s="36"/>
      <c r="J1404" s="36"/>
      <c r="K1404" s="36"/>
      <c r="L1404" s="36"/>
      <c r="M1404" s="36"/>
      <c r="N1404" s="36"/>
      <c r="O1404" s="36"/>
      <c r="P1404" s="36"/>
      <c r="Q1404" s="36"/>
      <c r="R1404" s="36"/>
      <c r="S1404" s="36"/>
      <c r="T1404" s="36"/>
      <c r="U1404" s="36"/>
      <c r="V1404" s="36"/>
      <c r="W1404" s="36"/>
      <c r="X1404" s="36"/>
    </row>
    <row r="1405" spans="1:24" x14ac:dyDescent="0.2">
      <c r="A1405" s="36"/>
      <c r="B1405" s="36"/>
      <c r="C1405" s="36"/>
      <c r="D1405" s="36"/>
      <c r="E1405" s="36"/>
      <c r="F1405" s="36"/>
      <c r="G1405" s="36"/>
      <c r="H1405" s="36"/>
      <c r="I1405" s="36"/>
      <c r="J1405" s="36"/>
      <c r="K1405" s="36"/>
      <c r="L1405" s="36"/>
      <c r="M1405" s="36"/>
      <c r="N1405" s="36"/>
      <c r="O1405" s="36"/>
      <c r="P1405" s="36"/>
      <c r="Q1405" s="36"/>
      <c r="R1405" s="36"/>
      <c r="S1405" s="36"/>
      <c r="T1405" s="36"/>
      <c r="U1405" s="36"/>
      <c r="V1405" s="36"/>
      <c r="W1405" s="36"/>
      <c r="X1405" s="36"/>
    </row>
    <row r="1406" spans="1:24" x14ac:dyDescent="0.2">
      <c r="A1406" s="36"/>
      <c r="B1406" s="36"/>
      <c r="C1406" s="36"/>
      <c r="D1406" s="36"/>
      <c r="E1406" s="36"/>
      <c r="F1406" s="36"/>
      <c r="G1406" s="36"/>
      <c r="H1406" s="36"/>
      <c r="I1406" s="36"/>
      <c r="J1406" s="36"/>
      <c r="K1406" s="36"/>
      <c r="L1406" s="36"/>
      <c r="M1406" s="36"/>
      <c r="N1406" s="36"/>
      <c r="O1406" s="36"/>
      <c r="P1406" s="36"/>
      <c r="Q1406" s="36"/>
      <c r="R1406" s="36"/>
      <c r="S1406" s="36"/>
      <c r="T1406" s="36"/>
      <c r="U1406" s="36"/>
      <c r="V1406" s="36"/>
      <c r="W1406" s="36"/>
      <c r="X1406" s="36"/>
    </row>
    <row r="1407" spans="1:24" x14ac:dyDescent="0.2">
      <c r="A1407" s="36"/>
      <c r="B1407" s="36"/>
      <c r="C1407" s="36"/>
      <c r="D1407" s="36"/>
      <c r="E1407" s="36"/>
      <c r="F1407" s="36"/>
      <c r="G1407" s="36"/>
      <c r="H1407" s="36"/>
      <c r="I1407" s="36"/>
      <c r="J1407" s="36"/>
      <c r="K1407" s="36"/>
      <c r="L1407" s="36"/>
      <c r="M1407" s="36"/>
      <c r="N1407" s="36"/>
      <c r="O1407" s="36"/>
      <c r="P1407" s="36"/>
      <c r="Q1407" s="36"/>
      <c r="R1407" s="36"/>
      <c r="S1407" s="36"/>
      <c r="T1407" s="36"/>
      <c r="U1407" s="36"/>
      <c r="V1407" s="36"/>
      <c r="W1407" s="36"/>
      <c r="X1407" s="36"/>
    </row>
    <row r="1408" spans="1:24" x14ac:dyDescent="0.2">
      <c r="A1408" s="36"/>
      <c r="B1408" s="36"/>
      <c r="C1408" s="36"/>
      <c r="D1408" s="36"/>
      <c r="E1408" s="36"/>
      <c r="F1408" s="36"/>
      <c r="G1408" s="36"/>
      <c r="H1408" s="36"/>
      <c r="I1408" s="36"/>
      <c r="J1408" s="36"/>
      <c r="K1408" s="36"/>
      <c r="L1408" s="36"/>
      <c r="M1408" s="36"/>
      <c r="N1408" s="36"/>
      <c r="O1408" s="36"/>
      <c r="P1408" s="36"/>
      <c r="Q1408" s="36"/>
      <c r="R1408" s="36"/>
      <c r="S1408" s="36"/>
      <c r="T1408" s="36"/>
      <c r="U1408" s="36"/>
      <c r="V1408" s="36"/>
      <c r="W1408" s="36"/>
      <c r="X1408" s="36"/>
    </row>
    <row r="1409" spans="1:24" x14ac:dyDescent="0.2">
      <c r="A1409" s="36"/>
      <c r="B1409" s="36"/>
      <c r="C1409" s="36"/>
      <c r="D1409" s="36"/>
      <c r="E1409" s="36"/>
      <c r="F1409" s="36"/>
      <c r="G1409" s="36"/>
      <c r="H1409" s="36"/>
      <c r="I1409" s="36"/>
      <c r="J1409" s="36"/>
      <c r="K1409" s="36"/>
      <c r="L1409" s="36"/>
      <c r="M1409" s="36"/>
      <c r="N1409" s="36"/>
      <c r="O1409" s="36"/>
      <c r="P1409" s="36"/>
      <c r="Q1409" s="36"/>
      <c r="R1409" s="36"/>
      <c r="S1409" s="36"/>
      <c r="T1409" s="36"/>
      <c r="U1409" s="36"/>
      <c r="V1409" s="36"/>
      <c r="W1409" s="36"/>
      <c r="X1409" s="36"/>
    </row>
    <row r="1410" spans="1:24" x14ac:dyDescent="0.2">
      <c r="A1410" s="36"/>
      <c r="B1410" s="36"/>
      <c r="C1410" s="36"/>
      <c r="D1410" s="36"/>
      <c r="E1410" s="36"/>
      <c r="F1410" s="36"/>
      <c r="G1410" s="36"/>
      <c r="H1410" s="36"/>
      <c r="I1410" s="36"/>
      <c r="J1410" s="36"/>
      <c r="K1410" s="36"/>
      <c r="L1410" s="36"/>
      <c r="M1410" s="36"/>
      <c r="N1410" s="36"/>
      <c r="O1410" s="36"/>
      <c r="P1410" s="36"/>
      <c r="Q1410" s="36"/>
      <c r="R1410" s="36"/>
      <c r="S1410" s="36"/>
      <c r="T1410" s="36"/>
      <c r="U1410" s="36"/>
      <c r="V1410" s="36"/>
      <c r="W1410" s="36"/>
      <c r="X1410" s="36"/>
    </row>
    <row r="1411" spans="1:24" x14ac:dyDescent="0.2">
      <c r="A1411" s="36"/>
      <c r="B1411" s="36"/>
      <c r="C1411" s="36"/>
      <c r="D1411" s="36"/>
      <c r="E1411" s="36"/>
      <c r="F1411" s="36"/>
      <c r="G1411" s="36"/>
      <c r="H1411" s="36"/>
      <c r="I1411" s="36"/>
      <c r="J1411" s="36"/>
      <c r="K1411" s="36"/>
      <c r="L1411" s="36"/>
      <c r="M1411" s="36"/>
      <c r="N1411" s="36"/>
      <c r="O1411" s="36"/>
      <c r="P1411" s="36"/>
      <c r="Q1411" s="36"/>
      <c r="R1411" s="36"/>
      <c r="S1411" s="36"/>
      <c r="T1411" s="36"/>
      <c r="U1411" s="36"/>
      <c r="V1411" s="36"/>
      <c r="W1411" s="36"/>
      <c r="X1411" s="36"/>
    </row>
    <row r="1412" spans="1:24" x14ac:dyDescent="0.2">
      <c r="A1412" s="36"/>
      <c r="B1412" s="36"/>
      <c r="C1412" s="36"/>
      <c r="D1412" s="36"/>
      <c r="E1412" s="36"/>
      <c r="F1412" s="36"/>
      <c r="G1412" s="36"/>
      <c r="H1412" s="36"/>
      <c r="I1412" s="36"/>
      <c r="J1412" s="36"/>
      <c r="K1412" s="36"/>
      <c r="L1412" s="36"/>
      <c r="M1412" s="36"/>
      <c r="N1412" s="36"/>
      <c r="O1412" s="36"/>
      <c r="P1412" s="36"/>
      <c r="Q1412" s="36"/>
      <c r="R1412" s="36"/>
      <c r="S1412" s="36"/>
      <c r="T1412" s="36"/>
      <c r="U1412" s="36"/>
      <c r="V1412" s="36"/>
      <c r="W1412" s="36"/>
      <c r="X1412" s="36"/>
    </row>
    <row r="1413" spans="1:24" x14ac:dyDescent="0.2">
      <c r="A1413" s="36"/>
      <c r="B1413" s="36"/>
      <c r="C1413" s="36"/>
      <c r="D1413" s="36"/>
      <c r="E1413" s="36"/>
      <c r="F1413" s="36"/>
      <c r="G1413" s="36"/>
      <c r="H1413" s="36"/>
      <c r="I1413" s="36"/>
      <c r="J1413" s="36"/>
      <c r="K1413" s="36"/>
      <c r="L1413" s="36"/>
      <c r="M1413" s="36"/>
      <c r="N1413" s="36"/>
      <c r="O1413" s="36"/>
      <c r="P1413" s="36"/>
      <c r="Q1413" s="36"/>
      <c r="R1413" s="36"/>
      <c r="S1413" s="36"/>
      <c r="T1413" s="36"/>
      <c r="U1413" s="36"/>
      <c r="V1413" s="36"/>
      <c r="W1413" s="36"/>
      <c r="X1413" s="36"/>
    </row>
    <row r="1414" spans="1:24" x14ac:dyDescent="0.2">
      <c r="A1414" s="36"/>
      <c r="B1414" s="36"/>
      <c r="C1414" s="36"/>
      <c r="D1414" s="36"/>
      <c r="E1414" s="36"/>
      <c r="F1414" s="36"/>
      <c r="G1414" s="36"/>
      <c r="H1414" s="36"/>
      <c r="I1414" s="36"/>
      <c r="J1414" s="36"/>
      <c r="K1414" s="36"/>
      <c r="L1414" s="36"/>
      <c r="M1414" s="36"/>
      <c r="N1414" s="36"/>
      <c r="O1414" s="36"/>
      <c r="P1414" s="36"/>
      <c r="Q1414" s="36"/>
      <c r="R1414" s="36"/>
      <c r="S1414" s="36"/>
      <c r="T1414" s="36"/>
      <c r="U1414" s="36"/>
      <c r="V1414" s="36"/>
      <c r="W1414" s="36"/>
      <c r="X1414" s="36"/>
    </row>
    <row r="1415" spans="1:24" x14ac:dyDescent="0.2">
      <c r="A1415" s="36"/>
      <c r="B1415" s="36"/>
      <c r="C1415" s="36"/>
      <c r="D1415" s="36"/>
      <c r="E1415" s="36"/>
      <c r="F1415" s="36"/>
      <c r="G1415" s="36"/>
      <c r="H1415" s="36"/>
      <c r="I1415" s="36"/>
      <c r="J1415" s="36"/>
      <c r="K1415" s="36"/>
      <c r="L1415" s="36"/>
      <c r="M1415" s="36"/>
      <c r="N1415" s="36"/>
      <c r="O1415" s="36"/>
      <c r="P1415" s="36"/>
      <c r="Q1415" s="36"/>
      <c r="R1415" s="36"/>
      <c r="S1415" s="36"/>
      <c r="T1415" s="36"/>
      <c r="U1415" s="36"/>
      <c r="V1415" s="36"/>
      <c r="W1415" s="36"/>
      <c r="X1415" s="36"/>
    </row>
    <row r="1416" spans="1:24" x14ac:dyDescent="0.2">
      <c r="A1416" s="36"/>
      <c r="B1416" s="36"/>
      <c r="C1416" s="36"/>
      <c r="D1416" s="36"/>
      <c r="E1416" s="36"/>
      <c r="F1416" s="36"/>
      <c r="G1416" s="36"/>
      <c r="H1416" s="36"/>
      <c r="I1416" s="36"/>
      <c r="J1416" s="36"/>
      <c r="K1416" s="36"/>
      <c r="L1416" s="36"/>
      <c r="M1416" s="36"/>
      <c r="N1416" s="36"/>
      <c r="O1416" s="36"/>
      <c r="P1416" s="36"/>
      <c r="Q1416" s="36"/>
      <c r="R1416" s="36"/>
      <c r="S1416" s="36"/>
      <c r="T1416" s="36"/>
      <c r="U1416" s="36"/>
      <c r="V1416" s="36"/>
      <c r="W1416" s="36"/>
      <c r="X1416" s="36"/>
    </row>
    <row r="1417" spans="1:24" x14ac:dyDescent="0.2">
      <c r="A1417" s="36"/>
      <c r="B1417" s="36"/>
      <c r="C1417" s="36"/>
      <c r="D1417" s="36"/>
      <c r="E1417" s="36"/>
      <c r="F1417" s="36"/>
      <c r="G1417" s="36"/>
      <c r="H1417" s="36"/>
      <c r="I1417" s="36"/>
      <c r="J1417" s="36"/>
      <c r="K1417" s="36"/>
      <c r="L1417" s="36"/>
      <c r="M1417" s="36"/>
      <c r="N1417" s="36"/>
      <c r="O1417" s="36"/>
      <c r="P1417" s="36"/>
      <c r="Q1417" s="36"/>
      <c r="R1417" s="36"/>
      <c r="S1417" s="36"/>
      <c r="T1417" s="36"/>
      <c r="U1417" s="36"/>
      <c r="V1417" s="36"/>
      <c r="W1417" s="36"/>
      <c r="X1417" s="36"/>
    </row>
    <row r="1418" spans="1:24" x14ac:dyDescent="0.2">
      <c r="A1418" s="36"/>
      <c r="B1418" s="36"/>
      <c r="C1418" s="36"/>
      <c r="D1418" s="36"/>
      <c r="E1418" s="36"/>
      <c r="F1418" s="36"/>
      <c r="G1418" s="36"/>
      <c r="H1418" s="36"/>
      <c r="I1418" s="36"/>
      <c r="J1418" s="36"/>
      <c r="K1418" s="36"/>
      <c r="L1418" s="36"/>
      <c r="M1418" s="36"/>
      <c r="N1418" s="36"/>
      <c r="O1418" s="36"/>
      <c r="P1418" s="36"/>
      <c r="Q1418" s="36"/>
      <c r="R1418" s="36"/>
      <c r="S1418" s="36"/>
      <c r="T1418" s="36"/>
      <c r="U1418" s="36"/>
      <c r="V1418" s="36"/>
      <c r="W1418" s="36"/>
      <c r="X1418" s="36"/>
    </row>
    <row r="1419" spans="1:24" x14ac:dyDescent="0.2">
      <c r="A1419" s="36"/>
      <c r="B1419" s="36"/>
      <c r="C1419" s="36"/>
      <c r="D1419" s="36"/>
      <c r="E1419" s="36"/>
      <c r="F1419" s="36"/>
      <c r="G1419" s="36"/>
      <c r="H1419" s="36"/>
      <c r="I1419" s="36"/>
      <c r="J1419" s="36"/>
      <c r="K1419" s="36"/>
      <c r="L1419" s="36"/>
      <c r="M1419" s="36"/>
      <c r="N1419" s="36"/>
      <c r="O1419" s="36"/>
      <c r="P1419" s="36"/>
      <c r="Q1419" s="36"/>
      <c r="R1419" s="36"/>
      <c r="S1419" s="36"/>
      <c r="T1419" s="36"/>
      <c r="U1419" s="36"/>
      <c r="V1419" s="36"/>
      <c r="W1419" s="36"/>
      <c r="X1419" s="36"/>
    </row>
    <row r="1420" spans="1:24" x14ac:dyDescent="0.2">
      <c r="A1420" s="36"/>
      <c r="B1420" s="36"/>
      <c r="C1420" s="36"/>
      <c r="D1420" s="36"/>
      <c r="E1420" s="36"/>
      <c r="F1420" s="36"/>
      <c r="G1420" s="36"/>
      <c r="H1420" s="36"/>
      <c r="I1420" s="36"/>
      <c r="J1420" s="36"/>
      <c r="K1420" s="36"/>
      <c r="L1420" s="36"/>
      <c r="M1420" s="36"/>
      <c r="N1420" s="36"/>
      <c r="O1420" s="36"/>
      <c r="P1420" s="36"/>
      <c r="Q1420" s="36"/>
      <c r="R1420" s="36"/>
      <c r="S1420" s="36"/>
      <c r="T1420" s="36"/>
      <c r="U1420" s="36"/>
      <c r="V1420" s="36"/>
      <c r="W1420" s="36"/>
      <c r="X1420" s="36"/>
    </row>
    <row r="1421" spans="1:24" x14ac:dyDescent="0.2">
      <c r="A1421" s="36"/>
      <c r="B1421" s="36"/>
      <c r="C1421" s="36"/>
      <c r="D1421" s="36"/>
      <c r="E1421" s="36"/>
      <c r="F1421" s="36"/>
      <c r="G1421" s="36"/>
      <c r="H1421" s="36"/>
      <c r="I1421" s="36"/>
      <c r="J1421" s="36"/>
      <c r="K1421" s="36"/>
      <c r="L1421" s="36"/>
      <c r="M1421" s="36"/>
      <c r="N1421" s="36"/>
      <c r="O1421" s="36"/>
      <c r="P1421" s="36"/>
      <c r="Q1421" s="36"/>
      <c r="R1421" s="36"/>
      <c r="S1421" s="36"/>
      <c r="T1421" s="36"/>
      <c r="U1421" s="36"/>
      <c r="V1421" s="36"/>
      <c r="W1421" s="36"/>
      <c r="X1421" s="36"/>
    </row>
    <row r="1422" spans="1:24" x14ac:dyDescent="0.2">
      <c r="A1422" s="36"/>
      <c r="B1422" s="36"/>
      <c r="C1422" s="36"/>
      <c r="D1422" s="36"/>
      <c r="E1422" s="36"/>
      <c r="F1422" s="36"/>
      <c r="G1422" s="36"/>
      <c r="H1422" s="36"/>
      <c r="I1422" s="36"/>
      <c r="J1422" s="36"/>
      <c r="K1422" s="36"/>
      <c r="L1422" s="36"/>
      <c r="M1422" s="36"/>
      <c r="N1422" s="36"/>
      <c r="O1422" s="36"/>
      <c r="P1422" s="36"/>
      <c r="Q1422" s="36"/>
      <c r="R1422" s="36"/>
      <c r="S1422" s="36"/>
      <c r="T1422" s="36"/>
      <c r="U1422" s="36"/>
      <c r="V1422" s="36"/>
      <c r="W1422" s="36"/>
      <c r="X1422" s="36"/>
    </row>
    <row r="1423" spans="1:24" x14ac:dyDescent="0.2">
      <c r="A1423" s="36"/>
      <c r="B1423" s="36"/>
      <c r="C1423" s="36"/>
      <c r="D1423" s="36"/>
      <c r="E1423" s="36"/>
      <c r="F1423" s="36"/>
      <c r="G1423" s="36"/>
      <c r="H1423" s="36"/>
      <c r="I1423" s="36"/>
      <c r="J1423" s="36"/>
      <c r="K1423" s="36"/>
      <c r="L1423" s="36"/>
      <c r="M1423" s="36"/>
      <c r="N1423" s="36"/>
      <c r="O1423" s="36"/>
      <c r="P1423" s="36"/>
      <c r="Q1423" s="36"/>
      <c r="R1423" s="36"/>
      <c r="S1423" s="36"/>
      <c r="T1423" s="36"/>
      <c r="U1423" s="36"/>
      <c r="V1423" s="36"/>
      <c r="W1423" s="36"/>
      <c r="X1423" s="36"/>
    </row>
    <row r="1424" spans="1:24" x14ac:dyDescent="0.2">
      <c r="A1424" s="36"/>
      <c r="B1424" s="36"/>
      <c r="C1424" s="36"/>
      <c r="D1424" s="36"/>
      <c r="E1424" s="36"/>
      <c r="F1424" s="36"/>
      <c r="G1424" s="36"/>
      <c r="H1424" s="36"/>
      <c r="I1424" s="36"/>
      <c r="J1424" s="36"/>
      <c r="K1424" s="36"/>
      <c r="L1424" s="36"/>
      <c r="M1424" s="36"/>
      <c r="N1424" s="36"/>
      <c r="O1424" s="36"/>
      <c r="P1424" s="36"/>
      <c r="Q1424" s="36"/>
      <c r="R1424" s="36"/>
      <c r="S1424" s="36"/>
      <c r="T1424" s="36"/>
      <c r="U1424" s="36"/>
      <c r="V1424" s="36"/>
      <c r="W1424" s="36"/>
      <c r="X1424" s="36"/>
    </row>
    <row r="1425" spans="1:24" x14ac:dyDescent="0.2">
      <c r="A1425" s="36"/>
      <c r="B1425" s="36"/>
      <c r="C1425" s="36"/>
      <c r="D1425" s="36"/>
      <c r="E1425" s="36"/>
      <c r="F1425" s="36"/>
      <c r="G1425" s="36"/>
      <c r="H1425" s="36"/>
      <c r="I1425" s="36"/>
      <c r="J1425" s="36"/>
      <c r="K1425" s="36"/>
      <c r="L1425" s="36"/>
      <c r="M1425" s="36"/>
      <c r="N1425" s="36"/>
      <c r="O1425" s="36"/>
      <c r="P1425" s="36"/>
      <c r="Q1425" s="36"/>
      <c r="R1425" s="36"/>
      <c r="S1425" s="36"/>
      <c r="T1425" s="36"/>
      <c r="U1425" s="36"/>
      <c r="V1425" s="36"/>
      <c r="W1425" s="36"/>
      <c r="X1425" s="36"/>
    </row>
    <row r="1426" spans="1:24" x14ac:dyDescent="0.2">
      <c r="A1426" s="36"/>
      <c r="B1426" s="36"/>
      <c r="C1426" s="36"/>
      <c r="D1426" s="36"/>
      <c r="E1426" s="36"/>
      <c r="F1426" s="36"/>
      <c r="G1426" s="36"/>
      <c r="H1426" s="36"/>
      <c r="I1426" s="36"/>
      <c r="J1426" s="36"/>
      <c r="K1426" s="36"/>
      <c r="L1426" s="36"/>
      <c r="M1426" s="36"/>
      <c r="N1426" s="36"/>
      <c r="O1426" s="36"/>
      <c r="P1426" s="36"/>
      <c r="Q1426" s="36"/>
      <c r="R1426" s="36"/>
      <c r="S1426" s="36"/>
      <c r="T1426" s="36"/>
      <c r="U1426" s="36"/>
      <c r="V1426" s="36"/>
      <c r="W1426" s="36"/>
      <c r="X1426" s="36"/>
    </row>
    <row r="1427" spans="1:24" x14ac:dyDescent="0.2">
      <c r="A1427" s="36"/>
      <c r="B1427" s="36"/>
      <c r="C1427" s="36"/>
      <c r="D1427" s="36"/>
      <c r="E1427" s="36"/>
      <c r="F1427" s="36"/>
      <c r="G1427" s="36"/>
      <c r="H1427" s="36"/>
      <c r="I1427" s="36"/>
      <c r="J1427" s="36"/>
      <c r="K1427" s="36"/>
      <c r="L1427" s="36"/>
      <c r="M1427" s="36"/>
      <c r="N1427" s="36"/>
      <c r="O1427" s="36"/>
      <c r="P1427" s="36"/>
      <c r="Q1427" s="36"/>
      <c r="R1427" s="36"/>
      <c r="S1427" s="36"/>
      <c r="T1427" s="36"/>
      <c r="U1427" s="36"/>
      <c r="V1427" s="36"/>
      <c r="W1427" s="36"/>
      <c r="X1427" s="36"/>
    </row>
    <row r="1428" spans="1:24" x14ac:dyDescent="0.2">
      <c r="A1428" s="36"/>
      <c r="B1428" s="36"/>
      <c r="C1428" s="36"/>
      <c r="D1428" s="36"/>
      <c r="E1428" s="36"/>
      <c r="F1428" s="36"/>
      <c r="G1428" s="36"/>
      <c r="H1428" s="36"/>
      <c r="I1428" s="36"/>
      <c r="J1428" s="36"/>
      <c r="K1428" s="36"/>
      <c r="L1428" s="36"/>
      <c r="M1428" s="36"/>
      <c r="N1428" s="36"/>
      <c r="O1428" s="36"/>
      <c r="P1428" s="36"/>
      <c r="Q1428" s="36"/>
      <c r="R1428" s="36"/>
      <c r="S1428" s="36"/>
      <c r="T1428" s="36"/>
      <c r="U1428" s="36"/>
      <c r="V1428" s="36"/>
      <c r="W1428" s="36"/>
      <c r="X1428" s="36"/>
    </row>
    <row r="1429" spans="1:24" x14ac:dyDescent="0.2">
      <c r="A1429" s="36"/>
      <c r="B1429" s="36"/>
      <c r="C1429" s="36"/>
      <c r="D1429" s="36"/>
      <c r="E1429" s="36"/>
      <c r="F1429" s="36"/>
      <c r="G1429" s="36"/>
      <c r="H1429" s="36"/>
      <c r="I1429" s="36"/>
      <c r="J1429" s="36"/>
      <c r="K1429" s="36"/>
      <c r="L1429" s="36"/>
      <c r="M1429" s="36"/>
      <c r="N1429" s="36"/>
      <c r="O1429" s="36"/>
      <c r="P1429" s="36"/>
      <c r="Q1429" s="36"/>
      <c r="R1429" s="36"/>
      <c r="S1429" s="36"/>
      <c r="T1429" s="36"/>
      <c r="U1429" s="36"/>
      <c r="V1429" s="36"/>
      <c r="W1429" s="36"/>
      <c r="X1429" s="36"/>
    </row>
    <row r="1430" spans="1:24" x14ac:dyDescent="0.2">
      <c r="A1430" s="36"/>
      <c r="B1430" s="36"/>
      <c r="C1430" s="36"/>
      <c r="D1430" s="36"/>
      <c r="E1430" s="36"/>
      <c r="F1430" s="36"/>
      <c r="G1430" s="36"/>
      <c r="H1430" s="36"/>
      <c r="I1430" s="36"/>
      <c r="J1430" s="36"/>
      <c r="K1430" s="36"/>
      <c r="L1430" s="36"/>
      <c r="M1430" s="36"/>
      <c r="N1430" s="36"/>
      <c r="O1430" s="36"/>
      <c r="P1430" s="36"/>
      <c r="Q1430" s="36"/>
      <c r="R1430" s="36"/>
      <c r="S1430" s="36"/>
      <c r="T1430" s="36"/>
      <c r="U1430" s="36"/>
      <c r="V1430" s="36"/>
      <c r="W1430" s="36"/>
      <c r="X1430" s="36"/>
    </row>
    <row r="1431" spans="1:24" x14ac:dyDescent="0.2">
      <c r="A1431" s="36"/>
      <c r="B1431" s="36"/>
      <c r="C1431" s="36"/>
      <c r="D1431" s="36"/>
      <c r="E1431" s="36"/>
      <c r="F1431" s="36"/>
      <c r="G1431" s="36"/>
      <c r="H1431" s="36"/>
      <c r="I1431" s="36"/>
      <c r="J1431" s="36"/>
      <c r="K1431" s="36"/>
      <c r="L1431" s="36"/>
      <c r="M1431" s="36"/>
      <c r="N1431" s="36"/>
      <c r="O1431" s="36"/>
      <c r="P1431" s="36"/>
      <c r="Q1431" s="36"/>
      <c r="R1431" s="36"/>
      <c r="S1431" s="36"/>
      <c r="T1431" s="36"/>
      <c r="U1431" s="36"/>
      <c r="V1431" s="36"/>
      <c r="W1431" s="36"/>
      <c r="X1431" s="36"/>
    </row>
    <row r="1432" spans="1:24" x14ac:dyDescent="0.2">
      <c r="A1432" s="36"/>
      <c r="B1432" s="36"/>
      <c r="C1432" s="36"/>
      <c r="D1432" s="36"/>
      <c r="E1432" s="36"/>
      <c r="F1432" s="36"/>
      <c r="G1432" s="36"/>
      <c r="H1432" s="36"/>
      <c r="I1432" s="36"/>
      <c r="J1432" s="36"/>
      <c r="K1432" s="36"/>
      <c r="L1432" s="36"/>
      <c r="M1432" s="36"/>
      <c r="N1432" s="36"/>
      <c r="O1432" s="36"/>
      <c r="P1432" s="36"/>
      <c r="Q1432" s="36"/>
      <c r="R1432" s="36"/>
      <c r="S1432" s="36"/>
      <c r="T1432" s="36"/>
      <c r="U1432" s="36"/>
      <c r="V1432" s="36"/>
      <c r="W1432" s="36"/>
      <c r="X1432" s="36"/>
    </row>
    <row r="1433" spans="1:24" x14ac:dyDescent="0.2">
      <c r="A1433" s="36"/>
      <c r="B1433" s="36"/>
      <c r="C1433" s="36"/>
      <c r="D1433" s="36"/>
      <c r="E1433" s="36"/>
      <c r="F1433" s="36"/>
      <c r="G1433" s="36"/>
      <c r="H1433" s="36"/>
      <c r="I1433" s="36"/>
      <c r="J1433" s="36"/>
      <c r="K1433" s="36"/>
      <c r="L1433" s="36"/>
      <c r="M1433" s="36"/>
      <c r="N1433" s="36"/>
      <c r="O1433" s="36"/>
      <c r="P1433" s="36"/>
      <c r="Q1433" s="36"/>
      <c r="R1433" s="36"/>
      <c r="S1433" s="36"/>
      <c r="T1433" s="36"/>
      <c r="U1433" s="36"/>
      <c r="V1433" s="36"/>
      <c r="W1433" s="36"/>
      <c r="X1433" s="36"/>
    </row>
    <row r="1434" spans="1:24" x14ac:dyDescent="0.2">
      <c r="A1434" s="36"/>
      <c r="B1434" s="36"/>
      <c r="C1434" s="36"/>
      <c r="D1434" s="36"/>
      <c r="E1434" s="36"/>
      <c r="F1434" s="36"/>
      <c r="G1434" s="36"/>
      <c r="H1434" s="36"/>
      <c r="I1434" s="36"/>
      <c r="J1434" s="36"/>
      <c r="K1434" s="36"/>
      <c r="L1434" s="36"/>
      <c r="M1434" s="36"/>
      <c r="N1434" s="36"/>
      <c r="O1434" s="36"/>
      <c r="P1434" s="36"/>
      <c r="Q1434" s="36"/>
      <c r="R1434" s="36"/>
      <c r="S1434" s="36"/>
      <c r="T1434" s="36"/>
      <c r="U1434" s="36"/>
      <c r="V1434" s="36"/>
      <c r="W1434" s="36"/>
      <c r="X1434" s="36"/>
    </row>
    <row r="1435" spans="1:24" x14ac:dyDescent="0.2">
      <c r="A1435" s="36"/>
      <c r="B1435" s="36"/>
      <c r="C1435" s="36"/>
      <c r="D1435" s="36"/>
      <c r="E1435" s="36"/>
      <c r="F1435" s="36"/>
      <c r="G1435" s="36"/>
      <c r="H1435" s="36"/>
      <c r="I1435" s="36"/>
      <c r="J1435" s="36"/>
      <c r="K1435" s="36"/>
      <c r="L1435" s="36"/>
      <c r="M1435" s="36"/>
      <c r="N1435" s="36"/>
      <c r="O1435" s="36"/>
      <c r="P1435" s="36"/>
      <c r="Q1435" s="36"/>
      <c r="R1435" s="36"/>
      <c r="S1435" s="36"/>
      <c r="T1435" s="36"/>
      <c r="U1435" s="36"/>
      <c r="V1435" s="36"/>
      <c r="W1435" s="36"/>
      <c r="X1435" s="36"/>
    </row>
    <row r="1436" spans="1:24" x14ac:dyDescent="0.2">
      <c r="A1436" s="36"/>
      <c r="B1436" s="36"/>
      <c r="C1436" s="36"/>
      <c r="D1436" s="36"/>
      <c r="E1436" s="36"/>
      <c r="F1436" s="36"/>
      <c r="G1436" s="36"/>
      <c r="H1436" s="36"/>
      <c r="I1436" s="36"/>
      <c r="J1436" s="36"/>
      <c r="K1436" s="36"/>
      <c r="L1436" s="36"/>
      <c r="M1436" s="36"/>
      <c r="N1436" s="36"/>
      <c r="O1436" s="36"/>
      <c r="P1436" s="36"/>
      <c r="Q1436" s="36"/>
      <c r="R1436" s="36"/>
      <c r="S1436" s="36"/>
      <c r="T1436" s="36"/>
      <c r="U1436" s="36"/>
      <c r="V1436" s="36"/>
      <c r="W1436" s="36"/>
      <c r="X1436" s="36"/>
    </row>
    <row r="1437" spans="1:24" x14ac:dyDescent="0.2">
      <c r="A1437" s="36"/>
      <c r="B1437" s="36"/>
      <c r="C1437" s="36"/>
      <c r="D1437" s="36"/>
      <c r="E1437" s="36"/>
      <c r="F1437" s="36"/>
      <c r="G1437" s="36"/>
      <c r="H1437" s="36"/>
      <c r="I1437" s="36"/>
      <c r="J1437" s="36"/>
      <c r="K1437" s="36"/>
      <c r="L1437" s="36"/>
      <c r="M1437" s="36"/>
      <c r="N1437" s="36"/>
      <c r="O1437" s="36"/>
      <c r="P1437" s="36"/>
      <c r="Q1437" s="36"/>
      <c r="R1437" s="36"/>
      <c r="S1437" s="36"/>
      <c r="T1437" s="36"/>
      <c r="U1437" s="36"/>
      <c r="V1437" s="36"/>
      <c r="W1437" s="36"/>
      <c r="X1437" s="36"/>
    </row>
    <row r="1438" spans="1:24" x14ac:dyDescent="0.2">
      <c r="A1438" s="36"/>
      <c r="B1438" s="36"/>
      <c r="C1438" s="36"/>
      <c r="D1438" s="36"/>
      <c r="E1438" s="36"/>
      <c r="F1438" s="36"/>
      <c r="G1438" s="36"/>
      <c r="H1438" s="36"/>
      <c r="I1438" s="36"/>
      <c r="J1438" s="36"/>
      <c r="K1438" s="36"/>
      <c r="L1438" s="36"/>
      <c r="M1438" s="36"/>
      <c r="N1438" s="36"/>
      <c r="O1438" s="36"/>
      <c r="P1438" s="36"/>
      <c r="Q1438" s="36"/>
      <c r="R1438" s="36"/>
      <c r="S1438" s="36"/>
      <c r="T1438" s="36"/>
      <c r="U1438" s="36"/>
      <c r="V1438" s="36"/>
      <c r="W1438" s="36"/>
      <c r="X1438" s="36"/>
    </row>
    <row r="1439" spans="1:24" x14ac:dyDescent="0.2">
      <c r="A1439" s="36"/>
      <c r="B1439" s="36"/>
      <c r="C1439" s="36"/>
      <c r="D1439" s="36"/>
      <c r="E1439" s="36"/>
      <c r="F1439" s="36"/>
      <c r="G1439" s="36"/>
      <c r="H1439" s="36"/>
      <c r="I1439" s="36"/>
      <c r="J1439" s="36"/>
      <c r="K1439" s="36"/>
      <c r="L1439" s="36"/>
      <c r="M1439" s="36"/>
      <c r="N1439" s="36"/>
      <c r="O1439" s="36"/>
      <c r="P1439" s="36"/>
      <c r="Q1439" s="36"/>
      <c r="R1439" s="36"/>
      <c r="S1439" s="36"/>
      <c r="T1439" s="36"/>
      <c r="U1439" s="36"/>
      <c r="V1439" s="36"/>
      <c r="W1439" s="36"/>
      <c r="X1439" s="36"/>
    </row>
    <row r="1440" spans="1:24" x14ac:dyDescent="0.2">
      <c r="A1440" s="36"/>
      <c r="B1440" s="36"/>
      <c r="C1440" s="36"/>
      <c r="D1440" s="36"/>
      <c r="E1440" s="36"/>
      <c r="F1440" s="36"/>
      <c r="G1440" s="36"/>
      <c r="H1440" s="36"/>
      <c r="I1440" s="36"/>
      <c r="J1440" s="36"/>
      <c r="K1440" s="36"/>
      <c r="L1440" s="36"/>
      <c r="M1440" s="36"/>
      <c r="N1440" s="36"/>
      <c r="O1440" s="36"/>
      <c r="P1440" s="36"/>
      <c r="Q1440" s="36"/>
      <c r="R1440" s="36"/>
      <c r="S1440" s="36"/>
      <c r="T1440" s="36"/>
      <c r="U1440" s="36"/>
      <c r="V1440" s="36"/>
      <c r="W1440" s="36"/>
      <c r="X1440" s="36"/>
    </row>
    <row r="1441" spans="1:24" x14ac:dyDescent="0.2">
      <c r="A1441" s="36"/>
      <c r="B1441" s="36"/>
      <c r="C1441" s="36"/>
      <c r="D1441" s="36"/>
      <c r="E1441" s="36"/>
      <c r="F1441" s="36"/>
      <c r="G1441" s="36"/>
      <c r="H1441" s="36"/>
      <c r="I1441" s="36"/>
      <c r="J1441" s="36"/>
      <c r="K1441" s="36"/>
      <c r="L1441" s="36"/>
      <c r="M1441" s="36"/>
      <c r="N1441" s="36"/>
      <c r="O1441" s="36"/>
      <c r="P1441" s="36"/>
      <c r="Q1441" s="36"/>
      <c r="R1441" s="36"/>
      <c r="S1441" s="36"/>
      <c r="T1441" s="36"/>
      <c r="U1441" s="36"/>
      <c r="V1441" s="36"/>
      <c r="W1441" s="36"/>
      <c r="X1441" s="36"/>
    </row>
    <row r="1442" spans="1:24" x14ac:dyDescent="0.2">
      <c r="A1442" s="36"/>
      <c r="B1442" s="36"/>
      <c r="C1442" s="36"/>
      <c r="D1442" s="36"/>
      <c r="E1442" s="36"/>
      <c r="F1442" s="36"/>
      <c r="G1442" s="36"/>
      <c r="H1442" s="36"/>
      <c r="I1442" s="36"/>
      <c r="J1442" s="36"/>
      <c r="K1442" s="36"/>
      <c r="L1442" s="36"/>
      <c r="M1442" s="36"/>
      <c r="N1442" s="36"/>
      <c r="O1442" s="36"/>
      <c r="P1442" s="36"/>
      <c r="Q1442" s="36"/>
      <c r="R1442" s="36"/>
      <c r="S1442" s="36"/>
      <c r="T1442" s="36"/>
      <c r="U1442" s="36"/>
      <c r="V1442" s="36"/>
      <c r="W1442" s="36"/>
      <c r="X1442" s="36"/>
    </row>
    <row r="1443" spans="1:24" x14ac:dyDescent="0.2">
      <c r="A1443" s="36"/>
      <c r="B1443" s="36"/>
      <c r="C1443" s="36"/>
      <c r="D1443" s="36"/>
      <c r="E1443" s="36"/>
      <c r="F1443" s="36"/>
      <c r="G1443" s="36"/>
      <c r="H1443" s="36"/>
      <c r="I1443" s="36"/>
      <c r="J1443" s="36"/>
      <c r="K1443" s="36"/>
      <c r="L1443" s="36"/>
      <c r="M1443" s="36"/>
      <c r="N1443" s="36"/>
      <c r="O1443" s="36"/>
      <c r="P1443" s="36"/>
      <c r="Q1443" s="36"/>
      <c r="R1443" s="36"/>
      <c r="S1443" s="36"/>
      <c r="T1443" s="36"/>
      <c r="U1443" s="36"/>
      <c r="V1443" s="36"/>
      <c r="W1443" s="36"/>
      <c r="X1443" s="36"/>
    </row>
    <row r="1444" spans="1:24" x14ac:dyDescent="0.2">
      <c r="A1444" s="36"/>
      <c r="B1444" s="36"/>
      <c r="C1444" s="36"/>
      <c r="D1444" s="36"/>
      <c r="E1444" s="36"/>
      <c r="F1444" s="36"/>
      <c r="G1444" s="36"/>
      <c r="H1444" s="36"/>
      <c r="I1444" s="36"/>
      <c r="J1444" s="36"/>
      <c r="K1444" s="36"/>
      <c r="L1444" s="36"/>
      <c r="M1444" s="36"/>
      <c r="N1444" s="36"/>
      <c r="O1444" s="36"/>
      <c r="P1444" s="36"/>
      <c r="Q1444" s="36"/>
      <c r="R1444" s="36"/>
      <c r="S1444" s="36"/>
      <c r="T1444" s="36"/>
      <c r="U1444" s="36"/>
      <c r="V1444" s="36"/>
      <c r="W1444" s="36"/>
      <c r="X1444" s="36"/>
    </row>
    <row r="1445" spans="1:24" x14ac:dyDescent="0.2">
      <c r="A1445" s="36"/>
      <c r="B1445" s="36"/>
      <c r="C1445" s="36"/>
      <c r="D1445" s="36"/>
      <c r="E1445" s="36"/>
      <c r="F1445" s="36"/>
      <c r="G1445" s="36"/>
      <c r="H1445" s="36"/>
      <c r="I1445" s="36"/>
      <c r="J1445" s="36"/>
      <c r="K1445" s="36"/>
      <c r="L1445" s="36"/>
      <c r="M1445" s="36"/>
      <c r="N1445" s="36"/>
      <c r="O1445" s="36"/>
      <c r="P1445" s="36"/>
      <c r="Q1445" s="36"/>
      <c r="R1445" s="36"/>
      <c r="S1445" s="36"/>
      <c r="T1445" s="36"/>
      <c r="U1445" s="36"/>
      <c r="V1445" s="36"/>
      <c r="W1445" s="36"/>
      <c r="X1445" s="36"/>
    </row>
    <row r="1446" spans="1:24" x14ac:dyDescent="0.2">
      <c r="A1446" s="36"/>
      <c r="B1446" s="36"/>
      <c r="C1446" s="36"/>
      <c r="D1446" s="36"/>
      <c r="E1446" s="36"/>
      <c r="F1446" s="36"/>
      <c r="G1446" s="36"/>
      <c r="H1446" s="36"/>
      <c r="I1446" s="36"/>
      <c r="J1446" s="36"/>
      <c r="K1446" s="36"/>
      <c r="L1446" s="36"/>
      <c r="M1446" s="36"/>
      <c r="N1446" s="36"/>
      <c r="O1446" s="36"/>
      <c r="P1446" s="36"/>
      <c r="Q1446" s="36"/>
      <c r="R1446" s="36"/>
      <c r="S1446" s="36"/>
      <c r="T1446" s="36"/>
      <c r="U1446" s="36"/>
      <c r="V1446" s="36"/>
      <c r="W1446" s="36"/>
      <c r="X1446" s="36"/>
    </row>
    <row r="1447" spans="1:24" x14ac:dyDescent="0.2">
      <c r="A1447" s="36"/>
      <c r="B1447" s="36"/>
      <c r="C1447" s="36"/>
      <c r="D1447" s="36"/>
      <c r="E1447" s="36"/>
      <c r="F1447" s="36"/>
      <c r="G1447" s="36"/>
      <c r="H1447" s="36"/>
      <c r="I1447" s="36"/>
      <c r="J1447" s="36"/>
      <c r="K1447" s="36"/>
      <c r="L1447" s="36"/>
      <c r="M1447" s="36"/>
      <c r="N1447" s="36"/>
      <c r="O1447" s="36"/>
      <c r="P1447" s="36"/>
      <c r="Q1447" s="36"/>
      <c r="R1447" s="36"/>
      <c r="S1447" s="36"/>
      <c r="T1447" s="36"/>
      <c r="U1447" s="36"/>
      <c r="V1447" s="36"/>
      <c r="W1447" s="36"/>
      <c r="X1447" s="36"/>
    </row>
    <row r="1448" spans="1:24" x14ac:dyDescent="0.2">
      <c r="A1448" s="36"/>
      <c r="B1448" s="36"/>
      <c r="C1448" s="36"/>
      <c r="D1448" s="36"/>
      <c r="E1448" s="36"/>
      <c r="F1448" s="36"/>
      <c r="G1448" s="36"/>
      <c r="H1448" s="36"/>
      <c r="I1448" s="36"/>
      <c r="J1448" s="36"/>
      <c r="K1448" s="36"/>
      <c r="L1448" s="36"/>
      <c r="M1448" s="36"/>
      <c r="N1448" s="36"/>
      <c r="O1448" s="36"/>
      <c r="P1448" s="36"/>
      <c r="Q1448" s="36"/>
      <c r="R1448" s="36"/>
      <c r="S1448" s="36"/>
      <c r="T1448" s="36"/>
      <c r="U1448" s="36"/>
      <c r="V1448" s="36"/>
      <c r="W1448" s="36"/>
      <c r="X1448" s="36"/>
    </row>
    <row r="1449" spans="1:24" x14ac:dyDescent="0.2">
      <c r="A1449" s="36"/>
      <c r="B1449" s="36"/>
      <c r="C1449" s="36"/>
      <c r="D1449" s="36"/>
      <c r="E1449" s="36"/>
      <c r="F1449" s="36"/>
      <c r="G1449" s="36"/>
      <c r="H1449" s="36"/>
      <c r="I1449" s="36"/>
      <c r="J1449" s="36"/>
      <c r="K1449" s="36"/>
      <c r="L1449" s="36"/>
      <c r="M1449" s="36"/>
      <c r="N1449" s="36"/>
      <c r="O1449" s="36"/>
      <c r="P1449" s="36"/>
      <c r="Q1449" s="36"/>
      <c r="R1449" s="36"/>
      <c r="S1449" s="36"/>
      <c r="T1449" s="36"/>
      <c r="U1449" s="36"/>
      <c r="V1449" s="36"/>
      <c r="W1449" s="36"/>
      <c r="X1449" s="36"/>
    </row>
    <row r="1450" spans="1:24" x14ac:dyDescent="0.2">
      <c r="A1450" s="36"/>
      <c r="B1450" s="36"/>
      <c r="C1450" s="36"/>
      <c r="D1450" s="36"/>
      <c r="E1450" s="36"/>
      <c r="F1450" s="36"/>
      <c r="G1450" s="36"/>
      <c r="H1450" s="36"/>
      <c r="I1450" s="36"/>
      <c r="J1450" s="36"/>
      <c r="K1450" s="36"/>
      <c r="L1450" s="36"/>
      <c r="M1450" s="36"/>
      <c r="N1450" s="36"/>
      <c r="O1450" s="36"/>
      <c r="P1450" s="36"/>
      <c r="Q1450" s="36"/>
      <c r="R1450" s="36"/>
      <c r="S1450" s="36"/>
      <c r="T1450" s="36"/>
      <c r="U1450" s="36"/>
      <c r="V1450" s="36"/>
      <c r="W1450" s="36"/>
      <c r="X1450" s="36"/>
    </row>
    <row r="1451" spans="1:24" x14ac:dyDescent="0.2">
      <c r="A1451" s="36"/>
      <c r="B1451" s="36"/>
      <c r="C1451" s="36"/>
      <c r="D1451" s="36"/>
      <c r="E1451" s="36"/>
      <c r="F1451" s="36"/>
      <c r="G1451" s="36"/>
      <c r="H1451" s="36"/>
      <c r="I1451" s="36"/>
      <c r="J1451" s="36"/>
      <c r="K1451" s="36"/>
      <c r="L1451" s="36"/>
      <c r="M1451" s="36"/>
      <c r="N1451" s="36"/>
      <c r="O1451" s="36"/>
      <c r="P1451" s="36"/>
      <c r="Q1451" s="36"/>
      <c r="R1451" s="36"/>
      <c r="S1451" s="36"/>
      <c r="T1451" s="36"/>
      <c r="U1451" s="36"/>
      <c r="V1451" s="36"/>
      <c r="W1451" s="36"/>
      <c r="X1451" s="36"/>
    </row>
    <row r="1452" spans="1:24" x14ac:dyDescent="0.2">
      <c r="A1452" s="36"/>
      <c r="B1452" s="36"/>
      <c r="C1452" s="36"/>
      <c r="D1452" s="36"/>
      <c r="E1452" s="36"/>
      <c r="F1452" s="36"/>
      <c r="G1452" s="36"/>
      <c r="H1452" s="36"/>
      <c r="I1452" s="36"/>
      <c r="J1452" s="36"/>
      <c r="K1452" s="36"/>
      <c r="L1452" s="36"/>
      <c r="M1452" s="36"/>
      <c r="N1452" s="36"/>
      <c r="O1452" s="36"/>
      <c r="P1452" s="36"/>
      <c r="Q1452" s="36"/>
      <c r="R1452" s="36"/>
      <c r="S1452" s="36"/>
      <c r="T1452" s="36"/>
      <c r="U1452" s="36"/>
      <c r="V1452" s="36"/>
      <c r="W1452" s="36"/>
      <c r="X1452" s="36"/>
    </row>
    <row r="1453" spans="1:24" x14ac:dyDescent="0.2">
      <c r="A1453" s="36"/>
      <c r="B1453" s="36"/>
      <c r="C1453" s="36"/>
      <c r="D1453" s="36"/>
      <c r="E1453" s="36"/>
      <c r="F1453" s="36"/>
      <c r="G1453" s="36"/>
      <c r="H1453" s="36"/>
      <c r="I1453" s="36"/>
      <c r="J1453" s="36"/>
      <c r="K1453" s="36"/>
      <c r="L1453" s="36"/>
      <c r="M1453" s="36"/>
      <c r="N1453" s="36"/>
      <c r="O1453" s="36"/>
      <c r="P1453" s="36"/>
      <c r="Q1453" s="36"/>
      <c r="R1453" s="36"/>
      <c r="S1453" s="36"/>
      <c r="T1453" s="36"/>
      <c r="U1453" s="36"/>
      <c r="V1453" s="36"/>
      <c r="W1453" s="36"/>
      <c r="X1453" s="36"/>
    </row>
    <row r="1454" spans="1:24" x14ac:dyDescent="0.2">
      <c r="A1454" s="36"/>
      <c r="B1454" s="36"/>
      <c r="C1454" s="36"/>
      <c r="D1454" s="36"/>
      <c r="E1454" s="36"/>
      <c r="F1454" s="36"/>
      <c r="G1454" s="36"/>
      <c r="H1454" s="36"/>
      <c r="I1454" s="36"/>
      <c r="J1454" s="36"/>
      <c r="K1454" s="36"/>
      <c r="L1454" s="36"/>
      <c r="M1454" s="36"/>
      <c r="N1454" s="36"/>
      <c r="O1454" s="36"/>
      <c r="P1454" s="36"/>
      <c r="Q1454" s="36"/>
      <c r="R1454" s="36"/>
      <c r="S1454" s="36"/>
      <c r="T1454" s="36"/>
      <c r="U1454" s="36"/>
      <c r="V1454" s="36"/>
      <c r="W1454" s="36"/>
      <c r="X1454" s="36"/>
    </row>
    <row r="1455" spans="1:24" x14ac:dyDescent="0.2">
      <c r="A1455" s="36"/>
      <c r="B1455" s="36"/>
      <c r="C1455" s="36"/>
      <c r="D1455" s="36"/>
      <c r="E1455" s="36"/>
      <c r="F1455" s="36"/>
      <c r="G1455" s="36"/>
      <c r="H1455" s="36"/>
      <c r="I1455" s="36"/>
      <c r="J1455" s="36"/>
      <c r="K1455" s="36"/>
      <c r="L1455" s="36"/>
      <c r="M1455" s="36"/>
      <c r="N1455" s="36"/>
      <c r="O1455" s="36"/>
      <c r="P1455" s="36"/>
      <c r="Q1455" s="36"/>
      <c r="R1455" s="36"/>
      <c r="S1455" s="36"/>
      <c r="T1455" s="36"/>
      <c r="U1455" s="36"/>
      <c r="V1455" s="36"/>
      <c r="W1455" s="36"/>
      <c r="X1455" s="36"/>
    </row>
    <row r="1456" spans="1:24" x14ac:dyDescent="0.2">
      <c r="A1456" s="36"/>
      <c r="B1456" s="36"/>
      <c r="C1456" s="36"/>
      <c r="D1456" s="36"/>
      <c r="E1456" s="36"/>
      <c r="F1456" s="36"/>
      <c r="G1456" s="36"/>
      <c r="H1456" s="36"/>
      <c r="I1456" s="36"/>
      <c r="J1456" s="36"/>
      <c r="K1456" s="36"/>
      <c r="L1456" s="36"/>
      <c r="M1456" s="36"/>
      <c r="N1456" s="36"/>
      <c r="O1456" s="36"/>
      <c r="P1456" s="36"/>
      <c r="Q1456" s="36"/>
      <c r="R1456" s="36"/>
      <c r="S1456" s="36"/>
      <c r="T1456" s="36"/>
      <c r="U1456" s="36"/>
      <c r="V1456" s="36"/>
      <c r="W1456" s="36"/>
      <c r="X1456" s="36"/>
    </row>
    <row r="1457" spans="1:24" x14ac:dyDescent="0.2">
      <c r="A1457" s="36"/>
      <c r="B1457" s="36"/>
      <c r="C1457" s="36"/>
      <c r="D1457" s="36"/>
      <c r="E1457" s="36"/>
      <c r="F1457" s="36"/>
      <c r="G1457" s="36"/>
      <c r="H1457" s="36"/>
      <c r="I1457" s="36"/>
      <c r="J1457" s="36"/>
      <c r="K1457" s="36"/>
      <c r="L1457" s="36"/>
      <c r="M1457" s="36"/>
      <c r="N1457" s="36"/>
      <c r="O1457" s="36"/>
      <c r="P1457" s="36"/>
      <c r="Q1457" s="36"/>
      <c r="R1457" s="36"/>
      <c r="S1457" s="36"/>
      <c r="T1457" s="36"/>
      <c r="U1457" s="36"/>
      <c r="V1457" s="36"/>
      <c r="W1457" s="36"/>
      <c r="X1457" s="36"/>
    </row>
    <row r="1458" spans="1:24" x14ac:dyDescent="0.2">
      <c r="A1458" s="36"/>
      <c r="B1458" s="36"/>
      <c r="C1458" s="36"/>
      <c r="D1458" s="36"/>
      <c r="E1458" s="36"/>
      <c r="F1458" s="36"/>
      <c r="G1458" s="36"/>
      <c r="H1458" s="36"/>
      <c r="I1458" s="36"/>
      <c r="J1458" s="36"/>
      <c r="K1458" s="36"/>
      <c r="L1458" s="36"/>
      <c r="M1458" s="36"/>
      <c r="N1458" s="36"/>
      <c r="O1458" s="36"/>
      <c r="P1458" s="36"/>
      <c r="Q1458" s="36"/>
      <c r="R1458" s="36"/>
      <c r="S1458" s="36"/>
      <c r="T1458" s="36"/>
      <c r="U1458" s="36"/>
      <c r="V1458" s="36"/>
      <c r="W1458" s="36"/>
      <c r="X1458" s="36"/>
    </row>
    <row r="1459" spans="1:24" x14ac:dyDescent="0.2">
      <c r="A1459" s="36"/>
      <c r="B1459" s="36"/>
      <c r="C1459" s="36"/>
      <c r="D1459" s="36"/>
      <c r="E1459" s="36"/>
      <c r="F1459" s="36"/>
      <c r="G1459" s="36"/>
      <c r="H1459" s="36"/>
      <c r="I1459" s="36"/>
      <c r="J1459" s="36"/>
      <c r="K1459" s="36"/>
      <c r="L1459" s="36"/>
      <c r="M1459" s="36"/>
      <c r="N1459" s="36"/>
      <c r="O1459" s="36"/>
      <c r="P1459" s="36"/>
      <c r="Q1459" s="36"/>
      <c r="R1459" s="36"/>
      <c r="S1459" s="36"/>
      <c r="T1459" s="36"/>
      <c r="U1459" s="36"/>
      <c r="V1459" s="36"/>
      <c r="W1459" s="36"/>
      <c r="X1459" s="36"/>
    </row>
    <row r="1460" spans="1:24" x14ac:dyDescent="0.2">
      <c r="A1460" s="36"/>
      <c r="B1460" s="36"/>
      <c r="C1460" s="36"/>
      <c r="D1460" s="36"/>
      <c r="E1460" s="36"/>
      <c r="F1460" s="36"/>
      <c r="G1460" s="36"/>
      <c r="H1460" s="36"/>
      <c r="I1460" s="36"/>
      <c r="J1460" s="36"/>
      <c r="K1460" s="36"/>
      <c r="L1460" s="36"/>
      <c r="M1460" s="36"/>
      <c r="N1460" s="36"/>
      <c r="O1460" s="36"/>
      <c r="P1460" s="36"/>
      <c r="Q1460" s="36"/>
      <c r="R1460" s="36"/>
      <c r="S1460" s="36"/>
      <c r="T1460" s="36"/>
      <c r="U1460" s="36"/>
      <c r="V1460" s="36"/>
      <c r="W1460" s="36"/>
      <c r="X1460" s="36"/>
    </row>
    <row r="1461" spans="1:24" x14ac:dyDescent="0.2">
      <c r="A1461" s="36"/>
      <c r="B1461" s="36"/>
      <c r="C1461" s="36"/>
      <c r="D1461" s="36"/>
      <c r="E1461" s="36"/>
      <c r="F1461" s="36"/>
      <c r="G1461" s="36"/>
      <c r="H1461" s="36"/>
      <c r="I1461" s="36"/>
      <c r="J1461" s="36"/>
      <c r="K1461" s="36"/>
      <c r="L1461" s="36"/>
      <c r="M1461" s="36"/>
      <c r="N1461" s="36"/>
      <c r="O1461" s="36"/>
      <c r="P1461" s="36"/>
      <c r="Q1461" s="36"/>
      <c r="R1461" s="36"/>
      <c r="S1461" s="36"/>
      <c r="T1461" s="36"/>
      <c r="U1461" s="36"/>
      <c r="V1461" s="36"/>
      <c r="W1461" s="36"/>
      <c r="X1461" s="36"/>
    </row>
    <row r="1462" spans="1:24" x14ac:dyDescent="0.2">
      <c r="A1462" s="36"/>
      <c r="B1462" s="36"/>
      <c r="C1462" s="36"/>
      <c r="D1462" s="36"/>
      <c r="E1462" s="36"/>
      <c r="F1462" s="36"/>
      <c r="G1462" s="36"/>
      <c r="H1462" s="36"/>
      <c r="I1462" s="36"/>
      <c r="J1462" s="36"/>
      <c r="K1462" s="36"/>
      <c r="L1462" s="36"/>
      <c r="M1462" s="36"/>
      <c r="N1462" s="36"/>
      <c r="O1462" s="36"/>
      <c r="P1462" s="36"/>
      <c r="Q1462" s="36"/>
      <c r="R1462" s="36"/>
      <c r="S1462" s="36"/>
      <c r="T1462" s="36"/>
      <c r="U1462" s="36"/>
      <c r="V1462" s="36"/>
      <c r="W1462" s="36"/>
      <c r="X1462" s="36"/>
    </row>
    <row r="1463" spans="1:24" x14ac:dyDescent="0.2">
      <c r="A1463" s="36"/>
      <c r="B1463" s="36"/>
      <c r="C1463" s="36"/>
      <c r="D1463" s="36"/>
      <c r="E1463" s="36"/>
      <c r="F1463" s="36"/>
      <c r="G1463" s="36"/>
      <c r="H1463" s="36"/>
      <c r="I1463" s="36"/>
      <c r="J1463" s="36"/>
      <c r="K1463" s="36"/>
      <c r="L1463" s="36"/>
      <c r="M1463" s="36"/>
      <c r="N1463" s="36"/>
      <c r="O1463" s="36"/>
      <c r="P1463" s="36"/>
      <c r="Q1463" s="36"/>
      <c r="R1463" s="36"/>
      <c r="S1463" s="36"/>
      <c r="T1463" s="36"/>
      <c r="U1463" s="36"/>
      <c r="V1463" s="36"/>
      <c r="W1463" s="36"/>
      <c r="X1463" s="36"/>
    </row>
    <row r="1464" spans="1:24" x14ac:dyDescent="0.2">
      <c r="A1464" s="36"/>
      <c r="B1464" s="36"/>
      <c r="C1464" s="36"/>
      <c r="D1464" s="36"/>
      <c r="E1464" s="36"/>
      <c r="F1464" s="36"/>
      <c r="G1464" s="36"/>
      <c r="H1464" s="36"/>
      <c r="I1464" s="36"/>
      <c r="J1464" s="36"/>
      <c r="K1464" s="36"/>
      <c r="L1464" s="36"/>
      <c r="M1464" s="36"/>
      <c r="N1464" s="36"/>
      <c r="O1464" s="36"/>
      <c r="P1464" s="36"/>
      <c r="Q1464" s="36"/>
      <c r="R1464" s="36"/>
      <c r="S1464" s="36"/>
      <c r="T1464" s="36"/>
      <c r="U1464" s="36"/>
      <c r="V1464" s="36"/>
      <c r="W1464" s="36"/>
      <c r="X1464" s="36"/>
    </row>
    <row r="1465" spans="1:24" x14ac:dyDescent="0.2">
      <c r="A1465" s="36"/>
      <c r="B1465" s="36"/>
      <c r="C1465" s="36"/>
      <c r="D1465" s="36"/>
      <c r="E1465" s="36"/>
      <c r="F1465" s="36"/>
      <c r="G1465" s="36"/>
      <c r="H1465" s="36"/>
      <c r="I1465" s="36"/>
      <c r="J1465" s="36"/>
      <c r="K1465" s="36"/>
      <c r="L1465" s="36"/>
      <c r="M1465" s="36"/>
      <c r="N1465" s="36"/>
      <c r="O1465" s="36"/>
      <c r="P1465" s="36"/>
      <c r="Q1465" s="36"/>
      <c r="R1465" s="36"/>
      <c r="S1465" s="36"/>
      <c r="T1465" s="36"/>
      <c r="U1465" s="36"/>
      <c r="V1465" s="36"/>
      <c r="W1465" s="36"/>
      <c r="X1465" s="36"/>
    </row>
    <row r="1466" spans="1:24" x14ac:dyDescent="0.2">
      <c r="A1466" s="36"/>
      <c r="B1466" s="36"/>
      <c r="C1466" s="36"/>
      <c r="D1466" s="36"/>
      <c r="E1466" s="36"/>
      <c r="F1466" s="36"/>
      <c r="G1466" s="36"/>
      <c r="H1466" s="36"/>
      <c r="I1466" s="36"/>
      <c r="J1466" s="36"/>
      <c r="K1466" s="36"/>
      <c r="L1466" s="36"/>
      <c r="M1466" s="36"/>
      <c r="N1466" s="36"/>
      <c r="O1466" s="36"/>
      <c r="P1466" s="36"/>
      <c r="Q1466" s="36"/>
      <c r="R1466" s="36"/>
      <c r="S1466" s="36"/>
      <c r="T1466" s="36"/>
      <c r="U1466" s="36"/>
      <c r="V1466" s="36"/>
      <c r="W1466" s="36"/>
      <c r="X1466" s="36"/>
    </row>
    <row r="1467" spans="1:24" x14ac:dyDescent="0.2">
      <c r="A1467" s="36"/>
      <c r="B1467" s="36"/>
      <c r="C1467" s="36"/>
      <c r="D1467" s="36"/>
      <c r="E1467" s="36"/>
      <c r="F1467" s="36"/>
      <c r="G1467" s="36"/>
      <c r="H1467" s="36"/>
      <c r="I1467" s="36"/>
      <c r="J1467" s="36"/>
      <c r="K1467" s="36"/>
      <c r="L1467" s="36"/>
      <c r="M1467" s="36"/>
      <c r="N1467" s="36"/>
      <c r="O1467" s="36"/>
      <c r="P1467" s="36"/>
      <c r="Q1467" s="36"/>
      <c r="R1467" s="36"/>
      <c r="S1467" s="36"/>
      <c r="T1467" s="36"/>
      <c r="U1467" s="36"/>
      <c r="V1467" s="36"/>
      <c r="W1467" s="36"/>
      <c r="X1467" s="36"/>
    </row>
    <row r="1468" spans="1:24" x14ac:dyDescent="0.2">
      <c r="A1468" s="36"/>
      <c r="B1468" s="36"/>
      <c r="C1468" s="36"/>
      <c r="D1468" s="36"/>
      <c r="E1468" s="36"/>
      <c r="F1468" s="36"/>
      <c r="G1468" s="36"/>
      <c r="H1468" s="36"/>
      <c r="I1468" s="36"/>
      <c r="J1468" s="36"/>
      <c r="K1468" s="36"/>
      <c r="L1468" s="36"/>
      <c r="M1468" s="36"/>
      <c r="N1468" s="36"/>
      <c r="O1468" s="36"/>
      <c r="P1468" s="36"/>
      <c r="Q1468" s="36"/>
      <c r="R1468" s="36"/>
      <c r="S1468" s="36"/>
      <c r="T1468" s="36"/>
      <c r="U1468" s="36"/>
      <c r="V1468" s="36"/>
      <c r="W1468" s="36"/>
      <c r="X1468" s="36"/>
    </row>
    <row r="1469" spans="1:24" x14ac:dyDescent="0.2">
      <c r="A1469" s="36"/>
      <c r="B1469" s="36"/>
      <c r="C1469" s="36"/>
      <c r="D1469" s="36"/>
      <c r="E1469" s="36"/>
      <c r="F1469" s="36"/>
      <c r="G1469" s="36"/>
      <c r="H1469" s="36"/>
      <c r="I1469" s="36"/>
      <c r="J1469" s="36"/>
      <c r="K1469" s="36"/>
      <c r="L1469" s="36"/>
      <c r="M1469" s="36"/>
      <c r="N1469" s="36"/>
      <c r="O1469" s="36"/>
      <c r="P1469" s="36"/>
      <c r="Q1469" s="36"/>
      <c r="R1469" s="36"/>
      <c r="S1469" s="36"/>
      <c r="T1469" s="36"/>
      <c r="U1469" s="36"/>
      <c r="V1469" s="36"/>
      <c r="W1469" s="36"/>
      <c r="X1469" s="36"/>
    </row>
    <row r="1470" spans="1:24" x14ac:dyDescent="0.2">
      <c r="A1470" s="36"/>
      <c r="B1470" s="36"/>
      <c r="C1470" s="36"/>
      <c r="D1470" s="36"/>
      <c r="E1470" s="36"/>
      <c r="F1470" s="36"/>
      <c r="G1470" s="36"/>
      <c r="H1470" s="36"/>
      <c r="I1470" s="36"/>
      <c r="J1470" s="36"/>
      <c r="K1470" s="36"/>
      <c r="L1470" s="36"/>
      <c r="M1470" s="36"/>
      <c r="N1470" s="36"/>
      <c r="O1470" s="36"/>
      <c r="P1470" s="36"/>
      <c r="Q1470" s="36"/>
      <c r="R1470" s="36"/>
      <c r="S1470" s="36"/>
      <c r="T1470" s="36"/>
      <c r="U1470" s="36"/>
      <c r="V1470" s="36"/>
      <c r="W1470" s="36"/>
      <c r="X1470" s="36"/>
    </row>
    <row r="1471" spans="1:24" x14ac:dyDescent="0.2">
      <c r="A1471" s="36"/>
      <c r="B1471" s="36"/>
      <c r="C1471" s="36"/>
      <c r="D1471" s="36"/>
      <c r="E1471" s="36"/>
      <c r="F1471" s="36"/>
      <c r="G1471" s="36"/>
      <c r="H1471" s="36"/>
      <c r="I1471" s="36"/>
      <c r="J1471" s="36"/>
      <c r="K1471" s="36"/>
      <c r="L1471" s="36"/>
      <c r="M1471" s="36"/>
      <c r="N1471" s="36"/>
      <c r="O1471" s="36"/>
      <c r="P1471" s="36"/>
      <c r="Q1471" s="36"/>
      <c r="R1471" s="36"/>
      <c r="S1471" s="36"/>
      <c r="T1471" s="36"/>
      <c r="U1471" s="36"/>
      <c r="V1471" s="36"/>
      <c r="W1471" s="36"/>
      <c r="X1471" s="36"/>
    </row>
    <row r="1472" spans="1:24" x14ac:dyDescent="0.2">
      <c r="A1472" s="36"/>
      <c r="B1472" s="36"/>
      <c r="C1472" s="36"/>
      <c r="D1472" s="36"/>
      <c r="E1472" s="36"/>
      <c r="F1472" s="36"/>
      <c r="G1472" s="36"/>
      <c r="H1472" s="36"/>
      <c r="I1472" s="36"/>
      <c r="J1472" s="36"/>
      <c r="K1472" s="36"/>
      <c r="L1472" s="36"/>
      <c r="M1472" s="36"/>
      <c r="N1472" s="36"/>
      <c r="O1472" s="36"/>
      <c r="P1472" s="36"/>
      <c r="Q1472" s="36"/>
      <c r="R1472" s="36"/>
      <c r="S1472" s="36"/>
      <c r="T1472" s="36"/>
      <c r="U1472" s="36"/>
      <c r="V1472" s="36"/>
      <c r="W1472" s="36"/>
      <c r="X1472" s="36"/>
    </row>
    <row r="1473" spans="1:24" x14ac:dyDescent="0.2">
      <c r="A1473" s="36"/>
      <c r="B1473" s="36"/>
      <c r="C1473" s="36"/>
      <c r="D1473" s="36"/>
      <c r="E1473" s="36"/>
      <c r="F1473" s="36"/>
      <c r="G1473" s="36"/>
      <c r="H1473" s="36"/>
      <c r="I1473" s="36"/>
      <c r="J1473" s="36"/>
      <c r="K1473" s="36"/>
      <c r="L1473" s="36"/>
      <c r="M1473" s="36"/>
      <c r="N1473" s="36"/>
      <c r="O1473" s="36"/>
      <c r="P1473" s="36"/>
      <c r="Q1473" s="36"/>
      <c r="R1473" s="36"/>
      <c r="S1473" s="36"/>
      <c r="T1473" s="36"/>
      <c r="U1473" s="36"/>
      <c r="V1473" s="36"/>
      <c r="W1473" s="36"/>
      <c r="X1473" s="36"/>
    </row>
    <row r="1474" spans="1:24" x14ac:dyDescent="0.2">
      <c r="A1474" s="36"/>
      <c r="B1474" s="36"/>
      <c r="C1474" s="36"/>
      <c r="D1474" s="36"/>
      <c r="E1474" s="36"/>
      <c r="F1474" s="36"/>
      <c r="G1474" s="36"/>
      <c r="H1474" s="36"/>
      <c r="I1474" s="36"/>
      <c r="J1474" s="36"/>
      <c r="K1474" s="36"/>
      <c r="L1474" s="36"/>
      <c r="M1474" s="36"/>
      <c r="N1474" s="36"/>
      <c r="O1474" s="36"/>
      <c r="P1474" s="36"/>
      <c r="Q1474" s="36"/>
      <c r="R1474" s="36"/>
      <c r="S1474" s="36"/>
      <c r="T1474" s="36"/>
      <c r="U1474" s="36"/>
      <c r="V1474" s="36"/>
      <c r="W1474" s="36"/>
      <c r="X1474" s="36"/>
    </row>
    <row r="1475" spans="1:24" x14ac:dyDescent="0.2">
      <c r="A1475" s="36"/>
      <c r="B1475" s="36"/>
      <c r="C1475" s="36"/>
      <c r="D1475" s="36"/>
      <c r="E1475" s="36"/>
      <c r="F1475" s="36"/>
      <c r="G1475" s="36"/>
      <c r="H1475" s="36"/>
      <c r="I1475" s="36"/>
      <c r="J1475" s="36"/>
      <c r="K1475" s="36"/>
      <c r="L1475" s="36"/>
      <c r="M1475" s="36"/>
      <c r="N1475" s="36"/>
      <c r="O1475" s="36"/>
      <c r="P1475" s="36"/>
      <c r="Q1475" s="36"/>
      <c r="R1475" s="36"/>
      <c r="S1475" s="36"/>
      <c r="T1475" s="36"/>
      <c r="U1475" s="36"/>
      <c r="V1475" s="36"/>
      <c r="W1475" s="36"/>
      <c r="X1475" s="36"/>
    </row>
    <row r="1476" spans="1:24" x14ac:dyDescent="0.2">
      <c r="A1476" s="36"/>
      <c r="B1476" s="36"/>
      <c r="C1476" s="36"/>
      <c r="D1476" s="36"/>
      <c r="E1476" s="36"/>
      <c r="F1476" s="36"/>
      <c r="G1476" s="36"/>
      <c r="H1476" s="36"/>
      <c r="I1476" s="36"/>
      <c r="J1476" s="36"/>
      <c r="K1476" s="36"/>
      <c r="L1476" s="36"/>
      <c r="M1476" s="36"/>
      <c r="N1476" s="36"/>
      <c r="O1476" s="36"/>
      <c r="P1476" s="36"/>
      <c r="Q1476" s="36"/>
      <c r="R1476" s="36"/>
      <c r="S1476" s="36"/>
      <c r="T1476" s="36"/>
      <c r="U1476" s="36"/>
      <c r="V1476" s="36"/>
      <c r="W1476" s="36"/>
      <c r="X1476" s="36"/>
    </row>
    <row r="1477" spans="1:24" x14ac:dyDescent="0.2">
      <c r="A1477" s="36"/>
      <c r="B1477" s="36"/>
      <c r="C1477" s="36"/>
      <c r="D1477" s="36"/>
      <c r="E1477" s="36"/>
      <c r="F1477" s="36"/>
      <c r="G1477" s="36"/>
      <c r="H1477" s="36"/>
      <c r="I1477" s="36"/>
      <c r="J1477" s="36"/>
      <c r="K1477" s="36"/>
      <c r="L1477" s="36"/>
      <c r="M1477" s="36"/>
      <c r="N1477" s="36"/>
      <c r="O1477" s="36"/>
      <c r="P1477" s="36"/>
      <c r="Q1477" s="36"/>
      <c r="R1477" s="36"/>
      <c r="S1477" s="36"/>
      <c r="T1477" s="36"/>
      <c r="U1477" s="36"/>
      <c r="V1477" s="36"/>
      <c r="W1477" s="36"/>
      <c r="X1477" s="36"/>
    </row>
    <row r="1478" spans="1:24" x14ac:dyDescent="0.2">
      <c r="A1478" s="36"/>
      <c r="B1478" s="36"/>
      <c r="C1478" s="36"/>
      <c r="D1478" s="36"/>
      <c r="E1478" s="36"/>
      <c r="F1478" s="36"/>
      <c r="G1478" s="36"/>
      <c r="H1478" s="36"/>
      <c r="I1478" s="36"/>
      <c r="J1478" s="36"/>
      <c r="K1478" s="36"/>
      <c r="L1478" s="36"/>
      <c r="M1478" s="36"/>
      <c r="N1478" s="36"/>
      <c r="O1478" s="36"/>
      <c r="P1478" s="36"/>
      <c r="Q1478" s="36"/>
      <c r="R1478" s="36"/>
      <c r="S1478" s="36"/>
      <c r="T1478" s="36"/>
      <c r="U1478" s="36"/>
      <c r="V1478" s="36"/>
      <c r="W1478" s="36"/>
      <c r="X1478" s="36"/>
    </row>
    <row r="1479" spans="1:24" x14ac:dyDescent="0.2">
      <c r="A1479" s="36"/>
      <c r="B1479" s="36"/>
      <c r="C1479" s="36"/>
      <c r="D1479" s="36"/>
      <c r="E1479" s="36"/>
      <c r="F1479" s="36"/>
      <c r="G1479" s="36"/>
      <c r="H1479" s="36"/>
      <c r="I1479" s="36"/>
      <c r="J1479" s="36"/>
      <c r="K1479" s="36"/>
      <c r="L1479" s="36"/>
      <c r="M1479" s="36"/>
      <c r="N1479" s="36"/>
      <c r="O1479" s="36"/>
      <c r="P1479" s="36"/>
      <c r="Q1479" s="36"/>
      <c r="R1479" s="36"/>
      <c r="S1479" s="36"/>
      <c r="T1479" s="36"/>
      <c r="U1479" s="36"/>
      <c r="V1479" s="36"/>
      <c r="W1479" s="36"/>
      <c r="X1479" s="36"/>
    </row>
    <row r="1480" spans="1:24" x14ac:dyDescent="0.2">
      <c r="A1480" s="36"/>
      <c r="B1480" s="36"/>
      <c r="C1480" s="36"/>
      <c r="D1480" s="36"/>
      <c r="E1480" s="36"/>
      <c r="F1480" s="36"/>
      <c r="G1480" s="36"/>
      <c r="H1480" s="36"/>
      <c r="I1480" s="36"/>
      <c r="J1480" s="36"/>
      <c r="K1480" s="36"/>
      <c r="L1480" s="36"/>
      <c r="M1480" s="36"/>
      <c r="N1480" s="36"/>
      <c r="O1480" s="36"/>
      <c r="P1480" s="36"/>
      <c r="Q1480" s="36"/>
      <c r="R1480" s="36"/>
      <c r="S1480" s="36"/>
      <c r="T1480" s="36"/>
      <c r="U1480" s="36"/>
      <c r="V1480" s="36"/>
      <c r="W1480" s="36"/>
      <c r="X1480" s="36"/>
    </row>
    <row r="1481" spans="1:24" x14ac:dyDescent="0.2">
      <c r="A1481" s="36"/>
      <c r="B1481" s="36"/>
      <c r="C1481" s="36"/>
      <c r="D1481" s="36"/>
      <c r="E1481" s="36"/>
      <c r="F1481" s="36"/>
      <c r="G1481" s="36"/>
      <c r="H1481" s="36"/>
      <c r="I1481" s="36"/>
      <c r="J1481" s="36"/>
      <c r="K1481" s="36"/>
      <c r="L1481" s="36"/>
      <c r="M1481" s="36"/>
      <c r="N1481" s="36"/>
      <c r="O1481" s="36"/>
      <c r="P1481" s="36"/>
      <c r="Q1481" s="36"/>
      <c r="R1481" s="36"/>
      <c r="S1481" s="36"/>
      <c r="T1481" s="36"/>
      <c r="U1481" s="36"/>
      <c r="V1481" s="36"/>
      <c r="W1481" s="36"/>
      <c r="X1481" s="36"/>
    </row>
    <row r="1482" spans="1:24" x14ac:dyDescent="0.2">
      <c r="A1482" s="36"/>
      <c r="B1482" s="36"/>
      <c r="C1482" s="36"/>
      <c r="D1482" s="36"/>
      <c r="E1482" s="36"/>
      <c r="F1482" s="36"/>
      <c r="G1482" s="36"/>
      <c r="H1482" s="36"/>
      <c r="I1482" s="36"/>
      <c r="J1482" s="36"/>
      <c r="K1482" s="36"/>
      <c r="L1482" s="36"/>
      <c r="M1482" s="36"/>
      <c r="N1482" s="36"/>
      <c r="O1482" s="36"/>
      <c r="P1482" s="36"/>
      <c r="Q1482" s="36"/>
      <c r="R1482" s="36"/>
      <c r="S1482" s="36"/>
      <c r="T1482" s="36"/>
      <c r="U1482" s="36"/>
      <c r="V1482" s="36"/>
      <c r="W1482" s="36"/>
      <c r="X1482" s="36"/>
    </row>
    <row r="1483" spans="1:24" x14ac:dyDescent="0.2">
      <c r="A1483" s="36"/>
      <c r="B1483" s="36"/>
      <c r="C1483" s="36"/>
      <c r="D1483" s="36"/>
      <c r="E1483" s="36"/>
      <c r="F1483" s="36"/>
      <c r="G1483" s="36"/>
      <c r="H1483" s="36"/>
      <c r="I1483" s="36"/>
      <c r="J1483" s="36"/>
      <c r="K1483" s="36"/>
      <c r="L1483" s="36"/>
      <c r="M1483" s="36"/>
      <c r="N1483" s="36"/>
      <c r="O1483" s="36"/>
      <c r="P1483" s="36"/>
      <c r="Q1483" s="36"/>
      <c r="R1483" s="36"/>
      <c r="S1483" s="36"/>
      <c r="T1483" s="36"/>
      <c r="U1483" s="36"/>
      <c r="V1483" s="36"/>
      <c r="W1483" s="36"/>
      <c r="X1483" s="36"/>
    </row>
    <row r="1484" spans="1:24" x14ac:dyDescent="0.2">
      <c r="A1484" s="36"/>
      <c r="B1484" s="36"/>
      <c r="C1484" s="36"/>
      <c r="D1484" s="36"/>
      <c r="E1484" s="36"/>
      <c r="F1484" s="36"/>
      <c r="G1484" s="36"/>
      <c r="H1484" s="36"/>
      <c r="I1484" s="36"/>
      <c r="J1484" s="36"/>
      <c r="K1484" s="36"/>
      <c r="L1484" s="36"/>
      <c r="M1484" s="36"/>
      <c r="N1484" s="36"/>
      <c r="O1484" s="36"/>
      <c r="P1484" s="36"/>
      <c r="Q1484" s="36"/>
      <c r="R1484" s="36"/>
      <c r="S1484" s="36"/>
      <c r="T1484" s="36"/>
      <c r="U1484" s="36"/>
      <c r="V1484" s="36"/>
      <c r="W1484" s="36"/>
      <c r="X1484" s="36"/>
    </row>
    <row r="1485" spans="1:24" x14ac:dyDescent="0.2">
      <c r="A1485" s="36"/>
      <c r="B1485" s="36"/>
      <c r="C1485" s="36"/>
      <c r="D1485" s="36"/>
      <c r="E1485" s="36"/>
      <c r="F1485" s="36"/>
      <c r="G1485" s="36"/>
      <c r="H1485" s="36"/>
      <c r="I1485" s="36"/>
      <c r="J1485" s="36"/>
      <c r="K1485" s="36"/>
      <c r="L1485" s="36"/>
      <c r="M1485" s="36"/>
      <c r="N1485" s="36"/>
      <c r="O1485" s="36"/>
      <c r="P1485" s="36"/>
      <c r="Q1485" s="36"/>
      <c r="R1485" s="36"/>
      <c r="S1485" s="36"/>
      <c r="T1485" s="36"/>
      <c r="U1485" s="36"/>
      <c r="V1485" s="36"/>
      <c r="W1485" s="36"/>
      <c r="X1485" s="36"/>
    </row>
    <row r="1486" spans="1:24" x14ac:dyDescent="0.2">
      <c r="A1486" s="36"/>
      <c r="B1486" s="36"/>
      <c r="C1486" s="36"/>
      <c r="D1486" s="36"/>
      <c r="E1486" s="36"/>
      <c r="F1486" s="36"/>
      <c r="G1486" s="36"/>
      <c r="H1486" s="36"/>
      <c r="I1486" s="36"/>
      <c r="J1486" s="36"/>
      <c r="K1486" s="36"/>
      <c r="L1486" s="36"/>
      <c r="M1486" s="36"/>
      <c r="N1486" s="36"/>
      <c r="O1486" s="36"/>
      <c r="P1486" s="36"/>
      <c r="Q1486" s="36"/>
      <c r="R1486" s="36"/>
      <c r="S1486" s="36"/>
      <c r="T1486" s="36"/>
      <c r="U1486" s="36"/>
      <c r="V1486" s="36"/>
      <c r="W1486" s="36"/>
      <c r="X1486" s="36"/>
    </row>
    <row r="1487" spans="1:24" x14ac:dyDescent="0.2">
      <c r="A1487" s="36"/>
      <c r="B1487" s="36"/>
      <c r="C1487" s="36"/>
      <c r="D1487" s="36"/>
      <c r="E1487" s="36"/>
      <c r="F1487" s="36"/>
      <c r="G1487" s="36"/>
      <c r="H1487" s="36"/>
      <c r="I1487" s="36"/>
      <c r="J1487" s="36"/>
      <c r="K1487" s="36"/>
      <c r="L1487" s="36"/>
      <c r="M1487" s="36"/>
      <c r="N1487" s="36"/>
      <c r="O1487" s="36"/>
      <c r="P1487" s="36"/>
      <c r="Q1487" s="36"/>
      <c r="R1487" s="36"/>
      <c r="S1487" s="36"/>
      <c r="T1487" s="36"/>
      <c r="U1487" s="36"/>
      <c r="V1487" s="36"/>
      <c r="W1487" s="36"/>
      <c r="X1487" s="36"/>
    </row>
    <row r="1488" spans="1:24" x14ac:dyDescent="0.2">
      <c r="A1488" s="36"/>
      <c r="B1488" s="36"/>
      <c r="C1488" s="36"/>
      <c r="D1488" s="36"/>
      <c r="E1488" s="36"/>
      <c r="F1488" s="36"/>
      <c r="G1488" s="36"/>
      <c r="H1488" s="36"/>
      <c r="I1488" s="36"/>
      <c r="J1488" s="36"/>
      <c r="K1488" s="36"/>
      <c r="L1488" s="36"/>
      <c r="M1488" s="36"/>
      <c r="N1488" s="36"/>
      <c r="O1488" s="36"/>
      <c r="P1488" s="36"/>
      <c r="Q1488" s="36"/>
      <c r="R1488" s="36"/>
      <c r="S1488" s="36"/>
      <c r="T1488" s="36"/>
      <c r="U1488" s="36"/>
      <c r="V1488" s="36"/>
      <c r="W1488" s="36"/>
      <c r="X1488" s="36"/>
    </row>
    <row r="1489" spans="1:24" x14ac:dyDescent="0.2">
      <c r="A1489" s="36"/>
      <c r="B1489" s="36"/>
      <c r="C1489" s="36"/>
      <c r="D1489" s="36"/>
      <c r="E1489" s="36"/>
      <c r="F1489" s="36"/>
      <c r="G1489" s="36"/>
      <c r="H1489" s="36"/>
      <c r="I1489" s="36"/>
      <c r="J1489" s="36"/>
      <c r="K1489" s="36"/>
      <c r="L1489" s="36"/>
      <c r="M1489" s="36"/>
      <c r="N1489" s="36"/>
      <c r="O1489" s="36"/>
      <c r="P1489" s="36"/>
      <c r="Q1489" s="36"/>
      <c r="R1489" s="36"/>
      <c r="S1489" s="36"/>
      <c r="T1489" s="36"/>
      <c r="U1489" s="36"/>
      <c r="V1489" s="36"/>
      <c r="W1489" s="36"/>
      <c r="X1489" s="36"/>
    </row>
    <row r="1490" spans="1:24" x14ac:dyDescent="0.2">
      <c r="A1490" s="36"/>
      <c r="B1490" s="36"/>
      <c r="C1490" s="36"/>
      <c r="D1490" s="36"/>
      <c r="E1490" s="36"/>
      <c r="F1490" s="36"/>
      <c r="G1490" s="36"/>
      <c r="H1490" s="36"/>
      <c r="I1490" s="36"/>
      <c r="J1490" s="36"/>
      <c r="K1490" s="36"/>
      <c r="L1490" s="36"/>
      <c r="M1490" s="36"/>
      <c r="N1490" s="36"/>
      <c r="O1490" s="36"/>
      <c r="P1490" s="36"/>
      <c r="Q1490" s="36"/>
      <c r="R1490" s="36"/>
      <c r="S1490" s="36"/>
      <c r="T1490" s="36"/>
      <c r="U1490" s="36"/>
      <c r="V1490" s="36"/>
      <c r="W1490" s="36"/>
      <c r="X1490" s="36"/>
    </row>
    <row r="1491" spans="1:24" x14ac:dyDescent="0.2">
      <c r="A1491" s="36"/>
      <c r="B1491" s="36"/>
      <c r="C1491" s="36"/>
      <c r="D1491" s="36"/>
      <c r="E1491" s="36"/>
      <c r="F1491" s="36"/>
      <c r="G1491" s="36"/>
      <c r="H1491" s="36"/>
      <c r="I1491" s="36"/>
      <c r="J1491" s="36"/>
      <c r="K1491" s="36"/>
      <c r="L1491" s="36"/>
      <c r="M1491" s="36"/>
      <c r="N1491" s="36"/>
      <c r="O1491" s="36"/>
      <c r="P1491" s="36"/>
      <c r="Q1491" s="36"/>
      <c r="R1491" s="36"/>
      <c r="S1491" s="36"/>
      <c r="T1491" s="36"/>
      <c r="U1491" s="36"/>
      <c r="V1491" s="36"/>
      <c r="W1491" s="36"/>
      <c r="X1491" s="36"/>
    </row>
    <row r="1492" spans="1:24" x14ac:dyDescent="0.2">
      <c r="A1492" s="36"/>
      <c r="B1492" s="36"/>
      <c r="C1492" s="36"/>
      <c r="D1492" s="36"/>
      <c r="E1492" s="36"/>
      <c r="F1492" s="36"/>
      <c r="G1492" s="36"/>
      <c r="H1492" s="36"/>
      <c r="I1492" s="36"/>
      <c r="J1492" s="36"/>
      <c r="K1492" s="36"/>
      <c r="L1492" s="36"/>
      <c r="M1492" s="36"/>
      <c r="N1492" s="36"/>
      <c r="O1492" s="36"/>
      <c r="P1492" s="36"/>
      <c r="Q1492" s="36"/>
      <c r="R1492" s="36"/>
      <c r="S1492" s="36"/>
      <c r="T1492" s="36"/>
      <c r="U1492" s="36"/>
      <c r="V1492" s="36"/>
      <c r="W1492" s="36"/>
      <c r="X1492" s="36"/>
    </row>
    <row r="1493" spans="1:24" x14ac:dyDescent="0.2">
      <c r="A1493" s="36"/>
      <c r="B1493" s="36"/>
      <c r="C1493" s="36"/>
      <c r="D1493" s="36"/>
      <c r="E1493" s="36"/>
      <c r="F1493" s="36"/>
      <c r="G1493" s="36"/>
      <c r="H1493" s="36"/>
      <c r="I1493" s="36"/>
      <c r="J1493" s="36"/>
      <c r="K1493" s="36"/>
      <c r="L1493" s="36"/>
      <c r="M1493" s="36"/>
      <c r="N1493" s="36"/>
      <c r="O1493" s="36"/>
      <c r="P1493" s="36"/>
      <c r="Q1493" s="36"/>
      <c r="R1493" s="36"/>
      <c r="S1493" s="36"/>
      <c r="T1493" s="36"/>
      <c r="U1493" s="36"/>
      <c r="V1493" s="36"/>
      <c r="W1493" s="36"/>
      <c r="X1493" s="36"/>
    </row>
    <row r="1494" spans="1:24" x14ac:dyDescent="0.2">
      <c r="A1494" s="36"/>
      <c r="B1494" s="36"/>
      <c r="C1494" s="36"/>
      <c r="D1494" s="36"/>
      <c r="E1494" s="36"/>
      <c r="F1494" s="36"/>
      <c r="G1494" s="36"/>
      <c r="H1494" s="36"/>
      <c r="I1494" s="36"/>
      <c r="J1494" s="36"/>
      <c r="K1494" s="36"/>
      <c r="L1494" s="36"/>
      <c r="M1494" s="36"/>
      <c r="N1494" s="36"/>
      <c r="O1494" s="36"/>
      <c r="P1494" s="36"/>
      <c r="Q1494" s="36"/>
      <c r="R1494" s="36"/>
      <c r="S1494" s="36"/>
      <c r="T1494" s="36"/>
      <c r="U1494" s="36"/>
      <c r="V1494" s="36"/>
      <c r="W1494" s="36"/>
      <c r="X1494" s="36"/>
    </row>
    <row r="1495" spans="1:24" x14ac:dyDescent="0.2">
      <c r="A1495" s="36"/>
      <c r="B1495" s="36"/>
      <c r="C1495" s="36"/>
      <c r="D1495" s="36"/>
      <c r="E1495" s="36"/>
      <c r="F1495" s="36"/>
      <c r="G1495" s="36"/>
      <c r="H1495" s="36"/>
      <c r="I1495" s="36"/>
      <c r="J1495" s="36"/>
      <c r="K1495" s="36"/>
      <c r="L1495" s="36"/>
      <c r="M1495" s="36"/>
      <c r="N1495" s="36"/>
      <c r="O1495" s="36"/>
      <c r="P1495" s="36"/>
      <c r="Q1495" s="36"/>
      <c r="R1495" s="36"/>
      <c r="S1495" s="36"/>
      <c r="T1495" s="36"/>
      <c r="U1495" s="36"/>
      <c r="V1495" s="36"/>
      <c r="W1495" s="36"/>
      <c r="X1495" s="36"/>
    </row>
    <row r="1496" spans="1:24" x14ac:dyDescent="0.2">
      <c r="A1496" s="36"/>
      <c r="B1496" s="36"/>
      <c r="C1496" s="36"/>
      <c r="D1496" s="36"/>
      <c r="E1496" s="36"/>
      <c r="F1496" s="36"/>
      <c r="G1496" s="36"/>
      <c r="H1496" s="36"/>
      <c r="I1496" s="36"/>
      <c r="J1496" s="36"/>
      <c r="K1496" s="36"/>
      <c r="L1496" s="36"/>
      <c r="M1496" s="36"/>
      <c r="N1496" s="36"/>
      <c r="O1496" s="36"/>
      <c r="P1496" s="36"/>
      <c r="Q1496" s="36"/>
      <c r="R1496" s="36"/>
      <c r="S1496" s="36"/>
      <c r="T1496" s="36"/>
      <c r="U1496" s="36"/>
      <c r="V1496" s="36"/>
      <c r="W1496" s="36"/>
      <c r="X1496" s="36"/>
    </row>
    <row r="1497" spans="1:24" x14ac:dyDescent="0.2">
      <c r="A1497" s="36"/>
      <c r="B1497" s="36"/>
      <c r="C1497" s="36"/>
      <c r="D1497" s="36"/>
      <c r="E1497" s="36"/>
      <c r="F1497" s="36"/>
      <c r="G1497" s="36"/>
      <c r="H1497" s="36"/>
      <c r="I1497" s="36"/>
      <c r="J1497" s="36"/>
      <c r="K1497" s="36"/>
      <c r="L1497" s="36"/>
      <c r="M1497" s="36"/>
      <c r="N1497" s="36"/>
      <c r="O1497" s="36"/>
      <c r="P1497" s="36"/>
      <c r="Q1497" s="36"/>
      <c r="R1497" s="36"/>
      <c r="S1497" s="36"/>
      <c r="T1497" s="36"/>
      <c r="U1497" s="36"/>
      <c r="V1497" s="36"/>
      <c r="W1497" s="36"/>
      <c r="X1497" s="36"/>
    </row>
    <row r="1498" spans="1:24" x14ac:dyDescent="0.2">
      <c r="A1498" s="36"/>
      <c r="B1498" s="36"/>
      <c r="C1498" s="36"/>
      <c r="D1498" s="36"/>
      <c r="E1498" s="36"/>
      <c r="F1498" s="36"/>
      <c r="G1498" s="36"/>
      <c r="H1498" s="36"/>
      <c r="I1498" s="36"/>
      <c r="J1498" s="36"/>
      <c r="K1498" s="36"/>
      <c r="L1498" s="36"/>
      <c r="M1498" s="36"/>
      <c r="N1498" s="36"/>
      <c r="O1498" s="36"/>
      <c r="P1498" s="36"/>
      <c r="Q1498" s="36"/>
      <c r="R1498" s="36"/>
      <c r="S1498" s="36"/>
      <c r="T1498" s="36"/>
      <c r="U1498" s="36"/>
      <c r="V1498" s="36"/>
      <c r="W1498" s="36"/>
      <c r="X1498" s="36"/>
    </row>
    <row r="1499" spans="1:24" x14ac:dyDescent="0.2">
      <c r="A1499" s="36"/>
      <c r="B1499" s="36"/>
      <c r="C1499" s="36"/>
      <c r="D1499" s="36"/>
      <c r="E1499" s="36"/>
      <c r="F1499" s="36"/>
      <c r="G1499" s="36"/>
      <c r="H1499" s="36"/>
      <c r="I1499" s="36"/>
      <c r="J1499" s="36"/>
      <c r="K1499" s="36"/>
      <c r="L1499" s="36"/>
      <c r="M1499" s="36"/>
      <c r="N1499" s="36"/>
      <c r="O1499" s="36"/>
      <c r="P1499" s="36"/>
      <c r="Q1499" s="36"/>
      <c r="R1499" s="36"/>
      <c r="S1499" s="36"/>
      <c r="T1499" s="36"/>
      <c r="U1499" s="36"/>
      <c r="V1499" s="36"/>
      <c r="W1499" s="36"/>
      <c r="X1499" s="36"/>
    </row>
    <row r="1500" spans="1:24" x14ac:dyDescent="0.2">
      <c r="A1500" s="36"/>
      <c r="B1500" s="36"/>
      <c r="C1500" s="36"/>
      <c r="D1500" s="36"/>
      <c r="E1500" s="36"/>
      <c r="F1500" s="36"/>
      <c r="G1500" s="36"/>
      <c r="H1500" s="36"/>
      <c r="I1500" s="36"/>
      <c r="J1500" s="36"/>
      <c r="K1500" s="36"/>
      <c r="L1500" s="36"/>
      <c r="M1500" s="36"/>
      <c r="N1500" s="36"/>
      <c r="O1500" s="36"/>
      <c r="P1500" s="36"/>
      <c r="Q1500" s="36"/>
      <c r="R1500" s="36"/>
      <c r="S1500" s="36"/>
      <c r="T1500" s="36"/>
      <c r="U1500" s="36"/>
      <c r="V1500" s="36"/>
      <c r="W1500" s="36"/>
      <c r="X1500" s="36"/>
    </row>
    <row r="1501" spans="1:24" x14ac:dyDescent="0.2">
      <c r="A1501" s="36"/>
      <c r="B1501" s="36"/>
      <c r="C1501" s="36"/>
      <c r="D1501" s="36"/>
      <c r="E1501" s="36"/>
      <c r="F1501" s="36"/>
      <c r="G1501" s="36"/>
      <c r="H1501" s="36"/>
      <c r="I1501" s="36"/>
      <c r="J1501" s="36"/>
      <c r="K1501" s="36"/>
      <c r="L1501" s="36"/>
      <c r="M1501" s="36"/>
      <c r="N1501" s="36"/>
      <c r="O1501" s="36"/>
      <c r="P1501" s="36"/>
      <c r="Q1501" s="36"/>
      <c r="R1501" s="36"/>
      <c r="S1501" s="36"/>
      <c r="T1501" s="36"/>
      <c r="U1501" s="36"/>
      <c r="V1501" s="36"/>
      <c r="W1501" s="36"/>
      <c r="X1501" s="36"/>
    </row>
    <row r="1502" spans="1:24" x14ac:dyDescent="0.2">
      <c r="A1502" s="36"/>
      <c r="B1502" s="36"/>
      <c r="C1502" s="36"/>
      <c r="D1502" s="36"/>
      <c r="E1502" s="36"/>
      <c r="F1502" s="36"/>
      <c r="G1502" s="36"/>
      <c r="H1502" s="36"/>
      <c r="I1502" s="36"/>
      <c r="J1502" s="36"/>
      <c r="K1502" s="36"/>
      <c r="L1502" s="36"/>
      <c r="M1502" s="36"/>
      <c r="N1502" s="36"/>
      <c r="O1502" s="36"/>
      <c r="P1502" s="36"/>
      <c r="Q1502" s="36"/>
      <c r="R1502" s="36"/>
      <c r="S1502" s="36"/>
      <c r="T1502" s="36"/>
      <c r="U1502" s="36"/>
      <c r="V1502" s="36"/>
      <c r="W1502" s="36"/>
      <c r="X1502" s="36"/>
    </row>
    <row r="1503" spans="1:24" x14ac:dyDescent="0.2">
      <c r="A1503" s="36"/>
      <c r="B1503" s="36"/>
      <c r="C1503" s="36"/>
      <c r="D1503" s="36"/>
      <c r="E1503" s="36"/>
      <c r="F1503" s="36"/>
      <c r="G1503" s="36"/>
      <c r="H1503" s="36"/>
      <c r="I1503" s="36"/>
      <c r="J1503" s="36"/>
      <c r="K1503" s="36"/>
      <c r="L1503" s="36"/>
      <c r="M1503" s="36"/>
      <c r="N1503" s="36"/>
      <c r="O1503" s="36"/>
      <c r="P1503" s="36"/>
      <c r="Q1503" s="36"/>
      <c r="R1503" s="36"/>
      <c r="S1503" s="36"/>
      <c r="T1503" s="36"/>
      <c r="U1503" s="36"/>
      <c r="V1503" s="36"/>
      <c r="W1503" s="36"/>
      <c r="X1503" s="36"/>
    </row>
    <row r="1504" spans="1:24" x14ac:dyDescent="0.2">
      <c r="A1504" s="36"/>
      <c r="B1504" s="36"/>
      <c r="C1504" s="36"/>
      <c r="D1504" s="36"/>
      <c r="E1504" s="36"/>
      <c r="F1504" s="36"/>
      <c r="G1504" s="36"/>
      <c r="H1504" s="36"/>
      <c r="I1504" s="36"/>
      <c r="J1504" s="36"/>
      <c r="K1504" s="36"/>
      <c r="L1504" s="36"/>
      <c r="M1504" s="36"/>
      <c r="N1504" s="36"/>
      <c r="O1504" s="36"/>
      <c r="P1504" s="36"/>
      <c r="Q1504" s="36"/>
      <c r="R1504" s="36"/>
      <c r="S1504" s="36"/>
      <c r="T1504" s="36"/>
      <c r="U1504" s="36"/>
      <c r="V1504" s="36"/>
      <c r="W1504" s="36"/>
      <c r="X1504" s="36"/>
    </row>
    <row r="1505" spans="1:24" x14ac:dyDescent="0.2">
      <c r="A1505" s="36"/>
      <c r="B1505" s="36"/>
      <c r="C1505" s="36"/>
      <c r="D1505" s="36"/>
      <c r="E1505" s="36"/>
      <c r="F1505" s="36"/>
      <c r="G1505" s="36"/>
      <c r="H1505" s="36"/>
      <c r="I1505" s="36"/>
      <c r="J1505" s="36"/>
      <c r="K1505" s="36"/>
      <c r="L1505" s="36"/>
      <c r="M1505" s="36"/>
      <c r="N1505" s="36"/>
      <c r="O1505" s="36"/>
      <c r="P1505" s="36"/>
      <c r="Q1505" s="36"/>
      <c r="R1505" s="36"/>
      <c r="S1505" s="36"/>
      <c r="T1505" s="36"/>
      <c r="U1505" s="36"/>
      <c r="V1505" s="36"/>
      <c r="W1505" s="36"/>
      <c r="X1505" s="36"/>
    </row>
    <row r="1506" spans="1:24" x14ac:dyDescent="0.2">
      <c r="A1506" s="36"/>
      <c r="B1506" s="36"/>
      <c r="C1506" s="36"/>
      <c r="D1506" s="36"/>
      <c r="E1506" s="36"/>
      <c r="F1506" s="36"/>
      <c r="G1506" s="36"/>
      <c r="H1506" s="36"/>
      <c r="I1506" s="36"/>
      <c r="J1506" s="36"/>
      <c r="K1506" s="36"/>
      <c r="L1506" s="36"/>
      <c r="M1506" s="36"/>
      <c r="N1506" s="36"/>
      <c r="O1506" s="36"/>
      <c r="P1506" s="36"/>
      <c r="Q1506" s="36"/>
      <c r="R1506" s="36"/>
      <c r="S1506" s="36"/>
      <c r="T1506" s="36"/>
      <c r="U1506" s="36"/>
      <c r="V1506" s="36"/>
      <c r="W1506" s="36"/>
      <c r="X1506" s="36"/>
    </row>
    <row r="1507" spans="1:24" x14ac:dyDescent="0.2">
      <c r="A1507" s="36"/>
      <c r="B1507" s="36"/>
      <c r="C1507" s="36"/>
      <c r="D1507" s="36"/>
      <c r="E1507" s="36"/>
      <c r="F1507" s="36"/>
      <c r="G1507" s="36"/>
      <c r="H1507" s="36"/>
      <c r="I1507" s="36"/>
      <c r="J1507" s="36"/>
      <c r="K1507" s="36"/>
      <c r="L1507" s="36"/>
      <c r="M1507" s="36"/>
      <c r="N1507" s="36"/>
      <c r="O1507" s="36"/>
      <c r="P1507" s="36"/>
      <c r="Q1507" s="36"/>
      <c r="R1507" s="36"/>
      <c r="S1507" s="36"/>
      <c r="T1507" s="36"/>
      <c r="U1507" s="36"/>
      <c r="V1507" s="36"/>
      <c r="W1507" s="36"/>
      <c r="X1507" s="36"/>
    </row>
    <row r="1508" spans="1:24" x14ac:dyDescent="0.2">
      <c r="A1508" s="36"/>
      <c r="B1508" s="36"/>
      <c r="C1508" s="36"/>
      <c r="D1508" s="36"/>
      <c r="E1508" s="36"/>
      <c r="F1508" s="36"/>
      <c r="G1508" s="36"/>
      <c r="H1508" s="36"/>
      <c r="I1508" s="36"/>
      <c r="J1508" s="36"/>
      <c r="K1508" s="36"/>
      <c r="L1508" s="36"/>
      <c r="M1508" s="36"/>
      <c r="N1508" s="36"/>
      <c r="O1508" s="36"/>
      <c r="P1508" s="36"/>
      <c r="Q1508" s="36"/>
      <c r="R1508" s="36"/>
      <c r="S1508" s="36"/>
      <c r="T1508" s="36"/>
      <c r="U1508" s="36"/>
      <c r="V1508" s="36"/>
      <c r="W1508" s="36"/>
      <c r="X1508" s="36"/>
    </row>
    <row r="1509" spans="1:24" x14ac:dyDescent="0.2">
      <c r="A1509" s="36"/>
      <c r="B1509" s="36"/>
      <c r="C1509" s="36"/>
      <c r="D1509" s="36"/>
      <c r="E1509" s="36"/>
      <c r="F1509" s="36"/>
      <c r="G1509" s="36"/>
      <c r="H1509" s="36"/>
      <c r="I1509" s="36"/>
      <c r="J1509" s="36"/>
      <c r="K1509" s="36"/>
      <c r="L1509" s="36"/>
      <c r="M1509" s="36"/>
      <c r="N1509" s="36"/>
      <c r="O1509" s="36"/>
      <c r="P1509" s="36"/>
      <c r="Q1509" s="36"/>
      <c r="R1509" s="36"/>
      <c r="S1509" s="36"/>
      <c r="T1509" s="36"/>
      <c r="U1509" s="36"/>
      <c r="V1509" s="36"/>
      <c r="W1509" s="36"/>
      <c r="X1509" s="36"/>
    </row>
    <row r="1510" spans="1:24" x14ac:dyDescent="0.2">
      <c r="A1510" s="36"/>
      <c r="B1510" s="36"/>
      <c r="C1510" s="36"/>
      <c r="D1510" s="36"/>
      <c r="E1510" s="36"/>
      <c r="F1510" s="36"/>
      <c r="G1510" s="36"/>
      <c r="H1510" s="36"/>
      <c r="I1510" s="36"/>
      <c r="J1510" s="36"/>
      <c r="K1510" s="36"/>
      <c r="L1510" s="36"/>
      <c r="M1510" s="36"/>
      <c r="N1510" s="36"/>
      <c r="O1510" s="36"/>
      <c r="P1510" s="36"/>
      <c r="Q1510" s="36"/>
      <c r="R1510" s="36"/>
      <c r="S1510" s="36"/>
      <c r="T1510" s="36"/>
      <c r="U1510" s="36"/>
      <c r="V1510" s="36"/>
      <c r="W1510" s="36"/>
      <c r="X1510" s="36"/>
    </row>
    <row r="1511" spans="1:24" x14ac:dyDescent="0.2">
      <c r="A1511" s="36"/>
      <c r="B1511" s="36"/>
      <c r="C1511" s="36"/>
      <c r="D1511" s="36"/>
      <c r="E1511" s="36"/>
      <c r="F1511" s="36"/>
      <c r="G1511" s="36"/>
      <c r="H1511" s="36"/>
      <c r="I1511" s="36"/>
      <c r="J1511" s="36"/>
      <c r="K1511" s="36"/>
      <c r="L1511" s="36"/>
      <c r="M1511" s="36"/>
      <c r="N1511" s="36"/>
      <c r="O1511" s="36"/>
      <c r="P1511" s="36"/>
      <c r="Q1511" s="36"/>
      <c r="R1511" s="36"/>
      <c r="S1511" s="36"/>
      <c r="T1511" s="36"/>
      <c r="U1511" s="36"/>
      <c r="V1511" s="36"/>
      <c r="W1511" s="36"/>
      <c r="X1511" s="36"/>
    </row>
    <row r="1512" spans="1:24" x14ac:dyDescent="0.2">
      <c r="A1512" s="36"/>
      <c r="B1512" s="36"/>
      <c r="C1512" s="36"/>
      <c r="D1512" s="36"/>
      <c r="E1512" s="36"/>
      <c r="F1512" s="36"/>
      <c r="G1512" s="36"/>
      <c r="H1512" s="36"/>
      <c r="I1512" s="36"/>
      <c r="J1512" s="36"/>
      <c r="K1512" s="36"/>
      <c r="L1512" s="36"/>
      <c r="M1512" s="36"/>
      <c r="N1512" s="36"/>
      <c r="O1512" s="36"/>
      <c r="P1512" s="36"/>
      <c r="Q1512" s="36"/>
      <c r="R1512" s="36"/>
      <c r="S1512" s="36"/>
      <c r="T1512" s="36"/>
      <c r="U1512" s="36"/>
      <c r="V1512" s="36"/>
      <c r="W1512" s="36"/>
      <c r="X1512" s="36"/>
    </row>
    <row r="1513" spans="1:24" x14ac:dyDescent="0.2">
      <c r="A1513" s="36"/>
      <c r="B1513" s="36"/>
      <c r="C1513" s="36"/>
      <c r="D1513" s="36"/>
      <c r="E1513" s="36"/>
      <c r="F1513" s="36"/>
      <c r="G1513" s="36"/>
      <c r="H1513" s="36"/>
      <c r="I1513" s="36"/>
      <c r="J1513" s="36"/>
      <c r="K1513" s="36"/>
      <c r="L1513" s="36"/>
      <c r="M1513" s="36"/>
      <c r="N1513" s="36"/>
      <c r="O1513" s="36"/>
      <c r="P1513" s="36"/>
      <c r="Q1513" s="36"/>
      <c r="R1513" s="36"/>
      <c r="S1513" s="36"/>
      <c r="T1513" s="36"/>
      <c r="U1513" s="36"/>
      <c r="V1513" s="36"/>
      <c r="W1513" s="36"/>
      <c r="X1513" s="36"/>
    </row>
    <row r="1514" spans="1:24" x14ac:dyDescent="0.2">
      <c r="A1514" s="36"/>
      <c r="B1514" s="36"/>
      <c r="C1514" s="36"/>
      <c r="D1514" s="36"/>
      <c r="E1514" s="36"/>
      <c r="F1514" s="36"/>
      <c r="G1514" s="36"/>
      <c r="H1514" s="36"/>
      <c r="I1514" s="36"/>
      <c r="J1514" s="36"/>
      <c r="K1514" s="36"/>
      <c r="L1514" s="36"/>
      <c r="M1514" s="36"/>
      <c r="N1514" s="36"/>
      <c r="O1514" s="36"/>
      <c r="P1514" s="36"/>
      <c r="Q1514" s="36"/>
      <c r="R1514" s="36"/>
      <c r="S1514" s="36"/>
      <c r="T1514" s="36"/>
      <c r="U1514" s="36"/>
      <c r="V1514" s="36"/>
      <c r="W1514" s="36"/>
      <c r="X1514" s="36"/>
    </row>
    <row r="1515" spans="1:24" x14ac:dyDescent="0.2">
      <c r="A1515" s="36"/>
      <c r="B1515" s="36"/>
      <c r="C1515" s="36"/>
      <c r="D1515" s="36"/>
      <c r="E1515" s="36"/>
      <c r="F1515" s="36"/>
      <c r="G1515" s="36"/>
      <c r="H1515" s="36"/>
      <c r="I1515" s="36"/>
      <c r="J1515" s="36"/>
      <c r="K1515" s="36"/>
      <c r="L1515" s="36"/>
      <c r="M1515" s="36"/>
      <c r="N1515" s="36"/>
      <c r="O1515" s="36"/>
      <c r="P1515" s="36"/>
      <c r="Q1515" s="36"/>
      <c r="R1515" s="36"/>
      <c r="S1515" s="36"/>
      <c r="T1515" s="36"/>
      <c r="U1515" s="36"/>
      <c r="V1515" s="36"/>
      <c r="W1515" s="36"/>
      <c r="X1515" s="36"/>
    </row>
    <row r="1516" spans="1:24" x14ac:dyDescent="0.2">
      <c r="A1516" s="36"/>
      <c r="B1516" s="36"/>
      <c r="C1516" s="36"/>
      <c r="D1516" s="36"/>
      <c r="E1516" s="36"/>
      <c r="F1516" s="36"/>
      <c r="G1516" s="36"/>
      <c r="H1516" s="36"/>
      <c r="I1516" s="36"/>
      <c r="J1516" s="36"/>
      <c r="K1516" s="36"/>
      <c r="L1516" s="36"/>
      <c r="M1516" s="36"/>
      <c r="N1516" s="36"/>
      <c r="O1516" s="36"/>
      <c r="P1516" s="36"/>
      <c r="Q1516" s="36"/>
      <c r="R1516" s="36"/>
      <c r="S1516" s="36"/>
      <c r="T1516" s="36"/>
      <c r="U1516" s="36"/>
      <c r="V1516" s="36"/>
      <c r="W1516" s="36"/>
      <c r="X1516" s="36"/>
    </row>
    <row r="1517" spans="1:24" x14ac:dyDescent="0.2">
      <c r="A1517" s="36"/>
      <c r="B1517" s="36"/>
      <c r="C1517" s="36"/>
      <c r="D1517" s="36"/>
      <c r="E1517" s="36"/>
      <c r="F1517" s="36"/>
      <c r="G1517" s="36"/>
      <c r="H1517" s="36"/>
      <c r="I1517" s="36"/>
      <c r="J1517" s="36"/>
      <c r="K1517" s="36"/>
      <c r="L1517" s="36"/>
      <c r="M1517" s="36"/>
      <c r="N1517" s="36"/>
      <c r="O1517" s="36"/>
      <c r="P1517" s="36"/>
      <c r="Q1517" s="36"/>
      <c r="R1517" s="36"/>
      <c r="S1517" s="36"/>
      <c r="T1517" s="36"/>
      <c r="U1517" s="36"/>
      <c r="V1517" s="36"/>
      <c r="W1517" s="36"/>
      <c r="X1517" s="36"/>
    </row>
    <row r="1518" spans="1:24" x14ac:dyDescent="0.2">
      <c r="A1518" s="36"/>
      <c r="B1518" s="36"/>
      <c r="C1518" s="36"/>
      <c r="D1518" s="36"/>
      <c r="E1518" s="36"/>
      <c r="F1518" s="36"/>
      <c r="G1518" s="36"/>
      <c r="H1518" s="36"/>
      <c r="I1518" s="36"/>
      <c r="J1518" s="36"/>
      <c r="K1518" s="36"/>
      <c r="L1518" s="36"/>
      <c r="M1518" s="36"/>
      <c r="N1518" s="36"/>
      <c r="O1518" s="36"/>
      <c r="P1518" s="36"/>
      <c r="Q1518" s="36"/>
      <c r="R1518" s="36"/>
      <c r="S1518" s="36"/>
      <c r="T1518" s="36"/>
      <c r="U1518" s="36"/>
      <c r="V1518" s="36"/>
      <c r="W1518" s="36"/>
      <c r="X1518" s="36"/>
    </row>
    <row r="1519" spans="1:24" x14ac:dyDescent="0.2">
      <c r="A1519" s="36"/>
      <c r="B1519" s="36"/>
      <c r="C1519" s="36"/>
      <c r="D1519" s="36"/>
      <c r="E1519" s="36"/>
      <c r="F1519" s="36"/>
      <c r="G1519" s="36"/>
      <c r="H1519" s="36"/>
      <c r="I1519" s="36"/>
      <c r="J1519" s="36"/>
      <c r="K1519" s="36"/>
      <c r="L1519" s="36"/>
      <c r="M1519" s="36"/>
      <c r="N1519" s="36"/>
      <c r="O1519" s="36"/>
      <c r="P1519" s="36"/>
      <c r="Q1519" s="36"/>
      <c r="R1519" s="36"/>
      <c r="S1519" s="36"/>
      <c r="T1519" s="36"/>
      <c r="U1519" s="36"/>
      <c r="V1519" s="36"/>
      <c r="W1519" s="36"/>
      <c r="X1519" s="36"/>
    </row>
    <row r="1520" spans="1:24" x14ac:dyDescent="0.2">
      <c r="A1520" s="36"/>
      <c r="B1520" s="36"/>
      <c r="C1520" s="36"/>
      <c r="D1520" s="36"/>
      <c r="E1520" s="36"/>
      <c r="F1520" s="36"/>
      <c r="G1520" s="36"/>
      <c r="H1520" s="36"/>
      <c r="I1520" s="36"/>
      <c r="J1520" s="36"/>
      <c r="K1520" s="36"/>
      <c r="L1520" s="36"/>
      <c r="M1520" s="36"/>
      <c r="N1520" s="36"/>
      <c r="O1520" s="36"/>
      <c r="P1520" s="36"/>
      <c r="Q1520" s="36"/>
      <c r="R1520" s="36"/>
      <c r="S1520" s="36"/>
      <c r="T1520" s="36"/>
      <c r="U1520" s="36"/>
      <c r="V1520" s="36"/>
      <c r="W1520" s="36"/>
      <c r="X1520" s="36"/>
    </row>
    <row r="1521" spans="1:24" x14ac:dyDescent="0.2">
      <c r="A1521" s="36"/>
      <c r="B1521" s="36"/>
      <c r="C1521" s="36"/>
      <c r="D1521" s="36"/>
      <c r="E1521" s="36"/>
      <c r="F1521" s="36"/>
      <c r="G1521" s="36"/>
      <c r="H1521" s="36"/>
      <c r="I1521" s="36"/>
      <c r="J1521" s="36"/>
      <c r="K1521" s="36"/>
      <c r="L1521" s="36"/>
      <c r="M1521" s="36"/>
      <c r="N1521" s="36"/>
      <c r="O1521" s="36"/>
      <c r="P1521" s="36"/>
      <c r="Q1521" s="36"/>
      <c r="R1521" s="36"/>
      <c r="S1521" s="36"/>
      <c r="T1521" s="36"/>
      <c r="U1521" s="36"/>
      <c r="V1521" s="36"/>
      <c r="W1521" s="36"/>
      <c r="X1521" s="36"/>
    </row>
    <row r="1522" spans="1:24" x14ac:dyDescent="0.2">
      <c r="A1522" s="36"/>
      <c r="B1522" s="36"/>
      <c r="C1522" s="36"/>
      <c r="D1522" s="36"/>
      <c r="E1522" s="36"/>
      <c r="F1522" s="36"/>
      <c r="G1522" s="36"/>
      <c r="H1522" s="36"/>
      <c r="I1522" s="36"/>
      <c r="J1522" s="36"/>
      <c r="K1522" s="36"/>
      <c r="L1522" s="36"/>
      <c r="M1522" s="36"/>
      <c r="N1522" s="36"/>
      <c r="O1522" s="36"/>
      <c r="P1522" s="36"/>
      <c r="Q1522" s="36"/>
      <c r="R1522" s="36"/>
      <c r="S1522" s="36"/>
      <c r="T1522" s="36"/>
      <c r="U1522" s="36"/>
      <c r="V1522" s="36"/>
      <c r="W1522" s="36"/>
      <c r="X1522" s="36"/>
    </row>
    <row r="1523" spans="1:24" x14ac:dyDescent="0.2">
      <c r="A1523" s="36"/>
      <c r="B1523" s="36"/>
      <c r="C1523" s="36"/>
      <c r="D1523" s="36"/>
      <c r="E1523" s="36"/>
      <c r="F1523" s="36"/>
      <c r="G1523" s="36"/>
      <c r="H1523" s="36"/>
      <c r="I1523" s="36"/>
      <c r="J1523" s="36"/>
      <c r="K1523" s="36"/>
      <c r="L1523" s="36"/>
      <c r="M1523" s="36"/>
      <c r="N1523" s="36"/>
      <c r="O1523" s="36"/>
      <c r="P1523" s="36"/>
      <c r="Q1523" s="36"/>
      <c r="R1523" s="36"/>
      <c r="S1523" s="36"/>
      <c r="T1523" s="36"/>
      <c r="U1523" s="36"/>
      <c r="V1523" s="36"/>
      <c r="W1523" s="36"/>
      <c r="X1523" s="36"/>
    </row>
    <row r="1524" spans="1:24" x14ac:dyDescent="0.2">
      <c r="A1524" s="36"/>
      <c r="B1524" s="36"/>
      <c r="C1524" s="36"/>
      <c r="D1524" s="36"/>
      <c r="E1524" s="36"/>
      <c r="F1524" s="36"/>
      <c r="G1524" s="36"/>
      <c r="H1524" s="36"/>
      <c r="I1524" s="36"/>
      <c r="J1524" s="36"/>
      <c r="K1524" s="36"/>
      <c r="L1524" s="36"/>
      <c r="M1524" s="36"/>
      <c r="N1524" s="36"/>
      <c r="O1524" s="36"/>
      <c r="P1524" s="36"/>
      <c r="Q1524" s="36"/>
      <c r="R1524" s="36"/>
      <c r="S1524" s="36"/>
      <c r="T1524" s="36"/>
      <c r="U1524" s="36"/>
      <c r="V1524" s="36"/>
      <c r="W1524" s="36"/>
      <c r="X1524" s="36"/>
    </row>
    <row r="1525" spans="1:24" x14ac:dyDescent="0.2">
      <c r="A1525" s="36"/>
      <c r="B1525" s="36"/>
      <c r="C1525" s="36"/>
      <c r="D1525" s="36"/>
      <c r="E1525" s="36"/>
      <c r="F1525" s="36"/>
      <c r="G1525" s="36"/>
      <c r="H1525" s="36"/>
      <c r="I1525" s="36"/>
      <c r="J1525" s="36"/>
      <c r="K1525" s="36"/>
      <c r="L1525" s="36"/>
      <c r="M1525" s="36"/>
      <c r="N1525" s="36"/>
      <c r="O1525" s="36"/>
      <c r="P1525" s="36"/>
      <c r="Q1525" s="36"/>
      <c r="R1525" s="36"/>
      <c r="S1525" s="36"/>
      <c r="T1525" s="36"/>
      <c r="U1525" s="36"/>
      <c r="V1525" s="36"/>
      <c r="W1525" s="36"/>
      <c r="X1525" s="36"/>
    </row>
    <row r="1526" spans="1:24" x14ac:dyDescent="0.2">
      <c r="A1526" s="36"/>
      <c r="B1526" s="36"/>
      <c r="C1526" s="36"/>
      <c r="D1526" s="36"/>
      <c r="E1526" s="36"/>
      <c r="F1526" s="36"/>
      <c r="G1526" s="36"/>
      <c r="H1526" s="36"/>
      <c r="I1526" s="36"/>
      <c r="J1526" s="36"/>
      <c r="K1526" s="36"/>
      <c r="L1526" s="36"/>
      <c r="M1526" s="36"/>
      <c r="N1526" s="36"/>
      <c r="O1526" s="36"/>
      <c r="P1526" s="36"/>
      <c r="Q1526" s="36"/>
      <c r="R1526" s="36"/>
      <c r="S1526" s="36"/>
      <c r="T1526" s="36"/>
      <c r="U1526" s="36"/>
      <c r="V1526" s="36"/>
      <c r="W1526" s="36"/>
      <c r="X1526" s="36"/>
    </row>
    <row r="1527" spans="1:24" x14ac:dyDescent="0.2">
      <c r="A1527" s="36"/>
      <c r="B1527" s="36"/>
      <c r="C1527" s="36"/>
      <c r="D1527" s="36"/>
      <c r="E1527" s="36"/>
      <c r="F1527" s="36"/>
      <c r="G1527" s="36"/>
      <c r="H1527" s="36"/>
      <c r="I1527" s="36"/>
      <c r="J1527" s="36"/>
      <c r="K1527" s="36"/>
      <c r="L1527" s="36"/>
      <c r="M1527" s="36"/>
      <c r="N1527" s="36"/>
      <c r="O1527" s="36"/>
      <c r="P1527" s="36"/>
      <c r="Q1527" s="36"/>
      <c r="R1527" s="36"/>
      <c r="S1527" s="36"/>
      <c r="T1527" s="36"/>
      <c r="U1527" s="36"/>
      <c r="V1527" s="36"/>
      <c r="W1527" s="36"/>
      <c r="X1527" s="36"/>
    </row>
    <row r="1528" spans="1:24" x14ac:dyDescent="0.2">
      <c r="A1528" s="36"/>
      <c r="B1528" s="36"/>
      <c r="C1528" s="36"/>
      <c r="D1528" s="36"/>
      <c r="E1528" s="36"/>
      <c r="F1528" s="36"/>
      <c r="G1528" s="36"/>
      <c r="H1528" s="36"/>
      <c r="I1528" s="36"/>
      <c r="J1528" s="36"/>
      <c r="K1528" s="36"/>
      <c r="L1528" s="36"/>
      <c r="M1528" s="36"/>
      <c r="N1528" s="36"/>
      <c r="O1528" s="36"/>
      <c r="P1528" s="36"/>
      <c r="Q1528" s="36"/>
      <c r="R1528" s="36"/>
      <c r="S1528" s="36"/>
      <c r="T1528" s="36"/>
      <c r="U1528" s="36"/>
      <c r="V1528" s="36"/>
      <c r="W1528" s="36"/>
      <c r="X1528" s="36"/>
    </row>
    <row r="1529" spans="1:24" x14ac:dyDescent="0.2">
      <c r="A1529" s="36"/>
      <c r="B1529" s="36"/>
      <c r="C1529" s="36"/>
      <c r="D1529" s="36"/>
      <c r="E1529" s="36"/>
      <c r="F1529" s="36"/>
      <c r="G1529" s="36"/>
      <c r="H1529" s="36"/>
      <c r="I1529" s="36"/>
      <c r="J1529" s="36"/>
      <c r="K1529" s="36"/>
      <c r="L1529" s="36"/>
      <c r="M1529" s="36"/>
      <c r="N1529" s="36"/>
      <c r="O1529" s="36"/>
      <c r="P1529" s="36"/>
      <c r="Q1529" s="36"/>
      <c r="R1529" s="36"/>
      <c r="S1529" s="36"/>
      <c r="T1529" s="36"/>
      <c r="U1529" s="36"/>
      <c r="V1529" s="36"/>
      <c r="W1529" s="36"/>
      <c r="X1529" s="36"/>
    </row>
    <row r="1530" spans="1:24" x14ac:dyDescent="0.2">
      <c r="A1530" s="36"/>
      <c r="B1530" s="36"/>
      <c r="C1530" s="36"/>
      <c r="D1530" s="36"/>
      <c r="E1530" s="36"/>
      <c r="F1530" s="36"/>
      <c r="G1530" s="36"/>
      <c r="H1530" s="36"/>
      <c r="I1530" s="36"/>
      <c r="J1530" s="36"/>
      <c r="K1530" s="36"/>
      <c r="L1530" s="36"/>
      <c r="M1530" s="36"/>
      <c r="N1530" s="36"/>
      <c r="O1530" s="36"/>
      <c r="P1530" s="36"/>
      <c r="Q1530" s="36"/>
      <c r="R1530" s="36"/>
      <c r="S1530" s="36"/>
      <c r="T1530" s="36"/>
      <c r="U1530" s="36"/>
      <c r="V1530" s="36"/>
      <c r="W1530" s="36"/>
      <c r="X1530" s="36"/>
    </row>
    <row r="1531" spans="1:24" x14ac:dyDescent="0.2">
      <c r="A1531" s="36"/>
      <c r="B1531" s="36"/>
      <c r="C1531" s="36"/>
      <c r="D1531" s="36"/>
      <c r="E1531" s="36"/>
      <c r="F1531" s="36"/>
      <c r="G1531" s="36"/>
      <c r="H1531" s="36"/>
      <c r="I1531" s="36"/>
      <c r="J1531" s="36"/>
      <c r="K1531" s="36"/>
      <c r="L1531" s="36"/>
      <c r="M1531" s="36"/>
      <c r="N1531" s="36"/>
      <c r="O1531" s="36"/>
      <c r="P1531" s="36"/>
      <c r="Q1531" s="36"/>
      <c r="R1531" s="36"/>
      <c r="S1531" s="36"/>
      <c r="T1531" s="36"/>
      <c r="U1531" s="36"/>
      <c r="V1531" s="36"/>
      <c r="W1531" s="36"/>
      <c r="X1531" s="36"/>
    </row>
    <row r="1532" spans="1:24" x14ac:dyDescent="0.2">
      <c r="A1532" s="36"/>
      <c r="B1532" s="36"/>
      <c r="C1532" s="36"/>
      <c r="D1532" s="36"/>
      <c r="E1532" s="36"/>
      <c r="F1532" s="36"/>
      <c r="G1532" s="36"/>
      <c r="H1532" s="36"/>
      <c r="I1532" s="36"/>
      <c r="J1532" s="36"/>
      <c r="K1532" s="36"/>
      <c r="L1532" s="36"/>
      <c r="M1532" s="36"/>
      <c r="N1532" s="36"/>
      <c r="O1532" s="36"/>
      <c r="P1532" s="36"/>
      <c r="Q1532" s="36"/>
      <c r="R1532" s="36"/>
      <c r="S1532" s="36"/>
      <c r="T1532" s="36"/>
      <c r="U1532" s="36"/>
      <c r="V1532" s="36"/>
      <c r="W1532" s="36"/>
      <c r="X1532" s="36"/>
    </row>
    <row r="1533" spans="1:24" x14ac:dyDescent="0.2">
      <c r="A1533" s="36"/>
      <c r="B1533" s="36"/>
      <c r="C1533" s="36"/>
      <c r="D1533" s="36"/>
      <c r="E1533" s="36"/>
      <c r="F1533" s="36"/>
      <c r="G1533" s="36"/>
      <c r="H1533" s="36"/>
      <c r="I1533" s="36"/>
      <c r="J1533" s="36"/>
      <c r="K1533" s="36"/>
      <c r="L1533" s="36"/>
      <c r="M1533" s="36"/>
      <c r="N1533" s="36"/>
      <c r="O1533" s="36"/>
      <c r="P1533" s="36"/>
      <c r="Q1533" s="36"/>
      <c r="R1533" s="36"/>
      <c r="S1533" s="36"/>
      <c r="T1533" s="36"/>
      <c r="U1533" s="36"/>
      <c r="V1533" s="36"/>
      <c r="W1533" s="36"/>
      <c r="X1533" s="36"/>
    </row>
    <row r="1534" spans="1:24" x14ac:dyDescent="0.2">
      <c r="A1534" s="36"/>
      <c r="B1534" s="36"/>
      <c r="C1534" s="36"/>
      <c r="D1534" s="36"/>
      <c r="E1534" s="36"/>
      <c r="F1534" s="36"/>
      <c r="G1534" s="36"/>
      <c r="H1534" s="36"/>
      <c r="I1534" s="36"/>
      <c r="J1534" s="36"/>
      <c r="K1534" s="36"/>
      <c r="L1534" s="36"/>
      <c r="M1534" s="36"/>
      <c r="N1534" s="36"/>
      <c r="O1534" s="36"/>
      <c r="P1534" s="36"/>
      <c r="Q1534" s="36"/>
      <c r="R1534" s="36"/>
      <c r="S1534" s="36"/>
      <c r="T1534" s="36"/>
      <c r="U1534" s="36"/>
      <c r="V1534" s="36"/>
      <c r="W1534" s="36"/>
      <c r="X1534" s="36"/>
    </row>
    <row r="1535" spans="1:24" x14ac:dyDescent="0.2">
      <c r="A1535" s="36"/>
      <c r="B1535" s="36"/>
      <c r="C1535" s="36"/>
      <c r="D1535" s="36"/>
      <c r="E1535" s="36"/>
      <c r="F1535" s="36"/>
      <c r="G1535" s="36"/>
      <c r="H1535" s="36"/>
      <c r="I1535" s="36"/>
      <c r="J1535" s="36"/>
      <c r="K1535" s="36"/>
      <c r="L1535" s="36"/>
      <c r="M1535" s="36"/>
      <c r="N1535" s="36"/>
      <c r="O1535" s="36"/>
      <c r="P1535" s="36"/>
      <c r="Q1535" s="36"/>
      <c r="R1535" s="36"/>
      <c r="S1535" s="36"/>
      <c r="T1535" s="36"/>
      <c r="U1535" s="36"/>
      <c r="V1535" s="36"/>
      <c r="W1535" s="36"/>
      <c r="X1535" s="36"/>
    </row>
    <row r="1536" spans="1:24" x14ac:dyDescent="0.2">
      <c r="A1536" s="36"/>
      <c r="B1536" s="36"/>
      <c r="C1536" s="36"/>
      <c r="D1536" s="36"/>
      <c r="E1536" s="36"/>
      <c r="F1536" s="36"/>
      <c r="G1536" s="36"/>
      <c r="H1536" s="36"/>
      <c r="I1536" s="36"/>
      <c r="J1536" s="36"/>
      <c r="K1536" s="36"/>
      <c r="L1536" s="36"/>
      <c r="M1536" s="36"/>
      <c r="N1536" s="36"/>
      <c r="O1536" s="36"/>
      <c r="P1536" s="36"/>
      <c r="Q1536" s="36"/>
      <c r="R1536" s="36"/>
      <c r="S1536" s="36"/>
      <c r="T1536" s="36"/>
      <c r="U1536" s="36"/>
      <c r="V1536" s="36"/>
      <c r="W1536" s="36"/>
      <c r="X1536" s="36"/>
    </row>
    <row r="1537" spans="1:24" x14ac:dyDescent="0.2">
      <c r="A1537" s="36"/>
      <c r="B1537" s="36"/>
      <c r="C1537" s="36"/>
      <c r="D1537" s="36"/>
      <c r="E1537" s="36"/>
      <c r="F1537" s="36"/>
      <c r="G1537" s="36"/>
      <c r="H1537" s="36"/>
      <c r="I1537" s="36"/>
      <c r="J1537" s="36"/>
      <c r="K1537" s="36"/>
      <c r="L1537" s="36"/>
      <c r="M1537" s="36"/>
      <c r="N1537" s="36"/>
      <c r="O1537" s="36"/>
      <c r="P1537" s="36"/>
      <c r="Q1537" s="36"/>
      <c r="R1537" s="36"/>
      <c r="S1537" s="36"/>
      <c r="T1537" s="36"/>
      <c r="U1537" s="36"/>
      <c r="V1537" s="36"/>
      <c r="W1537" s="36"/>
      <c r="X1537" s="36"/>
    </row>
    <row r="1538" spans="1:24" x14ac:dyDescent="0.2">
      <c r="A1538" s="36"/>
      <c r="B1538" s="36"/>
      <c r="C1538" s="36"/>
      <c r="D1538" s="36"/>
      <c r="E1538" s="36"/>
      <c r="F1538" s="36"/>
      <c r="G1538" s="36"/>
      <c r="H1538" s="36"/>
      <c r="I1538" s="36"/>
      <c r="J1538" s="36"/>
      <c r="K1538" s="36"/>
      <c r="L1538" s="36"/>
      <c r="M1538" s="36"/>
      <c r="N1538" s="36"/>
      <c r="O1538" s="36"/>
      <c r="P1538" s="36"/>
      <c r="Q1538" s="36"/>
      <c r="R1538" s="36"/>
      <c r="S1538" s="36"/>
      <c r="T1538" s="36"/>
      <c r="U1538" s="36"/>
      <c r="V1538" s="36"/>
      <c r="W1538" s="36"/>
      <c r="X1538" s="36"/>
    </row>
    <row r="1539" spans="1:24" x14ac:dyDescent="0.2">
      <c r="A1539" s="36"/>
      <c r="B1539" s="36"/>
      <c r="C1539" s="36"/>
      <c r="D1539" s="36"/>
      <c r="E1539" s="36"/>
      <c r="F1539" s="36"/>
      <c r="G1539" s="36"/>
      <c r="H1539" s="36"/>
      <c r="I1539" s="36"/>
      <c r="J1539" s="36"/>
      <c r="K1539" s="36"/>
      <c r="L1539" s="36"/>
      <c r="M1539" s="36"/>
      <c r="N1539" s="36"/>
      <c r="O1539" s="36"/>
      <c r="P1539" s="36"/>
      <c r="Q1539" s="36"/>
      <c r="R1539" s="36"/>
      <c r="S1539" s="36"/>
      <c r="T1539" s="36"/>
      <c r="U1539" s="36"/>
      <c r="V1539" s="36"/>
      <c r="W1539" s="36"/>
      <c r="X1539" s="36"/>
    </row>
    <row r="1540" spans="1:24" x14ac:dyDescent="0.2">
      <c r="A1540" s="36"/>
      <c r="B1540" s="36"/>
      <c r="C1540" s="36"/>
      <c r="D1540" s="36"/>
      <c r="E1540" s="36"/>
      <c r="F1540" s="36"/>
      <c r="G1540" s="36"/>
      <c r="H1540" s="36"/>
      <c r="I1540" s="36"/>
      <c r="J1540" s="36"/>
      <c r="K1540" s="36"/>
      <c r="L1540" s="36"/>
      <c r="M1540" s="36"/>
      <c r="N1540" s="36"/>
      <c r="O1540" s="36"/>
      <c r="P1540" s="36"/>
      <c r="Q1540" s="36"/>
      <c r="R1540" s="36"/>
      <c r="S1540" s="36"/>
      <c r="T1540" s="36"/>
      <c r="U1540" s="36"/>
      <c r="V1540" s="36"/>
      <c r="W1540" s="36"/>
      <c r="X1540" s="36"/>
    </row>
    <row r="1541" spans="1:24" x14ac:dyDescent="0.2">
      <c r="A1541" s="36"/>
      <c r="B1541" s="36"/>
      <c r="C1541" s="36"/>
      <c r="D1541" s="36"/>
      <c r="E1541" s="36"/>
      <c r="F1541" s="36"/>
      <c r="G1541" s="36"/>
      <c r="H1541" s="36"/>
      <c r="I1541" s="36"/>
      <c r="J1541" s="36"/>
      <c r="K1541" s="36"/>
      <c r="L1541" s="36"/>
      <c r="M1541" s="36"/>
      <c r="N1541" s="36"/>
      <c r="O1541" s="36"/>
      <c r="P1541" s="36"/>
      <c r="Q1541" s="36"/>
      <c r="R1541" s="36"/>
      <c r="S1541" s="36"/>
      <c r="T1541" s="36"/>
      <c r="U1541" s="36"/>
      <c r="V1541" s="36"/>
      <c r="W1541" s="36"/>
      <c r="X1541" s="36"/>
    </row>
    <row r="1542" spans="1:24" x14ac:dyDescent="0.2">
      <c r="A1542" s="36"/>
      <c r="B1542" s="36"/>
      <c r="C1542" s="36"/>
      <c r="D1542" s="36"/>
      <c r="E1542" s="36"/>
      <c r="F1542" s="36"/>
      <c r="G1542" s="36"/>
      <c r="H1542" s="36"/>
      <c r="I1542" s="36"/>
      <c r="J1542" s="36"/>
      <c r="K1542" s="36"/>
      <c r="L1542" s="36"/>
      <c r="M1542" s="36"/>
      <c r="N1542" s="36"/>
      <c r="O1542" s="36"/>
      <c r="P1542" s="36"/>
      <c r="Q1542" s="36"/>
      <c r="R1542" s="36"/>
      <c r="S1542" s="36"/>
      <c r="T1542" s="36"/>
      <c r="U1542" s="36"/>
      <c r="V1542" s="36"/>
      <c r="W1542" s="36"/>
      <c r="X1542" s="36"/>
    </row>
    <row r="1543" spans="1:24" x14ac:dyDescent="0.2">
      <c r="A1543" s="36"/>
      <c r="B1543" s="36"/>
      <c r="C1543" s="36"/>
      <c r="D1543" s="36"/>
      <c r="E1543" s="36"/>
      <c r="F1543" s="36"/>
      <c r="G1543" s="36"/>
      <c r="H1543" s="36"/>
      <c r="I1543" s="36"/>
      <c r="J1543" s="36"/>
      <c r="K1543" s="36"/>
      <c r="L1543" s="36"/>
      <c r="M1543" s="36"/>
      <c r="N1543" s="36"/>
      <c r="O1543" s="36"/>
      <c r="P1543" s="36"/>
      <c r="Q1543" s="36"/>
      <c r="R1543" s="36"/>
      <c r="S1543" s="36"/>
      <c r="T1543" s="36"/>
      <c r="U1543" s="36"/>
      <c r="V1543" s="36"/>
      <c r="W1543" s="36"/>
      <c r="X1543" s="36"/>
    </row>
    <row r="1544" spans="1:24" x14ac:dyDescent="0.2">
      <c r="A1544" s="36"/>
      <c r="B1544" s="36"/>
      <c r="C1544" s="36"/>
      <c r="D1544" s="36"/>
      <c r="E1544" s="36"/>
      <c r="F1544" s="36"/>
      <c r="G1544" s="36"/>
      <c r="H1544" s="36"/>
      <c r="I1544" s="36"/>
      <c r="J1544" s="36"/>
      <c r="K1544" s="36"/>
      <c r="L1544" s="36"/>
      <c r="M1544" s="36"/>
      <c r="N1544" s="36"/>
      <c r="O1544" s="36"/>
      <c r="P1544" s="36"/>
      <c r="Q1544" s="36"/>
      <c r="R1544" s="36"/>
      <c r="S1544" s="36"/>
      <c r="T1544" s="36"/>
      <c r="U1544" s="36"/>
      <c r="V1544" s="36"/>
      <c r="W1544" s="36"/>
      <c r="X1544" s="36"/>
    </row>
    <row r="1545" spans="1:24" x14ac:dyDescent="0.2">
      <c r="A1545" s="36"/>
      <c r="B1545" s="36"/>
      <c r="C1545" s="36"/>
      <c r="D1545" s="36"/>
      <c r="E1545" s="36"/>
      <c r="F1545" s="36"/>
      <c r="G1545" s="36"/>
      <c r="H1545" s="36"/>
      <c r="I1545" s="36"/>
      <c r="J1545" s="36"/>
      <c r="K1545" s="36"/>
      <c r="L1545" s="36"/>
      <c r="M1545" s="36"/>
      <c r="N1545" s="36"/>
      <c r="O1545" s="36"/>
      <c r="P1545" s="36"/>
      <c r="Q1545" s="36"/>
      <c r="R1545" s="36"/>
      <c r="S1545" s="36"/>
      <c r="T1545" s="36"/>
      <c r="U1545" s="36"/>
      <c r="V1545" s="36"/>
      <c r="W1545" s="36"/>
      <c r="X1545" s="36"/>
    </row>
    <row r="1546" spans="1:24" x14ac:dyDescent="0.2">
      <c r="A1546" s="36"/>
      <c r="B1546" s="36"/>
      <c r="C1546" s="36"/>
      <c r="D1546" s="36"/>
      <c r="E1546" s="36"/>
      <c r="F1546" s="36"/>
      <c r="G1546" s="36"/>
      <c r="H1546" s="36"/>
      <c r="I1546" s="36"/>
      <c r="J1546" s="36"/>
      <c r="K1546" s="36"/>
      <c r="L1546" s="36"/>
      <c r="M1546" s="36"/>
      <c r="N1546" s="36"/>
      <c r="O1546" s="36"/>
      <c r="P1546" s="36"/>
      <c r="Q1546" s="36"/>
      <c r="R1546" s="36"/>
      <c r="S1546" s="36"/>
      <c r="T1546" s="36"/>
      <c r="U1546" s="36"/>
      <c r="V1546" s="36"/>
      <c r="W1546" s="36"/>
      <c r="X1546" s="36"/>
    </row>
    <row r="1547" spans="1:24" x14ac:dyDescent="0.2">
      <c r="A1547" s="36"/>
      <c r="B1547" s="36"/>
      <c r="C1547" s="36"/>
      <c r="D1547" s="36"/>
      <c r="E1547" s="36"/>
      <c r="F1547" s="36"/>
      <c r="G1547" s="36"/>
      <c r="H1547" s="36"/>
      <c r="I1547" s="36"/>
      <c r="J1547" s="36"/>
      <c r="K1547" s="36"/>
      <c r="L1547" s="36"/>
      <c r="M1547" s="36"/>
      <c r="N1547" s="36"/>
      <c r="O1547" s="36"/>
      <c r="P1547" s="36"/>
      <c r="Q1547" s="36"/>
      <c r="R1547" s="36"/>
      <c r="S1547" s="36"/>
      <c r="T1547" s="36"/>
      <c r="U1547" s="36"/>
      <c r="V1547" s="36"/>
      <c r="W1547" s="36"/>
      <c r="X1547" s="36"/>
    </row>
    <row r="1548" spans="1:24" x14ac:dyDescent="0.2">
      <c r="A1548" s="36"/>
      <c r="B1548" s="36"/>
      <c r="C1548" s="36"/>
      <c r="D1548" s="36"/>
      <c r="E1548" s="36"/>
      <c r="F1548" s="36"/>
      <c r="G1548" s="36"/>
      <c r="H1548" s="36"/>
      <c r="I1548" s="36"/>
      <c r="J1548" s="36"/>
      <c r="K1548" s="36"/>
      <c r="L1548" s="36"/>
      <c r="M1548" s="36"/>
      <c r="N1548" s="36"/>
      <c r="O1548" s="36"/>
      <c r="P1548" s="36"/>
      <c r="Q1548" s="36"/>
      <c r="R1548" s="36"/>
      <c r="S1548" s="36"/>
      <c r="T1548" s="36"/>
      <c r="U1548" s="36"/>
      <c r="V1548" s="36"/>
      <c r="W1548" s="36"/>
      <c r="X1548" s="36"/>
    </row>
    <row r="1549" spans="1:24" x14ac:dyDescent="0.2">
      <c r="A1549" s="36"/>
      <c r="B1549" s="36"/>
      <c r="C1549" s="36"/>
      <c r="D1549" s="36"/>
      <c r="E1549" s="36"/>
      <c r="F1549" s="36"/>
      <c r="G1549" s="36"/>
      <c r="H1549" s="36"/>
      <c r="I1549" s="36"/>
      <c r="J1549" s="36"/>
      <c r="K1549" s="36"/>
      <c r="L1549" s="36"/>
      <c r="M1549" s="36"/>
      <c r="N1549" s="36"/>
      <c r="O1549" s="36"/>
      <c r="P1549" s="36"/>
      <c r="Q1549" s="36"/>
      <c r="R1549" s="36"/>
      <c r="S1549" s="36"/>
      <c r="T1549" s="36"/>
      <c r="U1549" s="36"/>
      <c r="V1549" s="36"/>
      <c r="W1549" s="36"/>
      <c r="X1549" s="36"/>
    </row>
    <row r="1550" spans="1:24" x14ac:dyDescent="0.2">
      <c r="A1550" s="36"/>
      <c r="B1550" s="36"/>
      <c r="C1550" s="36"/>
      <c r="D1550" s="36"/>
      <c r="E1550" s="36"/>
      <c r="F1550" s="36"/>
      <c r="G1550" s="36"/>
      <c r="H1550" s="36"/>
      <c r="I1550" s="36"/>
      <c r="J1550" s="36"/>
      <c r="K1550" s="36"/>
      <c r="L1550" s="36"/>
      <c r="M1550" s="36"/>
      <c r="N1550" s="36"/>
      <c r="O1550" s="36"/>
      <c r="P1550" s="36"/>
      <c r="Q1550" s="36"/>
      <c r="R1550" s="36"/>
      <c r="S1550" s="36"/>
      <c r="T1550" s="36"/>
      <c r="U1550" s="36"/>
      <c r="V1550" s="36"/>
      <c r="W1550" s="36"/>
      <c r="X1550" s="36"/>
    </row>
    <row r="1551" spans="1:24" x14ac:dyDescent="0.2">
      <c r="A1551" s="36"/>
      <c r="B1551" s="36"/>
      <c r="C1551" s="36"/>
      <c r="D1551" s="36"/>
      <c r="E1551" s="36"/>
      <c r="F1551" s="36"/>
      <c r="G1551" s="36"/>
      <c r="H1551" s="36"/>
      <c r="I1551" s="36"/>
      <c r="J1551" s="36"/>
      <c r="K1551" s="36"/>
      <c r="L1551" s="36"/>
      <c r="M1551" s="36"/>
      <c r="N1551" s="36"/>
      <c r="O1551" s="36"/>
      <c r="P1551" s="36"/>
      <c r="Q1551" s="36"/>
      <c r="R1551" s="36"/>
      <c r="S1551" s="36"/>
      <c r="T1551" s="36"/>
      <c r="U1551" s="36"/>
      <c r="V1551" s="36"/>
      <c r="W1551" s="36"/>
      <c r="X1551" s="36"/>
    </row>
    <row r="1552" spans="1:24" x14ac:dyDescent="0.2">
      <c r="A1552" s="36"/>
      <c r="B1552" s="36"/>
      <c r="C1552" s="36"/>
      <c r="D1552" s="36"/>
      <c r="E1552" s="36"/>
      <c r="F1552" s="36"/>
      <c r="G1552" s="36"/>
      <c r="H1552" s="36"/>
      <c r="I1552" s="36"/>
      <c r="J1552" s="36"/>
      <c r="K1552" s="36"/>
      <c r="L1552" s="36"/>
      <c r="M1552" s="36"/>
      <c r="N1552" s="36"/>
      <c r="O1552" s="36"/>
      <c r="P1552" s="36"/>
      <c r="Q1552" s="36"/>
      <c r="R1552" s="36"/>
      <c r="S1552" s="36"/>
      <c r="T1552" s="36"/>
      <c r="U1552" s="36"/>
      <c r="V1552" s="36"/>
      <c r="W1552" s="36"/>
      <c r="X1552" s="36"/>
    </row>
    <row r="1553" spans="1:24" x14ac:dyDescent="0.2">
      <c r="A1553" s="36"/>
      <c r="B1553" s="36"/>
      <c r="C1553" s="36"/>
      <c r="D1553" s="36"/>
      <c r="E1553" s="36"/>
      <c r="F1553" s="36"/>
      <c r="G1553" s="36"/>
      <c r="H1553" s="36"/>
      <c r="I1553" s="36"/>
      <c r="J1553" s="36"/>
      <c r="K1553" s="36"/>
      <c r="L1553" s="36"/>
      <c r="M1553" s="36"/>
      <c r="N1553" s="36"/>
      <c r="O1553" s="36"/>
      <c r="P1553" s="36"/>
      <c r="Q1553" s="36"/>
      <c r="R1553" s="36"/>
      <c r="S1553" s="36"/>
      <c r="T1553" s="36"/>
      <c r="U1553" s="36"/>
      <c r="V1553" s="36"/>
      <c r="W1553" s="36"/>
      <c r="X1553" s="36"/>
    </row>
    <row r="1554" spans="1:24" x14ac:dyDescent="0.2">
      <c r="A1554" s="36"/>
      <c r="B1554" s="36"/>
      <c r="C1554" s="36"/>
      <c r="D1554" s="36"/>
      <c r="E1554" s="36"/>
      <c r="F1554" s="36"/>
      <c r="G1554" s="36"/>
      <c r="H1554" s="36"/>
      <c r="I1554" s="36"/>
      <c r="J1554" s="36"/>
      <c r="K1554" s="36"/>
      <c r="L1554" s="36"/>
      <c r="M1554" s="36"/>
      <c r="N1554" s="36"/>
      <c r="O1554" s="36"/>
      <c r="P1554" s="36"/>
      <c r="Q1554" s="36"/>
      <c r="R1554" s="36"/>
      <c r="S1554" s="36"/>
      <c r="T1554" s="36"/>
      <c r="U1554" s="36"/>
      <c r="V1554" s="36"/>
      <c r="W1554" s="36"/>
      <c r="X1554" s="36"/>
    </row>
    <row r="1555" spans="1:24" x14ac:dyDescent="0.2">
      <c r="A1555" s="36"/>
      <c r="B1555" s="36"/>
      <c r="C1555" s="36"/>
      <c r="D1555" s="36"/>
      <c r="E1555" s="36"/>
      <c r="F1555" s="36"/>
      <c r="G1555" s="36"/>
      <c r="H1555" s="36"/>
      <c r="I1555" s="36"/>
      <c r="J1555" s="36"/>
      <c r="K1555" s="36"/>
      <c r="L1555" s="36"/>
      <c r="M1555" s="36"/>
      <c r="N1555" s="36"/>
      <c r="O1555" s="36"/>
      <c r="P1555" s="36"/>
      <c r="Q1555" s="36"/>
      <c r="R1555" s="36"/>
      <c r="S1555" s="36"/>
      <c r="T1555" s="36"/>
      <c r="U1555" s="36"/>
      <c r="V1555" s="36"/>
      <c r="W1555" s="36"/>
      <c r="X1555" s="36"/>
    </row>
    <row r="1556" spans="1:24" x14ac:dyDescent="0.2">
      <c r="A1556" s="36"/>
      <c r="B1556" s="36"/>
      <c r="C1556" s="36"/>
      <c r="D1556" s="36"/>
      <c r="E1556" s="36"/>
      <c r="F1556" s="36"/>
      <c r="G1556" s="36"/>
      <c r="H1556" s="36"/>
      <c r="I1556" s="36"/>
      <c r="J1556" s="36"/>
      <c r="K1556" s="36"/>
      <c r="L1556" s="36"/>
      <c r="M1556" s="36"/>
      <c r="N1556" s="36"/>
      <c r="O1556" s="36"/>
      <c r="P1556" s="36"/>
      <c r="Q1556" s="36"/>
      <c r="R1556" s="36"/>
      <c r="S1556" s="36"/>
      <c r="T1556" s="36"/>
      <c r="U1556" s="36"/>
      <c r="V1556" s="36"/>
      <c r="W1556" s="36"/>
      <c r="X1556" s="36"/>
    </row>
    <row r="1557" spans="1:24" x14ac:dyDescent="0.2">
      <c r="A1557" s="36"/>
      <c r="B1557" s="36"/>
      <c r="C1557" s="36"/>
      <c r="D1557" s="36"/>
      <c r="E1557" s="36"/>
      <c r="F1557" s="36"/>
      <c r="G1557" s="36"/>
      <c r="H1557" s="36"/>
      <c r="I1557" s="36"/>
      <c r="J1557" s="36"/>
      <c r="K1557" s="36"/>
      <c r="L1557" s="36"/>
      <c r="M1557" s="36"/>
      <c r="N1557" s="36"/>
      <c r="O1557" s="36"/>
      <c r="P1557" s="36"/>
      <c r="Q1557" s="36"/>
      <c r="R1557" s="36"/>
      <c r="S1557" s="36"/>
      <c r="T1557" s="36"/>
      <c r="U1557" s="36"/>
      <c r="V1557" s="36"/>
      <c r="W1557" s="36"/>
      <c r="X1557" s="36"/>
    </row>
    <row r="1558" spans="1:24" x14ac:dyDescent="0.2">
      <c r="A1558" s="36"/>
      <c r="B1558" s="36"/>
      <c r="C1558" s="36"/>
      <c r="D1558" s="36"/>
      <c r="E1558" s="36"/>
      <c r="F1558" s="36"/>
      <c r="G1558" s="36"/>
      <c r="H1558" s="36"/>
      <c r="I1558" s="36"/>
      <c r="J1558" s="36"/>
      <c r="K1558" s="36"/>
      <c r="L1558" s="36"/>
      <c r="M1558" s="36"/>
      <c r="N1558" s="36"/>
      <c r="O1558" s="36"/>
      <c r="P1558" s="36"/>
      <c r="Q1558" s="36"/>
      <c r="R1558" s="36"/>
      <c r="S1558" s="36"/>
      <c r="T1558" s="36"/>
      <c r="U1558" s="36"/>
      <c r="V1558" s="36"/>
      <c r="W1558" s="36"/>
      <c r="X1558" s="36"/>
    </row>
    <row r="1559" spans="1:24" x14ac:dyDescent="0.2">
      <c r="A1559" s="36"/>
      <c r="B1559" s="36"/>
      <c r="C1559" s="36"/>
      <c r="D1559" s="36"/>
      <c r="E1559" s="36"/>
      <c r="F1559" s="36"/>
      <c r="G1559" s="36"/>
      <c r="H1559" s="36"/>
      <c r="I1559" s="36"/>
      <c r="J1559" s="36"/>
      <c r="K1559" s="36"/>
      <c r="L1559" s="36"/>
      <c r="M1559" s="36"/>
      <c r="N1559" s="36"/>
      <c r="O1559" s="36"/>
      <c r="P1559" s="36"/>
      <c r="Q1559" s="36"/>
      <c r="R1559" s="36"/>
      <c r="S1559" s="36"/>
      <c r="T1559" s="36"/>
      <c r="U1559" s="36"/>
      <c r="V1559" s="36"/>
      <c r="W1559" s="36"/>
      <c r="X1559" s="36"/>
    </row>
    <row r="1560" spans="1:24" x14ac:dyDescent="0.2">
      <c r="A1560" s="36"/>
      <c r="B1560" s="36"/>
      <c r="C1560" s="36"/>
      <c r="D1560" s="36"/>
      <c r="E1560" s="36"/>
      <c r="F1560" s="36"/>
      <c r="G1560" s="36"/>
      <c r="H1560" s="36"/>
      <c r="I1560" s="36"/>
      <c r="J1560" s="36"/>
      <c r="K1560" s="36"/>
      <c r="L1560" s="36"/>
      <c r="M1560" s="36"/>
      <c r="N1560" s="36"/>
      <c r="O1560" s="36"/>
      <c r="P1560" s="36"/>
      <c r="Q1560" s="36"/>
      <c r="R1560" s="36"/>
      <c r="S1560" s="36"/>
      <c r="T1560" s="36"/>
      <c r="U1560" s="36"/>
      <c r="V1560" s="36"/>
      <c r="W1560" s="36"/>
      <c r="X1560" s="36"/>
    </row>
    <row r="1561" spans="1:24" x14ac:dyDescent="0.2">
      <c r="A1561" s="36"/>
      <c r="B1561" s="36"/>
      <c r="C1561" s="36"/>
      <c r="D1561" s="36"/>
      <c r="E1561" s="36"/>
      <c r="F1561" s="36"/>
      <c r="G1561" s="36"/>
      <c r="H1561" s="36"/>
      <c r="I1561" s="36"/>
      <c r="J1561" s="36"/>
      <c r="K1561" s="36"/>
      <c r="L1561" s="36"/>
      <c r="M1561" s="36"/>
      <c r="N1561" s="36"/>
      <c r="O1561" s="36"/>
      <c r="P1561" s="36"/>
      <c r="Q1561" s="36"/>
      <c r="R1561" s="36"/>
      <c r="S1561" s="36"/>
      <c r="T1561" s="36"/>
      <c r="U1561" s="36"/>
      <c r="V1561" s="36"/>
      <c r="W1561" s="36"/>
      <c r="X1561" s="36"/>
    </row>
    <row r="1562" spans="1:24" x14ac:dyDescent="0.2">
      <c r="A1562" s="36"/>
      <c r="B1562" s="36"/>
      <c r="C1562" s="36"/>
      <c r="D1562" s="36"/>
      <c r="E1562" s="36"/>
      <c r="F1562" s="36"/>
      <c r="G1562" s="36"/>
      <c r="H1562" s="36"/>
      <c r="I1562" s="36"/>
      <c r="J1562" s="36"/>
      <c r="K1562" s="36"/>
      <c r="L1562" s="36"/>
      <c r="M1562" s="36"/>
      <c r="N1562" s="36"/>
      <c r="O1562" s="36"/>
      <c r="P1562" s="36"/>
      <c r="Q1562" s="36"/>
      <c r="R1562" s="36"/>
      <c r="S1562" s="36"/>
      <c r="T1562" s="36"/>
      <c r="U1562" s="36"/>
      <c r="V1562" s="36"/>
      <c r="W1562" s="36"/>
      <c r="X1562" s="36"/>
    </row>
    <row r="1563" spans="1:24" x14ac:dyDescent="0.2">
      <c r="A1563" s="36"/>
      <c r="B1563" s="36"/>
      <c r="C1563" s="36"/>
      <c r="D1563" s="36"/>
      <c r="E1563" s="36"/>
      <c r="F1563" s="36"/>
      <c r="G1563" s="36"/>
      <c r="H1563" s="36"/>
      <c r="I1563" s="36"/>
      <c r="J1563" s="36"/>
      <c r="K1563" s="36"/>
      <c r="L1563" s="36"/>
      <c r="M1563" s="36"/>
      <c r="N1563" s="36"/>
      <c r="O1563" s="36"/>
      <c r="P1563" s="36"/>
      <c r="Q1563" s="36"/>
      <c r="R1563" s="36"/>
      <c r="S1563" s="36"/>
      <c r="T1563" s="36"/>
      <c r="U1563" s="36"/>
      <c r="V1563" s="36"/>
      <c r="W1563" s="36"/>
      <c r="X1563" s="36"/>
    </row>
    <row r="1564" spans="1:24" x14ac:dyDescent="0.2">
      <c r="A1564" s="36"/>
      <c r="B1564" s="36"/>
      <c r="C1564" s="36"/>
      <c r="D1564" s="36"/>
      <c r="E1564" s="36"/>
      <c r="F1564" s="36"/>
      <c r="G1564" s="36"/>
      <c r="H1564" s="36"/>
      <c r="I1564" s="36"/>
      <c r="J1564" s="36"/>
      <c r="K1564" s="36"/>
      <c r="L1564" s="36"/>
      <c r="M1564" s="36"/>
      <c r="N1564" s="36"/>
      <c r="O1564" s="36"/>
      <c r="P1564" s="36"/>
      <c r="Q1564" s="36"/>
      <c r="R1564" s="36"/>
      <c r="S1564" s="36"/>
      <c r="T1564" s="36"/>
      <c r="U1564" s="36"/>
      <c r="V1564" s="36"/>
      <c r="W1564" s="36"/>
      <c r="X1564" s="36"/>
    </row>
    <row r="1565" spans="1:24" x14ac:dyDescent="0.2">
      <c r="A1565" s="36"/>
      <c r="B1565" s="36"/>
      <c r="C1565" s="36"/>
      <c r="D1565" s="36"/>
      <c r="E1565" s="36"/>
      <c r="F1565" s="36"/>
      <c r="G1565" s="36"/>
      <c r="H1565" s="36"/>
      <c r="I1565" s="36"/>
      <c r="J1565" s="36"/>
      <c r="K1565" s="36"/>
      <c r="L1565" s="36"/>
      <c r="M1565" s="36"/>
      <c r="N1565" s="36"/>
      <c r="O1565" s="36"/>
      <c r="P1565" s="36"/>
      <c r="Q1565" s="36"/>
      <c r="R1565" s="36"/>
      <c r="S1565" s="36"/>
      <c r="T1565" s="36"/>
      <c r="U1565" s="36"/>
      <c r="V1565" s="36"/>
      <c r="W1565" s="36"/>
      <c r="X1565" s="36"/>
    </row>
    <row r="1566" spans="1:24" x14ac:dyDescent="0.2">
      <c r="A1566" s="36"/>
      <c r="B1566" s="36"/>
      <c r="C1566" s="36"/>
      <c r="D1566" s="36"/>
      <c r="E1566" s="36"/>
      <c r="F1566" s="36"/>
      <c r="G1566" s="36"/>
      <c r="H1566" s="36"/>
      <c r="I1566" s="36"/>
      <c r="J1566" s="36"/>
      <c r="K1566" s="36"/>
      <c r="L1566" s="36"/>
      <c r="M1566" s="36"/>
      <c r="N1566" s="36"/>
      <c r="O1566" s="36"/>
      <c r="P1566" s="36"/>
      <c r="Q1566" s="36"/>
      <c r="R1566" s="36"/>
      <c r="S1566" s="36"/>
      <c r="T1566" s="36"/>
      <c r="U1566" s="36"/>
      <c r="V1566" s="36"/>
      <c r="W1566" s="36"/>
      <c r="X1566" s="36"/>
    </row>
    <row r="1567" spans="1:24" x14ac:dyDescent="0.2">
      <c r="A1567" s="36"/>
      <c r="B1567" s="36"/>
      <c r="C1567" s="36"/>
      <c r="D1567" s="36"/>
      <c r="E1567" s="36"/>
      <c r="F1567" s="36"/>
      <c r="G1567" s="36"/>
      <c r="H1567" s="36"/>
      <c r="I1567" s="36"/>
      <c r="J1567" s="36"/>
      <c r="K1567" s="36"/>
      <c r="L1567" s="36"/>
      <c r="M1567" s="36"/>
      <c r="N1567" s="36"/>
      <c r="O1567" s="36"/>
      <c r="P1567" s="36"/>
      <c r="Q1567" s="36"/>
      <c r="R1567" s="36"/>
      <c r="S1567" s="36"/>
      <c r="T1567" s="36"/>
      <c r="U1567" s="36"/>
      <c r="V1567" s="36"/>
      <c r="W1567" s="36"/>
      <c r="X1567" s="36"/>
    </row>
    <row r="1568" spans="1:24" x14ac:dyDescent="0.2">
      <c r="A1568" s="36"/>
      <c r="B1568" s="36"/>
      <c r="C1568" s="36"/>
      <c r="D1568" s="36"/>
      <c r="E1568" s="36"/>
      <c r="F1568" s="36"/>
      <c r="G1568" s="36"/>
      <c r="H1568" s="36"/>
      <c r="I1568" s="36"/>
      <c r="J1568" s="36"/>
      <c r="K1568" s="36"/>
      <c r="L1568" s="36"/>
      <c r="M1568" s="36"/>
      <c r="N1568" s="36"/>
      <c r="O1568" s="36"/>
      <c r="P1568" s="36"/>
      <c r="Q1568" s="36"/>
      <c r="R1568" s="36"/>
      <c r="S1568" s="36"/>
      <c r="T1568" s="36"/>
      <c r="U1568" s="36"/>
      <c r="V1568" s="36"/>
      <c r="W1568" s="36"/>
      <c r="X1568" s="36"/>
    </row>
    <row r="1569" spans="1:24" x14ac:dyDescent="0.2">
      <c r="A1569" s="36"/>
      <c r="B1569" s="36"/>
      <c r="C1569" s="36"/>
      <c r="D1569" s="36"/>
      <c r="E1569" s="36"/>
      <c r="F1569" s="36"/>
      <c r="G1569" s="36"/>
      <c r="H1569" s="36"/>
      <c r="I1569" s="36"/>
      <c r="J1569" s="36"/>
      <c r="K1569" s="36"/>
      <c r="L1569" s="36"/>
      <c r="M1569" s="36"/>
      <c r="N1569" s="36"/>
      <c r="O1569" s="36"/>
      <c r="P1569" s="36"/>
      <c r="Q1569" s="36"/>
      <c r="R1569" s="36"/>
      <c r="S1569" s="36"/>
      <c r="T1569" s="36"/>
      <c r="U1569" s="36"/>
      <c r="V1569" s="36"/>
      <c r="W1569" s="36"/>
      <c r="X1569" s="36"/>
    </row>
    <row r="1570" spans="1:24" x14ac:dyDescent="0.2">
      <c r="A1570" s="36"/>
      <c r="B1570" s="36"/>
      <c r="C1570" s="36"/>
      <c r="D1570" s="36"/>
      <c r="E1570" s="36"/>
      <c r="F1570" s="36"/>
      <c r="G1570" s="36"/>
      <c r="H1570" s="36"/>
      <c r="I1570" s="36"/>
      <c r="J1570" s="36"/>
      <c r="K1570" s="36"/>
      <c r="L1570" s="36"/>
      <c r="M1570" s="36"/>
      <c r="N1570" s="36"/>
      <c r="O1570" s="36"/>
      <c r="P1570" s="36"/>
      <c r="Q1570" s="36"/>
      <c r="R1570" s="36"/>
      <c r="S1570" s="36"/>
      <c r="T1570" s="36"/>
      <c r="U1570" s="36"/>
      <c r="V1570" s="36"/>
      <c r="W1570" s="36"/>
      <c r="X1570" s="36"/>
    </row>
    <row r="1571" spans="1:24" x14ac:dyDescent="0.2">
      <c r="A1571" s="36"/>
      <c r="B1571" s="36"/>
      <c r="C1571" s="36"/>
      <c r="D1571" s="36"/>
      <c r="E1571" s="36"/>
      <c r="F1571" s="36"/>
      <c r="G1571" s="36"/>
      <c r="H1571" s="36"/>
      <c r="I1571" s="36"/>
      <c r="J1571" s="36"/>
      <c r="K1571" s="36"/>
      <c r="L1571" s="36"/>
      <c r="M1571" s="36"/>
      <c r="N1571" s="36"/>
      <c r="O1571" s="36"/>
      <c r="P1571" s="36"/>
      <c r="Q1571" s="36"/>
      <c r="R1571" s="36"/>
      <c r="S1571" s="36"/>
      <c r="T1571" s="36"/>
      <c r="U1571" s="36"/>
      <c r="V1571" s="36"/>
      <c r="W1571" s="36"/>
      <c r="X1571" s="36"/>
    </row>
    <row r="1572" spans="1:24" x14ac:dyDescent="0.2">
      <c r="A1572" s="36"/>
      <c r="B1572" s="36"/>
      <c r="C1572" s="36"/>
      <c r="D1572" s="36"/>
      <c r="E1572" s="36"/>
      <c r="F1572" s="36"/>
      <c r="G1572" s="36"/>
      <c r="H1572" s="36"/>
      <c r="I1572" s="36"/>
      <c r="J1572" s="36"/>
      <c r="K1572" s="36"/>
      <c r="L1572" s="36"/>
      <c r="M1572" s="36"/>
      <c r="N1572" s="36"/>
      <c r="O1572" s="36"/>
      <c r="P1572" s="36"/>
      <c r="Q1572" s="36"/>
      <c r="R1572" s="36"/>
      <c r="S1572" s="36"/>
      <c r="T1572" s="36"/>
      <c r="U1572" s="36"/>
      <c r="V1572" s="36"/>
      <c r="W1572" s="36"/>
      <c r="X1572" s="36"/>
    </row>
    <row r="1573" spans="1:24" x14ac:dyDescent="0.2">
      <c r="A1573" s="36"/>
      <c r="B1573" s="36"/>
      <c r="C1573" s="36"/>
      <c r="D1573" s="36"/>
      <c r="E1573" s="36"/>
      <c r="F1573" s="36"/>
      <c r="G1573" s="36"/>
      <c r="H1573" s="36"/>
      <c r="I1573" s="36"/>
      <c r="J1573" s="36"/>
      <c r="K1573" s="36"/>
      <c r="L1573" s="36"/>
      <c r="M1573" s="36"/>
      <c r="N1573" s="36"/>
      <c r="O1573" s="36"/>
      <c r="P1573" s="36"/>
      <c r="Q1573" s="36"/>
      <c r="R1573" s="36"/>
      <c r="S1573" s="36"/>
      <c r="T1573" s="36"/>
      <c r="U1573" s="36"/>
      <c r="V1573" s="36"/>
      <c r="W1573" s="36"/>
      <c r="X1573" s="36"/>
    </row>
    <row r="1574" spans="1:24" x14ac:dyDescent="0.2">
      <c r="A1574" s="36"/>
      <c r="B1574" s="36"/>
      <c r="C1574" s="36"/>
      <c r="D1574" s="36"/>
      <c r="E1574" s="36"/>
      <c r="F1574" s="36"/>
      <c r="G1574" s="36"/>
      <c r="H1574" s="36"/>
      <c r="I1574" s="36"/>
      <c r="J1574" s="36"/>
      <c r="K1574" s="36"/>
      <c r="L1574" s="36"/>
      <c r="M1574" s="36"/>
      <c r="N1574" s="36"/>
      <c r="O1574" s="36"/>
      <c r="P1574" s="36"/>
      <c r="Q1574" s="36"/>
      <c r="R1574" s="36"/>
      <c r="S1574" s="36"/>
      <c r="T1574" s="36"/>
      <c r="U1574" s="36"/>
      <c r="V1574" s="36"/>
      <c r="W1574" s="36"/>
      <c r="X1574" s="36"/>
    </row>
    <row r="1575" spans="1:24" x14ac:dyDescent="0.2">
      <c r="A1575" s="36"/>
      <c r="B1575" s="36"/>
      <c r="C1575" s="36"/>
      <c r="D1575" s="36"/>
      <c r="E1575" s="36"/>
      <c r="F1575" s="36"/>
      <c r="G1575" s="36"/>
      <c r="H1575" s="36"/>
      <c r="I1575" s="36"/>
      <c r="J1575" s="36"/>
      <c r="K1575" s="36"/>
      <c r="L1575" s="36"/>
      <c r="M1575" s="36"/>
      <c r="N1575" s="36"/>
      <c r="O1575" s="36"/>
      <c r="P1575" s="36"/>
      <c r="Q1575" s="36"/>
      <c r="R1575" s="36"/>
      <c r="S1575" s="36"/>
      <c r="T1575" s="36"/>
      <c r="U1575" s="36"/>
      <c r="V1575" s="36"/>
      <c r="W1575" s="36"/>
      <c r="X1575" s="36"/>
    </row>
    <row r="1576" spans="1:24" x14ac:dyDescent="0.2">
      <c r="A1576" s="36"/>
      <c r="B1576" s="36"/>
      <c r="C1576" s="36"/>
      <c r="D1576" s="36"/>
      <c r="E1576" s="36"/>
      <c r="F1576" s="36"/>
      <c r="G1576" s="36"/>
      <c r="H1576" s="36"/>
      <c r="I1576" s="36"/>
      <c r="J1576" s="36"/>
      <c r="K1576" s="36"/>
      <c r="L1576" s="36"/>
      <c r="M1576" s="36"/>
      <c r="N1576" s="36"/>
      <c r="O1576" s="36"/>
      <c r="P1576" s="36"/>
      <c r="Q1576" s="36"/>
      <c r="R1576" s="36"/>
      <c r="S1576" s="36"/>
      <c r="T1576" s="36"/>
      <c r="U1576" s="36"/>
      <c r="V1576" s="36"/>
      <c r="W1576" s="36"/>
      <c r="X1576" s="36"/>
    </row>
    <row r="1577" spans="1:24" x14ac:dyDescent="0.2">
      <c r="A1577" s="36"/>
      <c r="B1577" s="36"/>
      <c r="C1577" s="36"/>
      <c r="D1577" s="36"/>
      <c r="E1577" s="36"/>
      <c r="F1577" s="36"/>
      <c r="G1577" s="36"/>
      <c r="H1577" s="36"/>
      <c r="I1577" s="36"/>
      <c r="J1577" s="36"/>
      <c r="K1577" s="36"/>
      <c r="L1577" s="36"/>
      <c r="M1577" s="36"/>
      <c r="N1577" s="36"/>
      <c r="O1577" s="36"/>
      <c r="P1577" s="36"/>
      <c r="Q1577" s="36"/>
      <c r="R1577" s="36"/>
      <c r="S1577" s="36"/>
      <c r="T1577" s="36"/>
      <c r="U1577" s="36"/>
      <c r="V1577" s="36"/>
      <c r="W1577" s="36"/>
      <c r="X1577" s="36"/>
    </row>
    <row r="1578" spans="1:24" x14ac:dyDescent="0.2">
      <c r="A1578" s="36"/>
      <c r="B1578" s="36"/>
      <c r="C1578" s="36"/>
      <c r="D1578" s="36"/>
      <c r="E1578" s="36"/>
      <c r="F1578" s="36"/>
      <c r="G1578" s="36"/>
      <c r="H1578" s="36"/>
      <c r="I1578" s="36"/>
      <c r="J1578" s="36"/>
      <c r="K1578" s="36"/>
      <c r="L1578" s="36"/>
      <c r="M1578" s="36"/>
      <c r="N1578" s="36"/>
      <c r="O1578" s="36"/>
      <c r="P1578" s="36"/>
      <c r="Q1578" s="36"/>
      <c r="R1578" s="36"/>
      <c r="S1578" s="36"/>
      <c r="T1578" s="36"/>
      <c r="U1578" s="36"/>
      <c r="V1578" s="36"/>
      <c r="W1578" s="36"/>
      <c r="X1578" s="36"/>
    </row>
    <row r="1579" spans="1:24" x14ac:dyDescent="0.2">
      <c r="A1579" s="36"/>
      <c r="B1579" s="36"/>
      <c r="C1579" s="36"/>
      <c r="D1579" s="36"/>
      <c r="E1579" s="36"/>
      <c r="F1579" s="36"/>
      <c r="G1579" s="36"/>
      <c r="H1579" s="36"/>
      <c r="I1579" s="36"/>
      <c r="J1579" s="36"/>
      <c r="K1579" s="36"/>
      <c r="L1579" s="36"/>
      <c r="M1579" s="36"/>
      <c r="N1579" s="36"/>
      <c r="O1579" s="36"/>
      <c r="P1579" s="36"/>
      <c r="Q1579" s="36"/>
      <c r="R1579" s="36"/>
      <c r="S1579" s="36"/>
      <c r="T1579" s="36"/>
      <c r="U1579" s="36"/>
      <c r="V1579" s="36"/>
      <c r="W1579" s="36"/>
      <c r="X1579" s="36"/>
    </row>
    <row r="1580" spans="1:24" x14ac:dyDescent="0.2">
      <c r="A1580" s="36"/>
      <c r="B1580" s="36"/>
      <c r="C1580" s="36"/>
      <c r="D1580" s="36"/>
      <c r="E1580" s="36"/>
      <c r="F1580" s="36"/>
      <c r="G1580" s="36"/>
      <c r="H1580" s="36"/>
      <c r="I1580" s="36"/>
      <c r="J1580" s="36"/>
      <c r="K1580" s="36"/>
      <c r="L1580" s="36"/>
      <c r="M1580" s="36"/>
      <c r="N1580" s="36"/>
      <c r="O1580" s="36"/>
      <c r="P1580" s="36"/>
      <c r="Q1580" s="36"/>
      <c r="R1580" s="36"/>
      <c r="S1580" s="36"/>
      <c r="T1580" s="36"/>
      <c r="U1580" s="36"/>
      <c r="V1580" s="36"/>
      <c r="W1580" s="36"/>
      <c r="X1580" s="36"/>
    </row>
    <row r="1581" spans="1:24" x14ac:dyDescent="0.2">
      <c r="A1581" s="36"/>
      <c r="B1581" s="36"/>
      <c r="C1581" s="36"/>
      <c r="D1581" s="36"/>
      <c r="E1581" s="36"/>
      <c r="F1581" s="36"/>
      <c r="G1581" s="36"/>
      <c r="H1581" s="36"/>
      <c r="I1581" s="36"/>
      <c r="J1581" s="36"/>
      <c r="K1581" s="36"/>
      <c r="L1581" s="36"/>
      <c r="M1581" s="36"/>
      <c r="N1581" s="36"/>
      <c r="O1581" s="36"/>
      <c r="P1581" s="36"/>
      <c r="Q1581" s="36"/>
      <c r="R1581" s="36"/>
      <c r="S1581" s="36"/>
      <c r="T1581" s="36"/>
      <c r="U1581" s="36"/>
      <c r="V1581" s="36"/>
      <c r="W1581" s="36"/>
      <c r="X1581" s="36"/>
    </row>
    <row r="1582" spans="1:24" x14ac:dyDescent="0.2">
      <c r="A1582" s="36"/>
      <c r="B1582" s="36"/>
      <c r="C1582" s="36"/>
      <c r="D1582" s="36"/>
      <c r="E1582" s="36"/>
      <c r="F1582" s="36"/>
      <c r="G1582" s="36"/>
      <c r="H1582" s="36"/>
      <c r="I1582" s="36"/>
      <c r="J1582" s="36"/>
      <c r="K1582" s="36"/>
      <c r="L1582" s="36"/>
      <c r="M1582" s="36"/>
      <c r="N1582" s="36"/>
      <c r="O1582" s="36"/>
      <c r="P1582" s="36"/>
      <c r="Q1582" s="36"/>
      <c r="R1582" s="36"/>
      <c r="S1582" s="36"/>
      <c r="T1582" s="36"/>
      <c r="U1582" s="36"/>
      <c r="V1582" s="36"/>
      <c r="W1582" s="36"/>
      <c r="X1582" s="36"/>
    </row>
    <row r="1583" spans="1:24" x14ac:dyDescent="0.2">
      <c r="A1583" s="36"/>
      <c r="B1583" s="36"/>
      <c r="C1583" s="36"/>
      <c r="D1583" s="36"/>
      <c r="E1583" s="36"/>
      <c r="F1583" s="36"/>
      <c r="G1583" s="36"/>
      <c r="H1583" s="36"/>
      <c r="I1583" s="36"/>
      <c r="J1583" s="36"/>
      <c r="K1583" s="36"/>
      <c r="L1583" s="36"/>
      <c r="M1583" s="36"/>
      <c r="N1583" s="36"/>
      <c r="O1583" s="36"/>
      <c r="P1583" s="36"/>
      <c r="Q1583" s="36"/>
      <c r="R1583" s="36"/>
      <c r="S1583" s="36"/>
      <c r="T1583" s="36"/>
      <c r="U1583" s="36"/>
      <c r="V1583" s="36"/>
      <c r="W1583" s="36"/>
      <c r="X1583" s="36"/>
    </row>
    <row r="1584" spans="1:24" x14ac:dyDescent="0.2">
      <c r="A1584" s="36"/>
      <c r="B1584" s="36"/>
      <c r="C1584" s="36"/>
      <c r="D1584" s="36"/>
      <c r="E1584" s="36"/>
      <c r="F1584" s="36"/>
      <c r="G1584" s="36"/>
      <c r="H1584" s="36"/>
      <c r="I1584" s="36"/>
      <c r="J1584" s="36"/>
      <c r="K1584" s="36"/>
      <c r="L1584" s="36"/>
      <c r="M1584" s="36"/>
      <c r="N1584" s="36"/>
      <c r="O1584" s="36"/>
      <c r="P1584" s="36"/>
      <c r="Q1584" s="36"/>
      <c r="R1584" s="36"/>
      <c r="S1584" s="36"/>
      <c r="T1584" s="36"/>
      <c r="U1584" s="36"/>
      <c r="V1584" s="36"/>
      <c r="W1584" s="36"/>
      <c r="X1584" s="36"/>
    </row>
    <row r="1585" spans="1:24" x14ac:dyDescent="0.2">
      <c r="A1585" s="36"/>
      <c r="B1585" s="36"/>
      <c r="C1585" s="36"/>
      <c r="D1585" s="36"/>
      <c r="E1585" s="36"/>
      <c r="F1585" s="36"/>
      <c r="G1585" s="36"/>
      <c r="H1585" s="36"/>
      <c r="I1585" s="36"/>
      <c r="J1585" s="36"/>
      <c r="K1585" s="36"/>
      <c r="L1585" s="36"/>
      <c r="M1585" s="36"/>
      <c r="N1585" s="36"/>
      <c r="O1585" s="36"/>
      <c r="P1585" s="36"/>
      <c r="Q1585" s="36"/>
      <c r="R1585" s="36"/>
      <c r="S1585" s="36"/>
      <c r="T1585" s="36"/>
      <c r="U1585" s="36"/>
      <c r="V1585" s="36"/>
      <c r="W1585" s="36"/>
      <c r="X1585" s="36"/>
    </row>
    <row r="1586" spans="1:24" x14ac:dyDescent="0.2">
      <c r="A1586" s="36"/>
      <c r="B1586" s="36"/>
      <c r="C1586" s="36"/>
      <c r="D1586" s="36"/>
      <c r="E1586" s="36"/>
      <c r="F1586" s="36"/>
      <c r="G1586" s="36"/>
      <c r="H1586" s="36"/>
      <c r="I1586" s="36"/>
      <c r="J1586" s="36"/>
      <c r="K1586" s="36"/>
      <c r="L1586" s="36"/>
      <c r="M1586" s="36"/>
      <c r="N1586" s="36"/>
      <c r="O1586" s="36"/>
      <c r="P1586" s="36"/>
      <c r="Q1586" s="36"/>
      <c r="R1586" s="36"/>
      <c r="S1586" s="36"/>
      <c r="T1586" s="36"/>
      <c r="U1586" s="36"/>
      <c r="V1586" s="36"/>
      <c r="W1586" s="36"/>
      <c r="X1586" s="36"/>
    </row>
    <row r="1587" spans="1:24" x14ac:dyDescent="0.2">
      <c r="A1587" s="36"/>
      <c r="B1587" s="36"/>
      <c r="C1587" s="36"/>
      <c r="D1587" s="36"/>
      <c r="E1587" s="36"/>
      <c r="F1587" s="36"/>
      <c r="G1587" s="36"/>
      <c r="H1587" s="36"/>
      <c r="I1587" s="36"/>
      <c r="J1587" s="36"/>
      <c r="K1587" s="36"/>
      <c r="L1587" s="36"/>
      <c r="M1587" s="36"/>
      <c r="N1587" s="36"/>
      <c r="O1587" s="36"/>
      <c r="P1587" s="36"/>
      <c r="Q1587" s="36"/>
      <c r="R1587" s="36"/>
      <c r="S1587" s="36"/>
      <c r="T1587" s="36"/>
      <c r="U1587" s="36"/>
      <c r="V1587" s="36"/>
      <c r="W1587" s="36"/>
      <c r="X1587" s="36"/>
    </row>
    <row r="1588" spans="1:24" x14ac:dyDescent="0.2">
      <c r="A1588" s="36"/>
      <c r="B1588" s="36"/>
      <c r="C1588" s="36"/>
      <c r="D1588" s="36"/>
      <c r="E1588" s="36"/>
      <c r="F1588" s="36"/>
      <c r="G1588" s="36"/>
      <c r="H1588" s="36"/>
      <c r="I1588" s="36"/>
      <c r="J1588" s="36"/>
      <c r="K1588" s="36"/>
      <c r="L1588" s="36"/>
      <c r="M1588" s="36"/>
      <c r="N1588" s="36"/>
      <c r="O1588" s="36"/>
      <c r="P1588" s="36"/>
      <c r="Q1588" s="36"/>
      <c r="R1588" s="36"/>
      <c r="S1588" s="36"/>
      <c r="T1588" s="36"/>
      <c r="U1588" s="36"/>
      <c r="V1588" s="36"/>
      <c r="W1588" s="36"/>
      <c r="X1588" s="36"/>
    </row>
    <row r="1589" spans="1:24" x14ac:dyDescent="0.2">
      <c r="A1589" s="36"/>
      <c r="B1589" s="36"/>
      <c r="C1589" s="36"/>
      <c r="D1589" s="36"/>
      <c r="E1589" s="36"/>
      <c r="F1589" s="36"/>
      <c r="G1589" s="36"/>
      <c r="H1589" s="36"/>
      <c r="I1589" s="36"/>
      <c r="J1589" s="36"/>
      <c r="K1589" s="36"/>
      <c r="L1589" s="36"/>
      <c r="M1589" s="36"/>
      <c r="N1589" s="36"/>
      <c r="O1589" s="36"/>
      <c r="P1589" s="36"/>
      <c r="Q1589" s="36"/>
      <c r="R1589" s="36"/>
      <c r="S1589" s="36"/>
      <c r="T1589" s="36"/>
      <c r="U1589" s="36"/>
      <c r="V1589" s="36"/>
      <c r="W1589" s="36"/>
      <c r="X1589" s="36"/>
    </row>
    <row r="1590" spans="1:24" x14ac:dyDescent="0.2">
      <c r="A1590" s="36"/>
      <c r="B1590" s="36"/>
      <c r="C1590" s="36"/>
      <c r="D1590" s="36"/>
      <c r="E1590" s="36"/>
      <c r="F1590" s="36"/>
      <c r="G1590" s="36"/>
      <c r="H1590" s="36"/>
      <c r="I1590" s="36"/>
      <c r="J1590" s="36"/>
      <c r="K1590" s="36"/>
      <c r="L1590" s="36"/>
      <c r="M1590" s="36"/>
      <c r="N1590" s="36"/>
      <c r="O1590" s="36"/>
      <c r="P1590" s="36"/>
      <c r="Q1590" s="36"/>
      <c r="R1590" s="36"/>
      <c r="S1590" s="36"/>
      <c r="T1590" s="36"/>
      <c r="U1590" s="36"/>
      <c r="V1590" s="36"/>
      <c r="W1590" s="36"/>
      <c r="X1590" s="36"/>
    </row>
    <row r="1591" spans="1:24" x14ac:dyDescent="0.2">
      <c r="A1591" s="36"/>
      <c r="B1591" s="36"/>
      <c r="C1591" s="36"/>
      <c r="D1591" s="36"/>
      <c r="E1591" s="36"/>
      <c r="F1591" s="36"/>
      <c r="G1591" s="36"/>
      <c r="H1591" s="36"/>
      <c r="I1591" s="36"/>
      <c r="J1591" s="36"/>
      <c r="K1591" s="36"/>
      <c r="L1591" s="36"/>
      <c r="M1591" s="36"/>
      <c r="N1591" s="36"/>
      <c r="O1591" s="36"/>
      <c r="P1591" s="36"/>
      <c r="Q1591" s="36"/>
      <c r="R1591" s="36"/>
      <c r="S1591" s="36"/>
      <c r="T1591" s="36"/>
      <c r="U1591" s="36"/>
      <c r="V1591" s="36"/>
      <c r="W1591" s="36"/>
      <c r="X1591" s="36"/>
    </row>
    <row r="1592" spans="1:24" x14ac:dyDescent="0.2">
      <c r="A1592" s="36"/>
      <c r="B1592" s="36"/>
      <c r="C1592" s="36"/>
      <c r="D1592" s="36"/>
      <c r="E1592" s="36"/>
      <c r="F1592" s="36"/>
      <c r="G1592" s="36"/>
      <c r="H1592" s="36"/>
      <c r="I1592" s="36"/>
      <c r="J1592" s="36"/>
      <c r="K1592" s="36"/>
      <c r="L1592" s="36"/>
      <c r="M1592" s="36"/>
      <c r="N1592" s="36"/>
      <c r="O1592" s="36"/>
      <c r="P1592" s="36"/>
      <c r="Q1592" s="36"/>
      <c r="R1592" s="36"/>
      <c r="S1592" s="36"/>
      <c r="T1592" s="36"/>
      <c r="U1592" s="36"/>
      <c r="V1592" s="36"/>
      <c r="W1592" s="36"/>
      <c r="X1592" s="36"/>
    </row>
    <row r="1593" spans="1:24" x14ac:dyDescent="0.2">
      <c r="A1593" s="36"/>
      <c r="B1593" s="36"/>
      <c r="C1593" s="36"/>
      <c r="D1593" s="36"/>
      <c r="E1593" s="36"/>
      <c r="F1593" s="36"/>
      <c r="G1593" s="36"/>
      <c r="H1593" s="36"/>
      <c r="I1593" s="36"/>
      <c r="J1593" s="36"/>
      <c r="K1593" s="36"/>
      <c r="L1593" s="36"/>
      <c r="M1593" s="36"/>
      <c r="N1593" s="36"/>
      <c r="O1593" s="36"/>
      <c r="P1593" s="36"/>
      <c r="Q1593" s="36"/>
      <c r="R1593" s="36"/>
      <c r="S1593" s="36"/>
      <c r="T1593" s="36"/>
      <c r="U1593" s="36"/>
      <c r="V1593" s="36"/>
      <c r="W1593" s="36"/>
      <c r="X1593" s="36"/>
    </row>
    <row r="1594" spans="1:24" x14ac:dyDescent="0.2">
      <c r="A1594" s="36"/>
      <c r="B1594" s="36"/>
      <c r="C1594" s="36"/>
      <c r="D1594" s="36"/>
      <c r="E1594" s="36"/>
      <c r="F1594" s="36"/>
      <c r="G1594" s="36"/>
      <c r="H1594" s="36"/>
      <c r="I1594" s="36"/>
      <c r="J1594" s="36"/>
      <c r="K1594" s="36"/>
      <c r="L1594" s="36"/>
      <c r="M1594" s="36"/>
      <c r="N1594" s="36"/>
      <c r="O1594" s="36"/>
      <c r="P1594" s="36"/>
      <c r="Q1594" s="36"/>
      <c r="R1594" s="36"/>
      <c r="S1594" s="36"/>
      <c r="T1594" s="36"/>
      <c r="U1594" s="36"/>
      <c r="V1594" s="36"/>
      <c r="W1594" s="36"/>
      <c r="X1594" s="36"/>
    </row>
    <row r="1595" spans="1:24" x14ac:dyDescent="0.2">
      <c r="A1595" s="36"/>
      <c r="B1595" s="36"/>
      <c r="C1595" s="36"/>
      <c r="D1595" s="36"/>
      <c r="E1595" s="36"/>
      <c r="F1595" s="36"/>
      <c r="G1595" s="36"/>
      <c r="H1595" s="36"/>
      <c r="I1595" s="36"/>
      <c r="J1595" s="36"/>
      <c r="K1595" s="36"/>
      <c r="L1595" s="36"/>
      <c r="M1595" s="36"/>
      <c r="N1595" s="36"/>
      <c r="O1595" s="36"/>
      <c r="P1595" s="36"/>
      <c r="Q1595" s="36"/>
      <c r="R1595" s="36"/>
      <c r="S1595" s="36"/>
      <c r="T1595" s="36"/>
      <c r="U1595" s="36"/>
      <c r="V1595" s="36"/>
      <c r="W1595" s="36"/>
      <c r="X1595" s="36"/>
    </row>
    <row r="1596" spans="1:24" x14ac:dyDescent="0.2">
      <c r="A1596" s="36"/>
      <c r="B1596" s="36"/>
      <c r="C1596" s="36"/>
      <c r="D1596" s="36"/>
      <c r="E1596" s="36"/>
      <c r="F1596" s="36"/>
      <c r="G1596" s="36"/>
      <c r="H1596" s="36"/>
      <c r="I1596" s="36"/>
      <c r="J1596" s="36"/>
      <c r="K1596" s="36"/>
      <c r="L1596" s="36"/>
      <c r="M1596" s="36"/>
      <c r="N1596" s="36"/>
      <c r="O1596" s="36"/>
      <c r="P1596" s="36"/>
      <c r="Q1596" s="36"/>
      <c r="R1596" s="36"/>
      <c r="S1596" s="36"/>
      <c r="T1596" s="36"/>
      <c r="U1596" s="36"/>
      <c r="V1596" s="36"/>
      <c r="W1596" s="36"/>
      <c r="X1596" s="36"/>
    </row>
    <row r="1597" spans="1:24" x14ac:dyDescent="0.2">
      <c r="A1597" s="36"/>
      <c r="B1597" s="36"/>
      <c r="C1597" s="36"/>
      <c r="D1597" s="36"/>
      <c r="E1597" s="36"/>
      <c r="F1597" s="36"/>
      <c r="G1597" s="36"/>
      <c r="H1597" s="36"/>
      <c r="I1597" s="36"/>
      <c r="J1597" s="36"/>
      <c r="K1597" s="36"/>
      <c r="L1597" s="36"/>
      <c r="M1597" s="36"/>
      <c r="N1597" s="36"/>
      <c r="O1597" s="36"/>
      <c r="P1597" s="36"/>
      <c r="Q1597" s="36"/>
      <c r="R1597" s="36"/>
      <c r="S1597" s="36"/>
      <c r="T1597" s="36"/>
      <c r="U1597" s="36"/>
      <c r="V1597" s="36"/>
      <c r="W1597" s="36"/>
      <c r="X1597" s="36"/>
    </row>
    <row r="1598" spans="1:24" x14ac:dyDescent="0.2">
      <c r="A1598" s="36"/>
      <c r="B1598" s="36"/>
      <c r="C1598" s="36"/>
      <c r="D1598" s="36"/>
      <c r="E1598" s="36"/>
      <c r="F1598" s="36"/>
      <c r="G1598" s="36"/>
      <c r="H1598" s="36"/>
      <c r="I1598" s="36"/>
      <c r="J1598" s="36"/>
      <c r="K1598" s="36"/>
      <c r="L1598" s="36"/>
      <c r="M1598" s="36"/>
      <c r="N1598" s="36"/>
      <c r="O1598" s="36"/>
      <c r="P1598" s="36"/>
      <c r="Q1598" s="36"/>
      <c r="R1598" s="36"/>
      <c r="S1598" s="36"/>
      <c r="T1598" s="36"/>
      <c r="U1598" s="36"/>
      <c r="V1598" s="36"/>
      <c r="W1598" s="36"/>
      <c r="X1598" s="36"/>
    </row>
    <row r="1599" spans="1:24" x14ac:dyDescent="0.2">
      <c r="A1599" s="36"/>
      <c r="B1599" s="36"/>
      <c r="C1599" s="36"/>
      <c r="D1599" s="36"/>
      <c r="E1599" s="36"/>
      <c r="F1599" s="36"/>
      <c r="G1599" s="36"/>
      <c r="H1599" s="36"/>
      <c r="I1599" s="36"/>
      <c r="J1599" s="36"/>
      <c r="K1599" s="36"/>
      <c r="L1599" s="36"/>
      <c r="M1599" s="36"/>
      <c r="N1599" s="36"/>
      <c r="O1599" s="36"/>
      <c r="P1599" s="36"/>
      <c r="Q1599" s="36"/>
      <c r="R1599" s="36"/>
      <c r="S1599" s="36"/>
      <c r="T1599" s="36"/>
      <c r="U1599" s="36"/>
      <c r="V1599" s="36"/>
      <c r="W1599" s="36"/>
      <c r="X1599" s="36"/>
    </row>
    <row r="1600" spans="1:24" x14ac:dyDescent="0.2">
      <c r="A1600" s="36"/>
      <c r="B1600" s="36"/>
      <c r="C1600" s="36"/>
      <c r="D1600" s="36"/>
      <c r="E1600" s="36"/>
      <c r="F1600" s="36"/>
      <c r="G1600" s="36"/>
      <c r="H1600" s="36"/>
      <c r="I1600" s="36"/>
      <c r="J1600" s="36"/>
      <c r="K1600" s="36"/>
      <c r="L1600" s="36"/>
      <c r="M1600" s="36"/>
      <c r="N1600" s="36"/>
      <c r="O1600" s="36"/>
      <c r="P1600" s="36"/>
      <c r="Q1600" s="36"/>
      <c r="R1600" s="36"/>
      <c r="S1600" s="36"/>
      <c r="T1600" s="36"/>
      <c r="U1600" s="36"/>
      <c r="V1600" s="36"/>
      <c r="W1600" s="36"/>
      <c r="X1600" s="36"/>
    </row>
    <row r="1601" spans="1:24" x14ac:dyDescent="0.2">
      <c r="A1601" s="36"/>
      <c r="B1601" s="36"/>
      <c r="C1601" s="36"/>
      <c r="D1601" s="36"/>
      <c r="E1601" s="36"/>
      <c r="F1601" s="36"/>
      <c r="G1601" s="36"/>
      <c r="H1601" s="36"/>
      <c r="I1601" s="36"/>
      <c r="J1601" s="36"/>
      <c r="K1601" s="36"/>
      <c r="L1601" s="36"/>
      <c r="M1601" s="36"/>
      <c r="N1601" s="36"/>
      <c r="O1601" s="36"/>
      <c r="P1601" s="36"/>
      <c r="Q1601" s="36"/>
      <c r="R1601" s="36"/>
      <c r="S1601" s="36"/>
      <c r="T1601" s="36"/>
      <c r="U1601" s="36"/>
      <c r="V1601" s="36"/>
      <c r="W1601" s="36"/>
      <c r="X1601" s="36"/>
    </row>
    <row r="1602" spans="1:24" x14ac:dyDescent="0.2">
      <c r="A1602" s="36"/>
      <c r="B1602" s="36"/>
      <c r="C1602" s="36"/>
      <c r="D1602" s="36"/>
      <c r="E1602" s="36"/>
      <c r="F1602" s="36"/>
      <c r="G1602" s="36"/>
      <c r="H1602" s="36"/>
      <c r="I1602" s="36"/>
      <c r="J1602" s="36"/>
      <c r="K1602" s="36"/>
      <c r="L1602" s="36"/>
      <c r="M1602" s="36"/>
      <c r="N1602" s="36"/>
      <c r="O1602" s="36"/>
      <c r="P1602" s="36"/>
      <c r="Q1602" s="36"/>
      <c r="R1602" s="36"/>
      <c r="S1602" s="36"/>
      <c r="T1602" s="36"/>
      <c r="U1602" s="36"/>
      <c r="V1602" s="36"/>
      <c r="W1602" s="36"/>
      <c r="X1602" s="36"/>
    </row>
    <row r="1603" spans="1:24" x14ac:dyDescent="0.2">
      <c r="A1603" s="36"/>
      <c r="B1603" s="36"/>
      <c r="C1603" s="36"/>
      <c r="D1603" s="36"/>
      <c r="E1603" s="36"/>
      <c r="F1603" s="36"/>
      <c r="G1603" s="36"/>
      <c r="H1603" s="36"/>
      <c r="I1603" s="36"/>
      <c r="J1603" s="36"/>
      <c r="K1603" s="36"/>
      <c r="L1603" s="36"/>
      <c r="M1603" s="36"/>
      <c r="N1603" s="36"/>
      <c r="O1603" s="36"/>
      <c r="P1603" s="36"/>
      <c r="Q1603" s="36"/>
      <c r="R1603" s="36"/>
      <c r="S1603" s="36"/>
      <c r="T1603" s="36"/>
      <c r="U1603" s="36"/>
      <c r="V1603" s="36"/>
      <c r="W1603" s="36"/>
      <c r="X1603" s="36"/>
    </row>
    <row r="1604" spans="1:24" x14ac:dyDescent="0.2">
      <c r="A1604" s="36"/>
      <c r="B1604" s="36"/>
      <c r="C1604" s="36"/>
      <c r="D1604" s="36"/>
      <c r="E1604" s="36"/>
      <c r="F1604" s="36"/>
      <c r="G1604" s="36"/>
      <c r="H1604" s="36"/>
      <c r="I1604" s="36"/>
      <c r="J1604" s="36"/>
      <c r="K1604" s="36"/>
      <c r="L1604" s="36"/>
      <c r="M1604" s="36"/>
      <c r="N1604" s="36"/>
      <c r="O1604" s="36"/>
      <c r="P1604" s="36"/>
      <c r="Q1604" s="36"/>
      <c r="R1604" s="36"/>
      <c r="S1604" s="36"/>
      <c r="T1604" s="36"/>
      <c r="U1604" s="36"/>
      <c r="V1604" s="36"/>
      <c r="W1604" s="36"/>
      <c r="X1604" s="36"/>
    </row>
    <row r="1605" spans="1:24" x14ac:dyDescent="0.2">
      <c r="A1605" s="36"/>
      <c r="B1605" s="36"/>
      <c r="C1605" s="36"/>
      <c r="D1605" s="36"/>
      <c r="E1605" s="36"/>
      <c r="F1605" s="36"/>
      <c r="G1605" s="36"/>
      <c r="H1605" s="36"/>
      <c r="I1605" s="36"/>
      <c r="J1605" s="36"/>
      <c r="K1605" s="36"/>
      <c r="L1605" s="36"/>
      <c r="M1605" s="36"/>
      <c r="N1605" s="36"/>
      <c r="O1605" s="36"/>
      <c r="P1605" s="36"/>
      <c r="Q1605" s="36"/>
      <c r="R1605" s="36"/>
      <c r="S1605" s="36"/>
      <c r="T1605" s="36"/>
      <c r="U1605" s="36"/>
      <c r="V1605" s="36"/>
      <c r="W1605" s="36"/>
      <c r="X1605" s="36"/>
    </row>
    <row r="1606" spans="1:24" x14ac:dyDescent="0.2">
      <c r="A1606" s="36"/>
      <c r="B1606" s="36"/>
      <c r="C1606" s="36"/>
      <c r="D1606" s="36"/>
      <c r="E1606" s="36"/>
      <c r="F1606" s="36"/>
      <c r="G1606" s="36"/>
      <c r="H1606" s="36"/>
      <c r="I1606" s="36"/>
      <c r="J1606" s="36"/>
      <c r="K1606" s="36"/>
      <c r="L1606" s="36"/>
      <c r="M1606" s="36"/>
      <c r="N1606" s="36"/>
      <c r="O1606" s="36"/>
      <c r="P1606" s="36"/>
      <c r="Q1606" s="36"/>
      <c r="R1606" s="36"/>
      <c r="S1606" s="36"/>
      <c r="T1606" s="36"/>
      <c r="U1606" s="36"/>
      <c r="V1606" s="36"/>
      <c r="W1606" s="36"/>
      <c r="X1606" s="36"/>
    </row>
    <row r="1607" spans="1:24" x14ac:dyDescent="0.2">
      <c r="A1607" s="36"/>
      <c r="B1607" s="36"/>
      <c r="C1607" s="36"/>
      <c r="D1607" s="36"/>
      <c r="E1607" s="36"/>
      <c r="F1607" s="36"/>
      <c r="G1607" s="36"/>
      <c r="H1607" s="36"/>
      <c r="I1607" s="36"/>
      <c r="J1607" s="36"/>
      <c r="K1607" s="36"/>
      <c r="L1607" s="36"/>
      <c r="M1607" s="36"/>
      <c r="N1607" s="36"/>
      <c r="O1607" s="36"/>
      <c r="P1607" s="36"/>
      <c r="Q1607" s="36"/>
      <c r="R1607" s="36"/>
      <c r="S1607" s="36"/>
      <c r="T1607" s="36"/>
      <c r="U1607" s="36"/>
      <c r="V1607" s="36"/>
      <c r="W1607" s="36"/>
      <c r="X1607" s="36"/>
    </row>
    <row r="1608" spans="1:24" x14ac:dyDescent="0.2">
      <c r="A1608" s="36"/>
      <c r="B1608" s="36"/>
      <c r="C1608" s="36"/>
      <c r="D1608" s="36"/>
      <c r="E1608" s="36"/>
      <c r="F1608" s="36"/>
      <c r="G1608" s="36"/>
      <c r="H1608" s="36"/>
      <c r="I1608" s="36"/>
      <c r="J1608" s="36"/>
      <c r="K1608" s="36"/>
      <c r="L1608" s="36"/>
      <c r="M1608" s="36"/>
      <c r="N1608" s="36"/>
      <c r="O1608" s="36"/>
      <c r="P1608" s="36"/>
      <c r="Q1608" s="36"/>
      <c r="R1608" s="36"/>
      <c r="S1608" s="36"/>
      <c r="T1608" s="36"/>
      <c r="U1608" s="36"/>
      <c r="V1608" s="36"/>
      <c r="W1608" s="36"/>
      <c r="X1608" s="36"/>
    </row>
    <row r="1609" spans="1:24" x14ac:dyDescent="0.2">
      <c r="A1609" s="36"/>
      <c r="B1609" s="36"/>
      <c r="C1609" s="36"/>
      <c r="D1609" s="36"/>
      <c r="E1609" s="36"/>
      <c r="F1609" s="36"/>
      <c r="G1609" s="36"/>
      <c r="H1609" s="36"/>
      <c r="I1609" s="36"/>
      <c r="J1609" s="36"/>
      <c r="K1609" s="36"/>
      <c r="L1609" s="36"/>
      <c r="M1609" s="36"/>
      <c r="N1609" s="36"/>
      <c r="O1609" s="36"/>
      <c r="P1609" s="36"/>
      <c r="Q1609" s="36"/>
      <c r="R1609" s="36"/>
      <c r="S1609" s="36"/>
      <c r="T1609" s="36"/>
      <c r="U1609" s="36"/>
      <c r="V1609" s="36"/>
      <c r="W1609" s="36"/>
      <c r="X1609" s="36"/>
    </row>
    <row r="1610" spans="1:24" x14ac:dyDescent="0.2">
      <c r="A1610" s="36"/>
      <c r="B1610" s="36"/>
      <c r="C1610" s="36"/>
      <c r="D1610" s="36"/>
      <c r="E1610" s="36"/>
      <c r="F1610" s="36"/>
      <c r="G1610" s="36"/>
      <c r="H1610" s="36"/>
      <c r="I1610" s="36"/>
      <c r="J1610" s="36"/>
      <c r="K1610" s="36"/>
      <c r="L1610" s="36"/>
      <c r="M1610" s="36"/>
      <c r="N1610" s="36"/>
      <c r="O1610" s="36"/>
      <c r="P1610" s="36"/>
      <c r="Q1610" s="36"/>
      <c r="R1610" s="36"/>
      <c r="S1610" s="36"/>
      <c r="T1610" s="36"/>
      <c r="U1610" s="36"/>
      <c r="V1610" s="36"/>
      <c r="W1610" s="36"/>
      <c r="X1610" s="36"/>
    </row>
    <row r="1611" spans="1:24" x14ac:dyDescent="0.2">
      <c r="A1611" s="36"/>
      <c r="B1611" s="36"/>
      <c r="C1611" s="36"/>
      <c r="D1611" s="36"/>
      <c r="E1611" s="36"/>
      <c r="F1611" s="36"/>
      <c r="G1611" s="36"/>
      <c r="H1611" s="36"/>
      <c r="I1611" s="36"/>
      <c r="J1611" s="36"/>
      <c r="K1611" s="36"/>
      <c r="L1611" s="36"/>
      <c r="M1611" s="36"/>
      <c r="N1611" s="36"/>
      <c r="O1611" s="36"/>
      <c r="P1611" s="36"/>
      <c r="Q1611" s="36"/>
      <c r="R1611" s="36"/>
      <c r="S1611" s="36"/>
      <c r="T1611" s="36"/>
      <c r="U1611" s="36"/>
      <c r="V1611" s="36"/>
      <c r="W1611" s="36"/>
      <c r="X1611" s="36"/>
    </row>
    <row r="1612" spans="1:24" x14ac:dyDescent="0.2">
      <c r="A1612" s="36"/>
      <c r="B1612" s="36"/>
      <c r="C1612" s="36"/>
      <c r="D1612" s="36"/>
      <c r="E1612" s="36"/>
      <c r="F1612" s="36"/>
      <c r="G1612" s="36"/>
      <c r="H1612" s="36"/>
      <c r="I1612" s="36"/>
      <c r="J1612" s="36"/>
      <c r="K1612" s="36"/>
      <c r="L1612" s="36"/>
      <c r="M1612" s="36"/>
      <c r="N1612" s="36"/>
      <c r="O1612" s="36"/>
      <c r="P1612" s="36"/>
      <c r="Q1612" s="36"/>
      <c r="R1612" s="36"/>
      <c r="S1612" s="36"/>
      <c r="T1612" s="36"/>
      <c r="U1612" s="36"/>
      <c r="V1612" s="36"/>
      <c r="W1612" s="36"/>
      <c r="X1612" s="36"/>
    </row>
    <row r="1613" spans="1:24" x14ac:dyDescent="0.2">
      <c r="A1613" s="36"/>
      <c r="B1613" s="36"/>
      <c r="C1613" s="36"/>
      <c r="D1613" s="36"/>
      <c r="E1613" s="36"/>
      <c r="F1613" s="36"/>
      <c r="G1613" s="36"/>
      <c r="H1613" s="36"/>
      <c r="I1613" s="36"/>
      <c r="J1613" s="36"/>
      <c r="K1613" s="36"/>
      <c r="L1613" s="36"/>
      <c r="M1613" s="36"/>
      <c r="N1613" s="36"/>
      <c r="O1613" s="36"/>
      <c r="P1613" s="36"/>
      <c r="Q1613" s="36"/>
      <c r="R1613" s="36"/>
      <c r="S1613" s="36"/>
      <c r="T1613" s="36"/>
      <c r="U1613" s="36"/>
      <c r="V1613" s="36"/>
      <c r="W1613" s="36"/>
      <c r="X1613" s="36"/>
    </row>
    <row r="1614" spans="1:24" x14ac:dyDescent="0.2">
      <c r="A1614" s="36"/>
      <c r="B1614" s="36"/>
      <c r="C1614" s="36"/>
      <c r="D1614" s="36"/>
      <c r="E1614" s="36"/>
      <c r="F1614" s="36"/>
      <c r="G1614" s="36"/>
      <c r="H1614" s="36"/>
      <c r="I1614" s="36"/>
      <c r="J1614" s="36"/>
      <c r="K1614" s="36"/>
      <c r="L1614" s="36"/>
      <c r="M1614" s="36"/>
      <c r="N1614" s="36"/>
      <c r="O1614" s="36"/>
      <c r="P1614" s="36"/>
      <c r="Q1614" s="36"/>
      <c r="R1614" s="36"/>
      <c r="S1614" s="36"/>
      <c r="T1614" s="36"/>
      <c r="U1614" s="36"/>
      <c r="V1614" s="36"/>
      <c r="W1614" s="36"/>
      <c r="X1614" s="36"/>
    </row>
    <row r="1615" spans="1:24" x14ac:dyDescent="0.2">
      <c r="A1615" s="36"/>
      <c r="B1615" s="36"/>
      <c r="C1615" s="36"/>
      <c r="D1615" s="36"/>
      <c r="E1615" s="36"/>
      <c r="F1615" s="36"/>
      <c r="G1615" s="36"/>
      <c r="H1615" s="36"/>
      <c r="I1615" s="36"/>
      <c r="J1615" s="36"/>
      <c r="K1615" s="36"/>
      <c r="L1615" s="36"/>
      <c r="M1615" s="36"/>
      <c r="N1615" s="36"/>
      <c r="O1615" s="36"/>
      <c r="P1615" s="36"/>
      <c r="Q1615" s="36"/>
      <c r="R1615" s="36"/>
      <c r="S1615" s="36"/>
      <c r="T1615" s="36"/>
      <c r="U1615" s="36"/>
      <c r="V1615" s="36"/>
      <c r="W1615" s="36"/>
      <c r="X1615" s="36"/>
    </row>
    <row r="1616" spans="1:24" x14ac:dyDescent="0.2">
      <c r="A1616" s="36"/>
      <c r="B1616" s="36"/>
      <c r="C1616" s="36"/>
      <c r="D1616" s="36"/>
      <c r="E1616" s="36"/>
      <c r="F1616" s="36"/>
      <c r="G1616" s="36"/>
      <c r="H1616" s="36"/>
      <c r="I1616" s="36"/>
      <c r="J1616" s="36"/>
      <c r="K1616" s="36"/>
      <c r="L1616" s="36"/>
      <c r="M1616" s="36"/>
      <c r="N1616" s="36"/>
      <c r="O1616" s="36"/>
      <c r="P1616" s="36"/>
      <c r="Q1616" s="36"/>
      <c r="R1616" s="36"/>
      <c r="S1616" s="36"/>
      <c r="T1616" s="36"/>
      <c r="U1616" s="36"/>
      <c r="V1616" s="36"/>
      <c r="W1616" s="36"/>
      <c r="X1616" s="36"/>
    </row>
    <row r="1617" spans="1:24" x14ac:dyDescent="0.2">
      <c r="A1617" s="36"/>
      <c r="B1617" s="36"/>
      <c r="C1617" s="36"/>
      <c r="D1617" s="36"/>
      <c r="E1617" s="36"/>
      <c r="F1617" s="36"/>
      <c r="G1617" s="36"/>
      <c r="H1617" s="36"/>
      <c r="I1617" s="36"/>
      <c r="J1617" s="36"/>
      <c r="K1617" s="36"/>
      <c r="L1617" s="36"/>
      <c r="M1617" s="36"/>
      <c r="N1617" s="36"/>
      <c r="O1617" s="36"/>
      <c r="P1617" s="36"/>
      <c r="Q1617" s="36"/>
      <c r="R1617" s="36"/>
      <c r="S1617" s="36"/>
      <c r="T1617" s="36"/>
      <c r="U1617" s="36"/>
      <c r="V1617" s="36"/>
      <c r="W1617" s="36"/>
      <c r="X1617" s="36"/>
    </row>
    <row r="1618" spans="1:24" x14ac:dyDescent="0.2">
      <c r="A1618" s="36"/>
      <c r="B1618" s="36"/>
      <c r="C1618" s="36"/>
      <c r="D1618" s="36"/>
      <c r="E1618" s="36"/>
      <c r="F1618" s="36"/>
      <c r="G1618" s="36"/>
      <c r="H1618" s="36"/>
      <c r="I1618" s="36"/>
      <c r="J1618" s="36"/>
      <c r="K1618" s="36"/>
      <c r="L1618" s="36"/>
      <c r="M1618" s="36"/>
      <c r="N1618" s="36"/>
      <c r="O1618" s="36"/>
      <c r="P1618" s="36"/>
      <c r="Q1618" s="36"/>
      <c r="R1618" s="36"/>
      <c r="S1618" s="36"/>
      <c r="T1618" s="36"/>
      <c r="U1618" s="36"/>
      <c r="V1618" s="36"/>
      <c r="W1618" s="36"/>
      <c r="X1618" s="36"/>
    </row>
    <row r="1619" spans="1:24" x14ac:dyDescent="0.2">
      <c r="A1619" s="36"/>
      <c r="B1619" s="36"/>
      <c r="C1619" s="36"/>
      <c r="D1619" s="36"/>
      <c r="E1619" s="36"/>
      <c r="F1619" s="36"/>
      <c r="G1619" s="36"/>
      <c r="H1619" s="36"/>
      <c r="I1619" s="36"/>
      <c r="J1619" s="36"/>
      <c r="K1619" s="36"/>
      <c r="L1619" s="36"/>
      <c r="M1619" s="36"/>
      <c r="N1619" s="36"/>
      <c r="O1619" s="36"/>
      <c r="P1619" s="36"/>
      <c r="Q1619" s="36"/>
      <c r="R1619" s="36"/>
      <c r="S1619" s="36"/>
      <c r="T1619" s="36"/>
      <c r="U1619" s="36"/>
      <c r="V1619" s="36"/>
      <c r="W1619" s="36"/>
      <c r="X1619" s="36"/>
    </row>
    <row r="1620" spans="1:24" x14ac:dyDescent="0.2">
      <c r="A1620" s="36"/>
      <c r="B1620" s="36"/>
      <c r="C1620" s="36"/>
      <c r="D1620" s="36"/>
      <c r="E1620" s="36"/>
      <c r="F1620" s="36"/>
      <c r="G1620" s="36"/>
      <c r="H1620" s="36"/>
      <c r="I1620" s="36"/>
      <c r="J1620" s="36"/>
      <c r="K1620" s="36"/>
      <c r="L1620" s="36"/>
      <c r="M1620" s="36"/>
      <c r="N1620" s="36"/>
      <c r="O1620" s="36"/>
      <c r="P1620" s="36"/>
      <c r="Q1620" s="36"/>
      <c r="R1620" s="36"/>
      <c r="S1620" s="36"/>
      <c r="T1620" s="36"/>
      <c r="U1620" s="36"/>
      <c r="V1620" s="36"/>
      <c r="W1620" s="36"/>
      <c r="X1620" s="36"/>
    </row>
    <row r="1621" spans="1:24" x14ac:dyDescent="0.2">
      <c r="A1621" s="36"/>
      <c r="B1621" s="36"/>
      <c r="C1621" s="36"/>
      <c r="D1621" s="36"/>
      <c r="E1621" s="36"/>
      <c r="F1621" s="36"/>
      <c r="G1621" s="36"/>
      <c r="H1621" s="36"/>
      <c r="I1621" s="36"/>
      <c r="J1621" s="36"/>
      <c r="K1621" s="36"/>
      <c r="L1621" s="36"/>
      <c r="M1621" s="36"/>
      <c r="N1621" s="36"/>
      <c r="O1621" s="36"/>
      <c r="P1621" s="36"/>
      <c r="Q1621" s="36"/>
      <c r="R1621" s="36"/>
      <c r="S1621" s="36"/>
      <c r="T1621" s="36"/>
      <c r="U1621" s="36"/>
      <c r="V1621" s="36"/>
      <c r="W1621" s="36"/>
      <c r="X1621" s="36"/>
    </row>
    <row r="1622" spans="1:24" x14ac:dyDescent="0.2">
      <c r="A1622" s="36"/>
      <c r="B1622" s="36"/>
      <c r="C1622" s="36"/>
      <c r="D1622" s="36"/>
      <c r="E1622" s="36"/>
      <c r="F1622" s="36"/>
      <c r="G1622" s="36"/>
      <c r="H1622" s="36"/>
      <c r="I1622" s="36"/>
      <c r="J1622" s="36"/>
      <c r="K1622" s="36"/>
      <c r="L1622" s="36"/>
      <c r="M1622" s="36"/>
      <c r="N1622" s="36"/>
      <c r="O1622" s="36"/>
      <c r="P1622" s="36"/>
      <c r="Q1622" s="36"/>
      <c r="R1622" s="36"/>
      <c r="S1622" s="36"/>
      <c r="T1622" s="36"/>
      <c r="U1622" s="36"/>
      <c r="V1622" s="36"/>
      <c r="W1622" s="36"/>
      <c r="X1622" s="36"/>
    </row>
    <row r="1623" spans="1:24" x14ac:dyDescent="0.2">
      <c r="A1623" s="36"/>
      <c r="B1623" s="36"/>
      <c r="C1623" s="36"/>
      <c r="D1623" s="36"/>
      <c r="E1623" s="36"/>
      <c r="F1623" s="36"/>
      <c r="G1623" s="36"/>
      <c r="H1623" s="36"/>
      <c r="I1623" s="36"/>
      <c r="J1623" s="36"/>
      <c r="K1623" s="36"/>
      <c r="L1623" s="36"/>
      <c r="M1623" s="36"/>
      <c r="N1623" s="36"/>
      <c r="O1623" s="36"/>
      <c r="P1623" s="36"/>
      <c r="Q1623" s="36"/>
      <c r="R1623" s="36"/>
      <c r="S1623" s="36"/>
      <c r="T1623" s="36"/>
      <c r="U1623" s="36"/>
      <c r="V1623" s="36"/>
      <c r="W1623" s="36"/>
      <c r="X1623" s="36"/>
    </row>
    <row r="1624" spans="1:24" x14ac:dyDescent="0.2">
      <c r="A1624" s="36"/>
      <c r="B1624" s="36"/>
      <c r="C1624" s="36"/>
      <c r="D1624" s="36"/>
      <c r="E1624" s="36"/>
      <c r="F1624" s="36"/>
      <c r="G1624" s="36"/>
      <c r="H1624" s="36"/>
      <c r="I1624" s="36"/>
      <c r="J1624" s="36"/>
      <c r="K1624" s="36"/>
      <c r="L1624" s="36"/>
      <c r="M1624" s="36"/>
      <c r="N1624" s="36"/>
      <c r="O1624" s="36"/>
      <c r="P1624" s="36"/>
      <c r="Q1624" s="36"/>
      <c r="R1624" s="36"/>
      <c r="S1624" s="36"/>
      <c r="T1624" s="36"/>
      <c r="U1624" s="36"/>
      <c r="V1624" s="36"/>
      <c r="W1624" s="36"/>
      <c r="X1624" s="36"/>
    </row>
    <row r="1625" spans="1:24" x14ac:dyDescent="0.2">
      <c r="A1625" s="36"/>
      <c r="B1625" s="36"/>
      <c r="C1625" s="36"/>
      <c r="D1625" s="36"/>
      <c r="E1625" s="36"/>
      <c r="F1625" s="36"/>
      <c r="G1625" s="36"/>
      <c r="H1625" s="36"/>
      <c r="I1625" s="36"/>
      <c r="J1625" s="36"/>
      <c r="K1625" s="36"/>
      <c r="L1625" s="36"/>
      <c r="M1625" s="36"/>
      <c r="N1625" s="36"/>
      <c r="O1625" s="36"/>
      <c r="P1625" s="36"/>
      <c r="Q1625" s="36"/>
      <c r="R1625" s="36"/>
      <c r="S1625" s="36"/>
      <c r="T1625" s="36"/>
      <c r="U1625" s="36"/>
      <c r="V1625" s="36"/>
      <c r="W1625" s="36"/>
      <c r="X1625" s="36"/>
    </row>
    <row r="1626" spans="1:24" x14ac:dyDescent="0.2">
      <c r="A1626" s="36"/>
      <c r="B1626" s="36"/>
      <c r="C1626" s="36"/>
      <c r="D1626" s="36"/>
      <c r="E1626" s="36"/>
      <c r="F1626" s="36"/>
      <c r="G1626" s="36"/>
      <c r="H1626" s="36"/>
      <c r="I1626" s="36"/>
      <c r="J1626" s="36"/>
      <c r="K1626" s="36"/>
      <c r="L1626" s="36"/>
      <c r="M1626" s="36"/>
      <c r="N1626" s="36"/>
      <c r="O1626" s="36"/>
      <c r="P1626" s="36"/>
      <c r="Q1626" s="36"/>
      <c r="R1626" s="36"/>
      <c r="S1626" s="36"/>
      <c r="T1626" s="36"/>
      <c r="U1626" s="36"/>
      <c r="V1626" s="36"/>
      <c r="W1626" s="36"/>
      <c r="X1626" s="36"/>
    </row>
    <row r="1627" spans="1:24" x14ac:dyDescent="0.2">
      <c r="A1627" s="36"/>
      <c r="B1627" s="36"/>
      <c r="C1627" s="36"/>
      <c r="D1627" s="36"/>
      <c r="E1627" s="36"/>
      <c r="F1627" s="36"/>
      <c r="G1627" s="36"/>
      <c r="H1627" s="36"/>
      <c r="I1627" s="36"/>
      <c r="J1627" s="36"/>
      <c r="K1627" s="36"/>
      <c r="L1627" s="36"/>
      <c r="M1627" s="36"/>
      <c r="N1627" s="36"/>
      <c r="O1627" s="36"/>
      <c r="P1627" s="36"/>
      <c r="Q1627" s="36"/>
      <c r="R1627" s="36"/>
      <c r="S1627" s="36"/>
      <c r="T1627" s="36"/>
      <c r="U1627" s="36"/>
      <c r="V1627" s="36"/>
      <c r="W1627" s="36"/>
      <c r="X1627" s="36"/>
    </row>
    <row r="1628" spans="1:24" x14ac:dyDescent="0.2">
      <c r="A1628" s="36"/>
      <c r="B1628" s="36"/>
      <c r="C1628" s="36"/>
      <c r="D1628" s="36"/>
      <c r="E1628" s="36"/>
      <c r="F1628" s="36"/>
      <c r="G1628" s="36"/>
      <c r="H1628" s="36"/>
      <c r="I1628" s="36"/>
      <c r="J1628" s="36"/>
      <c r="K1628" s="36"/>
      <c r="L1628" s="36"/>
      <c r="M1628" s="36"/>
      <c r="N1628" s="36"/>
      <c r="O1628" s="36"/>
      <c r="P1628" s="36"/>
      <c r="Q1628" s="36"/>
      <c r="R1628" s="36"/>
      <c r="S1628" s="36"/>
      <c r="T1628" s="36"/>
      <c r="U1628" s="36"/>
      <c r="V1628" s="36"/>
      <c r="W1628" s="36"/>
      <c r="X1628" s="36"/>
    </row>
    <row r="1629" spans="1:24" x14ac:dyDescent="0.2">
      <c r="A1629" s="36"/>
      <c r="B1629" s="36"/>
      <c r="C1629" s="36"/>
      <c r="D1629" s="36"/>
      <c r="E1629" s="36"/>
      <c r="F1629" s="36"/>
      <c r="G1629" s="36"/>
      <c r="H1629" s="36"/>
      <c r="I1629" s="36"/>
      <c r="J1629" s="36"/>
      <c r="K1629" s="36"/>
      <c r="L1629" s="36"/>
      <c r="M1629" s="36"/>
      <c r="N1629" s="36"/>
      <c r="O1629" s="36"/>
      <c r="P1629" s="36"/>
      <c r="Q1629" s="36"/>
      <c r="R1629" s="36"/>
      <c r="S1629" s="36"/>
      <c r="T1629" s="36"/>
      <c r="U1629" s="36"/>
      <c r="V1629" s="36"/>
      <c r="W1629" s="36"/>
      <c r="X1629" s="36"/>
    </row>
    <row r="1630" spans="1:24" x14ac:dyDescent="0.2">
      <c r="A1630" s="36"/>
      <c r="B1630" s="36"/>
      <c r="C1630" s="36"/>
      <c r="D1630" s="36"/>
      <c r="E1630" s="36"/>
      <c r="F1630" s="36"/>
      <c r="G1630" s="36"/>
      <c r="H1630" s="36"/>
      <c r="I1630" s="36"/>
      <c r="J1630" s="36"/>
      <c r="K1630" s="36"/>
      <c r="L1630" s="36"/>
      <c r="M1630" s="36"/>
      <c r="N1630" s="36"/>
      <c r="O1630" s="36"/>
      <c r="P1630" s="36"/>
      <c r="Q1630" s="36"/>
      <c r="R1630" s="36"/>
      <c r="S1630" s="36"/>
      <c r="T1630" s="36"/>
      <c r="U1630" s="36"/>
      <c r="V1630" s="36"/>
      <c r="W1630" s="36"/>
      <c r="X1630" s="36"/>
    </row>
    <row r="1631" spans="1:24" x14ac:dyDescent="0.2">
      <c r="A1631" s="36"/>
      <c r="B1631" s="36"/>
      <c r="C1631" s="36"/>
      <c r="D1631" s="36"/>
      <c r="E1631" s="36"/>
      <c r="F1631" s="36"/>
      <c r="G1631" s="36"/>
      <c r="H1631" s="36"/>
      <c r="I1631" s="36"/>
      <c r="J1631" s="36"/>
      <c r="K1631" s="36"/>
      <c r="L1631" s="36"/>
      <c r="M1631" s="36"/>
      <c r="N1631" s="36"/>
      <c r="O1631" s="36"/>
      <c r="P1631" s="36"/>
      <c r="Q1631" s="36"/>
      <c r="R1631" s="36"/>
      <c r="S1631" s="36"/>
      <c r="T1631" s="36"/>
      <c r="U1631" s="36"/>
      <c r="V1631" s="36"/>
      <c r="W1631" s="36"/>
      <c r="X1631" s="36"/>
    </row>
    <row r="1632" spans="1:24" x14ac:dyDescent="0.2">
      <c r="A1632" s="36"/>
      <c r="B1632" s="36"/>
      <c r="C1632" s="36"/>
      <c r="D1632" s="36"/>
      <c r="E1632" s="36"/>
      <c r="F1632" s="36"/>
      <c r="G1632" s="36"/>
      <c r="H1632" s="36"/>
      <c r="I1632" s="36"/>
      <c r="J1632" s="36"/>
      <c r="K1632" s="36"/>
      <c r="L1632" s="36"/>
      <c r="M1632" s="36"/>
      <c r="N1632" s="36"/>
      <c r="O1632" s="36"/>
      <c r="P1632" s="36"/>
      <c r="Q1632" s="36"/>
      <c r="R1632" s="36"/>
      <c r="S1632" s="36"/>
      <c r="T1632" s="36"/>
      <c r="U1632" s="36"/>
      <c r="V1632" s="36"/>
      <c r="W1632" s="36"/>
      <c r="X1632" s="36"/>
    </row>
    <row r="1633" spans="1:24" x14ac:dyDescent="0.2">
      <c r="A1633" s="36"/>
      <c r="B1633" s="36"/>
      <c r="C1633" s="36"/>
      <c r="D1633" s="36"/>
      <c r="E1633" s="36"/>
      <c r="F1633" s="36"/>
      <c r="G1633" s="36"/>
      <c r="H1633" s="36"/>
      <c r="I1633" s="36"/>
      <c r="J1633" s="36"/>
      <c r="K1633" s="36"/>
      <c r="L1633" s="36"/>
      <c r="M1633" s="36"/>
      <c r="N1633" s="36"/>
      <c r="O1633" s="36"/>
      <c r="P1633" s="36"/>
      <c r="Q1633" s="36"/>
      <c r="R1633" s="36"/>
      <c r="S1633" s="36"/>
      <c r="T1633" s="36"/>
      <c r="U1633" s="36"/>
      <c r="V1633" s="36"/>
      <c r="W1633" s="36"/>
      <c r="X1633" s="36"/>
    </row>
    <row r="1634" spans="1:24" x14ac:dyDescent="0.2">
      <c r="A1634" s="36"/>
      <c r="B1634" s="36"/>
      <c r="C1634" s="36"/>
      <c r="D1634" s="36"/>
      <c r="E1634" s="36"/>
      <c r="F1634" s="36"/>
      <c r="G1634" s="36"/>
      <c r="H1634" s="36"/>
      <c r="I1634" s="36"/>
      <c r="J1634" s="36"/>
      <c r="K1634" s="36"/>
      <c r="L1634" s="36"/>
      <c r="M1634" s="36"/>
      <c r="N1634" s="36"/>
      <c r="O1634" s="36"/>
      <c r="P1634" s="36"/>
      <c r="Q1634" s="36"/>
      <c r="R1634" s="36"/>
      <c r="S1634" s="36"/>
      <c r="T1634" s="36"/>
      <c r="U1634" s="36"/>
      <c r="V1634" s="36"/>
      <c r="W1634" s="36"/>
      <c r="X1634" s="36"/>
    </row>
    <row r="1635" spans="1:24" x14ac:dyDescent="0.2">
      <c r="A1635" s="36"/>
      <c r="B1635" s="36"/>
      <c r="C1635" s="36"/>
      <c r="D1635" s="36"/>
      <c r="E1635" s="36"/>
      <c r="F1635" s="36"/>
      <c r="G1635" s="36"/>
      <c r="H1635" s="36"/>
      <c r="I1635" s="36"/>
      <c r="J1635" s="36"/>
      <c r="K1635" s="36"/>
      <c r="L1635" s="36"/>
      <c r="M1635" s="36"/>
      <c r="N1635" s="36"/>
      <c r="O1635" s="36"/>
      <c r="P1635" s="36"/>
      <c r="Q1635" s="36"/>
      <c r="R1635" s="36"/>
      <c r="S1635" s="36"/>
      <c r="T1635" s="36"/>
      <c r="U1635" s="36"/>
      <c r="V1635" s="36"/>
      <c r="W1635" s="36"/>
      <c r="X1635" s="36"/>
    </row>
    <row r="1636" spans="1:24" x14ac:dyDescent="0.2">
      <c r="A1636" s="36"/>
      <c r="B1636" s="36"/>
      <c r="C1636" s="36"/>
      <c r="D1636" s="36"/>
      <c r="E1636" s="36"/>
      <c r="F1636" s="36"/>
      <c r="G1636" s="36"/>
      <c r="H1636" s="36"/>
      <c r="I1636" s="36"/>
      <c r="J1636" s="36"/>
      <c r="K1636" s="36"/>
      <c r="L1636" s="36"/>
      <c r="M1636" s="36"/>
      <c r="N1636" s="36"/>
      <c r="O1636" s="36"/>
      <c r="P1636" s="36"/>
      <c r="Q1636" s="36"/>
      <c r="R1636" s="36"/>
      <c r="S1636" s="36"/>
      <c r="T1636" s="36"/>
      <c r="U1636" s="36"/>
      <c r="V1636" s="36"/>
      <c r="W1636" s="36"/>
      <c r="X1636" s="36"/>
    </row>
    <row r="1637" spans="1:24" x14ac:dyDescent="0.2">
      <c r="A1637" s="36"/>
      <c r="B1637" s="36"/>
      <c r="C1637" s="36"/>
      <c r="D1637" s="36"/>
      <c r="E1637" s="36"/>
      <c r="F1637" s="36"/>
      <c r="G1637" s="36"/>
      <c r="H1637" s="36"/>
      <c r="I1637" s="36"/>
      <c r="J1637" s="36"/>
      <c r="K1637" s="36"/>
      <c r="L1637" s="36"/>
      <c r="M1637" s="36"/>
      <c r="N1637" s="36"/>
      <c r="O1637" s="36"/>
      <c r="P1637" s="36"/>
      <c r="Q1637" s="36"/>
      <c r="R1637" s="36"/>
      <c r="S1637" s="36"/>
      <c r="T1637" s="36"/>
      <c r="U1637" s="36"/>
      <c r="V1637" s="36"/>
      <c r="W1637" s="36"/>
      <c r="X1637" s="36"/>
    </row>
    <row r="1638" spans="1:24" x14ac:dyDescent="0.2">
      <c r="A1638" s="36"/>
      <c r="B1638" s="36"/>
      <c r="C1638" s="36"/>
      <c r="D1638" s="36"/>
      <c r="E1638" s="36"/>
      <c r="F1638" s="36"/>
      <c r="G1638" s="36"/>
      <c r="H1638" s="36"/>
      <c r="I1638" s="36"/>
      <c r="J1638" s="36"/>
      <c r="K1638" s="36"/>
      <c r="L1638" s="36"/>
      <c r="M1638" s="36"/>
      <c r="N1638" s="36"/>
      <c r="O1638" s="36"/>
      <c r="P1638" s="36"/>
      <c r="Q1638" s="36"/>
      <c r="R1638" s="36"/>
      <c r="S1638" s="36"/>
      <c r="T1638" s="36"/>
      <c r="U1638" s="36"/>
      <c r="V1638" s="36"/>
      <c r="W1638" s="36"/>
      <c r="X1638" s="36"/>
    </row>
    <row r="1639" spans="1:24" x14ac:dyDescent="0.2">
      <c r="A1639" s="36"/>
      <c r="B1639" s="36"/>
      <c r="C1639" s="36"/>
      <c r="D1639" s="36"/>
      <c r="E1639" s="36"/>
      <c r="F1639" s="36"/>
      <c r="G1639" s="36"/>
      <c r="H1639" s="36"/>
      <c r="I1639" s="36"/>
      <c r="J1639" s="36"/>
      <c r="K1639" s="36"/>
      <c r="L1639" s="36"/>
      <c r="M1639" s="36"/>
      <c r="N1639" s="36"/>
      <c r="O1639" s="36"/>
      <c r="P1639" s="36"/>
      <c r="Q1639" s="36"/>
      <c r="R1639" s="36"/>
      <c r="S1639" s="36"/>
      <c r="T1639" s="36"/>
      <c r="U1639" s="36"/>
      <c r="V1639" s="36"/>
      <c r="W1639" s="36"/>
      <c r="X1639" s="36"/>
    </row>
    <row r="1640" spans="1:24" x14ac:dyDescent="0.2">
      <c r="A1640" s="36"/>
      <c r="B1640" s="36"/>
      <c r="C1640" s="36"/>
      <c r="D1640" s="36"/>
      <c r="E1640" s="36"/>
      <c r="F1640" s="36"/>
      <c r="G1640" s="36"/>
      <c r="H1640" s="36"/>
      <c r="I1640" s="36"/>
      <c r="J1640" s="36"/>
      <c r="K1640" s="36"/>
      <c r="L1640" s="36"/>
      <c r="M1640" s="36"/>
      <c r="N1640" s="36"/>
      <c r="O1640" s="36"/>
      <c r="P1640" s="36"/>
      <c r="Q1640" s="36"/>
      <c r="R1640" s="36"/>
      <c r="S1640" s="36"/>
      <c r="T1640" s="36"/>
      <c r="U1640" s="36"/>
      <c r="V1640" s="36"/>
      <c r="W1640" s="36"/>
      <c r="X1640" s="36"/>
    </row>
    <row r="1641" spans="1:24" x14ac:dyDescent="0.2">
      <c r="A1641" s="36"/>
      <c r="B1641" s="36"/>
      <c r="C1641" s="36"/>
      <c r="D1641" s="36"/>
      <c r="E1641" s="36"/>
      <c r="F1641" s="36"/>
      <c r="G1641" s="36"/>
      <c r="H1641" s="36"/>
      <c r="I1641" s="36"/>
      <c r="J1641" s="36"/>
      <c r="K1641" s="36"/>
      <c r="L1641" s="36"/>
      <c r="M1641" s="36"/>
      <c r="N1641" s="36"/>
      <c r="O1641" s="36"/>
      <c r="P1641" s="36"/>
      <c r="Q1641" s="36"/>
      <c r="R1641" s="36"/>
      <c r="S1641" s="36"/>
      <c r="T1641" s="36"/>
      <c r="U1641" s="36"/>
      <c r="V1641" s="36"/>
      <c r="W1641" s="36"/>
      <c r="X1641" s="36"/>
    </row>
    <row r="1642" spans="1:24" x14ac:dyDescent="0.2">
      <c r="A1642" s="36"/>
      <c r="B1642" s="36"/>
      <c r="C1642" s="36"/>
      <c r="D1642" s="36"/>
      <c r="E1642" s="36"/>
      <c r="F1642" s="36"/>
      <c r="G1642" s="36"/>
      <c r="H1642" s="36"/>
      <c r="I1642" s="36"/>
      <c r="J1642" s="36"/>
      <c r="K1642" s="36"/>
      <c r="L1642" s="36"/>
      <c r="M1642" s="36"/>
      <c r="N1642" s="36"/>
      <c r="O1642" s="36"/>
      <c r="P1642" s="36"/>
      <c r="Q1642" s="36"/>
      <c r="R1642" s="36"/>
      <c r="S1642" s="36"/>
      <c r="T1642" s="36"/>
      <c r="U1642" s="36"/>
      <c r="V1642" s="36"/>
      <c r="W1642" s="36"/>
      <c r="X1642" s="36"/>
    </row>
    <row r="1643" spans="1:24" x14ac:dyDescent="0.2">
      <c r="A1643" s="36"/>
      <c r="B1643" s="36"/>
      <c r="C1643" s="36"/>
      <c r="D1643" s="36"/>
      <c r="E1643" s="36"/>
      <c r="F1643" s="36"/>
      <c r="G1643" s="36"/>
      <c r="H1643" s="36"/>
      <c r="I1643" s="36"/>
      <c r="J1643" s="36"/>
      <c r="K1643" s="36"/>
      <c r="L1643" s="36"/>
      <c r="M1643" s="36"/>
      <c r="N1643" s="36"/>
      <c r="O1643" s="36"/>
      <c r="P1643" s="36"/>
      <c r="Q1643" s="36"/>
      <c r="R1643" s="36"/>
      <c r="S1643" s="36"/>
      <c r="T1643" s="36"/>
      <c r="U1643" s="36"/>
      <c r="V1643" s="36"/>
      <c r="W1643" s="36"/>
      <c r="X1643" s="36"/>
    </row>
    <row r="1644" spans="1:24" x14ac:dyDescent="0.2">
      <c r="A1644" s="36"/>
      <c r="B1644" s="36"/>
      <c r="C1644" s="36"/>
      <c r="D1644" s="36"/>
      <c r="E1644" s="36"/>
      <c r="F1644" s="36"/>
      <c r="G1644" s="36"/>
      <c r="H1644" s="36"/>
      <c r="I1644" s="36"/>
      <c r="J1644" s="36"/>
      <c r="K1644" s="36"/>
      <c r="L1644" s="36"/>
      <c r="M1644" s="36"/>
      <c r="N1644" s="36"/>
      <c r="O1644" s="36"/>
      <c r="P1644" s="36"/>
      <c r="Q1644" s="36"/>
      <c r="R1644" s="36"/>
      <c r="S1644" s="36"/>
      <c r="T1644" s="36"/>
      <c r="U1644" s="36"/>
      <c r="V1644" s="36"/>
      <c r="W1644" s="36"/>
      <c r="X1644" s="36"/>
    </row>
    <row r="1645" spans="1:24" x14ac:dyDescent="0.2">
      <c r="A1645" s="36"/>
      <c r="B1645" s="36"/>
      <c r="C1645" s="36"/>
      <c r="D1645" s="36"/>
      <c r="E1645" s="36"/>
      <c r="F1645" s="36"/>
      <c r="G1645" s="36"/>
      <c r="H1645" s="36"/>
      <c r="I1645" s="36"/>
      <c r="J1645" s="36"/>
      <c r="K1645" s="36"/>
      <c r="L1645" s="36"/>
      <c r="M1645" s="36"/>
      <c r="N1645" s="36"/>
      <c r="O1645" s="36"/>
      <c r="P1645" s="36"/>
      <c r="Q1645" s="36"/>
      <c r="R1645" s="36"/>
      <c r="S1645" s="36"/>
      <c r="T1645" s="36"/>
      <c r="U1645" s="36"/>
      <c r="V1645" s="36"/>
      <c r="W1645" s="36"/>
      <c r="X1645" s="36"/>
    </row>
    <row r="1646" spans="1:24" x14ac:dyDescent="0.2">
      <c r="A1646" s="36"/>
      <c r="B1646" s="36"/>
      <c r="C1646" s="36"/>
      <c r="D1646" s="36"/>
      <c r="E1646" s="36"/>
      <c r="F1646" s="36"/>
      <c r="G1646" s="36"/>
      <c r="H1646" s="36"/>
      <c r="I1646" s="36"/>
      <c r="J1646" s="36"/>
      <c r="K1646" s="36"/>
      <c r="L1646" s="36"/>
      <c r="M1646" s="36"/>
      <c r="N1646" s="36"/>
      <c r="O1646" s="36"/>
      <c r="P1646" s="36"/>
      <c r="Q1646" s="36"/>
      <c r="R1646" s="36"/>
      <c r="S1646" s="36"/>
      <c r="T1646" s="36"/>
      <c r="U1646" s="36"/>
      <c r="V1646" s="36"/>
      <c r="W1646" s="36"/>
      <c r="X1646" s="36"/>
    </row>
    <row r="1647" spans="1:24" x14ac:dyDescent="0.2">
      <c r="A1647" s="36"/>
      <c r="B1647" s="36"/>
      <c r="C1647" s="36"/>
      <c r="D1647" s="36"/>
      <c r="E1647" s="36"/>
      <c r="F1647" s="36"/>
      <c r="G1647" s="36"/>
      <c r="H1647" s="36"/>
      <c r="I1647" s="36"/>
      <c r="J1647" s="36"/>
      <c r="K1647" s="36"/>
      <c r="L1647" s="36"/>
      <c r="M1647" s="36"/>
      <c r="N1647" s="36"/>
      <c r="O1647" s="36"/>
      <c r="P1647" s="36"/>
      <c r="Q1647" s="36"/>
      <c r="R1647" s="36"/>
      <c r="S1647" s="36"/>
      <c r="T1647" s="36"/>
      <c r="U1647" s="36"/>
      <c r="V1647" s="36"/>
      <c r="W1647" s="36"/>
      <c r="X1647" s="36"/>
    </row>
    <row r="1648" spans="1:24" x14ac:dyDescent="0.2">
      <c r="A1648" s="36"/>
      <c r="B1648" s="36"/>
      <c r="C1648" s="36"/>
      <c r="D1648" s="36"/>
      <c r="E1648" s="36"/>
      <c r="F1648" s="36"/>
      <c r="G1648" s="36"/>
      <c r="H1648" s="36"/>
      <c r="I1648" s="36"/>
      <c r="J1648" s="36"/>
      <c r="K1648" s="36"/>
      <c r="L1648" s="36"/>
      <c r="M1648" s="36"/>
      <c r="N1648" s="36"/>
      <c r="O1648" s="36"/>
      <c r="P1648" s="36"/>
      <c r="Q1648" s="36"/>
      <c r="R1648" s="36"/>
      <c r="S1648" s="36"/>
      <c r="T1648" s="36"/>
      <c r="U1648" s="36"/>
      <c r="V1648" s="36"/>
      <c r="W1648" s="36"/>
      <c r="X1648" s="36"/>
    </row>
    <row r="1649" spans="1:24" x14ac:dyDescent="0.2">
      <c r="A1649" s="36"/>
      <c r="B1649" s="36"/>
      <c r="C1649" s="36"/>
      <c r="D1649" s="36"/>
      <c r="E1649" s="36"/>
      <c r="F1649" s="36"/>
      <c r="G1649" s="36"/>
      <c r="H1649" s="36"/>
      <c r="I1649" s="36"/>
      <c r="J1649" s="36"/>
      <c r="K1649" s="36"/>
      <c r="L1649" s="36"/>
      <c r="M1649" s="36"/>
      <c r="N1649" s="36"/>
      <c r="O1649" s="36"/>
      <c r="P1649" s="36"/>
      <c r="Q1649" s="36"/>
      <c r="R1649" s="36"/>
      <c r="S1649" s="36"/>
      <c r="T1649" s="36"/>
      <c r="U1649" s="36"/>
      <c r="V1649" s="36"/>
      <c r="W1649" s="36"/>
      <c r="X1649" s="36"/>
    </row>
    <row r="1650" spans="1:24" x14ac:dyDescent="0.2">
      <c r="A1650" s="36"/>
      <c r="B1650" s="36"/>
      <c r="C1650" s="36"/>
      <c r="D1650" s="36"/>
      <c r="E1650" s="36"/>
      <c r="F1650" s="36"/>
      <c r="G1650" s="36"/>
      <c r="H1650" s="36"/>
      <c r="I1650" s="36"/>
      <c r="J1650" s="36"/>
      <c r="K1650" s="36"/>
      <c r="L1650" s="36"/>
      <c r="M1650" s="36"/>
      <c r="N1650" s="36"/>
      <c r="O1650" s="36"/>
      <c r="P1650" s="36"/>
      <c r="Q1650" s="36"/>
      <c r="R1650" s="36"/>
      <c r="S1650" s="36"/>
      <c r="T1650" s="36"/>
      <c r="U1650" s="36"/>
      <c r="V1650" s="36"/>
      <c r="W1650" s="36"/>
      <c r="X1650" s="36"/>
    </row>
    <row r="1651" spans="1:24" x14ac:dyDescent="0.2">
      <c r="A1651" s="36"/>
      <c r="B1651" s="36"/>
      <c r="C1651" s="36"/>
      <c r="D1651" s="36"/>
      <c r="E1651" s="36"/>
      <c r="F1651" s="36"/>
      <c r="G1651" s="36"/>
      <c r="H1651" s="36"/>
      <c r="I1651" s="36"/>
      <c r="J1651" s="36"/>
      <c r="K1651" s="36"/>
      <c r="L1651" s="36"/>
      <c r="M1651" s="36"/>
      <c r="N1651" s="36"/>
      <c r="O1651" s="36"/>
      <c r="P1651" s="36"/>
      <c r="Q1651" s="36"/>
      <c r="R1651" s="36"/>
      <c r="S1651" s="36"/>
      <c r="T1651" s="36"/>
      <c r="U1651" s="36"/>
      <c r="V1651" s="36"/>
      <c r="W1651" s="36"/>
      <c r="X1651" s="36"/>
    </row>
    <row r="1652" spans="1:24" x14ac:dyDescent="0.2">
      <c r="A1652" s="36"/>
      <c r="B1652" s="36"/>
      <c r="C1652" s="36"/>
      <c r="D1652" s="36"/>
      <c r="E1652" s="36"/>
      <c r="F1652" s="36"/>
      <c r="G1652" s="36"/>
      <c r="H1652" s="36"/>
      <c r="I1652" s="36"/>
      <c r="J1652" s="36"/>
      <c r="K1652" s="36"/>
      <c r="L1652" s="36"/>
      <c r="M1652" s="36"/>
      <c r="N1652" s="36"/>
      <c r="O1652" s="36"/>
      <c r="P1652" s="36"/>
      <c r="Q1652" s="36"/>
      <c r="R1652" s="36"/>
      <c r="S1652" s="36"/>
      <c r="T1652" s="36"/>
      <c r="U1652" s="36"/>
      <c r="V1652" s="36"/>
      <c r="W1652" s="36"/>
      <c r="X1652" s="36"/>
    </row>
    <row r="1653" spans="1:24" x14ac:dyDescent="0.2">
      <c r="A1653" s="36"/>
      <c r="B1653" s="36"/>
      <c r="C1653" s="36"/>
      <c r="D1653" s="36"/>
      <c r="E1653" s="36"/>
      <c r="F1653" s="36"/>
      <c r="G1653" s="36"/>
      <c r="H1653" s="36"/>
      <c r="I1653" s="36"/>
      <c r="J1653" s="36"/>
      <c r="K1653" s="36"/>
      <c r="L1653" s="36"/>
      <c r="M1653" s="36"/>
      <c r="N1653" s="36"/>
      <c r="O1653" s="36"/>
      <c r="P1653" s="36"/>
      <c r="Q1653" s="36"/>
      <c r="R1653" s="36"/>
      <c r="S1653" s="36"/>
      <c r="T1653" s="36"/>
      <c r="U1653" s="36"/>
      <c r="V1653" s="36"/>
      <c r="W1653" s="36"/>
      <c r="X1653" s="36"/>
    </row>
    <row r="1654" spans="1:24" x14ac:dyDescent="0.2">
      <c r="A1654" s="36"/>
      <c r="B1654" s="36"/>
      <c r="C1654" s="36"/>
      <c r="D1654" s="36"/>
      <c r="E1654" s="36"/>
      <c r="F1654" s="36"/>
      <c r="G1654" s="36"/>
      <c r="H1654" s="36"/>
      <c r="I1654" s="36"/>
      <c r="J1654" s="36"/>
      <c r="K1654" s="36"/>
      <c r="L1654" s="36"/>
      <c r="M1654" s="36"/>
      <c r="N1654" s="36"/>
      <c r="O1654" s="36"/>
      <c r="P1654" s="36"/>
      <c r="Q1654" s="36"/>
      <c r="R1654" s="36"/>
      <c r="S1654" s="36"/>
      <c r="T1654" s="36"/>
      <c r="U1654" s="36"/>
      <c r="V1654" s="36"/>
      <c r="W1654" s="36"/>
      <c r="X1654" s="36"/>
    </row>
    <row r="1655" spans="1:24" x14ac:dyDescent="0.2">
      <c r="A1655" s="36"/>
      <c r="B1655" s="36"/>
      <c r="C1655" s="36"/>
      <c r="D1655" s="36"/>
      <c r="E1655" s="36"/>
      <c r="F1655" s="36"/>
      <c r="G1655" s="36"/>
      <c r="H1655" s="36"/>
      <c r="I1655" s="36"/>
      <c r="J1655" s="36"/>
      <c r="K1655" s="36"/>
      <c r="L1655" s="36"/>
      <c r="M1655" s="36"/>
      <c r="N1655" s="36"/>
      <c r="O1655" s="36"/>
      <c r="P1655" s="36"/>
      <c r="Q1655" s="36"/>
      <c r="R1655" s="36"/>
      <c r="S1655" s="36"/>
      <c r="T1655" s="36"/>
      <c r="U1655" s="36"/>
      <c r="V1655" s="36"/>
      <c r="W1655" s="36"/>
      <c r="X1655" s="36"/>
    </row>
    <row r="1656" spans="1:24" x14ac:dyDescent="0.2">
      <c r="A1656" s="36"/>
      <c r="B1656" s="36"/>
      <c r="C1656" s="36"/>
      <c r="D1656" s="36"/>
      <c r="E1656" s="36"/>
      <c r="F1656" s="36"/>
      <c r="G1656" s="36"/>
      <c r="H1656" s="36"/>
      <c r="I1656" s="36"/>
      <c r="J1656" s="36"/>
      <c r="K1656" s="36"/>
      <c r="L1656" s="36"/>
      <c r="M1656" s="36"/>
      <c r="N1656" s="36"/>
      <c r="O1656" s="36"/>
      <c r="P1656" s="36"/>
      <c r="Q1656" s="36"/>
      <c r="R1656" s="36"/>
      <c r="S1656" s="36"/>
      <c r="T1656" s="36"/>
      <c r="U1656" s="36"/>
      <c r="V1656" s="36"/>
      <c r="W1656" s="36"/>
      <c r="X1656" s="36"/>
    </row>
    <row r="1657" spans="1:24" x14ac:dyDescent="0.2">
      <c r="A1657" s="36"/>
      <c r="B1657" s="36"/>
      <c r="C1657" s="36"/>
      <c r="D1657" s="36"/>
      <c r="E1657" s="36"/>
      <c r="F1657" s="36"/>
      <c r="G1657" s="36"/>
      <c r="H1657" s="36"/>
      <c r="I1657" s="36"/>
      <c r="J1657" s="36"/>
      <c r="K1657" s="36"/>
      <c r="L1657" s="36"/>
      <c r="M1657" s="36"/>
      <c r="N1657" s="36"/>
      <c r="O1657" s="36"/>
      <c r="P1657" s="36"/>
      <c r="Q1657" s="36"/>
      <c r="R1657" s="36"/>
      <c r="S1657" s="36"/>
      <c r="T1657" s="36"/>
      <c r="U1657" s="36"/>
      <c r="V1657" s="36"/>
      <c r="W1657" s="36"/>
      <c r="X1657" s="36"/>
    </row>
    <row r="1658" spans="1:24" x14ac:dyDescent="0.2">
      <c r="A1658" s="36"/>
      <c r="B1658" s="36"/>
      <c r="C1658" s="36"/>
      <c r="D1658" s="36"/>
      <c r="E1658" s="36"/>
      <c r="F1658" s="36"/>
      <c r="G1658" s="36"/>
      <c r="H1658" s="36"/>
      <c r="I1658" s="36"/>
      <c r="J1658" s="36"/>
      <c r="K1658" s="36"/>
      <c r="L1658" s="36"/>
      <c r="M1658" s="36"/>
      <c r="N1658" s="36"/>
      <c r="O1658" s="36"/>
      <c r="P1658" s="36"/>
      <c r="Q1658" s="36"/>
      <c r="R1658" s="36"/>
      <c r="S1658" s="36"/>
      <c r="T1658" s="36"/>
      <c r="U1658" s="36"/>
      <c r="V1658" s="36"/>
      <c r="W1658" s="36"/>
      <c r="X1658" s="36"/>
    </row>
    <row r="1659" spans="1:24" x14ac:dyDescent="0.2">
      <c r="A1659" s="36"/>
      <c r="B1659" s="36"/>
      <c r="C1659" s="36"/>
      <c r="D1659" s="36"/>
      <c r="E1659" s="36"/>
      <c r="F1659" s="36"/>
      <c r="G1659" s="36"/>
      <c r="H1659" s="36"/>
      <c r="I1659" s="36"/>
      <c r="J1659" s="36"/>
      <c r="K1659" s="36"/>
      <c r="L1659" s="36"/>
      <c r="M1659" s="36"/>
      <c r="N1659" s="36"/>
      <c r="O1659" s="36"/>
      <c r="P1659" s="36"/>
      <c r="Q1659" s="36"/>
      <c r="R1659" s="36"/>
      <c r="S1659" s="36"/>
      <c r="T1659" s="36"/>
      <c r="U1659" s="36"/>
      <c r="V1659" s="36"/>
      <c r="W1659" s="36"/>
      <c r="X1659" s="36"/>
    </row>
    <row r="1660" spans="1:24" x14ac:dyDescent="0.2">
      <c r="A1660" s="36"/>
      <c r="B1660" s="36"/>
      <c r="C1660" s="36"/>
      <c r="D1660" s="36"/>
      <c r="E1660" s="36"/>
      <c r="F1660" s="36"/>
      <c r="G1660" s="36"/>
      <c r="H1660" s="36"/>
      <c r="I1660" s="36"/>
      <c r="J1660" s="36"/>
      <c r="K1660" s="36"/>
      <c r="L1660" s="36"/>
      <c r="M1660" s="36"/>
      <c r="N1660" s="36"/>
      <c r="O1660" s="36"/>
      <c r="P1660" s="36"/>
      <c r="Q1660" s="36"/>
      <c r="R1660" s="36"/>
      <c r="S1660" s="36"/>
      <c r="T1660" s="36"/>
      <c r="U1660" s="36"/>
      <c r="V1660" s="36"/>
      <c r="W1660" s="36"/>
      <c r="X1660" s="36"/>
    </row>
    <row r="1661" spans="1:24" x14ac:dyDescent="0.2">
      <c r="A1661" s="36"/>
      <c r="B1661" s="36"/>
      <c r="C1661" s="36"/>
      <c r="D1661" s="36"/>
      <c r="E1661" s="36"/>
      <c r="F1661" s="36"/>
      <c r="G1661" s="36"/>
      <c r="H1661" s="36"/>
      <c r="I1661" s="36"/>
      <c r="J1661" s="36"/>
      <c r="K1661" s="36"/>
      <c r="L1661" s="36"/>
      <c r="M1661" s="36"/>
      <c r="N1661" s="36"/>
      <c r="O1661" s="36"/>
      <c r="P1661" s="36"/>
      <c r="Q1661" s="36"/>
      <c r="R1661" s="36"/>
      <c r="S1661" s="36"/>
      <c r="T1661" s="36"/>
      <c r="U1661" s="36"/>
      <c r="V1661" s="36"/>
      <c r="W1661" s="36"/>
      <c r="X1661" s="36"/>
    </row>
    <row r="1662" spans="1:24" x14ac:dyDescent="0.2">
      <c r="A1662" s="36"/>
      <c r="B1662" s="36"/>
      <c r="C1662" s="36"/>
      <c r="D1662" s="36"/>
      <c r="E1662" s="36"/>
      <c r="F1662" s="36"/>
      <c r="G1662" s="36"/>
      <c r="H1662" s="36"/>
      <c r="I1662" s="36"/>
      <c r="J1662" s="36"/>
      <c r="K1662" s="36"/>
      <c r="L1662" s="36"/>
      <c r="M1662" s="36"/>
      <c r="N1662" s="36"/>
      <c r="O1662" s="36"/>
      <c r="P1662" s="36"/>
      <c r="Q1662" s="36"/>
      <c r="R1662" s="36"/>
      <c r="S1662" s="36"/>
      <c r="T1662" s="36"/>
      <c r="U1662" s="36"/>
      <c r="V1662" s="36"/>
      <c r="W1662" s="36"/>
      <c r="X1662" s="36"/>
    </row>
    <row r="1663" spans="1:24" x14ac:dyDescent="0.2">
      <c r="A1663" s="36"/>
      <c r="B1663" s="36"/>
      <c r="C1663" s="36"/>
      <c r="D1663" s="36"/>
      <c r="E1663" s="36"/>
      <c r="F1663" s="36"/>
      <c r="G1663" s="36"/>
      <c r="H1663" s="36"/>
      <c r="I1663" s="36"/>
      <c r="J1663" s="36"/>
      <c r="K1663" s="36"/>
      <c r="L1663" s="36"/>
      <c r="M1663" s="36"/>
      <c r="N1663" s="36"/>
      <c r="O1663" s="36"/>
      <c r="P1663" s="36"/>
      <c r="Q1663" s="36"/>
      <c r="R1663" s="36"/>
      <c r="S1663" s="36"/>
      <c r="T1663" s="36"/>
      <c r="U1663" s="36"/>
      <c r="V1663" s="36"/>
      <c r="W1663" s="36"/>
      <c r="X1663" s="36"/>
    </row>
    <row r="1664" spans="1:24" x14ac:dyDescent="0.2">
      <c r="A1664" s="36"/>
      <c r="B1664" s="36"/>
      <c r="C1664" s="36"/>
      <c r="D1664" s="36"/>
      <c r="E1664" s="36"/>
      <c r="F1664" s="36"/>
      <c r="G1664" s="36"/>
      <c r="H1664" s="36"/>
      <c r="I1664" s="36"/>
      <c r="J1664" s="36"/>
      <c r="K1664" s="36"/>
      <c r="L1664" s="36"/>
      <c r="M1664" s="36"/>
      <c r="N1664" s="36"/>
      <c r="O1664" s="36"/>
      <c r="P1664" s="36"/>
      <c r="Q1664" s="36"/>
      <c r="R1664" s="36"/>
      <c r="S1664" s="36"/>
      <c r="T1664" s="36"/>
      <c r="U1664" s="36"/>
      <c r="V1664" s="36"/>
      <c r="W1664" s="36"/>
      <c r="X1664" s="36"/>
    </row>
    <row r="1665" spans="1:24" x14ac:dyDescent="0.2">
      <c r="A1665" s="36"/>
      <c r="B1665" s="36"/>
      <c r="C1665" s="36"/>
      <c r="D1665" s="36"/>
      <c r="E1665" s="36"/>
      <c r="F1665" s="36"/>
      <c r="G1665" s="36"/>
      <c r="H1665" s="36"/>
      <c r="I1665" s="36"/>
      <c r="J1665" s="36"/>
      <c r="K1665" s="36"/>
      <c r="L1665" s="36"/>
      <c r="M1665" s="36"/>
      <c r="N1665" s="36"/>
      <c r="O1665" s="36"/>
      <c r="P1665" s="36"/>
      <c r="Q1665" s="36"/>
      <c r="R1665" s="36"/>
      <c r="S1665" s="36"/>
      <c r="T1665" s="36"/>
      <c r="U1665" s="36"/>
      <c r="V1665" s="36"/>
      <c r="W1665" s="36"/>
      <c r="X1665" s="36"/>
    </row>
    <row r="1666" spans="1:24" x14ac:dyDescent="0.2">
      <c r="A1666" s="36"/>
      <c r="B1666" s="36"/>
      <c r="C1666" s="36"/>
      <c r="D1666" s="36"/>
      <c r="E1666" s="36"/>
      <c r="F1666" s="36"/>
      <c r="G1666" s="36"/>
      <c r="H1666" s="36"/>
      <c r="I1666" s="36"/>
      <c r="J1666" s="36"/>
      <c r="K1666" s="36"/>
      <c r="L1666" s="36"/>
      <c r="M1666" s="36"/>
      <c r="N1666" s="36"/>
      <c r="O1666" s="36"/>
      <c r="P1666" s="36"/>
      <c r="Q1666" s="36"/>
      <c r="R1666" s="36"/>
      <c r="S1666" s="36"/>
      <c r="T1666" s="36"/>
      <c r="U1666" s="36"/>
      <c r="V1666" s="36"/>
      <c r="W1666" s="36"/>
      <c r="X1666" s="36"/>
    </row>
    <row r="1667" spans="1:24" x14ac:dyDescent="0.2">
      <c r="A1667" s="36"/>
      <c r="B1667" s="36"/>
      <c r="C1667" s="36"/>
      <c r="D1667" s="36"/>
      <c r="E1667" s="36"/>
      <c r="F1667" s="36"/>
      <c r="G1667" s="36"/>
      <c r="H1667" s="36"/>
      <c r="I1667" s="36"/>
      <c r="J1667" s="36"/>
      <c r="K1667" s="36"/>
      <c r="L1667" s="36"/>
      <c r="M1667" s="36"/>
      <c r="N1667" s="36"/>
      <c r="O1667" s="36"/>
      <c r="P1667" s="36"/>
      <c r="Q1667" s="36"/>
      <c r="R1667" s="36"/>
      <c r="S1667" s="36"/>
      <c r="T1667" s="36"/>
      <c r="U1667" s="36"/>
      <c r="V1667" s="36"/>
      <c r="W1667" s="36"/>
      <c r="X1667" s="36"/>
    </row>
    <row r="1668" spans="1:24" x14ac:dyDescent="0.2">
      <c r="A1668" s="36"/>
      <c r="B1668" s="36"/>
      <c r="C1668" s="36"/>
      <c r="D1668" s="36"/>
      <c r="E1668" s="36"/>
      <c r="F1668" s="36"/>
      <c r="G1668" s="36"/>
      <c r="H1668" s="36"/>
      <c r="I1668" s="36"/>
      <c r="J1668" s="36"/>
      <c r="K1668" s="36"/>
      <c r="L1668" s="36"/>
      <c r="M1668" s="36"/>
      <c r="N1668" s="36"/>
      <c r="O1668" s="36"/>
      <c r="P1668" s="36"/>
      <c r="Q1668" s="36"/>
      <c r="R1668" s="36"/>
      <c r="S1668" s="36"/>
      <c r="T1668" s="36"/>
      <c r="U1668" s="36"/>
      <c r="V1668" s="36"/>
      <c r="W1668" s="36"/>
      <c r="X1668" s="36"/>
    </row>
    <row r="1669" spans="1:24" x14ac:dyDescent="0.2">
      <c r="A1669" s="36"/>
      <c r="B1669" s="36"/>
      <c r="C1669" s="36"/>
      <c r="D1669" s="36"/>
      <c r="E1669" s="36"/>
      <c r="F1669" s="36"/>
      <c r="G1669" s="36"/>
      <c r="H1669" s="36"/>
      <c r="I1669" s="36"/>
      <c r="J1669" s="36"/>
      <c r="K1669" s="36"/>
      <c r="L1669" s="36"/>
      <c r="M1669" s="36"/>
      <c r="N1669" s="36"/>
      <c r="O1669" s="36"/>
      <c r="P1669" s="36"/>
      <c r="Q1669" s="36"/>
      <c r="R1669" s="36"/>
      <c r="S1669" s="36"/>
      <c r="T1669" s="36"/>
      <c r="U1669" s="36"/>
      <c r="V1669" s="36"/>
      <c r="W1669" s="36"/>
      <c r="X1669" s="36"/>
    </row>
    <row r="1670" spans="1:24" x14ac:dyDescent="0.2">
      <c r="A1670" s="36"/>
      <c r="B1670" s="36"/>
      <c r="C1670" s="36"/>
      <c r="D1670" s="36"/>
      <c r="E1670" s="36"/>
      <c r="F1670" s="36"/>
      <c r="G1670" s="36"/>
      <c r="H1670" s="36"/>
      <c r="I1670" s="36"/>
      <c r="J1670" s="36"/>
      <c r="K1670" s="36"/>
      <c r="L1670" s="36"/>
      <c r="M1670" s="36"/>
      <c r="N1670" s="36"/>
      <c r="O1670" s="36"/>
      <c r="P1670" s="36"/>
      <c r="Q1670" s="36"/>
      <c r="R1670" s="36"/>
      <c r="S1670" s="36"/>
      <c r="T1670" s="36"/>
      <c r="U1670" s="36"/>
      <c r="V1670" s="36"/>
      <c r="W1670" s="36"/>
      <c r="X1670" s="36"/>
    </row>
    <row r="1671" spans="1:24" x14ac:dyDescent="0.2">
      <c r="A1671" s="36"/>
      <c r="B1671" s="36"/>
      <c r="C1671" s="36"/>
      <c r="D1671" s="36"/>
      <c r="E1671" s="36"/>
      <c r="F1671" s="36"/>
      <c r="G1671" s="36"/>
      <c r="H1671" s="36"/>
      <c r="I1671" s="36"/>
      <c r="J1671" s="36"/>
      <c r="K1671" s="36"/>
      <c r="L1671" s="36"/>
      <c r="M1671" s="36"/>
      <c r="N1671" s="36"/>
      <c r="O1671" s="36"/>
      <c r="P1671" s="36"/>
      <c r="Q1671" s="36"/>
      <c r="R1671" s="36"/>
      <c r="S1671" s="36"/>
      <c r="T1671" s="36"/>
      <c r="U1671" s="36"/>
      <c r="V1671" s="36"/>
      <c r="W1671" s="36"/>
      <c r="X1671" s="36"/>
    </row>
    <row r="1672" spans="1:24" x14ac:dyDescent="0.2">
      <c r="A1672" s="36"/>
      <c r="B1672" s="36"/>
      <c r="C1672" s="36"/>
      <c r="D1672" s="36"/>
      <c r="E1672" s="36"/>
      <c r="F1672" s="36"/>
      <c r="G1672" s="36"/>
      <c r="H1672" s="36"/>
      <c r="I1672" s="36"/>
      <c r="J1672" s="36"/>
      <c r="K1672" s="36"/>
      <c r="L1672" s="36"/>
      <c r="M1672" s="36"/>
      <c r="N1672" s="36"/>
      <c r="O1672" s="36"/>
      <c r="P1672" s="36"/>
      <c r="Q1672" s="36"/>
      <c r="R1672" s="36"/>
      <c r="S1672" s="36"/>
      <c r="T1672" s="36"/>
      <c r="U1672" s="36"/>
      <c r="V1672" s="36"/>
      <c r="W1672" s="36"/>
      <c r="X1672" s="36"/>
    </row>
    <row r="1673" spans="1:24" x14ac:dyDescent="0.2">
      <c r="A1673" s="36"/>
      <c r="B1673" s="36"/>
      <c r="C1673" s="36"/>
      <c r="D1673" s="36"/>
      <c r="E1673" s="36"/>
      <c r="F1673" s="36"/>
      <c r="G1673" s="36"/>
      <c r="H1673" s="36"/>
      <c r="I1673" s="36"/>
      <c r="J1673" s="36"/>
      <c r="K1673" s="36"/>
      <c r="L1673" s="36"/>
      <c r="M1673" s="36"/>
      <c r="N1673" s="36"/>
      <c r="O1673" s="36"/>
      <c r="P1673" s="36"/>
      <c r="Q1673" s="36"/>
      <c r="R1673" s="36"/>
      <c r="S1673" s="36"/>
      <c r="T1673" s="36"/>
      <c r="U1673" s="36"/>
      <c r="V1673" s="36"/>
      <c r="W1673" s="36"/>
      <c r="X1673" s="36"/>
    </row>
    <row r="1674" spans="1:24" x14ac:dyDescent="0.2">
      <c r="A1674" s="36"/>
      <c r="B1674" s="36"/>
      <c r="C1674" s="36"/>
      <c r="D1674" s="36"/>
      <c r="E1674" s="36"/>
      <c r="F1674" s="36"/>
      <c r="G1674" s="36"/>
      <c r="H1674" s="36"/>
      <c r="I1674" s="36"/>
      <c r="J1674" s="36"/>
      <c r="K1674" s="36"/>
      <c r="L1674" s="36"/>
      <c r="M1674" s="36"/>
      <c r="N1674" s="36"/>
      <c r="O1674" s="36"/>
      <c r="P1674" s="36"/>
      <c r="Q1674" s="36"/>
      <c r="R1674" s="36"/>
      <c r="S1674" s="36"/>
      <c r="T1674" s="36"/>
      <c r="U1674" s="36"/>
      <c r="V1674" s="36"/>
      <c r="W1674" s="36"/>
      <c r="X1674" s="36"/>
    </row>
    <row r="1675" spans="1:24" x14ac:dyDescent="0.2">
      <c r="A1675" s="36"/>
      <c r="B1675" s="36"/>
      <c r="C1675" s="36"/>
      <c r="D1675" s="36"/>
      <c r="E1675" s="36"/>
      <c r="F1675" s="36"/>
      <c r="G1675" s="36"/>
      <c r="H1675" s="36"/>
      <c r="I1675" s="36"/>
      <c r="J1675" s="36"/>
      <c r="K1675" s="36"/>
      <c r="L1675" s="36"/>
      <c r="M1675" s="36"/>
      <c r="N1675" s="36"/>
      <c r="O1675" s="36"/>
      <c r="P1675" s="36"/>
      <c r="Q1675" s="36"/>
      <c r="R1675" s="36"/>
      <c r="S1675" s="36"/>
      <c r="T1675" s="36"/>
      <c r="U1675" s="36"/>
      <c r="V1675" s="36"/>
      <c r="W1675" s="36"/>
      <c r="X1675" s="36"/>
    </row>
    <row r="1676" spans="1:24" x14ac:dyDescent="0.2">
      <c r="A1676" s="36"/>
      <c r="B1676" s="36"/>
      <c r="C1676" s="36"/>
      <c r="D1676" s="36"/>
      <c r="E1676" s="36"/>
      <c r="F1676" s="36"/>
      <c r="G1676" s="36"/>
      <c r="H1676" s="36"/>
      <c r="I1676" s="36"/>
      <c r="J1676" s="36"/>
      <c r="K1676" s="36"/>
      <c r="L1676" s="36"/>
      <c r="M1676" s="36"/>
      <c r="N1676" s="36"/>
      <c r="O1676" s="36"/>
      <c r="P1676" s="36"/>
      <c r="Q1676" s="36"/>
      <c r="R1676" s="36"/>
      <c r="S1676" s="36"/>
      <c r="T1676" s="36"/>
      <c r="U1676" s="36"/>
      <c r="V1676" s="36"/>
      <c r="W1676" s="36"/>
      <c r="X1676" s="36"/>
    </row>
    <row r="1677" spans="1:24" x14ac:dyDescent="0.2">
      <c r="A1677" s="36"/>
      <c r="B1677" s="36"/>
      <c r="C1677" s="36"/>
      <c r="D1677" s="36"/>
      <c r="E1677" s="36"/>
      <c r="F1677" s="36"/>
      <c r="G1677" s="36"/>
      <c r="H1677" s="36"/>
      <c r="I1677" s="36"/>
      <c r="J1677" s="36"/>
      <c r="K1677" s="36"/>
      <c r="L1677" s="36"/>
      <c r="M1677" s="36"/>
      <c r="N1677" s="36"/>
      <c r="O1677" s="36"/>
      <c r="P1677" s="36"/>
      <c r="Q1677" s="36"/>
      <c r="R1677" s="36"/>
      <c r="S1677" s="36"/>
      <c r="T1677" s="36"/>
      <c r="U1677" s="36"/>
      <c r="V1677" s="36"/>
      <c r="W1677" s="36"/>
      <c r="X1677" s="36"/>
    </row>
    <row r="1678" spans="1:24" x14ac:dyDescent="0.2">
      <c r="A1678" s="36"/>
      <c r="B1678" s="36"/>
      <c r="C1678" s="36"/>
      <c r="D1678" s="36"/>
      <c r="E1678" s="36"/>
      <c r="F1678" s="36"/>
      <c r="G1678" s="36"/>
      <c r="H1678" s="36"/>
      <c r="I1678" s="36"/>
      <c r="J1678" s="36"/>
      <c r="K1678" s="36"/>
      <c r="L1678" s="36"/>
      <c r="M1678" s="36"/>
      <c r="N1678" s="36"/>
      <c r="O1678" s="36"/>
      <c r="P1678" s="36"/>
      <c r="Q1678" s="36"/>
      <c r="R1678" s="36"/>
      <c r="S1678" s="36"/>
      <c r="T1678" s="36"/>
      <c r="U1678" s="36"/>
      <c r="V1678" s="36"/>
      <c r="W1678" s="36"/>
      <c r="X1678" s="36"/>
    </row>
    <row r="1679" spans="1:24" x14ac:dyDescent="0.2">
      <c r="A1679" s="36"/>
      <c r="B1679" s="36"/>
      <c r="C1679" s="36"/>
      <c r="D1679" s="36"/>
      <c r="E1679" s="36"/>
      <c r="F1679" s="36"/>
      <c r="G1679" s="36"/>
      <c r="H1679" s="36"/>
      <c r="I1679" s="36"/>
      <c r="J1679" s="36"/>
      <c r="K1679" s="36"/>
      <c r="L1679" s="36"/>
      <c r="M1679" s="36"/>
      <c r="N1679" s="36"/>
      <c r="O1679" s="36"/>
      <c r="P1679" s="36"/>
      <c r="Q1679" s="36"/>
      <c r="R1679" s="36"/>
      <c r="S1679" s="36"/>
      <c r="T1679" s="36"/>
      <c r="U1679" s="36"/>
      <c r="V1679" s="36"/>
      <c r="W1679" s="36"/>
      <c r="X1679" s="36"/>
    </row>
    <row r="1680" spans="1:24" x14ac:dyDescent="0.2">
      <c r="A1680" s="36"/>
      <c r="B1680" s="36"/>
      <c r="C1680" s="36"/>
      <c r="D1680" s="36"/>
      <c r="E1680" s="36"/>
      <c r="F1680" s="36"/>
      <c r="G1680" s="36"/>
      <c r="H1680" s="36"/>
      <c r="I1680" s="36"/>
      <c r="J1680" s="36"/>
      <c r="K1680" s="36"/>
      <c r="L1680" s="36"/>
      <c r="M1680" s="36"/>
      <c r="N1680" s="36"/>
      <c r="O1680" s="36"/>
      <c r="P1680" s="36"/>
      <c r="Q1680" s="36"/>
      <c r="R1680" s="36"/>
      <c r="S1680" s="36"/>
      <c r="T1680" s="36"/>
      <c r="U1680" s="36"/>
      <c r="V1680" s="36"/>
      <c r="W1680" s="36"/>
      <c r="X1680" s="36"/>
    </row>
    <row r="1681" spans="1:24" x14ac:dyDescent="0.2">
      <c r="A1681" s="36"/>
      <c r="B1681" s="36"/>
      <c r="C1681" s="36"/>
      <c r="D1681" s="36"/>
      <c r="E1681" s="36"/>
      <c r="F1681" s="36"/>
      <c r="G1681" s="36"/>
      <c r="H1681" s="36"/>
      <c r="I1681" s="36"/>
      <c r="J1681" s="36"/>
      <c r="K1681" s="36"/>
      <c r="L1681" s="36"/>
      <c r="M1681" s="36"/>
      <c r="N1681" s="36"/>
      <c r="O1681" s="36"/>
      <c r="P1681" s="36"/>
      <c r="Q1681" s="36"/>
      <c r="R1681" s="36"/>
      <c r="S1681" s="36"/>
      <c r="T1681" s="36"/>
      <c r="U1681" s="36"/>
      <c r="V1681" s="36"/>
      <c r="W1681" s="36"/>
      <c r="X1681" s="36"/>
    </row>
    <row r="1682" spans="1:24" x14ac:dyDescent="0.2">
      <c r="A1682" s="36"/>
      <c r="B1682" s="36"/>
      <c r="C1682" s="36"/>
      <c r="D1682" s="36"/>
      <c r="E1682" s="36"/>
      <c r="F1682" s="36"/>
      <c r="G1682" s="36"/>
      <c r="H1682" s="36"/>
      <c r="I1682" s="36"/>
      <c r="J1682" s="36"/>
      <c r="K1682" s="36"/>
      <c r="L1682" s="36"/>
      <c r="M1682" s="36"/>
      <c r="N1682" s="36"/>
      <c r="O1682" s="36"/>
      <c r="P1682" s="36"/>
      <c r="Q1682" s="36"/>
      <c r="R1682" s="36"/>
      <c r="S1682" s="36"/>
      <c r="T1682" s="36"/>
      <c r="U1682" s="36"/>
      <c r="V1682" s="36"/>
      <c r="W1682" s="36"/>
      <c r="X1682" s="36"/>
    </row>
    <row r="1683" spans="1:24" x14ac:dyDescent="0.2">
      <c r="A1683" s="36"/>
      <c r="B1683" s="36"/>
      <c r="C1683" s="36"/>
      <c r="D1683" s="36"/>
      <c r="E1683" s="36"/>
      <c r="F1683" s="36"/>
      <c r="G1683" s="36"/>
      <c r="H1683" s="36"/>
      <c r="I1683" s="36"/>
      <c r="J1683" s="36"/>
      <c r="K1683" s="36"/>
      <c r="L1683" s="36"/>
      <c r="M1683" s="36"/>
      <c r="N1683" s="36"/>
      <c r="O1683" s="36"/>
      <c r="P1683" s="36"/>
      <c r="Q1683" s="36"/>
      <c r="R1683" s="36"/>
      <c r="S1683" s="36"/>
      <c r="T1683" s="36"/>
      <c r="U1683" s="36"/>
      <c r="V1683" s="36"/>
      <c r="W1683" s="36"/>
      <c r="X1683" s="36"/>
    </row>
    <row r="1684" spans="1:24" x14ac:dyDescent="0.2">
      <c r="A1684" s="36"/>
      <c r="B1684" s="36"/>
      <c r="C1684" s="36"/>
      <c r="D1684" s="36"/>
      <c r="E1684" s="36"/>
      <c r="F1684" s="36"/>
      <c r="G1684" s="36"/>
      <c r="H1684" s="36"/>
      <c r="I1684" s="36"/>
      <c r="J1684" s="36"/>
      <c r="K1684" s="36"/>
      <c r="L1684" s="36"/>
      <c r="M1684" s="36"/>
      <c r="N1684" s="36"/>
      <c r="O1684" s="36"/>
      <c r="P1684" s="36"/>
      <c r="Q1684" s="36"/>
      <c r="R1684" s="36"/>
      <c r="S1684" s="36"/>
      <c r="T1684" s="36"/>
      <c r="U1684" s="36"/>
      <c r="V1684" s="36"/>
      <c r="W1684" s="36"/>
      <c r="X1684" s="36"/>
    </row>
    <row r="1685" spans="1:24" x14ac:dyDescent="0.2">
      <c r="A1685" s="36"/>
      <c r="B1685" s="36"/>
      <c r="C1685" s="36"/>
      <c r="D1685" s="36"/>
      <c r="E1685" s="36"/>
      <c r="F1685" s="36"/>
      <c r="G1685" s="36"/>
      <c r="H1685" s="36"/>
      <c r="I1685" s="36"/>
      <c r="J1685" s="36"/>
      <c r="K1685" s="36"/>
      <c r="L1685" s="36"/>
      <c r="M1685" s="36"/>
      <c r="N1685" s="36"/>
      <c r="O1685" s="36"/>
      <c r="P1685" s="36"/>
      <c r="Q1685" s="36"/>
      <c r="R1685" s="36"/>
      <c r="S1685" s="36"/>
      <c r="T1685" s="36"/>
      <c r="U1685" s="36"/>
      <c r="V1685" s="36"/>
      <c r="W1685" s="36"/>
      <c r="X1685" s="36"/>
    </row>
    <row r="1686" spans="1:24" x14ac:dyDescent="0.2">
      <c r="A1686" s="36"/>
      <c r="B1686" s="36"/>
      <c r="C1686" s="36"/>
      <c r="D1686" s="36"/>
      <c r="E1686" s="36"/>
      <c r="F1686" s="36"/>
      <c r="G1686" s="36"/>
      <c r="H1686" s="36"/>
      <c r="I1686" s="36"/>
      <c r="J1686" s="36"/>
      <c r="K1686" s="36"/>
      <c r="L1686" s="36"/>
      <c r="M1686" s="36"/>
      <c r="N1686" s="36"/>
      <c r="O1686" s="36"/>
      <c r="P1686" s="36"/>
      <c r="Q1686" s="36"/>
      <c r="R1686" s="36"/>
      <c r="S1686" s="36"/>
      <c r="T1686" s="36"/>
      <c r="U1686" s="36"/>
      <c r="V1686" s="36"/>
      <c r="W1686" s="36"/>
      <c r="X1686" s="36"/>
    </row>
    <row r="1687" spans="1:24" x14ac:dyDescent="0.2">
      <c r="A1687" s="36"/>
      <c r="B1687" s="36"/>
      <c r="C1687" s="36"/>
      <c r="D1687" s="36"/>
      <c r="E1687" s="36"/>
      <c r="F1687" s="36"/>
      <c r="G1687" s="36"/>
      <c r="H1687" s="36"/>
      <c r="I1687" s="36"/>
      <c r="J1687" s="36"/>
      <c r="K1687" s="36"/>
      <c r="L1687" s="36"/>
      <c r="M1687" s="36"/>
      <c r="N1687" s="36"/>
      <c r="O1687" s="36"/>
      <c r="P1687" s="36"/>
      <c r="Q1687" s="36"/>
      <c r="R1687" s="36"/>
      <c r="S1687" s="36"/>
      <c r="T1687" s="36"/>
      <c r="U1687" s="36"/>
      <c r="V1687" s="36"/>
      <c r="W1687" s="36"/>
      <c r="X1687" s="36"/>
    </row>
    <row r="1688" spans="1:24" x14ac:dyDescent="0.2">
      <c r="A1688" s="36"/>
      <c r="B1688" s="36"/>
      <c r="C1688" s="36"/>
      <c r="D1688" s="36"/>
      <c r="E1688" s="36"/>
      <c r="F1688" s="36"/>
      <c r="G1688" s="36"/>
      <c r="H1688" s="36"/>
      <c r="I1688" s="36"/>
      <c r="J1688" s="36"/>
      <c r="K1688" s="36"/>
      <c r="L1688" s="36"/>
      <c r="M1688" s="36"/>
      <c r="N1688" s="36"/>
      <c r="O1688" s="36"/>
      <c r="P1688" s="36"/>
      <c r="Q1688" s="36"/>
      <c r="R1688" s="36"/>
      <c r="S1688" s="36"/>
      <c r="T1688" s="36"/>
      <c r="U1688" s="36"/>
      <c r="V1688" s="36"/>
      <c r="W1688" s="36"/>
      <c r="X1688" s="36"/>
    </row>
    <row r="1689" spans="1:24" x14ac:dyDescent="0.2">
      <c r="A1689" s="36"/>
      <c r="B1689" s="36"/>
      <c r="C1689" s="36"/>
      <c r="D1689" s="36"/>
      <c r="E1689" s="36"/>
      <c r="F1689" s="36"/>
      <c r="G1689" s="36"/>
      <c r="H1689" s="36"/>
      <c r="I1689" s="36"/>
      <c r="J1689" s="36"/>
      <c r="K1689" s="36"/>
      <c r="L1689" s="36"/>
      <c r="M1689" s="36"/>
      <c r="N1689" s="36"/>
      <c r="O1689" s="36"/>
      <c r="P1689" s="36"/>
      <c r="Q1689" s="36"/>
      <c r="R1689" s="36"/>
      <c r="S1689" s="36"/>
      <c r="T1689" s="36"/>
      <c r="U1689" s="36"/>
      <c r="V1689" s="36"/>
      <c r="W1689" s="36"/>
      <c r="X1689" s="36"/>
    </row>
    <row r="1690" spans="1:24" x14ac:dyDescent="0.2">
      <c r="A1690" s="36"/>
      <c r="B1690" s="36"/>
      <c r="C1690" s="36"/>
      <c r="D1690" s="36"/>
      <c r="E1690" s="36"/>
      <c r="F1690" s="36"/>
      <c r="G1690" s="36"/>
      <c r="H1690" s="36"/>
      <c r="I1690" s="36"/>
      <c r="J1690" s="36"/>
      <c r="K1690" s="36"/>
      <c r="L1690" s="36"/>
      <c r="M1690" s="36"/>
      <c r="N1690" s="36"/>
      <c r="O1690" s="36"/>
      <c r="P1690" s="36"/>
      <c r="Q1690" s="36"/>
      <c r="R1690" s="36"/>
      <c r="S1690" s="36"/>
      <c r="T1690" s="36"/>
      <c r="U1690" s="36"/>
      <c r="V1690" s="36"/>
      <c r="W1690" s="36"/>
      <c r="X1690" s="36"/>
    </row>
    <row r="1691" spans="1:24" x14ac:dyDescent="0.2">
      <c r="A1691" s="36"/>
      <c r="B1691" s="36"/>
      <c r="C1691" s="36"/>
      <c r="D1691" s="36"/>
      <c r="E1691" s="36"/>
      <c r="F1691" s="36"/>
      <c r="G1691" s="36"/>
      <c r="H1691" s="36"/>
      <c r="I1691" s="36"/>
      <c r="J1691" s="36"/>
      <c r="K1691" s="36"/>
      <c r="L1691" s="36"/>
      <c r="M1691" s="36"/>
      <c r="N1691" s="36"/>
      <c r="O1691" s="36"/>
      <c r="P1691" s="36"/>
      <c r="Q1691" s="36"/>
      <c r="R1691" s="36"/>
      <c r="S1691" s="36"/>
      <c r="T1691" s="36"/>
      <c r="U1691" s="36"/>
      <c r="V1691" s="36"/>
      <c r="W1691" s="36"/>
      <c r="X1691" s="36"/>
    </row>
    <row r="1692" spans="1:24" x14ac:dyDescent="0.2">
      <c r="A1692" s="36"/>
      <c r="B1692" s="36"/>
      <c r="C1692" s="36"/>
      <c r="D1692" s="36"/>
      <c r="E1692" s="36"/>
      <c r="F1692" s="36"/>
      <c r="G1692" s="36"/>
      <c r="H1692" s="36"/>
      <c r="I1692" s="36"/>
      <c r="J1692" s="36"/>
      <c r="K1692" s="36"/>
      <c r="L1692" s="36"/>
      <c r="M1692" s="36"/>
      <c r="N1692" s="36"/>
      <c r="O1692" s="36"/>
      <c r="P1692" s="36"/>
      <c r="Q1692" s="36"/>
      <c r="R1692" s="36"/>
      <c r="S1692" s="36"/>
      <c r="T1692" s="36"/>
      <c r="U1692" s="36"/>
      <c r="V1692" s="36"/>
      <c r="W1692" s="36"/>
      <c r="X1692" s="36"/>
    </row>
    <row r="1693" spans="1:24" x14ac:dyDescent="0.2">
      <c r="A1693" s="36"/>
      <c r="B1693" s="36"/>
      <c r="C1693" s="36"/>
      <c r="D1693" s="36"/>
      <c r="E1693" s="36"/>
      <c r="F1693" s="36"/>
      <c r="G1693" s="36"/>
      <c r="H1693" s="36"/>
      <c r="I1693" s="36"/>
      <c r="J1693" s="36"/>
      <c r="K1693" s="36"/>
      <c r="L1693" s="36"/>
      <c r="M1693" s="36"/>
      <c r="N1693" s="36"/>
      <c r="O1693" s="36"/>
      <c r="P1693" s="36"/>
      <c r="Q1693" s="36"/>
      <c r="R1693" s="36"/>
      <c r="S1693" s="36"/>
      <c r="T1693" s="36"/>
      <c r="U1693" s="36"/>
      <c r="V1693" s="36"/>
      <c r="W1693" s="36"/>
      <c r="X1693" s="36"/>
    </row>
    <row r="1694" spans="1:24" x14ac:dyDescent="0.2">
      <c r="A1694" s="36"/>
      <c r="B1694" s="36"/>
      <c r="C1694" s="36"/>
      <c r="D1694" s="36"/>
      <c r="E1694" s="36"/>
      <c r="F1694" s="36"/>
      <c r="G1694" s="36"/>
      <c r="H1694" s="36"/>
      <c r="I1694" s="36"/>
      <c r="J1694" s="36"/>
      <c r="K1694" s="36"/>
      <c r="L1694" s="36"/>
      <c r="M1694" s="36"/>
      <c r="N1694" s="36"/>
      <c r="O1694" s="36"/>
      <c r="P1694" s="36"/>
      <c r="Q1694" s="36"/>
      <c r="R1694" s="36"/>
      <c r="S1694" s="36"/>
      <c r="T1694" s="36"/>
      <c r="U1694" s="36"/>
      <c r="V1694" s="36"/>
      <c r="W1694" s="36"/>
      <c r="X1694" s="36"/>
    </row>
    <row r="1695" spans="1:24" x14ac:dyDescent="0.2">
      <c r="A1695" s="36"/>
      <c r="B1695" s="36"/>
      <c r="C1695" s="36"/>
      <c r="D1695" s="36"/>
      <c r="E1695" s="36"/>
      <c r="F1695" s="36"/>
      <c r="G1695" s="36"/>
      <c r="H1695" s="36"/>
      <c r="I1695" s="36"/>
      <c r="J1695" s="36"/>
      <c r="K1695" s="36"/>
      <c r="L1695" s="36"/>
      <c r="M1695" s="36"/>
      <c r="N1695" s="36"/>
      <c r="O1695" s="36"/>
      <c r="P1695" s="36"/>
      <c r="Q1695" s="36"/>
      <c r="R1695" s="36"/>
      <c r="S1695" s="36"/>
      <c r="T1695" s="36"/>
      <c r="U1695" s="36"/>
      <c r="V1695" s="36"/>
      <c r="W1695" s="36"/>
      <c r="X1695" s="36"/>
    </row>
    <row r="1696" spans="1:24" x14ac:dyDescent="0.2">
      <c r="A1696" s="36"/>
      <c r="B1696" s="36"/>
      <c r="C1696" s="36"/>
      <c r="D1696" s="36"/>
      <c r="E1696" s="36"/>
      <c r="F1696" s="36"/>
      <c r="G1696" s="36"/>
      <c r="H1696" s="36"/>
      <c r="I1696" s="36"/>
      <c r="J1696" s="36"/>
      <c r="K1696" s="36"/>
      <c r="L1696" s="36"/>
      <c r="M1696" s="36"/>
      <c r="N1696" s="36"/>
      <c r="O1696" s="36"/>
      <c r="P1696" s="36"/>
      <c r="Q1696" s="36"/>
      <c r="R1696" s="36"/>
      <c r="S1696" s="36"/>
      <c r="T1696" s="36"/>
      <c r="U1696" s="36"/>
      <c r="V1696" s="36"/>
      <c r="W1696" s="36"/>
      <c r="X1696" s="36"/>
    </row>
    <row r="1697" spans="1:24" x14ac:dyDescent="0.2">
      <c r="A1697" s="36"/>
      <c r="B1697" s="36"/>
      <c r="C1697" s="36"/>
      <c r="D1697" s="36"/>
      <c r="E1697" s="36"/>
      <c r="F1697" s="36"/>
      <c r="G1697" s="36"/>
      <c r="H1697" s="36"/>
      <c r="I1697" s="36"/>
      <c r="J1697" s="36"/>
      <c r="K1697" s="36"/>
      <c r="L1697" s="36"/>
      <c r="M1697" s="36"/>
      <c r="N1697" s="36"/>
      <c r="O1697" s="36"/>
      <c r="P1697" s="36"/>
      <c r="Q1697" s="36"/>
      <c r="R1697" s="36"/>
      <c r="S1697" s="36"/>
      <c r="T1697" s="36"/>
      <c r="U1697" s="36"/>
      <c r="V1697" s="36"/>
      <c r="W1697" s="36"/>
      <c r="X1697" s="36"/>
    </row>
    <row r="1698" spans="1:24" x14ac:dyDescent="0.2">
      <c r="A1698" s="36"/>
      <c r="B1698" s="36"/>
      <c r="C1698" s="36"/>
      <c r="D1698" s="36"/>
      <c r="E1698" s="36"/>
      <c r="F1698" s="36"/>
      <c r="G1698" s="36"/>
      <c r="H1698" s="36"/>
      <c r="I1698" s="36"/>
      <c r="J1698" s="36"/>
      <c r="K1698" s="36"/>
      <c r="L1698" s="36"/>
      <c r="M1698" s="36"/>
      <c r="N1698" s="36"/>
      <c r="O1698" s="36"/>
      <c r="P1698" s="36"/>
      <c r="Q1698" s="36"/>
      <c r="R1698" s="36"/>
      <c r="S1698" s="36"/>
      <c r="T1698" s="36"/>
      <c r="U1698" s="36"/>
      <c r="V1698" s="36"/>
      <c r="W1698" s="36"/>
      <c r="X1698" s="36"/>
    </row>
    <row r="1699" spans="1:24" x14ac:dyDescent="0.2">
      <c r="A1699" s="36"/>
      <c r="B1699" s="36"/>
      <c r="C1699" s="36"/>
      <c r="D1699" s="36"/>
      <c r="E1699" s="36"/>
      <c r="F1699" s="36"/>
      <c r="G1699" s="36"/>
      <c r="H1699" s="36"/>
      <c r="I1699" s="36"/>
      <c r="J1699" s="36"/>
      <c r="K1699" s="36"/>
      <c r="L1699" s="36"/>
      <c r="M1699" s="36"/>
      <c r="N1699" s="36"/>
      <c r="O1699" s="36"/>
      <c r="P1699" s="36"/>
      <c r="Q1699" s="36"/>
      <c r="R1699" s="36"/>
      <c r="S1699" s="36"/>
      <c r="T1699" s="36"/>
      <c r="U1699" s="36"/>
      <c r="V1699" s="36"/>
      <c r="W1699" s="36"/>
      <c r="X1699" s="36"/>
    </row>
    <row r="1700" spans="1:24" x14ac:dyDescent="0.2">
      <c r="A1700" s="36"/>
      <c r="B1700" s="36"/>
      <c r="C1700" s="36"/>
      <c r="D1700" s="36"/>
      <c r="E1700" s="36"/>
      <c r="F1700" s="36"/>
      <c r="G1700" s="36"/>
      <c r="H1700" s="36"/>
      <c r="I1700" s="36"/>
      <c r="J1700" s="36"/>
      <c r="K1700" s="36"/>
      <c r="L1700" s="36"/>
      <c r="M1700" s="36"/>
      <c r="N1700" s="36"/>
      <c r="O1700" s="36"/>
      <c r="P1700" s="36"/>
      <c r="Q1700" s="36"/>
      <c r="R1700" s="36"/>
      <c r="S1700" s="36"/>
      <c r="T1700" s="36"/>
      <c r="U1700" s="36"/>
      <c r="V1700" s="36"/>
      <c r="W1700" s="36"/>
      <c r="X1700" s="36"/>
    </row>
    <row r="1701" spans="1:24" x14ac:dyDescent="0.2">
      <c r="A1701" s="36"/>
      <c r="B1701" s="36"/>
      <c r="C1701" s="36"/>
      <c r="D1701" s="36"/>
      <c r="E1701" s="36"/>
      <c r="F1701" s="36"/>
      <c r="G1701" s="36"/>
      <c r="H1701" s="36"/>
      <c r="I1701" s="36"/>
      <c r="J1701" s="36"/>
      <c r="K1701" s="36"/>
      <c r="L1701" s="36"/>
      <c r="M1701" s="36"/>
      <c r="N1701" s="36"/>
      <c r="O1701" s="36"/>
      <c r="P1701" s="36"/>
      <c r="Q1701" s="36"/>
      <c r="R1701" s="36"/>
      <c r="S1701" s="36"/>
      <c r="T1701" s="36"/>
      <c r="U1701" s="36"/>
      <c r="V1701" s="36"/>
      <c r="W1701" s="36"/>
      <c r="X1701" s="36"/>
    </row>
    <row r="1702" spans="1:24" x14ac:dyDescent="0.2">
      <c r="A1702" s="36"/>
      <c r="B1702" s="36"/>
      <c r="C1702" s="36"/>
      <c r="D1702" s="36"/>
      <c r="E1702" s="36"/>
      <c r="F1702" s="36"/>
      <c r="G1702" s="36"/>
      <c r="H1702" s="36"/>
      <c r="I1702" s="36"/>
      <c r="J1702" s="36"/>
      <c r="K1702" s="36"/>
      <c r="L1702" s="36"/>
      <c r="M1702" s="36"/>
      <c r="N1702" s="36"/>
      <c r="O1702" s="36"/>
      <c r="P1702" s="36"/>
      <c r="Q1702" s="36"/>
      <c r="R1702" s="36"/>
      <c r="S1702" s="36"/>
      <c r="T1702" s="36"/>
      <c r="U1702" s="36"/>
      <c r="V1702" s="36"/>
      <c r="W1702" s="36"/>
      <c r="X1702" s="36"/>
    </row>
    <row r="1703" spans="1:24" x14ac:dyDescent="0.2">
      <c r="A1703" s="36"/>
      <c r="B1703" s="36"/>
      <c r="C1703" s="36"/>
      <c r="D1703" s="36"/>
      <c r="E1703" s="36"/>
      <c r="F1703" s="36"/>
      <c r="G1703" s="36"/>
      <c r="H1703" s="36"/>
      <c r="I1703" s="36"/>
      <c r="J1703" s="36"/>
      <c r="K1703" s="36"/>
      <c r="L1703" s="36"/>
      <c r="M1703" s="36"/>
      <c r="N1703" s="36"/>
      <c r="O1703" s="36"/>
      <c r="P1703" s="36"/>
      <c r="Q1703" s="36"/>
      <c r="R1703" s="36"/>
      <c r="S1703" s="36"/>
      <c r="T1703" s="36"/>
      <c r="U1703" s="36"/>
      <c r="V1703" s="36"/>
      <c r="W1703" s="36"/>
      <c r="X1703" s="36"/>
    </row>
    <row r="1704" spans="1:24" x14ac:dyDescent="0.2">
      <c r="A1704" s="36"/>
      <c r="B1704" s="36"/>
      <c r="C1704" s="36"/>
      <c r="D1704" s="36"/>
      <c r="E1704" s="36"/>
      <c r="F1704" s="36"/>
      <c r="G1704" s="36"/>
      <c r="H1704" s="36"/>
      <c r="I1704" s="36"/>
      <c r="J1704" s="36"/>
      <c r="K1704" s="36"/>
      <c r="L1704" s="36"/>
      <c r="M1704" s="36"/>
      <c r="N1704" s="36"/>
      <c r="O1704" s="36"/>
      <c r="P1704" s="36"/>
      <c r="Q1704" s="36"/>
      <c r="R1704" s="36"/>
      <c r="S1704" s="36"/>
      <c r="T1704" s="36"/>
      <c r="U1704" s="36"/>
      <c r="V1704" s="36"/>
      <c r="W1704" s="36"/>
      <c r="X1704" s="36"/>
    </row>
    <row r="1705" spans="1:24" x14ac:dyDescent="0.2">
      <c r="A1705" s="36"/>
      <c r="B1705" s="36"/>
      <c r="C1705" s="36"/>
      <c r="D1705" s="36"/>
      <c r="E1705" s="36"/>
      <c r="F1705" s="36"/>
      <c r="G1705" s="36"/>
      <c r="H1705" s="36"/>
      <c r="I1705" s="36"/>
      <c r="J1705" s="36"/>
      <c r="K1705" s="36"/>
      <c r="L1705" s="36"/>
      <c r="M1705" s="36"/>
      <c r="N1705" s="36"/>
      <c r="O1705" s="36"/>
      <c r="P1705" s="36"/>
      <c r="Q1705" s="36"/>
      <c r="R1705" s="36"/>
      <c r="S1705" s="36"/>
      <c r="T1705" s="36"/>
      <c r="U1705" s="36"/>
      <c r="V1705" s="36"/>
      <c r="W1705" s="36"/>
      <c r="X1705" s="36"/>
    </row>
    <row r="1706" spans="1:24" x14ac:dyDescent="0.2">
      <c r="A1706" s="36"/>
      <c r="B1706" s="36"/>
      <c r="C1706" s="36"/>
      <c r="D1706" s="36"/>
      <c r="E1706" s="36"/>
      <c r="F1706" s="36"/>
      <c r="G1706" s="36"/>
      <c r="H1706" s="36"/>
      <c r="I1706" s="36"/>
      <c r="J1706" s="36"/>
      <c r="K1706" s="36"/>
      <c r="L1706" s="36"/>
      <c r="M1706" s="36"/>
      <c r="N1706" s="36"/>
      <c r="O1706" s="36"/>
      <c r="P1706" s="36"/>
      <c r="Q1706" s="36"/>
      <c r="R1706" s="36"/>
      <c r="S1706" s="36"/>
      <c r="T1706" s="36"/>
      <c r="U1706" s="36"/>
      <c r="V1706" s="36"/>
      <c r="W1706" s="36"/>
      <c r="X1706" s="36"/>
    </row>
    <row r="1707" spans="1:24" x14ac:dyDescent="0.2">
      <c r="A1707" s="36"/>
      <c r="B1707" s="36"/>
      <c r="C1707" s="36"/>
      <c r="D1707" s="36"/>
      <c r="E1707" s="36"/>
      <c r="F1707" s="36"/>
      <c r="G1707" s="36"/>
      <c r="H1707" s="36"/>
      <c r="I1707" s="36"/>
      <c r="J1707" s="36"/>
      <c r="K1707" s="36"/>
      <c r="L1707" s="36"/>
      <c r="M1707" s="36"/>
      <c r="N1707" s="36"/>
      <c r="O1707" s="36"/>
      <c r="P1707" s="36"/>
      <c r="Q1707" s="36"/>
      <c r="R1707" s="36"/>
      <c r="S1707" s="36"/>
      <c r="T1707" s="36"/>
      <c r="U1707" s="36"/>
      <c r="V1707" s="36"/>
      <c r="W1707" s="36"/>
      <c r="X1707" s="36"/>
    </row>
    <row r="1708" spans="1:24" x14ac:dyDescent="0.2">
      <c r="A1708" s="36"/>
      <c r="B1708" s="36"/>
      <c r="C1708" s="36"/>
      <c r="D1708" s="36"/>
      <c r="E1708" s="36"/>
      <c r="F1708" s="36"/>
      <c r="G1708" s="36"/>
      <c r="H1708" s="36"/>
      <c r="I1708" s="36"/>
      <c r="J1708" s="36"/>
      <c r="K1708" s="36"/>
      <c r="L1708" s="36"/>
      <c r="M1708" s="36"/>
      <c r="N1708" s="36"/>
      <c r="O1708" s="36"/>
      <c r="P1708" s="36"/>
      <c r="Q1708" s="36"/>
      <c r="R1708" s="36"/>
      <c r="S1708" s="36"/>
      <c r="T1708" s="36"/>
      <c r="U1708" s="36"/>
      <c r="V1708" s="36"/>
      <c r="W1708" s="36"/>
      <c r="X1708" s="36"/>
    </row>
    <row r="1709" spans="1:24" x14ac:dyDescent="0.2">
      <c r="A1709" s="36"/>
      <c r="B1709" s="36"/>
      <c r="C1709" s="36"/>
      <c r="D1709" s="36"/>
      <c r="E1709" s="36"/>
      <c r="F1709" s="36"/>
      <c r="G1709" s="36"/>
      <c r="H1709" s="36"/>
      <c r="I1709" s="36"/>
      <c r="J1709" s="36"/>
      <c r="K1709" s="36"/>
      <c r="L1709" s="36"/>
      <c r="M1709" s="36"/>
      <c r="N1709" s="36"/>
      <c r="O1709" s="36"/>
      <c r="P1709" s="36"/>
      <c r="Q1709" s="36"/>
      <c r="R1709" s="36"/>
      <c r="S1709" s="36"/>
      <c r="T1709" s="36"/>
      <c r="U1709" s="36"/>
      <c r="V1709" s="36"/>
      <c r="W1709" s="36"/>
      <c r="X1709" s="36"/>
    </row>
    <row r="1710" spans="1:24" x14ac:dyDescent="0.2">
      <c r="A1710" s="36"/>
      <c r="B1710" s="36"/>
      <c r="C1710" s="36"/>
      <c r="D1710" s="36"/>
      <c r="E1710" s="36"/>
      <c r="F1710" s="36"/>
      <c r="G1710" s="36"/>
      <c r="H1710" s="36"/>
      <c r="I1710" s="36"/>
      <c r="J1710" s="36"/>
      <c r="K1710" s="36"/>
      <c r="L1710" s="36"/>
      <c r="M1710" s="36"/>
      <c r="N1710" s="36"/>
      <c r="O1710" s="36"/>
      <c r="P1710" s="36"/>
      <c r="Q1710" s="36"/>
      <c r="R1710" s="36"/>
      <c r="S1710" s="36"/>
      <c r="T1710" s="36"/>
      <c r="U1710" s="36"/>
      <c r="V1710" s="36"/>
      <c r="W1710" s="36"/>
      <c r="X1710" s="36"/>
    </row>
    <row r="1711" spans="1:24" x14ac:dyDescent="0.2">
      <c r="A1711" s="36"/>
      <c r="B1711" s="36"/>
      <c r="C1711" s="36"/>
      <c r="D1711" s="36"/>
      <c r="E1711" s="36"/>
      <c r="F1711" s="36"/>
      <c r="G1711" s="36"/>
      <c r="H1711" s="36"/>
      <c r="I1711" s="36"/>
      <c r="J1711" s="36"/>
      <c r="K1711" s="36"/>
      <c r="L1711" s="36"/>
      <c r="M1711" s="36"/>
      <c r="N1711" s="36"/>
      <c r="O1711" s="36"/>
      <c r="P1711" s="36"/>
      <c r="Q1711" s="36"/>
      <c r="R1711" s="36"/>
      <c r="S1711" s="36"/>
      <c r="T1711" s="36"/>
      <c r="U1711" s="36"/>
      <c r="V1711" s="36"/>
      <c r="W1711" s="36"/>
      <c r="X1711" s="36"/>
    </row>
    <row r="1712" spans="1:24" x14ac:dyDescent="0.2">
      <c r="A1712" s="36"/>
      <c r="B1712" s="36"/>
      <c r="C1712" s="36"/>
      <c r="D1712" s="36"/>
      <c r="E1712" s="36"/>
      <c r="F1712" s="36"/>
      <c r="G1712" s="36"/>
      <c r="H1712" s="36"/>
      <c r="I1712" s="36"/>
      <c r="J1712" s="36"/>
      <c r="K1712" s="36"/>
      <c r="L1712" s="36"/>
      <c r="M1712" s="36"/>
      <c r="N1712" s="36"/>
      <c r="O1712" s="36"/>
      <c r="P1712" s="36"/>
      <c r="Q1712" s="36"/>
      <c r="R1712" s="36"/>
      <c r="S1712" s="36"/>
      <c r="T1712" s="36"/>
      <c r="U1712" s="36"/>
      <c r="V1712" s="36"/>
      <c r="W1712" s="36"/>
      <c r="X1712" s="36"/>
    </row>
    <row r="1713" spans="1:24" x14ac:dyDescent="0.2">
      <c r="A1713" s="36"/>
      <c r="B1713" s="36"/>
      <c r="C1713" s="36"/>
      <c r="D1713" s="36"/>
      <c r="E1713" s="36"/>
      <c r="F1713" s="36"/>
      <c r="G1713" s="36"/>
      <c r="H1713" s="36"/>
      <c r="I1713" s="36"/>
      <c r="J1713" s="36"/>
      <c r="K1713" s="36"/>
      <c r="L1713" s="36"/>
      <c r="M1713" s="36"/>
      <c r="N1713" s="36"/>
      <c r="O1713" s="36"/>
      <c r="P1713" s="36"/>
      <c r="Q1713" s="36"/>
      <c r="R1713" s="36"/>
      <c r="S1713" s="36"/>
      <c r="T1713" s="36"/>
      <c r="U1713" s="36"/>
      <c r="V1713" s="36"/>
      <c r="W1713" s="36"/>
      <c r="X1713" s="36"/>
    </row>
    <row r="1714" spans="1:24" x14ac:dyDescent="0.2">
      <c r="A1714" s="36"/>
      <c r="B1714" s="36"/>
      <c r="C1714" s="36"/>
      <c r="D1714" s="36"/>
      <c r="E1714" s="36"/>
      <c r="F1714" s="36"/>
      <c r="G1714" s="36"/>
      <c r="H1714" s="36"/>
      <c r="I1714" s="36"/>
      <c r="J1714" s="36"/>
      <c r="K1714" s="36"/>
      <c r="L1714" s="36"/>
      <c r="M1714" s="36"/>
      <c r="N1714" s="36"/>
      <c r="O1714" s="36"/>
      <c r="P1714" s="36"/>
      <c r="Q1714" s="36"/>
      <c r="R1714" s="36"/>
      <c r="S1714" s="36"/>
      <c r="T1714" s="36"/>
      <c r="U1714" s="36"/>
      <c r="V1714" s="36"/>
      <c r="W1714" s="36"/>
      <c r="X1714" s="36"/>
    </row>
    <row r="1715" spans="1:24" x14ac:dyDescent="0.2">
      <c r="A1715" s="36"/>
      <c r="B1715" s="36"/>
      <c r="C1715" s="36"/>
      <c r="D1715" s="36"/>
      <c r="E1715" s="36"/>
      <c r="F1715" s="36"/>
      <c r="G1715" s="36"/>
      <c r="H1715" s="36"/>
      <c r="I1715" s="36"/>
      <c r="J1715" s="36"/>
      <c r="K1715" s="36"/>
      <c r="L1715" s="36"/>
      <c r="M1715" s="36"/>
      <c r="N1715" s="36"/>
      <c r="O1715" s="36"/>
      <c r="P1715" s="36"/>
      <c r="Q1715" s="36"/>
      <c r="R1715" s="36"/>
      <c r="S1715" s="36"/>
      <c r="T1715" s="36"/>
      <c r="U1715" s="36"/>
      <c r="V1715" s="36"/>
      <c r="W1715" s="36"/>
      <c r="X1715" s="36"/>
    </row>
    <row r="1716" spans="1:24" x14ac:dyDescent="0.2">
      <c r="A1716" s="36"/>
      <c r="B1716" s="36"/>
      <c r="C1716" s="36"/>
      <c r="D1716" s="36"/>
      <c r="E1716" s="36"/>
      <c r="F1716" s="36"/>
      <c r="G1716" s="36"/>
      <c r="H1716" s="36"/>
      <c r="I1716" s="36"/>
      <c r="J1716" s="36"/>
      <c r="K1716" s="36"/>
      <c r="L1716" s="36"/>
      <c r="M1716" s="36"/>
      <c r="N1716" s="36"/>
      <c r="O1716" s="36"/>
      <c r="P1716" s="36"/>
      <c r="Q1716" s="36"/>
      <c r="R1716" s="36"/>
      <c r="S1716" s="36"/>
      <c r="T1716" s="36"/>
      <c r="U1716" s="36"/>
      <c r="V1716" s="36"/>
      <c r="W1716" s="36"/>
      <c r="X1716" s="36"/>
    </row>
    <row r="1717" spans="1:24" x14ac:dyDescent="0.2">
      <c r="A1717" s="36"/>
      <c r="B1717" s="36"/>
      <c r="C1717" s="36"/>
      <c r="D1717" s="36"/>
      <c r="E1717" s="36"/>
      <c r="F1717" s="36"/>
      <c r="G1717" s="36"/>
      <c r="H1717" s="36"/>
      <c r="I1717" s="36"/>
      <c r="J1717" s="36"/>
      <c r="K1717" s="36"/>
      <c r="L1717" s="36"/>
      <c r="M1717" s="36"/>
      <c r="N1717" s="36"/>
      <c r="O1717" s="36"/>
      <c r="P1717" s="36"/>
      <c r="Q1717" s="36"/>
      <c r="R1717" s="36"/>
      <c r="S1717" s="36"/>
      <c r="T1717" s="36"/>
      <c r="U1717" s="36"/>
      <c r="V1717" s="36"/>
      <c r="W1717" s="36"/>
      <c r="X1717" s="36"/>
    </row>
    <row r="1718" spans="1:24" x14ac:dyDescent="0.2">
      <c r="A1718" s="36"/>
      <c r="B1718" s="36"/>
      <c r="C1718" s="36"/>
      <c r="D1718" s="36"/>
      <c r="E1718" s="36"/>
      <c r="F1718" s="36"/>
      <c r="G1718" s="36"/>
      <c r="H1718" s="36"/>
      <c r="I1718" s="36"/>
      <c r="J1718" s="36"/>
      <c r="K1718" s="36"/>
      <c r="L1718" s="36"/>
      <c r="M1718" s="36"/>
      <c r="N1718" s="36"/>
      <c r="O1718" s="36"/>
      <c r="P1718" s="36"/>
      <c r="Q1718" s="36"/>
      <c r="R1718" s="36"/>
      <c r="S1718" s="36"/>
      <c r="T1718" s="36"/>
      <c r="U1718" s="36"/>
      <c r="V1718" s="36"/>
      <c r="W1718" s="36"/>
      <c r="X1718" s="36"/>
    </row>
    <row r="1719" spans="1:24" x14ac:dyDescent="0.2">
      <c r="A1719" s="36"/>
      <c r="B1719" s="36"/>
      <c r="C1719" s="36"/>
      <c r="D1719" s="36"/>
      <c r="E1719" s="36"/>
      <c r="F1719" s="36"/>
      <c r="G1719" s="36"/>
      <c r="H1719" s="36"/>
      <c r="I1719" s="36"/>
      <c r="J1719" s="36"/>
      <c r="K1719" s="36"/>
      <c r="L1719" s="36"/>
      <c r="M1719" s="36"/>
      <c r="N1719" s="36"/>
      <c r="O1719" s="36"/>
      <c r="P1719" s="36"/>
      <c r="Q1719" s="36"/>
      <c r="R1719" s="36"/>
      <c r="S1719" s="36"/>
      <c r="T1719" s="36"/>
      <c r="U1719" s="36"/>
      <c r="V1719" s="36"/>
      <c r="W1719" s="36"/>
      <c r="X1719" s="36"/>
    </row>
    <row r="1720" spans="1:24" x14ac:dyDescent="0.2">
      <c r="A1720" s="36"/>
      <c r="B1720" s="36"/>
      <c r="C1720" s="36"/>
      <c r="D1720" s="36"/>
      <c r="E1720" s="36"/>
      <c r="F1720" s="36"/>
      <c r="G1720" s="36"/>
      <c r="H1720" s="36"/>
      <c r="I1720" s="36"/>
      <c r="J1720" s="36"/>
      <c r="K1720" s="36"/>
      <c r="L1720" s="36"/>
      <c r="M1720" s="36"/>
      <c r="N1720" s="36"/>
      <c r="O1720" s="36"/>
      <c r="P1720" s="36"/>
      <c r="Q1720" s="36"/>
      <c r="R1720" s="36"/>
      <c r="S1720" s="36"/>
      <c r="T1720" s="36"/>
      <c r="U1720" s="36"/>
      <c r="V1720" s="36"/>
      <c r="W1720" s="36"/>
      <c r="X1720" s="36"/>
    </row>
    <row r="1721" spans="1:24" x14ac:dyDescent="0.2">
      <c r="A1721" s="36"/>
      <c r="B1721" s="36"/>
      <c r="C1721" s="36"/>
      <c r="D1721" s="36"/>
      <c r="E1721" s="36"/>
      <c r="F1721" s="36"/>
      <c r="G1721" s="36"/>
      <c r="H1721" s="36"/>
      <c r="I1721" s="36"/>
      <c r="J1721" s="36"/>
      <c r="K1721" s="36"/>
      <c r="L1721" s="36"/>
      <c r="M1721" s="36"/>
      <c r="N1721" s="36"/>
      <c r="O1721" s="36"/>
      <c r="P1721" s="36"/>
      <c r="Q1721" s="36"/>
      <c r="R1721" s="36"/>
      <c r="S1721" s="36"/>
      <c r="T1721" s="36"/>
      <c r="U1721" s="36"/>
      <c r="V1721" s="36"/>
      <c r="W1721" s="36"/>
      <c r="X1721" s="36"/>
    </row>
    <row r="1722" spans="1:24" x14ac:dyDescent="0.2">
      <c r="A1722" s="36"/>
      <c r="B1722" s="36"/>
      <c r="C1722" s="36"/>
      <c r="D1722" s="36"/>
      <c r="E1722" s="36"/>
      <c r="F1722" s="36"/>
      <c r="G1722" s="36"/>
      <c r="H1722" s="36"/>
      <c r="I1722" s="36"/>
      <c r="J1722" s="36"/>
      <c r="K1722" s="36"/>
      <c r="L1722" s="36"/>
      <c r="M1722" s="36"/>
      <c r="N1722" s="36"/>
      <c r="O1722" s="36"/>
      <c r="P1722" s="36"/>
      <c r="Q1722" s="36"/>
      <c r="R1722" s="36"/>
      <c r="S1722" s="36"/>
      <c r="T1722" s="36"/>
      <c r="U1722" s="36"/>
      <c r="V1722" s="36"/>
      <c r="W1722" s="36"/>
      <c r="X1722" s="36"/>
    </row>
    <row r="1723" spans="1:24" x14ac:dyDescent="0.2">
      <c r="A1723" s="36"/>
      <c r="B1723" s="36"/>
      <c r="C1723" s="36"/>
      <c r="D1723" s="36"/>
      <c r="E1723" s="36"/>
      <c r="F1723" s="36"/>
      <c r="G1723" s="36"/>
      <c r="H1723" s="36"/>
      <c r="I1723" s="36"/>
      <c r="J1723" s="36"/>
      <c r="K1723" s="36"/>
      <c r="L1723" s="36"/>
      <c r="M1723" s="36"/>
      <c r="N1723" s="36"/>
      <c r="O1723" s="36"/>
      <c r="P1723" s="36"/>
      <c r="Q1723" s="36"/>
      <c r="R1723" s="36"/>
      <c r="S1723" s="36"/>
      <c r="T1723" s="36"/>
      <c r="U1723" s="36"/>
      <c r="V1723" s="36"/>
      <c r="W1723" s="36"/>
      <c r="X1723" s="36"/>
    </row>
    <row r="1724" spans="1:24" x14ac:dyDescent="0.2">
      <c r="A1724" s="36"/>
      <c r="B1724" s="36"/>
      <c r="C1724" s="36"/>
      <c r="D1724" s="36"/>
      <c r="E1724" s="36"/>
      <c r="F1724" s="36"/>
      <c r="G1724" s="36"/>
      <c r="H1724" s="36"/>
      <c r="I1724" s="36"/>
      <c r="J1724" s="36"/>
      <c r="K1724" s="36"/>
      <c r="L1724" s="36"/>
      <c r="M1724" s="36"/>
      <c r="N1724" s="36"/>
      <c r="O1724" s="36"/>
      <c r="P1724" s="36"/>
      <c r="Q1724" s="36"/>
      <c r="R1724" s="36"/>
      <c r="S1724" s="36"/>
      <c r="T1724" s="36"/>
      <c r="U1724" s="36"/>
      <c r="V1724" s="36"/>
      <c r="W1724" s="36"/>
      <c r="X1724" s="36"/>
    </row>
    <row r="1725" spans="1:24" x14ac:dyDescent="0.2">
      <c r="A1725" s="36"/>
      <c r="B1725" s="36"/>
      <c r="C1725" s="36"/>
      <c r="D1725" s="36"/>
      <c r="E1725" s="36"/>
      <c r="F1725" s="36"/>
      <c r="G1725" s="36"/>
      <c r="H1725" s="36"/>
      <c r="I1725" s="36"/>
      <c r="J1725" s="36"/>
      <c r="K1725" s="36"/>
      <c r="L1725" s="36"/>
      <c r="M1725" s="36"/>
      <c r="N1725" s="36"/>
      <c r="O1725" s="36"/>
      <c r="P1725" s="36"/>
      <c r="Q1725" s="36"/>
      <c r="R1725" s="36"/>
      <c r="S1725" s="36"/>
      <c r="T1725" s="36"/>
      <c r="U1725" s="36"/>
      <c r="V1725" s="36"/>
      <c r="W1725" s="36"/>
      <c r="X1725" s="36"/>
    </row>
    <row r="1726" spans="1:24" x14ac:dyDescent="0.2">
      <c r="A1726" s="36"/>
      <c r="B1726" s="36"/>
      <c r="C1726" s="36"/>
      <c r="D1726" s="36"/>
      <c r="E1726" s="36"/>
      <c r="F1726" s="36"/>
      <c r="G1726" s="36"/>
      <c r="H1726" s="36"/>
      <c r="I1726" s="36"/>
      <c r="J1726" s="36"/>
      <c r="K1726" s="36"/>
      <c r="L1726" s="36"/>
      <c r="M1726" s="36"/>
      <c r="N1726" s="36"/>
      <c r="O1726" s="36"/>
      <c r="P1726" s="36"/>
      <c r="Q1726" s="36"/>
      <c r="R1726" s="36"/>
      <c r="S1726" s="36"/>
      <c r="T1726" s="36"/>
      <c r="U1726" s="36"/>
      <c r="V1726" s="36"/>
      <c r="W1726" s="36"/>
      <c r="X1726" s="36"/>
    </row>
    <row r="1727" spans="1:24" x14ac:dyDescent="0.2">
      <c r="A1727" s="36"/>
      <c r="B1727" s="36"/>
      <c r="C1727" s="36"/>
      <c r="D1727" s="36"/>
      <c r="E1727" s="36"/>
      <c r="F1727" s="36"/>
      <c r="G1727" s="36"/>
      <c r="H1727" s="36"/>
      <c r="I1727" s="36"/>
      <c r="J1727" s="36"/>
      <c r="K1727" s="36"/>
      <c r="L1727" s="36"/>
      <c r="M1727" s="36"/>
      <c r="N1727" s="36"/>
      <c r="O1727" s="36"/>
      <c r="P1727" s="36"/>
      <c r="Q1727" s="36"/>
      <c r="R1727" s="36"/>
      <c r="S1727" s="36"/>
      <c r="T1727" s="36"/>
      <c r="U1727" s="36"/>
      <c r="V1727" s="36"/>
      <c r="W1727" s="36"/>
      <c r="X1727" s="36"/>
    </row>
    <row r="1728" spans="1:24" x14ac:dyDescent="0.2">
      <c r="A1728" s="36"/>
      <c r="B1728" s="36"/>
      <c r="C1728" s="36"/>
      <c r="D1728" s="36"/>
      <c r="E1728" s="36"/>
      <c r="F1728" s="36"/>
      <c r="G1728" s="36"/>
      <c r="H1728" s="36"/>
      <c r="I1728" s="36"/>
      <c r="J1728" s="36"/>
      <c r="K1728" s="36"/>
      <c r="L1728" s="36"/>
      <c r="M1728" s="36"/>
      <c r="N1728" s="36"/>
      <c r="O1728" s="36"/>
      <c r="P1728" s="36"/>
      <c r="Q1728" s="36"/>
      <c r="R1728" s="36"/>
      <c r="S1728" s="36"/>
      <c r="T1728" s="36"/>
      <c r="U1728" s="36"/>
      <c r="V1728" s="36"/>
      <c r="W1728" s="36"/>
      <c r="X1728" s="36"/>
    </row>
    <row r="1729" spans="1:24" x14ac:dyDescent="0.2">
      <c r="A1729" s="36"/>
      <c r="B1729" s="36"/>
      <c r="C1729" s="36"/>
      <c r="D1729" s="36"/>
      <c r="E1729" s="36"/>
      <c r="F1729" s="36"/>
      <c r="G1729" s="36"/>
      <c r="H1729" s="36"/>
      <c r="I1729" s="36"/>
      <c r="J1729" s="36"/>
      <c r="K1729" s="36"/>
      <c r="L1729" s="36"/>
      <c r="M1729" s="36"/>
      <c r="N1729" s="36"/>
      <c r="O1729" s="36"/>
      <c r="P1729" s="36"/>
      <c r="Q1729" s="36"/>
      <c r="R1729" s="36"/>
      <c r="S1729" s="36"/>
      <c r="T1729" s="36"/>
      <c r="U1729" s="36"/>
      <c r="V1729" s="36"/>
      <c r="W1729" s="36"/>
      <c r="X1729" s="36"/>
    </row>
    <row r="1730" spans="1:24" x14ac:dyDescent="0.2">
      <c r="A1730" s="36"/>
      <c r="B1730" s="36"/>
      <c r="C1730" s="36"/>
      <c r="D1730" s="36"/>
      <c r="E1730" s="36"/>
      <c r="F1730" s="36"/>
      <c r="G1730" s="36"/>
      <c r="H1730" s="36"/>
      <c r="I1730" s="36"/>
      <c r="J1730" s="36"/>
      <c r="K1730" s="36"/>
      <c r="L1730" s="36"/>
      <c r="M1730" s="36"/>
      <c r="N1730" s="36"/>
      <c r="O1730" s="36"/>
      <c r="P1730" s="36"/>
      <c r="Q1730" s="36"/>
      <c r="R1730" s="36"/>
      <c r="S1730" s="36"/>
      <c r="T1730" s="36"/>
      <c r="U1730" s="36"/>
      <c r="V1730" s="36"/>
      <c r="W1730" s="36"/>
      <c r="X1730" s="36"/>
    </row>
    <row r="1731" spans="1:24" x14ac:dyDescent="0.2">
      <c r="A1731" s="36"/>
      <c r="B1731" s="36"/>
      <c r="C1731" s="36"/>
      <c r="D1731" s="36"/>
      <c r="E1731" s="36"/>
      <c r="F1731" s="36"/>
      <c r="G1731" s="36"/>
      <c r="H1731" s="36"/>
      <c r="I1731" s="36"/>
      <c r="J1731" s="36"/>
      <c r="K1731" s="36"/>
      <c r="L1731" s="36"/>
      <c r="M1731" s="36"/>
      <c r="N1731" s="36"/>
      <c r="O1731" s="36"/>
      <c r="P1731" s="36"/>
      <c r="Q1731" s="36"/>
      <c r="R1731" s="36"/>
      <c r="S1731" s="36"/>
      <c r="T1731" s="36"/>
      <c r="U1731" s="36"/>
      <c r="V1731" s="36"/>
      <c r="W1731" s="36"/>
      <c r="X1731" s="36"/>
    </row>
    <row r="1732" spans="1:24" x14ac:dyDescent="0.2">
      <c r="A1732" s="36"/>
      <c r="B1732" s="36"/>
      <c r="C1732" s="36"/>
      <c r="D1732" s="36"/>
      <c r="E1732" s="36"/>
      <c r="F1732" s="36"/>
      <c r="G1732" s="36"/>
      <c r="H1732" s="36"/>
      <c r="I1732" s="36"/>
      <c r="J1732" s="36"/>
      <c r="K1732" s="36"/>
      <c r="L1732" s="36"/>
      <c r="M1732" s="36"/>
      <c r="N1732" s="36"/>
      <c r="O1732" s="36"/>
      <c r="P1732" s="36"/>
      <c r="Q1732" s="36"/>
      <c r="R1732" s="36"/>
      <c r="S1732" s="36"/>
      <c r="T1732" s="36"/>
      <c r="U1732" s="36"/>
      <c r="V1732" s="36"/>
      <c r="W1732" s="36"/>
      <c r="X1732" s="36"/>
    </row>
    <row r="1733" spans="1:24" x14ac:dyDescent="0.2">
      <c r="A1733" s="36"/>
      <c r="B1733" s="36"/>
      <c r="C1733" s="36"/>
      <c r="D1733" s="36"/>
      <c r="E1733" s="36"/>
      <c r="F1733" s="36"/>
      <c r="G1733" s="36"/>
      <c r="H1733" s="36"/>
      <c r="I1733" s="36"/>
      <c r="J1733" s="36"/>
      <c r="K1733" s="36"/>
      <c r="L1733" s="36"/>
      <c r="M1733" s="36"/>
      <c r="N1733" s="36"/>
      <c r="O1733" s="36"/>
      <c r="P1733" s="36"/>
      <c r="Q1733" s="36"/>
      <c r="R1733" s="36"/>
      <c r="S1733" s="36"/>
      <c r="T1733" s="36"/>
      <c r="U1733" s="36"/>
      <c r="V1733" s="36"/>
      <c r="W1733" s="36"/>
      <c r="X1733" s="36"/>
    </row>
    <row r="1734" spans="1:24" x14ac:dyDescent="0.2">
      <c r="A1734" s="36"/>
      <c r="B1734" s="36"/>
      <c r="C1734" s="36"/>
      <c r="D1734" s="36"/>
      <c r="E1734" s="36"/>
      <c r="F1734" s="36"/>
      <c r="G1734" s="36"/>
      <c r="H1734" s="36"/>
      <c r="I1734" s="36"/>
      <c r="J1734" s="36"/>
      <c r="K1734" s="36"/>
      <c r="L1734" s="36"/>
      <c r="M1734" s="36"/>
      <c r="N1734" s="36"/>
      <c r="O1734" s="36"/>
      <c r="P1734" s="36"/>
      <c r="Q1734" s="36"/>
      <c r="R1734" s="36"/>
      <c r="S1734" s="36"/>
      <c r="T1734" s="36"/>
      <c r="U1734" s="36"/>
      <c r="V1734" s="36"/>
      <c r="W1734" s="36"/>
      <c r="X1734" s="36"/>
    </row>
    <row r="1735" spans="1:24" x14ac:dyDescent="0.2">
      <c r="A1735" s="36"/>
      <c r="B1735" s="36"/>
      <c r="C1735" s="36"/>
      <c r="D1735" s="36"/>
      <c r="E1735" s="36"/>
      <c r="F1735" s="36"/>
      <c r="G1735" s="36"/>
      <c r="H1735" s="36"/>
      <c r="I1735" s="36"/>
      <c r="J1735" s="36"/>
      <c r="K1735" s="36"/>
      <c r="L1735" s="36"/>
      <c r="M1735" s="36"/>
      <c r="N1735" s="36"/>
      <c r="O1735" s="36"/>
      <c r="P1735" s="36"/>
      <c r="Q1735" s="36"/>
      <c r="R1735" s="36"/>
      <c r="S1735" s="36"/>
      <c r="T1735" s="36"/>
      <c r="U1735" s="36"/>
      <c r="V1735" s="36"/>
      <c r="W1735" s="36"/>
      <c r="X1735" s="36"/>
    </row>
    <row r="1736" spans="1:24" x14ac:dyDescent="0.2">
      <c r="A1736" s="36"/>
      <c r="B1736" s="36"/>
      <c r="C1736" s="36"/>
      <c r="D1736" s="36"/>
      <c r="E1736" s="36"/>
      <c r="F1736" s="36"/>
      <c r="G1736" s="36"/>
      <c r="H1736" s="36"/>
      <c r="I1736" s="36"/>
      <c r="J1736" s="36"/>
      <c r="K1736" s="36"/>
      <c r="L1736" s="36"/>
      <c r="M1736" s="36"/>
      <c r="N1736" s="36"/>
      <c r="O1736" s="36"/>
      <c r="P1736" s="36"/>
      <c r="Q1736" s="36"/>
      <c r="R1736" s="36"/>
      <c r="S1736" s="36"/>
      <c r="T1736" s="36"/>
      <c r="U1736" s="36"/>
      <c r="V1736" s="36"/>
      <c r="W1736" s="36"/>
      <c r="X1736" s="36"/>
    </row>
    <row r="1737" spans="1:24" x14ac:dyDescent="0.2">
      <c r="A1737" s="36"/>
      <c r="B1737" s="36"/>
      <c r="C1737" s="36"/>
      <c r="D1737" s="36"/>
      <c r="E1737" s="36"/>
      <c r="F1737" s="36"/>
      <c r="G1737" s="36"/>
      <c r="H1737" s="36"/>
      <c r="I1737" s="36"/>
      <c r="J1737" s="36"/>
      <c r="K1737" s="36"/>
      <c r="L1737" s="36"/>
      <c r="M1737" s="36"/>
      <c r="N1737" s="36"/>
      <c r="O1737" s="36"/>
      <c r="P1737" s="36"/>
      <c r="Q1737" s="36"/>
      <c r="R1737" s="36"/>
      <c r="S1737" s="36"/>
      <c r="T1737" s="36"/>
      <c r="U1737" s="36"/>
      <c r="V1737" s="36"/>
      <c r="W1737" s="36"/>
      <c r="X1737" s="36"/>
    </row>
    <row r="1738" spans="1:24" x14ac:dyDescent="0.2">
      <c r="A1738" s="36"/>
      <c r="B1738" s="36"/>
      <c r="C1738" s="36"/>
      <c r="D1738" s="36"/>
      <c r="E1738" s="36"/>
      <c r="F1738" s="36"/>
      <c r="G1738" s="36"/>
      <c r="H1738" s="36"/>
      <c r="I1738" s="36"/>
      <c r="J1738" s="36"/>
      <c r="K1738" s="36"/>
      <c r="L1738" s="36"/>
      <c r="M1738" s="36"/>
      <c r="N1738" s="36"/>
      <c r="O1738" s="36"/>
      <c r="P1738" s="36"/>
      <c r="Q1738" s="36"/>
      <c r="R1738" s="36"/>
      <c r="S1738" s="36"/>
      <c r="T1738" s="36"/>
      <c r="U1738" s="36"/>
      <c r="V1738" s="36"/>
      <c r="W1738" s="36"/>
      <c r="X1738" s="36"/>
    </row>
    <row r="1739" spans="1:24" x14ac:dyDescent="0.2">
      <c r="A1739" s="36"/>
      <c r="B1739" s="36"/>
      <c r="C1739" s="36"/>
      <c r="D1739" s="36"/>
      <c r="E1739" s="36"/>
      <c r="F1739" s="36"/>
      <c r="G1739" s="36"/>
      <c r="H1739" s="36"/>
      <c r="I1739" s="36"/>
      <c r="J1739" s="36"/>
      <c r="K1739" s="36"/>
      <c r="L1739" s="36"/>
      <c r="M1739" s="36"/>
      <c r="N1739" s="36"/>
      <c r="O1739" s="36"/>
      <c r="P1739" s="36"/>
      <c r="Q1739" s="36"/>
      <c r="R1739" s="36"/>
      <c r="S1739" s="36"/>
      <c r="T1739" s="36"/>
      <c r="U1739" s="36"/>
      <c r="V1739" s="36"/>
      <c r="W1739" s="36"/>
      <c r="X1739" s="36"/>
    </row>
    <row r="1740" spans="1:24" x14ac:dyDescent="0.2">
      <c r="A1740" s="36"/>
      <c r="B1740" s="36"/>
      <c r="C1740" s="36"/>
      <c r="D1740" s="36"/>
      <c r="E1740" s="36"/>
      <c r="F1740" s="36"/>
      <c r="G1740" s="36"/>
      <c r="H1740" s="36"/>
      <c r="I1740" s="36"/>
      <c r="J1740" s="36"/>
      <c r="K1740" s="36"/>
      <c r="L1740" s="36"/>
      <c r="M1740" s="36"/>
      <c r="N1740" s="36"/>
      <c r="O1740" s="36"/>
      <c r="P1740" s="36"/>
      <c r="Q1740" s="36"/>
      <c r="R1740" s="36"/>
      <c r="S1740" s="36"/>
      <c r="T1740" s="36"/>
      <c r="U1740" s="36"/>
      <c r="V1740" s="36"/>
      <c r="W1740" s="36"/>
      <c r="X1740" s="36"/>
    </row>
    <row r="1741" spans="1:24" x14ac:dyDescent="0.2">
      <c r="A1741" s="36"/>
      <c r="B1741" s="36"/>
      <c r="C1741" s="36"/>
      <c r="D1741" s="36"/>
      <c r="E1741" s="36"/>
      <c r="F1741" s="36"/>
      <c r="G1741" s="36"/>
      <c r="H1741" s="36"/>
      <c r="I1741" s="36"/>
      <c r="J1741" s="36"/>
      <c r="K1741" s="36"/>
      <c r="L1741" s="36"/>
      <c r="M1741" s="36"/>
      <c r="N1741" s="36"/>
      <c r="O1741" s="36"/>
      <c r="P1741" s="36"/>
      <c r="Q1741" s="36"/>
      <c r="R1741" s="36"/>
      <c r="S1741" s="36"/>
      <c r="T1741" s="36"/>
      <c r="U1741" s="36"/>
      <c r="V1741" s="36"/>
      <c r="W1741" s="36"/>
      <c r="X1741" s="36"/>
    </row>
    <row r="1742" spans="1:24" x14ac:dyDescent="0.2">
      <c r="A1742" s="36"/>
      <c r="B1742" s="36"/>
      <c r="C1742" s="36"/>
      <c r="D1742" s="36"/>
      <c r="E1742" s="36"/>
      <c r="F1742" s="36"/>
      <c r="G1742" s="36"/>
      <c r="H1742" s="36"/>
      <c r="I1742" s="36"/>
      <c r="J1742" s="36"/>
      <c r="K1742" s="36"/>
      <c r="L1742" s="36"/>
      <c r="M1742" s="36"/>
      <c r="N1742" s="36"/>
      <c r="O1742" s="36"/>
      <c r="P1742" s="36"/>
      <c r="Q1742" s="36"/>
      <c r="R1742" s="36"/>
      <c r="S1742" s="36"/>
      <c r="T1742" s="36"/>
      <c r="U1742" s="36"/>
      <c r="V1742" s="36"/>
      <c r="W1742" s="36"/>
      <c r="X1742" s="36"/>
    </row>
    <row r="1743" spans="1:24" x14ac:dyDescent="0.2">
      <c r="A1743" s="36"/>
      <c r="B1743" s="36"/>
      <c r="C1743" s="36"/>
      <c r="D1743" s="36"/>
      <c r="E1743" s="36"/>
      <c r="F1743" s="36"/>
      <c r="G1743" s="36"/>
      <c r="H1743" s="36"/>
      <c r="I1743" s="36"/>
      <c r="J1743" s="36"/>
      <c r="K1743" s="36"/>
      <c r="L1743" s="36"/>
      <c r="M1743" s="36"/>
      <c r="N1743" s="36"/>
      <c r="O1743" s="36"/>
      <c r="P1743" s="36"/>
      <c r="Q1743" s="36"/>
      <c r="R1743" s="36"/>
      <c r="S1743" s="36"/>
      <c r="T1743" s="36"/>
      <c r="U1743" s="36"/>
      <c r="V1743" s="36"/>
      <c r="W1743" s="36"/>
      <c r="X1743" s="36"/>
    </row>
    <row r="1744" spans="1:24" x14ac:dyDescent="0.2">
      <c r="A1744" s="36"/>
      <c r="B1744" s="36"/>
      <c r="C1744" s="36"/>
      <c r="D1744" s="36"/>
      <c r="E1744" s="36"/>
      <c r="F1744" s="36"/>
      <c r="G1744" s="36"/>
      <c r="H1744" s="36"/>
      <c r="I1744" s="36"/>
      <c r="J1744" s="36"/>
      <c r="K1744" s="36"/>
      <c r="L1744" s="36"/>
      <c r="M1744" s="36"/>
      <c r="N1744" s="36"/>
      <c r="O1744" s="36"/>
      <c r="P1744" s="36"/>
      <c r="Q1744" s="36"/>
      <c r="R1744" s="36"/>
      <c r="S1744" s="36"/>
      <c r="T1744" s="36"/>
      <c r="U1744" s="36"/>
      <c r="V1744" s="36"/>
      <c r="W1744" s="36"/>
      <c r="X1744" s="36"/>
    </row>
    <row r="1745" spans="1:24" x14ac:dyDescent="0.2">
      <c r="A1745" s="36"/>
      <c r="B1745" s="36"/>
      <c r="C1745" s="36"/>
      <c r="D1745" s="36"/>
      <c r="E1745" s="36"/>
      <c r="F1745" s="36"/>
      <c r="G1745" s="36"/>
      <c r="H1745" s="36"/>
      <c r="I1745" s="36"/>
      <c r="J1745" s="36"/>
      <c r="K1745" s="36"/>
      <c r="L1745" s="36"/>
      <c r="M1745" s="36"/>
      <c r="N1745" s="36"/>
      <c r="O1745" s="36"/>
      <c r="P1745" s="36"/>
      <c r="Q1745" s="36"/>
      <c r="R1745" s="36"/>
      <c r="S1745" s="36"/>
      <c r="T1745" s="36"/>
      <c r="U1745" s="36"/>
      <c r="V1745" s="36"/>
      <c r="W1745" s="36"/>
      <c r="X1745" s="36"/>
    </row>
    <row r="1746" spans="1:24" x14ac:dyDescent="0.2">
      <c r="A1746" s="36"/>
      <c r="B1746" s="36"/>
      <c r="C1746" s="36"/>
      <c r="D1746" s="36"/>
      <c r="E1746" s="36"/>
      <c r="F1746" s="36"/>
      <c r="G1746" s="36"/>
      <c r="H1746" s="36"/>
      <c r="I1746" s="36"/>
      <c r="J1746" s="36"/>
      <c r="K1746" s="36"/>
      <c r="L1746" s="36"/>
      <c r="M1746" s="36"/>
      <c r="N1746" s="36"/>
      <c r="O1746" s="36"/>
      <c r="P1746" s="36"/>
      <c r="Q1746" s="36"/>
      <c r="R1746" s="36"/>
      <c r="S1746" s="36"/>
      <c r="T1746" s="36"/>
      <c r="U1746" s="36"/>
      <c r="V1746" s="36"/>
      <c r="W1746" s="36"/>
      <c r="X1746" s="36"/>
    </row>
    <row r="1747" spans="1:24" x14ac:dyDescent="0.2">
      <c r="A1747" s="36"/>
      <c r="B1747" s="36"/>
      <c r="C1747" s="36"/>
      <c r="D1747" s="36"/>
      <c r="E1747" s="36"/>
      <c r="F1747" s="36"/>
      <c r="G1747" s="36"/>
      <c r="H1747" s="36"/>
      <c r="I1747" s="36"/>
      <c r="J1747" s="36"/>
      <c r="K1747" s="36"/>
      <c r="L1747" s="36"/>
      <c r="M1747" s="36"/>
      <c r="N1747" s="36"/>
      <c r="O1747" s="36"/>
      <c r="P1747" s="36"/>
      <c r="Q1747" s="36"/>
      <c r="R1747" s="36"/>
      <c r="S1747" s="36"/>
      <c r="T1747" s="36"/>
      <c r="U1747" s="36"/>
      <c r="V1747" s="36"/>
      <c r="W1747" s="36"/>
      <c r="X1747" s="36"/>
    </row>
    <row r="1748" spans="1:24" x14ac:dyDescent="0.2">
      <c r="A1748" s="36"/>
      <c r="B1748" s="36"/>
      <c r="C1748" s="36"/>
      <c r="D1748" s="36"/>
      <c r="E1748" s="36"/>
      <c r="F1748" s="36"/>
      <c r="G1748" s="36"/>
      <c r="H1748" s="36"/>
      <c r="I1748" s="36"/>
      <c r="J1748" s="36"/>
      <c r="K1748" s="36"/>
      <c r="L1748" s="36"/>
      <c r="M1748" s="36"/>
      <c r="N1748" s="36"/>
      <c r="O1748" s="36"/>
      <c r="P1748" s="36"/>
      <c r="Q1748" s="36"/>
      <c r="R1748" s="36"/>
      <c r="S1748" s="36"/>
      <c r="T1748" s="36"/>
      <c r="U1748" s="36"/>
      <c r="V1748" s="36"/>
      <c r="W1748" s="36"/>
      <c r="X1748" s="36"/>
    </row>
    <row r="1749" spans="1:24" x14ac:dyDescent="0.2">
      <c r="A1749" s="36"/>
      <c r="B1749" s="36"/>
      <c r="C1749" s="36"/>
      <c r="D1749" s="36"/>
      <c r="E1749" s="36"/>
      <c r="F1749" s="36"/>
      <c r="G1749" s="36"/>
      <c r="H1749" s="36"/>
      <c r="I1749" s="36"/>
      <c r="J1749" s="36"/>
      <c r="K1749" s="36"/>
      <c r="L1749" s="36"/>
      <c r="M1749" s="36"/>
      <c r="N1749" s="36"/>
      <c r="O1749" s="36"/>
      <c r="P1749" s="36"/>
      <c r="Q1749" s="36"/>
      <c r="R1749" s="36"/>
      <c r="S1749" s="36"/>
      <c r="T1749" s="36"/>
      <c r="U1749" s="36"/>
      <c r="V1749" s="36"/>
      <c r="W1749" s="36"/>
      <c r="X1749" s="36"/>
    </row>
    <row r="1750" spans="1:24" x14ac:dyDescent="0.2">
      <c r="A1750" s="36"/>
      <c r="B1750" s="36"/>
      <c r="C1750" s="36"/>
      <c r="D1750" s="36"/>
      <c r="E1750" s="36"/>
      <c r="F1750" s="36"/>
      <c r="G1750" s="36"/>
      <c r="H1750" s="36"/>
      <c r="I1750" s="36"/>
      <c r="J1750" s="36"/>
      <c r="K1750" s="36"/>
      <c r="L1750" s="36"/>
      <c r="M1750" s="36"/>
      <c r="N1750" s="36"/>
      <c r="O1750" s="36"/>
      <c r="P1750" s="36"/>
      <c r="Q1750" s="36"/>
      <c r="R1750" s="36"/>
      <c r="S1750" s="36"/>
      <c r="T1750" s="36"/>
      <c r="U1750" s="36"/>
      <c r="V1750" s="36"/>
      <c r="W1750" s="36"/>
      <c r="X1750" s="36"/>
    </row>
    <row r="1751" spans="1:24" x14ac:dyDescent="0.2">
      <c r="A1751" s="36"/>
      <c r="B1751" s="36"/>
      <c r="C1751" s="36"/>
      <c r="D1751" s="36"/>
      <c r="E1751" s="36"/>
      <c r="F1751" s="36"/>
      <c r="G1751" s="36"/>
      <c r="H1751" s="36"/>
      <c r="I1751" s="36"/>
      <c r="J1751" s="36"/>
      <c r="K1751" s="36"/>
      <c r="L1751" s="36"/>
      <c r="M1751" s="36"/>
      <c r="N1751" s="36"/>
      <c r="O1751" s="36"/>
      <c r="P1751" s="36"/>
      <c r="Q1751" s="36"/>
      <c r="R1751" s="36"/>
      <c r="S1751" s="36"/>
      <c r="T1751" s="36"/>
      <c r="U1751" s="36"/>
      <c r="V1751" s="36"/>
      <c r="W1751" s="36"/>
      <c r="X1751" s="36"/>
    </row>
    <row r="1752" spans="1:24" x14ac:dyDescent="0.2">
      <c r="A1752" s="36"/>
      <c r="B1752" s="36"/>
      <c r="C1752" s="36"/>
      <c r="D1752" s="36"/>
      <c r="E1752" s="36"/>
      <c r="F1752" s="36"/>
      <c r="G1752" s="36"/>
      <c r="H1752" s="36"/>
      <c r="I1752" s="36"/>
      <c r="J1752" s="36"/>
      <c r="K1752" s="36"/>
      <c r="L1752" s="36"/>
      <c r="M1752" s="36"/>
      <c r="N1752" s="36"/>
      <c r="O1752" s="36"/>
      <c r="P1752" s="36"/>
      <c r="Q1752" s="36"/>
      <c r="R1752" s="36"/>
      <c r="S1752" s="36"/>
      <c r="T1752" s="36"/>
      <c r="U1752" s="36"/>
      <c r="V1752" s="36"/>
      <c r="W1752" s="36"/>
      <c r="X1752" s="36"/>
    </row>
    <row r="1753" spans="1:24" x14ac:dyDescent="0.2">
      <c r="A1753" s="36"/>
      <c r="B1753" s="36"/>
      <c r="C1753" s="36"/>
      <c r="D1753" s="36"/>
      <c r="E1753" s="36"/>
      <c r="F1753" s="36"/>
      <c r="G1753" s="36"/>
      <c r="H1753" s="36"/>
      <c r="I1753" s="36"/>
      <c r="J1753" s="36"/>
      <c r="K1753" s="36"/>
      <c r="L1753" s="36"/>
      <c r="M1753" s="36"/>
      <c r="N1753" s="36"/>
      <c r="O1753" s="36"/>
      <c r="P1753" s="36"/>
      <c r="Q1753" s="36"/>
      <c r="R1753" s="36"/>
      <c r="S1753" s="36"/>
      <c r="T1753" s="36"/>
      <c r="U1753" s="36"/>
      <c r="V1753" s="36"/>
      <c r="W1753" s="36"/>
      <c r="X1753" s="36"/>
    </row>
    <row r="1754" spans="1:24" x14ac:dyDescent="0.2">
      <c r="A1754" s="36"/>
      <c r="B1754" s="36"/>
      <c r="C1754" s="36"/>
      <c r="D1754" s="36"/>
      <c r="E1754" s="36"/>
      <c r="F1754" s="36"/>
      <c r="G1754" s="36"/>
      <c r="H1754" s="36"/>
      <c r="I1754" s="36"/>
      <c r="J1754" s="36"/>
      <c r="K1754" s="36"/>
      <c r="L1754" s="36"/>
      <c r="M1754" s="36"/>
      <c r="N1754" s="36"/>
      <c r="O1754" s="36"/>
      <c r="P1754" s="36"/>
      <c r="Q1754" s="36"/>
      <c r="R1754" s="36"/>
      <c r="S1754" s="36"/>
      <c r="T1754" s="36"/>
      <c r="U1754" s="36"/>
      <c r="V1754" s="36"/>
      <c r="W1754" s="36"/>
      <c r="X1754" s="36"/>
    </row>
    <row r="1755" spans="1:24" x14ac:dyDescent="0.2">
      <c r="A1755" s="36"/>
      <c r="B1755" s="36"/>
      <c r="C1755" s="36"/>
      <c r="D1755" s="36"/>
      <c r="E1755" s="36"/>
      <c r="F1755" s="36"/>
      <c r="G1755" s="36"/>
      <c r="H1755" s="36"/>
      <c r="I1755" s="36"/>
      <c r="J1755" s="36"/>
      <c r="K1755" s="36"/>
      <c r="L1755" s="36"/>
      <c r="M1755" s="36"/>
      <c r="N1755" s="36"/>
      <c r="O1755" s="36"/>
      <c r="P1755" s="36"/>
      <c r="Q1755" s="36"/>
      <c r="R1755" s="36"/>
      <c r="S1755" s="36"/>
      <c r="T1755" s="36"/>
      <c r="U1755" s="36"/>
      <c r="V1755" s="36"/>
      <c r="W1755" s="36"/>
      <c r="X1755" s="36"/>
    </row>
    <row r="1756" spans="1:24" x14ac:dyDescent="0.2">
      <c r="A1756" s="36"/>
      <c r="B1756" s="36"/>
      <c r="C1756" s="36"/>
      <c r="D1756" s="36"/>
      <c r="E1756" s="36"/>
      <c r="F1756" s="36"/>
      <c r="G1756" s="36"/>
      <c r="H1756" s="36"/>
      <c r="I1756" s="36"/>
      <c r="J1756" s="36"/>
      <c r="K1756" s="36"/>
      <c r="L1756" s="36"/>
      <c r="M1756" s="36"/>
      <c r="N1756" s="36"/>
      <c r="O1756" s="36"/>
      <c r="P1756" s="36"/>
      <c r="Q1756" s="36"/>
      <c r="R1756" s="36"/>
      <c r="S1756" s="36"/>
      <c r="T1756" s="36"/>
      <c r="U1756" s="36"/>
      <c r="V1756" s="36"/>
      <c r="W1756" s="36"/>
      <c r="X1756" s="36"/>
    </row>
    <row r="1757" spans="1:24" x14ac:dyDescent="0.2">
      <c r="A1757" s="36"/>
      <c r="B1757" s="36"/>
      <c r="C1757" s="36"/>
      <c r="D1757" s="36"/>
      <c r="E1757" s="36"/>
      <c r="F1757" s="36"/>
      <c r="G1757" s="36"/>
      <c r="H1757" s="36"/>
      <c r="I1757" s="36"/>
      <c r="J1757" s="36"/>
      <c r="K1757" s="36"/>
      <c r="L1757" s="36"/>
      <c r="M1757" s="36"/>
      <c r="N1757" s="36"/>
      <c r="O1757" s="36"/>
      <c r="P1757" s="36"/>
      <c r="Q1757" s="36"/>
      <c r="R1757" s="36"/>
      <c r="S1757" s="36"/>
      <c r="T1757" s="36"/>
      <c r="U1757" s="36"/>
      <c r="V1757" s="36"/>
      <c r="W1757" s="36"/>
      <c r="X1757" s="36"/>
    </row>
    <row r="1758" spans="1:24" x14ac:dyDescent="0.2">
      <c r="A1758" s="36"/>
      <c r="B1758" s="36"/>
      <c r="C1758" s="36"/>
      <c r="D1758" s="36"/>
      <c r="E1758" s="36"/>
      <c r="F1758" s="36"/>
      <c r="G1758" s="36"/>
      <c r="H1758" s="36"/>
      <c r="I1758" s="36"/>
      <c r="J1758" s="36"/>
      <c r="K1758" s="36"/>
      <c r="L1758" s="36"/>
      <c r="M1758" s="36"/>
      <c r="N1758" s="36"/>
      <c r="O1758" s="36"/>
      <c r="P1758" s="36"/>
      <c r="Q1758" s="36"/>
      <c r="R1758" s="36"/>
      <c r="S1758" s="36"/>
      <c r="T1758" s="36"/>
      <c r="U1758" s="36"/>
      <c r="V1758" s="36"/>
      <c r="W1758" s="36"/>
      <c r="X1758" s="36"/>
    </row>
    <row r="1759" spans="1:24" x14ac:dyDescent="0.2">
      <c r="A1759" s="36"/>
      <c r="B1759" s="36"/>
      <c r="C1759" s="36"/>
      <c r="D1759" s="36"/>
      <c r="E1759" s="36"/>
      <c r="F1759" s="36"/>
      <c r="G1759" s="36"/>
      <c r="H1759" s="36"/>
      <c r="I1759" s="36"/>
      <c r="J1759" s="36"/>
      <c r="K1759" s="36"/>
      <c r="L1759" s="36"/>
      <c r="M1759" s="36"/>
      <c r="N1759" s="36"/>
      <c r="O1759" s="36"/>
      <c r="P1759" s="36"/>
      <c r="Q1759" s="36"/>
      <c r="R1759" s="36"/>
      <c r="S1759" s="36"/>
      <c r="T1759" s="36"/>
      <c r="U1759" s="36"/>
      <c r="V1759" s="36"/>
      <c r="W1759" s="36"/>
      <c r="X1759" s="36"/>
    </row>
    <row r="1760" spans="1:24" x14ac:dyDescent="0.2">
      <c r="A1760" s="36"/>
      <c r="B1760" s="36"/>
      <c r="C1760" s="36"/>
      <c r="D1760" s="36"/>
      <c r="E1760" s="36"/>
      <c r="F1760" s="36"/>
      <c r="G1760" s="36"/>
      <c r="H1760" s="36"/>
      <c r="I1760" s="36"/>
      <c r="J1760" s="36"/>
      <c r="K1760" s="36"/>
      <c r="L1760" s="36"/>
      <c r="M1760" s="36"/>
      <c r="N1760" s="36"/>
      <c r="O1760" s="36"/>
      <c r="P1760" s="36"/>
      <c r="Q1760" s="36"/>
      <c r="R1760" s="36"/>
      <c r="S1760" s="36"/>
      <c r="T1760" s="36"/>
      <c r="U1760" s="36"/>
      <c r="V1760" s="36"/>
      <c r="W1760" s="36"/>
      <c r="X1760" s="36"/>
    </row>
    <row r="1761" spans="1:24" x14ac:dyDescent="0.2">
      <c r="A1761" s="36"/>
      <c r="B1761" s="36"/>
      <c r="C1761" s="36"/>
      <c r="D1761" s="36"/>
      <c r="E1761" s="36"/>
      <c r="F1761" s="36"/>
      <c r="G1761" s="36"/>
      <c r="H1761" s="36"/>
      <c r="I1761" s="36"/>
      <c r="J1761" s="36"/>
      <c r="K1761" s="36"/>
      <c r="L1761" s="36"/>
      <c r="M1761" s="36"/>
      <c r="N1761" s="36"/>
      <c r="O1761" s="36"/>
      <c r="P1761" s="36"/>
      <c r="Q1761" s="36"/>
      <c r="R1761" s="36"/>
      <c r="S1761" s="36"/>
      <c r="T1761" s="36"/>
      <c r="U1761" s="36"/>
      <c r="V1761" s="36"/>
      <c r="W1761" s="36"/>
      <c r="X1761" s="36"/>
    </row>
    <row r="1762" spans="1:24" x14ac:dyDescent="0.2">
      <c r="A1762" s="36"/>
      <c r="B1762" s="36"/>
      <c r="C1762" s="36"/>
      <c r="D1762" s="36"/>
      <c r="E1762" s="36"/>
      <c r="F1762" s="36"/>
      <c r="G1762" s="36"/>
      <c r="H1762" s="36"/>
      <c r="I1762" s="36"/>
      <c r="J1762" s="36"/>
      <c r="K1762" s="36"/>
      <c r="L1762" s="36"/>
      <c r="M1762" s="36"/>
      <c r="N1762" s="36"/>
      <c r="O1762" s="36"/>
      <c r="P1762" s="36"/>
      <c r="Q1762" s="36"/>
      <c r="R1762" s="36"/>
      <c r="S1762" s="36"/>
      <c r="T1762" s="36"/>
      <c r="U1762" s="36"/>
      <c r="V1762" s="36"/>
      <c r="W1762" s="36"/>
      <c r="X1762" s="36"/>
    </row>
    <row r="1763" spans="1:24" x14ac:dyDescent="0.2">
      <c r="A1763" s="36"/>
      <c r="B1763" s="36"/>
      <c r="C1763" s="36"/>
      <c r="D1763" s="36"/>
      <c r="E1763" s="36"/>
      <c r="F1763" s="36"/>
      <c r="G1763" s="36"/>
      <c r="H1763" s="36"/>
      <c r="I1763" s="36"/>
      <c r="J1763" s="36"/>
      <c r="K1763" s="36"/>
      <c r="L1763" s="36"/>
      <c r="M1763" s="36"/>
      <c r="N1763" s="36"/>
      <c r="O1763" s="36"/>
      <c r="P1763" s="36"/>
      <c r="Q1763" s="36"/>
      <c r="R1763" s="36"/>
      <c r="S1763" s="36"/>
      <c r="T1763" s="36"/>
      <c r="U1763" s="36"/>
      <c r="V1763" s="36"/>
      <c r="W1763" s="36"/>
      <c r="X1763" s="36"/>
    </row>
    <row r="1764" spans="1:24" x14ac:dyDescent="0.2">
      <c r="A1764" s="36"/>
      <c r="B1764" s="36"/>
      <c r="C1764" s="36"/>
      <c r="D1764" s="36"/>
      <c r="E1764" s="36"/>
      <c r="F1764" s="36"/>
      <c r="G1764" s="36"/>
      <c r="H1764" s="36"/>
      <c r="I1764" s="36"/>
      <c r="J1764" s="36"/>
      <c r="K1764" s="36"/>
      <c r="L1764" s="36"/>
      <c r="M1764" s="36"/>
      <c r="N1764" s="36"/>
      <c r="O1764" s="36"/>
      <c r="P1764" s="36"/>
      <c r="Q1764" s="36"/>
      <c r="R1764" s="36"/>
      <c r="S1764" s="36"/>
      <c r="T1764" s="36"/>
      <c r="U1764" s="36"/>
      <c r="V1764" s="36"/>
      <c r="W1764" s="36"/>
      <c r="X1764" s="36"/>
    </row>
    <row r="1765" spans="1:24" x14ac:dyDescent="0.2">
      <c r="A1765" s="36"/>
      <c r="B1765" s="36"/>
      <c r="C1765" s="36"/>
      <c r="D1765" s="36"/>
      <c r="E1765" s="36"/>
      <c r="F1765" s="36"/>
      <c r="G1765" s="36"/>
      <c r="H1765" s="36"/>
      <c r="I1765" s="36"/>
      <c r="J1765" s="36"/>
      <c r="K1765" s="36"/>
      <c r="L1765" s="36"/>
      <c r="M1765" s="36"/>
      <c r="N1765" s="36"/>
      <c r="O1765" s="36"/>
      <c r="P1765" s="36"/>
      <c r="Q1765" s="36"/>
      <c r="R1765" s="36"/>
      <c r="S1765" s="36"/>
      <c r="T1765" s="36"/>
      <c r="U1765" s="36"/>
      <c r="V1765" s="36"/>
      <c r="W1765" s="36"/>
      <c r="X1765" s="36"/>
    </row>
    <row r="1766" spans="1:24" x14ac:dyDescent="0.2">
      <c r="A1766" s="36"/>
      <c r="B1766" s="36"/>
      <c r="C1766" s="36"/>
      <c r="D1766" s="36"/>
      <c r="E1766" s="36"/>
      <c r="F1766" s="36"/>
      <c r="G1766" s="36"/>
      <c r="H1766" s="36"/>
      <c r="I1766" s="36"/>
      <c r="J1766" s="36"/>
      <c r="K1766" s="36"/>
      <c r="L1766" s="36"/>
      <c r="M1766" s="36"/>
      <c r="N1766" s="36"/>
      <c r="O1766" s="36"/>
      <c r="P1766" s="36"/>
      <c r="Q1766" s="36"/>
      <c r="R1766" s="36"/>
      <c r="S1766" s="36"/>
      <c r="T1766" s="36"/>
      <c r="U1766" s="36"/>
      <c r="V1766" s="36"/>
      <c r="W1766" s="36"/>
      <c r="X1766" s="36"/>
    </row>
    <row r="1767" spans="1:24" x14ac:dyDescent="0.2">
      <c r="A1767" s="36"/>
      <c r="B1767" s="36"/>
      <c r="C1767" s="36"/>
      <c r="D1767" s="36"/>
      <c r="E1767" s="36"/>
      <c r="F1767" s="36"/>
      <c r="G1767" s="36"/>
      <c r="H1767" s="36"/>
      <c r="I1767" s="36"/>
      <c r="J1767" s="36"/>
      <c r="K1767" s="36"/>
      <c r="L1767" s="36"/>
      <c r="M1767" s="36"/>
      <c r="N1767" s="36"/>
      <c r="O1767" s="36"/>
      <c r="P1767" s="36"/>
      <c r="Q1767" s="36"/>
      <c r="R1767" s="36"/>
      <c r="S1767" s="36"/>
      <c r="T1767" s="36"/>
      <c r="U1767" s="36"/>
      <c r="V1767" s="36"/>
      <c r="W1767" s="36"/>
      <c r="X1767" s="36"/>
    </row>
    <row r="1768" spans="1:24" x14ac:dyDescent="0.2">
      <c r="A1768" s="36"/>
      <c r="B1768" s="36"/>
      <c r="C1768" s="36"/>
      <c r="D1768" s="36"/>
      <c r="E1768" s="36"/>
      <c r="F1768" s="36"/>
      <c r="G1768" s="36"/>
      <c r="H1768" s="36"/>
      <c r="I1768" s="36"/>
      <c r="J1768" s="36"/>
      <c r="K1768" s="36"/>
      <c r="L1768" s="36"/>
      <c r="M1768" s="36"/>
      <c r="N1768" s="36"/>
      <c r="O1768" s="36"/>
      <c r="P1768" s="36"/>
      <c r="Q1768" s="36"/>
      <c r="R1768" s="36"/>
      <c r="S1768" s="36"/>
      <c r="T1768" s="36"/>
      <c r="U1768" s="36"/>
      <c r="V1768" s="36"/>
      <c r="W1768" s="36"/>
      <c r="X1768" s="36"/>
    </row>
    <row r="1769" spans="1:24" x14ac:dyDescent="0.2">
      <c r="A1769" s="36"/>
      <c r="B1769" s="36"/>
      <c r="C1769" s="36"/>
      <c r="D1769" s="36"/>
      <c r="E1769" s="36"/>
      <c r="F1769" s="36"/>
      <c r="G1769" s="36"/>
      <c r="H1769" s="36"/>
      <c r="I1769" s="36"/>
      <c r="J1769" s="36"/>
      <c r="K1769" s="36"/>
      <c r="L1769" s="36"/>
      <c r="M1769" s="36"/>
      <c r="N1769" s="36"/>
      <c r="O1769" s="36"/>
      <c r="P1769" s="36"/>
      <c r="Q1769" s="36"/>
      <c r="R1769" s="36"/>
      <c r="S1769" s="36"/>
      <c r="T1769" s="36"/>
      <c r="U1769" s="36"/>
      <c r="V1769" s="36"/>
      <c r="W1769" s="36"/>
      <c r="X1769" s="36"/>
    </row>
    <row r="1770" spans="1:24" x14ac:dyDescent="0.2">
      <c r="A1770" s="36"/>
      <c r="B1770" s="36"/>
      <c r="C1770" s="36"/>
      <c r="D1770" s="36"/>
      <c r="E1770" s="36"/>
      <c r="F1770" s="36"/>
      <c r="G1770" s="36"/>
      <c r="H1770" s="36"/>
      <c r="I1770" s="36"/>
      <c r="J1770" s="36"/>
      <c r="K1770" s="36"/>
      <c r="L1770" s="36"/>
      <c r="M1770" s="36"/>
      <c r="N1770" s="36"/>
      <c r="O1770" s="36"/>
      <c r="P1770" s="36"/>
      <c r="Q1770" s="36"/>
      <c r="R1770" s="36"/>
      <c r="S1770" s="36"/>
      <c r="T1770" s="36"/>
      <c r="U1770" s="36"/>
      <c r="V1770" s="36"/>
      <c r="W1770" s="36"/>
      <c r="X1770" s="36"/>
    </row>
    <row r="1771" spans="1:24" x14ac:dyDescent="0.2">
      <c r="A1771" s="36"/>
      <c r="B1771" s="36"/>
      <c r="C1771" s="36"/>
      <c r="D1771" s="36"/>
      <c r="E1771" s="36"/>
      <c r="F1771" s="36"/>
      <c r="G1771" s="36"/>
      <c r="H1771" s="36"/>
      <c r="I1771" s="36"/>
      <c r="J1771" s="36"/>
      <c r="K1771" s="36"/>
      <c r="L1771" s="36"/>
      <c r="M1771" s="36"/>
      <c r="N1771" s="36"/>
      <c r="O1771" s="36"/>
      <c r="P1771" s="36"/>
      <c r="Q1771" s="36"/>
      <c r="R1771" s="36"/>
      <c r="S1771" s="36"/>
      <c r="T1771" s="36"/>
      <c r="U1771" s="36"/>
      <c r="V1771" s="36"/>
      <c r="W1771" s="36"/>
      <c r="X1771" s="36"/>
    </row>
    <row r="1772" spans="1:24" x14ac:dyDescent="0.2">
      <c r="A1772" s="36"/>
      <c r="B1772" s="36"/>
      <c r="C1772" s="36"/>
      <c r="D1772" s="36"/>
      <c r="E1772" s="36"/>
      <c r="F1772" s="36"/>
      <c r="G1772" s="36"/>
      <c r="H1772" s="36"/>
      <c r="I1772" s="36"/>
      <c r="J1772" s="36"/>
      <c r="K1772" s="36"/>
      <c r="L1772" s="36"/>
      <c r="M1772" s="36"/>
      <c r="N1772" s="36"/>
      <c r="O1772" s="36"/>
      <c r="P1772" s="36"/>
      <c r="Q1772" s="36"/>
      <c r="R1772" s="36"/>
      <c r="S1772" s="36"/>
      <c r="T1772" s="36"/>
      <c r="U1772" s="36"/>
      <c r="V1772" s="36"/>
      <c r="W1772" s="36"/>
      <c r="X1772" s="36"/>
    </row>
    <row r="1773" spans="1:24" x14ac:dyDescent="0.2">
      <c r="A1773" s="36"/>
      <c r="B1773" s="36"/>
      <c r="C1773" s="36"/>
      <c r="D1773" s="36"/>
      <c r="E1773" s="36"/>
      <c r="F1773" s="36"/>
      <c r="G1773" s="36"/>
      <c r="H1773" s="36"/>
      <c r="I1773" s="36"/>
      <c r="J1773" s="36"/>
      <c r="K1773" s="36"/>
      <c r="L1773" s="36"/>
      <c r="M1773" s="36"/>
      <c r="N1773" s="36"/>
      <c r="O1773" s="36"/>
      <c r="P1773" s="36"/>
      <c r="Q1773" s="36"/>
      <c r="R1773" s="36"/>
      <c r="S1773" s="36"/>
      <c r="T1773" s="36"/>
      <c r="U1773" s="36"/>
      <c r="V1773" s="36"/>
      <c r="W1773" s="36"/>
      <c r="X1773" s="36"/>
    </row>
    <row r="1774" spans="1:24" x14ac:dyDescent="0.2">
      <c r="A1774" s="36"/>
      <c r="B1774" s="36"/>
      <c r="C1774" s="36"/>
      <c r="D1774" s="36"/>
      <c r="E1774" s="36"/>
      <c r="F1774" s="36"/>
      <c r="G1774" s="36"/>
      <c r="H1774" s="36"/>
      <c r="I1774" s="36"/>
      <c r="J1774" s="36"/>
      <c r="K1774" s="36"/>
      <c r="L1774" s="36"/>
      <c r="M1774" s="36"/>
      <c r="N1774" s="36"/>
      <c r="O1774" s="36"/>
      <c r="P1774" s="36"/>
      <c r="Q1774" s="36"/>
      <c r="R1774" s="36"/>
      <c r="S1774" s="36"/>
      <c r="T1774" s="36"/>
      <c r="U1774" s="36"/>
      <c r="V1774" s="36"/>
      <c r="W1774" s="36"/>
      <c r="X1774" s="36"/>
    </row>
    <row r="1775" spans="1:24" x14ac:dyDescent="0.2">
      <c r="A1775" s="36"/>
      <c r="B1775" s="36"/>
      <c r="C1775" s="36"/>
      <c r="D1775" s="36"/>
      <c r="E1775" s="36"/>
      <c r="F1775" s="36"/>
      <c r="G1775" s="36"/>
      <c r="H1775" s="36"/>
      <c r="I1775" s="36"/>
      <c r="J1775" s="36"/>
      <c r="K1775" s="36"/>
      <c r="L1775" s="36"/>
      <c r="M1775" s="36"/>
      <c r="N1775" s="36"/>
      <c r="O1775" s="36"/>
      <c r="P1775" s="36"/>
      <c r="Q1775" s="36"/>
      <c r="R1775" s="36"/>
      <c r="S1775" s="36"/>
      <c r="T1775" s="36"/>
      <c r="U1775" s="36"/>
      <c r="V1775" s="36"/>
      <c r="W1775" s="36"/>
      <c r="X1775" s="36"/>
    </row>
    <row r="1776" spans="1:24" x14ac:dyDescent="0.2">
      <c r="A1776" s="36"/>
      <c r="B1776" s="36"/>
      <c r="C1776" s="36"/>
      <c r="D1776" s="36"/>
      <c r="E1776" s="36"/>
      <c r="F1776" s="36"/>
      <c r="G1776" s="36"/>
      <c r="H1776" s="36"/>
      <c r="I1776" s="36"/>
      <c r="J1776" s="36"/>
      <c r="K1776" s="36"/>
      <c r="L1776" s="36"/>
      <c r="M1776" s="36"/>
      <c r="N1776" s="36"/>
      <c r="O1776" s="36"/>
      <c r="P1776" s="36"/>
      <c r="Q1776" s="36"/>
      <c r="R1776" s="36"/>
      <c r="S1776" s="36"/>
      <c r="T1776" s="36"/>
      <c r="U1776" s="36"/>
      <c r="V1776" s="36"/>
      <c r="W1776" s="36"/>
      <c r="X1776" s="36"/>
    </row>
    <row r="1777" spans="1:24" x14ac:dyDescent="0.2">
      <c r="A1777" s="36"/>
      <c r="B1777" s="36"/>
      <c r="C1777" s="36"/>
      <c r="D1777" s="36"/>
      <c r="E1777" s="36"/>
      <c r="F1777" s="36"/>
      <c r="G1777" s="36"/>
      <c r="H1777" s="36"/>
      <c r="I1777" s="36"/>
      <c r="J1777" s="36"/>
      <c r="K1777" s="36"/>
      <c r="L1777" s="36"/>
      <c r="M1777" s="36"/>
      <c r="N1777" s="36"/>
      <c r="O1777" s="36"/>
      <c r="P1777" s="36"/>
      <c r="Q1777" s="36"/>
      <c r="R1777" s="36"/>
      <c r="S1777" s="36"/>
      <c r="T1777" s="36"/>
      <c r="U1777" s="36"/>
      <c r="V1777" s="36"/>
      <c r="W1777" s="36"/>
      <c r="X1777" s="36"/>
    </row>
    <row r="1778" spans="1:24" x14ac:dyDescent="0.2">
      <c r="A1778" s="36"/>
      <c r="B1778" s="36"/>
      <c r="C1778" s="36"/>
      <c r="D1778" s="36"/>
      <c r="E1778" s="36"/>
      <c r="F1778" s="36"/>
      <c r="G1778" s="36"/>
      <c r="H1778" s="36"/>
      <c r="I1778" s="36"/>
      <c r="J1778" s="36"/>
      <c r="K1778" s="36"/>
      <c r="L1778" s="36"/>
      <c r="M1778" s="36"/>
      <c r="N1778" s="36"/>
      <c r="O1778" s="36"/>
      <c r="P1778" s="36"/>
      <c r="Q1778" s="36"/>
      <c r="R1778" s="36"/>
      <c r="S1778" s="36"/>
      <c r="T1778" s="36"/>
      <c r="U1778" s="36"/>
      <c r="V1778" s="36"/>
      <c r="W1778" s="36"/>
      <c r="X1778" s="36"/>
    </row>
    <row r="1779" spans="1:24" x14ac:dyDescent="0.2">
      <c r="A1779" s="36"/>
      <c r="B1779" s="36"/>
      <c r="C1779" s="36"/>
      <c r="D1779" s="36"/>
      <c r="E1779" s="36"/>
      <c r="F1779" s="36"/>
      <c r="G1779" s="36"/>
      <c r="H1779" s="36"/>
      <c r="I1779" s="36"/>
      <c r="J1779" s="36"/>
      <c r="K1779" s="36"/>
      <c r="L1779" s="36"/>
      <c r="M1779" s="36"/>
      <c r="N1779" s="36"/>
      <c r="O1779" s="36"/>
      <c r="P1779" s="36"/>
      <c r="Q1779" s="36"/>
      <c r="R1779" s="36"/>
      <c r="S1779" s="36"/>
      <c r="T1779" s="36"/>
      <c r="U1779" s="36"/>
      <c r="V1779" s="36"/>
      <c r="W1779" s="36"/>
      <c r="X1779" s="36"/>
    </row>
    <row r="1780" spans="1:24" x14ac:dyDescent="0.2">
      <c r="A1780" s="36"/>
      <c r="B1780" s="36"/>
      <c r="C1780" s="36"/>
      <c r="D1780" s="36"/>
      <c r="E1780" s="36"/>
      <c r="F1780" s="36"/>
      <c r="G1780" s="36"/>
      <c r="H1780" s="36"/>
      <c r="I1780" s="36"/>
      <c r="J1780" s="36"/>
      <c r="K1780" s="36"/>
      <c r="L1780" s="36"/>
      <c r="M1780" s="36"/>
      <c r="N1780" s="36"/>
      <c r="O1780" s="36"/>
      <c r="P1780" s="36"/>
      <c r="Q1780" s="36"/>
      <c r="R1780" s="36"/>
      <c r="S1780" s="36"/>
      <c r="T1780" s="36"/>
      <c r="U1780" s="36"/>
      <c r="V1780" s="36"/>
      <c r="W1780" s="36"/>
      <c r="X1780" s="36"/>
    </row>
    <row r="1781" spans="1:24" x14ac:dyDescent="0.2">
      <c r="A1781" s="36"/>
      <c r="B1781" s="36"/>
      <c r="C1781" s="36"/>
      <c r="D1781" s="36"/>
      <c r="E1781" s="36"/>
      <c r="F1781" s="36"/>
      <c r="G1781" s="36"/>
      <c r="H1781" s="36"/>
      <c r="I1781" s="36"/>
      <c r="J1781" s="36"/>
      <c r="K1781" s="36"/>
      <c r="L1781" s="36"/>
      <c r="M1781" s="36"/>
      <c r="N1781" s="36"/>
      <c r="O1781" s="36"/>
      <c r="P1781" s="36"/>
      <c r="Q1781" s="36"/>
      <c r="R1781" s="36"/>
      <c r="S1781" s="36"/>
      <c r="T1781" s="36"/>
      <c r="U1781" s="36"/>
      <c r="V1781" s="36"/>
      <c r="W1781" s="36"/>
      <c r="X1781" s="36"/>
    </row>
    <row r="1782" spans="1:24" x14ac:dyDescent="0.2">
      <c r="A1782" s="36"/>
      <c r="B1782" s="36"/>
      <c r="C1782" s="36"/>
      <c r="D1782" s="36"/>
      <c r="E1782" s="36"/>
      <c r="F1782" s="36"/>
      <c r="G1782" s="36"/>
      <c r="H1782" s="36"/>
      <c r="I1782" s="36"/>
      <c r="J1782" s="36"/>
      <c r="K1782" s="36"/>
      <c r="L1782" s="36"/>
      <c r="M1782" s="36"/>
      <c r="N1782" s="36"/>
      <c r="O1782" s="36"/>
      <c r="P1782" s="36"/>
      <c r="Q1782" s="36"/>
      <c r="R1782" s="36"/>
      <c r="S1782" s="36"/>
      <c r="T1782" s="36"/>
      <c r="U1782" s="36"/>
      <c r="V1782" s="36"/>
      <c r="W1782" s="36"/>
      <c r="X1782" s="36"/>
    </row>
    <row r="1783" spans="1:24" x14ac:dyDescent="0.2">
      <c r="A1783" s="36"/>
      <c r="B1783" s="36"/>
      <c r="C1783" s="36"/>
      <c r="D1783" s="36"/>
      <c r="E1783" s="36"/>
      <c r="F1783" s="36"/>
      <c r="G1783" s="36"/>
      <c r="H1783" s="36"/>
      <c r="I1783" s="36"/>
      <c r="J1783" s="36"/>
      <c r="K1783" s="36"/>
      <c r="L1783" s="36"/>
      <c r="M1783" s="36"/>
      <c r="N1783" s="36"/>
      <c r="O1783" s="36"/>
      <c r="P1783" s="36"/>
      <c r="Q1783" s="36"/>
      <c r="R1783" s="36"/>
      <c r="S1783" s="36"/>
      <c r="T1783" s="36"/>
      <c r="U1783" s="36"/>
      <c r="V1783" s="36"/>
      <c r="W1783" s="36"/>
      <c r="X1783" s="36"/>
    </row>
    <row r="1784" spans="1:24" x14ac:dyDescent="0.2">
      <c r="A1784" s="36"/>
      <c r="B1784" s="36"/>
      <c r="C1784" s="36"/>
      <c r="D1784" s="36"/>
      <c r="E1784" s="36"/>
      <c r="F1784" s="36"/>
      <c r="G1784" s="36"/>
      <c r="H1784" s="36"/>
      <c r="I1784" s="36"/>
      <c r="J1784" s="36"/>
      <c r="K1784" s="36"/>
      <c r="L1784" s="36"/>
      <c r="M1784" s="36"/>
      <c r="N1784" s="36"/>
      <c r="O1784" s="36"/>
      <c r="P1784" s="36"/>
      <c r="Q1784" s="36"/>
      <c r="R1784" s="36"/>
      <c r="S1784" s="36"/>
      <c r="T1784" s="36"/>
      <c r="U1784" s="36"/>
      <c r="V1784" s="36"/>
      <c r="W1784" s="36"/>
      <c r="X1784" s="36"/>
    </row>
    <row r="1785" spans="1:24" x14ac:dyDescent="0.2">
      <c r="A1785" s="36"/>
      <c r="B1785" s="36"/>
      <c r="C1785" s="36"/>
      <c r="D1785" s="36"/>
      <c r="E1785" s="36"/>
      <c r="F1785" s="36"/>
      <c r="G1785" s="36"/>
      <c r="H1785" s="36"/>
      <c r="I1785" s="36"/>
      <c r="J1785" s="36"/>
      <c r="K1785" s="36"/>
      <c r="L1785" s="36"/>
      <c r="M1785" s="36"/>
      <c r="N1785" s="36"/>
      <c r="O1785" s="36"/>
      <c r="P1785" s="36"/>
      <c r="Q1785" s="36"/>
      <c r="R1785" s="36"/>
      <c r="S1785" s="36"/>
      <c r="T1785" s="36"/>
      <c r="U1785" s="36"/>
      <c r="V1785" s="36"/>
      <c r="W1785" s="36"/>
      <c r="X1785" s="36"/>
    </row>
    <row r="1786" spans="1:24" x14ac:dyDescent="0.2">
      <c r="A1786" s="36"/>
      <c r="B1786" s="36"/>
      <c r="C1786" s="36"/>
      <c r="D1786" s="36"/>
      <c r="E1786" s="36"/>
      <c r="F1786" s="36"/>
      <c r="G1786" s="36"/>
      <c r="H1786" s="36"/>
      <c r="I1786" s="36"/>
      <c r="J1786" s="36"/>
      <c r="K1786" s="36"/>
      <c r="L1786" s="36"/>
      <c r="M1786" s="36"/>
      <c r="N1786" s="36"/>
      <c r="O1786" s="36"/>
      <c r="P1786" s="36"/>
      <c r="Q1786" s="36"/>
      <c r="R1786" s="36"/>
      <c r="S1786" s="36"/>
      <c r="T1786" s="36"/>
      <c r="U1786" s="36"/>
      <c r="V1786" s="36"/>
      <c r="W1786" s="36"/>
      <c r="X1786" s="36"/>
    </row>
    <row r="1787" spans="1:24" x14ac:dyDescent="0.2">
      <c r="A1787" s="36"/>
      <c r="B1787" s="36"/>
      <c r="C1787" s="36"/>
      <c r="D1787" s="36"/>
      <c r="E1787" s="36"/>
      <c r="F1787" s="36"/>
      <c r="G1787" s="36"/>
      <c r="H1787" s="36"/>
      <c r="I1787" s="36"/>
      <c r="J1787" s="36"/>
      <c r="K1787" s="36"/>
      <c r="L1787" s="36"/>
      <c r="M1787" s="36"/>
      <c r="N1787" s="36"/>
      <c r="O1787" s="36"/>
      <c r="P1787" s="36"/>
      <c r="Q1787" s="36"/>
      <c r="R1787" s="36"/>
      <c r="S1787" s="36"/>
      <c r="T1787" s="36"/>
      <c r="U1787" s="36"/>
      <c r="V1787" s="36"/>
      <c r="W1787" s="36"/>
      <c r="X1787" s="36"/>
    </row>
    <row r="1788" spans="1:24" x14ac:dyDescent="0.2">
      <c r="A1788" s="36"/>
      <c r="B1788" s="36"/>
      <c r="C1788" s="36"/>
      <c r="D1788" s="36"/>
      <c r="E1788" s="36"/>
      <c r="F1788" s="36"/>
      <c r="G1788" s="36"/>
      <c r="H1788" s="36"/>
      <c r="I1788" s="36"/>
      <c r="J1788" s="36"/>
      <c r="K1788" s="36"/>
      <c r="L1788" s="36"/>
      <c r="M1788" s="36"/>
      <c r="N1788" s="36"/>
      <c r="O1788" s="36"/>
      <c r="P1788" s="36"/>
      <c r="Q1788" s="36"/>
      <c r="R1788" s="36"/>
      <c r="S1788" s="36"/>
      <c r="T1788" s="36"/>
      <c r="U1788" s="36"/>
      <c r="V1788" s="36"/>
      <c r="W1788" s="36"/>
      <c r="X1788" s="36"/>
    </row>
    <row r="1789" spans="1:24" x14ac:dyDescent="0.2">
      <c r="A1789" s="36"/>
      <c r="B1789" s="36"/>
      <c r="C1789" s="36"/>
      <c r="D1789" s="36"/>
      <c r="E1789" s="36"/>
      <c r="F1789" s="36"/>
      <c r="G1789" s="36"/>
      <c r="H1789" s="36"/>
      <c r="I1789" s="36"/>
      <c r="J1789" s="36"/>
      <c r="K1789" s="36"/>
      <c r="L1789" s="36"/>
      <c r="M1789" s="36"/>
      <c r="N1789" s="36"/>
      <c r="O1789" s="36"/>
      <c r="P1789" s="36"/>
      <c r="Q1789" s="36"/>
      <c r="R1789" s="36"/>
      <c r="S1789" s="36"/>
      <c r="T1789" s="36"/>
      <c r="U1789" s="36"/>
      <c r="V1789" s="36"/>
      <c r="W1789" s="36"/>
      <c r="X1789" s="36"/>
    </row>
    <row r="1790" spans="1:24" x14ac:dyDescent="0.2">
      <c r="A1790" s="36"/>
      <c r="B1790" s="36"/>
      <c r="C1790" s="36"/>
      <c r="D1790" s="36"/>
      <c r="E1790" s="36"/>
      <c r="F1790" s="36"/>
      <c r="G1790" s="36"/>
      <c r="H1790" s="36"/>
      <c r="I1790" s="36"/>
      <c r="J1790" s="36"/>
      <c r="K1790" s="36"/>
      <c r="L1790" s="36"/>
      <c r="M1790" s="36"/>
      <c r="N1790" s="36"/>
      <c r="O1790" s="36"/>
      <c r="P1790" s="36"/>
      <c r="Q1790" s="36"/>
      <c r="R1790" s="36"/>
      <c r="S1790" s="36"/>
      <c r="T1790" s="36"/>
      <c r="U1790" s="36"/>
      <c r="V1790" s="36"/>
      <c r="W1790" s="36"/>
      <c r="X1790" s="36"/>
    </row>
    <row r="1791" spans="1:24" x14ac:dyDescent="0.2">
      <c r="A1791" s="36"/>
      <c r="B1791" s="36"/>
      <c r="C1791" s="36"/>
      <c r="D1791" s="36"/>
      <c r="E1791" s="36"/>
      <c r="F1791" s="36"/>
      <c r="G1791" s="36"/>
      <c r="H1791" s="36"/>
      <c r="I1791" s="36"/>
      <c r="J1791" s="36"/>
      <c r="K1791" s="36"/>
      <c r="L1791" s="36"/>
      <c r="M1791" s="36"/>
      <c r="N1791" s="36"/>
      <c r="O1791" s="36"/>
      <c r="P1791" s="36"/>
      <c r="Q1791" s="36"/>
      <c r="R1791" s="36"/>
      <c r="S1791" s="36"/>
      <c r="T1791" s="36"/>
      <c r="U1791" s="36"/>
      <c r="V1791" s="36"/>
      <c r="W1791" s="36"/>
      <c r="X1791" s="36"/>
    </row>
    <row r="1792" spans="1:24" x14ac:dyDescent="0.2">
      <c r="A1792" s="36"/>
      <c r="B1792" s="36"/>
      <c r="C1792" s="36"/>
      <c r="D1792" s="36"/>
      <c r="E1792" s="36"/>
      <c r="F1792" s="36"/>
      <c r="G1792" s="36"/>
      <c r="H1792" s="36"/>
      <c r="I1792" s="36"/>
      <c r="J1792" s="36"/>
      <c r="K1792" s="36"/>
      <c r="L1792" s="36"/>
      <c r="M1792" s="36"/>
      <c r="N1792" s="36"/>
      <c r="O1792" s="36"/>
      <c r="P1792" s="36"/>
      <c r="Q1792" s="36"/>
      <c r="R1792" s="36"/>
      <c r="S1792" s="36"/>
      <c r="T1792" s="36"/>
      <c r="U1792" s="36"/>
      <c r="V1792" s="36"/>
      <c r="W1792" s="36"/>
      <c r="X1792" s="36"/>
    </row>
    <row r="1793" spans="1:24" x14ac:dyDescent="0.2">
      <c r="A1793" s="36"/>
      <c r="B1793" s="36"/>
      <c r="C1793" s="36"/>
      <c r="D1793" s="36"/>
      <c r="E1793" s="36"/>
      <c r="F1793" s="36"/>
      <c r="G1793" s="36"/>
      <c r="H1793" s="36"/>
      <c r="I1793" s="36"/>
      <c r="J1793" s="36"/>
      <c r="K1793" s="36"/>
      <c r="L1793" s="36"/>
      <c r="M1793" s="36"/>
      <c r="N1793" s="36"/>
      <c r="O1793" s="36"/>
      <c r="P1793" s="36"/>
      <c r="Q1793" s="36"/>
      <c r="R1793" s="36"/>
      <c r="S1793" s="36"/>
      <c r="T1793" s="36"/>
      <c r="U1793" s="36"/>
      <c r="V1793" s="36"/>
      <c r="W1793" s="36"/>
      <c r="X1793" s="36"/>
    </row>
    <row r="1794" spans="1:24" x14ac:dyDescent="0.2">
      <c r="A1794" s="36"/>
      <c r="B1794" s="36"/>
      <c r="C1794" s="36"/>
      <c r="D1794" s="36"/>
      <c r="E1794" s="36"/>
      <c r="F1794" s="36"/>
      <c r="G1794" s="36"/>
      <c r="H1794" s="36"/>
      <c r="I1794" s="36"/>
      <c r="J1794" s="36"/>
      <c r="K1794" s="36"/>
      <c r="L1794" s="36"/>
      <c r="M1794" s="36"/>
      <c r="N1794" s="36"/>
      <c r="O1794" s="36"/>
      <c r="P1794" s="36"/>
      <c r="Q1794" s="36"/>
      <c r="R1794" s="36"/>
      <c r="S1794" s="36"/>
      <c r="T1794" s="36"/>
      <c r="U1794" s="36"/>
      <c r="V1794" s="36"/>
      <c r="W1794" s="36"/>
      <c r="X1794" s="36"/>
    </row>
    <row r="1795" spans="1:24" x14ac:dyDescent="0.2">
      <c r="A1795" s="36"/>
      <c r="B1795" s="36"/>
      <c r="C1795" s="36"/>
      <c r="D1795" s="36"/>
      <c r="E1795" s="36"/>
      <c r="F1795" s="36"/>
      <c r="G1795" s="36"/>
      <c r="H1795" s="36"/>
      <c r="I1795" s="36"/>
      <c r="J1795" s="36"/>
      <c r="K1795" s="36"/>
      <c r="L1795" s="36"/>
      <c r="M1795" s="36"/>
      <c r="N1795" s="36"/>
      <c r="O1795" s="36"/>
      <c r="P1795" s="36"/>
      <c r="Q1795" s="36"/>
      <c r="R1795" s="36"/>
      <c r="S1795" s="36"/>
      <c r="T1795" s="36"/>
      <c r="U1795" s="36"/>
      <c r="V1795" s="36"/>
      <c r="W1795" s="36"/>
      <c r="X1795" s="36"/>
    </row>
    <row r="1796" spans="1:24" x14ac:dyDescent="0.2">
      <c r="A1796" s="36"/>
      <c r="B1796" s="36"/>
      <c r="C1796" s="36"/>
      <c r="D1796" s="36"/>
      <c r="E1796" s="36"/>
      <c r="F1796" s="36"/>
      <c r="G1796" s="36"/>
      <c r="H1796" s="36"/>
      <c r="I1796" s="36"/>
      <c r="J1796" s="36"/>
      <c r="K1796" s="36"/>
      <c r="L1796" s="36"/>
      <c r="M1796" s="36"/>
      <c r="N1796" s="36"/>
      <c r="O1796" s="36"/>
      <c r="P1796" s="36"/>
      <c r="Q1796" s="36"/>
      <c r="R1796" s="36"/>
      <c r="S1796" s="36"/>
      <c r="T1796" s="36"/>
      <c r="U1796" s="36"/>
      <c r="V1796" s="36"/>
      <c r="W1796" s="36"/>
      <c r="X1796" s="36"/>
    </row>
    <row r="1797" spans="1:24" x14ac:dyDescent="0.2">
      <c r="A1797" s="36"/>
      <c r="B1797" s="36"/>
      <c r="C1797" s="36"/>
      <c r="D1797" s="36"/>
      <c r="E1797" s="36"/>
      <c r="F1797" s="36"/>
      <c r="G1797" s="36"/>
      <c r="H1797" s="36"/>
      <c r="I1797" s="36"/>
      <c r="J1797" s="36"/>
      <c r="K1797" s="36"/>
      <c r="L1797" s="36"/>
      <c r="M1797" s="36"/>
      <c r="N1797" s="36"/>
      <c r="O1797" s="36"/>
      <c r="P1797" s="36"/>
      <c r="Q1797" s="36"/>
      <c r="R1797" s="36"/>
      <c r="S1797" s="36"/>
      <c r="T1797" s="36"/>
      <c r="U1797" s="36"/>
      <c r="V1797" s="36"/>
      <c r="W1797" s="36"/>
      <c r="X1797" s="36"/>
    </row>
    <row r="1798" spans="1:24" x14ac:dyDescent="0.2">
      <c r="A1798" s="36"/>
      <c r="B1798" s="36"/>
      <c r="C1798" s="36"/>
      <c r="D1798" s="36"/>
      <c r="E1798" s="36"/>
      <c r="F1798" s="36"/>
      <c r="G1798" s="36"/>
      <c r="H1798" s="36"/>
      <c r="I1798" s="36"/>
      <c r="J1798" s="36"/>
      <c r="K1798" s="36"/>
      <c r="L1798" s="36"/>
      <c r="M1798" s="36"/>
      <c r="N1798" s="36"/>
      <c r="O1798" s="36"/>
      <c r="P1798" s="36"/>
      <c r="Q1798" s="36"/>
      <c r="R1798" s="36"/>
      <c r="S1798" s="36"/>
      <c r="T1798" s="36"/>
      <c r="U1798" s="36"/>
      <c r="V1798" s="36"/>
      <c r="W1798" s="36"/>
      <c r="X1798" s="36"/>
    </row>
    <row r="1799" spans="1:24" x14ac:dyDescent="0.2">
      <c r="A1799" s="36"/>
      <c r="B1799" s="36"/>
      <c r="C1799" s="36"/>
      <c r="D1799" s="36"/>
      <c r="E1799" s="36"/>
      <c r="F1799" s="36"/>
      <c r="G1799" s="36"/>
      <c r="H1799" s="36"/>
      <c r="I1799" s="36"/>
      <c r="J1799" s="36"/>
      <c r="K1799" s="36"/>
      <c r="L1799" s="36"/>
      <c r="M1799" s="36"/>
      <c r="N1799" s="36"/>
      <c r="O1799" s="36"/>
      <c r="P1799" s="36"/>
      <c r="Q1799" s="36"/>
      <c r="R1799" s="36"/>
      <c r="S1799" s="36"/>
      <c r="T1799" s="36"/>
      <c r="U1799" s="36"/>
      <c r="V1799" s="36"/>
      <c r="W1799" s="36"/>
      <c r="X1799" s="36"/>
    </row>
    <row r="1800" spans="1:24" x14ac:dyDescent="0.2">
      <c r="A1800" s="36"/>
      <c r="B1800" s="36"/>
      <c r="C1800" s="36"/>
      <c r="D1800" s="36"/>
      <c r="E1800" s="36"/>
      <c r="F1800" s="36"/>
      <c r="G1800" s="36"/>
      <c r="H1800" s="36"/>
      <c r="I1800" s="36"/>
      <c r="J1800" s="36"/>
      <c r="K1800" s="36"/>
      <c r="L1800" s="36"/>
      <c r="M1800" s="36"/>
      <c r="N1800" s="36"/>
      <c r="O1800" s="36"/>
      <c r="P1800" s="36"/>
      <c r="Q1800" s="36"/>
      <c r="R1800" s="36"/>
      <c r="S1800" s="36"/>
      <c r="T1800" s="36"/>
      <c r="U1800" s="36"/>
      <c r="V1800" s="36"/>
      <c r="W1800" s="36"/>
      <c r="X1800" s="36"/>
    </row>
    <row r="1801" spans="1:24" x14ac:dyDescent="0.2">
      <c r="A1801" s="36"/>
      <c r="B1801" s="36"/>
      <c r="C1801" s="36"/>
      <c r="D1801" s="36"/>
      <c r="E1801" s="36"/>
      <c r="F1801" s="36"/>
      <c r="G1801" s="36"/>
      <c r="H1801" s="36"/>
      <c r="I1801" s="36"/>
      <c r="J1801" s="36"/>
      <c r="K1801" s="36"/>
      <c r="L1801" s="36"/>
      <c r="M1801" s="36"/>
      <c r="N1801" s="36"/>
      <c r="O1801" s="36"/>
      <c r="P1801" s="36"/>
      <c r="Q1801" s="36"/>
      <c r="R1801" s="36"/>
      <c r="S1801" s="36"/>
      <c r="T1801" s="36"/>
      <c r="U1801" s="36"/>
      <c r="V1801" s="36"/>
      <c r="W1801" s="36"/>
      <c r="X1801" s="36"/>
    </row>
    <row r="1802" spans="1:24" x14ac:dyDescent="0.2">
      <c r="A1802" s="36"/>
      <c r="B1802" s="36"/>
      <c r="C1802" s="36"/>
      <c r="D1802" s="36"/>
      <c r="E1802" s="36"/>
      <c r="F1802" s="36"/>
      <c r="G1802" s="36"/>
      <c r="H1802" s="36"/>
      <c r="I1802" s="36"/>
      <c r="J1802" s="36"/>
      <c r="K1802" s="36"/>
      <c r="L1802" s="36"/>
      <c r="M1802" s="36"/>
      <c r="N1802" s="36"/>
      <c r="O1802" s="36"/>
      <c r="P1802" s="36"/>
      <c r="Q1802" s="36"/>
      <c r="R1802" s="36"/>
      <c r="S1802" s="36"/>
      <c r="T1802" s="36"/>
      <c r="U1802" s="36"/>
      <c r="V1802" s="36"/>
      <c r="W1802" s="36"/>
      <c r="X1802" s="36"/>
    </row>
    <row r="1803" spans="1:24" x14ac:dyDescent="0.2">
      <c r="A1803" s="36"/>
      <c r="B1803" s="36"/>
      <c r="C1803" s="36"/>
      <c r="D1803" s="36"/>
      <c r="E1803" s="36"/>
      <c r="F1803" s="36"/>
      <c r="G1803" s="36"/>
      <c r="H1803" s="36"/>
      <c r="I1803" s="36"/>
      <c r="J1803" s="36"/>
      <c r="K1803" s="36"/>
      <c r="L1803" s="36"/>
      <c r="M1803" s="36"/>
      <c r="N1803" s="36"/>
      <c r="O1803" s="36"/>
      <c r="P1803" s="36"/>
      <c r="Q1803" s="36"/>
      <c r="R1803" s="36"/>
      <c r="S1803" s="36"/>
      <c r="T1803" s="36"/>
      <c r="U1803" s="36"/>
      <c r="V1803" s="36"/>
      <c r="W1803" s="36"/>
      <c r="X1803" s="36"/>
    </row>
    <row r="1804" spans="1:24" x14ac:dyDescent="0.2">
      <c r="A1804" s="36"/>
      <c r="B1804" s="36"/>
      <c r="C1804" s="36"/>
      <c r="D1804" s="36"/>
      <c r="E1804" s="36"/>
      <c r="F1804" s="36"/>
      <c r="G1804" s="36"/>
      <c r="H1804" s="36"/>
      <c r="I1804" s="36"/>
      <c r="J1804" s="36"/>
      <c r="K1804" s="36"/>
      <c r="L1804" s="36"/>
      <c r="M1804" s="36"/>
      <c r="N1804" s="36"/>
      <c r="O1804" s="36"/>
      <c r="P1804" s="36"/>
      <c r="Q1804" s="36"/>
      <c r="R1804" s="36"/>
      <c r="S1804" s="36"/>
      <c r="T1804" s="36"/>
      <c r="U1804" s="36"/>
      <c r="V1804" s="36"/>
      <c r="W1804" s="36"/>
      <c r="X1804" s="36"/>
    </row>
    <row r="1805" spans="1:24" x14ac:dyDescent="0.2">
      <c r="A1805" s="36"/>
      <c r="B1805" s="36"/>
      <c r="C1805" s="36"/>
      <c r="D1805" s="36"/>
      <c r="E1805" s="36"/>
      <c r="F1805" s="36"/>
      <c r="G1805" s="36"/>
      <c r="H1805" s="36"/>
      <c r="I1805" s="36"/>
      <c r="J1805" s="36"/>
      <c r="K1805" s="36"/>
      <c r="L1805" s="36"/>
      <c r="M1805" s="36"/>
      <c r="N1805" s="36"/>
      <c r="O1805" s="36"/>
      <c r="P1805" s="36"/>
      <c r="Q1805" s="36"/>
      <c r="R1805" s="36"/>
      <c r="S1805" s="36"/>
      <c r="T1805" s="36"/>
      <c r="U1805" s="36"/>
      <c r="V1805" s="36"/>
      <c r="W1805" s="36"/>
      <c r="X1805" s="36"/>
    </row>
    <row r="1806" spans="1:24" x14ac:dyDescent="0.2">
      <c r="A1806" s="36"/>
      <c r="B1806" s="36"/>
      <c r="C1806" s="36"/>
      <c r="D1806" s="36"/>
      <c r="E1806" s="36"/>
      <c r="F1806" s="36"/>
      <c r="G1806" s="36"/>
      <c r="H1806" s="36"/>
      <c r="I1806" s="36"/>
      <c r="J1806" s="36"/>
      <c r="K1806" s="36"/>
      <c r="L1806" s="36"/>
      <c r="M1806" s="36"/>
      <c r="N1806" s="36"/>
      <c r="O1806" s="36"/>
      <c r="P1806" s="36"/>
      <c r="Q1806" s="36"/>
      <c r="R1806" s="36"/>
      <c r="S1806" s="36"/>
      <c r="T1806" s="36"/>
      <c r="U1806" s="36"/>
      <c r="V1806" s="36"/>
      <c r="W1806" s="36"/>
      <c r="X1806" s="36"/>
    </row>
    <row r="1807" spans="1:24" x14ac:dyDescent="0.2">
      <c r="A1807" s="36"/>
      <c r="B1807" s="36"/>
      <c r="C1807" s="36"/>
      <c r="D1807" s="36"/>
      <c r="E1807" s="36"/>
      <c r="F1807" s="36"/>
      <c r="G1807" s="36"/>
      <c r="H1807" s="36"/>
      <c r="I1807" s="36"/>
      <c r="J1807" s="36"/>
      <c r="K1807" s="36"/>
      <c r="L1807" s="36"/>
      <c r="M1807" s="36"/>
      <c r="N1807" s="36"/>
      <c r="O1807" s="36"/>
      <c r="P1807" s="36"/>
      <c r="Q1807" s="36"/>
      <c r="R1807" s="36"/>
      <c r="S1807" s="36"/>
      <c r="T1807" s="36"/>
      <c r="U1807" s="36"/>
      <c r="V1807" s="36"/>
      <c r="W1807" s="36"/>
      <c r="X1807" s="36"/>
    </row>
    <row r="1808" spans="1:24" x14ac:dyDescent="0.2">
      <c r="A1808" s="36"/>
      <c r="B1808" s="36"/>
      <c r="C1808" s="36"/>
      <c r="D1808" s="36"/>
      <c r="E1808" s="36"/>
      <c r="F1808" s="36"/>
      <c r="G1808" s="36"/>
      <c r="H1808" s="36"/>
      <c r="I1808" s="36"/>
      <c r="J1808" s="36"/>
      <c r="K1808" s="36"/>
      <c r="L1808" s="36"/>
      <c r="M1808" s="36"/>
      <c r="N1808" s="36"/>
      <c r="O1808" s="36"/>
      <c r="P1808" s="36"/>
      <c r="Q1808" s="36"/>
      <c r="R1808" s="36"/>
      <c r="S1808" s="36"/>
      <c r="T1808" s="36"/>
      <c r="U1808" s="36"/>
      <c r="V1808" s="36"/>
      <c r="W1808" s="36"/>
      <c r="X1808" s="36"/>
    </row>
    <row r="1809" spans="1:24" x14ac:dyDescent="0.2">
      <c r="A1809" s="36"/>
      <c r="B1809" s="36"/>
      <c r="C1809" s="36"/>
      <c r="D1809" s="36"/>
      <c r="E1809" s="36"/>
      <c r="F1809" s="36"/>
      <c r="G1809" s="36"/>
      <c r="H1809" s="36"/>
      <c r="I1809" s="36"/>
      <c r="J1809" s="36"/>
      <c r="K1809" s="36"/>
      <c r="L1809" s="36"/>
      <c r="M1809" s="36"/>
      <c r="N1809" s="36"/>
      <c r="O1809" s="36"/>
      <c r="P1809" s="36"/>
      <c r="Q1809" s="36"/>
      <c r="R1809" s="36"/>
      <c r="S1809" s="36"/>
      <c r="T1809" s="36"/>
      <c r="U1809" s="36"/>
      <c r="V1809" s="36"/>
      <c r="W1809" s="36"/>
      <c r="X1809" s="36"/>
    </row>
    <row r="1810" spans="1:24" x14ac:dyDescent="0.2">
      <c r="A1810" s="36"/>
      <c r="B1810" s="36"/>
      <c r="C1810" s="36"/>
      <c r="D1810" s="36"/>
      <c r="E1810" s="36"/>
      <c r="F1810" s="36"/>
      <c r="G1810" s="36"/>
      <c r="H1810" s="36"/>
      <c r="I1810" s="36"/>
      <c r="J1810" s="36"/>
      <c r="K1810" s="36"/>
      <c r="L1810" s="36"/>
      <c r="M1810" s="36"/>
      <c r="N1810" s="36"/>
      <c r="O1810" s="36"/>
      <c r="P1810" s="36"/>
      <c r="Q1810" s="36"/>
      <c r="R1810" s="36"/>
      <c r="S1810" s="36"/>
      <c r="T1810" s="36"/>
      <c r="U1810" s="36"/>
      <c r="V1810" s="36"/>
      <c r="W1810" s="36"/>
      <c r="X1810" s="36"/>
    </row>
    <row r="1811" spans="1:24" x14ac:dyDescent="0.2">
      <c r="A1811" s="36"/>
      <c r="B1811" s="36"/>
      <c r="C1811" s="36"/>
      <c r="D1811" s="36"/>
      <c r="E1811" s="36"/>
      <c r="F1811" s="36"/>
      <c r="G1811" s="36"/>
      <c r="H1811" s="36"/>
      <c r="I1811" s="36"/>
      <c r="J1811" s="36"/>
      <c r="K1811" s="36"/>
      <c r="L1811" s="36"/>
      <c r="M1811" s="36"/>
      <c r="N1811" s="36"/>
      <c r="O1811" s="36"/>
      <c r="P1811" s="36"/>
      <c r="Q1811" s="36"/>
      <c r="R1811" s="36"/>
      <c r="S1811" s="36"/>
      <c r="T1811" s="36"/>
      <c r="U1811" s="36"/>
      <c r="V1811" s="36"/>
      <c r="W1811" s="36"/>
      <c r="X1811" s="36"/>
    </row>
    <row r="1812" spans="1:24" x14ac:dyDescent="0.2">
      <c r="A1812" s="36"/>
      <c r="B1812" s="36"/>
      <c r="C1812" s="36"/>
      <c r="D1812" s="36"/>
      <c r="E1812" s="36"/>
      <c r="F1812" s="36"/>
      <c r="G1812" s="36"/>
      <c r="H1812" s="36"/>
      <c r="I1812" s="36"/>
      <c r="J1812" s="36"/>
      <c r="K1812" s="36"/>
      <c r="L1812" s="36"/>
      <c r="M1812" s="36"/>
      <c r="N1812" s="36"/>
      <c r="O1812" s="36"/>
      <c r="P1812" s="36"/>
      <c r="Q1812" s="36"/>
      <c r="R1812" s="36"/>
      <c r="S1812" s="36"/>
      <c r="T1812" s="36"/>
      <c r="U1812" s="36"/>
      <c r="V1812" s="36"/>
      <c r="W1812" s="36"/>
      <c r="X1812" s="36"/>
    </row>
    <row r="1813" spans="1:24" x14ac:dyDescent="0.2">
      <c r="A1813" s="36"/>
      <c r="B1813" s="36"/>
      <c r="C1813" s="36"/>
      <c r="D1813" s="36"/>
      <c r="E1813" s="36"/>
      <c r="F1813" s="36"/>
      <c r="G1813" s="36"/>
      <c r="H1813" s="36"/>
      <c r="I1813" s="36"/>
      <c r="J1813" s="36"/>
      <c r="K1813" s="36"/>
      <c r="L1813" s="36"/>
      <c r="M1813" s="36"/>
      <c r="N1813" s="36"/>
      <c r="O1813" s="36"/>
      <c r="P1813" s="36"/>
      <c r="Q1813" s="36"/>
      <c r="R1813" s="36"/>
      <c r="S1813" s="36"/>
      <c r="T1813" s="36"/>
      <c r="U1813" s="36"/>
      <c r="V1813" s="36"/>
      <c r="W1813" s="36"/>
      <c r="X1813" s="36"/>
    </row>
    <row r="1814" spans="1:24" x14ac:dyDescent="0.2">
      <c r="A1814" s="36"/>
      <c r="B1814" s="36"/>
      <c r="C1814" s="36"/>
      <c r="D1814" s="36"/>
      <c r="E1814" s="36"/>
      <c r="F1814" s="36"/>
      <c r="G1814" s="36"/>
      <c r="H1814" s="36"/>
      <c r="I1814" s="36"/>
      <c r="J1814" s="36"/>
      <c r="K1814" s="36"/>
      <c r="L1814" s="36"/>
      <c r="M1814" s="36"/>
      <c r="N1814" s="36"/>
      <c r="O1814" s="36"/>
      <c r="P1814" s="36"/>
      <c r="Q1814" s="36"/>
      <c r="R1814" s="36"/>
      <c r="S1814" s="36"/>
      <c r="T1814" s="36"/>
      <c r="U1814" s="36"/>
      <c r="V1814" s="36"/>
      <c r="W1814" s="36"/>
      <c r="X1814" s="36"/>
    </row>
    <row r="1815" spans="1:24" x14ac:dyDescent="0.2">
      <c r="A1815" s="36"/>
      <c r="B1815" s="36"/>
      <c r="C1815" s="36"/>
      <c r="D1815" s="36"/>
      <c r="E1815" s="36"/>
      <c r="F1815" s="36"/>
      <c r="G1815" s="36"/>
      <c r="H1815" s="36"/>
      <c r="I1815" s="36"/>
      <c r="J1815" s="36"/>
      <c r="K1815" s="36"/>
      <c r="L1815" s="36"/>
      <c r="M1815" s="36"/>
      <c r="N1815" s="36"/>
      <c r="O1815" s="36"/>
      <c r="P1815" s="36"/>
      <c r="Q1815" s="36"/>
      <c r="R1815" s="36"/>
      <c r="S1815" s="36"/>
      <c r="T1815" s="36"/>
      <c r="U1815" s="36"/>
      <c r="V1815" s="36"/>
      <c r="W1815" s="36"/>
      <c r="X1815" s="36"/>
    </row>
    <row r="1816" spans="1:24" x14ac:dyDescent="0.2">
      <c r="A1816" s="36"/>
      <c r="B1816" s="36"/>
      <c r="C1816" s="36"/>
      <c r="D1816" s="36"/>
      <c r="E1816" s="36"/>
      <c r="F1816" s="36"/>
      <c r="G1816" s="36"/>
      <c r="H1816" s="36"/>
      <c r="I1816" s="36"/>
      <c r="J1816" s="36"/>
      <c r="K1816" s="36"/>
      <c r="L1816" s="36"/>
      <c r="M1816" s="36"/>
      <c r="N1816" s="36"/>
      <c r="O1816" s="36"/>
      <c r="P1816" s="36"/>
      <c r="Q1816" s="36"/>
      <c r="R1816" s="36"/>
      <c r="S1816" s="36"/>
      <c r="T1816" s="36"/>
      <c r="U1816" s="36"/>
      <c r="V1816" s="36"/>
      <c r="W1816" s="36"/>
      <c r="X1816" s="36"/>
    </row>
    <row r="1817" spans="1:24" x14ac:dyDescent="0.2">
      <c r="A1817" s="36"/>
      <c r="B1817" s="36"/>
      <c r="C1817" s="36"/>
      <c r="D1817" s="36"/>
      <c r="E1817" s="36"/>
      <c r="F1817" s="36"/>
      <c r="G1817" s="36"/>
      <c r="H1817" s="36"/>
      <c r="I1817" s="36"/>
      <c r="J1817" s="36"/>
      <c r="K1817" s="36"/>
      <c r="L1817" s="36"/>
      <c r="M1817" s="36"/>
      <c r="N1817" s="36"/>
      <c r="O1817" s="36"/>
      <c r="P1817" s="36"/>
      <c r="Q1817" s="36"/>
      <c r="R1817" s="36"/>
      <c r="S1817" s="36"/>
      <c r="T1817" s="36"/>
      <c r="U1817" s="36"/>
      <c r="V1817" s="36"/>
      <c r="W1817" s="36"/>
      <c r="X1817" s="36"/>
    </row>
    <row r="1818" spans="1:24" x14ac:dyDescent="0.2">
      <c r="A1818" s="36"/>
      <c r="B1818" s="36"/>
      <c r="C1818" s="36"/>
      <c r="D1818" s="36"/>
      <c r="E1818" s="36"/>
      <c r="F1818" s="36"/>
      <c r="G1818" s="36"/>
      <c r="H1818" s="36"/>
      <c r="I1818" s="36"/>
      <c r="J1818" s="36"/>
      <c r="K1818" s="36"/>
      <c r="L1818" s="36"/>
      <c r="M1818" s="36"/>
      <c r="N1818" s="36"/>
      <c r="O1818" s="36"/>
      <c r="P1818" s="36"/>
      <c r="Q1818" s="36"/>
      <c r="R1818" s="36"/>
      <c r="S1818" s="36"/>
      <c r="T1818" s="36"/>
      <c r="U1818" s="36"/>
      <c r="V1818" s="36"/>
      <c r="W1818" s="36"/>
      <c r="X1818" s="36"/>
    </row>
    <row r="1819" spans="1:24" x14ac:dyDescent="0.2">
      <c r="A1819" s="36"/>
      <c r="B1819" s="36"/>
      <c r="C1819" s="36"/>
      <c r="D1819" s="36"/>
      <c r="E1819" s="36"/>
      <c r="F1819" s="36"/>
      <c r="G1819" s="36"/>
      <c r="H1819" s="36"/>
      <c r="I1819" s="36"/>
      <c r="J1819" s="36"/>
      <c r="K1819" s="36"/>
      <c r="L1819" s="36"/>
      <c r="M1819" s="36"/>
      <c r="N1819" s="36"/>
      <c r="O1819" s="36"/>
      <c r="P1819" s="36"/>
      <c r="Q1819" s="36"/>
      <c r="R1819" s="36"/>
      <c r="S1819" s="36"/>
      <c r="T1819" s="36"/>
      <c r="U1819" s="36"/>
      <c r="V1819" s="36"/>
      <c r="W1819" s="36"/>
      <c r="X1819" s="36"/>
    </row>
    <row r="1820" spans="1:24" x14ac:dyDescent="0.2">
      <c r="A1820" s="36"/>
      <c r="B1820" s="36"/>
      <c r="C1820" s="36"/>
      <c r="D1820" s="36"/>
      <c r="E1820" s="36"/>
      <c r="F1820" s="36"/>
      <c r="G1820" s="36"/>
      <c r="H1820" s="36"/>
      <c r="I1820" s="36"/>
      <c r="J1820" s="36"/>
      <c r="K1820" s="36"/>
      <c r="L1820" s="36"/>
      <c r="M1820" s="36"/>
      <c r="N1820" s="36"/>
      <c r="O1820" s="36"/>
      <c r="P1820" s="36"/>
      <c r="Q1820" s="36"/>
      <c r="R1820" s="36"/>
      <c r="S1820" s="36"/>
      <c r="T1820" s="36"/>
      <c r="U1820" s="36"/>
      <c r="V1820" s="36"/>
      <c r="W1820" s="36"/>
      <c r="X1820" s="36"/>
    </row>
    <row r="1821" spans="1:24" x14ac:dyDescent="0.2">
      <c r="A1821" s="36"/>
      <c r="B1821" s="36"/>
      <c r="C1821" s="36"/>
      <c r="D1821" s="36"/>
      <c r="E1821" s="36"/>
      <c r="F1821" s="36"/>
      <c r="G1821" s="36"/>
      <c r="H1821" s="36"/>
      <c r="I1821" s="36"/>
      <c r="J1821" s="36"/>
      <c r="K1821" s="36"/>
      <c r="L1821" s="36"/>
      <c r="M1821" s="36"/>
      <c r="N1821" s="36"/>
      <c r="O1821" s="36"/>
      <c r="P1821" s="36"/>
      <c r="Q1821" s="36"/>
      <c r="R1821" s="36"/>
      <c r="S1821" s="36"/>
      <c r="T1821" s="36"/>
      <c r="U1821" s="36"/>
      <c r="V1821" s="36"/>
      <c r="W1821" s="36"/>
      <c r="X1821" s="36"/>
    </row>
    <row r="1822" spans="1:24" x14ac:dyDescent="0.2">
      <c r="A1822" s="36"/>
      <c r="B1822" s="36"/>
      <c r="C1822" s="36"/>
      <c r="D1822" s="36"/>
      <c r="E1822" s="36"/>
      <c r="F1822" s="36"/>
      <c r="G1822" s="36"/>
      <c r="H1822" s="36"/>
      <c r="I1822" s="36"/>
      <c r="J1822" s="36"/>
      <c r="K1822" s="36"/>
      <c r="L1822" s="36"/>
      <c r="M1822" s="36"/>
      <c r="N1822" s="36"/>
      <c r="O1822" s="36"/>
      <c r="P1822" s="36"/>
      <c r="Q1822" s="36"/>
      <c r="R1822" s="36"/>
      <c r="S1822" s="36"/>
      <c r="T1822" s="36"/>
      <c r="U1822" s="36"/>
      <c r="V1822" s="36"/>
      <c r="W1822" s="36"/>
      <c r="X1822" s="36"/>
    </row>
    <row r="1823" spans="1:24" x14ac:dyDescent="0.2">
      <c r="A1823" s="36"/>
      <c r="B1823" s="36"/>
      <c r="C1823" s="36"/>
      <c r="D1823" s="36"/>
      <c r="E1823" s="36"/>
      <c r="F1823" s="36"/>
      <c r="G1823" s="36"/>
      <c r="H1823" s="36"/>
      <c r="I1823" s="36"/>
      <c r="J1823" s="36"/>
      <c r="K1823" s="36"/>
      <c r="L1823" s="36"/>
      <c r="M1823" s="36"/>
      <c r="N1823" s="36"/>
      <c r="O1823" s="36"/>
      <c r="P1823" s="36"/>
      <c r="Q1823" s="36"/>
      <c r="R1823" s="36"/>
      <c r="S1823" s="36"/>
      <c r="T1823" s="36"/>
      <c r="U1823" s="36"/>
      <c r="V1823" s="36"/>
      <c r="W1823" s="36"/>
      <c r="X1823" s="36"/>
    </row>
    <row r="1824" spans="1:24" x14ac:dyDescent="0.2">
      <c r="A1824" s="36"/>
      <c r="B1824" s="36"/>
      <c r="C1824" s="36"/>
      <c r="D1824" s="36"/>
      <c r="E1824" s="36"/>
      <c r="F1824" s="36"/>
      <c r="G1824" s="36"/>
      <c r="H1824" s="36"/>
      <c r="I1824" s="36"/>
      <c r="J1824" s="36"/>
      <c r="K1824" s="36"/>
      <c r="L1824" s="36"/>
      <c r="M1824" s="36"/>
      <c r="N1824" s="36"/>
      <c r="O1824" s="36"/>
      <c r="P1824" s="36"/>
      <c r="Q1824" s="36"/>
      <c r="R1824" s="36"/>
      <c r="S1824" s="36"/>
      <c r="T1824" s="36"/>
      <c r="U1824" s="36"/>
      <c r="V1824" s="36"/>
      <c r="W1824" s="36"/>
      <c r="X1824" s="36"/>
    </row>
    <row r="1825" spans="1:24" x14ac:dyDescent="0.2">
      <c r="A1825" s="36"/>
      <c r="B1825" s="36"/>
      <c r="C1825" s="36"/>
      <c r="D1825" s="36"/>
      <c r="E1825" s="36"/>
      <c r="F1825" s="36"/>
      <c r="G1825" s="36"/>
      <c r="H1825" s="36"/>
      <c r="I1825" s="36"/>
      <c r="J1825" s="36"/>
      <c r="K1825" s="36"/>
      <c r="L1825" s="36"/>
      <c r="M1825" s="36"/>
      <c r="N1825" s="36"/>
      <c r="O1825" s="36"/>
      <c r="P1825" s="36"/>
      <c r="Q1825" s="36"/>
      <c r="R1825" s="36"/>
      <c r="S1825" s="36"/>
      <c r="T1825" s="36"/>
      <c r="U1825" s="36"/>
      <c r="V1825" s="36"/>
      <c r="W1825" s="36"/>
      <c r="X1825" s="36"/>
    </row>
    <row r="1826" spans="1:24" x14ac:dyDescent="0.2">
      <c r="A1826" s="36"/>
      <c r="B1826" s="36"/>
      <c r="C1826" s="36"/>
      <c r="D1826" s="36"/>
      <c r="E1826" s="36"/>
      <c r="F1826" s="36"/>
      <c r="G1826" s="36"/>
      <c r="H1826" s="36"/>
      <c r="I1826" s="36"/>
      <c r="J1826" s="36"/>
      <c r="K1826" s="36"/>
      <c r="L1826" s="36"/>
      <c r="M1826" s="36"/>
      <c r="N1826" s="36"/>
      <c r="O1826" s="36"/>
      <c r="P1826" s="36"/>
      <c r="Q1826" s="36"/>
      <c r="R1826" s="36"/>
      <c r="S1826" s="36"/>
      <c r="T1826" s="36"/>
      <c r="U1826" s="36"/>
      <c r="V1826" s="36"/>
      <c r="W1826" s="36"/>
      <c r="X1826" s="36"/>
    </row>
    <row r="1827" spans="1:24" x14ac:dyDescent="0.2">
      <c r="A1827" s="36"/>
      <c r="B1827" s="36"/>
      <c r="C1827" s="36"/>
      <c r="D1827" s="36"/>
      <c r="E1827" s="36"/>
      <c r="F1827" s="36"/>
      <c r="G1827" s="36"/>
      <c r="H1827" s="36"/>
      <c r="I1827" s="36"/>
      <c r="J1827" s="36"/>
      <c r="K1827" s="36"/>
      <c r="L1827" s="36"/>
      <c r="M1827" s="36"/>
      <c r="N1827" s="36"/>
      <c r="O1827" s="36"/>
      <c r="P1827" s="36"/>
      <c r="Q1827" s="36"/>
      <c r="R1827" s="36"/>
      <c r="S1827" s="36"/>
      <c r="T1827" s="36"/>
      <c r="U1827" s="36"/>
      <c r="V1827" s="36"/>
      <c r="W1827" s="36"/>
      <c r="X1827" s="36"/>
    </row>
    <row r="1828" spans="1:24" x14ac:dyDescent="0.2">
      <c r="A1828" s="36"/>
      <c r="B1828" s="36"/>
      <c r="C1828" s="36"/>
      <c r="D1828" s="36"/>
      <c r="E1828" s="36"/>
      <c r="F1828" s="36"/>
      <c r="G1828" s="36"/>
      <c r="H1828" s="36"/>
      <c r="I1828" s="36"/>
      <c r="J1828" s="36"/>
      <c r="K1828" s="36"/>
      <c r="L1828" s="36"/>
      <c r="M1828" s="36"/>
      <c r="N1828" s="36"/>
      <c r="O1828" s="36"/>
      <c r="P1828" s="36"/>
      <c r="Q1828" s="36"/>
      <c r="R1828" s="36"/>
      <c r="S1828" s="36"/>
      <c r="T1828" s="36"/>
      <c r="U1828" s="36"/>
      <c r="V1828" s="36"/>
      <c r="W1828" s="36"/>
      <c r="X1828" s="36"/>
    </row>
    <row r="1829" spans="1:24" x14ac:dyDescent="0.2">
      <c r="A1829" s="36"/>
      <c r="B1829" s="36"/>
      <c r="C1829" s="36"/>
      <c r="D1829" s="36"/>
      <c r="E1829" s="36"/>
      <c r="F1829" s="36"/>
      <c r="G1829" s="36"/>
      <c r="H1829" s="36"/>
      <c r="I1829" s="36"/>
      <c r="J1829" s="36"/>
      <c r="K1829" s="36"/>
      <c r="L1829" s="36"/>
      <c r="M1829" s="36"/>
      <c r="N1829" s="36"/>
      <c r="O1829" s="36"/>
      <c r="P1829" s="36"/>
      <c r="Q1829" s="36"/>
      <c r="R1829" s="36"/>
      <c r="S1829" s="36"/>
      <c r="T1829" s="36"/>
      <c r="U1829" s="36"/>
      <c r="V1829" s="36"/>
      <c r="W1829" s="36"/>
      <c r="X1829" s="36"/>
    </row>
    <row r="1830" spans="1:24" x14ac:dyDescent="0.2">
      <c r="A1830" s="36"/>
      <c r="B1830" s="36"/>
      <c r="C1830" s="36"/>
      <c r="D1830" s="36"/>
      <c r="E1830" s="36"/>
      <c r="F1830" s="36"/>
      <c r="G1830" s="36"/>
      <c r="H1830" s="36"/>
      <c r="I1830" s="36"/>
      <c r="J1830" s="36"/>
      <c r="K1830" s="36"/>
      <c r="L1830" s="36"/>
      <c r="M1830" s="36"/>
      <c r="N1830" s="36"/>
      <c r="O1830" s="36"/>
      <c r="P1830" s="36"/>
      <c r="Q1830" s="36"/>
      <c r="R1830" s="36"/>
      <c r="S1830" s="36"/>
      <c r="T1830" s="36"/>
      <c r="U1830" s="36"/>
      <c r="V1830" s="36"/>
      <c r="W1830" s="36"/>
      <c r="X1830" s="36"/>
    </row>
    <row r="1831" spans="1:24" x14ac:dyDescent="0.2">
      <c r="A1831" s="36"/>
      <c r="B1831" s="36"/>
      <c r="C1831" s="36"/>
      <c r="D1831" s="36"/>
      <c r="E1831" s="36"/>
      <c r="F1831" s="36"/>
      <c r="G1831" s="36"/>
      <c r="H1831" s="36"/>
      <c r="I1831" s="36"/>
      <c r="J1831" s="36"/>
      <c r="K1831" s="36"/>
      <c r="L1831" s="36"/>
      <c r="M1831" s="36"/>
      <c r="N1831" s="36"/>
      <c r="O1831" s="36"/>
      <c r="P1831" s="36"/>
      <c r="Q1831" s="36"/>
      <c r="R1831" s="36"/>
      <c r="S1831" s="36"/>
      <c r="T1831" s="36"/>
      <c r="U1831" s="36"/>
      <c r="V1831" s="36"/>
      <c r="W1831" s="36"/>
      <c r="X1831" s="36"/>
    </row>
    <row r="1832" spans="1:24" x14ac:dyDescent="0.2">
      <c r="A1832" s="36"/>
      <c r="B1832" s="36"/>
      <c r="C1832" s="36"/>
      <c r="D1832" s="36"/>
      <c r="E1832" s="36"/>
      <c r="F1832" s="36"/>
      <c r="G1832" s="36"/>
      <c r="H1832" s="36"/>
      <c r="I1832" s="36"/>
      <c r="J1832" s="36"/>
      <c r="K1832" s="36"/>
      <c r="L1832" s="36"/>
      <c r="M1832" s="36"/>
      <c r="N1832" s="36"/>
      <c r="O1832" s="36"/>
      <c r="P1832" s="36"/>
      <c r="Q1832" s="36"/>
      <c r="R1832" s="36"/>
      <c r="S1832" s="36"/>
      <c r="T1832" s="36"/>
      <c r="U1832" s="36"/>
      <c r="V1832" s="36"/>
      <c r="W1832" s="36"/>
      <c r="X1832" s="36"/>
    </row>
    <row r="1833" spans="1:24" x14ac:dyDescent="0.2">
      <c r="A1833" s="36"/>
      <c r="B1833" s="36"/>
      <c r="C1833" s="36"/>
      <c r="D1833" s="36"/>
      <c r="E1833" s="36"/>
      <c r="F1833" s="36"/>
      <c r="G1833" s="36"/>
      <c r="H1833" s="36"/>
      <c r="I1833" s="36"/>
      <c r="J1833" s="36"/>
      <c r="K1833" s="36"/>
      <c r="L1833" s="36"/>
      <c r="M1833" s="36"/>
      <c r="N1833" s="36"/>
      <c r="O1833" s="36"/>
      <c r="P1833" s="36"/>
      <c r="Q1833" s="36"/>
      <c r="R1833" s="36"/>
      <c r="S1833" s="36"/>
      <c r="T1833" s="36"/>
      <c r="U1833" s="36"/>
      <c r="V1833" s="36"/>
      <c r="W1833" s="36"/>
      <c r="X1833" s="36"/>
    </row>
    <row r="1834" spans="1:24" x14ac:dyDescent="0.2">
      <c r="A1834" s="36"/>
      <c r="B1834" s="36"/>
      <c r="C1834" s="36"/>
      <c r="D1834" s="36"/>
      <c r="E1834" s="36"/>
      <c r="F1834" s="36"/>
      <c r="G1834" s="36"/>
      <c r="H1834" s="36"/>
      <c r="I1834" s="36"/>
      <c r="J1834" s="36"/>
      <c r="K1834" s="36"/>
      <c r="L1834" s="36"/>
      <c r="M1834" s="36"/>
      <c r="N1834" s="36"/>
      <c r="O1834" s="36"/>
      <c r="P1834" s="36"/>
      <c r="Q1834" s="36"/>
      <c r="R1834" s="36"/>
      <c r="S1834" s="36"/>
      <c r="T1834" s="36"/>
      <c r="U1834" s="36"/>
      <c r="V1834" s="36"/>
      <c r="W1834" s="36"/>
      <c r="X1834" s="36"/>
    </row>
    <row r="1835" spans="1:24" x14ac:dyDescent="0.2">
      <c r="A1835" s="36"/>
      <c r="B1835" s="36"/>
      <c r="C1835" s="36"/>
      <c r="D1835" s="36"/>
      <c r="E1835" s="36"/>
      <c r="F1835" s="36"/>
      <c r="G1835" s="36"/>
      <c r="H1835" s="36"/>
      <c r="I1835" s="36"/>
      <c r="J1835" s="36"/>
      <c r="K1835" s="36"/>
      <c r="L1835" s="36"/>
      <c r="M1835" s="36"/>
      <c r="N1835" s="36"/>
      <c r="O1835" s="36"/>
      <c r="P1835" s="36"/>
      <c r="Q1835" s="36"/>
      <c r="R1835" s="36"/>
      <c r="S1835" s="36"/>
      <c r="T1835" s="36"/>
      <c r="U1835" s="36"/>
      <c r="V1835" s="36"/>
      <c r="W1835" s="36"/>
      <c r="X1835" s="36"/>
    </row>
    <row r="1836" spans="1:24" x14ac:dyDescent="0.2">
      <c r="A1836" s="36"/>
      <c r="B1836" s="36"/>
      <c r="C1836" s="36"/>
      <c r="D1836" s="36"/>
      <c r="E1836" s="36"/>
      <c r="F1836" s="36"/>
      <c r="G1836" s="36"/>
      <c r="H1836" s="36"/>
      <c r="I1836" s="36"/>
      <c r="J1836" s="36"/>
      <c r="K1836" s="36"/>
      <c r="L1836" s="36"/>
      <c r="M1836" s="36"/>
      <c r="N1836" s="36"/>
      <c r="O1836" s="36"/>
      <c r="P1836" s="36"/>
      <c r="Q1836" s="36"/>
      <c r="R1836" s="36"/>
      <c r="S1836" s="36"/>
      <c r="T1836" s="36"/>
      <c r="U1836" s="36"/>
      <c r="V1836" s="36"/>
      <c r="W1836" s="36"/>
      <c r="X1836" s="36"/>
    </row>
    <row r="1837" spans="1:24" x14ac:dyDescent="0.2">
      <c r="A1837" s="36"/>
      <c r="B1837" s="36"/>
      <c r="C1837" s="36"/>
      <c r="D1837" s="36"/>
      <c r="E1837" s="36"/>
      <c r="F1837" s="36"/>
      <c r="G1837" s="36"/>
      <c r="H1837" s="36"/>
      <c r="I1837" s="36"/>
      <c r="J1837" s="36"/>
      <c r="K1837" s="36"/>
      <c r="L1837" s="36"/>
      <c r="M1837" s="36"/>
      <c r="N1837" s="36"/>
      <c r="O1837" s="36"/>
      <c r="P1837" s="36"/>
      <c r="Q1837" s="36"/>
      <c r="R1837" s="36"/>
      <c r="S1837" s="36"/>
      <c r="T1837" s="36"/>
      <c r="U1837" s="36"/>
      <c r="V1837" s="36"/>
      <c r="W1837" s="36"/>
      <c r="X1837" s="36"/>
    </row>
    <row r="1838" spans="1:24" x14ac:dyDescent="0.2">
      <c r="A1838" s="36"/>
      <c r="B1838" s="36"/>
      <c r="C1838" s="36"/>
      <c r="D1838" s="36"/>
      <c r="E1838" s="36"/>
      <c r="F1838" s="36"/>
      <c r="G1838" s="36"/>
      <c r="H1838" s="36"/>
      <c r="I1838" s="36"/>
      <c r="J1838" s="36"/>
      <c r="K1838" s="36"/>
      <c r="L1838" s="36"/>
      <c r="M1838" s="36"/>
      <c r="N1838" s="36"/>
      <c r="O1838" s="36"/>
      <c r="P1838" s="36"/>
      <c r="Q1838" s="36"/>
      <c r="R1838" s="36"/>
      <c r="S1838" s="36"/>
      <c r="T1838" s="36"/>
      <c r="U1838" s="36"/>
      <c r="V1838" s="36"/>
      <c r="W1838" s="36"/>
      <c r="X1838" s="36"/>
    </row>
    <row r="1839" spans="1:24" x14ac:dyDescent="0.2">
      <c r="A1839" s="36"/>
      <c r="B1839" s="36"/>
      <c r="C1839" s="36"/>
      <c r="D1839" s="36"/>
      <c r="E1839" s="36"/>
      <c r="F1839" s="36"/>
      <c r="G1839" s="36"/>
      <c r="H1839" s="36"/>
      <c r="I1839" s="36"/>
      <c r="J1839" s="36"/>
      <c r="K1839" s="36"/>
      <c r="L1839" s="36"/>
      <c r="M1839" s="36"/>
      <c r="N1839" s="36"/>
      <c r="O1839" s="36"/>
      <c r="P1839" s="36"/>
      <c r="Q1839" s="36"/>
      <c r="R1839" s="36"/>
      <c r="S1839" s="36"/>
      <c r="T1839" s="36"/>
      <c r="U1839" s="36"/>
      <c r="V1839" s="36"/>
      <c r="W1839" s="36"/>
      <c r="X1839" s="36"/>
    </row>
    <row r="1840" spans="1:24" x14ac:dyDescent="0.2">
      <c r="A1840" s="36"/>
      <c r="B1840" s="36"/>
      <c r="C1840" s="36"/>
      <c r="D1840" s="36"/>
      <c r="E1840" s="36"/>
      <c r="F1840" s="36"/>
      <c r="G1840" s="36"/>
      <c r="H1840" s="36"/>
      <c r="I1840" s="36"/>
      <c r="J1840" s="36"/>
      <c r="K1840" s="36"/>
      <c r="L1840" s="36"/>
      <c r="M1840" s="36"/>
      <c r="N1840" s="36"/>
      <c r="O1840" s="36"/>
      <c r="P1840" s="36"/>
      <c r="Q1840" s="36"/>
      <c r="R1840" s="36"/>
      <c r="S1840" s="36"/>
      <c r="T1840" s="36"/>
      <c r="U1840" s="36"/>
      <c r="V1840" s="36"/>
      <c r="W1840" s="36"/>
      <c r="X1840" s="36"/>
    </row>
    <row r="1841" spans="1:24" x14ac:dyDescent="0.2">
      <c r="A1841" s="36"/>
      <c r="B1841" s="36"/>
      <c r="C1841" s="36"/>
      <c r="D1841" s="36"/>
      <c r="E1841" s="36"/>
      <c r="F1841" s="36"/>
      <c r="G1841" s="36"/>
      <c r="H1841" s="36"/>
      <c r="I1841" s="36"/>
      <c r="J1841" s="36"/>
      <c r="K1841" s="36"/>
      <c r="L1841" s="36"/>
      <c r="M1841" s="36"/>
      <c r="N1841" s="36"/>
      <c r="O1841" s="36"/>
      <c r="P1841" s="36"/>
      <c r="Q1841" s="36"/>
      <c r="R1841" s="36"/>
      <c r="S1841" s="36"/>
      <c r="T1841" s="36"/>
      <c r="U1841" s="36"/>
      <c r="V1841" s="36"/>
      <c r="W1841" s="36"/>
      <c r="X1841" s="36"/>
    </row>
    <row r="1842" spans="1:24" x14ac:dyDescent="0.2">
      <c r="A1842" s="36"/>
      <c r="B1842" s="36"/>
      <c r="C1842" s="36"/>
      <c r="D1842" s="36"/>
      <c r="E1842" s="36"/>
      <c r="F1842" s="36"/>
      <c r="G1842" s="36"/>
      <c r="H1842" s="36"/>
      <c r="I1842" s="36"/>
      <c r="J1842" s="36"/>
      <c r="K1842" s="36"/>
      <c r="L1842" s="36"/>
      <c r="M1842" s="36"/>
      <c r="N1842" s="36"/>
      <c r="O1842" s="36"/>
      <c r="P1842" s="36"/>
      <c r="Q1842" s="36"/>
      <c r="R1842" s="36"/>
      <c r="S1842" s="36"/>
      <c r="T1842" s="36"/>
      <c r="U1842" s="36"/>
      <c r="V1842" s="36"/>
      <c r="W1842" s="36"/>
      <c r="X1842" s="36"/>
    </row>
    <row r="1843" spans="1:24" x14ac:dyDescent="0.2">
      <c r="A1843" s="36"/>
      <c r="B1843" s="36"/>
      <c r="C1843" s="36"/>
      <c r="D1843" s="36"/>
      <c r="E1843" s="36"/>
      <c r="F1843" s="36"/>
      <c r="G1843" s="36"/>
      <c r="H1843" s="36"/>
      <c r="I1843" s="36"/>
      <c r="J1843" s="36"/>
      <c r="K1843" s="36"/>
      <c r="L1843" s="36"/>
      <c r="M1843" s="36"/>
      <c r="N1843" s="36"/>
      <c r="O1843" s="36"/>
      <c r="P1843" s="36"/>
      <c r="Q1843" s="36"/>
      <c r="R1843" s="36"/>
      <c r="S1843" s="36"/>
      <c r="T1843" s="36"/>
      <c r="U1843" s="36"/>
      <c r="V1843" s="36"/>
      <c r="W1843" s="36"/>
      <c r="X1843" s="36"/>
    </row>
    <row r="1844" spans="1:24" x14ac:dyDescent="0.2">
      <c r="A1844" s="36"/>
      <c r="B1844" s="36"/>
      <c r="C1844" s="36"/>
      <c r="D1844" s="36"/>
      <c r="E1844" s="36"/>
      <c r="F1844" s="36"/>
      <c r="G1844" s="36"/>
      <c r="H1844" s="36"/>
      <c r="I1844" s="36"/>
      <c r="J1844" s="36"/>
      <c r="K1844" s="36"/>
      <c r="L1844" s="36"/>
      <c r="M1844" s="36"/>
      <c r="N1844" s="36"/>
      <c r="O1844" s="36"/>
      <c r="P1844" s="36"/>
      <c r="Q1844" s="36"/>
      <c r="R1844" s="36"/>
      <c r="S1844" s="36"/>
      <c r="T1844" s="36"/>
      <c r="U1844" s="36"/>
      <c r="V1844" s="36"/>
      <c r="W1844" s="36"/>
      <c r="X1844" s="36"/>
    </row>
    <row r="1845" spans="1:24" x14ac:dyDescent="0.2">
      <c r="A1845" s="36"/>
      <c r="B1845" s="36"/>
      <c r="C1845" s="36"/>
      <c r="D1845" s="36"/>
      <c r="E1845" s="36"/>
      <c r="F1845" s="36"/>
      <c r="G1845" s="36"/>
      <c r="H1845" s="36"/>
      <c r="I1845" s="36"/>
      <c r="J1845" s="36"/>
      <c r="K1845" s="36"/>
      <c r="L1845" s="36"/>
      <c r="M1845" s="36"/>
      <c r="N1845" s="36"/>
      <c r="O1845" s="36"/>
      <c r="P1845" s="36"/>
      <c r="Q1845" s="36"/>
      <c r="R1845" s="36"/>
      <c r="S1845" s="36"/>
      <c r="T1845" s="36"/>
      <c r="U1845" s="36"/>
      <c r="V1845" s="36"/>
      <c r="W1845" s="36"/>
      <c r="X1845" s="36"/>
    </row>
    <row r="1846" spans="1:24" x14ac:dyDescent="0.2">
      <c r="A1846" s="36"/>
      <c r="B1846" s="36"/>
      <c r="C1846" s="36"/>
      <c r="D1846" s="36"/>
      <c r="E1846" s="36"/>
      <c r="F1846" s="36"/>
      <c r="G1846" s="36"/>
      <c r="H1846" s="36"/>
      <c r="I1846" s="36"/>
      <c r="J1846" s="36"/>
      <c r="K1846" s="36"/>
      <c r="L1846" s="36"/>
      <c r="M1846" s="36"/>
      <c r="N1846" s="36"/>
      <c r="O1846" s="36"/>
      <c r="P1846" s="36"/>
      <c r="Q1846" s="36"/>
      <c r="R1846" s="36"/>
      <c r="S1846" s="36"/>
      <c r="T1846" s="36"/>
      <c r="U1846" s="36"/>
      <c r="V1846" s="36"/>
      <c r="W1846" s="36"/>
      <c r="X1846" s="36"/>
    </row>
    <row r="1847" spans="1:24" x14ac:dyDescent="0.2">
      <c r="A1847" s="36"/>
      <c r="B1847" s="36"/>
      <c r="C1847" s="36"/>
      <c r="D1847" s="36"/>
      <c r="E1847" s="36"/>
      <c r="F1847" s="36"/>
      <c r="G1847" s="36"/>
      <c r="H1847" s="36"/>
      <c r="I1847" s="36"/>
      <c r="J1847" s="36"/>
      <c r="K1847" s="36"/>
      <c r="L1847" s="36"/>
      <c r="M1847" s="36"/>
      <c r="N1847" s="36"/>
      <c r="O1847" s="36"/>
      <c r="P1847" s="36"/>
      <c r="Q1847" s="36"/>
      <c r="R1847" s="36"/>
      <c r="S1847" s="36"/>
      <c r="T1847" s="36"/>
      <c r="U1847" s="36"/>
      <c r="V1847" s="36"/>
      <c r="W1847" s="36"/>
      <c r="X1847" s="36"/>
    </row>
    <row r="1848" spans="1:24" x14ac:dyDescent="0.2">
      <c r="A1848" s="36"/>
      <c r="B1848" s="36"/>
      <c r="C1848" s="36"/>
      <c r="D1848" s="36"/>
      <c r="E1848" s="36"/>
      <c r="F1848" s="36"/>
      <c r="G1848" s="36"/>
      <c r="H1848" s="36"/>
      <c r="I1848" s="36"/>
      <c r="J1848" s="36"/>
      <c r="K1848" s="36"/>
      <c r="L1848" s="36"/>
      <c r="M1848" s="36"/>
      <c r="N1848" s="36"/>
      <c r="O1848" s="36"/>
      <c r="P1848" s="36"/>
      <c r="Q1848" s="36"/>
      <c r="R1848" s="36"/>
      <c r="S1848" s="36"/>
      <c r="T1848" s="36"/>
      <c r="U1848" s="36"/>
      <c r="V1848" s="36"/>
      <c r="W1848" s="36"/>
      <c r="X1848" s="36"/>
    </row>
    <row r="1849" spans="1:24" x14ac:dyDescent="0.2">
      <c r="A1849" s="36"/>
      <c r="B1849" s="36"/>
      <c r="C1849" s="36"/>
      <c r="D1849" s="36"/>
      <c r="E1849" s="36"/>
      <c r="F1849" s="36"/>
      <c r="G1849" s="36"/>
      <c r="H1849" s="36"/>
      <c r="I1849" s="36"/>
      <c r="J1849" s="36"/>
      <c r="K1849" s="36"/>
      <c r="L1849" s="36"/>
      <c r="M1849" s="36"/>
      <c r="N1849" s="36"/>
      <c r="O1849" s="36"/>
      <c r="P1849" s="36"/>
      <c r="Q1849" s="36"/>
      <c r="R1849" s="36"/>
      <c r="S1849" s="36"/>
      <c r="T1849" s="36"/>
      <c r="U1849" s="36"/>
      <c r="V1849" s="36"/>
      <c r="W1849" s="36"/>
      <c r="X1849" s="36"/>
    </row>
    <row r="1850" spans="1:24" x14ac:dyDescent="0.2">
      <c r="A1850" s="36"/>
      <c r="B1850" s="36"/>
      <c r="C1850" s="36"/>
      <c r="D1850" s="36"/>
      <c r="E1850" s="36"/>
      <c r="F1850" s="36"/>
      <c r="G1850" s="36"/>
      <c r="H1850" s="36"/>
      <c r="I1850" s="36"/>
      <c r="J1850" s="36"/>
      <c r="K1850" s="36"/>
      <c r="L1850" s="36"/>
      <c r="M1850" s="36"/>
      <c r="N1850" s="36"/>
      <c r="O1850" s="36"/>
      <c r="P1850" s="36"/>
      <c r="Q1850" s="36"/>
      <c r="R1850" s="36"/>
      <c r="S1850" s="36"/>
      <c r="T1850" s="36"/>
      <c r="U1850" s="36"/>
      <c r="V1850" s="36"/>
      <c r="W1850" s="36"/>
      <c r="X1850" s="36"/>
    </row>
    <row r="1851" spans="1:24" x14ac:dyDescent="0.2">
      <c r="A1851" s="36"/>
      <c r="B1851" s="36"/>
      <c r="C1851" s="36"/>
      <c r="D1851" s="36"/>
      <c r="E1851" s="36"/>
      <c r="F1851" s="36"/>
      <c r="G1851" s="36"/>
      <c r="H1851" s="36"/>
      <c r="I1851" s="36"/>
      <c r="J1851" s="36"/>
      <c r="K1851" s="36"/>
      <c r="L1851" s="36"/>
      <c r="M1851" s="36"/>
      <c r="N1851" s="36"/>
      <c r="O1851" s="36"/>
      <c r="P1851" s="36"/>
      <c r="Q1851" s="36"/>
      <c r="R1851" s="36"/>
      <c r="S1851" s="36"/>
      <c r="T1851" s="36"/>
      <c r="U1851" s="36"/>
      <c r="V1851" s="36"/>
      <c r="W1851" s="36"/>
      <c r="X1851" s="36"/>
    </row>
    <row r="1852" spans="1:24" x14ac:dyDescent="0.2">
      <c r="A1852" s="36"/>
      <c r="B1852" s="36"/>
      <c r="C1852" s="36"/>
      <c r="D1852" s="36"/>
      <c r="E1852" s="36"/>
      <c r="F1852" s="36"/>
      <c r="G1852" s="36"/>
      <c r="H1852" s="36"/>
      <c r="I1852" s="36"/>
      <c r="J1852" s="36"/>
      <c r="K1852" s="36"/>
      <c r="L1852" s="36"/>
      <c r="M1852" s="36"/>
      <c r="N1852" s="36"/>
      <c r="O1852" s="36"/>
      <c r="P1852" s="36"/>
      <c r="Q1852" s="36"/>
      <c r="R1852" s="36"/>
      <c r="S1852" s="36"/>
      <c r="T1852" s="36"/>
      <c r="U1852" s="36"/>
      <c r="V1852" s="36"/>
      <c r="W1852" s="36"/>
      <c r="X1852" s="36"/>
    </row>
    <row r="1853" spans="1:24" x14ac:dyDescent="0.2">
      <c r="A1853" s="36"/>
      <c r="B1853" s="36"/>
      <c r="C1853" s="36"/>
      <c r="D1853" s="36"/>
      <c r="E1853" s="36"/>
      <c r="F1853" s="36"/>
      <c r="G1853" s="36"/>
      <c r="H1853" s="36"/>
      <c r="I1853" s="36"/>
      <c r="J1853" s="36"/>
      <c r="K1853" s="36"/>
      <c r="L1853" s="36"/>
      <c r="M1853" s="36"/>
      <c r="N1853" s="36"/>
      <c r="O1853" s="36"/>
      <c r="P1853" s="36"/>
      <c r="Q1853" s="36"/>
      <c r="R1853" s="36"/>
      <c r="S1853" s="36"/>
      <c r="T1853" s="36"/>
      <c r="U1853" s="36"/>
      <c r="V1853" s="36"/>
      <c r="W1853" s="36"/>
      <c r="X1853" s="36"/>
    </row>
    <row r="1854" spans="1:24" x14ac:dyDescent="0.2">
      <c r="A1854" s="36"/>
      <c r="B1854" s="36"/>
      <c r="C1854" s="36"/>
      <c r="D1854" s="36"/>
      <c r="E1854" s="36"/>
      <c r="F1854" s="36"/>
      <c r="G1854" s="36"/>
      <c r="H1854" s="36"/>
      <c r="I1854" s="36"/>
      <c r="J1854" s="36"/>
      <c r="K1854" s="36"/>
      <c r="L1854" s="36"/>
      <c r="M1854" s="36"/>
      <c r="N1854" s="36"/>
      <c r="O1854" s="36"/>
      <c r="P1854" s="36"/>
      <c r="Q1854" s="36"/>
      <c r="R1854" s="36"/>
      <c r="S1854" s="36"/>
      <c r="T1854" s="36"/>
      <c r="U1854" s="36"/>
      <c r="V1854" s="36"/>
      <c r="W1854" s="36"/>
      <c r="X1854" s="36"/>
    </row>
    <row r="1855" spans="1:24" x14ac:dyDescent="0.2">
      <c r="A1855" s="36"/>
      <c r="B1855" s="36"/>
      <c r="C1855" s="36"/>
      <c r="D1855" s="36"/>
      <c r="E1855" s="36"/>
      <c r="F1855" s="36"/>
      <c r="G1855" s="36"/>
      <c r="H1855" s="36"/>
      <c r="I1855" s="36"/>
      <c r="J1855" s="36"/>
      <c r="K1855" s="36"/>
      <c r="L1855" s="36"/>
      <c r="M1855" s="36"/>
      <c r="N1855" s="36"/>
      <c r="O1855" s="36"/>
      <c r="P1855" s="36"/>
      <c r="Q1855" s="36"/>
      <c r="R1855" s="36"/>
      <c r="S1855" s="36"/>
      <c r="T1855" s="36"/>
      <c r="U1855" s="36"/>
      <c r="V1855" s="36"/>
      <c r="W1855" s="36"/>
      <c r="X1855" s="36"/>
    </row>
    <row r="1856" spans="1:24" x14ac:dyDescent="0.2">
      <c r="A1856" s="36"/>
      <c r="B1856" s="36"/>
      <c r="C1856" s="36"/>
      <c r="D1856" s="36"/>
      <c r="E1856" s="36"/>
      <c r="F1856" s="36"/>
      <c r="G1856" s="36"/>
      <c r="H1856" s="36"/>
      <c r="I1856" s="36"/>
      <c r="J1856" s="36"/>
      <c r="K1856" s="36"/>
      <c r="L1856" s="36"/>
      <c r="M1856" s="36"/>
      <c r="N1856" s="36"/>
      <c r="O1856" s="36"/>
      <c r="P1856" s="36"/>
      <c r="Q1856" s="36"/>
      <c r="R1856" s="36"/>
      <c r="S1856" s="36"/>
      <c r="T1856" s="36"/>
      <c r="U1856" s="36"/>
      <c r="V1856" s="36"/>
      <c r="W1856" s="36"/>
      <c r="X1856" s="36"/>
    </row>
    <row r="1857" spans="1:24" x14ac:dyDescent="0.2">
      <c r="A1857" s="36"/>
      <c r="B1857" s="36"/>
      <c r="C1857" s="36"/>
      <c r="D1857" s="36"/>
      <c r="E1857" s="36"/>
      <c r="F1857" s="36"/>
      <c r="G1857" s="36"/>
      <c r="H1857" s="36"/>
      <c r="I1857" s="36"/>
      <c r="J1857" s="36"/>
      <c r="K1857" s="36"/>
      <c r="L1857" s="36"/>
      <c r="M1857" s="36"/>
      <c r="N1857" s="36"/>
      <c r="O1857" s="36"/>
      <c r="P1857" s="36"/>
      <c r="Q1857" s="36"/>
      <c r="R1857" s="36"/>
      <c r="S1857" s="36"/>
      <c r="T1857" s="36"/>
      <c r="U1857" s="36"/>
      <c r="V1857" s="36"/>
      <c r="W1857" s="36"/>
      <c r="X1857" s="36"/>
    </row>
    <row r="1858" spans="1:24" x14ac:dyDescent="0.2">
      <c r="A1858" s="36"/>
      <c r="B1858" s="36"/>
      <c r="C1858" s="36"/>
      <c r="D1858" s="36"/>
      <c r="E1858" s="36"/>
      <c r="F1858" s="36"/>
      <c r="G1858" s="36"/>
      <c r="H1858" s="36"/>
      <c r="I1858" s="36"/>
      <c r="J1858" s="36"/>
      <c r="K1858" s="36"/>
      <c r="L1858" s="36"/>
      <c r="M1858" s="36"/>
      <c r="N1858" s="36"/>
      <c r="O1858" s="36"/>
      <c r="P1858" s="36"/>
      <c r="Q1858" s="36"/>
      <c r="R1858" s="36"/>
      <c r="S1858" s="36"/>
      <c r="T1858" s="36"/>
      <c r="U1858" s="36"/>
      <c r="V1858" s="36"/>
      <c r="W1858" s="36"/>
      <c r="X1858" s="36"/>
    </row>
    <row r="1859" spans="1:24" x14ac:dyDescent="0.2">
      <c r="A1859" s="36"/>
      <c r="B1859" s="36"/>
      <c r="C1859" s="36"/>
      <c r="D1859" s="36"/>
      <c r="E1859" s="36"/>
      <c r="F1859" s="36"/>
      <c r="G1859" s="36"/>
      <c r="H1859" s="36"/>
      <c r="I1859" s="36"/>
      <c r="J1859" s="36"/>
      <c r="K1859" s="36"/>
      <c r="L1859" s="36"/>
      <c r="M1859" s="36"/>
      <c r="N1859" s="36"/>
      <c r="O1859" s="36"/>
      <c r="P1859" s="36"/>
      <c r="Q1859" s="36"/>
      <c r="R1859" s="36"/>
      <c r="S1859" s="36"/>
      <c r="T1859" s="36"/>
      <c r="U1859" s="36"/>
      <c r="V1859" s="36"/>
      <c r="W1859" s="36"/>
      <c r="X1859" s="36"/>
    </row>
    <row r="1860" spans="1:24" x14ac:dyDescent="0.2">
      <c r="A1860" s="36"/>
      <c r="B1860" s="36"/>
      <c r="C1860" s="36"/>
      <c r="D1860" s="36"/>
      <c r="E1860" s="36"/>
      <c r="F1860" s="36"/>
      <c r="G1860" s="36"/>
      <c r="H1860" s="36"/>
      <c r="I1860" s="36"/>
      <c r="J1860" s="36"/>
      <c r="K1860" s="36"/>
      <c r="L1860" s="36"/>
      <c r="M1860" s="36"/>
      <c r="N1860" s="36"/>
      <c r="O1860" s="36"/>
      <c r="P1860" s="36"/>
      <c r="Q1860" s="36"/>
      <c r="R1860" s="36"/>
      <c r="S1860" s="36"/>
      <c r="T1860" s="36"/>
      <c r="U1860" s="36"/>
      <c r="V1860" s="36"/>
      <c r="W1860" s="36"/>
      <c r="X1860" s="36"/>
    </row>
    <row r="1861" spans="1:24" x14ac:dyDescent="0.2">
      <c r="A1861" s="36"/>
      <c r="B1861" s="36"/>
      <c r="C1861" s="36"/>
      <c r="D1861" s="36"/>
      <c r="E1861" s="36"/>
      <c r="F1861" s="36"/>
      <c r="G1861" s="36"/>
      <c r="H1861" s="36"/>
      <c r="I1861" s="36"/>
      <c r="J1861" s="36"/>
      <c r="K1861" s="36"/>
      <c r="L1861" s="36"/>
      <c r="M1861" s="36"/>
      <c r="N1861" s="36"/>
      <c r="O1861" s="36"/>
      <c r="P1861" s="36"/>
      <c r="Q1861" s="36"/>
      <c r="R1861" s="36"/>
      <c r="S1861" s="36"/>
      <c r="T1861" s="36"/>
      <c r="U1861" s="36"/>
      <c r="V1861" s="36"/>
      <c r="W1861" s="36"/>
      <c r="X1861" s="36"/>
    </row>
    <row r="1862" spans="1:24" x14ac:dyDescent="0.2">
      <c r="A1862" s="36"/>
      <c r="B1862" s="36"/>
      <c r="C1862" s="36"/>
      <c r="D1862" s="36"/>
      <c r="E1862" s="36"/>
      <c r="F1862" s="36"/>
      <c r="G1862" s="36"/>
      <c r="H1862" s="36"/>
      <c r="I1862" s="36"/>
      <c r="J1862" s="36"/>
      <c r="K1862" s="36"/>
      <c r="L1862" s="36"/>
      <c r="M1862" s="36"/>
      <c r="N1862" s="36"/>
      <c r="O1862" s="36"/>
      <c r="P1862" s="36"/>
      <c r="Q1862" s="36"/>
      <c r="R1862" s="36"/>
      <c r="S1862" s="36"/>
      <c r="T1862" s="36"/>
      <c r="U1862" s="36"/>
      <c r="V1862" s="36"/>
      <c r="W1862" s="36"/>
      <c r="X1862" s="36"/>
    </row>
    <row r="1863" spans="1:24" x14ac:dyDescent="0.2">
      <c r="A1863" s="36"/>
      <c r="B1863" s="36"/>
      <c r="C1863" s="36"/>
      <c r="D1863" s="36"/>
      <c r="E1863" s="36"/>
      <c r="F1863" s="36"/>
      <c r="G1863" s="36"/>
      <c r="H1863" s="36"/>
      <c r="I1863" s="36"/>
      <c r="J1863" s="36"/>
      <c r="K1863" s="36"/>
      <c r="L1863" s="36"/>
      <c r="M1863" s="36"/>
      <c r="N1863" s="36"/>
      <c r="O1863" s="36"/>
      <c r="P1863" s="36"/>
      <c r="Q1863" s="36"/>
      <c r="R1863" s="36"/>
      <c r="S1863" s="36"/>
      <c r="T1863" s="36"/>
      <c r="U1863" s="36"/>
      <c r="V1863" s="36"/>
      <c r="W1863" s="36"/>
      <c r="X1863" s="36"/>
    </row>
    <row r="1864" spans="1:24" x14ac:dyDescent="0.2">
      <c r="A1864" s="36"/>
      <c r="B1864" s="36"/>
      <c r="C1864" s="36"/>
      <c r="D1864" s="36"/>
      <c r="E1864" s="36"/>
      <c r="F1864" s="36"/>
      <c r="G1864" s="36"/>
      <c r="H1864" s="36"/>
      <c r="I1864" s="36"/>
      <c r="J1864" s="36"/>
      <c r="K1864" s="36"/>
      <c r="L1864" s="36"/>
      <c r="M1864" s="36"/>
      <c r="N1864" s="36"/>
      <c r="O1864" s="36"/>
      <c r="P1864" s="36"/>
      <c r="Q1864" s="36"/>
      <c r="R1864" s="36"/>
      <c r="S1864" s="36"/>
      <c r="T1864" s="36"/>
      <c r="U1864" s="36"/>
      <c r="V1864" s="36"/>
      <c r="W1864" s="36"/>
      <c r="X1864" s="36"/>
    </row>
    <row r="1865" spans="1:24" x14ac:dyDescent="0.2">
      <c r="A1865" s="36"/>
      <c r="B1865" s="36"/>
      <c r="C1865" s="36"/>
      <c r="D1865" s="36"/>
      <c r="E1865" s="36"/>
      <c r="F1865" s="36"/>
      <c r="G1865" s="36"/>
      <c r="H1865" s="36"/>
      <c r="I1865" s="36"/>
      <c r="J1865" s="36"/>
      <c r="K1865" s="36"/>
      <c r="L1865" s="36"/>
      <c r="M1865" s="36"/>
      <c r="N1865" s="36"/>
      <c r="O1865" s="36"/>
      <c r="P1865" s="36"/>
      <c r="Q1865" s="36"/>
      <c r="R1865" s="36"/>
      <c r="S1865" s="36"/>
      <c r="T1865" s="36"/>
      <c r="U1865" s="36"/>
      <c r="V1865" s="36"/>
      <c r="W1865" s="36"/>
      <c r="X1865" s="36"/>
    </row>
    <row r="1866" spans="1:24" x14ac:dyDescent="0.2">
      <c r="A1866" s="36"/>
      <c r="B1866" s="36"/>
      <c r="C1866" s="36"/>
      <c r="D1866" s="36"/>
      <c r="E1866" s="36"/>
      <c r="F1866" s="36"/>
      <c r="G1866" s="36"/>
      <c r="H1866" s="36"/>
      <c r="I1866" s="36"/>
      <c r="J1866" s="36"/>
      <c r="K1866" s="36"/>
      <c r="L1866" s="36"/>
      <c r="M1866" s="36"/>
      <c r="N1866" s="36"/>
      <c r="O1866" s="36"/>
      <c r="P1866" s="36"/>
      <c r="Q1866" s="36"/>
      <c r="R1866" s="36"/>
      <c r="S1866" s="36"/>
      <c r="T1866" s="36"/>
      <c r="U1866" s="36"/>
      <c r="V1866" s="36"/>
      <c r="W1866" s="36"/>
      <c r="X1866" s="36"/>
    </row>
    <row r="1867" spans="1:24" x14ac:dyDescent="0.2">
      <c r="A1867" s="36"/>
      <c r="B1867" s="36"/>
      <c r="C1867" s="36"/>
      <c r="D1867" s="36"/>
      <c r="E1867" s="36"/>
      <c r="F1867" s="36"/>
      <c r="G1867" s="36"/>
      <c r="H1867" s="36"/>
      <c r="I1867" s="36"/>
      <c r="J1867" s="36"/>
      <c r="K1867" s="36"/>
      <c r="L1867" s="36"/>
      <c r="M1867" s="36"/>
      <c r="N1867" s="36"/>
      <c r="O1867" s="36"/>
      <c r="P1867" s="36"/>
      <c r="Q1867" s="36"/>
      <c r="R1867" s="36"/>
      <c r="S1867" s="36"/>
      <c r="T1867" s="36"/>
      <c r="U1867" s="36"/>
      <c r="V1867" s="36"/>
      <c r="W1867" s="36"/>
      <c r="X1867" s="36"/>
    </row>
    <row r="1868" spans="1:24" x14ac:dyDescent="0.2">
      <c r="A1868" s="36"/>
      <c r="B1868" s="36"/>
      <c r="C1868" s="36"/>
      <c r="D1868" s="36"/>
      <c r="E1868" s="36"/>
      <c r="F1868" s="36"/>
      <c r="G1868" s="36"/>
      <c r="H1868" s="36"/>
      <c r="I1868" s="36"/>
      <c r="J1868" s="36"/>
      <c r="K1868" s="36"/>
      <c r="L1868" s="36"/>
      <c r="M1868" s="36"/>
      <c r="N1868" s="36"/>
      <c r="O1868" s="36"/>
      <c r="P1868" s="36"/>
      <c r="Q1868" s="36"/>
      <c r="R1868" s="36"/>
      <c r="S1868" s="36"/>
      <c r="T1868" s="36"/>
      <c r="U1868" s="36"/>
      <c r="V1868" s="36"/>
      <c r="W1868" s="36"/>
      <c r="X1868" s="36"/>
    </row>
    <row r="1869" spans="1:24" x14ac:dyDescent="0.2">
      <c r="A1869" s="36"/>
      <c r="B1869" s="36"/>
      <c r="C1869" s="36"/>
      <c r="D1869" s="36"/>
      <c r="E1869" s="36"/>
      <c r="F1869" s="36"/>
      <c r="G1869" s="36"/>
      <c r="H1869" s="36"/>
      <c r="I1869" s="36"/>
      <c r="J1869" s="36"/>
      <c r="K1869" s="36"/>
      <c r="L1869" s="36"/>
      <c r="M1869" s="36"/>
      <c r="N1869" s="36"/>
      <c r="O1869" s="36"/>
      <c r="P1869" s="36"/>
      <c r="Q1869" s="36"/>
      <c r="R1869" s="36"/>
      <c r="S1869" s="36"/>
      <c r="T1869" s="36"/>
      <c r="U1869" s="36"/>
      <c r="V1869" s="36"/>
      <c r="W1869" s="36"/>
      <c r="X1869" s="36"/>
    </row>
    <row r="1870" spans="1:24" x14ac:dyDescent="0.2">
      <c r="A1870" s="36"/>
      <c r="B1870" s="36"/>
      <c r="C1870" s="36"/>
      <c r="D1870" s="36"/>
      <c r="E1870" s="36"/>
      <c r="F1870" s="36"/>
      <c r="G1870" s="36"/>
      <c r="H1870" s="36"/>
      <c r="I1870" s="36"/>
      <c r="J1870" s="36"/>
      <c r="K1870" s="36"/>
      <c r="L1870" s="36"/>
      <c r="M1870" s="36"/>
      <c r="N1870" s="36"/>
      <c r="O1870" s="36"/>
      <c r="P1870" s="36"/>
      <c r="Q1870" s="36"/>
      <c r="R1870" s="36"/>
      <c r="S1870" s="36"/>
      <c r="T1870" s="36"/>
      <c r="U1870" s="36"/>
      <c r="V1870" s="36"/>
      <c r="W1870" s="36"/>
      <c r="X1870" s="36"/>
    </row>
    <row r="1871" spans="1:24" x14ac:dyDescent="0.2">
      <c r="A1871" s="36"/>
      <c r="B1871" s="36"/>
      <c r="C1871" s="36"/>
      <c r="D1871" s="36"/>
      <c r="E1871" s="36"/>
      <c r="F1871" s="36"/>
      <c r="G1871" s="36"/>
      <c r="H1871" s="36"/>
      <c r="I1871" s="36"/>
      <c r="J1871" s="36"/>
      <c r="K1871" s="36"/>
      <c r="L1871" s="36"/>
      <c r="M1871" s="36"/>
      <c r="N1871" s="36"/>
      <c r="O1871" s="36"/>
      <c r="P1871" s="36"/>
      <c r="Q1871" s="36"/>
      <c r="R1871" s="36"/>
      <c r="S1871" s="36"/>
      <c r="T1871" s="36"/>
      <c r="U1871" s="36"/>
      <c r="V1871" s="36"/>
      <c r="W1871" s="36"/>
      <c r="X1871" s="36"/>
    </row>
    <row r="1872" spans="1:24" x14ac:dyDescent="0.2">
      <c r="A1872" s="36"/>
      <c r="B1872" s="36"/>
      <c r="C1872" s="36"/>
      <c r="D1872" s="36"/>
      <c r="E1872" s="36"/>
      <c r="F1872" s="36"/>
      <c r="G1872" s="36"/>
      <c r="H1872" s="36"/>
      <c r="I1872" s="36"/>
      <c r="J1872" s="36"/>
      <c r="K1872" s="36"/>
      <c r="L1872" s="36"/>
      <c r="M1872" s="36"/>
      <c r="N1872" s="36"/>
      <c r="O1872" s="36"/>
      <c r="P1872" s="36"/>
      <c r="Q1872" s="36"/>
      <c r="R1872" s="36"/>
      <c r="S1872" s="36"/>
      <c r="T1872" s="36"/>
      <c r="U1872" s="36"/>
      <c r="V1872" s="36"/>
      <c r="W1872" s="36"/>
      <c r="X1872" s="36"/>
    </row>
    <row r="1873" spans="1:24" x14ac:dyDescent="0.2">
      <c r="A1873" s="36"/>
      <c r="B1873" s="36"/>
      <c r="C1873" s="36"/>
      <c r="D1873" s="36"/>
      <c r="E1873" s="36"/>
      <c r="F1873" s="36"/>
      <c r="G1873" s="36"/>
      <c r="H1873" s="36"/>
      <c r="I1873" s="36"/>
      <c r="J1873" s="36"/>
      <c r="K1873" s="36"/>
      <c r="L1873" s="36"/>
      <c r="M1873" s="36"/>
      <c r="N1873" s="36"/>
      <c r="O1873" s="36"/>
      <c r="P1873" s="36"/>
      <c r="Q1873" s="36"/>
      <c r="R1873" s="36"/>
      <c r="S1873" s="36"/>
      <c r="T1873" s="36"/>
      <c r="U1873" s="36"/>
      <c r="V1873" s="36"/>
      <c r="W1873" s="36"/>
      <c r="X1873" s="36"/>
    </row>
    <row r="1874" spans="1:24" x14ac:dyDescent="0.2">
      <c r="A1874" s="36"/>
      <c r="B1874" s="36"/>
      <c r="C1874" s="36"/>
      <c r="D1874" s="36"/>
      <c r="E1874" s="36"/>
      <c r="F1874" s="36"/>
      <c r="G1874" s="36"/>
      <c r="H1874" s="36"/>
      <c r="I1874" s="36"/>
      <c r="J1874" s="36"/>
      <c r="K1874" s="36"/>
      <c r="L1874" s="36"/>
      <c r="M1874" s="36"/>
      <c r="N1874" s="36"/>
      <c r="O1874" s="36"/>
      <c r="P1874" s="36"/>
      <c r="Q1874" s="36"/>
      <c r="R1874" s="36"/>
      <c r="S1874" s="36"/>
      <c r="T1874" s="36"/>
      <c r="U1874" s="36"/>
      <c r="V1874" s="36"/>
      <c r="W1874" s="36"/>
      <c r="X1874" s="36"/>
    </row>
    <row r="1875" spans="1:24" x14ac:dyDescent="0.2">
      <c r="A1875" s="36"/>
      <c r="B1875" s="36"/>
      <c r="C1875" s="36"/>
      <c r="D1875" s="36"/>
      <c r="E1875" s="36"/>
      <c r="F1875" s="36"/>
      <c r="G1875" s="36"/>
      <c r="H1875" s="36"/>
      <c r="I1875" s="36"/>
      <c r="J1875" s="36"/>
      <c r="K1875" s="36"/>
      <c r="L1875" s="36"/>
      <c r="M1875" s="36"/>
      <c r="N1875" s="36"/>
      <c r="O1875" s="36"/>
      <c r="P1875" s="36"/>
      <c r="Q1875" s="36"/>
      <c r="R1875" s="36"/>
      <c r="S1875" s="36"/>
      <c r="T1875" s="36"/>
      <c r="U1875" s="36"/>
      <c r="V1875" s="36"/>
      <c r="W1875" s="36"/>
      <c r="X1875" s="36"/>
    </row>
    <row r="1876" spans="1:24" x14ac:dyDescent="0.2">
      <c r="A1876" s="36"/>
      <c r="B1876" s="36"/>
      <c r="C1876" s="36"/>
      <c r="D1876" s="36"/>
      <c r="E1876" s="36"/>
      <c r="F1876" s="36"/>
      <c r="G1876" s="36"/>
      <c r="H1876" s="36"/>
      <c r="I1876" s="36"/>
      <c r="J1876" s="36"/>
      <c r="K1876" s="36"/>
      <c r="L1876" s="36"/>
      <c r="M1876" s="36"/>
      <c r="N1876" s="36"/>
      <c r="O1876" s="36"/>
      <c r="P1876" s="36"/>
      <c r="Q1876" s="36"/>
      <c r="R1876" s="36"/>
      <c r="S1876" s="36"/>
      <c r="T1876" s="36"/>
      <c r="U1876" s="36"/>
      <c r="V1876" s="36"/>
      <c r="W1876" s="36"/>
      <c r="X1876" s="36"/>
    </row>
    <row r="1877" spans="1:24" x14ac:dyDescent="0.2">
      <c r="A1877" s="36"/>
      <c r="B1877" s="36"/>
      <c r="C1877" s="36"/>
      <c r="D1877" s="36"/>
      <c r="E1877" s="36"/>
      <c r="F1877" s="36"/>
      <c r="G1877" s="36"/>
      <c r="H1877" s="36"/>
      <c r="I1877" s="36"/>
      <c r="J1877" s="36"/>
      <c r="K1877" s="36"/>
      <c r="L1877" s="36"/>
      <c r="M1877" s="36"/>
      <c r="N1877" s="36"/>
      <c r="O1877" s="36"/>
      <c r="P1877" s="36"/>
      <c r="Q1877" s="36"/>
      <c r="R1877" s="36"/>
      <c r="S1877" s="36"/>
      <c r="T1877" s="36"/>
      <c r="U1877" s="36"/>
      <c r="V1877" s="36"/>
      <c r="W1877" s="36"/>
      <c r="X1877" s="36"/>
    </row>
    <row r="1878" spans="1:24" x14ac:dyDescent="0.2">
      <c r="A1878" s="36"/>
      <c r="B1878" s="36"/>
      <c r="C1878" s="36"/>
      <c r="D1878" s="36"/>
      <c r="E1878" s="36"/>
      <c r="F1878" s="36"/>
      <c r="G1878" s="36"/>
      <c r="H1878" s="36"/>
      <c r="I1878" s="36"/>
      <c r="J1878" s="36"/>
      <c r="K1878" s="36"/>
      <c r="L1878" s="36"/>
      <c r="M1878" s="36"/>
      <c r="N1878" s="36"/>
      <c r="O1878" s="36"/>
      <c r="P1878" s="36"/>
      <c r="Q1878" s="36"/>
      <c r="R1878" s="36"/>
      <c r="S1878" s="36"/>
      <c r="T1878" s="36"/>
      <c r="U1878" s="36"/>
      <c r="V1878" s="36"/>
      <c r="W1878" s="36"/>
      <c r="X1878" s="36"/>
    </row>
    <row r="1879" spans="1:24" x14ac:dyDescent="0.2">
      <c r="A1879" s="36"/>
      <c r="B1879" s="36"/>
      <c r="C1879" s="36"/>
      <c r="D1879" s="36"/>
      <c r="E1879" s="36"/>
      <c r="F1879" s="36"/>
      <c r="G1879" s="36"/>
      <c r="H1879" s="36"/>
      <c r="I1879" s="36"/>
      <c r="J1879" s="36"/>
      <c r="K1879" s="36"/>
      <c r="L1879" s="36"/>
      <c r="M1879" s="36"/>
      <c r="N1879" s="36"/>
      <c r="O1879" s="36"/>
      <c r="P1879" s="36"/>
      <c r="Q1879" s="36"/>
      <c r="R1879" s="36"/>
      <c r="S1879" s="36"/>
      <c r="T1879" s="36"/>
      <c r="U1879" s="36"/>
      <c r="V1879" s="36"/>
      <c r="W1879" s="36"/>
      <c r="X1879" s="36"/>
    </row>
    <row r="1880" spans="1:24" x14ac:dyDescent="0.2">
      <c r="A1880" s="36"/>
      <c r="B1880" s="36"/>
      <c r="C1880" s="36"/>
      <c r="D1880" s="36"/>
      <c r="E1880" s="36"/>
      <c r="F1880" s="36"/>
      <c r="G1880" s="36"/>
      <c r="H1880" s="36"/>
      <c r="I1880" s="36"/>
      <c r="J1880" s="36"/>
      <c r="K1880" s="36"/>
      <c r="L1880" s="36"/>
      <c r="M1880" s="36"/>
      <c r="N1880" s="36"/>
      <c r="O1880" s="36"/>
      <c r="P1880" s="36"/>
      <c r="Q1880" s="36"/>
      <c r="R1880" s="36"/>
      <c r="S1880" s="36"/>
      <c r="T1880" s="36"/>
      <c r="U1880" s="36"/>
      <c r="V1880" s="36"/>
      <c r="W1880" s="36"/>
      <c r="X1880" s="36"/>
    </row>
    <row r="1881" spans="1:24" x14ac:dyDescent="0.2">
      <c r="A1881" s="36"/>
      <c r="B1881" s="36"/>
      <c r="C1881" s="36"/>
      <c r="D1881" s="36"/>
      <c r="E1881" s="36"/>
      <c r="F1881" s="36"/>
      <c r="G1881" s="36"/>
      <c r="H1881" s="36"/>
      <c r="I1881" s="36"/>
      <c r="J1881" s="36"/>
      <c r="K1881" s="36"/>
      <c r="L1881" s="36"/>
      <c r="M1881" s="36"/>
      <c r="N1881" s="36"/>
      <c r="O1881" s="36"/>
      <c r="P1881" s="36"/>
      <c r="Q1881" s="36"/>
      <c r="R1881" s="36"/>
      <c r="S1881" s="36"/>
      <c r="T1881" s="36"/>
      <c r="U1881" s="36"/>
      <c r="V1881" s="36"/>
      <c r="W1881" s="36"/>
      <c r="X1881" s="36"/>
    </row>
    <row r="1882" spans="1:24" x14ac:dyDescent="0.2">
      <c r="A1882" s="36"/>
      <c r="B1882" s="36"/>
      <c r="C1882" s="36"/>
      <c r="D1882" s="36"/>
      <c r="E1882" s="36"/>
      <c r="F1882" s="36"/>
      <c r="G1882" s="36"/>
      <c r="H1882" s="36"/>
      <c r="I1882" s="36"/>
      <c r="J1882" s="36"/>
      <c r="K1882" s="36"/>
      <c r="L1882" s="36"/>
      <c r="M1882" s="36"/>
      <c r="N1882" s="36"/>
      <c r="O1882" s="36"/>
      <c r="P1882" s="36"/>
      <c r="Q1882" s="36"/>
      <c r="R1882" s="36"/>
      <c r="S1882" s="36"/>
      <c r="T1882" s="36"/>
      <c r="U1882" s="36"/>
      <c r="V1882" s="36"/>
      <c r="W1882" s="36"/>
      <c r="X1882" s="36"/>
    </row>
    <row r="1883" spans="1:24" x14ac:dyDescent="0.2">
      <c r="A1883" s="36"/>
      <c r="B1883" s="36"/>
      <c r="C1883" s="36"/>
      <c r="D1883" s="36"/>
      <c r="E1883" s="36"/>
      <c r="F1883" s="36"/>
      <c r="G1883" s="36"/>
      <c r="H1883" s="36"/>
      <c r="I1883" s="36"/>
      <c r="J1883" s="36"/>
      <c r="K1883" s="36"/>
      <c r="L1883" s="36"/>
      <c r="M1883" s="36"/>
      <c r="N1883" s="36"/>
      <c r="O1883" s="36"/>
      <c r="P1883" s="36"/>
      <c r="Q1883" s="36"/>
      <c r="R1883" s="36"/>
      <c r="S1883" s="36"/>
      <c r="T1883" s="36"/>
      <c r="U1883" s="36"/>
      <c r="V1883" s="36"/>
      <c r="W1883" s="36"/>
      <c r="X1883" s="36"/>
    </row>
    <row r="1884" spans="1:24" x14ac:dyDescent="0.2">
      <c r="A1884" s="36"/>
      <c r="B1884" s="36"/>
      <c r="C1884" s="36"/>
      <c r="D1884" s="36"/>
      <c r="E1884" s="36"/>
      <c r="F1884" s="36"/>
      <c r="G1884" s="36"/>
      <c r="H1884" s="36"/>
      <c r="I1884" s="36"/>
      <c r="J1884" s="36"/>
      <c r="K1884" s="36"/>
      <c r="L1884" s="36"/>
      <c r="M1884" s="36"/>
      <c r="N1884" s="36"/>
      <c r="O1884" s="36"/>
      <c r="P1884" s="36"/>
      <c r="Q1884" s="36"/>
      <c r="R1884" s="36"/>
      <c r="S1884" s="36"/>
      <c r="T1884" s="36"/>
      <c r="U1884" s="36"/>
      <c r="V1884" s="36"/>
      <c r="W1884" s="36"/>
      <c r="X1884" s="36"/>
    </row>
    <row r="1885" spans="1:24" x14ac:dyDescent="0.2">
      <c r="A1885" s="36"/>
      <c r="B1885" s="36"/>
      <c r="C1885" s="36"/>
      <c r="D1885" s="36"/>
      <c r="E1885" s="36"/>
      <c r="F1885" s="36"/>
      <c r="G1885" s="36"/>
      <c r="H1885" s="36"/>
      <c r="I1885" s="36"/>
      <c r="J1885" s="36"/>
      <c r="K1885" s="36"/>
      <c r="L1885" s="36"/>
      <c r="M1885" s="36"/>
      <c r="N1885" s="36"/>
      <c r="O1885" s="36"/>
      <c r="P1885" s="36"/>
      <c r="Q1885" s="36"/>
      <c r="R1885" s="36"/>
      <c r="S1885" s="36"/>
      <c r="T1885" s="36"/>
      <c r="U1885" s="36"/>
      <c r="V1885" s="36"/>
      <c r="W1885" s="36"/>
      <c r="X1885" s="36"/>
    </row>
    <row r="1886" spans="1:24" x14ac:dyDescent="0.2">
      <c r="A1886" s="36"/>
      <c r="B1886" s="36"/>
      <c r="C1886" s="36"/>
      <c r="D1886" s="36"/>
      <c r="E1886" s="36"/>
      <c r="F1886" s="36"/>
      <c r="G1886" s="36"/>
      <c r="H1886" s="36"/>
      <c r="I1886" s="36"/>
      <c r="J1886" s="36"/>
      <c r="K1886" s="36"/>
      <c r="L1886" s="36"/>
      <c r="M1886" s="36"/>
      <c r="N1886" s="36"/>
      <c r="O1886" s="36"/>
      <c r="P1886" s="36"/>
      <c r="Q1886" s="36"/>
      <c r="R1886" s="36"/>
      <c r="S1886" s="36"/>
      <c r="T1886" s="36"/>
      <c r="U1886" s="36"/>
      <c r="V1886" s="36"/>
      <c r="W1886" s="36"/>
      <c r="X1886" s="36"/>
    </row>
    <row r="1887" spans="1:24" x14ac:dyDescent="0.2">
      <c r="A1887" s="36"/>
      <c r="B1887" s="36"/>
      <c r="C1887" s="36"/>
      <c r="D1887" s="36"/>
      <c r="E1887" s="36"/>
      <c r="F1887" s="36"/>
      <c r="G1887" s="36"/>
      <c r="H1887" s="36"/>
      <c r="I1887" s="36"/>
      <c r="J1887" s="36"/>
      <c r="K1887" s="36"/>
      <c r="L1887" s="36"/>
      <c r="M1887" s="36"/>
      <c r="N1887" s="36"/>
      <c r="O1887" s="36"/>
      <c r="P1887" s="36"/>
      <c r="Q1887" s="36"/>
      <c r="R1887" s="36"/>
      <c r="S1887" s="36"/>
      <c r="T1887" s="36"/>
      <c r="U1887" s="36"/>
      <c r="V1887" s="36"/>
      <c r="W1887" s="36"/>
      <c r="X1887" s="36"/>
    </row>
    <row r="1888" spans="1:24" x14ac:dyDescent="0.2">
      <c r="A1888" s="36"/>
      <c r="B1888" s="36"/>
      <c r="C1888" s="36"/>
      <c r="D1888" s="36"/>
      <c r="E1888" s="36"/>
      <c r="F1888" s="36"/>
      <c r="G1888" s="36"/>
      <c r="H1888" s="36"/>
      <c r="I1888" s="36"/>
      <c r="J1888" s="36"/>
      <c r="K1888" s="36"/>
      <c r="L1888" s="36"/>
      <c r="M1888" s="36"/>
      <c r="N1888" s="36"/>
      <c r="O1888" s="36"/>
      <c r="P1888" s="36"/>
      <c r="Q1888" s="36"/>
      <c r="R1888" s="36"/>
      <c r="S1888" s="36"/>
      <c r="T1888" s="36"/>
      <c r="U1888" s="36"/>
      <c r="V1888" s="36"/>
      <c r="W1888" s="36"/>
      <c r="X1888" s="36"/>
    </row>
    <row r="1889" spans="1:24" x14ac:dyDescent="0.2">
      <c r="A1889" s="36"/>
      <c r="B1889" s="36"/>
      <c r="C1889" s="36"/>
      <c r="D1889" s="36"/>
      <c r="E1889" s="36"/>
      <c r="F1889" s="36"/>
      <c r="G1889" s="36"/>
      <c r="H1889" s="36"/>
      <c r="I1889" s="36"/>
      <c r="J1889" s="36"/>
      <c r="K1889" s="36"/>
      <c r="L1889" s="36"/>
      <c r="M1889" s="36"/>
      <c r="N1889" s="36"/>
      <c r="O1889" s="36"/>
      <c r="P1889" s="36"/>
      <c r="Q1889" s="36"/>
      <c r="R1889" s="36"/>
      <c r="S1889" s="36"/>
      <c r="T1889" s="36"/>
      <c r="U1889" s="36"/>
      <c r="V1889" s="36"/>
      <c r="W1889" s="36"/>
      <c r="X1889" s="36"/>
    </row>
    <row r="1890" spans="1:24" x14ac:dyDescent="0.2">
      <c r="A1890" s="36"/>
      <c r="B1890" s="36"/>
      <c r="C1890" s="36"/>
      <c r="D1890" s="36"/>
      <c r="E1890" s="36"/>
      <c r="F1890" s="36"/>
      <c r="G1890" s="36"/>
      <c r="H1890" s="36"/>
      <c r="I1890" s="36"/>
      <c r="J1890" s="36"/>
      <c r="K1890" s="36"/>
      <c r="L1890" s="36"/>
      <c r="M1890" s="36"/>
      <c r="N1890" s="36"/>
      <c r="O1890" s="36"/>
      <c r="P1890" s="36"/>
      <c r="Q1890" s="36"/>
      <c r="R1890" s="36"/>
      <c r="S1890" s="36"/>
      <c r="T1890" s="36"/>
      <c r="U1890" s="36"/>
      <c r="V1890" s="36"/>
      <c r="W1890" s="36"/>
      <c r="X1890" s="36"/>
    </row>
    <row r="1891" spans="1:24" x14ac:dyDescent="0.2">
      <c r="A1891" s="36"/>
      <c r="B1891" s="36"/>
      <c r="C1891" s="36"/>
      <c r="D1891" s="36"/>
      <c r="E1891" s="36"/>
      <c r="F1891" s="36"/>
      <c r="G1891" s="36"/>
      <c r="H1891" s="36"/>
      <c r="I1891" s="36"/>
      <c r="J1891" s="36"/>
      <c r="K1891" s="36"/>
      <c r="L1891" s="36"/>
      <c r="M1891" s="36"/>
      <c r="N1891" s="36"/>
      <c r="O1891" s="36"/>
      <c r="P1891" s="36"/>
      <c r="Q1891" s="36"/>
      <c r="R1891" s="36"/>
      <c r="S1891" s="36"/>
      <c r="T1891" s="36"/>
      <c r="U1891" s="36"/>
      <c r="V1891" s="36"/>
      <c r="W1891" s="36"/>
      <c r="X1891" s="36"/>
    </row>
    <row r="1892" spans="1:24" x14ac:dyDescent="0.2">
      <c r="A1892" s="36"/>
      <c r="B1892" s="36"/>
      <c r="C1892" s="36"/>
      <c r="D1892" s="36"/>
      <c r="E1892" s="36"/>
      <c r="F1892" s="36"/>
      <c r="G1892" s="36"/>
      <c r="H1892" s="36"/>
      <c r="I1892" s="36"/>
      <c r="J1892" s="36"/>
      <c r="K1892" s="36"/>
      <c r="L1892" s="36"/>
      <c r="M1892" s="36"/>
      <c r="N1892" s="36"/>
      <c r="O1892" s="36"/>
      <c r="P1892" s="36"/>
      <c r="Q1892" s="36"/>
      <c r="R1892" s="36"/>
      <c r="S1892" s="36"/>
      <c r="T1892" s="36"/>
      <c r="U1892" s="36"/>
      <c r="V1892" s="36"/>
      <c r="W1892" s="36"/>
      <c r="X1892" s="36"/>
    </row>
    <row r="1893" spans="1:24" x14ac:dyDescent="0.2">
      <c r="A1893" s="36"/>
      <c r="B1893" s="36"/>
      <c r="C1893" s="36"/>
      <c r="D1893" s="36"/>
      <c r="E1893" s="36"/>
      <c r="F1893" s="36"/>
      <c r="G1893" s="36"/>
      <c r="H1893" s="36"/>
      <c r="I1893" s="36"/>
      <c r="J1893" s="36"/>
      <c r="K1893" s="36"/>
      <c r="L1893" s="36"/>
      <c r="M1893" s="36"/>
      <c r="N1893" s="36"/>
      <c r="O1893" s="36"/>
      <c r="P1893" s="36"/>
      <c r="Q1893" s="36"/>
      <c r="R1893" s="36"/>
      <c r="S1893" s="36"/>
      <c r="T1893" s="36"/>
      <c r="U1893" s="36"/>
      <c r="V1893" s="36"/>
      <c r="W1893" s="36"/>
      <c r="X1893" s="36"/>
    </row>
    <row r="1894" spans="1:24" x14ac:dyDescent="0.2">
      <c r="A1894" s="36"/>
      <c r="B1894" s="36"/>
      <c r="C1894" s="36"/>
      <c r="D1894" s="36"/>
      <c r="E1894" s="36"/>
      <c r="F1894" s="36"/>
      <c r="G1894" s="36"/>
      <c r="H1894" s="36"/>
      <c r="I1894" s="36"/>
      <c r="J1894" s="36"/>
      <c r="K1894" s="36"/>
      <c r="L1894" s="36"/>
      <c r="M1894" s="36"/>
      <c r="N1894" s="36"/>
      <c r="O1894" s="36"/>
      <c r="P1894" s="36"/>
      <c r="Q1894" s="36"/>
      <c r="R1894" s="36"/>
      <c r="S1894" s="36"/>
      <c r="T1894" s="36"/>
      <c r="U1894" s="36"/>
      <c r="V1894" s="36"/>
      <c r="W1894" s="36"/>
      <c r="X1894" s="36"/>
    </row>
    <row r="1895" spans="1:24" x14ac:dyDescent="0.2">
      <c r="A1895" s="36"/>
      <c r="B1895" s="36"/>
      <c r="C1895" s="36"/>
      <c r="D1895" s="36"/>
      <c r="E1895" s="36"/>
      <c r="F1895" s="36"/>
      <c r="G1895" s="36"/>
      <c r="H1895" s="36"/>
      <c r="I1895" s="36"/>
      <c r="J1895" s="36"/>
      <c r="K1895" s="36"/>
      <c r="L1895" s="36"/>
      <c r="M1895" s="36"/>
      <c r="N1895" s="36"/>
      <c r="O1895" s="36"/>
      <c r="P1895" s="36"/>
      <c r="Q1895" s="36"/>
      <c r="R1895" s="36"/>
      <c r="S1895" s="36"/>
      <c r="T1895" s="36"/>
      <c r="U1895" s="36"/>
      <c r="V1895" s="36"/>
      <c r="W1895" s="36"/>
      <c r="X1895" s="36"/>
    </row>
    <row r="1896" spans="1:24" x14ac:dyDescent="0.2">
      <c r="A1896" s="36"/>
      <c r="B1896" s="36"/>
      <c r="C1896" s="36"/>
      <c r="D1896" s="36"/>
      <c r="E1896" s="36"/>
      <c r="F1896" s="36"/>
      <c r="G1896" s="36"/>
      <c r="H1896" s="36"/>
      <c r="I1896" s="36"/>
      <c r="J1896" s="36"/>
      <c r="K1896" s="36"/>
      <c r="L1896" s="36"/>
      <c r="M1896" s="36"/>
      <c r="N1896" s="36"/>
      <c r="O1896" s="36"/>
      <c r="P1896" s="36"/>
      <c r="Q1896" s="36"/>
      <c r="R1896" s="36"/>
      <c r="S1896" s="36"/>
      <c r="T1896" s="36"/>
      <c r="U1896" s="36"/>
      <c r="V1896" s="36"/>
      <c r="W1896" s="36"/>
      <c r="X1896" s="36"/>
    </row>
    <row r="1897" spans="1:24" x14ac:dyDescent="0.2">
      <c r="A1897" s="36"/>
      <c r="B1897" s="36"/>
      <c r="C1897" s="36"/>
      <c r="D1897" s="36"/>
      <c r="E1897" s="36"/>
      <c r="F1897" s="36"/>
      <c r="G1897" s="36"/>
      <c r="H1897" s="36"/>
      <c r="I1897" s="36"/>
      <c r="J1897" s="36"/>
      <c r="K1897" s="36"/>
      <c r="L1897" s="36"/>
      <c r="M1897" s="36"/>
      <c r="N1897" s="36"/>
      <c r="O1897" s="36"/>
      <c r="P1897" s="36"/>
      <c r="Q1897" s="36"/>
      <c r="R1897" s="36"/>
      <c r="S1897" s="36"/>
      <c r="T1897" s="36"/>
      <c r="U1897" s="36"/>
      <c r="V1897" s="36"/>
      <c r="W1897" s="36"/>
      <c r="X1897" s="36"/>
    </row>
    <row r="1898" spans="1:24" x14ac:dyDescent="0.2">
      <c r="A1898" s="36"/>
      <c r="B1898" s="36"/>
      <c r="C1898" s="36"/>
      <c r="D1898" s="36"/>
      <c r="E1898" s="36"/>
      <c r="F1898" s="36"/>
      <c r="G1898" s="36"/>
      <c r="H1898" s="36"/>
      <c r="I1898" s="36"/>
      <c r="J1898" s="36"/>
      <c r="K1898" s="36"/>
      <c r="L1898" s="36"/>
      <c r="M1898" s="36"/>
      <c r="N1898" s="36"/>
      <c r="O1898" s="36"/>
      <c r="P1898" s="36"/>
      <c r="Q1898" s="36"/>
      <c r="R1898" s="36"/>
      <c r="S1898" s="36"/>
      <c r="T1898" s="36"/>
      <c r="U1898" s="36"/>
      <c r="V1898" s="36"/>
      <c r="W1898" s="36"/>
      <c r="X1898" s="36"/>
    </row>
    <row r="1899" spans="1:24" x14ac:dyDescent="0.2">
      <c r="A1899" s="36"/>
      <c r="B1899" s="36"/>
      <c r="C1899" s="36"/>
      <c r="D1899" s="36"/>
      <c r="E1899" s="36"/>
      <c r="F1899" s="36"/>
      <c r="G1899" s="36"/>
      <c r="H1899" s="36"/>
      <c r="I1899" s="36"/>
      <c r="J1899" s="36"/>
      <c r="K1899" s="36"/>
      <c r="L1899" s="36"/>
      <c r="M1899" s="36"/>
      <c r="N1899" s="36"/>
      <c r="O1899" s="36"/>
      <c r="P1899" s="36"/>
      <c r="Q1899" s="36"/>
      <c r="R1899" s="36"/>
      <c r="S1899" s="36"/>
      <c r="T1899" s="36"/>
      <c r="U1899" s="36"/>
      <c r="V1899" s="36"/>
      <c r="W1899" s="36"/>
      <c r="X1899" s="36"/>
    </row>
    <row r="1900" spans="1:24" x14ac:dyDescent="0.2">
      <c r="A1900" s="36"/>
      <c r="B1900" s="36"/>
      <c r="C1900" s="36"/>
      <c r="D1900" s="36"/>
      <c r="E1900" s="36"/>
      <c r="F1900" s="36"/>
      <c r="G1900" s="36"/>
      <c r="H1900" s="36"/>
      <c r="I1900" s="36"/>
      <c r="J1900" s="36"/>
      <c r="K1900" s="36"/>
      <c r="L1900" s="36"/>
      <c r="M1900" s="36"/>
      <c r="N1900" s="36"/>
      <c r="O1900" s="36"/>
      <c r="P1900" s="36"/>
      <c r="Q1900" s="36"/>
      <c r="R1900" s="36"/>
      <c r="S1900" s="36"/>
      <c r="T1900" s="36"/>
      <c r="U1900" s="36"/>
      <c r="V1900" s="36"/>
      <c r="W1900" s="36"/>
      <c r="X1900" s="36"/>
    </row>
    <row r="1901" spans="1:24" x14ac:dyDescent="0.2">
      <c r="A1901" s="36"/>
      <c r="B1901" s="36"/>
      <c r="C1901" s="36"/>
      <c r="D1901" s="36"/>
      <c r="E1901" s="36"/>
      <c r="F1901" s="36"/>
      <c r="G1901" s="36"/>
      <c r="H1901" s="36"/>
      <c r="I1901" s="36"/>
      <c r="J1901" s="36"/>
      <c r="K1901" s="36"/>
      <c r="L1901" s="36"/>
      <c r="M1901" s="36"/>
      <c r="N1901" s="36"/>
      <c r="O1901" s="36"/>
      <c r="P1901" s="36"/>
      <c r="Q1901" s="36"/>
      <c r="R1901" s="36"/>
      <c r="S1901" s="36"/>
      <c r="T1901" s="36"/>
      <c r="U1901" s="36"/>
      <c r="V1901" s="36"/>
      <c r="W1901" s="36"/>
      <c r="X1901" s="36"/>
    </row>
    <row r="1902" spans="1:24" x14ac:dyDescent="0.2">
      <c r="A1902" s="36"/>
      <c r="B1902" s="36"/>
      <c r="C1902" s="36"/>
      <c r="D1902" s="36"/>
      <c r="E1902" s="36"/>
      <c r="F1902" s="36"/>
      <c r="G1902" s="36"/>
      <c r="H1902" s="36"/>
      <c r="I1902" s="36"/>
      <c r="J1902" s="36"/>
      <c r="K1902" s="36"/>
      <c r="L1902" s="36"/>
      <c r="M1902" s="36"/>
      <c r="N1902" s="36"/>
      <c r="O1902" s="36"/>
      <c r="P1902" s="36"/>
      <c r="Q1902" s="36"/>
      <c r="R1902" s="36"/>
      <c r="S1902" s="36"/>
      <c r="T1902" s="36"/>
      <c r="U1902" s="36"/>
      <c r="V1902" s="36"/>
      <c r="W1902" s="36"/>
      <c r="X1902" s="36"/>
    </row>
    <row r="1903" spans="1:24" x14ac:dyDescent="0.2">
      <c r="A1903" s="36"/>
      <c r="B1903" s="36"/>
      <c r="C1903" s="36"/>
      <c r="D1903" s="36"/>
      <c r="E1903" s="36"/>
      <c r="F1903" s="36"/>
      <c r="G1903" s="36"/>
      <c r="H1903" s="36"/>
      <c r="I1903" s="36"/>
      <c r="J1903" s="36"/>
      <c r="K1903" s="36"/>
      <c r="L1903" s="36"/>
      <c r="M1903" s="36"/>
      <c r="N1903" s="36"/>
      <c r="O1903" s="36"/>
      <c r="P1903" s="36"/>
      <c r="Q1903" s="36"/>
      <c r="R1903" s="36"/>
      <c r="S1903" s="36"/>
      <c r="T1903" s="36"/>
      <c r="U1903" s="36"/>
      <c r="V1903" s="36"/>
      <c r="W1903" s="36"/>
      <c r="X1903" s="36"/>
    </row>
    <row r="1904" spans="1:24" x14ac:dyDescent="0.2">
      <c r="A1904" s="36"/>
      <c r="B1904" s="36"/>
      <c r="C1904" s="36"/>
      <c r="D1904" s="36"/>
      <c r="E1904" s="36"/>
      <c r="F1904" s="36"/>
      <c r="G1904" s="36"/>
      <c r="H1904" s="36"/>
      <c r="I1904" s="36"/>
      <c r="J1904" s="36"/>
      <c r="K1904" s="36"/>
      <c r="L1904" s="36"/>
      <c r="M1904" s="36"/>
      <c r="N1904" s="36"/>
      <c r="O1904" s="36"/>
      <c r="P1904" s="36"/>
      <c r="Q1904" s="36"/>
      <c r="R1904" s="36"/>
      <c r="S1904" s="36"/>
      <c r="T1904" s="36"/>
      <c r="U1904" s="36"/>
      <c r="V1904" s="36"/>
      <c r="W1904" s="36"/>
      <c r="X1904" s="36"/>
    </row>
    <row r="1905" spans="1:24" x14ac:dyDescent="0.2">
      <c r="A1905" s="36"/>
      <c r="B1905" s="36"/>
      <c r="C1905" s="36"/>
      <c r="D1905" s="36"/>
      <c r="E1905" s="36"/>
      <c r="F1905" s="36"/>
      <c r="G1905" s="36"/>
      <c r="H1905" s="36"/>
      <c r="I1905" s="36"/>
      <c r="J1905" s="36"/>
      <c r="K1905" s="36"/>
      <c r="L1905" s="36"/>
      <c r="M1905" s="36"/>
      <c r="N1905" s="36"/>
      <c r="O1905" s="36"/>
      <c r="P1905" s="36"/>
      <c r="Q1905" s="36"/>
      <c r="R1905" s="36"/>
      <c r="S1905" s="36"/>
      <c r="T1905" s="36"/>
      <c r="U1905" s="36"/>
      <c r="V1905" s="36"/>
      <c r="W1905" s="36"/>
      <c r="X1905" s="36"/>
    </row>
    <row r="1906" spans="1:24" x14ac:dyDescent="0.2">
      <c r="A1906" s="36"/>
      <c r="B1906" s="36"/>
      <c r="C1906" s="36"/>
      <c r="D1906" s="36"/>
      <c r="E1906" s="36"/>
      <c r="F1906" s="36"/>
      <c r="G1906" s="36"/>
      <c r="H1906" s="36"/>
      <c r="I1906" s="36"/>
      <c r="J1906" s="36"/>
      <c r="K1906" s="36"/>
      <c r="L1906" s="36"/>
      <c r="M1906" s="36"/>
      <c r="N1906" s="36"/>
      <c r="O1906" s="36"/>
      <c r="P1906" s="36"/>
      <c r="Q1906" s="36"/>
      <c r="R1906" s="36"/>
      <c r="S1906" s="36"/>
      <c r="T1906" s="36"/>
      <c r="U1906" s="36"/>
      <c r="V1906" s="36"/>
      <c r="W1906" s="36"/>
      <c r="X1906" s="36"/>
    </row>
    <row r="1907" spans="1:24" x14ac:dyDescent="0.2">
      <c r="A1907" s="36"/>
      <c r="B1907" s="36"/>
      <c r="C1907" s="36"/>
      <c r="D1907" s="36"/>
      <c r="E1907" s="36"/>
      <c r="F1907" s="36"/>
      <c r="G1907" s="36"/>
      <c r="H1907" s="36"/>
      <c r="I1907" s="36"/>
      <c r="J1907" s="36"/>
      <c r="K1907" s="36"/>
      <c r="L1907" s="36"/>
      <c r="M1907" s="36"/>
      <c r="N1907" s="36"/>
      <c r="O1907" s="36"/>
      <c r="P1907" s="36"/>
      <c r="Q1907" s="36"/>
      <c r="R1907" s="36"/>
      <c r="S1907" s="36"/>
      <c r="T1907" s="36"/>
      <c r="U1907" s="36"/>
      <c r="V1907" s="36"/>
      <c r="W1907" s="36"/>
      <c r="X1907" s="36"/>
    </row>
    <row r="1908" spans="1:24" x14ac:dyDescent="0.2">
      <c r="A1908" s="36"/>
      <c r="B1908" s="36"/>
      <c r="C1908" s="36"/>
      <c r="D1908" s="36"/>
      <c r="E1908" s="36"/>
      <c r="F1908" s="36"/>
      <c r="G1908" s="36"/>
      <c r="H1908" s="36"/>
      <c r="I1908" s="36"/>
      <c r="J1908" s="36"/>
      <c r="K1908" s="36"/>
      <c r="L1908" s="36"/>
      <c r="M1908" s="36"/>
      <c r="N1908" s="36"/>
      <c r="O1908" s="36"/>
      <c r="P1908" s="36"/>
      <c r="Q1908" s="36"/>
      <c r="R1908" s="36"/>
      <c r="S1908" s="36"/>
      <c r="T1908" s="36"/>
      <c r="U1908" s="36"/>
      <c r="V1908" s="36"/>
      <c r="W1908" s="36"/>
      <c r="X1908" s="36"/>
    </row>
    <row r="1909" spans="1:24" x14ac:dyDescent="0.2">
      <c r="A1909" s="36"/>
      <c r="B1909" s="36"/>
      <c r="C1909" s="36"/>
      <c r="D1909" s="36"/>
      <c r="E1909" s="36"/>
      <c r="F1909" s="36"/>
      <c r="G1909" s="36"/>
      <c r="H1909" s="36"/>
      <c r="I1909" s="36"/>
      <c r="J1909" s="36"/>
      <c r="K1909" s="36"/>
      <c r="L1909" s="36"/>
      <c r="M1909" s="36"/>
      <c r="N1909" s="36"/>
      <c r="O1909" s="36"/>
      <c r="P1909" s="36"/>
      <c r="Q1909" s="36"/>
      <c r="R1909" s="36"/>
      <c r="S1909" s="36"/>
      <c r="T1909" s="36"/>
      <c r="U1909" s="36"/>
      <c r="V1909" s="36"/>
      <c r="W1909" s="36"/>
      <c r="X1909" s="36"/>
    </row>
    <row r="1910" spans="1:24" x14ac:dyDescent="0.2">
      <c r="A1910" s="36"/>
      <c r="B1910" s="36"/>
      <c r="C1910" s="36"/>
      <c r="D1910" s="36"/>
      <c r="E1910" s="36"/>
      <c r="F1910" s="36"/>
      <c r="G1910" s="36"/>
      <c r="H1910" s="36"/>
      <c r="I1910" s="36"/>
      <c r="J1910" s="36"/>
      <c r="K1910" s="36"/>
      <c r="L1910" s="36"/>
      <c r="M1910" s="36"/>
      <c r="N1910" s="36"/>
      <c r="O1910" s="36"/>
      <c r="P1910" s="36"/>
      <c r="Q1910" s="36"/>
      <c r="R1910" s="36"/>
      <c r="S1910" s="36"/>
      <c r="T1910" s="36"/>
      <c r="U1910" s="36"/>
      <c r="V1910" s="36"/>
      <c r="W1910" s="36"/>
      <c r="X1910" s="36"/>
    </row>
    <row r="1911" spans="1:24" x14ac:dyDescent="0.2">
      <c r="A1911" s="36"/>
      <c r="B1911" s="36"/>
      <c r="C1911" s="36"/>
      <c r="D1911" s="36"/>
      <c r="E1911" s="36"/>
      <c r="F1911" s="36"/>
      <c r="G1911" s="36"/>
      <c r="H1911" s="36"/>
      <c r="I1911" s="36"/>
      <c r="J1911" s="36"/>
      <c r="K1911" s="36"/>
      <c r="L1911" s="36"/>
      <c r="M1911" s="36"/>
      <c r="N1911" s="36"/>
      <c r="O1911" s="36"/>
      <c r="P1911" s="36"/>
      <c r="Q1911" s="36"/>
      <c r="R1911" s="36"/>
      <c r="S1911" s="36"/>
      <c r="T1911" s="36"/>
      <c r="U1911" s="36"/>
      <c r="V1911" s="36"/>
      <c r="W1911" s="36"/>
      <c r="X1911" s="36"/>
    </row>
    <row r="1912" spans="1:24" x14ac:dyDescent="0.2">
      <c r="A1912" s="36"/>
      <c r="B1912" s="36"/>
      <c r="C1912" s="36"/>
      <c r="D1912" s="36"/>
      <c r="E1912" s="36"/>
      <c r="F1912" s="36"/>
      <c r="G1912" s="36"/>
      <c r="H1912" s="36"/>
      <c r="I1912" s="36"/>
      <c r="J1912" s="36"/>
      <c r="K1912" s="36"/>
      <c r="L1912" s="36"/>
      <c r="M1912" s="36"/>
      <c r="N1912" s="36"/>
      <c r="O1912" s="36"/>
      <c r="P1912" s="36"/>
      <c r="Q1912" s="36"/>
      <c r="R1912" s="36"/>
      <c r="S1912" s="36"/>
      <c r="T1912" s="36"/>
      <c r="U1912" s="36"/>
      <c r="V1912" s="36"/>
      <c r="W1912" s="36"/>
      <c r="X1912" s="36"/>
    </row>
    <row r="1913" spans="1:24" x14ac:dyDescent="0.2">
      <c r="A1913" s="36"/>
      <c r="B1913" s="36"/>
      <c r="C1913" s="36"/>
      <c r="D1913" s="36"/>
      <c r="E1913" s="36"/>
      <c r="F1913" s="36"/>
      <c r="G1913" s="36"/>
      <c r="H1913" s="36"/>
      <c r="I1913" s="36"/>
      <c r="J1913" s="36"/>
      <c r="K1913" s="36"/>
      <c r="L1913" s="36"/>
      <c r="M1913" s="36"/>
      <c r="N1913" s="36"/>
      <c r="O1913" s="36"/>
      <c r="P1913" s="36"/>
      <c r="Q1913" s="36"/>
      <c r="R1913" s="36"/>
      <c r="S1913" s="36"/>
      <c r="T1913" s="36"/>
      <c r="U1913" s="36"/>
      <c r="V1913" s="36"/>
      <c r="W1913" s="36"/>
      <c r="X1913" s="36"/>
    </row>
    <row r="1914" spans="1:24" x14ac:dyDescent="0.2">
      <c r="A1914" s="36"/>
      <c r="B1914" s="36"/>
      <c r="C1914" s="36"/>
      <c r="D1914" s="36"/>
      <c r="E1914" s="36"/>
      <c r="F1914" s="36"/>
      <c r="G1914" s="36"/>
      <c r="H1914" s="36"/>
      <c r="I1914" s="36"/>
      <c r="J1914" s="36"/>
      <c r="K1914" s="36"/>
      <c r="L1914" s="36"/>
      <c r="M1914" s="36"/>
      <c r="N1914" s="36"/>
      <c r="O1914" s="36"/>
      <c r="P1914" s="36"/>
      <c r="Q1914" s="36"/>
      <c r="R1914" s="36"/>
      <c r="S1914" s="36"/>
      <c r="T1914" s="36"/>
      <c r="U1914" s="36"/>
      <c r="V1914" s="36"/>
      <c r="W1914" s="36"/>
      <c r="X1914" s="36"/>
    </row>
    <row r="1915" spans="1:24" x14ac:dyDescent="0.2">
      <c r="A1915" s="36"/>
      <c r="B1915" s="36"/>
      <c r="C1915" s="36"/>
      <c r="D1915" s="36"/>
      <c r="E1915" s="36"/>
      <c r="F1915" s="36"/>
      <c r="G1915" s="36"/>
      <c r="H1915" s="36"/>
      <c r="I1915" s="36"/>
      <c r="J1915" s="36"/>
      <c r="K1915" s="36"/>
      <c r="L1915" s="36"/>
      <c r="M1915" s="36"/>
      <c r="N1915" s="36"/>
      <c r="O1915" s="36"/>
      <c r="P1915" s="36"/>
      <c r="Q1915" s="36"/>
      <c r="R1915" s="36"/>
      <c r="S1915" s="36"/>
      <c r="T1915" s="36"/>
      <c r="U1915" s="36"/>
      <c r="V1915" s="36"/>
      <c r="W1915" s="36"/>
      <c r="X1915" s="36"/>
    </row>
    <row r="1916" spans="1:24" x14ac:dyDescent="0.2">
      <c r="A1916" s="36"/>
      <c r="B1916" s="36"/>
      <c r="C1916" s="36"/>
      <c r="D1916" s="36"/>
      <c r="E1916" s="36"/>
      <c r="F1916" s="36"/>
      <c r="G1916" s="36"/>
      <c r="H1916" s="36"/>
      <c r="I1916" s="36"/>
      <c r="J1916" s="36"/>
      <c r="K1916" s="36"/>
      <c r="L1916" s="36"/>
      <c r="M1916" s="36"/>
      <c r="N1916" s="36"/>
      <c r="O1916" s="36"/>
      <c r="P1916" s="36"/>
      <c r="Q1916" s="36"/>
      <c r="R1916" s="36"/>
      <c r="S1916" s="36"/>
      <c r="T1916" s="36"/>
      <c r="U1916" s="36"/>
      <c r="V1916" s="36"/>
      <c r="W1916" s="36"/>
      <c r="X1916" s="36"/>
    </row>
    <row r="1917" spans="1:24" x14ac:dyDescent="0.2">
      <c r="A1917" s="36"/>
      <c r="B1917" s="36"/>
      <c r="C1917" s="36"/>
      <c r="D1917" s="36"/>
      <c r="E1917" s="36"/>
      <c r="F1917" s="36"/>
      <c r="G1917" s="36"/>
      <c r="H1917" s="36"/>
      <c r="I1917" s="36"/>
      <c r="J1917" s="36"/>
      <c r="K1917" s="36"/>
      <c r="L1917" s="36"/>
      <c r="M1917" s="36"/>
      <c r="N1917" s="36"/>
      <c r="O1917" s="36"/>
      <c r="P1917" s="36"/>
      <c r="Q1917" s="36"/>
      <c r="R1917" s="36"/>
      <c r="S1917" s="36"/>
      <c r="T1917" s="36"/>
      <c r="U1917" s="36"/>
      <c r="V1917" s="36"/>
      <c r="W1917" s="36"/>
      <c r="X1917" s="36"/>
    </row>
    <row r="1918" spans="1:24" x14ac:dyDescent="0.2">
      <c r="A1918" s="36"/>
      <c r="B1918" s="36"/>
      <c r="C1918" s="36"/>
      <c r="D1918" s="36"/>
      <c r="E1918" s="36"/>
      <c r="F1918" s="36"/>
      <c r="G1918" s="36"/>
      <c r="H1918" s="36"/>
      <c r="I1918" s="36"/>
      <c r="J1918" s="36"/>
      <c r="K1918" s="36"/>
      <c r="L1918" s="36"/>
      <c r="M1918" s="36"/>
      <c r="N1918" s="36"/>
      <c r="O1918" s="36"/>
      <c r="P1918" s="36"/>
      <c r="Q1918" s="36"/>
      <c r="R1918" s="36"/>
      <c r="S1918" s="36"/>
      <c r="T1918" s="36"/>
      <c r="U1918" s="36"/>
      <c r="V1918" s="36"/>
      <c r="W1918" s="36"/>
      <c r="X1918" s="36"/>
    </row>
    <row r="1919" spans="1:24" x14ac:dyDescent="0.2">
      <c r="A1919" s="36"/>
      <c r="B1919" s="36"/>
      <c r="C1919" s="36"/>
      <c r="D1919" s="36"/>
      <c r="E1919" s="36"/>
      <c r="F1919" s="36"/>
      <c r="G1919" s="36"/>
      <c r="H1919" s="36"/>
      <c r="I1919" s="36"/>
      <c r="J1919" s="36"/>
      <c r="K1919" s="36"/>
      <c r="L1919" s="36"/>
      <c r="M1919" s="36"/>
      <c r="N1919" s="36"/>
      <c r="O1919" s="36"/>
      <c r="P1919" s="36"/>
      <c r="Q1919" s="36"/>
      <c r="R1919" s="36"/>
      <c r="S1919" s="36"/>
      <c r="T1919" s="36"/>
      <c r="U1919" s="36"/>
      <c r="V1919" s="36"/>
      <c r="W1919" s="36"/>
      <c r="X1919" s="36"/>
    </row>
    <row r="1920" spans="1:24" x14ac:dyDescent="0.2">
      <c r="A1920" s="36"/>
      <c r="B1920" s="36"/>
      <c r="C1920" s="36"/>
      <c r="D1920" s="36"/>
      <c r="E1920" s="36"/>
      <c r="F1920" s="36"/>
      <c r="G1920" s="36"/>
      <c r="H1920" s="36"/>
      <c r="I1920" s="36"/>
      <c r="J1920" s="36"/>
      <c r="K1920" s="36"/>
      <c r="L1920" s="36"/>
      <c r="M1920" s="36"/>
      <c r="N1920" s="36"/>
      <c r="O1920" s="36"/>
      <c r="P1920" s="36"/>
      <c r="Q1920" s="36"/>
      <c r="R1920" s="36"/>
      <c r="S1920" s="36"/>
      <c r="T1920" s="36"/>
      <c r="U1920" s="36"/>
      <c r="V1920" s="36"/>
      <c r="W1920" s="36"/>
      <c r="X1920" s="36"/>
    </row>
    <row r="1921" spans="1:24" x14ac:dyDescent="0.2">
      <c r="A1921" s="36"/>
      <c r="B1921" s="36"/>
      <c r="C1921" s="36"/>
      <c r="D1921" s="36"/>
      <c r="E1921" s="36"/>
      <c r="F1921" s="36"/>
      <c r="G1921" s="36"/>
      <c r="H1921" s="36"/>
      <c r="I1921" s="36"/>
      <c r="J1921" s="36"/>
      <c r="K1921" s="36"/>
      <c r="L1921" s="36"/>
      <c r="M1921" s="36"/>
      <c r="N1921" s="36"/>
      <c r="O1921" s="36"/>
      <c r="P1921" s="36"/>
      <c r="Q1921" s="36"/>
      <c r="R1921" s="36"/>
      <c r="S1921" s="36"/>
      <c r="T1921" s="36"/>
      <c r="U1921" s="36"/>
      <c r="V1921" s="36"/>
      <c r="W1921" s="36"/>
      <c r="X1921" s="36"/>
    </row>
    <row r="1922" spans="1:24" x14ac:dyDescent="0.2">
      <c r="A1922" s="36"/>
      <c r="B1922" s="36"/>
      <c r="C1922" s="36"/>
      <c r="D1922" s="36"/>
      <c r="E1922" s="36"/>
      <c r="F1922" s="36"/>
      <c r="G1922" s="36"/>
      <c r="H1922" s="36"/>
      <c r="I1922" s="36"/>
      <c r="J1922" s="36"/>
      <c r="K1922" s="36"/>
      <c r="L1922" s="36"/>
      <c r="M1922" s="36"/>
      <c r="N1922" s="36"/>
      <c r="O1922" s="36"/>
      <c r="P1922" s="36"/>
      <c r="Q1922" s="36"/>
      <c r="R1922" s="36"/>
      <c r="S1922" s="36"/>
      <c r="T1922" s="36"/>
      <c r="U1922" s="36"/>
      <c r="V1922" s="36"/>
      <c r="W1922" s="36"/>
      <c r="X1922" s="36"/>
    </row>
    <row r="1923" spans="1:24" x14ac:dyDescent="0.2">
      <c r="A1923" s="36"/>
      <c r="B1923" s="36"/>
      <c r="C1923" s="36"/>
      <c r="D1923" s="36"/>
      <c r="E1923" s="36"/>
      <c r="F1923" s="36"/>
      <c r="G1923" s="36"/>
      <c r="H1923" s="36"/>
      <c r="I1923" s="36"/>
      <c r="J1923" s="36"/>
      <c r="K1923" s="36"/>
      <c r="L1923" s="36"/>
      <c r="M1923" s="36"/>
      <c r="N1923" s="36"/>
      <c r="O1923" s="36"/>
      <c r="P1923" s="36"/>
      <c r="Q1923" s="36"/>
      <c r="R1923" s="36"/>
      <c r="S1923" s="36"/>
      <c r="T1923" s="36"/>
      <c r="U1923" s="36"/>
      <c r="V1923" s="36"/>
      <c r="W1923" s="36"/>
      <c r="X1923" s="36"/>
    </row>
    <row r="1924" spans="1:24" x14ac:dyDescent="0.2">
      <c r="A1924" s="36"/>
      <c r="B1924" s="36"/>
      <c r="C1924" s="36"/>
      <c r="D1924" s="36"/>
      <c r="E1924" s="36"/>
      <c r="F1924" s="36"/>
      <c r="G1924" s="36"/>
      <c r="H1924" s="36"/>
      <c r="I1924" s="36"/>
      <c r="J1924" s="36"/>
      <c r="K1924" s="36"/>
      <c r="L1924" s="36"/>
      <c r="M1924" s="36"/>
      <c r="N1924" s="36"/>
      <c r="O1924" s="36"/>
      <c r="P1924" s="36"/>
      <c r="Q1924" s="36"/>
      <c r="R1924" s="36"/>
      <c r="S1924" s="36"/>
      <c r="T1924" s="36"/>
      <c r="U1924" s="36"/>
      <c r="V1924" s="36"/>
      <c r="W1924" s="36"/>
      <c r="X1924" s="36"/>
    </row>
    <row r="1925" spans="1:24" x14ac:dyDescent="0.2">
      <c r="A1925" s="36"/>
      <c r="B1925" s="36"/>
      <c r="C1925" s="36"/>
      <c r="D1925" s="36"/>
      <c r="E1925" s="36"/>
      <c r="F1925" s="36"/>
      <c r="G1925" s="36"/>
      <c r="H1925" s="36"/>
      <c r="I1925" s="36"/>
      <c r="J1925" s="36"/>
      <c r="K1925" s="36"/>
      <c r="L1925" s="36"/>
      <c r="M1925" s="36"/>
      <c r="N1925" s="36"/>
      <c r="O1925" s="36"/>
      <c r="P1925" s="36"/>
      <c r="Q1925" s="36"/>
      <c r="R1925" s="36"/>
      <c r="S1925" s="36"/>
      <c r="T1925" s="36"/>
      <c r="U1925" s="36"/>
      <c r="V1925" s="36"/>
      <c r="W1925" s="36"/>
      <c r="X1925" s="36"/>
    </row>
    <row r="1926" spans="1:24" x14ac:dyDescent="0.2">
      <c r="A1926" s="36"/>
      <c r="B1926" s="36"/>
      <c r="C1926" s="36"/>
      <c r="D1926" s="36"/>
      <c r="E1926" s="36"/>
      <c r="F1926" s="36"/>
      <c r="G1926" s="36"/>
      <c r="H1926" s="36"/>
      <c r="I1926" s="36"/>
      <c r="J1926" s="36"/>
      <c r="K1926" s="36"/>
      <c r="L1926" s="36"/>
      <c r="M1926" s="36"/>
      <c r="N1926" s="36"/>
      <c r="O1926" s="36"/>
      <c r="P1926" s="36"/>
      <c r="Q1926" s="36"/>
      <c r="R1926" s="36"/>
      <c r="S1926" s="36"/>
      <c r="T1926" s="36"/>
      <c r="U1926" s="36"/>
      <c r="V1926" s="36"/>
      <c r="W1926" s="36"/>
      <c r="X1926" s="36"/>
    </row>
    <row r="1927" spans="1:24" x14ac:dyDescent="0.2">
      <c r="A1927" s="36"/>
      <c r="B1927" s="36"/>
      <c r="C1927" s="36"/>
      <c r="D1927" s="36"/>
      <c r="E1927" s="36"/>
      <c r="F1927" s="36"/>
      <c r="G1927" s="36"/>
      <c r="H1927" s="36"/>
      <c r="I1927" s="36"/>
      <c r="J1927" s="36"/>
      <c r="K1927" s="36"/>
      <c r="L1927" s="36"/>
      <c r="M1927" s="36"/>
      <c r="N1927" s="36"/>
      <c r="O1927" s="36"/>
      <c r="P1927" s="36"/>
      <c r="Q1927" s="36"/>
      <c r="R1927" s="36"/>
      <c r="S1927" s="36"/>
      <c r="T1927" s="36"/>
      <c r="U1927" s="36"/>
      <c r="V1927" s="36"/>
      <c r="W1927" s="36"/>
      <c r="X1927" s="36"/>
    </row>
    <row r="1928" spans="1:24" x14ac:dyDescent="0.2">
      <c r="A1928" s="36"/>
      <c r="B1928" s="36"/>
      <c r="C1928" s="36"/>
      <c r="D1928" s="36"/>
      <c r="E1928" s="36"/>
      <c r="F1928" s="36"/>
      <c r="G1928" s="36"/>
      <c r="H1928" s="36"/>
      <c r="I1928" s="36"/>
      <c r="J1928" s="36"/>
      <c r="K1928" s="36"/>
      <c r="L1928" s="36"/>
      <c r="M1928" s="36"/>
      <c r="N1928" s="36"/>
      <c r="O1928" s="36"/>
      <c r="P1928" s="36"/>
      <c r="Q1928" s="36"/>
      <c r="R1928" s="36"/>
      <c r="S1928" s="36"/>
      <c r="T1928" s="36"/>
      <c r="U1928" s="36"/>
      <c r="V1928" s="36"/>
      <c r="W1928" s="36"/>
      <c r="X1928" s="36"/>
    </row>
    <row r="1929" spans="1:24" x14ac:dyDescent="0.2">
      <c r="A1929" s="36"/>
      <c r="B1929" s="36"/>
      <c r="C1929" s="36"/>
      <c r="D1929" s="36"/>
      <c r="E1929" s="36"/>
      <c r="F1929" s="36"/>
      <c r="G1929" s="36"/>
      <c r="H1929" s="36"/>
      <c r="I1929" s="36"/>
      <c r="J1929" s="36"/>
      <c r="K1929" s="36"/>
      <c r="L1929" s="36"/>
      <c r="M1929" s="36"/>
      <c r="N1929" s="36"/>
      <c r="O1929" s="36"/>
      <c r="P1929" s="36"/>
      <c r="Q1929" s="36"/>
      <c r="R1929" s="36"/>
      <c r="S1929" s="36"/>
      <c r="T1929" s="36"/>
      <c r="U1929" s="36"/>
      <c r="V1929" s="36"/>
      <c r="W1929" s="36"/>
      <c r="X1929" s="36"/>
    </row>
    <row r="1930" spans="1:24" x14ac:dyDescent="0.2">
      <c r="A1930" s="36"/>
      <c r="B1930" s="36"/>
      <c r="C1930" s="36"/>
      <c r="D1930" s="36"/>
      <c r="E1930" s="36"/>
      <c r="F1930" s="36"/>
      <c r="G1930" s="36"/>
      <c r="H1930" s="36"/>
      <c r="I1930" s="36"/>
      <c r="J1930" s="36"/>
      <c r="K1930" s="36"/>
      <c r="L1930" s="36"/>
      <c r="M1930" s="36"/>
      <c r="N1930" s="36"/>
      <c r="O1930" s="36"/>
      <c r="P1930" s="36"/>
      <c r="Q1930" s="36"/>
      <c r="R1930" s="36"/>
      <c r="S1930" s="36"/>
      <c r="T1930" s="36"/>
      <c r="U1930" s="36"/>
      <c r="V1930" s="36"/>
      <c r="W1930" s="36"/>
      <c r="X1930" s="36"/>
    </row>
    <row r="1931" spans="1:24" x14ac:dyDescent="0.2">
      <c r="A1931" s="36"/>
      <c r="B1931" s="36"/>
      <c r="C1931" s="36"/>
      <c r="D1931" s="36"/>
      <c r="E1931" s="36"/>
      <c r="F1931" s="36"/>
      <c r="G1931" s="36"/>
      <c r="H1931" s="36"/>
      <c r="I1931" s="36"/>
      <c r="J1931" s="36"/>
      <c r="K1931" s="36"/>
      <c r="L1931" s="36"/>
      <c r="M1931" s="36"/>
      <c r="N1931" s="36"/>
      <c r="O1931" s="36"/>
      <c r="P1931" s="36"/>
      <c r="Q1931" s="36"/>
      <c r="R1931" s="36"/>
      <c r="S1931" s="36"/>
      <c r="T1931" s="36"/>
      <c r="U1931" s="36"/>
      <c r="V1931" s="36"/>
      <c r="W1931" s="36"/>
      <c r="X1931" s="36"/>
    </row>
    <row r="1932" spans="1:24" x14ac:dyDescent="0.2">
      <c r="A1932" s="36"/>
      <c r="B1932" s="36"/>
      <c r="C1932" s="36"/>
      <c r="D1932" s="36"/>
      <c r="E1932" s="36"/>
      <c r="F1932" s="36"/>
      <c r="G1932" s="36"/>
      <c r="H1932" s="36"/>
      <c r="I1932" s="36"/>
      <c r="J1932" s="36"/>
      <c r="K1932" s="36"/>
      <c r="L1932" s="36"/>
      <c r="M1932" s="36"/>
      <c r="N1932" s="36"/>
      <c r="O1932" s="36"/>
      <c r="P1932" s="36"/>
      <c r="Q1932" s="36"/>
      <c r="R1932" s="36"/>
      <c r="S1932" s="36"/>
      <c r="T1932" s="36"/>
      <c r="U1932" s="36"/>
      <c r="V1932" s="36"/>
      <c r="W1932" s="36"/>
      <c r="X1932" s="36"/>
    </row>
    <row r="1933" spans="1:24" x14ac:dyDescent="0.2">
      <c r="A1933" s="36"/>
      <c r="B1933" s="36"/>
      <c r="C1933" s="36"/>
      <c r="D1933" s="36"/>
      <c r="E1933" s="36"/>
      <c r="F1933" s="36"/>
      <c r="G1933" s="36"/>
      <c r="H1933" s="36"/>
      <c r="I1933" s="36"/>
      <c r="J1933" s="36"/>
      <c r="K1933" s="36"/>
      <c r="L1933" s="36"/>
      <c r="M1933" s="36"/>
      <c r="N1933" s="36"/>
      <c r="O1933" s="36"/>
      <c r="P1933" s="36"/>
      <c r="Q1933" s="36"/>
      <c r="R1933" s="36"/>
      <c r="S1933" s="36"/>
      <c r="T1933" s="36"/>
      <c r="U1933" s="36"/>
      <c r="V1933" s="36"/>
      <c r="W1933" s="36"/>
      <c r="X1933" s="36"/>
    </row>
    <row r="1934" spans="1:24" x14ac:dyDescent="0.2">
      <c r="A1934" s="36"/>
      <c r="B1934" s="36"/>
      <c r="C1934" s="36"/>
      <c r="D1934" s="36"/>
      <c r="E1934" s="36"/>
      <c r="F1934" s="36"/>
      <c r="G1934" s="36"/>
      <c r="H1934" s="36"/>
      <c r="I1934" s="36"/>
      <c r="J1934" s="36"/>
      <c r="K1934" s="36"/>
      <c r="L1934" s="36"/>
      <c r="M1934" s="36"/>
      <c r="N1934" s="36"/>
      <c r="O1934" s="36"/>
      <c r="P1934" s="36"/>
      <c r="Q1934" s="36"/>
      <c r="R1934" s="36"/>
      <c r="S1934" s="36"/>
      <c r="T1934" s="36"/>
      <c r="U1934" s="36"/>
      <c r="V1934" s="36"/>
      <c r="W1934" s="36"/>
      <c r="X1934" s="36"/>
    </row>
    <row r="1935" spans="1:24" x14ac:dyDescent="0.2">
      <c r="A1935" s="36"/>
      <c r="B1935" s="36"/>
      <c r="C1935" s="36"/>
      <c r="D1935" s="36"/>
      <c r="E1935" s="36"/>
      <c r="F1935" s="36"/>
      <c r="G1935" s="36"/>
      <c r="H1935" s="36"/>
      <c r="I1935" s="36"/>
      <c r="J1935" s="36"/>
      <c r="K1935" s="36"/>
      <c r="L1935" s="36"/>
      <c r="M1935" s="36"/>
      <c r="N1935" s="36"/>
      <c r="O1935" s="36"/>
      <c r="P1935" s="36"/>
      <c r="Q1935" s="36"/>
      <c r="R1935" s="36"/>
      <c r="S1935" s="36"/>
      <c r="T1935" s="36"/>
      <c r="U1935" s="36"/>
      <c r="V1935" s="36"/>
      <c r="W1935" s="36"/>
      <c r="X1935" s="36"/>
    </row>
    <row r="1936" spans="1:24" x14ac:dyDescent="0.2">
      <c r="A1936" s="36"/>
      <c r="B1936" s="36"/>
      <c r="C1936" s="36"/>
      <c r="D1936" s="36"/>
      <c r="E1936" s="36"/>
      <c r="F1936" s="36"/>
      <c r="G1936" s="36"/>
      <c r="H1936" s="36"/>
      <c r="I1936" s="36"/>
      <c r="J1936" s="36"/>
      <c r="K1936" s="36"/>
      <c r="L1936" s="36"/>
      <c r="M1936" s="36"/>
      <c r="N1936" s="36"/>
      <c r="O1936" s="36"/>
      <c r="P1936" s="36"/>
      <c r="Q1936" s="36"/>
      <c r="R1936" s="36"/>
      <c r="S1936" s="36"/>
      <c r="T1936" s="36"/>
      <c r="U1936" s="36"/>
      <c r="V1936" s="36"/>
      <c r="W1936" s="36"/>
      <c r="X1936" s="36"/>
    </row>
    <row r="1937" spans="1:24" x14ac:dyDescent="0.2">
      <c r="A1937" s="36"/>
      <c r="B1937" s="36"/>
      <c r="C1937" s="36"/>
      <c r="D1937" s="36"/>
      <c r="E1937" s="36"/>
      <c r="F1937" s="36"/>
      <c r="G1937" s="36"/>
      <c r="H1937" s="36"/>
      <c r="I1937" s="36"/>
      <c r="J1937" s="36"/>
      <c r="K1937" s="36"/>
      <c r="L1937" s="36"/>
      <c r="M1937" s="36"/>
      <c r="N1937" s="36"/>
      <c r="O1937" s="36"/>
      <c r="P1937" s="36"/>
      <c r="Q1937" s="36"/>
      <c r="R1937" s="36"/>
      <c r="S1937" s="36"/>
      <c r="T1937" s="36"/>
      <c r="U1937" s="36"/>
      <c r="V1937" s="36"/>
      <c r="W1937" s="36"/>
      <c r="X1937" s="36"/>
    </row>
    <row r="1938" spans="1:24" x14ac:dyDescent="0.2">
      <c r="A1938" s="36"/>
      <c r="B1938" s="36"/>
      <c r="C1938" s="36"/>
      <c r="D1938" s="36"/>
      <c r="E1938" s="36"/>
      <c r="F1938" s="36"/>
      <c r="G1938" s="36"/>
      <c r="H1938" s="36"/>
      <c r="I1938" s="36"/>
      <c r="J1938" s="36"/>
      <c r="K1938" s="36"/>
      <c r="L1938" s="36"/>
      <c r="M1938" s="36"/>
      <c r="N1938" s="36"/>
      <c r="O1938" s="36"/>
      <c r="P1938" s="36"/>
      <c r="Q1938" s="36"/>
      <c r="R1938" s="36"/>
      <c r="S1938" s="36"/>
      <c r="T1938" s="36"/>
      <c r="U1938" s="36"/>
      <c r="V1938" s="36"/>
      <c r="W1938" s="36"/>
      <c r="X1938" s="36"/>
    </row>
    <row r="1939" spans="1:24" x14ac:dyDescent="0.2">
      <c r="A1939" s="36"/>
      <c r="B1939" s="36"/>
      <c r="C1939" s="36"/>
      <c r="D1939" s="36"/>
      <c r="E1939" s="36"/>
      <c r="F1939" s="36"/>
      <c r="G1939" s="36"/>
      <c r="H1939" s="36"/>
      <c r="I1939" s="36"/>
      <c r="J1939" s="36"/>
      <c r="K1939" s="36"/>
      <c r="L1939" s="36"/>
      <c r="M1939" s="36"/>
      <c r="N1939" s="36"/>
      <c r="O1939" s="36"/>
      <c r="P1939" s="36"/>
      <c r="Q1939" s="36"/>
      <c r="R1939" s="36"/>
      <c r="S1939" s="36"/>
      <c r="T1939" s="36"/>
      <c r="U1939" s="36"/>
      <c r="V1939" s="36"/>
      <c r="W1939" s="36"/>
      <c r="X1939" s="36"/>
    </row>
    <row r="1940" spans="1:24" x14ac:dyDescent="0.2">
      <c r="A1940" s="36"/>
      <c r="B1940" s="36"/>
      <c r="C1940" s="36"/>
      <c r="D1940" s="36"/>
      <c r="E1940" s="36"/>
      <c r="F1940" s="36"/>
      <c r="G1940" s="36"/>
      <c r="H1940" s="36"/>
      <c r="I1940" s="36"/>
      <c r="J1940" s="36"/>
      <c r="K1940" s="36"/>
      <c r="L1940" s="36"/>
      <c r="M1940" s="36"/>
      <c r="N1940" s="36"/>
      <c r="O1940" s="36"/>
      <c r="P1940" s="36"/>
      <c r="Q1940" s="36"/>
      <c r="R1940" s="36"/>
      <c r="S1940" s="36"/>
      <c r="T1940" s="36"/>
      <c r="U1940" s="36"/>
      <c r="V1940" s="36"/>
      <c r="W1940" s="36"/>
      <c r="X1940" s="36"/>
    </row>
    <row r="1941" spans="1:24" x14ac:dyDescent="0.2">
      <c r="A1941" s="36"/>
      <c r="B1941" s="36"/>
      <c r="C1941" s="36"/>
      <c r="D1941" s="36"/>
      <c r="E1941" s="36"/>
      <c r="F1941" s="36"/>
      <c r="G1941" s="36"/>
      <c r="H1941" s="36"/>
      <c r="I1941" s="36"/>
      <c r="J1941" s="36"/>
      <c r="K1941" s="36"/>
      <c r="L1941" s="36"/>
      <c r="M1941" s="36"/>
      <c r="N1941" s="36"/>
      <c r="O1941" s="36"/>
      <c r="P1941" s="36"/>
      <c r="Q1941" s="36"/>
      <c r="R1941" s="36"/>
      <c r="S1941" s="36"/>
      <c r="T1941" s="36"/>
      <c r="U1941" s="36"/>
      <c r="V1941" s="36"/>
      <c r="W1941" s="36"/>
      <c r="X1941" s="36"/>
    </row>
    <row r="1942" spans="1:24" x14ac:dyDescent="0.2">
      <c r="A1942" s="36"/>
      <c r="B1942" s="36"/>
      <c r="C1942" s="36"/>
      <c r="D1942" s="36"/>
      <c r="E1942" s="36"/>
      <c r="F1942" s="36"/>
      <c r="G1942" s="36"/>
      <c r="H1942" s="36"/>
      <c r="I1942" s="36"/>
      <c r="J1942" s="36"/>
      <c r="K1942" s="36"/>
      <c r="L1942" s="36"/>
      <c r="M1942" s="36"/>
      <c r="N1942" s="36"/>
      <c r="O1942" s="36"/>
      <c r="P1942" s="36"/>
      <c r="Q1942" s="36"/>
      <c r="R1942" s="36"/>
      <c r="S1942" s="36"/>
      <c r="T1942" s="36"/>
      <c r="U1942" s="36"/>
      <c r="V1942" s="36"/>
      <c r="W1942" s="36"/>
      <c r="X1942" s="36"/>
    </row>
    <row r="1943" spans="1:24" x14ac:dyDescent="0.2">
      <c r="A1943" s="36"/>
      <c r="B1943" s="36"/>
      <c r="C1943" s="36"/>
      <c r="D1943" s="36"/>
      <c r="E1943" s="36"/>
      <c r="F1943" s="36"/>
      <c r="G1943" s="36"/>
      <c r="H1943" s="36"/>
      <c r="I1943" s="36"/>
      <c r="J1943" s="36"/>
      <c r="K1943" s="36"/>
      <c r="L1943" s="36"/>
      <c r="M1943" s="36"/>
      <c r="N1943" s="36"/>
      <c r="O1943" s="36"/>
      <c r="P1943" s="36"/>
      <c r="Q1943" s="36"/>
      <c r="R1943" s="36"/>
      <c r="S1943" s="36"/>
      <c r="T1943" s="36"/>
      <c r="U1943" s="36"/>
      <c r="V1943" s="36"/>
      <c r="W1943" s="36"/>
      <c r="X1943" s="36"/>
    </row>
    <row r="1944" spans="1:24" x14ac:dyDescent="0.2">
      <c r="A1944" s="36"/>
      <c r="B1944" s="36"/>
      <c r="C1944" s="36"/>
      <c r="D1944" s="36"/>
      <c r="E1944" s="36"/>
      <c r="F1944" s="36"/>
      <c r="G1944" s="36"/>
      <c r="H1944" s="36"/>
      <c r="I1944" s="36"/>
      <c r="J1944" s="36"/>
      <c r="K1944" s="36"/>
      <c r="L1944" s="36"/>
      <c r="M1944" s="36"/>
      <c r="N1944" s="36"/>
      <c r="O1944" s="36"/>
      <c r="P1944" s="36"/>
      <c r="Q1944" s="36"/>
      <c r="R1944" s="36"/>
      <c r="S1944" s="36"/>
      <c r="T1944" s="36"/>
      <c r="U1944" s="36"/>
      <c r="V1944" s="36"/>
      <c r="W1944" s="36"/>
      <c r="X1944" s="36"/>
    </row>
    <row r="1945" spans="1:24" x14ac:dyDescent="0.2">
      <c r="A1945" s="36"/>
      <c r="B1945" s="36"/>
      <c r="C1945" s="36"/>
      <c r="D1945" s="36"/>
      <c r="E1945" s="36"/>
      <c r="F1945" s="36"/>
      <c r="G1945" s="36"/>
      <c r="H1945" s="36"/>
      <c r="I1945" s="36"/>
      <c r="J1945" s="36"/>
      <c r="K1945" s="36"/>
      <c r="L1945" s="36"/>
      <c r="M1945" s="36"/>
      <c r="N1945" s="36"/>
      <c r="O1945" s="36"/>
      <c r="P1945" s="36"/>
      <c r="Q1945" s="36"/>
      <c r="R1945" s="36"/>
      <c r="S1945" s="36"/>
      <c r="T1945" s="36"/>
      <c r="U1945" s="36"/>
      <c r="V1945" s="36"/>
      <c r="W1945" s="36"/>
      <c r="X1945" s="36"/>
    </row>
    <row r="1946" spans="1:24" x14ac:dyDescent="0.2">
      <c r="A1946" s="36"/>
      <c r="B1946" s="36"/>
      <c r="C1946" s="36"/>
      <c r="D1946" s="36"/>
      <c r="E1946" s="36"/>
      <c r="F1946" s="36"/>
      <c r="G1946" s="36"/>
      <c r="H1946" s="36"/>
      <c r="I1946" s="36"/>
      <c r="J1946" s="36"/>
      <c r="K1946" s="36"/>
      <c r="L1946" s="36"/>
      <c r="M1946" s="36"/>
      <c r="N1946" s="36"/>
      <c r="O1946" s="36"/>
      <c r="P1946" s="36"/>
      <c r="Q1946" s="36"/>
      <c r="R1946" s="36"/>
      <c r="S1946" s="36"/>
      <c r="T1946" s="36"/>
      <c r="U1946" s="36"/>
      <c r="V1946" s="36"/>
      <c r="W1946" s="36"/>
      <c r="X1946" s="36"/>
    </row>
    <row r="1947" spans="1:24" x14ac:dyDescent="0.2">
      <c r="A1947" s="36"/>
      <c r="B1947" s="36"/>
      <c r="C1947" s="36"/>
      <c r="D1947" s="36"/>
      <c r="E1947" s="36"/>
      <c r="F1947" s="36"/>
      <c r="G1947" s="36"/>
      <c r="H1947" s="36"/>
      <c r="I1947" s="36"/>
      <c r="J1947" s="36"/>
      <c r="K1947" s="36"/>
      <c r="L1947" s="36"/>
      <c r="M1947" s="36"/>
      <c r="N1947" s="36"/>
      <c r="O1947" s="36"/>
      <c r="P1947" s="36"/>
      <c r="Q1947" s="36"/>
      <c r="R1947" s="36"/>
      <c r="S1947" s="36"/>
      <c r="T1947" s="36"/>
      <c r="U1947" s="36"/>
      <c r="V1947" s="36"/>
      <c r="W1947" s="36"/>
      <c r="X1947" s="36"/>
    </row>
    <row r="1948" spans="1:24" x14ac:dyDescent="0.2">
      <c r="A1948" s="36"/>
      <c r="B1948" s="36"/>
      <c r="C1948" s="36"/>
      <c r="D1948" s="36"/>
      <c r="E1948" s="36"/>
      <c r="F1948" s="36"/>
      <c r="G1948" s="36"/>
      <c r="H1948" s="36"/>
      <c r="I1948" s="36"/>
      <c r="J1948" s="36"/>
      <c r="K1948" s="36"/>
      <c r="L1948" s="36"/>
      <c r="M1948" s="36"/>
      <c r="N1948" s="36"/>
      <c r="O1948" s="36"/>
      <c r="P1948" s="36"/>
      <c r="Q1948" s="36"/>
      <c r="R1948" s="36"/>
      <c r="S1948" s="36"/>
      <c r="T1948" s="36"/>
      <c r="U1948" s="36"/>
      <c r="V1948" s="36"/>
      <c r="W1948" s="36"/>
      <c r="X1948" s="36"/>
    </row>
    <row r="1949" spans="1:24" x14ac:dyDescent="0.2">
      <c r="A1949" s="36"/>
      <c r="B1949" s="36"/>
      <c r="C1949" s="36"/>
      <c r="D1949" s="36"/>
      <c r="E1949" s="36"/>
      <c r="F1949" s="36"/>
      <c r="G1949" s="36"/>
      <c r="H1949" s="36"/>
      <c r="I1949" s="36"/>
      <c r="J1949" s="36"/>
      <c r="K1949" s="36"/>
      <c r="L1949" s="36"/>
      <c r="M1949" s="36"/>
      <c r="N1949" s="36"/>
      <c r="O1949" s="36"/>
      <c r="P1949" s="36"/>
      <c r="Q1949" s="36"/>
      <c r="R1949" s="36"/>
      <c r="S1949" s="36"/>
      <c r="T1949" s="36"/>
      <c r="U1949" s="36"/>
      <c r="V1949" s="36"/>
      <c r="W1949" s="36"/>
      <c r="X1949" s="36"/>
    </row>
    <row r="1950" spans="1:24" x14ac:dyDescent="0.2">
      <c r="A1950" s="36"/>
      <c r="B1950" s="36"/>
      <c r="C1950" s="36"/>
      <c r="D1950" s="36"/>
      <c r="E1950" s="36"/>
      <c r="F1950" s="36"/>
      <c r="G1950" s="36"/>
      <c r="H1950" s="36"/>
      <c r="I1950" s="36"/>
      <c r="J1950" s="36"/>
      <c r="K1950" s="36"/>
      <c r="L1950" s="36"/>
      <c r="M1950" s="36"/>
      <c r="N1950" s="36"/>
      <c r="O1950" s="36"/>
      <c r="P1950" s="36"/>
      <c r="Q1950" s="36"/>
      <c r="R1950" s="36"/>
      <c r="S1950" s="36"/>
      <c r="T1950" s="36"/>
      <c r="U1950" s="36"/>
      <c r="V1950" s="36"/>
      <c r="W1950" s="36"/>
      <c r="X1950" s="36"/>
    </row>
    <row r="1951" spans="1:24" x14ac:dyDescent="0.2">
      <c r="A1951" s="36"/>
      <c r="B1951" s="36"/>
      <c r="C1951" s="36"/>
      <c r="D1951" s="36"/>
      <c r="E1951" s="36"/>
      <c r="F1951" s="36"/>
      <c r="G1951" s="36"/>
      <c r="H1951" s="36"/>
      <c r="I1951" s="36"/>
      <c r="J1951" s="36"/>
      <c r="K1951" s="36"/>
      <c r="L1951" s="36"/>
      <c r="M1951" s="36"/>
      <c r="N1951" s="36"/>
      <c r="O1951" s="36"/>
      <c r="P1951" s="36"/>
      <c r="Q1951" s="36"/>
      <c r="R1951" s="36"/>
      <c r="S1951" s="36"/>
      <c r="T1951" s="36"/>
      <c r="U1951" s="36"/>
      <c r="V1951" s="36"/>
      <c r="W1951" s="36"/>
      <c r="X1951" s="36"/>
    </row>
    <row r="1952" spans="1:24" x14ac:dyDescent="0.2">
      <c r="A1952" s="36"/>
      <c r="B1952" s="36"/>
      <c r="C1952" s="36"/>
      <c r="D1952" s="36"/>
      <c r="E1952" s="36"/>
      <c r="F1952" s="36"/>
      <c r="G1952" s="36"/>
      <c r="H1952" s="36"/>
      <c r="I1952" s="36"/>
      <c r="J1952" s="36"/>
      <c r="K1952" s="36"/>
      <c r="L1952" s="36"/>
      <c r="M1952" s="36"/>
      <c r="N1952" s="36"/>
      <c r="O1952" s="36"/>
      <c r="P1952" s="36"/>
      <c r="Q1952" s="36"/>
      <c r="R1952" s="36"/>
      <c r="S1952" s="36"/>
      <c r="T1952" s="36"/>
      <c r="U1952" s="36"/>
      <c r="V1952" s="36"/>
      <c r="W1952" s="36"/>
      <c r="X1952" s="36"/>
    </row>
    <row r="1953" spans="1:24" x14ac:dyDescent="0.2">
      <c r="A1953" s="36"/>
      <c r="B1953" s="36"/>
      <c r="C1953" s="36"/>
      <c r="D1953" s="36"/>
      <c r="E1953" s="36"/>
      <c r="F1953" s="36"/>
      <c r="G1953" s="36"/>
      <c r="H1953" s="36"/>
      <c r="I1953" s="36"/>
      <c r="J1953" s="36"/>
      <c r="K1953" s="36"/>
      <c r="L1953" s="36"/>
      <c r="M1953" s="36"/>
      <c r="N1953" s="36"/>
      <c r="O1953" s="36"/>
      <c r="P1953" s="36"/>
      <c r="Q1953" s="36"/>
      <c r="R1953" s="36"/>
      <c r="S1953" s="36"/>
      <c r="T1953" s="36"/>
      <c r="U1953" s="36"/>
      <c r="V1953" s="36"/>
      <c r="W1953" s="36"/>
      <c r="X1953" s="36"/>
    </row>
    <row r="1954" spans="1:24" x14ac:dyDescent="0.2">
      <c r="A1954" s="36"/>
      <c r="B1954" s="36"/>
      <c r="C1954" s="36"/>
      <c r="D1954" s="36"/>
      <c r="E1954" s="36"/>
      <c r="F1954" s="36"/>
      <c r="G1954" s="36"/>
      <c r="H1954" s="36"/>
      <c r="I1954" s="36"/>
      <c r="J1954" s="36"/>
      <c r="K1954" s="36"/>
      <c r="L1954" s="36"/>
      <c r="M1954" s="36"/>
      <c r="N1954" s="36"/>
      <c r="O1954" s="36"/>
      <c r="P1954" s="36"/>
      <c r="Q1954" s="36"/>
      <c r="R1954" s="36"/>
      <c r="S1954" s="36"/>
      <c r="T1954" s="36"/>
      <c r="U1954" s="36"/>
      <c r="V1954" s="36"/>
      <c r="W1954" s="36"/>
      <c r="X1954" s="36"/>
    </row>
    <row r="1955" spans="1:24" x14ac:dyDescent="0.2">
      <c r="A1955" s="36"/>
      <c r="B1955" s="36"/>
      <c r="C1955" s="36"/>
      <c r="D1955" s="36"/>
      <c r="E1955" s="36"/>
      <c r="F1955" s="36"/>
      <c r="G1955" s="36"/>
      <c r="H1955" s="36"/>
      <c r="I1955" s="36"/>
      <c r="J1955" s="36"/>
      <c r="K1955" s="36"/>
      <c r="L1955" s="36"/>
      <c r="M1955" s="36"/>
      <c r="N1955" s="36"/>
      <c r="O1955" s="36"/>
      <c r="P1955" s="36"/>
      <c r="Q1955" s="36"/>
      <c r="R1955" s="36"/>
      <c r="S1955" s="36"/>
      <c r="T1955" s="36"/>
      <c r="U1955" s="36"/>
      <c r="V1955" s="36"/>
      <c r="W1955" s="36"/>
      <c r="X1955" s="36"/>
    </row>
    <row r="1956" spans="1:24" x14ac:dyDescent="0.2">
      <c r="A1956" s="36"/>
      <c r="B1956" s="36"/>
      <c r="C1956" s="36"/>
      <c r="D1956" s="36"/>
      <c r="E1956" s="36"/>
      <c r="F1956" s="36"/>
      <c r="G1956" s="36"/>
      <c r="H1956" s="36"/>
      <c r="I1956" s="36"/>
      <c r="J1956" s="36"/>
      <c r="K1956" s="36"/>
      <c r="L1956" s="36"/>
      <c r="M1956" s="36"/>
      <c r="N1956" s="36"/>
      <c r="O1956" s="36"/>
      <c r="P1956" s="36"/>
      <c r="Q1956" s="36"/>
      <c r="R1956" s="36"/>
      <c r="S1956" s="36"/>
      <c r="T1956" s="36"/>
      <c r="U1956" s="36"/>
      <c r="V1956" s="36"/>
      <c r="W1956" s="36"/>
      <c r="X1956" s="36"/>
    </row>
    <row r="1957" spans="1:24" x14ac:dyDescent="0.2">
      <c r="A1957" s="36"/>
      <c r="B1957" s="36"/>
      <c r="C1957" s="36"/>
      <c r="D1957" s="36"/>
      <c r="E1957" s="36"/>
      <c r="F1957" s="36"/>
      <c r="G1957" s="36"/>
      <c r="H1957" s="36"/>
      <c r="I1957" s="36"/>
      <c r="J1957" s="36"/>
      <c r="K1957" s="36"/>
      <c r="L1957" s="36"/>
      <c r="M1957" s="36"/>
      <c r="N1957" s="36"/>
      <c r="O1957" s="36"/>
      <c r="P1957" s="36"/>
      <c r="Q1957" s="36"/>
      <c r="R1957" s="36"/>
      <c r="S1957" s="36"/>
      <c r="T1957" s="36"/>
      <c r="U1957" s="36"/>
      <c r="V1957" s="36"/>
      <c r="W1957" s="36"/>
      <c r="X1957" s="36"/>
    </row>
    <row r="1958" spans="1:24" x14ac:dyDescent="0.2">
      <c r="A1958" s="36"/>
      <c r="B1958" s="36"/>
      <c r="C1958" s="36"/>
      <c r="D1958" s="36"/>
      <c r="E1958" s="36"/>
      <c r="F1958" s="36"/>
      <c r="G1958" s="36"/>
      <c r="H1958" s="36"/>
      <c r="I1958" s="36"/>
      <c r="J1958" s="36"/>
      <c r="K1958" s="36"/>
      <c r="L1958" s="36"/>
      <c r="M1958" s="36"/>
      <c r="N1958" s="36"/>
      <c r="O1958" s="36"/>
      <c r="P1958" s="36"/>
      <c r="Q1958" s="36"/>
      <c r="R1958" s="36"/>
      <c r="S1958" s="36"/>
      <c r="T1958" s="36"/>
      <c r="U1958" s="36"/>
      <c r="V1958" s="36"/>
      <c r="W1958" s="36"/>
      <c r="X1958" s="36"/>
    </row>
    <row r="1959" spans="1:24" x14ac:dyDescent="0.2">
      <c r="A1959" s="36"/>
      <c r="B1959" s="36"/>
      <c r="C1959" s="36"/>
      <c r="D1959" s="36"/>
      <c r="E1959" s="36"/>
      <c r="F1959" s="36"/>
      <c r="G1959" s="36"/>
      <c r="H1959" s="36"/>
      <c r="I1959" s="36"/>
      <c r="J1959" s="36"/>
      <c r="K1959" s="36"/>
      <c r="L1959" s="36"/>
      <c r="M1959" s="36"/>
      <c r="N1959" s="36"/>
      <c r="O1959" s="36"/>
      <c r="P1959" s="36"/>
      <c r="Q1959" s="36"/>
      <c r="R1959" s="36"/>
      <c r="S1959" s="36"/>
      <c r="T1959" s="36"/>
      <c r="U1959" s="36"/>
      <c r="V1959" s="36"/>
      <c r="W1959" s="36"/>
      <c r="X1959" s="36"/>
    </row>
    <row r="1960" spans="1:24" x14ac:dyDescent="0.2">
      <c r="A1960" s="36"/>
      <c r="B1960" s="36"/>
      <c r="C1960" s="36"/>
      <c r="D1960" s="36"/>
      <c r="E1960" s="36"/>
      <c r="F1960" s="36"/>
      <c r="G1960" s="36"/>
      <c r="H1960" s="36"/>
      <c r="I1960" s="36"/>
      <c r="J1960" s="36"/>
      <c r="K1960" s="36"/>
      <c r="L1960" s="36"/>
      <c r="M1960" s="36"/>
      <c r="N1960" s="36"/>
      <c r="O1960" s="36"/>
      <c r="P1960" s="36"/>
      <c r="Q1960" s="36"/>
      <c r="R1960" s="36"/>
      <c r="S1960" s="36"/>
      <c r="T1960" s="36"/>
      <c r="U1960" s="36"/>
      <c r="V1960" s="36"/>
      <c r="W1960" s="36"/>
      <c r="X1960" s="36"/>
    </row>
    <row r="1961" spans="1:24" x14ac:dyDescent="0.2">
      <c r="A1961" s="36"/>
      <c r="B1961" s="36"/>
      <c r="C1961" s="36"/>
      <c r="D1961" s="36"/>
      <c r="E1961" s="36"/>
      <c r="F1961" s="36"/>
      <c r="G1961" s="36"/>
      <c r="H1961" s="36"/>
      <c r="I1961" s="36"/>
      <c r="J1961" s="36"/>
      <c r="K1961" s="36"/>
      <c r="L1961" s="36"/>
      <c r="M1961" s="36"/>
      <c r="N1961" s="36"/>
      <c r="O1961" s="36"/>
      <c r="P1961" s="36"/>
      <c r="Q1961" s="36"/>
      <c r="R1961" s="36"/>
      <c r="S1961" s="36"/>
      <c r="T1961" s="36"/>
      <c r="U1961" s="36"/>
      <c r="V1961" s="36"/>
      <c r="W1961" s="36"/>
      <c r="X1961" s="36"/>
    </row>
    <row r="1962" spans="1:24" x14ac:dyDescent="0.2">
      <c r="A1962" s="36"/>
      <c r="B1962" s="36"/>
      <c r="C1962" s="36"/>
      <c r="D1962" s="36"/>
      <c r="E1962" s="36"/>
      <c r="F1962" s="36"/>
      <c r="G1962" s="36"/>
      <c r="H1962" s="36"/>
      <c r="I1962" s="36"/>
      <c r="J1962" s="36"/>
      <c r="K1962" s="36"/>
      <c r="L1962" s="36"/>
      <c r="M1962" s="36"/>
      <c r="N1962" s="36"/>
      <c r="O1962" s="36"/>
      <c r="P1962" s="36"/>
      <c r="Q1962" s="36"/>
      <c r="R1962" s="36"/>
      <c r="S1962" s="36"/>
      <c r="T1962" s="36"/>
      <c r="U1962" s="36"/>
      <c r="V1962" s="36"/>
      <c r="W1962" s="36"/>
      <c r="X1962" s="36"/>
    </row>
    <row r="1963" spans="1:24" x14ac:dyDescent="0.2">
      <c r="A1963" s="36"/>
      <c r="B1963" s="36"/>
      <c r="C1963" s="36"/>
      <c r="D1963" s="36"/>
      <c r="E1963" s="36"/>
      <c r="F1963" s="36"/>
      <c r="G1963" s="36"/>
      <c r="H1963" s="36"/>
      <c r="I1963" s="36"/>
      <c r="J1963" s="36"/>
      <c r="K1963" s="36"/>
      <c r="L1963" s="36"/>
      <c r="M1963" s="36"/>
      <c r="N1963" s="36"/>
      <c r="O1963" s="36"/>
      <c r="P1963" s="36"/>
      <c r="Q1963" s="36"/>
      <c r="R1963" s="36"/>
      <c r="S1963" s="36"/>
      <c r="T1963" s="36"/>
      <c r="U1963" s="36"/>
      <c r="V1963" s="36"/>
      <c r="W1963" s="36"/>
      <c r="X1963" s="36"/>
    </row>
    <row r="1964" spans="1:24" x14ac:dyDescent="0.2">
      <c r="A1964" s="36"/>
      <c r="B1964" s="36"/>
      <c r="C1964" s="36"/>
      <c r="D1964" s="36"/>
      <c r="E1964" s="36"/>
      <c r="F1964" s="36"/>
      <c r="G1964" s="36"/>
      <c r="H1964" s="36"/>
      <c r="I1964" s="36"/>
      <c r="J1964" s="36"/>
      <c r="K1964" s="36"/>
      <c r="L1964" s="36"/>
      <c r="M1964" s="36"/>
      <c r="N1964" s="36"/>
      <c r="O1964" s="36"/>
      <c r="P1964" s="36"/>
      <c r="Q1964" s="36"/>
      <c r="R1964" s="36"/>
      <c r="S1964" s="36"/>
      <c r="T1964" s="36"/>
      <c r="U1964" s="36"/>
      <c r="V1964" s="36"/>
      <c r="W1964" s="36"/>
      <c r="X1964" s="36"/>
    </row>
    <row r="1965" spans="1:24" x14ac:dyDescent="0.2">
      <c r="A1965" s="36"/>
      <c r="B1965" s="36"/>
      <c r="C1965" s="36"/>
      <c r="D1965" s="36"/>
      <c r="E1965" s="36"/>
      <c r="F1965" s="36"/>
      <c r="G1965" s="36"/>
      <c r="H1965" s="36"/>
      <c r="I1965" s="36"/>
      <c r="J1965" s="36"/>
      <c r="K1965" s="36"/>
      <c r="L1965" s="36"/>
      <c r="M1965" s="36"/>
      <c r="N1965" s="36"/>
      <c r="O1965" s="36"/>
      <c r="P1965" s="36"/>
      <c r="Q1965" s="36"/>
      <c r="R1965" s="36"/>
      <c r="S1965" s="36"/>
      <c r="T1965" s="36"/>
      <c r="U1965" s="36"/>
      <c r="V1965" s="36"/>
      <c r="W1965" s="36"/>
      <c r="X1965" s="36"/>
    </row>
    <row r="1966" spans="1:24" x14ac:dyDescent="0.2">
      <c r="A1966" s="36"/>
      <c r="B1966" s="36"/>
      <c r="C1966" s="36"/>
      <c r="D1966" s="36"/>
      <c r="E1966" s="36"/>
      <c r="F1966" s="36"/>
      <c r="G1966" s="36"/>
      <c r="H1966" s="36"/>
      <c r="I1966" s="36"/>
      <c r="J1966" s="36"/>
      <c r="K1966" s="36"/>
      <c r="L1966" s="36"/>
      <c r="M1966" s="36"/>
      <c r="N1966" s="36"/>
      <c r="O1966" s="36"/>
      <c r="P1966" s="36"/>
      <c r="Q1966" s="36"/>
      <c r="R1966" s="36"/>
      <c r="S1966" s="36"/>
      <c r="T1966" s="36"/>
      <c r="U1966" s="36"/>
      <c r="V1966" s="36"/>
      <c r="W1966" s="36"/>
      <c r="X1966" s="36"/>
    </row>
    <row r="1967" spans="1:24" x14ac:dyDescent="0.2">
      <c r="A1967" s="36"/>
      <c r="B1967" s="36"/>
      <c r="C1967" s="36"/>
      <c r="D1967" s="36"/>
      <c r="E1967" s="36"/>
      <c r="F1967" s="36"/>
      <c r="G1967" s="36"/>
      <c r="H1967" s="36"/>
      <c r="I1967" s="36"/>
      <c r="J1967" s="36"/>
      <c r="K1967" s="36"/>
      <c r="L1967" s="36"/>
      <c r="M1967" s="36"/>
      <c r="N1967" s="36"/>
      <c r="O1967" s="36"/>
      <c r="P1967" s="36"/>
      <c r="Q1967" s="36"/>
      <c r="R1967" s="36"/>
      <c r="S1967" s="36"/>
      <c r="T1967" s="36"/>
      <c r="U1967" s="36"/>
      <c r="V1967" s="36"/>
      <c r="W1967" s="36"/>
      <c r="X1967" s="36"/>
    </row>
    <row r="1968" spans="1:24" x14ac:dyDescent="0.2">
      <c r="A1968" s="36"/>
      <c r="B1968" s="36"/>
      <c r="C1968" s="36"/>
      <c r="D1968" s="36"/>
      <c r="E1968" s="36"/>
      <c r="F1968" s="36"/>
      <c r="G1968" s="36"/>
      <c r="H1968" s="36"/>
      <c r="I1968" s="36"/>
      <c r="J1968" s="36"/>
      <c r="K1968" s="36"/>
      <c r="L1968" s="36"/>
      <c r="M1968" s="36"/>
      <c r="N1968" s="36"/>
      <c r="O1968" s="36"/>
      <c r="P1968" s="36"/>
      <c r="Q1968" s="36"/>
      <c r="R1968" s="36"/>
      <c r="S1968" s="36"/>
      <c r="T1968" s="36"/>
      <c r="U1968" s="36"/>
      <c r="V1968" s="36"/>
      <c r="W1968" s="36"/>
      <c r="X1968" s="36"/>
    </row>
    <row r="1969" spans="1:24" x14ac:dyDescent="0.2">
      <c r="A1969" s="36"/>
      <c r="B1969" s="36"/>
      <c r="C1969" s="36"/>
      <c r="D1969" s="36"/>
      <c r="E1969" s="36"/>
      <c r="F1969" s="36"/>
      <c r="G1969" s="36"/>
      <c r="H1969" s="36"/>
      <c r="I1969" s="36"/>
      <c r="J1969" s="36"/>
      <c r="K1969" s="36"/>
      <c r="L1969" s="36"/>
      <c r="M1969" s="36"/>
      <c r="N1969" s="36"/>
      <c r="O1969" s="36"/>
      <c r="P1969" s="36"/>
      <c r="Q1969" s="36"/>
      <c r="R1969" s="36"/>
      <c r="S1969" s="36"/>
      <c r="T1969" s="36"/>
      <c r="U1969" s="36"/>
      <c r="V1969" s="36"/>
      <c r="W1969" s="36"/>
      <c r="X1969" s="36"/>
    </row>
    <row r="1970" spans="1:24" x14ac:dyDescent="0.2">
      <c r="A1970" s="36"/>
      <c r="B1970" s="36"/>
      <c r="C1970" s="36"/>
      <c r="D1970" s="36"/>
      <c r="E1970" s="36"/>
      <c r="F1970" s="36"/>
      <c r="G1970" s="36"/>
      <c r="H1970" s="36"/>
      <c r="I1970" s="36"/>
      <c r="J1970" s="36"/>
      <c r="K1970" s="36"/>
      <c r="L1970" s="36"/>
      <c r="M1970" s="36"/>
      <c r="N1970" s="36"/>
      <c r="O1970" s="36"/>
      <c r="P1970" s="36"/>
      <c r="Q1970" s="36"/>
      <c r="R1970" s="36"/>
      <c r="S1970" s="36"/>
      <c r="T1970" s="36"/>
      <c r="U1970" s="36"/>
      <c r="V1970" s="36"/>
      <c r="W1970" s="36"/>
      <c r="X1970" s="36"/>
    </row>
    <row r="1971" spans="1:24" x14ac:dyDescent="0.2">
      <c r="A1971" s="36"/>
      <c r="B1971" s="36"/>
      <c r="C1971" s="36"/>
      <c r="D1971" s="36"/>
      <c r="E1971" s="36"/>
      <c r="F1971" s="36"/>
      <c r="G1971" s="36"/>
      <c r="H1971" s="36"/>
      <c r="I1971" s="36"/>
      <c r="J1971" s="36"/>
      <c r="K1971" s="36"/>
      <c r="L1971" s="36"/>
      <c r="M1971" s="36"/>
      <c r="N1971" s="36"/>
      <c r="O1971" s="36"/>
      <c r="P1971" s="36"/>
      <c r="Q1971" s="36"/>
      <c r="R1971" s="36"/>
      <c r="S1971" s="36"/>
      <c r="T1971" s="36"/>
      <c r="U1971" s="36"/>
      <c r="V1971" s="36"/>
      <c r="W1971" s="36"/>
      <c r="X1971" s="36"/>
    </row>
    <row r="1972" spans="1:24" x14ac:dyDescent="0.2">
      <c r="A1972" s="36"/>
      <c r="B1972" s="36"/>
      <c r="C1972" s="36"/>
      <c r="D1972" s="36"/>
      <c r="E1972" s="36"/>
      <c r="F1972" s="36"/>
      <c r="G1972" s="36"/>
      <c r="H1972" s="36"/>
      <c r="I1972" s="36"/>
      <c r="J1972" s="36"/>
      <c r="K1972" s="36"/>
      <c r="L1972" s="36"/>
      <c r="M1972" s="36"/>
      <c r="N1972" s="36"/>
      <c r="O1972" s="36"/>
      <c r="P1972" s="36"/>
      <c r="Q1972" s="36"/>
      <c r="R1972" s="36"/>
      <c r="S1972" s="36"/>
      <c r="T1972" s="36"/>
      <c r="U1972" s="36"/>
      <c r="V1972" s="36"/>
      <c r="W1972" s="36"/>
      <c r="X1972" s="36"/>
    </row>
    <row r="1973" spans="1:24" x14ac:dyDescent="0.2">
      <c r="A1973" s="36"/>
      <c r="B1973" s="36"/>
      <c r="C1973" s="36"/>
      <c r="D1973" s="36"/>
      <c r="E1973" s="36"/>
      <c r="F1973" s="36"/>
      <c r="G1973" s="36"/>
      <c r="H1973" s="36"/>
      <c r="I1973" s="36"/>
      <c r="J1973" s="36"/>
      <c r="K1973" s="36"/>
      <c r="L1973" s="36"/>
      <c r="M1973" s="36"/>
      <c r="N1973" s="36"/>
      <c r="O1973" s="36"/>
      <c r="P1973" s="36"/>
      <c r="Q1973" s="36"/>
      <c r="R1973" s="36"/>
      <c r="S1973" s="36"/>
      <c r="T1973" s="36"/>
      <c r="U1973" s="36"/>
      <c r="V1973" s="36"/>
      <c r="W1973" s="36"/>
      <c r="X1973" s="36"/>
    </row>
    <row r="1974" spans="1:24" x14ac:dyDescent="0.2">
      <c r="A1974" s="36"/>
      <c r="B1974" s="36"/>
      <c r="C1974" s="36"/>
      <c r="D1974" s="36"/>
      <c r="E1974" s="36"/>
      <c r="F1974" s="36"/>
      <c r="G1974" s="36"/>
      <c r="H1974" s="36"/>
      <c r="I1974" s="36"/>
      <c r="J1974" s="36"/>
      <c r="K1974" s="36"/>
      <c r="L1974" s="36"/>
      <c r="M1974" s="36"/>
      <c r="N1974" s="36"/>
      <c r="O1974" s="36"/>
      <c r="P1974" s="36"/>
      <c r="Q1974" s="36"/>
      <c r="R1974" s="36"/>
      <c r="S1974" s="36"/>
      <c r="T1974" s="36"/>
      <c r="U1974" s="36"/>
      <c r="V1974" s="36"/>
      <c r="W1974" s="36"/>
      <c r="X1974" s="36"/>
    </row>
    <row r="1975" spans="1:24" x14ac:dyDescent="0.2">
      <c r="A1975" s="36"/>
      <c r="B1975" s="36"/>
      <c r="C1975" s="36"/>
      <c r="D1975" s="36"/>
      <c r="E1975" s="36"/>
      <c r="F1975" s="36"/>
      <c r="G1975" s="36"/>
      <c r="H1975" s="36"/>
      <c r="I1975" s="36"/>
      <c r="J1975" s="36"/>
      <c r="K1975" s="36"/>
      <c r="L1975" s="36"/>
      <c r="M1975" s="36"/>
      <c r="N1975" s="36"/>
      <c r="O1975" s="36"/>
      <c r="P1975" s="36"/>
      <c r="Q1975" s="36"/>
      <c r="R1975" s="36"/>
      <c r="S1975" s="36"/>
      <c r="T1975" s="36"/>
      <c r="U1975" s="36"/>
      <c r="V1975" s="36"/>
      <c r="W1975" s="36"/>
      <c r="X1975" s="36"/>
    </row>
    <row r="1976" spans="1:24" x14ac:dyDescent="0.2">
      <c r="A1976" s="36"/>
      <c r="B1976" s="36"/>
      <c r="C1976" s="36"/>
      <c r="D1976" s="36"/>
      <c r="E1976" s="36"/>
      <c r="F1976" s="36"/>
      <c r="G1976" s="36"/>
      <c r="H1976" s="36"/>
      <c r="I1976" s="36"/>
      <c r="J1976" s="36"/>
      <c r="K1976" s="36"/>
      <c r="L1976" s="36"/>
      <c r="M1976" s="36"/>
      <c r="N1976" s="36"/>
      <c r="O1976" s="36"/>
      <c r="P1976" s="36"/>
      <c r="Q1976" s="36"/>
      <c r="R1976" s="36"/>
      <c r="S1976" s="36"/>
      <c r="T1976" s="36"/>
      <c r="U1976" s="36"/>
      <c r="V1976" s="36"/>
      <c r="W1976" s="36"/>
      <c r="X1976" s="36"/>
    </row>
    <row r="1977" spans="1:24" x14ac:dyDescent="0.2">
      <c r="A1977" s="36"/>
      <c r="B1977" s="36"/>
      <c r="C1977" s="36"/>
      <c r="D1977" s="36"/>
      <c r="E1977" s="36"/>
      <c r="F1977" s="36"/>
      <c r="G1977" s="36"/>
      <c r="H1977" s="36"/>
      <c r="I1977" s="36"/>
      <c r="J1977" s="36"/>
      <c r="K1977" s="36"/>
      <c r="L1977" s="36"/>
      <c r="M1977" s="36"/>
      <c r="N1977" s="36"/>
      <c r="O1977" s="36"/>
      <c r="P1977" s="36"/>
      <c r="Q1977" s="36"/>
      <c r="R1977" s="36"/>
      <c r="S1977" s="36"/>
      <c r="T1977" s="36"/>
      <c r="U1977" s="36"/>
      <c r="V1977" s="36"/>
      <c r="W1977" s="36"/>
      <c r="X1977" s="36"/>
    </row>
    <row r="1978" spans="1:24" x14ac:dyDescent="0.2">
      <c r="A1978" s="36"/>
      <c r="B1978" s="36"/>
      <c r="C1978" s="36"/>
      <c r="D1978" s="36"/>
      <c r="E1978" s="36"/>
      <c r="F1978" s="36"/>
      <c r="G1978" s="36"/>
      <c r="H1978" s="36"/>
      <c r="I1978" s="36"/>
      <c r="J1978" s="36"/>
      <c r="K1978" s="36"/>
      <c r="L1978" s="36"/>
      <c r="M1978" s="36"/>
      <c r="N1978" s="36"/>
      <c r="O1978" s="36"/>
      <c r="P1978" s="36"/>
      <c r="Q1978" s="36"/>
      <c r="R1978" s="36"/>
      <c r="S1978" s="36"/>
      <c r="T1978" s="36"/>
      <c r="U1978" s="36"/>
      <c r="V1978" s="36"/>
      <c r="W1978" s="36"/>
      <c r="X1978" s="36"/>
    </row>
    <row r="1979" spans="1:24" x14ac:dyDescent="0.2">
      <c r="A1979" s="36"/>
      <c r="B1979" s="36"/>
      <c r="C1979" s="36"/>
      <c r="D1979" s="36"/>
      <c r="E1979" s="36"/>
      <c r="F1979" s="36"/>
      <c r="G1979" s="36"/>
      <c r="H1979" s="36"/>
      <c r="I1979" s="36"/>
      <c r="J1979" s="36"/>
      <c r="K1979" s="36"/>
      <c r="L1979" s="36"/>
      <c r="M1979" s="36"/>
      <c r="N1979" s="36"/>
      <c r="O1979" s="36"/>
      <c r="P1979" s="36"/>
      <c r="Q1979" s="36"/>
      <c r="R1979" s="36"/>
      <c r="S1979" s="36"/>
      <c r="T1979" s="36"/>
      <c r="U1979" s="36"/>
      <c r="V1979" s="36"/>
      <c r="W1979" s="36"/>
      <c r="X1979" s="36"/>
    </row>
    <row r="1980" spans="1:24" x14ac:dyDescent="0.2">
      <c r="A1980" s="36"/>
      <c r="B1980" s="36"/>
      <c r="C1980" s="36"/>
      <c r="D1980" s="36"/>
      <c r="E1980" s="36"/>
      <c r="F1980" s="36"/>
      <c r="G1980" s="36"/>
      <c r="H1980" s="36"/>
      <c r="I1980" s="36"/>
      <c r="J1980" s="36"/>
      <c r="K1980" s="36"/>
      <c r="L1980" s="36"/>
      <c r="M1980" s="36"/>
      <c r="N1980" s="36"/>
      <c r="O1980" s="36"/>
      <c r="P1980" s="36"/>
      <c r="Q1980" s="36"/>
      <c r="R1980" s="36"/>
      <c r="S1980" s="36"/>
      <c r="T1980" s="36"/>
      <c r="U1980" s="36"/>
      <c r="V1980" s="36"/>
      <c r="W1980" s="36"/>
      <c r="X1980" s="36"/>
    </row>
    <row r="1981" spans="1:24" x14ac:dyDescent="0.2">
      <c r="A1981" s="36"/>
      <c r="B1981" s="36"/>
      <c r="C1981" s="36"/>
      <c r="D1981" s="36"/>
      <c r="E1981" s="36"/>
      <c r="F1981" s="36"/>
      <c r="G1981" s="36"/>
      <c r="H1981" s="36"/>
      <c r="I1981" s="36"/>
      <c r="J1981" s="36"/>
      <c r="K1981" s="36"/>
      <c r="L1981" s="36"/>
      <c r="M1981" s="36"/>
      <c r="N1981" s="36"/>
      <c r="O1981" s="36"/>
      <c r="P1981" s="36"/>
      <c r="Q1981" s="36"/>
      <c r="R1981" s="36"/>
      <c r="S1981" s="36"/>
      <c r="T1981" s="36"/>
      <c r="U1981" s="36"/>
      <c r="V1981" s="36"/>
      <c r="W1981" s="36"/>
      <c r="X1981" s="36"/>
    </row>
    <row r="1982" spans="1:24" x14ac:dyDescent="0.2">
      <c r="A1982" s="36"/>
      <c r="B1982" s="36"/>
      <c r="C1982" s="36"/>
      <c r="D1982" s="36"/>
      <c r="E1982" s="36"/>
      <c r="F1982" s="36"/>
      <c r="G1982" s="36"/>
      <c r="H1982" s="36"/>
      <c r="I1982" s="36"/>
      <c r="J1982" s="36"/>
      <c r="K1982" s="36"/>
      <c r="L1982" s="36"/>
      <c r="M1982" s="36"/>
      <c r="N1982" s="36"/>
      <c r="O1982" s="36"/>
      <c r="P1982" s="36"/>
      <c r="Q1982" s="36"/>
      <c r="R1982" s="36"/>
      <c r="S1982" s="36"/>
      <c r="T1982" s="36"/>
      <c r="U1982" s="36"/>
      <c r="V1982" s="36"/>
      <c r="W1982" s="36"/>
      <c r="X1982" s="36"/>
    </row>
    <row r="1983" spans="1:24" x14ac:dyDescent="0.2">
      <c r="A1983" s="36"/>
      <c r="B1983" s="36"/>
      <c r="C1983" s="36"/>
      <c r="D1983" s="36"/>
      <c r="E1983" s="36"/>
      <c r="F1983" s="36"/>
      <c r="G1983" s="36"/>
      <c r="H1983" s="36"/>
      <c r="I1983" s="36"/>
      <c r="J1983" s="36"/>
      <c r="K1983" s="36"/>
      <c r="L1983" s="36"/>
      <c r="M1983" s="36"/>
      <c r="N1983" s="36"/>
      <c r="O1983" s="36"/>
      <c r="P1983" s="36"/>
      <c r="Q1983" s="36"/>
      <c r="R1983" s="36"/>
      <c r="S1983" s="36"/>
      <c r="T1983" s="36"/>
      <c r="U1983" s="36"/>
      <c r="V1983" s="36"/>
      <c r="W1983" s="36"/>
      <c r="X1983" s="36"/>
    </row>
    <row r="1984" spans="1:24" x14ac:dyDescent="0.2">
      <c r="A1984" s="36"/>
      <c r="B1984" s="36"/>
      <c r="C1984" s="36"/>
      <c r="D1984" s="36"/>
      <c r="E1984" s="36"/>
      <c r="F1984" s="36"/>
      <c r="G1984" s="36"/>
      <c r="H1984" s="36"/>
      <c r="I1984" s="36"/>
      <c r="J1984" s="36"/>
      <c r="K1984" s="36"/>
      <c r="L1984" s="36"/>
      <c r="M1984" s="36"/>
      <c r="N1984" s="36"/>
      <c r="O1984" s="36"/>
      <c r="P1984" s="36"/>
      <c r="Q1984" s="36"/>
      <c r="R1984" s="36"/>
      <c r="S1984" s="36"/>
      <c r="T1984" s="36"/>
      <c r="U1984" s="36"/>
      <c r="V1984" s="36"/>
      <c r="W1984" s="36"/>
      <c r="X1984" s="36"/>
    </row>
    <row r="1985" spans="1:24" x14ac:dyDescent="0.2">
      <c r="A1985" s="36"/>
      <c r="B1985" s="36"/>
      <c r="C1985" s="36"/>
      <c r="D1985" s="36"/>
      <c r="E1985" s="36"/>
      <c r="F1985" s="36"/>
      <c r="G1985" s="36"/>
      <c r="H1985" s="36"/>
      <c r="I1985" s="36"/>
      <c r="J1985" s="36"/>
      <c r="K1985" s="36"/>
      <c r="L1985" s="36"/>
      <c r="M1985" s="36"/>
      <c r="N1985" s="36"/>
      <c r="O1985" s="36"/>
      <c r="P1985" s="36"/>
      <c r="Q1985" s="36"/>
      <c r="R1985" s="36"/>
      <c r="S1985" s="36"/>
      <c r="T1985" s="36"/>
      <c r="U1985" s="36"/>
      <c r="V1985" s="36"/>
      <c r="W1985" s="36"/>
      <c r="X1985" s="36"/>
    </row>
    <row r="1986" spans="1:24" x14ac:dyDescent="0.2">
      <c r="A1986" s="36"/>
      <c r="B1986" s="36"/>
      <c r="C1986" s="36"/>
      <c r="D1986" s="36"/>
      <c r="E1986" s="36"/>
      <c r="F1986" s="36"/>
      <c r="G1986" s="36"/>
      <c r="H1986" s="36"/>
      <c r="I1986" s="36"/>
      <c r="J1986" s="36"/>
      <c r="K1986" s="36"/>
      <c r="L1986" s="36"/>
      <c r="M1986" s="36"/>
      <c r="N1986" s="36"/>
      <c r="O1986" s="36"/>
      <c r="P1986" s="36"/>
      <c r="Q1986" s="36"/>
      <c r="R1986" s="36"/>
      <c r="S1986" s="36"/>
      <c r="T1986" s="36"/>
      <c r="U1986" s="36"/>
      <c r="V1986" s="36"/>
      <c r="W1986" s="36"/>
      <c r="X1986" s="36"/>
    </row>
    <row r="1987" spans="1:24" x14ac:dyDescent="0.2">
      <c r="A1987" s="36"/>
      <c r="B1987" s="36"/>
      <c r="C1987" s="36"/>
      <c r="D1987" s="36"/>
      <c r="E1987" s="36"/>
      <c r="F1987" s="36"/>
      <c r="G1987" s="36"/>
      <c r="H1987" s="36"/>
      <c r="I1987" s="36"/>
      <c r="J1987" s="36"/>
      <c r="K1987" s="36"/>
      <c r="L1987" s="36"/>
      <c r="M1987" s="36"/>
      <c r="N1987" s="36"/>
      <c r="O1987" s="36"/>
      <c r="P1987" s="36"/>
      <c r="Q1987" s="36"/>
      <c r="R1987" s="36"/>
      <c r="S1987" s="36"/>
      <c r="T1987" s="36"/>
      <c r="U1987" s="36"/>
      <c r="V1987" s="36"/>
      <c r="W1987" s="36"/>
      <c r="X1987" s="36"/>
    </row>
    <row r="1988" spans="1:24" x14ac:dyDescent="0.2">
      <c r="A1988" s="36"/>
      <c r="B1988" s="36"/>
      <c r="C1988" s="36"/>
      <c r="D1988" s="36"/>
      <c r="E1988" s="36"/>
      <c r="F1988" s="36"/>
      <c r="G1988" s="36"/>
      <c r="H1988" s="36"/>
      <c r="I1988" s="36"/>
      <c r="J1988" s="36"/>
      <c r="K1988" s="36"/>
      <c r="L1988" s="36"/>
      <c r="M1988" s="36"/>
      <c r="N1988" s="36"/>
      <c r="O1988" s="36"/>
      <c r="P1988" s="36"/>
      <c r="Q1988" s="36"/>
      <c r="R1988" s="36"/>
      <c r="S1988" s="36"/>
      <c r="T1988" s="36"/>
      <c r="U1988" s="36"/>
      <c r="V1988" s="36"/>
      <c r="W1988" s="36"/>
      <c r="X1988" s="36"/>
    </row>
    <row r="1989" spans="1:24" x14ac:dyDescent="0.2">
      <c r="A1989" s="36"/>
      <c r="B1989" s="36"/>
      <c r="C1989" s="36"/>
      <c r="D1989" s="36"/>
      <c r="E1989" s="36"/>
      <c r="F1989" s="36"/>
      <c r="G1989" s="36"/>
      <c r="H1989" s="36"/>
      <c r="I1989" s="36"/>
      <c r="J1989" s="36"/>
      <c r="K1989" s="36"/>
      <c r="L1989" s="36"/>
      <c r="M1989" s="36"/>
      <c r="N1989" s="36"/>
      <c r="O1989" s="36"/>
      <c r="P1989" s="36"/>
      <c r="Q1989" s="36"/>
      <c r="R1989" s="36"/>
      <c r="S1989" s="36"/>
      <c r="T1989" s="36"/>
      <c r="U1989" s="36"/>
      <c r="V1989" s="36"/>
      <c r="W1989" s="36"/>
      <c r="X1989" s="36"/>
    </row>
    <row r="1990" spans="1:24" x14ac:dyDescent="0.2">
      <c r="A1990" s="36"/>
      <c r="B1990" s="36"/>
      <c r="C1990" s="36"/>
      <c r="D1990" s="36"/>
      <c r="E1990" s="36"/>
      <c r="F1990" s="36"/>
      <c r="G1990" s="36"/>
      <c r="H1990" s="36"/>
      <c r="I1990" s="36"/>
      <c r="J1990" s="36"/>
      <c r="K1990" s="36"/>
      <c r="L1990" s="36"/>
      <c r="M1990" s="36"/>
      <c r="N1990" s="36"/>
      <c r="O1990" s="36"/>
      <c r="P1990" s="36"/>
      <c r="Q1990" s="36"/>
      <c r="R1990" s="36"/>
      <c r="S1990" s="36"/>
      <c r="T1990" s="36"/>
      <c r="U1990" s="36"/>
      <c r="V1990" s="36"/>
      <c r="W1990" s="36"/>
      <c r="X1990" s="36"/>
    </row>
    <row r="1991" spans="1:24" x14ac:dyDescent="0.2">
      <c r="A1991" s="36"/>
      <c r="B1991" s="36"/>
      <c r="C1991" s="36"/>
      <c r="D1991" s="36"/>
      <c r="E1991" s="36"/>
      <c r="F1991" s="36"/>
      <c r="G1991" s="36"/>
      <c r="H1991" s="36"/>
      <c r="I1991" s="36"/>
      <c r="J1991" s="36"/>
      <c r="K1991" s="36"/>
      <c r="L1991" s="36"/>
      <c r="M1991" s="36"/>
      <c r="N1991" s="36"/>
      <c r="O1991" s="36"/>
      <c r="P1991" s="36"/>
      <c r="Q1991" s="36"/>
      <c r="R1991" s="36"/>
      <c r="S1991" s="36"/>
      <c r="T1991" s="36"/>
      <c r="U1991" s="36"/>
      <c r="V1991" s="36"/>
      <c r="W1991" s="36"/>
      <c r="X1991" s="36"/>
    </row>
    <row r="1992" spans="1:24" x14ac:dyDescent="0.2">
      <c r="A1992" s="36"/>
      <c r="B1992" s="36"/>
      <c r="C1992" s="36"/>
      <c r="D1992" s="36"/>
      <c r="E1992" s="36"/>
      <c r="F1992" s="36"/>
      <c r="G1992" s="36"/>
      <c r="H1992" s="36"/>
      <c r="I1992" s="36"/>
      <c r="J1992" s="36"/>
      <c r="K1992" s="36"/>
      <c r="L1992" s="36"/>
      <c r="M1992" s="36"/>
      <c r="N1992" s="36"/>
      <c r="O1992" s="36"/>
      <c r="P1992" s="36"/>
      <c r="Q1992" s="36"/>
      <c r="R1992" s="36"/>
      <c r="S1992" s="36"/>
      <c r="T1992" s="36"/>
      <c r="U1992" s="36"/>
      <c r="V1992" s="36"/>
      <c r="W1992" s="36"/>
      <c r="X1992" s="36"/>
    </row>
    <row r="1993" spans="1:24" x14ac:dyDescent="0.2">
      <c r="A1993" s="36"/>
      <c r="B1993" s="36"/>
      <c r="C1993" s="36"/>
      <c r="D1993" s="36"/>
      <c r="E1993" s="36"/>
      <c r="F1993" s="36"/>
      <c r="G1993" s="36"/>
      <c r="H1993" s="36"/>
      <c r="I1993" s="36"/>
      <c r="J1993" s="36"/>
      <c r="K1993" s="36"/>
      <c r="L1993" s="36"/>
      <c r="M1993" s="36"/>
      <c r="N1993" s="36"/>
      <c r="O1993" s="36"/>
      <c r="P1993" s="36"/>
      <c r="Q1993" s="36"/>
      <c r="R1993" s="36"/>
      <c r="S1993" s="36"/>
      <c r="T1993" s="36"/>
      <c r="U1993" s="36"/>
      <c r="V1993" s="36"/>
      <c r="W1993" s="36"/>
      <c r="X1993" s="36"/>
    </row>
    <row r="1994" spans="1:24" x14ac:dyDescent="0.2">
      <c r="A1994" s="36"/>
      <c r="B1994" s="36"/>
      <c r="C1994" s="36"/>
      <c r="D1994" s="36"/>
      <c r="E1994" s="36"/>
      <c r="F1994" s="36"/>
      <c r="G1994" s="36"/>
      <c r="H1994" s="36"/>
      <c r="I1994" s="36"/>
      <c r="J1994" s="36"/>
      <c r="K1994" s="36"/>
      <c r="L1994" s="36"/>
      <c r="M1994" s="36"/>
      <c r="N1994" s="36"/>
      <c r="O1994" s="36"/>
      <c r="P1994" s="36"/>
      <c r="Q1994" s="36"/>
      <c r="R1994" s="36"/>
      <c r="S1994" s="36"/>
      <c r="T1994" s="36"/>
      <c r="U1994" s="36"/>
      <c r="V1994" s="36"/>
      <c r="W1994" s="36"/>
      <c r="X1994" s="36"/>
    </row>
    <row r="1995" spans="1:24" x14ac:dyDescent="0.2">
      <c r="A1995" s="36"/>
      <c r="B1995" s="36"/>
      <c r="C1995" s="36"/>
      <c r="D1995" s="36"/>
      <c r="E1995" s="36"/>
      <c r="F1995" s="36"/>
      <c r="G1995" s="36"/>
      <c r="H1995" s="36"/>
      <c r="I1995" s="36"/>
      <c r="J1995" s="36"/>
      <c r="K1995" s="36"/>
      <c r="L1995" s="36"/>
      <c r="M1995" s="36"/>
      <c r="N1995" s="36"/>
      <c r="O1995" s="36"/>
      <c r="P1995" s="36"/>
      <c r="Q1995" s="36"/>
      <c r="R1995" s="36"/>
      <c r="S1995" s="36"/>
      <c r="T1995" s="36"/>
      <c r="U1995" s="36"/>
      <c r="V1995" s="36"/>
      <c r="W1995" s="36"/>
      <c r="X1995" s="36"/>
    </row>
    <row r="1996" spans="1:24" x14ac:dyDescent="0.2">
      <c r="A1996" s="36"/>
      <c r="B1996" s="36"/>
      <c r="C1996" s="36"/>
      <c r="D1996" s="36"/>
      <c r="E1996" s="36"/>
      <c r="F1996" s="36"/>
      <c r="G1996" s="36"/>
      <c r="H1996" s="36"/>
      <c r="I1996" s="36"/>
      <c r="J1996" s="36"/>
      <c r="K1996" s="36"/>
      <c r="L1996" s="36"/>
      <c r="M1996" s="36"/>
      <c r="N1996" s="36"/>
      <c r="O1996" s="36"/>
      <c r="P1996" s="36"/>
      <c r="Q1996" s="36"/>
      <c r="R1996" s="36"/>
      <c r="S1996" s="36"/>
      <c r="T1996" s="36"/>
      <c r="U1996" s="36"/>
      <c r="V1996" s="36"/>
      <c r="W1996" s="36"/>
      <c r="X1996" s="36"/>
    </row>
    <row r="1997" spans="1:24" x14ac:dyDescent="0.2">
      <c r="A1997" s="36"/>
      <c r="B1997" s="36"/>
      <c r="C1997" s="36"/>
      <c r="D1997" s="36"/>
      <c r="E1997" s="36"/>
      <c r="F1997" s="36"/>
      <c r="G1997" s="36"/>
      <c r="H1997" s="36"/>
      <c r="I1997" s="36"/>
      <c r="J1997" s="36"/>
      <c r="K1997" s="36"/>
      <c r="L1997" s="36"/>
      <c r="M1997" s="36"/>
      <c r="N1997" s="36"/>
      <c r="O1997" s="36"/>
      <c r="P1997" s="36"/>
      <c r="Q1997" s="36"/>
      <c r="R1997" s="36"/>
      <c r="S1997" s="36"/>
      <c r="T1997" s="36"/>
      <c r="U1997" s="36"/>
      <c r="V1997" s="36"/>
      <c r="W1997" s="36"/>
      <c r="X1997" s="36"/>
    </row>
    <row r="1998" spans="1:24" x14ac:dyDescent="0.2">
      <c r="A1998" s="36"/>
      <c r="B1998" s="36"/>
      <c r="C1998" s="36"/>
      <c r="D1998" s="36"/>
      <c r="E1998" s="36"/>
      <c r="F1998" s="36"/>
      <c r="G1998" s="36"/>
      <c r="H1998" s="36"/>
      <c r="I1998" s="36"/>
      <c r="J1998" s="36"/>
      <c r="K1998" s="36"/>
      <c r="L1998" s="36"/>
      <c r="M1998" s="36"/>
      <c r="N1998" s="36"/>
      <c r="O1998" s="36"/>
      <c r="P1998" s="36"/>
      <c r="Q1998" s="36"/>
      <c r="R1998" s="36"/>
      <c r="S1998" s="36"/>
      <c r="T1998" s="36"/>
      <c r="U1998" s="36"/>
      <c r="V1998" s="36"/>
      <c r="W1998" s="36"/>
      <c r="X1998" s="36"/>
    </row>
    <row r="1999" spans="1:24" x14ac:dyDescent="0.2">
      <c r="A1999" s="36"/>
      <c r="B1999" s="36"/>
      <c r="C1999" s="36"/>
      <c r="D1999" s="36"/>
      <c r="E1999" s="36"/>
      <c r="F1999" s="36"/>
      <c r="G1999" s="36"/>
      <c r="H1999" s="36"/>
      <c r="I1999" s="36"/>
      <c r="J1999" s="36"/>
      <c r="K1999" s="36"/>
      <c r="L1999" s="36"/>
      <c r="M1999" s="36"/>
      <c r="N1999" s="36"/>
      <c r="O1999" s="36"/>
      <c r="P1999" s="36"/>
      <c r="Q1999" s="36"/>
      <c r="R1999" s="36"/>
      <c r="S1999" s="36"/>
      <c r="T1999" s="36"/>
      <c r="U1999" s="36"/>
      <c r="V1999" s="36"/>
      <c r="W1999" s="36"/>
      <c r="X1999" s="36"/>
    </row>
    <row r="2000" spans="1:24" x14ac:dyDescent="0.2">
      <c r="A2000" s="36"/>
      <c r="B2000" s="36"/>
      <c r="C2000" s="36"/>
      <c r="D2000" s="36"/>
      <c r="E2000" s="36"/>
      <c r="F2000" s="36"/>
      <c r="G2000" s="36"/>
      <c r="H2000" s="36"/>
      <c r="I2000" s="36"/>
      <c r="J2000" s="36"/>
      <c r="K2000" s="36"/>
      <c r="L2000" s="36"/>
      <c r="M2000" s="36"/>
      <c r="N2000" s="36"/>
      <c r="O2000" s="36"/>
      <c r="P2000" s="36"/>
      <c r="Q2000" s="36"/>
      <c r="R2000" s="36"/>
      <c r="S2000" s="36"/>
      <c r="T2000" s="36"/>
      <c r="U2000" s="36"/>
      <c r="V2000" s="36"/>
      <c r="W2000" s="36"/>
      <c r="X2000" s="36"/>
    </row>
    <row r="2001" spans="1:24" x14ac:dyDescent="0.2">
      <c r="A2001" s="36"/>
      <c r="B2001" s="36"/>
      <c r="C2001" s="36"/>
      <c r="D2001" s="36"/>
      <c r="E2001" s="36"/>
      <c r="F2001" s="36"/>
      <c r="G2001" s="36"/>
      <c r="H2001" s="36"/>
      <c r="I2001" s="36"/>
      <c r="J2001" s="36"/>
      <c r="K2001" s="36"/>
      <c r="L2001" s="36"/>
      <c r="M2001" s="36"/>
      <c r="N2001" s="36"/>
      <c r="O2001" s="36"/>
      <c r="P2001" s="36"/>
      <c r="Q2001" s="36"/>
      <c r="R2001" s="36"/>
      <c r="S2001" s="36"/>
      <c r="T2001" s="36"/>
      <c r="U2001" s="36"/>
      <c r="V2001" s="36"/>
      <c r="W2001" s="36"/>
      <c r="X2001" s="36"/>
    </row>
    <row r="2002" spans="1:24" x14ac:dyDescent="0.2">
      <c r="A2002" s="36"/>
      <c r="B2002" s="36"/>
      <c r="C2002" s="36"/>
      <c r="D2002" s="36"/>
      <c r="E2002" s="36"/>
      <c r="F2002" s="36"/>
      <c r="G2002" s="36"/>
      <c r="H2002" s="36"/>
      <c r="I2002" s="36"/>
      <c r="J2002" s="36"/>
      <c r="K2002" s="36"/>
      <c r="L2002" s="36"/>
      <c r="M2002" s="36"/>
      <c r="N2002" s="36"/>
      <c r="O2002" s="36"/>
      <c r="P2002" s="36"/>
      <c r="Q2002" s="36"/>
      <c r="R2002" s="36"/>
      <c r="S2002" s="36"/>
      <c r="T2002" s="36"/>
      <c r="U2002" s="36"/>
      <c r="V2002" s="36"/>
      <c r="W2002" s="36"/>
      <c r="X2002" s="36"/>
    </row>
    <row r="2003" spans="1:24" x14ac:dyDescent="0.2">
      <c r="A2003" s="36"/>
      <c r="B2003" s="36"/>
      <c r="C2003" s="36"/>
      <c r="D2003" s="36"/>
      <c r="E2003" s="36"/>
      <c r="F2003" s="36"/>
      <c r="G2003" s="36"/>
      <c r="H2003" s="36"/>
      <c r="I2003" s="36"/>
      <c r="J2003" s="36"/>
      <c r="K2003" s="36"/>
      <c r="L2003" s="36"/>
      <c r="M2003" s="36"/>
      <c r="N2003" s="36"/>
      <c r="O2003" s="36"/>
      <c r="P2003" s="36"/>
      <c r="Q2003" s="36"/>
      <c r="R2003" s="36"/>
      <c r="S2003" s="36"/>
      <c r="T2003" s="36"/>
      <c r="U2003" s="36"/>
      <c r="V2003" s="36"/>
      <c r="W2003" s="36"/>
      <c r="X2003" s="36"/>
    </row>
    <row r="2004" spans="1:24" x14ac:dyDescent="0.2">
      <c r="A2004" s="36"/>
      <c r="B2004" s="36"/>
      <c r="C2004" s="36"/>
      <c r="D2004" s="36"/>
      <c r="E2004" s="36"/>
      <c r="F2004" s="36"/>
      <c r="G2004" s="36"/>
      <c r="H2004" s="36"/>
      <c r="I2004" s="36"/>
      <c r="J2004" s="36"/>
      <c r="K2004" s="36"/>
      <c r="L2004" s="36"/>
      <c r="M2004" s="36"/>
      <c r="N2004" s="36"/>
      <c r="O2004" s="36"/>
      <c r="P2004" s="36"/>
      <c r="Q2004" s="36"/>
      <c r="R2004" s="36"/>
      <c r="S2004" s="36"/>
      <c r="T2004" s="36"/>
      <c r="U2004" s="36"/>
      <c r="V2004" s="36"/>
      <c r="W2004" s="36"/>
      <c r="X2004" s="36"/>
    </row>
    <row r="2005" spans="1:24" x14ac:dyDescent="0.2">
      <c r="A2005" s="36"/>
      <c r="B2005" s="36"/>
      <c r="C2005" s="36"/>
      <c r="D2005" s="36"/>
      <c r="E2005" s="36"/>
      <c r="F2005" s="36"/>
      <c r="G2005" s="36"/>
      <c r="H2005" s="36"/>
      <c r="I2005" s="36"/>
      <c r="J2005" s="36"/>
      <c r="K2005" s="36"/>
      <c r="L2005" s="36"/>
      <c r="M2005" s="36"/>
      <c r="N2005" s="36"/>
      <c r="O2005" s="36"/>
      <c r="P2005" s="36"/>
      <c r="Q2005" s="36"/>
      <c r="R2005" s="36"/>
      <c r="S2005" s="36"/>
      <c r="T2005" s="36"/>
      <c r="U2005" s="36"/>
      <c r="V2005" s="36"/>
      <c r="W2005" s="36"/>
      <c r="X2005" s="36"/>
    </row>
    <row r="2006" spans="1:24" x14ac:dyDescent="0.2">
      <c r="A2006" s="36"/>
      <c r="B2006" s="36"/>
      <c r="C2006" s="36"/>
      <c r="D2006" s="36"/>
      <c r="E2006" s="36"/>
      <c r="F2006" s="36"/>
      <c r="G2006" s="36"/>
      <c r="H2006" s="36"/>
      <c r="I2006" s="36"/>
      <c r="J2006" s="36"/>
      <c r="K2006" s="36"/>
      <c r="L2006" s="36"/>
      <c r="M2006" s="36"/>
      <c r="N2006" s="36"/>
      <c r="O2006" s="36"/>
      <c r="P2006" s="36"/>
      <c r="Q2006" s="36"/>
      <c r="R2006" s="36"/>
      <c r="S2006" s="36"/>
      <c r="T2006" s="36"/>
      <c r="U2006" s="36"/>
      <c r="V2006" s="36"/>
      <c r="W2006" s="36"/>
      <c r="X2006" s="36"/>
    </row>
    <row r="2007" spans="1:24" x14ac:dyDescent="0.2">
      <c r="A2007" s="36"/>
      <c r="B2007" s="36"/>
      <c r="C2007" s="36"/>
      <c r="D2007" s="36"/>
      <c r="E2007" s="36"/>
      <c r="F2007" s="36"/>
      <c r="G2007" s="36"/>
      <c r="H2007" s="36"/>
      <c r="I2007" s="36"/>
      <c r="J2007" s="36"/>
      <c r="K2007" s="36"/>
      <c r="L2007" s="36"/>
      <c r="M2007" s="36"/>
      <c r="N2007" s="36"/>
      <c r="O2007" s="36"/>
      <c r="P2007" s="36"/>
      <c r="Q2007" s="36"/>
      <c r="R2007" s="36"/>
      <c r="S2007" s="36"/>
      <c r="T2007" s="36"/>
      <c r="U2007" s="36"/>
      <c r="V2007" s="36"/>
      <c r="W2007" s="36"/>
      <c r="X2007" s="36"/>
    </row>
    <row r="2008" spans="1:24" x14ac:dyDescent="0.2">
      <c r="A2008" s="36"/>
      <c r="B2008" s="36"/>
      <c r="C2008" s="36"/>
      <c r="D2008" s="36"/>
      <c r="E2008" s="36"/>
      <c r="F2008" s="36"/>
      <c r="G2008" s="36"/>
      <c r="H2008" s="36"/>
      <c r="I2008" s="36"/>
      <c r="J2008" s="36"/>
      <c r="K2008" s="36"/>
      <c r="L2008" s="36"/>
      <c r="M2008" s="36"/>
      <c r="N2008" s="36"/>
      <c r="O2008" s="36"/>
      <c r="P2008" s="36"/>
      <c r="Q2008" s="36"/>
      <c r="R2008" s="36"/>
      <c r="S2008" s="36"/>
      <c r="T2008" s="36"/>
      <c r="U2008" s="36"/>
      <c r="V2008" s="36"/>
      <c r="W2008" s="36"/>
      <c r="X2008" s="36"/>
    </row>
    <row r="2009" spans="1:24" x14ac:dyDescent="0.2">
      <c r="A2009" s="36"/>
      <c r="B2009" s="36"/>
      <c r="C2009" s="36"/>
      <c r="D2009" s="36"/>
      <c r="E2009" s="36"/>
      <c r="F2009" s="36"/>
      <c r="G2009" s="36"/>
      <c r="H2009" s="36"/>
      <c r="I2009" s="36"/>
      <c r="J2009" s="36"/>
      <c r="K2009" s="36"/>
      <c r="L2009" s="36"/>
      <c r="M2009" s="36"/>
      <c r="N2009" s="36"/>
      <c r="O2009" s="36"/>
      <c r="P2009" s="36"/>
      <c r="Q2009" s="36"/>
      <c r="R2009" s="36"/>
      <c r="S2009" s="36"/>
      <c r="T2009" s="36"/>
      <c r="U2009" s="36"/>
      <c r="V2009" s="36"/>
      <c r="W2009" s="36"/>
      <c r="X2009" s="36"/>
    </row>
    <row r="2010" spans="1:24" x14ac:dyDescent="0.2">
      <c r="A2010" s="36"/>
      <c r="B2010" s="36"/>
      <c r="C2010" s="36"/>
      <c r="D2010" s="36"/>
      <c r="E2010" s="36"/>
      <c r="F2010" s="36"/>
      <c r="G2010" s="36"/>
      <c r="H2010" s="36"/>
      <c r="I2010" s="36"/>
      <c r="J2010" s="36"/>
      <c r="K2010" s="36"/>
      <c r="L2010" s="36"/>
      <c r="M2010" s="36"/>
      <c r="N2010" s="36"/>
      <c r="O2010" s="36"/>
      <c r="P2010" s="36"/>
      <c r="Q2010" s="36"/>
      <c r="R2010" s="36"/>
      <c r="S2010" s="36"/>
      <c r="T2010" s="36"/>
      <c r="U2010" s="36"/>
      <c r="V2010" s="36"/>
      <c r="W2010" s="36"/>
      <c r="X2010" s="36"/>
    </row>
    <row r="2011" spans="1:24" x14ac:dyDescent="0.2">
      <c r="A2011" s="36"/>
      <c r="B2011" s="36"/>
      <c r="C2011" s="36"/>
      <c r="D2011" s="36"/>
      <c r="E2011" s="36"/>
      <c r="F2011" s="36"/>
      <c r="G2011" s="36"/>
      <c r="H2011" s="36"/>
      <c r="I2011" s="36"/>
      <c r="J2011" s="36"/>
      <c r="K2011" s="36"/>
      <c r="L2011" s="36"/>
      <c r="M2011" s="36"/>
      <c r="N2011" s="36"/>
      <c r="O2011" s="36"/>
      <c r="P2011" s="36"/>
      <c r="Q2011" s="36"/>
      <c r="R2011" s="36"/>
      <c r="S2011" s="36"/>
      <c r="T2011" s="36"/>
      <c r="U2011" s="36"/>
      <c r="V2011" s="36"/>
      <c r="W2011" s="36"/>
      <c r="X2011" s="36"/>
    </row>
    <row r="2012" spans="1:24" x14ac:dyDescent="0.2">
      <c r="A2012" s="36"/>
      <c r="B2012" s="36"/>
      <c r="C2012" s="36"/>
      <c r="D2012" s="36"/>
      <c r="E2012" s="36"/>
      <c r="F2012" s="36"/>
      <c r="G2012" s="36"/>
      <c r="H2012" s="36"/>
      <c r="I2012" s="36"/>
      <c r="J2012" s="36"/>
      <c r="K2012" s="36"/>
      <c r="L2012" s="36"/>
      <c r="M2012" s="36"/>
      <c r="N2012" s="36"/>
      <c r="O2012" s="36"/>
      <c r="P2012" s="36"/>
      <c r="Q2012" s="36"/>
      <c r="R2012" s="36"/>
      <c r="S2012" s="36"/>
      <c r="T2012" s="36"/>
      <c r="U2012" s="36"/>
      <c r="V2012" s="36"/>
      <c r="W2012" s="36"/>
      <c r="X2012" s="36"/>
    </row>
    <row r="2013" spans="1:24" x14ac:dyDescent="0.2">
      <c r="A2013" s="36"/>
      <c r="B2013" s="36"/>
      <c r="C2013" s="36"/>
      <c r="D2013" s="36"/>
      <c r="E2013" s="36"/>
      <c r="F2013" s="36"/>
      <c r="G2013" s="36"/>
      <c r="H2013" s="36"/>
      <c r="I2013" s="36"/>
      <c r="J2013" s="36"/>
      <c r="K2013" s="36"/>
      <c r="L2013" s="36"/>
      <c r="M2013" s="36"/>
      <c r="N2013" s="36"/>
      <c r="O2013" s="36"/>
      <c r="P2013" s="36"/>
      <c r="Q2013" s="36"/>
      <c r="R2013" s="36"/>
      <c r="S2013" s="36"/>
      <c r="T2013" s="36"/>
      <c r="U2013" s="36"/>
      <c r="V2013" s="36"/>
      <c r="W2013" s="36"/>
      <c r="X2013" s="36"/>
    </row>
    <row r="2014" spans="1:24" x14ac:dyDescent="0.2">
      <c r="A2014" s="36"/>
      <c r="B2014" s="36"/>
      <c r="C2014" s="36"/>
      <c r="D2014" s="36"/>
      <c r="E2014" s="36"/>
      <c r="F2014" s="36"/>
      <c r="G2014" s="36"/>
      <c r="H2014" s="36"/>
      <c r="I2014" s="36"/>
      <c r="J2014" s="36"/>
      <c r="K2014" s="36"/>
      <c r="L2014" s="36"/>
      <c r="M2014" s="36"/>
      <c r="N2014" s="36"/>
      <c r="O2014" s="36"/>
      <c r="P2014" s="36"/>
      <c r="Q2014" s="36"/>
      <c r="R2014" s="36"/>
      <c r="S2014" s="36"/>
      <c r="T2014" s="36"/>
      <c r="U2014" s="36"/>
      <c r="V2014" s="36"/>
      <c r="W2014" s="36"/>
      <c r="X2014" s="36"/>
    </row>
    <row r="2015" spans="1:24" x14ac:dyDescent="0.2">
      <c r="A2015" s="36"/>
      <c r="B2015" s="36"/>
      <c r="C2015" s="36"/>
      <c r="D2015" s="36"/>
      <c r="E2015" s="36"/>
      <c r="F2015" s="36"/>
      <c r="G2015" s="36"/>
      <c r="H2015" s="36"/>
      <c r="I2015" s="36"/>
      <c r="J2015" s="36"/>
      <c r="K2015" s="36"/>
      <c r="L2015" s="36"/>
      <c r="M2015" s="36"/>
      <c r="N2015" s="36"/>
      <c r="O2015" s="36"/>
      <c r="P2015" s="36"/>
      <c r="Q2015" s="36"/>
      <c r="R2015" s="36"/>
      <c r="S2015" s="36"/>
      <c r="T2015" s="36"/>
      <c r="U2015" s="36"/>
      <c r="V2015" s="36"/>
      <c r="W2015" s="36"/>
      <c r="X2015" s="36"/>
    </row>
    <row r="2016" spans="1:24" x14ac:dyDescent="0.2">
      <c r="A2016" s="36"/>
      <c r="B2016" s="36"/>
      <c r="C2016" s="36"/>
      <c r="D2016" s="36"/>
      <c r="E2016" s="36"/>
      <c r="F2016" s="36"/>
      <c r="G2016" s="36"/>
      <c r="H2016" s="36"/>
      <c r="I2016" s="36"/>
      <c r="J2016" s="36"/>
      <c r="K2016" s="36"/>
      <c r="L2016" s="36"/>
      <c r="M2016" s="36"/>
      <c r="N2016" s="36"/>
      <c r="O2016" s="36"/>
      <c r="P2016" s="36"/>
      <c r="Q2016" s="36"/>
      <c r="R2016" s="36"/>
      <c r="S2016" s="36"/>
      <c r="T2016" s="36"/>
      <c r="U2016" s="36"/>
      <c r="V2016" s="36"/>
      <c r="W2016" s="36"/>
      <c r="X2016" s="36"/>
    </row>
    <row r="2017" spans="1:24" x14ac:dyDescent="0.2">
      <c r="A2017" s="36"/>
      <c r="B2017" s="36"/>
      <c r="C2017" s="36"/>
      <c r="D2017" s="36"/>
      <c r="E2017" s="36"/>
      <c r="F2017" s="36"/>
      <c r="G2017" s="36"/>
      <c r="H2017" s="36"/>
      <c r="I2017" s="36"/>
      <c r="J2017" s="36"/>
      <c r="K2017" s="36"/>
      <c r="L2017" s="36"/>
      <c r="M2017" s="36"/>
      <c r="N2017" s="36"/>
      <c r="O2017" s="36"/>
      <c r="P2017" s="36"/>
      <c r="Q2017" s="36"/>
      <c r="R2017" s="36"/>
      <c r="S2017" s="36"/>
      <c r="T2017" s="36"/>
      <c r="U2017" s="36"/>
      <c r="V2017" s="36"/>
      <c r="W2017" s="36"/>
      <c r="X2017" s="36"/>
    </row>
    <row r="2018" spans="1:24" x14ac:dyDescent="0.2">
      <c r="A2018" s="36"/>
      <c r="B2018" s="36"/>
      <c r="C2018" s="36"/>
      <c r="D2018" s="36"/>
      <c r="E2018" s="36"/>
      <c r="F2018" s="36"/>
      <c r="G2018" s="36"/>
      <c r="H2018" s="36"/>
      <c r="I2018" s="36"/>
      <c r="J2018" s="36"/>
      <c r="K2018" s="36"/>
      <c r="L2018" s="36"/>
      <c r="M2018" s="36"/>
      <c r="N2018" s="36"/>
      <c r="O2018" s="36"/>
      <c r="P2018" s="36"/>
      <c r="Q2018" s="36"/>
      <c r="R2018" s="36"/>
      <c r="S2018" s="36"/>
      <c r="T2018" s="36"/>
      <c r="U2018" s="36"/>
      <c r="V2018" s="36"/>
      <c r="W2018" s="36"/>
      <c r="X2018" s="36"/>
    </row>
    <row r="2019" spans="1:24" x14ac:dyDescent="0.2">
      <c r="A2019" s="36"/>
      <c r="B2019" s="36"/>
      <c r="C2019" s="36"/>
      <c r="D2019" s="36"/>
      <c r="E2019" s="36"/>
      <c r="F2019" s="36"/>
      <c r="G2019" s="36"/>
      <c r="H2019" s="36"/>
      <c r="I2019" s="36"/>
      <c r="J2019" s="36"/>
      <c r="K2019" s="36"/>
      <c r="L2019" s="36"/>
      <c r="M2019" s="36"/>
      <c r="N2019" s="36"/>
      <c r="O2019" s="36"/>
      <c r="P2019" s="36"/>
      <c r="Q2019" s="36"/>
      <c r="R2019" s="36"/>
      <c r="S2019" s="36"/>
      <c r="T2019" s="36"/>
      <c r="U2019" s="36"/>
      <c r="V2019" s="36"/>
      <c r="W2019" s="36"/>
      <c r="X2019" s="36"/>
    </row>
    <row r="2020" spans="1:24" x14ac:dyDescent="0.2">
      <c r="A2020" s="36"/>
      <c r="B2020" s="36"/>
      <c r="C2020" s="36"/>
      <c r="D2020" s="36"/>
      <c r="E2020" s="36"/>
      <c r="F2020" s="36"/>
      <c r="G2020" s="36"/>
      <c r="H2020" s="36"/>
      <c r="I2020" s="36"/>
      <c r="J2020" s="36"/>
      <c r="K2020" s="36"/>
      <c r="L2020" s="36"/>
      <c r="M2020" s="36"/>
      <c r="N2020" s="36"/>
      <c r="O2020" s="36"/>
      <c r="P2020" s="36"/>
      <c r="Q2020" s="36"/>
      <c r="R2020" s="36"/>
      <c r="S2020" s="36"/>
      <c r="T2020" s="36"/>
      <c r="U2020" s="36"/>
      <c r="V2020" s="36"/>
      <c r="W2020" s="36"/>
      <c r="X2020" s="36"/>
    </row>
    <row r="2021" spans="1:24" x14ac:dyDescent="0.2">
      <c r="A2021" s="36"/>
      <c r="B2021" s="36"/>
      <c r="C2021" s="36"/>
      <c r="D2021" s="36"/>
      <c r="E2021" s="36"/>
      <c r="F2021" s="36"/>
      <c r="G2021" s="36"/>
      <c r="H2021" s="36"/>
      <c r="I2021" s="36"/>
      <c r="J2021" s="36"/>
      <c r="K2021" s="36"/>
      <c r="L2021" s="36"/>
      <c r="M2021" s="36"/>
      <c r="N2021" s="36"/>
      <c r="O2021" s="36"/>
      <c r="P2021" s="36"/>
      <c r="Q2021" s="36"/>
      <c r="R2021" s="36"/>
      <c r="S2021" s="36"/>
      <c r="T2021" s="36"/>
      <c r="U2021" s="36"/>
      <c r="V2021" s="36"/>
      <c r="W2021" s="36"/>
      <c r="X2021" s="36"/>
    </row>
    <row r="2022" spans="1:24" x14ac:dyDescent="0.2">
      <c r="A2022" s="36"/>
      <c r="B2022" s="36"/>
      <c r="C2022" s="36"/>
      <c r="D2022" s="36"/>
      <c r="E2022" s="36"/>
      <c r="F2022" s="36"/>
      <c r="G2022" s="36"/>
      <c r="H2022" s="36"/>
      <c r="I2022" s="36"/>
      <c r="J2022" s="36"/>
      <c r="K2022" s="36"/>
      <c r="L2022" s="36"/>
      <c r="M2022" s="36"/>
      <c r="N2022" s="36"/>
      <c r="O2022" s="36"/>
      <c r="P2022" s="36"/>
      <c r="Q2022" s="36"/>
      <c r="R2022" s="36"/>
      <c r="S2022" s="36"/>
      <c r="T2022" s="36"/>
      <c r="U2022" s="36"/>
      <c r="V2022" s="36"/>
      <c r="W2022" s="36"/>
      <c r="X2022" s="36"/>
    </row>
    <row r="2023" spans="1:24" x14ac:dyDescent="0.2">
      <c r="A2023" s="36"/>
      <c r="B2023" s="36"/>
      <c r="C2023" s="36"/>
      <c r="D2023" s="36"/>
      <c r="E2023" s="36"/>
      <c r="F2023" s="36"/>
      <c r="G2023" s="36"/>
      <c r="H2023" s="36"/>
      <c r="I2023" s="36"/>
      <c r="J2023" s="36"/>
      <c r="K2023" s="36"/>
      <c r="L2023" s="36"/>
      <c r="M2023" s="36"/>
      <c r="N2023" s="36"/>
      <c r="O2023" s="36"/>
      <c r="P2023" s="36"/>
      <c r="Q2023" s="36"/>
      <c r="R2023" s="36"/>
      <c r="S2023" s="36"/>
      <c r="T2023" s="36"/>
      <c r="U2023" s="36"/>
      <c r="V2023" s="36"/>
      <c r="W2023" s="36"/>
      <c r="X2023" s="36"/>
    </row>
    <row r="2024" spans="1:24" x14ac:dyDescent="0.2">
      <c r="A2024" s="36"/>
      <c r="B2024" s="36"/>
      <c r="C2024" s="36"/>
      <c r="D2024" s="36"/>
      <c r="E2024" s="36"/>
      <c r="F2024" s="36"/>
      <c r="G2024" s="36"/>
      <c r="H2024" s="36"/>
      <c r="I2024" s="36"/>
      <c r="J2024" s="36"/>
      <c r="K2024" s="36"/>
      <c r="L2024" s="36"/>
      <c r="M2024" s="36"/>
      <c r="N2024" s="36"/>
      <c r="O2024" s="36"/>
      <c r="P2024" s="36"/>
      <c r="Q2024" s="36"/>
      <c r="R2024" s="36"/>
      <c r="S2024" s="36"/>
      <c r="T2024" s="36"/>
      <c r="U2024" s="36"/>
      <c r="V2024" s="36"/>
      <c r="W2024" s="36"/>
      <c r="X2024" s="36"/>
    </row>
    <row r="2025" spans="1:24" x14ac:dyDescent="0.2">
      <c r="A2025" s="36"/>
      <c r="B2025" s="36"/>
      <c r="C2025" s="36"/>
      <c r="D2025" s="36"/>
      <c r="E2025" s="36"/>
      <c r="F2025" s="36"/>
      <c r="G2025" s="36"/>
      <c r="H2025" s="36"/>
      <c r="I2025" s="36"/>
      <c r="J2025" s="36"/>
      <c r="K2025" s="36"/>
      <c r="L2025" s="36"/>
      <c r="M2025" s="36"/>
      <c r="N2025" s="36"/>
      <c r="O2025" s="36"/>
      <c r="P2025" s="36"/>
      <c r="Q2025" s="36"/>
      <c r="R2025" s="36"/>
      <c r="S2025" s="36"/>
      <c r="T2025" s="36"/>
      <c r="U2025" s="36"/>
      <c r="V2025" s="36"/>
      <c r="W2025" s="36"/>
      <c r="X2025" s="36"/>
    </row>
    <row r="2026" spans="1:24" x14ac:dyDescent="0.2">
      <c r="A2026" s="36"/>
      <c r="B2026" s="36"/>
      <c r="C2026" s="36"/>
      <c r="D2026" s="36"/>
      <c r="E2026" s="36"/>
      <c r="F2026" s="36"/>
      <c r="G2026" s="36"/>
      <c r="H2026" s="36"/>
      <c r="I2026" s="36"/>
      <c r="J2026" s="36"/>
      <c r="K2026" s="36"/>
      <c r="L2026" s="36"/>
      <c r="M2026" s="36"/>
      <c r="N2026" s="36"/>
      <c r="O2026" s="36"/>
      <c r="P2026" s="36"/>
      <c r="Q2026" s="36"/>
      <c r="R2026" s="36"/>
      <c r="S2026" s="36"/>
      <c r="T2026" s="36"/>
      <c r="U2026" s="36"/>
      <c r="V2026" s="36"/>
      <c r="W2026" s="36"/>
      <c r="X2026" s="36"/>
    </row>
    <row r="2027" spans="1:24" x14ac:dyDescent="0.2">
      <c r="A2027" s="36"/>
      <c r="B2027" s="36"/>
      <c r="C2027" s="36"/>
      <c r="D2027" s="36"/>
      <c r="E2027" s="36"/>
      <c r="F2027" s="36"/>
      <c r="G2027" s="36"/>
      <c r="H2027" s="36"/>
      <c r="I2027" s="36"/>
      <c r="J2027" s="36"/>
      <c r="K2027" s="36"/>
      <c r="L2027" s="36"/>
      <c r="M2027" s="36"/>
      <c r="N2027" s="36"/>
      <c r="O2027" s="36"/>
      <c r="P2027" s="36"/>
      <c r="Q2027" s="36"/>
      <c r="R2027" s="36"/>
      <c r="S2027" s="36"/>
      <c r="T2027" s="36"/>
      <c r="U2027" s="36"/>
      <c r="V2027" s="36"/>
      <c r="W2027" s="36"/>
      <c r="X2027" s="36"/>
    </row>
    <row r="2028" spans="1:24" x14ac:dyDescent="0.2">
      <c r="A2028" s="36"/>
      <c r="B2028" s="36"/>
      <c r="C2028" s="36"/>
      <c r="D2028" s="36"/>
      <c r="E2028" s="36"/>
      <c r="F2028" s="36"/>
      <c r="G2028" s="36"/>
      <c r="H2028" s="36"/>
      <c r="I2028" s="36"/>
      <c r="J2028" s="36"/>
      <c r="K2028" s="36"/>
      <c r="L2028" s="36"/>
      <c r="M2028" s="36"/>
      <c r="N2028" s="36"/>
      <c r="O2028" s="36"/>
      <c r="P2028" s="36"/>
      <c r="Q2028" s="36"/>
      <c r="R2028" s="36"/>
      <c r="S2028" s="36"/>
      <c r="T2028" s="36"/>
      <c r="U2028" s="36"/>
      <c r="V2028" s="36"/>
      <c r="W2028" s="36"/>
      <c r="X2028" s="36"/>
    </row>
    <row r="2029" spans="1:24" x14ac:dyDescent="0.2">
      <c r="A2029" s="36"/>
      <c r="B2029" s="36"/>
      <c r="C2029" s="36"/>
      <c r="D2029" s="36"/>
      <c r="E2029" s="36"/>
      <c r="F2029" s="36"/>
      <c r="G2029" s="36"/>
      <c r="H2029" s="36"/>
      <c r="I2029" s="36"/>
      <c r="J2029" s="36"/>
      <c r="K2029" s="36"/>
      <c r="L2029" s="36"/>
      <c r="M2029" s="36"/>
      <c r="N2029" s="36"/>
      <c r="O2029" s="36"/>
      <c r="P2029" s="36"/>
      <c r="Q2029" s="36"/>
      <c r="R2029" s="36"/>
      <c r="S2029" s="36"/>
      <c r="T2029" s="36"/>
      <c r="U2029" s="36"/>
      <c r="V2029" s="36"/>
      <c r="W2029" s="36"/>
      <c r="X2029" s="36"/>
    </row>
    <row r="2030" spans="1:24" x14ac:dyDescent="0.2">
      <c r="A2030" s="36"/>
      <c r="B2030" s="36"/>
      <c r="C2030" s="36"/>
      <c r="D2030" s="36"/>
      <c r="E2030" s="36"/>
      <c r="F2030" s="36"/>
      <c r="G2030" s="36"/>
      <c r="H2030" s="36"/>
      <c r="I2030" s="36"/>
      <c r="J2030" s="36"/>
      <c r="K2030" s="36"/>
      <c r="L2030" s="36"/>
      <c r="M2030" s="36"/>
      <c r="N2030" s="36"/>
      <c r="O2030" s="36"/>
      <c r="P2030" s="36"/>
      <c r="Q2030" s="36"/>
      <c r="R2030" s="36"/>
      <c r="S2030" s="36"/>
      <c r="T2030" s="36"/>
      <c r="U2030" s="36"/>
      <c r="V2030" s="36"/>
      <c r="W2030" s="36"/>
      <c r="X2030" s="36"/>
    </row>
    <row r="2031" spans="1:24" x14ac:dyDescent="0.2">
      <c r="A2031" s="36"/>
      <c r="B2031" s="36"/>
      <c r="C2031" s="36"/>
      <c r="D2031" s="36"/>
      <c r="E2031" s="36"/>
      <c r="F2031" s="36"/>
      <c r="G2031" s="36"/>
      <c r="H2031" s="36"/>
      <c r="I2031" s="36"/>
      <c r="J2031" s="36"/>
      <c r="K2031" s="36"/>
      <c r="L2031" s="36"/>
      <c r="M2031" s="36"/>
      <c r="N2031" s="36"/>
      <c r="O2031" s="36"/>
      <c r="P2031" s="36"/>
      <c r="Q2031" s="36"/>
      <c r="R2031" s="36"/>
      <c r="S2031" s="36"/>
      <c r="T2031" s="36"/>
      <c r="U2031" s="36"/>
      <c r="V2031" s="36"/>
      <c r="W2031" s="36"/>
      <c r="X2031" s="36"/>
    </row>
    <row r="2032" spans="1:24" x14ac:dyDescent="0.2">
      <c r="A2032" s="36"/>
      <c r="B2032" s="36"/>
      <c r="C2032" s="36"/>
      <c r="D2032" s="36"/>
      <c r="E2032" s="36"/>
      <c r="F2032" s="36"/>
      <c r="G2032" s="36"/>
      <c r="H2032" s="36"/>
      <c r="I2032" s="36"/>
      <c r="J2032" s="36"/>
      <c r="K2032" s="36"/>
      <c r="L2032" s="36"/>
      <c r="M2032" s="36"/>
      <c r="N2032" s="36"/>
      <c r="O2032" s="36"/>
      <c r="P2032" s="36"/>
      <c r="Q2032" s="36"/>
      <c r="R2032" s="36"/>
      <c r="S2032" s="36"/>
      <c r="T2032" s="36"/>
      <c r="U2032" s="36"/>
      <c r="V2032" s="36"/>
      <c r="W2032" s="36"/>
      <c r="X2032" s="36"/>
    </row>
    <row r="2033" spans="1:24" x14ac:dyDescent="0.2">
      <c r="A2033" s="36"/>
      <c r="B2033" s="36"/>
      <c r="C2033" s="36"/>
      <c r="D2033" s="36"/>
      <c r="E2033" s="36"/>
      <c r="F2033" s="36"/>
      <c r="G2033" s="36"/>
      <c r="H2033" s="36"/>
      <c r="I2033" s="36"/>
      <c r="J2033" s="36"/>
      <c r="K2033" s="36"/>
      <c r="L2033" s="36"/>
      <c r="M2033" s="36"/>
      <c r="N2033" s="36"/>
      <c r="O2033" s="36"/>
      <c r="P2033" s="36"/>
      <c r="Q2033" s="36"/>
      <c r="R2033" s="36"/>
      <c r="S2033" s="36"/>
      <c r="T2033" s="36"/>
      <c r="U2033" s="36"/>
      <c r="V2033" s="36"/>
      <c r="W2033" s="36"/>
      <c r="X2033" s="36"/>
    </row>
    <row r="2034" spans="1:24" x14ac:dyDescent="0.2">
      <c r="A2034" s="36"/>
      <c r="B2034" s="36"/>
      <c r="C2034" s="36"/>
      <c r="D2034" s="36"/>
      <c r="E2034" s="36"/>
      <c r="F2034" s="36"/>
      <c r="G2034" s="36"/>
      <c r="H2034" s="36"/>
      <c r="I2034" s="36"/>
      <c r="J2034" s="36"/>
      <c r="K2034" s="36"/>
      <c r="L2034" s="36"/>
      <c r="M2034" s="36"/>
      <c r="N2034" s="36"/>
      <c r="O2034" s="36"/>
      <c r="P2034" s="36"/>
      <c r="Q2034" s="36"/>
      <c r="R2034" s="36"/>
      <c r="S2034" s="36"/>
      <c r="T2034" s="36"/>
      <c r="U2034" s="36"/>
      <c r="V2034" s="36"/>
      <c r="W2034" s="36"/>
      <c r="X2034" s="36"/>
    </row>
    <row r="2035" spans="1:24" x14ac:dyDescent="0.2">
      <c r="A2035" s="36"/>
      <c r="B2035" s="36"/>
      <c r="C2035" s="36"/>
      <c r="D2035" s="36"/>
      <c r="E2035" s="36"/>
      <c r="F2035" s="36"/>
      <c r="G2035" s="36"/>
      <c r="H2035" s="36"/>
      <c r="I2035" s="36"/>
      <c r="J2035" s="36"/>
      <c r="K2035" s="36"/>
      <c r="L2035" s="36"/>
      <c r="M2035" s="36"/>
      <c r="N2035" s="36"/>
      <c r="O2035" s="36"/>
      <c r="P2035" s="36"/>
      <c r="Q2035" s="36"/>
      <c r="R2035" s="36"/>
      <c r="S2035" s="36"/>
      <c r="T2035" s="36"/>
      <c r="U2035" s="36"/>
      <c r="V2035" s="36"/>
      <c r="W2035" s="36"/>
      <c r="X2035" s="36"/>
    </row>
    <row r="2036" spans="1:24" x14ac:dyDescent="0.2">
      <c r="A2036" s="36"/>
      <c r="B2036" s="36"/>
      <c r="C2036" s="36"/>
      <c r="D2036" s="36"/>
      <c r="E2036" s="36"/>
      <c r="F2036" s="36"/>
      <c r="G2036" s="36"/>
      <c r="H2036" s="36"/>
      <c r="I2036" s="36"/>
      <c r="J2036" s="36"/>
      <c r="K2036" s="36"/>
      <c r="L2036" s="36"/>
      <c r="M2036" s="36"/>
      <c r="N2036" s="36"/>
      <c r="O2036" s="36"/>
      <c r="P2036" s="36"/>
      <c r="Q2036" s="36"/>
      <c r="R2036" s="36"/>
      <c r="S2036" s="36"/>
      <c r="T2036" s="36"/>
      <c r="U2036" s="36"/>
      <c r="V2036" s="36"/>
      <c r="W2036" s="36"/>
      <c r="X2036" s="36"/>
    </row>
    <row r="2037" spans="1:24" x14ac:dyDescent="0.2">
      <c r="A2037" s="36"/>
      <c r="B2037" s="36"/>
      <c r="C2037" s="36"/>
      <c r="D2037" s="36"/>
      <c r="E2037" s="36"/>
      <c r="F2037" s="36"/>
      <c r="G2037" s="36"/>
      <c r="H2037" s="36"/>
      <c r="I2037" s="36"/>
      <c r="J2037" s="36"/>
      <c r="K2037" s="36"/>
      <c r="L2037" s="36"/>
      <c r="M2037" s="36"/>
      <c r="N2037" s="36"/>
      <c r="O2037" s="36"/>
      <c r="P2037" s="36"/>
      <c r="Q2037" s="36"/>
      <c r="R2037" s="36"/>
      <c r="S2037" s="36"/>
      <c r="T2037" s="36"/>
      <c r="U2037" s="36"/>
      <c r="V2037" s="36"/>
      <c r="W2037" s="36"/>
      <c r="X2037" s="36"/>
    </row>
    <row r="2038" spans="1:24" x14ac:dyDescent="0.2">
      <c r="A2038" s="36"/>
      <c r="B2038" s="36"/>
      <c r="C2038" s="36"/>
      <c r="D2038" s="36"/>
      <c r="E2038" s="36"/>
      <c r="F2038" s="36"/>
      <c r="G2038" s="36"/>
      <c r="H2038" s="36"/>
      <c r="I2038" s="36"/>
      <c r="J2038" s="36"/>
      <c r="K2038" s="36"/>
      <c r="L2038" s="36"/>
      <c r="M2038" s="36"/>
      <c r="N2038" s="36"/>
      <c r="O2038" s="36"/>
      <c r="P2038" s="36"/>
      <c r="Q2038" s="36"/>
      <c r="R2038" s="36"/>
      <c r="S2038" s="36"/>
      <c r="T2038" s="36"/>
      <c r="U2038" s="36"/>
      <c r="V2038" s="36"/>
      <c r="W2038" s="36"/>
      <c r="X2038" s="36"/>
    </row>
    <row r="2039" spans="1:24" x14ac:dyDescent="0.2">
      <c r="A2039" s="36"/>
      <c r="B2039" s="36"/>
      <c r="C2039" s="36"/>
      <c r="D2039" s="36"/>
      <c r="E2039" s="36"/>
      <c r="F2039" s="36"/>
      <c r="G2039" s="36"/>
      <c r="H2039" s="36"/>
      <c r="I2039" s="36"/>
      <c r="J2039" s="36"/>
      <c r="K2039" s="36"/>
      <c r="L2039" s="36"/>
      <c r="M2039" s="36"/>
      <c r="N2039" s="36"/>
      <c r="O2039" s="36"/>
      <c r="P2039" s="36"/>
      <c r="Q2039" s="36"/>
      <c r="R2039" s="36"/>
      <c r="S2039" s="36"/>
      <c r="T2039" s="36"/>
      <c r="U2039" s="36"/>
      <c r="V2039" s="36"/>
      <c r="W2039" s="36"/>
      <c r="X2039" s="36"/>
    </row>
    <row r="2040" spans="1:24" x14ac:dyDescent="0.2">
      <c r="A2040" s="36"/>
      <c r="B2040" s="36"/>
      <c r="C2040" s="36"/>
      <c r="D2040" s="36"/>
      <c r="E2040" s="36"/>
      <c r="F2040" s="36"/>
      <c r="G2040" s="36"/>
      <c r="H2040" s="36"/>
      <c r="I2040" s="36"/>
      <c r="J2040" s="36"/>
      <c r="K2040" s="36"/>
      <c r="L2040" s="36"/>
      <c r="M2040" s="36"/>
      <c r="N2040" s="36"/>
      <c r="O2040" s="36"/>
      <c r="P2040" s="36"/>
      <c r="Q2040" s="36"/>
      <c r="R2040" s="36"/>
      <c r="S2040" s="36"/>
      <c r="T2040" s="36"/>
      <c r="U2040" s="36"/>
      <c r="V2040" s="36"/>
      <c r="W2040" s="36"/>
      <c r="X2040" s="36"/>
    </row>
    <row r="2041" spans="1:24" x14ac:dyDescent="0.2">
      <c r="A2041" s="36"/>
      <c r="B2041" s="36"/>
      <c r="C2041" s="36"/>
      <c r="D2041" s="36"/>
      <c r="E2041" s="36"/>
      <c r="F2041" s="36"/>
      <c r="G2041" s="36"/>
      <c r="H2041" s="36"/>
      <c r="I2041" s="36"/>
      <c r="J2041" s="36"/>
      <c r="K2041" s="36"/>
      <c r="L2041" s="36"/>
      <c r="M2041" s="36"/>
      <c r="N2041" s="36"/>
      <c r="O2041" s="36"/>
      <c r="P2041" s="36"/>
      <c r="Q2041" s="36"/>
      <c r="R2041" s="36"/>
      <c r="S2041" s="36"/>
      <c r="T2041" s="36"/>
      <c r="U2041" s="36"/>
      <c r="V2041" s="36"/>
      <c r="W2041" s="36"/>
      <c r="X2041" s="36"/>
    </row>
    <row r="2042" spans="1:24" x14ac:dyDescent="0.2">
      <c r="A2042" s="36"/>
      <c r="B2042" s="36"/>
      <c r="C2042" s="36"/>
      <c r="D2042" s="36"/>
      <c r="E2042" s="36"/>
      <c r="F2042" s="36"/>
      <c r="G2042" s="36"/>
      <c r="H2042" s="36"/>
      <c r="I2042" s="36"/>
      <c r="J2042" s="36"/>
      <c r="K2042" s="36"/>
      <c r="L2042" s="36"/>
      <c r="M2042" s="36"/>
      <c r="N2042" s="36"/>
      <c r="O2042" s="36"/>
      <c r="P2042" s="36"/>
      <c r="Q2042" s="36"/>
      <c r="R2042" s="36"/>
      <c r="S2042" s="36"/>
      <c r="T2042" s="36"/>
      <c r="U2042" s="36"/>
      <c r="V2042" s="36"/>
      <c r="W2042" s="36"/>
      <c r="X2042" s="36"/>
    </row>
    <row r="2043" spans="1:24" x14ac:dyDescent="0.2">
      <c r="A2043" s="36"/>
      <c r="B2043" s="36"/>
      <c r="C2043" s="36"/>
      <c r="D2043" s="36"/>
      <c r="E2043" s="36"/>
      <c r="F2043" s="36"/>
      <c r="G2043" s="36"/>
      <c r="H2043" s="36"/>
      <c r="I2043" s="36"/>
      <c r="J2043" s="36"/>
      <c r="K2043" s="36"/>
      <c r="L2043" s="36"/>
      <c r="M2043" s="36"/>
      <c r="N2043" s="36"/>
      <c r="O2043" s="36"/>
      <c r="P2043" s="36"/>
      <c r="Q2043" s="36"/>
      <c r="R2043" s="36"/>
      <c r="S2043" s="36"/>
      <c r="T2043" s="36"/>
      <c r="U2043" s="36"/>
      <c r="V2043" s="36"/>
      <c r="W2043" s="36"/>
      <c r="X2043" s="36"/>
    </row>
    <row r="2044" spans="1:24" x14ac:dyDescent="0.2">
      <c r="A2044" s="36"/>
      <c r="B2044" s="36"/>
      <c r="C2044" s="36"/>
      <c r="D2044" s="36"/>
      <c r="E2044" s="36"/>
      <c r="F2044" s="36"/>
      <c r="G2044" s="36"/>
      <c r="H2044" s="36"/>
      <c r="I2044" s="36"/>
      <c r="J2044" s="36"/>
      <c r="K2044" s="36"/>
      <c r="L2044" s="36"/>
      <c r="M2044" s="36"/>
      <c r="N2044" s="36"/>
      <c r="O2044" s="36"/>
      <c r="P2044" s="36"/>
      <c r="Q2044" s="36"/>
      <c r="R2044" s="36"/>
      <c r="S2044" s="36"/>
      <c r="T2044" s="36"/>
      <c r="U2044" s="36"/>
      <c r="V2044" s="36"/>
      <c r="W2044" s="36"/>
      <c r="X2044" s="36"/>
    </row>
    <row r="2045" spans="1:24" x14ac:dyDescent="0.2">
      <c r="A2045" s="36"/>
      <c r="B2045" s="36"/>
      <c r="C2045" s="36"/>
      <c r="D2045" s="36"/>
      <c r="E2045" s="36"/>
      <c r="F2045" s="36"/>
      <c r="G2045" s="36"/>
      <c r="H2045" s="36"/>
      <c r="I2045" s="36"/>
      <c r="J2045" s="36"/>
      <c r="K2045" s="36"/>
      <c r="L2045" s="36"/>
      <c r="M2045" s="36"/>
      <c r="N2045" s="36"/>
      <c r="O2045" s="36"/>
      <c r="P2045" s="36"/>
      <c r="Q2045" s="36"/>
      <c r="R2045" s="36"/>
      <c r="S2045" s="36"/>
      <c r="T2045" s="36"/>
      <c r="U2045" s="36"/>
      <c r="V2045" s="36"/>
      <c r="W2045" s="36"/>
      <c r="X2045" s="36"/>
    </row>
    <row r="2046" spans="1:24" x14ac:dyDescent="0.2">
      <c r="A2046" s="36"/>
      <c r="B2046" s="36"/>
      <c r="C2046" s="36"/>
      <c r="D2046" s="36"/>
      <c r="E2046" s="36"/>
      <c r="F2046" s="36"/>
      <c r="G2046" s="36"/>
      <c r="H2046" s="36"/>
      <c r="I2046" s="36"/>
      <c r="J2046" s="36"/>
      <c r="K2046" s="36"/>
      <c r="L2046" s="36"/>
      <c r="M2046" s="36"/>
      <c r="N2046" s="36"/>
      <c r="O2046" s="36"/>
      <c r="P2046" s="36"/>
      <c r="Q2046" s="36"/>
      <c r="R2046" s="36"/>
      <c r="S2046" s="36"/>
      <c r="T2046" s="36"/>
      <c r="U2046" s="36"/>
      <c r="V2046" s="36"/>
      <c r="W2046" s="36"/>
      <c r="X2046" s="36"/>
    </row>
    <row r="2047" spans="1:24" x14ac:dyDescent="0.2">
      <c r="A2047" s="36"/>
      <c r="B2047" s="36"/>
      <c r="C2047" s="36"/>
      <c r="D2047" s="36"/>
      <c r="E2047" s="36"/>
      <c r="F2047" s="36"/>
      <c r="G2047" s="36"/>
      <c r="H2047" s="36"/>
      <c r="I2047" s="36"/>
      <c r="J2047" s="36"/>
      <c r="K2047" s="36"/>
      <c r="L2047" s="36"/>
      <c r="M2047" s="36"/>
      <c r="N2047" s="36"/>
      <c r="O2047" s="36"/>
      <c r="P2047" s="36"/>
      <c r="Q2047" s="36"/>
      <c r="R2047" s="36"/>
      <c r="S2047" s="36"/>
      <c r="T2047" s="36"/>
      <c r="U2047" s="36"/>
      <c r="V2047" s="36"/>
      <c r="W2047" s="36"/>
      <c r="X2047" s="36"/>
    </row>
    <row r="2048" spans="1:24" x14ac:dyDescent="0.2">
      <c r="A2048" s="36"/>
      <c r="B2048" s="36"/>
      <c r="C2048" s="36"/>
      <c r="D2048" s="36"/>
      <c r="E2048" s="36"/>
      <c r="F2048" s="36"/>
      <c r="G2048" s="36"/>
      <c r="H2048" s="36"/>
      <c r="I2048" s="36"/>
      <c r="J2048" s="36"/>
      <c r="K2048" s="36"/>
      <c r="L2048" s="36"/>
      <c r="M2048" s="36"/>
      <c r="N2048" s="36"/>
      <c r="O2048" s="36"/>
      <c r="P2048" s="36"/>
      <c r="Q2048" s="36"/>
      <c r="R2048" s="36"/>
      <c r="S2048" s="36"/>
      <c r="T2048" s="36"/>
      <c r="U2048" s="36"/>
      <c r="V2048" s="36"/>
      <c r="W2048" s="36"/>
      <c r="X2048" s="36"/>
    </row>
    <row r="2049" spans="1:24" x14ac:dyDescent="0.2">
      <c r="A2049" s="36"/>
      <c r="B2049" s="36"/>
      <c r="C2049" s="36"/>
      <c r="D2049" s="36"/>
      <c r="E2049" s="36"/>
      <c r="F2049" s="36"/>
      <c r="G2049" s="36"/>
      <c r="H2049" s="36"/>
      <c r="I2049" s="36"/>
      <c r="J2049" s="36"/>
      <c r="K2049" s="36"/>
      <c r="L2049" s="36"/>
      <c r="M2049" s="36"/>
      <c r="N2049" s="36"/>
      <c r="O2049" s="36"/>
      <c r="P2049" s="36"/>
      <c r="Q2049" s="36"/>
      <c r="R2049" s="36"/>
      <c r="S2049" s="36"/>
      <c r="T2049" s="36"/>
      <c r="U2049" s="36"/>
      <c r="V2049" s="36"/>
      <c r="W2049" s="36"/>
      <c r="X2049" s="36"/>
    </row>
    <row r="2050" spans="1:24" x14ac:dyDescent="0.2">
      <c r="A2050" s="36"/>
      <c r="B2050" s="36"/>
      <c r="C2050" s="36"/>
      <c r="D2050" s="36"/>
      <c r="E2050" s="36"/>
      <c r="F2050" s="36"/>
      <c r="G2050" s="36"/>
      <c r="H2050" s="36"/>
      <c r="I2050" s="36"/>
      <c r="J2050" s="36"/>
      <c r="K2050" s="36"/>
      <c r="L2050" s="36"/>
      <c r="M2050" s="36"/>
      <c r="N2050" s="36"/>
      <c r="O2050" s="36"/>
      <c r="P2050" s="36"/>
      <c r="Q2050" s="36"/>
      <c r="R2050" s="36"/>
      <c r="S2050" s="36"/>
      <c r="T2050" s="36"/>
      <c r="U2050" s="36"/>
      <c r="V2050" s="36"/>
      <c r="W2050" s="36"/>
      <c r="X2050" s="36"/>
    </row>
    <row r="2051" spans="1:24" x14ac:dyDescent="0.2">
      <c r="A2051" s="36"/>
      <c r="B2051" s="36"/>
      <c r="C2051" s="36"/>
      <c r="D2051" s="36"/>
      <c r="E2051" s="36"/>
      <c r="F2051" s="36"/>
      <c r="G2051" s="36"/>
      <c r="H2051" s="36"/>
      <c r="I2051" s="36"/>
      <c r="J2051" s="36"/>
      <c r="K2051" s="36"/>
      <c r="L2051" s="36"/>
      <c r="M2051" s="36"/>
      <c r="N2051" s="36"/>
      <c r="O2051" s="36"/>
      <c r="P2051" s="36"/>
      <c r="Q2051" s="36"/>
      <c r="R2051" s="36"/>
      <c r="S2051" s="36"/>
      <c r="T2051" s="36"/>
      <c r="U2051" s="36"/>
      <c r="V2051" s="36"/>
      <c r="W2051" s="36"/>
      <c r="X2051" s="36"/>
    </row>
    <row r="2052" spans="1:24" x14ac:dyDescent="0.2">
      <c r="A2052" s="36"/>
      <c r="B2052" s="36"/>
      <c r="C2052" s="36"/>
      <c r="D2052" s="36"/>
      <c r="E2052" s="36"/>
      <c r="F2052" s="36"/>
      <c r="G2052" s="36"/>
      <c r="H2052" s="36"/>
      <c r="I2052" s="36"/>
      <c r="J2052" s="36"/>
      <c r="K2052" s="36"/>
      <c r="L2052" s="36"/>
      <c r="M2052" s="36"/>
      <c r="N2052" s="36"/>
      <c r="O2052" s="36"/>
      <c r="P2052" s="36"/>
      <c r="Q2052" s="36"/>
      <c r="R2052" s="36"/>
      <c r="S2052" s="36"/>
      <c r="T2052" s="36"/>
      <c r="U2052" s="36"/>
      <c r="V2052" s="36"/>
      <c r="W2052" s="36"/>
      <c r="X2052" s="36"/>
    </row>
    <row r="2053" spans="1:24" x14ac:dyDescent="0.2">
      <c r="A2053" s="36"/>
      <c r="B2053" s="36"/>
      <c r="C2053" s="36"/>
      <c r="D2053" s="36"/>
      <c r="E2053" s="36"/>
      <c r="F2053" s="36"/>
      <c r="G2053" s="36"/>
      <c r="H2053" s="36"/>
      <c r="I2053" s="36"/>
      <c r="J2053" s="36"/>
      <c r="K2053" s="36"/>
      <c r="L2053" s="36"/>
      <c r="M2053" s="36"/>
      <c r="N2053" s="36"/>
      <c r="O2053" s="36"/>
      <c r="P2053" s="36"/>
      <c r="Q2053" s="36"/>
      <c r="R2053" s="36"/>
      <c r="S2053" s="36"/>
      <c r="T2053" s="36"/>
      <c r="U2053" s="36"/>
      <c r="V2053" s="36"/>
      <c r="W2053" s="36"/>
      <c r="X2053" s="36"/>
    </row>
    <row r="2054" spans="1:24" x14ac:dyDescent="0.2">
      <c r="A2054" s="36"/>
      <c r="B2054" s="36"/>
      <c r="C2054" s="36"/>
      <c r="D2054" s="36"/>
      <c r="E2054" s="36"/>
      <c r="F2054" s="36"/>
      <c r="G2054" s="36"/>
      <c r="H2054" s="36"/>
      <c r="I2054" s="36"/>
      <c r="J2054" s="36"/>
      <c r="K2054" s="36"/>
      <c r="L2054" s="36"/>
      <c r="M2054" s="36"/>
      <c r="N2054" s="36"/>
      <c r="O2054" s="36"/>
      <c r="P2054" s="36"/>
      <c r="Q2054" s="36"/>
      <c r="R2054" s="36"/>
      <c r="S2054" s="36"/>
      <c r="T2054" s="36"/>
      <c r="U2054" s="36"/>
      <c r="V2054" s="36"/>
      <c r="W2054" s="36"/>
      <c r="X2054" s="36"/>
    </row>
    <row r="2055" spans="1:24" x14ac:dyDescent="0.2">
      <c r="A2055" s="36"/>
      <c r="B2055" s="36"/>
      <c r="C2055" s="36"/>
      <c r="D2055" s="36"/>
      <c r="E2055" s="36"/>
      <c r="F2055" s="36"/>
      <c r="G2055" s="36"/>
      <c r="H2055" s="36"/>
      <c r="I2055" s="36"/>
      <c r="J2055" s="36"/>
      <c r="K2055" s="36"/>
      <c r="L2055" s="36"/>
      <c r="M2055" s="36"/>
      <c r="N2055" s="36"/>
      <c r="O2055" s="36"/>
      <c r="P2055" s="36"/>
      <c r="Q2055" s="36"/>
      <c r="R2055" s="36"/>
      <c r="S2055" s="36"/>
      <c r="T2055" s="36"/>
      <c r="U2055" s="36"/>
      <c r="V2055" s="36"/>
      <c r="W2055" s="36"/>
      <c r="X2055" s="36"/>
    </row>
    <row r="2056" spans="1:24" x14ac:dyDescent="0.2">
      <c r="A2056" s="36"/>
      <c r="B2056" s="36"/>
      <c r="C2056" s="36"/>
      <c r="D2056" s="36"/>
      <c r="E2056" s="36"/>
      <c r="F2056" s="36"/>
      <c r="G2056" s="36"/>
      <c r="H2056" s="36"/>
      <c r="I2056" s="36"/>
      <c r="J2056" s="36"/>
      <c r="K2056" s="36"/>
      <c r="L2056" s="36"/>
      <c r="M2056" s="36"/>
      <c r="N2056" s="36"/>
      <c r="O2056" s="36"/>
      <c r="P2056" s="36"/>
      <c r="Q2056" s="36"/>
      <c r="R2056" s="36"/>
      <c r="S2056" s="36"/>
      <c r="T2056" s="36"/>
      <c r="U2056" s="36"/>
      <c r="V2056" s="36"/>
      <c r="W2056" s="36"/>
      <c r="X2056" s="36"/>
    </row>
    <row r="2057" spans="1:24" x14ac:dyDescent="0.2">
      <c r="A2057" s="36"/>
      <c r="B2057" s="36"/>
      <c r="C2057" s="36"/>
      <c r="D2057" s="36"/>
      <c r="E2057" s="36"/>
      <c r="F2057" s="36"/>
      <c r="G2057" s="36"/>
      <c r="H2057" s="36"/>
      <c r="I2057" s="36"/>
      <c r="J2057" s="36"/>
      <c r="K2057" s="36"/>
      <c r="L2057" s="36"/>
      <c r="M2057" s="36"/>
      <c r="N2057" s="36"/>
      <c r="O2057" s="36"/>
      <c r="P2057" s="36"/>
      <c r="Q2057" s="36"/>
      <c r="R2057" s="36"/>
      <c r="S2057" s="36"/>
      <c r="T2057" s="36"/>
      <c r="U2057" s="36"/>
      <c r="V2057" s="36"/>
      <c r="W2057" s="36"/>
      <c r="X2057" s="36"/>
    </row>
    <row r="2058" spans="1:24" x14ac:dyDescent="0.2">
      <c r="A2058" s="36"/>
      <c r="B2058" s="36"/>
      <c r="C2058" s="36"/>
      <c r="D2058" s="36"/>
      <c r="E2058" s="36"/>
      <c r="F2058" s="36"/>
      <c r="G2058" s="36"/>
      <c r="H2058" s="36"/>
      <c r="I2058" s="36"/>
      <c r="J2058" s="36"/>
      <c r="K2058" s="36"/>
      <c r="L2058" s="36"/>
      <c r="M2058" s="36"/>
      <c r="N2058" s="36"/>
      <c r="O2058" s="36"/>
      <c r="P2058" s="36"/>
      <c r="Q2058" s="36"/>
      <c r="R2058" s="36"/>
      <c r="S2058" s="36"/>
      <c r="T2058" s="36"/>
      <c r="U2058" s="36"/>
      <c r="V2058" s="36"/>
      <c r="W2058" s="36"/>
      <c r="X2058" s="36"/>
    </row>
    <row r="2059" spans="1:24" x14ac:dyDescent="0.2">
      <c r="A2059" s="36"/>
      <c r="B2059" s="36"/>
      <c r="C2059" s="36"/>
      <c r="D2059" s="36"/>
      <c r="E2059" s="36"/>
      <c r="F2059" s="36"/>
      <c r="G2059" s="36"/>
      <c r="H2059" s="36"/>
      <c r="I2059" s="36"/>
      <c r="J2059" s="36"/>
      <c r="K2059" s="36"/>
      <c r="L2059" s="36"/>
      <c r="M2059" s="36"/>
      <c r="N2059" s="36"/>
      <c r="O2059" s="36"/>
      <c r="P2059" s="36"/>
      <c r="Q2059" s="36"/>
      <c r="R2059" s="36"/>
      <c r="S2059" s="36"/>
      <c r="T2059" s="36"/>
      <c r="U2059" s="36"/>
      <c r="V2059" s="36"/>
      <c r="W2059" s="36"/>
      <c r="X2059" s="36"/>
    </row>
    <row r="2060" spans="1:24" x14ac:dyDescent="0.2">
      <c r="A2060" s="36"/>
      <c r="B2060" s="36"/>
      <c r="C2060" s="36"/>
      <c r="D2060" s="36"/>
      <c r="E2060" s="36"/>
      <c r="F2060" s="36"/>
      <c r="G2060" s="36"/>
      <c r="H2060" s="36"/>
      <c r="I2060" s="36"/>
      <c r="J2060" s="36"/>
      <c r="K2060" s="36"/>
      <c r="L2060" s="36"/>
      <c r="M2060" s="36"/>
      <c r="N2060" s="36"/>
      <c r="O2060" s="36"/>
      <c r="P2060" s="36"/>
      <c r="Q2060" s="36"/>
      <c r="R2060" s="36"/>
      <c r="S2060" s="36"/>
      <c r="T2060" s="36"/>
      <c r="U2060" s="36"/>
      <c r="V2060" s="36"/>
      <c r="W2060" s="36"/>
      <c r="X2060" s="36"/>
    </row>
    <row r="2061" spans="1:24" x14ac:dyDescent="0.2">
      <c r="A2061" s="36"/>
      <c r="B2061" s="36"/>
      <c r="C2061" s="36"/>
      <c r="D2061" s="36"/>
      <c r="E2061" s="36"/>
      <c r="F2061" s="36"/>
      <c r="G2061" s="36"/>
      <c r="H2061" s="36"/>
      <c r="I2061" s="36"/>
      <c r="J2061" s="36"/>
      <c r="K2061" s="36"/>
      <c r="L2061" s="36"/>
      <c r="M2061" s="36"/>
      <c r="N2061" s="36"/>
      <c r="O2061" s="36"/>
      <c r="P2061" s="36"/>
      <c r="Q2061" s="36"/>
      <c r="R2061" s="36"/>
      <c r="S2061" s="36"/>
      <c r="T2061" s="36"/>
      <c r="U2061" s="36"/>
      <c r="V2061" s="36"/>
      <c r="W2061" s="36"/>
      <c r="X2061" s="36"/>
    </row>
    <row r="2062" spans="1:24" x14ac:dyDescent="0.2">
      <c r="A2062" s="36"/>
      <c r="B2062" s="36"/>
      <c r="C2062" s="36"/>
      <c r="D2062" s="36"/>
      <c r="E2062" s="36"/>
      <c r="F2062" s="36"/>
      <c r="G2062" s="36"/>
      <c r="H2062" s="36"/>
      <c r="I2062" s="36"/>
      <c r="J2062" s="36"/>
      <c r="K2062" s="36"/>
      <c r="L2062" s="36"/>
      <c r="M2062" s="36"/>
      <c r="N2062" s="36"/>
      <c r="O2062" s="36"/>
      <c r="P2062" s="36"/>
      <c r="Q2062" s="36"/>
      <c r="R2062" s="36"/>
      <c r="S2062" s="36"/>
      <c r="T2062" s="36"/>
      <c r="U2062" s="36"/>
      <c r="V2062" s="36"/>
      <c r="W2062" s="36"/>
      <c r="X2062" s="36"/>
    </row>
    <row r="2063" spans="1:24" x14ac:dyDescent="0.2">
      <c r="A2063" s="36"/>
      <c r="B2063" s="36"/>
      <c r="C2063" s="36"/>
      <c r="D2063" s="36"/>
      <c r="E2063" s="36"/>
      <c r="F2063" s="36"/>
      <c r="G2063" s="36"/>
      <c r="H2063" s="36"/>
      <c r="I2063" s="36"/>
      <c r="J2063" s="36"/>
      <c r="K2063" s="36"/>
      <c r="L2063" s="36"/>
      <c r="M2063" s="36"/>
      <c r="N2063" s="36"/>
      <c r="O2063" s="36"/>
      <c r="P2063" s="36"/>
      <c r="Q2063" s="36"/>
      <c r="R2063" s="36"/>
      <c r="S2063" s="36"/>
      <c r="T2063" s="36"/>
      <c r="U2063" s="36"/>
      <c r="V2063" s="36"/>
      <c r="W2063" s="36"/>
      <c r="X2063" s="36"/>
    </row>
    <row r="2064" spans="1:24" x14ac:dyDescent="0.2">
      <c r="A2064" s="36"/>
      <c r="B2064" s="36"/>
      <c r="C2064" s="36"/>
      <c r="D2064" s="36"/>
      <c r="E2064" s="36"/>
      <c r="F2064" s="36"/>
      <c r="G2064" s="36"/>
      <c r="H2064" s="36"/>
      <c r="I2064" s="36"/>
      <c r="J2064" s="36"/>
      <c r="K2064" s="36"/>
      <c r="L2064" s="36"/>
      <c r="M2064" s="36"/>
      <c r="N2064" s="36"/>
      <c r="O2064" s="36"/>
      <c r="P2064" s="36"/>
      <c r="Q2064" s="36"/>
      <c r="R2064" s="36"/>
      <c r="S2064" s="36"/>
      <c r="T2064" s="36"/>
      <c r="U2064" s="36"/>
      <c r="V2064" s="36"/>
      <c r="W2064" s="36"/>
      <c r="X2064" s="36"/>
    </row>
    <row r="2065" spans="1:24" x14ac:dyDescent="0.2">
      <c r="A2065" s="36"/>
      <c r="B2065" s="36"/>
      <c r="C2065" s="36"/>
      <c r="D2065" s="36"/>
      <c r="E2065" s="36"/>
      <c r="F2065" s="36"/>
      <c r="G2065" s="36"/>
      <c r="H2065" s="36"/>
      <c r="I2065" s="36"/>
      <c r="J2065" s="36"/>
      <c r="K2065" s="36"/>
      <c r="L2065" s="36"/>
      <c r="M2065" s="36"/>
      <c r="N2065" s="36"/>
      <c r="O2065" s="36"/>
      <c r="P2065" s="36"/>
      <c r="Q2065" s="36"/>
      <c r="R2065" s="36"/>
      <c r="S2065" s="36"/>
      <c r="T2065" s="36"/>
      <c r="U2065" s="36"/>
      <c r="V2065" s="36"/>
      <c r="W2065" s="36"/>
      <c r="X2065" s="36"/>
    </row>
    <row r="2066" spans="1:24" x14ac:dyDescent="0.2">
      <c r="A2066" s="36"/>
      <c r="B2066" s="36"/>
      <c r="C2066" s="36"/>
      <c r="D2066" s="36"/>
      <c r="E2066" s="36"/>
      <c r="F2066" s="36"/>
      <c r="G2066" s="36"/>
      <c r="H2066" s="36"/>
      <c r="I2066" s="36"/>
      <c r="J2066" s="36"/>
      <c r="K2066" s="36"/>
      <c r="L2066" s="36"/>
      <c r="M2066" s="36"/>
      <c r="N2066" s="36"/>
      <c r="O2066" s="36"/>
      <c r="P2066" s="36"/>
      <c r="Q2066" s="36"/>
      <c r="R2066" s="36"/>
      <c r="S2066" s="36"/>
      <c r="T2066" s="36"/>
      <c r="U2066" s="36"/>
      <c r="V2066" s="36"/>
      <c r="W2066" s="36"/>
      <c r="X2066" s="36"/>
    </row>
    <row r="2067" spans="1:24" x14ac:dyDescent="0.2">
      <c r="A2067" s="36"/>
      <c r="B2067" s="36"/>
      <c r="C2067" s="36"/>
      <c r="D2067" s="36"/>
      <c r="E2067" s="36"/>
      <c r="F2067" s="36"/>
      <c r="G2067" s="36"/>
      <c r="H2067" s="36"/>
      <c r="I2067" s="36"/>
      <c r="J2067" s="36"/>
      <c r="K2067" s="36"/>
      <c r="L2067" s="36"/>
      <c r="M2067" s="36"/>
      <c r="N2067" s="36"/>
      <c r="O2067" s="36"/>
      <c r="P2067" s="36"/>
      <c r="Q2067" s="36"/>
      <c r="R2067" s="36"/>
      <c r="S2067" s="36"/>
      <c r="T2067" s="36"/>
      <c r="U2067" s="36"/>
      <c r="V2067" s="36"/>
      <c r="W2067" s="36"/>
      <c r="X2067" s="36"/>
    </row>
    <row r="2068" spans="1:24" x14ac:dyDescent="0.2">
      <c r="A2068" s="36"/>
      <c r="B2068" s="36"/>
      <c r="C2068" s="36"/>
      <c r="D2068" s="36"/>
      <c r="E2068" s="36"/>
      <c r="F2068" s="36"/>
      <c r="G2068" s="36"/>
      <c r="H2068" s="36"/>
      <c r="I2068" s="36"/>
      <c r="J2068" s="36"/>
      <c r="K2068" s="36"/>
      <c r="L2068" s="36"/>
      <c r="M2068" s="36"/>
      <c r="N2068" s="36"/>
      <c r="O2068" s="36"/>
      <c r="P2068" s="36"/>
      <c r="Q2068" s="36"/>
      <c r="R2068" s="36"/>
      <c r="S2068" s="36"/>
      <c r="T2068" s="36"/>
      <c r="U2068" s="36"/>
      <c r="V2068" s="36"/>
      <c r="W2068" s="36"/>
      <c r="X2068" s="36"/>
    </row>
    <row r="2069" spans="1:24" x14ac:dyDescent="0.2">
      <c r="A2069" s="36"/>
      <c r="B2069" s="36"/>
      <c r="C2069" s="36"/>
      <c r="D2069" s="36"/>
      <c r="E2069" s="36"/>
      <c r="F2069" s="36"/>
      <c r="G2069" s="36"/>
      <c r="H2069" s="36"/>
      <c r="I2069" s="36"/>
      <c r="J2069" s="36"/>
      <c r="K2069" s="36"/>
      <c r="L2069" s="36"/>
      <c r="M2069" s="36"/>
      <c r="N2069" s="36"/>
      <c r="O2069" s="36"/>
      <c r="P2069" s="36"/>
      <c r="Q2069" s="36"/>
      <c r="R2069" s="36"/>
      <c r="S2069" s="36"/>
      <c r="T2069" s="36"/>
      <c r="U2069" s="36"/>
      <c r="V2069" s="36"/>
      <c r="W2069" s="36"/>
      <c r="X2069" s="36"/>
    </row>
    <row r="2070" spans="1:24" x14ac:dyDescent="0.2">
      <c r="A2070" s="36"/>
      <c r="B2070" s="36"/>
      <c r="C2070" s="36"/>
      <c r="D2070" s="36"/>
      <c r="E2070" s="36"/>
      <c r="F2070" s="36"/>
      <c r="G2070" s="36"/>
      <c r="H2070" s="36"/>
      <c r="I2070" s="36"/>
      <c r="J2070" s="36"/>
      <c r="K2070" s="36"/>
      <c r="L2070" s="36"/>
      <c r="M2070" s="36"/>
      <c r="N2070" s="36"/>
      <c r="O2070" s="36"/>
      <c r="P2070" s="36"/>
      <c r="Q2070" s="36"/>
      <c r="R2070" s="36"/>
      <c r="S2070" s="36"/>
      <c r="T2070" s="36"/>
      <c r="U2070" s="36"/>
      <c r="V2070" s="36"/>
      <c r="W2070" s="36"/>
      <c r="X2070" s="36"/>
    </row>
    <row r="2071" spans="1:24" x14ac:dyDescent="0.2">
      <c r="A2071" s="36"/>
      <c r="B2071" s="36"/>
      <c r="C2071" s="36"/>
      <c r="D2071" s="36"/>
      <c r="E2071" s="36"/>
      <c r="F2071" s="36"/>
      <c r="G2071" s="36"/>
      <c r="H2071" s="36"/>
      <c r="I2071" s="36"/>
      <c r="J2071" s="36"/>
      <c r="K2071" s="36"/>
      <c r="L2071" s="36"/>
      <c r="M2071" s="36"/>
      <c r="N2071" s="36"/>
      <c r="O2071" s="36"/>
      <c r="P2071" s="36"/>
      <c r="Q2071" s="36"/>
      <c r="R2071" s="36"/>
      <c r="S2071" s="36"/>
      <c r="T2071" s="36"/>
      <c r="U2071" s="36"/>
      <c r="V2071" s="36"/>
      <c r="W2071" s="36"/>
      <c r="X2071" s="36"/>
    </row>
    <row r="2072" spans="1:24" x14ac:dyDescent="0.2">
      <c r="A2072" s="36"/>
      <c r="B2072" s="36"/>
      <c r="C2072" s="36"/>
      <c r="D2072" s="36"/>
      <c r="E2072" s="36"/>
      <c r="F2072" s="36"/>
      <c r="G2072" s="36"/>
      <c r="H2072" s="36"/>
      <c r="I2072" s="36"/>
      <c r="J2072" s="36"/>
      <c r="K2072" s="36"/>
      <c r="L2072" s="36"/>
      <c r="M2072" s="36"/>
      <c r="N2072" s="36"/>
      <c r="O2072" s="36"/>
      <c r="P2072" s="36"/>
      <c r="Q2072" s="36"/>
      <c r="R2072" s="36"/>
      <c r="S2072" s="36"/>
      <c r="T2072" s="36"/>
      <c r="U2072" s="36"/>
      <c r="V2072" s="36"/>
      <c r="W2072" s="36"/>
      <c r="X2072" s="36"/>
    </row>
    <row r="2073" spans="1:24" x14ac:dyDescent="0.2">
      <c r="A2073" s="36"/>
      <c r="B2073" s="36"/>
      <c r="C2073" s="36"/>
      <c r="D2073" s="36"/>
      <c r="E2073" s="36"/>
      <c r="F2073" s="36"/>
      <c r="G2073" s="36"/>
      <c r="H2073" s="36"/>
      <c r="I2073" s="36"/>
      <c r="J2073" s="36"/>
      <c r="K2073" s="36"/>
      <c r="L2073" s="36"/>
      <c r="M2073" s="36"/>
      <c r="N2073" s="36"/>
      <c r="O2073" s="36"/>
      <c r="P2073" s="36"/>
      <c r="Q2073" s="36"/>
      <c r="R2073" s="36"/>
      <c r="S2073" s="36"/>
      <c r="T2073" s="36"/>
      <c r="U2073" s="36"/>
      <c r="V2073" s="36"/>
      <c r="W2073" s="36"/>
      <c r="X2073" s="36"/>
    </row>
    <row r="2074" spans="1:24" x14ac:dyDescent="0.2">
      <c r="A2074" s="36"/>
      <c r="B2074" s="36"/>
      <c r="C2074" s="36"/>
      <c r="D2074" s="36"/>
      <c r="E2074" s="36"/>
      <c r="F2074" s="36"/>
      <c r="G2074" s="36"/>
      <c r="H2074" s="36"/>
      <c r="I2074" s="36"/>
      <c r="J2074" s="36"/>
      <c r="K2074" s="36"/>
      <c r="L2074" s="36"/>
      <c r="M2074" s="36"/>
      <c r="N2074" s="36"/>
      <c r="O2074" s="36"/>
      <c r="P2074" s="36"/>
      <c r="Q2074" s="36"/>
      <c r="R2074" s="36"/>
      <c r="S2074" s="36"/>
      <c r="T2074" s="36"/>
      <c r="U2074" s="36"/>
      <c r="V2074" s="36"/>
      <c r="W2074" s="36"/>
      <c r="X2074" s="36"/>
    </row>
    <row r="2075" spans="1:24" x14ac:dyDescent="0.2">
      <c r="A2075" s="36"/>
      <c r="B2075" s="36"/>
      <c r="C2075" s="36"/>
      <c r="D2075" s="36"/>
      <c r="E2075" s="36"/>
      <c r="F2075" s="36"/>
      <c r="G2075" s="36"/>
      <c r="H2075" s="36"/>
      <c r="I2075" s="36"/>
      <c r="J2075" s="36"/>
      <c r="K2075" s="36"/>
      <c r="L2075" s="36"/>
      <c r="M2075" s="36"/>
      <c r="N2075" s="36"/>
      <c r="O2075" s="36"/>
      <c r="P2075" s="36"/>
      <c r="Q2075" s="36"/>
      <c r="R2075" s="36"/>
      <c r="S2075" s="36"/>
      <c r="T2075" s="36"/>
      <c r="U2075" s="36"/>
      <c r="V2075" s="36"/>
      <c r="W2075" s="36"/>
      <c r="X2075" s="36"/>
    </row>
    <row r="2076" spans="1:24" x14ac:dyDescent="0.2">
      <c r="A2076" s="36"/>
      <c r="B2076" s="36"/>
      <c r="C2076" s="36"/>
      <c r="D2076" s="36"/>
      <c r="E2076" s="36"/>
      <c r="F2076" s="36"/>
      <c r="G2076" s="36"/>
      <c r="H2076" s="36"/>
      <c r="I2076" s="36"/>
      <c r="J2076" s="36"/>
      <c r="K2076" s="36"/>
      <c r="L2076" s="36"/>
      <c r="M2076" s="36"/>
      <c r="N2076" s="36"/>
      <c r="O2076" s="36"/>
      <c r="P2076" s="36"/>
      <c r="Q2076" s="36"/>
      <c r="R2076" s="36"/>
      <c r="S2076" s="36"/>
      <c r="T2076" s="36"/>
      <c r="U2076" s="36"/>
      <c r="V2076" s="36"/>
      <c r="W2076" s="36"/>
      <c r="X2076" s="36"/>
    </row>
    <row r="2077" spans="1:24" x14ac:dyDescent="0.2">
      <c r="A2077" s="36"/>
      <c r="B2077" s="36"/>
      <c r="C2077" s="36"/>
      <c r="D2077" s="36"/>
      <c r="E2077" s="36"/>
      <c r="F2077" s="36"/>
      <c r="G2077" s="36"/>
      <c r="H2077" s="36"/>
      <c r="I2077" s="36"/>
      <c r="J2077" s="36"/>
      <c r="K2077" s="36"/>
      <c r="L2077" s="36"/>
      <c r="M2077" s="36"/>
      <c r="N2077" s="36"/>
      <c r="O2077" s="36"/>
      <c r="P2077" s="36"/>
      <c r="Q2077" s="36"/>
      <c r="R2077" s="36"/>
      <c r="S2077" s="36"/>
      <c r="T2077" s="36"/>
      <c r="U2077" s="36"/>
      <c r="V2077" s="36"/>
      <c r="W2077" s="36"/>
      <c r="X2077" s="36"/>
    </row>
    <row r="2078" spans="1:24" x14ac:dyDescent="0.2">
      <c r="A2078" s="36"/>
      <c r="B2078" s="36"/>
      <c r="C2078" s="36"/>
      <c r="D2078" s="36"/>
      <c r="E2078" s="36"/>
      <c r="F2078" s="36"/>
      <c r="G2078" s="36"/>
      <c r="H2078" s="36"/>
      <c r="I2078" s="36"/>
      <c r="J2078" s="36"/>
      <c r="K2078" s="36"/>
      <c r="L2078" s="36"/>
      <c r="M2078" s="36"/>
      <c r="N2078" s="36"/>
      <c r="O2078" s="36"/>
      <c r="P2078" s="36"/>
      <c r="Q2078" s="36"/>
      <c r="R2078" s="36"/>
      <c r="S2078" s="36"/>
      <c r="T2078" s="36"/>
      <c r="U2078" s="36"/>
      <c r="V2078" s="36"/>
      <c r="W2078" s="36"/>
      <c r="X2078" s="36"/>
    </row>
    <row r="2079" spans="1:24" x14ac:dyDescent="0.2">
      <c r="A2079" s="36"/>
      <c r="B2079" s="36"/>
      <c r="C2079" s="36"/>
      <c r="D2079" s="36"/>
      <c r="E2079" s="36"/>
      <c r="F2079" s="36"/>
      <c r="G2079" s="36"/>
      <c r="H2079" s="36"/>
      <c r="I2079" s="36"/>
      <c r="J2079" s="36"/>
      <c r="K2079" s="36"/>
      <c r="L2079" s="36"/>
      <c r="M2079" s="36"/>
      <c r="N2079" s="36"/>
      <c r="O2079" s="36"/>
      <c r="P2079" s="36"/>
      <c r="Q2079" s="36"/>
      <c r="R2079" s="36"/>
      <c r="S2079" s="36"/>
      <c r="T2079" s="36"/>
      <c r="U2079" s="36"/>
      <c r="V2079" s="36"/>
      <c r="W2079" s="36"/>
      <c r="X2079" s="36"/>
    </row>
    <row r="2080" spans="1:24" x14ac:dyDescent="0.2">
      <c r="A2080" s="36"/>
      <c r="B2080" s="36"/>
      <c r="C2080" s="36"/>
      <c r="D2080" s="36"/>
      <c r="E2080" s="36"/>
      <c r="F2080" s="36"/>
      <c r="G2080" s="36"/>
      <c r="H2080" s="36"/>
      <c r="I2080" s="36"/>
      <c r="J2080" s="36"/>
      <c r="K2080" s="36"/>
      <c r="L2080" s="36"/>
      <c r="M2080" s="36"/>
      <c r="N2080" s="36"/>
      <c r="O2080" s="36"/>
      <c r="P2080" s="36"/>
      <c r="Q2080" s="36"/>
      <c r="R2080" s="36"/>
      <c r="S2080" s="36"/>
      <c r="T2080" s="36"/>
      <c r="U2080" s="36"/>
      <c r="V2080" s="36"/>
      <c r="W2080" s="36"/>
      <c r="X2080" s="36"/>
    </row>
    <row r="2081" spans="1:24" x14ac:dyDescent="0.2">
      <c r="A2081" s="36"/>
      <c r="B2081" s="36"/>
      <c r="C2081" s="36"/>
      <c r="D2081" s="36"/>
      <c r="E2081" s="36"/>
      <c r="F2081" s="36"/>
      <c r="G2081" s="36"/>
      <c r="H2081" s="36"/>
      <c r="I2081" s="36"/>
      <c r="J2081" s="36"/>
      <c r="K2081" s="36"/>
      <c r="L2081" s="36"/>
      <c r="M2081" s="36"/>
      <c r="N2081" s="36"/>
      <c r="O2081" s="36"/>
      <c r="P2081" s="36"/>
      <c r="Q2081" s="36"/>
      <c r="R2081" s="36"/>
      <c r="S2081" s="36"/>
      <c r="T2081" s="36"/>
      <c r="U2081" s="36"/>
      <c r="V2081" s="36"/>
      <c r="W2081" s="36"/>
      <c r="X2081" s="36"/>
    </row>
    <row r="2082" spans="1:24" x14ac:dyDescent="0.2">
      <c r="A2082" s="36"/>
      <c r="B2082" s="36"/>
      <c r="C2082" s="36"/>
      <c r="D2082" s="36"/>
      <c r="E2082" s="36"/>
      <c r="F2082" s="36"/>
      <c r="G2082" s="36"/>
      <c r="H2082" s="36"/>
      <c r="I2082" s="36"/>
      <c r="J2082" s="36"/>
      <c r="K2082" s="36"/>
      <c r="L2082" s="36"/>
      <c r="M2082" s="36"/>
      <c r="N2082" s="36"/>
      <c r="O2082" s="36"/>
      <c r="P2082" s="36"/>
      <c r="Q2082" s="36"/>
      <c r="R2082" s="36"/>
      <c r="S2082" s="36"/>
      <c r="T2082" s="36"/>
      <c r="U2082" s="36"/>
      <c r="V2082" s="36"/>
      <c r="W2082" s="36"/>
      <c r="X2082" s="36"/>
    </row>
    <row r="2083" spans="1:24" x14ac:dyDescent="0.2">
      <c r="A2083" s="36"/>
      <c r="B2083" s="36"/>
      <c r="C2083" s="36"/>
      <c r="D2083" s="36"/>
      <c r="E2083" s="36"/>
      <c r="F2083" s="36"/>
      <c r="G2083" s="36"/>
      <c r="H2083" s="36"/>
      <c r="I2083" s="36"/>
      <c r="J2083" s="36"/>
      <c r="K2083" s="36"/>
      <c r="L2083" s="36"/>
      <c r="M2083" s="36"/>
      <c r="N2083" s="36"/>
      <c r="O2083" s="36"/>
      <c r="P2083" s="36"/>
      <c r="Q2083" s="36"/>
      <c r="R2083" s="36"/>
      <c r="S2083" s="36"/>
      <c r="T2083" s="36"/>
      <c r="U2083" s="36"/>
      <c r="V2083" s="36"/>
      <c r="W2083" s="36"/>
      <c r="X2083" s="36"/>
    </row>
    <row r="2084" spans="1:24" x14ac:dyDescent="0.2">
      <c r="A2084" s="36"/>
      <c r="B2084" s="36"/>
      <c r="C2084" s="36"/>
      <c r="D2084" s="36"/>
      <c r="E2084" s="36"/>
      <c r="F2084" s="36"/>
      <c r="G2084" s="36"/>
      <c r="H2084" s="36"/>
      <c r="I2084" s="36"/>
      <c r="J2084" s="36"/>
      <c r="K2084" s="36"/>
      <c r="L2084" s="36"/>
      <c r="M2084" s="36"/>
      <c r="N2084" s="36"/>
      <c r="O2084" s="36"/>
      <c r="P2084" s="36"/>
      <c r="Q2084" s="36"/>
      <c r="R2084" s="36"/>
      <c r="S2084" s="36"/>
      <c r="T2084" s="36"/>
      <c r="U2084" s="36"/>
      <c r="V2084" s="36"/>
      <c r="W2084" s="36"/>
      <c r="X2084" s="36"/>
    </row>
    <row r="2085" spans="1:24" x14ac:dyDescent="0.2">
      <c r="A2085" s="36"/>
      <c r="B2085" s="36"/>
      <c r="C2085" s="36"/>
      <c r="D2085" s="36"/>
      <c r="E2085" s="36"/>
      <c r="F2085" s="36"/>
      <c r="G2085" s="36"/>
      <c r="H2085" s="36"/>
      <c r="I2085" s="36"/>
      <c r="J2085" s="36"/>
      <c r="K2085" s="36"/>
      <c r="L2085" s="36"/>
      <c r="M2085" s="36"/>
      <c r="N2085" s="36"/>
      <c r="O2085" s="36"/>
      <c r="P2085" s="36"/>
      <c r="Q2085" s="36"/>
      <c r="R2085" s="36"/>
      <c r="S2085" s="36"/>
      <c r="T2085" s="36"/>
      <c r="U2085" s="36"/>
      <c r="V2085" s="36"/>
      <c r="W2085" s="36"/>
      <c r="X2085" s="36"/>
    </row>
    <row r="2086" spans="1:24" x14ac:dyDescent="0.2">
      <c r="A2086" s="36"/>
      <c r="B2086" s="36"/>
      <c r="C2086" s="36"/>
      <c r="D2086" s="36"/>
      <c r="E2086" s="36"/>
      <c r="F2086" s="36"/>
      <c r="G2086" s="36"/>
      <c r="H2086" s="36"/>
      <c r="I2086" s="36"/>
      <c r="J2086" s="36"/>
      <c r="K2086" s="36"/>
      <c r="L2086" s="36"/>
      <c r="M2086" s="36"/>
      <c r="N2086" s="36"/>
      <c r="O2086" s="36"/>
      <c r="P2086" s="36"/>
      <c r="Q2086" s="36"/>
      <c r="R2086" s="36"/>
      <c r="S2086" s="36"/>
      <c r="T2086" s="36"/>
      <c r="U2086" s="36"/>
      <c r="V2086" s="36"/>
      <c r="W2086" s="36"/>
      <c r="X2086" s="36"/>
    </row>
    <row r="2087" spans="1:24" x14ac:dyDescent="0.2">
      <c r="A2087" s="36"/>
      <c r="B2087" s="36"/>
      <c r="C2087" s="36"/>
      <c r="D2087" s="36"/>
      <c r="E2087" s="36"/>
      <c r="F2087" s="36"/>
      <c r="G2087" s="36"/>
      <c r="H2087" s="36"/>
      <c r="I2087" s="36"/>
      <c r="J2087" s="36"/>
      <c r="K2087" s="36"/>
      <c r="L2087" s="36"/>
      <c r="M2087" s="36"/>
      <c r="N2087" s="36"/>
      <c r="O2087" s="36"/>
      <c r="P2087" s="36"/>
      <c r="Q2087" s="36"/>
      <c r="R2087" s="36"/>
      <c r="S2087" s="36"/>
      <c r="T2087" s="36"/>
      <c r="U2087" s="36"/>
      <c r="V2087" s="36"/>
      <c r="W2087" s="36"/>
      <c r="X2087" s="36"/>
    </row>
    <row r="2088" spans="1:24" x14ac:dyDescent="0.2">
      <c r="A2088" s="36"/>
      <c r="B2088" s="36"/>
      <c r="C2088" s="36"/>
      <c r="D2088" s="36"/>
      <c r="E2088" s="36"/>
      <c r="F2088" s="36"/>
      <c r="G2088" s="36"/>
      <c r="H2088" s="36"/>
      <c r="I2088" s="36"/>
      <c r="J2088" s="36"/>
      <c r="K2088" s="36"/>
      <c r="L2088" s="36"/>
      <c r="M2088" s="36"/>
      <c r="N2088" s="36"/>
      <c r="O2088" s="36"/>
      <c r="P2088" s="36"/>
      <c r="Q2088" s="36"/>
      <c r="R2088" s="36"/>
      <c r="S2088" s="36"/>
      <c r="T2088" s="36"/>
      <c r="U2088" s="36"/>
      <c r="V2088" s="36"/>
      <c r="W2088" s="36"/>
      <c r="X2088" s="36"/>
    </row>
    <row r="2089" spans="1:24" x14ac:dyDescent="0.2">
      <c r="A2089" s="36"/>
      <c r="B2089" s="36"/>
      <c r="C2089" s="36"/>
      <c r="D2089" s="36"/>
      <c r="E2089" s="36"/>
      <c r="F2089" s="36"/>
      <c r="G2089" s="36"/>
      <c r="H2089" s="36"/>
      <c r="I2089" s="36"/>
      <c r="J2089" s="36"/>
      <c r="K2089" s="36"/>
      <c r="L2089" s="36"/>
      <c r="M2089" s="36"/>
      <c r="N2089" s="36"/>
      <c r="O2089" s="36"/>
      <c r="P2089" s="36"/>
      <c r="Q2089" s="36"/>
      <c r="R2089" s="36"/>
      <c r="S2089" s="36"/>
      <c r="T2089" s="36"/>
      <c r="U2089" s="36"/>
      <c r="V2089" s="36"/>
      <c r="W2089" s="36"/>
      <c r="X2089" s="36"/>
    </row>
    <row r="2090" spans="1:24" x14ac:dyDescent="0.2">
      <c r="A2090" s="36"/>
      <c r="B2090" s="36"/>
      <c r="C2090" s="36"/>
      <c r="D2090" s="36"/>
      <c r="E2090" s="36"/>
      <c r="F2090" s="36"/>
      <c r="G2090" s="36"/>
      <c r="H2090" s="36"/>
      <c r="I2090" s="36"/>
      <c r="J2090" s="36"/>
      <c r="K2090" s="36"/>
      <c r="L2090" s="36"/>
      <c r="M2090" s="36"/>
      <c r="N2090" s="36"/>
      <c r="O2090" s="36"/>
      <c r="P2090" s="36"/>
      <c r="Q2090" s="36"/>
      <c r="R2090" s="36"/>
      <c r="S2090" s="36"/>
      <c r="T2090" s="36"/>
      <c r="U2090" s="36"/>
      <c r="V2090" s="36"/>
      <c r="W2090" s="36"/>
      <c r="X2090" s="36"/>
    </row>
    <row r="2091" spans="1:24" x14ac:dyDescent="0.2">
      <c r="A2091" s="36"/>
      <c r="B2091" s="36"/>
      <c r="C2091" s="36"/>
      <c r="D2091" s="36"/>
      <c r="E2091" s="36"/>
      <c r="F2091" s="36"/>
      <c r="G2091" s="36"/>
      <c r="H2091" s="36"/>
      <c r="I2091" s="36"/>
      <c r="J2091" s="36"/>
      <c r="K2091" s="36"/>
      <c r="L2091" s="36"/>
      <c r="M2091" s="36"/>
      <c r="N2091" s="36"/>
      <c r="O2091" s="36"/>
      <c r="P2091" s="36"/>
      <c r="Q2091" s="36"/>
      <c r="R2091" s="36"/>
      <c r="S2091" s="36"/>
      <c r="T2091" s="36"/>
      <c r="U2091" s="36"/>
      <c r="V2091" s="36"/>
      <c r="W2091" s="36"/>
      <c r="X2091" s="36"/>
    </row>
    <row r="2092" spans="1:24" x14ac:dyDescent="0.2">
      <c r="A2092" s="36"/>
      <c r="B2092" s="36"/>
      <c r="C2092" s="36"/>
      <c r="D2092" s="36"/>
      <c r="E2092" s="36"/>
      <c r="F2092" s="36"/>
      <c r="G2092" s="36"/>
      <c r="H2092" s="36"/>
      <c r="I2092" s="36"/>
      <c r="J2092" s="36"/>
      <c r="K2092" s="36"/>
      <c r="L2092" s="36"/>
      <c r="M2092" s="36"/>
      <c r="N2092" s="36"/>
      <c r="O2092" s="36"/>
      <c r="P2092" s="36"/>
      <c r="Q2092" s="36"/>
      <c r="R2092" s="36"/>
      <c r="S2092" s="36"/>
      <c r="T2092" s="36"/>
      <c r="U2092" s="36"/>
      <c r="V2092" s="36"/>
      <c r="W2092" s="36"/>
      <c r="X2092" s="36"/>
    </row>
    <row r="2093" spans="1:24" x14ac:dyDescent="0.2">
      <c r="A2093" s="36"/>
      <c r="B2093" s="36"/>
      <c r="C2093" s="36"/>
      <c r="D2093" s="36"/>
      <c r="E2093" s="36"/>
      <c r="F2093" s="36"/>
      <c r="G2093" s="36"/>
      <c r="H2093" s="36"/>
      <c r="I2093" s="36"/>
      <c r="J2093" s="36"/>
      <c r="K2093" s="36"/>
      <c r="L2093" s="36"/>
      <c r="M2093" s="36"/>
      <c r="N2093" s="36"/>
      <c r="O2093" s="36"/>
      <c r="P2093" s="36"/>
      <c r="Q2093" s="36"/>
      <c r="R2093" s="36"/>
      <c r="S2093" s="36"/>
      <c r="T2093" s="36"/>
      <c r="U2093" s="36"/>
      <c r="V2093" s="36"/>
      <c r="W2093" s="36"/>
      <c r="X2093" s="36"/>
    </row>
    <row r="2094" spans="1:24" x14ac:dyDescent="0.2">
      <c r="A2094" s="36"/>
      <c r="B2094" s="36"/>
      <c r="C2094" s="36"/>
      <c r="D2094" s="36"/>
      <c r="E2094" s="36"/>
      <c r="F2094" s="36"/>
      <c r="G2094" s="36"/>
      <c r="H2094" s="36"/>
      <c r="I2094" s="36"/>
      <c r="J2094" s="36"/>
      <c r="K2094" s="36"/>
      <c r="L2094" s="36"/>
      <c r="M2094" s="36"/>
      <c r="N2094" s="36"/>
      <c r="O2094" s="36"/>
      <c r="P2094" s="36"/>
      <c r="Q2094" s="36"/>
      <c r="R2094" s="36"/>
      <c r="S2094" s="36"/>
      <c r="T2094" s="36"/>
      <c r="U2094" s="36"/>
      <c r="V2094" s="36"/>
      <c r="W2094" s="36"/>
      <c r="X2094" s="36"/>
    </row>
    <row r="2095" spans="1:24" x14ac:dyDescent="0.2">
      <c r="A2095" s="36"/>
      <c r="B2095" s="36"/>
      <c r="C2095" s="36"/>
      <c r="D2095" s="36"/>
      <c r="E2095" s="36"/>
      <c r="F2095" s="36"/>
      <c r="G2095" s="36"/>
      <c r="H2095" s="36"/>
      <c r="I2095" s="36"/>
      <c r="J2095" s="36"/>
      <c r="K2095" s="36"/>
      <c r="L2095" s="36"/>
      <c r="M2095" s="36"/>
      <c r="N2095" s="36"/>
      <c r="O2095" s="36"/>
      <c r="P2095" s="36"/>
      <c r="Q2095" s="36"/>
      <c r="R2095" s="36"/>
      <c r="S2095" s="36"/>
      <c r="T2095" s="36"/>
      <c r="U2095" s="36"/>
      <c r="V2095" s="36"/>
      <c r="W2095" s="36"/>
      <c r="X2095" s="36"/>
    </row>
    <row r="2096" spans="1:24" x14ac:dyDescent="0.2">
      <c r="A2096" s="36"/>
      <c r="B2096" s="36"/>
      <c r="C2096" s="36"/>
      <c r="D2096" s="36"/>
      <c r="E2096" s="36"/>
      <c r="F2096" s="36"/>
      <c r="G2096" s="36"/>
      <c r="H2096" s="36"/>
      <c r="I2096" s="36"/>
      <c r="J2096" s="36"/>
      <c r="K2096" s="36"/>
      <c r="L2096" s="36"/>
      <c r="M2096" s="36"/>
      <c r="N2096" s="36"/>
      <c r="O2096" s="36"/>
      <c r="P2096" s="36"/>
      <c r="Q2096" s="36"/>
      <c r="R2096" s="36"/>
      <c r="S2096" s="36"/>
      <c r="T2096" s="36"/>
      <c r="U2096" s="36"/>
      <c r="V2096" s="36"/>
      <c r="W2096" s="36"/>
      <c r="X2096" s="36"/>
    </row>
    <row r="2097" spans="1:24" x14ac:dyDescent="0.2">
      <c r="A2097" s="36"/>
      <c r="B2097" s="36"/>
      <c r="C2097" s="36"/>
      <c r="D2097" s="36"/>
      <c r="E2097" s="36"/>
      <c r="F2097" s="36"/>
      <c r="G2097" s="36"/>
      <c r="H2097" s="36"/>
      <c r="I2097" s="36"/>
      <c r="J2097" s="36"/>
      <c r="K2097" s="36"/>
      <c r="L2097" s="36"/>
      <c r="M2097" s="36"/>
      <c r="N2097" s="36"/>
      <c r="O2097" s="36"/>
      <c r="P2097" s="36"/>
      <c r="Q2097" s="36"/>
      <c r="R2097" s="36"/>
      <c r="S2097" s="36"/>
      <c r="T2097" s="36"/>
      <c r="U2097" s="36"/>
      <c r="V2097" s="36"/>
      <c r="W2097" s="36"/>
      <c r="X2097" s="36"/>
    </row>
    <row r="2098" spans="1:24" x14ac:dyDescent="0.2">
      <c r="A2098" s="36"/>
      <c r="B2098" s="36"/>
      <c r="C2098" s="36"/>
      <c r="D2098" s="36"/>
      <c r="E2098" s="36"/>
      <c r="F2098" s="36"/>
      <c r="G2098" s="36"/>
      <c r="H2098" s="36"/>
      <c r="I2098" s="36"/>
      <c r="J2098" s="36"/>
      <c r="K2098" s="36"/>
      <c r="L2098" s="36"/>
      <c r="M2098" s="36"/>
      <c r="N2098" s="36"/>
      <c r="O2098" s="36"/>
      <c r="P2098" s="36"/>
      <c r="Q2098" s="36"/>
      <c r="R2098" s="36"/>
      <c r="S2098" s="36"/>
      <c r="T2098" s="36"/>
      <c r="U2098" s="36"/>
      <c r="V2098" s="36"/>
      <c r="W2098" s="36"/>
      <c r="X2098" s="36"/>
    </row>
    <row r="2099" spans="1:24" x14ac:dyDescent="0.2">
      <c r="A2099" s="36"/>
      <c r="B2099" s="36"/>
      <c r="C2099" s="36"/>
      <c r="D2099" s="36"/>
      <c r="E2099" s="36"/>
      <c r="F2099" s="36"/>
      <c r="G2099" s="36"/>
      <c r="H2099" s="36"/>
      <c r="I2099" s="36"/>
      <c r="J2099" s="36"/>
      <c r="K2099" s="36"/>
      <c r="L2099" s="36"/>
      <c r="M2099" s="36"/>
      <c r="N2099" s="36"/>
      <c r="O2099" s="36"/>
      <c r="P2099" s="36"/>
      <c r="Q2099" s="36"/>
      <c r="R2099" s="36"/>
      <c r="S2099" s="36"/>
      <c r="T2099" s="36"/>
      <c r="U2099" s="36"/>
      <c r="V2099" s="36"/>
      <c r="W2099" s="36"/>
      <c r="X2099" s="36"/>
    </row>
    <row r="2100" spans="1:24" x14ac:dyDescent="0.2">
      <c r="A2100" s="36"/>
      <c r="B2100" s="36"/>
      <c r="C2100" s="36"/>
      <c r="D2100" s="36"/>
      <c r="E2100" s="36"/>
      <c r="F2100" s="36"/>
      <c r="G2100" s="36"/>
      <c r="H2100" s="36"/>
      <c r="I2100" s="36"/>
      <c r="J2100" s="36"/>
      <c r="K2100" s="36"/>
      <c r="L2100" s="36"/>
      <c r="M2100" s="36"/>
      <c r="N2100" s="36"/>
      <c r="O2100" s="36"/>
      <c r="P2100" s="36"/>
      <c r="Q2100" s="36"/>
      <c r="R2100" s="36"/>
      <c r="S2100" s="36"/>
      <c r="T2100" s="36"/>
      <c r="U2100" s="36"/>
      <c r="V2100" s="36"/>
      <c r="W2100" s="36"/>
      <c r="X2100" s="36"/>
    </row>
    <row r="2101" spans="1:24" x14ac:dyDescent="0.2">
      <c r="A2101" s="36"/>
      <c r="B2101" s="36"/>
      <c r="C2101" s="36"/>
      <c r="D2101" s="36"/>
      <c r="E2101" s="36"/>
      <c r="F2101" s="36"/>
      <c r="G2101" s="36"/>
      <c r="H2101" s="36"/>
      <c r="I2101" s="36"/>
      <c r="J2101" s="36"/>
      <c r="K2101" s="36"/>
      <c r="L2101" s="36"/>
      <c r="M2101" s="36"/>
      <c r="N2101" s="36"/>
      <c r="O2101" s="36"/>
      <c r="P2101" s="36"/>
      <c r="Q2101" s="36"/>
      <c r="R2101" s="36"/>
      <c r="S2101" s="36"/>
      <c r="T2101" s="36"/>
      <c r="U2101" s="36"/>
      <c r="V2101" s="36"/>
      <c r="W2101" s="36"/>
      <c r="X2101" s="36"/>
    </row>
    <row r="2102" spans="1:24" x14ac:dyDescent="0.2">
      <c r="A2102" s="36"/>
      <c r="B2102" s="36"/>
      <c r="C2102" s="36"/>
      <c r="D2102" s="36"/>
      <c r="E2102" s="36"/>
      <c r="F2102" s="36"/>
      <c r="G2102" s="36"/>
      <c r="H2102" s="36"/>
      <c r="I2102" s="36"/>
      <c r="J2102" s="36"/>
      <c r="K2102" s="36"/>
      <c r="L2102" s="36"/>
      <c r="M2102" s="36"/>
      <c r="N2102" s="36"/>
      <c r="O2102" s="36"/>
      <c r="P2102" s="36"/>
      <c r="Q2102" s="36"/>
      <c r="R2102" s="36"/>
      <c r="S2102" s="36"/>
      <c r="T2102" s="36"/>
      <c r="U2102" s="36"/>
      <c r="V2102" s="36"/>
      <c r="W2102" s="36"/>
      <c r="X2102" s="36"/>
    </row>
    <row r="2103" spans="1:24" x14ac:dyDescent="0.2">
      <c r="A2103" s="36"/>
      <c r="B2103" s="36"/>
      <c r="C2103" s="36"/>
      <c r="D2103" s="36"/>
      <c r="E2103" s="36"/>
      <c r="F2103" s="36"/>
      <c r="G2103" s="36"/>
      <c r="H2103" s="36"/>
      <c r="I2103" s="36"/>
      <c r="J2103" s="36"/>
      <c r="K2103" s="36"/>
      <c r="L2103" s="36"/>
      <c r="M2103" s="36"/>
      <c r="N2103" s="36"/>
      <c r="O2103" s="36"/>
      <c r="P2103" s="36"/>
      <c r="Q2103" s="36"/>
      <c r="R2103" s="36"/>
      <c r="S2103" s="36"/>
      <c r="T2103" s="36"/>
      <c r="U2103" s="36"/>
      <c r="V2103" s="36"/>
      <c r="W2103" s="36"/>
      <c r="X2103" s="36"/>
    </row>
    <row r="2104" spans="1:24" x14ac:dyDescent="0.2">
      <c r="A2104" s="36"/>
      <c r="B2104" s="36"/>
      <c r="C2104" s="36"/>
      <c r="D2104" s="36"/>
      <c r="E2104" s="36"/>
      <c r="F2104" s="36"/>
      <c r="G2104" s="36"/>
      <c r="H2104" s="36"/>
      <c r="I2104" s="36"/>
      <c r="J2104" s="36"/>
      <c r="K2104" s="36"/>
      <c r="L2104" s="36"/>
      <c r="M2104" s="36"/>
      <c r="N2104" s="36"/>
      <c r="O2104" s="36"/>
      <c r="P2104" s="36"/>
      <c r="Q2104" s="36"/>
      <c r="R2104" s="36"/>
      <c r="S2104" s="36"/>
      <c r="T2104" s="36"/>
      <c r="U2104" s="36"/>
      <c r="V2104" s="36"/>
      <c r="W2104" s="36"/>
      <c r="X2104" s="36"/>
    </row>
    <row r="2105" spans="1:24" x14ac:dyDescent="0.2">
      <c r="A2105" s="36"/>
      <c r="B2105" s="36"/>
      <c r="C2105" s="36"/>
      <c r="D2105" s="36"/>
      <c r="E2105" s="36"/>
      <c r="F2105" s="36"/>
      <c r="G2105" s="36"/>
      <c r="H2105" s="36"/>
      <c r="I2105" s="36"/>
      <c r="J2105" s="36"/>
      <c r="K2105" s="36"/>
      <c r="L2105" s="36"/>
      <c r="M2105" s="36"/>
      <c r="N2105" s="36"/>
      <c r="O2105" s="36"/>
      <c r="P2105" s="36"/>
      <c r="Q2105" s="36"/>
      <c r="R2105" s="36"/>
      <c r="S2105" s="36"/>
      <c r="T2105" s="36"/>
      <c r="U2105" s="36"/>
      <c r="V2105" s="36"/>
      <c r="W2105" s="36"/>
      <c r="X2105" s="36"/>
    </row>
    <row r="2106" spans="1:24" x14ac:dyDescent="0.2">
      <c r="A2106" s="36"/>
      <c r="B2106" s="36"/>
      <c r="C2106" s="36"/>
      <c r="D2106" s="36"/>
      <c r="E2106" s="36"/>
      <c r="F2106" s="36"/>
      <c r="G2106" s="36"/>
      <c r="H2106" s="36"/>
      <c r="I2106" s="36"/>
      <c r="J2106" s="36"/>
      <c r="K2106" s="36"/>
      <c r="L2106" s="36"/>
      <c r="M2106" s="36"/>
      <c r="N2106" s="36"/>
      <c r="O2106" s="36"/>
      <c r="P2106" s="36"/>
      <c r="Q2106" s="36"/>
      <c r="R2106" s="36"/>
      <c r="S2106" s="36"/>
      <c r="T2106" s="36"/>
      <c r="U2106" s="36"/>
      <c r="V2106" s="36"/>
      <c r="W2106" s="36"/>
      <c r="X2106" s="36"/>
    </row>
    <row r="2107" spans="1:24" x14ac:dyDescent="0.2">
      <c r="A2107" s="36"/>
      <c r="B2107" s="36"/>
      <c r="C2107" s="36"/>
      <c r="D2107" s="36"/>
      <c r="E2107" s="36"/>
      <c r="F2107" s="36"/>
      <c r="G2107" s="36"/>
      <c r="H2107" s="36"/>
      <c r="I2107" s="36"/>
      <c r="J2107" s="36"/>
      <c r="K2107" s="36"/>
      <c r="L2107" s="36"/>
      <c r="M2107" s="36"/>
      <c r="N2107" s="36"/>
      <c r="O2107" s="36"/>
      <c r="P2107" s="36"/>
      <c r="Q2107" s="36"/>
      <c r="R2107" s="36"/>
      <c r="S2107" s="36"/>
      <c r="T2107" s="36"/>
      <c r="U2107" s="36"/>
      <c r="V2107" s="36"/>
      <c r="W2107" s="36"/>
      <c r="X2107" s="36"/>
    </row>
    <row r="2108" spans="1:24" x14ac:dyDescent="0.2">
      <c r="A2108" s="36"/>
      <c r="B2108" s="36"/>
      <c r="C2108" s="36"/>
      <c r="D2108" s="36"/>
      <c r="E2108" s="36"/>
      <c r="F2108" s="36"/>
      <c r="G2108" s="36"/>
      <c r="H2108" s="36"/>
      <c r="I2108" s="36"/>
      <c r="J2108" s="36"/>
      <c r="K2108" s="36"/>
      <c r="L2108" s="36"/>
      <c r="M2108" s="36"/>
      <c r="N2108" s="36"/>
      <c r="O2108" s="36"/>
      <c r="P2108" s="36"/>
      <c r="Q2108" s="36"/>
      <c r="R2108" s="36"/>
      <c r="S2108" s="36"/>
      <c r="T2108" s="36"/>
      <c r="U2108" s="36"/>
      <c r="V2108" s="36"/>
      <c r="W2108" s="36"/>
      <c r="X2108" s="36"/>
    </row>
    <row r="2109" spans="1:24" x14ac:dyDescent="0.2">
      <c r="A2109" s="36"/>
      <c r="B2109" s="36"/>
      <c r="C2109" s="36"/>
      <c r="D2109" s="36"/>
      <c r="E2109" s="36"/>
      <c r="F2109" s="36"/>
      <c r="G2109" s="36"/>
      <c r="H2109" s="36"/>
      <c r="I2109" s="36"/>
      <c r="J2109" s="36"/>
      <c r="K2109" s="36"/>
      <c r="L2109" s="36"/>
      <c r="M2109" s="36"/>
      <c r="N2109" s="36"/>
      <c r="O2109" s="36"/>
      <c r="P2109" s="36"/>
      <c r="Q2109" s="36"/>
      <c r="R2109" s="36"/>
      <c r="S2109" s="36"/>
      <c r="T2109" s="36"/>
      <c r="U2109" s="36"/>
      <c r="V2109" s="36"/>
      <c r="W2109" s="36"/>
      <c r="X2109" s="36"/>
    </row>
    <row r="2110" spans="1:24" x14ac:dyDescent="0.2">
      <c r="A2110" s="36"/>
      <c r="B2110" s="36"/>
      <c r="C2110" s="36"/>
      <c r="D2110" s="36"/>
      <c r="E2110" s="36"/>
      <c r="F2110" s="36"/>
      <c r="G2110" s="36"/>
      <c r="H2110" s="36"/>
      <c r="I2110" s="36"/>
      <c r="J2110" s="36"/>
      <c r="K2110" s="36"/>
      <c r="L2110" s="36"/>
      <c r="M2110" s="36"/>
      <c r="N2110" s="36"/>
      <c r="O2110" s="36"/>
      <c r="P2110" s="36"/>
      <c r="Q2110" s="36"/>
      <c r="R2110" s="36"/>
      <c r="S2110" s="36"/>
      <c r="T2110" s="36"/>
      <c r="U2110" s="36"/>
      <c r="V2110" s="36"/>
      <c r="W2110" s="36"/>
      <c r="X2110" s="36"/>
    </row>
    <row r="2111" spans="1:24" x14ac:dyDescent="0.2">
      <c r="A2111" s="36"/>
      <c r="B2111" s="36"/>
      <c r="C2111" s="36"/>
      <c r="D2111" s="36"/>
      <c r="E2111" s="36"/>
      <c r="F2111" s="36"/>
      <c r="G2111" s="36"/>
      <c r="H2111" s="36"/>
      <c r="I2111" s="36"/>
      <c r="J2111" s="36"/>
      <c r="K2111" s="36"/>
      <c r="L2111" s="36"/>
      <c r="M2111" s="36"/>
      <c r="N2111" s="36"/>
      <c r="O2111" s="36"/>
      <c r="P2111" s="36"/>
      <c r="Q2111" s="36"/>
      <c r="R2111" s="36"/>
      <c r="S2111" s="36"/>
      <c r="T2111" s="36"/>
      <c r="U2111" s="36"/>
      <c r="V2111" s="36"/>
      <c r="W2111" s="36"/>
      <c r="X2111" s="36"/>
    </row>
    <row r="2112" spans="1:24" x14ac:dyDescent="0.2">
      <c r="A2112" s="36"/>
      <c r="B2112" s="36"/>
      <c r="C2112" s="36"/>
      <c r="D2112" s="36"/>
      <c r="E2112" s="36"/>
      <c r="F2112" s="36"/>
      <c r="G2112" s="36"/>
      <c r="H2112" s="36"/>
      <c r="I2112" s="36"/>
      <c r="J2112" s="36"/>
      <c r="K2112" s="36"/>
      <c r="L2112" s="36"/>
      <c r="M2112" s="36"/>
      <c r="N2112" s="36"/>
      <c r="O2112" s="36"/>
      <c r="P2112" s="36"/>
      <c r="Q2112" s="36"/>
      <c r="R2112" s="36"/>
      <c r="S2112" s="36"/>
      <c r="T2112" s="36"/>
      <c r="U2112" s="36"/>
      <c r="V2112" s="36"/>
      <c r="W2112" s="36"/>
      <c r="X2112" s="36"/>
    </row>
    <row r="2113" spans="1:24" x14ac:dyDescent="0.2">
      <c r="A2113" s="36"/>
      <c r="B2113" s="36"/>
      <c r="C2113" s="36"/>
      <c r="D2113" s="36"/>
      <c r="E2113" s="36"/>
      <c r="F2113" s="36"/>
      <c r="G2113" s="36"/>
      <c r="H2113" s="36"/>
      <c r="I2113" s="36"/>
      <c r="J2113" s="36"/>
      <c r="K2113" s="36"/>
      <c r="L2113" s="36"/>
      <c r="M2113" s="36"/>
      <c r="N2113" s="36"/>
      <c r="O2113" s="36"/>
      <c r="P2113" s="36"/>
      <c r="Q2113" s="36"/>
      <c r="R2113" s="36"/>
      <c r="S2113" s="36"/>
      <c r="T2113" s="36"/>
      <c r="U2113" s="36"/>
      <c r="V2113" s="36"/>
      <c r="W2113" s="36"/>
      <c r="X2113" s="36"/>
    </row>
    <row r="2114" spans="1:24" x14ac:dyDescent="0.2">
      <c r="A2114" s="36"/>
      <c r="B2114" s="36"/>
      <c r="C2114" s="36"/>
      <c r="D2114" s="36"/>
      <c r="E2114" s="36"/>
      <c r="F2114" s="36"/>
      <c r="G2114" s="36"/>
      <c r="H2114" s="36"/>
      <c r="I2114" s="36"/>
      <c r="J2114" s="36"/>
      <c r="K2114" s="36"/>
      <c r="L2114" s="36"/>
      <c r="M2114" s="36"/>
      <c r="N2114" s="36"/>
      <c r="O2114" s="36"/>
      <c r="P2114" s="36"/>
      <c r="Q2114" s="36"/>
      <c r="R2114" s="36"/>
      <c r="S2114" s="36"/>
      <c r="T2114" s="36"/>
      <c r="U2114" s="36"/>
      <c r="V2114" s="36"/>
      <c r="W2114" s="36"/>
      <c r="X2114" s="36"/>
    </row>
    <row r="2115" spans="1:24" x14ac:dyDescent="0.2">
      <c r="A2115" s="36"/>
      <c r="B2115" s="36"/>
      <c r="C2115" s="36"/>
      <c r="D2115" s="36"/>
      <c r="E2115" s="36"/>
      <c r="F2115" s="36"/>
      <c r="G2115" s="36"/>
      <c r="H2115" s="36"/>
      <c r="I2115" s="36"/>
      <c r="J2115" s="36"/>
      <c r="K2115" s="36"/>
      <c r="L2115" s="36"/>
      <c r="M2115" s="36"/>
      <c r="N2115" s="36"/>
      <c r="O2115" s="36"/>
      <c r="P2115" s="36"/>
      <c r="Q2115" s="36"/>
      <c r="R2115" s="36"/>
      <c r="S2115" s="36"/>
      <c r="T2115" s="36"/>
      <c r="U2115" s="36"/>
      <c r="V2115" s="36"/>
      <c r="W2115" s="36"/>
      <c r="X2115" s="36"/>
    </row>
    <row r="2116" spans="1:24" x14ac:dyDescent="0.2">
      <c r="A2116" s="36"/>
      <c r="B2116" s="36"/>
      <c r="C2116" s="36"/>
      <c r="D2116" s="36"/>
      <c r="E2116" s="36"/>
      <c r="F2116" s="36"/>
      <c r="G2116" s="36"/>
      <c r="H2116" s="36"/>
      <c r="I2116" s="36"/>
      <c r="J2116" s="36"/>
      <c r="K2116" s="36"/>
      <c r="L2116" s="36"/>
      <c r="M2116" s="36"/>
      <c r="N2116" s="36"/>
      <c r="O2116" s="36"/>
      <c r="P2116" s="36"/>
      <c r="Q2116" s="36"/>
      <c r="R2116" s="36"/>
      <c r="S2116" s="36"/>
      <c r="T2116" s="36"/>
      <c r="U2116" s="36"/>
      <c r="V2116" s="36"/>
      <c r="W2116" s="36"/>
      <c r="X2116" s="36"/>
    </row>
    <row r="2117" spans="1:24" x14ac:dyDescent="0.2">
      <c r="A2117" s="36"/>
      <c r="B2117" s="36"/>
      <c r="C2117" s="36"/>
      <c r="D2117" s="36"/>
      <c r="E2117" s="36"/>
      <c r="F2117" s="36"/>
      <c r="G2117" s="36"/>
      <c r="H2117" s="36"/>
      <c r="I2117" s="36"/>
      <c r="J2117" s="36"/>
      <c r="K2117" s="36"/>
      <c r="L2117" s="36"/>
      <c r="M2117" s="36"/>
      <c r="N2117" s="36"/>
      <c r="O2117" s="36"/>
      <c r="P2117" s="36"/>
      <c r="Q2117" s="36"/>
      <c r="R2117" s="36"/>
      <c r="S2117" s="36"/>
      <c r="T2117" s="36"/>
      <c r="U2117" s="36"/>
      <c r="V2117" s="36"/>
      <c r="W2117" s="36"/>
      <c r="X2117" s="36"/>
    </row>
    <row r="2118" spans="1:24" x14ac:dyDescent="0.2">
      <c r="A2118" s="36"/>
      <c r="B2118" s="36"/>
      <c r="C2118" s="36"/>
      <c r="D2118" s="36"/>
      <c r="E2118" s="36"/>
      <c r="F2118" s="36"/>
      <c r="G2118" s="36"/>
      <c r="H2118" s="36"/>
      <c r="I2118" s="36"/>
      <c r="J2118" s="36"/>
      <c r="K2118" s="36"/>
      <c r="L2118" s="36"/>
      <c r="M2118" s="36"/>
      <c r="N2118" s="36"/>
      <c r="O2118" s="36"/>
      <c r="P2118" s="36"/>
      <c r="Q2118" s="36"/>
      <c r="R2118" s="36"/>
      <c r="S2118" s="36"/>
      <c r="T2118" s="36"/>
      <c r="U2118" s="36"/>
      <c r="V2118" s="36"/>
      <c r="W2118" s="36"/>
      <c r="X2118" s="36"/>
    </row>
    <row r="2119" spans="1:24" x14ac:dyDescent="0.2">
      <c r="A2119" s="36"/>
      <c r="B2119" s="36"/>
      <c r="C2119" s="36"/>
      <c r="D2119" s="36"/>
      <c r="E2119" s="36"/>
      <c r="F2119" s="36"/>
      <c r="G2119" s="36"/>
      <c r="H2119" s="36"/>
      <c r="I2119" s="36"/>
      <c r="J2119" s="36"/>
      <c r="K2119" s="36"/>
      <c r="L2119" s="36"/>
      <c r="M2119" s="36"/>
      <c r="N2119" s="36"/>
      <c r="O2119" s="36"/>
      <c r="P2119" s="36"/>
      <c r="Q2119" s="36"/>
      <c r="R2119" s="36"/>
      <c r="S2119" s="36"/>
      <c r="T2119" s="36"/>
      <c r="U2119" s="36"/>
      <c r="V2119" s="36"/>
      <c r="W2119" s="36"/>
      <c r="X2119" s="36"/>
    </row>
    <row r="2120" spans="1:24" x14ac:dyDescent="0.2">
      <c r="A2120" s="36"/>
      <c r="B2120" s="36"/>
      <c r="C2120" s="36"/>
      <c r="D2120" s="36"/>
      <c r="E2120" s="36"/>
      <c r="F2120" s="36"/>
      <c r="G2120" s="36"/>
      <c r="H2120" s="36"/>
      <c r="I2120" s="36"/>
      <c r="J2120" s="36"/>
      <c r="K2120" s="36"/>
      <c r="L2120" s="36"/>
      <c r="M2120" s="36"/>
      <c r="N2120" s="36"/>
      <c r="O2120" s="36"/>
      <c r="P2120" s="36"/>
      <c r="Q2120" s="36"/>
      <c r="R2120" s="36"/>
      <c r="S2120" s="36"/>
      <c r="T2120" s="36"/>
      <c r="U2120" s="36"/>
      <c r="V2120" s="36"/>
      <c r="W2120" s="36"/>
      <c r="X2120" s="36"/>
    </row>
    <row r="2121" spans="1:24" x14ac:dyDescent="0.2">
      <c r="A2121" s="36"/>
      <c r="B2121" s="36"/>
      <c r="C2121" s="36"/>
      <c r="D2121" s="36"/>
      <c r="E2121" s="36"/>
      <c r="F2121" s="36"/>
      <c r="G2121" s="36"/>
      <c r="H2121" s="36"/>
      <c r="I2121" s="36"/>
      <c r="J2121" s="36"/>
      <c r="K2121" s="36"/>
      <c r="L2121" s="36"/>
      <c r="M2121" s="36"/>
      <c r="N2121" s="36"/>
      <c r="O2121" s="36"/>
      <c r="P2121" s="36"/>
      <c r="Q2121" s="36"/>
      <c r="R2121" s="36"/>
      <c r="S2121" s="36"/>
      <c r="T2121" s="36"/>
      <c r="U2121" s="36"/>
      <c r="V2121" s="36"/>
      <c r="W2121" s="36"/>
      <c r="X2121" s="36"/>
    </row>
    <row r="2122" spans="1:24" x14ac:dyDescent="0.2">
      <c r="A2122" s="36"/>
      <c r="B2122" s="36"/>
      <c r="C2122" s="36"/>
      <c r="D2122" s="36"/>
      <c r="E2122" s="36"/>
      <c r="F2122" s="36"/>
      <c r="G2122" s="36"/>
      <c r="H2122" s="36"/>
      <c r="I2122" s="36"/>
      <c r="J2122" s="36"/>
      <c r="K2122" s="36"/>
      <c r="L2122" s="36"/>
      <c r="M2122" s="36"/>
      <c r="N2122" s="36"/>
      <c r="O2122" s="36"/>
      <c r="P2122" s="36"/>
      <c r="Q2122" s="36"/>
      <c r="R2122" s="36"/>
      <c r="S2122" s="36"/>
      <c r="T2122" s="36"/>
      <c r="U2122" s="36"/>
      <c r="V2122" s="36"/>
      <c r="W2122" s="36"/>
      <c r="X2122" s="36"/>
    </row>
    <row r="2123" spans="1:24" x14ac:dyDescent="0.2">
      <c r="A2123" s="36"/>
      <c r="B2123" s="36"/>
      <c r="C2123" s="36"/>
      <c r="D2123" s="36"/>
      <c r="E2123" s="36"/>
      <c r="F2123" s="36"/>
      <c r="G2123" s="36"/>
      <c r="H2123" s="36"/>
      <c r="I2123" s="36"/>
      <c r="J2123" s="36"/>
      <c r="K2123" s="36"/>
      <c r="L2123" s="36"/>
      <c r="M2123" s="36"/>
      <c r="N2123" s="36"/>
      <c r="O2123" s="36"/>
      <c r="P2123" s="36"/>
      <c r="Q2123" s="36"/>
      <c r="R2123" s="36"/>
      <c r="S2123" s="36"/>
      <c r="T2123" s="36"/>
      <c r="U2123" s="36"/>
      <c r="V2123" s="36"/>
      <c r="W2123" s="36"/>
      <c r="X2123" s="36"/>
    </row>
    <row r="2124" spans="1:24" x14ac:dyDescent="0.2">
      <c r="A2124" s="36"/>
      <c r="B2124" s="36"/>
      <c r="C2124" s="36"/>
      <c r="D2124" s="36"/>
      <c r="E2124" s="36"/>
      <c r="F2124" s="36"/>
      <c r="G2124" s="36"/>
      <c r="H2124" s="36"/>
      <c r="I2124" s="36"/>
      <c r="J2124" s="36"/>
      <c r="K2124" s="36"/>
      <c r="L2124" s="36"/>
      <c r="M2124" s="36"/>
      <c r="N2124" s="36"/>
      <c r="O2124" s="36"/>
      <c r="P2124" s="36"/>
      <c r="Q2124" s="36"/>
      <c r="R2124" s="36"/>
      <c r="S2124" s="36"/>
      <c r="T2124" s="36"/>
      <c r="U2124" s="36"/>
      <c r="V2124" s="36"/>
      <c r="W2124" s="36"/>
      <c r="X2124" s="36"/>
    </row>
    <row r="2125" spans="1:24" x14ac:dyDescent="0.2">
      <c r="A2125" s="36"/>
      <c r="B2125" s="36"/>
      <c r="C2125" s="36"/>
      <c r="D2125" s="36"/>
      <c r="E2125" s="36"/>
      <c r="F2125" s="36"/>
      <c r="G2125" s="36"/>
      <c r="H2125" s="36"/>
      <c r="I2125" s="36"/>
      <c r="J2125" s="36"/>
      <c r="K2125" s="36"/>
      <c r="L2125" s="36"/>
      <c r="M2125" s="36"/>
      <c r="N2125" s="36"/>
      <c r="O2125" s="36"/>
      <c r="P2125" s="36"/>
      <c r="Q2125" s="36"/>
      <c r="R2125" s="36"/>
      <c r="S2125" s="36"/>
      <c r="T2125" s="36"/>
      <c r="U2125" s="36"/>
      <c r="V2125" s="36"/>
      <c r="W2125" s="36"/>
      <c r="X2125" s="36"/>
    </row>
    <row r="2126" spans="1:24" x14ac:dyDescent="0.2">
      <c r="A2126" s="36"/>
      <c r="B2126" s="36"/>
      <c r="C2126" s="36"/>
      <c r="D2126" s="36"/>
      <c r="E2126" s="36"/>
      <c r="F2126" s="36"/>
      <c r="G2126" s="36"/>
      <c r="H2126" s="36"/>
      <c r="I2126" s="36"/>
      <c r="J2126" s="36"/>
      <c r="K2126" s="36"/>
      <c r="L2126" s="36"/>
      <c r="M2126" s="36"/>
      <c r="N2126" s="36"/>
      <c r="O2126" s="36"/>
      <c r="P2126" s="36"/>
      <c r="Q2126" s="36"/>
      <c r="R2126" s="36"/>
      <c r="S2126" s="36"/>
      <c r="T2126" s="36"/>
      <c r="U2126" s="36"/>
      <c r="V2126" s="36"/>
      <c r="W2126" s="36"/>
      <c r="X2126" s="36"/>
    </row>
    <row r="2127" spans="1:24" x14ac:dyDescent="0.2">
      <c r="A2127" s="36"/>
      <c r="B2127" s="36"/>
      <c r="C2127" s="36"/>
      <c r="D2127" s="36"/>
      <c r="E2127" s="36"/>
      <c r="F2127" s="36"/>
      <c r="G2127" s="36"/>
      <c r="H2127" s="36"/>
      <c r="I2127" s="36"/>
      <c r="J2127" s="36"/>
      <c r="K2127" s="36"/>
      <c r="L2127" s="36"/>
      <c r="M2127" s="36"/>
      <c r="N2127" s="36"/>
      <c r="O2127" s="36"/>
      <c r="P2127" s="36"/>
      <c r="Q2127" s="36"/>
      <c r="R2127" s="36"/>
      <c r="S2127" s="36"/>
      <c r="T2127" s="36"/>
      <c r="U2127" s="36"/>
      <c r="V2127" s="36"/>
      <c r="W2127" s="36"/>
      <c r="X2127" s="36"/>
    </row>
    <row r="2128" spans="1:24" x14ac:dyDescent="0.2">
      <c r="A2128" s="36"/>
      <c r="B2128" s="36"/>
      <c r="C2128" s="36"/>
      <c r="D2128" s="36"/>
      <c r="E2128" s="36"/>
      <c r="F2128" s="36"/>
      <c r="G2128" s="36"/>
      <c r="H2128" s="36"/>
      <c r="I2128" s="36"/>
      <c r="J2128" s="36"/>
      <c r="K2128" s="36"/>
      <c r="L2128" s="36"/>
      <c r="M2128" s="36"/>
      <c r="N2128" s="36"/>
      <c r="O2128" s="36"/>
      <c r="P2128" s="36"/>
      <c r="Q2128" s="36"/>
      <c r="R2128" s="36"/>
      <c r="S2128" s="36"/>
      <c r="T2128" s="36"/>
      <c r="U2128" s="36"/>
      <c r="V2128" s="36"/>
      <c r="W2128" s="36"/>
      <c r="X2128" s="36"/>
    </row>
    <row r="2129" spans="1:24" x14ac:dyDescent="0.2">
      <c r="A2129" s="36"/>
      <c r="B2129" s="36"/>
      <c r="C2129" s="36"/>
      <c r="D2129" s="36"/>
      <c r="E2129" s="36"/>
      <c r="F2129" s="36"/>
      <c r="G2129" s="36"/>
      <c r="H2129" s="36"/>
      <c r="I2129" s="36"/>
      <c r="J2129" s="36"/>
      <c r="K2129" s="36"/>
      <c r="L2129" s="36"/>
      <c r="M2129" s="36"/>
      <c r="N2129" s="36"/>
      <c r="O2129" s="36"/>
      <c r="P2129" s="36"/>
      <c r="Q2129" s="36"/>
      <c r="R2129" s="36"/>
      <c r="S2129" s="36"/>
      <c r="T2129" s="36"/>
      <c r="U2129" s="36"/>
      <c r="V2129" s="36"/>
      <c r="W2129" s="36"/>
      <c r="X2129" s="36"/>
    </row>
    <row r="2130" spans="1:24" x14ac:dyDescent="0.2">
      <c r="A2130" s="36"/>
      <c r="B2130" s="36"/>
      <c r="C2130" s="36"/>
      <c r="D2130" s="36"/>
      <c r="E2130" s="36"/>
      <c r="F2130" s="36"/>
      <c r="G2130" s="36"/>
      <c r="H2130" s="36"/>
      <c r="I2130" s="36"/>
      <c r="J2130" s="36"/>
      <c r="K2130" s="36"/>
      <c r="L2130" s="36"/>
      <c r="M2130" s="36"/>
      <c r="N2130" s="36"/>
      <c r="O2130" s="36"/>
      <c r="P2130" s="36"/>
      <c r="Q2130" s="36"/>
      <c r="R2130" s="36"/>
      <c r="S2130" s="36"/>
      <c r="T2130" s="36"/>
      <c r="U2130" s="36"/>
      <c r="V2130" s="36"/>
      <c r="W2130" s="36"/>
      <c r="X2130" s="36"/>
    </row>
    <row r="2131" spans="1:24" x14ac:dyDescent="0.2">
      <c r="A2131" s="36"/>
      <c r="B2131" s="36"/>
      <c r="C2131" s="36"/>
      <c r="D2131" s="36"/>
      <c r="E2131" s="36"/>
      <c r="F2131" s="36"/>
      <c r="G2131" s="36"/>
      <c r="H2131" s="36"/>
      <c r="I2131" s="36"/>
      <c r="J2131" s="36"/>
      <c r="K2131" s="36"/>
      <c r="L2131" s="36"/>
      <c r="M2131" s="36"/>
      <c r="N2131" s="36"/>
      <c r="O2131" s="36"/>
      <c r="P2131" s="36"/>
      <c r="Q2131" s="36"/>
      <c r="R2131" s="36"/>
      <c r="S2131" s="36"/>
      <c r="T2131" s="36"/>
      <c r="U2131" s="36"/>
      <c r="V2131" s="36"/>
      <c r="W2131" s="36"/>
      <c r="X2131" s="36"/>
    </row>
    <row r="2132" spans="1:24" x14ac:dyDescent="0.2">
      <c r="A2132" s="36"/>
      <c r="B2132" s="36"/>
      <c r="C2132" s="36"/>
      <c r="D2132" s="36"/>
      <c r="E2132" s="36"/>
      <c r="F2132" s="36"/>
      <c r="G2132" s="36"/>
      <c r="H2132" s="36"/>
      <c r="I2132" s="36"/>
      <c r="J2132" s="36"/>
      <c r="K2132" s="36"/>
      <c r="L2132" s="36"/>
      <c r="M2132" s="36"/>
      <c r="N2132" s="36"/>
      <c r="O2132" s="36"/>
      <c r="P2132" s="36"/>
      <c r="Q2132" s="36"/>
      <c r="R2132" s="36"/>
      <c r="S2132" s="36"/>
      <c r="T2132" s="36"/>
      <c r="U2132" s="36"/>
      <c r="V2132" s="36"/>
      <c r="W2132" s="36"/>
      <c r="X2132" s="36"/>
    </row>
    <row r="2133" spans="1:24" x14ac:dyDescent="0.2">
      <c r="A2133" s="36"/>
      <c r="B2133" s="36"/>
      <c r="C2133" s="36"/>
      <c r="D2133" s="36"/>
      <c r="E2133" s="36"/>
      <c r="F2133" s="36"/>
      <c r="G2133" s="36"/>
      <c r="H2133" s="36"/>
      <c r="I2133" s="36"/>
      <c r="J2133" s="36"/>
      <c r="K2133" s="36"/>
      <c r="L2133" s="36"/>
      <c r="M2133" s="36"/>
      <c r="N2133" s="36"/>
      <c r="O2133" s="36"/>
      <c r="P2133" s="36"/>
      <c r="Q2133" s="36"/>
      <c r="R2133" s="36"/>
      <c r="S2133" s="36"/>
      <c r="T2133" s="36"/>
      <c r="U2133" s="36"/>
      <c r="V2133" s="36"/>
      <c r="W2133" s="36"/>
      <c r="X2133" s="36"/>
    </row>
    <row r="2134" spans="1:24" x14ac:dyDescent="0.2">
      <c r="A2134" s="36"/>
      <c r="B2134" s="36"/>
      <c r="C2134" s="36"/>
      <c r="D2134" s="36"/>
      <c r="E2134" s="36"/>
      <c r="F2134" s="36"/>
      <c r="G2134" s="36"/>
      <c r="H2134" s="36"/>
      <c r="I2134" s="36"/>
      <c r="J2134" s="36"/>
      <c r="K2134" s="36"/>
      <c r="L2134" s="36"/>
      <c r="M2134" s="36"/>
      <c r="N2134" s="36"/>
      <c r="O2134" s="36"/>
      <c r="P2134" s="36"/>
      <c r="Q2134" s="36"/>
      <c r="R2134" s="36"/>
      <c r="S2134" s="36"/>
      <c r="T2134" s="36"/>
      <c r="U2134" s="36"/>
      <c r="V2134" s="36"/>
      <c r="W2134" s="36"/>
      <c r="X2134" s="36"/>
    </row>
    <row r="2135" spans="1:24" x14ac:dyDescent="0.2">
      <c r="A2135" s="36"/>
      <c r="B2135" s="36"/>
      <c r="C2135" s="36"/>
      <c r="D2135" s="36"/>
      <c r="E2135" s="36"/>
      <c r="F2135" s="36"/>
      <c r="G2135" s="36"/>
      <c r="H2135" s="36"/>
      <c r="I2135" s="36"/>
      <c r="J2135" s="36"/>
      <c r="K2135" s="36"/>
      <c r="L2135" s="36"/>
      <c r="M2135" s="36"/>
      <c r="N2135" s="36"/>
      <c r="O2135" s="36"/>
      <c r="P2135" s="36"/>
      <c r="Q2135" s="36"/>
      <c r="R2135" s="36"/>
      <c r="S2135" s="36"/>
      <c r="T2135" s="36"/>
      <c r="U2135" s="36"/>
      <c r="V2135" s="36"/>
      <c r="W2135" s="36"/>
      <c r="X2135" s="36"/>
    </row>
    <row r="2136" spans="1:24" x14ac:dyDescent="0.2">
      <c r="A2136" s="36"/>
      <c r="B2136" s="36"/>
      <c r="C2136" s="36"/>
      <c r="D2136" s="36"/>
      <c r="E2136" s="36"/>
      <c r="F2136" s="36"/>
      <c r="G2136" s="36"/>
      <c r="H2136" s="36"/>
      <c r="I2136" s="36"/>
      <c r="J2136" s="36"/>
      <c r="K2136" s="36"/>
      <c r="L2136" s="36"/>
      <c r="M2136" s="36"/>
      <c r="N2136" s="36"/>
      <c r="O2136" s="36"/>
      <c r="P2136" s="36"/>
      <c r="Q2136" s="36"/>
      <c r="R2136" s="36"/>
      <c r="S2136" s="36"/>
      <c r="T2136" s="36"/>
      <c r="U2136" s="36"/>
      <c r="V2136" s="36"/>
      <c r="W2136" s="36"/>
      <c r="X2136" s="36"/>
    </row>
    <row r="2137" spans="1:24" x14ac:dyDescent="0.2">
      <c r="A2137" s="36"/>
      <c r="B2137" s="36"/>
      <c r="C2137" s="36"/>
      <c r="D2137" s="36"/>
      <c r="E2137" s="36"/>
      <c r="F2137" s="36"/>
      <c r="G2137" s="36"/>
      <c r="H2137" s="36"/>
      <c r="I2137" s="36"/>
      <c r="J2137" s="36"/>
      <c r="K2137" s="36"/>
      <c r="L2137" s="36"/>
      <c r="M2137" s="36"/>
      <c r="N2137" s="36"/>
      <c r="O2137" s="36"/>
      <c r="P2137" s="36"/>
      <c r="Q2137" s="36"/>
      <c r="R2137" s="36"/>
      <c r="S2137" s="36"/>
      <c r="T2137" s="36"/>
      <c r="U2137" s="36"/>
      <c r="V2137" s="36"/>
      <c r="W2137" s="36"/>
      <c r="X2137" s="36"/>
    </row>
    <row r="2138" spans="1:24" x14ac:dyDescent="0.2">
      <c r="A2138" s="36"/>
      <c r="B2138" s="36"/>
      <c r="C2138" s="36"/>
      <c r="D2138" s="36"/>
      <c r="E2138" s="36"/>
      <c r="F2138" s="36"/>
      <c r="G2138" s="36"/>
      <c r="H2138" s="36"/>
      <c r="I2138" s="36"/>
      <c r="J2138" s="36"/>
      <c r="K2138" s="36"/>
      <c r="L2138" s="36"/>
      <c r="M2138" s="36"/>
      <c r="N2138" s="36"/>
      <c r="O2138" s="36"/>
      <c r="P2138" s="36"/>
      <c r="Q2138" s="36"/>
      <c r="R2138" s="36"/>
      <c r="S2138" s="36"/>
      <c r="T2138" s="36"/>
      <c r="U2138" s="36"/>
      <c r="V2138" s="36"/>
      <c r="W2138" s="36"/>
      <c r="X2138" s="36"/>
    </row>
    <row r="2139" spans="1:24" x14ac:dyDescent="0.2">
      <c r="A2139" s="36"/>
      <c r="B2139" s="36"/>
      <c r="C2139" s="36"/>
      <c r="D2139" s="36"/>
      <c r="E2139" s="36"/>
      <c r="F2139" s="36"/>
      <c r="G2139" s="36"/>
      <c r="H2139" s="36"/>
      <c r="I2139" s="36"/>
      <c r="J2139" s="36"/>
      <c r="K2139" s="36"/>
      <c r="L2139" s="36"/>
      <c r="M2139" s="36"/>
      <c r="N2139" s="36"/>
      <c r="O2139" s="36"/>
      <c r="P2139" s="36"/>
      <c r="Q2139" s="36"/>
      <c r="R2139" s="36"/>
      <c r="S2139" s="36"/>
      <c r="T2139" s="36"/>
      <c r="U2139" s="36"/>
      <c r="V2139" s="36"/>
      <c r="W2139" s="36"/>
      <c r="X2139" s="36"/>
    </row>
    <row r="2140" spans="1:24" x14ac:dyDescent="0.2">
      <c r="A2140" s="36"/>
      <c r="B2140" s="36"/>
      <c r="C2140" s="36"/>
      <c r="D2140" s="36"/>
      <c r="E2140" s="36"/>
      <c r="F2140" s="36"/>
      <c r="G2140" s="36"/>
      <c r="H2140" s="36"/>
      <c r="I2140" s="36"/>
      <c r="J2140" s="36"/>
      <c r="K2140" s="36"/>
      <c r="L2140" s="36"/>
      <c r="M2140" s="36"/>
      <c r="N2140" s="36"/>
      <c r="O2140" s="36"/>
      <c r="P2140" s="36"/>
      <c r="Q2140" s="36"/>
      <c r="R2140" s="36"/>
      <c r="S2140" s="36"/>
      <c r="T2140" s="36"/>
      <c r="U2140" s="36"/>
      <c r="V2140" s="36"/>
      <c r="W2140" s="36"/>
      <c r="X2140" s="36"/>
    </row>
    <row r="2141" spans="1:24" x14ac:dyDescent="0.2">
      <c r="A2141" s="36"/>
      <c r="B2141" s="36"/>
      <c r="C2141" s="36"/>
      <c r="D2141" s="36"/>
      <c r="E2141" s="36"/>
      <c r="F2141" s="36"/>
      <c r="G2141" s="36"/>
      <c r="H2141" s="36"/>
      <c r="I2141" s="36"/>
      <c r="J2141" s="36"/>
      <c r="K2141" s="36"/>
      <c r="L2141" s="36"/>
      <c r="M2141" s="36"/>
      <c r="N2141" s="36"/>
      <c r="O2141" s="36"/>
      <c r="P2141" s="36"/>
      <c r="Q2141" s="36"/>
      <c r="R2141" s="36"/>
      <c r="S2141" s="36"/>
      <c r="T2141" s="36"/>
      <c r="U2141" s="36"/>
      <c r="V2141" s="36"/>
      <c r="W2141" s="36"/>
      <c r="X2141" s="36"/>
    </row>
    <row r="2142" spans="1:24" x14ac:dyDescent="0.2">
      <c r="A2142" s="36"/>
      <c r="B2142" s="36"/>
      <c r="C2142" s="36"/>
      <c r="D2142" s="36"/>
      <c r="E2142" s="36"/>
      <c r="F2142" s="36"/>
      <c r="G2142" s="36"/>
      <c r="H2142" s="36"/>
      <c r="I2142" s="36"/>
      <c r="J2142" s="36"/>
      <c r="K2142" s="36"/>
      <c r="L2142" s="36"/>
      <c r="M2142" s="36"/>
      <c r="N2142" s="36"/>
      <c r="O2142" s="36"/>
      <c r="P2142" s="36"/>
      <c r="Q2142" s="36"/>
      <c r="R2142" s="36"/>
      <c r="S2142" s="36"/>
      <c r="T2142" s="36"/>
      <c r="U2142" s="36"/>
      <c r="V2142" s="36"/>
      <c r="W2142" s="36"/>
      <c r="X2142" s="36"/>
    </row>
    <row r="2143" spans="1:24" x14ac:dyDescent="0.2">
      <c r="A2143" s="36"/>
      <c r="B2143" s="36"/>
      <c r="C2143" s="36"/>
      <c r="D2143" s="36"/>
      <c r="E2143" s="36"/>
      <c r="F2143" s="36"/>
      <c r="G2143" s="36"/>
      <c r="H2143" s="36"/>
      <c r="I2143" s="36"/>
      <c r="J2143" s="36"/>
      <c r="K2143" s="36"/>
      <c r="L2143" s="36"/>
      <c r="M2143" s="36"/>
      <c r="N2143" s="36"/>
      <c r="O2143" s="36"/>
      <c r="P2143" s="36"/>
      <c r="Q2143" s="36"/>
      <c r="R2143" s="36"/>
      <c r="S2143" s="36"/>
      <c r="T2143" s="36"/>
      <c r="U2143" s="36"/>
      <c r="V2143" s="36"/>
      <c r="W2143" s="36"/>
      <c r="X2143" s="36"/>
    </row>
    <row r="2144" spans="1:24" x14ac:dyDescent="0.2">
      <c r="A2144" s="36"/>
      <c r="B2144" s="36"/>
      <c r="C2144" s="36"/>
      <c r="D2144" s="36"/>
      <c r="E2144" s="36"/>
      <c r="F2144" s="36"/>
      <c r="G2144" s="36"/>
      <c r="H2144" s="36"/>
      <c r="I2144" s="36"/>
      <c r="J2144" s="36"/>
      <c r="K2144" s="36"/>
      <c r="L2144" s="36"/>
      <c r="M2144" s="36"/>
      <c r="N2144" s="36"/>
      <c r="O2144" s="36"/>
      <c r="P2144" s="36"/>
      <c r="Q2144" s="36"/>
      <c r="R2144" s="36"/>
      <c r="S2144" s="36"/>
      <c r="T2144" s="36"/>
      <c r="U2144" s="36"/>
      <c r="V2144" s="36"/>
      <c r="W2144" s="36"/>
      <c r="X2144" s="36"/>
    </row>
    <row r="2145" spans="1:24" x14ac:dyDescent="0.2">
      <c r="A2145" s="36"/>
      <c r="B2145" s="36"/>
      <c r="C2145" s="36"/>
      <c r="D2145" s="36"/>
      <c r="E2145" s="36"/>
      <c r="F2145" s="36"/>
      <c r="G2145" s="36"/>
      <c r="H2145" s="36"/>
      <c r="I2145" s="36"/>
      <c r="J2145" s="36"/>
      <c r="K2145" s="36"/>
      <c r="L2145" s="36"/>
      <c r="M2145" s="36"/>
      <c r="N2145" s="36"/>
      <c r="O2145" s="36"/>
      <c r="P2145" s="36"/>
      <c r="Q2145" s="36"/>
      <c r="R2145" s="36"/>
      <c r="S2145" s="36"/>
      <c r="T2145" s="36"/>
      <c r="U2145" s="36"/>
      <c r="V2145" s="36"/>
      <c r="W2145" s="36"/>
      <c r="X2145" s="36"/>
    </row>
    <row r="2146" spans="1:24" x14ac:dyDescent="0.2">
      <c r="A2146" s="36"/>
      <c r="B2146" s="36"/>
      <c r="C2146" s="36"/>
      <c r="D2146" s="36"/>
      <c r="E2146" s="36"/>
      <c r="F2146" s="36"/>
      <c r="G2146" s="36"/>
      <c r="H2146" s="36"/>
      <c r="I2146" s="36"/>
      <c r="J2146" s="36"/>
      <c r="K2146" s="36"/>
      <c r="L2146" s="36"/>
      <c r="M2146" s="36"/>
      <c r="N2146" s="36"/>
      <c r="O2146" s="36"/>
      <c r="P2146" s="36"/>
      <c r="Q2146" s="36"/>
      <c r="R2146" s="36"/>
      <c r="S2146" s="36"/>
      <c r="T2146" s="36"/>
      <c r="U2146" s="36"/>
      <c r="V2146" s="36"/>
      <c r="W2146" s="36"/>
      <c r="X2146" s="36"/>
    </row>
    <row r="2147" spans="1:24" x14ac:dyDescent="0.2">
      <c r="A2147" s="36"/>
      <c r="B2147" s="36"/>
      <c r="C2147" s="36"/>
      <c r="D2147" s="36"/>
      <c r="E2147" s="36"/>
      <c r="F2147" s="36"/>
      <c r="G2147" s="36"/>
      <c r="H2147" s="36"/>
      <c r="I2147" s="36"/>
      <c r="J2147" s="36"/>
      <c r="K2147" s="36"/>
      <c r="L2147" s="36"/>
      <c r="M2147" s="36"/>
      <c r="N2147" s="36"/>
      <c r="O2147" s="36"/>
      <c r="P2147" s="36"/>
      <c r="Q2147" s="36"/>
      <c r="R2147" s="36"/>
      <c r="S2147" s="36"/>
      <c r="T2147" s="36"/>
      <c r="U2147" s="36"/>
      <c r="V2147" s="36"/>
      <c r="W2147" s="36"/>
      <c r="X2147" s="36"/>
    </row>
    <row r="2148" spans="1:24" x14ac:dyDescent="0.2">
      <c r="A2148" s="36"/>
      <c r="B2148" s="36"/>
      <c r="C2148" s="36"/>
      <c r="D2148" s="36"/>
      <c r="E2148" s="36"/>
      <c r="F2148" s="36"/>
      <c r="G2148" s="36"/>
      <c r="H2148" s="36"/>
      <c r="I2148" s="36"/>
      <c r="J2148" s="36"/>
      <c r="K2148" s="36"/>
      <c r="L2148" s="36"/>
      <c r="M2148" s="36"/>
      <c r="N2148" s="36"/>
      <c r="O2148" s="36"/>
      <c r="P2148" s="36"/>
      <c r="Q2148" s="36"/>
      <c r="R2148" s="36"/>
      <c r="S2148" s="36"/>
      <c r="T2148" s="36"/>
      <c r="U2148" s="36"/>
      <c r="V2148" s="36"/>
      <c r="W2148" s="36"/>
      <c r="X2148" s="36"/>
    </row>
    <row r="2149" spans="1:24" x14ac:dyDescent="0.2">
      <c r="A2149" s="36"/>
      <c r="B2149" s="36"/>
      <c r="C2149" s="36"/>
      <c r="D2149" s="36"/>
      <c r="E2149" s="36"/>
      <c r="F2149" s="36"/>
      <c r="G2149" s="36"/>
      <c r="H2149" s="36"/>
      <c r="I2149" s="36"/>
      <c r="J2149" s="36"/>
      <c r="K2149" s="36"/>
      <c r="L2149" s="36"/>
      <c r="M2149" s="36"/>
      <c r="N2149" s="36"/>
      <c r="O2149" s="36"/>
      <c r="P2149" s="36"/>
      <c r="Q2149" s="36"/>
      <c r="R2149" s="36"/>
      <c r="S2149" s="36"/>
      <c r="T2149" s="36"/>
      <c r="U2149" s="36"/>
      <c r="V2149" s="36"/>
      <c r="W2149" s="36"/>
      <c r="X2149" s="36"/>
    </row>
    <row r="2150" spans="1:24" x14ac:dyDescent="0.2">
      <c r="A2150" s="36"/>
      <c r="B2150" s="36"/>
      <c r="C2150" s="36"/>
      <c r="D2150" s="36"/>
      <c r="E2150" s="36"/>
      <c r="F2150" s="36"/>
      <c r="G2150" s="36"/>
      <c r="H2150" s="36"/>
      <c r="I2150" s="36"/>
      <c r="J2150" s="36"/>
      <c r="K2150" s="36"/>
      <c r="L2150" s="36"/>
      <c r="M2150" s="36"/>
      <c r="N2150" s="36"/>
      <c r="O2150" s="36"/>
      <c r="P2150" s="36"/>
      <c r="Q2150" s="36"/>
      <c r="R2150" s="36"/>
      <c r="S2150" s="36"/>
      <c r="T2150" s="36"/>
      <c r="U2150" s="36"/>
      <c r="V2150" s="36"/>
      <c r="W2150" s="36"/>
      <c r="X2150" s="36"/>
    </row>
    <row r="2151" spans="1:24" x14ac:dyDescent="0.2">
      <c r="A2151" s="36"/>
      <c r="B2151" s="36"/>
      <c r="C2151" s="36"/>
      <c r="D2151" s="36"/>
      <c r="E2151" s="36"/>
      <c r="F2151" s="36"/>
      <c r="G2151" s="36"/>
      <c r="H2151" s="36"/>
      <c r="I2151" s="36"/>
      <c r="J2151" s="36"/>
      <c r="K2151" s="36"/>
      <c r="L2151" s="36"/>
      <c r="M2151" s="36"/>
      <c r="N2151" s="36"/>
      <c r="O2151" s="36"/>
      <c r="P2151" s="36"/>
      <c r="Q2151" s="36"/>
      <c r="R2151" s="36"/>
      <c r="S2151" s="36"/>
      <c r="T2151" s="36"/>
      <c r="U2151" s="36"/>
      <c r="V2151" s="36"/>
      <c r="W2151" s="36"/>
      <c r="X2151" s="36"/>
    </row>
    <row r="2152" spans="1:24" x14ac:dyDescent="0.2">
      <c r="A2152" s="36"/>
      <c r="B2152" s="36"/>
      <c r="C2152" s="36"/>
      <c r="D2152" s="36"/>
      <c r="E2152" s="36"/>
      <c r="F2152" s="36"/>
      <c r="G2152" s="36"/>
      <c r="H2152" s="36"/>
      <c r="I2152" s="36"/>
      <c r="J2152" s="36"/>
      <c r="K2152" s="36"/>
      <c r="L2152" s="36"/>
      <c r="M2152" s="36"/>
      <c r="N2152" s="36"/>
      <c r="O2152" s="36"/>
      <c r="P2152" s="36"/>
      <c r="Q2152" s="36"/>
      <c r="R2152" s="36"/>
      <c r="S2152" s="36"/>
      <c r="T2152" s="36"/>
      <c r="U2152" s="36"/>
      <c r="V2152" s="36"/>
      <c r="W2152" s="36"/>
      <c r="X2152" s="36"/>
    </row>
    <row r="2153" spans="1:24" x14ac:dyDescent="0.2">
      <c r="A2153" s="36"/>
      <c r="B2153" s="36"/>
      <c r="C2153" s="36"/>
      <c r="D2153" s="36"/>
      <c r="E2153" s="36"/>
      <c r="F2153" s="36"/>
      <c r="G2153" s="36"/>
      <c r="H2153" s="36"/>
      <c r="I2153" s="36"/>
      <c r="J2153" s="36"/>
      <c r="K2153" s="36"/>
      <c r="L2153" s="36"/>
      <c r="M2153" s="36"/>
      <c r="N2153" s="36"/>
      <c r="O2153" s="36"/>
      <c r="P2153" s="36"/>
      <c r="Q2153" s="36"/>
      <c r="R2153" s="36"/>
      <c r="S2153" s="36"/>
      <c r="T2153" s="36"/>
      <c r="U2153" s="36"/>
      <c r="V2153" s="36"/>
      <c r="W2153" s="36"/>
      <c r="X2153" s="36"/>
    </row>
    <row r="2154" spans="1:24" x14ac:dyDescent="0.2">
      <c r="A2154" s="36"/>
      <c r="B2154" s="36"/>
      <c r="C2154" s="36"/>
      <c r="D2154" s="36"/>
      <c r="E2154" s="36"/>
      <c r="F2154" s="36"/>
      <c r="G2154" s="36"/>
      <c r="H2154" s="36"/>
      <c r="I2154" s="36"/>
      <c r="J2154" s="36"/>
      <c r="K2154" s="36"/>
      <c r="L2154" s="36"/>
      <c r="M2154" s="36"/>
      <c r="N2154" s="36"/>
      <c r="O2154" s="36"/>
      <c r="P2154" s="36"/>
      <c r="Q2154" s="36"/>
      <c r="R2154" s="36"/>
      <c r="S2154" s="36"/>
      <c r="T2154" s="36"/>
      <c r="U2154" s="36"/>
      <c r="V2154" s="36"/>
      <c r="W2154" s="36"/>
      <c r="X2154" s="36"/>
    </row>
    <row r="2155" spans="1:24" x14ac:dyDescent="0.2">
      <c r="A2155" s="36"/>
      <c r="B2155" s="36"/>
      <c r="C2155" s="36"/>
      <c r="D2155" s="36"/>
      <c r="E2155" s="36"/>
      <c r="F2155" s="36"/>
      <c r="G2155" s="36"/>
      <c r="H2155" s="36"/>
      <c r="I2155" s="36"/>
      <c r="J2155" s="36"/>
      <c r="K2155" s="36"/>
      <c r="L2155" s="36"/>
      <c r="M2155" s="36"/>
      <c r="N2155" s="36"/>
      <c r="O2155" s="36"/>
      <c r="P2155" s="36"/>
      <c r="Q2155" s="36"/>
      <c r="R2155" s="36"/>
      <c r="S2155" s="36"/>
      <c r="T2155" s="36"/>
      <c r="U2155" s="36"/>
      <c r="V2155" s="36"/>
      <c r="W2155" s="36"/>
      <c r="X2155" s="36"/>
    </row>
    <row r="2156" spans="1:24" x14ac:dyDescent="0.2">
      <c r="A2156" s="36"/>
      <c r="B2156" s="36"/>
      <c r="C2156" s="36"/>
      <c r="D2156" s="36"/>
      <c r="E2156" s="36"/>
      <c r="F2156" s="36"/>
      <c r="G2156" s="36"/>
      <c r="H2156" s="36"/>
      <c r="I2156" s="36"/>
      <c r="J2156" s="36"/>
      <c r="K2156" s="36"/>
      <c r="L2156" s="36"/>
      <c r="M2156" s="36"/>
      <c r="N2156" s="36"/>
      <c r="O2156" s="36"/>
      <c r="P2156" s="36"/>
      <c r="Q2156" s="36"/>
      <c r="R2156" s="36"/>
      <c r="S2156" s="36"/>
      <c r="T2156" s="36"/>
      <c r="U2156" s="36"/>
      <c r="V2156" s="36"/>
      <c r="W2156" s="36"/>
      <c r="X2156" s="36"/>
    </row>
    <row r="2157" spans="1:24" x14ac:dyDescent="0.2">
      <c r="A2157" s="36"/>
      <c r="B2157" s="36"/>
      <c r="C2157" s="36"/>
      <c r="D2157" s="36"/>
      <c r="E2157" s="36"/>
      <c r="F2157" s="36"/>
      <c r="G2157" s="36"/>
      <c r="H2157" s="36"/>
      <c r="I2157" s="36"/>
      <c r="J2157" s="36"/>
      <c r="K2157" s="36"/>
      <c r="L2157" s="36"/>
      <c r="M2157" s="36"/>
      <c r="N2157" s="36"/>
      <c r="O2157" s="36"/>
      <c r="P2157" s="36"/>
      <c r="Q2157" s="36"/>
      <c r="R2157" s="36"/>
      <c r="S2157" s="36"/>
      <c r="T2157" s="36"/>
      <c r="U2157" s="36"/>
      <c r="V2157" s="36"/>
      <c r="W2157" s="36"/>
      <c r="X2157" s="36"/>
    </row>
    <row r="2158" spans="1:24" x14ac:dyDescent="0.2">
      <c r="A2158" s="36"/>
      <c r="B2158" s="36"/>
      <c r="C2158" s="36"/>
      <c r="D2158" s="36"/>
      <c r="E2158" s="36"/>
      <c r="F2158" s="36"/>
      <c r="G2158" s="36"/>
      <c r="H2158" s="36"/>
      <c r="I2158" s="36"/>
      <c r="J2158" s="36"/>
      <c r="K2158" s="36"/>
      <c r="L2158" s="36"/>
      <c r="M2158" s="36"/>
      <c r="N2158" s="36"/>
      <c r="O2158" s="36"/>
      <c r="P2158" s="36"/>
      <c r="Q2158" s="36"/>
      <c r="R2158" s="36"/>
      <c r="S2158" s="36"/>
      <c r="T2158" s="36"/>
      <c r="U2158" s="36"/>
      <c r="V2158" s="36"/>
      <c r="W2158" s="36"/>
      <c r="X2158" s="36"/>
    </row>
    <row r="2159" spans="1:24" x14ac:dyDescent="0.2">
      <c r="A2159" s="36"/>
      <c r="B2159" s="36"/>
      <c r="C2159" s="36"/>
      <c r="D2159" s="36"/>
      <c r="E2159" s="36"/>
      <c r="F2159" s="36"/>
      <c r="G2159" s="36"/>
      <c r="H2159" s="36"/>
      <c r="I2159" s="36"/>
      <c r="J2159" s="36"/>
      <c r="K2159" s="36"/>
      <c r="L2159" s="36"/>
      <c r="M2159" s="36"/>
      <c r="N2159" s="36"/>
      <c r="O2159" s="36"/>
      <c r="P2159" s="36"/>
      <c r="Q2159" s="36"/>
      <c r="R2159" s="36"/>
      <c r="S2159" s="36"/>
      <c r="T2159" s="36"/>
      <c r="U2159" s="36"/>
      <c r="V2159" s="36"/>
      <c r="W2159" s="36"/>
      <c r="X2159" s="36"/>
    </row>
    <row r="2160" spans="1:24" x14ac:dyDescent="0.2">
      <c r="A2160" s="36"/>
      <c r="B2160" s="36"/>
      <c r="C2160" s="36"/>
      <c r="D2160" s="36"/>
      <c r="E2160" s="36"/>
      <c r="F2160" s="36"/>
      <c r="G2160" s="36"/>
      <c r="H2160" s="36"/>
      <c r="I2160" s="36"/>
      <c r="J2160" s="36"/>
      <c r="K2160" s="36"/>
      <c r="L2160" s="36"/>
      <c r="M2160" s="36"/>
      <c r="N2160" s="36"/>
      <c r="O2160" s="36"/>
      <c r="P2160" s="36"/>
      <c r="Q2160" s="36"/>
      <c r="R2160" s="36"/>
      <c r="S2160" s="36"/>
      <c r="T2160" s="36"/>
      <c r="U2160" s="36"/>
      <c r="V2160" s="36"/>
      <c r="W2160" s="36"/>
      <c r="X2160" s="36"/>
    </row>
    <row r="2161" spans="1:24" x14ac:dyDescent="0.2">
      <c r="A2161" s="36"/>
      <c r="B2161" s="36"/>
      <c r="C2161" s="36"/>
      <c r="D2161" s="36"/>
      <c r="E2161" s="36"/>
      <c r="F2161" s="36"/>
      <c r="G2161" s="36"/>
      <c r="H2161" s="36"/>
      <c r="I2161" s="36"/>
      <c r="J2161" s="36"/>
      <c r="K2161" s="36"/>
      <c r="L2161" s="36"/>
      <c r="M2161" s="36"/>
      <c r="N2161" s="36"/>
      <c r="O2161" s="36"/>
      <c r="P2161" s="36"/>
      <c r="Q2161" s="36"/>
      <c r="R2161" s="36"/>
      <c r="S2161" s="36"/>
      <c r="T2161" s="36"/>
      <c r="U2161" s="36"/>
      <c r="V2161" s="36"/>
      <c r="W2161" s="36"/>
      <c r="X2161" s="36"/>
    </row>
    <row r="2162" spans="1:24" x14ac:dyDescent="0.2">
      <c r="A2162" s="36"/>
      <c r="B2162" s="36"/>
      <c r="C2162" s="36"/>
      <c r="D2162" s="36"/>
      <c r="E2162" s="36"/>
      <c r="F2162" s="36"/>
      <c r="G2162" s="36"/>
      <c r="H2162" s="36"/>
      <c r="I2162" s="36"/>
      <c r="J2162" s="36"/>
      <c r="K2162" s="36"/>
      <c r="L2162" s="36"/>
      <c r="M2162" s="36"/>
      <c r="N2162" s="36"/>
      <c r="O2162" s="36"/>
      <c r="P2162" s="36"/>
      <c r="Q2162" s="36"/>
      <c r="R2162" s="36"/>
      <c r="S2162" s="36"/>
      <c r="T2162" s="36"/>
      <c r="U2162" s="36"/>
      <c r="V2162" s="36"/>
      <c r="W2162" s="36"/>
      <c r="X2162" s="36"/>
    </row>
    <row r="2163" spans="1:24" x14ac:dyDescent="0.2">
      <c r="A2163" s="36"/>
      <c r="B2163" s="36"/>
      <c r="C2163" s="36"/>
      <c r="D2163" s="36"/>
      <c r="E2163" s="36"/>
      <c r="F2163" s="36"/>
      <c r="G2163" s="36"/>
      <c r="H2163" s="36"/>
      <c r="I2163" s="36"/>
      <c r="J2163" s="36"/>
      <c r="K2163" s="36"/>
      <c r="L2163" s="36"/>
      <c r="M2163" s="36"/>
      <c r="N2163" s="36"/>
      <c r="O2163" s="36"/>
      <c r="P2163" s="36"/>
      <c r="Q2163" s="36"/>
      <c r="R2163" s="36"/>
      <c r="S2163" s="36"/>
      <c r="T2163" s="36"/>
      <c r="U2163" s="36"/>
      <c r="V2163" s="36"/>
      <c r="W2163" s="36"/>
      <c r="X2163" s="36"/>
    </row>
    <row r="2164" spans="1:24" x14ac:dyDescent="0.2">
      <c r="A2164" s="36"/>
      <c r="B2164" s="36"/>
      <c r="C2164" s="36"/>
      <c r="D2164" s="36"/>
      <c r="E2164" s="36"/>
      <c r="F2164" s="36"/>
      <c r="G2164" s="36"/>
      <c r="H2164" s="36"/>
      <c r="I2164" s="36"/>
      <c r="J2164" s="36"/>
      <c r="K2164" s="36"/>
      <c r="L2164" s="36"/>
      <c r="M2164" s="36"/>
      <c r="N2164" s="36"/>
      <c r="O2164" s="36"/>
      <c r="P2164" s="36"/>
      <c r="Q2164" s="36"/>
      <c r="R2164" s="36"/>
      <c r="S2164" s="36"/>
      <c r="T2164" s="36"/>
      <c r="U2164" s="36"/>
      <c r="V2164" s="36"/>
      <c r="W2164" s="36"/>
      <c r="X2164" s="36"/>
    </row>
    <row r="2165" spans="1:24" x14ac:dyDescent="0.2">
      <c r="A2165" s="36"/>
      <c r="B2165" s="36"/>
      <c r="C2165" s="36"/>
      <c r="D2165" s="36"/>
      <c r="E2165" s="36"/>
      <c r="F2165" s="36"/>
      <c r="G2165" s="36"/>
      <c r="H2165" s="36"/>
      <c r="I2165" s="36"/>
      <c r="J2165" s="36"/>
      <c r="K2165" s="36"/>
      <c r="L2165" s="36"/>
      <c r="M2165" s="36"/>
      <c r="N2165" s="36"/>
      <c r="O2165" s="36"/>
      <c r="P2165" s="36"/>
      <c r="Q2165" s="36"/>
      <c r="R2165" s="36"/>
      <c r="S2165" s="36"/>
      <c r="T2165" s="36"/>
      <c r="U2165" s="36"/>
      <c r="V2165" s="36"/>
      <c r="W2165" s="36"/>
      <c r="X2165" s="36"/>
    </row>
    <row r="2166" spans="1:24" x14ac:dyDescent="0.2">
      <c r="A2166" s="36"/>
      <c r="B2166" s="36"/>
      <c r="C2166" s="36"/>
      <c r="D2166" s="36"/>
      <c r="E2166" s="36"/>
      <c r="F2166" s="36"/>
      <c r="G2166" s="36"/>
      <c r="H2166" s="36"/>
      <c r="I2166" s="36"/>
      <c r="J2166" s="36"/>
      <c r="K2166" s="36"/>
      <c r="L2166" s="36"/>
      <c r="M2166" s="36"/>
      <c r="N2166" s="36"/>
      <c r="O2166" s="36"/>
      <c r="P2166" s="36"/>
      <c r="Q2166" s="36"/>
      <c r="R2166" s="36"/>
      <c r="S2166" s="36"/>
      <c r="T2166" s="36"/>
      <c r="U2166" s="36"/>
      <c r="V2166" s="36"/>
      <c r="W2166" s="36"/>
      <c r="X2166" s="36"/>
    </row>
    <row r="2167" spans="1:24" x14ac:dyDescent="0.2">
      <c r="A2167" s="36"/>
      <c r="B2167" s="36"/>
      <c r="C2167" s="36"/>
      <c r="D2167" s="36"/>
      <c r="E2167" s="36"/>
      <c r="F2167" s="36"/>
      <c r="G2167" s="36"/>
      <c r="H2167" s="36"/>
      <c r="I2167" s="36"/>
      <c r="J2167" s="36"/>
      <c r="K2167" s="36"/>
      <c r="L2167" s="36"/>
      <c r="M2167" s="36"/>
      <c r="N2167" s="36"/>
      <c r="O2167" s="36"/>
      <c r="P2167" s="36"/>
      <c r="Q2167" s="36"/>
      <c r="R2167" s="36"/>
      <c r="S2167" s="36"/>
      <c r="T2167" s="36"/>
      <c r="U2167" s="36"/>
      <c r="V2167" s="36"/>
      <c r="W2167" s="36"/>
      <c r="X2167" s="36"/>
    </row>
    <row r="2168" spans="1:24" x14ac:dyDescent="0.2">
      <c r="A2168" s="36"/>
      <c r="B2168" s="36"/>
      <c r="C2168" s="36"/>
      <c r="D2168" s="36"/>
      <c r="E2168" s="36"/>
      <c r="F2168" s="36"/>
      <c r="G2168" s="36"/>
      <c r="H2168" s="36"/>
      <c r="I2168" s="36"/>
      <c r="J2168" s="36"/>
      <c r="K2168" s="36"/>
      <c r="L2168" s="36"/>
      <c r="M2168" s="36"/>
      <c r="N2168" s="36"/>
      <c r="O2168" s="36"/>
      <c r="P2168" s="36"/>
      <c r="Q2168" s="36"/>
      <c r="R2168" s="36"/>
      <c r="S2168" s="36"/>
      <c r="T2168" s="36"/>
      <c r="U2168" s="36"/>
      <c r="V2168" s="36"/>
      <c r="W2168" s="36"/>
      <c r="X2168" s="36"/>
    </row>
    <row r="2169" spans="1:24" x14ac:dyDescent="0.2">
      <c r="A2169" s="36"/>
      <c r="B2169" s="36"/>
      <c r="C2169" s="36"/>
      <c r="D2169" s="36"/>
      <c r="E2169" s="36"/>
      <c r="F2169" s="36"/>
      <c r="G2169" s="36"/>
      <c r="H2169" s="36"/>
      <c r="I2169" s="36"/>
      <c r="J2169" s="36"/>
      <c r="K2169" s="36"/>
      <c r="L2169" s="36"/>
      <c r="M2169" s="36"/>
      <c r="N2169" s="36"/>
      <c r="O2169" s="36"/>
      <c r="P2169" s="36"/>
      <c r="Q2169" s="36"/>
      <c r="R2169" s="36"/>
      <c r="S2169" s="36"/>
      <c r="T2169" s="36"/>
      <c r="U2169" s="36"/>
      <c r="V2169" s="36"/>
      <c r="W2169" s="36"/>
      <c r="X2169" s="36"/>
    </row>
    <row r="2170" spans="1:24" x14ac:dyDescent="0.2">
      <c r="A2170" s="36"/>
      <c r="B2170" s="36"/>
      <c r="C2170" s="36"/>
      <c r="D2170" s="36"/>
      <c r="E2170" s="36"/>
      <c r="F2170" s="36"/>
      <c r="G2170" s="36"/>
      <c r="H2170" s="36"/>
      <c r="I2170" s="36"/>
      <c r="J2170" s="36"/>
      <c r="K2170" s="36"/>
      <c r="L2170" s="36"/>
      <c r="M2170" s="36"/>
      <c r="N2170" s="36"/>
      <c r="O2170" s="36"/>
      <c r="P2170" s="36"/>
      <c r="Q2170" s="36"/>
      <c r="R2170" s="36"/>
      <c r="S2170" s="36"/>
      <c r="T2170" s="36"/>
      <c r="U2170" s="36"/>
      <c r="V2170" s="36"/>
      <c r="W2170" s="36"/>
      <c r="X2170" s="36"/>
    </row>
    <row r="2171" spans="1:24" x14ac:dyDescent="0.2">
      <c r="A2171" s="36"/>
      <c r="B2171" s="36"/>
      <c r="C2171" s="36"/>
      <c r="D2171" s="36"/>
      <c r="E2171" s="36"/>
      <c r="F2171" s="36"/>
      <c r="G2171" s="36"/>
      <c r="H2171" s="36"/>
      <c r="I2171" s="36"/>
      <c r="J2171" s="36"/>
      <c r="K2171" s="36"/>
      <c r="L2171" s="36"/>
      <c r="M2171" s="36"/>
      <c r="N2171" s="36"/>
      <c r="O2171" s="36"/>
      <c r="P2171" s="36"/>
      <c r="Q2171" s="36"/>
      <c r="R2171" s="36"/>
      <c r="S2171" s="36"/>
      <c r="T2171" s="36"/>
      <c r="U2171" s="36"/>
      <c r="V2171" s="36"/>
      <c r="W2171" s="36"/>
      <c r="X2171" s="36"/>
    </row>
    <row r="2172" spans="1:24" x14ac:dyDescent="0.2">
      <c r="A2172" s="36"/>
      <c r="B2172" s="36"/>
      <c r="C2172" s="36"/>
      <c r="D2172" s="36"/>
      <c r="E2172" s="36"/>
      <c r="F2172" s="36"/>
      <c r="G2172" s="36"/>
      <c r="H2172" s="36"/>
      <c r="I2172" s="36"/>
      <c r="J2172" s="36"/>
      <c r="K2172" s="36"/>
      <c r="L2172" s="36"/>
      <c r="M2172" s="36"/>
      <c r="N2172" s="36"/>
      <c r="O2172" s="36"/>
      <c r="P2172" s="36"/>
      <c r="Q2172" s="36"/>
      <c r="R2172" s="36"/>
      <c r="S2172" s="36"/>
      <c r="T2172" s="36"/>
      <c r="U2172" s="36"/>
      <c r="V2172" s="36"/>
      <c r="W2172" s="36"/>
      <c r="X2172" s="36"/>
    </row>
    <row r="2173" spans="1:24" x14ac:dyDescent="0.2">
      <c r="A2173" s="36"/>
      <c r="B2173" s="36"/>
      <c r="C2173" s="36"/>
      <c r="D2173" s="36"/>
      <c r="E2173" s="36"/>
      <c r="F2173" s="36"/>
      <c r="G2173" s="36"/>
      <c r="H2173" s="36"/>
      <c r="I2173" s="36"/>
      <c r="J2173" s="36"/>
      <c r="K2173" s="36"/>
      <c r="L2173" s="36"/>
      <c r="M2173" s="36"/>
      <c r="N2173" s="36"/>
      <c r="O2173" s="36"/>
      <c r="P2173" s="36"/>
      <c r="Q2173" s="36"/>
      <c r="R2173" s="36"/>
      <c r="S2173" s="36"/>
      <c r="T2173" s="36"/>
      <c r="U2173" s="36"/>
      <c r="V2173" s="36"/>
      <c r="W2173" s="36"/>
      <c r="X2173" s="36"/>
    </row>
    <row r="2174" spans="1:24" x14ac:dyDescent="0.2">
      <c r="A2174" s="36"/>
      <c r="B2174" s="36"/>
      <c r="C2174" s="36"/>
      <c r="D2174" s="36"/>
      <c r="E2174" s="36"/>
      <c r="F2174" s="36"/>
      <c r="G2174" s="36"/>
      <c r="H2174" s="36"/>
      <c r="I2174" s="36"/>
      <c r="J2174" s="36"/>
      <c r="K2174" s="36"/>
      <c r="L2174" s="36"/>
      <c r="M2174" s="36"/>
      <c r="N2174" s="36"/>
      <c r="O2174" s="36"/>
      <c r="P2174" s="36"/>
      <c r="Q2174" s="36"/>
      <c r="R2174" s="36"/>
      <c r="S2174" s="36"/>
      <c r="T2174" s="36"/>
      <c r="U2174" s="36"/>
      <c r="V2174" s="36"/>
      <c r="W2174" s="36"/>
      <c r="X2174" s="36"/>
    </row>
    <row r="2175" spans="1:24" x14ac:dyDescent="0.2">
      <c r="A2175" s="36"/>
      <c r="B2175" s="36"/>
      <c r="C2175" s="36"/>
      <c r="D2175" s="36"/>
      <c r="E2175" s="36"/>
      <c r="F2175" s="36"/>
      <c r="G2175" s="36"/>
      <c r="H2175" s="36"/>
      <c r="I2175" s="36"/>
      <c r="J2175" s="36"/>
      <c r="K2175" s="36"/>
      <c r="L2175" s="36"/>
      <c r="M2175" s="36"/>
      <c r="N2175" s="36"/>
      <c r="O2175" s="36"/>
      <c r="P2175" s="36"/>
      <c r="Q2175" s="36"/>
      <c r="R2175" s="36"/>
      <c r="S2175" s="36"/>
      <c r="T2175" s="36"/>
      <c r="U2175" s="36"/>
      <c r="V2175" s="36"/>
      <c r="W2175" s="36"/>
      <c r="X2175" s="36"/>
    </row>
    <row r="2176" spans="1:24" x14ac:dyDescent="0.2">
      <c r="A2176" s="36"/>
      <c r="B2176" s="36"/>
      <c r="C2176" s="36"/>
      <c r="D2176" s="36"/>
      <c r="E2176" s="36"/>
      <c r="F2176" s="36"/>
      <c r="G2176" s="36"/>
      <c r="H2176" s="36"/>
      <c r="I2176" s="36"/>
      <c r="J2176" s="36"/>
      <c r="K2176" s="36"/>
      <c r="L2176" s="36"/>
      <c r="M2176" s="36"/>
      <c r="N2176" s="36"/>
      <c r="O2176" s="36"/>
      <c r="P2176" s="36"/>
      <c r="Q2176" s="36"/>
      <c r="R2176" s="36"/>
      <c r="S2176" s="36"/>
      <c r="T2176" s="36"/>
      <c r="U2176" s="36"/>
      <c r="V2176" s="36"/>
      <c r="W2176" s="36"/>
      <c r="X2176" s="36"/>
    </row>
    <row r="2177" spans="1:24" x14ac:dyDescent="0.2">
      <c r="A2177" s="36"/>
      <c r="B2177" s="36"/>
      <c r="C2177" s="36"/>
      <c r="D2177" s="36"/>
      <c r="E2177" s="36"/>
      <c r="F2177" s="36"/>
      <c r="G2177" s="36"/>
      <c r="H2177" s="36"/>
      <c r="I2177" s="36"/>
      <c r="J2177" s="36"/>
      <c r="K2177" s="36"/>
      <c r="L2177" s="36"/>
      <c r="M2177" s="36"/>
      <c r="N2177" s="36"/>
      <c r="O2177" s="36"/>
      <c r="P2177" s="36"/>
      <c r="Q2177" s="36"/>
      <c r="R2177" s="36"/>
      <c r="S2177" s="36"/>
      <c r="T2177" s="36"/>
      <c r="U2177" s="36"/>
      <c r="V2177" s="36"/>
      <c r="W2177" s="36"/>
      <c r="X2177" s="36"/>
    </row>
    <row r="2178" spans="1:24" x14ac:dyDescent="0.2">
      <c r="A2178" s="36"/>
      <c r="B2178" s="36"/>
      <c r="C2178" s="36"/>
      <c r="D2178" s="36"/>
      <c r="E2178" s="36"/>
      <c r="F2178" s="36"/>
      <c r="G2178" s="36"/>
      <c r="H2178" s="36"/>
      <c r="I2178" s="36"/>
      <c r="J2178" s="36"/>
      <c r="K2178" s="36"/>
      <c r="L2178" s="36"/>
      <c r="M2178" s="36"/>
      <c r="N2178" s="36"/>
      <c r="O2178" s="36"/>
      <c r="P2178" s="36"/>
      <c r="Q2178" s="36"/>
      <c r="R2178" s="36"/>
      <c r="S2178" s="36"/>
      <c r="T2178" s="36"/>
      <c r="U2178" s="36"/>
      <c r="V2178" s="36"/>
      <c r="W2178" s="36"/>
      <c r="X2178" s="36"/>
    </row>
    <row r="2179" spans="1:24" x14ac:dyDescent="0.2">
      <c r="A2179" s="36"/>
      <c r="B2179" s="36"/>
      <c r="C2179" s="36"/>
      <c r="D2179" s="36"/>
      <c r="E2179" s="36"/>
      <c r="F2179" s="36"/>
      <c r="G2179" s="36"/>
      <c r="H2179" s="36"/>
      <c r="I2179" s="36"/>
      <c r="J2179" s="36"/>
      <c r="K2179" s="36"/>
      <c r="L2179" s="36"/>
      <c r="M2179" s="36"/>
      <c r="N2179" s="36"/>
      <c r="O2179" s="36"/>
      <c r="P2179" s="36"/>
      <c r="Q2179" s="36"/>
      <c r="R2179" s="36"/>
      <c r="S2179" s="36"/>
      <c r="T2179" s="36"/>
      <c r="U2179" s="36"/>
      <c r="V2179" s="36"/>
      <c r="W2179" s="36"/>
      <c r="X2179" s="36"/>
    </row>
    <row r="2180" spans="1:24" x14ac:dyDescent="0.2">
      <c r="A2180" s="36"/>
      <c r="B2180" s="36"/>
      <c r="C2180" s="36"/>
      <c r="D2180" s="36"/>
      <c r="E2180" s="36"/>
      <c r="F2180" s="36"/>
      <c r="G2180" s="36"/>
      <c r="H2180" s="36"/>
      <c r="I2180" s="36"/>
      <c r="J2180" s="36"/>
      <c r="K2180" s="36"/>
      <c r="L2180" s="36"/>
      <c r="M2180" s="36"/>
      <c r="N2180" s="36"/>
      <c r="O2180" s="36"/>
      <c r="P2180" s="36"/>
      <c r="Q2180" s="36"/>
      <c r="R2180" s="36"/>
      <c r="S2180" s="36"/>
      <c r="T2180" s="36"/>
      <c r="U2180" s="36"/>
      <c r="V2180" s="36"/>
      <c r="W2180" s="36"/>
      <c r="X2180" s="36"/>
    </row>
    <row r="2181" spans="1:24" x14ac:dyDescent="0.2">
      <c r="A2181" s="36"/>
      <c r="B2181" s="36"/>
      <c r="C2181" s="36"/>
      <c r="D2181" s="36"/>
      <c r="E2181" s="36"/>
      <c r="F2181" s="36"/>
      <c r="G2181" s="36"/>
      <c r="H2181" s="36"/>
      <c r="I2181" s="36"/>
      <c r="J2181" s="36"/>
      <c r="K2181" s="36"/>
      <c r="L2181" s="36"/>
      <c r="M2181" s="36"/>
      <c r="N2181" s="36"/>
      <c r="O2181" s="36"/>
      <c r="P2181" s="36"/>
      <c r="Q2181" s="36"/>
      <c r="R2181" s="36"/>
      <c r="S2181" s="36"/>
      <c r="T2181" s="36"/>
      <c r="U2181" s="36"/>
      <c r="V2181" s="36"/>
      <c r="W2181" s="36"/>
      <c r="X2181" s="36"/>
    </row>
    <row r="2182" spans="1:24" x14ac:dyDescent="0.2">
      <c r="A2182" s="36"/>
      <c r="B2182" s="36"/>
      <c r="C2182" s="36"/>
      <c r="D2182" s="36"/>
      <c r="E2182" s="36"/>
      <c r="F2182" s="36"/>
      <c r="G2182" s="36"/>
      <c r="H2182" s="36"/>
      <c r="I2182" s="36"/>
      <c r="J2182" s="36"/>
      <c r="K2182" s="36"/>
      <c r="L2182" s="36"/>
      <c r="M2182" s="36"/>
      <c r="N2182" s="36"/>
      <c r="O2182" s="36"/>
      <c r="P2182" s="36"/>
      <c r="Q2182" s="36"/>
      <c r="R2182" s="36"/>
      <c r="S2182" s="36"/>
      <c r="T2182" s="36"/>
      <c r="U2182" s="36"/>
      <c r="V2182" s="36"/>
      <c r="W2182" s="36"/>
      <c r="X2182" s="36"/>
    </row>
    <row r="2183" spans="1:24" x14ac:dyDescent="0.2">
      <c r="A2183" s="36"/>
      <c r="B2183" s="36"/>
      <c r="C2183" s="36"/>
      <c r="D2183" s="36"/>
      <c r="E2183" s="36"/>
      <c r="F2183" s="36"/>
      <c r="G2183" s="36"/>
      <c r="H2183" s="36"/>
      <c r="I2183" s="36"/>
      <c r="J2183" s="36"/>
      <c r="K2183" s="36"/>
      <c r="L2183" s="36"/>
      <c r="M2183" s="36"/>
      <c r="N2183" s="36"/>
      <c r="O2183" s="36"/>
      <c r="P2183" s="36"/>
      <c r="Q2183" s="36"/>
      <c r="R2183" s="36"/>
      <c r="S2183" s="36"/>
      <c r="T2183" s="36"/>
      <c r="U2183" s="36"/>
      <c r="V2183" s="36"/>
      <c r="W2183" s="36"/>
      <c r="X2183" s="36"/>
    </row>
    <row r="2184" spans="1:24" x14ac:dyDescent="0.2">
      <c r="A2184" s="36"/>
      <c r="B2184" s="36"/>
      <c r="C2184" s="36"/>
      <c r="D2184" s="36"/>
      <c r="E2184" s="36"/>
      <c r="F2184" s="36"/>
      <c r="G2184" s="36"/>
      <c r="H2184" s="36"/>
      <c r="I2184" s="36"/>
      <c r="J2184" s="36"/>
      <c r="K2184" s="36"/>
      <c r="L2184" s="36"/>
      <c r="M2184" s="36"/>
      <c r="N2184" s="36"/>
      <c r="O2184" s="36"/>
      <c r="P2184" s="36"/>
      <c r="Q2184" s="36"/>
      <c r="R2184" s="36"/>
      <c r="S2184" s="36"/>
      <c r="T2184" s="36"/>
      <c r="U2184" s="36"/>
      <c r="V2184" s="36"/>
      <c r="W2184" s="36"/>
      <c r="X2184" s="36"/>
    </row>
    <row r="2185" spans="1:24" x14ac:dyDescent="0.2">
      <c r="A2185" s="36"/>
      <c r="B2185" s="36"/>
      <c r="C2185" s="36"/>
      <c r="D2185" s="36"/>
      <c r="E2185" s="36"/>
      <c r="F2185" s="36"/>
      <c r="G2185" s="36"/>
      <c r="H2185" s="36"/>
      <c r="I2185" s="36"/>
      <c r="J2185" s="36"/>
      <c r="K2185" s="36"/>
      <c r="L2185" s="36"/>
      <c r="M2185" s="36"/>
      <c r="N2185" s="36"/>
      <c r="O2185" s="36"/>
      <c r="P2185" s="36"/>
      <c r="Q2185" s="36"/>
      <c r="R2185" s="36"/>
      <c r="S2185" s="36"/>
      <c r="T2185" s="36"/>
      <c r="U2185" s="36"/>
      <c r="V2185" s="36"/>
      <c r="W2185" s="36"/>
      <c r="X2185" s="36"/>
    </row>
    <row r="2186" spans="1:24" x14ac:dyDescent="0.2">
      <c r="A2186" s="36"/>
      <c r="B2186" s="36"/>
      <c r="C2186" s="36"/>
      <c r="D2186" s="36"/>
      <c r="E2186" s="36"/>
      <c r="F2186" s="36"/>
      <c r="G2186" s="36"/>
      <c r="H2186" s="36"/>
      <c r="I2186" s="36"/>
      <c r="J2186" s="36"/>
      <c r="K2186" s="36"/>
      <c r="L2186" s="36"/>
      <c r="M2186" s="36"/>
      <c r="N2186" s="36"/>
      <c r="O2186" s="36"/>
      <c r="P2186" s="36"/>
      <c r="Q2186" s="36"/>
      <c r="R2186" s="36"/>
      <c r="S2186" s="36"/>
      <c r="T2186" s="36"/>
      <c r="U2186" s="36"/>
      <c r="V2186" s="36"/>
      <c r="W2186" s="36"/>
      <c r="X2186" s="36"/>
    </row>
    <row r="2187" spans="1:24" x14ac:dyDescent="0.2">
      <c r="A2187" s="36"/>
      <c r="B2187" s="36"/>
      <c r="C2187" s="36"/>
      <c r="D2187" s="36"/>
      <c r="E2187" s="36"/>
      <c r="F2187" s="36"/>
      <c r="G2187" s="36"/>
      <c r="H2187" s="36"/>
      <c r="I2187" s="36"/>
      <c r="J2187" s="36"/>
      <c r="K2187" s="36"/>
      <c r="L2187" s="36"/>
      <c r="M2187" s="36"/>
      <c r="N2187" s="36"/>
      <c r="O2187" s="36"/>
      <c r="P2187" s="36"/>
      <c r="Q2187" s="36"/>
      <c r="R2187" s="36"/>
      <c r="S2187" s="36"/>
      <c r="T2187" s="36"/>
      <c r="U2187" s="36"/>
      <c r="V2187" s="36"/>
      <c r="W2187" s="36"/>
      <c r="X2187" s="36"/>
    </row>
    <row r="2188" spans="1:24" x14ac:dyDescent="0.2">
      <c r="A2188" s="36"/>
      <c r="B2188" s="36"/>
      <c r="C2188" s="36"/>
      <c r="D2188" s="36"/>
      <c r="E2188" s="36"/>
      <c r="F2188" s="36"/>
      <c r="G2188" s="36"/>
      <c r="H2188" s="36"/>
      <c r="I2188" s="36"/>
      <c r="J2188" s="36"/>
      <c r="K2188" s="36"/>
      <c r="L2188" s="36"/>
      <c r="M2188" s="36"/>
      <c r="N2188" s="36"/>
      <c r="O2188" s="36"/>
      <c r="P2188" s="36"/>
      <c r="Q2188" s="36"/>
      <c r="R2188" s="36"/>
      <c r="S2188" s="36"/>
      <c r="T2188" s="36"/>
      <c r="U2188" s="36"/>
      <c r="V2188" s="36"/>
      <c r="W2188" s="36"/>
      <c r="X2188" s="36"/>
    </row>
    <row r="2189" spans="1:24" x14ac:dyDescent="0.2">
      <c r="A2189" s="36"/>
      <c r="B2189" s="36"/>
      <c r="C2189" s="36"/>
      <c r="D2189" s="36"/>
      <c r="E2189" s="36"/>
      <c r="F2189" s="36"/>
      <c r="G2189" s="36"/>
      <c r="H2189" s="36"/>
      <c r="I2189" s="36"/>
      <c r="J2189" s="36"/>
      <c r="K2189" s="36"/>
      <c r="L2189" s="36"/>
      <c r="M2189" s="36"/>
      <c r="N2189" s="36"/>
      <c r="O2189" s="36"/>
      <c r="P2189" s="36"/>
      <c r="Q2189" s="36"/>
      <c r="R2189" s="36"/>
      <c r="S2189" s="36"/>
      <c r="T2189" s="36"/>
      <c r="U2189" s="36"/>
      <c r="V2189" s="36"/>
      <c r="W2189" s="36"/>
      <c r="X2189" s="36"/>
    </row>
    <row r="2190" spans="1:24" x14ac:dyDescent="0.2">
      <c r="A2190" s="36"/>
      <c r="B2190" s="36"/>
      <c r="C2190" s="36"/>
      <c r="D2190" s="36"/>
      <c r="E2190" s="36"/>
      <c r="F2190" s="36"/>
      <c r="G2190" s="36"/>
      <c r="H2190" s="36"/>
      <c r="I2190" s="36"/>
      <c r="J2190" s="36"/>
      <c r="K2190" s="36"/>
      <c r="L2190" s="36"/>
      <c r="M2190" s="36"/>
      <c r="N2190" s="36"/>
      <c r="O2190" s="36"/>
      <c r="P2190" s="36"/>
      <c r="Q2190" s="36"/>
      <c r="R2190" s="36"/>
      <c r="S2190" s="36"/>
      <c r="T2190" s="36"/>
      <c r="U2190" s="36"/>
      <c r="V2190" s="36"/>
      <c r="W2190" s="36"/>
      <c r="X2190" s="36"/>
    </row>
    <row r="2191" spans="1:24" x14ac:dyDescent="0.2">
      <c r="A2191" s="36"/>
      <c r="B2191" s="36"/>
      <c r="C2191" s="36"/>
      <c r="D2191" s="36"/>
      <c r="E2191" s="36"/>
      <c r="F2191" s="36"/>
      <c r="G2191" s="36"/>
      <c r="H2191" s="36"/>
      <c r="I2191" s="36"/>
      <c r="J2191" s="36"/>
      <c r="K2191" s="36"/>
      <c r="L2191" s="36"/>
      <c r="M2191" s="36"/>
      <c r="N2191" s="36"/>
      <c r="O2191" s="36"/>
      <c r="P2191" s="36"/>
      <c r="Q2191" s="36"/>
      <c r="R2191" s="36"/>
      <c r="S2191" s="36"/>
      <c r="T2191" s="36"/>
      <c r="U2191" s="36"/>
      <c r="V2191" s="36"/>
      <c r="W2191" s="36"/>
      <c r="X2191" s="36"/>
    </row>
    <row r="2192" spans="1:24" x14ac:dyDescent="0.2">
      <c r="A2192" s="36"/>
      <c r="B2192" s="36"/>
      <c r="C2192" s="36"/>
      <c r="D2192" s="36"/>
      <c r="E2192" s="36"/>
      <c r="F2192" s="36"/>
      <c r="G2192" s="36"/>
      <c r="H2192" s="36"/>
      <c r="I2192" s="36"/>
      <c r="J2192" s="36"/>
      <c r="K2192" s="36"/>
      <c r="L2192" s="36"/>
      <c r="M2192" s="36"/>
      <c r="N2192" s="36"/>
      <c r="O2192" s="36"/>
      <c r="P2192" s="36"/>
      <c r="Q2192" s="36"/>
      <c r="R2192" s="36"/>
      <c r="S2192" s="36"/>
      <c r="T2192" s="36"/>
      <c r="U2192" s="36"/>
      <c r="V2192" s="36"/>
      <c r="W2192" s="36"/>
      <c r="X2192" s="36"/>
    </row>
    <row r="2193" spans="1:24" x14ac:dyDescent="0.2">
      <c r="A2193" s="36"/>
      <c r="B2193" s="36"/>
      <c r="C2193" s="36"/>
      <c r="D2193" s="36"/>
      <c r="E2193" s="36"/>
      <c r="F2193" s="36"/>
      <c r="G2193" s="36"/>
      <c r="H2193" s="36"/>
      <c r="I2193" s="36"/>
      <c r="J2193" s="36"/>
      <c r="K2193" s="36"/>
      <c r="L2193" s="36"/>
      <c r="M2193" s="36"/>
      <c r="N2193" s="36"/>
      <c r="O2193" s="36"/>
      <c r="P2193" s="36"/>
      <c r="Q2193" s="36"/>
      <c r="R2193" s="36"/>
      <c r="S2193" s="36"/>
      <c r="T2193" s="36"/>
      <c r="U2193" s="36"/>
      <c r="V2193" s="36"/>
      <c r="W2193" s="36"/>
      <c r="X2193" s="36"/>
    </row>
    <row r="2194" spans="1:24" x14ac:dyDescent="0.2">
      <c r="A2194" s="36"/>
      <c r="B2194" s="36"/>
      <c r="C2194" s="36"/>
      <c r="D2194" s="36"/>
      <c r="E2194" s="36"/>
      <c r="F2194" s="36"/>
      <c r="G2194" s="36"/>
      <c r="H2194" s="36"/>
      <c r="I2194" s="36"/>
      <c r="J2194" s="36"/>
      <c r="K2194" s="36"/>
      <c r="L2194" s="36"/>
      <c r="M2194" s="36"/>
      <c r="N2194" s="36"/>
      <c r="O2194" s="36"/>
      <c r="P2194" s="36"/>
      <c r="Q2194" s="36"/>
      <c r="R2194" s="36"/>
      <c r="S2194" s="36"/>
      <c r="T2194" s="36"/>
      <c r="U2194" s="36"/>
      <c r="V2194" s="36"/>
      <c r="W2194" s="36"/>
      <c r="X2194" s="36"/>
    </row>
    <row r="2195" spans="1:24" x14ac:dyDescent="0.2">
      <c r="A2195" s="36"/>
      <c r="B2195" s="36"/>
      <c r="C2195" s="36"/>
      <c r="D2195" s="36"/>
      <c r="E2195" s="36"/>
      <c r="F2195" s="36"/>
      <c r="G2195" s="36"/>
      <c r="H2195" s="36"/>
      <c r="I2195" s="36"/>
      <c r="J2195" s="36"/>
      <c r="K2195" s="36"/>
      <c r="L2195" s="36"/>
      <c r="M2195" s="36"/>
      <c r="N2195" s="36"/>
      <c r="O2195" s="36"/>
      <c r="P2195" s="36"/>
      <c r="Q2195" s="36"/>
      <c r="R2195" s="36"/>
      <c r="S2195" s="36"/>
      <c r="T2195" s="36"/>
      <c r="U2195" s="36"/>
      <c r="V2195" s="36"/>
      <c r="W2195" s="36"/>
      <c r="X2195" s="36"/>
    </row>
    <row r="2196" spans="1:24" x14ac:dyDescent="0.2">
      <c r="A2196" s="36"/>
      <c r="B2196" s="36"/>
      <c r="C2196" s="36"/>
      <c r="D2196" s="36"/>
      <c r="E2196" s="36"/>
      <c r="F2196" s="36"/>
      <c r="G2196" s="36"/>
      <c r="H2196" s="36"/>
      <c r="I2196" s="36"/>
      <c r="J2196" s="36"/>
      <c r="K2196" s="36"/>
      <c r="L2196" s="36"/>
      <c r="M2196" s="36"/>
      <c r="N2196" s="36"/>
      <c r="O2196" s="36"/>
      <c r="P2196" s="36"/>
      <c r="Q2196" s="36"/>
      <c r="R2196" s="36"/>
      <c r="S2196" s="36"/>
      <c r="T2196" s="36"/>
      <c r="U2196" s="36"/>
      <c r="V2196" s="36"/>
      <c r="W2196" s="36"/>
      <c r="X2196" s="36"/>
    </row>
    <row r="2197" spans="1:24" x14ac:dyDescent="0.2">
      <c r="A2197" s="36"/>
      <c r="B2197" s="36"/>
      <c r="C2197" s="36"/>
      <c r="D2197" s="36"/>
      <c r="E2197" s="36"/>
      <c r="F2197" s="36"/>
      <c r="G2197" s="36"/>
      <c r="H2197" s="36"/>
      <c r="I2197" s="36"/>
      <c r="J2197" s="36"/>
      <c r="K2197" s="36"/>
      <c r="L2197" s="36"/>
      <c r="M2197" s="36"/>
      <c r="N2197" s="36"/>
      <c r="O2197" s="36"/>
      <c r="P2197" s="36"/>
      <c r="Q2197" s="36"/>
      <c r="R2197" s="36"/>
      <c r="S2197" s="36"/>
      <c r="T2197" s="36"/>
      <c r="U2197" s="36"/>
      <c r="V2197" s="36"/>
      <c r="W2197" s="36"/>
      <c r="X2197" s="36"/>
    </row>
    <row r="2198" spans="1:24" x14ac:dyDescent="0.2">
      <c r="A2198" s="36"/>
      <c r="B2198" s="36"/>
      <c r="C2198" s="36"/>
      <c r="D2198" s="36"/>
      <c r="E2198" s="36"/>
      <c r="F2198" s="36"/>
      <c r="G2198" s="36"/>
      <c r="H2198" s="36"/>
      <c r="I2198" s="36"/>
      <c r="J2198" s="36"/>
      <c r="K2198" s="36"/>
      <c r="L2198" s="36"/>
      <c r="M2198" s="36"/>
      <c r="N2198" s="36"/>
      <c r="O2198" s="36"/>
      <c r="P2198" s="36"/>
      <c r="Q2198" s="36"/>
      <c r="R2198" s="36"/>
      <c r="S2198" s="36"/>
      <c r="T2198" s="36"/>
      <c r="U2198" s="36"/>
      <c r="V2198" s="36"/>
      <c r="W2198" s="36"/>
      <c r="X2198" s="36"/>
    </row>
    <row r="2199" spans="1:24" x14ac:dyDescent="0.2">
      <c r="A2199" s="36"/>
      <c r="B2199" s="36"/>
      <c r="C2199" s="36"/>
      <c r="D2199" s="36"/>
      <c r="E2199" s="36"/>
      <c r="F2199" s="36"/>
      <c r="G2199" s="36"/>
      <c r="H2199" s="36"/>
      <c r="I2199" s="36"/>
      <c r="J2199" s="36"/>
      <c r="K2199" s="36"/>
      <c r="L2199" s="36"/>
      <c r="M2199" s="36"/>
      <c r="N2199" s="36"/>
      <c r="O2199" s="36"/>
      <c r="P2199" s="36"/>
      <c r="Q2199" s="36"/>
      <c r="R2199" s="36"/>
      <c r="S2199" s="36"/>
      <c r="T2199" s="36"/>
      <c r="U2199" s="36"/>
      <c r="V2199" s="36"/>
      <c r="W2199" s="36"/>
      <c r="X2199" s="36"/>
    </row>
    <row r="2200" spans="1:24" x14ac:dyDescent="0.2">
      <c r="A2200" s="36"/>
      <c r="B2200" s="36"/>
      <c r="C2200" s="36"/>
      <c r="D2200" s="36"/>
      <c r="E2200" s="36"/>
      <c r="F2200" s="36"/>
      <c r="G2200" s="36"/>
      <c r="H2200" s="36"/>
      <c r="I2200" s="36"/>
      <c r="J2200" s="36"/>
      <c r="K2200" s="36"/>
      <c r="L2200" s="36"/>
      <c r="M2200" s="36"/>
      <c r="N2200" s="36"/>
      <c r="O2200" s="36"/>
      <c r="P2200" s="36"/>
      <c r="Q2200" s="36"/>
      <c r="R2200" s="36"/>
      <c r="S2200" s="36"/>
      <c r="T2200" s="36"/>
      <c r="U2200" s="36"/>
      <c r="V2200" s="36"/>
      <c r="W2200" s="36"/>
      <c r="X2200" s="36"/>
    </row>
    <row r="2201" spans="1:24" x14ac:dyDescent="0.2">
      <c r="A2201" s="36"/>
      <c r="B2201" s="36"/>
      <c r="C2201" s="36"/>
      <c r="D2201" s="36"/>
      <c r="E2201" s="36"/>
      <c r="F2201" s="36"/>
      <c r="G2201" s="36"/>
      <c r="H2201" s="36"/>
      <c r="I2201" s="36"/>
      <c r="J2201" s="36"/>
      <c r="K2201" s="36"/>
      <c r="L2201" s="36"/>
      <c r="M2201" s="36"/>
      <c r="N2201" s="36"/>
      <c r="O2201" s="36"/>
      <c r="P2201" s="36"/>
      <c r="Q2201" s="36"/>
      <c r="R2201" s="36"/>
      <c r="S2201" s="36"/>
      <c r="T2201" s="36"/>
      <c r="U2201" s="36"/>
      <c r="V2201" s="36"/>
      <c r="W2201" s="36"/>
      <c r="X2201" s="36"/>
    </row>
    <row r="2202" spans="1:24" x14ac:dyDescent="0.2">
      <c r="A2202" s="36"/>
      <c r="B2202" s="36"/>
      <c r="C2202" s="36"/>
      <c r="D2202" s="36"/>
      <c r="E2202" s="36"/>
      <c r="F2202" s="36"/>
      <c r="G2202" s="36"/>
      <c r="H2202" s="36"/>
      <c r="I2202" s="36"/>
      <c r="J2202" s="36"/>
      <c r="K2202" s="36"/>
      <c r="L2202" s="36"/>
      <c r="M2202" s="36"/>
      <c r="N2202" s="36"/>
      <c r="O2202" s="36"/>
      <c r="P2202" s="36"/>
      <c r="Q2202" s="36"/>
      <c r="R2202" s="36"/>
      <c r="S2202" s="36"/>
      <c r="T2202" s="36"/>
      <c r="U2202" s="36"/>
      <c r="V2202" s="36"/>
      <c r="W2202" s="36"/>
      <c r="X2202" s="36"/>
    </row>
    <row r="2203" spans="1:24" x14ac:dyDescent="0.2">
      <c r="A2203" s="36"/>
      <c r="B2203" s="36"/>
      <c r="C2203" s="36"/>
      <c r="D2203" s="36"/>
      <c r="E2203" s="36"/>
      <c r="F2203" s="36"/>
      <c r="G2203" s="36"/>
      <c r="H2203" s="36"/>
      <c r="I2203" s="36"/>
      <c r="J2203" s="36"/>
      <c r="K2203" s="36"/>
      <c r="L2203" s="36"/>
      <c r="M2203" s="36"/>
      <c r="N2203" s="36"/>
      <c r="O2203" s="36"/>
      <c r="P2203" s="36"/>
      <c r="Q2203" s="36"/>
      <c r="R2203" s="36"/>
      <c r="S2203" s="36"/>
      <c r="T2203" s="36"/>
      <c r="U2203" s="36"/>
      <c r="V2203" s="36"/>
      <c r="W2203" s="36"/>
      <c r="X2203" s="36"/>
    </row>
    <row r="2204" spans="1:24" x14ac:dyDescent="0.2">
      <c r="A2204" s="36"/>
      <c r="B2204" s="36"/>
      <c r="C2204" s="36"/>
      <c r="D2204" s="36"/>
      <c r="E2204" s="36"/>
      <c r="F2204" s="36"/>
      <c r="G2204" s="36"/>
      <c r="H2204" s="36"/>
      <c r="I2204" s="36"/>
      <c r="J2204" s="36"/>
      <c r="K2204" s="36"/>
      <c r="L2204" s="36"/>
      <c r="M2204" s="36"/>
      <c r="N2204" s="36"/>
      <c r="O2204" s="36"/>
      <c r="P2204" s="36"/>
      <c r="Q2204" s="36"/>
      <c r="R2204" s="36"/>
      <c r="S2204" s="36"/>
      <c r="T2204" s="36"/>
      <c r="U2204" s="36"/>
      <c r="V2204" s="36"/>
      <c r="W2204" s="36"/>
      <c r="X2204" s="36"/>
    </row>
    <row r="2205" spans="1:24" x14ac:dyDescent="0.2">
      <c r="A2205" s="36"/>
      <c r="B2205" s="36"/>
      <c r="C2205" s="36"/>
      <c r="D2205" s="36"/>
      <c r="E2205" s="36"/>
      <c r="F2205" s="36"/>
      <c r="G2205" s="36"/>
      <c r="H2205" s="36"/>
      <c r="I2205" s="36"/>
      <c r="J2205" s="36"/>
      <c r="K2205" s="36"/>
      <c r="L2205" s="36"/>
      <c r="M2205" s="36"/>
      <c r="N2205" s="36"/>
      <c r="O2205" s="36"/>
      <c r="P2205" s="36"/>
      <c r="Q2205" s="36"/>
      <c r="R2205" s="36"/>
      <c r="S2205" s="36"/>
      <c r="T2205" s="36"/>
      <c r="U2205" s="36"/>
      <c r="V2205" s="36"/>
      <c r="W2205" s="36"/>
      <c r="X2205" s="36"/>
    </row>
    <row r="2206" spans="1:24" x14ac:dyDescent="0.2">
      <c r="A2206" s="36"/>
      <c r="B2206" s="36"/>
      <c r="C2206" s="36"/>
      <c r="D2206" s="36"/>
      <c r="E2206" s="36"/>
      <c r="F2206" s="36"/>
      <c r="G2206" s="36"/>
      <c r="H2206" s="36"/>
      <c r="I2206" s="36"/>
      <c r="J2206" s="36"/>
      <c r="K2206" s="36"/>
      <c r="L2206" s="36"/>
      <c r="M2206" s="36"/>
      <c r="N2206" s="36"/>
      <c r="O2206" s="36"/>
      <c r="P2206" s="36"/>
      <c r="Q2206" s="36"/>
      <c r="R2206" s="36"/>
      <c r="S2206" s="36"/>
      <c r="T2206" s="36"/>
      <c r="U2206" s="36"/>
      <c r="V2206" s="36"/>
      <c r="W2206" s="36"/>
      <c r="X2206" s="36"/>
    </row>
    <row r="2207" spans="1:24" x14ac:dyDescent="0.2">
      <c r="A2207" s="36"/>
      <c r="B2207" s="36"/>
      <c r="C2207" s="36"/>
      <c r="D2207" s="36"/>
      <c r="E2207" s="36"/>
      <c r="F2207" s="36"/>
      <c r="G2207" s="36"/>
      <c r="H2207" s="36"/>
      <c r="I2207" s="36"/>
      <c r="J2207" s="36"/>
      <c r="K2207" s="36"/>
      <c r="L2207" s="36"/>
      <c r="M2207" s="36"/>
      <c r="N2207" s="36"/>
      <c r="O2207" s="36"/>
      <c r="P2207" s="36"/>
      <c r="Q2207" s="36"/>
      <c r="R2207" s="36"/>
      <c r="S2207" s="36"/>
      <c r="T2207" s="36"/>
      <c r="U2207" s="36"/>
      <c r="V2207" s="36"/>
      <c r="W2207" s="36"/>
      <c r="X2207" s="36"/>
    </row>
    <row r="2208" spans="1:24" x14ac:dyDescent="0.2">
      <c r="A2208" s="36"/>
      <c r="B2208" s="36"/>
      <c r="C2208" s="36"/>
      <c r="D2208" s="36"/>
      <c r="E2208" s="36"/>
      <c r="F2208" s="36"/>
      <c r="G2208" s="36"/>
      <c r="H2208" s="36"/>
      <c r="I2208" s="36"/>
      <c r="J2208" s="36"/>
      <c r="K2208" s="36"/>
      <c r="L2208" s="36"/>
      <c r="M2208" s="36"/>
      <c r="N2208" s="36"/>
      <c r="O2208" s="36"/>
      <c r="P2208" s="36"/>
      <c r="Q2208" s="36"/>
      <c r="R2208" s="36"/>
      <c r="S2208" s="36"/>
      <c r="T2208" s="36"/>
      <c r="U2208" s="36"/>
      <c r="V2208" s="36"/>
      <c r="W2208" s="36"/>
      <c r="X2208" s="36"/>
    </row>
    <row r="2209" spans="1:24" x14ac:dyDescent="0.2">
      <c r="A2209" s="36"/>
      <c r="B2209" s="36"/>
      <c r="C2209" s="36"/>
      <c r="D2209" s="36"/>
      <c r="E2209" s="36"/>
      <c r="F2209" s="36"/>
      <c r="G2209" s="36"/>
      <c r="H2209" s="36"/>
      <c r="I2209" s="36"/>
      <c r="J2209" s="36"/>
      <c r="K2209" s="36"/>
      <c r="L2209" s="36"/>
      <c r="M2209" s="36"/>
      <c r="N2209" s="36"/>
      <c r="O2209" s="36"/>
      <c r="P2209" s="36"/>
      <c r="Q2209" s="36"/>
      <c r="R2209" s="36"/>
      <c r="S2209" s="36"/>
      <c r="T2209" s="36"/>
      <c r="U2209" s="36"/>
      <c r="V2209" s="36"/>
      <c r="W2209" s="36"/>
      <c r="X2209" s="36"/>
    </row>
    <row r="2210" spans="1:24" x14ac:dyDescent="0.2">
      <c r="A2210" s="36"/>
      <c r="B2210" s="36"/>
      <c r="C2210" s="36"/>
      <c r="D2210" s="36"/>
      <c r="E2210" s="36"/>
      <c r="F2210" s="36"/>
      <c r="G2210" s="36"/>
      <c r="H2210" s="36"/>
      <c r="I2210" s="36"/>
      <c r="J2210" s="36"/>
      <c r="K2210" s="36"/>
      <c r="L2210" s="36"/>
      <c r="M2210" s="36"/>
      <c r="N2210" s="36"/>
      <c r="O2210" s="36"/>
      <c r="P2210" s="36"/>
      <c r="Q2210" s="36"/>
      <c r="R2210" s="36"/>
      <c r="S2210" s="36"/>
      <c r="T2210" s="36"/>
      <c r="U2210" s="36"/>
      <c r="V2210" s="36"/>
      <c r="W2210" s="36"/>
      <c r="X2210" s="36"/>
    </row>
    <row r="2211" spans="1:24" x14ac:dyDescent="0.2">
      <c r="A2211" s="36"/>
      <c r="B2211" s="36"/>
      <c r="C2211" s="36"/>
      <c r="D2211" s="36"/>
      <c r="E2211" s="36"/>
      <c r="F2211" s="36"/>
      <c r="G2211" s="36"/>
      <c r="H2211" s="36"/>
      <c r="I2211" s="36"/>
      <c r="J2211" s="36"/>
      <c r="K2211" s="36"/>
      <c r="L2211" s="36"/>
      <c r="M2211" s="36"/>
      <c r="N2211" s="36"/>
      <c r="O2211" s="36"/>
      <c r="P2211" s="36"/>
      <c r="Q2211" s="36"/>
      <c r="R2211" s="36"/>
      <c r="S2211" s="36"/>
      <c r="T2211" s="36"/>
      <c r="U2211" s="36"/>
      <c r="V2211" s="36"/>
      <c r="W2211" s="36"/>
      <c r="X2211" s="36"/>
    </row>
    <row r="2212" spans="1:24" x14ac:dyDescent="0.2">
      <c r="A2212" s="36"/>
      <c r="B2212" s="36"/>
      <c r="C2212" s="36"/>
      <c r="D2212" s="36"/>
      <c r="E2212" s="36"/>
      <c r="F2212" s="36"/>
      <c r="G2212" s="36"/>
      <c r="H2212" s="36"/>
      <c r="I2212" s="36"/>
      <c r="J2212" s="36"/>
      <c r="K2212" s="36"/>
      <c r="L2212" s="36"/>
      <c r="M2212" s="36"/>
      <c r="N2212" s="36"/>
      <c r="O2212" s="36"/>
      <c r="P2212" s="36"/>
      <c r="Q2212" s="36"/>
      <c r="R2212" s="36"/>
      <c r="S2212" s="36"/>
      <c r="T2212" s="36"/>
      <c r="U2212" s="36"/>
      <c r="V2212" s="36"/>
      <c r="W2212" s="36"/>
      <c r="X2212" s="36"/>
    </row>
    <row r="2213" spans="1:24" x14ac:dyDescent="0.2">
      <c r="A2213" s="36"/>
      <c r="B2213" s="36"/>
      <c r="C2213" s="36"/>
      <c r="D2213" s="36"/>
      <c r="E2213" s="36"/>
      <c r="F2213" s="36"/>
      <c r="G2213" s="36"/>
      <c r="H2213" s="36"/>
      <c r="I2213" s="36"/>
      <c r="J2213" s="36"/>
      <c r="K2213" s="36"/>
      <c r="L2213" s="36"/>
      <c r="M2213" s="36"/>
      <c r="N2213" s="36"/>
      <c r="O2213" s="36"/>
      <c r="P2213" s="36"/>
      <c r="Q2213" s="36"/>
      <c r="R2213" s="36"/>
      <c r="S2213" s="36"/>
      <c r="T2213" s="36"/>
      <c r="U2213" s="36"/>
      <c r="V2213" s="36"/>
      <c r="W2213" s="36"/>
      <c r="X2213" s="36"/>
    </row>
    <row r="2214" spans="1:24" x14ac:dyDescent="0.2">
      <c r="A2214" s="36"/>
      <c r="B2214" s="36"/>
      <c r="C2214" s="36"/>
      <c r="D2214" s="36"/>
      <c r="E2214" s="36"/>
      <c r="F2214" s="36"/>
      <c r="G2214" s="36"/>
      <c r="H2214" s="36"/>
      <c r="I2214" s="36"/>
      <c r="J2214" s="36"/>
      <c r="K2214" s="36"/>
      <c r="L2214" s="36"/>
      <c r="M2214" s="36"/>
      <c r="N2214" s="36"/>
      <c r="O2214" s="36"/>
      <c r="P2214" s="36"/>
      <c r="Q2214" s="36"/>
      <c r="R2214" s="36"/>
      <c r="S2214" s="36"/>
      <c r="T2214" s="36"/>
      <c r="U2214" s="36"/>
      <c r="V2214" s="36"/>
      <c r="W2214" s="36"/>
      <c r="X2214" s="36"/>
    </row>
    <row r="2215" spans="1:24" x14ac:dyDescent="0.2">
      <c r="A2215" s="36"/>
      <c r="B2215" s="36"/>
      <c r="C2215" s="36"/>
      <c r="D2215" s="36"/>
      <c r="E2215" s="36"/>
      <c r="F2215" s="36"/>
      <c r="G2215" s="36"/>
      <c r="H2215" s="36"/>
      <c r="I2215" s="36"/>
      <c r="J2215" s="36"/>
      <c r="K2215" s="36"/>
      <c r="L2215" s="36"/>
      <c r="M2215" s="36"/>
      <c r="N2215" s="36"/>
      <c r="O2215" s="36"/>
      <c r="P2215" s="36"/>
      <c r="Q2215" s="36"/>
      <c r="R2215" s="36"/>
      <c r="S2215" s="36"/>
      <c r="T2215" s="36"/>
      <c r="U2215" s="36"/>
      <c r="V2215" s="36"/>
      <c r="W2215" s="36"/>
      <c r="X2215" s="36"/>
    </row>
    <row r="2216" spans="1:24" x14ac:dyDescent="0.2">
      <c r="A2216" s="36"/>
      <c r="B2216" s="36"/>
      <c r="C2216" s="36"/>
      <c r="D2216" s="36"/>
      <c r="E2216" s="36"/>
      <c r="F2216" s="36"/>
      <c r="G2216" s="36"/>
      <c r="H2216" s="36"/>
      <c r="I2216" s="36"/>
      <c r="J2216" s="36"/>
      <c r="K2216" s="36"/>
      <c r="L2216" s="36"/>
      <c r="M2216" s="36"/>
      <c r="N2216" s="36"/>
      <c r="O2216" s="36"/>
      <c r="P2216" s="36"/>
      <c r="Q2216" s="36"/>
      <c r="R2216" s="36"/>
      <c r="S2216" s="36"/>
      <c r="T2216" s="36"/>
      <c r="U2216" s="36"/>
      <c r="V2216" s="36"/>
      <c r="W2216" s="36"/>
      <c r="X2216" s="36"/>
    </row>
    <row r="2217" spans="1:24" x14ac:dyDescent="0.2">
      <c r="A2217" s="36"/>
      <c r="B2217" s="36"/>
      <c r="C2217" s="36"/>
      <c r="D2217" s="36"/>
      <c r="E2217" s="36"/>
      <c r="F2217" s="36"/>
      <c r="G2217" s="36"/>
      <c r="H2217" s="36"/>
      <c r="I2217" s="36"/>
      <c r="J2217" s="36"/>
      <c r="K2217" s="36"/>
      <c r="L2217" s="36"/>
      <c r="M2217" s="36"/>
      <c r="N2217" s="36"/>
      <c r="O2217" s="36"/>
      <c r="P2217" s="36"/>
      <c r="Q2217" s="36"/>
      <c r="R2217" s="36"/>
      <c r="S2217" s="36"/>
      <c r="T2217" s="36"/>
      <c r="U2217" s="36"/>
      <c r="V2217" s="36"/>
      <c r="W2217" s="36"/>
      <c r="X2217" s="36"/>
    </row>
    <row r="2218" spans="1:24" x14ac:dyDescent="0.2">
      <c r="A2218" s="36"/>
      <c r="B2218" s="36"/>
      <c r="C2218" s="36"/>
      <c r="D2218" s="36"/>
      <c r="E2218" s="36"/>
      <c r="F2218" s="36"/>
      <c r="G2218" s="36"/>
      <c r="H2218" s="36"/>
      <c r="I2218" s="36"/>
      <c r="J2218" s="36"/>
      <c r="K2218" s="36"/>
      <c r="L2218" s="36"/>
      <c r="M2218" s="36"/>
      <c r="N2218" s="36"/>
      <c r="O2218" s="36"/>
      <c r="P2218" s="36"/>
      <c r="Q2218" s="36"/>
      <c r="R2218" s="36"/>
      <c r="S2218" s="36"/>
      <c r="T2218" s="36"/>
      <c r="U2218" s="36"/>
      <c r="V2218" s="36"/>
      <c r="W2218" s="36"/>
      <c r="X2218" s="36"/>
    </row>
    <row r="2219" spans="1:24" x14ac:dyDescent="0.2">
      <c r="A2219" s="36"/>
      <c r="B2219" s="36"/>
      <c r="C2219" s="36"/>
      <c r="D2219" s="36"/>
      <c r="E2219" s="36"/>
      <c r="F2219" s="36"/>
      <c r="G2219" s="36"/>
      <c r="H2219" s="36"/>
      <c r="I2219" s="36"/>
      <c r="J2219" s="36"/>
      <c r="K2219" s="36"/>
      <c r="L2219" s="36"/>
      <c r="M2219" s="36"/>
      <c r="N2219" s="36"/>
      <c r="O2219" s="36"/>
      <c r="P2219" s="36"/>
      <c r="Q2219" s="36"/>
      <c r="R2219" s="36"/>
      <c r="S2219" s="36"/>
      <c r="T2219" s="36"/>
      <c r="U2219" s="36"/>
      <c r="V2219" s="36"/>
      <c r="W2219" s="36"/>
      <c r="X2219" s="36"/>
    </row>
    <row r="2220" spans="1:24" x14ac:dyDescent="0.2">
      <c r="A2220" s="36"/>
      <c r="B2220" s="36"/>
      <c r="C2220" s="36"/>
      <c r="D2220" s="36"/>
      <c r="E2220" s="36"/>
      <c r="F2220" s="36"/>
      <c r="G2220" s="36"/>
      <c r="H2220" s="36"/>
      <c r="I2220" s="36"/>
      <c r="J2220" s="36"/>
      <c r="K2220" s="36"/>
      <c r="L2220" s="36"/>
      <c r="M2220" s="36"/>
      <c r="N2220" s="36"/>
      <c r="O2220" s="36"/>
      <c r="P2220" s="36"/>
      <c r="Q2220" s="36"/>
      <c r="R2220" s="36"/>
      <c r="S2220" s="36"/>
      <c r="T2220" s="36"/>
      <c r="U2220" s="36"/>
      <c r="V2220" s="36"/>
      <c r="W2220" s="36"/>
      <c r="X2220" s="36"/>
    </row>
    <row r="2221" spans="1:24" x14ac:dyDescent="0.2">
      <c r="A2221" s="36"/>
      <c r="B2221" s="36"/>
      <c r="C2221" s="36"/>
      <c r="D2221" s="36"/>
      <c r="E2221" s="36"/>
      <c r="F2221" s="36"/>
      <c r="G2221" s="36"/>
      <c r="H2221" s="36"/>
      <c r="I2221" s="36"/>
      <c r="J2221" s="36"/>
      <c r="K2221" s="36"/>
      <c r="L2221" s="36"/>
      <c r="M2221" s="36"/>
      <c r="N2221" s="36"/>
      <c r="O2221" s="36"/>
      <c r="P2221" s="36"/>
      <c r="Q2221" s="36"/>
      <c r="R2221" s="36"/>
      <c r="S2221" s="36"/>
      <c r="T2221" s="36"/>
      <c r="U2221" s="36"/>
      <c r="V2221" s="36"/>
      <c r="W2221" s="36"/>
      <c r="X2221" s="36"/>
    </row>
    <row r="2222" spans="1:24" x14ac:dyDescent="0.2">
      <c r="A2222" s="36"/>
      <c r="B2222" s="36"/>
      <c r="C2222" s="36"/>
      <c r="D2222" s="36"/>
      <c r="E2222" s="36"/>
      <c r="F2222" s="36"/>
      <c r="G2222" s="36"/>
      <c r="H2222" s="36"/>
      <c r="I2222" s="36"/>
      <c r="J2222" s="36"/>
      <c r="K2222" s="36"/>
      <c r="L2222" s="36"/>
      <c r="M2222" s="36"/>
      <c r="N2222" s="36"/>
      <c r="O2222" s="36"/>
      <c r="P2222" s="36"/>
      <c r="Q2222" s="36"/>
      <c r="R2222" s="36"/>
      <c r="S2222" s="36"/>
      <c r="T2222" s="36"/>
      <c r="U2222" s="36"/>
      <c r="V2222" s="36"/>
      <c r="W2222" s="36"/>
      <c r="X2222" s="36"/>
    </row>
    <row r="2223" spans="1:24" x14ac:dyDescent="0.2">
      <c r="A2223" s="36"/>
      <c r="B2223" s="36"/>
      <c r="C2223" s="36"/>
      <c r="D2223" s="36"/>
      <c r="E2223" s="36"/>
      <c r="F2223" s="36"/>
      <c r="G2223" s="36"/>
      <c r="H2223" s="36"/>
      <c r="I2223" s="36"/>
      <c r="J2223" s="36"/>
      <c r="K2223" s="36"/>
      <c r="L2223" s="36"/>
      <c r="M2223" s="36"/>
      <c r="N2223" s="36"/>
      <c r="O2223" s="36"/>
      <c r="P2223" s="36"/>
      <c r="Q2223" s="36"/>
      <c r="R2223" s="36"/>
      <c r="S2223" s="36"/>
      <c r="T2223" s="36"/>
      <c r="U2223" s="36"/>
      <c r="V2223" s="36"/>
      <c r="W2223" s="36"/>
      <c r="X2223" s="36"/>
    </row>
    <row r="2224" spans="1:24" x14ac:dyDescent="0.2">
      <c r="A2224" s="36"/>
      <c r="B2224" s="36"/>
      <c r="C2224" s="36"/>
      <c r="D2224" s="36"/>
      <c r="E2224" s="36"/>
      <c r="F2224" s="36"/>
      <c r="G2224" s="36"/>
      <c r="H2224" s="36"/>
      <c r="I2224" s="36"/>
      <c r="J2224" s="36"/>
      <c r="K2224" s="36"/>
      <c r="L2224" s="36"/>
      <c r="M2224" s="36"/>
      <c r="N2224" s="36"/>
      <c r="O2224" s="36"/>
      <c r="P2224" s="36"/>
      <c r="Q2224" s="36"/>
      <c r="R2224" s="36"/>
      <c r="S2224" s="36"/>
      <c r="T2224" s="36"/>
      <c r="U2224" s="36"/>
      <c r="V2224" s="36"/>
      <c r="W2224" s="36"/>
      <c r="X2224" s="36"/>
    </row>
    <row r="2225" spans="1:24" x14ac:dyDescent="0.2">
      <c r="A2225" s="36"/>
      <c r="B2225" s="36"/>
      <c r="C2225" s="36"/>
      <c r="D2225" s="36"/>
      <c r="E2225" s="36"/>
      <c r="F2225" s="36"/>
      <c r="G2225" s="36"/>
      <c r="H2225" s="36"/>
      <c r="I2225" s="36"/>
      <c r="J2225" s="36"/>
      <c r="K2225" s="36"/>
      <c r="L2225" s="36"/>
      <c r="M2225" s="36"/>
      <c r="N2225" s="36"/>
      <c r="O2225" s="36"/>
      <c r="P2225" s="36"/>
      <c r="Q2225" s="36"/>
      <c r="R2225" s="36"/>
      <c r="S2225" s="36"/>
      <c r="T2225" s="36"/>
      <c r="U2225" s="36"/>
      <c r="V2225" s="36"/>
      <c r="W2225" s="36"/>
      <c r="X2225" s="36"/>
    </row>
    <row r="2226" spans="1:24" x14ac:dyDescent="0.2">
      <c r="A2226" s="36"/>
      <c r="B2226" s="36"/>
      <c r="C2226" s="36"/>
      <c r="D2226" s="36"/>
      <c r="E2226" s="36"/>
      <c r="F2226" s="36"/>
      <c r="G2226" s="36"/>
      <c r="H2226" s="36"/>
      <c r="I2226" s="36"/>
      <c r="J2226" s="36"/>
      <c r="K2226" s="36"/>
      <c r="L2226" s="36"/>
      <c r="M2226" s="36"/>
      <c r="N2226" s="36"/>
      <c r="O2226" s="36"/>
      <c r="P2226" s="36"/>
      <c r="Q2226" s="36"/>
      <c r="R2226" s="36"/>
      <c r="S2226" s="36"/>
      <c r="T2226" s="36"/>
      <c r="U2226" s="36"/>
      <c r="V2226" s="36"/>
      <c r="W2226" s="36"/>
      <c r="X2226" s="36"/>
    </row>
    <row r="2227" spans="1:24" x14ac:dyDescent="0.2">
      <c r="A2227" s="36"/>
      <c r="B2227" s="36"/>
      <c r="C2227" s="36"/>
      <c r="D2227" s="36"/>
      <c r="E2227" s="36"/>
      <c r="F2227" s="36"/>
      <c r="G2227" s="36"/>
      <c r="H2227" s="36"/>
      <c r="I2227" s="36"/>
      <c r="J2227" s="36"/>
      <c r="K2227" s="36"/>
      <c r="L2227" s="36"/>
      <c r="M2227" s="36"/>
      <c r="N2227" s="36"/>
      <c r="O2227" s="36"/>
      <c r="P2227" s="36"/>
      <c r="Q2227" s="36"/>
      <c r="R2227" s="36"/>
      <c r="S2227" s="36"/>
      <c r="T2227" s="36"/>
      <c r="U2227" s="36"/>
      <c r="V2227" s="36"/>
      <c r="W2227" s="36"/>
      <c r="X2227" s="36"/>
    </row>
    <row r="2228" spans="1:24" x14ac:dyDescent="0.2">
      <c r="A2228" s="36"/>
      <c r="B2228" s="36"/>
      <c r="C2228" s="36"/>
      <c r="D2228" s="36"/>
      <c r="E2228" s="36"/>
      <c r="F2228" s="36"/>
      <c r="G2228" s="36"/>
      <c r="H2228" s="36"/>
      <c r="I2228" s="36"/>
      <c r="J2228" s="36"/>
      <c r="K2228" s="36"/>
      <c r="L2228" s="36"/>
      <c r="M2228" s="36"/>
      <c r="N2228" s="36"/>
      <c r="O2228" s="36"/>
      <c r="P2228" s="36"/>
      <c r="Q2228" s="36"/>
      <c r="R2228" s="36"/>
      <c r="S2228" s="36"/>
      <c r="T2228" s="36"/>
      <c r="U2228" s="36"/>
      <c r="V2228" s="36"/>
      <c r="W2228" s="36"/>
      <c r="X2228" s="36"/>
    </row>
    <row r="2229" spans="1:24" x14ac:dyDescent="0.2">
      <c r="A2229" s="36"/>
      <c r="B2229" s="36"/>
      <c r="C2229" s="36"/>
      <c r="D2229" s="36"/>
      <c r="E2229" s="36"/>
      <c r="F2229" s="36"/>
      <c r="G2229" s="36"/>
      <c r="H2229" s="36"/>
      <c r="I2229" s="36"/>
      <c r="J2229" s="36"/>
      <c r="K2229" s="36"/>
      <c r="L2229" s="36"/>
      <c r="M2229" s="36"/>
      <c r="N2229" s="36"/>
      <c r="O2229" s="36"/>
      <c r="P2229" s="36"/>
      <c r="Q2229" s="36"/>
      <c r="R2229" s="36"/>
      <c r="S2229" s="36"/>
      <c r="T2229" s="36"/>
      <c r="U2229" s="36"/>
      <c r="V2229" s="36"/>
      <c r="W2229" s="36"/>
      <c r="X2229" s="36"/>
    </row>
    <row r="2230" spans="1:24" x14ac:dyDescent="0.2">
      <c r="A2230" s="36"/>
      <c r="B2230" s="36"/>
      <c r="C2230" s="36"/>
      <c r="D2230" s="36"/>
      <c r="E2230" s="36"/>
      <c r="F2230" s="36"/>
      <c r="G2230" s="36"/>
      <c r="H2230" s="36"/>
      <c r="I2230" s="36"/>
      <c r="J2230" s="36"/>
      <c r="K2230" s="36"/>
      <c r="L2230" s="36"/>
      <c r="M2230" s="36"/>
      <c r="N2230" s="36"/>
      <c r="O2230" s="36"/>
      <c r="P2230" s="36"/>
      <c r="Q2230" s="36"/>
      <c r="R2230" s="36"/>
      <c r="S2230" s="36"/>
      <c r="T2230" s="36"/>
      <c r="U2230" s="36"/>
      <c r="V2230" s="36"/>
      <c r="W2230" s="36"/>
      <c r="X2230" s="36"/>
    </row>
    <row r="2231" spans="1:24" x14ac:dyDescent="0.2">
      <c r="A2231" s="36"/>
      <c r="B2231" s="36"/>
      <c r="C2231" s="36"/>
      <c r="D2231" s="36"/>
      <c r="E2231" s="36"/>
      <c r="F2231" s="36"/>
      <c r="G2231" s="36"/>
      <c r="H2231" s="36"/>
      <c r="I2231" s="36"/>
      <c r="J2231" s="36"/>
      <c r="K2231" s="36"/>
      <c r="L2231" s="36"/>
      <c r="M2231" s="36"/>
      <c r="N2231" s="36"/>
      <c r="O2231" s="36"/>
      <c r="P2231" s="36"/>
      <c r="Q2231" s="36"/>
      <c r="R2231" s="36"/>
      <c r="S2231" s="36"/>
      <c r="T2231" s="36"/>
      <c r="U2231" s="36"/>
      <c r="V2231" s="36"/>
      <c r="W2231" s="36"/>
      <c r="X2231" s="36"/>
    </row>
    <row r="2232" spans="1:24" x14ac:dyDescent="0.2">
      <c r="A2232" s="36"/>
      <c r="B2232" s="36"/>
      <c r="C2232" s="36"/>
      <c r="D2232" s="36"/>
      <c r="E2232" s="36"/>
      <c r="F2232" s="36"/>
      <c r="G2232" s="36"/>
      <c r="H2232" s="36"/>
      <c r="I2232" s="36"/>
      <c r="J2232" s="36"/>
      <c r="K2232" s="36"/>
      <c r="L2232" s="36"/>
      <c r="M2232" s="36"/>
      <c r="N2232" s="36"/>
      <c r="O2232" s="36"/>
      <c r="P2232" s="36"/>
      <c r="Q2232" s="36"/>
      <c r="R2232" s="36"/>
      <c r="S2232" s="36"/>
      <c r="T2232" s="36"/>
      <c r="U2232" s="36"/>
      <c r="V2232" s="36"/>
      <c r="W2232" s="36"/>
      <c r="X2232" s="36"/>
    </row>
    <row r="2233" spans="1:24" x14ac:dyDescent="0.2">
      <c r="A2233" s="36"/>
      <c r="B2233" s="36"/>
      <c r="C2233" s="36"/>
      <c r="D2233" s="36"/>
      <c r="E2233" s="36"/>
      <c r="F2233" s="36"/>
      <c r="G2233" s="36"/>
      <c r="H2233" s="36"/>
      <c r="I2233" s="36"/>
      <c r="J2233" s="36"/>
      <c r="K2233" s="36"/>
      <c r="L2233" s="36"/>
      <c r="M2233" s="36"/>
      <c r="N2233" s="36"/>
      <c r="O2233" s="36"/>
      <c r="P2233" s="36"/>
      <c r="Q2233" s="36"/>
      <c r="R2233" s="36"/>
      <c r="S2233" s="36"/>
      <c r="T2233" s="36"/>
      <c r="U2233" s="36"/>
      <c r="V2233" s="36"/>
      <c r="W2233" s="36"/>
      <c r="X2233" s="36"/>
    </row>
    <row r="2234" spans="1:24" x14ac:dyDescent="0.2">
      <c r="A2234" s="36"/>
      <c r="B2234" s="36"/>
      <c r="C2234" s="36"/>
      <c r="D2234" s="36"/>
      <c r="E2234" s="36"/>
      <c r="F2234" s="36"/>
      <c r="G2234" s="36"/>
      <c r="H2234" s="36"/>
      <c r="I2234" s="36"/>
      <c r="J2234" s="36"/>
      <c r="K2234" s="36"/>
      <c r="L2234" s="36"/>
      <c r="M2234" s="36"/>
      <c r="N2234" s="36"/>
      <c r="O2234" s="36"/>
      <c r="P2234" s="36"/>
      <c r="Q2234" s="36"/>
      <c r="R2234" s="36"/>
      <c r="S2234" s="36"/>
      <c r="T2234" s="36"/>
      <c r="U2234" s="36"/>
      <c r="V2234" s="36"/>
      <c r="W2234" s="36"/>
      <c r="X2234" s="36"/>
    </row>
    <row r="2235" spans="1:24" x14ac:dyDescent="0.2">
      <c r="A2235" s="36"/>
      <c r="B2235" s="36"/>
      <c r="C2235" s="36"/>
      <c r="D2235" s="36"/>
      <c r="E2235" s="36"/>
      <c r="F2235" s="36"/>
      <c r="G2235" s="36"/>
      <c r="H2235" s="36"/>
      <c r="I2235" s="36"/>
      <c r="J2235" s="36"/>
      <c r="K2235" s="36"/>
      <c r="L2235" s="36"/>
      <c r="M2235" s="36"/>
      <c r="N2235" s="36"/>
      <c r="O2235" s="36"/>
      <c r="P2235" s="36"/>
      <c r="Q2235" s="36"/>
      <c r="R2235" s="36"/>
      <c r="S2235" s="36"/>
      <c r="T2235" s="36"/>
      <c r="U2235" s="36"/>
      <c r="V2235" s="36"/>
      <c r="W2235" s="36"/>
      <c r="X2235" s="36"/>
    </row>
    <row r="2236" spans="1:24" x14ac:dyDescent="0.2">
      <c r="A2236" s="36"/>
      <c r="B2236" s="36"/>
      <c r="C2236" s="36"/>
      <c r="D2236" s="36"/>
      <c r="E2236" s="36"/>
      <c r="F2236" s="36"/>
      <c r="G2236" s="36"/>
      <c r="H2236" s="36"/>
      <c r="I2236" s="36"/>
      <c r="J2236" s="36"/>
      <c r="K2236" s="36"/>
      <c r="L2236" s="36"/>
      <c r="M2236" s="36"/>
      <c r="N2236" s="36"/>
      <c r="O2236" s="36"/>
      <c r="P2236" s="36"/>
      <c r="Q2236" s="36"/>
      <c r="R2236" s="36"/>
      <c r="S2236" s="36"/>
      <c r="T2236" s="36"/>
      <c r="U2236" s="36"/>
      <c r="V2236" s="36"/>
      <c r="W2236" s="36"/>
      <c r="X2236" s="36"/>
    </row>
    <row r="2237" spans="1:24" x14ac:dyDescent="0.2">
      <c r="A2237" s="36"/>
      <c r="B2237" s="36"/>
      <c r="C2237" s="36"/>
      <c r="D2237" s="36"/>
      <c r="E2237" s="36"/>
      <c r="F2237" s="36"/>
      <c r="G2237" s="36"/>
      <c r="H2237" s="36"/>
      <c r="I2237" s="36"/>
      <c r="J2237" s="36"/>
      <c r="K2237" s="36"/>
      <c r="L2237" s="36"/>
      <c r="M2237" s="36"/>
      <c r="N2237" s="36"/>
      <c r="O2237" s="36"/>
      <c r="P2237" s="36"/>
      <c r="Q2237" s="36"/>
      <c r="R2237" s="36"/>
      <c r="S2237" s="36"/>
      <c r="T2237" s="36"/>
      <c r="U2237" s="36"/>
      <c r="V2237" s="36"/>
      <c r="W2237" s="36"/>
      <c r="X2237" s="36"/>
    </row>
    <row r="2238" spans="1:24" x14ac:dyDescent="0.2">
      <c r="A2238" s="36"/>
      <c r="B2238" s="36"/>
      <c r="C2238" s="36"/>
      <c r="D2238" s="36"/>
      <c r="E2238" s="36"/>
      <c r="F2238" s="36"/>
      <c r="G2238" s="36"/>
      <c r="H2238" s="36"/>
      <c r="I2238" s="36"/>
      <c r="J2238" s="36"/>
      <c r="K2238" s="36"/>
      <c r="L2238" s="36"/>
      <c r="M2238" s="36"/>
      <c r="N2238" s="36"/>
      <c r="O2238" s="36"/>
      <c r="P2238" s="36"/>
      <c r="Q2238" s="36"/>
      <c r="R2238" s="36"/>
      <c r="S2238" s="36"/>
      <c r="T2238" s="36"/>
      <c r="U2238" s="36"/>
      <c r="V2238" s="36"/>
      <c r="W2238" s="36"/>
      <c r="X2238" s="36"/>
    </row>
    <row r="2239" spans="1:24" x14ac:dyDescent="0.2">
      <c r="A2239" s="36"/>
      <c r="B2239" s="36"/>
      <c r="C2239" s="36"/>
      <c r="D2239" s="36"/>
      <c r="E2239" s="36"/>
      <c r="F2239" s="36"/>
      <c r="G2239" s="36"/>
      <c r="H2239" s="36"/>
      <c r="I2239" s="36"/>
      <c r="J2239" s="36"/>
      <c r="K2239" s="36"/>
      <c r="L2239" s="36"/>
      <c r="M2239" s="36"/>
      <c r="N2239" s="36"/>
      <c r="O2239" s="36"/>
      <c r="P2239" s="36"/>
      <c r="Q2239" s="36"/>
      <c r="R2239" s="36"/>
      <c r="S2239" s="36"/>
      <c r="T2239" s="36"/>
      <c r="U2239" s="36"/>
      <c r="V2239" s="36"/>
      <c r="W2239" s="36"/>
      <c r="X2239" s="36"/>
    </row>
    <row r="2240" spans="1:24" x14ac:dyDescent="0.2">
      <c r="A2240" s="36"/>
      <c r="B2240" s="36"/>
      <c r="C2240" s="36"/>
      <c r="D2240" s="36"/>
      <c r="E2240" s="36"/>
      <c r="F2240" s="36"/>
      <c r="G2240" s="36"/>
      <c r="H2240" s="36"/>
      <c r="I2240" s="36"/>
      <c r="J2240" s="36"/>
      <c r="K2240" s="36"/>
      <c r="L2240" s="36"/>
      <c r="M2240" s="36"/>
      <c r="N2240" s="36"/>
      <c r="O2240" s="36"/>
      <c r="P2240" s="36"/>
      <c r="Q2240" s="36"/>
      <c r="R2240" s="36"/>
      <c r="S2240" s="36"/>
      <c r="T2240" s="36"/>
      <c r="U2240" s="36"/>
      <c r="V2240" s="36"/>
      <c r="W2240" s="36"/>
      <c r="X2240" s="36"/>
    </row>
    <row r="2241" spans="1:24" x14ac:dyDescent="0.2">
      <c r="A2241" s="36"/>
      <c r="B2241" s="36"/>
      <c r="C2241" s="36"/>
      <c r="D2241" s="36"/>
      <c r="E2241" s="36"/>
      <c r="F2241" s="36"/>
      <c r="G2241" s="36"/>
      <c r="H2241" s="36"/>
      <c r="I2241" s="36"/>
      <c r="J2241" s="36"/>
      <c r="K2241" s="36"/>
      <c r="L2241" s="36"/>
      <c r="M2241" s="36"/>
      <c r="N2241" s="36"/>
      <c r="O2241" s="36"/>
      <c r="P2241" s="36"/>
      <c r="Q2241" s="36"/>
      <c r="R2241" s="36"/>
      <c r="S2241" s="36"/>
      <c r="T2241" s="36"/>
      <c r="U2241" s="36"/>
      <c r="V2241" s="36"/>
      <c r="W2241" s="36"/>
      <c r="X2241" s="36"/>
    </row>
    <row r="2242" spans="1:24" x14ac:dyDescent="0.2">
      <c r="A2242" s="36"/>
      <c r="B2242" s="36"/>
      <c r="C2242" s="36"/>
      <c r="D2242" s="36"/>
      <c r="E2242" s="36"/>
      <c r="F2242" s="36"/>
      <c r="G2242" s="36"/>
      <c r="H2242" s="36"/>
      <c r="I2242" s="36"/>
      <c r="J2242" s="36"/>
      <c r="K2242" s="36"/>
      <c r="L2242" s="36"/>
      <c r="M2242" s="36"/>
      <c r="N2242" s="36"/>
      <c r="O2242" s="36"/>
      <c r="P2242" s="36"/>
      <c r="Q2242" s="36"/>
      <c r="R2242" s="36"/>
      <c r="S2242" s="36"/>
      <c r="T2242" s="36"/>
      <c r="U2242" s="36"/>
      <c r="V2242" s="36"/>
      <c r="W2242" s="36"/>
      <c r="X2242" s="36"/>
    </row>
    <row r="2243" spans="1:24" x14ac:dyDescent="0.2">
      <c r="A2243" s="36"/>
      <c r="B2243" s="36"/>
      <c r="C2243" s="36"/>
      <c r="D2243" s="36"/>
      <c r="E2243" s="36"/>
      <c r="F2243" s="36"/>
      <c r="G2243" s="36"/>
      <c r="H2243" s="36"/>
      <c r="I2243" s="36"/>
      <c r="J2243" s="36"/>
      <c r="K2243" s="36"/>
      <c r="L2243" s="36"/>
      <c r="M2243" s="36"/>
      <c r="N2243" s="36"/>
      <c r="O2243" s="36"/>
      <c r="P2243" s="36"/>
      <c r="Q2243" s="36"/>
      <c r="R2243" s="36"/>
      <c r="S2243" s="36"/>
      <c r="T2243" s="36"/>
      <c r="U2243" s="36"/>
      <c r="V2243" s="36"/>
      <c r="W2243" s="36"/>
      <c r="X2243" s="36"/>
    </row>
    <row r="2244" spans="1:24" x14ac:dyDescent="0.2">
      <c r="A2244" s="36"/>
      <c r="B2244" s="36"/>
      <c r="C2244" s="36"/>
      <c r="D2244" s="36"/>
      <c r="E2244" s="36"/>
      <c r="F2244" s="36"/>
      <c r="G2244" s="36"/>
      <c r="H2244" s="36"/>
      <c r="I2244" s="36"/>
      <c r="J2244" s="36"/>
      <c r="K2244" s="36"/>
      <c r="L2244" s="36"/>
      <c r="M2244" s="36"/>
      <c r="N2244" s="36"/>
      <c r="O2244" s="36"/>
      <c r="P2244" s="36"/>
      <c r="Q2244" s="36"/>
      <c r="R2244" s="36"/>
      <c r="S2244" s="36"/>
      <c r="T2244" s="36"/>
      <c r="U2244" s="36"/>
      <c r="V2244" s="36"/>
      <c r="W2244" s="36"/>
      <c r="X2244" s="36"/>
    </row>
    <row r="2245" spans="1:24" x14ac:dyDescent="0.2">
      <c r="A2245" s="36"/>
      <c r="B2245" s="36"/>
      <c r="C2245" s="36"/>
      <c r="D2245" s="36"/>
      <c r="E2245" s="36"/>
      <c r="F2245" s="36"/>
      <c r="G2245" s="36"/>
      <c r="H2245" s="36"/>
      <c r="I2245" s="36"/>
      <c r="J2245" s="36"/>
      <c r="K2245" s="36"/>
      <c r="L2245" s="36"/>
      <c r="M2245" s="36"/>
      <c r="N2245" s="36"/>
      <c r="O2245" s="36"/>
      <c r="P2245" s="36"/>
      <c r="Q2245" s="36"/>
      <c r="R2245" s="36"/>
      <c r="S2245" s="36"/>
      <c r="T2245" s="36"/>
      <c r="U2245" s="36"/>
      <c r="V2245" s="36"/>
      <c r="W2245" s="36"/>
      <c r="X2245" s="36"/>
    </row>
    <row r="2246" spans="1:24" x14ac:dyDescent="0.2">
      <c r="A2246" s="36"/>
      <c r="B2246" s="36"/>
      <c r="C2246" s="36"/>
      <c r="D2246" s="36"/>
      <c r="E2246" s="36"/>
      <c r="F2246" s="36"/>
      <c r="G2246" s="36"/>
      <c r="H2246" s="36"/>
      <c r="I2246" s="36"/>
      <c r="J2246" s="36"/>
      <c r="K2246" s="36"/>
      <c r="L2246" s="36"/>
      <c r="M2246" s="36"/>
      <c r="N2246" s="36"/>
      <c r="O2246" s="36"/>
      <c r="P2246" s="36"/>
      <c r="Q2246" s="36"/>
      <c r="R2246" s="36"/>
      <c r="S2246" s="36"/>
      <c r="T2246" s="36"/>
      <c r="U2246" s="36"/>
      <c r="V2246" s="36"/>
      <c r="W2246" s="36"/>
      <c r="X2246" s="36"/>
    </row>
    <row r="2247" spans="1:24" x14ac:dyDescent="0.2">
      <c r="A2247" s="36"/>
      <c r="B2247" s="36"/>
      <c r="C2247" s="36"/>
      <c r="D2247" s="36"/>
      <c r="E2247" s="36"/>
      <c r="F2247" s="36"/>
      <c r="G2247" s="36"/>
      <c r="H2247" s="36"/>
      <c r="I2247" s="36"/>
      <c r="J2247" s="36"/>
      <c r="K2247" s="36"/>
      <c r="L2247" s="36"/>
      <c r="M2247" s="36"/>
      <c r="N2247" s="36"/>
      <c r="O2247" s="36"/>
      <c r="P2247" s="36"/>
      <c r="Q2247" s="36"/>
      <c r="R2247" s="36"/>
      <c r="S2247" s="36"/>
      <c r="T2247" s="36"/>
      <c r="U2247" s="36"/>
      <c r="V2247" s="36"/>
      <c r="W2247" s="36"/>
      <c r="X2247" s="36"/>
    </row>
    <row r="2248" spans="1:24" x14ac:dyDescent="0.2">
      <c r="A2248" s="36"/>
      <c r="B2248" s="36"/>
      <c r="C2248" s="36"/>
      <c r="D2248" s="36"/>
      <c r="E2248" s="36"/>
      <c r="F2248" s="36"/>
      <c r="G2248" s="36"/>
      <c r="H2248" s="36"/>
      <c r="I2248" s="36"/>
      <c r="J2248" s="36"/>
      <c r="K2248" s="36"/>
      <c r="L2248" s="36"/>
      <c r="M2248" s="36"/>
      <c r="N2248" s="36"/>
      <c r="O2248" s="36"/>
      <c r="P2248" s="36"/>
      <c r="Q2248" s="36"/>
      <c r="R2248" s="36"/>
      <c r="S2248" s="36"/>
      <c r="T2248" s="36"/>
      <c r="U2248" s="36"/>
      <c r="V2248" s="36"/>
      <c r="W2248" s="36"/>
      <c r="X2248" s="36"/>
    </row>
    <row r="2249" spans="1:24" x14ac:dyDescent="0.2">
      <c r="A2249" s="36"/>
      <c r="B2249" s="36"/>
      <c r="C2249" s="36"/>
      <c r="D2249" s="36"/>
      <c r="E2249" s="36"/>
      <c r="F2249" s="36"/>
      <c r="G2249" s="36"/>
      <c r="H2249" s="36"/>
      <c r="I2249" s="36"/>
      <c r="J2249" s="36"/>
      <c r="K2249" s="36"/>
      <c r="L2249" s="36"/>
      <c r="M2249" s="36"/>
      <c r="N2249" s="36"/>
      <c r="O2249" s="36"/>
      <c r="P2249" s="36"/>
      <c r="Q2249" s="36"/>
      <c r="R2249" s="36"/>
      <c r="S2249" s="36"/>
      <c r="T2249" s="36"/>
      <c r="U2249" s="36"/>
      <c r="V2249" s="36"/>
      <c r="W2249" s="36"/>
      <c r="X2249" s="36"/>
    </row>
    <row r="2250" spans="1:24" x14ac:dyDescent="0.2">
      <c r="A2250" s="36"/>
      <c r="B2250" s="36"/>
      <c r="C2250" s="36"/>
      <c r="D2250" s="36"/>
      <c r="E2250" s="36"/>
      <c r="F2250" s="36"/>
      <c r="G2250" s="36"/>
      <c r="H2250" s="36"/>
      <c r="I2250" s="36"/>
      <c r="J2250" s="36"/>
      <c r="K2250" s="36"/>
      <c r="L2250" s="36"/>
      <c r="M2250" s="36"/>
      <c r="N2250" s="36"/>
      <c r="O2250" s="36"/>
      <c r="P2250" s="36"/>
      <c r="Q2250" s="36"/>
      <c r="R2250" s="36"/>
      <c r="S2250" s="36"/>
      <c r="T2250" s="36"/>
      <c r="U2250" s="36"/>
      <c r="V2250" s="36"/>
      <c r="W2250" s="36"/>
      <c r="X2250" s="36"/>
    </row>
    <row r="2251" spans="1:24" x14ac:dyDescent="0.2">
      <c r="A2251" s="36"/>
      <c r="B2251" s="36"/>
      <c r="C2251" s="36"/>
      <c r="D2251" s="36"/>
      <c r="E2251" s="36"/>
      <c r="F2251" s="36"/>
      <c r="G2251" s="36"/>
      <c r="H2251" s="36"/>
      <c r="I2251" s="36"/>
      <c r="J2251" s="36"/>
      <c r="K2251" s="36"/>
      <c r="L2251" s="36"/>
      <c r="M2251" s="36"/>
      <c r="N2251" s="36"/>
      <c r="O2251" s="36"/>
      <c r="P2251" s="36"/>
      <c r="Q2251" s="36"/>
      <c r="R2251" s="36"/>
      <c r="S2251" s="36"/>
      <c r="T2251" s="36"/>
      <c r="U2251" s="36"/>
      <c r="V2251" s="36"/>
      <c r="W2251" s="36"/>
      <c r="X2251" s="36"/>
    </row>
    <row r="2252" spans="1:24" x14ac:dyDescent="0.2">
      <c r="A2252" s="36"/>
      <c r="B2252" s="36"/>
      <c r="C2252" s="36"/>
      <c r="D2252" s="36"/>
      <c r="E2252" s="36"/>
      <c r="F2252" s="36"/>
      <c r="G2252" s="36"/>
      <c r="H2252" s="36"/>
      <c r="I2252" s="36"/>
      <c r="J2252" s="36"/>
      <c r="K2252" s="36"/>
      <c r="L2252" s="36"/>
      <c r="M2252" s="36"/>
      <c r="N2252" s="36"/>
      <c r="O2252" s="36"/>
      <c r="P2252" s="36"/>
      <c r="Q2252" s="36"/>
      <c r="R2252" s="36"/>
      <c r="S2252" s="36"/>
      <c r="T2252" s="36"/>
      <c r="U2252" s="36"/>
      <c r="V2252" s="36"/>
      <c r="W2252" s="36"/>
      <c r="X2252" s="36"/>
    </row>
    <row r="2253" spans="1:24" x14ac:dyDescent="0.2">
      <c r="A2253" s="36"/>
      <c r="B2253" s="36"/>
      <c r="C2253" s="36"/>
      <c r="D2253" s="36"/>
      <c r="E2253" s="36"/>
      <c r="F2253" s="36"/>
      <c r="G2253" s="36"/>
      <c r="H2253" s="36"/>
      <c r="I2253" s="36"/>
      <c r="J2253" s="36"/>
      <c r="K2253" s="36"/>
      <c r="L2253" s="36"/>
      <c r="M2253" s="36"/>
      <c r="N2253" s="36"/>
      <c r="O2253" s="36"/>
      <c r="P2253" s="36"/>
      <c r="Q2253" s="36"/>
      <c r="R2253" s="36"/>
      <c r="S2253" s="36"/>
      <c r="T2253" s="36"/>
      <c r="U2253" s="36"/>
      <c r="V2253" s="36"/>
      <c r="W2253" s="36"/>
      <c r="X2253" s="36"/>
    </row>
    <row r="2254" spans="1:24" x14ac:dyDescent="0.2">
      <c r="A2254" s="36"/>
      <c r="B2254" s="36"/>
      <c r="C2254" s="36"/>
      <c r="D2254" s="36"/>
      <c r="E2254" s="36"/>
      <c r="F2254" s="36"/>
      <c r="G2254" s="36"/>
      <c r="H2254" s="36"/>
      <c r="I2254" s="36"/>
      <c r="J2254" s="36"/>
      <c r="K2254" s="36"/>
      <c r="L2254" s="36"/>
      <c r="M2254" s="36"/>
      <c r="N2254" s="36"/>
      <c r="O2254" s="36"/>
      <c r="P2254" s="36"/>
      <c r="Q2254" s="36"/>
      <c r="R2254" s="36"/>
      <c r="S2254" s="36"/>
      <c r="T2254" s="36"/>
      <c r="U2254" s="36"/>
      <c r="V2254" s="36"/>
      <c r="W2254" s="36"/>
      <c r="X2254" s="36"/>
    </row>
    <row r="2255" spans="1:24" x14ac:dyDescent="0.2">
      <c r="A2255" s="36"/>
      <c r="B2255" s="36"/>
      <c r="C2255" s="36"/>
      <c r="D2255" s="36"/>
      <c r="E2255" s="36"/>
      <c r="F2255" s="36"/>
      <c r="G2255" s="36"/>
      <c r="H2255" s="36"/>
      <c r="I2255" s="36"/>
      <c r="J2255" s="36"/>
      <c r="K2255" s="36"/>
      <c r="L2255" s="36"/>
      <c r="M2255" s="36"/>
      <c r="N2255" s="36"/>
      <c r="O2255" s="36"/>
      <c r="P2255" s="36"/>
      <c r="Q2255" s="36"/>
      <c r="R2255" s="36"/>
      <c r="S2255" s="36"/>
      <c r="T2255" s="36"/>
      <c r="U2255" s="36"/>
      <c r="V2255" s="36"/>
      <c r="W2255" s="36"/>
      <c r="X2255" s="36"/>
    </row>
    <row r="2256" spans="1:24" x14ac:dyDescent="0.2">
      <c r="A2256" s="36"/>
      <c r="B2256" s="36"/>
      <c r="C2256" s="36"/>
      <c r="D2256" s="36"/>
      <c r="E2256" s="36"/>
      <c r="F2256" s="36"/>
      <c r="G2256" s="36"/>
      <c r="H2256" s="36"/>
      <c r="I2256" s="36"/>
      <c r="J2256" s="36"/>
      <c r="K2256" s="36"/>
      <c r="L2256" s="36"/>
      <c r="M2256" s="36"/>
      <c r="N2256" s="36"/>
      <c r="O2256" s="36"/>
      <c r="P2256" s="36"/>
      <c r="Q2256" s="36"/>
      <c r="R2256" s="36"/>
      <c r="S2256" s="36"/>
      <c r="T2256" s="36"/>
      <c r="U2256" s="36"/>
      <c r="V2256" s="36"/>
      <c r="W2256" s="36"/>
      <c r="X2256" s="36"/>
    </row>
    <row r="2257" spans="1:24" x14ac:dyDescent="0.2">
      <c r="A2257" s="36"/>
      <c r="B2257" s="36"/>
      <c r="C2257" s="36"/>
      <c r="D2257" s="36"/>
      <c r="E2257" s="36"/>
      <c r="F2257" s="36"/>
      <c r="G2257" s="36"/>
      <c r="H2257" s="36"/>
      <c r="I2257" s="36"/>
      <c r="J2257" s="36"/>
      <c r="K2257" s="36"/>
      <c r="L2257" s="36"/>
      <c r="M2257" s="36"/>
      <c r="N2257" s="36"/>
      <c r="O2257" s="36"/>
      <c r="P2257" s="36"/>
      <c r="Q2257" s="36"/>
      <c r="R2257" s="36"/>
      <c r="S2257" s="36"/>
      <c r="T2257" s="36"/>
      <c r="U2257" s="36"/>
      <c r="V2257" s="36"/>
      <c r="W2257" s="36"/>
      <c r="X2257" s="36"/>
    </row>
    <row r="2258" spans="1:24" x14ac:dyDescent="0.2">
      <c r="A2258" s="36"/>
      <c r="B2258" s="36"/>
      <c r="C2258" s="36"/>
      <c r="D2258" s="36"/>
      <c r="E2258" s="36"/>
      <c r="F2258" s="36"/>
      <c r="G2258" s="36"/>
      <c r="H2258" s="36"/>
      <c r="I2258" s="36"/>
      <c r="J2258" s="36"/>
      <c r="K2258" s="36"/>
      <c r="L2258" s="36"/>
      <c r="M2258" s="36"/>
      <c r="N2258" s="36"/>
      <c r="O2258" s="36"/>
      <c r="P2258" s="36"/>
      <c r="Q2258" s="36"/>
      <c r="R2258" s="36"/>
      <c r="S2258" s="36"/>
      <c r="T2258" s="36"/>
      <c r="U2258" s="36"/>
      <c r="V2258" s="36"/>
      <c r="W2258" s="36"/>
      <c r="X2258" s="36"/>
    </row>
    <row r="2259" spans="1:24" x14ac:dyDescent="0.2">
      <c r="A2259" s="36"/>
      <c r="B2259" s="36"/>
      <c r="C2259" s="36"/>
      <c r="D2259" s="36"/>
      <c r="E2259" s="36"/>
      <c r="F2259" s="36"/>
      <c r="G2259" s="36"/>
      <c r="H2259" s="36"/>
      <c r="I2259" s="36"/>
      <c r="J2259" s="36"/>
      <c r="K2259" s="36"/>
      <c r="L2259" s="36"/>
      <c r="M2259" s="36"/>
      <c r="N2259" s="36"/>
      <c r="O2259" s="36"/>
      <c r="P2259" s="36"/>
      <c r="Q2259" s="36"/>
      <c r="R2259" s="36"/>
      <c r="S2259" s="36"/>
      <c r="T2259" s="36"/>
      <c r="U2259" s="36"/>
      <c r="V2259" s="36"/>
      <c r="W2259" s="36"/>
      <c r="X2259" s="36"/>
    </row>
    <row r="2260" spans="1:24" x14ac:dyDescent="0.2">
      <c r="A2260" s="36"/>
      <c r="B2260" s="36"/>
      <c r="C2260" s="36"/>
      <c r="D2260" s="36"/>
      <c r="E2260" s="36"/>
      <c r="F2260" s="36"/>
      <c r="G2260" s="36"/>
      <c r="H2260" s="36"/>
      <c r="I2260" s="36"/>
      <c r="J2260" s="36"/>
      <c r="K2260" s="36"/>
      <c r="L2260" s="36"/>
      <c r="M2260" s="36"/>
      <c r="N2260" s="36"/>
      <c r="O2260" s="36"/>
      <c r="P2260" s="36"/>
      <c r="Q2260" s="36"/>
      <c r="R2260" s="36"/>
      <c r="S2260" s="36"/>
      <c r="T2260" s="36"/>
      <c r="U2260" s="36"/>
      <c r="V2260" s="36"/>
      <c r="W2260" s="36"/>
      <c r="X2260" s="36"/>
    </row>
    <row r="2261" spans="1:24" x14ac:dyDescent="0.2">
      <c r="A2261" s="36"/>
      <c r="B2261" s="36"/>
      <c r="C2261" s="36"/>
      <c r="D2261" s="36"/>
      <c r="E2261" s="36"/>
      <c r="F2261" s="36"/>
      <c r="G2261" s="36"/>
      <c r="H2261" s="36"/>
      <c r="I2261" s="36"/>
      <c r="J2261" s="36"/>
      <c r="K2261" s="36"/>
      <c r="L2261" s="36"/>
      <c r="M2261" s="36"/>
      <c r="N2261" s="36"/>
      <c r="O2261" s="36"/>
      <c r="P2261" s="36"/>
      <c r="Q2261" s="36"/>
      <c r="R2261" s="36"/>
      <c r="S2261" s="36"/>
      <c r="T2261" s="36"/>
      <c r="U2261" s="36"/>
      <c r="V2261" s="36"/>
      <c r="W2261" s="36"/>
      <c r="X2261" s="36"/>
    </row>
    <row r="2262" spans="1:24" x14ac:dyDescent="0.2">
      <c r="A2262" s="36"/>
      <c r="B2262" s="36"/>
      <c r="C2262" s="36"/>
      <c r="D2262" s="36"/>
      <c r="E2262" s="36"/>
      <c r="F2262" s="36"/>
      <c r="G2262" s="36"/>
      <c r="H2262" s="36"/>
      <c r="I2262" s="36"/>
      <c r="J2262" s="36"/>
      <c r="K2262" s="36"/>
      <c r="L2262" s="36"/>
      <c r="M2262" s="36"/>
      <c r="N2262" s="36"/>
      <c r="O2262" s="36"/>
      <c r="P2262" s="36"/>
      <c r="Q2262" s="36"/>
      <c r="R2262" s="36"/>
      <c r="S2262" s="36"/>
      <c r="T2262" s="36"/>
      <c r="U2262" s="36"/>
      <c r="V2262" s="36"/>
      <c r="W2262" s="36"/>
      <c r="X2262" s="36"/>
    </row>
    <row r="2263" spans="1:24" x14ac:dyDescent="0.2">
      <c r="A2263" s="36"/>
      <c r="B2263" s="36"/>
      <c r="C2263" s="36"/>
      <c r="D2263" s="36"/>
      <c r="E2263" s="36"/>
      <c r="F2263" s="36"/>
      <c r="G2263" s="36"/>
      <c r="H2263" s="36"/>
      <c r="I2263" s="36"/>
      <c r="J2263" s="36"/>
      <c r="K2263" s="36"/>
      <c r="L2263" s="36"/>
      <c r="M2263" s="36"/>
      <c r="N2263" s="36"/>
      <c r="O2263" s="36"/>
      <c r="P2263" s="36"/>
      <c r="Q2263" s="36"/>
      <c r="R2263" s="36"/>
      <c r="S2263" s="36"/>
      <c r="T2263" s="36"/>
      <c r="U2263" s="36"/>
      <c r="V2263" s="36"/>
      <c r="W2263" s="36"/>
      <c r="X2263" s="36"/>
    </row>
    <row r="2264" spans="1:24" x14ac:dyDescent="0.2">
      <c r="A2264" s="36"/>
      <c r="B2264" s="36"/>
      <c r="C2264" s="36"/>
      <c r="D2264" s="36"/>
      <c r="E2264" s="36"/>
      <c r="F2264" s="36"/>
      <c r="G2264" s="36"/>
      <c r="H2264" s="36"/>
      <c r="I2264" s="36"/>
      <c r="J2264" s="36"/>
      <c r="K2264" s="36"/>
      <c r="L2264" s="36"/>
      <c r="M2264" s="36"/>
      <c r="N2264" s="36"/>
      <c r="O2264" s="36"/>
      <c r="P2264" s="36"/>
      <c r="Q2264" s="36"/>
      <c r="R2264" s="36"/>
      <c r="S2264" s="36"/>
      <c r="T2264" s="36"/>
      <c r="U2264" s="36"/>
      <c r="V2264" s="36"/>
      <c r="W2264" s="36"/>
      <c r="X2264" s="36"/>
    </row>
    <row r="2265" spans="1:24" x14ac:dyDescent="0.2">
      <c r="A2265" s="36"/>
      <c r="B2265" s="36"/>
      <c r="C2265" s="36"/>
      <c r="D2265" s="36"/>
      <c r="E2265" s="36"/>
      <c r="F2265" s="36"/>
      <c r="G2265" s="36"/>
      <c r="H2265" s="36"/>
      <c r="I2265" s="36"/>
      <c r="J2265" s="36"/>
      <c r="K2265" s="36"/>
      <c r="L2265" s="36"/>
      <c r="M2265" s="36"/>
      <c r="N2265" s="36"/>
      <c r="O2265" s="36"/>
      <c r="P2265" s="36"/>
      <c r="Q2265" s="36"/>
      <c r="R2265" s="36"/>
      <c r="S2265" s="36"/>
      <c r="T2265" s="36"/>
      <c r="U2265" s="36"/>
      <c r="V2265" s="36"/>
      <c r="W2265" s="36"/>
      <c r="X2265" s="36"/>
    </row>
    <row r="2266" spans="1:24" x14ac:dyDescent="0.2">
      <c r="A2266" s="36"/>
      <c r="B2266" s="36"/>
      <c r="C2266" s="36"/>
      <c r="D2266" s="36"/>
      <c r="E2266" s="36"/>
      <c r="F2266" s="36"/>
      <c r="G2266" s="36"/>
      <c r="H2266" s="36"/>
      <c r="I2266" s="36"/>
      <c r="J2266" s="36"/>
      <c r="K2266" s="36"/>
      <c r="L2266" s="36"/>
      <c r="M2266" s="36"/>
      <c r="N2266" s="36"/>
      <c r="O2266" s="36"/>
      <c r="P2266" s="36"/>
      <c r="Q2266" s="36"/>
      <c r="R2266" s="36"/>
      <c r="S2266" s="36"/>
      <c r="T2266" s="36"/>
      <c r="U2266" s="36"/>
      <c r="V2266" s="36"/>
      <c r="W2266" s="36"/>
      <c r="X2266" s="36"/>
    </row>
    <row r="2267" spans="1:24" x14ac:dyDescent="0.2">
      <c r="A2267" s="36"/>
      <c r="B2267" s="36"/>
      <c r="C2267" s="36"/>
      <c r="D2267" s="36"/>
      <c r="E2267" s="36"/>
      <c r="F2267" s="36"/>
      <c r="G2267" s="36"/>
      <c r="H2267" s="36"/>
      <c r="I2267" s="36"/>
      <c r="J2267" s="36"/>
      <c r="K2267" s="36"/>
      <c r="L2267" s="36"/>
      <c r="M2267" s="36"/>
      <c r="N2267" s="36"/>
      <c r="O2267" s="36"/>
      <c r="P2267" s="36"/>
      <c r="Q2267" s="36"/>
      <c r="R2267" s="36"/>
      <c r="S2267" s="36"/>
      <c r="T2267" s="36"/>
      <c r="U2267" s="36"/>
      <c r="V2267" s="36"/>
      <c r="W2267" s="36"/>
      <c r="X2267" s="36"/>
    </row>
    <row r="2268" spans="1:24" x14ac:dyDescent="0.2">
      <c r="A2268" s="36"/>
      <c r="B2268" s="36"/>
      <c r="C2268" s="36"/>
      <c r="D2268" s="36"/>
      <c r="E2268" s="36"/>
      <c r="F2268" s="36"/>
      <c r="G2268" s="36"/>
      <c r="H2268" s="36"/>
      <c r="I2268" s="36"/>
      <c r="J2268" s="36"/>
      <c r="K2268" s="36"/>
      <c r="L2268" s="36"/>
      <c r="M2268" s="36"/>
      <c r="N2268" s="36"/>
      <c r="O2268" s="36"/>
      <c r="P2268" s="36"/>
      <c r="Q2268" s="36"/>
      <c r="R2268" s="36"/>
      <c r="S2268" s="36"/>
      <c r="T2268" s="36"/>
      <c r="U2268" s="36"/>
      <c r="V2268" s="36"/>
      <c r="W2268" s="36"/>
      <c r="X2268" s="36"/>
    </row>
    <row r="2269" spans="1:24" x14ac:dyDescent="0.2">
      <c r="A2269" s="36"/>
      <c r="B2269" s="36"/>
      <c r="C2269" s="36"/>
      <c r="D2269" s="36"/>
      <c r="E2269" s="36"/>
      <c r="F2269" s="36"/>
      <c r="G2269" s="36"/>
      <c r="H2269" s="36"/>
      <c r="I2269" s="36"/>
      <c r="J2269" s="36"/>
      <c r="K2269" s="36"/>
      <c r="L2269" s="36"/>
      <c r="M2269" s="36"/>
      <c r="N2269" s="36"/>
      <c r="O2269" s="36"/>
      <c r="P2269" s="36"/>
      <c r="Q2269" s="36"/>
      <c r="R2269" s="36"/>
      <c r="S2269" s="36"/>
      <c r="T2269" s="36"/>
      <c r="U2269" s="36"/>
      <c r="V2269" s="36"/>
      <c r="W2269" s="36"/>
      <c r="X2269" s="36"/>
    </row>
    <row r="2270" spans="1:24" x14ac:dyDescent="0.2">
      <c r="A2270" s="36"/>
      <c r="B2270" s="36"/>
      <c r="C2270" s="36"/>
      <c r="D2270" s="36"/>
      <c r="E2270" s="36"/>
      <c r="F2270" s="36"/>
      <c r="G2270" s="36"/>
      <c r="H2270" s="36"/>
      <c r="I2270" s="36"/>
      <c r="J2270" s="36"/>
      <c r="K2270" s="36"/>
      <c r="L2270" s="36"/>
      <c r="M2270" s="36"/>
      <c r="N2270" s="36"/>
      <c r="O2270" s="36"/>
      <c r="P2270" s="36"/>
      <c r="Q2270" s="36"/>
      <c r="R2270" s="36"/>
      <c r="S2270" s="36"/>
      <c r="T2270" s="36"/>
      <c r="U2270" s="36"/>
      <c r="V2270" s="36"/>
      <c r="W2270" s="36"/>
      <c r="X2270" s="36"/>
    </row>
    <row r="2271" spans="1:24" x14ac:dyDescent="0.2">
      <c r="A2271" s="36"/>
      <c r="B2271" s="36"/>
      <c r="C2271" s="36"/>
      <c r="D2271" s="36"/>
      <c r="E2271" s="36"/>
      <c r="F2271" s="36"/>
      <c r="G2271" s="36"/>
      <c r="H2271" s="36"/>
      <c r="I2271" s="36"/>
      <c r="J2271" s="36"/>
      <c r="K2271" s="36"/>
      <c r="L2271" s="36"/>
      <c r="M2271" s="36"/>
      <c r="N2271" s="36"/>
      <c r="O2271" s="36"/>
      <c r="P2271" s="36"/>
      <c r="Q2271" s="36"/>
      <c r="R2271" s="36"/>
      <c r="S2271" s="36"/>
      <c r="T2271" s="36"/>
      <c r="U2271" s="36"/>
      <c r="V2271" s="36"/>
      <c r="W2271" s="36"/>
      <c r="X2271" s="36"/>
    </row>
    <row r="2272" spans="1:24" x14ac:dyDescent="0.2">
      <c r="A2272" s="36"/>
      <c r="B2272" s="36"/>
      <c r="C2272" s="36"/>
      <c r="D2272" s="36"/>
      <c r="E2272" s="36"/>
      <c r="F2272" s="36"/>
      <c r="G2272" s="36"/>
      <c r="H2272" s="36"/>
      <c r="I2272" s="36"/>
      <c r="J2272" s="36"/>
      <c r="K2272" s="36"/>
      <c r="L2272" s="36"/>
      <c r="M2272" s="36"/>
      <c r="N2272" s="36"/>
      <c r="O2272" s="36"/>
      <c r="P2272" s="36"/>
      <c r="Q2272" s="36"/>
      <c r="R2272" s="36"/>
      <c r="S2272" s="36"/>
      <c r="T2272" s="36"/>
      <c r="U2272" s="36"/>
      <c r="V2272" s="36"/>
      <c r="W2272" s="36"/>
      <c r="X2272" s="36"/>
    </row>
    <row r="2273" spans="1:24" x14ac:dyDescent="0.2">
      <c r="A2273" s="36"/>
      <c r="B2273" s="36"/>
      <c r="C2273" s="36"/>
      <c r="D2273" s="36"/>
      <c r="E2273" s="36"/>
      <c r="F2273" s="36"/>
      <c r="G2273" s="36"/>
      <c r="H2273" s="36"/>
      <c r="I2273" s="36"/>
      <c r="J2273" s="36"/>
      <c r="K2273" s="36"/>
      <c r="L2273" s="36"/>
      <c r="M2273" s="36"/>
      <c r="N2273" s="36"/>
      <c r="O2273" s="36"/>
      <c r="P2273" s="36"/>
      <c r="Q2273" s="36"/>
      <c r="R2273" s="36"/>
      <c r="S2273" s="36"/>
      <c r="T2273" s="36"/>
      <c r="U2273" s="36"/>
      <c r="V2273" s="36"/>
      <c r="W2273" s="36"/>
      <c r="X2273" s="36"/>
    </row>
    <row r="2274" spans="1:24" x14ac:dyDescent="0.2">
      <c r="A2274" s="36"/>
      <c r="B2274" s="36"/>
      <c r="C2274" s="36"/>
      <c r="D2274" s="36"/>
      <c r="E2274" s="36"/>
      <c r="F2274" s="36"/>
      <c r="G2274" s="36"/>
      <c r="H2274" s="36"/>
      <c r="I2274" s="36"/>
      <c r="J2274" s="36"/>
      <c r="K2274" s="36"/>
      <c r="L2274" s="36"/>
      <c r="M2274" s="36"/>
      <c r="N2274" s="36"/>
      <c r="O2274" s="36"/>
      <c r="P2274" s="36"/>
      <c r="Q2274" s="36"/>
      <c r="R2274" s="36"/>
      <c r="S2274" s="36"/>
      <c r="T2274" s="36"/>
      <c r="U2274" s="36"/>
      <c r="V2274" s="36"/>
      <c r="W2274" s="36"/>
      <c r="X2274" s="36"/>
    </row>
    <row r="2275" spans="1:24" x14ac:dyDescent="0.2">
      <c r="A2275" s="36"/>
      <c r="B2275" s="36"/>
      <c r="C2275" s="36"/>
      <c r="D2275" s="36"/>
      <c r="E2275" s="36"/>
      <c r="F2275" s="36"/>
      <c r="G2275" s="36"/>
      <c r="H2275" s="36"/>
      <c r="I2275" s="36"/>
      <c r="J2275" s="36"/>
      <c r="K2275" s="36"/>
      <c r="L2275" s="36"/>
      <c r="M2275" s="36"/>
      <c r="N2275" s="36"/>
      <c r="O2275" s="36"/>
      <c r="P2275" s="36"/>
      <c r="Q2275" s="36"/>
      <c r="R2275" s="36"/>
      <c r="S2275" s="36"/>
      <c r="T2275" s="36"/>
      <c r="U2275" s="36"/>
      <c r="V2275" s="36"/>
      <c r="W2275" s="36"/>
      <c r="X2275" s="36"/>
    </row>
    <row r="2276" spans="1:24" x14ac:dyDescent="0.2">
      <c r="A2276" s="36"/>
      <c r="B2276" s="36"/>
      <c r="C2276" s="36"/>
      <c r="D2276" s="36"/>
      <c r="E2276" s="36"/>
      <c r="F2276" s="36"/>
      <c r="G2276" s="36"/>
      <c r="H2276" s="36"/>
      <c r="I2276" s="36"/>
      <c r="J2276" s="36"/>
      <c r="K2276" s="36"/>
      <c r="L2276" s="36"/>
      <c r="M2276" s="36"/>
      <c r="N2276" s="36"/>
      <c r="O2276" s="36"/>
      <c r="P2276" s="36"/>
      <c r="Q2276" s="36"/>
      <c r="R2276" s="36"/>
      <c r="S2276" s="36"/>
      <c r="T2276" s="36"/>
      <c r="U2276" s="36"/>
      <c r="V2276" s="36"/>
      <c r="W2276" s="36"/>
      <c r="X2276" s="36"/>
    </row>
    <row r="2277" spans="1:24" x14ac:dyDescent="0.2">
      <c r="A2277" s="36"/>
      <c r="B2277" s="36"/>
      <c r="C2277" s="36"/>
      <c r="D2277" s="36"/>
      <c r="E2277" s="36"/>
      <c r="F2277" s="36"/>
      <c r="G2277" s="36"/>
      <c r="H2277" s="36"/>
      <c r="I2277" s="36"/>
      <c r="J2277" s="36"/>
      <c r="K2277" s="36"/>
      <c r="L2277" s="36"/>
      <c r="M2277" s="36"/>
      <c r="N2277" s="36"/>
      <c r="O2277" s="36"/>
      <c r="P2277" s="36"/>
      <c r="Q2277" s="36"/>
      <c r="R2277" s="36"/>
      <c r="S2277" s="36"/>
      <c r="T2277" s="36"/>
      <c r="U2277" s="36"/>
      <c r="V2277" s="36"/>
      <c r="W2277" s="36"/>
      <c r="X2277" s="36"/>
    </row>
    <row r="2278" spans="1:24" x14ac:dyDescent="0.2">
      <c r="A2278" s="36"/>
      <c r="B2278" s="36"/>
      <c r="C2278" s="36"/>
      <c r="D2278" s="36"/>
      <c r="E2278" s="36"/>
      <c r="F2278" s="36"/>
      <c r="G2278" s="36"/>
      <c r="H2278" s="36"/>
      <c r="I2278" s="36"/>
      <c r="J2278" s="36"/>
      <c r="K2278" s="36"/>
      <c r="L2278" s="36"/>
      <c r="M2278" s="36"/>
      <c r="N2278" s="36"/>
      <c r="O2278" s="36"/>
      <c r="P2278" s="36"/>
      <c r="Q2278" s="36"/>
      <c r="R2278" s="36"/>
      <c r="S2278" s="36"/>
      <c r="T2278" s="36"/>
      <c r="U2278" s="36"/>
      <c r="V2278" s="36"/>
      <c r="W2278" s="36"/>
      <c r="X2278" s="36"/>
    </row>
    <row r="2279" spans="1:24" x14ac:dyDescent="0.2">
      <c r="A2279" s="36"/>
      <c r="B2279" s="36"/>
      <c r="C2279" s="36"/>
      <c r="D2279" s="36"/>
      <c r="E2279" s="36"/>
      <c r="F2279" s="36"/>
      <c r="G2279" s="36"/>
      <c r="H2279" s="36"/>
      <c r="I2279" s="36"/>
      <c r="J2279" s="36"/>
      <c r="K2279" s="36"/>
      <c r="L2279" s="36"/>
      <c r="M2279" s="36"/>
      <c r="N2279" s="36"/>
      <c r="O2279" s="36"/>
      <c r="P2279" s="36"/>
      <c r="Q2279" s="36"/>
      <c r="R2279" s="36"/>
      <c r="S2279" s="36"/>
      <c r="T2279" s="36"/>
      <c r="U2279" s="36"/>
      <c r="V2279" s="36"/>
      <c r="W2279" s="36"/>
      <c r="X2279" s="36"/>
    </row>
    <row r="2280" spans="1:24" x14ac:dyDescent="0.2">
      <c r="A2280" s="36"/>
      <c r="B2280" s="36"/>
      <c r="C2280" s="36"/>
      <c r="D2280" s="36"/>
      <c r="E2280" s="36"/>
      <c r="F2280" s="36"/>
      <c r="G2280" s="36"/>
      <c r="H2280" s="36"/>
      <c r="I2280" s="36"/>
      <c r="J2280" s="36"/>
      <c r="K2280" s="36"/>
      <c r="L2280" s="36"/>
      <c r="M2280" s="36"/>
      <c r="N2280" s="36"/>
      <c r="O2280" s="36"/>
      <c r="P2280" s="36"/>
      <c r="Q2280" s="36"/>
      <c r="R2280" s="36"/>
      <c r="S2280" s="36"/>
      <c r="T2280" s="36"/>
      <c r="U2280" s="36"/>
      <c r="V2280" s="36"/>
      <c r="W2280" s="36"/>
      <c r="X2280" s="36"/>
    </row>
    <row r="2281" spans="1:24" x14ac:dyDescent="0.2">
      <c r="A2281" s="36"/>
      <c r="B2281" s="36"/>
      <c r="C2281" s="36"/>
      <c r="D2281" s="36"/>
      <c r="E2281" s="36"/>
      <c r="F2281" s="36"/>
      <c r="G2281" s="36"/>
      <c r="H2281" s="36"/>
      <c r="I2281" s="36"/>
      <c r="J2281" s="36"/>
      <c r="K2281" s="36"/>
      <c r="L2281" s="36"/>
      <c r="M2281" s="36"/>
      <c r="N2281" s="36"/>
      <c r="O2281" s="36"/>
      <c r="P2281" s="36"/>
      <c r="Q2281" s="36"/>
      <c r="R2281" s="36"/>
      <c r="S2281" s="36"/>
      <c r="T2281" s="36"/>
      <c r="U2281" s="36"/>
      <c r="V2281" s="36"/>
      <c r="W2281" s="36"/>
      <c r="X2281" s="36"/>
    </row>
    <row r="2282" spans="1:24" x14ac:dyDescent="0.2">
      <c r="A2282" s="36"/>
      <c r="B2282" s="36"/>
      <c r="C2282" s="36"/>
      <c r="D2282" s="36"/>
      <c r="E2282" s="36"/>
      <c r="F2282" s="36"/>
      <c r="G2282" s="36"/>
      <c r="H2282" s="36"/>
      <c r="I2282" s="36"/>
      <c r="J2282" s="36"/>
      <c r="K2282" s="36"/>
      <c r="L2282" s="36"/>
      <c r="M2282" s="36"/>
      <c r="N2282" s="36"/>
      <c r="O2282" s="36"/>
      <c r="P2282" s="36"/>
      <c r="Q2282" s="36"/>
      <c r="R2282" s="36"/>
      <c r="S2282" s="36"/>
      <c r="T2282" s="36"/>
      <c r="U2282" s="36"/>
      <c r="V2282" s="36"/>
      <c r="W2282" s="36"/>
      <c r="X2282" s="36"/>
    </row>
    <row r="2283" spans="1:24" x14ac:dyDescent="0.2">
      <c r="A2283" s="36"/>
      <c r="B2283" s="36"/>
      <c r="C2283" s="36"/>
      <c r="D2283" s="36"/>
      <c r="E2283" s="36"/>
      <c r="F2283" s="36"/>
      <c r="G2283" s="36"/>
      <c r="H2283" s="36"/>
      <c r="I2283" s="36"/>
      <c r="J2283" s="36"/>
      <c r="K2283" s="36"/>
      <c r="L2283" s="36"/>
      <c r="M2283" s="36"/>
      <c r="N2283" s="36"/>
      <c r="O2283" s="36"/>
      <c r="P2283" s="36"/>
      <c r="Q2283" s="36"/>
      <c r="R2283" s="36"/>
      <c r="S2283" s="36"/>
      <c r="T2283" s="36"/>
      <c r="U2283" s="36"/>
      <c r="V2283" s="36"/>
      <c r="W2283" s="36"/>
      <c r="X2283" s="36"/>
    </row>
    <row r="2284" spans="1:24" x14ac:dyDescent="0.2">
      <c r="A2284" s="36"/>
      <c r="B2284" s="36"/>
      <c r="C2284" s="36"/>
      <c r="D2284" s="36"/>
      <c r="E2284" s="36"/>
      <c r="F2284" s="36"/>
      <c r="G2284" s="36"/>
      <c r="H2284" s="36"/>
      <c r="I2284" s="36"/>
      <c r="J2284" s="36"/>
      <c r="K2284" s="36"/>
      <c r="L2284" s="36"/>
      <c r="M2284" s="36"/>
      <c r="N2284" s="36"/>
      <c r="O2284" s="36"/>
      <c r="P2284" s="36"/>
      <c r="Q2284" s="36"/>
      <c r="R2284" s="36"/>
      <c r="S2284" s="36"/>
      <c r="T2284" s="36"/>
      <c r="U2284" s="36"/>
      <c r="V2284" s="36"/>
      <c r="W2284" s="36"/>
      <c r="X2284" s="36"/>
    </row>
    <row r="2285" spans="1:24" x14ac:dyDescent="0.2">
      <c r="A2285" s="36"/>
      <c r="B2285" s="36"/>
      <c r="C2285" s="36"/>
      <c r="D2285" s="36"/>
      <c r="E2285" s="36"/>
      <c r="F2285" s="36"/>
      <c r="G2285" s="36"/>
      <c r="H2285" s="36"/>
      <c r="I2285" s="36"/>
      <c r="J2285" s="36"/>
      <c r="K2285" s="36"/>
      <c r="L2285" s="36"/>
      <c r="M2285" s="36"/>
      <c r="N2285" s="36"/>
      <c r="O2285" s="36"/>
      <c r="P2285" s="36"/>
      <c r="Q2285" s="36"/>
      <c r="R2285" s="36"/>
      <c r="S2285" s="36"/>
      <c r="T2285" s="36"/>
      <c r="U2285" s="36"/>
      <c r="V2285" s="36"/>
      <c r="W2285" s="36"/>
      <c r="X2285" s="36"/>
    </row>
    <row r="2286" spans="1:24" x14ac:dyDescent="0.2">
      <c r="A2286" s="36"/>
      <c r="B2286" s="36"/>
      <c r="C2286" s="36"/>
      <c r="D2286" s="36"/>
      <c r="E2286" s="36"/>
      <c r="F2286" s="36"/>
      <c r="G2286" s="36"/>
      <c r="H2286" s="36"/>
      <c r="I2286" s="36"/>
      <c r="J2286" s="36"/>
      <c r="K2286" s="36"/>
      <c r="L2286" s="36"/>
      <c r="M2286" s="36"/>
      <c r="N2286" s="36"/>
      <c r="O2286" s="36"/>
      <c r="P2286" s="36"/>
      <c r="Q2286" s="36"/>
      <c r="R2286" s="36"/>
      <c r="S2286" s="36"/>
      <c r="T2286" s="36"/>
      <c r="U2286" s="36"/>
      <c r="V2286" s="36"/>
      <c r="W2286" s="36"/>
      <c r="X2286" s="36"/>
    </row>
    <row r="2287" spans="1:24" x14ac:dyDescent="0.2">
      <c r="A2287" s="36"/>
      <c r="B2287" s="36"/>
      <c r="C2287" s="36"/>
      <c r="D2287" s="36"/>
      <c r="E2287" s="36"/>
      <c r="F2287" s="36"/>
      <c r="G2287" s="36"/>
      <c r="H2287" s="36"/>
      <c r="I2287" s="36"/>
      <c r="J2287" s="36"/>
      <c r="K2287" s="36"/>
      <c r="L2287" s="36"/>
      <c r="M2287" s="36"/>
      <c r="N2287" s="36"/>
      <c r="O2287" s="36"/>
      <c r="P2287" s="36"/>
      <c r="Q2287" s="36"/>
      <c r="R2287" s="36"/>
      <c r="S2287" s="36"/>
      <c r="T2287" s="36"/>
      <c r="U2287" s="36"/>
      <c r="V2287" s="36"/>
      <c r="W2287" s="36"/>
      <c r="X2287" s="36"/>
    </row>
    <row r="2288" spans="1:24" x14ac:dyDescent="0.2">
      <c r="A2288" s="36"/>
      <c r="B2288" s="36"/>
      <c r="C2288" s="36"/>
      <c r="D2288" s="36"/>
      <c r="E2288" s="36"/>
      <c r="F2288" s="36"/>
      <c r="G2288" s="36"/>
      <c r="H2288" s="36"/>
      <c r="I2288" s="36"/>
      <c r="J2288" s="36"/>
      <c r="K2288" s="36"/>
      <c r="L2288" s="36"/>
      <c r="M2288" s="36"/>
      <c r="N2288" s="36"/>
      <c r="O2288" s="36"/>
      <c r="P2288" s="36"/>
      <c r="Q2288" s="36"/>
      <c r="R2288" s="36"/>
      <c r="S2288" s="36"/>
      <c r="T2288" s="36"/>
      <c r="U2288" s="36"/>
      <c r="V2288" s="36"/>
      <c r="W2288" s="36"/>
      <c r="X2288" s="36"/>
    </row>
    <row r="2289" spans="1:24" x14ac:dyDescent="0.2">
      <c r="A2289" s="36"/>
      <c r="B2289" s="36"/>
      <c r="C2289" s="36"/>
      <c r="D2289" s="36"/>
      <c r="E2289" s="36"/>
      <c r="F2289" s="36"/>
      <c r="G2289" s="36"/>
      <c r="H2289" s="36"/>
      <c r="I2289" s="36"/>
      <c r="J2289" s="36"/>
      <c r="K2289" s="36"/>
      <c r="L2289" s="36"/>
      <c r="M2289" s="36"/>
      <c r="N2289" s="36"/>
      <c r="O2289" s="36"/>
      <c r="P2289" s="36"/>
      <c r="Q2289" s="36"/>
      <c r="R2289" s="36"/>
      <c r="S2289" s="36"/>
      <c r="T2289" s="36"/>
      <c r="U2289" s="36"/>
      <c r="V2289" s="36"/>
      <c r="W2289" s="36"/>
      <c r="X2289" s="36"/>
    </row>
    <row r="2290" spans="1:24" x14ac:dyDescent="0.2">
      <c r="A2290" s="36"/>
      <c r="B2290" s="36"/>
      <c r="C2290" s="36"/>
      <c r="D2290" s="36"/>
      <c r="E2290" s="36"/>
      <c r="F2290" s="36"/>
      <c r="G2290" s="36"/>
      <c r="H2290" s="36"/>
      <c r="I2290" s="36"/>
      <c r="J2290" s="36"/>
      <c r="K2290" s="36"/>
      <c r="L2290" s="36"/>
      <c r="M2290" s="36"/>
      <c r="N2290" s="36"/>
      <c r="O2290" s="36"/>
      <c r="P2290" s="36"/>
      <c r="Q2290" s="36"/>
      <c r="R2290" s="36"/>
      <c r="S2290" s="36"/>
      <c r="T2290" s="36"/>
      <c r="U2290" s="36"/>
      <c r="V2290" s="36"/>
      <c r="W2290" s="36"/>
      <c r="X2290" s="36"/>
    </row>
    <row r="2291" spans="1:24" x14ac:dyDescent="0.2">
      <c r="A2291" s="36"/>
      <c r="B2291" s="36"/>
      <c r="C2291" s="36"/>
      <c r="D2291" s="36"/>
      <c r="E2291" s="36"/>
      <c r="F2291" s="36"/>
      <c r="G2291" s="36"/>
      <c r="H2291" s="36"/>
      <c r="I2291" s="36"/>
      <c r="J2291" s="36"/>
      <c r="K2291" s="36"/>
      <c r="L2291" s="36"/>
      <c r="M2291" s="36"/>
      <c r="N2291" s="36"/>
      <c r="O2291" s="36"/>
      <c r="P2291" s="36"/>
      <c r="Q2291" s="36"/>
      <c r="R2291" s="36"/>
      <c r="S2291" s="36"/>
      <c r="T2291" s="36"/>
      <c r="U2291" s="36"/>
      <c r="V2291" s="36"/>
      <c r="W2291" s="36"/>
      <c r="X2291" s="36"/>
    </row>
    <row r="2292" spans="1:24" x14ac:dyDescent="0.2">
      <c r="A2292" s="36"/>
      <c r="B2292" s="36"/>
      <c r="C2292" s="36"/>
      <c r="D2292" s="36"/>
      <c r="E2292" s="36"/>
      <c r="F2292" s="36"/>
      <c r="G2292" s="36"/>
      <c r="H2292" s="36"/>
      <c r="I2292" s="36"/>
      <c r="J2292" s="36"/>
      <c r="K2292" s="36"/>
      <c r="L2292" s="36"/>
      <c r="M2292" s="36"/>
      <c r="N2292" s="36"/>
      <c r="O2292" s="36"/>
      <c r="P2292" s="36"/>
      <c r="Q2292" s="36"/>
      <c r="R2292" s="36"/>
      <c r="S2292" s="36"/>
      <c r="T2292" s="36"/>
      <c r="U2292" s="36"/>
      <c r="V2292" s="36"/>
      <c r="W2292" s="36"/>
      <c r="X2292" s="36"/>
    </row>
    <row r="2293" spans="1:24" x14ac:dyDescent="0.2">
      <c r="A2293" s="36"/>
      <c r="B2293" s="36"/>
      <c r="C2293" s="36"/>
      <c r="D2293" s="36"/>
      <c r="E2293" s="36"/>
      <c r="F2293" s="36"/>
      <c r="G2293" s="36"/>
      <c r="H2293" s="36"/>
      <c r="I2293" s="36"/>
      <c r="J2293" s="36"/>
      <c r="K2293" s="36"/>
      <c r="L2293" s="36"/>
      <c r="M2293" s="36"/>
      <c r="N2293" s="36"/>
      <c r="O2293" s="36"/>
      <c r="P2293" s="36"/>
      <c r="Q2293" s="36"/>
      <c r="R2293" s="36"/>
      <c r="S2293" s="36"/>
      <c r="T2293" s="36"/>
      <c r="U2293" s="36"/>
      <c r="V2293" s="36"/>
      <c r="W2293" s="36"/>
      <c r="X2293" s="36"/>
    </row>
    <row r="2294" spans="1:24" x14ac:dyDescent="0.2">
      <c r="A2294" s="36"/>
      <c r="B2294" s="36"/>
      <c r="C2294" s="36"/>
      <c r="D2294" s="36"/>
      <c r="E2294" s="36"/>
      <c r="F2294" s="36"/>
      <c r="G2294" s="36"/>
      <c r="H2294" s="36"/>
      <c r="I2294" s="36"/>
      <c r="J2294" s="36"/>
      <c r="K2294" s="36"/>
      <c r="L2294" s="36"/>
      <c r="M2294" s="36"/>
      <c r="N2294" s="36"/>
      <c r="O2294" s="36"/>
      <c r="P2294" s="36"/>
      <c r="Q2294" s="36"/>
      <c r="R2294" s="36"/>
      <c r="S2294" s="36"/>
      <c r="T2294" s="36"/>
      <c r="U2294" s="36"/>
      <c r="V2294" s="36"/>
      <c r="W2294" s="36"/>
      <c r="X2294" s="36"/>
    </row>
    <row r="2295" spans="1:24" x14ac:dyDescent="0.2">
      <c r="A2295" s="36"/>
      <c r="B2295" s="36"/>
      <c r="C2295" s="36"/>
      <c r="D2295" s="36"/>
      <c r="E2295" s="36"/>
      <c r="F2295" s="36"/>
      <c r="G2295" s="36"/>
      <c r="H2295" s="36"/>
      <c r="I2295" s="36"/>
      <c r="J2295" s="36"/>
      <c r="K2295" s="36"/>
      <c r="L2295" s="36"/>
      <c r="M2295" s="36"/>
      <c r="N2295" s="36"/>
      <c r="O2295" s="36"/>
      <c r="P2295" s="36"/>
      <c r="Q2295" s="36"/>
      <c r="R2295" s="36"/>
      <c r="S2295" s="36"/>
      <c r="T2295" s="36"/>
      <c r="U2295" s="36"/>
      <c r="V2295" s="36"/>
      <c r="W2295" s="36"/>
      <c r="X2295" s="36"/>
    </row>
    <row r="2296" spans="1:24" x14ac:dyDescent="0.2">
      <c r="A2296" s="36"/>
      <c r="B2296" s="36"/>
      <c r="C2296" s="36"/>
      <c r="D2296" s="36"/>
      <c r="E2296" s="36"/>
      <c r="F2296" s="36"/>
      <c r="G2296" s="36"/>
      <c r="H2296" s="36"/>
      <c r="I2296" s="36"/>
      <c r="J2296" s="36"/>
      <c r="K2296" s="36"/>
      <c r="L2296" s="36"/>
      <c r="M2296" s="36"/>
      <c r="N2296" s="36"/>
      <c r="O2296" s="36"/>
      <c r="P2296" s="36"/>
      <c r="Q2296" s="36"/>
      <c r="R2296" s="36"/>
      <c r="S2296" s="36"/>
      <c r="T2296" s="36"/>
      <c r="U2296" s="36"/>
      <c r="V2296" s="36"/>
      <c r="W2296" s="36"/>
      <c r="X2296" s="36"/>
    </row>
    <row r="2297" spans="1:24" x14ac:dyDescent="0.2">
      <c r="A2297" s="36"/>
      <c r="B2297" s="36"/>
      <c r="C2297" s="36"/>
      <c r="D2297" s="36"/>
      <c r="E2297" s="36"/>
      <c r="F2297" s="36"/>
      <c r="G2297" s="36"/>
      <c r="H2297" s="36"/>
      <c r="I2297" s="36"/>
      <c r="J2297" s="36"/>
      <c r="K2297" s="36"/>
      <c r="L2297" s="36"/>
      <c r="M2297" s="36"/>
      <c r="N2297" s="36"/>
      <c r="O2297" s="36"/>
      <c r="P2297" s="36"/>
      <c r="Q2297" s="36"/>
      <c r="R2297" s="36"/>
      <c r="S2297" s="36"/>
      <c r="T2297" s="36"/>
      <c r="U2297" s="36"/>
      <c r="V2297" s="36"/>
      <c r="W2297" s="36"/>
      <c r="X2297" s="36"/>
    </row>
    <row r="2298" spans="1:24" x14ac:dyDescent="0.2">
      <c r="A2298" s="36"/>
      <c r="B2298" s="36"/>
      <c r="C2298" s="36"/>
      <c r="D2298" s="36"/>
      <c r="E2298" s="36"/>
      <c r="F2298" s="36"/>
      <c r="G2298" s="36"/>
      <c r="H2298" s="36"/>
      <c r="I2298" s="36"/>
      <c r="J2298" s="36"/>
      <c r="K2298" s="36"/>
      <c r="L2298" s="36"/>
      <c r="M2298" s="36"/>
      <c r="N2298" s="36"/>
      <c r="O2298" s="36"/>
      <c r="P2298" s="36"/>
      <c r="Q2298" s="36"/>
      <c r="R2298" s="36"/>
      <c r="S2298" s="36"/>
      <c r="T2298" s="36"/>
      <c r="U2298" s="36"/>
      <c r="V2298" s="36"/>
      <c r="W2298" s="36"/>
      <c r="X2298" s="36"/>
    </row>
    <row r="2299" spans="1:24" x14ac:dyDescent="0.2">
      <c r="A2299" s="36"/>
      <c r="B2299" s="36"/>
      <c r="C2299" s="36"/>
      <c r="D2299" s="36"/>
      <c r="E2299" s="36"/>
      <c r="F2299" s="36"/>
      <c r="G2299" s="36"/>
      <c r="H2299" s="36"/>
      <c r="I2299" s="36"/>
      <c r="J2299" s="36"/>
      <c r="K2299" s="36"/>
      <c r="L2299" s="36"/>
      <c r="M2299" s="36"/>
      <c r="N2299" s="36"/>
      <c r="O2299" s="36"/>
      <c r="P2299" s="36"/>
      <c r="Q2299" s="36"/>
      <c r="R2299" s="36"/>
      <c r="S2299" s="36"/>
      <c r="T2299" s="36"/>
      <c r="U2299" s="36"/>
      <c r="V2299" s="36"/>
      <c r="W2299" s="36"/>
      <c r="X2299" s="36"/>
    </row>
    <row r="2300" spans="1:24" x14ac:dyDescent="0.2">
      <c r="A2300" s="36"/>
      <c r="B2300" s="36"/>
      <c r="C2300" s="36"/>
      <c r="D2300" s="36"/>
      <c r="E2300" s="36"/>
      <c r="F2300" s="36"/>
      <c r="G2300" s="36"/>
      <c r="H2300" s="36"/>
      <c r="I2300" s="36"/>
      <c r="J2300" s="36"/>
      <c r="K2300" s="36"/>
      <c r="L2300" s="36"/>
      <c r="M2300" s="36"/>
      <c r="N2300" s="36"/>
      <c r="O2300" s="36"/>
      <c r="P2300" s="36"/>
      <c r="Q2300" s="36"/>
      <c r="R2300" s="36"/>
      <c r="S2300" s="36"/>
      <c r="T2300" s="36"/>
      <c r="U2300" s="36"/>
      <c r="V2300" s="36"/>
      <c r="W2300" s="36"/>
      <c r="X2300" s="36"/>
    </row>
    <row r="2301" spans="1:24" x14ac:dyDescent="0.2">
      <c r="A2301" s="36"/>
      <c r="B2301" s="36"/>
      <c r="C2301" s="36"/>
      <c r="D2301" s="36"/>
      <c r="E2301" s="36"/>
      <c r="F2301" s="36"/>
      <c r="G2301" s="36"/>
      <c r="H2301" s="36"/>
      <c r="I2301" s="36"/>
      <c r="J2301" s="36"/>
      <c r="K2301" s="36"/>
      <c r="L2301" s="36"/>
      <c r="M2301" s="36"/>
      <c r="N2301" s="36"/>
      <c r="O2301" s="36"/>
      <c r="P2301" s="36"/>
      <c r="Q2301" s="36"/>
      <c r="R2301" s="36"/>
      <c r="S2301" s="36"/>
      <c r="T2301" s="36"/>
      <c r="U2301" s="36"/>
      <c r="V2301" s="36"/>
      <c r="W2301" s="36"/>
      <c r="X2301" s="36"/>
    </row>
    <row r="2302" spans="1:24" x14ac:dyDescent="0.2">
      <c r="A2302" s="36"/>
      <c r="B2302" s="36"/>
      <c r="C2302" s="36"/>
      <c r="D2302" s="36"/>
      <c r="E2302" s="36"/>
      <c r="F2302" s="36"/>
      <c r="G2302" s="36"/>
      <c r="H2302" s="36"/>
      <c r="I2302" s="36"/>
      <c r="J2302" s="36"/>
      <c r="K2302" s="36"/>
      <c r="L2302" s="36"/>
      <c r="M2302" s="36"/>
      <c r="N2302" s="36"/>
      <c r="O2302" s="36"/>
      <c r="P2302" s="36"/>
      <c r="Q2302" s="36"/>
      <c r="R2302" s="36"/>
      <c r="S2302" s="36"/>
      <c r="T2302" s="36"/>
      <c r="U2302" s="36"/>
      <c r="V2302" s="36"/>
      <c r="W2302" s="36"/>
      <c r="X2302" s="36"/>
    </row>
    <row r="2303" spans="1:24" x14ac:dyDescent="0.2">
      <c r="A2303" s="36"/>
      <c r="B2303" s="36"/>
      <c r="C2303" s="36"/>
      <c r="D2303" s="36"/>
      <c r="E2303" s="36"/>
      <c r="F2303" s="36"/>
      <c r="G2303" s="36"/>
      <c r="H2303" s="36"/>
      <c r="I2303" s="36"/>
      <c r="J2303" s="36"/>
      <c r="K2303" s="36"/>
      <c r="L2303" s="36"/>
      <c r="M2303" s="36"/>
      <c r="N2303" s="36"/>
      <c r="O2303" s="36"/>
      <c r="P2303" s="36"/>
      <c r="Q2303" s="36"/>
      <c r="R2303" s="36"/>
      <c r="S2303" s="36"/>
      <c r="T2303" s="36"/>
      <c r="U2303" s="36"/>
      <c r="V2303" s="36"/>
      <c r="W2303" s="36"/>
      <c r="X2303" s="36"/>
    </row>
    <row r="2304" spans="1:24" x14ac:dyDescent="0.2">
      <c r="A2304" s="36"/>
      <c r="B2304" s="36"/>
      <c r="C2304" s="36"/>
      <c r="D2304" s="36"/>
      <c r="E2304" s="36"/>
      <c r="F2304" s="36"/>
      <c r="G2304" s="36"/>
      <c r="H2304" s="36"/>
      <c r="I2304" s="36"/>
      <c r="J2304" s="36"/>
      <c r="K2304" s="36"/>
      <c r="L2304" s="36"/>
      <c r="M2304" s="36"/>
      <c r="N2304" s="36"/>
      <c r="O2304" s="36"/>
      <c r="P2304" s="36"/>
      <c r="Q2304" s="36"/>
      <c r="R2304" s="36"/>
      <c r="S2304" s="36"/>
      <c r="T2304" s="36"/>
      <c r="U2304" s="36"/>
      <c r="V2304" s="36"/>
      <c r="W2304" s="36"/>
      <c r="X2304" s="36"/>
    </row>
    <row r="2305" spans="1:24" x14ac:dyDescent="0.2">
      <c r="A2305" s="36"/>
      <c r="B2305" s="36"/>
      <c r="C2305" s="36"/>
      <c r="D2305" s="36"/>
      <c r="E2305" s="36"/>
      <c r="F2305" s="36"/>
      <c r="G2305" s="36"/>
      <c r="H2305" s="36"/>
      <c r="I2305" s="36"/>
      <c r="J2305" s="36"/>
      <c r="K2305" s="36"/>
      <c r="L2305" s="36"/>
      <c r="M2305" s="36"/>
      <c r="N2305" s="36"/>
      <c r="O2305" s="36"/>
      <c r="P2305" s="36"/>
      <c r="Q2305" s="36"/>
      <c r="R2305" s="36"/>
      <c r="S2305" s="36"/>
      <c r="T2305" s="36"/>
      <c r="U2305" s="36"/>
      <c r="V2305" s="36"/>
      <c r="W2305" s="36"/>
      <c r="X2305" s="36"/>
    </row>
    <row r="2306" spans="1:24" x14ac:dyDescent="0.2">
      <c r="A2306" s="36"/>
      <c r="B2306" s="36"/>
      <c r="C2306" s="36"/>
      <c r="D2306" s="36"/>
      <c r="E2306" s="36"/>
      <c r="F2306" s="36"/>
      <c r="G2306" s="36"/>
      <c r="H2306" s="36"/>
      <c r="I2306" s="36"/>
      <c r="J2306" s="36"/>
      <c r="K2306" s="36"/>
      <c r="L2306" s="36"/>
      <c r="M2306" s="36"/>
      <c r="N2306" s="36"/>
      <c r="O2306" s="36"/>
      <c r="P2306" s="36"/>
      <c r="Q2306" s="36"/>
      <c r="R2306" s="36"/>
      <c r="S2306" s="36"/>
      <c r="T2306" s="36"/>
      <c r="U2306" s="36"/>
      <c r="V2306" s="36"/>
      <c r="W2306" s="36"/>
      <c r="X2306" s="36"/>
    </row>
    <row r="2307" spans="1:24" x14ac:dyDescent="0.2">
      <c r="A2307" s="36"/>
      <c r="B2307" s="36"/>
      <c r="C2307" s="36"/>
      <c r="D2307" s="36"/>
      <c r="E2307" s="36"/>
      <c r="F2307" s="36"/>
      <c r="G2307" s="36"/>
      <c r="H2307" s="36"/>
      <c r="I2307" s="36"/>
      <c r="J2307" s="36"/>
      <c r="K2307" s="36"/>
      <c r="L2307" s="36"/>
      <c r="M2307" s="36"/>
      <c r="N2307" s="36"/>
      <c r="O2307" s="36"/>
      <c r="P2307" s="36"/>
      <c r="Q2307" s="36"/>
      <c r="R2307" s="36"/>
      <c r="S2307" s="36"/>
      <c r="T2307" s="36"/>
      <c r="U2307" s="36"/>
      <c r="V2307" s="36"/>
      <c r="W2307" s="36"/>
      <c r="X2307" s="36"/>
    </row>
    <row r="2308" spans="1:24" x14ac:dyDescent="0.2">
      <c r="A2308" s="36"/>
      <c r="B2308" s="36"/>
      <c r="C2308" s="36"/>
      <c r="D2308" s="36"/>
      <c r="E2308" s="36"/>
      <c r="F2308" s="36"/>
      <c r="G2308" s="36"/>
      <c r="H2308" s="36"/>
      <c r="I2308" s="36"/>
      <c r="J2308" s="36"/>
      <c r="K2308" s="36"/>
      <c r="L2308" s="36"/>
      <c r="M2308" s="36"/>
      <c r="N2308" s="36"/>
      <c r="O2308" s="36"/>
      <c r="P2308" s="36"/>
      <c r="Q2308" s="36"/>
      <c r="R2308" s="36"/>
      <c r="S2308" s="36"/>
      <c r="T2308" s="36"/>
      <c r="U2308" s="36"/>
      <c r="V2308" s="36"/>
      <c r="W2308" s="36"/>
      <c r="X2308" s="36"/>
    </row>
    <row r="2309" spans="1:24" x14ac:dyDescent="0.2">
      <c r="A2309" s="36"/>
      <c r="B2309" s="36"/>
      <c r="C2309" s="36"/>
      <c r="D2309" s="36"/>
      <c r="E2309" s="36"/>
      <c r="F2309" s="36"/>
      <c r="G2309" s="36"/>
      <c r="H2309" s="36"/>
      <c r="I2309" s="36"/>
      <c r="J2309" s="36"/>
      <c r="K2309" s="36"/>
      <c r="L2309" s="36"/>
      <c r="M2309" s="36"/>
      <c r="N2309" s="36"/>
      <c r="O2309" s="36"/>
      <c r="P2309" s="36"/>
      <c r="Q2309" s="36"/>
      <c r="R2309" s="36"/>
      <c r="S2309" s="36"/>
      <c r="T2309" s="36"/>
      <c r="U2309" s="36"/>
      <c r="V2309" s="36"/>
      <c r="W2309" s="36"/>
      <c r="X2309" s="36"/>
    </row>
    <row r="2310" spans="1:24" x14ac:dyDescent="0.2">
      <c r="A2310" s="36"/>
      <c r="B2310" s="36"/>
      <c r="C2310" s="36"/>
      <c r="D2310" s="36"/>
      <c r="E2310" s="36"/>
      <c r="F2310" s="36"/>
      <c r="G2310" s="36"/>
      <c r="H2310" s="36"/>
      <c r="I2310" s="36"/>
      <c r="J2310" s="36"/>
      <c r="K2310" s="36"/>
      <c r="L2310" s="36"/>
      <c r="M2310" s="36"/>
      <c r="N2310" s="36"/>
      <c r="O2310" s="36"/>
      <c r="P2310" s="36"/>
      <c r="Q2310" s="36"/>
      <c r="R2310" s="36"/>
      <c r="S2310" s="36"/>
      <c r="T2310" s="36"/>
      <c r="U2310" s="36"/>
      <c r="V2310" s="36"/>
      <c r="W2310" s="36"/>
      <c r="X2310" s="36"/>
    </row>
    <row r="2311" spans="1:24" x14ac:dyDescent="0.2">
      <c r="A2311" s="36"/>
      <c r="B2311" s="36"/>
      <c r="C2311" s="36"/>
      <c r="D2311" s="36"/>
      <c r="E2311" s="36"/>
      <c r="F2311" s="36"/>
      <c r="G2311" s="36"/>
      <c r="H2311" s="36"/>
      <c r="I2311" s="36"/>
      <c r="J2311" s="36"/>
      <c r="K2311" s="36"/>
      <c r="L2311" s="36"/>
      <c r="M2311" s="36"/>
      <c r="N2311" s="36"/>
      <c r="O2311" s="36"/>
      <c r="P2311" s="36"/>
      <c r="Q2311" s="36"/>
      <c r="R2311" s="36"/>
      <c r="S2311" s="36"/>
      <c r="T2311" s="36"/>
      <c r="U2311" s="36"/>
      <c r="V2311" s="36"/>
      <c r="W2311" s="36"/>
      <c r="X2311" s="36"/>
    </row>
    <row r="2312" spans="1:24" x14ac:dyDescent="0.2">
      <c r="A2312" s="36"/>
      <c r="B2312" s="36"/>
      <c r="C2312" s="36"/>
      <c r="D2312" s="36"/>
      <c r="E2312" s="36"/>
      <c r="F2312" s="36"/>
      <c r="G2312" s="36"/>
      <c r="H2312" s="36"/>
      <c r="I2312" s="36"/>
      <c r="J2312" s="36"/>
      <c r="K2312" s="36"/>
      <c r="L2312" s="36"/>
      <c r="M2312" s="36"/>
      <c r="N2312" s="36"/>
      <c r="O2312" s="36"/>
      <c r="P2312" s="36"/>
      <c r="Q2312" s="36"/>
      <c r="R2312" s="36"/>
      <c r="S2312" s="36"/>
      <c r="T2312" s="36"/>
      <c r="U2312" s="36"/>
      <c r="V2312" s="36"/>
      <c r="W2312" s="36"/>
      <c r="X2312" s="36"/>
    </row>
    <row r="2313" spans="1:24" x14ac:dyDescent="0.2">
      <c r="A2313" s="36"/>
      <c r="B2313" s="36"/>
      <c r="C2313" s="36"/>
      <c r="D2313" s="36"/>
      <c r="E2313" s="36"/>
      <c r="F2313" s="36"/>
      <c r="G2313" s="36"/>
      <c r="H2313" s="36"/>
      <c r="I2313" s="36"/>
      <c r="J2313" s="36"/>
      <c r="K2313" s="36"/>
      <c r="L2313" s="36"/>
      <c r="M2313" s="36"/>
      <c r="N2313" s="36"/>
      <c r="O2313" s="36"/>
      <c r="P2313" s="36"/>
      <c r="Q2313" s="36"/>
      <c r="R2313" s="36"/>
      <c r="S2313" s="36"/>
      <c r="T2313" s="36"/>
      <c r="U2313" s="36"/>
      <c r="V2313" s="36"/>
      <c r="W2313" s="36"/>
      <c r="X2313" s="36"/>
    </row>
    <row r="2314" spans="1:24" x14ac:dyDescent="0.2">
      <c r="A2314" s="36"/>
      <c r="B2314" s="36"/>
      <c r="C2314" s="36"/>
      <c r="D2314" s="36"/>
      <c r="E2314" s="36"/>
      <c r="F2314" s="36"/>
      <c r="G2314" s="36"/>
      <c r="H2314" s="36"/>
      <c r="I2314" s="36"/>
      <c r="J2314" s="36"/>
      <c r="K2314" s="36"/>
      <c r="L2314" s="36"/>
      <c r="M2314" s="36"/>
      <c r="N2314" s="36"/>
      <c r="O2314" s="36"/>
      <c r="P2314" s="36"/>
      <c r="Q2314" s="36"/>
      <c r="R2314" s="36"/>
      <c r="S2314" s="36"/>
      <c r="T2314" s="36"/>
      <c r="U2314" s="36"/>
      <c r="V2314" s="36"/>
      <c r="W2314" s="36"/>
      <c r="X2314" s="36"/>
    </row>
    <row r="2315" spans="1:24" x14ac:dyDescent="0.2">
      <c r="A2315" s="36"/>
      <c r="B2315" s="36"/>
      <c r="C2315" s="36"/>
      <c r="D2315" s="36"/>
      <c r="E2315" s="36"/>
      <c r="F2315" s="36"/>
      <c r="G2315" s="36"/>
      <c r="H2315" s="36"/>
      <c r="I2315" s="36"/>
      <c r="J2315" s="36"/>
      <c r="K2315" s="36"/>
      <c r="L2315" s="36"/>
      <c r="M2315" s="36"/>
      <c r="N2315" s="36"/>
      <c r="O2315" s="36"/>
      <c r="P2315" s="36"/>
      <c r="Q2315" s="36"/>
      <c r="R2315" s="36"/>
      <c r="S2315" s="36"/>
      <c r="T2315" s="36"/>
      <c r="U2315" s="36"/>
      <c r="V2315" s="36"/>
      <c r="W2315" s="36"/>
      <c r="X2315" s="36"/>
    </row>
    <row r="2316" spans="1:24" x14ac:dyDescent="0.2">
      <c r="A2316" s="36"/>
      <c r="B2316" s="36"/>
      <c r="C2316" s="36"/>
      <c r="D2316" s="36"/>
      <c r="E2316" s="36"/>
      <c r="F2316" s="36"/>
      <c r="G2316" s="36"/>
      <c r="H2316" s="36"/>
      <c r="I2316" s="36"/>
      <c r="J2316" s="36"/>
      <c r="K2316" s="36"/>
      <c r="L2316" s="36"/>
      <c r="M2316" s="36"/>
      <c r="N2316" s="36"/>
      <c r="O2316" s="36"/>
      <c r="P2316" s="36"/>
      <c r="Q2316" s="36"/>
      <c r="R2316" s="36"/>
      <c r="S2316" s="36"/>
      <c r="T2316" s="36"/>
      <c r="U2316" s="36"/>
      <c r="V2316" s="36"/>
      <c r="W2316" s="36"/>
      <c r="X2316" s="36"/>
    </row>
    <row r="2317" spans="1:24" x14ac:dyDescent="0.2">
      <c r="A2317" s="36"/>
      <c r="B2317" s="36"/>
      <c r="C2317" s="36"/>
      <c r="D2317" s="36"/>
      <c r="E2317" s="36"/>
      <c r="F2317" s="36"/>
      <c r="G2317" s="36"/>
      <c r="H2317" s="36"/>
      <c r="I2317" s="36"/>
      <c r="J2317" s="36"/>
      <c r="K2317" s="36"/>
      <c r="L2317" s="36"/>
      <c r="M2317" s="36"/>
      <c r="N2317" s="36"/>
      <c r="O2317" s="36"/>
      <c r="P2317" s="36"/>
      <c r="Q2317" s="36"/>
      <c r="R2317" s="36"/>
      <c r="S2317" s="36"/>
      <c r="T2317" s="36"/>
      <c r="U2317" s="36"/>
      <c r="V2317" s="36"/>
      <c r="W2317" s="36"/>
      <c r="X2317" s="36"/>
    </row>
    <row r="2318" spans="1:24" x14ac:dyDescent="0.2">
      <c r="A2318" s="36"/>
      <c r="B2318" s="36"/>
      <c r="C2318" s="36"/>
      <c r="D2318" s="36"/>
      <c r="E2318" s="36"/>
      <c r="F2318" s="36"/>
      <c r="G2318" s="36"/>
      <c r="H2318" s="36"/>
      <c r="I2318" s="36"/>
      <c r="J2318" s="36"/>
      <c r="K2318" s="36"/>
      <c r="L2318" s="36"/>
      <c r="M2318" s="36"/>
      <c r="N2318" s="36"/>
      <c r="O2318" s="36"/>
      <c r="P2318" s="36"/>
      <c r="Q2318" s="36"/>
      <c r="R2318" s="36"/>
      <c r="S2318" s="36"/>
      <c r="T2318" s="36"/>
      <c r="U2318" s="36"/>
      <c r="V2318" s="36"/>
      <c r="W2318" s="36"/>
      <c r="X2318" s="36"/>
    </row>
    <row r="2319" spans="1:24" x14ac:dyDescent="0.2">
      <c r="A2319" s="36"/>
      <c r="B2319" s="36"/>
      <c r="C2319" s="36"/>
      <c r="D2319" s="36"/>
      <c r="E2319" s="36"/>
      <c r="F2319" s="36"/>
      <c r="G2319" s="36"/>
      <c r="H2319" s="36"/>
      <c r="I2319" s="36"/>
      <c r="J2319" s="36"/>
      <c r="K2319" s="36"/>
      <c r="L2319" s="36"/>
      <c r="M2319" s="36"/>
      <c r="N2319" s="36"/>
      <c r="O2319" s="36"/>
      <c r="P2319" s="36"/>
      <c r="Q2319" s="36"/>
      <c r="R2319" s="36"/>
      <c r="S2319" s="36"/>
      <c r="T2319" s="36"/>
      <c r="U2319" s="36"/>
      <c r="V2319" s="36"/>
      <c r="W2319" s="36"/>
      <c r="X2319" s="36"/>
    </row>
    <row r="2320" spans="1:24" x14ac:dyDescent="0.2">
      <c r="A2320" s="36"/>
      <c r="B2320" s="36"/>
      <c r="C2320" s="36"/>
      <c r="D2320" s="36"/>
      <c r="E2320" s="36"/>
      <c r="F2320" s="36"/>
      <c r="G2320" s="36"/>
      <c r="H2320" s="36"/>
      <c r="I2320" s="36"/>
      <c r="J2320" s="36"/>
      <c r="K2320" s="36"/>
      <c r="L2320" s="36"/>
      <c r="M2320" s="36"/>
      <c r="N2320" s="36"/>
      <c r="O2320" s="36"/>
      <c r="P2320" s="36"/>
      <c r="Q2320" s="36"/>
      <c r="R2320" s="36"/>
      <c r="S2320" s="36"/>
      <c r="T2320" s="36"/>
      <c r="U2320" s="36"/>
      <c r="V2320" s="36"/>
      <c r="W2320" s="36"/>
      <c r="X2320" s="36"/>
    </row>
    <row r="2321" spans="1:24" x14ac:dyDescent="0.2">
      <c r="A2321" s="36"/>
      <c r="B2321" s="36"/>
      <c r="C2321" s="36"/>
      <c r="D2321" s="36"/>
      <c r="E2321" s="36"/>
      <c r="F2321" s="36"/>
      <c r="G2321" s="36"/>
      <c r="H2321" s="36"/>
      <c r="I2321" s="36"/>
      <c r="J2321" s="36"/>
      <c r="K2321" s="36"/>
      <c r="L2321" s="36"/>
      <c r="M2321" s="36"/>
      <c r="N2321" s="36"/>
      <c r="O2321" s="36"/>
      <c r="P2321" s="36"/>
      <c r="Q2321" s="36"/>
      <c r="R2321" s="36"/>
      <c r="S2321" s="36"/>
      <c r="T2321" s="36"/>
      <c r="U2321" s="36"/>
      <c r="V2321" s="36"/>
      <c r="W2321" s="36"/>
      <c r="X2321" s="36"/>
    </row>
    <row r="2322" spans="1:24" x14ac:dyDescent="0.2">
      <c r="A2322" s="36"/>
      <c r="B2322" s="36"/>
      <c r="C2322" s="36"/>
      <c r="D2322" s="36"/>
      <c r="E2322" s="36"/>
      <c r="F2322" s="36"/>
      <c r="G2322" s="36"/>
      <c r="H2322" s="36"/>
      <c r="I2322" s="36"/>
      <c r="J2322" s="36"/>
      <c r="K2322" s="36"/>
      <c r="L2322" s="36"/>
      <c r="M2322" s="36"/>
      <c r="N2322" s="36"/>
      <c r="O2322" s="36"/>
      <c r="P2322" s="36"/>
      <c r="Q2322" s="36"/>
      <c r="R2322" s="36"/>
      <c r="S2322" s="36"/>
      <c r="T2322" s="36"/>
      <c r="U2322" s="36"/>
      <c r="V2322" s="36"/>
      <c r="W2322" s="36"/>
      <c r="X2322" s="36"/>
    </row>
    <row r="2323" spans="1:24" x14ac:dyDescent="0.2">
      <c r="A2323" s="36"/>
      <c r="B2323" s="36"/>
      <c r="C2323" s="36"/>
      <c r="D2323" s="36"/>
      <c r="E2323" s="36"/>
      <c r="F2323" s="36"/>
      <c r="G2323" s="36"/>
      <c r="H2323" s="36"/>
      <c r="I2323" s="36"/>
      <c r="J2323" s="36"/>
      <c r="K2323" s="36"/>
      <c r="L2323" s="36"/>
      <c r="M2323" s="36"/>
      <c r="N2323" s="36"/>
      <c r="O2323" s="36"/>
      <c r="P2323" s="36"/>
      <c r="Q2323" s="36"/>
      <c r="R2323" s="36"/>
      <c r="S2323" s="36"/>
      <c r="T2323" s="36"/>
      <c r="U2323" s="36"/>
      <c r="V2323" s="36"/>
      <c r="W2323" s="36"/>
      <c r="X2323" s="36"/>
    </row>
    <row r="2324" spans="1:24" x14ac:dyDescent="0.2">
      <c r="A2324" s="36"/>
      <c r="B2324" s="36"/>
      <c r="C2324" s="36"/>
      <c r="D2324" s="36"/>
      <c r="E2324" s="36"/>
      <c r="F2324" s="36"/>
      <c r="G2324" s="36"/>
      <c r="H2324" s="36"/>
      <c r="I2324" s="36"/>
      <c r="J2324" s="36"/>
      <c r="K2324" s="36"/>
      <c r="L2324" s="36"/>
      <c r="M2324" s="36"/>
      <c r="N2324" s="36"/>
      <c r="O2324" s="36"/>
      <c r="P2324" s="36"/>
      <c r="Q2324" s="36"/>
      <c r="R2324" s="36"/>
      <c r="S2324" s="36"/>
      <c r="T2324" s="36"/>
      <c r="U2324" s="36"/>
      <c r="V2324" s="36"/>
      <c r="W2324" s="36"/>
      <c r="X2324" s="36"/>
    </row>
    <row r="2325" spans="1:24" x14ac:dyDescent="0.2">
      <c r="A2325" s="36"/>
      <c r="B2325" s="36"/>
      <c r="C2325" s="36"/>
      <c r="D2325" s="36"/>
      <c r="E2325" s="36"/>
      <c r="F2325" s="36"/>
      <c r="G2325" s="36"/>
      <c r="H2325" s="36"/>
      <c r="I2325" s="36"/>
      <c r="J2325" s="36"/>
      <c r="K2325" s="36"/>
      <c r="L2325" s="36"/>
      <c r="M2325" s="36"/>
      <c r="N2325" s="36"/>
      <c r="O2325" s="36"/>
      <c r="P2325" s="36"/>
      <c r="Q2325" s="36"/>
      <c r="R2325" s="36"/>
      <c r="S2325" s="36"/>
      <c r="T2325" s="36"/>
      <c r="U2325" s="36"/>
      <c r="V2325" s="36"/>
      <c r="W2325" s="36"/>
      <c r="X2325" s="36"/>
    </row>
    <row r="2326" spans="1:24" x14ac:dyDescent="0.2">
      <c r="A2326" s="36"/>
      <c r="B2326" s="36"/>
      <c r="C2326" s="36"/>
      <c r="D2326" s="36"/>
      <c r="E2326" s="36"/>
      <c r="F2326" s="36"/>
      <c r="G2326" s="36"/>
      <c r="H2326" s="36"/>
      <c r="I2326" s="36"/>
      <c r="J2326" s="36"/>
      <c r="K2326" s="36"/>
      <c r="L2326" s="36"/>
      <c r="M2326" s="36"/>
      <c r="N2326" s="36"/>
      <c r="O2326" s="36"/>
      <c r="P2326" s="36"/>
      <c r="Q2326" s="36"/>
      <c r="R2326" s="36"/>
      <c r="S2326" s="36"/>
      <c r="T2326" s="36"/>
      <c r="U2326" s="36"/>
      <c r="V2326" s="36"/>
      <c r="W2326" s="36"/>
      <c r="X2326" s="36"/>
    </row>
    <row r="2327" spans="1:24" x14ac:dyDescent="0.2">
      <c r="A2327" s="36"/>
      <c r="B2327" s="36"/>
      <c r="C2327" s="36"/>
      <c r="D2327" s="36"/>
      <c r="E2327" s="36"/>
      <c r="F2327" s="36"/>
      <c r="G2327" s="36"/>
      <c r="H2327" s="36"/>
      <c r="I2327" s="36"/>
      <c r="J2327" s="36"/>
      <c r="K2327" s="36"/>
      <c r="L2327" s="36"/>
      <c r="M2327" s="36"/>
      <c r="N2327" s="36"/>
      <c r="O2327" s="36"/>
      <c r="P2327" s="36"/>
      <c r="Q2327" s="36"/>
      <c r="R2327" s="36"/>
      <c r="S2327" s="36"/>
      <c r="T2327" s="36"/>
      <c r="U2327" s="36"/>
      <c r="V2327" s="36"/>
      <c r="W2327" s="36"/>
      <c r="X2327" s="36"/>
    </row>
    <row r="2328" spans="1:24" x14ac:dyDescent="0.2">
      <c r="A2328" s="36"/>
      <c r="B2328" s="36"/>
      <c r="C2328" s="36"/>
      <c r="D2328" s="36"/>
      <c r="E2328" s="36"/>
      <c r="F2328" s="36"/>
      <c r="G2328" s="36"/>
      <c r="H2328" s="36"/>
      <c r="I2328" s="36"/>
      <c r="J2328" s="36"/>
      <c r="K2328" s="36"/>
      <c r="L2328" s="36"/>
      <c r="M2328" s="36"/>
      <c r="N2328" s="36"/>
      <c r="O2328" s="36"/>
      <c r="P2328" s="36"/>
      <c r="Q2328" s="36"/>
      <c r="R2328" s="36"/>
      <c r="S2328" s="36"/>
      <c r="T2328" s="36"/>
      <c r="U2328" s="36"/>
      <c r="V2328" s="36"/>
      <c r="W2328" s="36"/>
      <c r="X2328" s="36"/>
    </row>
    <row r="2329" spans="1:24" x14ac:dyDescent="0.2">
      <c r="A2329" s="36"/>
      <c r="B2329" s="36"/>
      <c r="C2329" s="36"/>
      <c r="D2329" s="36"/>
      <c r="E2329" s="36"/>
      <c r="F2329" s="36"/>
      <c r="G2329" s="36"/>
      <c r="H2329" s="36"/>
      <c r="I2329" s="36"/>
      <c r="J2329" s="36"/>
      <c r="K2329" s="36"/>
      <c r="L2329" s="36"/>
      <c r="M2329" s="36"/>
      <c r="N2329" s="36"/>
      <c r="O2329" s="36"/>
      <c r="P2329" s="36"/>
      <c r="Q2329" s="36"/>
      <c r="R2329" s="36"/>
      <c r="S2329" s="36"/>
      <c r="T2329" s="36"/>
      <c r="U2329" s="36"/>
      <c r="V2329" s="36"/>
      <c r="W2329" s="36"/>
      <c r="X2329" s="36"/>
    </row>
    <row r="2330" spans="1:24" x14ac:dyDescent="0.2">
      <c r="A2330" s="36"/>
      <c r="B2330" s="36"/>
      <c r="C2330" s="36"/>
      <c r="D2330" s="36"/>
      <c r="E2330" s="36"/>
      <c r="F2330" s="36"/>
      <c r="G2330" s="36"/>
      <c r="H2330" s="36"/>
      <c r="I2330" s="36"/>
      <c r="J2330" s="36"/>
      <c r="K2330" s="36"/>
      <c r="L2330" s="36"/>
      <c r="M2330" s="36"/>
      <c r="N2330" s="36"/>
      <c r="O2330" s="36"/>
      <c r="P2330" s="36"/>
      <c r="Q2330" s="36"/>
      <c r="R2330" s="36"/>
      <c r="S2330" s="36"/>
      <c r="T2330" s="36"/>
      <c r="U2330" s="36"/>
      <c r="V2330" s="36"/>
      <c r="W2330" s="36"/>
      <c r="X2330" s="36"/>
    </row>
    <row r="2331" spans="1:24" x14ac:dyDescent="0.2">
      <c r="A2331" s="36"/>
      <c r="B2331" s="36"/>
      <c r="C2331" s="36"/>
      <c r="D2331" s="36"/>
      <c r="E2331" s="36"/>
      <c r="F2331" s="36"/>
      <c r="G2331" s="36"/>
      <c r="H2331" s="36"/>
      <c r="I2331" s="36"/>
      <c r="J2331" s="36"/>
      <c r="K2331" s="36"/>
      <c r="L2331" s="36"/>
      <c r="M2331" s="36"/>
      <c r="N2331" s="36"/>
      <c r="O2331" s="36"/>
      <c r="P2331" s="36"/>
      <c r="Q2331" s="36"/>
      <c r="R2331" s="36"/>
      <c r="S2331" s="36"/>
      <c r="T2331" s="36"/>
      <c r="U2331" s="36"/>
      <c r="V2331" s="36"/>
      <c r="W2331" s="36"/>
      <c r="X2331" s="36"/>
    </row>
    <row r="2332" spans="1:24" x14ac:dyDescent="0.2">
      <c r="A2332" s="36"/>
      <c r="B2332" s="36"/>
      <c r="C2332" s="36"/>
      <c r="D2332" s="36"/>
      <c r="E2332" s="36"/>
      <c r="F2332" s="36"/>
      <c r="G2332" s="36"/>
      <c r="H2332" s="36"/>
      <c r="I2332" s="36"/>
      <c r="J2332" s="36"/>
      <c r="K2332" s="36"/>
      <c r="L2332" s="36"/>
      <c r="M2332" s="36"/>
      <c r="N2332" s="36"/>
      <c r="O2332" s="36"/>
      <c r="P2332" s="36"/>
      <c r="Q2332" s="36"/>
      <c r="R2332" s="36"/>
      <c r="S2332" s="36"/>
      <c r="T2332" s="36"/>
      <c r="U2332" s="36"/>
      <c r="V2332" s="36"/>
      <c r="W2332" s="36"/>
      <c r="X2332" s="36"/>
    </row>
    <row r="2333" spans="1:24" x14ac:dyDescent="0.2">
      <c r="A2333" s="36"/>
      <c r="B2333" s="36"/>
      <c r="C2333" s="36"/>
      <c r="D2333" s="36"/>
      <c r="E2333" s="36"/>
      <c r="F2333" s="36"/>
      <c r="G2333" s="36"/>
      <c r="H2333" s="36"/>
      <c r="I2333" s="36"/>
      <c r="J2333" s="36"/>
      <c r="K2333" s="36"/>
      <c r="L2333" s="36"/>
      <c r="M2333" s="36"/>
      <c r="N2333" s="36"/>
      <c r="O2333" s="36"/>
      <c r="P2333" s="36"/>
      <c r="Q2333" s="36"/>
      <c r="R2333" s="36"/>
      <c r="S2333" s="36"/>
      <c r="T2333" s="36"/>
      <c r="U2333" s="36"/>
      <c r="V2333" s="36"/>
      <c r="W2333" s="36"/>
      <c r="X2333" s="36"/>
    </row>
    <row r="2334" spans="1:24" x14ac:dyDescent="0.2">
      <c r="A2334" s="36"/>
      <c r="B2334" s="36"/>
      <c r="C2334" s="36"/>
      <c r="D2334" s="36"/>
      <c r="E2334" s="36"/>
      <c r="F2334" s="36"/>
      <c r="G2334" s="36"/>
      <c r="H2334" s="36"/>
      <c r="I2334" s="36"/>
      <c r="J2334" s="36"/>
      <c r="K2334" s="36"/>
      <c r="L2334" s="36"/>
      <c r="M2334" s="36"/>
      <c r="N2334" s="36"/>
      <c r="O2334" s="36"/>
      <c r="P2334" s="36"/>
      <c r="Q2334" s="36"/>
      <c r="R2334" s="36"/>
      <c r="S2334" s="36"/>
      <c r="T2334" s="36"/>
      <c r="U2334" s="36"/>
      <c r="V2334" s="36"/>
      <c r="W2334" s="36"/>
      <c r="X2334" s="36"/>
    </row>
    <row r="2335" spans="1:24" x14ac:dyDescent="0.2">
      <c r="A2335" s="36"/>
      <c r="B2335" s="36"/>
      <c r="C2335" s="36"/>
      <c r="D2335" s="36"/>
      <c r="E2335" s="36"/>
      <c r="F2335" s="36"/>
      <c r="G2335" s="36"/>
      <c r="H2335" s="36"/>
      <c r="I2335" s="36"/>
      <c r="J2335" s="36"/>
      <c r="K2335" s="36"/>
      <c r="L2335" s="36"/>
      <c r="M2335" s="36"/>
      <c r="N2335" s="36"/>
      <c r="O2335" s="36"/>
      <c r="P2335" s="36"/>
      <c r="Q2335" s="36"/>
      <c r="R2335" s="36"/>
      <c r="S2335" s="36"/>
      <c r="T2335" s="36"/>
      <c r="U2335" s="36"/>
      <c r="V2335" s="36"/>
      <c r="W2335" s="36"/>
      <c r="X2335" s="36"/>
    </row>
    <row r="2336" spans="1:24" x14ac:dyDescent="0.2">
      <c r="A2336" s="36"/>
      <c r="B2336" s="36"/>
      <c r="C2336" s="36"/>
      <c r="D2336" s="36"/>
      <c r="E2336" s="36"/>
      <c r="F2336" s="36"/>
      <c r="G2336" s="36"/>
      <c r="H2336" s="36"/>
      <c r="I2336" s="36"/>
      <c r="J2336" s="36"/>
      <c r="K2336" s="36"/>
      <c r="L2336" s="36"/>
      <c r="M2336" s="36"/>
      <c r="N2336" s="36"/>
      <c r="O2336" s="36"/>
      <c r="P2336" s="36"/>
      <c r="Q2336" s="36"/>
      <c r="R2336" s="36"/>
      <c r="S2336" s="36"/>
      <c r="T2336" s="36"/>
      <c r="U2336" s="36"/>
      <c r="V2336" s="36"/>
      <c r="W2336" s="36"/>
      <c r="X2336" s="36"/>
    </row>
    <row r="2337" spans="1:24" x14ac:dyDescent="0.2">
      <c r="A2337" s="36"/>
      <c r="B2337" s="36"/>
      <c r="C2337" s="36"/>
      <c r="D2337" s="36"/>
      <c r="E2337" s="36"/>
      <c r="F2337" s="36"/>
      <c r="G2337" s="36"/>
      <c r="H2337" s="36"/>
      <c r="I2337" s="36"/>
      <c r="J2337" s="36"/>
      <c r="K2337" s="36"/>
      <c r="L2337" s="36"/>
      <c r="M2337" s="36"/>
      <c r="N2337" s="36"/>
      <c r="O2337" s="36"/>
      <c r="P2337" s="36"/>
      <c r="Q2337" s="36"/>
      <c r="R2337" s="36"/>
      <c r="S2337" s="36"/>
      <c r="T2337" s="36"/>
      <c r="U2337" s="36"/>
      <c r="V2337" s="36"/>
      <c r="W2337" s="36"/>
      <c r="X2337" s="36"/>
    </row>
    <row r="2338" spans="1:24" x14ac:dyDescent="0.2">
      <c r="A2338" s="36"/>
      <c r="B2338" s="36"/>
      <c r="C2338" s="36"/>
      <c r="D2338" s="36"/>
      <c r="E2338" s="36"/>
      <c r="F2338" s="36"/>
      <c r="G2338" s="36"/>
      <c r="H2338" s="36"/>
      <c r="I2338" s="36"/>
      <c r="J2338" s="36"/>
      <c r="K2338" s="36"/>
      <c r="L2338" s="36"/>
      <c r="M2338" s="36"/>
      <c r="N2338" s="36"/>
      <c r="O2338" s="36"/>
      <c r="P2338" s="36"/>
      <c r="Q2338" s="36"/>
      <c r="R2338" s="36"/>
      <c r="S2338" s="36"/>
      <c r="T2338" s="36"/>
      <c r="U2338" s="36"/>
      <c r="V2338" s="36"/>
      <c r="W2338" s="36"/>
      <c r="X2338" s="36"/>
    </row>
    <row r="2339" spans="1:24" x14ac:dyDescent="0.2">
      <c r="A2339" s="36"/>
      <c r="B2339" s="36"/>
      <c r="C2339" s="36"/>
      <c r="D2339" s="36"/>
      <c r="E2339" s="36"/>
      <c r="F2339" s="36"/>
      <c r="G2339" s="36"/>
      <c r="H2339" s="36"/>
      <c r="I2339" s="36"/>
      <c r="J2339" s="36"/>
      <c r="K2339" s="36"/>
      <c r="L2339" s="36"/>
      <c r="M2339" s="36"/>
      <c r="N2339" s="36"/>
      <c r="O2339" s="36"/>
      <c r="P2339" s="36"/>
      <c r="Q2339" s="36"/>
      <c r="R2339" s="36"/>
      <c r="S2339" s="36"/>
      <c r="T2339" s="36"/>
      <c r="U2339" s="36"/>
      <c r="V2339" s="36"/>
      <c r="W2339" s="36"/>
      <c r="X2339" s="36"/>
    </row>
    <row r="2340" spans="1:24" x14ac:dyDescent="0.2">
      <c r="A2340" s="36"/>
      <c r="B2340" s="36"/>
      <c r="C2340" s="36"/>
      <c r="D2340" s="36"/>
      <c r="E2340" s="36"/>
      <c r="F2340" s="36"/>
      <c r="G2340" s="36"/>
      <c r="H2340" s="36"/>
      <c r="I2340" s="36"/>
      <c r="J2340" s="36"/>
      <c r="K2340" s="36"/>
      <c r="L2340" s="36"/>
      <c r="M2340" s="36"/>
      <c r="N2340" s="36"/>
      <c r="O2340" s="36"/>
      <c r="P2340" s="36"/>
      <c r="Q2340" s="36"/>
      <c r="R2340" s="36"/>
      <c r="S2340" s="36"/>
      <c r="T2340" s="36"/>
      <c r="U2340" s="36"/>
      <c r="V2340" s="36"/>
      <c r="W2340" s="36"/>
      <c r="X2340" s="36"/>
    </row>
    <row r="2341" spans="1:24" x14ac:dyDescent="0.2">
      <c r="A2341" s="36"/>
      <c r="B2341" s="36"/>
      <c r="C2341" s="36"/>
      <c r="D2341" s="36"/>
      <c r="E2341" s="36"/>
      <c r="F2341" s="36"/>
      <c r="G2341" s="36"/>
      <c r="H2341" s="36"/>
      <c r="I2341" s="36"/>
      <c r="J2341" s="36"/>
      <c r="K2341" s="36"/>
      <c r="L2341" s="36"/>
      <c r="M2341" s="36"/>
      <c r="N2341" s="36"/>
      <c r="O2341" s="36"/>
      <c r="P2341" s="36"/>
      <c r="Q2341" s="36"/>
      <c r="R2341" s="36"/>
      <c r="S2341" s="36"/>
      <c r="T2341" s="36"/>
      <c r="U2341" s="36"/>
      <c r="V2341" s="36"/>
      <c r="W2341" s="36"/>
      <c r="X2341" s="36"/>
    </row>
    <row r="2342" spans="1:24" x14ac:dyDescent="0.2">
      <c r="A2342" s="36"/>
      <c r="B2342" s="36"/>
      <c r="C2342" s="36"/>
      <c r="D2342" s="36"/>
      <c r="E2342" s="36"/>
      <c r="F2342" s="36"/>
      <c r="G2342" s="36"/>
      <c r="H2342" s="36"/>
      <c r="I2342" s="36"/>
      <c r="J2342" s="36"/>
      <c r="K2342" s="36"/>
      <c r="L2342" s="36"/>
      <c r="M2342" s="36"/>
      <c r="N2342" s="36"/>
      <c r="O2342" s="36"/>
      <c r="P2342" s="36"/>
      <c r="Q2342" s="36"/>
      <c r="R2342" s="36"/>
      <c r="S2342" s="36"/>
      <c r="T2342" s="36"/>
      <c r="U2342" s="36"/>
      <c r="V2342" s="36"/>
      <c r="W2342" s="36"/>
      <c r="X2342" s="36"/>
    </row>
    <row r="2343" spans="1:24" x14ac:dyDescent="0.2">
      <c r="A2343" s="36"/>
      <c r="B2343" s="36"/>
      <c r="C2343" s="36"/>
      <c r="D2343" s="36"/>
      <c r="E2343" s="36"/>
      <c r="F2343" s="36"/>
      <c r="G2343" s="36"/>
      <c r="H2343" s="36"/>
      <c r="I2343" s="36"/>
      <c r="J2343" s="36"/>
      <c r="K2343" s="36"/>
      <c r="L2343" s="36"/>
      <c r="M2343" s="36"/>
      <c r="N2343" s="36"/>
      <c r="O2343" s="36"/>
      <c r="P2343" s="36"/>
      <c r="Q2343" s="36"/>
      <c r="R2343" s="36"/>
      <c r="S2343" s="36"/>
      <c r="T2343" s="36"/>
      <c r="U2343" s="36"/>
      <c r="V2343" s="36"/>
      <c r="W2343" s="36"/>
      <c r="X2343" s="36"/>
    </row>
    <row r="2344" spans="1:24" x14ac:dyDescent="0.2">
      <c r="A2344" s="36"/>
      <c r="B2344" s="36"/>
      <c r="C2344" s="36"/>
      <c r="D2344" s="36"/>
      <c r="E2344" s="36"/>
      <c r="F2344" s="36"/>
      <c r="G2344" s="36"/>
      <c r="H2344" s="36"/>
      <c r="I2344" s="36"/>
      <c r="J2344" s="36"/>
      <c r="K2344" s="36"/>
      <c r="L2344" s="36"/>
      <c r="M2344" s="36"/>
      <c r="N2344" s="36"/>
      <c r="O2344" s="36"/>
      <c r="P2344" s="36"/>
      <c r="Q2344" s="36"/>
      <c r="R2344" s="36"/>
      <c r="S2344" s="36"/>
      <c r="T2344" s="36"/>
      <c r="U2344" s="36"/>
      <c r="V2344" s="36"/>
      <c r="W2344" s="36"/>
      <c r="X2344" s="36"/>
    </row>
    <row r="2345" spans="1:24" x14ac:dyDescent="0.2">
      <c r="A2345" s="36"/>
      <c r="B2345" s="36"/>
      <c r="C2345" s="36"/>
      <c r="D2345" s="36"/>
      <c r="E2345" s="36"/>
      <c r="F2345" s="36"/>
      <c r="G2345" s="36"/>
      <c r="H2345" s="36"/>
      <c r="I2345" s="36"/>
      <c r="J2345" s="36"/>
      <c r="K2345" s="36"/>
      <c r="L2345" s="36"/>
      <c r="M2345" s="36"/>
      <c r="N2345" s="36"/>
      <c r="O2345" s="36"/>
      <c r="P2345" s="36"/>
      <c r="Q2345" s="36"/>
      <c r="R2345" s="36"/>
      <c r="S2345" s="36"/>
      <c r="T2345" s="36"/>
      <c r="U2345" s="36"/>
      <c r="V2345" s="36"/>
      <c r="W2345" s="36"/>
      <c r="X2345" s="36"/>
    </row>
    <row r="2346" spans="1:24" x14ac:dyDescent="0.2">
      <c r="A2346" s="36"/>
      <c r="B2346" s="36"/>
      <c r="C2346" s="36"/>
      <c r="D2346" s="36"/>
      <c r="E2346" s="36"/>
      <c r="F2346" s="36"/>
      <c r="G2346" s="36"/>
      <c r="H2346" s="36"/>
      <c r="I2346" s="36"/>
      <c r="J2346" s="36"/>
      <c r="K2346" s="36"/>
      <c r="L2346" s="36"/>
      <c r="M2346" s="36"/>
      <c r="N2346" s="36"/>
      <c r="O2346" s="36"/>
      <c r="P2346" s="36"/>
      <c r="Q2346" s="36"/>
      <c r="R2346" s="36"/>
      <c r="S2346" s="36"/>
      <c r="T2346" s="36"/>
      <c r="U2346" s="36"/>
      <c r="V2346" s="36"/>
      <c r="W2346" s="36"/>
      <c r="X2346" s="36"/>
    </row>
    <row r="2347" spans="1:24" x14ac:dyDescent="0.2">
      <c r="A2347" s="36"/>
      <c r="B2347" s="36"/>
      <c r="C2347" s="36"/>
      <c r="D2347" s="36"/>
      <c r="E2347" s="36"/>
      <c r="F2347" s="36"/>
      <c r="G2347" s="36"/>
      <c r="H2347" s="36"/>
      <c r="I2347" s="36"/>
      <c r="J2347" s="36"/>
      <c r="K2347" s="36"/>
      <c r="L2347" s="36"/>
      <c r="M2347" s="36"/>
      <c r="N2347" s="36"/>
      <c r="O2347" s="36"/>
      <c r="P2347" s="36"/>
      <c r="Q2347" s="36"/>
      <c r="R2347" s="36"/>
      <c r="S2347" s="36"/>
      <c r="T2347" s="36"/>
      <c r="U2347" s="36"/>
      <c r="V2347" s="36"/>
      <c r="W2347" s="36"/>
      <c r="X2347" s="36"/>
    </row>
    <row r="2348" spans="1:24" x14ac:dyDescent="0.2">
      <c r="A2348" s="36"/>
      <c r="B2348" s="36"/>
      <c r="C2348" s="36"/>
      <c r="D2348" s="36"/>
      <c r="E2348" s="36"/>
      <c r="F2348" s="36"/>
      <c r="G2348" s="36"/>
      <c r="H2348" s="36"/>
      <c r="I2348" s="36"/>
      <c r="J2348" s="36"/>
      <c r="K2348" s="36"/>
      <c r="L2348" s="36"/>
      <c r="M2348" s="36"/>
      <c r="N2348" s="36"/>
      <c r="O2348" s="36"/>
      <c r="P2348" s="36"/>
      <c r="Q2348" s="36"/>
      <c r="R2348" s="36"/>
      <c r="S2348" s="36"/>
      <c r="T2348" s="36"/>
      <c r="U2348" s="36"/>
      <c r="V2348" s="36"/>
      <c r="W2348" s="36"/>
      <c r="X2348" s="36"/>
    </row>
    <row r="2349" spans="1:24" x14ac:dyDescent="0.2">
      <c r="A2349" s="36"/>
      <c r="B2349" s="36"/>
      <c r="C2349" s="36"/>
      <c r="D2349" s="36"/>
      <c r="E2349" s="36"/>
      <c r="F2349" s="36"/>
      <c r="G2349" s="36"/>
      <c r="H2349" s="36"/>
      <c r="I2349" s="36"/>
      <c r="J2349" s="36"/>
      <c r="K2349" s="36"/>
      <c r="L2349" s="36"/>
      <c r="M2349" s="36"/>
      <c r="N2349" s="36"/>
      <c r="O2349" s="36"/>
      <c r="P2349" s="36"/>
      <c r="Q2349" s="36"/>
      <c r="R2349" s="36"/>
      <c r="S2349" s="36"/>
      <c r="T2349" s="36"/>
      <c r="U2349" s="36"/>
      <c r="V2349" s="36"/>
      <c r="W2349" s="36"/>
      <c r="X2349" s="36"/>
    </row>
    <row r="2350" spans="1:24" x14ac:dyDescent="0.2">
      <c r="A2350" s="36"/>
      <c r="B2350" s="36"/>
      <c r="C2350" s="36"/>
      <c r="D2350" s="36"/>
      <c r="E2350" s="36"/>
      <c r="F2350" s="36"/>
      <c r="G2350" s="36"/>
      <c r="H2350" s="36"/>
      <c r="I2350" s="36"/>
      <c r="J2350" s="36"/>
      <c r="K2350" s="36"/>
      <c r="L2350" s="36"/>
      <c r="M2350" s="36"/>
      <c r="N2350" s="36"/>
      <c r="O2350" s="36"/>
      <c r="P2350" s="36"/>
      <c r="Q2350" s="36"/>
      <c r="R2350" s="36"/>
      <c r="S2350" s="36"/>
      <c r="T2350" s="36"/>
      <c r="U2350" s="36"/>
      <c r="V2350" s="36"/>
      <c r="W2350" s="36"/>
      <c r="X2350" s="36"/>
    </row>
    <row r="2351" spans="1:24" x14ac:dyDescent="0.2">
      <c r="A2351" s="36"/>
      <c r="B2351" s="36"/>
      <c r="C2351" s="36"/>
      <c r="D2351" s="36"/>
      <c r="E2351" s="36"/>
      <c r="F2351" s="36"/>
      <c r="G2351" s="36"/>
      <c r="H2351" s="36"/>
      <c r="I2351" s="36"/>
      <c r="J2351" s="36"/>
      <c r="K2351" s="36"/>
      <c r="L2351" s="36"/>
      <c r="M2351" s="36"/>
      <c r="N2351" s="36"/>
      <c r="O2351" s="36"/>
      <c r="P2351" s="36"/>
      <c r="Q2351" s="36"/>
      <c r="R2351" s="36"/>
      <c r="S2351" s="36"/>
      <c r="T2351" s="36"/>
      <c r="U2351" s="36"/>
      <c r="V2351" s="36"/>
      <c r="W2351" s="36"/>
      <c r="X2351" s="36"/>
    </row>
    <row r="2352" spans="1:24" x14ac:dyDescent="0.2">
      <c r="A2352" s="36"/>
      <c r="B2352" s="36"/>
      <c r="C2352" s="36"/>
      <c r="D2352" s="36"/>
      <c r="E2352" s="36"/>
      <c r="F2352" s="36"/>
      <c r="G2352" s="36"/>
      <c r="H2352" s="36"/>
      <c r="I2352" s="36"/>
      <c r="J2352" s="36"/>
      <c r="K2352" s="36"/>
      <c r="L2352" s="36"/>
      <c r="M2352" s="36"/>
      <c r="N2352" s="36"/>
      <c r="O2352" s="36"/>
      <c r="P2352" s="36"/>
      <c r="Q2352" s="36"/>
      <c r="R2352" s="36"/>
      <c r="S2352" s="36"/>
      <c r="T2352" s="36"/>
      <c r="U2352" s="36"/>
      <c r="V2352" s="36"/>
      <c r="W2352" s="36"/>
      <c r="X2352" s="36"/>
    </row>
    <row r="2353" spans="1:24" x14ac:dyDescent="0.2">
      <c r="A2353" s="36"/>
      <c r="B2353" s="36"/>
      <c r="C2353" s="36"/>
      <c r="D2353" s="36"/>
      <c r="E2353" s="36"/>
      <c r="F2353" s="36"/>
      <c r="G2353" s="36"/>
      <c r="H2353" s="36"/>
      <c r="I2353" s="36"/>
      <c r="J2353" s="36"/>
      <c r="K2353" s="36"/>
      <c r="L2353" s="36"/>
      <c r="M2353" s="36"/>
      <c r="N2353" s="36"/>
      <c r="O2353" s="36"/>
      <c r="P2353" s="36"/>
      <c r="Q2353" s="36"/>
      <c r="R2353" s="36"/>
      <c r="S2353" s="36"/>
      <c r="T2353" s="36"/>
      <c r="U2353" s="36"/>
      <c r="V2353" s="36"/>
      <c r="W2353" s="36"/>
      <c r="X2353" s="36"/>
    </row>
    <row r="2354" spans="1:24" x14ac:dyDescent="0.2">
      <c r="A2354" s="36"/>
      <c r="B2354" s="36"/>
      <c r="C2354" s="36"/>
      <c r="D2354" s="36"/>
      <c r="E2354" s="36"/>
      <c r="F2354" s="36"/>
      <c r="G2354" s="36"/>
      <c r="H2354" s="36"/>
      <c r="I2354" s="36"/>
      <c r="J2354" s="36"/>
      <c r="K2354" s="36"/>
      <c r="L2354" s="36"/>
      <c r="M2354" s="36"/>
      <c r="N2354" s="36"/>
      <c r="O2354" s="36"/>
      <c r="P2354" s="36"/>
      <c r="Q2354" s="36"/>
      <c r="R2354" s="36"/>
      <c r="S2354" s="36"/>
      <c r="T2354" s="36"/>
      <c r="U2354" s="36"/>
      <c r="V2354" s="36"/>
      <c r="W2354" s="36"/>
      <c r="X2354" s="36"/>
    </row>
    <row r="2355" spans="1:24" x14ac:dyDescent="0.2">
      <c r="A2355" s="36"/>
      <c r="B2355" s="36"/>
      <c r="C2355" s="36"/>
      <c r="D2355" s="36"/>
      <c r="E2355" s="36"/>
      <c r="F2355" s="36"/>
      <c r="G2355" s="36"/>
      <c r="H2355" s="36"/>
      <c r="I2355" s="36"/>
      <c r="J2355" s="36"/>
      <c r="K2355" s="36"/>
      <c r="L2355" s="36"/>
      <c r="M2355" s="36"/>
      <c r="N2355" s="36"/>
      <c r="O2355" s="36"/>
      <c r="P2355" s="36"/>
      <c r="Q2355" s="36"/>
      <c r="R2355" s="36"/>
      <c r="S2355" s="36"/>
      <c r="T2355" s="36"/>
      <c r="U2355" s="36"/>
      <c r="V2355" s="36"/>
      <c r="W2355" s="36"/>
      <c r="X2355" s="36"/>
    </row>
    <row r="2356" spans="1:24" x14ac:dyDescent="0.2">
      <c r="A2356" s="36"/>
      <c r="B2356" s="36"/>
      <c r="C2356" s="36"/>
      <c r="D2356" s="36"/>
      <c r="E2356" s="36"/>
      <c r="F2356" s="36"/>
      <c r="G2356" s="36"/>
      <c r="H2356" s="36"/>
      <c r="I2356" s="36"/>
      <c r="J2356" s="36"/>
      <c r="K2356" s="36"/>
      <c r="L2356" s="36"/>
      <c r="M2356" s="36"/>
      <c r="N2356" s="36"/>
      <c r="O2356" s="36"/>
      <c r="P2356" s="36"/>
      <c r="Q2356" s="36"/>
      <c r="R2356" s="36"/>
      <c r="S2356" s="36"/>
      <c r="T2356" s="36"/>
      <c r="U2356" s="36"/>
      <c r="V2356" s="36"/>
      <c r="W2356" s="36"/>
      <c r="X2356" s="36"/>
    </row>
    <row r="2357" spans="1:24" x14ac:dyDescent="0.2">
      <c r="A2357" s="36"/>
      <c r="B2357" s="36"/>
      <c r="C2357" s="36"/>
      <c r="D2357" s="36"/>
      <c r="E2357" s="36"/>
      <c r="F2357" s="36"/>
      <c r="G2357" s="36"/>
      <c r="H2357" s="36"/>
      <c r="I2357" s="36"/>
      <c r="J2357" s="36"/>
      <c r="K2357" s="36"/>
      <c r="L2357" s="36"/>
      <c r="M2357" s="36"/>
      <c r="N2357" s="36"/>
      <c r="O2357" s="36"/>
      <c r="P2357" s="36"/>
      <c r="Q2357" s="36"/>
      <c r="R2357" s="36"/>
      <c r="S2357" s="36"/>
      <c r="T2357" s="36"/>
      <c r="U2357" s="36"/>
      <c r="V2357" s="36"/>
      <c r="W2357" s="36"/>
      <c r="X2357" s="36"/>
    </row>
    <row r="2358" spans="1:24" x14ac:dyDescent="0.2">
      <c r="A2358" s="36"/>
      <c r="B2358" s="36"/>
      <c r="C2358" s="36"/>
      <c r="D2358" s="36"/>
      <c r="E2358" s="36"/>
      <c r="F2358" s="36"/>
      <c r="G2358" s="36"/>
      <c r="H2358" s="36"/>
      <c r="I2358" s="36"/>
      <c r="J2358" s="36"/>
      <c r="K2358" s="36"/>
      <c r="L2358" s="36"/>
      <c r="M2358" s="36"/>
      <c r="N2358" s="36"/>
      <c r="O2358" s="36"/>
      <c r="P2358" s="36"/>
      <c r="Q2358" s="36"/>
      <c r="R2358" s="36"/>
      <c r="S2358" s="36"/>
      <c r="T2358" s="36"/>
      <c r="U2358" s="36"/>
      <c r="V2358" s="36"/>
      <c r="W2358" s="36"/>
      <c r="X2358" s="36"/>
    </row>
    <row r="2359" spans="1:24" x14ac:dyDescent="0.2">
      <c r="A2359" s="36"/>
      <c r="B2359" s="36"/>
      <c r="C2359" s="36"/>
      <c r="D2359" s="36"/>
      <c r="E2359" s="36"/>
      <c r="F2359" s="36"/>
      <c r="G2359" s="36"/>
      <c r="H2359" s="36"/>
      <c r="I2359" s="36"/>
      <c r="J2359" s="36"/>
      <c r="K2359" s="36"/>
      <c r="L2359" s="36"/>
      <c r="M2359" s="36"/>
      <c r="N2359" s="36"/>
      <c r="O2359" s="36"/>
      <c r="P2359" s="36"/>
      <c r="Q2359" s="36"/>
      <c r="R2359" s="36"/>
      <c r="S2359" s="36"/>
      <c r="T2359" s="36"/>
      <c r="U2359" s="36"/>
      <c r="V2359" s="36"/>
      <c r="W2359" s="36"/>
      <c r="X2359" s="36"/>
    </row>
    <row r="2360" spans="1:24" x14ac:dyDescent="0.2">
      <c r="A2360" s="36"/>
      <c r="B2360" s="36"/>
      <c r="C2360" s="36"/>
      <c r="D2360" s="36"/>
      <c r="E2360" s="36"/>
      <c r="F2360" s="36"/>
      <c r="G2360" s="36"/>
      <c r="H2360" s="36"/>
      <c r="I2360" s="36"/>
      <c r="J2360" s="36"/>
      <c r="K2360" s="36"/>
      <c r="L2360" s="36"/>
      <c r="M2360" s="36"/>
      <c r="N2360" s="36"/>
      <c r="O2360" s="36"/>
      <c r="P2360" s="36"/>
      <c r="Q2360" s="36"/>
      <c r="R2360" s="36"/>
      <c r="S2360" s="36"/>
      <c r="T2360" s="36"/>
      <c r="U2360" s="36"/>
      <c r="V2360" s="36"/>
      <c r="W2360" s="36"/>
      <c r="X2360" s="36"/>
    </row>
    <row r="2361" spans="1:24" x14ac:dyDescent="0.2">
      <c r="A2361" s="36"/>
      <c r="B2361" s="36"/>
      <c r="C2361" s="36"/>
      <c r="D2361" s="36"/>
      <c r="E2361" s="36"/>
      <c r="F2361" s="36"/>
      <c r="G2361" s="36"/>
      <c r="H2361" s="36"/>
      <c r="I2361" s="36"/>
      <c r="J2361" s="36"/>
      <c r="K2361" s="36"/>
      <c r="L2361" s="36"/>
      <c r="M2361" s="36"/>
      <c r="N2361" s="36"/>
      <c r="O2361" s="36"/>
      <c r="P2361" s="36"/>
      <c r="Q2361" s="36"/>
      <c r="R2361" s="36"/>
      <c r="S2361" s="36"/>
      <c r="T2361" s="36"/>
      <c r="U2361" s="36"/>
      <c r="V2361" s="36"/>
      <c r="W2361" s="36"/>
      <c r="X2361" s="36"/>
    </row>
    <row r="2362" spans="1:24" x14ac:dyDescent="0.2">
      <c r="A2362" s="36"/>
      <c r="B2362" s="36"/>
      <c r="C2362" s="36"/>
      <c r="D2362" s="36"/>
      <c r="E2362" s="36"/>
      <c r="F2362" s="36"/>
      <c r="G2362" s="36"/>
      <c r="H2362" s="36"/>
      <c r="I2362" s="36"/>
      <c r="J2362" s="36"/>
      <c r="K2362" s="36"/>
      <c r="L2362" s="36"/>
      <c r="M2362" s="36"/>
      <c r="N2362" s="36"/>
      <c r="O2362" s="36"/>
      <c r="P2362" s="36"/>
      <c r="Q2362" s="36"/>
      <c r="R2362" s="36"/>
      <c r="S2362" s="36"/>
      <c r="T2362" s="36"/>
      <c r="U2362" s="36"/>
      <c r="V2362" s="36"/>
      <c r="W2362" s="36"/>
      <c r="X2362" s="36"/>
    </row>
    <row r="2363" spans="1:24" x14ac:dyDescent="0.2">
      <c r="A2363" s="36"/>
      <c r="B2363" s="36"/>
      <c r="C2363" s="36"/>
      <c r="D2363" s="36"/>
      <c r="E2363" s="36"/>
      <c r="F2363" s="36"/>
      <c r="G2363" s="36"/>
      <c r="H2363" s="36"/>
      <c r="I2363" s="36"/>
      <c r="J2363" s="36"/>
      <c r="K2363" s="36"/>
      <c r="L2363" s="36"/>
      <c r="M2363" s="36"/>
      <c r="N2363" s="36"/>
      <c r="O2363" s="36"/>
      <c r="P2363" s="36"/>
      <c r="Q2363" s="36"/>
      <c r="R2363" s="36"/>
      <c r="S2363" s="36"/>
      <c r="T2363" s="36"/>
      <c r="U2363" s="36"/>
      <c r="V2363" s="36"/>
      <c r="W2363" s="36"/>
      <c r="X2363" s="36"/>
    </row>
    <row r="2364" spans="1:24" x14ac:dyDescent="0.2">
      <c r="A2364" s="36"/>
      <c r="B2364" s="36"/>
      <c r="C2364" s="36"/>
      <c r="D2364" s="36"/>
      <c r="E2364" s="36"/>
      <c r="F2364" s="36"/>
      <c r="G2364" s="36"/>
      <c r="H2364" s="36"/>
      <c r="I2364" s="36"/>
      <c r="J2364" s="36"/>
      <c r="K2364" s="36"/>
      <c r="L2364" s="36"/>
      <c r="M2364" s="36"/>
      <c r="N2364" s="36"/>
      <c r="O2364" s="36"/>
      <c r="P2364" s="36"/>
      <c r="Q2364" s="36"/>
      <c r="R2364" s="36"/>
      <c r="S2364" s="36"/>
      <c r="T2364" s="36"/>
      <c r="U2364" s="36"/>
      <c r="V2364" s="36"/>
      <c r="W2364" s="36"/>
      <c r="X2364" s="36"/>
    </row>
    <row r="2365" spans="1:24" x14ac:dyDescent="0.2">
      <c r="A2365" s="36"/>
      <c r="B2365" s="36"/>
      <c r="C2365" s="36"/>
      <c r="D2365" s="36"/>
      <c r="E2365" s="36"/>
      <c r="F2365" s="36"/>
      <c r="G2365" s="36"/>
      <c r="H2365" s="36"/>
      <c r="I2365" s="36"/>
      <c r="J2365" s="36"/>
      <c r="K2365" s="36"/>
      <c r="L2365" s="36"/>
      <c r="M2365" s="36"/>
      <c r="N2365" s="36"/>
      <c r="O2365" s="36"/>
      <c r="P2365" s="36"/>
      <c r="Q2365" s="36"/>
      <c r="R2365" s="36"/>
      <c r="S2365" s="36"/>
      <c r="T2365" s="36"/>
      <c r="U2365" s="36"/>
      <c r="V2365" s="36"/>
      <c r="W2365" s="36"/>
      <c r="X2365" s="36"/>
    </row>
    <row r="2366" spans="1:24" x14ac:dyDescent="0.2">
      <c r="A2366" s="36"/>
      <c r="B2366" s="36"/>
      <c r="C2366" s="36"/>
      <c r="D2366" s="36"/>
      <c r="E2366" s="36"/>
      <c r="F2366" s="36"/>
      <c r="G2366" s="36"/>
      <c r="H2366" s="36"/>
      <c r="I2366" s="36"/>
      <c r="J2366" s="36"/>
      <c r="K2366" s="36"/>
      <c r="L2366" s="36"/>
      <c r="M2366" s="36"/>
      <c r="N2366" s="36"/>
      <c r="O2366" s="36"/>
      <c r="P2366" s="36"/>
      <c r="Q2366" s="36"/>
      <c r="R2366" s="36"/>
      <c r="S2366" s="36"/>
      <c r="T2366" s="36"/>
      <c r="U2366" s="36"/>
      <c r="V2366" s="36"/>
      <c r="W2366" s="36"/>
      <c r="X2366" s="36"/>
    </row>
    <row r="2367" spans="1:24" x14ac:dyDescent="0.2">
      <c r="A2367" s="36"/>
      <c r="B2367" s="36"/>
      <c r="C2367" s="36"/>
      <c r="D2367" s="36"/>
      <c r="E2367" s="36"/>
      <c r="F2367" s="36"/>
      <c r="G2367" s="36"/>
      <c r="H2367" s="36"/>
      <c r="I2367" s="36"/>
      <c r="J2367" s="36"/>
      <c r="K2367" s="36"/>
      <c r="L2367" s="36"/>
      <c r="M2367" s="36"/>
      <c r="N2367" s="36"/>
      <c r="O2367" s="36"/>
      <c r="P2367" s="36"/>
      <c r="Q2367" s="36"/>
      <c r="R2367" s="36"/>
      <c r="S2367" s="36"/>
      <c r="T2367" s="36"/>
      <c r="U2367" s="36"/>
      <c r="V2367" s="36"/>
      <c r="W2367" s="36"/>
      <c r="X2367" s="36"/>
    </row>
    <row r="2368" spans="1:24" x14ac:dyDescent="0.2">
      <c r="A2368" s="36"/>
      <c r="B2368" s="36"/>
      <c r="C2368" s="36"/>
      <c r="D2368" s="36"/>
      <c r="E2368" s="36"/>
      <c r="F2368" s="36"/>
      <c r="G2368" s="36"/>
      <c r="H2368" s="36"/>
      <c r="I2368" s="36"/>
      <c r="J2368" s="36"/>
      <c r="K2368" s="36"/>
      <c r="L2368" s="36"/>
      <c r="M2368" s="36"/>
      <c r="N2368" s="36"/>
      <c r="O2368" s="36"/>
      <c r="P2368" s="36"/>
      <c r="Q2368" s="36"/>
      <c r="R2368" s="36"/>
      <c r="S2368" s="36"/>
      <c r="T2368" s="36"/>
      <c r="U2368" s="36"/>
      <c r="V2368" s="36"/>
      <c r="W2368" s="36"/>
      <c r="X2368" s="36"/>
    </row>
    <row r="2369" spans="1:24" x14ac:dyDescent="0.2">
      <c r="A2369" s="36"/>
      <c r="B2369" s="36"/>
      <c r="C2369" s="36"/>
      <c r="D2369" s="36"/>
      <c r="E2369" s="36"/>
      <c r="F2369" s="36"/>
      <c r="G2369" s="36"/>
      <c r="H2369" s="36"/>
      <c r="I2369" s="36"/>
      <c r="J2369" s="36"/>
      <c r="K2369" s="36"/>
      <c r="L2369" s="36"/>
      <c r="M2369" s="36"/>
      <c r="N2369" s="36"/>
      <c r="O2369" s="36"/>
      <c r="P2369" s="36"/>
      <c r="Q2369" s="36"/>
      <c r="R2369" s="36"/>
      <c r="S2369" s="36"/>
      <c r="T2369" s="36"/>
      <c r="U2369" s="36"/>
      <c r="V2369" s="36"/>
      <c r="W2369" s="36"/>
      <c r="X2369" s="36"/>
    </row>
    <row r="2370" spans="1:24" x14ac:dyDescent="0.2">
      <c r="A2370" s="36"/>
      <c r="B2370" s="36"/>
      <c r="C2370" s="36"/>
      <c r="D2370" s="36"/>
      <c r="E2370" s="36"/>
      <c r="F2370" s="36"/>
      <c r="G2370" s="36"/>
      <c r="H2370" s="36"/>
      <c r="I2370" s="36"/>
      <c r="J2370" s="36"/>
      <c r="K2370" s="36"/>
      <c r="L2370" s="36"/>
      <c r="M2370" s="36"/>
      <c r="N2370" s="36"/>
      <c r="O2370" s="36"/>
      <c r="P2370" s="36"/>
      <c r="Q2370" s="36"/>
      <c r="R2370" s="36"/>
      <c r="S2370" s="36"/>
      <c r="T2370" s="36"/>
      <c r="U2370" s="36"/>
      <c r="V2370" s="36"/>
      <c r="W2370" s="36"/>
      <c r="X2370" s="36"/>
    </row>
    <row r="2371" spans="1:24" x14ac:dyDescent="0.2">
      <c r="A2371" s="36"/>
      <c r="B2371" s="36"/>
      <c r="C2371" s="36"/>
      <c r="D2371" s="36"/>
      <c r="E2371" s="36"/>
      <c r="F2371" s="36"/>
      <c r="G2371" s="36"/>
      <c r="H2371" s="36"/>
      <c r="I2371" s="36"/>
      <c r="J2371" s="36"/>
      <c r="K2371" s="36"/>
      <c r="L2371" s="36"/>
      <c r="M2371" s="36"/>
      <c r="N2371" s="36"/>
      <c r="O2371" s="36"/>
      <c r="P2371" s="36"/>
      <c r="Q2371" s="36"/>
      <c r="R2371" s="36"/>
      <c r="S2371" s="36"/>
      <c r="T2371" s="36"/>
      <c r="U2371" s="36"/>
      <c r="V2371" s="36"/>
      <c r="W2371" s="36"/>
      <c r="X2371" s="36"/>
    </row>
    <row r="2372" spans="1:24" x14ac:dyDescent="0.2">
      <c r="A2372" s="36"/>
      <c r="B2372" s="36"/>
      <c r="C2372" s="36"/>
      <c r="D2372" s="36"/>
      <c r="E2372" s="36"/>
      <c r="F2372" s="36"/>
      <c r="G2372" s="36"/>
      <c r="H2372" s="36"/>
      <c r="I2372" s="36"/>
      <c r="J2372" s="36"/>
      <c r="K2372" s="36"/>
      <c r="L2372" s="36"/>
      <c r="M2372" s="36"/>
      <c r="N2372" s="36"/>
      <c r="O2372" s="36"/>
      <c r="P2372" s="36"/>
      <c r="Q2372" s="36"/>
      <c r="R2372" s="36"/>
      <c r="S2372" s="36"/>
      <c r="T2372" s="36"/>
      <c r="U2372" s="36"/>
      <c r="V2372" s="36"/>
      <c r="W2372" s="36"/>
      <c r="X2372" s="36"/>
    </row>
    <row r="2373" spans="1:24" x14ac:dyDescent="0.2">
      <c r="A2373" s="36"/>
      <c r="B2373" s="36"/>
      <c r="C2373" s="36"/>
      <c r="D2373" s="36"/>
      <c r="E2373" s="36"/>
      <c r="F2373" s="36"/>
      <c r="G2373" s="36"/>
      <c r="H2373" s="36"/>
      <c r="I2373" s="36"/>
      <c r="J2373" s="36"/>
      <c r="K2373" s="36"/>
      <c r="L2373" s="36"/>
      <c r="M2373" s="36"/>
      <c r="N2373" s="36"/>
      <c r="O2373" s="36"/>
      <c r="P2373" s="36"/>
      <c r="Q2373" s="36"/>
      <c r="R2373" s="36"/>
      <c r="S2373" s="36"/>
      <c r="T2373" s="36"/>
      <c r="U2373" s="36"/>
      <c r="V2373" s="36"/>
      <c r="W2373" s="36"/>
      <c r="X2373" s="36"/>
    </row>
    <row r="2374" spans="1:24" x14ac:dyDescent="0.2">
      <c r="A2374" s="36"/>
      <c r="B2374" s="36"/>
      <c r="C2374" s="36"/>
      <c r="D2374" s="36"/>
      <c r="E2374" s="36"/>
      <c r="F2374" s="36"/>
      <c r="G2374" s="36"/>
      <c r="H2374" s="36"/>
      <c r="I2374" s="36"/>
      <c r="J2374" s="36"/>
      <c r="K2374" s="36"/>
      <c r="L2374" s="36"/>
      <c r="M2374" s="36"/>
      <c r="N2374" s="36"/>
      <c r="O2374" s="36"/>
      <c r="P2374" s="36"/>
      <c r="Q2374" s="36"/>
      <c r="R2374" s="36"/>
      <c r="S2374" s="36"/>
      <c r="T2374" s="36"/>
      <c r="U2374" s="36"/>
      <c r="V2374" s="36"/>
      <c r="W2374" s="36"/>
      <c r="X2374" s="36"/>
    </row>
    <row r="2375" spans="1:24" x14ac:dyDescent="0.2">
      <c r="A2375" s="36"/>
      <c r="B2375" s="36"/>
      <c r="C2375" s="36"/>
      <c r="D2375" s="36"/>
      <c r="E2375" s="36"/>
      <c r="F2375" s="36"/>
      <c r="G2375" s="36"/>
      <c r="H2375" s="36"/>
      <c r="I2375" s="36"/>
      <c r="J2375" s="36"/>
      <c r="K2375" s="36"/>
      <c r="L2375" s="36"/>
      <c r="M2375" s="36"/>
      <c r="N2375" s="36"/>
      <c r="O2375" s="36"/>
      <c r="P2375" s="36"/>
      <c r="Q2375" s="36"/>
      <c r="R2375" s="36"/>
      <c r="S2375" s="36"/>
      <c r="T2375" s="36"/>
      <c r="U2375" s="36"/>
      <c r="V2375" s="36"/>
      <c r="W2375" s="36"/>
      <c r="X2375" s="36"/>
    </row>
    <row r="2376" spans="1:24" x14ac:dyDescent="0.2">
      <c r="A2376" s="36"/>
      <c r="B2376" s="36"/>
      <c r="C2376" s="36"/>
      <c r="D2376" s="36"/>
      <c r="E2376" s="36"/>
      <c r="F2376" s="36"/>
      <c r="G2376" s="36"/>
      <c r="H2376" s="36"/>
      <c r="I2376" s="36"/>
      <c r="J2376" s="36"/>
      <c r="K2376" s="36"/>
      <c r="L2376" s="36"/>
      <c r="M2376" s="36"/>
      <c r="N2376" s="36"/>
      <c r="O2376" s="36"/>
      <c r="P2376" s="36"/>
      <c r="Q2376" s="36"/>
      <c r="R2376" s="36"/>
      <c r="S2376" s="36"/>
      <c r="T2376" s="36"/>
      <c r="U2376" s="36"/>
      <c r="V2376" s="36"/>
      <c r="W2376" s="36"/>
      <c r="X2376" s="36"/>
    </row>
    <row r="2377" spans="1:24" x14ac:dyDescent="0.2">
      <c r="A2377" s="36"/>
      <c r="B2377" s="36"/>
      <c r="C2377" s="36"/>
      <c r="D2377" s="36"/>
      <c r="E2377" s="36"/>
      <c r="F2377" s="36"/>
      <c r="G2377" s="36"/>
      <c r="H2377" s="36"/>
      <c r="I2377" s="36"/>
      <c r="J2377" s="36"/>
      <c r="K2377" s="36"/>
      <c r="L2377" s="36"/>
      <c r="M2377" s="36"/>
      <c r="N2377" s="36"/>
      <c r="O2377" s="36"/>
      <c r="P2377" s="36"/>
      <c r="Q2377" s="36"/>
      <c r="R2377" s="36"/>
      <c r="S2377" s="36"/>
      <c r="T2377" s="36"/>
      <c r="U2377" s="36"/>
      <c r="V2377" s="36"/>
      <c r="W2377" s="36"/>
      <c r="X2377" s="36"/>
    </row>
    <row r="2378" spans="1:24" x14ac:dyDescent="0.2">
      <c r="A2378" s="36"/>
      <c r="B2378" s="36"/>
      <c r="C2378" s="36"/>
      <c r="D2378" s="36"/>
      <c r="E2378" s="36"/>
      <c r="F2378" s="36"/>
      <c r="G2378" s="36"/>
      <c r="H2378" s="36"/>
      <c r="I2378" s="36"/>
      <c r="J2378" s="36"/>
      <c r="K2378" s="36"/>
      <c r="L2378" s="36"/>
      <c r="M2378" s="36"/>
      <c r="N2378" s="36"/>
      <c r="O2378" s="36"/>
      <c r="P2378" s="36"/>
      <c r="Q2378" s="36"/>
      <c r="R2378" s="36"/>
      <c r="S2378" s="36"/>
      <c r="T2378" s="36"/>
      <c r="U2378" s="36"/>
      <c r="V2378" s="36"/>
      <c r="W2378" s="36"/>
      <c r="X2378" s="36"/>
    </row>
    <row r="2379" spans="1:24" x14ac:dyDescent="0.2">
      <c r="A2379" s="36"/>
      <c r="B2379" s="36"/>
      <c r="C2379" s="36"/>
      <c r="D2379" s="36"/>
      <c r="E2379" s="36"/>
      <c r="F2379" s="36"/>
      <c r="G2379" s="36"/>
      <c r="H2379" s="36"/>
      <c r="I2379" s="36"/>
      <c r="J2379" s="36"/>
      <c r="K2379" s="36"/>
      <c r="L2379" s="36"/>
      <c r="M2379" s="36"/>
      <c r="N2379" s="36"/>
      <c r="O2379" s="36"/>
      <c r="P2379" s="36"/>
      <c r="Q2379" s="36"/>
      <c r="R2379" s="36"/>
      <c r="S2379" s="36"/>
      <c r="T2379" s="36"/>
      <c r="U2379" s="36"/>
      <c r="V2379" s="36"/>
      <c r="W2379" s="36"/>
      <c r="X2379" s="36"/>
    </row>
    <row r="2380" spans="1:24" x14ac:dyDescent="0.2">
      <c r="A2380" s="36"/>
      <c r="B2380" s="36"/>
      <c r="C2380" s="36"/>
      <c r="D2380" s="36"/>
      <c r="E2380" s="36"/>
      <c r="F2380" s="36"/>
      <c r="G2380" s="36"/>
      <c r="H2380" s="36"/>
      <c r="I2380" s="36"/>
      <c r="J2380" s="36"/>
      <c r="K2380" s="36"/>
      <c r="L2380" s="36"/>
      <c r="M2380" s="36"/>
      <c r="N2380" s="36"/>
      <c r="O2380" s="36"/>
      <c r="P2380" s="36"/>
      <c r="Q2380" s="36"/>
      <c r="R2380" s="36"/>
      <c r="S2380" s="36"/>
      <c r="T2380" s="36"/>
      <c r="U2380" s="36"/>
      <c r="V2380" s="36"/>
      <c r="W2380" s="36"/>
      <c r="X2380" s="36"/>
    </row>
    <row r="2381" spans="1:24" x14ac:dyDescent="0.2">
      <c r="A2381" s="36"/>
      <c r="B2381" s="36"/>
      <c r="C2381" s="36"/>
      <c r="D2381" s="36"/>
      <c r="E2381" s="36"/>
      <c r="F2381" s="36"/>
      <c r="G2381" s="36"/>
      <c r="H2381" s="36"/>
      <c r="I2381" s="36"/>
      <c r="J2381" s="36"/>
      <c r="K2381" s="36"/>
      <c r="L2381" s="36"/>
      <c r="M2381" s="36"/>
      <c r="N2381" s="36"/>
      <c r="O2381" s="36"/>
      <c r="P2381" s="36"/>
      <c r="Q2381" s="36"/>
      <c r="R2381" s="36"/>
      <c r="S2381" s="36"/>
      <c r="T2381" s="36"/>
      <c r="U2381" s="36"/>
      <c r="V2381" s="36"/>
      <c r="W2381" s="36"/>
      <c r="X2381" s="36"/>
    </row>
    <row r="2382" spans="1:24" x14ac:dyDescent="0.2">
      <c r="A2382" s="36"/>
      <c r="B2382" s="36"/>
      <c r="C2382" s="36"/>
      <c r="D2382" s="36"/>
      <c r="E2382" s="36"/>
      <c r="F2382" s="36"/>
      <c r="G2382" s="36"/>
      <c r="H2382" s="36"/>
      <c r="I2382" s="36"/>
      <c r="J2382" s="36"/>
      <c r="K2382" s="36"/>
      <c r="L2382" s="36"/>
      <c r="M2382" s="36"/>
      <c r="N2382" s="36"/>
      <c r="O2382" s="36"/>
      <c r="P2382" s="36"/>
      <c r="Q2382" s="36"/>
      <c r="R2382" s="36"/>
      <c r="S2382" s="36"/>
      <c r="T2382" s="36"/>
      <c r="U2382" s="36"/>
      <c r="V2382" s="36"/>
      <c r="W2382" s="36"/>
      <c r="X2382" s="36"/>
    </row>
    <row r="2383" spans="1:24" x14ac:dyDescent="0.2">
      <c r="A2383" s="36"/>
      <c r="B2383" s="36"/>
      <c r="C2383" s="36"/>
      <c r="D2383" s="36"/>
      <c r="E2383" s="36"/>
      <c r="F2383" s="36"/>
      <c r="G2383" s="36"/>
      <c r="H2383" s="36"/>
      <c r="I2383" s="36"/>
      <c r="J2383" s="36"/>
      <c r="K2383" s="36"/>
      <c r="L2383" s="36"/>
      <c r="M2383" s="36"/>
      <c r="N2383" s="36"/>
      <c r="O2383" s="36"/>
      <c r="P2383" s="36"/>
      <c r="Q2383" s="36"/>
      <c r="R2383" s="36"/>
      <c r="S2383" s="36"/>
      <c r="T2383" s="36"/>
      <c r="U2383" s="36"/>
      <c r="V2383" s="36"/>
      <c r="W2383" s="36"/>
      <c r="X2383" s="36"/>
    </row>
    <row r="2384" spans="1:24" x14ac:dyDescent="0.2">
      <c r="A2384" s="36"/>
      <c r="B2384" s="36"/>
      <c r="C2384" s="36"/>
      <c r="D2384" s="36"/>
      <c r="E2384" s="36"/>
      <c r="F2384" s="36"/>
      <c r="G2384" s="36"/>
      <c r="H2384" s="36"/>
      <c r="I2384" s="36"/>
      <c r="J2384" s="36"/>
      <c r="K2384" s="36"/>
      <c r="L2384" s="36"/>
      <c r="M2384" s="36"/>
      <c r="N2384" s="36"/>
      <c r="O2384" s="36"/>
      <c r="P2384" s="36"/>
      <c r="Q2384" s="36"/>
      <c r="R2384" s="36"/>
      <c r="S2384" s="36"/>
      <c r="T2384" s="36"/>
      <c r="U2384" s="36"/>
      <c r="V2384" s="36"/>
      <c r="W2384" s="36"/>
      <c r="X2384" s="36"/>
    </row>
    <row r="2385" spans="1:24" x14ac:dyDescent="0.2">
      <c r="A2385" s="36"/>
      <c r="B2385" s="36"/>
      <c r="C2385" s="36"/>
      <c r="D2385" s="36"/>
      <c r="E2385" s="36"/>
      <c r="F2385" s="36"/>
      <c r="G2385" s="36"/>
      <c r="H2385" s="36"/>
      <c r="I2385" s="36"/>
      <c r="J2385" s="36"/>
      <c r="K2385" s="36"/>
      <c r="L2385" s="36"/>
      <c r="M2385" s="36"/>
      <c r="N2385" s="36"/>
      <c r="O2385" s="36"/>
      <c r="P2385" s="36"/>
      <c r="Q2385" s="36"/>
      <c r="R2385" s="36"/>
      <c r="S2385" s="36"/>
      <c r="T2385" s="36"/>
      <c r="U2385" s="36"/>
      <c r="V2385" s="36"/>
      <c r="W2385" s="36"/>
      <c r="X2385" s="36"/>
    </row>
    <row r="2386" spans="1:24" x14ac:dyDescent="0.2">
      <c r="A2386" s="36"/>
      <c r="B2386" s="36"/>
      <c r="C2386" s="36"/>
      <c r="D2386" s="36"/>
      <c r="E2386" s="36"/>
      <c r="F2386" s="36"/>
      <c r="G2386" s="36"/>
      <c r="H2386" s="36"/>
      <c r="I2386" s="36"/>
      <c r="J2386" s="36"/>
      <c r="K2386" s="36"/>
      <c r="L2386" s="36"/>
      <c r="M2386" s="36"/>
      <c r="N2386" s="36"/>
      <c r="O2386" s="36"/>
      <c r="P2386" s="36"/>
      <c r="Q2386" s="36"/>
      <c r="R2386" s="36"/>
      <c r="S2386" s="36"/>
      <c r="T2386" s="36"/>
      <c r="U2386" s="36"/>
      <c r="V2386" s="36"/>
      <c r="W2386" s="36"/>
      <c r="X2386" s="36"/>
    </row>
    <row r="2387" spans="1:24" x14ac:dyDescent="0.2">
      <c r="A2387" s="36"/>
      <c r="B2387" s="36"/>
      <c r="C2387" s="36"/>
      <c r="D2387" s="36"/>
      <c r="E2387" s="36"/>
      <c r="F2387" s="36"/>
      <c r="G2387" s="36"/>
      <c r="H2387" s="36"/>
      <c r="I2387" s="36"/>
      <c r="J2387" s="36"/>
      <c r="K2387" s="36"/>
      <c r="L2387" s="36"/>
      <c r="M2387" s="36"/>
      <c r="N2387" s="36"/>
      <c r="O2387" s="36"/>
      <c r="P2387" s="36"/>
      <c r="Q2387" s="36"/>
      <c r="R2387" s="36"/>
      <c r="S2387" s="36"/>
      <c r="T2387" s="36"/>
      <c r="U2387" s="36"/>
      <c r="V2387" s="36"/>
      <c r="W2387" s="36"/>
      <c r="X2387" s="36"/>
    </row>
    <row r="2388" spans="1:24" x14ac:dyDescent="0.2">
      <c r="A2388" s="36"/>
      <c r="B2388" s="36"/>
      <c r="C2388" s="36"/>
      <c r="D2388" s="36"/>
      <c r="E2388" s="36"/>
      <c r="F2388" s="36"/>
      <c r="G2388" s="36"/>
      <c r="H2388" s="36"/>
      <c r="I2388" s="36"/>
      <c r="J2388" s="36"/>
      <c r="K2388" s="36"/>
      <c r="L2388" s="36"/>
      <c r="M2388" s="36"/>
      <c r="N2388" s="36"/>
      <c r="O2388" s="36"/>
      <c r="P2388" s="36"/>
      <c r="Q2388" s="36"/>
      <c r="R2388" s="36"/>
      <c r="S2388" s="36"/>
      <c r="T2388" s="36"/>
      <c r="U2388" s="36"/>
      <c r="V2388" s="36"/>
      <c r="W2388" s="36"/>
      <c r="X2388" s="36"/>
    </row>
    <row r="2389" spans="1:24" x14ac:dyDescent="0.2">
      <c r="A2389" s="36"/>
      <c r="B2389" s="36"/>
      <c r="C2389" s="36"/>
      <c r="D2389" s="36"/>
      <c r="E2389" s="36"/>
      <c r="F2389" s="36"/>
      <c r="G2389" s="36"/>
      <c r="H2389" s="36"/>
      <c r="I2389" s="36"/>
      <c r="J2389" s="36"/>
      <c r="K2389" s="36"/>
      <c r="L2389" s="36"/>
      <c r="M2389" s="36"/>
      <c r="N2389" s="36"/>
      <c r="O2389" s="36"/>
      <c r="P2389" s="36"/>
      <c r="Q2389" s="36"/>
      <c r="R2389" s="36"/>
      <c r="S2389" s="36"/>
      <c r="T2389" s="36"/>
      <c r="U2389" s="36"/>
      <c r="V2389" s="36"/>
      <c r="W2389" s="36"/>
      <c r="X2389" s="36"/>
    </row>
    <row r="2390" spans="1:24" x14ac:dyDescent="0.2">
      <c r="A2390" s="36"/>
      <c r="B2390" s="36"/>
      <c r="C2390" s="36"/>
      <c r="D2390" s="36"/>
      <c r="E2390" s="36"/>
      <c r="F2390" s="36"/>
      <c r="G2390" s="36"/>
      <c r="H2390" s="36"/>
      <c r="I2390" s="36"/>
      <c r="J2390" s="36"/>
      <c r="K2390" s="36"/>
      <c r="L2390" s="36"/>
      <c r="M2390" s="36"/>
      <c r="N2390" s="36"/>
      <c r="O2390" s="36"/>
      <c r="P2390" s="36"/>
      <c r="Q2390" s="36"/>
      <c r="R2390" s="36"/>
      <c r="S2390" s="36"/>
      <c r="T2390" s="36"/>
      <c r="U2390" s="36"/>
      <c r="V2390" s="36"/>
      <c r="W2390" s="36"/>
      <c r="X2390" s="36"/>
    </row>
    <row r="2391" spans="1:24" x14ac:dyDescent="0.2">
      <c r="A2391" s="36"/>
      <c r="B2391" s="36"/>
      <c r="C2391" s="36"/>
      <c r="D2391" s="36"/>
      <c r="E2391" s="36"/>
      <c r="F2391" s="36"/>
      <c r="G2391" s="36"/>
      <c r="H2391" s="36"/>
      <c r="I2391" s="36"/>
      <c r="J2391" s="36"/>
      <c r="K2391" s="36"/>
      <c r="L2391" s="36"/>
      <c r="M2391" s="36"/>
      <c r="N2391" s="36"/>
      <c r="O2391" s="36"/>
      <c r="P2391" s="36"/>
      <c r="Q2391" s="36"/>
      <c r="R2391" s="36"/>
      <c r="S2391" s="36"/>
      <c r="T2391" s="36"/>
      <c r="U2391" s="36"/>
      <c r="V2391" s="36"/>
      <c r="W2391" s="36"/>
      <c r="X2391" s="36"/>
    </row>
    <row r="2392" spans="1:24" x14ac:dyDescent="0.2">
      <c r="A2392" s="36"/>
      <c r="B2392" s="36"/>
      <c r="C2392" s="36"/>
      <c r="D2392" s="36"/>
      <c r="E2392" s="36"/>
      <c r="F2392" s="36"/>
      <c r="G2392" s="36"/>
      <c r="H2392" s="36"/>
      <c r="I2392" s="36"/>
      <c r="J2392" s="36"/>
      <c r="K2392" s="36"/>
      <c r="L2392" s="36"/>
      <c r="M2392" s="36"/>
      <c r="N2392" s="36"/>
      <c r="O2392" s="36"/>
      <c r="P2392" s="36"/>
      <c r="Q2392" s="36"/>
      <c r="R2392" s="36"/>
      <c r="S2392" s="36"/>
      <c r="T2392" s="36"/>
      <c r="U2392" s="36"/>
      <c r="V2392" s="36"/>
      <c r="W2392" s="36"/>
      <c r="X2392" s="36"/>
    </row>
    <row r="2393" spans="1:24" x14ac:dyDescent="0.2">
      <c r="A2393" s="36"/>
      <c r="B2393" s="36"/>
      <c r="C2393" s="36"/>
      <c r="D2393" s="36"/>
      <c r="E2393" s="36"/>
      <c r="F2393" s="36"/>
      <c r="G2393" s="36"/>
      <c r="H2393" s="36"/>
      <c r="I2393" s="36"/>
      <c r="J2393" s="36"/>
      <c r="K2393" s="36"/>
      <c r="L2393" s="36"/>
      <c r="M2393" s="36"/>
      <c r="N2393" s="36"/>
      <c r="O2393" s="36"/>
      <c r="P2393" s="36"/>
      <c r="Q2393" s="36"/>
      <c r="R2393" s="36"/>
      <c r="S2393" s="36"/>
      <c r="T2393" s="36"/>
      <c r="U2393" s="36"/>
      <c r="V2393" s="36"/>
      <c r="W2393" s="36"/>
      <c r="X2393" s="36"/>
    </row>
    <row r="2394" spans="1:24" x14ac:dyDescent="0.2">
      <c r="A2394" s="36"/>
      <c r="B2394" s="36"/>
      <c r="C2394" s="36"/>
      <c r="D2394" s="36"/>
      <c r="E2394" s="36"/>
      <c r="F2394" s="36"/>
      <c r="G2394" s="36"/>
      <c r="H2394" s="36"/>
      <c r="I2394" s="36"/>
      <c r="J2394" s="36"/>
      <c r="K2394" s="36"/>
      <c r="L2394" s="36"/>
      <c r="M2394" s="36"/>
      <c r="N2394" s="36"/>
      <c r="O2394" s="36"/>
      <c r="P2394" s="36"/>
      <c r="Q2394" s="36"/>
      <c r="R2394" s="36"/>
      <c r="S2394" s="36"/>
      <c r="T2394" s="36"/>
      <c r="U2394" s="36"/>
      <c r="V2394" s="36"/>
      <c r="W2394" s="36"/>
      <c r="X2394" s="36"/>
    </row>
    <row r="2395" spans="1:24" x14ac:dyDescent="0.2">
      <c r="A2395" s="36"/>
      <c r="B2395" s="36"/>
      <c r="C2395" s="36"/>
      <c r="D2395" s="36"/>
      <c r="E2395" s="36"/>
      <c r="F2395" s="36"/>
      <c r="G2395" s="36"/>
      <c r="H2395" s="36"/>
      <c r="I2395" s="36"/>
      <c r="J2395" s="36"/>
      <c r="K2395" s="36"/>
      <c r="L2395" s="36"/>
      <c r="M2395" s="36"/>
      <c r="N2395" s="36"/>
      <c r="O2395" s="36"/>
      <c r="P2395" s="36"/>
      <c r="Q2395" s="36"/>
      <c r="R2395" s="36"/>
      <c r="S2395" s="36"/>
      <c r="T2395" s="36"/>
      <c r="U2395" s="36"/>
      <c r="V2395" s="36"/>
      <c r="W2395" s="36"/>
      <c r="X2395" s="36"/>
    </row>
    <row r="2396" spans="1:24" x14ac:dyDescent="0.2">
      <c r="A2396" s="36"/>
      <c r="B2396" s="36"/>
      <c r="C2396" s="36"/>
      <c r="D2396" s="36"/>
      <c r="E2396" s="36"/>
      <c r="F2396" s="36"/>
      <c r="G2396" s="36"/>
      <c r="H2396" s="36"/>
      <c r="I2396" s="36"/>
      <c r="J2396" s="36"/>
      <c r="K2396" s="36"/>
      <c r="L2396" s="36"/>
      <c r="M2396" s="36"/>
      <c r="N2396" s="36"/>
      <c r="O2396" s="36"/>
      <c r="P2396" s="36"/>
      <c r="Q2396" s="36"/>
      <c r="R2396" s="36"/>
      <c r="S2396" s="36"/>
      <c r="T2396" s="36"/>
      <c r="U2396" s="36"/>
      <c r="V2396" s="36"/>
      <c r="W2396" s="36"/>
      <c r="X2396" s="36"/>
    </row>
    <row r="2397" spans="1:24" x14ac:dyDescent="0.2">
      <c r="A2397" s="36"/>
      <c r="B2397" s="36"/>
      <c r="C2397" s="36"/>
      <c r="D2397" s="36"/>
      <c r="E2397" s="36"/>
      <c r="F2397" s="36"/>
      <c r="G2397" s="36"/>
      <c r="H2397" s="36"/>
      <c r="I2397" s="36"/>
      <c r="J2397" s="36"/>
      <c r="K2397" s="36"/>
      <c r="L2397" s="36"/>
      <c r="M2397" s="36"/>
      <c r="N2397" s="36"/>
      <c r="O2397" s="36"/>
      <c r="P2397" s="36"/>
      <c r="Q2397" s="36"/>
      <c r="R2397" s="36"/>
      <c r="S2397" s="36"/>
      <c r="T2397" s="36"/>
      <c r="U2397" s="36"/>
      <c r="V2397" s="36"/>
      <c r="W2397" s="36"/>
      <c r="X2397" s="36"/>
    </row>
    <row r="2398" spans="1:24" x14ac:dyDescent="0.2">
      <c r="A2398" s="36"/>
      <c r="B2398" s="36"/>
      <c r="C2398" s="36"/>
      <c r="D2398" s="36"/>
      <c r="E2398" s="36"/>
      <c r="F2398" s="36"/>
      <c r="G2398" s="36"/>
      <c r="H2398" s="36"/>
      <c r="I2398" s="36"/>
      <c r="J2398" s="36"/>
      <c r="K2398" s="36"/>
      <c r="L2398" s="36"/>
      <c r="M2398" s="36"/>
      <c r="N2398" s="36"/>
      <c r="O2398" s="36"/>
      <c r="P2398" s="36"/>
      <c r="Q2398" s="36"/>
      <c r="R2398" s="36"/>
      <c r="S2398" s="36"/>
      <c r="T2398" s="36"/>
      <c r="U2398" s="36"/>
      <c r="V2398" s="36"/>
      <c r="W2398" s="36"/>
      <c r="X2398" s="36"/>
    </row>
    <row r="2399" spans="1:24" x14ac:dyDescent="0.2">
      <c r="A2399" s="36"/>
      <c r="B2399" s="36"/>
      <c r="C2399" s="36"/>
      <c r="D2399" s="36"/>
      <c r="E2399" s="36"/>
      <c r="F2399" s="36"/>
      <c r="G2399" s="36"/>
      <c r="H2399" s="36"/>
      <c r="I2399" s="36"/>
      <c r="J2399" s="36"/>
      <c r="K2399" s="36"/>
      <c r="L2399" s="36"/>
      <c r="M2399" s="36"/>
      <c r="N2399" s="36"/>
      <c r="O2399" s="36"/>
      <c r="P2399" s="36"/>
      <c r="Q2399" s="36"/>
      <c r="R2399" s="36"/>
      <c r="S2399" s="36"/>
      <c r="T2399" s="36"/>
      <c r="U2399" s="36"/>
      <c r="V2399" s="36"/>
      <c r="W2399" s="36"/>
      <c r="X2399" s="36"/>
    </row>
    <row r="2400" spans="1:24" x14ac:dyDescent="0.2">
      <c r="A2400" s="36"/>
      <c r="B2400" s="36"/>
      <c r="C2400" s="36"/>
      <c r="D2400" s="36"/>
      <c r="E2400" s="36"/>
      <c r="F2400" s="36"/>
      <c r="G2400" s="36"/>
      <c r="H2400" s="36"/>
      <c r="I2400" s="36"/>
      <c r="J2400" s="36"/>
      <c r="K2400" s="36"/>
      <c r="L2400" s="36"/>
      <c r="M2400" s="36"/>
      <c r="N2400" s="36"/>
      <c r="O2400" s="36"/>
      <c r="P2400" s="36"/>
      <c r="Q2400" s="36"/>
      <c r="R2400" s="36"/>
      <c r="S2400" s="36"/>
      <c r="T2400" s="36"/>
      <c r="U2400" s="36"/>
      <c r="V2400" s="36"/>
      <c r="W2400" s="36"/>
      <c r="X2400" s="36"/>
    </row>
    <row r="2401" spans="1:24" x14ac:dyDescent="0.2">
      <c r="A2401" s="36"/>
      <c r="B2401" s="36"/>
      <c r="C2401" s="36"/>
      <c r="D2401" s="36"/>
      <c r="E2401" s="36"/>
      <c r="F2401" s="36"/>
      <c r="G2401" s="36"/>
      <c r="H2401" s="36"/>
      <c r="I2401" s="36"/>
      <c r="J2401" s="36"/>
      <c r="K2401" s="36"/>
      <c r="L2401" s="36"/>
      <c r="M2401" s="36"/>
      <c r="N2401" s="36"/>
      <c r="O2401" s="36"/>
      <c r="P2401" s="36"/>
      <c r="Q2401" s="36"/>
      <c r="R2401" s="36"/>
      <c r="S2401" s="36"/>
      <c r="T2401" s="36"/>
      <c r="U2401" s="36"/>
      <c r="V2401" s="36"/>
      <c r="W2401" s="36"/>
      <c r="X2401" s="36"/>
    </row>
    <row r="2402" spans="1:24" x14ac:dyDescent="0.2">
      <c r="A2402" s="36"/>
      <c r="B2402" s="36"/>
      <c r="C2402" s="36"/>
      <c r="D2402" s="36"/>
      <c r="E2402" s="36"/>
      <c r="F2402" s="36"/>
      <c r="G2402" s="36"/>
      <c r="H2402" s="36"/>
      <c r="I2402" s="36"/>
      <c r="J2402" s="36"/>
      <c r="K2402" s="36"/>
      <c r="L2402" s="36"/>
      <c r="M2402" s="36"/>
      <c r="N2402" s="36"/>
      <c r="O2402" s="36"/>
      <c r="P2402" s="36"/>
      <c r="Q2402" s="36"/>
      <c r="R2402" s="36"/>
      <c r="S2402" s="36"/>
      <c r="T2402" s="36"/>
      <c r="U2402" s="36"/>
      <c r="V2402" s="36"/>
      <c r="W2402" s="36"/>
      <c r="X2402" s="36"/>
    </row>
    <row r="2403" spans="1:24" x14ac:dyDescent="0.2">
      <c r="A2403" s="36"/>
      <c r="B2403" s="36"/>
      <c r="C2403" s="36"/>
      <c r="D2403" s="36"/>
      <c r="E2403" s="36"/>
      <c r="F2403" s="36"/>
      <c r="G2403" s="36"/>
      <c r="H2403" s="36"/>
      <c r="I2403" s="36"/>
      <c r="J2403" s="36"/>
      <c r="K2403" s="36"/>
      <c r="L2403" s="36"/>
      <c r="M2403" s="36"/>
      <c r="N2403" s="36"/>
      <c r="O2403" s="36"/>
      <c r="P2403" s="36"/>
      <c r="Q2403" s="36"/>
      <c r="R2403" s="36"/>
      <c r="S2403" s="36"/>
      <c r="T2403" s="36"/>
      <c r="U2403" s="36"/>
      <c r="V2403" s="36"/>
      <c r="W2403" s="36"/>
      <c r="X2403" s="36"/>
    </row>
    <row r="2404" spans="1:24" x14ac:dyDescent="0.2">
      <c r="A2404" s="36"/>
      <c r="B2404" s="36"/>
      <c r="C2404" s="36"/>
      <c r="D2404" s="36"/>
      <c r="E2404" s="36"/>
      <c r="F2404" s="36"/>
      <c r="G2404" s="36"/>
      <c r="H2404" s="36"/>
      <c r="I2404" s="36"/>
      <c r="J2404" s="36"/>
      <c r="K2404" s="36"/>
      <c r="L2404" s="36"/>
      <c r="M2404" s="36"/>
      <c r="N2404" s="36"/>
      <c r="O2404" s="36"/>
      <c r="P2404" s="36"/>
      <c r="Q2404" s="36"/>
      <c r="R2404" s="36"/>
      <c r="S2404" s="36"/>
      <c r="T2404" s="36"/>
      <c r="U2404" s="36"/>
      <c r="V2404" s="36"/>
      <c r="W2404" s="36"/>
      <c r="X2404" s="36"/>
    </row>
    <row r="2405" spans="1:24" x14ac:dyDescent="0.2">
      <c r="A2405" s="36"/>
      <c r="B2405" s="36"/>
      <c r="C2405" s="36"/>
      <c r="D2405" s="36"/>
      <c r="E2405" s="36"/>
      <c r="F2405" s="36"/>
      <c r="G2405" s="36"/>
      <c r="H2405" s="36"/>
      <c r="I2405" s="36"/>
      <c r="J2405" s="36"/>
      <c r="K2405" s="36"/>
      <c r="L2405" s="36"/>
      <c r="M2405" s="36"/>
      <c r="N2405" s="36"/>
      <c r="O2405" s="36"/>
      <c r="P2405" s="36"/>
      <c r="Q2405" s="36"/>
      <c r="R2405" s="36"/>
      <c r="S2405" s="36"/>
      <c r="T2405" s="36"/>
      <c r="U2405" s="36"/>
      <c r="V2405" s="36"/>
      <c r="W2405" s="36"/>
      <c r="X2405" s="36"/>
    </row>
    <row r="2406" spans="1:24" x14ac:dyDescent="0.2">
      <c r="A2406" s="36"/>
      <c r="B2406" s="36"/>
      <c r="C2406" s="36"/>
      <c r="D2406" s="36"/>
      <c r="E2406" s="36"/>
      <c r="F2406" s="36"/>
      <c r="G2406" s="36"/>
      <c r="H2406" s="36"/>
      <c r="I2406" s="36"/>
      <c r="J2406" s="36"/>
      <c r="K2406" s="36"/>
      <c r="L2406" s="36"/>
      <c r="M2406" s="36"/>
      <c r="N2406" s="36"/>
      <c r="O2406" s="36"/>
      <c r="P2406" s="36"/>
      <c r="Q2406" s="36"/>
      <c r="R2406" s="36"/>
      <c r="S2406" s="36"/>
      <c r="T2406" s="36"/>
      <c r="U2406" s="36"/>
      <c r="V2406" s="36"/>
      <c r="W2406" s="36"/>
      <c r="X2406" s="36"/>
    </row>
    <row r="2407" spans="1:24" x14ac:dyDescent="0.2">
      <c r="A2407" s="36"/>
      <c r="B2407" s="36"/>
      <c r="C2407" s="36"/>
      <c r="D2407" s="36"/>
      <c r="E2407" s="36"/>
      <c r="F2407" s="36"/>
      <c r="G2407" s="36"/>
      <c r="H2407" s="36"/>
      <c r="I2407" s="36"/>
      <c r="J2407" s="36"/>
      <c r="K2407" s="36"/>
      <c r="L2407" s="36"/>
      <c r="M2407" s="36"/>
      <c r="N2407" s="36"/>
      <c r="O2407" s="36"/>
      <c r="P2407" s="36"/>
      <c r="Q2407" s="36"/>
      <c r="R2407" s="36"/>
      <c r="S2407" s="36"/>
      <c r="T2407" s="36"/>
      <c r="U2407" s="36"/>
      <c r="V2407" s="36"/>
      <c r="W2407" s="36"/>
      <c r="X2407" s="36"/>
    </row>
    <row r="2408" spans="1:24" x14ac:dyDescent="0.2">
      <c r="A2408" s="36"/>
      <c r="B2408" s="36"/>
      <c r="C2408" s="36"/>
      <c r="D2408" s="36"/>
      <c r="E2408" s="36"/>
      <c r="F2408" s="36"/>
      <c r="G2408" s="36"/>
      <c r="H2408" s="36"/>
      <c r="I2408" s="36"/>
      <c r="J2408" s="36"/>
      <c r="K2408" s="36"/>
      <c r="L2408" s="36"/>
      <c r="M2408" s="36"/>
      <c r="N2408" s="36"/>
      <c r="O2408" s="36"/>
      <c r="P2408" s="36"/>
      <c r="Q2408" s="36"/>
      <c r="R2408" s="36"/>
      <c r="S2408" s="36"/>
      <c r="T2408" s="36"/>
      <c r="U2408" s="36"/>
      <c r="V2408" s="36"/>
      <c r="W2408" s="36"/>
      <c r="X2408" s="36"/>
    </row>
    <row r="2409" spans="1:24" x14ac:dyDescent="0.2">
      <c r="A2409" s="36"/>
      <c r="B2409" s="36"/>
      <c r="C2409" s="36"/>
      <c r="D2409" s="36"/>
      <c r="E2409" s="36"/>
      <c r="F2409" s="36"/>
      <c r="G2409" s="36"/>
      <c r="H2409" s="36"/>
      <c r="I2409" s="36"/>
      <c r="J2409" s="36"/>
      <c r="K2409" s="36"/>
      <c r="L2409" s="36"/>
      <c r="M2409" s="36"/>
      <c r="N2409" s="36"/>
      <c r="O2409" s="36"/>
      <c r="P2409" s="36"/>
      <c r="Q2409" s="36"/>
      <c r="R2409" s="36"/>
      <c r="S2409" s="36"/>
      <c r="T2409" s="36"/>
      <c r="U2409" s="36"/>
      <c r="V2409" s="36"/>
      <c r="W2409" s="36"/>
      <c r="X2409" s="36"/>
    </row>
    <row r="2410" spans="1:24" x14ac:dyDescent="0.2">
      <c r="A2410" s="36"/>
      <c r="B2410" s="36"/>
      <c r="C2410" s="36"/>
      <c r="D2410" s="36"/>
      <c r="E2410" s="36"/>
      <c r="F2410" s="36"/>
      <c r="G2410" s="36"/>
      <c r="H2410" s="36"/>
      <c r="I2410" s="36"/>
      <c r="J2410" s="36"/>
      <c r="K2410" s="36"/>
      <c r="L2410" s="36"/>
      <c r="M2410" s="36"/>
      <c r="N2410" s="36"/>
      <c r="O2410" s="36"/>
      <c r="P2410" s="36"/>
      <c r="Q2410" s="36"/>
      <c r="R2410" s="36"/>
      <c r="S2410" s="36"/>
      <c r="T2410" s="36"/>
      <c r="U2410" s="36"/>
      <c r="V2410" s="36"/>
      <c r="W2410" s="36"/>
      <c r="X2410" s="36"/>
    </row>
    <row r="2411" spans="1:24" x14ac:dyDescent="0.2">
      <c r="A2411" s="36"/>
      <c r="B2411" s="36"/>
      <c r="C2411" s="36"/>
      <c r="D2411" s="36"/>
      <c r="E2411" s="36"/>
      <c r="F2411" s="36"/>
      <c r="G2411" s="36"/>
      <c r="H2411" s="36"/>
      <c r="I2411" s="36"/>
      <c r="J2411" s="36"/>
      <c r="K2411" s="36"/>
      <c r="L2411" s="36"/>
      <c r="M2411" s="36"/>
      <c r="N2411" s="36"/>
      <c r="O2411" s="36"/>
      <c r="P2411" s="36"/>
      <c r="Q2411" s="36"/>
      <c r="R2411" s="36"/>
      <c r="S2411" s="36"/>
      <c r="T2411" s="36"/>
      <c r="U2411" s="36"/>
      <c r="V2411" s="36"/>
      <c r="W2411" s="36"/>
      <c r="X2411" s="36"/>
    </row>
    <row r="2412" spans="1:24" x14ac:dyDescent="0.2">
      <c r="A2412" s="36"/>
      <c r="B2412" s="36"/>
      <c r="C2412" s="36"/>
      <c r="D2412" s="36"/>
      <c r="E2412" s="36"/>
      <c r="F2412" s="36"/>
      <c r="G2412" s="36"/>
      <c r="H2412" s="36"/>
      <c r="I2412" s="36"/>
      <c r="J2412" s="36"/>
      <c r="K2412" s="36"/>
      <c r="L2412" s="36"/>
      <c r="M2412" s="36"/>
      <c r="N2412" s="36"/>
      <c r="O2412" s="36"/>
      <c r="P2412" s="36"/>
      <c r="Q2412" s="36"/>
      <c r="R2412" s="36"/>
      <c r="S2412" s="36"/>
      <c r="T2412" s="36"/>
      <c r="U2412" s="36"/>
      <c r="V2412" s="36"/>
      <c r="W2412" s="36"/>
      <c r="X2412" s="36"/>
    </row>
    <row r="2413" spans="1:24" x14ac:dyDescent="0.2">
      <c r="A2413" s="36"/>
      <c r="B2413" s="36"/>
      <c r="C2413" s="36"/>
      <c r="D2413" s="36"/>
      <c r="E2413" s="36"/>
      <c r="F2413" s="36"/>
      <c r="G2413" s="36"/>
      <c r="H2413" s="36"/>
      <c r="I2413" s="36"/>
      <c r="J2413" s="36"/>
      <c r="K2413" s="36"/>
      <c r="L2413" s="36"/>
      <c r="M2413" s="36"/>
      <c r="N2413" s="36"/>
      <c r="O2413" s="36"/>
      <c r="P2413" s="36"/>
      <c r="Q2413" s="36"/>
      <c r="R2413" s="36"/>
      <c r="S2413" s="36"/>
      <c r="T2413" s="36"/>
      <c r="U2413" s="36"/>
      <c r="V2413" s="36"/>
      <c r="W2413" s="36"/>
      <c r="X2413" s="36"/>
    </row>
    <row r="2414" spans="1:24" x14ac:dyDescent="0.2">
      <c r="A2414" s="36"/>
      <c r="B2414" s="36"/>
      <c r="C2414" s="36"/>
      <c r="D2414" s="36"/>
      <c r="E2414" s="36"/>
      <c r="F2414" s="36"/>
      <c r="G2414" s="36"/>
      <c r="H2414" s="36"/>
      <c r="I2414" s="36"/>
      <c r="J2414" s="36"/>
      <c r="K2414" s="36"/>
      <c r="L2414" s="36"/>
      <c r="M2414" s="36"/>
      <c r="N2414" s="36"/>
      <c r="O2414" s="36"/>
      <c r="P2414" s="36"/>
      <c r="Q2414" s="36"/>
      <c r="R2414" s="36"/>
      <c r="S2414" s="36"/>
      <c r="T2414" s="36"/>
      <c r="U2414" s="36"/>
      <c r="V2414" s="36"/>
      <c r="W2414" s="36"/>
      <c r="X2414" s="36"/>
    </row>
    <row r="2415" spans="1:24" x14ac:dyDescent="0.2">
      <c r="A2415" s="36"/>
      <c r="B2415" s="36"/>
      <c r="C2415" s="36"/>
      <c r="D2415" s="36"/>
      <c r="E2415" s="36"/>
      <c r="F2415" s="36"/>
      <c r="G2415" s="36"/>
      <c r="H2415" s="36"/>
      <c r="I2415" s="36"/>
      <c r="J2415" s="36"/>
      <c r="K2415" s="36"/>
      <c r="L2415" s="36"/>
      <c r="M2415" s="36"/>
      <c r="N2415" s="36"/>
      <c r="O2415" s="36"/>
      <c r="P2415" s="36"/>
      <c r="Q2415" s="36"/>
      <c r="R2415" s="36"/>
      <c r="S2415" s="36"/>
      <c r="T2415" s="36"/>
      <c r="U2415" s="36"/>
      <c r="V2415" s="36"/>
      <c r="W2415" s="36"/>
      <c r="X2415" s="36"/>
    </row>
    <row r="2416" spans="1:24" x14ac:dyDescent="0.2">
      <c r="A2416" s="36"/>
      <c r="B2416" s="36"/>
      <c r="C2416" s="36"/>
      <c r="D2416" s="36"/>
      <c r="E2416" s="36"/>
      <c r="F2416" s="36"/>
      <c r="G2416" s="36"/>
      <c r="H2416" s="36"/>
      <c r="I2416" s="36"/>
      <c r="J2416" s="36"/>
      <c r="K2416" s="36"/>
      <c r="L2416" s="36"/>
      <c r="M2416" s="36"/>
      <c r="N2416" s="36"/>
      <c r="O2416" s="36"/>
      <c r="P2416" s="36"/>
      <c r="Q2416" s="36"/>
      <c r="R2416" s="36"/>
      <c r="S2416" s="36"/>
      <c r="T2416" s="36"/>
      <c r="U2416" s="36"/>
      <c r="V2416" s="36"/>
      <c r="W2416" s="36"/>
      <c r="X2416" s="36"/>
    </row>
    <row r="2417" spans="1:24" x14ac:dyDescent="0.2">
      <c r="A2417" s="36"/>
      <c r="B2417" s="36"/>
      <c r="C2417" s="36"/>
      <c r="D2417" s="36"/>
      <c r="E2417" s="36"/>
      <c r="F2417" s="36"/>
      <c r="G2417" s="36"/>
      <c r="H2417" s="36"/>
      <c r="I2417" s="36"/>
      <c r="J2417" s="36"/>
      <c r="K2417" s="36"/>
      <c r="L2417" s="36"/>
      <c r="M2417" s="36"/>
      <c r="N2417" s="36"/>
      <c r="O2417" s="36"/>
      <c r="P2417" s="36"/>
      <c r="Q2417" s="36"/>
      <c r="R2417" s="36"/>
      <c r="S2417" s="36"/>
      <c r="T2417" s="36"/>
      <c r="U2417" s="36"/>
      <c r="V2417" s="36"/>
      <c r="W2417" s="36"/>
      <c r="X2417" s="36"/>
    </row>
    <row r="2418" spans="1:24" x14ac:dyDescent="0.2">
      <c r="A2418" s="36"/>
      <c r="B2418" s="36"/>
      <c r="C2418" s="36"/>
      <c r="D2418" s="36"/>
      <c r="E2418" s="36"/>
      <c r="F2418" s="36"/>
      <c r="G2418" s="36"/>
      <c r="H2418" s="36"/>
      <c r="I2418" s="36"/>
      <c r="J2418" s="36"/>
      <c r="K2418" s="36"/>
      <c r="L2418" s="36"/>
      <c r="M2418" s="36"/>
      <c r="N2418" s="36"/>
      <c r="O2418" s="36"/>
      <c r="P2418" s="36"/>
      <c r="Q2418" s="36"/>
      <c r="R2418" s="36"/>
      <c r="S2418" s="36"/>
      <c r="T2418" s="36"/>
      <c r="U2418" s="36"/>
      <c r="V2418" s="36"/>
      <c r="W2418" s="36"/>
      <c r="X2418" s="36"/>
    </row>
    <row r="2419" spans="1:24" x14ac:dyDescent="0.2">
      <c r="A2419" s="36"/>
      <c r="B2419" s="36"/>
      <c r="C2419" s="36"/>
      <c r="D2419" s="36"/>
      <c r="E2419" s="36"/>
      <c r="F2419" s="36"/>
      <c r="G2419" s="36"/>
      <c r="H2419" s="36"/>
      <c r="I2419" s="36"/>
      <c r="J2419" s="36"/>
      <c r="K2419" s="36"/>
      <c r="L2419" s="36"/>
      <c r="M2419" s="36"/>
      <c r="N2419" s="36"/>
      <c r="O2419" s="36"/>
      <c r="P2419" s="36"/>
      <c r="Q2419" s="36"/>
      <c r="R2419" s="36"/>
      <c r="S2419" s="36"/>
      <c r="T2419" s="36"/>
      <c r="U2419" s="36"/>
      <c r="V2419" s="36"/>
      <c r="W2419" s="36"/>
      <c r="X2419" s="36"/>
    </row>
    <row r="2420" spans="1:24" x14ac:dyDescent="0.2">
      <c r="A2420" s="36"/>
      <c r="B2420" s="36"/>
      <c r="C2420" s="36"/>
      <c r="D2420" s="36"/>
      <c r="E2420" s="36"/>
      <c r="F2420" s="36"/>
      <c r="G2420" s="36"/>
      <c r="H2420" s="36"/>
      <c r="I2420" s="36"/>
      <c r="J2420" s="36"/>
      <c r="K2420" s="36"/>
      <c r="L2420" s="36"/>
      <c r="M2420" s="36"/>
      <c r="N2420" s="36"/>
      <c r="O2420" s="36"/>
      <c r="P2420" s="36"/>
      <c r="Q2420" s="36"/>
      <c r="R2420" s="36"/>
      <c r="S2420" s="36"/>
      <c r="T2420" s="36"/>
      <c r="U2420" s="36"/>
      <c r="V2420" s="36"/>
      <c r="W2420" s="36"/>
      <c r="X2420" s="36"/>
    </row>
    <row r="2421" spans="1:24" x14ac:dyDescent="0.2">
      <c r="A2421" s="36"/>
      <c r="B2421" s="36"/>
      <c r="C2421" s="36"/>
      <c r="D2421" s="36"/>
      <c r="E2421" s="36"/>
      <c r="F2421" s="36"/>
      <c r="G2421" s="36"/>
      <c r="H2421" s="36"/>
      <c r="I2421" s="36"/>
      <c r="J2421" s="36"/>
      <c r="K2421" s="36"/>
      <c r="L2421" s="36"/>
      <c r="M2421" s="36"/>
      <c r="N2421" s="36"/>
      <c r="O2421" s="36"/>
      <c r="P2421" s="36"/>
      <c r="Q2421" s="36"/>
      <c r="R2421" s="36"/>
      <c r="S2421" s="36"/>
      <c r="T2421" s="36"/>
      <c r="U2421" s="36"/>
      <c r="V2421" s="36"/>
      <c r="W2421" s="36"/>
      <c r="X2421" s="36"/>
    </row>
    <row r="2422" spans="1:24" x14ac:dyDescent="0.2">
      <c r="A2422" s="36"/>
      <c r="B2422" s="36"/>
      <c r="C2422" s="36"/>
      <c r="D2422" s="36"/>
      <c r="E2422" s="36"/>
      <c r="F2422" s="36"/>
      <c r="G2422" s="36"/>
      <c r="H2422" s="36"/>
      <c r="I2422" s="36"/>
      <c r="J2422" s="36"/>
      <c r="K2422" s="36"/>
      <c r="L2422" s="36"/>
      <c r="M2422" s="36"/>
      <c r="N2422" s="36"/>
      <c r="O2422" s="36"/>
      <c r="P2422" s="36"/>
      <c r="Q2422" s="36"/>
      <c r="R2422" s="36"/>
      <c r="S2422" s="36"/>
      <c r="T2422" s="36"/>
      <c r="U2422" s="36"/>
      <c r="V2422" s="36"/>
      <c r="W2422" s="36"/>
      <c r="X2422" s="36"/>
    </row>
    <row r="2423" spans="1:24" x14ac:dyDescent="0.2">
      <c r="A2423" s="36"/>
      <c r="B2423" s="36"/>
      <c r="C2423" s="36"/>
      <c r="D2423" s="36"/>
      <c r="E2423" s="36"/>
      <c r="F2423" s="36"/>
      <c r="G2423" s="36"/>
      <c r="H2423" s="36"/>
      <c r="I2423" s="36"/>
      <c r="J2423" s="36"/>
      <c r="K2423" s="36"/>
      <c r="L2423" s="36"/>
      <c r="M2423" s="36"/>
      <c r="N2423" s="36"/>
      <c r="O2423" s="36"/>
      <c r="P2423" s="36"/>
      <c r="Q2423" s="36"/>
      <c r="R2423" s="36"/>
      <c r="S2423" s="36"/>
      <c r="T2423" s="36"/>
      <c r="U2423" s="36"/>
      <c r="V2423" s="36"/>
      <c r="W2423" s="36"/>
      <c r="X2423" s="36"/>
    </row>
    <row r="2424" spans="1:24" x14ac:dyDescent="0.2">
      <c r="A2424" s="36"/>
      <c r="B2424" s="36"/>
      <c r="C2424" s="36"/>
      <c r="D2424" s="36"/>
      <c r="E2424" s="36"/>
      <c r="F2424" s="36"/>
      <c r="G2424" s="36"/>
      <c r="H2424" s="36"/>
      <c r="I2424" s="36"/>
      <c r="J2424" s="36"/>
      <c r="K2424" s="36"/>
      <c r="L2424" s="36"/>
      <c r="M2424" s="36"/>
      <c r="N2424" s="36"/>
      <c r="O2424" s="36"/>
      <c r="P2424" s="36"/>
      <c r="Q2424" s="36"/>
      <c r="R2424" s="36"/>
      <c r="S2424" s="36"/>
      <c r="T2424" s="36"/>
      <c r="U2424" s="36"/>
      <c r="V2424" s="36"/>
      <c r="W2424" s="36"/>
      <c r="X2424" s="36"/>
    </row>
    <row r="2425" spans="1:24" x14ac:dyDescent="0.2">
      <c r="A2425" s="36"/>
      <c r="B2425" s="36"/>
      <c r="C2425" s="36"/>
      <c r="D2425" s="36"/>
      <c r="E2425" s="36"/>
      <c r="F2425" s="36"/>
      <c r="G2425" s="36"/>
      <c r="H2425" s="36"/>
      <c r="I2425" s="36"/>
      <c r="J2425" s="36"/>
      <c r="K2425" s="36"/>
      <c r="L2425" s="36"/>
      <c r="M2425" s="36"/>
      <c r="N2425" s="36"/>
      <c r="O2425" s="36"/>
      <c r="P2425" s="36"/>
      <c r="Q2425" s="36"/>
      <c r="R2425" s="36"/>
      <c r="S2425" s="36"/>
      <c r="T2425" s="36"/>
      <c r="U2425" s="36"/>
      <c r="V2425" s="36"/>
      <c r="W2425" s="36"/>
      <c r="X2425" s="36"/>
    </row>
    <row r="2426" spans="1:24" x14ac:dyDescent="0.2">
      <c r="A2426" s="36"/>
      <c r="B2426" s="36"/>
      <c r="C2426" s="36"/>
      <c r="D2426" s="36"/>
      <c r="E2426" s="36"/>
      <c r="F2426" s="36"/>
      <c r="G2426" s="36"/>
      <c r="H2426" s="36"/>
      <c r="I2426" s="36"/>
      <c r="J2426" s="36"/>
      <c r="K2426" s="36"/>
      <c r="L2426" s="36"/>
      <c r="M2426" s="36"/>
      <c r="N2426" s="36"/>
      <c r="O2426" s="36"/>
      <c r="P2426" s="36"/>
      <c r="Q2426" s="36"/>
      <c r="R2426" s="36"/>
      <c r="S2426" s="36"/>
      <c r="T2426" s="36"/>
      <c r="U2426" s="36"/>
      <c r="V2426" s="36"/>
      <c r="W2426" s="36"/>
      <c r="X2426" s="36"/>
    </row>
    <row r="2427" spans="1:24" x14ac:dyDescent="0.2">
      <c r="A2427" s="36"/>
      <c r="B2427" s="36"/>
      <c r="C2427" s="36"/>
      <c r="D2427" s="36"/>
      <c r="E2427" s="36"/>
      <c r="F2427" s="36"/>
      <c r="G2427" s="36"/>
      <c r="H2427" s="36"/>
      <c r="I2427" s="36"/>
      <c r="J2427" s="36"/>
      <c r="K2427" s="36"/>
      <c r="L2427" s="36"/>
      <c r="M2427" s="36"/>
      <c r="N2427" s="36"/>
      <c r="O2427" s="36"/>
      <c r="P2427" s="36"/>
      <c r="Q2427" s="36"/>
      <c r="R2427" s="36"/>
      <c r="S2427" s="36"/>
      <c r="T2427" s="36"/>
      <c r="U2427" s="36"/>
      <c r="V2427" s="36"/>
      <c r="W2427" s="36"/>
      <c r="X2427" s="36"/>
    </row>
    <row r="2428" spans="1:24" x14ac:dyDescent="0.2">
      <c r="A2428" s="36"/>
      <c r="B2428" s="36"/>
      <c r="C2428" s="36"/>
      <c r="D2428" s="36"/>
      <c r="E2428" s="36"/>
      <c r="F2428" s="36"/>
      <c r="G2428" s="36"/>
      <c r="H2428" s="36"/>
      <c r="I2428" s="36"/>
      <c r="J2428" s="36"/>
      <c r="K2428" s="36"/>
      <c r="L2428" s="36"/>
      <c r="M2428" s="36"/>
      <c r="N2428" s="36"/>
      <c r="O2428" s="36"/>
      <c r="P2428" s="36"/>
      <c r="Q2428" s="36"/>
      <c r="R2428" s="36"/>
      <c r="S2428" s="36"/>
      <c r="T2428" s="36"/>
      <c r="U2428" s="36"/>
      <c r="V2428" s="36"/>
      <c r="W2428" s="36"/>
      <c r="X2428" s="36"/>
    </row>
    <row r="2429" spans="1:24" x14ac:dyDescent="0.2">
      <c r="A2429" s="36"/>
      <c r="B2429" s="36"/>
      <c r="C2429" s="36"/>
      <c r="D2429" s="36"/>
      <c r="E2429" s="36"/>
      <c r="F2429" s="36"/>
      <c r="G2429" s="36"/>
      <c r="H2429" s="36"/>
      <c r="I2429" s="36"/>
      <c r="J2429" s="36"/>
      <c r="K2429" s="36"/>
      <c r="L2429" s="36"/>
      <c r="M2429" s="36"/>
      <c r="N2429" s="36"/>
      <c r="O2429" s="36"/>
      <c r="P2429" s="36"/>
      <c r="Q2429" s="36"/>
      <c r="R2429" s="36"/>
      <c r="S2429" s="36"/>
      <c r="T2429" s="36"/>
      <c r="U2429" s="36"/>
      <c r="V2429" s="36"/>
      <c r="W2429" s="36"/>
      <c r="X2429" s="36"/>
    </row>
    <row r="2430" spans="1:24" x14ac:dyDescent="0.2">
      <c r="A2430" s="36"/>
      <c r="B2430" s="36"/>
      <c r="C2430" s="36"/>
      <c r="D2430" s="36"/>
      <c r="E2430" s="36"/>
      <c r="F2430" s="36"/>
      <c r="G2430" s="36"/>
      <c r="H2430" s="36"/>
      <c r="I2430" s="36"/>
      <c r="J2430" s="36"/>
      <c r="K2430" s="36"/>
      <c r="L2430" s="36"/>
      <c r="M2430" s="36"/>
      <c r="N2430" s="36"/>
      <c r="O2430" s="36"/>
      <c r="P2430" s="36"/>
      <c r="Q2430" s="36"/>
      <c r="R2430" s="36"/>
      <c r="S2430" s="36"/>
      <c r="T2430" s="36"/>
      <c r="U2430" s="36"/>
      <c r="V2430" s="36"/>
      <c r="W2430" s="36"/>
      <c r="X2430" s="36"/>
    </row>
    <row r="2431" spans="1:24" x14ac:dyDescent="0.2">
      <c r="A2431" s="36"/>
      <c r="B2431" s="36"/>
      <c r="C2431" s="36"/>
      <c r="D2431" s="36"/>
      <c r="E2431" s="36"/>
      <c r="F2431" s="36"/>
      <c r="G2431" s="36"/>
      <c r="H2431" s="36"/>
      <c r="I2431" s="36"/>
      <c r="J2431" s="36"/>
      <c r="K2431" s="36"/>
      <c r="L2431" s="36"/>
      <c r="M2431" s="36"/>
      <c r="N2431" s="36"/>
      <c r="O2431" s="36"/>
      <c r="P2431" s="36"/>
      <c r="Q2431" s="36"/>
      <c r="R2431" s="36"/>
      <c r="S2431" s="36"/>
      <c r="T2431" s="36"/>
      <c r="U2431" s="36"/>
      <c r="V2431" s="36"/>
      <c r="W2431" s="36"/>
      <c r="X2431" s="36"/>
    </row>
    <row r="2432" spans="1:24" x14ac:dyDescent="0.2">
      <c r="A2432" s="36"/>
      <c r="B2432" s="36"/>
      <c r="C2432" s="36"/>
      <c r="D2432" s="36"/>
      <c r="E2432" s="36"/>
      <c r="F2432" s="36"/>
      <c r="G2432" s="36"/>
      <c r="H2432" s="36"/>
      <c r="I2432" s="36"/>
      <c r="J2432" s="36"/>
      <c r="K2432" s="36"/>
      <c r="L2432" s="36"/>
      <c r="M2432" s="36"/>
      <c r="N2432" s="36"/>
      <c r="O2432" s="36"/>
      <c r="P2432" s="36"/>
      <c r="Q2432" s="36"/>
      <c r="R2432" s="36"/>
      <c r="S2432" s="36"/>
      <c r="T2432" s="36"/>
      <c r="U2432" s="36"/>
      <c r="V2432" s="36"/>
      <c r="W2432" s="36"/>
      <c r="X2432" s="36"/>
    </row>
    <row r="2433" spans="1:24" x14ac:dyDescent="0.2">
      <c r="A2433" s="36"/>
      <c r="B2433" s="36"/>
      <c r="C2433" s="36"/>
      <c r="D2433" s="36"/>
      <c r="E2433" s="36"/>
      <c r="F2433" s="36"/>
      <c r="G2433" s="36"/>
      <c r="H2433" s="36"/>
      <c r="I2433" s="36"/>
      <c r="J2433" s="36"/>
      <c r="K2433" s="36"/>
      <c r="L2433" s="36"/>
      <c r="M2433" s="36"/>
      <c r="N2433" s="36"/>
      <c r="O2433" s="36"/>
      <c r="P2433" s="36"/>
      <c r="Q2433" s="36"/>
      <c r="R2433" s="36"/>
      <c r="S2433" s="36"/>
      <c r="T2433" s="36"/>
      <c r="U2433" s="36"/>
      <c r="V2433" s="36"/>
      <c r="W2433" s="36"/>
      <c r="X2433" s="36"/>
    </row>
    <row r="2434" spans="1:24" x14ac:dyDescent="0.2">
      <c r="A2434" s="36"/>
      <c r="B2434" s="36"/>
      <c r="C2434" s="36"/>
      <c r="D2434" s="36"/>
      <c r="E2434" s="36"/>
      <c r="F2434" s="36"/>
      <c r="G2434" s="36"/>
      <c r="H2434" s="36"/>
      <c r="I2434" s="36"/>
      <c r="J2434" s="36"/>
      <c r="K2434" s="36"/>
      <c r="L2434" s="36"/>
      <c r="M2434" s="36"/>
      <c r="N2434" s="36"/>
      <c r="O2434" s="36"/>
      <c r="P2434" s="36"/>
      <c r="Q2434" s="36"/>
      <c r="R2434" s="36"/>
      <c r="S2434" s="36"/>
      <c r="T2434" s="36"/>
      <c r="U2434" s="36"/>
      <c r="V2434" s="36"/>
      <c r="W2434" s="36"/>
      <c r="X2434" s="36"/>
    </row>
    <row r="2435" spans="1:24" x14ac:dyDescent="0.2">
      <c r="A2435" s="36"/>
      <c r="B2435" s="36"/>
      <c r="C2435" s="36"/>
      <c r="D2435" s="36"/>
      <c r="E2435" s="36"/>
      <c r="F2435" s="36"/>
      <c r="G2435" s="36"/>
      <c r="H2435" s="36"/>
      <c r="I2435" s="36"/>
      <c r="J2435" s="36"/>
      <c r="K2435" s="36"/>
      <c r="L2435" s="36"/>
      <c r="M2435" s="36"/>
      <c r="N2435" s="36"/>
      <c r="O2435" s="36"/>
      <c r="P2435" s="36"/>
      <c r="Q2435" s="36"/>
      <c r="R2435" s="36"/>
      <c r="S2435" s="36"/>
      <c r="T2435" s="36"/>
      <c r="U2435" s="36"/>
      <c r="V2435" s="36"/>
      <c r="W2435" s="36"/>
      <c r="X2435" s="36"/>
    </row>
    <row r="2436" spans="1:24" x14ac:dyDescent="0.2">
      <c r="A2436" s="36"/>
      <c r="B2436" s="36"/>
      <c r="C2436" s="36"/>
      <c r="D2436" s="36"/>
      <c r="E2436" s="36"/>
      <c r="F2436" s="36"/>
      <c r="G2436" s="36"/>
      <c r="H2436" s="36"/>
      <c r="I2436" s="36"/>
      <c r="J2436" s="36"/>
      <c r="K2436" s="36"/>
      <c r="L2436" s="36"/>
      <c r="M2436" s="36"/>
      <c r="N2436" s="36"/>
      <c r="O2436" s="36"/>
      <c r="P2436" s="36"/>
      <c r="Q2436" s="36"/>
      <c r="R2436" s="36"/>
      <c r="S2436" s="36"/>
      <c r="T2436" s="36"/>
      <c r="U2436" s="36"/>
      <c r="V2436" s="36"/>
      <c r="W2436" s="36"/>
      <c r="X2436" s="36"/>
    </row>
    <row r="2437" spans="1:24" x14ac:dyDescent="0.2">
      <c r="A2437" s="36"/>
      <c r="B2437" s="36"/>
      <c r="C2437" s="36"/>
      <c r="D2437" s="36"/>
      <c r="E2437" s="36"/>
      <c r="F2437" s="36"/>
      <c r="G2437" s="36"/>
      <c r="H2437" s="36"/>
      <c r="I2437" s="36"/>
      <c r="J2437" s="36"/>
      <c r="K2437" s="36"/>
      <c r="L2437" s="36"/>
      <c r="M2437" s="36"/>
      <c r="N2437" s="36"/>
      <c r="O2437" s="36"/>
      <c r="P2437" s="36"/>
      <c r="Q2437" s="36"/>
      <c r="R2437" s="36"/>
      <c r="S2437" s="36"/>
      <c r="T2437" s="36"/>
      <c r="U2437" s="36"/>
      <c r="V2437" s="36"/>
      <c r="W2437" s="36"/>
      <c r="X2437" s="36"/>
    </row>
    <row r="2438" spans="1:24" x14ac:dyDescent="0.2">
      <c r="A2438" s="36"/>
      <c r="B2438" s="36"/>
      <c r="C2438" s="36"/>
      <c r="D2438" s="36"/>
      <c r="E2438" s="36"/>
      <c r="F2438" s="36"/>
      <c r="G2438" s="36"/>
      <c r="H2438" s="36"/>
      <c r="I2438" s="36"/>
      <c r="J2438" s="36"/>
      <c r="K2438" s="36"/>
      <c r="L2438" s="36"/>
      <c r="M2438" s="36"/>
      <c r="N2438" s="36"/>
      <c r="O2438" s="36"/>
      <c r="P2438" s="36"/>
      <c r="Q2438" s="36"/>
      <c r="R2438" s="36"/>
      <c r="S2438" s="36"/>
      <c r="T2438" s="36"/>
      <c r="U2438" s="36"/>
      <c r="V2438" s="36"/>
      <c r="W2438" s="36"/>
      <c r="X2438" s="36"/>
    </row>
    <row r="2439" spans="1:24" x14ac:dyDescent="0.2">
      <c r="A2439" s="36"/>
      <c r="B2439" s="36"/>
      <c r="C2439" s="36"/>
      <c r="D2439" s="36"/>
      <c r="E2439" s="36"/>
      <c r="F2439" s="36"/>
      <c r="G2439" s="36"/>
      <c r="H2439" s="36"/>
      <c r="I2439" s="36"/>
      <c r="J2439" s="36"/>
      <c r="K2439" s="36"/>
      <c r="L2439" s="36"/>
      <c r="M2439" s="36"/>
      <c r="N2439" s="36"/>
      <c r="O2439" s="36"/>
      <c r="P2439" s="36"/>
      <c r="Q2439" s="36"/>
      <c r="R2439" s="36"/>
      <c r="S2439" s="36"/>
      <c r="T2439" s="36"/>
      <c r="U2439" s="36"/>
      <c r="V2439" s="36"/>
      <c r="W2439" s="36"/>
      <c r="X2439" s="36"/>
    </row>
    <row r="2440" spans="1:24" x14ac:dyDescent="0.2">
      <c r="A2440" s="36"/>
      <c r="B2440" s="36"/>
      <c r="C2440" s="36"/>
      <c r="D2440" s="36"/>
      <c r="E2440" s="36"/>
      <c r="F2440" s="36"/>
      <c r="G2440" s="36"/>
      <c r="H2440" s="36"/>
      <c r="I2440" s="36"/>
      <c r="J2440" s="36"/>
      <c r="K2440" s="36"/>
      <c r="L2440" s="36"/>
      <c r="M2440" s="36"/>
      <c r="N2440" s="36"/>
      <c r="O2440" s="36"/>
      <c r="P2440" s="36"/>
      <c r="Q2440" s="36"/>
      <c r="R2440" s="36"/>
      <c r="S2440" s="36"/>
      <c r="T2440" s="36"/>
      <c r="U2440" s="36"/>
      <c r="V2440" s="36"/>
      <c r="W2440" s="36"/>
      <c r="X2440" s="36"/>
    </row>
    <row r="2441" spans="1:24" x14ac:dyDescent="0.2">
      <c r="A2441" s="36"/>
      <c r="B2441" s="36"/>
      <c r="C2441" s="36"/>
      <c r="D2441" s="36"/>
      <c r="E2441" s="36"/>
      <c r="F2441" s="36"/>
      <c r="G2441" s="36"/>
      <c r="H2441" s="36"/>
      <c r="I2441" s="36"/>
      <c r="J2441" s="36"/>
      <c r="K2441" s="36"/>
      <c r="L2441" s="36"/>
      <c r="M2441" s="36"/>
      <c r="N2441" s="36"/>
      <c r="O2441" s="36"/>
      <c r="P2441" s="36"/>
      <c r="Q2441" s="36"/>
      <c r="R2441" s="36"/>
      <c r="S2441" s="36"/>
      <c r="T2441" s="36"/>
      <c r="U2441" s="36"/>
      <c r="V2441" s="36"/>
      <c r="W2441" s="36"/>
      <c r="X2441" s="36"/>
    </row>
    <row r="2442" spans="1:24" x14ac:dyDescent="0.2">
      <c r="A2442" s="36"/>
      <c r="B2442" s="36"/>
      <c r="C2442" s="36"/>
      <c r="D2442" s="36"/>
      <c r="E2442" s="36"/>
      <c r="F2442" s="36"/>
      <c r="G2442" s="36"/>
      <c r="H2442" s="36"/>
      <c r="I2442" s="36"/>
      <c r="J2442" s="36"/>
      <c r="K2442" s="36"/>
      <c r="L2442" s="36"/>
      <c r="M2442" s="36"/>
      <c r="N2442" s="36"/>
      <c r="O2442" s="36"/>
      <c r="P2442" s="36"/>
      <c r="Q2442" s="36"/>
      <c r="R2442" s="36"/>
      <c r="S2442" s="36"/>
      <c r="T2442" s="36"/>
      <c r="U2442" s="36"/>
      <c r="V2442" s="36"/>
      <c r="W2442" s="36"/>
      <c r="X2442" s="36"/>
    </row>
    <row r="2443" spans="1:24" x14ac:dyDescent="0.2">
      <c r="A2443" s="36"/>
      <c r="B2443" s="36"/>
      <c r="C2443" s="36"/>
      <c r="D2443" s="36"/>
      <c r="E2443" s="36"/>
      <c r="F2443" s="36"/>
      <c r="G2443" s="36"/>
      <c r="H2443" s="36"/>
      <c r="I2443" s="36"/>
      <c r="J2443" s="36"/>
      <c r="K2443" s="36"/>
      <c r="L2443" s="36"/>
      <c r="M2443" s="36"/>
      <c r="N2443" s="36"/>
      <c r="O2443" s="36"/>
      <c r="P2443" s="36"/>
      <c r="Q2443" s="36"/>
      <c r="R2443" s="36"/>
      <c r="S2443" s="36"/>
      <c r="T2443" s="36"/>
      <c r="U2443" s="36"/>
      <c r="V2443" s="36"/>
      <c r="W2443" s="36"/>
      <c r="X2443" s="36"/>
    </row>
    <row r="2444" spans="1:24" x14ac:dyDescent="0.2">
      <c r="A2444" s="36"/>
      <c r="B2444" s="36"/>
      <c r="C2444" s="36"/>
      <c r="D2444" s="36"/>
      <c r="E2444" s="36"/>
      <c r="F2444" s="36"/>
      <c r="G2444" s="36"/>
      <c r="H2444" s="36"/>
      <c r="I2444" s="36"/>
      <c r="J2444" s="36"/>
      <c r="K2444" s="36"/>
      <c r="L2444" s="36"/>
      <c r="M2444" s="36"/>
      <c r="N2444" s="36"/>
      <c r="O2444" s="36"/>
      <c r="P2444" s="36"/>
      <c r="Q2444" s="36"/>
      <c r="R2444" s="36"/>
      <c r="S2444" s="36"/>
      <c r="T2444" s="36"/>
      <c r="U2444" s="36"/>
      <c r="V2444" s="36"/>
      <c r="W2444" s="36"/>
      <c r="X2444" s="36"/>
    </row>
    <row r="2445" spans="1:24" x14ac:dyDescent="0.2">
      <c r="A2445" s="36"/>
      <c r="B2445" s="36"/>
      <c r="C2445" s="36"/>
      <c r="D2445" s="36"/>
      <c r="E2445" s="36"/>
      <c r="F2445" s="36"/>
      <c r="G2445" s="36"/>
      <c r="H2445" s="36"/>
      <c r="I2445" s="36"/>
      <c r="J2445" s="36"/>
      <c r="K2445" s="36"/>
      <c r="L2445" s="36"/>
      <c r="M2445" s="36"/>
      <c r="N2445" s="36"/>
      <c r="O2445" s="36"/>
      <c r="P2445" s="36"/>
      <c r="Q2445" s="36"/>
      <c r="R2445" s="36"/>
      <c r="S2445" s="36"/>
      <c r="T2445" s="36"/>
      <c r="U2445" s="36"/>
      <c r="V2445" s="36"/>
      <c r="W2445" s="36"/>
      <c r="X2445" s="36"/>
    </row>
    <row r="2446" spans="1:24" x14ac:dyDescent="0.2">
      <c r="A2446" s="36"/>
      <c r="B2446" s="36"/>
      <c r="C2446" s="36"/>
      <c r="D2446" s="36"/>
      <c r="E2446" s="36"/>
      <c r="F2446" s="36"/>
      <c r="G2446" s="36"/>
      <c r="H2446" s="36"/>
      <c r="I2446" s="36"/>
      <c r="J2446" s="36"/>
      <c r="K2446" s="36"/>
      <c r="L2446" s="36"/>
      <c r="M2446" s="36"/>
      <c r="N2446" s="36"/>
      <c r="O2446" s="36"/>
      <c r="P2446" s="36"/>
      <c r="Q2446" s="36"/>
      <c r="R2446" s="36"/>
      <c r="S2446" s="36"/>
      <c r="T2446" s="36"/>
      <c r="U2446" s="36"/>
      <c r="V2446" s="36"/>
      <c r="W2446" s="36"/>
      <c r="X2446" s="36"/>
    </row>
    <row r="2447" spans="1:24" x14ac:dyDescent="0.2">
      <c r="A2447" s="36"/>
      <c r="B2447" s="36"/>
      <c r="C2447" s="36"/>
      <c r="D2447" s="36"/>
      <c r="E2447" s="36"/>
      <c r="F2447" s="36"/>
      <c r="G2447" s="36"/>
      <c r="H2447" s="36"/>
      <c r="I2447" s="36"/>
      <c r="J2447" s="36"/>
      <c r="K2447" s="36"/>
      <c r="L2447" s="36"/>
      <c r="M2447" s="36"/>
      <c r="N2447" s="36"/>
      <c r="O2447" s="36"/>
      <c r="P2447" s="36"/>
      <c r="Q2447" s="36"/>
      <c r="R2447" s="36"/>
      <c r="S2447" s="36"/>
      <c r="T2447" s="36"/>
      <c r="U2447" s="36"/>
      <c r="V2447" s="36"/>
      <c r="W2447" s="36"/>
      <c r="X2447" s="36"/>
    </row>
    <row r="2448" spans="1:24" x14ac:dyDescent="0.2">
      <c r="A2448" s="36"/>
      <c r="B2448" s="36"/>
      <c r="C2448" s="36"/>
      <c r="D2448" s="36"/>
      <c r="E2448" s="36"/>
      <c r="F2448" s="36"/>
      <c r="G2448" s="36"/>
      <c r="H2448" s="36"/>
      <c r="I2448" s="36"/>
      <c r="J2448" s="36"/>
      <c r="K2448" s="36"/>
      <c r="L2448" s="36"/>
      <c r="M2448" s="36"/>
      <c r="N2448" s="36"/>
      <c r="O2448" s="36"/>
      <c r="P2448" s="36"/>
      <c r="Q2448" s="36"/>
      <c r="R2448" s="36"/>
      <c r="S2448" s="36"/>
      <c r="T2448" s="36"/>
      <c r="U2448" s="36"/>
      <c r="V2448" s="36"/>
      <c r="W2448" s="36"/>
      <c r="X2448" s="36"/>
    </row>
    <row r="2449" spans="1:24" x14ac:dyDescent="0.2">
      <c r="A2449" s="36"/>
      <c r="B2449" s="36"/>
      <c r="C2449" s="36"/>
      <c r="D2449" s="36"/>
      <c r="E2449" s="36"/>
      <c r="F2449" s="36"/>
      <c r="G2449" s="36"/>
      <c r="H2449" s="36"/>
      <c r="I2449" s="36"/>
      <c r="J2449" s="36"/>
      <c r="K2449" s="36"/>
      <c r="L2449" s="36"/>
      <c r="M2449" s="36"/>
      <c r="N2449" s="36"/>
      <c r="O2449" s="36"/>
      <c r="P2449" s="36"/>
      <c r="Q2449" s="36"/>
      <c r="R2449" s="36"/>
      <c r="S2449" s="36"/>
      <c r="T2449" s="36"/>
      <c r="U2449" s="36"/>
      <c r="V2449" s="36"/>
      <c r="W2449" s="36"/>
      <c r="X2449" s="36"/>
    </row>
    <row r="2450" spans="1:24" x14ac:dyDescent="0.2">
      <c r="A2450" s="36"/>
      <c r="B2450" s="36"/>
      <c r="C2450" s="36"/>
      <c r="D2450" s="36"/>
      <c r="E2450" s="36"/>
      <c r="F2450" s="36"/>
      <c r="G2450" s="36"/>
      <c r="H2450" s="36"/>
      <c r="I2450" s="36"/>
      <c r="J2450" s="36"/>
      <c r="K2450" s="36"/>
      <c r="L2450" s="36"/>
      <c r="M2450" s="36"/>
      <c r="N2450" s="36"/>
      <c r="O2450" s="36"/>
      <c r="P2450" s="36"/>
      <c r="Q2450" s="36"/>
      <c r="R2450" s="36"/>
      <c r="S2450" s="36"/>
      <c r="T2450" s="36"/>
      <c r="U2450" s="36"/>
      <c r="V2450" s="36"/>
      <c r="W2450" s="36"/>
      <c r="X2450" s="36"/>
    </row>
    <row r="2451" spans="1:24" x14ac:dyDescent="0.2">
      <c r="A2451" s="36"/>
      <c r="B2451" s="36"/>
      <c r="C2451" s="36"/>
      <c r="D2451" s="36"/>
      <c r="E2451" s="36"/>
      <c r="F2451" s="36"/>
      <c r="G2451" s="36"/>
      <c r="H2451" s="36"/>
      <c r="I2451" s="36"/>
      <c r="J2451" s="36"/>
      <c r="K2451" s="36"/>
      <c r="L2451" s="36"/>
      <c r="M2451" s="36"/>
      <c r="N2451" s="36"/>
      <c r="O2451" s="36"/>
      <c r="P2451" s="36"/>
      <c r="Q2451" s="36"/>
      <c r="R2451" s="36"/>
      <c r="S2451" s="36"/>
      <c r="T2451" s="36"/>
      <c r="U2451" s="36"/>
      <c r="V2451" s="36"/>
      <c r="W2451" s="36"/>
      <c r="X2451" s="36"/>
    </row>
    <row r="2452" spans="1:24" x14ac:dyDescent="0.2">
      <c r="A2452" s="36"/>
      <c r="B2452" s="36"/>
      <c r="C2452" s="36"/>
      <c r="D2452" s="36"/>
      <c r="E2452" s="36"/>
      <c r="F2452" s="36"/>
      <c r="G2452" s="36"/>
      <c r="H2452" s="36"/>
      <c r="I2452" s="36"/>
      <c r="J2452" s="36"/>
      <c r="K2452" s="36"/>
      <c r="L2452" s="36"/>
      <c r="M2452" s="36"/>
      <c r="N2452" s="36"/>
      <c r="O2452" s="36"/>
      <c r="P2452" s="36"/>
      <c r="Q2452" s="36"/>
      <c r="R2452" s="36"/>
      <c r="S2452" s="36"/>
      <c r="T2452" s="36"/>
      <c r="U2452" s="36"/>
      <c r="V2452" s="36"/>
      <c r="W2452" s="36"/>
      <c r="X2452" s="36"/>
    </row>
    <row r="2453" spans="1:24" x14ac:dyDescent="0.2">
      <c r="A2453" s="36"/>
      <c r="B2453" s="36"/>
      <c r="C2453" s="36"/>
      <c r="D2453" s="36"/>
      <c r="E2453" s="36"/>
      <c r="F2453" s="36"/>
      <c r="G2453" s="36"/>
      <c r="H2453" s="36"/>
      <c r="I2453" s="36"/>
      <c r="J2453" s="36"/>
      <c r="K2453" s="36"/>
      <c r="L2453" s="36"/>
      <c r="M2453" s="36"/>
      <c r="N2453" s="36"/>
      <c r="O2453" s="36"/>
      <c r="P2453" s="36"/>
      <c r="Q2453" s="36"/>
      <c r="R2453" s="36"/>
      <c r="S2453" s="36"/>
      <c r="T2453" s="36"/>
      <c r="U2453" s="36"/>
      <c r="V2453" s="36"/>
      <c r="W2453" s="36"/>
      <c r="X2453" s="36"/>
    </row>
    <row r="2454" spans="1:24" x14ac:dyDescent="0.2">
      <c r="A2454" s="36"/>
      <c r="B2454" s="36"/>
      <c r="C2454" s="36"/>
      <c r="D2454" s="36"/>
      <c r="E2454" s="36"/>
      <c r="F2454" s="36"/>
      <c r="G2454" s="36"/>
      <c r="H2454" s="36"/>
      <c r="I2454" s="36"/>
      <c r="J2454" s="36"/>
      <c r="K2454" s="36"/>
      <c r="L2454" s="36"/>
      <c r="M2454" s="36"/>
      <c r="N2454" s="36"/>
      <c r="O2454" s="36"/>
      <c r="P2454" s="36"/>
      <c r="Q2454" s="36"/>
      <c r="R2454" s="36"/>
      <c r="S2454" s="36"/>
      <c r="T2454" s="36"/>
      <c r="U2454" s="36"/>
      <c r="V2454" s="36"/>
      <c r="W2454" s="36"/>
      <c r="X2454" s="36"/>
    </row>
    <row r="2455" spans="1:24" x14ac:dyDescent="0.2">
      <c r="A2455" s="36"/>
      <c r="B2455" s="36"/>
      <c r="C2455" s="36"/>
      <c r="D2455" s="36"/>
      <c r="E2455" s="36"/>
      <c r="F2455" s="36"/>
      <c r="G2455" s="36"/>
      <c r="H2455" s="36"/>
      <c r="I2455" s="36"/>
      <c r="J2455" s="36"/>
      <c r="K2455" s="36"/>
      <c r="L2455" s="36"/>
      <c r="M2455" s="36"/>
      <c r="N2455" s="36"/>
      <c r="O2455" s="36"/>
      <c r="P2455" s="36"/>
      <c r="Q2455" s="36"/>
      <c r="R2455" s="36"/>
      <c r="S2455" s="36"/>
      <c r="T2455" s="36"/>
      <c r="U2455" s="36"/>
      <c r="V2455" s="36"/>
      <c r="W2455" s="36"/>
      <c r="X2455" s="36"/>
    </row>
    <row r="2456" spans="1:24" x14ac:dyDescent="0.2">
      <c r="A2456" s="36"/>
      <c r="B2456" s="36"/>
      <c r="C2456" s="36"/>
      <c r="D2456" s="36"/>
      <c r="E2456" s="36"/>
      <c r="F2456" s="36"/>
      <c r="G2456" s="36"/>
      <c r="H2456" s="36"/>
      <c r="I2456" s="36"/>
      <c r="J2456" s="36"/>
      <c r="K2456" s="36"/>
      <c r="L2456" s="36"/>
      <c r="M2456" s="36"/>
      <c r="N2456" s="36"/>
      <c r="O2456" s="36"/>
      <c r="P2456" s="36"/>
      <c r="Q2456" s="36"/>
      <c r="R2456" s="36"/>
      <c r="S2456" s="36"/>
      <c r="T2456" s="36"/>
      <c r="U2456" s="36"/>
      <c r="V2456" s="36"/>
      <c r="W2456" s="36"/>
      <c r="X2456" s="36"/>
    </row>
    <row r="2457" spans="1:24" x14ac:dyDescent="0.2">
      <c r="A2457" s="36"/>
      <c r="B2457" s="36"/>
      <c r="C2457" s="36"/>
      <c r="D2457" s="36"/>
      <c r="E2457" s="36"/>
      <c r="F2457" s="36"/>
      <c r="G2457" s="36"/>
      <c r="H2457" s="36"/>
      <c r="I2457" s="36"/>
      <c r="J2457" s="36"/>
      <c r="K2457" s="36"/>
      <c r="L2457" s="36"/>
      <c r="M2457" s="36"/>
      <c r="N2457" s="36"/>
      <c r="O2457" s="36"/>
      <c r="P2457" s="36"/>
      <c r="Q2457" s="36"/>
      <c r="R2457" s="36"/>
      <c r="S2457" s="36"/>
      <c r="T2457" s="36"/>
      <c r="U2457" s="36"/>
      <c r="V2457" s="36"/>
      <c r="W2457" s="36"/>
      <c r="X2457" s="36"/>
    </row>
    <row r="2458" spans="1:24" x14ac:dyDescent="0.2">
      <c r="A2458" s="36"/>
      <c r="B2458" s="36"/>
      <c r="C2458" s="36"/>
      <c r="D2458" s="36"/>
      <c r="E2458" s="36"/>
      <c r="F2458" s="36"/>
      <c r="G2458" s="36"/>
      <c r="H2458" s="36"/>
      <c r="I2458" s="36"/>
      <c r="J2458" s="36"/>
      <c r="K2458" s="36"/>
      <c r="L2458" s="36"/>
      <c r="M2458" s="36"/>
      <c r="N2458" s="36"/>
      <c r="O2458" s="36"/>
      <c r="P2458" s="36"/>
      <c r="Q2458" s="36"/>
      <c r="R2458" s="36"/>
      <c r="S2458" s="36"/>
      <c r="T2458" s="36"/>
      <c r="U2458" s="36"/>
      <c r="V2458" s="36"/>
      <c r="W2458" s="36"/>
      <c r="X2458" s="36"/>
    </row>
    <row r="2459" spans="1:24" x14ac:dyDescent="0.2">
      <c r="A2459" s="36"/>
      <c r="B2459" s="36"/>
      <c r="C2459" s="36"/>
      <c r="D2459" s="36"/>
      <c r="E2459" s="36"/>
      <c r="F2459" s="36"/>
      <c r="G2459" s="36"/>
      <c r="H2459" s="36"/>
      <c r="I2459" s="36"/>
      <c r="J2459" s="36"/>
      <c r="K2459" s="36"/>
      <c r="L2459" s="36"/>
      <c r="M2459" s="36"/>
      <c r="N2459" s="36"/>
      <c r="O2459" s="36"/>
      <c r="P2459" s="36"/>
      <c r="Q2459" s="36"/>
      <c r="R2459" s="36"/>
      <c r="S2459" s="36"/>
      <c r="T2459" s="36"/>
      <c r="U2459" s="36"/>
      <c r="V2459" s="36"/>
      <c r="W2459" s="36"/>
      <c r="X2459" s="36"/>
    </row>
    <row r="2460" spans="1:24" x14ac:dyDescent="0.2">
      <c r="A2460" s="36"/>
      <c r="B2460" s="36"/>
      <c r="C2460" s="36"/>
      <c r="D2460" s="36"/>
      <c r="E2460" s="36"/>
      <c r="F2460" s="36"/>
      <c r="G2460" s="36"/>
      <c r="H2460" s="36"/>
      <c r="I2460" s="36"/>
      <c r="J2460" s="36"/>
      <c r="K2460" s="36"/>
      <c r="L2460" s="36"/>
      <c r="M2460" s="36"/>
      <c r="N2460" s="36"/>
      <c r="O2460" s="36"/>
      <c r="P2460" s="36"/>
      <c r="Q2460" s="36"/>
      <c r="R2460" s="36"/>
      <c r="S2460" s="36"/>
      <c r="T2460" s="36"/>
      <c r="U2460" s="36"/>
      <c r="V2460" s="36"/>
      <c r="W2460" s="36"/>
      <c r="X2460" s="36"/>
    </row>
    <row r="2461" spans="1:24" x14ac:dyDescent="0.2">
      <c r="A2461" s="36"/>
      <c r="B2461" s="36"/>
      <c r="C2461" s="36"/>
      <c r="D2461" s="36"/>
      <c r="E2461" s="36"/>
      <c r="F2461" s="36"/>
      <c r="G2461" s="36"/>
      <c r="H2461" s="36"/>
      <c r="I2461" s="36"/>
      <c r="J2461" s="36"/>
      <c r="K2461" s="36"/>
      <c r="L2461" s="36"/>
      <c r="M2461" s="36"/>
      <c r="N2461" s="36"/>
      <c r="O2461" s="36"/>
      <c r="P2461" s="36"/>
      <c r="Q2461" s="36"/>
      <c r="R2461" s="36"/>
      <c r="S2461" s="36"/>
      <c r="T2461" s="36"/>
      <c r="U2461" s="36"/>
      <c r="V2461" s="36"/>
      <c r="W2461" s="36"/>
      <c r="X2461" s="36"/>
    </row>
    <row r="2462" spans="1:24" x14ac:dyDescent="0.2">
      <c r="A2462" s="36"/>
      <c r="B2462" s="36"/>
      <c r="C2462" s="36"/>
      <c r="D2462" s="36"/>
      <c r="E2462" s="36"/>
      <c r="F2462" s="36"/>
      <c r="G2462" s="36"/>
      <c r="H2462" s="36"/>
      <c r="I2462" s="36"/>
      <c r="J2462" s="36"/>
      <c r="K2462" s="36"/>
      <c r="L2462" s="36"/>
      <c r="M2462" s="36"/>
      <c r="N2462" s="36"/>
      <c r="O2462" s="36"/>
      <c r="P2462" s="36"/>
      <c r="Q2462" s="36"/>
      <c r="R2462" s="36"/>
      <c r="S2462" s="36"/>
      <c r="T2462" s="36"/>
      <c r="U2462" s="36"/>
      <c r="V2462" s="36"/>
      <c r="W2462" s="36"/>
      <c r="X2462" s="36"/>
    </row>
    <row r="2463" spans="1:24" x14ac:dyDescent="0.2">
      <c r="A2463" s="36"/>
      <c r="B2463" s="36"/>
      <c r="C2463" s="36"/>
      <c r="D2463" s="36"/>
      <c r="E2463" s="36"/>
      <c r="F2463" s="36"/>
      <c r="G2463" s="36"/>
      <c r="H2463" s="36"/>
      <c r="I2463" s="36"/>
      <c r="J2463" s="36"/>
      <c r="K2463" s="36"/>
      <c r="L2463" s="36"/>
      <c r="M2463" s="36"/>
      <c r="N2463" s="36"/>
      <c r="O2463" s="36"/>
      <c r="P2463" s="36"/>
      <c r="Q2463" s="36"/>
      <c r="R2463" s="36"/>
      <c r="S2463" s="36"/>
      <c r="T2463" s="36"/>
      <c r="U2463" s="36"/>
      <c r="V2463" s="36"/>
      <c r="W2463" s="36"/>
      <c r="X2463" s="36"/>
    </row>
    <row r="2464" spans="1:24" x14ac:dyDescent="0.2">
      <c r="A2464" s="36"/>
      <c r="B2464" s="36"/>
      <c r="C2464" s="36"/>
      <c r="D2464" s="36"/>
      <c r="E2464" s="36"/>
      <c r="F2464" s="36"/>
      <c r="G2464" s="36"/>
      <c r="H2464" s="36"/>
      <c r="I2464" s="36"/>
      <c r="J2464" s="36"/>
      <c r="K2464" s="36"/>
      <c r="L2464" s="36"/>
      <c r="M2464" s="36"/>
      <c r="N2464" s="36"/>
      <c r="O2464" s="36"/>
      <c r="P2464" s="36"/>
      <c r="Q2464" s="36"/>
      <c r="R2464" s="36"/>
      <c r="S2464" s="36"/>
      <c r="T2464" s="36"/>
      <c r="U2464" s="36"/>
      <c r="V2464" s="36"/>
      <c r="W2464" s="36"/>
      <c r="X2464" s="36"/>
    </row>
    <row r="2465" spans="1:24" x14ac:dyDescent="0.2">
      <c r="A2465" s="36"/>
      <c r="B2465" s="36"/>
      <c r="C2465" s="36"/>
      <c r="D2465" s="36"/>
      <c r="E2465" s="36"/>
      <c r="F2465" s="36"/>
      <c r="G2465" s="36"/>
      <c r="H2465" s="36"/>
      <c r="I2465" s="36"/>
      <c r="J2465" s="36"/>
      <c r="K2465" s="36"/>
      <c r="L2465" s="36"/>
      <c r="M2465" s="36"/>
      <c r="N2465" s="36"/>
      <c r="O2465" s="36"/>
      <c r="P2465" s="36"/>
      <c r="Q2465" s="36"/>
      <c r="R2465" s="36"/>
      <c r="S2465" s="36"/>
      <c r="T2465" s="36"/>
      <c r="U2465" s="36"/>
      <c r="V2465" s="36"/>
      <c r="W2465" s="36"/>
      <c r="X2465" s="36"/>
    </row>
    <row r="2466" spans="1:24" x14ac:dyDescent="0.2">
      <c r="A2466" s="36"/>
      <c r="B2466" s="36"/>
      <c r="C2466" s="36"/>
      <c r="D2466" s="36"/>
      <c r="E2466" s="36"/>
      <c r="F2466" s="36"/>
      <c r="G2466" s="36"/>
      <c r="H2466" s="36"/>
      <c r="I2466" s="36"/>
      <c r="J2466" s="36"/>
      <c r="K2466" s="36"/>
      <c r="L2466" s="36"/>
      <c r="M2466" s="36"/>
      <c r="N2466" s="36"/>
      <c r="O2466" s="36"/>
      <c r="P2466" s="36"/>
      <c r="Q2466" s="36"/>
      <c r="R2466" s="36"/>
      <c r="S2466" s="36"/>
      <c r="T2466" s="36"/>
      <c r="U2466" s="36"/>
      <c r="V2466" s="36"/>
      <c r="W2466" s="36"/>
      <c r="X2466" s="36"/>
    </row>
    <row r="2467" spans="1:24" x14ac:dyDescent="0.2">
      <c r="A2467" s="36"/>
      <c r="B2467" s="36"/>
      <c r="C2467" s="36"/>
      <c r="D2467" s="36"/>
      <c r="E2467" s="36"/>
      <c r="F2467" s="36"/>
      <c r="G2467" s="36"/>
      <c r="H2467" s="36"/>
      <c r="I2467" s="36"/>
      <c r="J2467" s="36"/>
      <c r="K2467" s="36"/>
      <c r="L2467" s="36"/>
      <c r="M2467" s="36"/>
      <c r="N2467" s="36"/>
      <c r="O2467" s="36"/>
      <c r="P2467" s="36"/>
      <c r="Q2467" s="36"/>
      <c r="R2467" s="36"/>
      <c r="S2467" s="36"/>
      <c r="T2467" s="36"/>
      <c r="U2467" s="36"/>
      <c r="V2467" s="36"/>
      <c r="W2467" s="36"/>
      <c r="X2467" s="36"/>
    </row>
    <row r="2468" spans="1:24" x14ac:dyDescent="0.2">
      <c r="A2468" s="36"/>
      <c r="B2468" s="36"/>
      <c r="C2468" s="36"/>
      <c r="D2468" s="36"/>
      <c r="E2468" s="36"/>
      <c r="F2468" s="36"/>
      <c r="G2468" s="36"/>
      <c r="H2468" s="36"/>
      <c r="I2468" s="36"/>
      <c r="J2468" s="36"/>
      <c r="K2468" s="36"/>
      <c r="L2468" s="36"/>
      <c r="M2468" s="36"/>
      <c r="N2468" s="36"/>
      <c r="O2468" s="36"/>
      <c r="P2468" s="36"/>
      <c r="Q2468" s="36"/>
      <c r="R2468" s="36"/>
      <c r="S2468" s="36"/>
      <c r="T2468" s="36"/>
      <c r="U2468" s="36"/>
      <c r="V2468" s="36"/>
      <c r="W2468" s="36"/>
      <c r="X2468" s="36"/>
    </row>
    <row r="2469" spans="1:24" x14ac:dyDescent="0.2">
      <c r="A2469" s="36"/>
      <c r="B2469" s="36"/>
      <c r="C2469" s="36"/>
      <c r="D2469" s="36"/>
      <c r="E2469" s="36"/>
      <c r="F2469" s="36"/>
      <c r="G2469" s="36"/>
      <c r="H2469" s="36"/>
      <c r="I2469" s="36"/>
      <c r="J2469" s="36"/>
      <c r="K2469" s="36"/>
      <c r="L2469" s="36"/>
      <c r="M2469" s="36"/>
      <c r="N2469" s="36"/>
      <c r="O2469" s="36"/>
      <c r="P2469" s="36"/>
      <c r="Q2469" s="36"/>
      <c r="R2469" s="36"/>
      <c r="S2469" s="36"/>
      <c r="T2469" s="36"/>
      <c r="U2469" s="36"/>
      <c r="V2469" s="36"/>
      <c r="W2469" s="36"/>
      <c r="X2469" s="36"/>
    </row>
    <row r="2470" spans="1:24" x14ac:dyDescent="0.2">
      <c r="A2470" s="36"/>
      <c r="B2470" s="36"/>
      <c r="C2470" s="36"/>
      <c r="D2470" s="36"/>
      <c r="E2470" s="36"/>
      <c r="F2470" s="36"/>
      <c r="G2470" s="36"/>
      <c r="H2470" s="36"/>
      <c r="I2470" s="36"/>
      <c r="J2470" s="36"/>
      <c r="K2470" s="36"/>
      <c r="L2470" s="36"/>
      <c r="M2470" s="36"/>
      <c r="N2470" s="36"/>
      <c r="O2470" s="36"/>
      <c r="P2470" s="36"/>
      <c r="Q2470" s="36"/>
      <c r="R2470" s="36"/>
      <c r="S2470" s="36"/>
      <c r="T2470" s="36"/>
      <c r="U2470" s="36"/>
      <c r="V2470" s="36"/>
      <c r="W2470" s="36"/>
      <c r="X2470" s="36"/>
    </row>
    <row r="2471" spans="1:24" x14ac:dyDescent="0.2">
      <c r="A2471" s="36"/>
      <c r="B2471" s="36"/>
      <c r="C2471" s="36"/>
      <c r="D2471" s="36"/>
      <c r="E2471" s="36"/>
      <c r="F2471" s="36"/>
      <c r="G2471" s="36"/>
      <c r="H2471" s="36"/>
      <c r="I2471" s="36"/>
      <c r="J2471" s="36"/>
      <c r="K2471" s="36"/>
      <c r="L2471" s="36"/>
      <c r="M2471" s="36"/>
      <c r="N2471" s="36"/>
      <c r="O2471" s="36"/>
      <c r="P2471" s="36"/>
      <c r="Q2471" s="36"/>
      <c r="R2471" s="36"/>
      <c r="S2471" s="36"/>
      <c r="T2471" s="36"/>
      <c r="U2471" s="36"/>
      <c r="V2471" s="36"/>
      <c r="W2471" s="36"/>
      <c r="X2471" s="36"/>
    </row>
    <row r="2472" spans="1:24" x14ac:dyDescent="0.2">
      <c r="A2472" s="36"/>
      <c r="B2472" s="36"/>
      <c r="C2472" s="36"/>
      <c r="D2472" s="36"/>
      <c r="E2472" s="36"/>
      <c r="F2472" s="36"/>
      <c r="G2472" s="36"/>
      <c r="H2472" s="36"/>
      <c r="I2472" s="36"/>
      <c r="J2472" s="36"/>
      <c r="K2472" s="36"/>
      <c r="L2472" s="36"/>
      <c r="M2472" s="36"/>
      <c r="N2472" s="36"/>
      <c r="O2472" s="36"/>
      <c r="P2472" s="36"/>
      <c r="Q2472" s="36"/>
      <c r="R2472" s="36"/>
      <c r="S2472" s="36"/>
      <c r="T2472" s="36"/>
      <c r="U2472" s="36"/>
      <c r="V2472" s="36"/>
      <c r="W2472" s="36"/>
      <c r="X2472" s="36"/>
    </row>
    <row r="2473" spans="1:24" x14ac:dyDescent="0.2">
      <c r="A2473" s="36"/>
      <c r="B2473" s="36"/>
      <c r="C2473" s="36"/>
      <c r="D2473" s="36"/>
      <c r="E2473" s="36"/>
      <c r="F2473" s="36"/>
      <c r="G2473" s="36"/>
      <c r="H2473" s="36"/>
      <c r="I2473" s="36"/>
      <c r="J2473" s="36"/>
      <c r="K2473" s="36"/>
      <c r="L2473" s="36"/>
      <c r="M2473" s="36"/>
      <c r="N2473" s="36"/>
      <c r="O2473" s="36"/>
      <c r="P2473" s="36"/>
      <c r="Q2473" s="36"/>
      <c r="R2473" s="36"/>
      <c r="S2473" s="36"/>
      <c r="T2473" s="36"/>
      <c r="U2473" s="36"/>
      <c r="V2473" s="36"/>
      <c r="W2473" s="36"/>
      <c r="X2473" s="36"/>
    </row>
    <row r="2474" spans="1:24" x14ac:dyDescent="0.2">
      <c r="A2474" s="36"/>
      <c r="B2474" s="36"/>
      <c r="C2474" s="36"/>
      <c r="D2474" s="36"/>
      <c r="E2474" s="36"/>
      <c r="F2474" s="36"/>
      <c r="G2474" s="36"/>
      <c r="H2474" s="36"/>
      <c r="I2474" s="36"/>
      <c r="J2474" s="36"/>
      <c r="K2474" s="36"/>
      <c r="L2474" s="36"/>
      <c r="M2474" s="36"/>
      <c r="N2474" s="36"/>
      <c r="O2474" s="36"/>
      <c r="P2474" s="36"/>
      <c r="Q2474" s="36"/>
      <c r="R2474" s="36"/>
      <c r="S2474" s="36"/>
      <c r="T2474" s="36"/>
      <c r="U2474" s="36"/>
      <c r="V2474" s="36"/>
      <c r="W2474" s="36"/>
      <c r="X2474" s="36"/>
    </row>
    <row r="2475" spans="1:24" x14ac:dyDescent="0.2">
      <c r="A2475" s="36"/>
      <c r="B2475" s="36"/>
      <c r="C2475" s="36"/>
      <c r="D2475" s="36"/>
      <c r="E2475" s="36"/>
      <c r="F2475" s="36"/>
      <c r="G2475" s="36"/>
      <c r="H2475" s="36"/>
      <c r="I2475" s="36"/>
      <c r="J2475" s="36"/>
      <c r="K2475" s="36"/>
      <c r="L2475" s="36"/>
      <c r="M2475" s="36"/>
      <c r="N2475" s="36"/>
      <c r="O2475" s="36"/>
      <c r="P2475" s="36"/>
      <c r="Q2475" s="36"/>
      <c r="R2475" s="36"/>
      <c r="S2475" s="36"/>
      <c r="T2475" s="36"/>
      <c r="U2475" s="36"/>
      <c r="V2475" s="36"/>
      <c r="W2475" s="36"/>
      <c r="X2475" s="36"/>
    </row>
    <row r="2476" spans="1:24" x14ac:dyDescent="0.2">
      <c r="A2476" s="36"/>
      <c r="B2476" s="36"/>
      <c r="C2476" s="36"/>
      <c r="D2476" s="36"/>
      <c r="E2476" s="36"/>
      <c r="F2476" s="36"/>
      <c r="G2476" s="36"/>
      <c r="H2476" s="36"/>
      <c r="I2476" s="36"/>
      <c r="J2476" s="36"/>
      <c r="K2476" s="36"/>
      <c r="L2476" s="36"/>
      <c r="M2476" s="36"/>
      <c r="N2476" s="36"/>
      <c r="O2476" s="36"/>
      <c r="P2476" s="36"/>
      <c r="Q2476" s="36"/>
      <c r="R2476" s="36"/>
      <c r="S2476" s="36"/>
      <c r="T2476" s="36"/>
      <c r="U2476" s="36"/>
      <c r="V2476" s="36"/>
      <c r="W2476" s="36"/>
      <c r="X2476" s="36"/>
    </row>
    <row r="2477" spans="1:24" x14ac:dyDescent="0.2">
      <c r="A2477" s="36"/>
      <c r="B2477" s="36"/>
      <c r="C2477" s="36"/>
      <c r="D2477" s="36"/>
      <c r="E2477" s="36"/>
      <c r="F2477" s="36"/>
      <c r="G2477" s="36"/>
      <c r="H2477" s="36"/>
      <c r="I2477" s="36"/>
      <c r="J2477" s="36"/>
      <c r="K2477" s="36"/>
      <c r="L2477" s="36"/>
      <c r="M2477" s="36"/>
      <c r="N2477" s="36"/>
      <c r="O2477" s="36"/>
      <c r="P2477" s="36"/>
      <c r="Q2477" s="36"/>
      <c r="R2477" s="36"/>
      <c r="S2477" s="36"/>
      <c r="T2477" s="36"/>
      <c r="U2477" s="36"/>
      <c r="V2477" s="36"/>
      <c r="W2477" s="36"/>
      <c r="X2477" s="36"/>
    </row>
    <row r="2478" spans="1:24" x14ac:dyDescent="0.2">
      <c r="A2478" s="36"/>
      <c r="B2478" s="36"/>
      <c r="C2478" s="36"/>
      <c r="D2478" s="36"/>
      <c r="E2478" s="36"/>
      <c r="F2478" s="36"/>
      <c r="G2478" s="36"/>
      <c r="H2478" s="36"/>
      <c r="I2478" s="36"/>
      <c r="J2478" s="36"/>
      <c r="K2478" s="36"/>
      <c r="L2478" s="36"/>
      <c r="M2478" s="36"/>
      <c r="N2478" s="36"/>
      <c r="O2478" s="36"/>
      <c r="P2478" s="36"/>
      <c r="Q2478" s="36"/>
      <c r="R2478" s="36"/>
      <c r="S2478" s="36"/>
      <c r="T2478" s="36"/>
      <c r="U2478" s="36"/>
      <c r="V2478" s="36"/>
      <c r="W2478" s="36"/>
      <c r="X2478" s="36"/>
    </row>
    <row r="2479" spans="1:24" x14ac:dyDescent="0.2">
      <c r="A2479" s="36"/>
      <c r="B2479" s="36"/>
      <c r="C2479" s="36"/>
      <c r="D2479" s="36"/>
      <c r="E2479" s="36"/>
      <c r="F2479" s="36"/>
      <c r="G2479" s="36"/>
      <c r="H2479" s="36"/>
      <c r="I2479" s="36"/>
      <c r="J2479" s="36"/>
      <c r="K2479" s="36"/>
      <c r="L2479" s="36"/>
      <c r="M2479" s="36"/>
      <c r="N2479" s="36"/>
      <c r="O2479" s="36"/>
      <c r="P2479" s="36"/>
      <c r="Q2479" s="36"/>
      <c r="R2479" s="36"/>
      <c r="S2479" s="36"/>
      <c r="T2479" s="36"/>
      <c r="U2479" s="36"/>
      <c r="V2479" s="36"/>
      <c r="W2479" s="36"/>
      <c r="X2479" s="36"/>
    </row>
    <row r="2480" spans="1:24" x14ac:dyDescent="0.2">
      <c r="A2480" s="36"/>
      <c r="B2480" s="36"/>
      <c r="C2480" s="36"/>
      <c r="D2480" s="36"/>
      <c r="E2480" s="36"/>
      <c r="F2480" s="36"/>
      <c r="G2480" s="36"/>
      <c r="H2480" s="36"/>
      <c r="I2480" s="36"/>
      <c r="J2480" s="36"/>
      <c r="K2480" s="36"/>
      <c r="L2480" s="36"/>
      <c r="M2480" s="36"/>
      <c r="N2480" s="36"/>
      <c r="O2480" s="36"/>
      <c r="P2480" s="36"/>
      <c r="Q2480" s="36"/>
      <c r="R2480" s="36"/>
      <c r="S2480" s="36"/>
      <c r="T2480" s="36"/>
      <c r="U2480" s="36"/>
      <c r="V2480" s="36"/>
      <c r="W2480" s="36"/>
      <c r="X2480" s="36"/>
    </row>
    <row r="2481" spans="1:24" x14ac:dyDescent="0.2">
      <c r="A2481" s="36"/>
      <c r="B2481" s="36"/>
      <c r="C2481" s="36"/>
      <c r="D2481" s="36"/>
      <c r="E2481" s="36"/>
      <c r="F2481" s="36"/>
      <c r="G2481" s="36"/>
      <c r="H2481" s="36"/>
      <c r="I2481" s="36"/>
      <c r="J2481" s="36"/>
      <c r="K2481" s="36"/>
      <c r="L2481" s="36"/>
      <c r="M2481" s="36"/>
      <c r="N2481" s="36"/>
      <c r="O2481" s="36"/>
      <c r="P2481" s="36"/>
      <c r="Q2481" s="36"/>
      <c r="R2481" s="36"/>
      <c r="S2481" s="36"/>
      <c r="T2481" s="36"/>
      <c r="U2481" s="36"/>
      <c r="V2481" s="36"/>
      <c r="W2481" s="36"/>
      <c r="X2481" s="36"/>
    </row>
    <row r="2482" spans="1:24" x14ac:dyDescent="0.2">
      <c r="A2482" s="36"/>
      <c r="B2482" s="36"/>
      <c r="C2482" s="36"/>
      <c r="D2482" s="36"/>
      <c r="E2482" s="36"/>
      <c r="F2482" s="36"/>
      <c r="G2482" s="36"/>
      <c r="H2482" s="36"/>
      <c r="I2482" s="36"/>
      <c r="J2482" s="36"/>
      <c r="K2482" s="36"/>
      <c r="L2482" s="36"/>
      <c r="M2482" s="36"/>
      <c r="N2482" s="36"/>
      <c r="O2482" s="36"/>
      <c r="P2482" s="36"/>
      <c r="Q2482" s="36"/>
      <c r="R2482" s="36"/>
      <c r="S2482" s="36"/>
      <c r="T2482" s="36"/>
      <c r="U2482" s="36"/>
      <c r="V2482" s="36"/>
      <c r="W2482" s="36"/>
      <c r="X2482" s="36"/>
    </row>
    <row r="2483" spans="1:24" x14ac:dyDescent="0.2">
      <c r="A2483" s="36"/>
      <c r="B2483" s="36"/>
      <c r="C2483" s="36"/>
      <c r="D2483" s="36"/>
      <c r="E2483" s="36"/>
      <c r="F2483" s="36"/>
      <c r="G2483" s="36"/>
      <c r="H2483" s="36"/>
      <c r="I2483" s="36"/>
      <c r="J2483" s="36"/>
      <c r="K2483" s="36"/>
      <c r="L2483" s="36"/>
      <c r="M2483" s="36"/>
      <c r="N2483" s="36"/>
      <c r="O2483" s="36"/>
      <c r="P2483" s="36"/>
      <c r="Q2483" s="36"/>
      <c r="R2483" s="36"/>
      <c r="S2483" s="36"/>
      <c r="T2483" s="36"/>
      <c r="U2483" s="36"/>
      <c r="V2483" s="36"/>
      <c r="W2483" s="36"/>
      <c r="X2483" s="36"/>
    </row>
    <row r="2484" spans="1:24" x14ac:dyDescent="0.2">
      <c r="A2484" s="36"/>
      <c r="B2484" s="36"/>
      <c r="C2484" s="36"/>
      <c r="D2484" s="36"/>
      <c r="E2484" s="36"/>
      <c r="F2484" s="36"/>
      <c r="G2484" s="36"/>
      <c r="H2484" s="36"/>
      <c r="I2484" s="36"/>
      <c r="J2484" s="36"/>
      <c r="K2484" s="36"/>
      <c r="L2484" s="36"/>
      <c r="M2484" s="36"/>
      <c r="N2484" s="36"/>
      <c r="O2484" s="36"/>
      <c r="P2484" s="36"/>
      <c r="Q2484" s="36"/>
      <c r="R2484" s="36"/>
      <c r="S2484" s="36"/>
      <c r="T2484" s="36"/>
      <c r="U2484" s="36"/>
      <c r="V2484" s="36"/>
      <c r="W2484" s="36"/>
      <c r="X2484" s="36"/>
    </row>
    <row r="2485" spans="1:24" x14ac:dyDescent="0.2">
      <c r="A2485" s="36"/>
      <c r="B2485" s="36"/>
      <c r="C2485" s="36"/>
      <c r="D2485" s="36"/>
      <c r="E2485" s="36"/>
      <c r="F2485" s="36"/>
      <c r="G2485" s="36"/>
      <c r="H2485" s="36"/>
      <c r="I2485" s="36"/>
      <c r="J2485" s="36"/>
      <c r="K2485" s="36"/>
      <c r="L2485" s="36"/>
      <c r="M2485" s="36"/>
      <c r="N2485" s="36"/>
      <c r="O2485" s="36"/>
      <c r="P2485" s="36"/>
      <c r="Q2485" s="36"/>
      <c r="R2485" s="36"/>
      <c r="S2485" s="36"/>
      <c r="T2485" s="36"/>
      <c r="U2485" s="36"/>
      <c r="V2485" s="36"/>
      <c r="W2485" s="36"/>
      <c r="X2485" s="36"/>
    </row>
    <row r="2486" spans="1:24" x14ac:dyDescent="0.2">
      <c r="A2486" s="36"/>
      <c r="B2486" s="36"/>
      <c r="C2486" s="36"/>
      <c r="D2486" s="36"/>
      <c r="E2486" s="36"/>
      <c r="F2486" s="36"/>
      <c r="G2486" s="36"/>
      <c r="H2486" s="36"/>
      <c r="I2486" s="36"/>
      <c r="J2486" s="36"/>
      <c r="K2486" s="36"/>
      <c r="L2486" s="36"/>
      <c r="M2486" s="36"/>
      <c r="N2486" s="36"/>
      <c r="O2486" s="36"/>
      <c r="P2486" s="36"/>
      <c r="Q2486" s="36"/>
      <c r="R2486" s="36"/>
      <c r="S2486" s="36"/>
      <c r="T2486" s="36"/>
      <c r="U2486" s="36"/>
      <c r="V2486" s="36"/>
      <c r="W2486" s="36"/>
      <c r="X2486" s="36"/>
    </row>
    <row r="2487" spans="1:24" x14ac:dyDescent="0.2">
      <c r="A2487" s="36"/>
      <c r="B2487" s="36"/>
      <c r="C2487" s="36"/>
      <c r="D2487" s="36"/>
      <c r="E2487" s="36"/>
      <c r="F2487" s="36"/>
      <c r="G2487" s="36"/>
      <c r="H2487" s="36"/>
      <c r="I2487" s="36"/>
      <c r="J2487" s="36"/>
      <c r="K2487" s="36"/>
      <c r="L2487" s="36"/>
      <c r="M2487" s="36"/>
      <c r="N2487" s="36"/>
      <c r="O2487" s="36"/>
      <c r="P2487" s="36"/>
      <c r="Q2487" s="36"/>
      <c r="R2487" s="36"/>
      <c r="S2487" s="36"/>
      <c r="T2487" s="36"/>
      <c r="U2487" s="36"/>
      <c r="V2487" s="36"/>
      <c r="W2487" s="36"/>
      <c r="X2487" s="36"/>
    </row>
    <row r="2488" spans="1:24" x14ac:dyDescent="0.2">
      <c r="A2488" s="36"/>
      <c r="B2488" s="36"/>
      <c r="C2488" s="36"/>
      <c r="D2488" s="36"/>
      <c r="E2488" s="36"/>
      <c r="F2488" s="36"/>
      <c r="G2488" s="36"/>
      <c r="H2488" s="36"/>
      <c r="I2488" s="36"/>
      <c r="J2488" s="36"/>
      <c r="K2488" s="36"/>
      <c r="L2488" s="36"/>
      <c r="M2488" s="36"/>
      <c r="N2488" s="36"/>
      <c r="O2488" s="36"/>
      <c r="P2488" s="36"/>
      <c r="Q2488" s="36"/>
      <c r="R2488" s="36"/>
      <c r="S2488" s="36"/>
      <c r="T2488" s="36"/>
      <c r="U2488" s="36"/>
      <c r="V2488" s="36"/>
      <c r="W2488" s="36"/>
      <c r="X2488" s="36"/>
    </row>
    <row r="2489" spans="1:24" x14ac:dyDescent="0.2">
      <c r="A2489" s="36"/>
      <c r="B2489" s="36"/>
      <c r="C2489" s="36"/>
      <c r="D2489" s="36"/>
      <c r="E2489" s="36"/>
      <c r="F2489" s="36"/>
      <c r="G2489" s="36"/>
      <c r="H2489" s="36"/>
      <c r="I2489" s="36"/>
      <c r="J2489" s="36"/>
      <c r="K2489" s="36"/>
      <c r="L2489" s="36"/>
      <c r="M2489" s="36"/>
      <c r="N2489" s="36"/>
      <c r="O2489" s="36"/>
      <c r="P2489" s="36"/>
      <c r="Q2489" s="36"/>
      <c r="R2489" s="36"/>
      <c r="S2489" s="36"/>
      <c r="T2489" s="36"/>
      <c r="U2489" s="36"/>
      <c r="V2489" s="36"/>
      <c r="W2489" s="36"/>
      <c r="X2489" s="36"/>
    </row>
    <row r="2490" spans="1:24" x14ac:dyDescent="0.2">
      <c r="A2490" s="36"/>
      <c r="B2490" s="36"/>
      <c r="C2490" s="36"/>
      <c r="D2490" s="36"/>
      <c r="E2490" s="36"/>
      <c r="F2490" s="36"/>
      <c r="G2490" s="36"/>
      <c r="H2490" s="36"/>
      <c r="I2490" s="36"/>
      <c r="J2490" s="36"/>
      <c r="K2490" s="36"/>
      <c r="L2490" s="36"/>
      <c r="M2490" s="36"/>
      <c r="N2490" s="36"/>
      <c r="O2490" s="36"/>
      <c r="P2490" s="36"/>
      <c r="Q2490" s="36"/>
      <c r="R2490" s="36"/>
      <c r="S2490" s="36"/>
      <c r="T2490" s="36"/>
      <c r="U2490" s="36"/>
      <c r="V2490" s="36"/>
      <c r="W2490" s="36"/>
      <c r="X2490" s="36"/>
    </row>
    <row r="2491" spans="1:24" x14ac:dyDescent="0.2">
      <c r="A2491" s="36"/>
      <c r="B2491" s="36"/>
      <c r="C2491" s="36"/>
      <c r="D2491" s="36"/>
      <c r="E2491" s="36"/>
      <c r="F2491" s="36"/>
      <c r="G2491" s="36"/>
      <c r="H2491" s="36"/>
      <c r="I2491" s="36"/>
      <c r="J2491" s="36"/>
      <c r="K2491" s="36"/>
      <c r="L2491" s="36"/>
      <c r="M2491" s="36"/>
      <c r="N2491" s="36"/>
      <c r="O2491" s="36"/>
      <c r="P2491" s="36"/>
      <c r="Q2491" s="36"/>
      <c r="R2491" s="36"/>
      <c r="S2491" s="36"/>
      <c r="T2491" s="36"/>
      <c r="U2491" s="36"/>
      <c r="V2491" s="36"/>
      <c r="W2491" s="36"/>
      <c r="X2491" s="36"/>
    </row>
    <row r="2492" spans="1:24" x14ac:dyDescent="0.2">
      <c r="A2492" s="36"/>
      <c r="B2492" s="36"/>
      <c r="C2492" s="36"/>
      <c r="D2492" s="36"/>
      <c r="E2492" s="36"/>
      <c r="F2492" s="36"/>
      <c r="G2492" s="36"/>
      <c r="H2492" s="36"/>
      <c r="I2492" s="36"/>
      <c r="J2492" s="36"/>
      <c r="K2492" s="36"/>
      <c r="L2492" s="36"/>
      <c r="M2492" s="36"/>
      <c r="N2492" s="36"/>
      <c r="O2492" s="36"/>
      <c r="P2492" s="36"/>
      <c r="Q2492" s="36"/>
      <c r="R2492" s="36"/>
      <c r="S2492" s="36"/>
      <c r="T2492" s="36"/>
      <c r="U2492" s="36"/>
      <c r="V2492" s="36"/>
      <c r="W2492" s="36"/>
      <c r="X2492" s="36"/>
    </row>
    <row r="2493" spans="1:24" x14ac:dyDescent="0.2">
      <c r="A2493" s="36"/>
      <c r="B2493" s="36"/>
      <c r="C2493" s="36"/>
      <c r="D2493" s="36"/>
      <c r="E2493" s="36"/>
      <c r="F2493" s="36"/>
      <c r="G2493" s="36"/>
      <c r="H2493" s="36"/>
      <c r="I2493" s="36"/>
      <c r="J2493" s="36"/>
      <c r="K2493" s="36"/>
      <c r="L2493" s="36"/>
      <c r="M2493" s="36"/>
      <c r="N2493" s="36"/>
      <c r="O2493" s="36"/>
      <c r="P2493" s="36"/>
      <c r="Q2493" s="36"/>
      <c r="R2493" s="36"/>
      <c r="S2493" s="36"/>
      <c r="T2493" s="36"/>
      <c r="U2493" s="36"/>
      <c r="V2493" s="36"/>
      <c r="W2493" s="36"/>
      <c r="X2493" s="36"/>
    </row>
    <row r="2494" spans="1:24" x14ac:dyDescent="0.2">
      <c r="A2494" s="36"/>
      <c r="B2494" s="36"/>
      <c r="C2494" s="36"/>
      <c r="D2494" s="36"/>
      <c r="E2494" s="36"/>
      <c r="F2494" s="36"/>
      <c r="G2494" s="36"/>
      <c r="H2494" s="36"/>
      <c r="I2494" s="36"/>
      <c r="J2494" s="36"/>
      <c r="K2494" s="36"/>
      <c r="L2494" s="36"/>
      <c r="M2494" s="36"/>
      <c r="N2494" s="36"/>
      <c r="O2494" s="36"/>
      <c r="P2494" s="36"/>
      <c r="Q2494" s="36"/>
      <c r="R2494" s="36"/>
      <c r="S2494" s="36"/>
      <c r="T2494" s="36"/>
      <c r="U2494" s="36"/>
      <c r="V2494" s="36"/>
      <c r="W2494" s="36"/>
      <c r="X2494" s="36"/>
    </row>
    <row r="2495" spans="1:24" x14ac:dyDescent="0.2">
      <c r="A2495" s="36"/>
      <c r="B2495" s="36"/>
      <c r="C2495" s="36"/>
      <c r="D2495" s="36"/>
      <c r="E2495" s="36"/>
      <c r="F2495" s="36"/>
      <c r="G2495" s="36"/>
      <c r="H2495" s="36"/>
      <c r="I2495" s="36"/>
      <c r="J2495" s="36"/>
      <c r="K2495" s="36"/>
      <c r="L2495" s="36"/>
      <c r="M2495" s="36"/>
      <c r="N2495" s="36"/>
      <c r="O2495" s="36"/>
      <c r="P2495" s="36"/>
      <c r="Q2495" s="36"/>
      <c r="R2495" s="36"/>
      <c r="S2495" s="36"/>
      <c r="T2495" s="36"/>
      <c r="U2495" s="36"/>
      <c r="V2495" s="36"/>
      <c r="W2495" s="36"/>
      <c r="X2495" s="36"/>
    </row>
    <row r="2496" spans="1:24" x14ac:dyDescent="0.2">
      <c r="A2496" s="36"/>
      <c r="B2496" s="36"/>
      <c r="C2496" s="36"/>
      <c r="D2496" s="36"/>
      <c r="E2496" s="36"/>
      <c r="F2496" s="36"/>
      <c r="G2496" s="36"/>
      <c r="H2496" s="36"/>
      <c r="I2496" s="36"/>
      <c r="J2496" s="36"/>
      <c r="K2496" s="36"/>
      <c r="L2496" s="36"/>
      <c r="M2496" s="36"/>
      <c r="N2496" s="36"/>
      <c r="O2496" s="36"/>
      <c r="P2496" s="36"/>
      <c r="Q2496" s="36"/>
      <c r="R2496" s="36"/>
      <c r="S2496" s="36"/>
      <c r="T2496" s="36"/>
      <c r="U2496" s="36"/>
      <c r="V2496" s="36"/>
      <c r="W2496" s="36"/>
      <c r="X2496" s="36"/>
    </row>
    <row r="2497" spans="1:24" x14ac:dyDescent="0.2">
      <c r="A2497" s="36"/>
      <c r="B2497" s="36"/>
      <c r="C2497" s="36"/>
      <c r="D2497" s="36"/>
      <c r="E2497" s="36"/>
      <c r="F2497" s="36"/>
      <c r="G2497" s="36"/>
      <c r="H2497" s="36"/>
      <c r="I2497" s="36"/>
      <c r="J2497" s="36"/>
      <c r="K2497" s="36"/>
      <c r="L2497" s="36"/>
      <c r="M2497" s="36"/>
      <c r="N2497" s="36"/>
      <c r="O2497" s="36"/>
      <c r="P2497" s="36"/>
      <c r="Q2497" s="36"/>
      <c r="R2497" s="36"/>
      <c r="S2497" s="36"/>
      <c r="T2497" s="36"/>
      <c r="U2497" s="36"/>
      <c r="V2497" s="36"/>
      <c r="W2497" s="36"/>
      <c r="X2497" s="36"/>
    </row>
    <row r="2498" spans="1:24" x14ac:dyDescent="0.2">
      <c r="A2498" s="36"/>
      <c r="B2498" s="36"/>
      <c r="C2498" s="36"/>
      <c r="D2498" s="36"/>
      <c r="E2498" s="36"/>
      <c r="F2498" s="36"/>
      <c r="G2498" s="36"/>
      <c r="H2498" s="36"/>
      <c r="I2498" s="36"/>
      <c r="J2498" s="36"/>
      <c r="K2498" s="36"/>
      <c r="L2498" s="36"/>
      <c r="M2498" s="36"/>
      <c r="N2498" s="36"/>
      <c r="O2498" s="36"/>
      <c r="P2498" s="36"/>
      <c r="Q2498" s="36"/>
      <c r="R2498" s="36"/>
      <c r="S2498" s="36"/>
      <c r="T2498" s="36"/>
      <c r="U2498" s="36"/>
      <c r="V2498" s="36"/>
      <c r="W2498" s="36"/>
      <c r="X2498" s="36"/>
    </row>
    <row r="2499" spans="1:24" x14ac:dyDescent="0.2">
      <c r="A2499" s="36"/>
      <c r="B2499" s="36"/>
      <c r="C2499" s="36"/>
      <c r="D2499" s="36"/>
      <c r="E2499" s="36"/>
      <c r="F2499" s="36"/>
      <c r="G2499" s="36"/>
      <c r="H2499" s="36"/>
      <c r="I2499" s="36"/>
      <c r="J2499" s="36"/>
      <c r="K2499" s="36"/>
      <c r="L2499" s="36"/>
      <c r="M2499" s="36"/>
      <c r="N2499" s="36"/>
      <c r="O2499" s="36"/>
      <c r="P2499" s="36"/>
      <c r="Q2499" s="36"/>
      <c r="R2499" s="36"/>
      <c r="S2499" s="36"/>
      <c r="T2499" s="36"/>
      <c r="U2499" s="36"/>
      <c r="V2499" s="36"/>
      <c r="W2499" s="36"/>
      <c r="X2499" s="36"/>
    </row>
    <row r="2500" spans="1:24" x14ac:dyDescent="0.2">
      <c r="A2500" s="36"/>
      <c r="B2500" s="36"/>
      <c r="C2500" s="36"/>
      <c r="D2500" s="36"/>
      <c r="E2500" s="36"/>
      <c r="F2500" s="36"/>
      <c r="G2500" s="36"/>
      <c r="H2500" s="36"/>
      <c r="I2500" s="36"/>
      <c r="J2500" s="36"/>
      <c r="K2500" s="36"/>
      <c r="L2500" s="36"/>
      <c r="M2500" s="36"/>
      <c r="N2500" s="36"/>
      <c r="O2500" s="36"/>
      <c r="P2500" s="36"/>
      <c r="Q2500" s="36"/>
      <c r="R2500" s="36"/>
      <c r="S2500" s="36"/>
      <c r="T2500" s="36"/>
      <c r="U2500" s="36"/>
      <c r="V2500" s="36"/>
      <c r="W2500" s="36"/>
      <c r="X2500" s="36"/>
    </row>
    <row r="2501" spans="1:24" x14ac:dyDescent="0.2">
      <c r="A2501" s="36"/>
      <c r="B2501" s="36"/>
      <c r="C2501" s="36"/>
      <c r="D2501" s="36"/>
      <c r="E2501" s="36"/>
      <c r="F2501" s="36"/>
      <c r="G2501" s="36"/>
      <c r="H2501" s="36"/>
      <c r="I2501" s="36"/>
      <c r="J2501" s="36"/>
      <c r="K2501" s="36"/>
      <c r="L2501" s="36"/>
      <c r="M2501" s="36"/>
      <c r="N2501" s="36"/>
      <c r="O2501" s="36"/>
      <c r="P2501" s="36"/>
      <c r="Q2501" s="36"/>
      <c r="R2501" s="36"/>
      <c r="S2501" s="36"/>
      <c r="T2501" s="36"/>
      <c r="U2501" s="36"/>
      <c r="V2501" s="36"/>
      <c r="W2501" s="36"/>
      <c r="X2501" s="36"/>
    </row>
    <row r="2502" spans="1:24" x14ac:dyDescent="0.2">
      <c r="A2502" s="36"/>
      <c r="B2502" s="36"/>
      <c r="C2502" s="36"/>
      <c r="D2502" s="36"/>
      <c r="E2502" s="36"/>
      <c r="F2502" s="36"/>
      <c r="G2502" s="36"/>
      <c r="H2502" s="36"/>
      <c r="I2502" s="36"/>
      <c r="J2502" s="36"/>
      <c r="K2502" s="36"/>
      <c r="L2502" s="36"/>
      <c r="M2502" s="36"/>
      <c r="N2502" s="36"/>
      <c r="O2502" s="36"/>
      <c r="P2502" s="36"/>
      <c r="Q2502" s="36"/>
      <c r="R2502" s="36"/>
      <c r="S2502" s="36"/>
      <c r="T2502" s="36"/>
      <c r="U2502" s="36"/>
      <c r="V2502" s="36"/>
      <c r="W2502" s="36"/>
      <c r="X2502" s="36"/>
    </row>
    <row r="2503" spans="1:24" x14ac:dyDescent="0.2">
      <c r="A2503" s="36"/>
      <c r="B2503" s="36"/>
      <c r="C2503" s="36"/>
      <c r="D2503" s="36"/>
      <c r="E2503" s="36"/>
      <c r="F2503" s="36"/>
      <c r="G2503" s="36"/>
      <c r="H2503" s="36"/>
      <c r="I2503" s="36"/>
      <c r="J2503" s="36"/>
      <c r="K2503" s="36"/>
      <c r="L2503" s="36"/>
      <c r="M2503" s="36"/>
      <c r="N2503" s="36"/>
      <c r="O2503" s="36"/>
      <c r="P2503" s="36"/>
      <c r="Q2503" s="36"/>
      <c r="R2503" s="36"/>
      <c r="S2503" s="36"/>
      <c r="T2503" s="36"/>
      <c r="U2503" s="36"/>
      <c r="V2503" s="36"/>
      <c r="W2503" s="36"/>
      <c r="X2503" s="36"/>
    </row>
    <row r="2504" spans="1:24" x14ac:dyDescent="0.2">
      <c r="A2504" s="36"/>
      <c r="B2504" s="36"/>
      <c r="C2504" s="36"/>
      <c r="D2504" s="36"/>
      <c r="E2504" s="36"/>
      <c r="F2504" s="36"/>
      <c r="G2504" s="36"/>
      <c r="H2504" s="36"/>
      <c r="I2504" s="36"/>
      <c r="J2504" s="36"/>
      <c r="K2504" s="36"/>
      <c r="L2504" s="36"/>
      <c r="M2504" s="36"/>
      <c r="N2504" s="36"/>
      <c r="O2504" s="36"/>
      <c r="P2504" s="36"/>
      <c r="Q2504" s="36"/>
      <c r="R2504" s="36"/>
      <c r="S2504" s="36"/>
      <c r="T2504" s="36"/>
      <c r="U2504" s="36"/>
      <c r="V2504" s="36"/>
      <c r="W2504" s="36"/>
      <c r="X2504" s="36"/>
    </row>
    <row r="2505" spans="1:24" x14ac:dyDescent="0.2">
      <c r="A2505" s="36"/>
      <c r="B2505" s="36"/>
      <c r="C2505" s="36"/>
      <c r="D2505" s="36"/>
      <c r="E2505" s="36"/>
      <c r="F2505" s="36"/>
      <c r="G2505" s="36"/>
      <c r="H2505" s="36"/>
      <c r="I2505" s="36"/>
      <c r="J2505" s="36"/>
      <c r="K2505" s="36"/>
      <c r="L2505" s="36"/>
      <c r="M2505" s="36"/>
      <c r="N2505" s="36"/>
      <c r="O2505" s="36"/>
      <c r="P2505" s="36"/>
      <c r="Q2505" s="36"/>
      <c r="R2505" s="36"/>
      <c r="S2505" s="36"/>
      <c r="T2505" s="36"/>
      <c r="U2505" s="36"/>
      <c r="V2505" s="36"/>
      <c r="W2505" s="36"/>
      <c r="X2505" s="36"/>
    </row>
    <row r="2506" spans="1:24" x14ac:dyDescent="0.2">
      <c r="A2506" s="36"/>
      <c r="B2506" s="36"/>
      <c r="C2506" s="36"/>
      <c r="D2506" s="36"/>
      <c r="E2506" s="36"/>
      <c r="F2506" s="36"/>
      <c r="G2506" s="36"/>
      <c r="H2506" s="36"/>
      <c r="I2506" s="36"/>
      <c r="J2506" s="36"/>
      <c r="K2506" s="36"/>
      <c r="L2506" s="36"/>
      <c r="M2506" s="36"/>
      <c r="N2506" s="36"/>
      <c r="O2506" s="36"/>
      <c r="P2506" s="36"/>
      <c r="Q2506" s="36"/>
      <c r="R2506" s="36"/>
      <c r="S2506" s="36"/>
      <c r="T2506" s="36"/>
      <c r="U2506" s="36"/>
      <c r="V2506" s="36"/>
      <c r="W2506" s="36"/>
      <c r="X2506" s="36"/>
    </row>
    <row r="2507" spans="1:24" x14ac:dyDescent="0.2">
      <c r="A2507" s="36"/>
      <c r="B2507" s="36"/>
      <c r="C2507" s="36"/>
      <c r="D2507" s="36"/>
      <c r="E2507" s="36"/>
      <c r="F2507" s="36"/>
      <c r="G2507" s="36"/>
      <c r="H2507" s="36"/>
      <c r="I2507" s="36"/>
      <c r="J2507" s="36"/>
      <c r="K2507" s="36"/>
      <c r="L2507" s="36"/>
      <c r="M2507" s="36"/>
      <c r="N2507" s="36"/>
      <c r="O2507" s="36"/>
      <c r="P2507" s="36"/>
      <c r="Q2507" s="36"/>
      <c r="R2507" s="36"/>
      <c r="S2507" s="36"/>
      <c r="T2507" s="36"/>
      <c r="U2507" s="36"/>
      <c r="V2507" s="36"/>
      <c r="W2507" s="36"/>
      <c r="X2507" s="36"/>
    </row>
    <row r="2508" spans="1:24" x14ac:dyDescent="0.2">
      <c r="A2508" s="36"/>
      <c r="B2508" s="36"/>
      <c r="C2508" s="36"/>
      <c r="D2508" s="36"/>
      <c r="E2508" s="36"/>
      <c r="F2508" s="36"/>
      <c r="G2508" s="36"/>
      <c r="H2508" s="36"/>
      <c r="I2508" s="36"/>
      <c r="J2508" s="36"/>
      <c r="K2508" s="36"/>
      <c r="L2508" s="36"/>
      <c r="M2508" s="36"/>
      <c r="N2508" s="36"/>
      <c r="O2508" s="36"/>
      <c r="P2508" s="36"/>
      <c r="Q2508" s="36"/>
      <c r="R2508" s="36"/>
      <c r="S2508" s="36"/>
      <c r="T2508" s="36"/>
      <c r="U2508" s="36"/>
      <c r="V2508" s="36"/>
      <c r="W2508" s="36"/>
      <c r="X2508" s="36"/>
    </row>
    <row r="2509" spans="1:24" x14ac:dyDescent="0.2">
      <c r="A2509" s="36"/>
      <c r="B2509" s="36"/>
      <c r="C2509" s="36"/>
      <c r="D2509" s="36"/>
      <c r="E2509" s="36"/>
      <c r="F2509" s="36"/>
      <c r="G2509" s="36"/>
      <c r="H2509" s="36"/>
      <c r="I2509" s="36"/>
      <c r="J2509" s="36"/>
      <c r="K2509" s="36"/>
      <c r="L2509" s="36"/>
      <c r="M2509" s="36"/>
      <c r="N2509" s="36"/>
      <c r="O2509" s="36"/>
      <c r="P2509" s="36"/>
      <c r="Q2509" s="36"/>
      <c r="R2509" s="36"/>
      <c r="S2509" s="36"/>
      <c r="T2509" s="36"/>
      <c r="U2509" s="36"/>
      <c r="V2509" s="36"/>
      <c r="W2509" s="36"/>
      <c r="X2509" s="36"/>
    </row>
    <row r="2510" spans="1:24" x14ac:dyDescent="0.2">
      <c r="A2510" s="36"/>
      <c r="B2510" s="36"/>
      <c r="C2510" s="36"/>
      <c r="D2510" s="36"/>
      <c r="E2510" s="36"/>
      <c r="F2510" s="36"/>
      <c r="G2510" s="36"/>
      <c r="H2510" s="36"/>
      <c r="I2510" s="36"/>
      <c r="J2510" s="36"/>
      <c r="K2510" s="36"/>
      <c r="L2510" s="36"/>
      <c r="M2510" s="36"/>
      <c r="N2510" s="36"/>
      <c r="O2510" s="36"/>
      <c r="P2510" s="36"/>
      <c r="Q2510" s="36"/>
      <c r="R2510" s="36"/>
      <c r="S2510" s="36"/>
      <c r="T2510" s="36"/>
      <c r="U2510" s="36"/>
      <c r="V2510" s="36"/>
      <c r="W2510" s="36"/>
      <c r="X2510" s="36"/>
    </row>
    <row r="2511" spans="1:24" x14ac:dyDescent="0.2">
      <c r="A2511" s="36"/>
      <c r="B2511" s="36"/>
      <c r="C2511" s="36"/>
      <c r="D2511" s="36"/>
      <c r="E2511" s="36"/>
      <c r="F2511" s="36"/>
      <c r="G2511" s="36"/>
      <c r="H2511" s="36"/>
      <c r="I2511" s="36"/>
      <c r="J2511" s="36"/>
      <c r="K2511" s="36"/>
      <c r="L2511" s="36"/>
      <c r="M2511" s="36"/>
      <c r="N2511" s="36"/>
      <c r="O2511" s="36"/>
      <c r="P2511" s="36"/>
      <c r="Q2511" s="36"/>
      <c r="R2511" s="36"/>
      <c r="S2511" s="36"/>
      <c r="T2511" s="36"/>
      <c r="U2511" s="36"/>
      <c r="V2511" s="36"/>
      <c r="W2511" s="36"/>
      <c r="X2511" s="36"/>
    </row>
    <row r="2512" spans="1:24" x14ac:dyDescent="0.2">
      <c r="A2512" s="36"/>
      <c r="B2512" s="36"/>
      <c r="C2512" s="36"/>
      <c r="D2512" s="36"/>
      <c r="E2512" s="36"/>
      <c r="F2512" s="36"/>
      <c r="G2512" s="36"/>
      <c r="H2512" s="36"/>
      <c r="I2512" s="36"/>
      <c r="J2512" s="36"/>
      <c r="K2512" s="36"/>
      <c r="L2512" s="36"/>
      <c r="M2512" s="36"/>
      <c r="N2512" s="36"/>
      <c r="O2512" s="36"/>
      <c r="P2512" s="36"/>
      <c r="Q2512" s="36"/>
      <c r="R2512" s="36"/>
      <c r="S2512" s="36"/>
      <c r="T2512" s="36"/>
      <c r="U2512" s="36"/>
      <c r="V2512" s="36"/>
      <c r="W2512" s="36"/>
      <c r="X2512" s="36"/>
    </row>
    <row r="2513" spans="1:24" x14ac:dyDescent="0.2">
      <c r="A2513" s="36"/>
      <c r="B2513" s="36"/>
      <c r="C2513" s="36"/>
      <c r="D2513" s="36"/>
      <c r="E2513" s="36"/>
      <c r="F2513" s="36"/>
      <c r="G2513" s="36"/>
      <c r="H2513" s="36"/>
      <c r="I2513" s="36"/>
      <c r="J2513" s="36"/>
      <c r="K2513" s="36"/>
      <c r="L2513" s="36"/>
      <c r="M2513" s="36"/>
      <c r="N2513" s="36"/>
      <c r="O2513" s="36"/>
      <c r="P2513" s="36"/>
      <c r="Q2513" s="36"/>
      <c r="R2513" s="36"/>
      <c r="S2513" s="36"/>
      <c r="T2513" s="36"/>
      <c r="U2513" s="36"/>
      <c r="V2513" s="36"/>
      <c r="W2513" s="36"/>
      <c r="X2513" s="36"/>
    </row>
    <row r="2514" spans="1:24" x14ac:dyDescent="0.2">
      <c r="A2514" s="36"/>
      <c r="B2514" s="36"/>
      <c r="C2514" s="36"/>
      <c r="D2514" s="36"/>
      <c r="E2514" s="36"/>
      <c r="F2514" s="36"/>
      <c r="G2514" s="36"/>
      <c r="H2514" s="36"/>
      <c r="I2514" s="36"/>
      <c r="J2514" s="36"/>
      <c r="K2514" s="36"/>
      <c r="L2514" s="36"/>
      <c r="M2514" s="36"/>
      <c r="N2514" s="36"/>
      <c r="O2514" s="36"/>
      <c r="P2514" s="36"/>
      <c r="Q2514" s="36"/>
      <c r="R2514" s="36"/>
      <c r="S2514" s="36"/>
      <c r="T2514" s="36"/>
      <c r="U2514" s="36"/>
      <c r="V2514" s="36"/>
      <c r="W2514" s="36"/>
      <c r="X2514" s="36"/>
    </row>
    <row r="2515" spans="1:24" x14ac:dyDescent="0.2">
      <c r="A2515" s="36"/>
      <c r="B2515" s="36"/>
      <c r="C2515" s="36"/>
      <c r="D2515" s="36"/>
      <c r="E2515" s="36"/>
      <c r="F2515" s="36"/>
      <c r="G2515" s="36"/>
      <c r="H2515" s="36"/>
      <c r="I2515" s="36"/>
      <c r="J2515" s="36"/>
      <c r="K2515" s="36"/>
      <c r="L2515" s="36"/>
      <c r="M2515" s="36"/>
      <c r="N2515" s="36"/>
      <c r="O2515" s="36"/>
      <c r="P2515" s="36"/>
      <c r="Q2515" s="36"/>
      <c r="R2515" s="36"/>
      <c r="S2515" s="36"/>
      <c r="T2515" s="36"/>
      <c r="U2515" s="36"/>
      <c r="V2515" s="36"/>
      <c r="W2515" s="36"/>
      <c r="X2515" s="36"/>
    </row>
    <row r="2516" spans="1:24" x14ac:dyDescent="0.2">
      <c r="A2516" s="36"/>
      <c r="B2516" s="36"/>
      <c r="C2516" s="36"/>
      <c r="D2516" s="36"/>
      <c r="E2516" s="36"/>
      <c r="F2516" s="36"/>
      <c r="G2516" s="36"/>
      <c r="H2516" s="36"/>
      <c r="I2516" s="36"/>
      <c r="J2516" s="36"/>
      <c r="K2516" s="36"/>
      <c r="L2516" s="36"/>
      <c r="M2516" s="36"/>
      <c r="N2516" s="36"/>
      <c r="O2516" s="36"/>
      <c r="P2516" s="36"/>
      <c r="Q2516" s="36"/>
      <c r="R2516" s="36"/>
      <c r="S2516" s="36"/>
      <c r="T2516" s="36"/>
      <c r="U2516" s="36"/>
      <c r="V2516" s="36"/>
      <c r="W2516" s="36"/>
      <c r="X2516" s="36"/>
    </row>
    <row r="2517" spans="1:24" x14ac:dyDescent="0.2">
      <c r="A2517" s="36"/>
      <c r="B2517" s="36"/>
      <c r="C2517" s="36"/>
      <c r="D2517" s="36"/>
      <c r="E2517" s="36"/>
      <c r="F2517" s="36"/>
      <c r="G2517" s="36"/>
      <c r="H2517" s="36"/>
      <c r="I2517" s="36"/>
      <c r="J2517" s="36"/>
      <c r="K2517" s="36"/>
      <c r="L2517" s="36"/>
      <c r="M2517" s="36"/>
      <c r="N2517" s="36"/>
      <c r="O2517" s="36"/>
      <c r="P2517" s="36"/>
      <c r="Q2517" s="36"/>
      <c r="R2517" s="36"/>
      <c r="S2517" s="36"/>
      <c r="T2517" s="36"/>
      <c r="U2517" s="36"/>
      <c r="V2517" s="36"/>
      <c r="W2517" s="36"/>
      <c r="X2517" s="36"/>
    </row>
    <row r="2518" spans="1:24" x14ac:dyDescent="0.2">
      <c r="A2518" s="36"/>
      <c r="B2518" s="36"/>
      <c r="C2518" s="36"/>
      <c r="D2518" s="36"/>
      <c r="E2518" s="36"/>
      <c r="F2518" s="36"/>
      <c r="G2518" s="36"/>
      <c r="H2518" s="36"/>
      <c r="I2518" s="36"/>
      <c r="J2518" s="36"/>
      <c r="K2518" s="36"/>
      <c r="L2518" s="36"/>
      <c r="M2518" s="36"/>
      <c r="N2518" s="36"/>
      <c r="O2518" s="36"/>
      <c r="P2518" s="36"/>
      <c r="Q2518" s="36"/>
      <c r="R2518" s="36"/>
      <c r="S2518" s="36"/>
      <c r="T2518" s="36"/>
      <c r="U2518" s="36"/>
      <c r="V2518" s="36"/>
      <c r="W2518" s="36"/>
      <c r="X2518" s="36"/>
    </row>
    <row r="2519" spans="1:24" x14ac:dyDescent="0.2">
      <c r="A2519" s="36"/>
      <c r="B2519" s="36"/>
      <c r="C2519" s="36"/>
      <c r="D2519" s="36"/>
      <c r="E2519" s="36"/>
      <c r="F2519" s="36"/>
      <c r="G2519" s="36"/>
      <c r="H2519" s="36"/>
      <c r="I2519" s="36"/>
      <c r="J2519" s="36"/>
      <c r="K2519" s="36"/>
      <c r="L2519" s="36"/>
      <c r="M2519" s="36"/>
      <c r="N2519" s="36"/>
      <c r="O2519" s="36"/>
      <c r="P2519" s="36"/>
      <c r="Q2519" s="36"/>
      <c r="R2519" s="36"/>
      <c r="S2519" s="36"/>
      <c r="T2519" s="36"/>
      <c r="U2519" s="36"/>
      <c r="V2519" s="36"/>
      <c r="W2519" s="36"/>
      <c r="X2519" s="36"/>
    </row>
    <row r="2520" spans="1:24" x14ac:dyDescent="0.2">
      <c r="A2520" s="36"/>
      <c r="B2520" s="36"/>
      <c r="C2520" s="36"/>
      <c r="D2520" s="36"/>
      <c r="E2520" s="36"/>
      <c r="F2520" s="36"/>
      <c r="G2520" s="36"/>
      <c r="H2520" s="36"/>
      <c r="I2520" s="36"/>
      <c r="J2520" s="36"/>
      <c r="K2520" s="36"/>
      <c r="L2520" s="36"/>
      <c r="M2520" s="36"/>
      <c r="N2520" s="36"/>
      <c r="O2520" s="36"/>
      <c r="P2520" s="36"/>
      <c r="Q2520" s="36"/>
      <c r="R2520" s="36"/>
      <c r="S2520" s="36"/>
      <c r="T2520" s="36"/>
      <c r="U2520" s="36"/>
      <c r="V2520" s="36"/>
      <c r="W2520" s="36"/>
      <c r="X2520" s="36"/>
    </row>
    <row r="2521" spans="1:24" x14ac:dyDescent="0.2">
      <c r="A2521" s="36"/>
      <c r="B2521" s="36"/>
      <c r="C2521" s="36"/>
      <c r="D2521" s="36"/>
      <c r="E2521" s="36"/>
      <c r="F2521" s="36"/>
      <c r="G2521" s="36"/>
      <c r="H2521" s="36"/>
      <c r="I2521" s="36"/>
      <c r="J2521" s="36"/>
      <c r="K2521" s="36"/>
      <c r="L2521" s="36"/>
      <c r="M2521" s="36"/>
      <c r="N2521" s="36"/>
      <c r="O2521" s="36"/>
      <c r="P2521" s="36"/>
      <c r="Q2521" s="36"/>
      <c r="R2521" s="36"/>
      <c r="S2521" s="36"/>
      <c r="T2521" s="36"/>
      <c r="U2521" s="36"/>
      <c r="V2521" s="36"/>
      <c r="W2521" s="36"/>
      <c r="X2521" s="36"/>
    </row>
    <row r="2522" spans="1:24" x14ac:dyDescent="0.2">
      <c r="A2522" s="36"/>
      <c r="B2522" s="36"/>
      <c r="C2522" s="36"/>
      <c r="D2522" s="36"/>
      <c r="E2522" s="36"/>
      <c r="F2522" s="36"/>
      <c r="G2522" s="36"/>
      <c r="H2522" s="36"/>
      <c r="I2522" s="36"/>
      <c r="J2522" s="36"/>
      <c r="K2522" s="36"/>
      <c r="L2522" s="36"/>
      <c r="M2522" s="36"/>
      <c r="N2522" s="36"/>
      <c r="O2522" s="36"/>
      <c r="P2522" s="36"/>
      <c r="Q2522" s="36"/>
      <c r="R2522" s="36"/>
      <c r="S2522" s="36"/>
      <c r="T2522" s="36"/>
      <c r="U2522" s="36"/>
      <c r="V2522" s="36"/>
      <c r="W2522" s="36"/>
      <c r="X2522" s="36"/>
    </row>
    <row r="2523" spans="1:24" x14ac:dyDescent="0.2">
      <c r="A2523" s="36"/>
      <c r="B2523" s="36"/>
      <c r="C2523" s="36"/>
      <c r="D2523" s="36"/>
      <c r="E2523" s="36"/>
      <c r="F2523" s="36"/>
      <c r="G2523" s="36"/>
      <c r="H2523" s="36"/>
      <c r="I2523" s="36"/>
      <c r="J2523" s="36"/>
      <c r="K2523" s="36"/>
      <c r="L2523" s="36"/>
      <c r="M2523" s="36"/>
      <c r="N2523" s="36"/>
      <c r="O2523" s="36"/>
      <c r="P2523" s="36"/>
      <c r="Q2523" s="36"/>
      <c r="R2523" s="36"/>
      <c r="S2523" s="36"/>
      <c r="T2523" s="36"/>
      <c r="U2523" s="36"/>
      <c r="V2523" s="36"/>
      <c r="W2523" s="36"/>
      <c r="X2523" s="36"/>
    </row>
    <row r="2524" spans="1:24" x14ac:dyDescent="0.2">
      <c r="A2524" s="36"/>
      <c r="B2524" s="36"/>
      <c r="C2524" s="36"/>
      <c r="D2524" s="36"/>
      <c r="E2524" s="36"/>
      <c r="F2524" s="36"/>
      <c r="G2524" s="36"/>
      <c r="H2524" s="36"/>
      <c r="I2524" s="36"/>
      <c r="J2524" s="36"/>
      <c r="K2524" s="36"/>
      <c r="L2524" s="36"/>
      <c r="M2524" s="36"/>
      <c r="N2524" s="36"/>
      <c r="O2524" s="36"/>
      <c r="P2524" s="36"/>
      <c r="Q2524" s="36"/>
      <c r="R2524" s="36"/>
      <c r="S2524" s="36"/>
      <c r="T2524" s="36"/>
      <c r="U2524" s="36"/>
      <c r="V2524" s="36"/>
      <c r="W2524" s="36"/>
      <c r="X2524" s="36"/>
    </row>
    <row r="2525" spans="1:24" x14ac:dyDescent="0.2">
      <c r="A2525" s="36"/>
      <c r="B2525" s="36"/>
      <c r="C2525" s="36"/>
      <c r="D2525" s="36"/>
      <c r="E2525" s="36"/>
      <c r="F2525" s="36"/>
      <c r="G2525" s="36"/>
      <c r="H2525" s="36"/>
      <c r="I2525" s="36"/>
      <c r="J2525" s="36"/>
      <c r="K2525" s="36"/>
      <c r="L2525" s="36"/>
      <c r="M2525" s="36"/>
      <c r="N2525" s="36"/>
      <c r="O2525" s="36"/>
      <c r="P2525" s="36"/>
      <c r="Q2525" s="36"/>
      <c r="R2525" s="36"/>
      <c r="S2525" s="36"/>
      <c r="T2525" s="36"/>
      <c r="U2525" s="36"/>
      <c r="V2525" s="36"/>
      <c r="W2525" s="36"/>
      <c r="X2525" s="36"/>
    </row>
    <row r="2526" spans="1:24" x14ac:dyDescent="0.2">
      <c r="A2526" s="36"/>
      <c r="B2526" s="36"/>
      <c r="C2526" s="36"/>
      <c r="D2526" s="36"/>
      <c r="E2526" s="36"/>
      <c r="F2526" s="36"/>
      <c r="G2526" s="36"/>
      <c r="H2526" s="36"/>
      <c r="I2526" s="36"/>
      <c r="J2526" s="36"/>
      <c r="K2526" s="36"/>
      <c r="L2526" s="36"/>
      <c r="M2526" s="36"/>
      <c r="N2526" s="36"/>
      <c r="O2526" s="36"/>
      <c r="P2526" s="36"/>
      <c r="Q2526" s="36"/>
      <c r="R2526" s="36"/>
      <c r="S2526" s="36"/>
      <c r="T2526" s="36"/>
      <c r="U2526" s="36"/>
      <c r="V2526" s="36"/>
      <c r="W2526" s="36"/>
      <c r="X2526" s="36"/>
    </row>
    <row r="2527" spans="1:24" x14ac:dyDescent="0.2">
      <c r="A2527" s="36"/>
      <c r="B2527" s="36"/>
      <c r="C2527" s="36"/>
      <c r="D2527" s="36"/>
      <c r="E2527" s="36"/>
      <c r="F2527" s="36"/>
      <c r="G2527" s="36"/>
      <c r="H2527" s="36"/>
      <c r="I2527" s="36"/>
      <c r="J2527" s="36"/>
      <c r="K2527" s="36"/>
      <c r="L2527" s="36"/>
      <c r="M2527" s="36"/>
      <c r="N2527" s="36"/>
      <c r="O2527" s="36"/>
      <c r="P2527" s="36"/>
      <c r="Q2527" s="36"/>
      <c r="R2527" s="36"/>
      <c r="S2527" s="36"/>
      <c r="T2527" s="36"/>
      <c r="U2527" s="36"/>
      <c r="V2527" s="36"/>
      <c r="W2527" s="36"/>
      <c r="X2527" s="36"/>
    </row>
    <row r="2528" spans="1:24" x14ac:dyDescent="0.2">
      <c r="A2528" s="36"/>
      <c r="B2528" s="36"/>
      <c r="C2528" s="36"/>
      <c r="D2528" s="36"/>
      <c r="E2528" s="36"/>
      <c r="F2528" s="36"/>
      <c r="G2528" s="36"/>
      <c r="H2528" s="36"/>
      <c r="I2528" s="36"/>
      <c r="J2528" s="36"/>
      <c r="K2528" s="36"/>
      <c r="L2528" s="36"/>
      <c r="M2528" s="36"/>
      <c r="N2528" s="36"/>
      <c r="O2528" s="36"/>
      <c r="P2528" s="36"/>
      <c r="Q2528" s="36"/>
      <c r="R2528" s="36"/>
      <c r="S2528" s="36"/>
      <c r="T2528" s="36"/>
      <c r="U2528" s="36"/>
      <c r="V2528" s="36"/>
      <c r="W2528" s="36"/>
      <c r="X2528" s="36"/>
    </row>
    <row r="2529" spans="1:24" x14ac:dyDescent="0.2">
      <c r="A2529" s="36"/>
      <c r="B2529" s="36"/>
      <c r="C2529" s="36"/>
      <c r="D2529" s="36"/>
      <c r="E2529" s="36"/>
      <c r="F2529" s="36"/>
      <c r="G2529" s="36"/>
      <c r="H2529" s="36"/>
      <c r="I2529" s="36"/>
      <c r="J2529" s="36"/>
      <c r="K2529" s="36"/>
      <c r="L2529" s="36"/>
      <c r="M2529" s="36"/>
      <c r="N2529" s="36"/>
      <c r="O2529" s="36"/>
      <c r="P2529" s="36"/>
      <c r="Q2529" s="36"/>
      <c r="R2529" s="36"/>
      <c r="S2529" s="36"/>
      <c r="T2529" s="36"/>
      <c r="U2529" s="36"/>
      <c r="V2529" s="36"/>
      <c r="W2529" s="36"/>
      <c r="X2529" s="36"/>
    </row>
    <row r="2530" spans="1:24" x14ac:dyDescent="0.2">
      <c r="A2530" s="36"/>
      <c r="B2530" s="36"/>
      <c r="C2530" s="36"/>
      <c r="D2530" s="36"/>
      <c r="E2530" s="36"/>
      <c r="F2530" s="36"/>
      <c r="G2530" s="36"/>
      <c r="H2530" s="36"/>
      <c r="I2530" s="36"/>
      <c r="J2530" s="36"/>
      <c r="K2530" s="36"/>
      <c r="L2530" s="36"/>
      <c r="M2530" s="36"/>
      <c r="N2530" s="36"/>
      <c r="O2530" s="36"/>
      <c r="P2530" s="36"/>
      <c r="Q2530" s="36"/>
      <c r="R2530" s="36"/>
      <c r="S2530" s="36"/>
      <c r="T2530" s="36"/>
      <c r="U2530" s="36"/>
      <c r="V2530" s="36"/>
      <c r="W2530" s="36"/>
      <c r="X2530" s="36"/>
    </row>
    <row r="2531" spans="1:24" x14ac:dyDescent="0.2">
      <c r="A2531" s="36"/>
      <c r="B2531" s="36"/>
      <c r="C2531" s="36"/>
      <c r="D2531" s="36"/>
      <c r="E2531" s="36"/>
      <c r="F2531" s="36"/>
      <c r="G2531" s="36"/>
      <c r="H2531" s="36"/>
      <c r="I2531" s="36"/>
      <c r="J2531" s="36"/>
      <c r="K2531" s="36"/>
      <c r="L2531" s="36"/>
      <c r="M2531" s="36"/>
      <c r="N2531" s="36"/>
      <c r="O2531" s="36"/>
      <c r="P2531" s="36"/>
      <c r="Q2531" s="36"/>
      <c r="R2531" s="36"/>
      <c r="S2531" s="36"/>
      <c r="T2531" s="36"/>
      <c r="U2531" s="36"/>
      <c r="V2531" s="36"/>
      <c r="W2531" s="36"/>
      <c r="X2531" s="36"/>
    </row>
    <row r="2532" spans="1:24" x14ac:dyDescent="0.2">
      <c r="A2532" s="36"/>
      <c r="B2532" s="36"/>
      <c r="C2532" s="36"/>
      <c r="D2532" s="36"/>
      <c r="E2532" s="36"/>
      <c r="F2532" s="36"/>
      <c r="G2532" s="36"/>
      <c r="H2532" s="36"/>
      <c r="I2532" s="36"/>
      <c r="J2532" s="36"/>
      <c r="K2532" s="36"/>
      <c r="L2532" s="36"/>
      <c r="M2532" s="36"/>
      <c r="N2532" s="36"/>
      <c r="O2532" s="36"/>
      <c r="P2532" s="36"/>
      <c r="Q2532" s="36"/>
      <c r="R2532" s="36"/>
      <c r="S2532" s="36"/>
      <c r="T2532" s="36"/>
      <c r="U2532" s="36"/>
      <c r="V2532" s="36"/>
      <c r="W2532" s="36"/>
      <c r="X2532" s="36"/>
    </row>
    <row r="2533" spans="1:24" x14ac:dyDescent="0.2">
      <c r="A2533" s="36"/>
      <c r="B2533" s="36"/>
      <c r="C2533" s="36"/>
      <c r="D2533" s="36"/>
      <c r="E2533" s="36"/>
      <c r="F2533" s="36"/>
      <c r="G2533" s="36"/>
      <c r="H2533" s="36"/>
      <c r="I2533" s="36"/>
      <c r="J2533" s="36"/>
      <c r="K2533" s="36"/>
      <c r="L2533" s="36"/>
      <c r="M2533" s="36"/>
      <c r="N2533" s="36"/>
      <c r="O2533" s="36"/>
      <c r="P2533" s="36"/>
      <c r="Q2533" s="36"/>
      <c r="R2533" s="36"/>
      <c r="S2533" s="36"/>
      <c r="T2533" s="36"/>
      <c r="U2533" s="36"/>
      <c r="V2533" s="36"/>
      <c r="W2533" s="36"/>
      <c r="X2533" s="36"/>
    </row>
    <row r="2534" spans="1:24" x14ac:dyDescent="0.2">
      <c r="A2534" s="36"/>
      <c r="B2534" s="36"/>
      <c r="C2534" s="36"/>
      <c r="D2534" s="36"/>
      <c r="E2534" s="36"/>
      <c r="F2534" s="36"/>
      <c r="G2534" s="36"/>
      <c r="H2534" s="36"/>
      <c r="I2534" s="36"/>
      <c r="J2534" s="36"/>
      <c r="K2534" s="36"/>
      <c r="L2534" s="36"/>
      <c r="M2534" s="36"/>
      <c r="N2534" s="36"/>
      <c r="O2534" s="36"/>
      <c r="P2534" s="36"/>
      <c r="Q2534" s="36"/>
      <c r="R2534" s="36"/>
      <c r="S2534" s="36"/>
      <c r="T2534" s="36"/>
      <c r="U2534" s="36"/>
      <c r="V2534" s="36"/>
      <c r="W2534" s="36"/>
      <c r="X2534" s="36"/>
    </row>
    <row r="2535" spans="1:24" x14ac:dyDescent="0.2">
      <c r="A2535" s="36"/>
      <c r="B2535" s="36"/>
      <c r="C2535" s="36"/>
      <c r="D2535" s="36"/>
      <c r="E2535" s="36"/>
      <c r="F2535" s="36"/>
      <c r="G2535" s="36"/>
      <c r="H2535" s="36"/>
      <c r="I2535" s="36"/>
      <c r="J2535" s="36"/>
      <c r="K2535" s="36"/>
      <c r="L2535" s="36"/>
      <c r="M2535" s="36"/>
      <c r="N2535" s="36"/>
      <c r="O2535" s="36"/>
      <c r="P2535" s="36"/>
      <c r="Q2535" s="36"/>
      <c r="R2535" s="36"/>
      <c r="S2535" s="36"/>
      <c r="T2535" s="36"/>
      <c r="U2535" s="36"/>
      <c r="V2535" s="36"/>
      <c r="W2535" s="36"/>
      <c r="X2535" s="36"/>
    </row>
    <row r="2536" spans="1:24" x14ac:dyDescent="0.2">
      <c r="A2536" s="36"/>
      <c r="B2536" s="36"/>
      <c r="C2536" s="36"/>
      <c r="D2536" s="36"/>
      <c r="E2536" s="36"/>
      <c r="F2536" s="36"/>
      <c r="G2536" s="36"/>
      <c r="H2536" s="36"/>
      <c r="I2536" s="36"/>
      <c r="J2536" s="36"/>
      <c r="K2536" s="36"/>
      <c r="L2536" s="36"/>
      <c r="M2536" s="36"/>
      <c r="N2536" s="36"/>
      <c r="O2536" s="36"/>
      <c r="P2536" s="36"/>
      <c r="Q2536" s="36"/>
      <c r="R2536" s="36"/>
      <c r="S2536" s="36"/>
      <c r="T2536" s="36"/>
      <c r="U2536" s="36"/>
      <c r="V2536" s="36"/>
      <c r="W2536" s="36"/>
      <c r="X2536" s="36"/>
    </row>
    <row r="2537" spans="1:24" x14ac:dyDescent="0.2">
      <c r="A2537" s="36"/>
      <c r="B2537" s="36"/>
      <c r="C2537" s="36"/>
      <c r="D2537" s="36"/>
      <c r="E2537" s="36"/>
      <c r="F2537" s="36"/>
      <c r="G2537" s="36"/>
      <c r="H2537" s="36"/>
      <c r="I2537" s="36"/>
      <c r="J2537" s="36"/>
      <c r="K2537" s="36"/>
      <c r="L2537" s="36"/>
      <c r="M2537" s="36"/>
      <c r="N2537" s="36"/>
      <c r="O2537" s="36"/>
      <c r="P2537" s="36"/>
      <c r="Q2537" s="36"/>
      <c r="R2537" s="36"/>
      <c r="S2537" s="36"/>
      <c r="T2537" s="36"/>
      <c r="U2537" s="36"/>
      <c r="V2537" s="36"/>
      <c r="W2537" s="36"/>
      <c r="X2537" s="36"/>
    </row>
    <row r="2538" spans="1:24" x14ac:dyDescent="0.2">
      <c r="A2538" s="36"/>
      <c r="B2538" s="36"/>
      <c r="C2538" s="36"/>
      <c r="D2538" s="36"/>
      <c r="E2538" s="36"/>
      <c r="F2538" s="36"/>
      <c r="G2538" s="36"/>
      <c r="H2538" s="36"/>
      <c r="I2538" s="36"/>
      <c r="J2538" s="36"/>
      <c r="K2538" s="36"/>
      <c r="L2538" s="36"/>
      <c r="M2538" s="36"/>
      <c r="N2538" s="36"/>
      <c r="O2538" s="36"/>
      <c r="P2538" s="36"/>
      <c r="Q2538" s="36"/>
      <c r="R2538" s="36"/>
      <c r="S2538" s="36"/>
      <c r="T2538" s="36"/>
      <c r="U2538" s="36"/>
      <c r="V2538" s="36"/>
      <c r="W2538" s="36"/>
      <c r="X2538" s="36"/>
    </row>
    <row r="2539" spans="1:24" x14ac:dyDescent="0.2">
      <c r="A2539" s="36"/>
      <c r="B2539" s="36"/>
      <c r="C2539" s="36"/>
      <c r="D2539" s="36"/>
      <c r="E2539" s="36"/>
      <c r="F2539" s="36"/>
      <c r="G2539" s="36"/>
      <c r="H2539" s="36"/>
      <c r="I2539" s="36"/>
      <c r="J2539" s="36"/>
      <c r="K2539" s="36"/>
      <c r="L2539" s="36"/>
      <c r="M2539" s="36"/>
      <c r="N2539" s="36"/>
      <c r="O2539" s="36"/>
      <c r="P2539" s="36"/>
      <c r="Q2539" s="36"/>
      <c r="R2539" s="36"/>
      <c r="S2539" s="36"/>
      <c r="T2539" s="36"/>
      <c r="U2539" s="36"/>
      <c r="V2539" s="36"/>
      <c r="W2539" s="36"/>
      <c r="X2539" s="36"/>
    </row>
    <row r="2540" spans="1:24" x14ac:dyDescent="0.2">
      <c r="A2540" s="36"/>
      <c r="B2540" s="36"/>
      <c r="C2540" s="36"/>
      <c r="D2540" s="36"/>
      <c r="E2540" s="36"/>
      <c r="F2540" s="36"/>
      <c r="G2540" s="36"/>
      <c r="H2540" s="36"/>
      <c r="I2540" s="36"/>
      <c r="J2540" s="36"/>
      <c r="K2540" s="36"/>
      <c r="L2540" s="36"/>
      <c r="M2540" s="36"/>
      <c r="N2540" s="36"/>
      <c r="O2540" s="36"/>
      <c r="P2540" s="36"/>
      <c r="Q2540" s="36"/>
      <c r="R2540" s="36"/>
      <c r="S2540" s="36"/>
      <c r="T2540" s="36"/>
      <c r="U2540" s="36"/>
      <c r="V2540" s="36"/>
      <c r="W2540" s="36"/>
      <c r="X2540" s="36"/>
    </row>
    <row r="2541" spans="1:24" x14ac:dyDescent="0.2">
      <c r="A2541" s="36"/>
      <c r="B2541" s="36"/>
      <c r="C2541" s="36"/>
      <c r="D2541" s="36"/>
      <c r="E2541" s="36"/>
      <c r="F2541" s="36"/>
      <c r="G2541" s="36"/>
      <c r="H2541" s="36"/>
      <c r="I2541" s="36"/>
      <c r="J2541" s="36"/>
      <c r="K2541" s="36"/>
      <c r="L2541" s="36"/>
      <c r="M2541" s="36"/>
      <c r="N2541" s="36"/>
      <c r="O2541" s="36"/>
      <c r="P2541" s="36"/>
      <c r="Q2541" s="36"/>
      <c r="R2541" s="36"/>
      <c r="S2541" s="36"/>
      <c r="T2541" s="36"/>
      <c r="U2541" s="36"/>
      <c r="V2541" s="36"/>
      <c r="W2541" s="36"/>
      <c r="X2541" s="36"/>
    </row>
    <row r="2542" spans="1:24" x14ac:dyDescent="0.2">
      <c r="A2542" s="36"/>
      <c r="B2542" s="36"/>
      <c r="C2542" s="36"/>
      <c r="D2542" s="36"/>
      <c r="E2542" s="36"/>
      <c r="F2542" s="36"/>
      <c r="G2542" s="36"/>
      <c r="H2542" s="36"/>
      <c r="I2542" s="36"/>
      <c r="J2542" s="36"/>
      <c r="K2542" s="36"/>
      <c r="L2542" s="36"/>
      <c r="M2542" s="36"/>
      <c r="N2542" s="36"/>
      <c r="O2542" s="36"/>
      <c r="P2542" s="36"/>
      <c r="Q2542" s="36"/>
      <c r="R2542" s="36"/>
      <c r="S2542" s="36"/>
      <c r="T2542" s="36"/>
      <c r="U2542" s="36"/>
      <c r="V2542" s="36"/>
      <c r="W2542" s="36"/>
      <c r="X2542" s="36"/>
    </row>
    <row r="2543" spans="1:24" x14ac:dyDescent="0.2">
      <c r="A2543" s="36"/>
      <c r="B2543" s="36"/>
      <c r="C2543" s="36"/>
      <c r="D2543" s="36"/>
      <c r="E2543" s="36"/>
      <c r="F2543" s="36"/>
      <c r="G2543" s="36"/>
      <c r="H2543" s="36"/>
      <c r="I2543" s="36"/>
      <c r="J2543" s="36"/>
      <c r="K2543" s="36"/>
      <c r="L2543" s="36"/>
      <c r="M2543" s="36"/>
      <c r="N2543" s="36"/>
      <c r="O2543" s="36"/>
      <c r="P2543" s="36"/>
      <c r="Q2543" s="36"/>
      <c r="R2543" s="36"/>
      <c r="S2543" s="36"/>
      <c r="T2543" s="36"/>
      <c r="U2543" s="36"/>
      <c r="V2543" s="36"/>
      <c r="W2543" s="36"/>
      <c r="X2543" s="36"/>
    </row>
    <row r="2544" spans="1:24" x14ac:dyDescent="0.2">
      <c r="A2544" s="36"/>
      <c r="B2544" s="36"/>
      <c r="C2544" s="36"/>
      <c r="D2544" s="36"/>
      <c r="E2544" s="36"/>
      <c r="F2544" s="36"/>
      <c r="G2544" s="36"/>
      <c r="H2544" s="36"/>
      <c r="I2544" s="36"/>
      <c r="J2544" s="36"/>
      <c r="K2544" s="36"/>
      <c r="L2544" s="36"/>
      <c r="M2544" s="36"/>
      <c r="N2544" s="36"/>
      <c r="O2544" s="36"/>
      <c r="P2544" s="36"/>
      <c r="Q2544" s="36"/>
      <c r="R2544" s="36"/>
      <c r="S2544" s="36"/>
      <c r="T2544" s="36"/>
      <c r="U2544" s="36"/>
      <c r="V2544" s="36"/>
      <c r="W2544" s="36"/>
      <c r="X2544" s="36"/>
    </row>
    <row r="2545" spans="1:24" x14ac:dyDescent="0.2">
      <c r="A2545" s="36"/>
      <c r="B2545" s="36"/>
      <c r="C2545" s="36"/>
      <c r="D2545" s="36"/>
      <c r="E2545" s="36"/>
      <c r="F2545" s="36"/>
      <c r="G2545" s="36"/>
      <c r="H2545" s="36"/>
      <c r="I2545" s="36"/>
      <c r="J2545" s="36"/>
      <c r="K2545" s="36"/>
      <c r="L2545" s="36"/>
      <c r="M2545" s="36"/>
      <c r="N2545" s="36"/>
      <c r="O2545" s="36"/>
      <c r="P2545" s="36"/>
      <c r="Q2545" s="36"/>
      <c r="R2545" s="36"/>
      <c r="S2545" s="36"/>
      <c r="T2545" s="36"/>
      <c r="U2545" s="36"/>
      <c r="V2545" s="36"/>
      <c r="W2545" s="36"/>
      <c r="X2545" s="36"/>
    </row>
    <row r="2546" spans="1:24" x14ac:dyDescent="0.2">
      <c r="A2546" s="36"/>
      <c r="B2546" s="36"/>
      <c r="C2546" s="36"/>
      <c r="D2546" s="36"/>
      <c r="E2546" s="36"/>
      <c r="F2546" s="36"/>
      <c r="G2546" s="36"/>
      <c r="H2546" s="36"/>
      <c r="I2546" s="36"/>
      <c r="J2546" s="36"/>
      <c r="K2546" s="36"/>
      <c r="L2546" s="36"/>
      <c r="M2546" s="36"/>
      <c r="N2546" s="36"/>
      <c r="O2546" s="36"/>
      <c r="P2546" s="36"/>
      <c r="Q2546" s="36"/>
      <c r="R2546" s="36"/>
      <c r="S2546" s="36"/>
      <c r="T2546" s="36"/>
      <c r="U2546" s="36"/>
      <c r="V2546" s="36"/>
      <c r="W2546" s="36"/>
      <c r="X2546" s="36"/>
    </row>
    <row r="2547" spans="1:24" x14ac:dyDescent="0.2">
      <c r="A2547" s="36"/>
      <c r="B2547" s="36"/>
      <c r="C2547" s="36"/>
      <c r="D2547" s="36"/>
      <c r="E2547" s="36"/>
      <c r="F2547" s="36"/>
      <c r="G2547" s="36"/>
      <c r="H2547" s="36"/>
      <c r="I2547" s="36"/>
      <c r="J2547" s="36"/>
      <c r="K2547" s="36"/>
      <c r="L2547" s="36"/>
      <c r="M2547" s="36"/>
      <c r="N2547" s="36"/>
      <c r="O2547" s="36"/>
      <c r="P2547" s="36"/>
      <c r="Q2547" s="36"/>
      <c r="R2547" s="36"/>
      <c r="S2547" s="36"/>
      <c r="T2547" s="36"/>
      <c r="U2547" s="36"/>
      <c r="V2547" s="36"/>
      <c r="W2547" s="36"/>
      <c r="X2547" s="36"/>
    </row>
    <row r="2548" spans="1:24" x14ac:dyDescent="0.2">
      <c r="A2548" s="36"/>
      <c r="B2548" s="36"/>
      <c r="C2548" s="36"/>
      <c r="D2548" s="36"/>
      <c r="E2548" s="36"/>
      <c r="F2548" s="36"/>
      <c r="G2548" s="36"/>
      <c r="H2548" s="36"/>
      <c r="I2548" s="36"/>
      <c r="J2548" s="36"/>
      <c r="K2548" s="36"/>
      <c r="L2548" s="36"/>
      <c r="M2548" s="36"/>
      <c r="N2548" s="36"/>
      <c r="O2548" s="36"/>
      <c r="P2548" s="36"/>
      <c r="Q2548" s="36"/>
      <c r="R2548" s="36"/>
      <c r="S2548" s="36"/>
      <c r="T2548" s="36"/>
      <c r="U2548" s="36"/>
      <c r="V2548" s="36"/>
      <c r="W2548" s="36"/>
      <c r="X2548" s="36"/>
    </row>
    <row r="2549" spans="1:24" x14ac:dyDescent="0.2">
      <c r="A2549" s="36"/>
      <c r="B2549" s="36"/>
      <c r="C2549" s="36"/>
      <c r="D2549" s="36"/>
      <c r="E2549" s="36"/>
      <c r="F2549" s="36"/>
      <c r="G2549" s="36"/>
      <c r="H2549" s="36"/>
      <c r="I2549" s="36"/>
      <c r="J2549" s="36"/>
      <c r="K2549" s="36"/>
      <c r="L2549" s="36"/>
      <c r="M2549" s="36"/>
      <c r="N2549" s="36"/>
      <c r="O2549" s="36"/>
      <c r="P2549" s="36"/>
      <c r="Q2549" s="36"/>
      <c r="R2549" s="36"/>
      <c r="S2549" s="36"/>
      <c r="T2549" s="36"/>
      <c r="U2549" s="36"/>
      <c r="V2549" s="36"/>
      <c r="W2549" s="36"/>
      <c r="X2549" s="36"/>
    </row>
    <row r="2550" spans="1:24" x14ac:dyDescent="0.2">
      <c r="A2550" s="36"/>
      <c r="B2550" s="36"/>
      <c r="C2550" s="36"/>
      <c r="D2550" s="36"/>
      <c r="E2550" s="36"/>
      <c r="F2550" s="36"/>
      <c r="G2550" s="36"/>
      <c r="H2550" s="36"/>
      <c r="I2550" s="36"/>
      <c r="J2550" s="36"/>
      <c r="K2550" s="36"/>
      <c r="L2550" s="36"/>
      <c r="M2550" s="36"/>
      <c r="N2550" s="36"/>
      <c r="O2550" s="36"/>
      <c r="P2550" s="36"/>
      <c r="Q2550" s="36"/>
      <c r="R2550" s="36"/>
      <c r="S2550" s="36"/>
      <c r="T2550" s="36"/>
      <c r="U2550" s="36"/>
      <c r="V2550" s="36"/>
      <c r="W2550" s="36"/>
      <c r="X2550" s="36"/>
    </row>
    <row r="2551" spans="1:24" x14ac:dyDescent="0.2">
      <c r="A2551" s="36"/>
      <c r="B2551" s="36"/>
      <c r="C2551" s="36"/>
      <c r="D2551" s="36"/>
      <c r="E2551" s="36"/>
      <c r="F2551" s="36"/>
      <c r="G2551" s="36"/>
      <c r="H2551" s="36"/>
      <c r="I2551" s="36"/>
      <c r="J2551" s="36"/>
      <c r="K2551" s="36"/>
      <c r="L2551" s="36"/>
      <c r="M2551" s="36"/>
      <c r="N2551" s="36"/>
      <c r="O2551" s="36"/>
      <c r="P2551" s="36"/>
      <c r="Q2551" s="36"/>
      <c r="R2551" s="36"/>
      <c r="S2551" s="36"/>
      <c r="T2551" s="36"/>
      <c r="U2551" s="36"/>
      <c r="V2551" s="36"/>
      <c r="W2551" s="36"/>
      <c r="X2551" s="36"/>
    </row>
    <row r="2552" spans="1:24" x14ac:dyDescent="0.2">
      <c r="A2552" s="36"/>
      <c r="B2552" s="36"/>
      <c r="C2552" s="36"/>
      <c r="D2552" s="36"/>
      <c r="E2552" s="36"/>
      <c r="F2552" s="36"/>
      <c r="G2552" s="36"/>
      <c r="H2552" s="36"/>
      <c r="I2552" s="36"/>
      <c r="J2552" s="36"/>
      <c r="K2552" s="36"/>
      <c r="L2552" s="36"/>
      <c r="M2552" s="36"/>
      <c r="N2552" s="36"/>
      <c r="O2552" s="36"/>
      <c r="P2552" s="36"/>
      <c r="Q2552" s="36"/>
      <c r="R2552" s="36"/>
      <c r="S2552" s="36"/>
      <c r="T2552" s="36"/>
      <c r="U2552" s="36"/>
      <c r="V2552" s="36"/>
      <c r="W2552" s="36"/>
      <c r="X2552" s="36"/>
    </row>
    <row r="2553" spans="1:24" x14ac:dyDescent="0.2">
      <c r="A2553" s="36"/>
      <c r="B2553" s="36"/>
      <c r="C2553" s="36"/>
      <c r="D2553" s="36"/>
      <c r="E2553" s="36"/>
      <c r="F2553" s="36"/>
      <c r="G2553" s="36"/>
      <c r="H2553" s="36"/>
      <c r="I2553" s="36"/>
      <c r="J2553" s="36"/>
      <c r="K2553" s="36"/>
      <c r="L2553" s="36"/>
      <c r="M2553" s="36"/>
      <c r="N2553" s="36"/>
      <c r="O2553" s="36"/>
      <c r="P2553" s="36"/>
      <c r="Q2553" s="36"/>
      <c r="R2553" s="36"/>
      <c r="S2553" s="36"/>
      <c r="T2553" s="36"/>
      <c r="U2553" s="36"/>
      <c r="V2553" s="36"/>
      <c r="W2553" s="36"/>
      <c r="X2553" s="36"/>
    </row>
    <row r="2554" spans="1:24" x14ac:dyDescent="0.2">
      <c r="A2554" s="36"/>
      <c r="B2554" s="36"/>
      <c r="C2554" s="36"/>
      <c r="D2554" s="36"/>
      <c r="E2554" s="36"/>
      <c r="F2554" s="36"/>
      <c r="G2554" s="36"/>
      <c r="H2554" s="36"/>
      <c r="I2554" s="36"/>
      <c r="J2554" s="36"/>
      <c r="K2554" s="36"/>
      <c r="L2554" s="36"/>
      <c r="M2554" s="36"/>
      <c r="N2554" s="36"/>
      <c r="O2554" s="36"/>
      <c r="P2554" s="36"/>
      <c r="Q2554" s="36"/>
      <c r="R2554" s="36"/>
      <c r="S2554" s="36"/>
      <c r="T2554" s="36"/>
      <c r="U2554" s="36"/>
      <c r="V2554" s="36"/>
      <c r="W2554" s="36"/>
      <c r="X2554" s="36"/>
    </row>
    <row r="2555" spans="1:24" x14ac:dyDescent="0.2">
      <c r="A2555" s="36"/>
      <c r="B2555" s="36"/>
      <c r="C2555" s="36"/>
      <c r="D2555" s="36"/>
      <c r="E2555" s="36"/>
      <c r="F2555" s="36"/>
      <c r="G2555" s="36"/>
      <c r="H2555" s="36"/>
      <c r="I2555" s="36"/>
      <c r="J2555" s="36"/>
      <c r="K2555" s="36"/>
      <c r="L2555" s="36"/>
      <c r="M2555" s="36"/>
      <c r="N2555" s="36"/>
      <c r="O2555" s="36"/>
      <c r="P2555" s="36"/>
      <c r="Q2555" s="36"/>
      <c r="R2555" s="36"/>
      <c r="S2555" s="36"/>
      <c r="T2555" s="36"/>
      <c r="U2555" s="36"/>
      <c r="V2555" s="36"/>
      <c r="W2555" s="36"/>
      <c r="X2555" s="36"/>
    </row>
    <row r="2556" spans="1:24" x14ac:dyDescent="0.2">
      <c r="A2556" s="36"/>
      <c r="B2556" s="36"/>
      <c r="C2556" s="36"/>
      <c r="D2556" s="36"/>
      <c r="E2556" s="36"/>
      <c r="F2556" s="36"/>
      <c r="G2556" s="36"/>
      <c r="H2556" s="36"/>
      <c r="I2556" s="36"/>
      <c r="J2556" s="36"/>
      <c r="K2556" s="36"/>
      <c r="L2556" s="36"/>
      <c r="M2556" s="36"/>
      <c r="N2556" s="36"/>
      <c r="O2556" s="36"/>
      <c r="P2556" s="36"/>
      <c r="Q2556" s="36"/>
      <c r="R2556" s="36"/>
      <c r="S2556" s="36"/>
      <c r="T2556" s="36"/>
      <c r="U2556" s="36"/>
      <c r="V2556" s="36"/>
      <c r="W2556" s="36"/>
      <c r="X2556" s="36"/>
    </row>
    <row r="2557" spans="1:24" x14ac:dyDescent="0.2">
      <c r="A2557" s="36"/>
      <c r="B2557" s="36"/>
      <c r="C2557" s="36"/>
      <c r="D2557" s="36"/>
      <c r="E2557" s="36"/>
      <c r="F2557" s="36"/>
      <c r="G2557" s="36"/>
      <c r="H2557" s="36"/>
      <c r="I2557" s="36"/>
      <c r="J2557" s="36"/>
      <c r="K2557" s="36"/>
      <c r="L2557" s="36"/>
      <c r="M2557" s="36"/>
      <c r="N2557" s="36"/>
      <c r="O2557" s="36"/>
      <c r="P2557" s="36"/>
      <c r="Q2557" s="36"/>
      <c r="R2557" s="36"/>
      <c r="S2557" s="36"/>
      <c r="T2557" s="36"/>
      <c r="U2557" s="36"/>
      <c r="V2557" s="36"/>
      <c r="W2557" s="36"/>
      <c r="X2557" s="36"/>
    </row>
    <row r="2558" spans="1:24" x14ac:dyDescent="0.2">
      <c r="A2558" s="36"/>
      <c r="B2558" s="36"/>
      <c r="C2558" s="36"/>
      <c r="D2558" s="36"/>
      <c r="E2558" s="36"/>
      <c r="F2558" s="36"/>
      <c r="G2558" s="36"/>
      <c r="H2558" s="36"/>
      <c r="I2558" s="36"/>
      <c r="J2558" s="36"/>
      <c r="K2558" s="36"/>
      <c r="L2558" s="36"/>
      <c r="M2558" s="36"/>
      <c r="N2558" s="36"/>
      <c r="O2558" s="36"/>
      <c r="P2558" s="36"/>
      <c r="Q2558" s="36"/>
      <c r="R2558" s="36"/>
      <c r="S2558" s="36"/>
      <c r="T2558" s="36"/>
      <c r="U2558" s="36"/>
      <c r="V2558" s="36"/>
      <c r="W2558" s="36"/>
      <c r="X2558" s="36"/>
    </row>
    <row r="2559" spans="1:24" x14ac:dyDescent="0.2">
      <c r="A2559" s="36"/>
      <c r="B2559" s="36"/>
      <c r="C2559" s="36"/>
      <c r="D2559" s="36"/>
      <c r="E2559" s="36"/>
      <c r="F2559" s="36"/>
      <c r="G2559" s="36"/>
      <c r="H2559" s="36"/>
      <c r="I2559" s="36"/>
      <c r="J2559" s="36"/>
      <c r="K2559" s="36"/>
      <c r="L2559" s="36"/>
      <c r="M2559" s="36"/>
      <c r="N2559" s="36"/>
      <c r="O2559" s="36"/>
      <c r="P2559" s="36"/>
      <c r="Q2559" s="36"/>
      <c r="R2559" s="36"/>
      <c r="S2559" s="36"/>
      <c r="T2559" s="36"/>
      <c r="U2559" s="36"/>
      <c r="V2559" s="36"/>
      <c r="W2559" s="36"/>
      <c r="X2559" s="36"/>
    </row>
    <row r="2560" spans="1:24" x14ac:dyDescent="0.2">
      <c r="A2560" s="36"/>
      <c r="B2560" s="36"/>
      <c r="C2560" s="36"/>
      <c r="D2560" s="36"/>
      <c r="E2560" s="36"/>
      <c r="F2560" s="36"/>
      <c r="G2560" s="36"/>
      <c r="H2560" s="36"/>
      <c r="I2560" s="36"/>
      <c r="J2560" s="36"/>
      <c r="K2560" s="36"/>
      <c r="L2560" s="36"/>
      <c r="M2560" s="36"/>
      <c r="N2560" s="36"/>
      <c r="O2560" s="36"/>
      <c r="P2560" s="36"/>
      <c r="Q2560" s="36"/>
      <c r="R2560" s="36"/>
      <c r="S2560" s="36"/>
      <c r="T2560" s="36"/>
      <c r="U2560" s="36"/>
      <c r="V2560" s="36"/>
      <c r="W2560" s="36"/>
      <c r="X2560" s="36"/>
    </row>
    <row r="2561" spans="1:24" x14ac:dyDescent="0.2">
      <c r="A2561" s="36"/>
      <c r="B2561" s="36"/>
      <c r="C2561" s="36"/>
      <c r="D2561" s="36"/>
      <c r="E2561" s="36"/>
      <c r="F2561" s="36"/>
      <c r="G2561" s="36"/>
      <c r="H2561" s="36"/>
      <c r="I2561" s="36"/>
      <c r="J2561" s="36"/>
      <c r="K2561" s="36"/>
      <c r="L2561" s="36"/>
      <c r="M2561" s="36"/>
      <c r="N2561" s="36"/>
      <c r="O2561" s="36"/>
      <c r="P2561" s="36"/>
      <c r="Q2561" s="36"/>
      <c r="R2561" s="36"/>
      <c r="S2561" s="36"/>
      <c r="T2561" s="36"/>
      <c r="U2561" s="36"/>
      <c r="V2561" s="36"/>
      <c r="W2561" s="36"/>
      <c r="X2561" s="36"/>
    </row>
    <row r="2562" spans="1:24" x14ac:dyDescent="0.2">
      <c r="A2562" s="36"/>
      <c r="B2562" s="36"/>
      <c r="C2562" s="36"/>
      <c r="D2562" s="36"/>
      <c r="E2562" s="36"/>
      <c r="F2562" s="36"/>
      <c r="G2562" s="36"/>
      <c r="H2562" s="36"/>
      <c r="I2562" s="36"/>
      <c r="J2562" s="36"/>
      <c r="K2562" s="36"/>
      <c r="L2562" s="36"/>
      <c r="M2562" s="36"/>
      <c r="N2562" s="36"/>
      <c r="O2562" s="36"/>
      <c r="P2562" s="36"/>
      <c r="Q2562" s="36"/>
      <c r="R2562" s="36"/>
      <c r="S2562" s="36"/>
      <c r="T2562" s="36"/>
      <c r="U2562" s="36"/>
      <c r="V2562" s="36"/>
      <c r="W2562" s="36"/>
      <c r="X2562" s="36"/>
    </row>
    <row r="2563" spans="1:24" x14ac:dyDescent="0.2">
      <c r="A2563" s="36"/>
      <c r="B2563" s="36"/>
      <c r="C2563" s="36"/>
      <c r="D2563" s="36"/>
      <c r="E2563" s="36"/>
      <c r="F2563" s="36"/>
      <c r="G2563" s="36"/>
      <c r="H2563" s="36"/>
      <c r="I2563" s="36"/>
      <c r="J2563" s="36"/>
      <c r="K2563" s="36"/>
      <c r="L2563" s="36"/>
      <c r="M2563" s="36"/>
      <c r="N2563" s="36"/>
      <c r="O2563" s="36"/>
      <c r="P2563" s="36"/>
      <c r="Q2563" s="36"/>
      <c r="R2563" s="36"/>
      <c r="S2563" s="36"/>
      <c r="T2563" s="36"/>
      <c r="U2563" s="36"/>
      <c r="V2563" s="36"/>
      <c r="W2563" s="36"/>
      <c r="X2563" s="36"/>
    </row>
    <row r="2564" spans="1:24" x14ac:dyDescent="0.2">
      <c r="A2564" s="36"/>
      <c r="B2564" s="36"/>
      <c r="C2564" s="36"/>
      <c r="D2564" s="36"/>
      <c r="E2564" s="36"/>
      <c r="F2564" s="36"/>
      <c r="G2564" s="36"/>
      <c r="H2564" s="36"/>
      <c r="I2564" s="36"/>
      <c r="J2564" s="36"/>
      <c r="K2564" s="36"/>
      <c r="L2564" s="36"/>
      <c r="M2564" s="36"/>
      <c r="N2564" s="36"/>
      <c r="O2564" s="36"/>
      <c r="P2564" s="36"/>
      <c r="Q2564" s="36"/>
      <c r="R2564" s="36"/>
      <c r="S2564" s="36"/>
      <c r="T2564" s="36"/>
      <c r="U2564" s="36"/>
      <c r="V2564" s="36"/>
      <c r="W2564" s="36"/>
      <c r="X2564" s="36"/>
    </row>
    <row r="2565" spans="1:24" x14ac:dyDescent="0.2">
      <c r="A2565" s="36"/>
      <c r="B2565" s="36"/>
      <c r="C2565" s="36"/>
      <c r="D2565" s="36"/>
      <c r="E2565" s="36"/>
      <c r="F2565" s="36"/>
      <c r="G2565" s="36"/>
      <c r="H2565" s="36"/>
      <c r="I2565" s="36"/>
      <c r="J2565" s="36"/>
      <c r="K2565" s="36"/>
      <c r="L2565" s="36"/>
      <c r="M2565" s="36"/>
      <c r="N2565" s="36"/>
      <c r="O2565" s="36"/>
      <c r="P2565" s="36"/>
      <c r="Q2565" s="36"/>
      <c r="R2565" s="36"/>
      <c r="S2565" s="36"/>
      <c r="T2565" s="36"/>
      <c r="U2565" s="36"/>
      <c r="V2565" s="36"/>
      <c r="W2565" s="36"/>
      <c r="X2565" s="36"/>
    </row>
    <row r="2566" spans="1:24" x14ac:dyDescent="0.2">
      <c r="A2566" s="36"/>
      <c r="B2566" s="36"/>
      <c r="C2566" s="36"/>
      <c r="D2566" s="36"/>
      <c r="E2566" s="36"/>
      <c r="F2566" s="36"/>
      <c r="G2566" s="36"/>
      <c r="H2566" s="36"/>
      <c r="I2566" s="36"/>
      <c r="J2566" s="36"/>
      <c r="K2566" s="36"/>
      <c r="L2566" s="36"/>
      <c r="M2566" s="36"/>
      <c r="N2566" s="36"/>
      <c r="O2566" s="36"/>
      <c r="P2566" s="36"/>
      <c r="Q2566" s="36"/>
      <c r="R2566" s="36"/>
      <c r="S2566" s="36"/>
      <c r="T2566" s="36"/>
      <c r="U2566" s="36"/>
      <c r="V2566" s="36"/>
      <c r="W2566" s="36"/>
      <c r="X2566" s="36"/>
    </row>
    <row r="2567" spans="1:24" x14ac:dyDescent="0.2">
      <c r="A2567" s="36"/>
      <c r="B2567" s="36"/>
      <c r="C2567" s="36"/>
      <c r="D2567" s="36"/>
      <c r="E2567" s="36"/>
      <c r="F2567" s="36"/>
      <c r="G2567" s="36"/>
      <c r="H2567" s="36"/>
      <c r="I2567" s="36"/>
      <c r="J2567" s="36"/>
      <c r="K2567" s="36"/>
      <c r="L2567" s="36"/>
      <c r="M2567" s="36"/>
      <c r="N2567" s="36"/>
      <c r="O2567" s="36"/>
      <c r="P2567" s="36"/>
      <c r="Q2567" s="36"/>
      <c r="R2567" s="36"/>
      <c r="S2567" s="36"/>
      <c r="T2567" s="36"/>
      <c r="U2567" s="36"/>
      <c r="V2567" s="36"/>
      <c r="W2567" s="36"/>
      <c r="X2567" s="36"/>
    </row>
    <row r="2568" spans="1:24" x14ac:dyDescent="0.2">
      <c r="A2568" s="36"/>
      <c r="B2568" s="36"/>
      <c r="C2568" s="36"/>
      <c r="D2568" s="36"/>
      <c r="E2568" s="36"/>
      <c r="F2568" s="36"/>
      <c r="G2568" s="36"/>
      <c r="H2568" s="36"/>
      <c r="I2568" s="36"/>
      <c r="J2568" s="36"/>
      <c r="K2568" s="36"/>
      <c r="L2568" s="36"/>
      <c r="M2568" s="36"/>
      <c r="N2568" s="36"/>
      <c r="O2568" s="36"/>
      <c r="P2568" s="36"/>
      <c r="Q2568" s="36"/>
      <c r="R2568" s="36"/>
      <c r="S2568" s="36"/>
      <c r="T2568" s="36"/>
      <c r="U2568" s="36"/>
      <c r="V2568" s="36"/>
      <c r="W2568" s="36"/>
      <c r="X2568" s="36"/>
    </row>
    <row r="2569" spans="1:24" x14ac:dyDescent="0.2">
      <c r="A2569" s="36"/>
      <c r="B2569" s="36"/>
      <c r="C2569" s="36"/>
      <c r="D2569" s="36"/>
      <c r="E2569" s="36"/>
      <c r="F2569" s="36"/>
      <c r="G2569" s="36"/>
      <c r="H2569" s="36"/>
      <c r="I2569" s="36"/>
      <c r="J2569" s="36"/>
      <c r="K2569" s="36"/>
      <c r="L2569" s="36"/>
      <c r="M2569" s="36"/>
      <c r="N2569" s="36"/>
      <c r="O2569" s="36"/>
      <c r="P2569" s="36"/>
      <c r="Q2569" s="36"/>
      <c r="R2569" s="36"/>
      <c r="S2569" s="36"/>
      <c r="T2569" s="36"/>
      <c r="U2569" s="36"/>
      <c r="V2569" s="36"/>
      <c r="W2569" s="36"/>
      <c r="X2569" s="36"/>
    </row>
    <row r="2570" spans="1:24" x14ac:dyDescent="0.2">
      <c r="A2570" s="36"/>
      <c r="B2570" s="36"/>
      <c r="C2570" s="36"/>
      <c r="D2570" s="36"/>
      <c r="E2570" s="36"/>
      <c r="F2570" s="36"/>
      <c r="G2570" s="36"/>
      <c r="H2570" s="36"/>
      <c r="I2570" s="36"/>
      <c r="J2570" s="36"/>
      <c r="K2570" s="36"/>
      <c r="L2570" s="36"/>
      <c r="M2570" s="36"/>
      <c r="N2570" s="36"/>
      <c r="O2570" s="36"/>
      <c r="P2570" s="36"/>
      <c r="Q2570" s="36"/>
      <c r="R2570" s="36"/>
      <c r="S2570" s="36"/>
      <c r="T2570" s="36"/>
      <c r="U2570" s="36"/>
      <c r="V2570" s="36"/>
      <c r="W2570" s="36"/>
      <c r="X2570" s="36"/>
    </row>
    <row r="2571" spans="1:24" x14ac:dyDescent="0.2">
      <c r="A2571" s="36"/>
      <c r="B2571" s="36"/>
      <c r="C2571" s="36"/>
      <c r="D2571" s="36"/>
      <c r="E2571" s="36"/>
      <c r="F2571" s="36"/>
      <c r="G2571" s="36"/>
      <c r="H2571" s="36"/>
      <c r="I2571" s="36"/>
      <c r="J2571" s="36"/>
      <c r="K2571" s="36"/>
      <c r="L2571" s="36"/>
      <c r="M2571" s="36"/>
      <c r="N2571" s="36"/>
      <c r="O2571" s="36"/>
      <c r="P2571" s="36"/>
      <c r="Q2571" s="36"/>
      <c r="R2571" s="36"/>
      <c r="S2571" s="36"/>
      <c r="T2571" s="36"/>
      <c r="U2571" s="36"/>
      <c r="V2571" s="36"/>
      <c r="W2571" s="36"/>
      <c r="X2571" s="36"/>
    </row>
    <row r="2572" spans="1:24" x14ac:dyDescent="0.2">
      <c r="A2572" s="36"/>
      <c r="B2572" s="36"/>
      <c r="C2572" s="36"/>
      <c r="D2572" s="36"/>
      <c r="E2572" s="36"/>
      <c r="F2572" s="36"/>
      <c r="G2572" s="36"/>
      <c r="H2572" s="36"/>
      <c r="I2572" s="36"/>
      <c r="J2572" s="36"/>
      <c r="K2572" s="36"/>
      <c r="L2572" s="36"/>
      <c r="M2572" s="36"/>
      <c r="N2572" s="36"/>
      <c r="O2572" s="36"/>
      <c r="P2572" s="36"/>
      <c r="Q2572" s="36"/>
      <c r="R2572" s="36"/>
      <c r="S2572" s="36"/>
      <c r="T2572" s="36"/>
      <c r="U2572" s="36"/>
      <c r="V2572" s="36"/>
      <c r="W2572" s="36"/>
      <c r="X2572" s="36"/>
    </row>
    <row r="2573" spans="1:24" x14ac:dyDescent="0.2">
      <c r="A2573" s="36"/>
      <c r="B2573" s="36"/>
      <c r="C2573" s="36"/>
      <c r="D2573" s="36"/>
      <c r="E2573" s="36"/>
      <c r="F2573" s="36"/>
      <c r="G2573" s="36"/>
      <c r="H2573" s="36"/>
      <c r="I2573" s="36"/>
      <c r="J2573" s="36"/>
      <c r="K2573" s="36"/>
      <c r="L2573" s="36"/>
      <c r="M2573" s="36"/>
      <c r="N2573" s="36"/>
      <c r="O2573" s="36"/>
      <c r="P2573" s="36"/>
      <c r="Q2573" s="36"/>
      <c r="R2573" s="36"/>
      <c r="S2573" s="36"/>
      <c r="T2573" s="36"/>
      <c r="U2573" s="36"/>
      <c r="V2573" s="36"/>
      <c r="W2573" s="36"/>
      <c r="X2573" s="36"/>
    </row>
    <row r="2574" spans="1:24" x14ac:dyDescent="0.2">
      <c r="A2574" s="36"/>
      <c r="B2574" s="36"/>
      <c r="C2574" s="36"/>
      <c r="D2574" s="36"/>
      <c r="E2574" s="36"/>
      <c r="F2574" s="36"/>
      <c r="G2574" s="36"/>
      <c r="H2574" s="36"/>
      <c r="I2574" s="36"/>
      <c r="J2574" s="36"/>
      <c r="K2574" s="36"/>
      <c r="L2574" s="36"/>
      <c r="M2574" s="36"/>
      <c r="N2574" s="36"/>
      <c r="O2574" s="36"/>
      <c r="P2574" s="36"/>
      <c r="Q2574" s="36"/>
      <c r="R2574" s="36"/>
      <c r="S2574" s="36"/>
      <c r="T2574" s="36"/>
      <c r="U2574" s="36"/>
      <c r="V2574" s="36"/>
      <c r="W2574" s="36"/>
      <c r="X2574" s="36"/>
    </row>
    <row r="2575" spans="1:24" x14ac:dyDescent="0.2">
      <c r="A2575" s="36"/>
      <c r="B2575" s="36"/>
      <c r="C2575" s="36"/>
      <c r="D2575" s="36"/>
      <c r="E2575" s="36"/>
      <c r="F2575" s="36"/>
      <c r="G2575" s="36"/>
      <c r="H2575" s="36"/>
      <c r="I2575" s="36"/>
      <c r="J2575" s="36"/>
      <c r="K2575" s="36"/>
      <c r="L2575" s="36"/>
      <c r="M2575" s="36"/>
      <c r="N2575" s="36"/>
      <c r="O2575" s="36"/>
      <c r="P2575" s="36"/>
      <c r="Q2575" s="36"/>
      <c r="R2575" s="36"/>
      <c r="S2575" s="36"/>
      <c r="T2575" s="36"/>
      <c r="U2575" s="36"/>
      <c r="V2575" s="36"/>
      <c r="W2575" s="36"/>
      <c r="X2575" s="36"/>
    </row>
    <row r="2576" spans="1:24" x14ac:dyDescent="0.2">
      <c r="A2576" s="36"/>
      <c r="B2576" s="36"/>
      <c r="C2576" s="36"/>
      <c r="D2576" s="36"/>
      <c r="E2576" s="36"/>
      <c r="F2576" s="36"/>
      <c r="G2576" s="36"/>
      <c r="H2576" s="36"/>
      <c r="I2576" s="36"/>
      <c r="J2576" s="36"/>
      <c r="K2576" s="36"/>
      <c r="L2576" s="36"/>
      <c r="M2576" s="36"/>
      <c r="N2576" s="36"/>
      <c r="O2576" s="36"/>
      <c r="P2576" s="36"/>
      <c r="Q2576" s="36"/>
      <c r="R2576" s="36"/>
      <c r="S2576" s="36"/>
      <c r="T2576" s="36"/>
      <c r="U2576" s="36"/>
      <c r="V2576" s="36"/>
      <c r="W2576" s="36"/>
      <c r="X2576" s="36"/>
    </row>
    <row r="2577" spans="1:24" x14ac:dyDescent="0.2">
      <c r="A2577" s="36"/>
      <c r="B2577" s="36"/>
      <c r="C2577" s="36"/>
      <c r="D2577" s="36"/>
      <c r="E2577" s="36"/>
      <c r="F2577" s="36"/>
      <c r="G2577" s="36"/>
      <c r="H2577" s="36"/>
      <c r="I2577" s="36"/>
      <c r="J2577" s="36"/>
      <c r="K2577" s="36"/>
      <c r="L2577" s="36"/>
      <c r="M2577" s="36"/>
      <c r="N2577" s="36"/>
      <c r="O2577" s="36"/>
      <c r="P2577" s="36"/>
      <c r="Q2577" s="36"/>
      <c r="R2577" s="36"/>
      <c r="S2577" s="36"/>
      <c r="T2577" s="36"/>
      <c r="U2577" s="36"/>
      <c r="V2577" s="36"/>
      <c r="W2577" s="36"/>
      <c r="X2577" s="36"/>
    </row>
    <row r="2578" spans="1:24" x14ac:dyDescent="0.2">
      <c r="A2578" s="36"/>
      <c r="B2578" s="36"/>
      <c r="C2578" s="36"/>
      <c r="D2578" s="36"/>
      <c r="E2578" s="36"/>
      <c r="F2578" s="36"/>
      <c r="G2578" s="36"/>
      <c r="H2578" s="36"/>
      <c r="I2578" s="36"/>
      <c r="J2578" s="36"/>
      <c r="K2578" s="36"/>
      <c r="L2578" s="36"/>
      <c r="M2578" s="36"/>
      <c r="N2578" s="36"/>
      <c r="O2578" s="36"/>
      <c r="P2578" s="36"/>
      <c r="Q2578" s="36"/>
      <c r="R2578" s="36"/>
      <c r="S2578" s="36"/>
      <c r="T2578" s="36"/>
      <c r="U2578" s="36"/>
      <c r="V2578" s="36"/>
      <c r="W2578" s="36"/>
      <c r="X2578" s="36"/>
    </row>
    <row r="2579" spans="1:24" x14ac:dyDescent="0.2">
      <c r="A2579" s="36"/>
      <c r="B2579" s="36"/>
      <c r="C2579" s="36"/>
      <c r="D2579" s="36"/>
      <c r="E2579" s="36"/>
      <c r="F2579" s="36"/>
      <c r="G2579" s="36"/>
      <c r="H2579" s="36"/>
      <c r="I2579" s="36"/>
      <c r="J2579" s="36"/>
      <c r="K2579" s="36"/>
      <c r="L2579" s="36"/>
      <c r="M2579" s="36"/>
      <c r="N2579" s="36"/>
      <c r="O2579" s="36"/>
      <c r="P2579" s="36"/>
      <c r="Q2579" s="36"/>
      <c r="R2579" s="36"/>
      <c r="S2579" s="36"/>
      <c r="T2579" s="36"/>
      <c r="U2579" s="36"/>
      <c r="V2579" s="36"/>
      <c r="W2579" s="36"/>
      <c r="X2579" s="36"/>
    </row>
    <row r="2580" spans="1:24" x14ac:dyDescent="0.2">
      <c r="A2580" s="36"/>
      <c r="B2580" s="36"/>
      <c r="C2580" s="36"/>
      <c r="D2580" s="36"/>
      <c r="E2580" s="36"/>
      <c r="F2580" s="36"/>
      <c r="G2580" s="36"/>
      <c r="H2580" s="36"/>
      <c r="I2580" s="36"/>
      <c r="J2580" s="36"/>
      <c r="K2580" s="36"/>
      <c r="L2580" s="36"/>
      <c r="M2580" s="36"/>
      <c r="N2580" s="36"/>
      <c r="O2580" s="36"/>
      <c r="P2580" s="36"/>
      <c r="Q2580" s="36"/>
      <c r="R2580" s="36"/>
      <c r="S2580" s="36"/>
      <c r="T2580" s="36"/>
      <c r="U2580" s="36"/>
      <c r="V2580" s="36"/>
      <c r="W2580" s="36"/>
      <c r="X2580" s="36"/>
    </row>
    <row r="2581" spans="1:24" x14ac:dyDescent="0.2">
      <c r="A2581" s="36"/>
      <c r="B2581" s="36"/>
      <c r="C2581" s="36"/>
      <c r="D2581" s="36"/>
      <c r="E2581" s="36"/>
      <c r="F2581" s="36"/>
      <c r="G2581" s="36"/>
      <c r="H2581" s="36"/>
      <c r="I2581" s="36"/>
      <c r="J2581" s="36"/>
      <c r="K2581" s="36"/>
      <c r="L2581" s="36"/>
      <c r="M2581" s="36"/>
      <c r="N2581" s="36"/>
      <c r="O2581" s="36"/>
      <c r="P2581" s="36"/>
      <c r="Q2581" s="36"/>
      <c r="R2581" s="36"/>
      <c r="S2581" s="36"/>
      <c r="T2581" s="36"/>
      <c r="U2581" s="36"/>
      <c r="V2581" s="36"/>
      <c r="W2581" s="36"/>
      <c r="X2581" s="36"/>
    </row>
    <row r="2582" spans="1:24" x14ac:dyDescent="0.2">
      <c r="A2582" s="36"/>
      <c r="B2582" s="36"/>
      <c r="C2582" s="36"/>
      <c r="D2582" s="36"/>
      <c r="E2582" s="36"/>
      <c r="F2582" s="36"/>
      <c r="G2582" s="36"/>
      <c r="H2582" s="36"/>
      <c r="I2582" s="36"/>
      <c r="J2582" s="36"/>
      <c r="K2582" s="36"/>
      <c r="L2582" s="36"/>
      <c r="M2582" s="36"/>
      <c r="N2582" s="36"/>
      <c r="O2582" s="36"/>
      <c r="P2582" s="36"/>
      <c r="Q2582" s="36"/>
      <c r="R2582" s="36"/>
      <c r="S2582" s="36"/>
      <c r="T2582" s="36"/>
      <c r="U2582" s="36"/>
      <c r="V2582" s="36"/>
      <c r="W2582" s="36"/>
      <c r="X2582" s="36"/>
    </row>
    <row r="2583" spans="1:24" x14ac:dyDescent="0.2">
      <c r="A2583" s="36"/>
      <c r="B2583" s="36"/>
      <c r="C2583" s="36"/>
      <c r="D2583" s="36"/>
      <c r="E2583" s="36"/>
      <c r="F2583" s="36"/>
      <c r="G2583" s="36"/>
      <c r="H2583" s="36"/>
      <c r="I2583" s="36"/>
      <c r="J2583" s="36"/>
      <c r="K2583" s="36"/>
      <c r="L2583" s="36"/>
      <c r="M2583" s="36"/>
      <c r="N2583" s="36"/>
      <c r="O2583" s="36"/>
      <c r="P2583" s="36"/>
      <c r="Q2583" s="36"/>
      <c r="R2583" s="36"/>
      <c r="S2583" s="36"/>
      <c r="T2583" s="36"/>
      <c r="U2583" s="36"/>
      <c r="V2583" s="36"/>
      <c r="W2583" s="36"/>
      <c r="X2583" s="36"/>
    </row>
    <row r="2584" spans="1:24" x14ac:dyDescent="0.2">
      <c r="A2584" s="36"/>
      <c r="B2584" s="36"/>
      <c r="C2584" s="36"/>
      <c r="D2584" s="36"/>
      <c r="E2584" s="36"/>
      <c r="F2584" s="36"/>
      <c r="G2584" s="36"/>
      <c r="H2584" s="36"/>
      <c r="I2584" s="36"/>
      <c r="J2584" s="36"/>
      <c r="K2584" s="36"/>
      <c r="L2584" s="36"/>
      <c r="M2584" s="36"/>
      <c r="N2584" s="36"/>
      <c r="O2584" s="36"/>
      <c r="P2584" s="36"/>
      <c r="Q2584" s="36"/>
      <c r="R2584" s="36"/>
      <c r="S2584" s="36"/>
      <c r="T2584" s="36"/>
      <c r="U2584" s="36"/>
      <c r="V2584" s="36"/>
      <c r="W2584" s="36"/>
      <c r="X2584" s="36"/>
    </row>
    <row r="2585" spans="1:24" x14ac:dyDescent="0.2">
      <c r="A2585" s="36"/>
      <c r="B2585" s="36"/>
      <c r="C2585" s="36"/>
      <c r="D2585" s="36"/>
      <c r="E2585" s="36"/>
      <c r="F2585" s="36"/>
      <c r="G2585" s="36"/>
      <c r="H2585" s="36"/>
      <c r="I2585" s="36"/>
      <c r="J2585" s="36"/>
      <c r="K2585" s="36"/>
      <c r="L2585" s="36"/>
      <c r="M2585" s="36"/>
      <c r="N2585" s="36"/>
      <c r="O2585" s="36"/>
      <c r="P2585" s="36"/>
      <c r="Q2585" s="36"/>
      <c r="R2585" s="36"/>
      <c r="S2585" s="36"/>
      <c r="T2585" s="36"/>
      <c r="U2585" s="36"/>
      <c r="V2585" s="36"/>
      <c r="W2585" s="36"/>
      <c r="X2585" s="36"/>
    </row>
    <row r="2586" spans="1:24" x14ac:dyDescent="0.2">
      <c r="A2586" s="36"/>
      <c r="B2586" s="36"/>
      <c r="C2586" s="36"/>
      <c r="D2586" s="36"/>
      <c r="E2586" s="36"/>
      <c r="F2586" s="36"/>
      <c r="G2586" s="36"/>
      <c r="H2586" s="36"/>
      <c r="I2586" s="36"/>
      <c r="J2586" s="36"/>
      <c r="K2586" s="36"/>
      <c r="L2586" s="36"/>
      <c r="M2586" s="36"/>
      <c r="N2586" s="36"/>
      <c r="O2586" s="36"/>
      <c r="P2586" s="36"/>
      <c r="Q2586" s="36"/>
      <c r="R2586" s="36"/>
      <c r="S2586" s="36"/>
      <c r="T2586" s="36"/>
      <c r="U2586" s="36"/>
      <c r="V2586" s="36"/>
      <c r="W2586" s="36"/>
      <c r="X2586" s="36"/>
    </row>
    <row r="2587" spans="1:24" x14ac:dyDescent="0.2">
      <c r="A2587" s="36"/>
      <c r="B2587" s="36"/>
      <c r="C2587" s="36"/>
      <c r="D2587" s="36"/>
      <c r="E2587" s="36"/>
      <c r="F2587" s="36"/>
      <c r="G2587" s="36"/>
      <c r="H2587" s="36"/>
      <c r="I2587" s="36"/>
      <c r="J2587" s="36"/>
      <c r="K2587" s="36"/>
      <c r="L2587" s="36"/>
      <c r="M2587" s="36"/>
      <c r="N2587" s="36"/>
      <c r="O2587" s="36"/>
      <c r="P2587" s="36"/>
      <c r="Q2587" s="36"/>
      <c r="R2587" s="36"/>
      <c r="S2587" s="36"/>
      <c r="T2587" s="36"/>
      <c r="U2587" s="36"/>
      <c r="V2587" s="36"/>
      <c r="W2587" s="36"/>
      <c r="X2587" s="36"/>
    </row>
    <row r="2588" spans="1:24" x14ac:dyDescent="0.2">
      <c r="A2588" s="36"/>
      <c r="B2588" s="36"/>
      <c r="C2588" s="36"/>
      <c r="D2588" s="36"/>
      <c r="E2588" s="36"/>
      <c r="F2588" s="36"/>
      <c r="G2588" s="36"/>
      <c r="H2588" s="36"/>
      <c r="I2588" s="36"/>
      <c r="J2588" s="36"/>
      <c r="K2588" s="36"/>
      <c r="L2588" s="36"/>
      <c r="M2588" s="36"/>
      <c r="N2588" s="36"/>
      <c r="O2588" s="36"/>
      <c r="P2588" s="36"/>
      <c r="Q2588" s="36"/>
      <c r="R2588" s="36"/>
      <c r="S2588" s="36"/>
      <c r="T2588" s="36"/>
      <c r="U2588" s="36"/>
      <c r="V2588" s="36"/>
      <c r="W2588" s="36"/>
      <c r="X2588" s="36"/>
    </row>
    <row r="2589" spans="1:24" x14ac:dyDescent="0.2">
      <c r="A2589" s="36"/>
      <c r="B2589" s="36"/>
      <c r="C2589" s="36"/>
      <c r="D2589" s="36"/>
      <c r="E2589" s="36"/>
      <c r="F2589" s="36"/>
      <c r="G2589" s="36"/>
      <c r="H2589" s="36"/>
      <c r="I2589" s="36"/>
      <c r="J2589" s="36"/>
      <c r="K2589" s="36"/>
      <c r="L2589" s="36"/>
      <c r="M2589" s="36"/>
      <c r="N2589" s="36"/>
      <c r="O2589" s="36"/>
      <c r="P2589" s="36"/>
      <c r="Q2589" s="36"/>
      <c r="R2589" s="36"/>
      <c r="S2589" s="36"/>
      <c r="T2589" s="36"/>
      <c r="U2589" s="36"/>
      <c r="V2589" s="36"/>
      <c r="W2589" s="36"/>
      <c r="X2589" s="36"/>
    </row>
    <row r="2590" spans="1:24" x14ac:dyDescent="0.2">
      <c r="A2590" s="36"/>
      <c r="B2590" s="36"/>
      <c r="C2590" s="36"/>
      <c r="D2590" s="36"/>
      <c r="E2590" s="36"/>
      <c r="F2590" s="36"/>
      <c r="G2590" s="36"/>
      <c r="H2590" s="36"/>
      <c r="I2590" s="36"/>
      <c r="J2590" s="36"/>
      <c r="K2590" s="36"/>
      <c r="L2590" s="36"/>
      <c r="M2590" s="36"/>
      <c r="N2590" s="36"/>
      <c r="O2590" s="36"/>
      <c r="P2590" s="36"/>
      <c r="Q2590" s="36"/>
      <c r="R2590" s="36"/>
      <c r="S2590" s="36"/>
      <c r="T2590" s="36"/>
      <c r="U2590" s="36"/>
      <c r="V2590" s="36"/>
      <c r="W2590" s="36"/>
      <c r="X2590" s="36"/>
    </row>
    <row r="2591" spans="1:24" x14ac:dyDescent="0.2">
      <c r="A2591" s="36"/>
      <c r="B2591" s="36"/>
      <c r="C2591" s="36"/>
      <c r="D2591" s="36"/>
      <c r="E2591" s="36"/>
      <c r="F2591" s="36"/>
      <c r="G2591" s="36"/>
      <c r="H2591" s="36"/>
      <c r="I2591" s="36"/>
      <c r="J2591" s="36"/>
      <c r="K2591" s="36"/>
      <c r="L2591" s="36"/>
      <c r="M2591" s="36"/>
      <c r="N2591" s="36"/>
      <c r="O2591" s="36"/>
      <c r="P2591" s="36"/>
      <c r="Q2591" s="36"/>
      <c r="R2591" s="36"/>
      <c r="S2591" s="36"/>
      <c r="T2591" s="36"/>
      <c r="U2591" s="36"/>
      <c r="V2591" s="36"/>
      <c r="W2591" s="36"/>
      <c r="X2591" s="36"/>
    </row>
    <row r="2592" spans="1:24" x14ac:dyDescent="0.2">
      <c r="A2592" s="36"/>
      <c r="B2592" s="36"/>
      <c r="C2592" s="36"/>
      <c r="D2592" s="36"/>
      <c r="E2592" s="36"/>
      <c r="F2592" s="36"/>
      <c r="G2592" s="36"/>
      <c r="H2592" s="36"/>
      <c r="I2592" s="36"/>
      <c r="J2592" s="36"/>
      <c r="K2592" s="36"/>
      <c r="L2592" s="36"/>
      <c r="M2592" s="36"/>
      <c r="N2592" s="36"/>
      <c r="O2592" s="36"/>
      <c r="P2592" s="36"/>
      <c r="Q2592" s="36"/>
      <c r="R2592" s="36"/>
      <c r="S2592" s="36"/>
      <c r="T2592" s="36"/>
      <c r="U2592" s="36"/>
      <c r="V2592" s="36"/>
      <c r="W2592" s="36"/>
      <c r="X2592" s="36"/>
    </row>
    <row r="2593" spans="1:24" x14ac:dyDescent="0.2">
      <c r="A2593" s="36"/>
      <c r="B2593" s="36"/>
      <c r="C2593" s="36"/>
      <c r="D2593" s="36"/>
      <c r="E2593" s="36"/>
      <c r="F2593" s="36"/>
      <c r="G2593" s="36"/>
      <c r="H2593" s="36"/>
      <c r="I2593" s="36"/>
      <c r="J2593" s="36"/>
      <c r="K2593" s="36"/>
      <c r="L2593" s="36"/>
      <c r="M2593" s="36"/>
      <c r="N2593" s="36"/>
      <c r="O2593" s="36"/>
      <c r="P2593" s="36"/>
      <c r="Q2593" s="36"/>
      <c r="R2593" s="36"/>
      <c r="S2593" s="36"/>
      <c r="T2593" s="36"/>
      <c r="U2593" s="36"/>
      <c r="V2593" s="36"/>
      <c r="W2593" s="36"/>
      <c r="X2593" s="36"/>
    </row>
    <row r="2594" spans="1:24" x14ac:dyDescent="0.2">
      <c r="A2594" s="36"/>
      <c r="B2594" s="36"/>
      <c r="C2594" s="36"/>
      <c r="D2594" s="36"/>
      <c r="E2594" s="36"/>
      <c r="F2594" s="36"/>
      <c r="G2594" s="36"/>
      <c r="H2594" s="36"/>
      <c r="I2594" s="36"/>
      <c r="J2594" s="36"/>
      <c r="K2594" s="36"/>
      <c r="L2594" s="36"/>
      <c r="M2594" s="36"/>
      <c r="N2594" s="36"/>
      <c r="O2594" s="36"/>
      <c r="P2594" s="36"/>
      <c r="Q2594" s="36"/>
      <c r="R2594" s="36"/>
      <c r="S2594" s="36"/>
      <c r="T2594" s="36"/>
      <c r="U2594" s="36"/>
      <c r="V2594" s="36"/>
      <c r="W2594" s="36"/>
      <c r="X2594" s="36"/>
    </row>
    <row r="2595" spans="1:24" x14ac:dyDescent="0.2">
      <c r="A2595" s="36"/>
      <c r="B2595" s="36"/>
      <c r="C2595" s="36"/>
      <c r="D2595" s="36"/>
      <c r="E2595" s="36"/>
      <c r="F2595" s="36"/>
      <c r="G2595" s="36"/>
      <c r="H2595" s="36"/>
      <c r="I2595" s="36"/>
      <c r="J2595" s="36"/>
      <c r="K2595" s="36"/>
      <c r="L2595" s="36"/>
      <c r="M2595" s="36"/>
      <c r="N2595" s="36"/>
      <c r="O2595" s="36"/>
      <c r="P2595" s="36"/>
      <c r="Q2595" s="36"/>
      <c r="R2595" s="36"/>
      <c r="S2595" s="36"/>
      <c r="T2595" s="36"/>
      <c r="U2595" s="36"/>
      <c r="V2595" s="36"/>
      <c r="W2595" s="36"/>
      <c r="X2595" s="36"/>
    </row>
    <row r="2596" spans="1:24" x14ac:dyDescent="0.2">
      <c r="A2596" s="36"/>
      <c r="B2596" s="36"/>
      <c r="C2596" s="36"/>
      <c r="D2596" s="36"/>
      <c r="E2596" s="36"/>
      <c r="F2596" s="36"/>
      <c r="G2596" s="36"/>
      <c r="H2596" s="36"/>
      <c r="I2596" s="36"/>
      <c r="J2596" s="36"/>
      <c r="K2596" s="36"/>
      <c r="L2596" s="36"/>
      <c r="M2596" s="36"/>
      <c r="N2596" s="36"/>
      <c r="O2596" s="36"/>
      <c r="P2596" s="36"/>
      <c r="Q2596" s="36"/>
      <c r="R2596" s="36"/>
      <c r="S2596" s="36"/>
      <c r="T2596" s="36"/>
      <c r="U2596" s="36"/>
      <c r="V2596" s="36"/>
      <c r="W2596" s="36"/>
      <c r="X2596" s="36"/>
    </row>
    <row r="2597" spans="1:24" x14ac:dyDescent="0.2">
      <c r="A2597" s="36"/>
      <c r="B2597" s="36"/>
      <c r="C2597" s="36"/>
      <c r="D2597" s="36"/>
      <c r="E2597" s="36"/>
      <c r="F2597" s="36"/>
      <c r="G2597" s="36"/>
      <c r="H2597" s="36"/>
      <c r="I2597" s="36"/>
      <c r="J2597" s="36"/>
      <c r="K2597" s="36"/>
      <c r="L2597" s="36"/>
      <c r="M2597" s="36"/>
      <c r="N2597" s="36"/>
      <c r="O2597" s="36"/>
      <c r="P2597" s="36"/>
      <c r="Q2597" s="36"/>
      <c r="R2597" s="36"/>
      <c r="S2597" s="36"/>
      <c r="T2597" s="36"/>
      <c r="U2597" s="36"/>
      <c r="V2597" s="36"/>
      <c r="W2597" s="36"/>
      <c r="X2597" s="36"/>
    </row>
    <row r="2598" spans="1:24" x14ac:dyDescent="0.2">
      <c r="A2598" s="36"/>
      <c r="B2598" s="36"/>
      <c r="C2598" s="36"/>
      <c r="D2598" s="36"/>
      <c r="E2598" s="36"/>
      <c r="F2598" s="36"/>
      <c r="G2598" s="36"/>
      <c r="H2598" s="36"/>
      <c r="I2598" s="36"/>
      <c r="J2598" s="36"/>
      <c r="K2598" s="36"/>
      <c r="L2598" s="36"/>
      <c r="M2598" s="36"/>
      <c r="N2598" s="36"/>
      <c r="O2598" s="36"/>
      <c r="P2598" s="36"/>
      <c r="Q2598" s="36"/>
      <c r="R2598" s="36"/>
      <c r="S2598" s="36"/>
      <c r="T2598" s="36"/>
      <c r="U2598" s="36"/>
      <c r="V2598" s="36"/>
      <c r="W2598" s="36"/>
      <c r="X2598" s="36"/>
    </row>
    <row r="2599" spans="1:24" x14ac:dyDescent="0.2">
      <c r="A2599" s="36"/>
      <c r="B2599" s="36"/>
      <c r="C2599" s="36"/>
      <c r="D2599" s="36"/>
      <c r="E2599" s="36"/>
      <c r="F2599" s="36"/>
      <c r="G2599" s="36"/>
      <c r="H2599" s="36"/>
      <c r="I2599" s="36"/>
      <c r="J2599" s="36"/>
      <c r="K2599" s="36"/>
      <c r="L2599" s="36"/>
      <c r="M2599" s="36"/>
      <c r="N2599" s="36"/>
      <c r="O2599" s="36"/>
      <c r="P2599" s="36"/>
      <c r="Q2599" s="36"/>
      <c r="R2599" s="36"/>
      <c r="S2599" s="36"/>
      <c r="T2599" s="36"/>
      <c r="U2599" s="36"/>
      <c r="V2599" s="36"/>
      <c r="W2599" s="36"/>
      <c r="X2599" s="36"/>
    </row>
    <row r="2600" spans="1:24" x14ac:dyDescent="0.2">
      <c r="A2600" s="36"/>
      <c r="B2600" s="36"/>
      <c r="C2600" s="36"/>
      <c r="D2600" s="36"/>
      <c r="E2600" s="36"/>
      <c r="F2600" s="36"/>
      <c r="G2600" s="36"/>
      <c r="H2600" s="36"/>
      <c r="I2600" s="36"/>
      <c r="J2600" s="36"/>
      <c r="K2600" s="36"/>
      <c r="L2600" s="36"/>
      <c r="M2600" s="36"/>
      <c r="N2600" s="36"/>
      <c r="O2600" s="36"/>
      <c r="P2600" s="36"/>
      <c r="Q2600" s="36"/>
      <c r="R2600" s="36"/>
      <c r="S2600" s="36"/>
      <c r="T2600" s="36"/>
      <c r="U2600" s="36"/>
      <c r="V2600" s="36"/>
      <c r="W2600" s="36"/>
      <c r="X2600" s="36"/>
    </row>
    <row r="2601" spans="1:24" x14ac:dyDescent="0.2">
      <c r="A2601" s="36"/>
      <c r="B2601" s="36"/>
      <c r="C2601" s="36"/>
      <c r="D2601" s="36"/>
      <c r="E2601" s="36"/>
      <c r="F2601" s="36"/>
      <c r="G2601" s="36"/>
      <c r="H2601" s="36"/>
      <c r="I2601" s="36"/>
      <c r="J2601" s="36"/>
      <c r="K2601" s="36"/>
      <c r="L2601" s="36"/>
      <c r="M2601" s="36"/>
      <c r="N2601" s="36"/>
      <c r="O2601" s="36"/>
      <c r="P2601" s="36"/>
      <c r="Q2601" s="36"/>
      <c r="R2601" s="36"/>
      <c r="S2601" s="36"/>
      <c r="T2601" s="36"/>
      <c r="U2601" s="36"/>
      <c r="V2601" s="36"/>
      <c r="W2601" s="36"/>
      <c r="X2601" s="36"/>
    </row>
    <row r="2602" spans="1:24" x14ac:dyDescent="0.2">
      <c r="A2602" s="36"/>
      <c r="B2602" s="36"/>
      <c r="C2602" s="36"/>
      <c r="D2602" s="36"/>
      <c r="E2602" s="36"/>
      <c r="F2602" s="36"/>
      <c r="G2602" s="36"/>
      <c r="H2602" s="36"/>
      <c r="I2602" s="36"/>
      <c r="J2602" s="36"/>
      <c r="K2602" s="36"/>
      <c r="L2602" s="36"/>
      <c r="M2602" s="36"/>
      <c r="N2602" s="36"/>
      <c r="O2602" s="36"/>
      <c r="P2602" s="36"/>
      <c r="Q2602" s="36"/>
      <c r="R2602" s="36"/>
      <c r="S2602" s="36"/>
      <c r="T2602" s="36"/>
      <c r="U2602" s="36"/>
      <c r="V2602" s="36"/>
      <c r="W2602" s="36"/>
      <c r="X2602" s="36"/>
    </row>
    <row r="2603" spans="1:24" x14ac:dyDescent="0.2">
      <c r="A2603" s="36"/>
      <c r="B2603" s="36"/>
      <c r="C2603" s="36"/>
      <c r="D2603" s="36"/>
      <c r="E2603" s="36"/>
      <c r="F2603" s="36"/>
      <c r="G2603" s="36"/>
      <c r="H2603" s="36"/>
      <c r="I2603" s="36"/>
      <c r="J2603" s="36"/>
      <c r="K2603" s="36"/>
      <c r="L2603" s="36"/>
      <c r="M2603" s="36"/>
      <c r="N2603" s="36"/>
      <c r="O2603" s="36"/>
      <c r="P2603" s="36"/>
      <c r="Q2603" s="36"/>
      <c r="R2603" s="36"/>
      <c r="S2603" s="36"/>
      <c r="T2603" s="36"/>
      <c r="U2603" s="36"/>
      <c r="V2603" s="36"/>
      <c r="W2603" s="36"/>
      <c r="X2603" s="36"/>
    </row>
    <row r="2604" spans="1:24" x14ac:dyDescent="0.2">
      <c r="A2604" s="36"/>
      <c r="B2604" s="36"/>
      <c r="C2604" s="36"/>
      <c r="D2604" s="36"/>
      <c r="E2604" s="36"/>
      <c r="F2604" s="36"/>
      <c r="G2604" s="36"/>
      <c r="H2604" s="36"/>
      <c r="I2604" s="36"/>
      <c r="J2604" s="36"/>
      <c r="K2604" s="36"/>
      <c r="L2604" s="36"/>
      <c r="M2604" s="36"/>
      <c r="N2604" s="36"/>
      <c r="O2604" s="36"/>
      <c r="P2604" s="36"/>
      <c r="Q2604" s="36"/>
      <c r="R2604" s="36"/>
      <c r="S2604" s="36"/>
      <c r="T2604" s="36"/>
      <c r="U2604" s="36"/>
      <c r="V2604" s="36"/>
      <c r="W2604" s="36"/>
      <c r="X2604" s="36"/>
    </row>
    <row r="2605" spans="1:24" x14ac:dyDescent="0.2">
      <c r="A2605" s="36"/>
      <c r="B2605" s="36"/>
      <c r="C2605" s="36"/>
      <c r="D2605" s="36"/>
      <c r="E2605" s="36"/>
      <c r="F2605" s="36"/>
      <c r="G2605" s="36"/>
      <c r="H2605" s="36"/>
      <c r="I2605" s="36"/>
      <c r="J2605" s="36"/>
      <c r="K2605" s="36"/>
      <c r="L2605" s="36"/>
      <c r="M2605" s="36"/>
      <c r="N2605" s="36"/>
      <c r="O2605" s="36"/>
      <c r="P2605" s="36"/>
      <c r="Q2605" s="36"/>
      <c r="R2605" s="36"/>
      <c r="S2605" s="36"/>
      <c r="T2605" s="36"/>
      <c r="U2605" s="36"/>
      <c r="V2605" s="36"/>
      <c r="W2605" s="36"/>
      <c r="X2605" s="36"/>
    </row>
    <row r="2606" spans="1:24" x14ac:dyDescent="0.2">
      <c r="A2606" s="36"/>
      <c r="B2606" s="36"/>
      <c r="C2606" s="36"/>
      <c r="D2606" s="36"/>
      <c r="E2606" s="36"/>
      <c r="F2606" s="36"/>
      <c r="G2606" s="36"/>
      <c r="H2606" s="36"/>
      <c r="I2606" s="36"/>
      <c r="J2606" s="36"/>
      <c r="K2606" s="36"/>
      <c r="L2606" s="36"/>
      <c r="M2606" s="36"/>
      <c r="N2606" s="36"/>
      <c r="O2606" s="36"/>
      <c r="P2606" s="36"/>
      <c r="Q2606" s="36"/>
      <c r="R2606" s="36"/>
      <c r="S2606" s="36"/>
      <c r="T2606" s="36"/>
      <c r="U2606" s="36"/>
      <c r="V2606" s="36"/>
      <c r="W2606" s="36"/>
      <c r="X2606" s="36"/>
    </row>
    <row r="2607" spans="1:24" x14ac:dyDescent="0.2">
      <c r="A2607" s="36"/>
      <c r="B2607" s="36"/>
      <c r="C2607" s="36"/>
      <c r="D2607" s="36"/>
      <c r="E2607" s="36"/>
      <c r="F2607" s="36"/>
      <c r="G2607" s="36"/>
      <c r="H2607" s="36"/>
      <c r="I2607" s="36"/>
      <c r="J2607" s="36"/>
      <c r="K2607" s="36"/>
      <c r="L2607" s="36"/>
      <c r="M2607" s="36"/>
      <c r="N2607" s="36"/>
      <c r="O2607" s="36"/>
      <c r="P2607" s="36"/>
      <c r="Q2607" s="36"/>
      <c r="R2607" s="36"/>
      <c r="S2607" s="36"/>
      <c r="T2607" s="36"/>
      <c r="U2607" s="36"/>
      <c r="V2607" s="36"/>
      <c r="W2607" s="36"/>
      <c r="X2607" s="36"/>
    </row>
    <row r="2608" spans="1:24" x14ac:dyDescent="0.2">
      <c r="A2608" s="36"/>
      <c r="B2608" s="36"/>
      <c r="C2608" s="36"/>
      <c r="D2608" s="36"/>
      <c r="E2608" s="36"/>
      <c r="F2608" s="36"/>
      <c r="G2608" s="36"/>
      <c r="H2608" s="36"/>
      <c r="I2608" s="36"/>
      <c r="J2608" s="36"/>
      <c r="K2608" s="36"/>
      <c r="L2608" s="36"/>
      <c r="M2608" s="36"/>
      <c r="N2608" s="36"/>
      <c r="O2608" s="36"/>
      <c r="P2608" s="36"/>
      <c r="Q2608" s="36"/>
      <c r="R2608" s="36"/>
      <c r="S2608" s="36"/>
      <c r="T2608" s="36"/>
      <c r="U2608" s="36"/>
      <c r="V2608" s="36"/>
      <c r="W2608" s="36"/>
      <c r="X2608" s="36"/>
    </row>
    <row r="2609" spans="1:24" x14ac:dyDescent="0.2">
      <c r="A2609" s="36"/>
      <c r="B2609" s="36"/>
      <c r="C2609" s="36"/>
      <c r="D2609" s="36"/>
      <c r="E2609" s="36"/>
      <c r="F2609" s="36"/>
      <c r="G2609" s="36"/>
      <c r="H2609" s="36"/>
      <c r="I2609" s="36"/>
      <c r="J2609" s="36"/>
      <c r="K2609" s="36"/>
      <c r="L2609" s="36"/>
      <c r="M2609" s="36"/>
      <c r="N2609" s="36"/>
      <c r="O2609" s="36"/>
      <c r="P2609" s="36"/>
      <c r="Q2609" s="36"/>
      <c r="R2609" s="36"/>
      <c r="S2609" s="36"/>
      <c r="T2609" s="36"/>
      <c r="U2609" s="36"/>
      <c r="V2609" s="36"/>
      <c r="W2609" s="36"/>
      <c r="X2609" s="36"/>
    </row>
    <row r="2610" spans="1:24" x14ac:dyDescent="0.2">
      <c r="A2610" s="36"/>
      <c r="B2610" s="36"/>
      <c r="C2610" s="36"/>
      <c r="D2610" s="36"/>
      <c r="E2610" s="36"/>
      <c r="F2610" s="36"/>
      <c r="G2610" s="36"/>
      <c r="H2610" s="36"/>
      <c r="I2610" s="36"/>
      <c r="J2610" s="36"/>
      <c r="K2610" s="36"/>
      <c r="L2610" s="36"/>
      <c r="M2610" s="36"/>
      <c r="N2610" s="36"/>
      <c r="O2610" s="36"/>
      <c r="P2610" s="36"/>
      <c r="Q2610" s="36"/>
      <c r="R2610" s="36"/>
      <c r="S2610" s="36"/>
      <c r="T2610" s="36"/>
      <c r="U2610" s="36"/>
      <c r="V2610" s="36"/>
      <c r="W2610" s="36"/>
      <c r="X2610" s="36"/>
    </row>
    <row r="2611" spans="1:24" x14ac:dyDescent="0.2">
      <c r="A2611" s="36"/>
      <c r="B2611" s="36"/>
      <c r="C2611" s="36"/>
      <c r="D2611" s="36"/>
      <c r="E2611" s="36"/>
      <c r="F2611" s="36"/>
      <c r="G2611" s="36"/>
      <c r="H2611" s="36"/>
      <c r="I2611" s="36"/>
      <c r="J2611" s="36"/>
      <c r="K2611" s="36"/>
      <c r="L2611" s="36"/>
      <c r="M2611" s="36"/>
      <c r="N2611" s="36"/>
      <c r="O2611" s="36"/>
      <c r="P2611" s="36"/>
      <c r="Q2611" s="36"/>
      <c r="R2611" s="36"/>
      <c r="S2611" s="36"/>
      <c r="T2611" s="36"/>
      <c r="U2611" s="36"/>
      <c r="V2611" s="36"/>
      <c r="W2611" s="36"/>
      <c r="X2611" s="36"/>
    </row>
    <row r="2612" spans="1:24" x14ac:dyDescent="0.2">
      <c r="A2612" s="36"/>
      <c r="B2612" s="36"/>
      <c r="C2612" s="36"/>
      <c r="D2612" s="36"/>
      <c r="E2612" s="36"/>
      <c r="F2612" s="36"/>
      <c r="G2612" s="36"/>
      <c r="H2612" s="36"/>
      <c r="I2612" s="36"/>
      <c r="J2612" s="36"/>
      <c r="K2612" s="36"/>
      <c r="L2612" s="36"/>
      <c r="M2612" s="36"/>
      <c r="N2612" s="36"/>
      <c r="O2612" s="36"/>
      <c r="P2612" s="36"/>
      <c r="Q2612" s="36"/>
      <c r="R2612" s="36"/>
      <c r="S2612" s="36"/>
      <c r="T2612" s="36"/>
      <c r="U2612" s="36"/>
      <c r="V2612" s="36"/>
      <c r="W2612" s="36"/>
      <c r="X2612" s="36"/>
    </row>
    <row r="2613" spans="1:24" x14ac:dyDescent="0.2">
      <c r="A2613" s="36"/>
      <c r="B2613" s="36"/>
      <c r="C2613" s="36"/>
      <c r="D2613" s="36"/>
      <c r="E2613" s="36"/>
      <c r="F2613" s="36"/>
      <c r="G2613" s="36"/>
      <c r="H2613" s="36"/>
      <c r="I2613" s="36"/>
      <c r="J2613" s="36"/>
      <c r="K2613" s="36"/>
      <c r="L2613" s="36"/>
      <c r="M2613" s="36"/>
      <c r="N2613" s="36"/>
      <c r="O2613" s="36"/>
      <c r="P2613" s="36"/>
      <c r="Q2613" s="36"/>
      <c r="R2613" s="36"/>
      <c r="S2613" s="36"/>
      <c r="T2613" s="36"/>
      <c r="U2613" s="36"/>
      <c r="V2613" s="36"/>
      <c r="W2613" s="36"/>
      <c r="X2613" s="36"/>
    </row>
    <row r="2614" spans="1:24" x14ac:dyDescent="0.2">
      <c r="A2614" s="36"/>
      <c r="B2614" s="36"/>
      <c r="C2614" s="36"/>
      <c r="D2614" s="36"/>
      <c r="E2614" s="36"/>
      <c r="F2614" s="36"/>
      <c r="G2614" s="36"/>
      <c r="H2614" s="36"/>
      <c r="I2614" s="36"/>
      <c r="J2614" s="36"/>
      <c r="K2614" s="36"/>
      <c r="L2614" s="36"/>
      <c r="M2614" s="36"/>
      <c r="N2614" s="36"/>
      <c r="O2614" s="36"/>
      <c r="P2614" s="36"/>
      <c r="Q2614" s="36"/>
      <c r="R2614" s="36"/>
      <c r="S2614" s="36"/>
      <c r="T2614" s="36"/>
      <c r="U2614" s="36"/>
      <c r="V2614" s="36"/>
      <c r="W2614" s="36"/>
      <c r="X2614" s="36"/>
    </row>
    <row r="2615" spans="1:24" x14ac:dyDescent="0.2">
      <c r="A2615" s="36"/>
      <c r="B2615" s="36"/>
      <c r="C2615" s="36"/>
      <c r="D2615" s="36"/>
      <c r="E2615" s="36"/>
      <c r="F2615" s="36"/>
      <c r="G2615" s="36"/>
      <c r="H2615" s="36"/>
      <c r="I2615" s="36"/>
      <c r="J2615" s="36"/>
      <c r="K2615" s="36"/>
      <c r="L2615" s="36"/>
      <c r="M2615" s="36"/>
      <c r="N2615" s="36"/>
      <c r="O2615" s="36"/>
      <c r="P2615" s="36"/>
      <c r="Q2615" s="36"/>
      <c r="R2615" s="36"/>
      <c r="S2615" s="36"/>
      <c r="T2615" s="36"/>
      <c r="U2615" s="36"/>
      <c r="V2615" s="36"/>
      <c r="W2615" s="36"/>
      <c r="X2615" s="36"/>
    </row>
    <row r="2616" spans="1:24" x14ac:dyDescent="0.2">
      <c r="A2616" s="36"/>
      <c r="B2616" s="36"/>
      <c r="C2616" s="36"/>
      <c r="D2616" s="36"/>
      <c r="E2616" s="36"/>
      <c r="F2616" s="36"/>
      <c r="G2616" s="36"/>
      <c r="H2616" s="36"/>
      <c r="I2616" s="36"/>
      <c r="J2616" s="36"/>
      <c r="K2616" s="36"/>
      <c r="L2616" s="36"/>
      <c r="M2616" s="36"/>
      <c r="N2616" s="36"/>
      <c r="O2616" s="36"/>
      <c r="P2616" s="36"/>
      <c r="Q2616" s="36"/>
      <c r="R2616" s="36"/>
      <c r="S2616" s="36"/>
      <c r="T2616" s="36"/>
      <c r="U2616" s="36"/>
      <c r="V2616" s="36"/>
      <c r="W2616" s="36"/>
      <c r="X2616" s="36"/>
    </row>
    <row r="2617" spans="1:24" x14ac:dyDescent="0.2">
      <c r="A2617" s="36"/>
      <c r="B2617" s="36"/>
      <c r="C2617" s="36"/>
      <c r="D2617" s="36"/>
      <c r="E2617" s="36"/>
      <c r="F2617" s="36"/>
      <c r="G2617" s="36"/>
      <c r="H2617" s="36"/>
      <c r="I2617" s="36"/>
      <c r="J2617" s="36"/>
      <c r="K2617" s="36"/>
      <c r="L2617" s="36"/>
      <c r="M2617" s="36"/>
      <c r="N2617" s="36"/>
      <c r="O2617" s="36"/>
      <c r="P2617" s="36"/>
      <c r="Q2617" s="36"/>
      <c r="R2617" s="36"/>
      <c r="S2617" s="36"/>
      <c r="T2617" s="36"/>
      <c r="U2617" s="36"/>
      <c r="V2617" s="36"/>
      <c r="W2617" s="36"/>
      <c r="X2617" s="36"/>
    </row>
    <row r="2618" spans="1:24" x14ac:dyDescent="0.2">
      <c r="A2618" s="36"/>
      <c r="B2618" s="36"/>
      <c r="C2618" s="36"/>
      <c r="D2618" s="36"/>
      <c r="E2618" s="36"/>
      <c r="F2618" s="36"/>
      <c r="G2618" s="36"/>
      <c r="H2618" s="36"/>
      <c r="I2618" s="36"/>
      <c r="J2618" s="36"/>
      <c r="K2618" s="36"/>
      <c r="L2618" s="36"/>
      <c r="M2618" s="36"/>
      <c r="N2618" s="36"/>
      <c r="O2618" s="36"/>
      <c r="P2618" s="36"/>
      <c r="Q2618" s="36"/>
      <c r="R2618" s="36"/>
      <c r="S2618" s="36"/>
      <c r="T2618" s="36"/>
      <c r="U2618" s="36"/>
      <c r="V2618" s="36"/>
      <c r="W2618" s="36"/>
      <c r="X2618" s="36"/>
    </row>
    <row r="2619" spans="1:24" x14ac:dyDescent="0.2">
      <c r="A2619" s="36"/>
      <c r="B2619" s="36"/>
      <c r="C2619" s="36"/>
      <c r="D2619" s="36"/>
      <c r="E2619" s="36"/>
      <c r="F2619" s="36"/>
      <c r="G2619" s="36"/>
      <c r="H2619" s="36"/>
      <c r="I2619" s="36"/>
      <c r="J2619" s="36"/>
      <c r="K2619" s="36"/>
      <c r="L2619" s="36"/>
      <c r="M2619" s="36"/>
      <c r="N2619" s="36"/>
      <c r="O2619" s="36"/>
      <c r="P2619" s="36"/>
      <c r="Q2619" s="36"/>
      <c r="R2619" s="36"/>
      <c r="S2619" s="36"/>
      <c r="T2619" s="36"/>
      <c r="U2619" s="36"/>
      <c r="V2619" s="36"/>
      <c r="W2619" s="36"/>
      <c r="X2619" s="36"/>
    </row>
    <row r="2620" spans="1:24" x14ac:dyDescent="0.2">
      <c r="A2620" s="36"/>
      <c r="B2620" s="36"/>
      <c r="C2620" s="36"/>
      <c r="D2620" s="36"/>
      <c r="E2620" s="36"/>
      <c r="F2620" s="36"/>
      <c r="G2620" s="36"/>
      <c r="H2620" s="36"/>
      <c r="I2620" s="36"/>
      <c r="J2620" s="36"/>
      <c r="K2620" s="36"/>
      <c r="L2620" s="36"/>
      <c r="M2620" s="36"/>
      <c r="N2620" s="36"/>
      <c r="O2620" s="36"/>
      <c r="P2620" s="36"/>
      <c r="Q2620" s="36"/>
      <c r="R2620" s="36"/>
      <c r="S2620" s="36"/>
      <c r="T2620" s="36"/>
      <c r="U2620" s="36"/>
      <c r="V2620" s="36"/>
      <c r="W2620" s="36"/>
      <c r="X2620" s="36"/>
    </row>
    <row r="2621" spans="1:24" x14ac:dyDescent="0.2">
      <c r="A2621" s="36"/>
      <c r="B2621" s="36"/>
      <c r="C2621" s="36"/>
      <c r="D2621" s="36"/>
      <c r="E2621" s="36"/>
      <c r="F2621" s="36"/>
      <c r="G2621" s="36"/>
      <c r="H2621" s="36"/>
      <c r="I2621" s="36"/>
      <c r="J2621" s="36"/>
      <c r="K2621" s="36"/>
      <c r="L2621" s="36"/>
      <c r="M2621" s="36"/>
      <c r="N2621" s="36"/>
      <c r="O2621" s="36"/>
      <c r="P2621" s="36"/>
      <c r="Q2621" s="36"/>
      <c r="R2621" s="36"/>
      <c r="S2621" s="36"/>
      <c r="T2621" s="36"/>
      <c r="U2621" s="36"/>
      <c r="V2621" s="36"/>
      <c r="W2621" s="36"/>
      <c r="X2621" s="36"/>
    </row>
    <row r="2622" spans="1:24" x14ac:dyDescent="0.2">
      <c r="A2622" s="36"/>
      <c r="B2622" s="36"/>
      <c r="C2622" s="36"/>
      <c r="D2622" s="36"/>
      <c r="E2622" s="36"/>
      <c r="F2622" s="36"/>
      <c r="G2622" s="36"/>
      <c r="H2622" s="36"/>
      <c r="I2622" s="36"/>
      <c r="J2622" s="36"/>
      <c r="K2622" s="36"/>
      <c r="L2622" s="36"/>
      <c r="M2622" s="36"/>
      <c r="N2622" s="36"/>
      <c r="O2622" s="36"/>
      <c r="P2622" s="36"/>
      <c r="Q2622" s="36"/>
      <c r="R2622" s="36"/>
      <c r="S2622" s="36"/>
      <c r="T2622" s="36"/>
      <c r="U2622" s="36"/>
      <c r="V2622" s="36"/>
      <c r="W2622" s="36"/>
      <c r="X2622" s="36"/>
    </row>
    <row r="2623" spans="1:24" x14ac:dyDescent="0.2">
      <c r="A2623" s="36"/>
      <c r="B2623" s="36"/>
      <c r="C2623" s="36"/>
      <c r="D2623" s="36"/>
      <c r="E2623" s="36"/>
      <c r="F2623" s="36"/>
      <c r="G2623" s="36"/>
      <c r="H2623" s="36"/>
      <c r="I2623" s="36"/>
      <c r="J2623" s="36"/>
      <c r="K2623" s="36"/>
      <c r="L2623" s="36"/>
      <c r="M2623" s="36"/>
      <c r="N2623" s="36"/>
      <c r="O2623" s="36"/>
      <c r="P2623" s="36"/>
      <c r="Q2623" s="36"/>
      <c r="R2623" s="36"/>
      <c r="S2623" s="36"/>
      <c r="T2623" s="36"/>
      <c r="U2623" s="36"/>
      <c r="V2623" s="36"/>
      <c r="W2623" s="36"/>
      <c r="X2623" s="36"/>
    </row>
    <row r="2624" spans="1:24" x14ac:dyDescent="0.2">
      <c r="A2624" s="36"/>
      <c r="B2624" s="36"/>
      <c r="C2624" s="36"/>
      <c r="D2624" s="36"/>
      <c r="E2624" s="36"/>
      <c r="F2624" s="36"/>
      <c r="G2624" s="36"/>
      <c r="H2624" s="36"/>
      <c r="I2624" s="36"/>
      <c r="J2624" s="36"/>
      <c r="K2624" s="36"/>
      <c r="L2624" s="36"/>
      <c r="M2624" s="36"/>
      <c r="N2624" s="36"/>
      <c r="O2624" s="36"/>
      <c r="P2624" s="36"/>
      <c r="Q2624" s="36"/>
      <c r="R2624" s="36"/>
      <c r="S2624" s="36"/>
      <c r="T2624" s="36"/>
      <c r="U2624" s="36"/>
      <c r="V2624" s="36"/>
      <c r="W2624" s="36"/>
      <c r="X2624" s="36"/>
    </row>
    <row r="2625" spans="1:24" x14ac:dyDescent="0.2">
      <c r="A2625" s="36"/>
      <c r="B2625" s="36"/>
      <c r="C2625" s="36"/>
      <c r="D2625" s="36"/>
      <c r="E2625" s="36"/>
      <c r="F2625" s="36"/>
      <c r="G2625" s="36"/>
      <c r="H2625" s="36"/>
      <c r="I2625" s="36"/>
      <c r="J2625" s="36"/>
      <c r="K2625" s="36"/>
      <c r="L2625" s="36"/>
      <c r="M2625" s="36"/>
      <c r="N2625" s="36"/>
      <c r="O2625" s="36"/>
      <c r="P2625" s="36"/>
      <c r="Q2625" s="36"/>
      <c r="R2625" s="36"/>
      <c r="S2625" s="36"/>
      <c r="T2625" s="36"/>
      <c r="U2625" s="36"/>
      <c r="V2625" s="36"/>
      <c r="W2625" s="36"/>
      <c r="X2625" s="36"/>
    </row>
    <row r="2626" spans="1:24" x14ac:dyDescent="0.2">
      <c r="A2626" s="36"/>
      <c r="B2626" s="36"/>
      <c r="C2626" s="36"/>
      <c r="D2626" s="36"/>
      <c r="E2626" s="36"/>
      <c r="F2626" s="36"/>
      <c r="G2626" s="36"/>
      <c r="H2626" s="36"/>
      <c r="I2626" s="36"/>
      <c r="J2626" s="36"/>
      <c r="K2626" s="36"/>
      <c r="L2626" s="36"/>
      <c r="M2626" s="36"/>
      <c r="N2626" s="36"/>
      <c r="O2626" s="36"/>
      <c r="P2626" s="36"/>
      <c r="Q2626" s="36"/>
      <c r="R2626" s="36"/>
      <c r="S2626" s="36"/>
      <c r="T2626" s="36"/>
      <c r="U2626" s="36"/>
      <c r="V2626" s="36"/>
      <c r="W2626" s="36"/>
      <c r="X2626" s="36"/>
    </row>
    <row r="2627" spans="1:24" x14ac:dyDescent="0.2">
      <c r="A2627" s="36"/>
      <c r="B2627" s="36"/>
      <c r="C2627" s="36"/>
      <c r="D2627" s="36"/>
      <c r="E2627" s="36"/>
      <c r="F2627" s="36"/>
      <c r="G2627" s="36"/>
      <c r="H2627" s="36"/>
      <c r="I2627" s="36"/>
      <c r="J2627" s="36"/>
      <c r="K2627" s="36"/>
      <c r="L2627" s="36"/>
      <c r="M2627" s="36"/>
      <c r="N2627" s="36"/>
      <c r="O2627" s="36"/>
      <c r="P2627" s="36"/>
      <c r="Q2627" s="36"/>
      <c r="R2627" s="36"/>
      <c r="S2627" s="36"/>
      <c r="T2627" s="36"/>
      <c r="U2627" s="36"/>
      <c r="V2627" s="36"/>
      <c r="W2627" s="36"/>
      <c r="X2627" s="36"/>
    </row>
    <row r="2628" spans="1:24" x14ac:dyDescent="0.2">
      <c r="A2628" s="36"/>
      <c r="B2628" s="36"/>
      <c r="C2628" s="36"/>
      <c r="D2628" s="36"/>
      <c r="E2628" s="36"/>
      <c r="F2628" s="36"/>
      <c r="G2628" s="36"/>
      <c r="H2628" s="36"/>
      <c r="I2628" s="36"/>
      <c r="J2628" s="36"/>
      <c r="K2628" s="36"/>
      <c r="L2628" s="36"/>
      <c r="M2628" s="36"/>
      <c r="N2628" s="36"/>
      <c r="O2628" s="36"/>
      <c r="P2628" s="36"/>
      <c r="Q2628" s="36"/>
      <c r="R2628" s="36"/>
      <c r="S2628" s="36"/>
      <c r="T2628" s="36"/>
      <c r="U2628" s="36"/>
      <c r="V2628" s="36"/>
      <c r="W2628" s="36"/>
      <c r="X2628" s="36"/>
    </row>
    <row r="2629" spans="1:24" x14ac:dyDescent="0.2">
      <c r="A2629" s="36"/>
      <c r="B2629" s="36"/>
      <c r="C2629" s="36"/>
      <c r="D2629" s="36"/>
      <c r="E2629" s="36"/>
      <c r="F2629" s="36"/>
      <c r="G2629" s="36"/>
      <c r="H2629" s="36"/>
      <c r="I2629" s="36"/>
      <c r="J2629" s="36"/>
      <c r="K2629" s="36"/>
      <c r="L2629" s="36"/>
      <c r="M2629" s="36"/>
      <c r="N2629" s="36"/>
      <c r="O2629" s="36"/>
      <c r="P2629" s="36"/>
      <c r="Q2629" s="36"/>
      <c r="R2629" s="36"/>
      <c r="S2629" s="36"/>
      <c r="T2629" s="36"/>
      <c r="U2629" s="36"/>
      <c r="V2629" s="36"/>
      <c r="W2629" s="36"/>
      <c r="X2629" s="36"/>
    </row>
    <row r="2630" spans="1:24" x14ac:dyDescent="0.2">
      <c r="A2630" s="36"/>
      <c r="B2630" s="36"/>
      <c r="C2630" s="36"/>
      <c r="D2630" s="36"/>
      <c r="E2630" s="36"/>
      <c r="F2630" s="36"/>
      <c r="G2630" s="36"/>
      <c r="H2630" s="36"/>
      <c r="I2630" s="36"/>
      <c r="J2630" s="36"/>
      <c r="K2630" s="36"/>
      <c r="L2630" s="36"/>
      <c r="M2630" s="36"/>
      <c r="N2630" s="36"/>
      <c r="O2630" s="36"/>
      <c r="P2630" s="36"/>
      <c r="Q2630" s="36"/>
      <c r="R2630" s="36"/>
      <c r="S2630" s="36"/>
      <c r="T2630" s="36"/>
      <c r="U2630" s="36"/>
      <c r="V2630" s="36"/>
      <c r="W2630" s="36"/>
      <c r="X2630" s="36"/>
    </row>
    <row r="2631" spans="1:24" x14ac:dyDescent="0.2">
      <c r="A2631" s="36"/>
      <c r="B2631" s="36"/>
      <c r="C2631" s="36"/>
      <c r="D2631" s="36"/>
      <c r="E2631" s="36"/>
      <c r="F2631" s="36"/>
      <c r="G2631" s="36"/>
      <c r="H2631" s="36"/>
      <c r="I2631" s="36"/>
      <c r="J2631" s="36"/>
      <c r="K2631" s="36"/>
      <c r="L2631" s="36"/>
      <c r="M2631" s="36"/>
      <c r="N2631" s="36"/>
      <c r="O2631" s="36"/>
      <c r="P2631" s="36"/>
      <c r="Q2631" s="36"/>
      <c r="R2631" s="36"/>
      <c r="S2631" s="36"/>
      <c r="T2631" s="36"/>
      <c r="U2631" s="36"/>
      <c r="V2631" s="36"/>
      <c r="W2631" s="36"/>
      <c r="X2631" s="36"/>
    </row>
    <row r="2632" spans="1:24" x14ac:dyDescent="0.2">
      <c r="A2632" s="36"/>
      <c r="B2632" s="36"/>
      <c r="C2632" s="36"/>
      <c r="D2632" s="36"/>
      <c r="E2632" s="36"/>
      <c r="F2632" s="36"/>
      <c r="G2632" s="36"/>
      <c r="H2632" s="36"/>
      <c r="I2632" s="36"/>
      <c r="J2632" s="36"/>
      <c r="K2632" s="36"/>
      <c r="L2632" s="36"/>
      <c r="M2632" s="36"/>
      <c r="N2632" s="36"/>
      <c r="O2632" s="36"/>
      <c r="P2632" s="36"/>
      <c r="Q2632" s="36"/>
      <c r="R2632" s="36"/>
      <c r="S2632" s="36"/>
      <c r="T2632" s="36"/>
      <c r="U2632" s="36"/>
      <c r="V2632" s="36"/>
      <c r="W2632" s="36"/>
      <c r="X2632" s="36"/>
    </row>
    <row r="2633" spans="1:24" x14ac:dyDescent="0.2">
      <c r="A2633" s="36"/>
      <c r="B2633" s="36"/>
      <c r="C2633" s="36"/>
      <c r="D2633" s="36"/>
      <c r="E2633" s="36"/>
      <c r="F2633" s="36"/>
      <c r="G2633" s="36"/>
      <c r="H2633" s="36"/>
      <c r="I2633" s="36"/>
      <c r="J2633" s="36"/>
      <c r="K2633" s="36"/>
      <c r="L2633" s="36"/>
      <c r="M2633" s="36"/>
      <c r="N2633" s="36"/>
      <c r="O2633" s="36"/>
      <c r="P2633" s="36"/>
      <c r="Q2633" s="36"/>
      <c r="R2633" s="36"/>
      <c r="S2633" s="36"/>
      <c r="T2633" s="36"/>
      <c r="U2633" s="36"/>
      <c r="V2633" s="36"/>
      <c r="W2633" s="36"/>
      <c r="X2633" s="36"/>
    </row>
    <row r="2634" spans="1:24" x14ac:dyDescent="0.2">
      <c r="A2634" s="36"/>
      <c r="B2634" s="36"/>
      <c r="C2634" s="36"/>
      <c r="D2634" s="36"/>
      <c r="E2634" s="36"/>
      <c r="F2634" s="36"/>
      <c r="G2634" s="36"/>
      <c r="H2634" s="36"/>
      <c r="I2634" s="36"/>
      <c r="J2634" s="36"/>
      <c r="K2634" s="36"/>
      <c r="L2634" s="36"/>
      <c r="M2634" s="36"/>
      <c r="N2634" s="36"/>
      <c r="O2634" s="36"/>
      <c r="P2634" s="36"/>
      <c r="Q2634" s="36"/>
      <c r="R2634" s="36"/>
      <c r="S2634" s="36"/>
      <c r="T2634" s="36"/>
      <c r="U2634" s="36"/>
      <c r="V2634" s="36"/>
      <c r="W2634" s="36"/>
      <c r="X2634" s="36"/>
    </row>
    <row r="2635" spans="1:24" x14ac:dyDescent="0.2">
      <c r="A2635" s="36"/>
      <c r="B2635" s="36"/>
      <c r="C2635" s="36"/>
      <c r="D2635" s="36"/>
      <c r="E2635" s="36"/>
      <c r="F2635" s="36"/>
      <c r="G2635" s="36"/>
      <c r="H2635" s="36"/>
      <c r="I2635" s="36"/>
      <c r="J2635" s="36"/>
      <c r="K2635" s="36"/>
      <c r="L2635" s="36"/>
      <c r="M2635" s="36"/>
      <c r="N2635" s="36"/>
      <c r="O2635" s="36"/>
      <c r="P2635" s="36"/>
      <c r="Q2635" s="36"/>
      <c r="R2635" s="36"/>
      <c r="S2635" s="36"/>
      <c r="T2635" s="36"/>
      <c r="U2635" s="36"/>
      <c r="V2635" s="36"/>
      <c r="W2635" s="36"/>
      <c r="X2635" s="36"/>
    </row>
    <row r="2636" spans="1:24" x14ac:dyDescent="0.2">
      <c r="A2636" s="36"/>
      <c r="B2636" s="36"/>
      <c r="C2636" s="36"/>
      <c r="D2636" s="36"/>
      <c r="E2636" s="36"/>
      <c r="F2636" s="36"/>
      <c r="G2636" s="36"/>
      <c r="H2636" s="36"/>
      <c r="I2636" s="36"/>
      <c r="J2636" s="36"/>
      <c r="K2636" s="36"/>
      <c r="L2636" s="36"/>
      <c r="M2636" s="36"/>
      <c r="N2636" s="36"/>
      <c r="O2636" s="36"/>
      <c r="P2636" s="36"/>
      <c r="Q2636" s="36"/>
      <c r="R2636" s="36"/>
      <c r="S2636" s="36"/>
      <c r="T2636" s="36"/>
      <c r="U2636" s="36"/>
      <c r="V2636" s="36"/>
      <c r="W2636" s="36"/>
      <c r="X2636" s="36"/>
    </row>
    <row r="2637" spans="1:24" x14ac:dyDescent="0.2">
      <c r="A2637" s="36"/>
      <c r="B2637" s="36"/>
      <c r="C2637" s="36"/>
      <c r="D2637" s="36"/>
      <c r="E2637" s="36"/>
      <c r="F2637" s="36"/>
      <c r="G2637" s="36"/>
      <c r="H2637" s="36"/>
      <c r="I2637" s="36"/>
      <c r="J2637" s="36"/>
      <c r="K2637" s="36"/>
      <c r="L2637" s="36"/>
      <c r="M2637" s="36"/>
      <c r="N2637" s="36"/>
      <c r="O2637" s="36"/>
      <c r="P2637" s="36"/>
      <c r="Q2637" s="36"/>
      <c r="R2637" s="36"/>
      <c r="S2637" s="36"/>
      <c r="T2637" s="36"/>
      <c r="U2637" s="36"/>
      <c r="V2637" s="36"/>
      <c r="W2637" s="36"/>
      <c r="X2637" s="36"/>
    </row>
    <row r="2638" spans="1:24" x14ac:dyDescent="0.2">
      <c r="A2638" s="36"/>
      <c r="B2638" s="36"/>
      <c r="C2638" s="36"/>
      <c r="D2638" s="36"/>
      <c r="E2638" s="36"/>
      <c r="F2638" s="36"/>
      <c r="G2638" s="36"/>
      <c r="H2638" s="36"/>
      <c r="I2638" s="36"/>
      <c r="J2638" s="36"/>
      <c r="K2638" s="36"/>
      <c r="L2638" s="36"/>
      <c r="M2638" s="36"/>
      <c r="N2638" s="36"/>
      <c r="O2638" s="36"/>
      <c r="P2638" s="36"/>
      <c r="Q2638" s="36"/>
      <c r="R2638" s="36"/>
      <c r="S2638" s="36"/>
      <c r="T2638" s="36"/>
      <c r="U2638" s="36"/>
      <c r="V2638" s="36"/>
      <c r="W2638" s="36"/>
      <c r="X2638" s="36"/>
    </row>
    <row r="2639" spans="1:24" x14ac:dyDescent="0.2">
      <c r="A2639" s="36"/>
      <c r="B2639" s="36"/>
      <c r="C2639" s="36"/>
      <c r="D2639" s="36"/>
      <c r="E2639" s="36"/>
      <c r="F2639" s="36"/>
      <c r="G2639" s="36"/>
      <c r="H2639" s="36"/>
      <c r="I2639" s="36"/>
      <c r="J2639" s="36"/>
      <c r="K2639" s="36"/>
      <c r="L2639" s="36"/>
      <c r="M2639" s="36"/>
      <c r="N2639" s="36"/>
      <c r="O2639" s="36"/>
      <c r="P2639" s="36"/>
      <c r="Q2639" s="36"/>
      <c r="R2639" s="36"/>
      <c r="S2639" s="36"/>
      <c r="T2639" s="36"/>
      <c r="U2639" s="36"/>
      <c r="V2639" s="36"/>
      <c r="W2639" s="36"/>
      <c r="X2639" s="36"/>
    </row>
    <row r="2640" spans="1:24" x14ac:dyDescent="0.2">
      <c r="A2640" s="36"/>
      <c r="B2640" s="36"/>
      <c r="C2640" s="36"/>
      <c r="D2640" s="36"/>
      <c r="E2640" s="36"/>
      <c r="F2640" s="36"/>
      <c r="G2640" s="36"/>
      <c r="H2640" s="36"/>
      <c r="I2640" s="36"/>
      <c r="J2640" s="36"/>
      <c r="K2640" s="36"/>
      <c r="L2640" s="36"/>
      <c r="M2640" s="36"/>
      <c r="N2640" s="36"/>
      <c r="O2640" s="36"/>
      <c r="P2640" s="36"/>
      <c r="Q2640" s="36"/>
      <c r="R2640" s="36"/>
      <c r="S2640" s="36"/>
      <c r="T2640" s="36"/>
      <c r="U2640" s="36"/>
      <c r="V2640" s="36"/>
      <c r="W2640" s="36"/>
      <c r="X2640" s="36"/>
    </row>
    <row r="2641" spans="1:24" x14ac:dyDescent="0.2">
      <c r="A2641" s="36"/>
      <c r="B2641" s="36"/>
      <c r="C2641" s="36"/>
      <c r="D2641" s="36"/>
      <c r="E2641" s="36"/>
      <c r="F2641" s="36"/>
      <c r="G2641" s="36"/>
      <c r="H2641" s="36"/>
      <c r="I2641" s="36"/>
      <c r="J2641" s="36"/>
      <c r="K2641" s="36"/>
      <c r="L2641" s="36"/>
      <c r="M2641" s="36"/>
      <c r="N2641" s="36"/>
      <c r="O2641" s="36"/>
      <c r="P2641" s="36"/>
      <c r="Q2641" s="36"/>
      <c r="R2641" s="36"/>
      <c r="S2641" s="36"/>
      <c r="T2641" s="36"/>
      <c r="U2641" s="36"/>
      <c r="V2641" s="36"/>
      <c r="W2641" s="36"/>
      <c r="X2641" s="36"/>
    </row>
    <row r="2642" spans="1:24" x14ac:dyDescent="0.2">
      <c r="A2642" s="36"/>
      <c r="B2642" s="36"/>
      <c r="C2642" s="36"/>
      <c r="D2642" s="36"/>
      <c r="E2642" s="36"/>
      <c r="F2642" s="36"/>
      <c r="G2642" s="36"/>
      <c r="H2642" s="36"/>
      <c r="I2642" s="36"/>
      <c r="J2642" s="36"/>
      <c r="K2642" s="36"/>
      <c r="L2642" s="36"/>
      <c r="M2642" s="36"/>
      <c r="N2642" s="36"/>
      <c r="O2642" s="36"/>
      <c r="P2642" s="36"/>
      <c r="Q2642" s="36"/>
      <c r="R2642" s="36"/>
      <c r="S2642" s="36"/>
      <c r="T2642" s="36"/>
      <c r="U2642" s="36"/>
      <c r="V2642" s="36"/>
      <c r="W2642" s="36"/>
      <c r="X2642" s="36"/>
    </row>
    <row r="2643" spans="1:24" x14ac:dyDescent="0.2">
      <c r="A2643" s="36"/>
      <c r="B2643" s="36"/>
      <c r="C2643" s="36"/>
      <c r="D2643" s="36"/>
      <c r="E2643" s="36"/>
      <c r="F2643" s="36"/>
      <c r="G2643" s="36"/>
      <c r="H2643" s="36"/>
      <c r="I2643" s="36"/>
      <c r="J2643" s="36"/>
      <c r="K2643" s="36"/>
      <c r="L2643" s="36"/>
      <c r="M2643" s="36"/>
      <c r="N2643" s="36"/>
      <c r="O2643" s="36"/>
      <c r="P2643" s="36"/>
      <c r="Q2643" s="36"/>
      <c r="R2643" s="36"/>
      <c r="S2643" s="36"/>
      <c r="T2643" s="36"/>
      <c r="U2643" s="36"/>
      <c r="V2643" s="36"/>
      <c r="W2643" s="36"/>
      <c r="X2643" s="36"/>
    </row>
    <row r="2644" spans="1:24" x14ac:dyDescent="0.2">
      <c r="A2644" s="36"/>
      <c r="B2644" s="36"/>
      <c r="C2644" s="36"/>
      <c r="D2644" s="36"/>
      <c r="E2644" s="36"/>
      <c r="F2644" s="36"/>
      <c r="G2644" s="36"/>
      <c r="H2644" s="36"/>
      <c r="I2644" s="36"/>
      <c r="J2644" s="36"/>
      <c r="K2644" s="36"/>
      <c r="L2644" s="36"/>
      <c r="M2644" s="36"/>
      <c r="N2644" s="36"/>
      <c r="O2644" s="36"/>
      <c r="P2644" s="36"/>
      <c r="Q2644" s="36"/>
      <c r="R2644" s="36"/>
      <c r="S2644" s="36"/>
      <c r="T2644" s="36"/>
      <c r="U2644" s="36"/>
      <c r="V2644" s="36"/>
      <c r="W2644" s="36"/>
      <c r="X2644" s="36"/>
    </row>
    <row r="2645" spans="1:24" x14ac:dyDescent="0.2">
      <c r="A2645" s="36"/>
      <c r="B2645" s="36"/>
      <c r="C2645" s="36"/>
      <c r="D2645" s="36"/>
      <c r="E2645" s="36"/>
      <c r="F2645" s="36"/>
      <c r="G2645" s="36"/>
      <c r="H2645" s="36"/>
      <c r="I2645" s="36"/>
      <c r="J2645" s="36"/>
      <c r="K2645" s="36"/>
      <c r="L2645" s="36"/>
      <c r="M2645" s="36"/>
      <c r="N2645" s="36"/>
      <c r="O2645" s="36"/>
      <c r="P2645" s="36"/>
      <c r="Q2645" s="36"/>
      <c r="R2645" s="36"/>
      <c r="S2645" s="36"/>
      <c r="T2645" s="36"/>
      <c r="U2645" s="36"/>
      <c r="V2645" s="36"/>
      <c r="W2645" s="36"/>
      <c r="X2645" s="36"/>
    </row>
    <row r="2646" spans="1:24" x14ac:dyDescent="0.2">
      <c r="A2646" s="36"/>
      <c r="B2646" s="36"/>
      <c r="C2646" s="36"/>
      <c r="D2646" s="36"/>
      <c r="E2646" s="36"/>
      <c r="F2646" s="36"/>
      <c r="G2646" s="36"/>
      <c r="H2646" s="36"/>
      <c r="I2646" s="36"/>
      <c r="J2646" s="36"/>
      <c r="K2646" s="36"/>
      <c r="L2646" s="36"/>
      <c r="M2646" s="36"/>
      <c r="N2646" s="36"/>
      <c r="O2646" s="36"/>
      <c r="P2646" s="36"/>
      <c r="Q2646" s="36"/>
      <c r="R2646" s="36"/>
      <c r="S2646" s="36"/>
      <c r="T2646" s="36"/>
      <c r="U2646" s="36"/>
      <c r="V2646" s="36"/>
      <c r="W2646" s="36"/>
      <c r="X2646" s="36"/>
    </row>
    <row r="2647" spans="1:24" x14ac:dyDescent="0.2">
      <c r="A2647" s="36"/>
      <c r="B2647" s="36"/>
      <c r="C2647" s="36"/>
      <c r="D2647" s="36"/>
      <c r="E2647" s="36"/>
      <c r="F2647" s="36"/>
      <c r="G2647" s="36"/>
      <c r="H2647" s="36"/>
      <c r="I2647" s="36"/>
      <c r="J2647" s="36"/>
      <c r="K2647" s="36"/>
      <c r="L2647" s="36"/>
      <c r="M2647" s="36"/>
      <c r="N2647" s="36"/>
      <c r="O2647" s="36"/>
      <c r="P2647" s="36"/>
      <c r="Q2647" s="36"/>
      <c r="R2647" s="36"/>
      <c r="S2647" s="36"/>
      <c r="T2647" s="36"/>
      <c r="U2647" s="36"/>
      <c r="V2647" s="36"/>
      <c r="W2647" s="36"/>
      <c r="X2647" s="36"/>
    </row>
    <row r="2648" spans="1:24" x14ac:dyDescent="0.2">
      <c r="A2648" s="36"/>
      <c r="B2648" s="36"/>
      <c r="C2648" s="36"/>
      <c r="D2648" s="36"/>
      <c r="E2648" s="36"/>
      <c r="F2648" s="36"/>
      <c r="G2648" s="36"/>
      <c r="H2648" s="36"/>
      <c r="I2648" s="36"/>
      <c r="J2648" s="36"/>
      <c r="K2648" s="36"/>
      <c r="L2648" s="36"/>
      <c r="M2648" s="36"/>
      <c r="N2648" s="36"/>
      <c r="O2648" s="36"/>
      <c r="P2648" s="36"/>
      <c r="Q2648" s="36"/>
      <c r="R2648" s="36"/>
      <c r="S2648" s="36"/>
      <c r="T2648" s="36"/>
      <c r="U2648" s="36"/>
      <c r="V2648" s="36"/>
      <c r="W2648" s="36"/>
      <c r="X2648" s="36"/>
    </row>
    <row r="2649" spans="1:24" x14ac:dyDescent="0.2">
      <c r="A2649" s="36"/>
      <c r="B2649" s="36"/>
      <c r="C2649" s="36"/>
      <c r="D2649" s="36"/>
      <c r="E2649" s="36"/>
      <c r="F2649" s="36"/>
      <c r="G2649" s="36"/>
      <c r="H2649" s="36"/>
      <c r="I2649" s="36"/>
      <c r="J2649" s="36"/>
      <c r="K2649" s="36"/>
      <c r="L2649" s="36"/>
      <c r="M2649" s="36"/>
      <c r="N2649" s="36"/>
      <c r="O2649" s="36"/>
      <c r="P2649" s="36"/>
      <c r="Q2649" s="36"/>
      <c r="R2649" s="36"/>
      <c r="S2649" s="36"/>
      <c r="T2649" s="36"/>
      <c r="U2649" s="36"/>
      <c r="V2649" s="36"/>
      <c r="W2649" s="36"/>
      <c r="X2649" s="36"/>
    </row>
    <row r="2650" spans="1:24" x14ac:dyDescent="0.2">
      <c r="A2650" s="36"/>
      <c r="B2650" s="36"/>
      <c r="C2650" s="36"/>
      <c r="D2650" s="36"/>
      <c r="E2650" s="36"/>
      <c r="F2650" s="36"/>
      <c r="G2650" s="36"/>
      <c r="H2650" s="36"/>
      <c r="I2650" s="36"/>
      <c r="J2650" s="36"/>
      <c r="K2650" s="36"/>
      <c r="L2650" s="36"/>
      <c r="M2650" s="36"/>
      <c r="N2650" s="36"/>
      <c r="O2650" s="36"/>
      <c r="P2650" s="36"/>
      <c r="Q2650" s="36"/>
      <c r="R2650" s="36"/>
      <c r="S2650" s="36"/>
      <c r="T2650" s="36"/>
      <c r="U2650" s="36"/>
      <c r="V2650" s="36"/>
      <c r="W2650" s="36"/>
      <c r="X2650" s="36"/>
    </row>
    <row r="2651" spans="1:24" x14ac:dyDescent="0.2">
      <c r="A2651" s="36"/>
      <c r="B2651" s="36"/>
      <c r="C2651" s="36"/>
      <c r="D2651" s="36"/>
      <c r="E2651" s="36"/>
      <c r="F2651" s="36"/>
      <c r="G2651" s="36"/>
      <c r="H2651" s="36"/>
      <c r="I2651" s="36"/>
      <c r="J2651" s="36"/>
      <c r="K2651" s="36"/>
      <c r="L2651" s="36"/>
      <c r="M2651" s="36"/>
      <c r="N2651" s="36"/>
      <c r="O2651" s="36"/>
      <c r="P2651" s="36"/>
      <c r="Q2651" s="36"/>
      <c r="R2651" s="36"/>
      <c r="S2651" s="36"/>
      <c r="T2651" s="36"/>
      <c r="U2651" s="36"/>
      <c r="V2651" s="36"/>
      <c r="W2651" s="36"/>
      <c r="X2651" s="36"/>
    </row>
    <row r="2652" spans="1:24" x14ac:dyDescent="0.2">
      <c r="A2652" s="36"/>
      <c r="B2652" s="36"/>
      <c r="C2652" s="36"/>
      <c r="D2652" s="36"/>
      <c r="E2652" s="36"/>
      <c r="F2652" s="36"/>
      <c r="G2652" s="36"/>
      <c r="H2652" s="36"/>
      <c r="I2652" s="36"/>
      <c r="J2652" s="36"/>
      <c r="K2652" s="36"/>
      <c r="L2652" s="36"/>
      <c r="M2652" s="36"/>
      <c r="N2652" s="36"/>
      <c r="O2652" s="36"/>
      <c r="P2652" s="36"/>
      <c r="Q2652" s="36"/>
      <c r="R2652" s="36"/>
      <c r="S2652" s="36"/>
      <c r="T2652" s="36"/>
      <c r="U2652" s="36"/>
      <c r="V2652" s="36"/>
      <c r="W2652" s="36"/>
      <c r="X2652" s="36"/>
    </row>
    <row r="2653" spans="1:24" x14ac:dyDescent="0.2">
      <c r="A2653" s="36"/>
      <c r="B2653" s="36"/>
      <c r="C2653" s="36"/>
      <c r="D2653" s="36"/>
      <c r="E2653" s="36"/>
      <c r="F2653" s="36"/>
      <c r="G2653" s="36"/>
      <c r="H2653" s="36"/>
      <c r="I2653" s="36"/>
      <c r="J2653" s="36"/>
      <c r="K2653" s="36"/>
      <c r="L2653" s="36"/>
      <c r="M2653" s="36"/>
      <c r="N2653" s="36"/>
      <c r="O2653" s="36"/>
      <c r="P2653" s="36"/>
      <c r="Q2653" s="36"/>
      <c r="R2653" s="36"/>
      <c r="S2653" s="36"/>
      <c r="T2653" s="36"/>
      <c r="U2653" s="36"/>
      <c r="V2653" s="36"/>
      <c r="W2653" s="36"/>
      <c r="X2653" s="36"/>
    </row>
    <row r="2654" spans="1:24" x14ac:dyDescent="0.2">
      <c r="A2654" s="36"/>
      <c r="B2654" s="36"/>
      <c r="C2654" s="36"/>
      <c r="D2654" s="36"/>
      <c r="E2654" s="36"/>
      <c r="F2654" s="36"/>
      <c r="G2654" s="36"/>
      <c r="H2654" s="36"/>
      <c r="I2654" s="36"/>
      <c r="J2654" s="36"/>
      <c r="K2654" s="36"/>
      <c r="L2654" s="36"/>
      <c r="M2654" s="36"/>
      <c r="N2654" s="36"/>
      <c r="O2654" s="36"/>
      <c r="P2654" s="36"/>
      <c r="Q2654" s="36"/>
      <c r="R2654" s="36"/>
      <c r="S2654" s="36"/>
      <c r="T2654" s="36"/>
      <c r="U2654" s="36"/>
      <c r="V2654" s="36"/>
      <c r="W2654" s="36"/>
      <c r="X2654" s="36"/>
    </row>
    <row r="2655" spans="1:24" x14ac:dyDescent="0.2">
      <c r="A2655" s="36"/>
      <c r="B2655" s="36"/>
      <c r="C2655" s="36"/>
      <c r="D2655" s="36"/>
      <c r="E2655" s="36"/>
      <c r="F2655" s="36"/>
      <c r="G2655" s="36"/>
      <c r="H2655" s="36"/>
      <c r="I2655" s="36"/>
      <c r="J2655" s="36"/>
      <c r="K2655" s="36"/>
      <c r="L2655" s="36"/>
      <c r="M2655" s="36"/>
      <c r="N2655" s="36"/>
      <c r="O2655" s="36"/>
      <c r="P2655" s="36"/>
      <c r="Q2655" s="36"/>
      <c r="R2655" s="36"/>
      <c r="S2655" s="36"/>
      <c r="T2655" s="36"/>
      <c r="U2655" s="36"/>
      <c r="V2655" s="36"/>
      <c r="W2655" s="36"/>
      <c r="X2655" s="36"/>
    </row>
    <row r="2656" spans="1:24" x14ac:dyDescent="0.2">
      <c r="A2656" s="36"/>
      <c r="B2656" s="36"/>
      <c r="C2656" s="36"/>
      <c r="D2656" s="36"/>
      <c r="E2656" s="36"/>
      <c r="F2656" s="36"/>
      <c r="G2656" s="36"/>
      <c r="H2656" s="36"/>
      <c r="I2656" s="36"/>
      <c r="J2656" s="36"/>
      <c r="K2656" s="36"/>
      <c r="L2656" s="36"/>
      <c r="M2656" s="36"/>
      <c r="N2656" s="36"/>
      <c r="O2656" s="36"/>
      <c r="P2656" s="36"/>
      <c r="Q2656" s="36"/>
      <c r="R2656" s="36"/>
      <c r="S2656" s="36"/>
      <c r="T2656" s="36"/>
      <c r="U2656" s="36"/>
      <c r="V2656" s="36"/>
      <c r="W2656" s="36"/>
      <c r="X2656" s="36"/>
    </row>
    <row r="2657" spans="1:24" x14ac:dyDescent="0.2">
      <c r="A2657" s="36"/>
      <c r="B2657" s="36"/>
      <c r="C2657" s="36"/>
      <c r="D2657" s="36"/>
      <c r="E2657" s="36"/>
      <c r="F2657" s="36"/>
      <c r="G2657" s="36"/>
      <c r="H2657" s="36"/>
      <c r="I2657" s="36"/>
      <c r="J2657" s="36"/>
      <c r="K2657" s="36"/>
      <c r="L2657" s="36"/>
      <c r="M2657" s="36"/>
      <c r="N2657" s="36"/>
      <c r="O2657" s="36"/>
      <c r="P2657" s="36"/>
      <c r="Q2657" s="36"/>
      <c r="R2657" s="36"/>
      <c r="S2657" s="36"/>
      <c r="T2657" s="36"/>
      <c r="U2657" s="36"/>
      <c r="V2657" s="36"/>
      <c r="W2657" s="36"/>
      <c r="X2657" s="36"/>
    </row>
    <row r="2658" spans="1:24" x14ac:dyDescent="0.2">
      <c r="A2658" s="36"/>
      <c r="B2658" s="36"/>
      <c r="C2658" s="36"/>
      <c r="D2658" s="36"/>
      <c r="E2658" s="36"/>
      <c r="F2658" s="36"/>
      <c r="G2658" s="36"/>
      <c r="H2658" s="36"/>
      <c r="I2658" s="36"/>
      <c r="J2658" s="36"/>
      <c r="K2658" s="36"/>
      <c r="L2658" s="36"/>
      <c r="M2658" s="36"/>
      <c r="N2658" s="36"/>
      <c r="O2658" s="36"/>
      <c r="P2658" s="36"/>
      <c r="Q2658" s="36"/>
      <c r="R2658" s="36"/>
      <c r="S2658" s="36"/>
      <c r="T2658" s="36"/>
      <c r="U2658" s="36"/>
      <c r="V2658" s="36"/>
      <c r="W2658" s="36"/>
      <c r="X2658" s="36"/>
    </row>
    <row r="2659" spans="1:24" x14ac:dyDescent="0.2">
      <c r="A2659" s="36"/>
      <c r="B2659" s="36"/>
      <c r="C2659" s="36"/>
      <c r="D2659" s="36"/>
      <c r="E2659" s="36"/>
      <c r="F2659" s="36"/>
      <c r="G2659" s="36"/>
      <c r="H2659" s="36"/>
      <c r="I2659" s="36"/>
      <c r="J2659" s="36"/>
      <c r="K2659" s="36"/>
      <c r="L2659" s="36"/>
      <c r="M2659" s="36"/>
      <c r="N2659" s="36"/>
      <c r="O2659" s="36"/>
      <c r="P2659" s="36"/>
      <c r="Q2659" s="36"/>
      <c r="R2659" s="36"/>
      <c r="S2659" s="36"/>
      <c r="T2659" s="36"/>
      <c r="U2659" s="36"/>
      <c r="V2659" s="36"/>
      <c r="W2659" s="36"/>
      <c r="X2659" s="36"/>
    </row>
    <row r="2660" spans="1:24" x14ac:dyDescent="0.2">
      <c r="A2660" s="36"/>
      <c r="B2660" s="36"/>
      <c r="C2660" s="36"/>
      <c r="D2660" s="36"/>
      <c r="E2660" s="36"/>
      <c r="F2660" s="36"/>
      <c r="G2660" s="36"/>
      <c r="H2660" s="36"/>
      <c r="I2660" s="36"/>
      <c r="J2660" s="36"/>
      <c r="K2660" s="36"/>
      <c r="L2660" s="36"/>
      <c r="M2660" s="36"/>
      <c r="N2660" s="36"/>
      <c r="O2660" s="36"/>
      <c r="P2660" s="36"/>
      <c r="Q2660" s="36"/>
      <c r="R2660" s="36"/>
      <c r="S2660" s="36"/>
      <c r="T2660" s="36"/>
      <c r="U2660" s="36"/>
      <c r="V2660" s="36"/>
      <c r="W2660" s="36"/>
      <c r="X2660" s="36"/>
    </row>
    <row r="2661" spans="1:24" x14ac:dyDescent="0.2">
      <c r="A2661" s="36"/>
      <c r="B2661" s="36"/>
      <c r="C2661" s="36"/>
      <c r="D2661" s="36"/>
      <c r="E2661" s="36"/>
      <c r="F2661" s="36"/>
      <c r="G2661" s="36"/>
      <c r="H2661" s="36"/>
      <c r="I2661" s="36"/>
      <c r="J2661" s="36"/>
      <c r="K2661" s="36"/>
      <c r="L2661" s="36"/>
      <c r="M2661" s="36"/>
      <c r="N2661" s="36"/>
      <c r="O2661" s="36"/>
      <c r="P2661" s="36"/>
      <c r="Q2661" s="36"/>
      <c r="R2661" s="36"/>
      <c r="S2661" s="36"/>
      <c r="T2661" s="36"/>
      <c r="U2661" s="36"/>
      <c r="V2661" s="36"/>
      <c r="W2661" s="36"/>
      <c r="X2661" s="36"/>
    </row>
    <row r="2662" spans="1:24" x14ac:dyDescent="0.2">
      <c r="A2662" s="36"/>
      <c r="B2662" s="36"/>
      <c r="C2662" s="36"/>
      <c r="D2662" s="36"/>
      <c r="E2662" s="36"/>
      <c r="F2662" s="36"/>
      <c r="G2662" s="36"/>
      <c r="H2662" s="36"/>
      <c r="I2662" s="36"/>
      <c r="J2662" s="36"/>
      <c r="K2662" s="36"/>
      <c r="L2662" s="36"/>
      <c r="M2662" s="36"/>
      <c r="N2662" s="36"/>
      <c r="O2662" s="36"/>
      <c r="P2662" s="36"/>
      <c r="Q2662" s="36"/>
      <c r="R2662" s="36"/>
      <c r="S2662" s="36"/>
      <c r="T2662" s="36"/>
      <c r="U2662" s="36"/>
      <c r="V2662" s="36"/>
      <c r="W2662" s="36"/>
      <c r="X2662" s="36"/>
    </row>
    <row r="2663" spans="1:24" x14ac:dyDescent="0.2">
      <c r="A2663" s="36"/>
      <c r="B2663" s="36"/>
      <c r="C2663" s="36"/>
      <c r="D2663" s="36"/>
      <c r="E2663" s="36"/>
      <c r="F2663" s="36"/>
      <c r="G2663" s="36"/>
      <c r="H2663" s="36"/>
      <c r="I2663" s="36"/>
      <c r="J2663" s="36"/>
      <c r="K2663" s="36"/>
      <c r="L2663" s="36"/>
      <c r="M2663" s="36"/>
      <c r="N2663" s="36"/>
      <c r="O2663" s="36"/>
      <c r="P2663" s="36"/>
      <c r="Q2663" s="36"/>
      <c r="R2663" s="36"/>
      <c r="S2663" s="36"/>
      <c r="T2663" s="36"/>
      <c r="U2663" s="36"/>
      <c r="V2663" s="36"/>
      <c r="W2663" s="36"/>
      <c r="X2663" s="36"/>
    </row>
    <row r="2664" spans="1:24" x14ac:dyDescent="0.2">
      <c r="A2664" s="36"/>
      <c r="B2664" s="36"/>
      <c r="C2664" s="36"/>
      <c r="D2664" s="36"/>
      <c r="E2664" s="36"/>
      <c r="F2664" s="36"/>
      <c r="G2664" s="36"/>
      <c r="H2664" s="36"/>
      <c r="I2664" s="36"/>
      <c r="J2664" s="36"/>
      <c r="K2664" s="36"/>
      <c r="L2664" s="36"/>
      <c r="M2664" s="36"/>
      <c r="N2664" s="36"/>
      <c r="O2664" s="36"/>
      <c r="P2664" s="36"/>
      <c r="Q2664" s="36"/>
      <c r="R2664" s="36"/>
      <c r="S2664" s="36"/>
      <c r="T2664" s="36"/>
      <c r="U2664" s="36"/>
      <c r="V2664" s="36"/>
      <c r="W2664" s="36"/>
      <c r="X2664" s="36"/>
    </row>
    <row r="2665" spans="1:24" x14ac:dyDescent="0.2">
      <c r="A2665" s="36"/>
      <c r="B2665" s="36"/>
      <c r="C2665" s="36"/>
      <c r="D2665" s="36"/>
      <c r="E2665" s="36"/>
      <c r="F2665" s="36"/>
      <c r="G2665" s="36"/>
      <c r="H2665" s="36"/>
      <c r="I2665" s="36"/>
      <c r="J2665" s="36"/>
      <c r="K2665" s="36"/>
      <c r="L2665" s="36"/>
      <c r="M2665" s="36"/>
      <c r="N2665" s="36"/>
      <c r="O2665" s="36"/>
      <c r="P2665" s="36"/>
      <c r="Q2665" s="36"/>
      <c r="R2665" s="36"/>
      <c r="S2665" s="36"/>
      <c r="T2665" s="36"/>
      <c r="U2665" s="36"/>
      <c r="V2665" s="36"/>
      <c r="W2665" s="36"/>
      <c r="X2665" s="36"/>
    </row>
    <row r="2666" spans="1:24" x14ac:dyDescent="0.2">
      <c r="A2666" s="36"/>
      <c r="B2666" s="36"/>
      <c r="C2666" s="36"/>
      <c r="D2666" s="36"/>
      <c r="E2666" s="36"/>
      <c r="F2666" s="36"/>
      <c r="G2666" s="36"/>
      <c r="H2666" s="36"/>
      <c r="I2666" s="36"/>
      <c r="J2666" s="36"/>
      <c r="K2666" s="36"/>
      <c r="L2666" s="36"/>
      <c r="M2666" s="36"/>
      <c r="N2666" s="36"/>
      <c r="O2666" s="36"/>
      <c r="P2666" s="36"/>
      <c r="Q2666" s="36"/>
      <c r="R2666" s="36"/>
      <c r="S2666" s="36"/>
      <c r="T2666" s="36"/>
      <c r="U2666" s="36"/>
      <c r="V2666" s="36"/>
      <c r="W2666" s="36"/>
      <c r="X2666" s="36"/>
    </row>
    <row r="2667" spans="1:24" x14ac:dyDescent="0.2">
      <c r="A2667" s="36"/>
      <c r="B2667" s="36"/>
      <c r="C2667" s="36"/>
      <c r="D2667" s="36"/>
      <c r="E2667" s="36"/>
      <c r="F2667" s="36"/>
      <c r="G2667" s="36"/>
      <c r="H2667" s="36"/>
      <c r="I2667" s="36"/>
      <c r="J2667" s="36"/>
      <c r="K2667" s="36"/>
      <c r="L2667" s="36"/>
      <c r="M2667" s="36"/>
      <c r="N2667" s="36"/>
      <c r="O2667" s="36"/>
      <c r="P2667" s="36"/>
      <c r="Q2667" s="36"/>
      <c r="R2667" s="36"/>
      <c r="S2667" s="36"/>
      <c r="T2667" s="36"/>
      <c r="U2667" s="36"/>
      <c r="V2667" s="36"/>
      <c r="W2667" s="36"/>
      <c r="X2667" s="36"/>
    </row>
    <row r="2668" spans="1:24" x14ac:dyDescent="0.2">
      <c r="A2668" s="36"/>
      <c r="B2668" s="36"/>
      <c r="C2668" s="36"/>
      <c r="D2668" s="36"/>
      <c r="E2668" s="36"/>
      <c r="F2668" s="36"/>
      <c r="G2668" s="36"/>
      <c r="H2668" s="36"/>
      <c r="I2668" s="36"/>
      <c r="J2668" s="36"/>
      <c r="K2668" s="36"/>
      <c r="L2668" s="36"/>
      <c r="M2668" s="36"/>
      <c r="N2668" s="36"/>
      <c r="O2668" s="36"/>
      <c r="P2668" s="36"/>
      <c r="Q2668" s="36"/>
      <c r="R2668" s="36"/>
      <c r="S2668" s="36"/>
      <c r="T2668" s="36"/>
      <c r="U2668" s="36"/>
      <c r="V2668" s="36"/>
      <c r="W2668" s="36"/>
      <c r="X2668" s="36"/>
    </row>
    <row r="2669" spans="1:24" x14ac:dyDescent="0.2">
      <c r="A2669" s="36"/>
      <c r="B2669" s="36"/>
      <c r="C2669" s="36"/>
      <c r="D2669" s="36"/>
      <c r="E2669" s="36"/>
      <c r="F2669" s="36"/>
      <c r="G2669" s="36"/>
      <c r="H2669" s="36"/>
      <c r="I2669" s="36"/>
      <c r="J2669" s="36"/>
      <c r="K2669" s="36"/>
      <c r="L2669" s="36"/>
      <c r="M2669" s="36"/>
      <c r="N2669" s="36"/>
      <c r="O2669" s="36"/>
      <c r="P2669" s="36"/>
      <c r="Q2669" s="36"/>
      <c r="R2669" s="36"/>
      <c r="S2669" s="36"/>
      <c r="T2669" s="36"/>
      <c r="U2669" s="36"/>
      <c r="V2669" s="36"/>
      <c r="W2669" s="36"/>
      <c r="X2669" s="36"/>
    </row>
    <row r="2670" spans="1:24" x14ac:dyDescent="0.2">
      <c r="A2670" s="36"/>
      <c r="B2670" s="36"/>
      <c r="C2670" s="36"/>
      <c r="D2670" s="36"/>
      <c r="E2670" s="36"/>
      <c r="F2670" s="36"/>
      <c r="G2670" s="36"/>
      <c r="H2670" s="36"/>
      <c r="I2670" s="36"/>
      <c r="J2670" s="36"/>
      <c r="K2670" s="36"/>
      <c r="L2670" s="36"/>
      <c r="M2670" s="36"/>
      <c r="N2670" s="36"/>
      <c r="O2670" s="36"/>
      <c r="P2670" s="36"/>
      <c r="Q2670" s="36"/>
      <c r="R2670" s="36"/>
      <c r="S2670" s="36"/>
      <c r="T2670" s="36"/>
      <c r="U2670" s="36"/>
      <c r="V2670" s="36"/>
      <c r="W2670" s="36"/>
      <c r="X2670" s="36"/>
    </row>
    <row r="2671" spans="1:24" x14ac:dyDescent="0.2">
      <c r="A2671" s="36"/>
      <c r="B2671" s="36"/>
      <c r="C2671" s="36"/>
      <c r="D2671" s="36"/>
      <c r="E2671" s="36"/>
      <c r="F2671" s="36"/>
      <c r="G2671" s="36"/>
      <c r="H2671" s="36"/>
      <c r="I2671" s="36"/>
      <c r="J2671" s="36"/>
      <c r="K2671" s="36"/>
      <c r="L2671" s="36"/>
      <c r="M2671" s="36"/>
      <c r="N2671" s="36"/>
      <c r="O2671" s="36"/>
      <c r="P2671" s="36"/>
      <c r="Q2671" s="36"/>
      <c r="R2671" s="36"/>
      <c r="S2671" s="36"/>
      <c r="T2671" s="36"/>
      <c r="U2671" s="36"/>
      <c r="V2671" s="36"/>
      <c r="W2671" s="36"/>
      <c r="X2671" s="36"/>
    </row>
    <row r="2672" spans="1:24" x14ac:dyDescent="0.2">
      <c r="A2672" s="36"/>
      <c r="B2672" s="36"/>
      <c r="C2672" s="36"/>
      <c r="D2672" s="36"/>
      <c r="E2672" s="36"/>
      <c r="F2672" s="36"/>
      <c r="G2672" s="36"/>
      <c r="H2672" s="36"/>
      <c r="I2672" s="36"/>
      <c r="J2672" s="36"/>
      <c r="K2672" s="36"/>
      <c r="L2672" s="36"/>
      <c r="M2672" s="36"/>
      <c r="N2672" s="36"/>
      <c r="O2672" s="36"/>
      <c r="P2672" s="36"/>
      <c r="Q2672" s="36"/>
      <c r="R2672" s="36"/>
      <c r="S2672" s="36"/>
      <c r="T2672" s="36"/>
      <c r="U2672" s="36"/>
      <c r="V2672" s="36"/>
      <c r="W2672" s="36"/>
      <c r="X2672" s="36"/>
    </row>
    <row r="2673" spans="1:24" x14ac:dyDescent="0.2">
      <c r="A2673" s="36"/>
      <c r="B2673" s="36"/>
      <c r="C2673" s="36"/>
      <c r="D2673" s="36"/>
      <c r="E2673" s="36"/>
      <c r="F2673" s="36"/>
      <c r="G2673" s="36"/>
      <c r="H2673" s="36"/>
      <c r="I2673" s="36"/>
      <c r="J2673" s="36"/>
      <c r="K2673" s="36"/>
      <c r="L2673" s="36"/>
      <c r="M2673" s="36"/>
      <c r="N2673" s="36"/>
      <c r="O2673" s="36"/>
      <c r="P2673" s="36"/>
      <c r="Q2673" s="36"/>
      <c r="R2673" s="36"/>
      <c r="S2673" s="36"/>
      <c r="T2673" s="36"/>
      <c r="U2673" s="36"/>
      <c r="V2673" s="36"/>
      <c r="W2673" s="36"/>
      <c r="X2673" s="36"/>
    </row>
    <row r="2674" spans="1:24" x14ac:dyDescent="0.2">
      <c r="A2674" s="36"/>
      <c r="B2674" s="36"/>
      <c r="C2674" s="36"/>
      <c r="D2674" s="36"/>
      <c r="E2674" s="36"/>
      <c r="F2674" s="36"/>
      <c r="G2674" s="36"/>
      <c r="H2674" s="36"/>
      <c r="I2674" s="36"/>
      <c r="J2674" s="36"/>
      <c r="K2674" s="36"/>
      <c r="L2674" s="36"/>
      <c r="M2674" s="36"/>
      <c r="N2674" s="36"/>
      <c r="O2674" s="36"/>
      <c r="P2674" s="36"/>
      <c r="Q2674" s="36"/>
      <c r="R2674" s="36"/>
      <c r="S2674" s="36"/>
      <c r="T2674" s="36"/>
      <c r="U2674" s="36"/>
      <c r="V2674" s="36"/>
      <c r="W2674" s="36"/>
      <c r="X2674" s="36"/>
    </row>
    <row r="2675" spans="1:24" x14ac:dyDescent="0.2">
      <c r="A2675" s="36"/>
      <c r="B2675" s="36"/>
      <c r="C2675" s="36"/>
      <c r="D2675" s="36"/>
      <c r="E2675" s="36"/>
      <c r="F2675" s="36"/>
      <c r="G2675" s="36"/>
      <c r="H2675" s="36"/>
      <c r="I2675" s="36"/>
      <c r="J2675" s="36"/>
      <c r="K2675" s="36"/>
      <c r="L2675" s="36"/>
      <c r="M2675" s="36"/>
      <c r="N2675" s="36"/>
      <c r="O2675" s="36"/>
      <c r="P2675" s="36"/>
      <c r="Q2675" s="36"/>
      <c r="R2675" s="36"/>
      <c r="S2675" s="36"/>
      <c r="T2675" s="36"/>
      <c r="U2675" s="36"/>
      <c r="V2675" s="36"/>
      <c r="W2675" s="36"/>
      <c r="X2675" s="36"/>
    </row>
    <row r="2676" spans="1:24" x14ac:dyDescent="0.2">
      <c r="A2676" s="36"/>
      <c r="B2676" s="36"/>
      <c r="C2676" s="36"/>
      <c r="D2676" s="36"/>
      <c r="E2676" s="36"/>
      <c r="F2676" s="36"/>
      <c r="G2676" s="36"/>
      <c r="H2676" s="36"/>
      <c r="I2676" s="36"/>
      <c r="J2676" s="36"/>
      <c r="K2676" s="36"/>
      <c r="L2676" s="36"/>
      <c r="M2676" s="36"/>
      <c r="N2676" s="36"/>
      <c r="O2676" s="36"/>
      <c r="P2676" s="36"/>
      <c r="Q2676" s="36"/>
      <c r="R2676" s="36"/>
      <c r="S2676" s="36"/>
      <c r="T2676" s="36"/>
      <c r="U2676" s="36"/>
      <c r="V2676" s="36"/>
      <c r="W2676" s="36"/>
      <c r="X2676" s="36"/>
    </row>
    <row r="2677" spans="1:24" x14ac:dyDescent="0.2">
      <c r="A2677" s="36"/>
      <c r="B2677" s="36"/>
      <c r="C2677" s="36"/>
      <c r="D2677" s="36"/>
      <c r="E2677" s="36"/>
      <c r="F2677" s="36"/>
      <c r="G2677" s="36"/>
      <c r="H2677" s="36"/>
      <c r="I2677" s="36"/>
      <c r="J2677" s="36"/>
      <c r="K2677" s="36"/>
      <c r="L2677" s="36"/>
      <c r="M2677" s="36"/>
      <c r="N2677" s="36"/>
      <c r="O2677" s="36"/>
      <c r="P2677" s="36"/>
      <c r="Q2677" s="36"/>
      <c r="R2677" s="36"/>
      <c r="S2677" s="36"/>
      <c r="T2677" s="36"/>
      <c r="U2677" s="36"/>
      <c r="V2677" s="36"/>
      <c r="W2677" s="36"/>
      <c r="X2677" s="36"/>
    </row>
    <row r="2678" spans="1:24" x14ac:dyDescent="0.2">
      <c r="A2678" s="36"/>
      <c r="B2678" s="36"/>
      <c r="C2678" s="36"/>
      <c r="D2678" s="36"/>
      <c r="E2678" s="36"/>
      <c r="F2678" s="36"/>
      <c r="G2678" s="36"/>
      <c r="H2678" s="36"/>
      <c r="I2678" s="36"/>
      <c r="J2678" s="36"/>
      <c r="K2678" s="36"/>
      <c r="L2678" s="36"/>
      <c r="M2678" s="36"/>
      <c r="N2678" s="36"/>
      <c r="O2678" s="36"/>
      <c r="P2678" s="36"/>
      <c r="Q2678" s="36"/>
      <c r="R2678" s="36"/>
      <c r="S2678" s="36"/>
      <c r="T2678" s="36"/>
      <c r="U2678" s="36"/>
      <c r="V2678" s="36"/>
      <c r="W2678" s="36"/>
      <c r="X2678" s="36"/>
    </row>
    <row r="2679" spans="1:24" x14ac:dyDescent="0.2">
      <c r="A2679" s="36"/>
      <c r="B2679" s="36"/>
      <c r="C2679" s="36"/>
      <c r="D2679" s="36"/>
      <c r="E2679" s="36"/>
      <c r="F2679" s="36"/>
      <c r="G2679" s="36"/>
      <c r="H2679" s="36"/>
      <c r="I2679" s="36"/>
      <c r="J2679" s="36"/>
      <c r="K2679" s="36"/>
      <c r="L2679" s="36"/>
      <c r="M2679" s="36"/>
      <c r="N2679" s="36"/>
      <c r="O2679" s="36"/>
      <c r="P2679" s="36"/>
      <c r="Q2679" s="36"/>
      <c r="R2679" s="36"/>
      <c r="S2679" s="36"/>
      <c r="T2679" s="36"/>
      <c r="U2679" s="36"/>
      <c r="V2679" s="36"/>
      <c r="W2679" s="36"/>
      <c r="X2679" s="36"/>
    </row>
    <row r="2680" spans="1:24" x14ac:dyDescent="0.2">
      <c r="A2680" s="36"/>
      <c r="B2680" s="36"/>
      <c r="C2680" s="36"/>
      <c r="D2680" s="36"/>
      <c r="E2680" s="36"/>
      <c r="F2680" s="36"/>
      <c r="G2680" s="36"/>
      <c r="H2680" s="36"/>
      <c r="I2680" s="36"/>
      <c r="J2680" s="36"/>
      <c r="K2680" s="36"/>
      <c r="L2680" s="36"/>
      <c r="M2680" s="36"/>
      <c r="N2680" s="36"/>
      <c r="O2680" s="36"/>
      <c r="P2680" s="36"/>
      <c r="Q2680" s="36"/>
      <c r="R2680" s="36"/>
      <c r="S2680" s="36"/>
      <c r="T2680" s="36"/>
      <c r="U2680" s="36"/>
      <c r="V2680" s="36"/>
      <c r="W2680" s="36"/>
      <c r="X2680" s="36"/>
    </row>
    <row r="2681" spans="1:24" x14ac:dyDescent="0.2">
      <c r="A2681" s="36"/>
      <c r="B2681" s="36"/>
      <c r="C2681" s="36"/>
      <c r="D2681" s="36"/>
      <c r="E2681" s="36"/>
      <c r="F2681" s="36"/>
      <c r="G2681" s="36"/>
      <c r="H2681" s="36"/>
      <c r="I2681" s="36"/>
      <c r="J2681" s="36"/>
      <c r="K2681" s="36"/>
      <c r="L2681" s="36"/>
      <c r="M2681" s="36"/>
      <c r="N2681" s="36"/>
      <c r="O2681" s="36"/>
      <c r="P2681" s="36"/>
      <c r="Q2681" s="36"/>
      <c r="R2681" s="36"/>
      <c r="S2681" s="36"/>
      <c r="T2681" s="36"/>
      <c r="U2681" s="36"/>
      <c r="V2681" s="36"/>
      <c r="W2681" s="36"/>
      <c r="X2681" s="36"/>
    </row>
    <row r="2682" spans="1:24" x14ac:dyDescent="0.2">
      <c r="A2682" s="36"/>
      <c r="B2682" s="36"/>
      <c r="C2682" s="36"/>
      <c r="D2682" s="36"/>
      <c r="E2682" s="36"/>
      <c r="F2682" s="36"/>
      <c r="G2682" s="36"/>
      <c r="H2682" s="36"/>
      <c r="I2682" s="36"/>
      <c r="J2682" s="36"/>
      <c r="K2682" s="36"/>
      <c r="L2682" s="36"/>
      <c r="M2682" s="36"/>
      <c r="N2682" s="36"/>
      <c r="O2682" s="36"/>
      <c r="P2682" s="36"/>
      <c r="Q2682" s="36"/>
      <c r="R2682" s="36"/>
      <c r="S2682" s="36"/>
      <c r="T2682" s="36"/>
      <c r="U2682" s="36"/>
      <c r="V2682" s="36"/>
      <c r="W2682" s="36"/>
      <c r="X2682" s="36"/>
    </row>
    <row r="2683" spans="1:24" x14ac:dyDescent="0.2">
      <c r="A2683" s="36"/>
      <c r="B2683" s="36"/>
      <c r="C2683" s="36"/>
      <c r="D2683" s="36"/>
      <c r="E2683" s="36"/>
      <c r="F2683" s="36"/>
      <c r="G2683" s="36"/>
      <c r="H2683" s="36"/>
      <c r="I2683" s="36"/>
      <c r="J2683" s="36"/>
      <c r="K2683" s="36"/>
      <c r="L2683" s="36"/>
      <c r="M2683" s="36"/>
      <c r="N2683" s="36"/>
      <c r="O2683" s="36"/>
      <c r="P2683" s="36"/>
      <c r="Q2683" s="36"/>
      <c r="R2683" s="36"/>
      <c r="S2683" s="36"/>
      <c r="T2683" s="36"/>
      <c r="U2683" s="36"/>
      <c r="V2683" s="36"/>
      <c r="W2683" s="36"/>
      <c r="X2683" s="36"/>
    </row>
    <row r="2684" spans="1:24" x14ac:dyDescent="0.2">
      <c r="A2684" s="36"/>
      <c r="B2684" s="36"/>
      <c r="C2684" s="36"/>
      <c r="D2684" s="36"/>
      <c r="E2684" s="36"/>
      <c r="F2684" s="36"/>
      <c r="G2684" s="36"/>
      <c r="H2684" s="36"/>
      <c r="I2684" s="36"/>
      <c r="J2684" s="36"/>
      <c r="K2684" s="36"/>
      <c r="L2684" s="36"/>
      <c r="M2684" s="36"/>
      <c r="N2684" s="36"/>
      <c r="O2684" s="36"/>
      <c r="P2684" s="36"/>
      <c r="Q2684" s="36"/>
      <c r="R2684" s="36"/>
      <c r="S2684" s="36"/>
      <c r="T2684" s="36"/>
      <c r="U2684" s="36"/>
      <c r="V2684" s="36"/>
      <c r="W2684" s="36"/>
      <c r="X2684" s="36"/>
    </row>
    <row r="2685" spans="1:24" x14ac:dyDescent="0.2">
      <c r="A2685" s="36"/>
      <c r="B2685" s="36"/>
      <c r="C2685" s="36"/>
      <c r="D2685" s="36"/>
      <c r="E2685" s="36"/>
      <c r="F2685" s="36"/>
      <c r="G2685" s="36"/>
      <c r="H2685" s="36"/>
      <c r="I2685" s="36"/>
      <c r="J2685" s="36"/>
      <c r="K2685" s="36"/>
      <c r="L2685" s="36"/>
      <c r="M2685" s="36"/>
      <c r="N2685" s="36"/>
      <c r="O2685" s="36"/>
      <c r="P2685" s="36"/>
      <c r="Q2685" s="36"/>
      <c r="R2685" s="36"/>
      <c r="S2685" s="36"/>
      <c r="T2685" s="36"/>
      <c r="U2685" s="36"/>
      <c r="V2685" s="36"/>
      <c r="W2685" s="36"/>
      <c r="X2685" s="36"/>
    </row>
    <row r="2686" spans="1:24" x14ac:dyDescent="0.2">
      <c r="A2686" s="36"/>
      <c r="B2686" s="36"/>
      <c r="C2686" s="36"/>
      <c r="D2686" s="36"/>
      <c r="E2686" s="36"/>
      <c r="F2686" s="36"/>
      <c r="G2686" s="36"/>
      <c r="H2686" s="36"/>
      <c r="I2686" s="36"/>
      <c r="J2686" s="36"/>
      <c r="K2686" s="36"/>
      <c r="L2686" s="36"/>
      <c r="M2686" s="36"/>
      <c r="N2686" s="36"/>
      <c r="O2686" s="36"/>
      <c r="P2686" s="36"/>
      <c r="Q2686" s="36"/>
      <c r="R2686" s="36"/>
      <c r="S2686" s="36"/>
      <c r="T2686" s="36"/>
      <c r="U2686" s="36"/>
      <c r="V2686" s="36"/>
      <c r="W2686" s="36"/>
      <c r="X2686" s="36"/>
    </row>
    <row r="2687" spans="1:24" x14ac:dyDescent="0.2">
      <c r="A2687" s="36"/>
      <c r="B2687" s="36"/>
      <c r="C2687" s="36"/>
      <c r="D2687" s="36"/>
      <c r="E2687" s="36"/>
      <c r="F2687" s="36"/>
      <c r="G2687" s="36"/>
      <c r="H2687" s="36"/>
      <c r="I2687" s="36"/>
      <c r="J2687" s="36"/>
      <c r="K2687" s="36"/>
      <c r="L2687" s="36"/>
      <c r="M2687" s="36"/>
      <c r="N2687" s="36"/>
      <c r="O2687" s="36"/>
      <c r="P2687" s="36"/>
      <c r="Q2687" s="36"/>
      <c r="R2687" s="36"/>
      <c r="S2687" s="36"/>
      <c r="T2687" s="36"/>
      <c r="U2687" s="36"/>
      <c r="V2687" s="36"/>
      <c r="W2687" s="36"/>
      <c r="X2687" s="36"/>
    </row>
    <row r="2688" spans="1:24" x14ac:dyDescent="0.2">
      <c r="A2688" s="36"/>
      <c r="B2688" s="36"/>
      <c r="C2688" s="36"/>
      <c r="D2688" s="36"/>
      <c r="E2688" s="36"/>
      <c r="F2688" s="36"/>
      <c r="G2688" s="36"/>
      <c r="H2688" s="36"/>
      <c r="I2688" s="36"/>
      <c r="J2688" s="36"/>
      <c r="K2688" s="36"/>
      <c r="L2688" s="36"/>
      <c r="M2688" s="36"/>
      <c r="N2688" s="36"/>
      <c r="O2688" s="36"/>
      <c r="P2688" s="36"/>
      <c r="Q2688" s="36"/>
      <c r="R2688" s="36"/>
      <c r="S2688" s="36"/>
      <c r="T2688" s="36"/>
      <c r="U2688" s="36"/>
      <c r="V2688" s="36"/>
      <c r="W2688" s="36"/>
      <c r="X2688" s="36"/>
    </row>
    <row r="2689" spans="1:24" x14ac:dyDescent="0.2">
      <c r="A2689" s="36"/>
      <c r="B2689" s="36"/>
      <c r="C2689" s="36"/>
      <c r="D2689" s="36"/>
      <c r="E2689" s="36"/>
      <c r="F2689" s="36"/>
      <c r="G2689" s="36"/>
      <c r="H2689" s="36"/>
      <c r="I2689" s="36"/>
      <c r="J2689" s="36"/>
      <c r="K2689" s="36"/>
      <c r="L2689" s="36"/>
      <c r="M2689" s="36"/>
      <c r="N2689" s="36"/>
      <c r="O2689" s="36"/>
      <c r="P2689" s="36"/>
      <c r="Q2689" s="36"/>
      <c r="R2689" s="36"/>
      <c r="S2689" s="36"/>
      <c r="T2689" s="36"/>
      <c r="U2689" s="36"/>
      <c r="V2689" s="36"/>
      <c r="W2689" s="36"/>
      <c r="X2689" s="36"/>
    </row>
    <row r="2690" spans="1:24" x14ac:dyDescent="0.2">
      <c r="A2690" s="36"/>
      <c r="B2690" s="36"/>
      <c r="C2690" s="36"/>
      <c r="D2690" s="36"/>
      <c r="E2690" s="36"/>
      <c r="F2690" s="36"/>
      <c r="G2690" s="36"/>
      <c r="H2690" s="36"/>
      <c r="I2690" s="36"/>
      <c r="J2690" s="36"/>
      <c r="K2690" s="36"/>
      <c r="L2690" s="36"/>
      <c r="M2690" s="36"/>
      <c r="N2690" s="36"/>
      <c r="O2690" s="36"/>
      <c r="P2690" s="36"/>
      <c r="Q2690" s="36"/>
      <c r="R2690" s="36"/>
      <c r="S2690" s="36"/>
      <c r="T2690" s="36"/>
      <c r="U2690" s="36"/>
      <c r="V2690" s="36"/>
      <c r="W2690" s="36"/>
      <c r="X2690" s="36"/>
    </row>
    <row r="2691" spans="1:24" x14ac:dyDescent="0.2">
      <c r="A2691" s="36"/>
      <c r="B2691" s="36"/>
      <c r="C2691" s="36"/>
      <c r="D2691" s="36"/>
      <c r="E2691" s="36"/>
      <c r="F2691" s="36"/>
      <c r="G2691" s="36"/>
      <c r="H2691" s="36"/>
      <c r="I2691" s="36"/>
      <c r="J2691" s="36"/>
      <c r="K2691" s="36"/>
      <c r="L2691" s="36"/>
      <c r="M2691" s="36"/>
      <c r="N2691" s="36"/>
      <c r="O2691" s="36"/>
      <c r="P2691" s="36"/>
      <c r="Q2691" s="36"/>
      <c r="R2691" s="36"/>
      <c r="S2691" s="36"/>
      <c r="T2691" s="36"/>
      <c r="U2691" s="36"/>
      <c r="V2691" s="36"/>
      <c r="W2691" s="36"/>
      <c r="X2691" s="36"/>
    </row>
    <row r="2692" spans="1:24" x14ac:dyDescent="0.2">
      <c r="A2692" s="36"/>
      <c r="B2692" s="36"/>
      <c r="C2692" s="36"/>
      <c r="D2692" s="36"/>
      <c r="E2692" s="36"/>
      <c r="F2692" s="36"/>
      <c r="G2692" s="36"/>
      <c r="H2692" s="36"/>
      <c r="I2692" s="36"/>
      <c r="J2692" s="36"/>
      <c r="K2692" s="36"/>
      <c r="L2692" s="36"/>
      <c r="M2692" s="36"/>
      <c r="N2692" s="36"/>
      <c r="O2692" s="36"/>
      <c r="P2692" s="36"/>
      <c r="Q2692" s="36"/>
      <c r="R2692" s="36"/>
      <c r="S2692" s="36"/>
      <c r="T2692" s="36"/>
      <c r="U2692" s="36"/>
      <c r="V2692" s="36"/>
      <c r="W2692" s="36"/>
      <c r="X2692" s="36"/>
    </row>
    <row r="2693" spans="1:24" x14ac:dyDescent="0.2">
      <c r="A2693" s="36"/>
      <c r="B2693" s="36"/>
      <c r="C2693" s="36"/>
      <c r="D2693" s="36"/>
      <c r="E2693" s="36"/>
      <c r="F2693" s="36"/>
      <c r="G2693" s="36"/>
      <c r="H2693" s="36"/>
      <c r="I2693" s="36"/>
      <c r="J2693" s="36"/>
      <c r="K2693" s="36"/>
      <c r="L2693" s="36"/>
      <c r="M2693" s="36"/>
      <c r="N2693" s="36"/>
      <c r="O2693" s="36"/>
      <c r="P2693" s="36"/>
      <c r="Q2693" s="36"/>
      <c r="R2693" s="36"/>
      <c r="S2693" s="36"/>
      <c r="T2693" s="36"/>
      <c r="U2693" s="36"/>
      <c r="V2693" s="36"/>
      <c r="W2693" s="36"/>
      <c r="X2693" s="36"/>
    </row>
    <row r="2694" spans="1:24" x14ac:dyDescent="0.2">
      <c r="A2694" s="36"/>
      <c r="B2694" s="36"/>
      <c r="C2694" s="36"/>
      <c r="D2694" s="36"/>
      <c r="E2694" s="36"/>
      <c r="F2694" s="36"/>
      <c r="G2694" s="36"/>
      <c r="H2694" s="36"/>
      <c r="I2694" s="36"/>
      <c r="J2694" s="36"/>
      <c r="K2694" s="36"/>
      <c r="L2694" s="36"/>
      <c r="M2694" s="36"/>
      <c r="N2694" s="36"/>
      <c r="O2694" s="36"/>
      <c r="P2694" s="36"/>
      <c r="Q2694" s="36"/>
      <c r="R2694" s="36"/>
      <c r="S2694" s="36"/>
      <c r="T2694" s="36"/>
      <c r="U2694" s="36"/>
      <c r="V2694" s="36"/>
      <c r="W2694" s="36"/>
      <c r="X2694" s="36"/>
    </row>
    <row r="2695" spans="1:24" x14ac:dyDescent="0.2">
      <c r="A2695" s="36"/>
      <c r="B2695" s="36"/>
      <c r="C2695" s="36"/>
      <c r="D2695" s="36"/>
      <c r="E2695" s="36"/>
      <c r="F2695" s="36"/>
      <c r="G2695" s="36"/>
      <c r="H2695" s="36"/>
      <c r="I2695" s="36"/>
      <c r="J2695" s="36"/>
      <c r="K2695" s="36"/>
      <c r="L2695" s="36"/>
      <c r="M2695" s="36"/>
      <c r="N2695" s="36"/>
      <c r="O2695" s="36"/>
      <c r="P2695" s="36"/>
      <c r="Q2695" s="36"/>
      <c r="R2695" s="36"/>
      <c r="S2695" s="36"/>
      <c r="T2695" s="36"/>
      <c r="U2695" s="36"/>
      <c r="V2695" s="36"/>
      <c r="W2695" s="36"/>
      <c r="X2695" s="36"/>
    </row>
    <row r="2696" spans="1:24" x14ac:dyDescent="0.2">
      <c r="A2696" s="36"/>
      <c r="B2696" s="36"/>
      <c r="C2696" s="36"/>
      <c r="D2696" s="36"/>
      <c r="E2696" s="36"/>
      <c r="F2696" s="36"/>
      <c r="G2696" s="36"/>
      <c r="H2696" s="36"/>
      <c r="I2696" s="36"/>
      <c r="J2696" s="36"/>
      <c r="K2696" s="36"/>
      <c r="L2696" s="36"/>
      <c r="M2696" s="36"/>
      <c r="N2696" s="36"/>
      <c r="O2696" s="36"/>
      <c r="P2696" s="36"/>
      <c r="Q2696" s="36"/>
      <c r="R2696" s="36"/>
      <c r="S2696" s="36"/>
      <c r="T2696" s="36"/>
      <c r="U2696" s="36"/>
      <c r="V2696" s="36"/>
      <c r="W2696" s="36"/>
      <c r="X2696" s="36"/>
    </row>
    <row r="2697" spans="1:24" x14ac:dyDescent="0.2">
      <c r="A2697" s="36"/>
      <c r="B2697" s="36"/>
      <c r="C2697" s="36"/>
      <c r="D2697" s="36"/>
      <c r="E2697" s="36"/>
      <c r="F2697" s="36"/>
      <c r="G2697" s="36"/>
      <c r="H2697" s="36"/>
      <c r="I2697" s="36"/>
      <c r="J2697" s="36"/>
      <c r="K2697" s="36"/>
      <c r="L2697" s="36"/>
      <c r="M2697" s="36"/>
      <c r="N2697" s="36"/>
      <c r="O2697" s="36"/>
      <c r="P2697" s="36"/>
      <c r="Q2697" s="36"/>
      <c r="R2697" s="36"/>
      <c r="S2697" s="36"/>
      <c r="T2697" s="36"/>
      <c r="U2697" s="36"/>
      <c r="V2697" s="36"/>
      <c r="W2697" s="36"/>
      <c r="X2697" s="36"/>
    </row>
    <row r="2698" spans="1:24" x14ac:dyDescent="0.2">
      <c r="A2698" s="36"/>
      <c r="B2698" s="36"/>
      <c r="C2698" s="36"/>
      <c r="D2698" s="36"/>
      <c r="E2698" s="36"/>
      <c r="F2698" s="36"/>
      <c r="G2698" s="36"/>
      <c r="H2698" s="36"/>
      <c r="I2698" s="36"/>
      <c r="J2698" s="36"/>
      <c r="K2698" s="36"/>
      <c r="L2698" s="36"/>
      <c r="M2698" s="36"/>
      <c r="N2698" s="36"/>
      <c r="O2698" s="36"/>
      <c r="P2698" s="36"/>
      <c r="Q2698" s="36"/>
      <c r="R2698" s="36"/>
      <c r="S2698" s="36"/>
      <c r="T2698" s="36"/>
      <c r="U2698" s="36"/>
      <c r="V2698" s="36"/>
      <c r="W2698" s="36"/>
      <c r="X2698" s="36"/>
    </row>
    <row r="2699" spans="1:24" x14ac:dyDescent="0.2">
      <c r="A2699" s="36"/>
      <c r="B2699" s="36"/>
      <c r="C2699" s="36"/>
      <c r="D2699" s="36"/>
      <c r="E2699" s="36"/>
      <c r="F2699" s="36"/>
      <c r="G2699" s="36"/>
      <c r="H2699" s="36"/>
      <c r="I2699" s="36"/>
      <c r="J2699" s="36"/>
      <c r="K2699" s="36"/>
      <c r="L2699" s="36"/>
      <c r="M2699" s="36"/>
      <c r="N2699" s="36"/>
      <c r="O2699" s="36"/>
      <c r="P2699" s="36"/>
      <c r="Q2699" s="36"/>
      <c r="R2699" s="36"/>
      <c r="S2699" s="36"/>
      <c r="T2699" s="36"/>
      <c r="U2699" s="36"/>
      <c r="V2699" s="36"/>
      <c r="W2699" s="36"/>
      <c r="X2699" s="36"/>
    </row>
    <row r="2700" spans="1:24" x14ac:dyDescent="0.2">
      <c r="A2700" s="36"/>
      <c r="B2700" s="36"/>
      <c r="C2700" s="36"/>
      <c r="D2700" s="36"/>
      <c r="E2700" s="36"/>
      <c r="F2700" s="36"/>
      <c r="G2700" s="36"/>
      <c r="H2700" s="36"/>
      <c r="I2700" s="36"/>
      <c r="J2700" s="36"/>
      <c r="K2700" s="36"/>
      <c r="L2700" s="36"/>
      <c r="M2700" s="36"/>
      <c r="N2700" s="36"/>
      <c r="O2700" s="36"/>
      <c r="P2700" s="36"/>
      <c r="Q2700" s="36"/>
      <c r="R2700" s="36"/>
      <c r="S2700" s="36"/>
      <c r="T2700" s="36"/>
      <c r="U2700" s="36"/>
      <c r="V2700" s="36"/>
      <c r="W2700" s="36"/>
      <c r="X2700" s="36"/>
    </row>
    <row r="2701" spans="1:24" x14ac:dyDescent="0.2">
      <c r="A2701" s="36"/>
      <c r="B2701" s="36"/>
      <c r="C2701" s="36"/>
      <c r="D2701" s="36"/>
      <c r="E2701" s="36"/>
      <c r="F2701" s="36"/>
      <c r="G2701" s="36"/>
      <c r="H2701" s="36"/>
      <c r="I2701" s="36"/>
      <c r="J2701" s="36"/>
      <c r="K2701" s="36"/>
      <c r="L2701" s="36"/>
      <c r="M2701" s="36"/>
      <c r="N2701" s="36"/>
      <c r="O2701" s="36"/>
      <c r="P2701" s="36"/>
      <c r="Q2701" s="36"/>
      <c r="R2701" s="36"/>
      <c r="S2701" s="36"/>
      <c r="T2701" s="36"/>
      <c r="U2701" s="36"/>
      <c r="V2701" s="36"/>
      <c r="W2701" s="36"/>
      <c r="X2701" s="36"/>
    </row>
    <row r="2702" spans="1:24" x14ac:dyDescent="0.2">
      <c r="A2702" s="36"/>
      <c r="B2702" s="36"/>
      <c r="C2702" s="36"/>
      <c r="D2702" s="36"/>
      <c r="E2702" s="36"/>
      <c r="F2702" s="36"/>
      <c r="G2702" s="36"/>
      <c r="H2702" s="36"/>
      <c r="I2702" s="36"/>
      <c r="J2702" s="36"/>
      <c r="K2702" s="36"/>
      <c r="L2702" s="36"/>
      <c r="M2702" s="36"/>
      <c r="N2702" s="36"/>
      <c r="O2702" s="36"/>
      <c r="P2702" s="36"/>
      <c r="Q2702" s="36"/>
      <c r="R2702" s="36"/>
      <c r="S2702" s="36"/>
      <c r="T2702" s="36"/>
      <c r="U2702" s="36"/>
      <c r="V2702" s="36"/>
      <c r="W2702" s="36"/>
      <c r="X2702" s="36"/>
    </row>
    <row r="2703" spans="1:24" x14ac:dyDescent="0.2">
      <c r="A2703" s="36"/>
      <c r="B2703" s="36"/>
      <c r="C2703" s="36"/>
      <c r="D2703" s="36"/>
      <c r="E2703" s="36"/>
      <c r="F2703" s="36"/>
      <c r="G2703" s="36"/>
      <c r="H2703" s="36"/>
      <c r="I2703" s="36"/>
      <c r="J2703" s="36"/>
      <c r="K2703" s="36"/>
      <c r="L2703" s="36"/>
      <c r="M2703" s="36"/>
      <c r="N2703" s="36"/>
      <c r="O2703" s="36"/>
      <c r="P2703" s="36"/>
      <c r="Q2703" s="36"/>
      <c r="R2703" s="36"/>
      <c r="S2703" s="36"/>
      <c r="T2703" s="36"/>
      <c r="U2703" s="36"/>
      <c r="V2703" s="36"/>
      <c r="W2703" s="36"/>
      <c r="X2703" s="36"/>
    </row>
    <row r="2704" spans="1:24" x14ac:dyDescent="0.2">
      <c r="A2704" s="36"/>
      <c r="B2704" s="36"/>
      <c r="C2704" s="36"/>
      <c r="D2704" s="36"/>
      <c r="E2704" s="36"/>
      <c r="F2704" s="36"/>
      <c r="G2704" s="36"/>
      <c r="H2704" s="36"/>
      <c r="I2704" s="36"/>
      <c r="J2704" s="36"/>
      <c r="K2704" s="36"/>
      <c r="L2704" s="36"/>
      <c r="M2704" s="36"/>
      <c r="N2704" s="36"/>
      <c r="O2704" s="36"/>
      <c r="P2704" s="36"/>
      <c r="Q2704" s="36"/>
      <c r="R2704" s="36"/>
      <c r="S2704" s="36"/>
      <c r="T2704" s="36"/>
      <c r="U2704" s="36"/>
      <c r="V2704" s="36"/>
      <c r="W2704" s="36"/>
      <c r="X2704" s="36"/>
    </row>
    <row r="2705" spans="1:24" x14ac:dyDescent="0.2">
      <c r="A2705" s="36"/>
      <c r="B2705" s="36"/>
      <c r="C2705" s="36"/>
      <c r="D2705" s="36"/>
      <c r="E2705" s="36"/>
      <c r="F2705" s="36"/>
      <c r="G2705" s="36"/>
      <c r="H2705" s="36"/>
      <c r="I2705" s="36"/>
      <c r="J2705" s="36"/>
      <c r="K2705" s="36"/>
      <c r="L2705" s="36"/>
      <c r="M2705" s="36"/>
      <c r="N2705" s="36"/>
      <c r="O2705" s="36"/>
      <c r="P2705" s="36"/>
      <c r="Q2705" s="36"/>
      <c r="R2705" s="36"/>
      <c r="S2705" s="36"/>
      <c r="T2705" s="36"/>
      <c r="U2705" s="36"/>
      <c r="V2705" s="36"/>
      <c r="W2705" s="36"/>
      <c r="X2705" s="36"/>
    </row>
    <row r="2706" spans="1:24" x14ac:dyDescent="0.2">
      <c r="A2706" s="36"/>
      <c r="B2706" s="36"/>
      <c r="C2706" s="36"/>
      <c r="D2706" s="36"/>
      <c r="E2706" s="36"/>
      <c r="F2706" s="36"/>
      <c r="G2706" s="36"/>
      <c r="H2706" s="36"/>
      <c r="I2706" s="36"/>
      <c r="J2706" s="36"/>
      <c r="K2706" s="36"/>
      <c r="L2706" s="36"/>
      <c r="M2706" s="36"/>
      <c r="N2706" s="36"/>
      <c r="O2706" s="36"/>
      <c r="P2706" s="36"/>
      <c r="Q2706" s="36"/>
      <c r="R2706" s="36"/>
      <c r="S2706" s="36"/>
      <c r="T2706" s="36"/>
      <c r="U2706" s="36"/>
      <c r="V2706" s="36"/>
      <c r="W2706" s="36"/>
      <c r="X2706" s="36"/>
    </row>
    <row r="2707" spans="1:24" x14ac:dyDescent="0.2">
      <c r="A2707" s="36"/>
      <c r="B2707" s="36"/>
      <c r="C2707" s="36"/>
      <c r="D2707" s="36"/>
      <c r="E2707" s="36"/>
      <c r="F2707" s="36"/>
      <c r="G2707" s="36"/>
      <c r="H2707" s="36"/>
      <c r="I2707" s="36"/>
      <c r="J2707" s="36"/>
      <c r="K2707" s="36"/>
      <c r="L2707" s="36"/>
      <c r="M2707" s="36"/>
      <c r="N2707" s="36"/>
      <c r="O2707" s="36"/>
      <c r="P2707" s="36"/>
      <c r="Q2707" s="36"/>
      <c r="R2707" s="36"/>
      <c r="S2707" s="36"/>
      <c r="T2707" s="36"/>
      <c r="U2707" s="36"/>
      <c r="V2707" s="36"/>
      <c r="W2707" s="36"/>
      <c r="X2707" s="36"/>
    </row>
    <row r="2708" spans="1:24" x14ac:dyDescent="0.2">
      <c r="A2708" s="36"/>
      <c r="B2708" s="36"/>
      <c r="C2708" s="36"/>
      <c r="D2708" s="36"/>
      <c r="E2708" s="36"/>
      <c r="F2708" s="36"/>
      <c r="G2708" s="36"/>
      <c r="H2708" s="36"/>
      <c r="I2708" s="36"/>
      <c r="J2708" s="36"/>
      <c r="K2708" s="36"/>
      <c r="L2708" s="36"/>
      <c r="M2708" s="36"/>
      <c r="N2708" s="36"/>
      <c r="O2708" s="36"/>
      <c r="P2708" s="36"/>
      <c r="Q2708" s="36"/>
      <c r="R2708" s="36"/>
      <c r="S2708" s="36"/>
      <c r="T2708" s="36"/>
      <c r="U2708" s="36"/>
      <c r="V2708" s="36"/>
      <c r="W2708" s="36"/>
      <c r="X2708" s="36"/>
    </row>
    <row r="2709" spans="1:24" x14ac:dyDescent="0.2">
      <c r="A2709" s="36"/>
      <c r="B2709" s="36"/>
      <c r="C2709" s="36"/>
      <c r="D2709" s="36"/>
      <c r="E2709" s="36"/>
      <c r="F2709" s="36"/>
      <c r="G2709" s="36"/>
      <c r="H2709" s="36"/>
      <c r="I2709" s="36"/>
      <c r="J2709" s="36"/>
      <c r="K2709" s="36"/>
      <c r="L2709" s="36"/>
      <c r="M2709" s="36"/>
      <c r="N2709" s="36"/>
      <c r="O2709" s="36"/>
      <c r="P2709" s="36"/>
      <c r="Q2709" s="36"/>
      <c r="R2709" s="36"/>
      <c r="S2709" s="36"/>
      <c r="T2709" s="36"/>
      <c r="U2709" s="36"/>
      <c r="V2709" s="36"/>
      <c r="W2709" s="36"/>
      <c r="X2709" s="36"/>
    </row>
    <row r="2710" spans="1:24" x14ac:dyDescent="0.2">
      <c r="A2710" s="36"/>
      <c r="B2710" s="36"/>
      <c r="C2710" s="36"/>
      <c r="D2710" s="36"/>
      <c r="E2710" s="36"/>
      <c r="F2710" s="36"/>
      <c r="G2710" s="36"/>
      <c r="H2710" s="36"/>
      <c r="I2710" s="36"/>
      <c r="J2710" s="36"/>
      <c r="K2710" s="36"/>
      <c r="L2710" s="36"/>
      <c r="M2710" s="36"/>
      <c r="N2710" s="36"/>
      <c r="O2710" s="36"/>
      <c r="P2710" s="36"/>
      <c r="Q2710" s="36"/>
      <c r="R2710" s="36"/>
      <c r="S2710" s="36"/>
      <c r="T2710" s="36"/>
      <c r="U2710" s="36"/>
      <c r="V2710" s="36"/>
      <c r="W2710" s="36"/>
      <c r="X2710" s="36"/>
    </row>
    <row r="2711" spans="1:24" x14ac:dyDescent="0.2">
      <c r="A2711" s="36"/>
      <c r="B2711" s="36"/>
      <c r="C2711" s="36"/>
      <c r="D2711" s="36"/>
      <c r="E2711" s="36"/>
      <c r="F2711" s="36"/>
      <c r="G2711" s="36"/>
      <c r="H2711" s="36"/>
      <c r="I2711" s="36"/>
      <c r="J2711" s="36"/>
      <c r="K2711" s="36"/>
      <c r="L2711" s="36"/>
      <c r="M2711" s="36"/>
      <c r="N2711" s="36"/>
      <c r="O2711" s="36"/>
      <c r="P2711" s="36"/>
      <c r="Q2711" s="36"/>
      <c r="R2711" s="36"/>
      <c r="S2711" s="36"/>
      <c r="T2711" s="36"/>
      <c r="U2711" s="36"/>
      <c r="V2711" s="36"/>
      <c r="W2711" s="36"/>
      <c r="X2711" s="36"/>
    </row>
    <row r="2712" spans="1:24" x14ac:dyDescent="0.2">
      <c r="A2712" s="36"/>
      <c r="B2712" s="36"/>
      <c r="C2712" s="36"/>
      <c r="D2712" s="36"/>
      <c r="E2712" s="36"/>
      <c r="F2712" s="36"/>
      <c r="G2712" s="36"/>
      <c r="H2712" s="36"/>
      <c r="I2712" s="36"/>
      <c r="J2712" s="36"/>
      <c r="K2712" s="36"/>
      <c r="L2712" s="36"/>
      <c r="M2712" s="36"/>
      <c r="N2712" s="36"/>
      <c r="O2712" s="36"/>
      <c r="P2712" s="36"/>
      <c r="Q2712" s="36"/>
      <c r="R2712" s="36"/>
      <c r="S2712" s="36"/>
      <c r="T2712" s="36"/>
      <c r="U2712" s="36"/>
      <c r="V2712" s="36"/>
      <c r="W2712" s="36"/>
      <c r="X2712" s="36"/>
    </row>
    <row r="2713" spans="1:24" x14ac:dyDescent="0.2">
      <c r="A2713" s="36"/>
      <c r="B2713" s="36"/>
      <c r="C2713" s="36"/>
      <c r="D2713" s="36"/>
      <c r="E2713" s="36"/>
      <c r="F2713" s="36"/>
      <c r="G2713" s="36"/>
      <c r="H2713" s="36"/>
      <c r="I2713" s="36"/>
      <c r="J2713" s="36"/>
      <c r="K2713" s="36"/>
      <c r="L2713" s="36"/>
      <c r="M2713" s="36"/>
      <c r="N2713" s="36"/>
      <c r="O2713" s="36"/>
      <c r="P2713" s="36"/>
      <c r="Q2713" s="36"/>
      <c r="R2713" s="36"/>
      <c r="S2713" s="36"/>
      <c r="T2713" s="36"/>
      <c r="U2713" s="36"/>
      <c r="V2713" s="36"/>
      <c r="W2713" s="36"/>
      <c r="X2713" s="36"/>
    </row>
    <row r="2714" spans="1:24" x14ac:dyDescent="0.2">
      <c r="A2714" s="36"/>
      <c r="B2714" s="36"/>
      <c r="C2714" s="36"/>
      <c r="D2714" s="36"/>
      <c r="E2714" s="36"/>
      <c r="F2714" s="36"/>
      <c r="G2714" s="36"/>
      <c r="H2714" s="36"/>
      <c r="I2714" s="36"/>
      <c r="J2714" s="36"/>
      <c r="K2714" s="36"/>
      <c r="L2714" s="36"/>
      <c r="M2714" s="36"/>
      <c r="N2714" s="36"/>
      <c r="O2714" s="36"/>
      <c r="P2714" s="36"/>
      <c r="Q2714" s="36"/>
      <c r="R2714" s="36"/>
      <c r="S2714" s="36"/>
      <c r="T2714" s="36"/>
      <c r="U2714" s="36"/>
      <c r="V2714" s="36"/>
      <c r="W2714" s="36"/>
      <c r="X2714" s="36"/>
    </row>
    <row r="2715" spans="1:24" x14ac:dyDescent="0.2">
      <c r="A2715" s="36"/>
      <c r="B2715" s="36"/>
      <c r="C2715" s="36"/>
      <c r="D2715" s="36"/>
      <c r="E2715" s="36"/>
      <c r="F2715" s="36"/>
      <c r="G2715" s="36"/>
      <c r="H2715" s="36"/>
      <c r="I2715" s="36"/>
      <c r="J2715" s="36"/>
      <c r="K2715" s="36"/>
      <c r="L2715" s="36"/>
      <c r="M2715" s="36"/>
      <c r="N2715" s="36"/>
      <c r="O2715" s="36"/>
      <c r="P2715" s="36"/>
      <c r="Q2715" s="36"/>
      <c r="R2715" s="36"/>
      <c r="S2715" s="36"/>
      <c r="T2715" s="36"/>
      <c r="U2715" s="36"/>
      <c r="V2715" s="36"/>
      <c r="W2715" s="36"/>
      <c r="X2715" s="36"/>
    </row>
    <row r="2716" spans="1:24" x14ac:dyDescent="0.2">
      <c r="A2716" s="36"/>
      <c r="B2716" s="36"/>
      <c r="C2716" s="36"/>
      <c r="D2716" s="36"/>
      <c r="E2716" s="36"/>
      <c r="F2716" s="36"/>
      <c r="G2716" s="36"/>
      <c r="H2716" s="36"/>
      <c r="I2716" s="36"/>
      <c r="J2716" s="36"/>
      <c r="K2716" s="36"/>
      <c r="L2716" s="36"/>
      <c r="M2716" s="36"/>
      <c r="N2716" s="36"/>
      <c r="O2716" s="36"/>
      <c r="P2716" s="36"/>
      <c r="Q2716" s="36"/>
      <c r="R2716" s="36"/>
      <c r="S2716" s="36"/>
      <c r="T2716" s="36"/>
      <c r="U2716" s="36"/>
      <c r="V2716" s="36"/>
      <c r="W2716" s="36"/>
      <c r="X2716" s="36"/>
    </row>
    <row r="2717" spans="1:24" x14ac:dyDescent="0.2">
      <c r="A2717" s="36"/>
      <c r="B2717" s="36"/>
      <c r="C2717" s="36"/>
      <c r="D2717" s="36"/>
      <c r="E2717" s="36"/>
      <c r="F2717" s="36"/>
      <c r="G2717" s="36"/>
      <c r="H2717" s="36"/>
      <c r="I2717" s="36"/>
      <c r="J2717" s="36"/>
      <c r="K2717" s="36"/>
      <c r="L2717" s="36"/>
      <c r="M2717" s="36"/>
      <c r="N2717" s="36"/>
      <c r="O2717" s="36"/>
      <c r="P2717" s="36"/>
      <c r="Q2717" s="36"/>
      <c r="R2717" s="36"/>
      <c r="S2717" s="36"/>
      <c r="T2717" s="36"/>
      <c r="U2717" s="36"/>
      <c r="V2717" s="36"/>
      <c r="W2717" s="36"/>
      <c r="X2717" s="36"/>
    </row>
    <row r="2718" spans="1:24" x14ac:dyDescent="0.2">
      <c r="A2718" s="36"/>
      <c r="B2718" s="36"/>
      <c r="C2718" s="36"/>
      <c r="D2718" s="36"/>
      <c r="E2718" s="36"/>
      <c r="F2718" s="36"/>
      <c r="G2718" s="36"/>
      <c r="H2718" s="36"/>
      <c r="I2718" s="36"/>
      <c r="J2718" s="36"/>
      <c r="K2718" s="36"/>
      <c r="L2718" s="36"/>
      <c r="M2718" s="36"/>
      <c r="N2718" s="36"/>
      <c r="O2718" s="36"/>
      <c r="P2718" s="36"/>
      <c r="Q2718" s="36"/>
      <c r="R2718" s="36"/>
      <c r="S2718" s="36"/>
      <c r="T2718" s="36"/>
      <c r="U2718" s="36"/>
      <c r="V2718" s="36"/>
      <c r="W2718" s="36"/>
      <c r="X2718" s="36"/>
    </row>
    <row r="2719" spans="1:24" x14ac:dyDescent="0.2">
      <c r="A2719" s="36"/>
      <c r="B2719" s="36"/>
      <c r="C2719" s="36"/>
      <c r="D2719" s="36"/>
      <c r="E2719" s="36"/>
      <c r="F2719" s="36"/>
      <c r="G2719" s="36"/>
      <c r="H2719" s="36"/>
      <c r="I2719" s="36"/>
      <c r="J2719" s="36"/>
      <c r="K2719" s="36"/>
      <c r="L2719" s="36"/>
      <c r="M2719" s="36"/>
      <c r="N2719" s="36"/>
      <c r="O2719" s="36"/>
      <c r="P2719" s="36"/>
      <c r="Q2719" s="36"/>
      <c r="R2719" s="36"/>
      <c r="S2719" s="36"/>
      <c r="T2719" s="36"/>
      <c r="U2719" s="36"/>
      <c r="V2719" s="36"/>
      <c r="W2719" s="36"/>
      <c r="X2719" s="36"/>
    </row>
    <row r="2720" spans="1:24" x14ac:dyDescent="0.2">
      <c r="A2720" s="36"/>
      <c r="B2720" s="36"/>
      <c r="C2720" s="36"/>
      <c r="D2720" s="36"/>
      <c r="E2720" s="36"/>
      <c r="F2720" s="36"/>
      <c r="G2720" s="36"/>
      <c r="H2720" s="36"/>
      <c r="I2720" s="36"/>
      <c r="J2720" s="36"/>
      <c r="K2720" s="36"/>
      <c r="L2720" s="36"/>
      <c r="M2720" s="36"/>
      <c r="N2720" s="36"/>
      <c r="O2720" s="36"/>
      <c r="P2720" s="36"/>
      <c r="Q2720" s="36"/>
      <c r="R2720" s="36"/>
      <c r="S2720" s="36"/>
      <c r="T2720" s="36"/>
      <c r="U2720" s="36"/>
      <c r="V2720" s="36"/>
      <c r="W2720" s="36"/>
      <c r="X2720" s="36"/>
    </row>
    <row r="2721" spans="1:24" x14ac:dyDescent="0.2">
      <c r="A2721" s="36"/>
      <c r="B2721" s="36"/>
      <c r="C2721" s="36"/>
      <c r="D2721" s="36"/>
      <c r="E2721" s="36"/>
      <c r="F2721" s="36"/>
      <c r="G2721" s="36"/>
      <c r="H2721" s="36"/>
      <c r="I2721" s="36"/>
      <c r="J2721" s="36"/>
      <c r="K2721" s="36"/>
      <c r="L2721" s="36"/>
      <c r="M2721" s="36"/>
      <c r="N2721" s="36"/>
      <c r="O2721" s="36"/>
      <c r="P2721" s="36"/>
      <c r="Q2721" s="36"/>
      <c r="R2721" s="36"/>
      <c r="S2721" s="36"/>
      <c r="T2721" s="36"/>
      <c r="U2721" s="36"/>
      <c r="V2721" s="36"/>
      <c r="W2721" s="36"/>
      <c r="X2721" s="36"/>
    </row>
    <row r="2722" spans="1:24" x14ac:dyDescent="0.2">
      <c r="A2722" s="36"/>
      <c r="B2722" s="36"/>
      <c r="C2722" s="36"/>
      <c r="D2722" s="36"/>
      <c r="E2722" s="36"/>
      <c r="F2722" s="36"/>
      <c r="G2722" s="36"/>
      <c r="H2722" s="36"/>
      <c r="I2722" s="36"/>
      <c r="J2722" s="36"/>
      <c r="K2722" s="36"/>
      <c r="L2722" s="36"/>
      <c r="M2722" s="36"/>
      <c r="N2722" s="36"/>
      <c r="O2722" s="36"/>
      <c r="P2722" s="36"/>
      <c r="Q2722" s="36"/>
      <c r="R2722" s="36"/>
      <c r="S2722" s="36"/>
      <c r="T2722" s="36"/>
      <c r="U2722" s="36"/>
      <c r="V2722" s="36"/>
      <c r="W2722" s="36"/>
      <c r="X2722" s="36"/>
    </row>
    <row r="2723" spans="1:24" x14ac:dyDescent="0.2">
      <c r="A2723" s="36"/>
      <c r="B2723" s="36"/>
      <c r="C2723" s="36"/>
      <c r="D2723" s="36"/>
      <c r="E2723" s="36"/>
      <c r="F2723" s="36"/>
      <c r="G2723" s="36"/>
      <c r="H2723" s="36"/>
      <c r="I2723" s="36"/>
      <c r="J2723" s="36"/>
      <c r="K2723" s="36"/>
      <c r="L2723" s="36"/>
      <c r="M2723" s="36"/>
      <c r="N2723" s="36"/>
      <c r="O2723" s="36"/>
      <c r="P2723" s="36"/>
      <c r="Q2723" s="36"/>
      <c r="R2723" s="36"/>
      <c r="S2723" s="36"/>
      <c r="T2723" s="36"/>
      <c r="U2723" s="36"/>
      <c r="V2723" s="36"/>
      <c r="W2723" s="36"/>
      <c r="X2723" s="36"/>
    </row>
    <row r="2724" spans="1:24" x14ac:dyDescent="0.2">
      <c r="A2724" s="36"/>
      <c r="B2724" s="36"/>
      <c r="C2724" s="36"/>
      <c r="D2724" s="36"/>
      <c r="E2724" s="36"/>
      <c r="F2724" s="36"/>
      <c r="G2724" s="36"/>
      <c r="H2724" s="36"/>
      <c r="I2724" s="36"/>
      <c r="J2724" s="36"/>
      <c r="K2724" s="36"/>
      <c r="L2724" s="36"/>
      <c r="M2724" s="36"/>
      <c r="N2724" s="36"/>
      <c r="O2724" s="36"/>
      <c r="P2724" s="36"/>
      <c r="Q2724" s="36"/>
      <c r="R2724" s="36"/>
      <c r="S2724" s="36"/>
      <c r="T2724" s="36"/>
      <c r="U2724" s="36"/>
      <c r="V2724" s="36"/>
      <c r="W2724" s="36"/>
      <c r="X2724" s="36"/>
    </row>
    <row r="2725" spans="1:24" x14ac:dyDescent="0.2">
      <c r="A2725" s="36"/>
      <c r="B2725" s="36"/>
      <c r="C2725" s="36"/>
      <c r="D2725" s="36"/>
      <c r="E2725" s="36"/>
      <c r="F2725" s="36"/>
      <c r="G2725" s="36"/>
      <c r="H2725" s="36"/>
      <c r="I2725" s="36"/>
      <c r="J2725" s="36"/>
      <c r="K2725" s="36"/>
      <c r="L2725" s="36"/>
      <c r="M2725" s="36"/>
      <c r="N2725" s="36"/>
      <c r="O2725" s="36"/>
      <c r="P2725" s="36"/>
      <c r="Q2725" s="36"/>
      <c r="R2725" s="36"/>
      <c r="S2725" s="36"/>
      <c r="T2725" s="36"/>
      <c r="U2725" s="36"/>
      <c r="V2725" s="36"/>
      <c r="W2725" s="36"/>
      <c r="X2725" s="36"/>
    </row>
    <row r="2726" spans="1:24" x14ac:dyDescent="0.2">
      <c r="A2726" s="36"/>
      <c r="B2726" s="36"/>
      <c r="C2726" s="36"/>
      <c r="D2726" s="36"/>
      <c r="E2726" s="36"/>
      <c r="F2726" s="36"/>
      <c r="G2726" s="36"/>
      <c r="H2726" s="36"/>
      <c r="I2726" s="36"/>
      <c r="J2726" s="36"/>
      <c r="K2726" s="36"/>
      <c r="L2726" s="36"/>
      <c r="M2726" s="36"/>
      <c r="N2726" s="36"/>
      <c r="O2726" s="36"/>
      <c r="P2726" s="36"/>
      <c r="Q2726" s="36"/>
      <c r="R2726" s="36"/>
      <c r="S2726" s="36"/>
      <c r="T2726" s="36"/>
      <c r="U2726" s="36"/>
      <c r="V2726" s="36"/>
      <c r="W2726" s="36"/>
      <c r="X2726" s="36"/>
    </row>
    <row r="2727" spans="1:24" x14ac:dyDescent="0.2">
      <c r="A2727" s="36"/>
      <c r="B2727" s="36"/>
      <c r="C2727" s="36"/>
      <c r="D2727" s="36"/>
      <c r="E2727" s="36"/>
      <c r="F2727" s="36"/>
      <c r="G2727" s="36"/>
      <c r="H2727" s="36"/>
      <c r="I2727" s="36"/>
      <c r="J2727" s="36"/>
      <c r="K2727" s="36"/>
      <c r="L2727" s="36"/>
      <c r="M2727" s="36"/>
      <c r="N2727" s="36"/>
      <c r="O2727" s="36"/>
      <c r="P2727" s="36"/>
      <c r="Q2727" s="36"/>
      <c r="R2727" s="36"/>
      <c r="S2727" s="36"/>
      <c r="T2727" s="36"/>
      <c r="U2727" s="36"/>
      <c r="V2727" s="36"/>
      <c r="W2727" s="36"/>
      <c r="X2727" s="36"/>
    </row>
    <row r="2728" spans="1:24" x14ac:dyDescent="0.2">
      <c r="A2728" s="36"/>
      <c r="B2728" s="36"/>
      <c r="C2728" s="36"/>
      <c r="D2728" s="36"/>
      <c r="E2728" s="36"/>
      <c r="F2728" s="36"/>
      <c r="G2728" s="36"/>
      <c r="H2728" s="36"/>
      <c r="I2728" s="36"/>
      <c r="J2728" s="36"/>
      <c r="K2728" s="36"/>
      <c r="L2728" s="36"/>
      <c r="M2728" s="36"/>
      <c r="N2728" s="36"/>
      <c r="O2728" s="36"/>
      <c r="P2728" s="36"/>
      <c r="Q2728" s="36"/>
      <c r="R2728" s="36"/>
      <c r="S2728" s="36"/>
      <c r="T2728" s="36"/>
      <c r="U2728" s="36"/>
      <c r="V2728" s="36"/>
      <c r="W2728" s="36"/>
      <c r="X2728" s="36"/>
    </row>
    <row r="2729" spans="1:24" x14ac:dyDescent="0.2">
      <c r="A2729" s="36"/>
      <c r="B2729" s="36"/>
      <c r="C2729" s="36"/>
      <c r="D2729" s="36"/>
      <c r="E2729" s="36"/>
      <c r="F2729" s="36"/>
      <c r="G2729" s="36"/>
      <c r="H2729" s="36"/>
      <c r="I2729" s="36"/>
      <c r="J2729" s="36"/>
      <c r="K2729" s="36"/>
      <c r="L2729" s="36"/>
      <c r="M2729" s="36"/>
      <c r="N2729" s="36"/>
      <c r="O2729" s="36"/>
      <c r="P2729" s="36"/>
      <c r="Q2729" s="36"/>
      <c r="R2729" s="36"/>
      <c r="S2729" s="36"/>
      <c r="T2729" s="36"/>
      <c r="U2729" s="36"/>
      <c r="V2729" s="36"/>
      <c r="W2729" s="36"/>
      <c r="X2729" s="36"/>
    </row>
    <row r="2730" spans="1:24" x14ac:dyDescent="0.2">
      <c r="A2730" s="36"/>
      <c r="B2730" s="36"/>
      <c r="C2730" s="36"/>
      <c r="D2730" s="36"/>
      <c r="E2730" s="36"/>
      <c r="F2730" s="36"/>
      <c r="G2730" s="36"/>
      <c r="H2730" s="36"/>
      <c r="I2730" s="36"/>
      <c r="J2730" s="36"/>
      <c r="K2730" s="36"/>
      <c r="L2730" s="36"/>
      <c r="M2730" s="36"/>
      <c r="N2730" s="36"/>
      <c r="O2730" s="36"/>
      <c r="P2730" s="36"/>
      <c r="Q2730" s="36"/>
      <c r="R2730" s="36"/>
      <c r="S2730" s="36"/>
      <c r="T2730" s="36"/>
      <c r="U2730" s="36"/>
      <c r="V2730" s="36"/>
      <c r="W2730" s="36"/>
      <c r="X2730" s="36"/>
    </row>
    <row r="2731" spans="1:24" x14ac:dyDescent="0.2">
      <c r="A2731" s="36"/>
      <c r="B2731" s="36"/>
      <c r="C2731" s="36"/>
      <c r="D2731" s="36"/>
      <c r="E2731" s="36"/>
      <c r="F2731" s="36"/>
      <c r="G2731" s="36"/>
      <c r="H2731" s="36"/>
      <c r="I2731" s="36"/>
      <c r="J2731" s="36"/>
      <c r="K2731" s="36"/>
      <c r="L2731" s="36"/>
      <c r="M2731" s="36"/>
      <c r="N2731" s="36"/>
      <c r="O2731" s="36"/>
      <c r="P2731" s="36"/>
      <c r="Q2731" s="36"/>
      <c r="R2731" s="36"/>
      <c r="S2731" s="36"/>
      <c r="T2731" s="36"/>
      <c r="U2731" s="36"/>
      <c r="V2731" s="36"/>
      <c r="W2731" s="36"/>
      <c r="X2731" s="36"/>
    </row>
    <row r="2732" spans="1:24" x14ac:dyDescent="0.2">
      <c r="A2732" s="36"/>
      <c r="B2732" s="36"/>
      <c r="C2732" s="36"/>
      <c r="D2732" s="36"/>
      <c r="E2732" s="36"/>
      <c r="F2732" s="36"/>
      <c r="G2732" s="36"/>
      <c r="H2732" s="36"/>
      <c r="I2732" s="36"/>
      <c r="J2732" s="36"/>
      <c r="K2732" s="36"/>
      <c r="L2732" s="36"/>
      <c r="M2732" s="36"/>
      <c r="N2732" s="36"/>
      <c r="O2732" s="36"/>
      <c r="P2732" s="36"/>
      <c r="Q2732" s="36"/>
      <c r="R2732" s="36"/>
      <c r="S2732" s="36"/>
      <c r="T2732" s="36"/>
      <c r="U2732" s="36"/>
      <c r="V2732" s="36"/>
      <c r="W2732" s="36"/>
      <c r="X2732" s="36"/>
    </row>
    <row r="2733" spans="1:24" x14ac:dyDescent="0.2">
      <c r="A2733" s="36"/>
      <c r="B2733" s="36"/>
      <c r="C2733" s="36"/>
      <c r="D2733" s="36"/>
      <c r="E2733" s="36"/>
      <c r="F2733" s="36"/>
      <c r="G2733" s="36"/>
      <c r="H2733" s="36"/>
      <c r="I2733" s="36"/>
      <c r="J2733" s="36"/>
      <c r="K2733" s="36"/>
      <c r="L2733" s="36"/>
      <c r="M2733" s="36"/>
      <c r="N2733" s="36"/>
      <c r="O2733" s="36"/>
      <c r="P2733" s="36"/>
      <c r="Q2733" s="36"/>
      <c r="R2733" s="36"/>
      <c r="S2733" s="36"/>
      <c r="T2733" s="36"/>
      <c r="U2733" s="36"/>
      <c r="V2733" s="36"/>
      <c r="W2733" s="36"/>
      <c r="X2733" s="36"/>
    </row>
    <row r="2734" spans="1:24" x14ac:dyDescent="0.2">
      <c r="A2734" s="36"/>
      <c r="B2734" s="36"/>
      <c r="C2734" s="36"/>
      <c r="D2734" s="36"/>
      <c r="E2734" s="36"/>
      <c r="F2734" s="36"/>
      <c r="G2734" s="36"/>
      <c r="H2734" s="36"/>
      <c r="I2734" s="36"/>
      <c r="J2734" s="36"/>
      <c r="K2734" s="36"/>
      <c r="L2734" s="36"/>
      <c r="M2734" s="36"/>
      <c r="N2734" s="36"/>
      <c r="O2734" s="36"/>
      <c r="P2734" s="36"/>
      <c r="Q2734" s="36"/>
      <c r="R2734" s="36"/>
      <c r="S2734" s="36"/>
      <c r="T2734" s="36"/>
      <c r="U2734" s="36"/>
      <c r="V2734" s="36"/>
      <c r="W2734" s="36"/>
      <c r="X2734" s="36"/>
    </row>
    <row r="2735" spans="1:24" x14ac:dyDescent="0.2">
      <c r="A2735" s="36"/>
      <c r="B2735" s="36"/>
      <c r="C2735" s="36"/>
      <c r="D2735" s="36"/>
      <c r="E2735" s="36"/>
      <c r="F2735" s="36"/>
      <c r="G2735" s="36"/>
      <c r="H2735" s="36"/>
      <c r="I2735" s="36"/>
      <c r="J2735" s="36"/>
      <c r="K2735" s="36"/>
      <c r="L2735" s="36"/>
      <c r="M2735" s="36"/>
      <c r="N2735" s="36"/>
      <c r="O2735" s="36"/>
      <c r="P2735" s="36"/>
      <c r="Q2735" s="36"/>
      <c r="R2735" s="36"/>
      <c r="S2735" s="36"/>
      <c r="T2735" s="36"/>
      <c r="U2735" s="36"/>
      <c r="V2735" s="36"/>
      <c r="W2735" s="36"/>
      <c r="X2735" s="36"/>
    </row>
    <row r="2736" spans="1:24" x14ac:dyDescent="0.2">
      <c r="A2736" s="36"/>
      <c r="B2736" s="36"/>
      <c r="C2736" s="36"/>
      <c r="D2736" s="36"/>
      <c r="E2736" s="36"/>
      <c r="F2736" s="36"/>
      <c r="G2736" s="36"/>
      <c r="H2736" s="36"/>
      <c r="I2736" s="36"/>
      <c r="J2736" s="36"/>
      <c r="K2736" s="36"/>
      <c r="L2736" s="36"/>
      <c r="M2736" s="36"/>
      <c r="N2736" s="36"/>
      <c r="O2736" s="36"/>
      <c r="P2736" s="36"/>
      <c r="Q2736" s="36"/>
      <c r="R2736" s="36"/>
      <c r="S2736" s="36"/>
      <c r="T2736" s="36"/>
      <c r="U2736" s="36"/>
      <c r="V2736" s="36"/>
      <c r="W2736" s="36"/>
      <c r="X2736" s="36"/>
    </row>
    <row r="2737" spans="1:24" x14ac:dyDescent="0.2">
      <c r="A2737" s="36"/>
      <c r="B2737" s="36"/>
      <c r="C2737" s="36"/>
      <c r="D2737" s="36"/>
      <c r="E2737" s="36"/>
      <c r="F2737" s="36"/>
      <c r="G2737" s="36"/>
      <c r="H2737" s="36"/>
      <c r="I2737" s="36"/>
      <c r="J2737" s="36"/>
      <c r="K2737" s="36"/>
      <c r="L2737" s="36"/>
      <c r="M2737" s="36"/>
      <c r="N2737" s="36"/>
      <c r="O2737" s="36"/>
      <c r="P2737" s="36"/>
      <c r="Q2737" s="36"/>
      <c r="R2737" s="36"/>
      <c r="S2737" s="36"/>
      <c r="T2737" s="36"/>
      <c r="U2737" s="36"/>
      <c r="V2737" s="36"/>
      <c r="W2737" s="36"/>
      <c r="X2737" s="36"/>
    </row>
    <row r="2738" spans="1:24" x14ac:dyDescent="0.2">
      <c r="A2738" s="36"/>
      <c r="B2738" s="36"/>
      <c r="C2738" s="36"/>
      <c r="D2738" s="36"/>
      <c r="E2738" s="36"/>
      <c r="F2738" s="36"/>
      <c r="G2738" s="36"/>
      <c r="H2738" s="36"/>
      <c r="I2738" s="36"/>
      <c r="J2738" s="36"/>
      <c r="K2738" s="36"/>
      <c r="L2738" s="36"/>
      <c r="M2738" s="36"/>
      <c r="N2738" s="36"/>
      <c r="O2738" s="36"/>
      <c r="P2738" s="36"/>
      <c r="Q2738" s="36"/>
      <c r="R2738" s="36"/>
      <c r="S2738" s="36"/>
      <c r="T2738" s="36"/>
      <c r="U2738" s="36"/>
      <c r="V2738" s="36"/>
      <c r="W2738" s="36"/>
      <c r="X2738" s="36"/>
    </row>
    <row r="2739" spans="1:24" x14ac:dyDescent="0.2">
      <c r="A2739" s="36"/>
      <c r="B2739" s="36"/>
      <c r="C2739" s="36"/>
      <c r="D2739" s="36"/>
      <c r="E2739" s="36"/>
      <c r="F2739" s="36"/>
      <c r="G2739" s="36"/>
      <c r="H2739" s="36"/>
      <c r="I2739" s="36"/>
      <c r="J2739" s="36"/>
      <c r="K2739" s="36"/>
      <c r="L2739" s="36"/>
      <c r="M2739" s="36"/>
      <c r="N2739" s="36"/>
      <c r="O2739" s="36"/>
      <c r="P2739" s="36"/>
      <c r="Q2739" s="36"/>
      <c r="R2739" s="36"/>
      <c r="S2739" s="36"/>
      <c r="T2739" s="36"/>
      <c r="U2739" s="36"/>
      <c r="V2739" s="36"/>
      <c r="W2739" s="36"/>
      <c r="X2739" s="36"/>
    </row>
    <row r="2740" spans="1:24" x14ac:dyDescent="0.2">
      <c r="A2740" s="36"/>
      <c r="B2740" s="36"/>
      <c r="C2740" s="36"/>
      <c r="D2740" s="36"/>
      <c r="E2740" s="36"/>
      <c r="F2740" s="36"/>
      <c r="G2740" s="36"/>
      <c r="H2740" s="36"/>
      <c r="I2740" s="36"/>
      <c r="J2740" s="36"/>
      <c r="K2740" s="36"/>
      <c r="L2740" s="36"/>
      <c r="M2740" s="36"/>
      <c r="N2740" s="36"/>
      <c r="O2740" s="36"/>
      <c r="P2740" s="36"/>
      <c r="Q2740" s="36"/>
      <c r="R2740" s="36"/>
      <c r="S2740" s="36"/>
      <c r="T2740" s="36"/>
      <c r="U2740" s="36"/>
      <c r="V2740" s="36"/>
      <c r="W2740" s="36"/>
      <c r="X2740" s="36"/>
    </row>
    <row r="2741" spans="1:24" x14ac:dyDescent="0.2">
      <c r="A2741" s="36"/>
      <c r="B2741" s="36"/>
      <c r="C2741" s="36"/>
      <c r="D2741" s="36"/>
      <c r="E2741" s="36"/>
      <c r="F2741" s="36"/>
      <c r="G2741" s="36"/>
      <c r="H2741" s="36"/>
      <c r="I2741" s="36"/>
      <c r="J2741" s="36"/>
      <c r="K2741" s="36"/>
      <c r="L2741" s="36"/>
      <c r="M2741" s="36"/>
      <c r="N2741" s="36"/>
      <c r="O2741" s="36"/>
      <c r="P2741" s="36"/>
      <c r="Q2741" s="36"/>
      <c r="R2741" s="36"/>
      <c r="S2741" s="36"/>
      <c r="T2741" s="36"/>
      <c r="U2741" s="36"/>
      <c r="V2741" s="36"/>
      <c r="W2741" s="36"/>
      <c r="X2741" s="36"/>
    </row>
    <row r="2742" spans="1:24" x14ac:dyDescent="0.2">
      <c r="A2742" s="36"/>
      <c r="B2742" s="36"/>
      <c r="C2742" s="36"/>
      <c r="D2742" s="36"/>
      <c r="E2742" s="36"/>
      <c r="F2742" s="36"/>
      <c r="G2742" s="36"/>
      <c r="H2742" s="36"/>
      <c r="I2742" s="36"/>
      <c r="J2742" s="36"/>
      <c r="K2742" s="36"/>
      <c r="L2742" s="36"/>
      <c r="M2742" s="36"/>
      <c r="N2742" s="36"/>
      <c r="O2742" s="36"/>
      <c r="P2742" s="36"/>
      <c r="Q2742" s="36"/>
      <c r="R2742" s="36"/>
      <c r="S2742" s="36"/>
      <c r="T2742" s="36"/>
      <c r="U2742" s="36"/>
      <c r="V2742" s="36"/>
      <c r="W2742" s="36"/>
      <c r="X2742" s="36"/>
    </row>
    <row r="2743" spans="1:24" x14ac:dyDescent="0.2">
      <c r="A2743" s="36"/>
      <c r="B2743" s="36"/>
      <c r="C2743" s="36"/>
      <c r="D2743" s="36"/>
      <c r="E2743" s="36"/>
      <c r="F2743" s="36"/>
      <c r="G2743" s="36"/>
      <c r="H2743" s="36"/>
      <c r="I2743" s="36"/>
      <c r="J2743" s="36"/>
      <c r="K2743" s="36"/>
      <c r="L2743" s="36"/>
      <c r="M2743" s="36"/>
      <c r="N2743" s="36"/>
      <c r="O2743" s="36"/>
      <c r="P2743" s="36"/>
      <c r="Q2743" s="36"/>
      <c r="R2743" s="36"/>
      <c r="S2743" s="36"/>
      <c r="T2743" s="36"/>
      <c r="U2743" s="36"/>
      <c r="V2743" s="36"/>
      <c r="W2743" s="36"/>
      <c r="X2743" s="36"/>
    </row>
    <row r="2744" spans="1:24" x14ac:dyDescent="0.2">
      <c r="A2744" s="36"/>
      <c r="B2744" s="36"/>
      <c r="C2744" s="36"/>
      <c r="D2744" s="36"/>
      <c r="E2744" s="36"/>
      <c r="F2744" s="36"/>
      <c r="G2744" s="36"/>
      <c r="H2744" s="36"/>
      <c r="I2744" s="36"/>
      <c r="J2744" s="36"/>
      <c r="K2744" s="36"/>
      <c r="L2744" s="36"/>
      <c r="M2744" s="36"/>
      <c r="N2744" s="36"/>
      <c r="O2744" s="36"/>
      <c r="P2744" s="36"/>
      <c r="Q2744" s="36"/>
      <c r="R2744" s="36"/>
      <c r="S2744" s="36"/>
      <c r="T2744" s="36"/>
      <c r="U2744" s="36"/>
      <c r="V2744" s="36"/>
      <c r="W2744" s="36"/>
      <c r="X2744" s="36"/>
    </row>
    <row r="2745" spans="1:24" x14ac:dyDescent="0.2">
      <c r="A2745" s="36"/>
      <c r="B2745" s="36"/>
      <c r="C2745" s="36"/>
      <c r="D2745" s="36"/>
      <c r="E2745" s="36"/>
      <c r="F2745" s="36"/>
      <c r="G2745" s="36"/>
      <c r="H2745" s="36"/>
      <c r="I2745" s="36"/>
      <c r="J2745" s="36"/>
      <c r="K2745" s="36"/>
      <c r="L2745" s="36"/>
      <c r="M2745" s="36"/>
      <c r="N2745" s="36"/>
      <c r="O2745" s="36"/>
      <c r="P2745" s="36"/>
      <c r="Q2745" s="36"/>
      <c r="R2745" s="36"/>
      <c r="S2745" s="36"/>
      <c r="T2745" s="36"/>
      <c r="U2745" s="36"/>
      <c r="V2745" s="36"/>
      <c r="W2745" s="36"/>
      <c r="X2745" s="36"/>
    </row>
    <row r="2746" spans="1:24" x14ac:dyDescent="0.2">
      <c r="A2746" s="36"/>
      <c r="B2746" s="36"/>
      <c r="C2746" s="36"/>
      <c r="D2746" s="36"/>
      <c r="E2746" s="36"/>
      <c r="F2746" s="36"/>
      <c r="G2746" s="36"/>
      <c r="H2746" s="36"/>
      <c r="I2746" s="36"/>
      <c r="J2746" s="36"/>
      <c r="K2746" s="36"/>
      <c r="L2746" s="36"/>
      <c r="M2746" s="36"/>
      <c r="N2746" s="36"/>
      <c r="O2746" s="36"/>
      <c r="P2746" s="36"/>
      <c r="Q2746" s="36"/>
      <c r="R2746" s="36"/>
      <c r="S2746" s="36"/>
      <c r="T2746" s="36"/>
      <c r="U2746" s="36"/>
      <c r="V2746" s="36"/>
      <c r="W2746" s="36"/>
      <c r="X2746" s="36"/>
    </row>
    <row r="2747" spans="1:24" x14ac:dyDescent="0.2">
      <c r="A2747" s="36"/>
      <c r="B2747" s="36"/>
      <c r="C2747" s="36"/>
      <c r="D2747" s="36"/>
      <c r="E2747" s="36"/>
      <c r="F2747" s="36"/>
      <c r="G2747" s="36"/>
      <c r="H2747" s="36"/>
      <c r="I2747" s="36"/>
      <c r="J2747" s="36"/>
      <c r="K2747" s="36"/>
      <c r="L2747" s="36"/>
      <c r="M2747" s="36"/>
      <c r="N2747" s="36"/>
      <c r="O2747" s="36"/>
      <c r="P2747" s="36"/>
      <c r="Q2747" s="36"/>
      <c r="R2747" s="36"/>
      <c r="S2747" s="36"/>
      <c r="T2747" s="36"/>
      <c r="U2747" s="36"/>
      <c r="V2747" s="36"/>
      <c r="W2747" s="36"/>
      <c r="X2747" s="36"/>
    </row>
    <row r="2748" spans="1:24" x14ac:dyDescent="0.2">
      <c r="A2748" s="36"/>
      <c r="B2748" s="36"/>
      <c r="C2748" s="36"/>
      <c r="D2748" s="36"/>
      <c r="E2748" s="36"/>
      <c r="F2748" s="36"/>
      <c r="G2748" s="36"/>
      <c r="H2748" s="36"/>
      <c r="I2748" s="36"/>
      <c r="J2748" s="36"/>
      <c r="K2748" s="36"/>
      <c r="L2748" s="36"/>
      <c r="M2748" s="36"/>
      <c r="N2748" s="36"/>
      <c r="O2748" s="36"/>
      <c r="P2748" s="36"/>
      <c r="Q2748" s="36"/>
      <c r="R2748" s="36"/>
      <c r="S2748" s="36"/>
      <c r="T2748" s="36"/>
      <c r="U2748" s="36"/>
      <c r="V2748" s="36"/>
      <c r="W2748" s="36"/>
      <c r="X2748" s="36"/>
    </row>
    <row r="2749" spans="1:24" x14ac:dyDescent="0.2">
      <c r="A2749" s="36"/>
      <c r="B2749" s="36"/>
      <c r="C2749" s="36"/>
      <c r="D2749" s="36"/>
      <c r="E2749" s="36"/>
      <c r="F2749" s="36"/>
      <c r="G2749" s="36"/>
      <c r="H2749" s="36"/>
      <c r="I2749" s="36"/>
      <c r="J2749" s="36"/>
      <c r="K2749" s="36"/>
      <c r="L2749" s="36"/>
      <c r="M2749" s="36"/>
      <c r="N2749" s="36"/>
      <c r="O2749" s="36"/>
      <c r="P2749" s="36"/>
      <c r="Q2749" s="36"/>
      <c r="R2749" s="36"/>
      <c r="S2749" s="36"/>
      <c r="T2749" s="36"/>
      <c r="U2749" s="36"/>
      <c r="V2749" s="36"/>
      <c r="W2749" s="36"/>
      <c r="X2749" s="36"/>
    </row>
    <row r="2750" spans="1:24" x14ac:dyDescent="0.2">
      <c r="A2750" s="36"/>
      <c r="B2750" s="36"/>
      <c r="C2750" s="36"/>
      <c r="D2750" s="36"/>
      <c r="E2750" s="36"/>
      <c r="F2750" s="36"/>
      <c r="G2750" s="36"/>
      <c r="H2750" s="36"/>
      <c r="I2750" s="36"/>
      <c r="J2750" s="36"/>
      <c r="K2750" s="36"/>
      <c r="L2750" s="36"/>
      <c r="M2750" s="36"/>
      <c r="N2750" s="36"/>
      <c r="O2750" s="36"/>
      <c r="P2750" s="36"/>
      <c r="Q2750" s="36"/>
      <c r="R2750" s="36"/>
      <c r="S2750" s="36"/>
      <c r="T2750" s="36"/>
      <c r="U2750" s="36"/>
      <c r="V2750" s="36"/>
      <c r="W2750" s="36"/>
      <c r="X2750" s="36"/>
    </row>
    <row r="2751" spans="1:24" x14ac:dyDescent="0.2">
      <c r="A2751" s="36"/>
      <c r="B2751" s="36"/>
      <c r="C2751" s="36"/>
      <c r="D2751" s="36"/>
      <c r="E2751" s="36"/>
      <c r="F2751" s="36"/>
      <c r="G2751" s="36"/>
      <c r="H2751" s="36"/>
      <c r="I2751" s="36"/>
      <c r="J2751" s="36"/>
      <c r="K2751" s="36"/>
      <c r="L2751" s="36"/>
      <c r="M2751" s="36"/>
      <c r="N2751" s="36"/>
      <c r="O2751" s="36"/>
      <c r="P2751" s="36"/>
      <c r="Q2751" s="36"/>
      <c r="R2751" s="36"/>
      <c r="S2751" s="36"/>
      <c r="T2751" s="36"/>
      <c r="U2751" s="36"/>
      <c r="V2751" s="36"/>
      <c r="W2751" s="36"/>
      <c r="X2751" s="36"/>
    </row>
    <row r="2752" spans="1:24" x14ac:dyDescent="0.2">
      <c r="A2752" s="36"/>
      <c r="B2752" s="36"/>
      <c r="C2752" s="36"/>
      <c r="D2752" s="36"/>
      <c r="E2752" s="36"/>
      <c r="F2752" s="36"/>
      <c r="G2752" s="36"/>
      <c r="H2752" s="36"/>
      <c r="I2752" s="36"/>
      <c r="J2752" s="36"/>
      <c r="K2752" s="36"/>
      <c r="L2752" s="36"/>
      <c r="M2752" s="36"/>
      <c r="N2752" s="36"/>
      <c r="O2752" s="36"/>
      <c r="P2752" s="36"/>
      <c r="Q2752" s="36"/>
      <c r="R2752" s="36"/>
      <c r="S2752" s="36"/>
      <c r="T2752" s="36"/>
      <c r="U2752" s="36"/>
      <c r="V2752" s="36"/>
      <c r="W2752" s="36"/>
      <c r="X2752" s="36"/>
    </row>
    <row r="2753" spans="1:24" x14ac:dyDescent="0.2">
      <c r="A2753" s="36"/>
      <c r="B2753" s="36"/>
      <c r="C2753" s="36"/>
      <c r="D2753" s="36"/>
      <c r="E2753" s="36"/>
      <c r="F2753" s="36"/>
      <c r="G2753" s="36"/>
      <c r="H2753" s="36"/>
      <c r="I2753" s="36"/>
      <c r="J2753" s="36"/>
      <c r="K2753" s="36"/>
      <c r="L2753" s="36"/>
      <c r="M2753" s="36"/>
      <c r="N2753" s="36"/>
      <c r="O2753" s="36"/>
      <c r="P2753" s="36"/>
      <c r="Q2753" s="36"/>
      <c r="R2753" s="36"/>
      <c r="S2753" s="36"/>
      <c r="T2753" s="36"/>
      <c r="U2753" s="36"/>
      <c r="V2753" s="36"/>
      <c r="W2753" s="36"/>
      <c r="X2753" s="36"/>
    </row>
    <row r="2754" spans="1:24" x14ac:dyDescent="0.2">
      <c r="A2754" s="36"/>
      <c r="B2754" s="36"/>
      <c r="C2754" s="36"/>
      <c r="D2754" s="36"/>
      <c r="E2754" s="36"/>
      <c r="F2754" s="36"/>
      <c r="G2754" s="36"/>
      <c r="H2754" s="36"/>
      <c r="I2754" s="36"/>
      <c r="J2754" s="36"/>
      <c r="K2754" s="36"/>
      <c r="L2754" s="36"/>
      <c r="M2754" s="36"/>
      <c r="N2754" s="36"/>
      <c r="O2754" s="36"/>
      <c r="P2754" s="36"/>
      <c r="Q2754" s="36"/>
      <c r="R2754" s="36"/>
      <c r="S2754" s="36"/>
      <c r="T2754" s="36"/>
      <c r="U2754" s="36"/>
      <c r="V2754" s="36"/>
      <c r="W2754" s="36"/>
      <c r="X2754" s="36"/>
    </row>
    <row r="2755" spans="1:24" x14ac:dyDescent="0.2">
      <c r="A2755" s="36"/>
      <c r="B2755" s="36"/>
      <c r="C2755" s="36"/>
      <c r="D2755" s="36"/>
      <c r="E2755" s="36"/>
      <c r="F2755" s="36"/>
      <c r="G2755" s="36"/>
      <c r="H2755" s="36"/>
      <c r="I2755" s="36"/>
      <c r="J2755" s="36"/>
      <c r="K2755" s="36"/>
      <c r="L2755" s="36"/>
      <c r="M2755" s="36"/>
      <c r="N2755" s="36"/>
      <c r="O2755" s="36"/>
      <c r="P2755" s="36"/>
      <c r="Q2755" s="36"/>
      <c r="R2755" s="36"/>
      <c r="S2755" s="36"/>
      <c r="T2755" s="36"/>
      <c r="U2755" s="36"/>
      <c r="V2755" s="36"/>
      <c r="W2755" s="36"/>
      <c r="X2755" s="36"/>
    </row>
    <row r="2756" spans="1:24" x14ac:dyDescent="0.2">
      <c r="A2756" s="36"/>
      <c r="B2756" s="36"/>
      <c r="C2756" s="36"/>
      <c r="D2756" s="36"/>
      <c r="E2756" s="36"/>
      <c r="F2756" s="36"/>
      <c r="G2756" s="36"/>
      <c r="H2756" s="36"/>
      <c r="I2756" s="36"/>
      <c r="J2756" s="36"/>
      <c r="K2756" s="36"/>
      <c r="L2756" s="36"/>
      <c r="M2756" s="36"/>
      <c r="N2756" s="36"/>
      <c r="O2756" s="36"/>
      <c r="P2756" s="36"/>
      <c r="Q2756" s="36"/>
      <c r="R2756" s="36"/>
      <c r="S2756" s="36"/>
      <c r="T2756" s="36"/>
      <c r="U2756" s="36"/>
      <c r="V2756" s="36"/>
      <c r="W2756" s="36"/>
      <c r="X2756" s="36"/>
    </row>
    <row r="2757" spans="1:24" x14ac:dyDescent="0.2">
      <c r="A2757" s="36"/>
      <c r="B2757" s="36"/>
      <c r="C2757" s="36"/>
      <c r="D2757" s="36"/>
      <c r="E2757" s="36"/>
      <c r="F2757" s="36"/>
      <c r="G2757" s="36"/>
      <c r="H2757" s="36"/>
      <c r="I2757" s="36"/>
      <c r="J2757" s="36"/>
      <c r="K2757" s="36"/>
      <c r="L2757" s="36"/>
      <c r="M2757" s="36"/>
      <c r="N2757" s="36"/>
      <c r="O2757" s="36"/>
      <c r="P2757" s="36"/>
      <c r="Q2757" s="36"/>
      <c r="R2757" s="36"/>
      <c r="S2757" s="36"/>
      <c r="T2757" s="36"/>
      <c r="U2757" s="36"/>
      <c r="V2757" s="36"/>
      <c r="W2757" s="36"/>
      <c r="X2757" s="36"/>
    </row>
    <row r="2758" spans="1:24" x14ac:dyDescent="0.2">
      <c r="A2758" s="36"/>
      <c r="B2758" s="36"/>
      <c r="C2758" s="36"/>
      <c r="D2758" s="36"/>
      <c r="E2758" s="36"/>
      <c r="F2758" s="36"/>
      <c r="G2758" s="36"/>
      <c r="H2758" s="36"/>
      <c r="I2758" s="36"/>
      <c r="J2758" s="36"/>
      <c r="K2758" s="36"/>
      <c r="L2758" s="36"/>
      <c r="M2758" s="36"/>
      <c r="N2758" s="36"/>
      <c r="O2758" s="36"/>
      <c r="P2758" s="36"/>
      <c r="Q2758" s="36"/>
      <c r="R2758" s="36"/>
      <c r="S2758" s="36"/>
      <c r="T2758" s="36"/>
      <c r="U2758" s="36"/>
      <c r="V2758" s="36"/>
      <c r="W2758" s="36"/>
      <c r="X2758" s="36"/>
    </row>
    <row r="2759" spans="1:24" x14ac:dyDescent="0.2">
      <c r="A2759" s="36"/>
      <c r="B2759" s="36"/>
      <c r="C2759" s="36"/>
      <c r="D2759" s="36"/>
      <c r="E2759" s="36"/>
      <c r="F2759" s="36"/>
      <c r="G2759" s="36"/>
      <c r="H2759" s="36"/>
      <c r="I2759" s="36"/>
      <c r="J2759" s="36"/>
      <c r="K2759" s="36"/>
      <c r="L2759" s="36"/>
      <c r="M2759" s="36"/>
      <c r="N2759" s="36"/>
      <c r="O2759" s="36"/>
      <c r="P2759" s="36"/>
      <c r="Q2759" s="36"/>
      <c r="R2759" s="36"/>
      <c r="S2759" s="36"/>
      <c r="T2759" s="36"/>
      <c r="U2759" s="36"/>
      <c r="V2759" s="36"/>
      <c r="W2759" s="36"/>
      <c r="X2759" s="36"/>
    </row>
    <row r="2760" spans="1:24" x14ac:dyDescent="0.2">
      <c r="A2760" s="36"/>
      <c r="B2760" s="36"/>
      <c r="C2760" s="36"/>
      <c r="D2760" s="36"/>
      <c r="E2760" s="36"/>
      <c r="F2760" s="36"/>
      <c r="G2760" s="36"/>
      <c r="H2760" s="36"/>
      <c r="I2760" s="36"/>
      <c r="J2760" s="36"/>
      <c r="K2760" s="36"/>
      <c r="L2760" s="36"/>
      <c r="M2760" s="36"/>
      <c r="N2760" s="36"/>
      <c r="O2760" s="36"/>
      <c r="P2760" s="36"/>
      <c r="Q2760" s="36"/>
      <c r="R2760" s="36"/>
      <c r="S2760" s="36"/>
      <c r="T2760" s="36"/>
      <c r="U2760" s="36"/>
      <c r="V2760" s="36"/>
      <c r="W2760" s="36"/>
      <c r="X2760" s="36"/>
    </row>
    <row r="2761" spans="1:24" x14ac:dyDescent="0.2">
      <c r="A2761" s="36"/>
      <c r="B2761" s="36"/>
      <c r="C2761" s="36"/>
      <c r="D2761" s="36"/>
      <c r="E2761" s="36"/>
      <c r="F2761" s="36"/>
      <c r="G2761" s="36"/>
      <c r="H2761" s="36"/>
      <c r="I2761" s="36"/>
      <c r="J2761" s="36"/>
      <c r="K2761" s="36"/>
      <c r="L2761" s="36"/>
      <c r="M2761" s="36"/>
      <c r="N2761" s="36"/>
      <c r="O2761" s="36"/>
      <c r="P2761" s="36"/>
      <c r="Q2761" s="36"/>
      <c r="R2761" s="36"/>
      <c r="S2761" s="36"/>
      <c r="T2761" s="36"/>
      <c r="U2761" s="36"/>
      <c r="V2761" s="36"/>
      <c r="W2761" s="36"/>
      <c r="X2761" s="36"/>
    </row>
    <row r="2762" spans="1:24" x14ac:dyDescent="0.2">
      <c r="A2762" s="36"/>
      <c r="B2762" s="36"/>
      <c r="C2762" s="36"/>
      <c r="D2762" s="36"/>
      <c r="E2762" s="36"/>
      <c r="F2762" s="36"/>
      <c r="G2762" s="36"/>
      <c r="H2762" s="36"/>
      <c r="I2762" s="36"/>
      <c r="J2762" s="36"/>
      <c r="K2762" s="36"/>
      <c r="L2762" s="36"/>
      <c r="M2762" s="36"/>
      <c r="N2762" s="36"/>
      <c r="O2762" s="36"/>
      <c r="P2762" s="36"/>
      <c r="Q2762" s="36"/>
      <c r="R2762" s="36"/>
      <c r="S2762" s="36"/>
      <c r="T2762" s="36"/>
      <c r="U2762" s="36"/>
      <c r="V2762" s="36"/>
      <c r="W2762" s="36"/>
      <c r="X2762" s="36"/>
    </row>
    <row r="2763" spans="1:24" x14ac:dyDescent="0.2">
      <c r="A2763" s="36"/>
      <c r="B2763" s="36"/>
      <c r="C2763" s="36"/>
      <c r="D2763" s="36"/>
      <c r="E2763" s="36"/>
      <c r="F2763" s="36"/>
      <c r="G2763" s="36"/>
      <c r="H2763" s="36"/>
      <c r="I2763" s="36"/>
      <c r="J2763" s="36"/>
      <c r="K2763" s="36"/>
      <c r="L2763" s="36"/>
      <c r="M2763" s="36"/>
      <c r="N2763" s="36"/>
      <c r="O2763" s="36"/>
      <c r="P2763" s="36"/>
      <c r="Q2763" s="36"/>
      <c r="R2763" s="36"/>
      <c r="S2763" s="36"/>
      <c r="T2763" s="36"/>
      <c r="U2763" s="36"/>
      <c r="V2763" s="36"/>
      <c r="W2763" s="36"/>
      <c r="X2763" s="36"/>
    </row>
    <row r="2764" spans="1:24" x14ac:dyDescent="0.2">
      <c r="A2764" s="36"/>
      <c r="B2764" s="36"/>
      <c r="C2764" s="36"/>
      <c r="D2764" s="36"/>
      <c r="E2764" s="36"/>
      <c r="F2764" s="36"/>
      <c r="G2764" s="36"/>
      <c r="H2764" s="36"/>
      <c r="I2764" s="36"/>
      <c r="J2764" s="36"/>
      <c r="K2764" s="36"/>
      <c r="L2764" s="36"/>
      <c r="M2764" s="36"/>
      <c r="N2764" s="36"/>
      <c r="O2764" s="36"/>
      <c r="P2764" s="36"/>
      <c r="Q2764" s="36"/>
      <c r="R2764" s="36"/>
      <c r="S2764" s="36"/>
      <c r="T2764" s="36"/>
      <c r="U2764" s="36"/>
      <c r="V2764" s="36"/>
      <c r="W2764" s="36"/>
      <c r="X2764" s="36"/>
    </row>
    <row r="2765" spans="1:24" x14ac:dyDescent="0.2">
      <c r="A2765" s="36"/>
      <c r="B2765" s="36"/>
      <c r="C2765" s="36"/>
      <c r="D2765" s="36"/>
      <c r="E2765" s="36"/>
      <c r="F2765" s="36"/>
      <c r="G2765" s="36"/>
      <c r="H2765" s="36"/>
      <c r="I2765" s="36"/>
      <c r="J2765" s="36"/>
      <c r="K2765" s="36"/>
      <c r="L2765" s="36"/>
      <c r="M2765" s="36"/>
      <c r="N2765" s="36"/>
      <c r="O2765" s="36"/>
      <c r="P2765" s="36"/>
      <c r="Q2765" s="36"/>
      <c r="R2765" s="36"/>
      <c r="S2765" s="36"/>
      <c r="T2765" s="36"/>
      <c r="U2765" s="36"/>
      <c r="V2765" s="36"/>
      <c r="W2765" s="36"/>
      <c r="X2765" s="36"/>
    </row>
    <row r="2766" spans="1:24" x14ac:dyDescent="0.2">
      <c r="A2766" s="36"/>
      <c r="B2766" s="36"/>
      <c r="C2766" s="36"/>
      <c r="D2766" s="36"/>
      <c r="E2766" s="36"/>
      <c r="F2766" s="36"/>
      <c r="G2766" s="36"/>
      <c r="H2766" s="36"/>
      <c r="I2766" s="36"/>
      <c r="J2766" s="36"/>
      <c r="K2766" s="36"/>
      <c r="L2766" s="36"/>
      <c r="M2766" s="36"/>
      <c r="N2766" s="36"/>
      <c r="O2766" s="36"/>
      <c r="P2766" s="36"/>
      <c r="Q2766" s="36"/>
      <c r="R2766" s="36"/>
      <c r="S2766" s="36"/>
      <c r="T2766" s="36"/>
      <c r="U2766" s="36"/>
      <c r="V2766" s="36"/>
      <c r="W2766" s="36"/>
      <c r="X2766" s="36"/>
    </row>
    <row r="2767" spans="1:24" x14ac:dyDescent="0.2">
      <c r="A2767" s="36"/>
      <c r="B2767" s="36"/>
      <c r="C2767" s="36"/>
      <c r="D2767" s="36"/>
      <c r="E2767" s="36"/>
      <c r="F2767" s="36"/>
      <c r="G2767" s="36"/>
      <c r="H2767" s="36"/>
      <c r="I2767" s="36"/>
      <c r="J2767" s="36"/>
      <c r="K2767" s="36"/>
      <c r="L2767" s="36"/>
      <c r="M2767" s="36"/>
      <c r="N2767" s="36"/>
      <c r="O2767" s="36"/>
      <c r="P2767" s="36"/>
      <c r="Q2767" s="36"/>
      <c r="R2767" s="36"/>
      <c r="S2767" s="36"/>
      <c r="T2767" s="36"/>
      <c r="U2767" s="36"/>
      <c r="V2767" s="36"/>
      <c r="W2767" s="36"/>
      <c r="X2767" s="36"/>
    </row>
    <row r="2768" spans="1:24" x14ac:dyDescent="0.2">
      <c r="A2768" s="36"/>
      <c r="B2768" s="36"/>
      <c r="C2768" s="36"/>
      <c r="D2768" s="36"/>
      <c r="E2768" s="36"/>
      <c r="F2768" s="36"/>
      <c r="G2768" s="36"/>
      <c r="H2768" s="36"/>
      <c r="I2768" s="36"/>
      <c r="J2768" s="36"/>
      <c r="K2768" s="36"/>
      <c r="L2768" s="36"/>
      <c r="M2768" s="36"/>
      <c r="N2768" s="36"/>
      <c r="O2768" s="36"/>
      <c r="P2768" s="36"/>
      <c r="Q2768" s="36"/>
      <c r="R2768" s="36"/>
      <c r="S2768" s="36"/>
      <c r="T2768" s="36"/>
      <c r="U2768" s="36"/>
      <c r="V2768" s="36"/>
      <c r="W2768" s="36"/>
      <c r="X2768" s="36"/>
    </row>
    <row r="2769" spans="1:24" x14ac:dyDescent="0.2">
      <c r="A2769" s="36"/>
      <c r="B2769" s="36"/>
      <c r="C2769" s="36"/>
      <c r="D2769" s="36"/>
      <c r="E2769" s="36"/>
      <c r="F2769" s="36"/>
      <c r="G2769" s="36"/>
      <c r="H2769" s="36"/>
      <c r="I2769" s="36"/>
      <c r="J2769" s="36"/>
      <c r="K2769" s="36"/>
      <c r="L2769" s="36"/>
      <c r="M2769" s="36"/>
      <c r="N2769" s="36"/>
      <c r="O2769" s="36"/>
      <c r="P2769" s="36"/>
      <c r="Q2769" s="36"/>
      <c r="R2769" s="36"/>
      <c r="S2769" s="36"/>
      <c r="T2769" s="36"/>
      <c r="U2769" s="36"/>
      <c r="V2769" s="36"/>
      <c r="W2769" s="36"/>
      <c r="X2769" s="36"/>
    </row>
    <row r="2770" spans="1:24" x14ac:dyDescent="0.2">
      <c r="A2770" s="36"/>
      <c r="B2770" s="36"/>
      <c r="C2770" s="36"/>
      <c r="D2770" s="36"/>
      <c r="E2770" s="36"/>
      <c r="F2770" s="36"/>
      <c r="G2770" s="36"/>
      <c r="H2770" s="36"/>
      <c r="I2770" s="36"/>
      <c r="J2770" s="36"/>
      <c r="K2770" s="36"/>
      <c r="L2770" s="36"/>
      <c r="M2770" s="36"/>
      <c r="N2770" s="36"/>
      <c r="O2770" s="36"/>
      <c r="P2770" s="36"/>
      <c r="Q2770" s="36"/>
      <c r="R2770" s="36"/>
      <c r="S2770" s="36"/>
      <c r="T2770" s="36"/>
      <c r="U2770" s="36"/>
      <c r="V2770" s="36"/>
      <c r="W2770" s="36"/>
      <c r="X2770" s="36"/>
    </row>
    <row r="2771" spans="1:24" x14ac:dyDescent="0.2">
      <c r="A2771" s="36"/>
      <c r="B2771" s="36"/>
      <c r="C2771" s="36"/>
      <c r="D2771" s="36"/>
      <c r="E2771" s="36"/>
      <c r="F2771" s="36"/>
      <c r="G2771" s="36"/>
      <c r="H2771" s="36"/>
      <c r="I2771" s="36"/>
      <c r="J2771" s="36"/>
      <c r="K2771" s="36"/>
      <c r="L2771" s="36"/>
      <c r="M2771" s="36"/>
      <c r="N2771" s="36"/>
      <c r="O2771" s="36"/>
      <c r="P2771" s="36"/>
      <c r="Q2771" s="36"/>
      <c r="R2771" s="36"/>
      <c r="S2771" s="36"/>
      <c r="T2771" s="36"/>
      <c r="U2771" s="36"/>
      <c r="V2771" s="36"/>
      <c r="W2771" s="36"/>
      <c r="X2771" s="36"/>
    </row>
    <row r="2772" spans="1:24" x14ac:dyDescent="0.2">
      <c r="A2772" s="36"/>
      <c r="B2772" s="36"/>
      <c r="C2772" s="36"/>
      <c r="D2772" s="36"/>
      <c r="E2772" s="36"/>
      <c r="F2772" s="36"/>
      <c r="G2772" s="36"/>
      <c r="H2772" s="36"/>
      <c r="I2772" s="36"/>
      <c r="J2772" s="36"/>
      <c r="K2772" s="36"/>
      <c r="L2772" s="36"/>
      <c r="M2772" s="36"/>
      <c r="N2772" s="36"/>
      <c r="O2772" s="36"/>
      <c r="P2772" s="36"/>
      <c r="Q2772" s="36"/>
      <c r="R2772" s="36"/>
      <c r="S2772" s="36"/>
      <c r="T2772" s="36"/>
      <c r="U2772" s="36"/>
      <c r="V2772" s="36"/>
      <c r="W2772" s="36"/>
      <c r="X2772" s="36"/>
    </row>
    <row r="2773" spans="1:24" x14ac:dyDescent="0.2">
      <c r="A2773" s="36"/>
      <c r="B2773" s="36"/>
      <c r="C2773" s="36"/>
      <c r="D2773" s="36"/>
      <c r="E2773" s="36"/>
      <c r="F2773" s="36"/>
      <c r="G2773" s="36"/>
      <c r="H2773" s="36"/>
      <c r="I2773" s="36"/>
      <c r="J2773" s="36"/>
      <c r="K2773" s="36"/>
      <c r="L2773" s="36"/>
      <c r="M2773" s="36"/>
      <c r="N2773" s="36"/>
      <c r="O2773" s="36"/>
      <c r="P2773" s="36"/>
      <c r="Q2773" s="36"/>
      <c r="R2773" s="36"/>
      <c r="S2773" s="36"/>
      <c r="T2773" s="36"/>
      <c r="U2773" s="36"/>
      <c r="V2773" s="36"/>
      <c r="W2773" s="36"/>
      <c r="X2773" s="36"/>
    </row>
    <row r="2774" spans="1:24" x14ac:dyDescent="0.2">
      <c r="A2774" s="36"/>
      <c r="B2774" s="36"/>
      <c r="C2774" s="36"/>
      <c r="D2774" s="36"/>
      <c r="E2774" s="36"/>
      <c r="F2774" s="36"/>
      <c r="G2774" s="36"/>
      <c r="H2774" s="36"/>
      <c r="I2774" s="36"/>
      <c r="J2774" s="36"/>
      <c r="K2774" s="36"/>
      <c r="L2774" s="36"/>
      <c r="M2774" s="36"/>
      <c r="N2774" s="36"/>
      <c r="O2774" s="36"/>
      <c r="P2774" s="36"/>
      <c r="Q2774" s="36"/>
      <c r="R2774" s="36"/>
      <c r="S2774" s="36"/>
      <c r="T2774" s="36"/>
      <c r="U2774" s="36"/>
      <c r="V2774" s="36"/>
      <c r="W2774" s="36"/>
      <c r="X2774" s="36"/>
    </row>
    <row r="2775" spans="1:24" x14ac:dyDescent="0.2">
      <c r="A2775" s="36"/>
      <c r="B2775" s="36"/>
      <c r="C2775" s="36"/>
      <c r="D2775" s="36"/>
      <c r="E2775" s="36"/>
      <c r="F2775" s="36"/>
      <c r="G2775" s="36"/>
      <c r="H2775" s="36"/>
      <c r="I2775" s="36"/>
      <c r="J2775" s="36"/>
      <c r="K2775" s="36"/>
      <c r="L2775" s="36"/>
      <c r="M2775" s="36"/>
      <c r="N2775" s="36"/>
      <c r="O2775" s="36"/>
      <c r="P2775" s="36"/>
      <c r="Q2775" s="36"/>
      <c r="R2775" s="36"/>
      <c r="S2775" s="36"/>
      <c r="T2775" s="36"/>
      <c r="U2775" s="36"/>
      <c r="V2775" s="36"/>
      <c r="W2775" s="36"/>
      <c r="X2775" s="36"/>
    </row>
    <row r="2776" spans="1:24" x14ac:dyDescent="0.2">
      <c r="A2776" s="36"/>
      <c r="B2776" s="36"/>
      <c r="C2776" s="36"/>
      <c r="D2776" s="36"/>
      <c r="E2776" s="36"/>
      <c r="F2776" s="36"/>
      <c r="G2776" s="36"/>
      <c r="H2776" s="36"/>
      <c r="I2776" s="36"/>
      <c r="J2776" s="36"/>
      <c r="K2776" s="36"/>
      <c r="L2776" s="36"/>
      <c r="M2776" s="36"/>
      <c r="N2776" s="36"/>
      <c r="O2776" s="36"/>
      <c r="P2776" s="36"/>
      <c r="Q2776" s="36"/>
      <c r="R2776" s="36"/>
      <c r="S2776" s="36"/>
      <c r="T2776" s="36"/>
      <c r="U2776" s="36"/>
      <c r="V2776" s="36"/>
      <c r="W2776" s="36"/>
      <c r="X2776" s="36"/>
    </row>
    <row r="2777" spans="1:24" x14ac:dyDescent="0.2">
      <c r="A2777" s="36"/>
      <c r="B2777" s="36"/>
      <c r="C2777" s="36"/>
      <c r="D2777" s="36"/>
      <c r="E2777" s="36"/>
      <c r="F2777" s="36"/>
      <c r="G2777" s="36"/>
      <c r="H2777" s="36"/>
      <c r="I2777" s="36"/>
      <c r="J2777" s="36"/>
      <c r="K2777" s="36"/>
      <c r="L2777" s="36"/>
      <c r="M2777" s="36"/>
      <c r="N2777" s="36"/>
      <c r="O2777" s="36"/>
      <c r="P2777" s="36"/>
      <c r="Q2777" s="36"/>
      <c r="R2777" s="36"/>
      <c r="S2777" s="36"/>
      <c r="T2777" s="36"/>
      <c r="U2777" s="36"/>
      <c r="V2777" s="36"/>
      <c r="W2777" s="36"/>
      <c r="X2777" s="36"/>
    </row>
    <row r="2778" spans="1:24" x14ac:dyDescent="0.2">
      <c r="A2778" s="36"/>
      <c r="B2778" s="36"/>
      <c r="C2778" s="36"/>
      <c r="D2778" s="36"/>
      <c r="E2778" s="36"/>
      <c r="F2778" s="36"/>
      <c r="G2778" s="36"/>
      <c r="H2778" s="36"/>
      <c r="I2778" s="36"/>
      <c r="J2778" s="36"/>
      <c r="K2778" s="36"/>
      <c r="L2778" s="36"/>
      <c r="M2778" s="36"/>
      <c r="N2778" s="36"/>
      <c r="O2778" s="36"/>
      <c r="P2778" s="36"/>
      <c r="Q2778" s="36"/>
      <c r="R2778" s="36"/>
      <c r="S2778" s="36"/>
      <c r="T2778" s="36"/>
      <c r="U2778" s="36"/>
      <c r="V2778" s="36"/>
      <c r="W2778" s="36"/>
      <c r="X2778" s="36"/>
    </row>
    <row r="2779" spans="1:24" x14ac:dyDescent="0.2">
      <c r="A2779" s="36"/>
      <c r="B2779" s="36"/>
      <c r="C2779" s="36"/>
      <c r="D2779" s="36"/>
      <c r="E2779" s="36"/>
      <c r="F2779" s="36"/>
      <c r="G2779" s="36"/>
      <c r="H2779" s="36"/>
      <c r="I2779" s="36"/>
      <c r="J2779" s="36"/>
      <c r="K2779" s="36"/>
      <c r="L2779" s="36"/>
      <c r="M2779" s="36"/>
      <c r="N2779" s="36"/>
      <c r="O2779" s="36"/>
      <c r="P2779" s="36"/>
      <c r="Q2779" s="36"/>
      <c r="R2779" s="36"/>
      <c r="S2779" s="36"/>
      <c r="T2779" s="36"/>
      <c r="U2779" s="36"/>
      <c r="V2779" s="36"/>
      <c r="W2779" s="36"/>
      <c r="X2779" s="36"/>
    </row>
    <row r="2780" spans="1:24" x14ac:dyDescent="0.2">
      <c r="A2780" s="36"/>
      <c r="B2780" s="36"/>
      <c r="C2780" s="36"/>
      <c r="D2780" s="36"/>
      <c r="E2780" s="36"/>
      <c r="F2780" s="36"/>
      <c r="G2780" s="36"/>
      <c r="H2780" s="36"/>
      <c r="I2780" s="36"/>
      <c r="J2780" s="36"/>
      <c r="K2780" s="36"/>
      <c r="L2780" s="36"/>
      <c r="M2780" s="36"/>
      <c r="N2780" s="36"/>
      <c r="O2780" s="36"/>
      <c r="P2780" s="36"/>
      <c r="Q2780" s="36"/>
      <c r="R2780" s="36"/>
      <c r="S2780" s="36"/>
      <c r="T2780" s="36"/>
      <c r="U2780" s="36"/>
      <c r="V2780" s="36"/>
      <c r="W2780" s="36"/>
      <c r="X2780" s="36"/>
    </row>
    <row r="2781" spans="1:24" x14ac:dyDescent="0.2">
      <c r="A2781" s="36"/>
      <c r="B2781" s="36"/>
      <c r="C2781" s="36"/>
      <c r="D2781" s="36"/>
      <c r="E2781" s="36"/>
      <c r="F2781" s="36"/>
      <c r="G2781" s="36"/>
      <c r="H2781" s="36"/>
      <c r="I2781" s="36"/>
      <c r="J2781" s="36"/>
      <c r="K2781" s="36"/>
      <c r="L2781" s="36"/>
      <c r="M2781" s="36"/>
      <c r="N2781" s="36"/>
      <c r="O2781" s="36"/>
      <c r="P2781" s="36"/>
      <c r="Q2781" s="36"/>
      <c r="R2781" s="36"/>
      <c r="S2781" s="36"/>
      <c r="T2781" s="36"/>
      <c r="U2781" s="36"/>
      <c r="V2781" s="36"/>
      <c r="W2781" s="36"/>
      <c r="X2781" s="36"/>
    </row>
    <row r="2782" spans="1:24" x14ac:dyDescent="0.2">
      <c r="A2782" s="36"/>
      <c r="B2782" s="36"/>
      <c r="C2782" s="36"/>
      <c r="D2782" s="36"/>
      <c r="E2782" s="36"/>
      <c r="F2782" s="36"/>
      <c r="G2782" s="36"/>
      <c r="H2782" s="36"/>
      <c r="I2782" s="36"/>
      <c r="J2782" s="36"/>
      <c r="K2782" s="36"/>
      <c r="L2782" s="36"/>
      <c r="M2782" s="36"/>
      <c r="N2782" s="36"/>
      <c r="O2782" s="36"/>
      <c r="P2782" s="36"/>
      <c r="Q2782" s="36"/>
      <c r="R2782" s="36"/>
      <c r="S2782" s="36"/>
      <c r="T2782" s="36"/>
      <c r="U2782" s="36"/>
      <c r="V2782" s="36"/>
      <c r="W2782" s="36"/>
      <c r="X2782" s="36"/>
    </row>
    <row r="2783" spans="1:24" x14ac:dyDescent="0.2">
      <c r="A2783" s="36"/>
      <c r="B2783" s="36"/>
      <c r="C2783" s="36"/>
      <c r="D2783" s="36"/>
      <c r="E2783" s="36"/>
      <c r="F2783" s="36"/>
      <c r="G2783" s="36"/>
      <c r="H2783" s="36"/>
      <c r="I2783" s="36"/>
      <c r="J2783" s="36"/>
      <c r="K2783" s="36"/>
      <c r="L2783" s="36"/>
      <c r="M2783" s="36"/>
      <c r="N2783" s="36"/>
      <c r="O2783" s="36"/>
      <c r="P2783" s="36"/>
      <c r="Q2783" s="36"/>
      <c r="R2783" s="36"/>
      <c r="S2783" s="36"/>
      <c r="T2783" s="36"/>
      <c r="U2783" s="36"/>
      <c r="V2783" s="36"/>
      <c r="W2783" s="36"/>
      <c r="X2783" s="36"/>
    </row>
    <row r="2784" spans="1:24" x14ac:dyDescent="0.2">
      <c r="A2784" s="36"/>
      <c r="B2784" s="36"/>
      <c r="C2784" s="36"/>
      <c r="D2784" s="36"/>
      <c r="E2784" s="36"/>
      <c r="F2784" s="36"/>
      <c r="G2784" s="36"/>
      <c r="H2784" s="36"/>
      <c r="I2784" s="36"/>
      <c r="J2784" s="36"/>
      <c r="K2784" s="36"/>
      <c r="L2784" s="36"/>
      <c r="M2784" s="36"/>
      <c r="N2784" s="36"/>
      <c r="O2784" s="36"/>
      <c r="P2784" s="36"/>
      <c r="Q2784" s="36"/>
      <c r="R2784" s="36"/>
      <c r="S2784" s="36"/>
      <c r="T2784" s="36"/>
      <c r="U2784" s="36"/>
      <c r="V2784" s="36"/>
      <c r="W2784" s="36"/>
      <c r="X2784" s="36"/>
    </row>
    <row r="2785" spans="1:24" x14ac:dyDescent="0.2">
      <c r="A2785" s="36"/>
      <c r="B2785" s="36"/>
      <c r="C2785" s="36"/>
      <c r="D2785" s="36"/>
      <c r="E2785" s="36"/>
      <c r="F2785" s="36"/>
      <c r="G2785" s="36"/>
      <c r="H2785" s="36"/>
      <c r="I2785" s="36"/>
      <c r="J2785" s="36"/>
      <c r="K2785" s="36"/>
      <c r="L2785" s="36"/>
      <c r="M2785" s="36"/>
      <c r="N2785" s="36"/>
      <c r="O2785" s="36"/>
      <c r="P2785" s="36"/>
      <c r="Q2785" s="36"/>
      <c r="R2785" s="36"/>
      <c r="S2785" s="36"/>
      <c r="T2785" s="36"/>
      <c r="U2785" s="36"/>
      <c r="V2785" s="36"/>
      <c r="W2785" s="36"/>
      <c r="X2785" s="36"/>
    </row>
    <row r="2786" spans="1:24" x14ac:dyDescent="0.2">
      <c r="A2786" s="36"/>
      <c r="B2786" s="36"/>
      <c r="C2786" s="36"/>
      <c r="D2786" s="36"/>
      <c r="E2786" s="36"/>
      <c r="F2786" s="36"/>
      <c r="G2786" s="36"/>
      <c r="H2786" s="36"/>
      <c r="I2786" s="36"/>
      <c r="J2786" s="36"/>
      <c r="K2786" s="36"/>
      <c r="L2786" s="36"/>
      <c r="M2786" s="36"/>
      <c r="N2786" s="36"/>
      <c r="O2786" s="36"/>
      <c r="P2786" s="36"/>
      <c r="Q2786" s="36"/>
      <c r="R2786" s="36"/>
      <c r="S2786" s="36"/>
      <c r="T2786" s="36"/>
      <c r="U2786" s="36"/>
      <c r="V2786" s="36"/>
      <c r="W2786" s="36"/>
      <c r="X2786" s="36"/>
    </row>
    <row r="2787" spans="1:24" x14ac:dyDescent="0.2">
      <c r="A2787" s="36"/>
      <c r="B2787" s="36"/>
      <c r="C2787" s="36"/>
      <c r="D2787" s="36"/>
      <c r="E2787" s="36"/>
      <c r="F2787" s="36"/>
      <c r="G2787" s="36"/>
      <c r="H2787" s="36"/>
      <c r="I2787" s="36"/>
      <c r="J2787" s="36"/>
      <c r="K2787" s="36"/>
      <c r="L2787" s="36"/>
      <c r="M2787" s="36"/>
      <c r="N2787" s="36"/>
      <c r="O2787" s="36"/>
      <c r="P2787" s="36"/>
      <c r="Q2787" s="36"/>
      <c r="R2787" s="36"/>
      <c r="S2787" s="36"/>
      <c r="T2787" s="36"/>
      <c r="U2787" s="36"/>
      <c r="V2787" s="36"/>
      <c r="W2787" s="36"/>
      <c r="X2787" s="36"/>
    </row>
    <row r="2788" spans="1:24" x14ac:dyDescent="0.2">
      <c r="A2788" s="36"/>
      <c r="B2788" s="36"/>
      <c r="C2788" s="36"/>
      <c r="D2788" s="36"/>
      <c r="E2788" s="36"/>
      <c r="F2788" s="36"/>
      <c r="G2788" s="36"/>
      <c r="H2788" s="36"/>
      <c r="I2788" s="36"/>
      <c r="J2788" s="36"/>
      <c r="K2788" s="36"/>
      <c r="L2788" s="36"/>
      <c r="M2788" s="36"/>
      <c r="N2788" s="36"/>
      <c r="O2788" s="36"/>
      <c r="P2788" s="36"/>
      <c r="Q2788" s="36"/>
      <c r="R2788" s="36"/>
      <c r="S2788" s="36"/>
      <c r="T2788" s="36"/>
      <c r="U2788" s="36"/>
      <c r="V2788" s="36"/>
      <c r="W2788" s="36"/>
      <c r="X2788" s="36"/>
    </row>
    <row r="2789" spans="1:24" x14ac:dyDescent="0.2">
      <c r="A2789" s="36"/>
      <c r="B2789" s="36"/>
      <c r="C2789" s="36"/>
      <c r="D2789" s="36"/>
      <c r="E2789" s="36"/>
      <c r="F2789" s="36"/>
      <c r="G2789" s="36"/>
      <c r="H2789" s="36"/>
      <c r="I2789" s="36"/>
      <c r="J2789" s="36"/>
      <c r="K2789" s="36"/>
      <c r="L2789" s="36"/>
      <c r="M2789" s="36"/>
      <c r="N2789" s="36"/>
      <c r="O2789" s="36"/>
      <c r="P2789" s="36"/>
      <c r="Q2789" s="36"/>
      <c r="R2789" s="36"/>
      <c r="S2789" s="36"/>
      <c r="T2789" s="36"/>
      <c r="U2789" s="36"/>
      <c r="V2789" s="36"/>
      <c r="W2789" s="36"/>
      <c r="X2789" s="36"/>
    </row>
    <row r="2790" spans="1:24" x14ac:dyDescent="0.2">
      <c r="A2790" s="36"/>
      <c r="B2790" s="36"/>
      <c r="C2790" s="36"/>
      <c r="D2790" s="36"/>
      <c r="E2790" s="36"/>
      <c r="F2790" s="36"/>
      <c r="G2790" s="36"/>
      <c r="H2790" s="36"/>
      <c r="I2790" s="36"/>
      <c r="J2790" s="36"/>
      <c r="K2790" s="36"/>
      <c r="L2790" s="36"/>
      <c r="M2790" s="36"/>
      <c r="N2790" s="36"/>
      <c r="O2790" s="36"/>
      <c r="P2790" s="36"/>
      <c r="Q2790" s="36"/>
      <c r="R2790" s="36"/>
      <c r="S2790" s="36"/>
      <c r="T2790" s="36"/>
      <c r="U2790" s="36"/>
      <c r="V2790" s="36"/>
      <c r="W2790" s="36"/>
      <c r="X2790" s="36"/>
    </row>
    <row r="2791" spans="1:24" x14ac:dyDescent="0.2">
      <c r="A2791" s="36"/>
      <c r="B2791" s="36"/>
      <c r="C2791" s="36"/>
      <c r="D2791" s="36"/>
      <c r="E2791" s="36"/>
      <c r="F2791" s="36"/>
      <c r="G2791" s="36"/>
      <c r="H2791" s="36"/>
      <c r="I2791" s="36"/>
      <c r="J2791" s="36"/>
      <c r="K2791" s="36"/>
      <c r="L2791" s="36"/>
      <c r="M2791" s="36"/>
      <c r="N2791" s="36"/>
      <c r="O2791" s="36"/>
      <c r="P2791" s="36"/>
      <c r="Q2791" s="36"/>
      <c r="R2791" s="36"/>
      <c r="S2791" s="36"/>
      <c r="T2791" s="36"/>
      <c r="U2791" s="36"/>
      <c r="V2791" s="36"/>
      <c r="W2791" s="36"/>
      <c r="X2791" s="36"/>
    </row>
    <row r="2792" spans="1:24" x14ac:dyDescent="0.2">
      <c r="A2792" s="36"/>
      <c r="B2792" s="36"/>
      <c r="C2792" s="36"/>
      <c r="D2792" s="36"/>
      <c r="E2792" s="36"/>
      <c r="F2792" s="36"/>
      <c r="G2792" s="36"/>
      <c r="H2792" s="36"/>
      <c r="I2792" s="36"/>
      <c r="J2792" s="36"/>
      <c r="K2792" s="36"/>
      <c r="L2792" s="36"/>
      <c r="M2792" s="36"/>
      <c r="N2792" s="36"/>
      <c r="O2792" s="36"/>
      <c r="P2792" s="36"/>
      <c r="Q2792" s="36"/>
      <c r="R2792" s="36"/>
      <c r="S2792" s="36"/>
      <c r="T2792" s="36"/>
      <c r="U2792" s="36"/>
      <c r="V2792" s="36"/>
      <c r="W2792" s="36"/>
      <c r="X2792" s="36"/>
    </row>
    <row r="2793" spans="1:24" x14ac:dyDescent="0.2">
      <c r="A2793" s="36"/>
      <c r="B2793" s="36"/>
      <c r="C2793" s="36"/>
      <c r="D2793" s="36"/>
      <c r="E2793" s="36"/>
      <c r="F2793" s="36"/>
      <c r="G2793" s="36"/>
      <c r="H2793" s="36"/>
      <c r="I2793" s="36"/>
      <c r="J2793" s="36"/>
      <c r="K2793" s="36"/>
      <c r="L2793" s="36"/>
      <c r="M2793" s="36"/>
      <c r="N2793" s="36"/>
      <c r="O2793" s="36"/>
      <c r="P2793" s="36"/>
      <c r="Q2793" s="36"/>
      <c r="R2793" s="36"/>
      <c r="S2793" s="36"/>
      <c r="T2793" s="36"/>
      <c r="U2793" s="36"/>
      <c r="V2793" s="36"/>
      <c r="W2793" s="36"/>
      <c r="X2793" s="36"/>
    </row>
    <row r="2794" spans="1:24" x14ac:dyDescent="0.2">
      <c r="A2794" s="36"/>
      <c r="B2794" s="36"/>
      <c r="C2794" s="36"/>
      <c r="D2794" s="36"/>
      <c r="E2794" s="36"/>
      <c r="F2794" s="36"/>
      <c r="G2794" s="36"/>
      <c r="H2794" s="36"/>
      <c r="I2794" s="36"/>
      <c r="J2794" s="36"/>
      <c r="K2794" s="36"/>
      <c r="L2794" s="36"/>
      <c r="M2794" s="36"/>
      <c r="N2794" s="36"/>
      <c r="O2794" s="36"/>
      <c r="P2794" s="36"/>
      <c r="Q2794" s="36"/>
      <c r="R2794" s="36"/>
      <c r="S2794" s="36"/>
      <c r="T2794" s="36"/>
      <c r="U2794" s="36"/>
      <c r="V2794" s="36"/>
      <c r="W2794" s="36"/>
      <c r="X2794" s="36"/>
    </row>
    <row r="2795" spans="1:24" x14ac:dyDescent="0.2">
      <c r="A2795" s="36"/>
      <c r="B2795" s="36"/>
      <c r="C2795" s="36"/>
      <c r="D2795" s="36"/>
      <c r="E2795" s="36"/>
      <c r="F2795" s="36"/>
      <c r="G2795" s="36"/>
      <c r="H2795" s="36"/>
      <c r="I2795" s="36"/>
      <c r="J2795" s="36"/>
      <c r="K2795" s="36"/>
      <c r="L2795" s="36"/>
      <c r="M2795" s="36"/>
      <c r="N2795" s="36"/>
      <c r="O2795" s="36"/>
      <c r="P2795" s="36"/>
      <c r="Q2795" s="36"/>
      <c r="R2795" s="36"/>
      <c r="S2795" s="36"/>
      <c r="T2795" s="36"/>
      <c r="U2795" s="36"/>
      <c r="V2795" s="36"/>
      <c r="W2795" s="36"/>
      <c r="X2795" s="36"/>
    </row>
    <row r="2796" spans="1:24" x14ac:dyDescent="0.2">
      <c r="A2796" s="36"/>
      <c r="B2796" s="36"/>
      <c r="C2796" s="36"/>
      <c r="D2796" s="36"/>
      <c r="E2796" s="36"/>
      <c r="F2796" s="36"/>
      <c r="G2796" s="36"/>
      <c r="H2796" s="36"/>
      <c r="I2796" s="36"/>
      <c r="J2796" s="36"/>
      <c r="K2796" s="36"/>
      <c r="L2796" s="36"/>
      <c r="M2796" s="36"/>
      <c r="N2796" s="36"/>
      <c r="O2796" s="36"/>
      <c r="P2796" s="36"/>
      <c r="Q2796" s="36"/>
      <c r="R2796" s="36"/>
      <c r="S2796" s="36"/>
      <c r="T2796" s="36"/>
      <c r="U2796" s="36"/>
      <c r="V2796" s="36"/>
      <c r="W2796" s="36"/>
      <c r="X2796" s="36"/>
    </row>
    <row r="2797" spans="1:24" x14ac:dyDescent="0.2">
      <c r="A2797" s="36"/>
      <c r="B2797" s="36"/>
      <c r="C2797" s="36"/>
      <c r="D2797" s="36"/>
      <c r="E2797" s="36"/>
      <c r="F2797" s="36"/>
      <c r="G2797" s="36"/>
      <c r="H2797" s="36"/>
      <c r="I2797" s="36"/>
      <c r="J2797" s="36"/>
      <c r="K2797" s="36"/>
      <c r="L2797" s="36"/>
      <c r="M2797" s="36"/>
      <c r="N2797" s="36"/>
      <c r="O2797" s="36"/>
      <c r="P2797" s="36"/>
      <c r="Q2797" s="36"/>
      <c r="R2797" s="36"/>
      <c r="S2797" s="36"/>
      <c r="T2797" s="36"/>
      <c r="U2797" s="36"/>
      <c r="V2797" s="36"/>
      <c r="W2797" s="36"/>
      <c r="X2797" s="36"/>
    </row>
    <row r="2798" spans="1:24" x14ac:dyDescent="0.2">
      <c r="A2798" s="36"/>
      <c r="B2798" s="36"/>
      <c r="C2798" s="36"/>
      <c r="D2798" s="36"/>
      <c r="E2798" s="36"/>
      <c r="F2798" s="36"/>
      <c r="G2798" s="36"/>
      <c r="H2798" s="36"/>
      <c r="I2798" s="36"/>
      <c r="J2798" s="36"/>
      <c r="K2798" s="36"/>
      <c r="L2798" s="36"/>
      <c r="M2798" s="36"/>
      <c r="N2798" s="36"/>
      <c r="O2798" s="36"/>
      <c r="P2798" s="36"/>
      <c r="Q2798" s="36"/>
      <c r="R2798" s="36"/>
      <c r="S2798" s="36"/>
      <c r="T2798" s="36"/>
      <c r="U2798" s="36"/>
      <c r="V2798" s="36"/>
      <c r="W2798" s="36"/>
      <c r="X2798" s="36"/>
    </row>
    <row r="2799" spans="1:24" x14ac:dyDescent="0.2">
      <c r="A2799" s="36"/>
      <c r="B2799" s="36"/>
      <c r="C2799" s="36"/>
      <c r="D2799" s="36"/>
      <c r="E2799" s="36"/>
      <c r="F2799" s="36"/>
      <c r="G2799" s="36"/>
      <c r="H2799" s="36"/>
      <c r="I2799" s="36"/>
      <c r="J2799" s="36"/>
      <c r="K2799" s="36"/>
      <c r="L2799" s="36"/>
      <c r="M2799" s="36"/>
      <c r="N2799" s="36"/>
      <c r="O2799" s="36"/>
      <c r="P2799" s="36"/>
      <c r="Q2799" s="36"/>
      <c r="R2799" s="36"/>
      <c r="S2799" s="36"/>
      <c r="T2799" s="36"/>
      <c r="U2799" s="36"/>
      <c r="V2799" s="36"/>
      <c r="W2799" s="36"/>
      <c r="X2799" s="36"/>
    </row>
    <row r="2800" spans="1:24" x14ac:dyDescent="0.2">
      <c r="A2800" s="36"/>
      <c r="B2800" s="36"/>
      <c r="C2800" s="36"/>
      <c r="D2800" s="36"/>
      <c r="E2800" s="36"/>
      <c r="F2800" s="36"/>
      <c r="G2800" s="36"/>
      <c r="H2800" s="36"/>
      <c r="I2800" s="36"/>
      <c r="J2800" s="36"/>
      <c r="K2800" s="36"/>
      <c r="L2800" s="36"/>
      <c r="M2800" s="36"/>
      <c r="N2800" s="36"/>
      <c r="O2800" s="36"/>
      <c r="P2800" s="36"/>
      <c r="Q2800" s="36"/>
      <c r="R2800" s="36"/>
      <c r="S2800" s="36"/>
      <c r="T2800" s="36"/>
      <c r="U2800" s="36"/>
      <c r="V2800" s="36"/>
      <c r="W2800" s="36"/>
      <c r="X2800" s="36"/>
    </row>
    <row r="2801" spans="1:24" x14ac:dyDescent="0.2">
      <c r="A2801" s="36"/>
      <c r="B2801" s="36"/>
      <c r="C2801" s="36"/>
      <c r="D2801" s="36"/>
      <c r="E2801" s="36"/>
      <c r="F2801" s="36"/>
      <c r="G2801" s="36"/>
      <c r="H2801" s="36"/>
      <c r="I2801" s="36"/>
      <c r="J2801" s="36"/>
      <c r="K2801" s="36"/>
      <c r="L2801" s="36"/>
      <c r="M2801" s="36"/>
      <c r="N2801" s="36"/>
      <c r="O2801" s="36"/>
      <c r="P2801" s="36"/>
      <c r="Q2801" s="36"/>
      <c r="R2801" s="36"/>
      <c r="S2801" s="36"/>
      <c r="T2801" s="36"/>
      <c r="U2801" s="36"/>
      <c r="V2801" s="36"/>
      <c r="W2801" s="36"/>
      <c r="X2801" s="36"/>
    </row>
    <row r="2802" spans="1:24" x14ac:dyDescent="0.2">
      <c r="A2802" s="36"/>
      <c r="B2802" s="36"/>
      <c r="C2802" s="36"/>
      <c r="D2802" s="36"/>
      <c r="E2802" s="36"/>
      <c r="F2802" s="36"/>
      <c r="G2802" s="36"/>
      <c r="H2802" s="36"/>
      <c r="I2802" s="36"/>
      <c r="J2802" s="36"/>
      <c r="K2802" s="36"/>
      <c r="L2802" s="36"/>
      <c r="M2802" s="36"/>
      <c r="N2802" s="36"/>
      <c r="O2802" s="36"/>
      <c r="P2802" s="36"/>
      <c r="Q2802" s="36"/>
      <c r="R2802" s="36"/>
      <c r="S2802" s="36"/>
      <c r="T2802" s="36"/>
      <c r="U2802" s="36"/>
      <c r="V2802" s="36"/>
      <c r="W2802" s="36"/>
      <c r="X2802" s="36"/>
    </row>
    <row r="2803" spans="1:24" x14ac:dyDescent="0.2">
      <c r="A2803" s="36"/>
      <c r="B2803" s="36"/>
      <c r="C2803" s="36"/>
      <c r="D2803" s="36"/>
      <c r="E2803" s="36"/>
      <c r="F2803" s="36"/>
      <c r="G2803" s="36"/>
      <c r="H2803" s="36"/>
      <c r="I2803" s="36"/>
      <c r="J2803" s="36"/>
      <c r="K2803" s="36"/>
      <c r="L2803" s="36"/>
      <c r="M2803" s="36"/>
      <c r="N2803" s="36"/>
      <c r="O2803" s="36"/>
      <c r="P2803" s="36"/>
      <c r="Q2803" s="36"/>
      <c r="R2803" s="36"/>
      <c r="S2803" s="36"/>
      <c r="T2803" s="36"/>
      <c r="U2803" s="36"/>
      <c r="V2803" s="36"/>
      <c r="W2803" s="36"/>
      <c r="X2803" s="36"/>
    </row>
    <row r="2804" spans="1:24" x14ac:dyDescent="0.2">
      <c r="A2804" s="36"/>
      <c r="B2804" s="36"/>
      <c r="C2804" s="36"/>
      <c r="D2804" s="36"/>
      <c r="E2804" s="36"/>
      <c r="F2804" s="36"/>
      <c r="G2804" s="36"/>
      <c r="H2804" s="36"/>
      <c r="I2804" s="36"/>
      <c r="J2804" s="36"/>
      <c r="K2804" s="36"/>
      <c r="L2804" s="36"/>
      <c r="M2804" s="36"/>
      <c r="N2804" s="36"/>
      <c r="O2804" s="36"/>
      <c r="P2804" s="36"/>
      <c r="Q2804" s="36"/>
      <c r="R2804" s="36"/>
      <c r="S2804" s="36"/>
      <c r="T2804" s="36"/>
      <c r="U2804" s="36"/>
      <c r="V2804" s="36"/>
      <c r="W2804" s="36"/>
      <c r="X2804" s="36"/>
    </row>
    <row r="2805" spans="1:24" x14ac:dyDescent="0.2">
      <c r="A2805" s="36"/>
      <c r="B2805" s="36"/>
      <c r="C2805" s="36"/>
      <c r="D2805" s="36"/>
      <c r="E2805" s="36"/>
      <c r="F2805" s="36"/>
      <c r="G2805" s="36"/>
      <c r="H2805" s="36"/>
      <c r="I2805" s="36"/>
      <c r="J2805" s="36"/>
      <c r="K2805" s="36"/>
      <c r="L2805" s="36"/>
      <c r="M2805" s="36"/>
      <c r="N2805" s="36"/>
      <c r="O2805" s="36"/>
      <c r="P2805" s="36"/>
      <c r="Q2805" s="36"/>
      <c r="R2805" s="36"/>
      <c r="S2805" s="36"/>
      <c r="T2805" s="36"/>
      <c r="U2805" s="36"/>
      <c r="V2805" s="36"/>
      <c r="W2805" s="36"/>
      <c r="X2805" s="36"/>
    </row>
    <row r="2806" spans="1:24" x14ac:dyDescent="0.2">
      <c r="A2806" s="36"/>
      <c r="B2806" s="36"/>
      <c r="C2806" s="36"/>
      <c r="D2806" s="36"/>
      <c r="E2806" s="36"/>
      <c r="F2806" s="36"/>
      <c r="G2806" s="36"/>
      <c r="H2806" s="36"/>
      <c r="I2806" s="36"/>
      <c r="J2806" s="36"/>
      <c r="K2806" s="36"/>
      <c r="L2806" s="36"/>
      <c r="M2806" s="36"/>
      <c r="N2806" s="36"/>
      <c r="O2806" s="36"/>
      <c r="P2806" s="36"/>
      <c r="Q2806" s="36"/>
      <c r="R2806" s="36"/>
      <c r="S2806" s="36"/>
      <c r="T2806" s="36"/>
      <c r="U2806" s="36"/>
      <c r="V2806" s="36"/>
      <c r="W2806" s="36"/>
      <c r="X2806" s="36"/>
    </row>
    <row r="2807" spans="1:24" x14ac:dyDescent="0.2">
      <c r="A2807" s="36"/>
      <c r="B2807" s="36"/>
      <c r="C2807" s="36"/>
      <c r="D2807" s="36"/>
      <c r="E2807" s="36"/>
      <c r="F2807" s="36"/>
      <c r="G2807" s="36"/>
      <c r="H2807" s="36"/>
      <c r="I2807" s="36"/>
      <c r="J2807" s="36"/>
      <c r="K2807" s="36"/>
      <c r="L2807" s="36"/>
      <c r="M2807" s="36"/>
      <c r="N2807" s="36"/>
      <c r="O2807" s="36"/>
      <c r="P2807" s="36"/>
      <c r="Q2807" s="36"/>
      <c r="R2807" s="36"/>
      <c r="S2807" s="36"/>
      <c r="T2807" s="36"/>
      <c r="U2807" s="36"/>
      <c r="V2807" s="36"/>
      <c r="W2807" s="36"/>
      <c r="X2807" s="36"/>
    </row>
    <row r="2808" spans="1:24" x14ac:dyDescent="0.2">
      <c r="A2808" s="36"/>
      <c r="B2808" s="36"/>
      <c r="C2808" s="36"/>
      <c r="D2808" s="36"/>
      <c r="E2808" s="36"/>
      <c r="F2808" s="36"/>
      <c r="G2808" s="36"/>
      <c r="H2808" s="36"/>
      <c r="I2808" s="36"/>
      <c r="J2808" s="36"/>
      <c r="K2808" s="36"/>
      <c r="L2808" s="36"/>
      <c r="M2808" s="36"/>
      <c r="N2808" s="36"/>
      <c r="O2808" s="36"/>
      <c r="P2808" s="36"/>
      <c r="Q2808" s="36"/>
      <c r="R2808" s="36"/>
      <c r="S2808" s="36"/>
      <c r="T2808" s="36"/>
      <c r="U2808" s="36"/>
      <c r="V2808" s="36"/>
      <c r="W2808" s="36"/>
      <c r="X2808" s="36"/>
    </row>
    <row r="2809" spans="1:24" x14ac:dyDescent="0.2">
      <c r="A2809" s="36"/>
      <c r="B2809" s="36"/>
      <c r="C2809" s="36"/>
      <c r="D2809" s="36"/>
      <c r="E2809" s="36"/>
      <c r="F2809" s="36"/>
      <c r="G2809" s="36"/>
      <c r="H2809" s="36"/>
      <c r="I2809" s="36"/>
      <c r="J2809" s="36"/>
      <c r="K2809" s="36"/>
      <c r="L2809" s="36"/>
      <c r="M2809" s="36"/>
      <c r="N2809" s="36"/>
      <c r="O2809" s="36"/>
      <c r="P2809" s="36"/>
      <c r="Q2809" s="36"/>
      <c r="R2809" s="36"/>
      <c r="S2809" s="36"/>
      <c r="T2809" s="36"/>
      <c r="U2809" s="36"/>
      <c r="V2809" s="36"/>
      <c r="W2809" s="36"/>
      <c r="X2809" s="36"/>
    </row>
    <row r="2810" spans="1:24" x14ac:dyDescent="0.2">
      <c r="A2810" s="36"/>
      <c r="B2810" s="36"/>
      <c r="C2810" s="36"/>
      <c r="D2810" s="36"/>
      <c r="E2810" s="36"/>
      <c r="F2810" s="36"/>
      <c r="G2810" s="36"/>
      <c r="H2810" s="36"/>
      <c r="I2810" s="36"/>
      <c r="J2810" s="36"/>
      <c r="K2810" s="36"/>
      <c r="L2810" s="36"/>
      <c r="M2810" s="36"/>
      <c r="N2810" s="36"/>
      <c r="O2810" s="36"/>
      <c r="P2810" s="36"/>
      <c r="Q2810" s="36"/>
      <c r="R2810" s="36"/>
      <c r="S2810" s="36"/>
      <c r="T2810" s="36"/>
      <c r="U2810" s="36"/>
      <c r="V2810" s="36"/>
      <c r="W2810" s="36"/>
      <c r="X2810" s="36"/>
    </row>
    <row r="2811" spans="1:24" x14ac:dyDescent="0.2">
      <c r="A2811" s="36"/>
      <c r="B2811" s="36"/>
      <c r="C2811" s="36"/>
      <c r="D2811" s="36"/>
      <c r="E2811" s="36"/>
      <c r="F2811" s="36"/>
      <c r="G2811" s="36"/>
      <c r="H2811" s="36"/>
      <c r="I2811" s="36"/>
      <c r="J2811" s="36"/>
      <c r="K2811" s="36"/>
      <c r="L2811" s="36"/>
      <c r="M2811" s="36"/>
      <c r="N2811" s="36"/>
      <c r="O2811" s="36"/>
      <c r="P2811" s="36"/>
      <c r="Q2811" s="36"/>
      <c r="R2811" s="36"/>
      <c r="S2811" s="36"/>
      <c r="T2811" s="36"/>
      <c r="U2811" s="36"/>
      <c r="V2811" s="36"/>
      <c r="W2811" s="36"/>
      <c r="X2811" s="36"/>
    </row>
    <row r="2812" spans="1:24" x14ac:dyDescent="0.2">
      <c r="A2812" s="36"/>
      <c r="B2812" s="36"/>
      <c r="C2812" s="36"/>
      <c r="D2812" s="36"/>
      <c r="E2812" s="36"/>
      <c r="F2812" s="36"/>
      <c r="G2812" s="36"/>
      <c r="H2812" s="36"/>
      <c r="I2812" s="36"/>
      <c r="J2812" s="36"/>
      <c r="K2812" s="36"/>
      <c r="L2812" s="36"/>
      <c r="M2812" s="36"/>
      <c r="N2812" s="36"/>
      <c r="O2812" s="36"/>
      <c r="P2812" s="36"/>
      <c r="Q2812" s="36"/>
      <c r="R2812" s="36"/>
      <c r="S2812" s="36"/>
      <c r="T2812" s="36"/>
      <c r="U2812" s="36"/>
      <c r="V2812" s="36"/>
      <c r="W2812" s="36"/>
      <c r="X2812" s="36"/>
    </row>
    <row r="2813" spans="1:24" x14ac:dyDescent="0.2">
      <c r="A2813" s="36"/>
      <c r="B2813" s="36"/>
      <c r="C2813" s="36"/>
      <c r="D2813" s="36"/>
      <c r="E2813" s="36"/>
      <c r="F2813" s="36"/>
      <c r="G2813" s="36"/>
      <c r="H2813" s="36"/>
      <c r="I2813" s="36"/>
      <c r="J2813" s="36"/>
      <c r="K2813" s="36"/>
      <c r="L2813" s="36"/>
      <c r="M2813" s="36"/>
      <c r="N2813" s="36"/>
      <c r="O2813" s="36"/>
      <c r="P2813" s="36"/>
      <c r="Q2813" s="36"/>
      <c r="R2813" s="36"/>
      <c r="S2813" s="36"/>
      <c r="T2813" s="36"/>
      <c r="U2813" s="36"/>
      <c r="V2813" s="36"/>
      <c r="W2813" s="36"/>
      <c r="X2813" s="36"/>
    </row>
    <row r="2814" spans="1:24" x14ac:dyDescent="0.2">
      <c r="A2814" s="36"/>
      <c r="B2814" s="36"/>
      <c r="C2814" s="36"/>
      <c r="D2814" s="36"/>
      <c r="E2814" s="36"/>
      <c r="F2814" s="36"/>
      <c r="G2814" s="36"/>
      <c r="H2814" s="36"/>
      <c r="I2814" s="36"/>
      <c r="J2814" s="36"/>
      <c r="K2814" s="36"/>
      <c r="L2814" s="36"/>
      <c r="M2814" s="36"/>
      <c r="N2814" s="36"/>
      <c r="O2814" s="36"/>
      <c r="P2814" s="36"/>
      <c r="Q2814" s="36"/>
      <c r="R2814" s="36"/>
      <c r="S2814" s="36"/>
      <c r="T2814" s="36"/>
      <c r="U2814" s="36"/>
      <c r="V2814" s="36"/>
      <c r="W2814" s="36"/>
      <c r="X2814" s="36"/>
    </row>
    <row r="2815" spans="1:24" x14ac:dyDescent="0.2">
      <c r="A2815" s="36"/>
      <c r="B2815" s="36"/>
      <c r="C2815" s="36"/>
      <c r="D2815" s="36"/>
      <c r="E2815" s="36"/>
      <c r="F2815" s="36"/>
      <c r="G2815" s="36"/>
      <c r="H2815" s="36"/>
      <c r="I2815" s="36"/>
      <c r="J2815" s="36"/>
      <c r="K2815" s="36"/>
      <c r="L2815" s="36"/>
      <c r="M2815" s="36"/>
      <c r="N2815" s="36"/>
      <c r="O2815" s="36"/>
      <c r="P2815" s="36"/>
      <c r="Q2815" s="36"/>
      <c r="R2815" s="36"/>
      <c r="S2815" s="36"/>
      <c r="T2815" s="36"/>
      <c r="U2815" s="36"/>
      <c r="V2815" s="36"/>
      <c r="W2815" s="36"/>
      <c r="X2815" s="36"/>
    </row>
    <row r="2816" spans="1:24" x14ac:dyDescent="0.2">
      <c r="A2816" s="36"/>
      <c r="B2816" s="36"/>
      <c r="C2816" s="36"/>
      <c r="D2816" s="36"/>
      <c r="E2816" s="36"/>
      <c r="F2816" s="36"/>
      <c r="G2816" s="36"/>
      <c r="H2816" s="36"/>
      <c r="I2816" s="36"/>
      <c r="J2816" s="36"/>
      <c r="K2816" s="36"/>
      <c r="L2816" s="36"/>
      <c r="M2816" s="36"/>
      <c r="N2816" s="36"/>
      <c r="O2816" s="36"/>
      <c r="P2816" s="36"/>
      <c r="Q2816" s="36"/>
      <c r="R2816" s="36"/>
      <c r="S2816" s="36"/>
      <c r="T2816" s="36"/>
      <c r="U2816" s="36"/>
      <c r="V2816" s="36"/>
      <c r="W2816" s="36"/>
      <c r="X2816" s="36"/>
    </row>
    <row r="2817" spans="1:24" x14ac:dyDescent="0.2">
      <c r="A2817" s="36"/>
      <c r="B2817" s="36"/>
      <c r="C2817" s="36"/>
      <c r="D2817" s="36"/>
      <c r="E2817" s="36"/>
      <c r="F2817" s="36"/>
      <c r="G2817" s="36"/>
      <c r="H2817" s="36"/>
      <c r="I2817" s="36"/>
      <c r="J2817" s="36"/>
      <c r="K2817" s="36"/>
      <c r="L2817" s="36"/>
      <c r="M2817" s="36"/>
      <c r="N2817" s="36"/>
      <c r="O2817" s="36"/>
      <c r="P2817" s="36"/>
      <c r="Q2817" s="36"/>
      <c r="R2817" s="36"/>
      <c r="S2817" s="36"/>
      <c r="T2817" s="36"/>
      <c r="U2817" s="36"/>
      <c r="V2817" s="36"/>
      <c r="W2817" s="36"/>
      <c r="X2817" s="36"/>
    </row>
    <row r="2818" spans="1:24" x14ac:dyDescent="0.2">
      <c r="A2818" s="36"/>
      <c r="B2818" s="36"/>
      <c r="C2818" s="36"/>
      <c r="D2818" s="36"/>
      <c r="E2818" s="36"/>
      <c r="F2818" s="36"/>
      <c r="G2818" s="36"/>
      <c r="H2818" s="36"/>
      <c r="I2818" s="36"/>
      <c r="J2818" s="36"/>
      <c r="K2818" s="36"/>
      <c r="L2818" s="36"/>
      <c r="M2818" s="36"/>
      <c r="N2818" s="36"/>
      <c r="O2818" s="36"/>
      <c r="P2818" s="36"/>
      <c r="Q2818" s="36"/>
      <c r="R2818" s="36"/>
      <c r="S2818" s="36"/>
      <c r="T2818" s="36"/>
      <c r="U2818" s="36"/>
      <c r="V2818" s="36"/>
      <c r="W2818" s="36"/>
      <c r="X2818" s="36"/>
    </row>
    <row r="2819" spans="1:24" x14ac:dyDescent="0.2">
      <c r="A2819" s="36"/>
      <c r="B2819" s="36"/>
      <c r="C2819" s="36"/>
      <c r="D2819" s="36"/>
      <c r="E2819" s="36"/>
      <c r="F2819" s="36"/>
      <c r="G2819" s="36"/>
      <c r="H2819" s="36"/>
      <c r="I2819" s="36"/>
      <c r="J2819" s="36"/>
      <c r="K2819" s="36"/>
      <c r="L2819" s="36"/>
      <c r="M2819" s="36"/>
      <c r="N2819" s="36"/>
      <c r="O2819" s="36"/>
      <c r="P2819" s="36"/>
      <c r="Q2819" s="36"/>
      <c r="R2819" s="36"/>
      <c r="S2819" s="36"/>
      <c r="T2819" s="36"/>
      <c r="U2819" s="36"/>
      <c r="V2819" s="36"/>
      <c r="W2819" s="36"/>
      <c r="X2819" s="36"/>
    </row>
    <row r="2820" spans="1:24" x14ac:dyDescent="0.2">
      <c r="A2820" s="36"/>
      <c r="B2820" s="36"/>
      <c r="C2820" s="36"/>
      <c r="D2820" s="36"/>
      <c r="E2820" s="36"/>
      <c r="F2820" s="36"/>
      <c r="G2820" s="36"/>
      <c r="H2820" s="36"/>
      <c r="I2820" s="36"/>
      <c r="J2820" s="36"/>
      <c r="K2820" s="36"/>
      <c r="L2820" s="36"/>
      <c r="M2820" s="36"/>
      <c r="N2820" s="36"/>
      <c r="O2820" s="36"/>
      <c r="P2820" s="36"/>
      <c r="Q2820" s="36"/>
      <c r="R2820" s="36"/>
      <c r="S2820" s="36"/>
      <c r="T2820" s="36"/>
      <c r="U2820" s="36"/>
      <c r="V2820" s="36"/>
      <c r="W2820" s="36"/>
      <c r="X2820" s="36"/>
    </row>
    <row r="2821" spans="1:24" x14ac:dyDescent="0.2">
      <c r="A2821" s="36"/>
      <c r="B2821" s="36"/>
      <c r="C2821" s="36"/>
      <c r="D2821" s="36"/>
      <c r="E2821" s="36"/>
      <c r="F2821" s="36"/>
      <c r="G2821" s="36"/>
      <c r="H2821" s="36"/>
      <c r="I2821" s="36"/>
      <c r="J2821" s="36"/>
      <c r="K2821" s="36"/>
      <c r="L2821" s="36"/>
      <c r="M2821" s="36"/>
      <c r="N2821" s="36"/>
      <c r="O2821" s="36"/>
      <c r="P2821" s="36"/>
      <c r="Q2821" s="36"/>
      <c r="R2821" s="36"/>
      <c r="S2821" s="36"/>
      <c r="T2821" s="36"/>
      <c r="U2821" s="36"/>
      <c r="V2821" s="36"/>
      <c r="W2821" s="36"/>
      <c r="X2821" s="36"/>
    </row>
    <row r="2822" spans="1:24" x14ac:dyDescent="0.2">
      <c r="A2822" s="36"/>
      <c r="B2822" s="36"/>
      <c r="C2822" s="36"/>
      <c r="D2822" s="36"/>
      <c r="E2822" s="36"/>
      <c r="F2822" s="36"/>
      <c r="G2822" s="36"/>
      <c r="H2822" s="36"/>
      <c r="I2822" s="36"/>
      <c r="J2822" s="36"/>
      <c r="K2822" s="36"/>
      <c r="L2822" s="36"/>
      <c r="M2822" s="36"/>
      <c r="N2822" s="36"/>
      <c r="O2822" s="36"/>
      <c r="P2822" s="36"/>
      <c r="Q2822" s="36"/>
      <c r="R2822" s="36"/>
      <c r="S2822" s="36"/>
      <c r="T2822" s="36"/>
      <c r="U2822" s="36"/>
      <c r="V2822" s="36"/>
      <c r="W2822" s="36"/>
      <c r="X2822" s="36"/>
    </row>
    <row r="2823" spans="1:24" x14ac:dyDescent="0.2">
      <c r="A2823" s="36"/>
      <c r="B2823" s="36"/>
      <c r="C2823" s="36"/>
      <c r="D2823" s="36"/>
      <c r="E2823" s="36"/>
      <c r="F2823" s="36"/>
      <c r="G2823" s="36"/>
      <c r="H2823" s="36"/>
      <c r="I2823" s="36"/>
      <c r="J2823" s="36"/>
      <c r="K2823" s="36"/>
      <c r="L2823" s="36"/>
      <c r="M2823" s="36"/>
      <c r="N2823" s="36"/>
      <c r="O2823" s="36"/>
      <c r="P2823" s="36"/>
      <c r="Q2823" s="36"/>
      <c r="R2823" s="36"/>
      <c r="S2823" s="36"/>
      <c r="T2823" s="36"/>
      <c r="U2823" s="36"/>
      <c r="V2823" s="36"/>
      <c r="W2823" s="36"/>
      <c r="X2823" s="36"/>
    </row>
    <row r="2824" spans="1:24" x14ac:dyDescent="0.2">
      <c r="A2824" s="36"/>
      <c r="B2824" s="36"/>
      <c r="C2824" s="36"/>
      <c r="D2824" s="36"/>
      <c r="E2824" s="36"/>
      <c r="F2824" s="36"/>
      <c r="G2824" s="36"/>
      <c r="H2824" s="36"/>
      <c r="I2824" s="36"/>
      <c r="J2824" s="36"/>
      <c r="K2824" s="36"/>
      <c r="L2824" s="36"/>
      <c r="M2824" s="36"/>
      <c r="N2824" s="36"/>
      <c r="O2824" s="36"/>
      <c r="P2824" s="36"/>
      <c r="Q2824" s="36"/>
      <c r="R2824" s="36"/>
      <c r="S2824" s="36"/>
      <c r="T2824" s="36"/>
      <c r="U2824" s="36"/>
      <c r="V2824" s="36"/>
      <c r="W2824" s="36"/>
      <c r="X2824" s="36"/>
    </row>
    <row r="2825" spans="1:24" x14ac:dyDescent="0.2">
      <c r="A2825" s="36"/>
      <c r="B2825" s="36"/>
      <c r="C2825" s="36"/>
      <c r="D2825" s="36"/>
      <c r="E2825" s="36"/>
      <c r="F2825" s="36"/>
      <c r="G2825" s="36"/>
      <c r="H2825" s="36"/>
      <c r="I2825" s="36"/>
      <c r="J2825" s="36"/>
      <c r="K2825" s="36"/>
      <c r="L2825" s="36"/>
      <c r="M2825" s="36"/>
      <c r="N2825" s="36"/>
      <c r="O2825" s="36"/>
      <c r="P2825" s="36"/>
      <c r="Q2825" s="36"/>
      <c r="R2825" s="36"/>
      <c r="S2825" s="36"/>
      <c r="T2825" s="36"/>
      <c r="U2825" s="36"/>
      <c r="V2825" s="36"/>
      <c r="W2825" s="36"/>
      <c r="X2825" s="36"/>
    </row>
    <row r="2826" spans="1:24" x14ac:dyDescent="0.2">
      <c r="A2826" s="36"/>
      <c r="B2826" s="36"/>
      <c r="C2826" s="36"/>
      <c r="D2826" s="36"/>
      <c r="E2826" s="36"/>
      <c r="F2826" s="36"/>
      <c r="G2826" s="36"/>
      <c r="H2826" s="36"/>
      <c r="I2826" s="36"/>
      <c r="J2826" s="36"/>
      <c r="K2826" s="36"/>
      <c r="L2826" s="36"/>
      <c r="M2826" s="36"/>
      <c r="N2826" s="36"/>
      <c r="O2826" s="36"/>
      <c r="P2826" s="36"/>
      <c r="Q2826" s="36"/>
      <c r="R2826" s="36"/>
      <c r="S2826" s="36"/>
      <c r="T2826" s="36"/>
      <c r="U2826" s="36"/>
      <c r="V2826" s="36"/>
      <c r="W2826" s="36"/>
      <c r="X2826" s="36"/>
    </row>
    <row r="2827" spans="1:24" x14ac:dyDescent="0.2">
      <c r="A2827" s="36"/>
      <c r="B2827" s="36"/>
      <c r="C2827" s="36"/>
      <c r="D2827" s="36"/>
      <c r="E2827" s="36"/>
      <c r="F2827" s="36"/>
      <c r="G2827" s="36"/>
      <c r="H2827" s="36"/>
      <c r="I2827" s="36"/>
      <c r="J2827" s="36"/>
      <c r="K2827" s="36"/>
      <c r="L2827" s="36"/>
      <c r="M2827" s="36"/>
      <c r="N2827" s="36"/>
      <c r="O2827" s="36"/>
      <c r="P2827" s="36"/>
      <c r="Q2827" s="36"/>
      <c r="R2827" s="36"/>
      <c r="S2827" s="36"/>
      <c r="T2827" s="36"/>
      <c r="U2827" s="36"/>
      <c r="V2827" s="36"/>
      <c r="W2827" s="36"/>
      <c r="X2827" s="36"/>
    </row>
    <row r="2828" spans="1:24" x14ac:dyDescent="0.2">
      <c r="A2828" s="36"/>
      <c r="B2828" s="36"/>
      <c r="C2828" s="36"/>
      <c r="D2828" s="36"/>
      <c r="E2828" s="36"/>
      <c r="F2828" s="36"/>
      <c r="G2828" s="36"/>
      <c r="H2828" s="36"/>
      <c r="I2828" s="36"/>
      <c r="J2828" s="36"/>
      <c r="K2828" s="36"/>
      <c r="L2828" s="36"/>
      <c r="M2828" s="36"/>
      <c r="N2828" s="36"/>
      <c r="O2828" s="36"/>
      <c r="P2828" s="36"/>
      <c r="Q2828" s="36"/>
      <c r="R2828" s="36"/>
      <c r="S2828" s="36"/>
      <c r="T2828" s="36"/>
      <c r="U2828" s="36"/>
      <c r="V2828" s="36"/>
      <c r="W2828" s="36"/>
      <c r="X2828" s="36"/>
    </row>
    <row r="2829" spans="1:24" x14ac:dyDescent="0.2">
      <c r="A2829" s="36"/>
      <c r="B2829" s="36"/>
      <c r="C2829" s="36"/>
      <c r="D2829" s="36"/>
      <c r="E2829" s="36"/>
      <c r="F2829" s="36"/>
      <c r="G2829" s="36"/>
      <c r="H2829" s="36"/>
      <c r="I2829" s="36"/>
      <c r="J2829" s="36"/>
      <c r="K2829" s="36"/>
      <c r="L2829" s="36"/>
      <c r="M2829" s="36"/>
      <c r="N2829" s="36"/>
      <c r="O2829" s="36"/>
      <c r="P2829" s="36"/>
      <c r="Q2829" s="36"/>
      <c r="R2829" s="36"/>
      <c r="S2829" s="36"/>
      <c r="T2829" s="36"/>
      <c r="U2829" s="36"/>
      <c r="V2829" s="36"/>
      <c r="W2829" s="36"/>
      <c r="X2829" s="36"/>
    </row>
    <row r="2830" spans="1:24" x14ac:dyDescent="0.2">
      <c r="A2830" s="36"/>
      <c r="B2830" s="36"/>
      <c r="C2830" s="36"/>
      <c r="D2830" s="36"/>
      <c r="E2830" s="36"/>
      <c r="F2830" s="36"/>
      <c r="G2830" s="36"/>
      <c r="H2830" s="36"/>
      <c r="I2830" s="36"/>
      <c r="J2830" s="36"/>
      <c r="K2830" s="36"/>
      <c r="L2830" s="36"/>
      <c r="M2830" s="36"/>
      <c r="N2830" s="36"/>
      <c r="O2830" s="36"/>
      <c r="P2830" s="36"/>
      <c r="Q2830" s="36"/>
      <c r="R2830" s="36"/>
      <c r="S2830" s="36"/>
      <c r="T2830" s="36"/>
      <c r="U2830" s="36"/>
      <c r="V2830" s="36"/>
      <c r="W2830" s="36"/>
      <c r="X2830" s="36"/>
    </row>
    <row r="2831" spans="1:24" x14ac:dyDescent="0.2">
      <c r="A2831" s="36"/>
      <c r="B2831" s="36"/>
      <c r="C2831" s="36"/>
      <c r="D2831" s="36"/>
      <c r="E2831" s="36"/>
      <c r="F2831" s="36"/>
      <c r="G2831" s="36"/>
      <c r="H2831" s="36"/>
      <c r="I2831" s="36"/>
      <c r="J2831" s="36"/>
      <c r="K2831" s="36"/>
      <c r="L2831" s="36"/>
      <c r="M2831" s="36"/>
      <c r="N2831" s="36"/>
      <c r="O2831" s="36"/>
      <c r="P2831" s="36"/>
      <c r="Q2831" s="36"/>
      <c r="R2831" s="36"/>
      <c r="S2831" s="36"/>
      <c r="T2831" s="36"/>
      <c r="U2831" s="36"/>
      <c r="V2831" s="36"/>
      <c r="W2831" s="36"/>
      <c r="X2831" s="36"/>
    </row>
    <row r="2832" spans="1:24" x14ac:dyDescent="0.2">
      <c r="A2832" s="36"/>
      <c r="B2832" s="36"/>
      <c r="C2832" s="36"/>
      <c r="D2832" s="36"/>
      <c r="E2832" s="36"/>
      <c r="F2832" s="36"/>
      <c r="G2832" s="36"/>
      <c r="H2832" s="36"/>
      <c r="I2832" s="36"/>
      <c r="J2832" s="36"/>
      <c r="K2832" s="36"/>
      <c r="L2832" s="36"/>
      <c r="M2832" s="36"/>
      <c r="N2832" s="36"/>
      <c r="O2832" s="36"/>
      <c r="P2832" s="36"/>
      <c r="Q2832" s="36"/>
      <c r="R2832" s="36"/>
      <c r="S2832" s="36"/>
      <c r="T2832" s="36"/>
      <c r="U2832" s="36"/>
      <c r="V2832" s="36"/>
      <c r="W2832" s="36"/>
      <c r="X2832" s="36"/>
    </row>
    <row r="2833" spans="1:24" x14ac:dyDescent="0.2">
      <c r="A2833" s="36"/>
      <c r="B2833" s="36"/>
      <c r="C2833" s="36"/>
      <c r="D2833" s="36"/>
      <c r="E2833" s="36"/>
      <c r="F2833" s="36"/>
      <c r="G2833" s="36"/>
      <c r="H2833" s="36"/>
      <c r="I2833" s="36"/>
      <c r="J2833" s="36"/>
      <c r="K2833" s="36"/>
      <c r="L2833" s="36"/>
      <c r="M2833" s="36"/>
      <c r="N2833" s="36"/>
      <c r="O2833" s="36"/>
      <c r="P2833" s="36"/>
      <c r="Q2833" s="36"/>
      <c r="R2833" s="36"/>
      <c r="S2833" s="36"/>
      <c r="T2833" s="36"/>
      <c r="U2833" s="36"/>
      <c r="V2833" s="36"/>
      <c r="W2833" s="36"/>
      <c r="X2833" s="36"/>
    </row>
    <row r="2834" spans="1:24" x14ac:dyDescent="0.2">
      <c r="A2834" s="36"/>
      <c r="B2834" s="36"/>
      <c r="C2834" s="36"/>
      <c r="D2834" s="36"/>
      <c r="E2834" s="36"/>
      <c r="F2834" s="36"/>
      <c r="G2834" s="36"/>
      <c r="H2834" s="36"/>
      <c r="I2834" s="36"/>
      <c r="J2834" s="36"/>
      <c r="K2834" s="36"/>
      <c r="L2834" s="36"/>
      <c r="M2834" s="36"/>
      <c r="N2834" s="36"/>
      <c r="O2834" s="36"/>
      <c r="P2834" s="36"/>
      <c r="Q2834" s="36"/>
      <c r="R2834" s="36"/>
      <c r="S2834" s="36"/>
      <c r="T2834" s="36"/>
      <c r="U2834" s="36"/>
      <c r="V2834" s="36"/>
      <c r="W2834" s="36"/>
      <c r="X2834" s="36"/>
    </row>
    <row r="2835" spans="1:24" x14ac:dyDescent="0.2">
      <c r="A2835" s="36"/>
      <c r="B2835" s="36"/>
      <c r="C2835" s="36"/>
      <c r="D2835" s="36"/>
      <c r="E2835" s="36"/>
      <c r="F2835" s="36"/>
      <c r="G2835" s="36"/>
      <c r="H2835" s="36"/>
      <c r="I2835" s="36"/>
      <c r="J2835" s="36"/>
      <c r="K2835" s="36"/>
      <c r="L2835" s="36"/>
      <c r="M2835" s="36"/>
      <c r="N2835" s="36"/>
      <c r="O2835" s="36"/>
      <c r="P2835" s="36"/>
      <c r="Q2835" s="36"/>
      <c r="R2835" s="36"/>
      <c r="S2835" s="36"/>
      <c r="T2835" s="36"/>
      <c r="U2835" s="36"/>
      <c r="V2835" s="36"/>
      <c r="W2835" s="36"/>
      <c r="X2835" s="36"/>
    </row>
    <row r="2836" spans="1:24" x14ac:dyDescent="0.2">
      <c r="A2836" s="36"/>
      <c r="B2836" s="36"/>
      <c r="C2836" s="36"/>
      <c r="D2836" s="36"/>
      <c r="E2836" s="36"/>
      <c r="F2836" s="36"/>
      <c r="G2836" s="36"/>
      <c r="H2836" s="36"/>
      <c r="I2836" s="36"/>
      <c r="J2836" s="36"/>
      <c r="K2836" s="36"/>
      <c r="L2836" s="36"/>
      <c r="M2836" s="36"/>
      <c r="N2836" s="36"/>
      <c r="O2836" s="36"/>
      <c r="P2836" s="36"/>
      <c r="Q2836" s="36"/>
      <c r="R2836" s="36"/>
      <c r="S2836" s="36"/>
      <c r="T2836" s="36"/>
      <c r="U2836" s="36"/>
      <c r="V2836" s="36"/>
      <c r="W2836" s="36"/>
      <c r="X2836" s="36"/>
    </row>
    <row r="2837" spans="1:24" x14ac:dyDescent="0.2">
      <c r="A2837" s="36"/>
      <c r="B2837" s="36"/>
      <c r="C2837" s="36"/>
      <c r="D2837" s="36"/>
      <c r="E2837" s="36"/>
      <c r="F2837" s="36"/>
      <c r="G2837" s="36"/>
      <c r="H2837" s="36"/>
      <c r="I2837" s="36"/>
      <c r="J2837" s="36"/>
      <c r="K2837" s="36"/>
      <c r="L2837" s="36"/>
      <c r="M2837" s="36"/>
      <c r="N2837" s="36"/>
      <c r="O2837" s="36"/>
      <c r="P2837" s="36"/>
      <c r="Q2837" s="36"/>
      <c r="R2837" s="36"/>
      <c r="S2837" s="36"/>
      <c r="T2837" s="36"/>
      <c r="U2837" s="36"/>
      <c r="V2837" s="36"/>
      <c r="W2837" s="36"/>
      <c r="X2837" s="36"/>
    </row>
    <row r="2838" spans="1:24" x14ac:dyDescent="0.2">
      <c r="A2838" s="36"/>
      <c r="B2838" s="36"/>
      <c r="C2838" s="36"/>
      <c r="D2838" s="36"/>
      <c r="E2838" s="36"/>
      <c r="F2838" s="36"/>
      <c r="G2838" s="36"/>
      <c r="H2838" s="36"/>
      <c r="I2838" s="36"/>
      <c r="J2838" s="36"/>
      <c r="K2838" s="36"/>
      <c r="L2838" s="36"/>
      <c r="M2838" s="36"/>
      <c r="N2838" s="36"/>
      <c r="O2838" s="36"/>
      <c r="P2838" s="36"/>
      <c r="Q2838" s="36"/>
      <c r="R2838" s="36"/>
      <c r="S2838" s="36"/>
      <c r="T2838" s="36"/>
      <c r="U2838" s="36"/>
      <c r="V2838" s="36"/>
      <c r="W2838" s="36"/>
      <c r="X2838" s="36"/>
    </row>
    <row r="2839" spans="1:24" x14ac:dyDescent="0.2">
      <c r="A2839" s="36"/>
      <c r="B2839" s="36"/>
      <c r="C2839" s="36"/>
      <c r="D2839" s="36"/>
      <c r="E2839" s="36"/>
      <c r="F2839" s="36"/>
      <c r="G2839" s="36"/>
      <c r="H2839" s="36"/>
      <c r="I2839" s="36"/>
      <c r="J2839" s="36"/>
      <c r="K2839" s="36"/>
      <c r="L2839" s="36"/>
      <c r="M2839" s="36"/>
      <c r="N2839" s="36"/>
      <c r="O2839" s="36"/>
      <c r="P2839" s="36"/>
      <c r="Q2839" s="36"/>
      <c r="R2839" s="36"/>
      <c r="S2839" s="36"/>
      <c r="T2839" s="36"/>
      <c r="U2839" s="36"/>
      <c r="V2839" s="36"/>
      <c r="W2839" s="36"/>
      <c r="X2839" s="36"/>
    </row>
    <row r="2840" spans="1:24" x14ac:dyDescent="0.2">
      <c r="A2840" s="36"/>
      <c r="B2840" s="36"/>
      <c r="C2840" s="36"/>
      <c r="D2840" s="36"/>
      <c r="E2840" s="36"/>
      <c r="F2840" s="36"/>
      <c r="G2840" s="36"/>
      <c r="H2840" s="36"/>
      <c r="I2840" s="36"/>
      <c r="J2840" s="36"/>
      <c r="K2840" s="36"/>
      <c r="L2840" s="36"/>
      <c r="M2840" s="36"/>
      <c r="N2840" s="36"/>
      <c r="O2840" s="36"/>
      <c r="P2840" s="36"/>
      <c r="Q2840" s="36"/>
      <c r="R2840" s="36"/>
      <c r="S2840" s="36"/>
      <c r="T2840" s="36"/>
      <c r="U2840" s="36"/>
      <c r="V2840" s="36"/>
      <c r="W2840" s="36"/>
      <c r="X2840" s="36"/>
    </row>
    <row r="2841" spans="1:24" x14ac:dyDescent="0.2">
      <c r="A2841" s="36"/>
      <c r="B2841" s="36"/>
      <c r="C2841" s="36"/>
      <c r="D2841" s="36"/>
      <c r="E2841" s="36"/>
      <c r="F2841" s="36"/>
      <c r="G2841" s="36"/>
      <c r="H2841" s="36"/>
      <c r="I2841" s="36"/>
      <c r="J2841" s="36"/>
      <c r="K2841" s="36"/>
      <c r="L2841" s="36"/>
      <c r="M2841" s="36"/>
      <c r="N2841" s="36"/>
      <c r="O2841" s="36"/>
      <c r="P2841" s="36"/>
      <c r="Q2841" s="36"/>
      <c r="R2841" s="36"/>
      <c r="S2841" s="36"/>
      <c r="T2841" s="36"/>
      <c r="U2841" s="36"/>
      <c r="V2841" s="36"/>
      <c r="W2841" s="36"/>
      <c r="X2841" s="36"/>
    </row>
    <row r="2842" spans="1:24" x14ac:dyDescent="0.2">
      <c r="A2842" s="36"/>
      <c r="B2842" s="36"/>
      <c r="C2842" s="36"/>
      <c r="D2842" s="36"/>
      <c r="E2842" s="36"/>
      <c r="F2842" s="36"/>
      <c r="G2842" s="36"/>
      <c r="H2842" s="36"/>
      <c r="I2842" s="36"/>
      <c r="J2842" s="36"/>
      <c r="K2842" s="36"/>
      <c r="L2842" s="36"/>
      <c r="M2842" s="36"/>
      <c r="N2842" s="36"/>
      <c r="O2842" s="36"/>
      <c r="P2842" s="36"/>
      <c r="Q2842" s="36"/>
      <c r="R2842" s="36"/>
      <c r="S2842" s="36"/>
      <c r="T2842" s="36"/>
      <c r="U2842" s="36"/>
      <c r="V2842" s="36"/>
      <c r="W2842" s="36"/>
      <c r="X2842" s="36"/>
    </row>
    <row r="2843" spans="1:24" x14ac:dyDescent="0.2">
      <c r="A2843" s="36"/>
      <c r="B2843" s="36"/>
      <c r="C2843" s="36"/>
      <c r="D2843" s="36"/>
      <c r="E2843" s="36"/>
      <c r="F2843" s="36"/>
      <c r="G2843" s="36"/>
      <c r="H2843" s="36"/>
      <c r="I2843" s="36"/>
      <c r="J2843" s="36"/>
      <c r="K2843" s="36"/>
      <c r="L2843" s="36"/>
      <c r="M2843" s="36"/>
      <c r="N2843" s="36"/>
      <c r="O2843" s="36"/>
      <c r="P2843" s="36"/>
      <c r="Q2843" s="36"/>
      <c r="R2843" s="36"/>
      <c r="S2843" s="36"/>
      <c r="T2843" s="36"/>
      <c r="U2843" s="36"/>
      <c r="V2843" s="36"/>
      <c r="W2843" s="36"/>
      <c r="X2843" s="36"/>
    </row>
    <row r="2844" spans="1:24" x14ac:dyDescent="0.2">
      <c r="A2844" s="36"/>
      <c r="B2844" s="36"/>
      <c r="C2844" s="36"/>
      <c r="D2844" s="36"/>
      <c r="E2844" s="36"/>
      <c r="F2844" s="36"/>
      <c r="G2844" s="36"/>
      <c r="H2844" s="36"/>
      <c r="I2844" s="36"/>
      <c r="J2844" s="36"/>
      <c r="K2844" s="36"/>
      <c r="L2844" s="36"/>
      <c r="M2844" s="36"/>
      <c r="N2844" s="36"/>
      <c r="O2844" s="36"/>
      <c r="P2844" s="36"/>
      <c r="Q2844" s="36"/>
      <c r="R2844" s="36"/>
      <c r="S2844" s="36"/>
      <c r="T2844" s="36"/>
      <c r="U2844" s="36"/>
      <c r="V2844" s="36"/>
      <c r="W2844" s="36"/>
      <c r="X2844" s="36"/>
    </row>
    <row r="2845" spans="1:24" x14ac:dyDescent="0.2">
      <c r="A2845" s="36"/>
      <c r="B2845" s="36"/>
      <c r="C2845" s="36"/>
      <c r="D2845" s="36"/>
      <c r="E2845" s="36"/>
      <c r="F2845" s="36"/>
      <c r="G2845" s="36"/>
      <c r="H2845" s="36"/>
      <c r="I2845" s="36"/>
      <c r="J2845" s="36"/>
      <c r="K2845" s="36"/>
      <c r="L2845" s="36"/>
      <c r="M2845" s="36"/>
      <c r="N2845" s="36"/>
      <c r="O2845" s="36"/>
      <c r="P2845" s="36"/>
      <c r="Q2845" s="36"/>
      <c r="R2845" s="36"/>
      <c r="S2845" s="36"/>
      <c r="T2845" s="36"/>
      <c r="U2845" s="36"/>
      <c r="V2845" s="36"/>
      <c r="W2845" s="36"/>
      <c r="X2845" s="36"/>
    </row>
    <row r="2846" spans="1:24" x14ac:dyDescent="0.2">
      <c r="A2846" s="36"/>
      <c r="B2846" s="36"/>
      <c r="C2846" s="36"/>
      <c r="D2846" s="36"/>
      <c r="E2846" s="36"/>
      <c r="F2846" s="36"/>
      <c r="G2846" s="36"/>
      <c r="H2846" s="36"/>
      <c r="I2846" s="36"/>
      <c r="J2846" s="36"/>
      <c r="K2846" s="36"/>
      <c r="L2846" s="36"/>
      <c r="M2846" s="36"/>
      <c r="N2846" s="36"/>
      <c r="O2846" s="36"/>
      <c r="P2846" s="36"/>
      <c r="Q2846" s="36"/>
      <c r="R2846" s="36"/>
      <c r="S2846" s="36"/>
      <c r="T2846" s="36"/>
      <c r="U2846" s="36"/>
      <c r="V2846" s="36"/>
      <c r="W2846" s="36"/>
      <c r="X2846" s="36"/>
    </row>
    <row r="2847" spans="1:24" x14ac:dyDescent="0.2">
      <c r="A2847" s="36"/>
      <c r="B2847" s="36"/>
      <c r="C2847" s="36"/>
      <c r="D2847" s="36"/>
      <c r="E2847" s="36"/>
      <c r="F2847" s="36"/>
      <c r="G2847" s="36"/>
      <c r="H2847" s="36"/>
      <c r="I2847" s="36"/>
      <c r="J2847" s="36"/>
      <c r="K2847" s="36"/>
      <c r="L2847" s="36"/>
      <c r="M2847" s="36"/>
      <c r="N2847" s="36"/>
      <c r="O2847" s="36"/>
      <c r="P2847" s="36"/>
      <c r="Q2847" s="36"/>
      <c r="R2847" s="36"/>
      <c r="S2847" s="36"/>
      <c r="T2847" s="36"/>
      <c r="U2847" s="36"/>
      <c r="V2847" s="36"/>
      <c r="W2847" s="36"/>
      <c r="X2847" s="36"/>
    </row>
    <row r="2848" spans="1:24" x14ac:dyDescent="0.2">
      <c r="A2848" s="36"/>
      <c r="B2848" s="36"/>
      <c r="C2848" s="36"/>
      <c r="D2848" s="36"/>
      <c r="E2848" s="36"/>
      <c r="F2848" s="36"/>
      <c r="G2848" s="36"/>
      <c r="H2848" s="36"/>
      <c r="I2848" s="36"/>
      <c r="J2848" s="36"/>
      <c r="K2848" s="36"/>
      <c r="L2848" s="36"/>
      <c r="M2848" s="36"/>
      <c r="N2848" s="36"/>
      <c r="O2848" s="36"/>
      <c r="P2848" s="36"/>
      <c r="Q2848" s="36"/>
      <c r="R2848" s="36"/>
      <c r="S2848" s="36"/>
      <c r="T2848" s="36"/>
      <c r="U2848" s="36"/>
      <c r="V2848" s="36"/>
      <c r="W2848" s="36"/>
      <c r="X2848" s="36"/>
    </row>
    <row r="2849" spans="1:24" x14ac:dyDescent="0.2">
      <c r="A2849" s="36"/>
      <c r="B2849" s="36"/>
      <c r="C2849" s="36"/>
      <c r="D2849" s="36"/>
      <c r="E2849" s="36"/>
      <c r="F2849" s="36"/>
      <c r="G2849" s="36"/>
      <c r="H2849" s="36"/>
      <c r="I2849" s="36"/>
      <c r="J2849" s="36"/>
      <c r="K2849" s="36"/>
      <c r="L2849" s="36"/>
      <c r="M2849" s="36"/>
      <c r="N2849" s="36"/>
      <c r="O2849" s="36"/>
      <c r="P2849" s="36"/>
      <c r="Q2849" s="36"/>
      <c r="R2849" s="36"/>
      <c r="S2849" s="36"/>
      <c r="T2849" s="36"/>
      <c r="U2849" s="36"/>
      <c r="V2849" s="36"/>
      <c r="W2849" s="36"/>
      <c r="X2849" s="36"/>
    </row>
    <row r="2850" spans="1:24" x14ac:dyDescent="0.2">
      <c r="A2850" s="36"/>
      <c r="B2850" s="36"/>
      <c r="C2850" s="36"/>
      <c r="D2850" s="36"/>
      <c r="E2850" s="36"/>
      <c r="F2850" s="36"/>
      <c r="G2850" s="36"/>
      <c r="H2850" s="36"/>
      <c r="I2850" s="36"/>
      <c r="J2850" s="36"/>
      <c r="K2850" s="36"/>
      <c r="L2850" s="36"/>
      <c r="M2850" s="36"/>
      <c r="N2850" s="36"/>
      <c r="O2850" s="36"/>
      <c r="P2850" s="36"/>
      <c r="Q2850" s="36"/>
      <c r="R2850" s="36"/>
      <c r="S2850" s="36"/>
      <c r="T2850" s="36"/>
      <c r="U2850" s="36"/>
      <c r="V2850" s="36"/>
      <c r="W2850" s="36"/>
      <c r="X2850" s="36"/>
    </row>
    <row r="2851" spans="1:24" x14ac:dyDescent="0.2">
      <c r="A2851" s="36"/>
      <c r="B2851" s="36"/>
      <c r="C2851" s="36"/>
      <c r="D2851" s="36"/>
      <c r="E2851" s="36"/>
      <c r="F2851" s="36"/>
      <c r="G2851" s="36"/>
      <c r="H2851" s="36"/>
      <c r="I2851" s="36"/>
      <c r="J2851" s="36"/>
      <c r="K2851" s="36"/>
      <c r="L2851" s="36"/>
      <c r="M2851" s="36"/>
      <c r="N2851" s="36"/>
      <c r="O2851" s="36"/>
      <c r="P2851" s="36"/>
      <c r="Q2851" s="36"/>
      <c r="R2851" s="36"/>
      <c r="S2851" s="36"/>
      <c r="T2851" s="36"/>
      <c r="U2851" s="36"/>
      <c r="V2851" s="36"/>
      <c r="W2851" s="36"/>
      <c r="X2851" s="36"/>
    </row>
    <row r="2852" spans="1:24" x14ac:dyDescent="0.2">
      <c r="A2852" s="36"/>
      <c r="B2852" s="36"/>
      <c r="C2852" s="36"/>
      <c r="D2852" s="36"/>
      <c r="E2852" s="36"/>
      <c r="F2852" s="36"/>
      <c r="G2852" s="36"/>
      <c r="H2852" s="36"/>
      <c r="I2852" s="36"/>
      <c r="J2852" s="36"/>
      <c r="K2852" s="36"/>
      <c r="L2852" s="36"/>
      <c r="M2852" s="36"/>
      <c r="N2852" s="36"/>
      <c r="O2852" s="36"/>
      <c r="P2852" s="36"/>
      <c r="Q2852" s="36"/>
      <c r="R2852" s="36"/>
      <c r="S2852" s="36"/>
      <c r="T2852" s="36"/>
      <c r="U2852" s="36"/>
      <c r="V2852" s="36"/>
      <c r="W2852" s="36"/>
      <c r="X2852" s="36"/>
    </row>
    <row r="2853" spans="1:24" x14ac:dyDescent="0.2">
      <c r="A2853" s="36"/>
      <c r="B2853" s="36"/>
      <c r="C2853" s="36"/>
      <c r="D2853" s="36"/>
      <c r="E2853" s="36"/>
      <c r="F2853" s="36"/>
      <c r="G2853" s="36"/>
      <c r="H2853" s="36"/>
      <c r="I2853" s="36"/>
      <c r="J2853" s="36"/>
      <c r="K2853" s="36"/>
      <c r="L2853" s="36"/>
      <c r="M2853" s="36"/>
      <c r="N2853" s="36"/>
      <c r="O2853" s="36"/>
      <c r="P2853" s="36"/>
      <c r="Q2853" s="36"/>
      <c r="R2853" s="36"/>
      <c r="S2853" s="36"/>
      <c r="T2853" s="36"/>
      <c r="U2853" s="36"/>
      <c r="V2853" s="36"/>
      <c r="W2853" s="36"/>
      <c r="X2853" s="36"/>
    </row>
    <row r="2854" spans="1:24" x14ac:dyDescent="0.2">
      <c r="A2854" s="36"/>
      <c r="B2854" s="36"/>
      <c r="C2854" s="36"/>
      <c r="D2854" s="36"/>
      <c r="E2854" s="36"/>
      <c r="F2854" s="36"/>
      <c r="G2854" s="36"/>
      <c r="H2854" s="36"/>
      <c r="I2854" s="36"/>
      <c r="J2854" s="36"/>
      <c r="K2854" s="36"/>
      <c r="L2854" s="36"/>
      <c r="M2854" s="36"/>
      <c r="N2854" s="36"/>
      <c r="O2854" s="36"/>
      <c r="P2854" s="36"/>
      <c r="Q2854" s="36"/>
      <c r="R2854" s="36"/>
      <c r="S2854" s="36"/>
      <c r="T2854" s="36"/>
      <c r="U2854" s="36"/>
      <c r="V2854" s="36"/>
      <c r="W2854" s="36"/>
      <c r="X2854" s="36"/>
    </row>
    <row r="2855" spans="1:24" x14ac:dyDescent="0.2">
      <c r="A2855" s="36"/>
      <c r="B2855" s="36"/>
      <c r="C2855" s="36"/>
      <c r="D2855" s="36"/>
      <c r="E2855" s="36"/>
      <c r="F2855" s="36"/>
      <c r="G2855" s="36"/>
      <c r="H2855" s="36"/>
      <c r="I2855" s="36"/>
      <c r="J2855" s="36"/>
      <c r="K2855" s="36"/>
      <c r="L2855" s="36"/>
      <c r="M2855" s="36"/>
      <c r="N2855" s="36"/>
      <c r="O2855" s="36"/>
      <c r="P2855" s="36"/>
      <c r="Q2855" s="36"/>
      <c r="R2855" s="36"/>
      <c r="S2855" s="36"/>
      <c r="T2855" s="36"/>
      <c r="U2855" s="36"/>
      <c r="V2855" s="36"/>
      <c r="W2855" s="36"/>
      <c r="X2855" s="36"/>
    </row>
    <row r="2856" spans="1:24" x14ac:dyDescent="0.2">
      <c r="A2856" s="36"/>
      <c r="B2856" s="36"/>
      <c r="C2856" s="36"/>
      <c r="D2856" s="36"/>
      <c r="E2856" s="36"/>
      <c r="F2856" s="36"/>
      <c r="G2856" s="36"/>
      <c r="H2856" s="36"/>
      <c r="I2856" s="36"/>
      <c r="J2856" s="36"/>
      <c r="K2856" s="36"/>
      <c r="L2856" s="36"/>
      <c r="M2856" s="36"/>
      <c r="N2856" s="36"/>
      <c r="O2856" s="36"/>
      <c r="P2856" s="36"/>
      <c r="Q2856" s="36"/>
      <c r="R2856" s="36"/>
      <c r="S2856" s="36"/>
      <c r="T2856" s="36"/>
      <c r="U2856" s="36"/>
      <c r="V2856" s="36"/>
      <c r="W2856" s="36"/>
      <c r="X2856" s="36"/>
    </row>
    <row r="2857" spans="1:24" x14ac:dyDescent="0.2">
      <c r="A2857" s="36"/>
      <c r="B2857" s="36"/>
      <c r="C2857" s="36"/>
      <c r="D2857" s="36"/>
      <c r="E2857" s="36"/>
      <c r="F2857" s="36"/>
      <c r="G2857" s="36"/>
      <c r="H2857" s="36"/>
      <c r="I2857" s="36"/>
      <c r="J2857" s="36"/>
      <c r="K2857" s="36"/>
      <c r="L2857" s="36"/>
      <c r="M2857" s="36"/>
      <c r="N2857" s="36"/>
      <c r="O2857" s="36"/>
      <c r="P2857" s="36"/>
      <c r="Q2857" s="36"/>
      <c r="R2857" s="36"/>
      <c r="S2857" s="36"/>
      <c r="T2857" s="36"/>
      <c r="U2857" s="36"/>
      <c r="V2857" s="36"/>
      <c r="W2857" s="36"/>
      <c r="X2857" s="36"/>
    </row>
    <row r="2858" spans="1:24" x14ac:dyDescent="0.2">
      <c r="A2858" s="36"/>
      <c r="B2858" s="36"/>
      <c r="C2858" s="36"/>
      <c r="D2858" s="36"/>
      <c r="E2858" s="36"/>
      <c r="F2858" s="36"/>
      <c r="G2858" s="36"/>
      <c r="H2858" s="36"/>
      <c r="I2858" s="36"/>
      <c r="J2858" s="36"/>
      <c r="K2858" s="36"/>
      <c r="L2858" s="36"/>
      <c r="M2858" s="36"/>
      <c r="N2858" s="36"/>
      <c r="O2858" s="36"/>
      <c r="P2858" s="36"/>
      <c r="Q2858" s="36"/>
      <c r="R2858" s="36"/>
      <c r="S2858" s="36"/>
      <c r="T2858" s="36"/>
      <c r="U2858" s="36"/>
      <c r="V2858" s="36"/>
      <c r="W2858" s="36"/>
      <c r="X2858" s="36"/>
    </row>
    <row r="2859" spans="1:24" x14ac:dyDescent="0.2">
      <c r="A2859" s="36"/>
      <c r="B2859" s="36"/>
      <c r="C2859" s="36"/>
      <c r="D2859" s="36"/>
      <c r="E2859" s="36"/>
      <c r="F2859" s="36"/>
      <c r="G2859" s="36"/>
      <c r="H2859" s="36"/>
      <c r="I2859" s="36"/>
      <c r="J2859" s="36"/>
      <c r="K2859" s="36"/>
      <c r="L2859" s="36"/>
      <c r="M2859" s="36"/>
      <c r="N2859" s="36"/>
      <c r="O2859" s="36"/>
      <c r="P2859" s="36"/>
      <c r="Q2859" s="36"/>
      <c r="R2859" s="36"/>
      <c r="S2859" s="36"/>
      <c r="T2859" s="36"/>
      <c r="U2859" s="36"/>
      <c r="V2859" s="36"/>
      <c r="W2859" s="36"/>
      <c r="X2859" s="36"/>
    </row>
    <row r="2860" spans="1:24" x14ac:dyDescent="0.2">
      <c r="A2860" s="36"/>
      <c r="B2860" s="36"/>
      <c r="C2860" s="36"/>
      <c r="D2860" s="36"/>
      <c r="E2860" s="36"/>
      <c r="F2860" s="36"/>
      <c r="G2860" s="36"/>
      <c r="H2860" s="36"/>
      <c r="I2860" s="36"/>
      <c r="J2860" s="36"/>
      <c r="K2860" s="36"/>
      <c r="L2860" s="36"/>
      <c r="M2860" s="36"/>
      <c r="N2860" s="36"/>
      <c r="O2860" s="36"/>
      <c r="P2860" s="36"/>
      <c r="Q2860" s="36"/>
      <c r="R2860" s="36"/>
      <c r="S2860" s="36"/>
      <c r="T2860" s="36"/>
      <c r="U2860" s="36"/>
      <c r="V2860" s="36"/>
      <c r="W2860" s="36"/>
      <c r="X2860" s="36"/>
    </row>
    <row r="2861" spans="1:24" x14ac:dyDescent="0.2">
      <c r="A2861" s="36"/>
      <c r="B2861" s="36"/>
      <c r="C2861" s="36"/>
      <c r="D2861" s="36"/>
      <c r="E2861" s="36"/>
      <c r="F2861" s="36"/>
      <c r="G2861" s="36"/>
      <c r="H2861" s="36"/>
      <c r="I2861" s="36"/>
      <c r="J2861" s="36"/>
      <c r="K2861" s="36"/>
      <c r="L2861" s="36"/>
      <c r="M2861" s="36"/>
      <c r="N2861" s="36"/>
      <c r="O2861" s="36"/>
      <c r="P2861" s="36"/>
      <c r="Q2861" s="36"/>
      <c r="R2861" s="36"/>
      <c r="S2861" s="36"/>
      <c r="T2861" s="36"/>
      <c r="U2861" s="36"/>
      <c r="V2861" s="36"/>
      <c r="W2861" s="36"/>
      <c r="X2861" s="36"/>
    </row>
    <row r="2862" spans="1:24" x14ac:dyDescent="0.2">
      <c r="A2862" s="36"/>
      <c r="B2862" s="36"/>
      <c r="C2862" s="36"/>
      <c r="D2862" s="36"/>
      <c r="E2862" s="36"/>
      <c r="F2862" s="36"/>
      <c r="G2862" s="36"/>
      <c r="H2862" s="36"/>
      <c r="I2862" s="36"/>
      <c r="J2862" s="36"/>
      <c r="K2862" s="36"/>
      <c r="L2862" s="36"/>
      <c r="M2862" s="36"/>
      <c r="N2862" s="36"/>
      <c r="O2862" s="36"/>
      <c r="P2862" s="36"/>
      <c r="Q2862" s="36"/>
      <c r="R2862" s="36"/>
      <c r="S2862" s="36"/>
      <c r="T2862" s="36"/>
      <c r="U2862" s="36"/>
      <c r="V2862" s="36"/>
      <c r="W2862" s="36"/>
      <c r="X2862" s="36"/>
    </row>
    <row r="2863" spans="1:24" x14ac:dyDescent="0.2">
      <c r="A2863" s="36"/>
      <c r="B2863" s="36"/>
      <c r="C2863" s="36"/>
      <c r="D2863" s="36"/>
      <c r="E2863" s="36"/>
      <c r="F2863" s="36"/>
      <c r="G2863" s="36"/>
      <c r="H2863" s="36"/>
      <c r="I2863" s="36"/>
      <c r="J2863" s="36"/>
      <c r="K2863" s="36"/>
      <c r="L2863" s="36"/>
      <c r="M2863" s="36"/>
      <c r="N2863" s="36"/>
      <c r="O2863" s="36"/>
      <c r="P2863" s="36"/>
      <c r="Q2863" s="36"/>
      <c r="R2863" s="36"/>
      <c r="S2863" s="36"/>
      <c r="T2863" s="36"/>
      <c r="U2863" s="36"/>
      <c r="V2863" s="36"/>
      <c r="W2863" s="36"/>
      <c r="X2863" s="36"/>
    </row>
    <row r="2864" spans="1:24" x14ac:dyDescent="0.2">
      <c r="A2864" s="36"/>
      <c r="B2864" s="36"/>
      <c r="C2864" s="36"/>
      <c r="D2864" s="36"/>
      <c r="E2864" s="36"/>
      <c r="F2864" s="36"/>
      <c r="G2864" s="36"/>
      <c r="H2864" s="36"/>
      <c r="I2864" s="36"/>
      <c r="J2864" s="36"/>
      <c r="K2864" s="36"/>
      <c r="L2864" s="36"/>
      <c r="M2864" s="36"/>
      <c r="N2864" s="36"/>
      <c r="O2864" s="36"/>
      <c r="P2864" s="36"/>
      <c r="Q2864" s="36"/>
      <c r="R2864" s="36"/>
      <c r="S2864" s="36"/>
      <c r="T2864" s="36"/>
      <c r="U2864" s="36"/>
      <c r="V2864" s="36"/>
      <c r="W2864" s="36"/>
      <c r="X2864" s="36"/>
    </row>
    <row r="2865" spans="1:24" x14ac:dyDescent="0.2">
      <c r="A2865" s="36"/>
      <c r="B2865" s="36"/>
      <c r="C2865" s="36"/>
      <c r="D2865" s="36"/>
      <c r="E2865" s="36"/>
      <c r="F2865" s="36"/>
      <c r="G2865" s="36"/>
      <c r="H2865" s="36"/>
      <c r="I2865" s="36"/>
      <c r="J2865" s="36"/>
      <c r="K2865" s="36"/>
      <c r="L2865" s="36"/>
      <c r="M2865" s="36"/>
      <c r="N2865" s="36"/>
      <c r="O2865" s="36"/>
      <c r="P2865" s="36"/>
      <c r="Q2865" s="36"/>
      <c r="R2865" s="36"/>
      <c r="S2865" s="36"/>
      <c r="T2865" s="36"/>
      <c r="U2865" s="36"/>
      <c r="V2865" s="36"/>
      <c r="W2865" s="36"/>
      <c r="X2865" s="36"/>
    </row>
    <row r="2866" spans="1:24" x14ac:dyDescent="0.2">
      <c r="A2866" s="36"/>
      <c r="B2866" s="36"/>
      <c r="C2866" s="36"/>
      <c r="D2866" s="36"/>
      <c r="E2866" s="36"/>
      <c r="F2866" s="36"/>
      <c r="G2866" s="36"/>
      <c r="H2866" s="36"/>
      <c r="I2866" s="36"/>
      <c r="J2866" s="36"/>
      <c r="K2866" s="36"/>
      <c r="L2866" s="36"/>
      <c r="M2866" s="36"/>
      <c r="N2866" s="36"/>
      <c r="O2866" s="36"/>
      <c r="P2866" s="36"/>
      <c r="Q2866" s="36"/>
      <c r="R2866" s="36"/>
      <c r="S2866" s="36"/>
      <c r="T2866" s="36"/>
      <c r="U2866" s="36"/>
      <c r="V2866" s="36"/>
      <c r="W2866" s="36"/>
      <c r="X2866" s="36"/>
    </row>
    <row r="2867" spans="1:24" x14ac:dyDescent="0.2">
      <c r="A2867" s="36"/>
      <c r="B2867" s="36"/>
      <c r="C2867" s="36"/>
      <c r="D2867" s="36"/>
      <c r="E2867" s="36"/>
      <c r="F2867" s="36"/>
      <c r="G2867" s="36"/>
      <c r="H2867" s="36"/>
      <c r="I2867" s="36"/>
      <c r="J2867" s="36"/>
      <c r="K2867" s="36"/>
      <c r="L2867" s="36"/>
      <c r="M2867" s="36"/>
      <c r="N2867" s="36"/>
      <c r="O2867" s="36"/>
      <c r="P2867" s="36"/>
      <c r="Q2867" s="36"/>
      <c r="R2867" s="36"/>
      <c r="S2867" s="36"/>
      <c r="T2867" s="36"/>
      <c r="U2867" s="36"/>
      <c r="V2867" s="36"/>
      <c r="W2867" s="36"/>
      <c r="X2867" s="36"/>
    </row>
    <row r="2868" spans="1:24" x14ac:dyDescent="0.2">
      <c r="A2868" s="36"/>
      <c r="B2868" s="36"/>
      <c r="C2868" s="36"/>
      <c r="D2868" s="36"/>
      <c r="E2868" s="36"/>
      <c r="F2868" s="36"/>
      <c r="G2868" s="36"/>
      <c r="H2868" s="36"/>
      <c r="I2868" s="36"/>
      <c r="J2868" s="36"/>
      <c r="K2868" s="36"/>
      <c r="L2868" s="36"/>
      <c r="M2868" s="36"/>
      <c r="N2868" s="36"/>
      <c r="O2868" s="36"/>
      <c r="P2868" s="36"/>
      <c r="Q2868" s="36"/>
      <c r="R2868" s="36"/>
      <c r="S2868" s="36"/>
      <c r="T2868" s="36"/>
      <c r="U2868" s="36"/>
      <c r="V2868" s="36"/>
      <c r="W2868" s="36"/>
      <c r="X2868" s="36"/>
    </row>
    <row r="2869" spans="1:24" x14ac:dyDescent="0.2">
      <c r="A2869" s="36"/>
      <c r="B2869" s="36"/>
      <c r="C2869" s="36"/>
      <c r="D2869" s="36"/>
      <c r="E2869" s="36"/>
      <c r="F2869" s="36"/>
      <c r="G2869" s="36"/>
      <c r="H2869" s="36"/>
      <c r="I2869" s="36"/>
      <c r="J2869" s="36"/>
      <c r="K2869" s="36"/>
      <c r="L2869" s="36"/>
      <c r="M2869" s="36"/>
      <c r="N2869" s="36"/>
      <c r="O2869" s="36"/>
      <c r="P2869" s="36"/>
      <c r="Q2869" s="36"/>
      <c r="R2869" s="36"/>
      <c r="S2869" s="36"/>
      <c r="T2869" s="36"/>
      <c r="U2869" s="36"/>
      <c r="V2869" s="36"/>
      <c r="W2869" s="36"/>
      <c r="X2869" s="36"/>
    </row>
    <row r="2870" spans="1:24" x14ac:dyDescent="0.2">
      <c r="A2870" s="36"/>
      <c r="B2870" s="36"/>
      <c r="C2870" s="36"/>
      <c r="D2870" s="36"/>
      <c r="E2870" s="36"/>
      <c r="F2870" s="36"/>
      <c r="G2870" s="36"/>
      <c r="H2870" s="36"/>
      <c r="I2870" s="36"/>
      <c r="J2870" s="36"/>
      <c r="K2870" s="36"/>
      <c r="L2870" s="36"/>
      <c r="M2870" s="36"/>
      <c r="N2870" s="36"/>
      <c r="O2870" s="36"/>
      <c r="P2870" s="36"/>
      <c r="Q2870" s="36"/>
      <c r="R2870" s="36"/>
      <c r="S2870" s="36"/>
      <c r="T2870" s="36"/>
      <c r="U2870" s="36"/>
      <c r="V2870" s="36"/>
      <c r="W2870" s="36"/>
      <c r="X2870" s="36"/>
    </row>
    <row r="2871" spans="1:24" x14ac:dyDescent="0.2">
      <c r="A2871" s="36"/>
      <c r="B2871" s="36"/>
      <c r="C2871" s="36"/>
      <c r="D2871" s="36"/>
      <c r="E2871" s="36"/>
      <c r="F2871" s="36"/>
      <c r="G2871" s="36"/>
      <c r="H2871" s="36"/>
      <c r="I2871" s="36"/>
      <c r="J2871" s="36"/>
      <c r="K2871" s="36"/>
      <c r="L2871" s="36"/>
      <c r="M2871" s="36"/>
      <c r="N2871" s="36"/>
      <c r="O2871" s="36"/>
      <c r="P2871" s="36"/>
      <c r="Q2871" s="36"/>
      <c r="R2871" s="36"/>
      <c r="S2871" s="36"/>
      <c r="T2871" s="36"/>
      <c r="U2871" s="36"/>
      <c r="V2871" s="36"/>
      <c r="W2871" s="36"/>
      <c r="X2871" s="36"/>
    </row>
    <row r="2872" spans="1:24" x14ac:dyDescent="0.2">
      <c r="A2872" s="36"/>
      <c r="B2872" s="36"/>
      <c r="C2872" s="36"/>
      <c r="D2872" s="36"/>
      <c r="E2872" s="36"/>
      <c r="F2872" s="36"/>
      <c r="G2872" s="36"/>
      <c r="H2872" s="36"/>
      <c r="I2872" s="36"/>
      <c r="J2872" s="36"/>
      <c r="K2872" s="36"/>
      <c r="L2872" s="36"/>
      <c r="M2872" s="36"/>
      <c r="N2872" s="36"/>
      <c r="O2872" s="36"/>
      <c r="P2872" s="36"/>
      <c r="Q2872" s="36"/>
      <c r="R2872" s="36"/>
      <c r="S2872" s="36"/>
      <c r="T2872" s="36"/>
      <c r="U2872" s="36"/>
      <c r="V2872" s="36"/>
      <c r="W2872" s="36"/>
      <c r="X2872" s="36"/>
    </row>
    <row r="2873" spans="1:24" x14ac:dyDescent="0.2">
      <c r="A2873" s="36"/>
      <c r="B2873" s="36"/>
      <c r="C2873" s="36"/>
      <c r="D2873" s="36"/>
      <c r="E2873" s="36"/>
      <c r="F2873" s="36"/>
      <c r="G2873" s="36"/>
      <c r="H2873" s="36"/>
      <c r="I2873" s="36"/>
      <c r="J2873" s="36"/>
      <c r="K2873" s="36"/>
      <c r="L2873" s="36"/>
      <c r="M2873" s="36"/>
      <c r="N2873" s="36"/>
      <c r="O2873" s="36"/>
      <c r="P2873" s="36"/>
      <c r="Q2873" s="36"/>
      <c r="R2873" s="36"/>
      <c r="S2873" s="36"/>
      <c r="T2873" s="36"/>
      <c r="U2873" s="36"/>
      <c r="V2873" s="36"/>
      <c r="W2873" s="36"/>
      <c r="X2873" s="36"/>
    </row>
    <row r="2874" spans="1:24" x14ac:dyDescent="0.2">
      <c r="A2874" s="36"/>
      <c r="B2874" s="36"/>
      <c r="C2874" s="36"/>
      <c r="D2874" s="36"/>
      <c r="E2874" s="36"/>
      <c r="F2874" s="36"/>
      <c r="G2874" s="36"/>
      <c r="H2874" s="36"/>
      <c r="I2874" s="36"/>
      <c r="J2874" s="36"/>
      <c r="K2874" s="36"/>
      <c r="L2874" s="36"/>
      <c r="M2874" s="36"/>
      <c r="N2874" s="36"/>
      <c r="O2874" s="36"/>
      <c r="P2874" s="36"/>
      <c r="Q2874" s="36"/>
      <c r="R2874" s="36"/>
      <c r="S2874" s="36"/>
      <c r="T2874" s="36"/>
      <c r="U2874" s="36"/>
      <c r="V2874" s="36"/>
      <c r="W2874" s="36"/>
      <c r="X2874" s="36"/>
    </row>
    <row r="2875" spans="1:24" x14ac:dyDescent="0.2">
      <c r="A2875" s="36"/>
      <c r="B2875" s="36"/>
      <c r="C2875" s="36"/>
      <c r="D2875" s="36"/>
      <c r="E2875" s="36"/>
      <c r="F2875" s="36"/>
      <c r="G2875" s="36"/>
      <c r="H2875" s="36"/>
      <c r="I2875" s="36"/>
      <c r="J2875" s="36"/>
      <c r="K2875" s="36"/>
      <c r="L2875" s="36"/>
      <c r="M2875" s="36"/>
      <c r="N2875" s="36"/>
      <c r="O2875" s="36"/>
      <c r="P2875" s="36"/>
      <c r="Q2875" s="36"/>
      <c r="R2875" s="36"/>
      <c r="S2875" s="36"/>
      <c r="T2875" s="36"/>
      <c r="U2875" s="36"/>
      <c r="V2875" s="36"/>
      <c r="W2875" s="36"/>
      <c r="X2875" s="36"/>
    </row>
    <row r="2876" spans="1:24" x14ac:dyDescent="0.2">
      <c r="A2876" s="36"/>
      <c r="B2876" s="36"/>
      <c r="C2876" s="36"/>
      <c r="D2876" s="36"/>
      <c r="E2876" s="36"/>
      <c r="F2876" s="36"/>
      <c r="G2876" s="36"/>
      <c r="H2876" s="36"/>
      <c r="I2876" s="36"/>
      <c r="J2876" s="36"/>
      <c r="K2876" s="36"/>
      <c r="L2876" s="36"/>
      <c r="M2876" s="36"/>
      <c r="N2876" s="36"/>
      <c r="O2876" s="36"/>
      <c r="P2876" s="36"/>
      <c r="Q2876" s="36"/>
      <c r="R2876" s="36"/>
      <c r="S2876" s="36"/>
      <c r="T2876" s="36"/>
      <c r="U2876" s="36"/>
      <c r="V2876" s="36"/>
      <c r="W2876" s="36"/>
      <c r="X2876" s="36"/>
    </row>
    <row r="2877" spans="1:24" x14ac:dyDescent="0.2">
      <c r="A2877" s="36"/>
      <c r="B2877" s="36"/>
      <c r="C2877" s="36"/>
      <c r="D2877" s="36"/>
      <c r="E2877" s="36"/>
      <c r="F2877" s="36"/>
      <c r="G2877" s="36"/>
      <c r="H2877" s="36"/>
      <c r="I2877" s="36"/>
      <c r="J2877" s="36"/>
      <c r="K2877" s="36"/>
      <c r="L2877" s="36"/>
      <c r="M2877" s="36"/>
      <c r="N2877" s="36"/>
      <c r="O2877" s="36"/>
      <c r="P2877" s="36"/>
      <c r="Q2877" s="36"/>
      <c r="R2877" s="36"/>
      <c r="S2877" s="36"/>
      <c r="T2877" s="36"/>
      <c r="U2877" s="36"/>
      <c r="V2877" s="36"/>
      <c r="W2877" s="36"/>
      <c r="X2877" s="36"/>
    </row>
    <row r="2878" spans="1:24" x14ac:dyDescent="0.2">
      <c r="A2878" s="36"/>
      <c r="B2878" s="36"/>
      <c r="C2878" s="36"/>
      <c r="D2878" s="36"/>
      <c r="E2878" s="36"/>
      <c r="F2878" s="36"/>
      <c r="G2878" s="36"/>
      <c r="H2878" s="36"/>
      <c r="I2878" s="36"/>
      <c r="J2878" s="36"/>
      <c r="K2878" s="36"/>
      <c r="L2878" s="36"/>
      <c r="M2878" s="36"/>
      <c r="N2878" s="36"/>
      <c r="O2878" s="36"/>
      <c r="P2878" s="36"/>
      <c r="Q2878" s="36"/>
      <c r="R2878" s="36"/>
      <c r="S2878" s="36"/>
      <c r="T2878" s="36"/>
      <c r="U2878" s="36"/>
      <c r="V2878" s="36"/>
      <c r="W2878" s="36"/>
      <c r="X2878" s="36"/>
    </row>
    <row r="2879" spans="1:24" x14ac:dyDescent="0.2">
      <c r="A2879" s="36"/>
      <c r="B2879" s="36"/>
      <c r="C2879" s="36"/>
      <c r="D2879" s="36"/>
      <c r="E2879" s="36"/>
      <c r="F2879" s="36"/>
      <c r="G2879" s="36"/>
      <c r="H2879" s="36"/>
      <c r="I2879" s="36"/>
      <c r="J2879" s="36"/>
      <c r="K2879" s="36"/>
      <c r="L2879" s="36"/>
      <c r="M2879" s="36"/>
      <c r="N2879" s="36"/>
      <c r="O2879" s="36"/>
      <c r="P2879" s="36"/>
      <c r="Q2879" s="36"/>
      <c r="R2879" s="36"/>
      <c r="S2879" s="36"/>
      <c r="T2879" s="36"/>
      <c r="U2879" s="36"/>
      <c r="V2879" s="36"/>
      <c r="W2879" s="36"/>
      <c r="X2879" s="36"/>
    </row>
    <row r="2880" spans="1:24" x14ac:dyDescent="0.2">
      <c r="A2880" s="36"/>
      <c r="B2880" s="36"/>
      <c r="C2880" s="36"/>
      <c r="D2880" s="36"/>
      <c r="E2880" s="36"/>
      <c r="F2880" s="36"/>
      <c r="G2880" s="36"/>
      <c r="H2880" s="36"/>
      <c r="I2880" s="36"/>
      <c r="J2880" s="36"/>
      <c r="K2880" s="36"/>
      <c r="L2880" s="36"/>
      <c r="M2880" s="36"/>
      <c r="N2880" s="36"/>
      <c r="O2880" s="36"/>
      <c r="P2880" s="36"/>
      <c r="Q2880" s="36"/>
      <c r="R2880" s="36"/>
      <c r="S2880" s="36"/>
      <c r="T2880" s="36"/>
      <c r="U2880" s="36"/>
      <c r="V2880" s="36"/>
      <c r="W2880" s="36"/>
      <c r="X2880" s="36"/>
    </row>
    <row r="2881" spans="1:24" x14ac:dyDescent="0.2">
      <c r="A2881" s="36"/>
      <c r="B2881" s="36"/>
      <c r="C2881" s="36"/>
      <c r="D2881" s="36"/>
      <c r="E2881" s="36"/>
      <c r="F2881" s="36"/>
      <c r="G2881" s="36"/>
      <c r="H2881" s="36"/>
      <c r="I2881" s="36"/>
      <c r="J2881" s="36"/>
      <c r="K2881" s="36"/>
      <c r="L2881" s="36"/>
      <c r="M2881" s="36"/>
      <c r="N2881" s="36"/>
      <c r="O2881" s="36"/>
      <c r="P2881" s="36"/>
      <c r="Q2881" s="36"/>
      <c r="R2881" s="36"/>
      <c r="S2881" s="36"/>
      <c r="T2881" s="36"/>
      <c r="U2881" s="36"/>
      <c r="V2881" s="36"/>
      <c r="W2881" s="36"/>
      <c r="X2881" s="36"/>
    </row>
    <row r="2882" spans="1:24" x14ac:dyDescent="0.2">
      <c r="A2882" s="36"/>
      <c r="B2882" s="36"/>
      <c r="C2882" s="36"/>
      <c r="D2882" s="36"/>
      <c r="E2882" s="36"/>
      <c r="F2882" s="36"/>
      <c r="G2882" s="36"/>
      <c r="H2882" s="36"/>
      <c r="I2882" s="36"/>
      <c r="J2882" s="36"/>
      <c r="K2882" s="36"/>
      <c r="L2882" s="36"/>
      <c r="M2882" s="36"/>
      <c r="N2882" s="36"/>
      <c r="O2882" s="36"/>
      <c r="P2882" s="36"/>
      <c r="Q2882" s="36"/>
      <c r="R2882" s="36"/>
      <c r="S2882" s="36"/>
      <c r="T2882" s="36"/>
      <c r="U2882" s="36"/>
      <c r="V2882" s="36"/>
      <c r="W2882" s="36"/>
      <c r="X2882" s="36"/>
    </row>
    <row r="2883" spans="1:24" x14ac:dyDescent="0.2">
      <c r="A2883" s="36"/>
      <c r="B2883" s="36"/>
      <c r="C2883" s="36"/>
      <c r="D2883" s="36"/>
      <c r="E2883" s="36"/>
      <c r="F2883" s="36"/>
      <c r="G2883" s="36"/>
      <c r="H2883" s="36"/>
      <c r="I2883" s="36"/>
      <c r="J2883" s="36"/>
      <c r="K2883" s="36"/>
      <c r="L2883" s="36"/>
      <c r="M2883" s="36"/>
      <c r="N2883" s="36"/>
      <c r="O2883" s="36"/>
      <c r="P2883" s="36"/>
      <c r="Q2883" s="36"/>
      <c r="R2883" s="36"/>
      <c r="S2883" s="36"/>
      <c r="T2883" s="36"/>
      <c r="U2883" s="36"/>
      <c r="V2883" s="36"/>
      <c r="W2883" s="36"/>
      <c r="X2883" s="36"/>
    </row>
    <row r="2884" spans="1:24" x14ac:dyDescent="0.2">
      <c r="A2884" s="36"/>
      <c r="B2884" s="36"/>
      <c r="C2884" s="36"/>
      <c r="D2884" s="36"/>
      <c r="E2884" s="36"/>
      <c r="F2884" s="36"/>
      <c r="G2884" s="36"/>
      <c r="H2884" s="36"/>
      <c r="I2884" s="36"/>
      <c r="J2884" s="36"/>
      <c r="K2884" s="36"/>
      <c r="L2884" s="36"/>
      <c r="M2884" s="36"/>
      <c r="N2884" s="36"/>
      <c r="O2884" s="36"/>
      <c r="P2884" s="36"/>
      <c r="Q2884" s="36"/>
      <c r="R2884" s="36"/>
      <c r="S2884" s="36"/>
      <c r="T2884" s="36"/>
      <c r="U2884" s="36"/>
      <c r="V2884" s="36"/>
      <c r="W2884" s="36"/>
      <c r="X2884" s="36"/>
    </row>
    <row r="2885" spans="1:24" x14ac:dyDescent="0.2">
      <c r="A2885" s="36"/>
      <c r="B2885" s="36"/>
      <c r="C2885" s="36"/>
      <c r="D2885" s="36"/>
      <c r="E2885" s="36"/>
      <c r="F2885" s="36"/>
      <c r="G2885" s="36"/>
      <c r="H2885" s="36"/>
      <c r="I2885" s="36"/>
      <c r="J2885" s="36"/>
      <c r="K2885" s="36"/>
      <c r="L2885" s="36"/>
      <c r="M2885" s="36"/>
      <c r="N2885" s="36"/>
      <c r="O2885" s="36"/>
      <c r="P2885" s="36"/>
      <c r="Q2885" s="36"/>
      <c r="R2885" s="36"/>
      <c r="S2885" s="36"/>
      <c r="T2885" s="36"/>
      <c r="U2885" s="36"/>
      <c r="V2885" s="36"/>
      <c r="W2885" s="36"/>
      <c r="X2885" s="36"/>
    </row>
    <row r="2886" spans="1:24" x14ac:dyDescent="0.2">
      <c r="A2886" s="36"/>
      <c r="B2886" s="36"/>
      <c r="C2886" s="36"/>
      <c r="D2886" s="36"/>
      <c r="E2886" s="36"/>
      <c r="F2886" s="36"/>
      <c r="G2886" s="36"/>
      <c r="H2886" s="36"/>
      <c r="I2886" s="36"/>
      <c r="J2886" s="36"/>
      <c r="K2886" s="36"/>
      <c r="L2886" s="36"/>
      <c r="M2886" s="36"/>
      <c r="N2886" s="36"/>
      <c r="O2886" s="36"/>
      <c r="P2886" s="36"/>
      <c r="Q2886" s="36"/>
      <c r="R2886" s="36"/>
      <c r="S2886" s="36"/>
      <c r="T2886" s="36"/>
      <c r="U2886" s="36"/>
      <c r="V2886" s="36"/>
      <c r="W2886" s="36"/>
      <c r="X2886" s="36"/>
    </row>
    <row r="2887" spans="1:24" x14ac:dyDescent="0.2">
      <c r="A2887" s="36"/>
      <c r="B2887" s="36"/>
      <c r="C2887" s="36"/>
      <c r="D2887" s="36"/>
      <c r="E2887" s="36"/>
      <c r="F2887" s="36"/>
      <c r="G2887" s="36"/>
      <c r="H2887" s="36"/>
      <c r="I2887" s="36"/>
      <c r="J2887" s="36"/>
      <c r="K2887" s="36"/>
      <c r="L2887" s="36"/>
      <c r="M2887" s="36"/>
      <c r="N2887" s="36"/>
      <c r="O2887" s="36"/>
      <c r="P2887" s="36"/>
      <c r="Q2887" s="36"/>
      <c r="R2887" s="36"/>
      <c r="S2887" s="36"/>
      <c r="T2887" s="36"/>
      <c r="U2887" s="36"/>
      <c r="V2887" s="36"/>
      <c r="W2887" s="36"/>
      <c r="X2887" s="36"/>
    </row>
    <row r="2888" spans="1:24" x14ac:dyDescent="0.2">
      <c r="A2888" s="36"/>
      <c r="B2888" s="36"/>
      <c r="C2888" s="36"/>
      <c r="D2888" s="36"/>
      <c r="E2888" s="36"/>
      <c r="F2888" s="36"/>
      <c r="G2888" s="36"/>
      <c r="H2888" s="36"/>
      <c r="I2888" s="36"/>
      <c r="J2888" s="36"/>
      <c r="K2888" s="36"/>
      <c r="L2888" s="36"/>
      <c r="M2888" s="36"/>
      <c r="N2888" s="36"/>
      <c r="O2888" s="36"/>
      <c r="P2888" s="36"/>
      <c r="Q2888" s="36"/>
      <c r="R2888" s="36"/>
      <c r="S2888" s="36"/>
      <c r="T2888" s="36"/>
      <c r="U2888" s="36"/>
      <c r="V2888" s="36"/>
      <c r="W2888" s="36"/>
      <c r="X2888" s="36"/>
    </row>
    <row r="2889" spans="1:24" x14ac:dyDescent="0.2">
      <c r="A2889" s="36"/>
      <c r="B2889" s="36"/>
      <c r="C2889" s="36"/>
      <c r="D2889" s="36"/>
      <c r="E2889" s="36"/>
      <c r="F2889" s="36"/>
      <c r="G2889" s="36"/>
      <c r="H2889" s="36"/>
      <c r="I2889" s="36"/>
      <c r="J2889" s="36"/>
      <c r="K2889" s="36"/>
      <c r="L2889" s="36"/>
      <c r="M2889" s="36"/>
      <c r="N2889" s="36"/>
      <c r="O2889" s="36"/>
      <c r="P2889" s="36"/>
      <c r="Q2889" s="36"/>
      <c r="R2889" s="36"/>
      <c r="S2889" s="36"/>
      <c r="T2889" s="36"/>
      <c r="U2889" s="36"/>
      <c r="V2889" s="36"/>
      <c r="W2889" s="36"/>
      <c r="X2889" s="36"/>
    </row>
    <row r="2890" spans="1:24" x14ac:dyDescent="0.2">
      <c r="A2890" s="36"/>
      <c r="B2890" s="36"/>
      <c r="C2890" s="36"/>
      <c r="D2890" s="36"/>
      <c r="E2890" s="36"/>
      <c r="F2890" s="36"/>
      <c r="G2890" s="36"/>
      <c r="H2890" s="36"/>
      <c r="I2890" s="36"/>
      <c r="J2890" s="36"/>
      <c r="K2890" s="36"/>
      <c r="L2890" s="36"/>
      <c r="M2890" s="36"/>
      <c r="N2890" s="36"/>
      <c r="O2890" s="36"/>
      <c r="P2890" s="36"/>
      <c r="Q2890" s="36"/>
      <c r="R2890" s="36"/>
      <c r="S2890" s="36"/>
      <c r="T2890" s="36"/>
      <c r="U2890" s="36"/>
      <c r="V2890" s="36"/>
      <c r="W2890" s="36"/>
      <c r="X2890" s="36"/>
    </row>
    <row r="2891" spans="1:24" x14ac:dyDescent="0.2">
      <c r="A2891" s="36"/>
      <c r="B2891" s="36"/>
      <c r="C2891" s="36"/>
      <c r="D2891" s="36"/>
      <c r="E2891" s="36"/>
      <c r="F2891" s="36"/>
      <c r="G2891" s="36"/>
      <c r="H2891" s="36"/>
      <c r="I2891" s="36"/>
      <c r="J2891" s="36"/>
      <c r="K2891" s="36"/>
      <c r="L2891" s="36"/>
      <c r="M2891" s="36"/>
      <c r="N2891" s="36"/>
      <c r="O2891" s="36"/>
      <c r="P2891" s="36"/>
      <c r="Q2891" s="36"/>
      <c r="R2891" s="36"/>
      <c r="S2891" s="36"/>
      <c r="T2891" s="36"/>
      <c r="U2891" s="36"/>
      <c r="V2891" s="36"/>
      <c r="W2891" s="36"/>
      <c r="X2891" s="36"/>
    </row>
    <row r="2892" spans="1:24" x14ac:dyDescent="0.2">
      <c r="A2892" s="36"/>
      <c r="B2892" s="36"/>
      <c r="C2892" s="36"/>
      <c r="D2892" s="36"/>
      <c r="E2892" s="36"/>
      <c r="F2892" s="36"/>
      <c r="G2892" s="36"/>
      <c r="H2892" s="36"/>
      <c r="I2892" s="36"/>
      <c r="J2892" s="36"/>
      <c r="K2892" s="36"/>
      <c r="L2892" s="36"/>
      <c r="M2892" s="36"/>
      <c r="N2892" s="36"/>
      <c r="O2892" s="36"/>
      <c r="P2892" s="36"/>
      <c r="Q2892" s="36"/>
      <c r="R2892" s="36"/>
      <c r="S2892" s="36"/>
      <c r="T2892" s="36"/>
      <c r="U2892" s="36"/>
      <c r="V2892" s="36"/>
      <c r="W2892" s="36"/>
      <c r="X2892" s="36"/>
    </row>
    <row r="2893" spans="1:24" x14ac:dyDescent="0.2">
      <c r="A2893" s="36"/>
      <c r="B2893" s="36"/>
      <c r="C2893" s="36"/>
      <c r="D2893" s="36"/>
      <c r="E2893" s="36"/>
      <c r="F2893" s="36"/>
      <c r="G2893" s="36"/>
      <c r="H2893" s="36"/>
      <c r="I2893" s="36"/>
      <c r="J2893" s="36"/>
      <c r="K2893" s="36"/>
      <c r="L2893" s="36"/>
      <c r="M2893" s="36"/>
      <c r="N2893" s="36"/>
      <c r="O2893" s="36"/>
      <c r="P2893" s="36"/>
      <c r="Q2893" s="36"/>
      <c r="R2893" s="36"/>
      <c r="S2893" s="36"/>
      <c r="T2893" s="36"/>
      <c r="U2893" s="36"/>
      <c r="V2893" s="36"/>
      <c r="W2893" s="36"/>
      <c r="X2893" s="36"/>
    </row>
    <row r="2894" spans="1:24" x14ac:dyDescent="0.2">
      <c r="A2894" s="36"/>
      <c r="B2894" s="36"/>
      <c r="C2894" s="36"/>
      <c r="D2894" s="36"/>
      <c r="E2894" s="36"/>
      <c r="F2894" s="36"/>
      <c r="G2894" s="36"/>
      <c r="H2894" s="36"/>
      <c r="I2894" s="36"/>
      <c r="J2894" s="36"/>
      <c r="K2894" s="36"/>
      <c r="L2894" s="36"/>
      <c r="M2894" s="36"/>
      <c r="N2894" s="36"/>
      <c r="O2894" s="36"/>
      <c r="P2894" s="36"/>
      <c r="Q2894" s="36"/>
      <c r="R2894" s="36"/>
      <c r="S2894" s="36"/>
      <c r="T2894" s="36"/>
      <c r="U2894" s="36"/>
      <c r="V2894" s="36"/>
      <c r="W2894" s="36"/>
      <c r="X2894" s="36"/>
    </row>
    <row r="2895" spans="1:24" x14ac:dyDescent="0.2">
      <c r="A2895" s="36"/>
      <c r="B2895" s="36"/>
      <c r="C2895" s="36"/>
      <c r="D2895" s="36"/>
      <c r="E2895" s="36"/>
      <c r="F2895" s="36"/>
      <c r="G2895" s="36"/>
      <c r="H2895" s="36"/>
      <c r="I2895" s="36"/>
      <c r="J2895" s="36"/>
      <c r="K2895" s="36"/>
      <c r="L2895" s="36"/>
      <c r="M2895" s="36"/>
      <c r="N2895" s="36"/>
      <c r="O2895" s="36"/>
      <c r="P2895" s="36"/>
      <c r="Q2895" s="36"/>
      <c r="R2895" s="36"/>
      <c r="S2895" s="36"/>
      <c r="T2895" s="36"/>
      <c r="U2895" s="36"/>
      <c r="V2895" s="36"/>
      <c r="W2895" s="36"/>
      <c r="X2895" s="36"/>
    </row>
    <row r="2896" spans="1:24" x14ac:dyDescent="0.2">
      <c r="A2896" s="36"/>
      <c r="B2896" s="36"/>
      <c r="C2896" s="36"/>
      <c r="D2896" s="36"/>
      <c r="E2896" s="36"/>
      <c r="F2896" s="36"/>
      <c r="G2896" s="36"/>
      <c r="H2896" s="36"/>
      <c r="I2896" s="36"/>
      <c r="J2896" s="36"/>
      <c r="K2896" s="36"/>
      <c r="L2896" s="36"/>
      <c r="M2896" s="36"/>
      <c r="N2896" s="36"/>
      <c r="O2896" s="36"/>
      <c r="P2896" s="36"/>
      <c r="Q2896" s="36"/>
      <c r="R2896" s="36"/>
      <c r="S2896" s="36"/>
      <c r="T2896" s="36"/>
      <c r="U2896" s="36"/>
      <c r="V2896" s="36"/>
      <c r="W2896" s="36"/>
      <c r="X2896" s="36"/>
    </row>
    <row r="2897" spans="1:24" x14ac:dyDescent="0.2">
      <c r="A2897" s="36"/>
      <c r="B2897" s="36"/>
      <c r="C2897" s="36"/>
      <c r="D2897" s="36"/>
      <c r="E2897" s="36"/>
      <c r="F2897" s="36"/>
      <c r="G2897" s="36"/>
      <c r="H2897" s="36"/>
      <c r="I2897" s="36"/>
      <c r="J2897" s="36"/>
      <c r="K2897" s="36"/>
      <c r="L2897" s="36"/>
      <c r="M2897" s="36"/>
      <c r="N2897" s="36"/>
      <c r="O2897" s="36"/>
      <c r="P2897" s="36"/>
      <c r="Q2897" s="36"/>
      <c r="R2897" s="36"/>
      <c r="S2897" s="36"/>
      <c r="T2897" s="36"/>
      <c r="U2897" s="36"/>
      <c r="V2897" s="36"/>
      <c r="W2897" s="36"/>
      <c r="X2897" s="36"/>
    </row>
    <row r="2898" spans="1:24" x14ac:dyDescent="0.2">
      <c r="A2898" s="36"/>
      <c r="B2898" s="36"/>
      <c r="C2898" s="36"/>
      <c r="D2898" s="36"/>
      <c r="E2898" s="36"/>
      <c r="F2898" s="36"/>
      <c r="G2898" s="36"/>
      <c r="H2898" s="36"/>
      <c r="I2898" s="36"/>
      <c r="J2898" s="36"/>
      <c r="K2898" s="36"/>
      <c r="L2898" s="36"/>
      <c r="M2898" s="36"/>
      <c r="N2898" s="36"/>
      <c r="O2898" s="36"/>
      <c r="P2898" s="36"/>
      <c r="Q2898" s="36"/>
      <c r="R2898" s="36"/>
      <c r="S2898" s="36"/>
      <c r="T2898" s="36"/>
      <c r="U2898" s="36"/>
      <c r="V2898" s="36"/>
      <c r="W2898" s="36"/>
      <c r="X2898" s="36"/>
    </row>
    <row r="2899" spans="1:24" x14ac:dyDescent="0.2">
      <c r="A2899" s="36"/>
      <c r="B2899" s="36"/>
      <c r="C2899" s="36"/>
      <c r="D2899" s="36"/>
      <c r="E2899" s="36"/>
      <c r="F2899" s="36"/>
      <c r="G2899" s="36"/>
      <c r="H2899" s="36"/>
      <c r="I2899" s="36"/>
      <c r="J2899" s="36"/>
      <c r="K2899" s="36"/>
      <c r="L2899" s="36"/>
      <c r="M2899" s="36"/>
      <c r="N2899" s="36"/>
      <c r="O2899" s="36"/>
      <c r="P2899" s="36"/>
      <c r="Q2899" s="36"/>
      <c r="R2899" s="36"/>
      <c r="S2899" s="36"/>
      <c r="T2899" s="36"/>
      <c r="U2899" s="36"/>
      <c r="V2899" s="36"/>
      <c r="W2899" s="36"/>
      <c r="X2899" s="36"/>
    </row>
    <row r="2900" spans="1:24" x14ac:dyDescent="0.2">
      <c r="A2900" s="36"/>
      <c r="B2900" s="36"/>
      <c r="C2900" s="36"/>
      <c r="D2900" s="36"/>
      <c r="E2900" s="36"/>
      <c r="F2900" s="36"/>
      <c r="G2900" s="36"/>
      <c r="H2900" s="36"/>
      <c r="I2900" s="36"/>
      <c r="J2900" s="36"/>
      <c r="K2900" s="36"/>
      <c r="L2900" s="36"/>
      <c r="M2900" s="36"/>
      <c r="N2900" s="36"/>
      <c r="O2900" s="36"/>
      <c r="P2900" s="36"/>
      <c r="Q2900" s="36"/>
      <c r="R2900" s="36"/>
      <c r="S2900" s="36"/>
      <c r="T2900" s="36"/>
      <c r="U2900" s="36"/>
      <c r="V2900" s="36"/>
      <c r="W2900" s="36"/>
      <c r="X2900" s="36"/>
    </row>
    <row r="2901" spans="1:24" x14ac:dyDescent="0.2">
      <c r="A2901" s="36"/>
      <c r="B2901" s="36"/>
      <c r="C2901" s="36"/>
      <c r="D2901" s="36"/>
      <c r="E2901" s="36"/>
      <c r="F2901" s="36"/>
      <c r="G2901" s="36"/>
      <c r="H2901" s="36"/>
      <c r="I2901" s="36"/>
      <c r="J2901" s="36"/>
      <c r="K2901" s="36"/>
      <c r="L2901" s="36"/>
      <c r="M2901" s="36"/>
      <c r="N2901" s="36"/>
      <c r="O2901" s="36"/>
      <c r="P2901" s="36"/>
      <c r="Q2901" s="36"/>
      <c r="R2901" s="36"/>
      <c r="S2901" s="36"/>
      <c r="T2901" s="36"/>
      <c r="U2901" s="36"/>
      <c r="V2901" s="36"/>
      <c r="W2901" s="36"/>
      <c r="X2901" s="36"/>
    </row>
    <row r="2902" spans="1:24" x14ac:dyDescent="0.2">
      <c r="A2902" s="36"/>
      <c r="B2902" s="36"/>
      <c r="C2902" s="36"/>
      <c r="D2902" s="36"/>
      <c r="E2902" s="36"/>
      <c r="F2902" s="36"/>
      <c r="G2902" s="36"/>
      <c r="H2902" s="36"/>
      <c r="I2902" s="36"/>
      <c r="J2902" s="36"/>
      <c r="K2902" s="36"/>
      <c r="L2902" s="36"/>
      <c r="M2902" s="36"/>
      <c r="N2902" s="36"/>
      <c r="O2902" s="36"/>
      <c r="P2902" s="36"/>
      <c r="Q2902" s="36"/>
      <c r="R2902" s="36"/>
      <c r="S2902" s="36"/>
      <c r="T2902" s="36"/>
      <c r="U2902" s="36"/>
      <c r="V2902" s="36"/>
      <c r="W2902" s="36"/>
      <c r="X2902" s="36"/>
    </row>
    <row r="2903" spans="1:24" x14ac:dyDescent="0.2">
      <c r="A2903" s="36"/>
      <c r="B2903" s="36"/>
      <c r="C2903" s="36"/>
      <c r="D2903" s="36"/>
      <c r="E2903" s="36"/>
      <c r="F2903" s="36"/>
      <c r="G2903" s="36"/>
      <c r="H2903" s="36"/>
      <c r="I2903" s="36"/>
      <c r="J2903" s="36"/>
      <c r="K2903" s="36"/>
      <c r="L2903" s="36"/>
      <c r="M2903" s="36"/>
      <c r="N2903" s="36"/>
      <c r="O2903" s="36"/>
      <c r="P2903" s="36"/>
      <c r="Q2903" s="36"/>
      <c r="R2903" s="36"/>
      <c r="S2903" s="36"/>
      <c r="T2903" s="36"/>
      <c r="U2903" s="36"/>
      <c r="V2903" s="36"/>
      <c r="W2903" s="36"/>
      <c r="X2903" s="36"/>
    </row>
    <row r="2904" spans="1:24" x14ac:dyDescent="0.2">
      <c r="A2904" s="36"/>
      <c r="B2904" s="36"/>
      <c r="C2904" s="36"/>
      <c r="D2904" s="36"/>
      <c r="E2904" s="36"/>
      <c r="F2904" s="36"/>
      <c r="G2904" s="36"/>
      <c r="H2904" s="36"/>
      <c r="I2904" s="36"/>
      <c r="J2904" s="36"/>
      <c r="K2904" s="36"/>
      <c r="L2904" s="36"/>
      <c r="M2904" s="36"/>
      <c r="N2904" s="36"/>
      <c r="O2904" s="36"/>
      <c r="P2904" s="36"/>
      <c r="Q2904" s="36"/>
      <c r="R2904" s="36"/>
      <c r="S2904" s="36"/>
      <c r="T2904" s="36"/>
      <c r="U2904" s="36"/>
      <c r="V2904" s="36"/>
      <c r="W2904" s="36"/>
      <c r="X2904" s="36"/>
    </row>
    <row r="2905" spans="1:24" x14ac:dyDescent="0.2">
      <c r="A2905" s="36"/>
      <c r="B2905" s="36"/>
      <c r="C2905" s="36"/>
      <c r="D2905" s="36"/>
      <c r="E2905" s="36"/>
      <c r="F2905" s="36"/>
      <c r="G2905" s="36"/>
      <c r="H2905" s="36"/>
      <c r="I2905" s="36"/>
      <c r="J2905" s="36"/>
      <c r="K2905" s="36"/>
      <c r="L2905" s="36"/>
      <c r="M2905" s="36"/>
      <c r="N2905" s="36"/>
      <c r="O2905" s="36"/>
      <c r="P2905" s="36"/>
      <c r="Q2905" s="36"/>
      <c r="R2905" s="36"/>
      <c r="S2905" s="36"/>
      <c r="T2905" s="36"/>
      <c r="U2905" s="36"/>
      <c r="V2905" s="36"/>
      <c r="W2905" s="36"/>
      <c r="X2905" s="36"/>
    </row>
    <row r="2906" spans="1:24" x14ac:dyDescent="0.2">
      <c r="A2906" s="36"/>
      <c r="B2906" s="36"/>
      <c r="C2906" s="36"/>
      <c r="D2906" s="36"/>
      <c r="E2906" s="36"/>
      <c r="F2906" s="36"/>
      <c r="G2906" s="36"/>
      <c r="H2906" s="36"/>
      <c r="I2906" s="36"/>
      <c r="J2906" s="36"/>
      <c r="K2906" s="36"/>
      <c r="L2906" s="36"/>
      <c r="M2906" s="36"/>
      <c r="N2906" s="36"/>
      <c r="O2906" s="36"/>
      <c r="P2906" s="36"/>
      <c r="Q2906" s="36"/>
      <c r="R2906" s="36"/>
      <c r="S2906" s="36"/>
      <c r="T2906" s="36"/>
      <c r="U2906" s="36"/>
      <c r="V2906" s="36"/>
      <c r="W2906" s="36"/>
      <c r="X2906" s="36"/>
    </row>
    <row r="2907" spans="1:24" x14ac:dyDescent="0.2">
      <c r="A2907" s="36"/>
      <c r="B2907" s="36"/>
      <c r="C2907" s="36"/>
      <c r="D2907" s="36"/>
      <c r="E2907" s="36"/>
      <c r="F2907" s="36"/>
      <c r="G2907" s="36"/>
      <c r="H2907" s="36"/>
      <c r="I2907" s="36"/>
      <c r="J2907" s="36"/>
      <c r="K2907" s="36"/>
      <c r="L2907" s="36"/>
      <c r="M2907" s="36"/>
      <c r="N2907" s="36"/>
      <c r="O2907" s="36"/>
      <c r="P2907" s="36"/>
      <c r="Q2907" s="36"/>
      <c r="R2907" s="36"/>
      <c r="S2907" s="36"/>
      <c r="T2907" s="36"/>
      <c r="U2907" s="36"/>
      <c r="V2907" s="36"/>
      <c r="W2907" s="36"/>
      <c r="X2907" s="36"/>
    </row>
    <row r="2908" spans="1:24" x14ac:dyDescent="0.2">
      <c r="A2908" s="36"/>
      <c r="B2908" s="36"/>
      <c r="C2908" s="36"/>
      <c r="D2908" s="36"/>
      <c r="E2908" s="36"/>
      <c r="F2908" s="36"/>
      <c r="G2908" s="36"/>
      <c r="H2908" s="36"/>
      <c r="I2908" s="36"/>
      <c r="J2908" s="36"/>
      <c r="K2908" s="36"/>
      <c r="L2908" s="36"/>
      <c r="M2908" s="36"/>
      <c r="N2908" s="36"/>
      <c r="O2908" s="36"/>
      <c r="P2908" s="36"/>
      <c r="Q2908" s="36"/>
      <c r="R2908" s="36"/>
      <c r="S2908" s="36"/>
      <c r="T2908" s="36"/>
      <c r="U2908" s="36"/>
      <c r="V2908" s="36"/>
      <c r="W2908" s="36"/>
      <c r="X2908" s="36"/>
    </row>
    <row r="2909" spans="1:24" x14ac:dyDescent="0.2">
      <c r="A2909" s="36"/>
      <c r="B2909" s="36"/>
      <c r="C2909" s="36"/>
      <c r="D2909" s="36"/>
      <c r="E2909" s="36"/>
      <c r="F2909" s="36"/>
      <c r="G2909" s="36"/>
      <c r="H2909" s="36"/>
      <c r="I2909" s="36"/>
      <c r="J2909" s="36"/>
      <c r="K2909" s="36"/>
      <c r="L2909" s="36"/>
      <c r="M2909" s="36"/>
      <c r="N2909" s="36"/>
      <c r="O2909" s="36"/>
      <c r="P2909" s="36"/>
      <c r="Q2909" s="36"/>
      <c r="R2909" s="36"/>
      <c r="S2909" s="36"/>
      <c r="T2909" s="36"/>
      <c r="U2909" s="36"/>
      <c r="V2909" s="36"/>
      <c r="W2909" s="36"/>
      <c r="X2909" s="36"/>
    </row>
    <row r="2910" spans="1:24" x14ac:dyDescent="0.2">
      <c r="A2910" s="36"/>
      <c r="B2910" s="36"/>
      <c r="C2910" s="36"/>
      <c r="D2910" s="36"/>
      <c r="E2910" s="36"/>
      <c r="F2910" s="36"/>
      <c r="G2910" s="36"/>
      <c r="H2910" s="36"/>
      <c r="I2910" s="36"/>
      <c r="J2910" s="36"/>
      <c r="K2910" s="36"/>
      <c r="L2910" s="36"/>
      <c r="M2910" s="36"/>
      <c r="N2910" s="36"/>
      <c r="O2910" s="36"/>
      <c r="P2910" s="36"/>
      <c r="Q2910" s="36"/>
      <c r="R2910" s="36"/>
      <c r="S2910" s="36"/>
      <c r="T2910" s="36"/>
      <c r="U2910" s="36"/>
      <c r="V2910" s="36"/>
      <c r="W2910" s="36"/>
      <c r="X2910" s="36"/>
    </row>
    <row r="2911" spans="1:24" x14ac:dyDescent="0.2">
      <c r="A2911" s="36"/>
      <c r="B2911" s="36"/>
      <c r="C2911" s="36"/>
      <c r="D2911" s="36"/>
      <c r="E2911" s="36"/>
      <c r="F2911" s="36"/>
      <c r="G2911" s="36"/>
      <c r="H2911" s="36"/>
      <c r="I2911" s="36"/>
      <c r="J2911" s="36"/>
      <c r="K2911" s="36"/>
      <c r="L2911" s="36"/>
      <c r="M2911" s="36"/>
      <c r="N2911" s="36"/>
      <c r="O2911" s="36"/>
      <c r="P2911" s="36"/>
      <c r="Q2911" s="36"/>
      <c r="R2911" s="36"/>
      <c r="S2911" s="36"/>
      <c r="T2911" s="36"/>
      <c r="U2911" s="36"/>
      <c r="V2911" s="36"/>
      <c r="W2911" s="36"/>
      <c r="X2911" s="36"/>
    </row>
    <row r="2912" spans="1:24" x14ac:dyDescent="0.2">
      <c r="A2912" s="36"/>
      <c r="B2912" s="36"/>
      <c r="C2912" s="36"/>
      <c r="D2912" s="36"/>
      <c r="E2912" s="36"/>
      <c r="F2912" s="36"/>
      <c r="G2912" s="36"/>
      <c r="H2912" s="36"/>
      <c r="I2912" s="36"/>
      <c r="J2912" s="36"/>
      <c r="K2912" s="36"/>
      <c r="L2912" s="36"/>
      <c r="M2912" s="36"/>
      <c r="N2912" s="36"/>
      <c r="O2912" s="36"/>
      <c r="P2912" s="36"/>
      <c r="Q2912" s="36"/>
      <c r="R2912" s="36"/>
      <c r="S2912" s="36"/>
      <c r="T2912" s="36"/>
      <c r="U2912" s="36"/>
      <c r="V2912" s="36"/>
      <c r="W2912" s="36"/>
      <c r="X2912" s="36"/>
    </row>
    <row r="2913" spans="1:24" x14ac:dyDescent="0.2">
      <c r="A2913" s="36"/>
      <c r="B2913" s="36"/>
      <c r="C2913" s="36"/>
      <c r="D2913" s="36"/>
      <c r="E2913" s="36"/>
      <c r="F2913" s="36"/>
      <c r="G2913" s="36"/>
      <c r="H2913" s="36"/>
      <c r="I2913" s="36"/>
      <c r="J2913" s="36"/>
      <c r="K2913" s="36"/>
      <c r="L2913" s="36"/>
      <c r="M2913" s="36"/>
      <c r="N2913" s="36"/>
      <c r="O2913" s="36"/>
      <c r="P2913" s="36"/>
      <c r="Q2913" s="36"/>
      <c r="R2913" s="36"/>
      <c r="S2913" s="36"/>
      <c r="T2913" s="36"/>
      <c r="U2913" s="36"/>
      <c r="V2913" s="36"/>
      <c r="W2913" s="36"/>
      <c r="X2913" s="36"/>
    </row>
    <row r="2914" spans="1:24" x14ac:dyDescent="0.2">
      <c r="A2914" s="36"/>
      <c r="B2914" s="36"/>
      <c r="C2914" s="36"/>
      <c r="D2914" s="36"/>
      <c r="E2914" s="36"/>
      <c r="F2914" s="36"/>
      <c r="G2914" s="36"/>
      <c r="H2914" s="36"/>
      <c r="I2914" s="36"/>
      <c r="J2914" s="36"/>
      <c r="K2914" s="36"/>
      <c r="L2914" s="36"/>
      <c r="M2914" s="36"/>
      <c r="N2914" s="36"/>
      <c r="O2914" s="36"/>
      <c r="P2914" s="36"/>
      <c r="Q2914" s="36"/>
      <c r="R2914" s="36"/>
      <c r="S2914" s="36"/>
      <c r="T2914" s="36"/>
      <c r="U2914" s="36"/>
      <c r="V2914" s="36"/>
      <c r="W2914" s="36"/>
      <c r="X2914" s="36"/>
    </row>
    <row r="2915" spans="1:24" x14ac:dyDescent="0.2">
      <c r="A2915" s="36"/>
      <c r="B2915" s="36"/>
      <c r="C2915" s="36"/>
      <c r="D2915" s="36"/>
      <c r="E2915" s="36"/>
      <c r="F2915" s="36"/>
      <c r="G2915" s="36"/>
      <c r="H2915" s="36"/>
      <c r="I2915" s="36"/>
      <c r="J2915" s="36"/>
      <c r="K2915" s="36"/>
      <c r="L2915" s="36"/>
      <c r="M2915" s="36"/>
      <c r="N2915" s="36"/>
      <c r="O2915" s="36"/>
      <c r="P2915" s="36"/>
      <c r="Q2915" s="36"/>
      <c r="R2915" s="36"/>
      <c r="S2915" s="36"/>
      <c r="T2915" s="36"/>
      <c r="U2915" s="36"/>
      <c r="V2915" s="36"/>
      <c r="W2915" s="36"/>
      <c r="X2915" s="36"/>
    </row>
    <row r="2916" spans="1:24" x14ac:dyDescent="0.2">
      <c r="A2916" s="36"/>
      <c r="B2916" s="36"/>
      <c r="C2916" s="36"/>
      <c r="D2916" s="36"/>
      <c r="E2916" s="36"/>
      <c r="F2916" s="36"/>
      <c r="G2916" s="36"/>
      <c r="H2916" s="36"/>
      <c r="I2916" s="36"/>
      <c r="J2916" s="36"/>
      <c r="K2916" s="36"/>
      <c r="L2916" s="36"/>
      <c r="M2916" s="36"/>
      <c r="N2916" s="36"/>
      <c r="O2916" s="36"/>
      <c r="P2916" s="36"/>
      <c r="Q2916" s="36"/>
      <c r="R2916" s="36"/>
      <c r="S2916" s="36"/>
      <c r="T2916" s="36"/>
      <c r="U2916" s="36"/>
      <c r="V2916" s="36"/>
      <c r="W2916" s="36"/>
      <c r="X2916" s="36"/>
    </row>
    <row r="2917" spans="1:24" x14ac:dyDescent="0.2">
      <c r="A2917" s="36"/>
      <c r="B2917" s="36"/>
      <c r="C2917" s="36"/>
      <c r="D2917" s="36"/>
      <c r="E2917" s="36"/>
      <c r="F2917" s="36"/>
      <c r="G2917" s="36"/>
      <c r="H2917" s="36"/>
      <c r="I2917" s="36"/>
      <c r="J2917" s="36"/>
      <c r="K2917" s="36"/>
      <c r="L2917" s="36"/>
      <c r="M2917" s="36"/>
      <c r="N2917" s="36"/>
      <c r="O2917" s="36"/>
      <c r="P2917" s="36"/>
      <c r="Q2917" s="36"/>
      <c r="R2917" s="36"/>
      <c r="S2917" s="36"/>
      <c r="T2917" s="36"/>
      <c r="U2917" s="36"/>
      <c r="V2917" s="36"/>
      <c r="W2917" s="36"/>
      <c r="X2917" s="36"/>
    </row>
    <row r="2918" spans="1:24" x14ac:dyDescent="0.2">
      <c r="A2918" s="36"/>
      <c r="B2918" s="36"/>
      <c r="C2918" s="36"/>
      <c r="D2918" s="36"/>
      <c r="E2918" s="36"/>
      <c r="F2918" s="36"/>
      <c r="G2918" s="36"/>
      <c r="H2918" s="36"/>
      <c r="I2918" s="36"/>
      <c r="J2918" s="36"/>
      <c r="K2918" s="36"/>
      <c r="L2918" s="36"/>
      <c r="M2918" s="36"/>
      <c r="N2918" s="36"/>
      <c r="O2918" s="36"/>
      <c r="P2918" s="36"/>
      <c r="Q2918" s="36"/>
      <c r="R2918" s="36"/>
      <c r="S2918" s="36"/>
      <c r="T2918" s="36"/>
      <c r="U2918" s="36"/>
      <c r="V2918" s="36"/>
      <c r="W2918" s="36"/>
      <c r="X2918" s="36"/>
    </row>
    <row r="2919" spans="1:24" x14ac:dyDescent="0.2">
      <c r="A2919" s="36"/>
      <c r="B2919" s="36"/>
      <c r="C2919" s="36"/>
      <c r="D2919" s="36"/>
      <c r="E2919" s="36"/>
      <c r="F2919" s="36"/>
      <c r="G2919" s="36"/>
      <c r="H2919" s="36"/>
      <c r="I2919" s="36"/>
      <c r="J2919" s="36"/>
      <c r="K2919" s="36"/>
      <c r="L2919" s="36"/>
      <c r="M2919" s="36"/>
      <c r="N2919" s="36"/>
      <c r="O2919" s="36"/>
      <c r="P2919" s="36"/>
      <c r="Q2919" s="36"/>
      <c r="R2919" s="36"/>
      <c r="S2919" s="36"/>
      <c r="T2919" s="36"/>
      <c r="U2919" s="36"/>
      <c r="V2919" s="36"/>
      <c r="W2919" s="36"/>
      <c r="X2919" s="36"/>
    </row>
    <row r="2920" spans="1:24" x14ac:dyDescent="0.2">
      <c r="A2920" s="36"/>
      <c r="B2920" s="36"/>
      <c r="C2920" s="36"/>
      <c r="D2920" s="36"/>
      <c r="E2920" s="36"/>
      <c r="F2920" s="36"/>
      <c r="G2920" s="36"/>
      <c r="H2920" s="36"/>
      <c r="I2920" s="36"/>
      <c r="J2920" s="36"/>
      <c r="K2920" s="36"/>
      <c r="L2920" s="36"/>
      <c r="M2920" s="36"/>
      <c r="N2920" s="36"/>
      <c r="O2920" s="36"/>
      <c r="P2920" s="36"/>
      <c r="Q2920" s="36"/>
      <c r="R2920" s="36"/>
      <c r="S2920" s="36"/>
      <c r="T2920" s="36"/>
      <c r="U2920" s="36"/>
      <c r="V2920" s="36"/>
      <c r="W2920" s="36"/>
      <c r="X2920" s="36"/>
    </row>
    <row r="2921" spans="1:24" x14ac:dyDescent="0.2">
      <c r="A2921" s="36"/>
      <c r="B2921" s="36"/>
      <c r="C2921" s="36"/>
      <c r="D2921" s="36"/>
      <c r="E2921" s="36"/>
      <c r="F2921" s="36"/>
      <c r="G2921" s="36"/>
      <c r="H2921" s="36"/>
      <c r="I2921" s="36"/>
      <c r="J2921" s="36"/>
      <c r="K2921" s="36"/>
      <c r="L2921" s="36"/>
      <c r="M2921" s="36"/>
      <c r="N2921" s="36"/>
      <c r="O2921" s="36"/>
      <c r="P2921" s="36"/>
      <c r="Q2921" s="36"/>
      <c r="R2921" s="36"/>
      <c r="S2921" s="36"/>
      <c r="T2921" s="36"/>
      <c r="U2921" s="36"/>
      <c r="V2921" s="36"/>
      <c r="W2921" s="36"/>
      <c r="X2921" s="36"/>
    </row>
    <row r="2922" spans="1:24" x14ac:dyDescent="0.2">
      <c r="A2922" s="36"/>
      <c r="B2922" s="36"/>
      <c r="C2922" s="36"/>
      <c r="D2922" s="36"/>
      <c r="E2922" s="36"/>
      <c r="F2922" s="36"/>
      <c r="G2922" s="36"/>
      <c r="H2922" s="36"/>
      <c r="I2922" s="36"/>
      <c r="J2922" s="36"/>
      <c r="K2922" s="36"/>
      <c r="L2922" s="36"/>
      <c r="M2922" s="36"/>
      <c r="N2922" s="36"/>
      <c r="O2922" s="36"/>
      <c r="P2922" s="36"/>
      <c r="Q2922" s="36"/>
      <c r="R2922" s="36"/>
      <c r="S2922" s="36"/>
      <c r="T2922" s="36"/>
      <c r="U2922" s="36"/>
      <c r="V2922" s="36"/>
      <c r="W2922" s="36"/>
      <c r="X2922" s="36"/>
    </row>
    <row r="2923" spans="1:24" x14ac:dyDescent="0.2">
      <c r="A2923" s="36"/>
      <c r="B2923" s="36"/>
      <c r="C2923" s="36"/>
      <c r="D2923" s="36"/>
      <c r="E2923" s="36"/>
      <c r="F2923" s="36"/>
      <c r="G2923" s="36"/>
      <c r="H2923" s="36"/>
      <c r="I2923" s="36"/>
      <c r="J2923" s="36"/>
      <c r="K2923" s="36"/>
      <c r="L2923" s="36"/>
      <c r="M2923" s="36"/>
      <c r="N2923" s="36"/>
      <c r="O2923" s="36"/>
      <c r="P2923" s="36"/>
      <c r="Q2923" s="36"/>
      <c r="R2923" s="36"/>
      <c r="S2923" s="36"/>
      <c r="T2923" s="36"/>
      <c r="U2923" s="36"/>
      <c r="V2923" s="36"/>
      <c r="W2923" s="36"/>
      <c r="X2923" s="36"/>
    </row>
    <row r="2924" spans="1:24" x14ac:dyDescent="0.2">
      <c r="A2924" s="36"/>
      <c r="B2924" s="36"/>
      <c r="C2924" s="36"/>
      <c r="D2924" s="36"/>
      <c r="E2924" s="36"/>
      <c r="F2924" s="36"/>
      <c r="G2924" s="36"/>
      <c r="H2924" s="36"/>
      <c r="I2924" s="36"/>
      <c r="J2924" s="36"/>
      <c r="K2924" s="36"/>
      <c r="L2924" s="36"/>
      <c r="M2924" s="36"/>
      <c r="N2924" s="36"/>
      <c r="O2924" s="36"/>
      <c r="P2924" s="36"/>
      <c r="Q2924" s="36"/>
      <c r="R2924" s="36"/>
      <c r="S2924" s="36"/>
      <c r="T2924" s="36"/>
      <c r="U2924" s="36"/>
      <c r="V2924" s="36"/>
      <c r="W2924" s="36"/>
      <c r="X2924" s="36"/>
    </row>
    <row r="2925" spans="1:24" x14ac:dyDescent="0.2">
      <c r="A2925" s="36"/>
      <c r="B2925" s="36"/>
      <c r="C2925" s="36"/>
      <c r="D2925" s="36"/>
      <c r="E2925" s="36"/>
      <c r="F2925" s="36"/>
      <c r="G2925" s="36"/>
      <c r="H2925" s="36"/>
      <c r="I2925" s="36"/>
      <c r="J2925" s="36"/>
      <c r="K2925" s="36"/>
      <c r="L2925" s="36"/>
      <c r="M2925" s="36"/>
      <c r="N2925" s="36"/>
      <c r="O2925" s="36"/>
      <c r="P2925" s="36"/>
      <c r="Q2925" s="36"/>
      <c r="R2925" s="36"/>
      <c r="S2925" s="36"/>
      <c r="T2925" s="36"/>
      <c r="U2925" s="36"/>
      <c r="V2925" s="36"/>
      <c r="W2925" s="36"/>
      <c r="X2925" s="36"/>
    </row>
    <row r="2926" spans="1:24" x14ac:dyDescent="0.2">
      <c r="A2926" s="36"/>
      <c r="B2926" s="36"/>
      <c r="C2926" s="36"/>
      <c r="D2926" s="36"/>
      <c r="E2926" s="36"/>
      <c r="F2926" s="36"/>
      <c r="G2926" s="36"/>
      <c r="H2926" s="36"/>
      <c r="I2926" s="36"/>
      <c r="J2926" s="36"/>
      <c r="K2926" s="36"/>
      <c r="L2926" s="36"/>
      <c r="M2926" s="36"/>
      <c r="N2926" s="36"/>
      <c r="O2926" s="36"/>
      <c r="P2926" s="36"/>
      <c r="Q2926" s="36"/>
      <c r="R2926" s="36"/>
      <c r="S2926" s="36"/>
      <c r="T2926" s="36"/>
      <c r="U2926" s="36"/>
      <c r="V2926" s="36"/>
      <c r="W2926" s="36"/>
      <c r="X2926" s="36"/>
    </row>
    <row r="2927" spans="1:24" x14ac:dyDescent="0.2">
      <c r="A2927" s="36"/>
      <c r="B2927" s="36"/>
      <c r="C2927" s="36"/>
      <c r="D2927" s="36"/>
      <c r="E2927" s="36"/>
      <c r="F2927" s="36"/>
      <c r="G2927" s="36"/>
      <c r="H2927" s="36"/>
      <c r="I2927" s="36"/>
      <c r="J2927" s="36"/>
      <c r="K2927" s="36"/>
      <c r="L2927" s="36"/>
      <c r="M2927" s="36"/>
      <c r="N2927" s="36"/>
      <c r="O2927" s="36"/>
      <c r="P2927" s="36"/>
      <c r="Q2927" s="36"/>
      <c r="R2927" s="36"/>
      <c r="S2927" s="36"/>
      <c r="T2927" s="36"/>
      <c r="U2927" s="36"/>
      <c r="V2927" s="36"/>
      <c r="W2927" s="36"/>
      <c r="X2927" s="36"/>
    </row>
    <row r="2928" spans="1:24" x14ac:dyDescent="0.2">
      <c r="A2928" s="36"/>
      <c r="B2928" s="36"/>
      <c r="C2928" s="36"/>
      <c r="D2928" s="36"/>
      <c r="E2928" s="36"/>
      <c r="F2928" s="36"/>
      <c r="G2928" s="36"/>
      <c r="H2928" s="36"/>
      <c r="I2928" s="36"/>
      <c r="J2928" s="36"/>
      <c r="K2928" s="36"/>
      <c r="L2928" s="36"/>
      <c r="M2928" s="36"/>
      <c r="N2928" s="36"/>
      <c r="O2928" s="36"/>
      <c r="P2928" s="36"/>
      <c r="Q2928" s="36"/>
      <c r="R2928" s="36"/>
      <c r="S2928" s="36"/>
      <c r="T2928" s="36"/>
      <c r="U2928" s="36"/>
      <c r="V2928" s="36"/>
      <c r="W2928" s="36"/>
      <c r="X2928" s="36"/>
    </row>
    <row r="2929" spans="1:24" x14ac:dyDescent="0.2">
      <c r="A2929" s="36"/>
      <c r="B2929" s="36"/>
      <c r="C2929" s="36"/>
      <c r="D2929" s="36"/>
      <c r="E2929" s="36"/>
      <c r="F2929" s="36"/>
      <c r="G2929" s="36"/>
      <c r="H2929" s="36"/>
      <c r="I2929" s="36"/>
      <c r="J2929" s="36"/>
      <c r="K2929" s="36"/>
      <c r="L2929" s="36"/>
      <c r="M2929" s="36"/>
      <c r="N2929" s="36"/>
      <c r="O2929" s="36"/>
      <c r="P2929" s="36"/>
      <c r="Q2929" s="36"/>
      <c r="R2929" s="36"/>
      <c r="S2929" s="36"/>
      <c r="T2929" s="36"/>
      <c r="U2929" s="36"/>
      <c r="V2929" s="36"/>
      <c r="W2929" s="36"/>
      <c r="X2929" s="36"/>
    </row>
    <row r="2930" spans="1:24" x14ac:dyDescent="0.2">
      <c r="A2930" s="36"/>
      <c r="B2930" s="36"/>
      <c r="C2930" s="36"/>
      <c r="D2930" s="36"/>
      <c r="E2930" s="36"/>
      <c r="F2930" s="36"/>
      <c r="G2930" s="36"/>
      <c r="H2930" s="36"/>
      <c r="I2930" s="36"/>
      <c r="J2930" s="36"/>
      <c r="K2930" s="36"/>
      <c r="L2930" s="36"/>
      <c r="M2930" s="36"/>
      <c r="N2930" s="36"/>
      <c r="O2930" s="36"/>
      <c r="P2930" s="36"/>
      <c r="Q2930" s="36"/>
      <c r="R2930" s="36"/>
      <c r="S2930" s="36"/>
      <c r="T2930" s="36"/>
      <c r="U2930" s="36"/>
      <c r="V2930" s="36"/>
      <c r="W2930" s="36"/>
      <c r="X2930" s="36"/>
    </row>
    <row r="2931" spans="1:24" x14ac:dyDescent="0.2">
      <c r="A2931" s="36"/>
      <c r="B2931" s="36"/>
      <c r="C2931" s="36"/>
      <c r="D2931" s="36"/>
      <c r="E2931" s="36"/>
      <c r="F2931" s="36"/>
      <c r="G2931" s="36"/>
      <c r="H2931" s="36"/>
      <c r="I2931" s="36"/>
      <c r="J2931" s="36"/>
      <c r="K2931" s="36"/>
      <c r="L2931" s="36"/>
      <c r="M2931" s="36"/>
      <c r="N2931" s="36"/>
      <c r="O2931" s="36"/>
      <c r="P2931" s="36"/>
      <c r="Q2931" s="36"/>
      <c r="R2931" s="36"/>
      <c r="S2931" s="36"/>
      <c r="T2931" s="36"/>
      <c r="U2931" s="36"/>
      <c r="V2931" s="36"/>
      <c r="W2931" s="36"/>
      <c r="X2931" s="36"/>
    </row>
    <row r="2932" spans="1:24" x14ac:dyDescent="0.2">
      <c r="A2932" s="36"/>
      <c r="B2932" s="36"/>
      <c r="C2932" s="36"/>
      <c r="D2932" s="36"/>
      <c r="E2932" s="36"/>
      <c r="F2932" s="36"/>
      <c r="G2932" s="36"/>
      <c r="H2932" s="36"/>
      <c r="I2932" s="36"/>
      <c r="J2932" s="36"/>
      <c r="K2932" s="36"/>
      <c r="L2932" s="36"/>
      <c r="M2932" s="36"/>
      <c r="N2932" s="36"/>
      <c r="O2932" s="36"/>
      <c r="P2932" s="36"/>
      <c r="Q2932" s="36"/>
      <c r="R2932" s="36"/>
      <c r="S2932" s="36"/>
      <c r="T2932" s="36"/>
      <c r="U2932" s="36"/>
      <c r="V2932" s="36"/>
      <c r="W2932" s="36"/>
      <c r="X2932" s="36"/>
    </row>
    <row r="2933" spans="1:24" x14ac:dyDescent="0.2">
      <c r="A2933" s="36"/>
      <c r="B2933" s="36"/>
      <c r="C2933" s="36"/>
      <c r="D2933" s="36"/>
      <c r="E2933" s="36"/>
      <c r="F2933" s="36"/>
      <c r="G2933" s="36"/>
      <c r="H2933" s="36"/>
      <c r="I2933" s="36"/>
      <c r="J2933" s="36"/>
      <c r="K2933" s="36"/>
      <c r="L2933" s="36"/>
      <c r="M2933" s="36"/>
      <c r="N2933" s="36"/>
      <c r="O2933" s="36"/>
      <c r="P2933" s="36"/>
      <c r="Q2933" s="36"/>
      <c r="R2933" s="36"/>
      <c r="S2933" s="36"/>
      <c r="T2933" s="36"/>
      <c r="U2933" s="36"/>
      <c r="V2933" s="36"/>
      <c r="W2933" s="36"/>
      <c r="X2933" s="36"/>
    </row>
    <row r="2934" spans="1:24" x14ac:dyDescent="0.2">
      <c r="A2934" s="36"/>
      <c r="B2934" s="36"/>
      <c r="C2934" s="36"/>
      <c r="D2934" s="36"/>
      <c r="E2934" s="36"/>
      <c r="F2934" s="36"/>
      <c r="G2934" s="36"/>
      <c r="H2934" s="36"/>
      <c r="I2934" s="36"/>
      <c r="J2934" s="36"/>
      <c r="K2934" s="36"/>
      <c r="L2934" s="36"/>
      <c r="M2934" s="36"/>
      <c r="N2934" s="36"/>
      <c r="O2934" s="36"/>
      <c r="P2934" s="36"/>
      <c r="Q2934" s="36"/>
      <c r="R2934" s="36"/>
      <c r="S2934" s="36"/>
      <c r="T2934" s="36"/>
      <c r="U2934" s="36"/>
      <c r="V2934" s="36"/>
      <c r="W2934" s="36"/>
      <c r="X2934" s="36"/>
    </row>
    <row r="2935" spans="1:24" x14ac:dyDescent="0.2">
      <c r="A2935" s="36"/>
      <c r="B2935" s="36"/>
      <c r="C2935" s="36"/>
      <c r="D2935" s="36"/>
      <c r="E2935" s="36"/>
      <c r="F2935" s="36"/>
      <c r="G2935" s="36"/>
      <c r="H2935" s="36"/>
      <c r="I2935" s="36"/>
      <c r="J2935" s="36"/>
      <c r="K2935" s="36"/>
      <c r="L2935" s="36"/>
      <c r="M2935" s="36"/>
      <c r="N2935" s="36"/>
      <c r="O2935" s="36"/>
      <c r="P2935" s="36"/>
      <c r="Q2935" s="36"/>
      <c r="R2935" s="36"/>
      <c r="S2935" s="36"/>
      <c r="T2935" s="36"/>
      <c r="U2935" s="36"/>
      <c r="V2935" s="36"/>
      <c r="W2935" s="36"/>
      <c r="X2935" s="36"/>
    </row>
    <row r="2936" spans="1:24" x14ac:dyDescent="0.2">
      <c r="A2936" s="36"/>
      <c r="B2936" s="36"/>
      <c r="C2936" s="36"/>
      <c r="D2936" s="36"/>
      <c r="E2936" s="36"/>
      <c r="F2936" s="36"/>
      <c r="G2936" s="36"/>
      <c r="H2936" s="36"/>
      <c r="I2936" s="36"/>
      <c r="J2936" s="36"/>
      <c r="K2936" s="36"/>
      <c r="L2936" s="36"/>
      <c r="M2936" s="36"/>
      <c r="N2936" s="36"/>
      <c r="O2936" s="36"/>
      <c r="P2936" s="36"/>
      <c r="Q2936" s="36"/>
      <c r="R2936" s="36"/>
      <c r="S2936" s="36"/>
      <c r="T2936" s="36"/>
      <c r="U2936" s="36"/>
      <c r="V2936" s="36"/>
      <c r="W2936" s="36"/>
      <c r="X2936" s="36"/>
    </row>
    <row r="2937" spans="1:24" x14ac:dyDescent="0.2">
      <c r="A2937" s="36"/>
      <c r="B2937" s="36"/>
      <c r="C2937" s="36"/>
      <c r="D2937" s="36"/>
      <c r="E2937" s="36"/>
      <c r="F2937" s="36"/>
      <c r="G2937" s="36"/>
      <c r="H2937" s="36"/>
      <c r="I2937" s="36"/>
      <c r="J2937" s="36"/>
      <c r="K2937" s="36"/>
      <c r="L2937" s="36"/>
      <c r="M2937" s="36"/>
      <c r="N2937" s="36"/>
      <c r="O2937" s="36"/>
      <c r="P2937" s="36"/>
      <c r="Q2937" s="36"/>
      <c r="R2937" s="36"/>
      <c r="S2937" s="36"/>
      <c r="T2937" s="36"/>
      <c r="U2937" s="36"/>
      <c r="V2937" s="36"/>
      <c r="W2937" s="36"/>
      <c r="X2937" s="36"/>
    </row>
    <row r="2938" spans="1:24" x14ac:dyDescent="0.2">
      <c r="A2938" s="36"/>
      <c r="B2938" s="36"/>
      <c r="C2938" s="36"/>
      <c r="D2938" s="36"/>
      <c r="E2938" s="36"/>
      <c r="F2938" s="36"/>
      <c r="G2938" s="36"/>
      <c r="H2938" s="36"/>
      <c r="I2938" s="36"/>
      <c r="J2938" s="36"/>
      <c r="K2938" s="36"/>
      <c r="L2938" s="36"/>
      <c r="M2938" s="36"/>
      <c r="N2938" s="36"/>
      <c r="O2938" s="36"/>
      <c r="P2938" s="36"/>
      <c r="Q2938" s="36"/>
      <c r="R2938" s="36"/>
      <c r="S2938" s="36"/>
      <c r="T2938" s="36"/>
      <c r="U2938" s="36"/>
      <c r="V2938" s="36"/>
      <c r="W2938" s="36"/>
      <c r="X2938" s="36"/>
    </row>
    <row r="2939" spans="1:24" x14ac:dyDescent="0.2">
      <c r="A2939" s="36"/>
      <c r="B2939" s="36"/>
      <c r="C2939" s="36"/>
      <c r="D2939" s="36"/>
      <c r="E2939" s="36"/>
      <c r="F2939" s="36"/>
      <c r="G2939" s="36"/>
      <c r="H2939" s="36"/>
      <c r="I2939" s="36"/>
      <c r="J2939" s="36"/>
      <c r="K2939" s="36"/>
      <c r="L2939" s="36"/>
      <c r="M2939" s="36"/>
      <c r="N2939" s="36"/>
      <c r="O2939" s="36"/>
      <c r="P2939" s="36"/>
      <c r="Q2939" s="36"/>
      <c r="R2939" s="36"/>
      <c r="S2939" s="36"/>
      <c r="T2939" s="36"/>
      <c r="U2939" s="36"/>
      <c r="V2939" s="36"/>
      <c r="W2939" s="36"/>
      <c r="X2939" s="36"/>
    </row>
    <row r="2940" spans="1:24" x14ac:dyDescent="0.2">
      <c r="A2940" s="36"/>
      <c r="B2940" s="36"/>
      <c r="C2940" s="36"/>
      <c r="D2940" s="36"/>
      <c r="E2940" s="36"/>
      <c r="F2940" s="36"/>
      <c r="G2940" s="36"/>
      <c r="H2940" s="36"/>
      <c r="I2940" s="36"/>
      <c r="J2940" s="36"/>
      <c r="K2940" s="36"/>
      <c r="L2940" s="36"/>
      <c r="M2940" s="36"/>
      <c r="N2940" s="36"/>
      <c r="O2940" s="36"/>
      <c r="P2940" s="36"/>
      <c r="Q2940" s="36"/>
      <c r="R2940" s="36"/>
      <c r="S2940" s="36"/>
      <c r="T2940" s="36"/>
      <c r="U2940" s="36"/>
      <c r="V2940" s="36"/>
      <c r="W2940" s="36"/>
      <c r="X2940" s="36"/>
    </row>
    <row r="2941" spans="1:24" x14ac:dyDescent="0.2">
      <c r="A2941" s="36"/>
      <c r="B2941" s="36"/>
      <c r="C2941" s="36"/>
      <c r="D2941" s="36"/>
      <c r="E2941" s="36"/>
      <c r="F2941" s="36"/>
      <c r="G2941" s="36"/>
      <c r="H2941" s="36"/>
      <c r="I2941" s="36"/>
      <c r="J2941" s="36"/>
      <c r="K2941" s="36"/>
      <c r="L2941" s="36"/>
      <c r="M2941" s="36"/>
      <c r="N2941" s="36"/>
      <c r="O2941" s="36"/>
      <c r="P2941" s="36"/>
      <c r="Q2941" s="36"/>
      <c r="R2941" s="36"/>
      <c r="S2941" s="36"/>
      <c r="T2941" s="36"/>
      <c r="U2941" s="36"/>
      <c r="V2941" s="36"/>
      <c r="W2941" s="36"/>
      <c r="X2941" s="36"/>
    </row>
    <row r="2942" spans="1:24" x14ac:dyDescent="0.2">
      <c r="A2942" s="36"/>
      <c r="B2942" s="36"/>
      <c r="C2942" s="36"/>
      <c r="D2942" s="36"/>
      <c r="E2942" s="36"/>
      <c r="F2942" s="36"/>
      <c r="G2942" s="36"/>
      <c r="H2942" s="36"/>
      <c r="I2942" s="36"/>
      <c r="J2942" s="36"/>
      <c r="K2942" s="36"/>
      <c r="L2942" s="36"/>
      <c r="M2942" s="36"/>
      <c r="N2942" s="36"/>
      <c r="O2942" s="36"/>
      <c r="P2942" s="36"/>
      <c r="Q2942" s="36"/>
      <c r="R2942" s="36"/>
      <c r="S2942" s="36"/>
      <c r="T2942" s="36"/>
      <c r="U2942" s="36"/>
      <c r="V2942" s="36"/>
      <c r="W2942" s="36"/>
      <c r="X2942" s="36"/>
    </row>
    <row r="2943" spans="1:24" x14ac:dyDescent="0.2">
      <c r="A2943" s="36"/>
      <c r="B2943" s="36"/>
      <c r="C2943" s="36"/>
      <c r="D2943" s="36"/>
      <c r="E2943" s="36"/>
      <c r="F2943" s="36"/>
      <c r="G2943" s="36"/>
      <c r="H2943" s="36"/>
      <c r="I2943" s="36"/>
      <c r="J2943" s="36"/>
      <c r="K2943" s="36"/>
      <c r="L2943" s="36"/>
      <c r="M2943" s="36"/>
      <c r="N2943" s="36"/>
      <c r="O2943" s="36"/>
      <c r="P2943" s="36"/>
      <c r="Q2943" s="36"/>
      <c r="R2943" s="36"/>
      <c r="S2943" s="36"/>
      <c r="T2943" s="36"/>
      <c r="U2943" s="36"/>
      <c r="V2943" s="36"/>
      <c r="W2943" s="36"/>
      <c r="X2943" s="36"/>
    </row>
    <row r="2944" spans="1:24" x14ac:dyDescent="0.2">
      <c r="A2944" s="36"/>
      <c r="B2944" s="36"/>
      <c r="C2944" s="36"/>
      <c r="D2944" s="36"/>
      <c r="E2944" s="36"/>
      <c r="F2944" s="36"/>
      <c r="G2944" s="36"/>
      <c r="H2944" s="36"/>
      <c r="I2944" s="36"/>
      <c r="J2944" s="36"/>
      <c r="K2944" s="36"/>
      <c r="L2944" s="36"/>
      <c r="M2944" s="36"/>
      <c r="N2944" s="36"/>
      <c r="O2944" s="36"/>
      <c r="P2944" s="36"/>
      <c r="Q2944" s="36"/>
      <c r="R2944" s="36"/>
      <c r="S2944" s="36"/>
      <c r="T2944" s="36"/>
      <c r="U2944" s="36"/>
      <c r="V2944" s="36"/>
      <c r="W2944" s="36"/>
      <c r="X2944" s="36"/>
    </row>
    <row r="2945" spans="1:24" x14ac:dyDescent="0.2">
      <c r="A2945" s="36"/>
      <c r="B2945" s="36"/>
      <c r="C2945" s="36"/>
      <c r="D2945" s="36"/>
      <c r="E2945" s="36"/>
      <c r="F2945" s="36"/>
      <c r="G2945" s="36"/>
      <c r="H2945" s="36"/>
      <c r="I2945" s="36"/>
      <c r="J2945" s="36"/>
      <c r="K2945" s="36"/>
      <c r="L2945" s="36"/>
      <c r="M2945" s="36"/>
      <c r="N2945" s="36"/>
      <c r="O2945" s="36"/>
      <c r="P2945" s="36"/>
      <c r="Q2945" s="36"/>
      <c r="R2945" s="36"/>
      <c r="S2945" s="36"/>
      <c r="T2945" s="36"/>
      <c r="U2945" s="36"/>
      <c r="V2945" s="36"/>
      <c r="W2945" s="36"/>
      <c r="X2945" s="36"/>
    </row>
    <row r="2946" spans="1:24" x14ac:dyDescent="0.2">
      <c r="A2946" s="36"/>
      <c r="B2946" s="36"/>
      <c r="C2946" s="36"/>
      <c r="D2946" s="36"/>
      <c r="E2946" s="36"/>
      <c r="F2946" s="36"/>
      <c r="G2946" s="36"/>
      <c r="H2946" s="36"/>
      <c r="I2946" s="36"/>
      <c r="J2946" s="36"/>
      <c r="K2946" s="36"/>
      <c r="L2946" s="36"/>
      <c r="M2946" s="36"/>
      <c r="N2946" s="36"/>
      <c r="O2946" s="36"/>
      <c r="P2946" s="36"/>
      <c r="Q2946" s="36"/>
      <c r="R2946" s="36"/>
      <c r="S2946" s="36"/>
      <c r="T2946" s="36"/>
      <c r="U2946" s="36"/>
      <c r="V2946" s="36"/>
      <c r="W2946" s="36"/>
      <c r="X2946" s="36"/>
    </row>
    <row r="2947" spans="1:24" x14ac:dyDescent="0.2">
      <c r="A2947" s="36"/>
      <c r="B2947" s="36"/>
      <c r="C2947" s="36"/>
      <c r="D2947" s="36"/>
      <c r="E2947" s="36"/>
      <c r="F2947" s="36"/>
      <c r="G2947" s="36"/>
      <c r="H2947" s="36"/>
      <c r="I2947" s="36"/>
      <c r="J2947" s="36"/>
      <c r="K2947" s="36"/>
      <c r="L2947" s="36"/>
      <c r="M2947" s="36"/>
      <c r="N2947" s="36"/>
      <c r="O2947" s="36"/>
      <c r="P2947" s="36"/>
      <c r="Q2947" s="36"/>
      <c r="R2947" s="36"/>
      <c r="S2947" s="36"/>
      <c r="T2947" s="36"/>
      <c r="U2947" s="36"/>
      <c r="V2947" s="36"/>
      <c r="W2947" s="36"/>
      <c r="X2947" s="36"/>
    </row>
    <row r="2948" spans="1:24" x14ac:dyDescent="0.2">
      <c r="A2948" s="36"/>
      <c r="B2948" s="36"/>
      <c r="C2948" s="36"/>
      <c r="D2948" s="36"/>
      <c r="E2948" s="36"/>
      <c r="F2948" s="36"/>
      <c r="G2948" s="36"/>
      <c r="H2948" s="36"/>
      <c r="I2948" s="36"/>
      <c r="J2948" s="36"/>
      <c r="K2948" s="36"/>
      <c r="L2948" s="36"/>
      <c r="M2948" s="36"/>
      <c r="N2948" s="36"/>
      <c r="O2948" s="36"/>
      <c r="P2948" s="36"/>
      <c r="Q2948" s="36"/>
      <c r="R2948" s="36"/>
      <c r="S2948" s="36"/>
      <c r="T2948" s="36"/>
      <c r="U2948" s="36"/>
      <c r="V2948" s="36"/>
      <c r="W2948" s="36"/>
      <c r="X2948" s="36"/>
    </row>
    <row r="2949" spans="1:24" x14ac:dyDescent="0.2">
      <c r="A2949" s="36"/>
      <c r="B2949" s="36"/>
      <c r="C2949" s="36"/>
      <c r="D2949" s="36"/>
      <c r="E2949" s="36"/>
      <c r="F2949" s="36"/>
      <c r="G2949" s="36"/>
      <c r="H2949" s="36"/>
      <c r="I2949" s="36"/>
      <c r="J2949" s="36"/>
      <c r="K2949" s="36"/>
      <c r="L2949" s="36"/>
      <c r="M2949" s="36"/>
      <c r="N2949" s="36"/>
      <c r="O2949" s="36"/>
      <c r="P2949" s="36"/>
      <c r="Q2949" s="36"/>
      <c r="R2949" s="36"/>
      <c r="S2949" s="36"/>
      <c r="T2949" s="36"/>
      <c r="U2949" s="36"/>
      <c r="V2949" s="36"/>
      <c r="W2949" s="36"/>
      <c r="X2949" s="36"/>
    </row>
    <row r="2950" spans="1:24" x14ac:dyDescent="0.2">
      <c r="A2950" s="36"/>
      <c r="B2950" s="36"/>
      <c r="C2950" s="36"/>
      <c r="D2950" s="36"/>
      <c r="E2950" s="36"/>
      <c r="F2950" s="36"/>
      <c r="G2950" s="36"/>
      <c r="H2950" s="36"/>
      <c r="I2950" s="36"/>
      <c r="J2950" s="36"/>
      <c r="K2950" s="36"/>
      <c r="L2950" s="36"/>
      <c r="M2950" s="36"/>
      <c r="N2950" s="36"/>
      <c r="O2950" s="36"/>
      <c r="P2950" s="36"/>
      <c r="Q2950" s="36"/>
      <c r="R2950" s="36"/>
      <c r="S2950" s="36"/>
      <c r="T2950" s="36"/>
      <c r="U2950" s="36"/>
      <c r="V2950" s="36"/>
      <c r="W2950" s="36"/>
      <c r="X2950" s="36"/>
    </row>
    <row r="2951" spans="1:24" x14ac:dyDescent="0.2">
      <c r="A2951" s="36"/>
      <c r="B2951" s="36"/>
      <c r="C2951" s="36"/>
      <c r="D2951" s="36"/>
      <c r="E2951" s="36"/>
      <c r="F2951" s="36"/>
      <c r="G2951" s="36"/>
      <c r="H2951" s="36"/>
      <c r="I2951" s="36"/>
      <c r="J2951" s="36"/>
      <c r="K2951" s="36"/>
      <c r="L2951" s="36"/>
      <c r="M2951" s="36"/>
      <c r="N2951" s="36"/>
      <c r="O2951" s="36"/>
      <c r="P2951" s="36"/>
      <c r="Q2951" s="36"/>
      <c r="R2951" s="36"/>
      <c r="S2951" s="36"/>
      <c r="T2951" s="36"/>
      <c r="U2951" s="36"/>
      <c r="V2951" s="36"/>
      <c r="W2951" s="36"/>
      <c r="X2951" s="36"/>
    </row>
    <row r="2952" spans="1:24" x14ac:dyDescent="0.2">
      <c r="A2952" s="36"/>
      <c r="B2952" s="36"/>
      <c r="C2952" s="36"/>
      <c r="D2952" s="36"/>
      <c r="E2952" s="36"/>
      <c r="F2952" s="36"/>
      <c r="G2952" s="36"/>
      <c r="H2952" s="36"/>
      <c r="I2952" s="36"/>
      <c r="J2952" s="36"/>
      <c r="K2952" s="36"/>
      <c r="L2952" s="36"/>
      <c r="M2952" s="36"/>
      <c r="N2952" s="36"/>
      <c r="O2952" s="36"/>
      <c r="P2952" s="36"/>
      <c r="Q2952" s="36"/>
      <c r="R2952" s="36"/>
      <c r="S2952" s="36"/>
      <c r="T2952" s="36"/>
      <c r="U2952" s="36"/>
      <c r="V2952" s="36"/>
      <c r="W2952" s="36"/>
      <c r="X2952" s="36"/>
    </row>
    <row r="2953" spans="1:24" x14ac:dyDescent="0.2">
      <c r="A2953" s="36"/>
      <c r="B2953" s="36"/>
      <c r="C2953" s="36"/>
      <c r="D2953" s="36"/>
      <c r="E2953" s="36"/>
      <c r="F2953" s="36"/>
      <c r="G2953" s="36"/>
      <c r="H2953" s="36"/>
      <c r="I2953" s="36"/>
      <c r="J2953" s="36"/>
      <c r="K2953" s="36"/>
      <c r="L2953" s="36"/>
      <c r="M2953" s="36"/>
      <c r="N2953" s="36"/>
      <c r="O2953" s="36"/>
      <c r="P2953" s="36"/>
      <c r="Q2953" s="36"/>
      <c r="R2953" s="36"/>
      <c r="S2953" s="36"/>
      <c r="T2953" s="36"/>
      <c r="U2953" s="36"/>
      <c r="V2953" s="36"/>
      <c r="W2953" s="36"/>
      <c r="X2953" s="36"/>
    </row>
    <row r="2954" spans="1:24" x14ac:dyDescent="0.2">
      <c r="A2954" s="36"/>
      <c r="B2954" s="36"/>
      <c r="C2954" s="36"/>
      <c r="D2954" s="36"/>
      <c r="E2954" s="36"/>
      <c r="F2954" s="36"/>
      <c r="G2954" s="36"/>
      <c r="H2954" s="36"/>
      <c r="I2954" s="36"/>
      <c r="J2954" s="36"/>
      <c r="K2954" s="36"/>
      <c r="L2954" s="36"/>
      <c r="M2954" s="36"/>
      <c r="N2954" s="36"/>
      <c r="O2954" s="36"/>
      <c r="P2954" s="36"/>
      <c r="Q2954" s="36"/>
      <c r="R2954" s="36"/>
      <c r="S2954" s="36"/>
      <c r="T2954" s="36"/>
      <c r="U2954" s="36"/>
      <c r="V2954" s="36"/>
      <c r="W2954" s="36"/>
      <c r="X2954" s="36"/>
    </row>
    <row r="2955" spans="1:24" x14ac:dyDescent="0.2">
      <c r="A2955" s="36"/>
      <c r="B2955" s="36"/>
      <c r="C2955" s="36"/>
      <c r="D2955" s="36"/>
      <c r="E2955" s="36"/>
      <c r="F2955" s="36"/>
      <c r="G2955" s="36"/>
      <c r="H2955" s="36"/>
      <c r="I2955" s="36"/>
      <c r="J2955" s="36"/>
      <c r="K2955" s="36"/>
      <c r="L2955" s="36"/>
      <c r="M2955" s="36"/>
      <c r="N2955" s="36"/>
      <c r="O2955" s="36"/>
      <c r="P2955" s="36"/>
      <c r="Q2955" s="36"/>
      <c r="R2955" s="36"/>
      <c r="S2955" s="36"/>
      <c r="T2955" s="36"/>
      <c r="U2955" s="36"/>
      <c r="V2955" s="36"/>
      <c r="W2955" s="36"/>
      <c r="X2955" s="36"/>
    </row>
    <row r="2956" spans="1:24" x14ac:dyDescent="0.2">
      <c r="A2956" s="36"/>
      <c r="B2956" s="36"/>
      <c r="C2956" s="36"/>
      <c r="D2956" s="36"/>
      <c r="E2956" s="36"/>
      <c r="F2956" s="36"/>
      <c r="G2956" s="36"/>
      <c r="H2956" s="36"/>
      <c r="I2956" s="36"/>
      <c r="J2956" s="36"/>
      <c r="K2956" s="36"/>
      <c r="L2956" s="36"/>
      <c r="M2956" s="36"/>
      <c r="N2956" s="36"/>
      <c r="O2956" s="36"/>
      <c r="P2956" s="36"/>
      <c r="Q2956" s="36"/>
      <c r="R2956" s="36"/>
      <c r="S2956" s="36"/>
      <c r="T2956" s="36"/>
      <c r="U2956" s="36"/>
      <c r="V2956" s="36"/>
      <c r="W2956" s="36"/>
      <c r="X2956" s="36"/>
    </row>
    <row r="2957" spans="1:24" x14ac:dyDescent="0.2">
      <c r="A2957" s="36"/>
      <c r="B2957" s="36"/>
      <c r="C2957" s="36"/>
      <c r="D2957" s="36"/>
      <c r="E2957" s="36"/>
      <c r="F2957" s="36"/>
      <c r="G2957" s="36"/>
      <c r="H2957" s="36"/>
      <c r="I2957" s="36"/>
      <c r="J2957" s="36"/>
      <c r="K2957" s="36"/>
      <c r="L2957" s="36"/>
      <c r="M2957" s="36"/>
      <c r="N2957" s="36"/>
      <c r="O2957" s="36"/>
      <c r="P2957" s="36"/>
      <c r="Q2957" s="36"/>
      <c r="R2957" s="36"/>
      <c r="S2957" s="36"/>
      <c r="T2957" s="36"/>
      <c r="U2957" s="36"/>
      <c r="V2957" s="36"/>
      <c r="W2957" s="36"/>
      <c r="X2957" s="36"/>
    </row>
    <row r="2958" spans="1:24" x14ac:dyDescent="0.2">
      <c r="A2958" s="36"/>
      <c r="B2958" s="36"/>
      <c r="C2958" s="36"/>
      <c r="D2958" s="36"/>
      <c r="E2958" s="36"/>
      <c r="F2958" s="36"/>
      <c r="G2958" s="36"/>
      <c r="H2958" s="36"/>
      <c r="I2958" s="36"/>
      <c r="J2958" s="36"/>
      <c r="K2958" s="36"/>
      <c r="L2958" s="36"/>
      <c r="M2958" s="36"/>
      <c r="N2958" s="36"/>
      <c r="O2958" s="36"/>
      <c r="P2958" s="36"/>
      <c r="Q2958" s="36"/>
      <c r="R2958" s="36"/>
      <c r="S2958" s="36"/>
      <c r="T2958" s="36"/>
      <c r="U2958" s="36"/>
      <c r="V2958" s="36"/>
      <c r="W2958" s="36"/>
      <c r="X2958" s="36"/>
    </row>
    <row r="2959" spans="1:24" x14ac:dyDescent="0.2">
      <c r="A2959" s="36"/>
      <c r="B2959" s="36"/>
      <c r="C2959" s="36"/>
      <c r="D2959" s="36"/>
      <c r="E2959" s="36"/>
      <c r="F2959" s="36"/>
      <c r="G2959" s="36"/>
      <c r="H2959" s="36"/>
      <c r="I2959" s="36"/>
      <c r="J2959" s="36"/>
      <c r="K2959" s="36"/>
      <c r="L2959" s="36"/>
      <c r="M2959" s="36"/>
      <c r="N2959" s="36"/>
      <c r="O2959" s="36"/>
      <c r="P2959" s="36"/>
      <c r="Q2959" s="36"/>
      <c r="R2959" s="36"/>
      <c r="S2959" s="36"/>
      <c r="T2959" s="36"/>
      <c r="U2959" s="36"/>
      <c r="V2959" s="36"/>
      <c r="W2959" s="36"/>
      <c r="X2959" s="36"/>
    </row>
    <row r="2960" spans="1:24" x14ac:dyDescent="0.2">
      <c r="A2960" s="36"/>
      <c r="B2960" s="36"/>
      <c r="C2960" s="36"/>
      <c r="D2960" s="36"/>
      <c r="E2960" s="36"/>
      <c r="F2960" s="36"/>
      <c r="G2960" s="36"/>
      <c r="H2960" s="36"/>
      <c r="I2960" s="36"/>
      <c r="J2960" s="36"/>
      <c r="K2960" s="36"/>
      <c r="L2960" s="36"/>
      <c r="M2960" s="36"/>
      <c r="N2960" s="36"/>
      <c r="O2960" s="36"/>
      <c r="P2960" s="36"/>
      <c r="Q2960" s="36"/>
      <c r="R2960" s="36"/>
      <c r="S2960" s="36"/>
      <c r="T2960" s="36"/>
      <c r="U2960" s="36"/>
      <c r="V2960" s="36"/>
      <c r="W2960" s="36"/>
      <c r="X2960" s="36"/>
    </row>
    <row r="2961" spans="1:24" x14ac:dyDescent="0.2">
      <c r="A2961" s="36"/>
      <c r="B2961" s="36"/>
      <c r="C2961" s="36"/>
      <c r="D2961" s="36"/>
      <c r="E2961" s="36"/>
      <c r="F2961" s="36"/>
      <c r="G2961" s="36"/>
      <c r="H2961" s="36"/>
      <c r="I2961" s="36"/>
      <c r="J2961" s="36"/>
      <c r="K2961" s="36"/>
      <c r="L2961" s="36"/>
      <c r="M2961" s="36"/>
      <c r="N2961" s="36"/>
      <c r="O2961" s="36"/>
      <c r="P2961" s="36"/>
      <c r="Q2961" s="36"/>
      <c r="R2961" s="36"/>
      <c r="S2961" s="36"/>
      <c r="T2961" s="36"/>
      <c r="U2961" s="36"/>
      <c r="V2961" s="36"/>
      <c r="W2961" s="36"/>
      <c r="X2961" s="36"/>
    </row>
    <row r="2962" spans="1:24" x14ac:dyDescent="0.2">
      <c r="A2962" s="36"/>
      <c r="B2962" s="36"/>
      <c r="C2962" s="36"/>
      <c r="D2962" s="36"/>
      <c r="E2962" s="36"/>
      <c r="F2962" s="36"/>
      <c r="G2962" s="36"/>
      <c r="H2962" s="36"/>
      <c r="I2962" s="36"/>
      <c r="J2962" s="36"/>
      <c r="K2962" s="36"/>
      <c r="L2962" s="36"/>
      <c r="M2962" s="36"/>
      <c r="N2962" s="36"/>
      <c r="O2962" s="36"/>
      <c r="P2962" s="36"/>
      <c r="Q2962" s="36"/>
      <c r="R2962" s="36"/>
      <c r="S2962" s="36"/>
      <c r="T2962" s="36"/>
      <c r="U2962" s="36"/>
      <c r="V2962" s="36"/>
      <c r="W2962" s="36"/>
      <c r="X2962" s="36"/>
    </row>
    <row r="2963" spans="1:24" x14ac:dyDescent="0.2">
      <c r="A2963" s="36"/>
      <c r="B2963" s="36"/>
      <c r="C2963" s="36"/>
      <c r="D2963" s="36"/>
      <c r="E2963" s="36"/>
      <c r="F2963" s="36"/>
      <c r="G2963" s="36"/>
      <c r="H2963" s="36"/>
      <c r="I2963" s="36"/>
      <c r="J2963" s="36"/>
      <c r="K2963" s="36"/>
      <c r="L2963" s="36"/>
      <c r="M2963" s="36"/>
      <c r="N2963" s="36"/>
      <c r="O2963" s="36"/>
      <c r="P2963" s="36"/>
      <c r="Q2963" s="36"/>
      <c r="R2963" s="36"/>
      <c r="S2963" s="36"/>
      <c r="T2963" s="36"/>
      <c r="U2963" s="36"/>
      <c r="V2963" s="36"/>
      <c r="W2963" s="36"/>
      <c r="X2963" s="36"/>
    </row>
    <row r="2964" spans="1:24" x14ac:dyDescent="0.2">
      <c r="A2964" s="36"/>
      <c r="B2964" s="36"/>
      <c r="C2964" s="36"/>
      <c r="D2964" s="36"/>
      <c r="E2964" s="36"/>
      <c r="F2964" s="36"/>
      <c r="G2964" s="36"/>
      <c r="H2964" s="36"/>
      <c r="I2964" s="36"/>
      <c r="J2964" s="36"/>
      <c r="K2964" s="36"/>
      <c r="L2964" s="36"/>
      <c r="M2964" s="36"/>
      <c r="N2964" s="36"/>
      <c r="O2964" s="36"/>
      <c r="P2964" s="36"/>
      <c r="Q2964" s="36"/>
      <c r="R2964" s="36"/>
      <c r="S2964" s="36"/>
      <c r="T2964" s="36"/>
      <c r="U2964" s="36"/>
      <c r="V2964" s="36"/>
      <c r="W2964" s="36"/>
      <c r="X2964" s="36"/>
    </row>
    <row r="2965" spans="1:24" x14ac:dyDescent="0.2">
      <c r="A2965" s="36"/>
      <c r="B2965" s="36"/>
      <c r="C2965" s="36"/>
      <c r="D2965" s="36"/>
      <c r="E2965" s="36"/>
      <c r="F2965" s="36"/>
      <c r="G2965" s="36"/>
      <c r="H2965" s="36"/>
      <c r="I2965" s="36"/>
      <c r="J2965" s="36"/>
      <c r="K2965" s="36"/>
      <c r="L2965" s="36"/>
      <c r="M2965" s="36"/>
      <c r="N2965" s="36"/>
      <c r="O2965" s="36"/>
      <c r="P2965" s="36"/>
      <c r="Q2965" s="36"/>
      <c r="R2965" s="36"/>
      <c r="S2965" s="36"/>
      <c r="T2965" s="36"/>
      <c r="U2965" s="36"/>
      <c r="V2965" s="36"/>
      <c r="W2965" s="36"/>
      <c r="X2965" s="36"/>
    </row>
    <row r="2966" spans="1:24" x14ac:dyDescent="0.2">
      <c r="A2966" s="36"/>
      <c r="B2966" s="36"/>
      <c r="C2966" s="36"/>
      <c r="D2966" s="36"/>
      <c r="E2966" s="36"/>
      <c r="F2966" s="36"/>
      <c r="G2966" s="36"/>
      <c r="H2966" s="36"/>
      <c r="I2966" s="36"/>
      <c r="J2966" s="36"/>
      <c r="K2966" s="36"/>
      <c r="L2966" s="36"/>
      <c r="M2966" s="36"/>
      <c r="N2966" s="36"/>
      <c r="O2966" s="36"/>
      <c r="P2966" s="36"/>
      <c r="Q2966" s="36"/>
      <c r="R2966" s="36"/>
      <c r="S2966" s="36"/>
      <c r="T2966" s="36"/>
      <c r="U2966" s="36"/>
      <c r="V2966" s="36"/>
      <c r="W2966" s="36"/>
      <c r="X2966" s="36"/>
    </row>
    <row r="2967" spans="1:24" x14ac:dyDescent="0.2">
      <c r="A2967" s="36"/>
      <c r="B2967" s="36"/>
      <c r="C2967" s="36"/>
      <c r="D2967" s="36"/>
      <c r="E2967" s="36"/>
      <c r="F2967" s="36"/>
      <c r="G2967" s="36"/>
      <c r="H2967" s="36"/>
      <c r="I2967" s="36"/>
      <c r="J2967" s="36"/>
      <c r="K2967" s="36"/>
      <c r="L2967" s="36"/>
      <c r="M2967" s="36"/>
      <c r="N2967" s="36"/>
      <c r="O2967" s="36"/>
      <c r="P2967" s="36"/>
      <c r="Q2967" s="36"/>
      <c r="R2967" s="36"/>
      <c r="S2967" s="36"/>
      <c r="T2967" s="36"/>
      <c r="U2967" s="36"/>
      <c r="V2967" s="36"/>
      <c r="W2967" s="36"/>
      <c r="X2967" s="36"/>
    </row>
    <row r="2968" spans="1:24" x14ac:dyDescent="0.2">
      <c r="A2968" s="36"/>
      <c r="B2968" s="36"/>
      <c r="C2968" s="36"/>
      <c r="D2968" s="36"/>
      <c r="E2968" s="36"/>
      <c r="F2968" s="36"/>
      <c r="G2968" s="36"/>
      <c r="H2968" s="36"/>
      <c r="I2968" s="36"/>
      <c r="J2968" s="36"/>
      <c r="K2968" s="36"/>
      <c r="L2968" s="36"/>
      <c r="M2968" s="36"/>
      <c r="N2968" s="36"/>
      <c r="O2968" s="36"/>
      <c r="P2968" s="36"/>
      <c r="Q2968" s="36"/>
      <c r="R2968" s="36"/>
      <c r="S2968" s="36"/>
      <c r="T2968" s="36"/>
      <c r="U2968" s="36"/>
      <c r="V2968" s="36"/>
      <c r="W2968" s="36"/>
      <c r="X2968" s="36"/>
    </row>
    <row r="2969" spans="1:24" x14ac:dyDescent="0.2">
      <c r="A2969" s="36"/>
      <c r="B2969" s="36"/>
      <c r="C2969" s="36"/>
      <c r="D2969" s="36"/>
      <c r="E2969" s="36"/>
      <c r="F2969" s="36"/>
      <c r="G2969" s="36"/>
      <c r="H2969" s="36"/>
      <c r="I2969" s="36"/>
      <c r="J2969" s="36"/>
      <c r="K2969" s="36"/>
      <c r="L2969" s="36"/>
      <c r="M2969" s="36"/>
      <c r="N2969" s="36"/>
      <c r="O2969" s="36"/>
      <c r="P2969" s="36"/>
      <c r="Q2969" s="36"/>
      <c r="R2969" s="36"/>
      <c r="S2969" s="36"/>
      <c r="T2969" s="36"/>
      <c r="U2969" s="36"/>
      <c r="V2969" s="36"/>
      <c r="W2969" s="36"/>
      <c r="X2969" s="36"/>
    </row>
    <row r="2970" spans="1:24" x14ac:dyDescent="0.2">
      <c r="A2970" s="36"/>
      <c r="B2970" s="36"/>
      <c r="C2970" s="36"/>
      <c r="D2970" s="36"/>
      <c r="E2970" s="36"/>
      <c r="F2970" s="36"/>
      <c r="G2970" s="36"/>
      <c r="H2970" s="36"/>
      <c r="I2970" s="36"/>
      <c r="J2970" s="36"/>
      <c r="K2970" s="36"/>
      <c r="L2970" s="36"/>
      <c r="M2970" s="36"/>
      <c r="N2970" s="36"/>
      <c r="O2970" s="36"/>
      <c r="P2970" s="36"/>
      <c r="Q2970" s="36"/>
      <c r="R2970" s="36"/>
      <c r="S2970" s="36"/>
      <c r="T2970" s="36"/>
      <c r="U2970" s="36"/>
      <c r="V2970" s="36"/>
      <c r="W2970" s="36"/>
      <c r="X2970" s="36"/>
    </row>
    <row r="2971" spans="1:24" x14ac:dyDescent="0.2">
      <c r="A2971" s="36"/>
      <c r="B2971" s="36"/>
      <c r="C2971" s="36"/>
      <c r="D2971" s="36"/>
      <c r="E2971" s="36"/>
      <c r="F2971" s="36"/>
      <c r="G2971" s="36"/>
      <c r="H2971" s="36"/>
      <c r="I2971" s="36"/>
      <c r="J2971" s="36"/>
      <c r="K2971" s="36"/>
      <c r="L2971" s="36"/>
      <c r="M2971" s="36"/>
      <c r="N2971" s="36"/>
      <c r="O2971" s="36"/>
      <c r="P2971" s="36"/>
      <c r="Q2971" s="36"/>
      <c r="R2971" s="36"/>
      <c r="S2971" s="36"/>
      <c r="T2971" s="36"/>
      <c r="U2971" s="36"/>
      <c r="V2971" s="36"/>
      <c r="W2971" s="36"/>
      <c r="X2971" s="36"/>
    </row>
    <row r="2972" spans="1:24" x14ac:dyDescent="0.2">
      <c r="A2972" s="36"/>
      <c r="B2972" s="36"/>
      <c r="C2972" s="36"/>
      <c r="D2972" s="36"/>
      <c r="E2972" s="36"/>
      <c r="F2972" s="36"/>
      <c r="G2972" s="36"/>
      <c r="H2972" s="36"/>
      <c r="I2972" s="36"/>
      <c r="J2972" s="36"/>
      <c r="K2972" s="36"/>
      <c r="L2972" s="36"/>
      <c r="M2972" s="36"/>
      <c r="N2972" s="36"/>
      <c r="O2972" s="36"/>
      <c r="P2972" s="36"/>
      <c r="Q2972" s="36"/>
      <c r="R2972" s="36"/>
      <c r="S2972" s="36"/>
      <c r="T2972" s="36"/>
      <c r="U2972" s="36"/>
      <c r="V2972" s="36"/>
      <c r="W2972" s="36"/>
      <c r="X2972" s="36"/>
    </row>
    <row r="2973" spans="1:24" x14ac:dyDescent="0.2">
      <c r="A2973" s="36"/>
      <c r="B2973" s="36"/>
      <c r="C2973" s="36"/>
      <c r="D2973" s="36"/>
      <c r="E2973" s="36"/>
      <c r="F2973" s="36"/>
      <c r="G2973" s="36"/>
      <c r="H2973" s="36"/>
      <c r="I2973" s="36"/>
      <c r="J2973" s="36"/>
      <c r="K2973" s="36"/>
      <c r="L2973" s="36"/>
      <c r="M2973" s="36"/>
      <c r="N2973" s="36"/>
      <c r="O2973" s="36"/>
      <c r="P2973" s="36"/>
      <c r="Q2973" s="36"/>
      <c r="R2973" s="36"/>
      <c r="S2973" s="36"/>
      <c r="T2973" s="36"/>
      <c r="U2973" s="36"/>
      <c r="V2973" s="36"/>
      <c r="W2973" s="36"/>
      <c r="X2973" s="36"/>
    </row>
    <row r="2974" spans="1:24" x14ac:dyDescent="0.2">
      <c r="A2974" s="36"/>
      <c r="B2974" s="36"/>
      <c r="C2974" s="36"/>
      <c r="D2974" s="36"/>
      <c r="E2974" s="36"/>
      <c r="F2974" s="36"/>
      <c r="G2974" s="36"/>
      <c r="H2974" s="36"/>
      <c r="I2974" s="36"/>
      <c r="J2974" s="36"/>
      <c r="K2974" s="36"/>
      <c r="L2974" s="36"/>
      <c r="M2974" s="36"/>
      <c r="N2974" s="36"/>
      <c r="O2974" s="36"/>
      <c r="P2974" s="36"/>
      <c r="Q2974" s="36"/>
      <c r="R2974" s="36"/>
      <c r="S2974" s="36"/>
      <c r="T2974" s="36"/>
      <c r="U2974" s="36"/>
      <c r="V2974" s="36"/>
      <c r="W2974" s="36"/>
      <c r="X2974" s="36"/>
    </row>
    <row r="2975" spans="1:24" x14ac:dyDescent="0.2">
      <c r="A2975" s="36"/>
      <c r="B2975" s="36"/>
      <c r="C2975" s="36"/>
      <c r="D2975" s="36"/>
      <c r="E2975" s="36"/>
      <c r="F2975" s="36"/>
      <c r="G2975" s="36"/>
      <c r="H2975" s="36"/>
      <c r="I2975" s="36"/>
      <c r="J2975" s="36"/>
      <c r="K2975" s="36"/>
      <c r="L2975" s="36"/>
      <c r="M2975" s="36"/>
      <c r="N2975" s="36"/>
      <c r="O2975" s="36"/>
      <c r="P2975" s="36"/>
      <c r="Q2975" s="36"/>
      <c r="R2975" s="36"/>
      <c r="S2975" s="36"/>
      <c r="T2975" s="36"/>
      <c r="U2975" s="36"/>
      <c r="V2975" s="36"/>
      <c r="W2975" s="36"/>
      <c r="X2975" s="36"/>
    </row>
    <row r="2976" spans="1:24" x14ac:dyDescent="0.2">
      <c r="A2976" s="36"/>
      <c r="B2976" s="36"/>
      <c r="C2976" s="36"/>
      <c r="D2976" s="36"/>
      <c r="E2976" s="36"/>
      <c r="F2976" s="36"/>
      <c r="G2976" s="36"/>
      <c r="H2976" s="36"/>
      <c r="I2976" s="36"/>
      <c r="J2976" s="36"/>
      <c r="K2976" s="36"/>
      <c r="L2976" s="36"/>
      <c r="M2976" s="36"/>
      <c r="N2976" s="36"/>
      <c r="O2976" s="36"/>
      <c r="P2976" s="36"/>
      <c r="Q2976" s="36"/>
      <c r="R2976" s="36"/>
      <c r="S2976" s="36"/>
      <c r="T2976" s="36"/>
      <c r="U2976" s="36"/>
      <c r="V2976" s="36"/>
      <c r="W2976" s="36"/>
      <c r="X2976" s="36"/>
    </row>
    <row r="2977" spans="1:24" x14ac:dyDescent="0.2">
      <c r="A2977" s="36"/>
      <c r="B2977" s="36"/>
      <c r="C2977" s="36"/>
      <c r="D2977" s="36"/>
      <c r="E2977" s="36"/>
      <c r="F2977" s="36"/>
      <c r="G2977" s="36"/>
      <c r="H2977" s="36"/>
      <c r="I2977" s="36"/>
      <c r="J2977" s="36"/>
      <c r="K2977" s="36"/>
      <c r="L2977" s="36"/>
      <c r="M2977" s="36"/>
      <c r="N2977" s="36"/>
      <c r="O2977" s="36"/>
      <c r="P2977" s="36"/>
      <c r="Q2977" s="36"/>
      <c r="R2977" s="36"/>
      <c r="S2977" s="36"/>
      <c r="T2977" s="36"/>
      <c r="U2977" s="36"/>
      <c r="V2977" s="36"/>
      <c r="W2977" s="36"/>
      <c r="X2977" s="36"/>
    </row>
    <row r="2978" spans="1:24" x14ac:dyDescent="0.2">
      <c r="A2978" s="36"/>
      <c r="B2978" s="36"/>
      <c r="C2978" s="36"/>
      <c r="D2978" s="36"/>
      <c r="E2978" s="36"/>
      <c r="F2978" s="36"/>
      <c r="G2978" s="36"/>
      <c r="H2978" s="36"/>
      <c r="I2978" s="36"/>
      <c r="J2978" s="36"/>
      <c r="K2978" s="36"/>
      <c r="L2978" s="36"/>
      <c r="M2978" s="36"/>
      <c r="N2978" s="36"/>
      <c r="O2978" s="36"/>
      <c r="P2978" s="36"/>
      <c r="Q2978" s="36"/>
      <c r="R2978" s="36"/>
      <c r="S2978" s="36"/>
      <c r="T2978" s="36"/>
      <c r="U2978" s="36"/>
      <c r="V2978" s="36"/>
      <c r="W2978" s="36"/>
      <c r="X2978" s="36"/>
    </row>
    <row r="2979" spans="1:24" x14ac:dyDescent="0.2">
      <c r="A2979" s="36"/>
      <c r="B2979" s="36"/>
      <c r="C2979" s="36"/>
      <c r="D2979" s="36"/>
      <c r="E2979" s="36"/>
      <c r="F2979" s="36"/>
      <c r="G2979" s="36"/>
      <c r="H2979" s="36"/>
      <c r="I2979" s="36"/>
      <c r="J2979" s="36"/>
      <c r="K2979" s="36"/>
      <c r="L2979" s="36"/>
      <c r="M2979" s="36"/>
      <c r="N2979" s="36"/>
      <c r="O2979" s="36"/>
      <c r="P2979" s="36"/>
      <c r="Q2979" s="36"/>
      <c r="R2979" s="36"/>
      <c r="S2979" s="36"/>
      <c r="T2979" s="36"/>
      <c r="U2979" s="36"/>
      <c r="V2979" s="36"/>
      <c r="W2979" s="36"/>
      <c r="X2979" s="36"/>
    </row>
    <row r="2980" spans="1:24" x14ac:dyDescent="0.2">
      <c r="A2980" s="36"/>
      <c r="B2980" s="36"/>
      <c r="C2980" s="36"/>
      <c r="D2980" s="36"/>
      <c r="E2980" s="36"/>
      <c r="F2980" s="36"/>
      <c r="G2980" s="36"/>
      <c r="H2980" s="36"/>
      <c r="I2980" s="36"/>
      <c r="J2980" s="36"/>
      <c r="K2980" s="36"/>
      <c r="L2980" s="36"/>
      <c r="M2980" s="36"/>
      <c r="N2980" s="36"/>
      <c r="O2980" s="36"/>
      <c r="P2980" s="36"/>
      <c r="Q2980" s="36"/>
      <c r="R2980" s="36"/>
      <c r="S2980" s="36"/>
      <c r="T2980" s="36"/>
      <c r="U2980" s="36"/>
      <c r="V2980" s="36"/>
      <c r="W2980" s="36"/>
      <c r="X2980" s="36"/>
    </row>
    <row r="2981" spans="1:24" x14ac:dyDescent="0.2">
      <c r="A2981" s="36"/>
      <c r="B2981" s="36"/>
      <c r="C2981" s="36"/>
      <c r="D2981" s="36"/>
      <c r="E2981" s="36"/>
      <c r="F2981" s="36"/>
      <c r="G2981" s="36"/>
      <c r="H2981" s="36"/>
      <c r="I2981" s="36"/>
      <c r="J2981" s="36"/>
      <c r="K2981" s="36"/>
      <c r="L2981" s="36"/>
      <c r="M2981" s="36"/>
      <c r="N2981" s="36"/>
      <c r="O2981" s="36"/>
      <c r="P2981" s="36"/>
      <c r="Q2981" s="36"/>
      <c r="R2981" s="36"/>
      <c r="S2981" s="36"/>
      <c r="T2981" s="36"/>
      <c r="U2981" s="36"/>
      <c r="V2981" s="36"/>
      <c r="W2981" s="36"/>
      <c r="X2981" s="36"/>
    </row>
    <row r="2982" spans="1:24" x14ac:dyDescent="0.2">
      <c r="A2982" s="36"/>
      <c r="B2982" s="36"/>
      <c r="C2982" s="36"/>
      <c r="D2982" s="36"/>
      <c r="E2982" s="36"/>
      <c r="F2982" s="36"/>
      <c r="G2982" s="36"/>
      <c r="H2982" s="36"/>
      <c r="I2982" s="36"/>
      <c r="J2982" s="36"/>
      <c r="K2982" s="36"/>
      <c r="L2982" s="36"/>
      <c r="M2982" s="36"/>
      <c r="N2982" s="36"/>
      <c r="O2982" s="36"/>
      <c r="P2982" s="36"/>
      <c r="Q2982" s="36"/>
      <c r="R2982" s="36"/>
      <c r="S2982" s="36"/>
      <c r="T2982" s="36"/>
      <c r="U2982" s="36"/>
      <c r="V2982" s="36"/>
      <c r="W2982" s="36"/>
      <c r="X2982" s="36"/>
    </row>
    <row r="2983" spans="1:24" x14ac:dyDescent="0.2">
      <c r="A2983" s="36"/>
      <c r="B2983" s="36"/>
      <c r="C2983" s="36"/>
      <c r="D2983" s="36"/>
      <c r="E2983" s="36"/>
      <c r="F2983" s="36"/>
      <c r="G2983" s="36"/>
      <c r="H2983" s="36"/>
      <c r="I2983" s="36"/>
      <c r="J2983" s="36"/>
      <c r="K2983" s="36"/>
      <c r="L2983" s="36"/>
      <c r="M2983" s="36"/>
      <c r="N2983" s="36"/>
      <c r="O2983" s="36"/>
      <c r="P2983" s="36"/>
      <c r="Q2983" s="36"/>
      <c r="R2983" s="36"/>
      <c r="S2983" s="36"/>
      <c r="T2983" s="36"/>
      <c r="U2983" s="36"/>
      <c r="V2983" s="36"/>
      <c r="W2983" s="36"/>
      <c r="X2983" s="36"/>
    </row>
    <row r="2984" spans="1:24" x14ac:dyDescent="0.2">
      <c r="A2984" s="36"/>
      <c r="B2984" s="36"/>
      <c r="C2984" s="36"/>
      <c r="D2984" s="36"/>
      <c r="E2984" s="36"/>
      <c r="F2984" s="36"/>
      <c r="G2984" s="36"/>
      <c r="H2984" s="36"/>
      <c r="I2984" s="36"/>
      <c r="J2984" s="36"/>
      <c r="K2984" s="36"/>
      <c r="L2984" s="36"/>
      <c r="M2984" s="36"/>
      <c r="N2984" s="36"/>
      <c r="O2984" s="36"/>
      <c r="P2984" s="36"/>
      <c r="Q2984" s="36"/>
      <c r="R2984" s="36"/>
      <c r="S2984" s="36"/>
      <c r="T2984" s="36"/>
      <c r="U2984" s="36"/>
      <c r="V2984" s="36"/>
      <c r="W2984" s="36"/>
      <c r="X2984" s="36"/>
    </row>
    <row r="2985" spans="1:24" x14ac:dyDescent="0.2">
      <c r="A2985" s="36"/>
      <c r="B2985" s="36"/>
      <c r="C2985" s="36"/>
      <c r="D2985" s="36"/>
      <c r="E2985" s="36"/>
      <c r="F2985" s="36"/>
      <c r="G2985" s="36"/>
      <c r="H2985" s="36"/>
      <c r="I2985" s="36"/>
      <c r="J2985" s="36"/>
      <c r="K2985" s="36"/>
      <c r="L2985" s="36"/>
      <c r="M2985" s="36"/>
      <c r="N2985" s="36"/>
      <c r="O2985" s="36"/>
      <c r="P2985" s="36"/>
      <c r="Q2985" s="36"/>
      <c r="R2985" s="36"/>
      <c r="S2985" s="36"/>
      <c r="T2985" s="36"/>
      <c r="U2985" s="36"/>
      <c r="V2985" s="36"/>
      <c r="W2985" s="36"/>
      <c r="X2985" s="36"/>
    </row>
    <row r="2986" spans="1:24" x14ac:dyDescent="0.2">
      <c r="A2986" s="36"/>
      <c r="B2986" s="36"/>
      <c r="C2986" s="36"/>
      <c r="D2986" s="36"/>
      <c r="E2986" s="36"/>
      <c r="F2986" s="36"/>
      <c r="G2986" s="36"/>
      <c r="H2986" s="36"/>
      <c r="I2986" s="36"/>
      <c r="J2986" s="36"/>
      <c r="K2986" s="36"/>
      <c r="L2986" s="36"/>
      <c r="M2986" s="36"/>
      <c r="N2986" s="36"/>
      <c r="O2986" s="36"/>
      <c r="P2986" s="36"/>
      <c r="Q2986" s="36"/>
      <c r="R2986" s="36"/>
      <c r="S2986" s="36"/>
      <c r="T2986" s="36"/>
      <c r="U2986" s="36"/>
      <c r="V2986" s="36"/>
      <c r="W2986" s="36"/>
      <c r="X2986" s="36"/>
    </row>
    <row r="2987" spans="1:24" x14ac:dyDescent="0.2">
      <c r="A2987" s="36"/>
      <c r="B2987" s="36"/>
      <c r="C2987" s="36"/>
      <c r="D2987" s="36"/>
      <c r="E2987" s="36"/>
      <c r="F2987" s="36"/>
      <c r="G2987" s="36"/>
      <c r="H2987" s="36"/>
      <c r="I2987" s="36"/>
      <c r="J2987" s="36"/>
      <c r="K2987" s="36"/>
      <c r="L2987" s="36"/>
      <c r="M2987" s="36"/>
      <c r="N2987" s="36"/>
      <c r="O2987" s="36"/>
      <c r="P2987" s="36"/>
      <c r="Q2987" s="36"/>
      <c r="R2987" s="36"/>
      <c r="S2987" s="36"/>
      <c r="T2987" s="36"/>
      <c r="U2987" s="36"/>
      <c r="V2987" s="36"/>
      <c r="W2987" s="36"/>
      <c r="X2987" s="36"/>
    </row>
    <row r="2988" spans="1:24" x14ac:dyDescent="0.2">
      <c r="A2988" s="36"/>
      <c r="B2988" s="36"/>
      <c r="C2988" s="36"/>
      <c r="D2988" s="36"/>
      <c r="E2988" s="36"/>
      <c r="F2988" s="36"/>
      <c r="G2988" s="36"/>
      <c r="H2988" s="36"/>
      <c r="I2988" s="36"/>
      <c r="J2988" s="36"/>
      <c r="K2988" s="36"/>
      <c r="L2988" s="36"/>
      <c r="M2988" s="36"/>
      <c r="N2988" s="36"/>
      <c r="O2988" s="36"/>
      <c r="P2988" s="36"/>
      <c r="Q2988" s="36"/>
      <c r="R2988" s="36"/>
      <c r="S2988" s="36"/>
      <c r="T2988" s="36"/>
      <c r="U2988" s="36"/>
      <c r="V2988" s="36"/>
      <c r="W2988" s="36"/>
      <c r="X2988" s="36"/>
    </row>
  </sheetData>
  <sheetProtection formatRows="0"/>
  <mergeCells count="57">
    <mergeCell ref="L10:L13"/>
    <mergeCell ref="K10:K13"/>
    <mergeCell ref="A17:R17"/>
    <mergeCell ref="O10:O13"/>
    <mergeCell ref="A10:A13"/>
    <mergeCell ref="P10:P13"/>
    <mergeCell ref="A16:W16"/>
    <mergeCell ref="C10:C13"/>
    <mergeCell ref="S10:AB13"/>
    <mergeCell ref="S14:AB14"/>
    <mergeCell ref="T15:AB15"/>
    <mergeCell ref="I10:I13"/>
    <mergeCell ref="A36:W36"/>
    <mergeCell ref="A31:W31"/>
    <mergeCell ref="A28:W28"/>
    <mergeCell ref="F34:I34"/>
    <mergeCell ref="F35:I35"/>
    <mergeCell ref="A30:N30"/>
    <mergeCell ref="A34:D34"/>
    <mergeCell ref="X9:Y9"/>
    <mergeCell ref="G9:H9"/>
    <mergeCell ref="G7:H7"/>
    <mergeCell ref="D7:F7"/>
    <mergeCell ref="G8:H8"/>
    <mergeCell ref="J8:K8"/>
    <mergeCell ref="A6:W6"/>
    <mergeCell ref="J7:K7"/>
    <mergeCell ref="L5:M5"/>
    <mergeCell ref="L4:M4"/>
    <mergeCell ref="B23:N23"/>
    <mergeCell ref="B5:G5"/>
    <mergeCell ref="B21:N21"/>
    <mergeCell ref="B22:N22"/>
    <mergeCell ref="A19:N19"/>
    <mergeCell ref="A20:G20"/>
    <mergeCell ref="N10:N13"/>
    <mergeCell ref="M10:M13"/>
    <mergeCell ref="G10:H12"/>
    <mergeCell ref="J10:J13"/>
    <mergeCell ref="D10:D13"/>
    <mergeCell ref="F10:F13"/>
    <mergeCell ref="B24:N24"/>
    <mergeCell ref="A1:D1"/>
    <mergeCell ref="W7:X7"/>
    <mergeCell ref="T4:W4"/>
    <mergeCell ref="T5:W5"/>
    <mergeCell ref="A2:N2"/>
    <mergeCell ref="X1:AB1"/>
    <mergeCell ref="O2:AB2"/>
    <mergeCell ref="O4:Q4"/>
    <mergeCell ref="O5:R5"/>
    <mergeCell ref="H1:N1"/>
    <mergeCell ref="E10:E13"/>
    <mergeCell ref="R10:R13"/>
    <mergeCell ref="Q10:Q13"/>
    <mergeCell ref="B10:B13"/>
    <mergeCell ref="B4:G4"/>
  </mergeCells>
  <phoneticPr fontId="0" type="noConversion"/>
  <dataValidations xWindow="502" yWindow="454" count="16">
    <dataValidation type="date" operator="lessThanOrEqual" allowBlank="1" showInputMessage="1" showErrorMessage="1" errorTitle="Date (aaaa-mm-jj)" error="Saisir une date antérieure ou identique à la date de fin de l'exercice financier" promptTitle="Date (aaaa-mm-jj)" prompt="Saisir une date antérieure ou identique à la date de fin de l'exercice financier" sqref="F38:F3987" xr:uid="{00000000-0002-0000-0300-000000000000}">
      <formula1>$H38</formula1>
    </dataValidation>
    <dataValidation type="date" operator="greaterThanOrEqual" allowBlank="1" showInputMessage="1" showErrorMessage="1" errorTitle="Date (aaaa-mm-jj)" error="Saisir une date ultérieure ou dientique à la date d'embauche" promptTitle="Date (aaaa-mm-jj)" prompt="Saisir une date ultérieure ou identique à la date d'embauche" sqref="G38:G3987" xr:uid="{00000000-0002-0000-0300-000001000000}">
      <formula1>$F38</formula1>
    </dataValidation>
    <dataValidation type="date" operator="lessThanOrEqual" allowBlank="1" showInputMessage="1" showErrorMessage="1" errorTitle="Date (aaaa-mm-jj)" error="Saisir une date antérieure ou identique à la date de fin de l'exercice financier" promptTitle="Date (aaaa-mm-jj)" prompt="Saisir une date antérieure ou identique à la date de fin de l'exercice financier" sqref="H32:H33 H25 H27 H18 H29" xr:uid="{00000000-0002-0000-0300-000002000000}">
      <formula1>$W18</formula1>
    </dataValidation>
    <dataValidation type="date" operator="greaterThan" allowBlank="1" showInputMessage="1" showErrorMessage="1" errorTitle="Date (aaaa-mm-jj)" error="Saisir une date ultérieure à la date de début de la période d'emploi" promptTitle="Date (aaaa-mm-jj)" prompt="Saisir une date ultérieure à la date de début de la période d'emploi" sqref="W37" xr:uid="{00000000-0002-0000-0300-000003000000}">
      <formula1>$L37</formula1>
    </dataValidation>
    <dataValidation type="date" allowBlank="1" showInputMessage="1" showErrorMessage="1" errorTitle="Date (aaaa-mm-jj)" error="Saisir seulement une date" promptTitle="Date (aaaa-mm-jj)" prompt="Saisir une date antérieure à la date de fin de l'exercice financier" sqref="F3988:F3997" xr:uid="{00000000-0002-0000-0300-000004000000}">
      <formula1>1</formula1>
      <formula2>2958131</formula2>
    </dataValidation>
    <dataValidation operator="lessThanOrEqual" allowBlank="1" showInputMessage="1" showErrorMessage="1" sqref="G37 H20" xr:uid="{00000000-0002-0000-0300-000005000000}"/>
    <dataValidation type="date" operator="greaterThan" allowBlank="1" showInputMessage="1" showErrorMessage="1" errorTitle="Format de date" error="Saisir une date au format (aaaa-mm-jj)" sqref="G14:H15" xr:uid="{00000000-0002-0000-0300-000006000000}">
      <formula1>1</formula1>
    </dataValidation>
    <dataValidation type="date" allowBlank="1" showInputMessage="1" showErrorMessage="1" errorTitle="Date (aaaa-mm-jj)" promptTitle="Date (aaaa-mm-jj)" sqref="F14:F15" xr:uid="{00000000-0002-0000-0300-000007000000}">
      <formula1>36161</formula1>
      <formula2>401768</formula2>
    </dataValidation>
    <dataValidation type="date" operator="greaterThan" allowBlank="1" showInputMessage="1" showErrorMessage="1" errorTitle="Date (aaaa-mm-jj)" error="Saisir une date ultérieure à la date de début de la période d'emploi" promptTitle="Date (aaaa-mm-jj)" prompt="Saisir une date ultérieure à la date de début de la période d'emploi" sqref="H38:I3987" xr:uid="{00000000-0002-0000-0300-000008000000}">
      <formula1>$G38</formula1>
    </dataValidation>
    <dataValidation type="date" operator="greaterThanOrEqual" allowBlank="1" showInputMessage="1" showErrorMessage="1" errorTitle="Date (aaaa-mm-jj)" error="Saisir une date ultérieure ou dientique à la date d'embauche" promptTitle="Date (aaaa-mm-jj)" prompt="Saisir une date ultérieure ou identique à la date d'embauche" sqref="L37:V37" xr:uid="{00000000-0002-0000-0300-000009000000}">
      <formula1>$G37</formula1>
    </dataValidation>
    <dataValidation type="date" operator="greaterThan" allowBlank="1" showInputMessage="1" showErrorMessage="1" errorTitle="Date (aaaa-mm-jj)" error="Saisir une date ultérieure à la date de début de la période d'emploi" promptTitle="Date (aaaa-mm-jj)" prompt="Saisir une date ultérieure à la date de début de la période d'emploi" sqref="W32:W34 W20 W25 W27 W18 W29" xr:uid="{00000000-0002-0000-0300-00000A000000}">
      <formula1>$O18</formula1>
    </dataValidation>
    <dataValidation type="date" operator="greaterThanOrEqual" allowBlank="1" showInputMessage="1" showErrorMessage="1" errorTitle="Date (aaaa-mm-jj)" error="Saisir une date ultérieure ou dientique à la date d'embauche" promptTitle="Date (aaaa-mm-jj)" prompt="Saisir une date ultérieure ou identique à la date d'embauche" sqref="O32:V34 O20:V20 O25:V25 O27:V27 O18:V18 O29:V29" xr:uid="{00000000-0002-0000-0300-00000D000000}">
      <formula1>$H18</formula1>
    </dataValidation>
    <dataValidation type="list" allowBlank="1" showInputMessage="1" showErrorMessage="1" sqref="I14:I15" xr:uid="{00000000-0002-0000-0300-00000F000000}">
      <formula1>$AF$24:$AF$26</formula1>
    </dataValidation>
    <dataValidation type="whole" allowBlank="1" showInputMessage="1" showErrorMessage="1" error="Inscrire 1 ou 2, selon le choix" prompt="Inscrire 1 ou 2, selon le choix" sqref="A14:A15" xr:uid="{00000000-0002-0000-0300-000010000000}">
      <formula1>1</formula1>
      <formula2>2</formula2>
    </dataValidation>
    <dataValidation type="list" allowBlank="1" showInputMessage="1" showErrorMessage="1" sqref="R14:R15" xr:uid="{00000000-0002-0000-0300-00000E000000}">
      <formula1>#REF!</formula1>
    </dataValidation>
    <dataValidation type="date" operator="greaterThan" allowBlank="1" showInputMessage="1" showErrorMessage="1" errorTitle="Date (aaaa-mm-jj)" error="Saisir une date ultérieure à la date de début de la période d'emploi" promptTitle="Date (aaaa-mm-jj)" prompt="Saisir une date ultérieure à la date de début de la période d'emploi" sqref="J35:L35" xr:uid="{00000000-0002-0000-0300-00000C000000}">
      <formula1>$H35</formula1>
    </dataValidation>
  </dataValidations>
  <hyperlinks>
    <hyperlink ref="A16:W16" r:id="rId1" display="1. Veuillez consulter la fiche détaillée publiée dans la section suivante de notre site Internet : http://www.investquebec.com/iq/mesures fiscales  pour connaître les conditions d'admissibilité d'un employé." xr:uid="{00000000-0004-0000-0300-000000000000}"/>
  </hyperlinks>
  <printOptions horizontalCentered="1"/>
  <pageMargins left="0.15748031496062992" right="0.15748031496062992" top="0.19685039370078741" bottom="0.35433070866141736" header="0.11811023622047245" footer="0.11811023622047245"/>
  <pageSetup paperSize="5" scale="90" orientation="landscape" r:id="rId2"/>
  <headerFooter alignWithMargins="0">
    <oddFooter xml:space="preserve">&amp;L&amp;9 4.22.00
_x000D_&amp;1#&amp;"Aptos"&amp;10&amp;K000000 INTERNE&amp;C&amp;"Arial,Italique"&amp;9Transmettre à Investissement Québec
&amp;R&amp;9Page &amp;P de &amp;N
&amp;A
</oddFooter>
  </headerFooter>
  <drawing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Feuil3"/>
  <dimension ref="A1:DJ2984"/>
  <sheetViews>
    <sheetView showGridLines="0" zoomScaleNormal="100" workbookViewId="0">
      <selection activeCell="B6" sqref="B6:E6"/>
    </sheetView>
  </sheetViews>
  <sheetFormatPr baseColWidth="10" defaultRowHeight="12.75" x14ac:dyDescent="0.2"/>
  <cols>
    <col min="1" max="1" width="21.7109375" style="20" customWidth="1"/>
    <col min="2" max="2" width="12.5703125" style="20" customWidth="1"/>
    <col min="3" max="3" width="30.28515625" style="20" customWidth="1"/>
    <col min="4" max="4" width="15.42578125" style="20" customWidth="1"/>
    <col min="5" max="5" width="16.140625" style="20" customWidth="1"/>
    <col min="6" max="6" width="15.7109375" style="20" customWidth="1"/>
    <col min="7" max="7" width="10.42578125" style="20" customWidth="1"/>
    <col min="8" max="8" width="21" style="20" customWidth="1"/>
    <col min="9" max="10" width="14.7109375" style="20" customWidth="1"/>
    <col min="11" max="11" width="9.140625" style="20" customWidth="1"/>
    <col min="12" max="12" width="0.140625" style="20" hidden="1" customWidth="1"/>
    <col min="13" max="13" width="5.7109375" style="20" customWidth="1"/>
    <col min="14" max="14" width="11.7109375" style="20" customWidth="1"/>
    <col min="15" max="15" width="10.7109375" style="20" customWidth="1"/>
    <col min="16" max="16" width="43.28515625" style="20" customWidth="1"/>
    <col min="17" max="25" width="11.42578125" style="20"/>
    <col min="26" max="26" width="9.42578125" style="20" customWidth="1"/>
    <col min="27" max="65" width="11.42578125" style="20"/>
  </cols>
  <sheetData>
    <row r="1" spans="1:65" ht="45.75" customHeight="1" x14ac:dyDescent="0.2">
      <c r="A1" s="481"/>
      <c r="B1" s="481"/>
      <c r="C1" s="481"/>
      <c r="D1" s="26"/>
      <c r="E1" s="117"/>
      <c r="F1" s="117"/>
      <c r="G1" s="306" t="str">
        <f>Directives!N1</f>
        <v>Soutien à la presse d'information écrite
(version 2026-08)</v>
      </c>
      <c r="H1" s="306"/>
      <c r="I1" s="306"/>
      <c r="J1" s="306"/>
      <c r="K1" s="306"/>
      <c r="L1" s="306"/>
      <c r="M1" s="306"/>
      <c r="N1" s="33"/>
    </row>
    <row r="2" spans="1:65" s="24" customFormat="1" ht="37.5" customHeight="1" x14ac:dyDescent="0.2">
      <c r="A2" s="486" t="s">
        <v>0</v>
      </c>
      <c r="B2" s="486"/>
      <c r="C2" s="486"/>
      <c r="D2" s="486"/>
      <c r="E2" s="486"/>
      <c r="F2" s="486"/>
      <c r="G2" s="486"/>
      <c r="H2" s="486"/>
      <c r="I2" s="486"/>
      <c r="J2" s="486"/>
      <c r="K2" s="486"/>
      <c r="L2" s="32"/>
      <c r="M2" s="32"/>
      <c r="N2" s="32"/>
    </row>
    <row r="3" spans="1:65" s="16" customFormat="1" ht="24.75" customHeight="1" x14ac:dyDescent="0.2">
      <c r="A3" s="539" t="s">
        <v>89</v>
      </c>
      <c r="B3" s="539"/>
      <c r="C3" s="539"/>
      <c r="D3" s="539"/>
      <c r="E3" s="539"/>
      <c r="F3" s="539"/>
      <c r="G3" s="539"/>
      <c r="H3" s="539"/>
      <c r="I3" s="539"/>
      <c r="J3" s="539"/>
      <c r="K3" s="539"/>
      <c r="L3" s="31"/>
      <c r="M3" s="31"/>
      <c r="N3" s="31"/>
      <c r="O3" s="23"/>
      <c r="P3" s="23"/>
      <c r="Q3" s="23"/>
      <c r="R3" s="23"/>
      <c r="S3" s="23"/>
      <c r="T3" s="23"/>
      <c r="U3" s="23"/>
      <c r="V3" s="23"/>
      <c r="W3" s="23"/>
      <c r="X3" s="23"/>
      <c r="Y3" s="23"/>
      <c r="Z3" s="23"/>
      <c r="AA3" s="23"/>
      <c r="AB3" s="23"/>
      <c r="AC3" s="23"/>
      <c r="AD3" s="23"/>
      <c r="AE3" s="23"/>
      <c r="AF3" s="23"/>
      <c r="AG3" s="23"/>
      <c r="AH3" s="23"/>
      <c r="AI3" s="23"/>
      <c r="AJ3" s="23"/>
      <c r="AK3" s="23"/>
      <c r="AL3" s="23"/>
      <c r="AM3" s="23"/>
      <c r="AN3" s="23"/>
      <c r="AO3" s="23"/>
      <c r="AP3" s="23"/>
      <c r="AQ3" s="23"/>
      <c r="AR3" s="23"/>
      <c r="AS3" s="23"/>
      <c r="AT3" s="23"/>
      <c r="AU3" s="23"/>
      <c r="AV3" s="23"/>
      <c r="AW3" s="23"/>
      <c r="AX3" s="23"/>
      <c r="AY3" s="23"/>
      <c r="AZ3" s="23"/>
      <c r="BA3" s="23"/>
      <c r="BB3" s="23"/>
      <c r="BC3" s="23"/>
      <c r="BD3" s="23"/>
      <c r="BE3" s="23"/>
      <c r="BF3" s="23"/>
      <c r="BG3" s="23"/>
      <c r="BH3" s="23"/>
      <c r="BI3" s="23"/>
      <c r="BJ3" s="23"/>
      <c r="BK3" s="23"/>
      <c r="BL3" s="23"/>
      <c r="BM3" s="23"/>
    </row>
    <row r="4" spans="1:65" s="16" customFormat="1" ht="39" customHeight="1" x14ac:dyDescent="0.2">
      <c r="A4" s="97"/>
      <c r="B4" s="543" t="s">
        <v>237</v>
      </c>
      <c r="C4" s="543"/>
      <c r="D4" s="543"/>
      <c r="E4" s="543"/>
      <c r="F4" s="543"/>
      <c r="G4" s="543"/>
      <c r="H4" s="543"/>
      <c r="I4" s="543"/>
      <c r="J4" s="543"/>
      <c r="K4" s="97"/>
      <c r="L4" s="31"/>
      <c r="M4" s="31"/>
      <c r="N4" s="31"/>
      <c r="O4" s="23"/>
      <c r="P4" s="23"/>
      <c r="Q4" s="23"/>
      <c r="R4" s="23"/>
      <c r="S4" s="23"/>
      <c r="T4" s="23"/>
      <c r="U4" s="23"/>
      <c r="V4" s="23"/>
      <c r="W4" s="23"/>
      <c r="X4" s="23"/>
      <c r="Y4" s="23"/>
      <c r="Z4" s="23"/>
      <c r="AA4" s="23"/>
      <c r="AB4" s="23"/>
      <c r="AC4" s="23"/>
      <c r="AD4" s="23"/>
      <c r="AE4" s="23"/>
      <c r="AF4" s="23"/>
      <c r="AG4" s="23"/>
      <c r="AH4" s="23"/>
      <c r="AI4" s="23"/>
      <c r="AJ4" s="23"/>
      <c r="AK4" s="23"/>
      <c r="AL4" s="23"/>
      <c r="AM4" s="23"/>
      <c r="AN4" s="23"/>
      <c r="AO4" s="23"/>
      <c r="AP4" s="23"/>
      <c r="AQ4" s="23"/>
      <c r="AR4" s="23"/>
      <c r="AS4" s="23"/>
      <c r="AT4" s="23"/>
      <c r="AU4" s="23"/>
      <c r="AV4" s="23"/>
      <c r="AW4" s="23"/>
      <c r="AX4" s="23"/>
      <c r="AY4" s="23"/>
      <c r="AZ4" s="23"/>
      <c r="BA4" s="23"/>
      <c r="BB4" s="23"/>
      <c r="BC4" s="23"/>
      <c r="BD4" s="23"/>
      <c r="BE4" s="23"/>
      <c r="BF4" s="23"/>
      <c r="BG4" s="23"/>
      <c r="BH4" s="23"/>
      <c r="BI4" s="23"/>
      <c r="BJ4" s="23"/>
      <c r="BK4" s="23"/>
      <c r="BL4" s="23"/>
      <c r="BM4" s="23"/>
    </row>
    <row r="5" spans="1:65" s="16" customFormat="1" ht="17.25" customHeight="1" x14ac:dyDescent="0.2">
      <c r="A5" s="41"/>
      <c r="B5" s="484" t="s">
        <v>120</v>
      </c>
      <c r="C5" s="484"/>
      <c r="D5" s="484"/>
      <c r="E5" s="484"/>
      <c r="F5" s="41"/>
      <c r="G5" s="484" t="s">
        <v>14</v>
      </c>
      <c r="H5" s="484"/>
      <c r="I5" s="484" t="s">
        <v>194</v>
      </c>
      <c r="J5" s="329"/>
      <c r="K5" s="484"/>
      <c r="L5" s="484"/>
      <c r="M5" s="411"/>
      <c r="N5" s="23"/>
      <c r="O5" s="23"/>
      <c r="P5" s="23"/>
      <c r="Q5" s="23"/>
      <c r="R5" s="23"/>
      <c r="S5" s="23"/>
      <c r="T5" s="23"/>
      <c r="U5" s="23"/>
      <c r="V5" s="23"/>
      <c r="W5" s="23"/>
      <c r="X5" s="23"/>
      <c r="Y5" s="23"/>
      <c r="Z5" s="23"/>
      <c r="AA5" s="23"/>
      <c r="AB5" s="23"/>
      <c r="AC5" s="23"/>
      <c r="AD5" s="23"/>
      <c r="AE5" s="23"/>
      <c r="AF5" s="23"/>
      <c r="AG5" s="23"/>
      <c r="AH5" s="23"/>
      <c r="AI5" s="23"/>
      <c r="AJ5" s="23"/>
      <c r="AK5" s="23"/>
      <c r="AL5" s="23"/>
      <c r="AM5" s="23"/>
      <c r="AN5" s="23"/>
      <c r="AO5" s="23"/>
      <c r="AP5" s="23"/>
      <c r="AQ5" s="23"/>
      <c r="AR5" s="23"/>
      <c r="AS5" s="23"/>
      <c r="AT5" s="23"/>
      <c r="AU5" s="23"/>
      <c r="AV5" s="23"/>
      <c r="AW5" s="23"/>
      <c r="AX5" s="23"/>
      <c r="AY5" s="23"/>
      <c r="AZ5" s="23"/>
      <c r="BA5" s="23"/>
      <c r="BB5" s="23"/>
      <c r="BC5" s="23"/>
      <c r="BD5" s="23"/>
      <c r="BE5" s="23"/>
      <c r="BF5" s="23"/>
      <c r="BG5" s="23"/>
      <c r="BH5" s="23"/>
      <c r="BI5" s="23"/>
    </row>
    <row r="6" spans="1:65" ht="15" customHeight="1" x14ac:dyDescent="0.2">
      <c r="A6" s="42"/>
      <c r="B6" s="540" t="str">
        <f>IF('Demande-média'!A6="","",'Demande-média'!A6)</f>
        <v/>
      </c>
      <c r="C6" s="541"/>
      <c r="D6" s="541"/>
      <c r="E6" s="542"/>
      <c r="F6" s="42"/>
      <c r="G6" s="44" t="str">
        <f>IF('Demande-média'!U8="","",'Demande-média'!U8)</f>
        <v/>
      </c>
      <c r="H6" s="257" t="s">
        <v>193</v>
      </c>
      <c r="I6" s="222" t="str">
        <f>IF('Demande-média'!I44="","",'Demande-média'!I44)</f>
        <v/>
      </c>
      <c r="J6" s="42" t="s">
        <v>32</v>
      </c>
      <c r="K6" s="532" t="str">
        <f>IF('Demande-média'!Q44="","",'Demande-média'!Q44)</f>
        <v/>
      </c>
      <c r="L6" s="533"/>
      <c r="M6" s="534"/>
      <c r="BJ6"/>
      <c r="BK6"/>
      <c r="BL6"/>
      <c r="BM6"/>
    </row>
    <row r="7" spans="1:65" s="224" customFormat="1" ht="12" customHeight="1" x14ac:dyDescent="0.2">
      <c r="A7" s="223"/>
      <c r="B7" s="223"/>
      <c r="C7" s="223"/>
      <c r="D7" s="223"/>
      <c r="E7" s="223"/>
      <c r="F7" s="223"/>
      <c r="G7" s="223"/>
      <c r="H7" s="223"/>
      <c r="I7" s="56" t="s">
        <v>24</v>
      </c>
      <c r="J7" s="223"/>
      <c r="K7" s="512" t="s">
        <v>24</v>
      </c>
      <c r="L7" s="512"/>
      <c r="M7" s="512"/>
    </row>
    <row r="8" spans="1:65" ht="8.25" customHeight="1" x14ac:dyDescent="0.2">
      <c r="A8" s="26"/>
      <c r="B8" s="26"/>
      <c r="C8" s="55"/>
      <c r="D8" s="56"/>
      <c r="E8" s="507"/>
      <c r="F8" s="507"/>
      <c r="G8" s="26"/>
      <c r="H8" s="26"/>
      <c r="I8" s="481"/>
      <c r="J8" s="481"/>
      <c r="K8" s="481"/>
      <c r="L8" s="26"/>
      <c r="M8" s="26"/>
      <c r="N8" s="26"/>
    </row>
    <row r="9" spans="1:65" ht="9.75" customHeight="1" x14ac:dyDescent="0.2">
      <c r="A9" s="544" t="s">
        <v>63</v>
      </c>
      <c r="B9" s="501" t="s">
        <v>59</v>
      </c>
      <c r="C9" s="502"/>
      <c r="D9" s="501" t="s">
        <v>1</v>
      </c>
      <c r="E9" s="501" t="s">
        <v>2</v>
      </c>
      <c r="F9" s="502"/>
      <c r="G9" s="489" t="s">
        <v>132</v>
      </c>
      <c r="H9" s="489" t="s">
        <v>3</v>
      </c>
      <c r="I9" s="536" t="s">
        <v>4</v>
      </c>
      <c r="J9" s="537"/>
      <c r="K9" s="501" t="s">
        <v>5</v>
      </c>
      <c r="L9" s="519"/>
      <c r="M9" s="502"/>
      <c r="N9" s="56"/>
    </row>
    <row r="10" spans="1:65" ht="39" customHeight="1" x14ac:dyDescent="0.2">
      <c r="A10" s="545"/>
      <c r="B10" s="503"/>
      <c r="C10" s="504"/>
      <c r="D10" s="503"/>
      <c r="E10" s="503"/>
      <c r="F10" s="504"/>
      <c r="G10" s="490"/>
      <c r="H10" s="490"/>
      <c r="I10" s="536"/>
      <c r="J10" s="537"/>
      <c r="K10" s="503"/>
      <c r="L10" s="520"/>
      <c r="M10" s="504"/>
      <c r="N10" s="56"/>
    </row>
    <row r="11" spans="1:65" ht="27.75" customHeight="1" x14ac:dyDescent="0.2">
      <c r="A11" s="27" t="s">
        <v>60</v>
      </c>
      <c r="B11" s="505"/>
      <c r="C11" s="506"/>
      <c r="D11" s="505"/>
      <c r="E11" s="505"/>
      <c r="F11" s="506"/>
      <c r="G11" s="491"/>
      <c r="H11" s="491"/>
      <c r="I11" s="536"/>
      <c r="J11" s="537"/>
      <c r="K11" s="505"/>
      <c r="L11" s="521"/>
      <c r="M11" s="506"/>
      <c r="N11" s="56"/>
    </row>
    <row r="12" spans="1:65" s="15" customFormat="1" x14ac:dyDescent="0.2">
      <c r="A12" s="34"/>
      <c r="B12" s="530"/>
      <c r="C12" s="531"/>
      <c r="D12" s="98"/>
      <c r="E12" s="528"/>
      <c r="F12" s="529"/>
      <c r="G12" s="35"/>
      <c r="H12" s="80"/>
      <c r="I12" s="525"/>
      <c r="J12" s="527"/>
      <c r="K12" s="525"/>
      <c r="L12" s="526"/>
      <c r="M12" s="527"/>
      <c r="N12" s="17"/>
      <c r="O12" s="22"/>
      <c r="P12" s="21"/>
      <c r="Q12" s="17"/>
      <c r="R12" s="17"/>
      <c r="S12" s="17"/>
      <c r="T12" s="17"/>
      <c r="U12" s="17"/>
      <c r="V12" s="17"/>
      <c r="W12" s="17"/>
      <c r="X12" s="17"/>
      <c r="Y12" s="17"/>
      <c r="Z12" s="17" t="b">
        <f>IF(ISBLANK($F12),AND($E12&gt;=$D12,$E12&gt;=DATE(2008,3,14)),AND($E12&gt;=$D12,$E12&gt;=DATE(2008,3,14),$E12&lt;=$F12))</f>
        <v>0</v>
      </c>
      <c r="AA12" s="17"/>
      <c r="AB12" s="17"/>
      <c r="AC12" s="17"/>
      <c r="AD12" s="17"/>
      <c r="AE12" s="17"/>
      <c r="AF12" s="17"/>
      <c r="AG12" s="17"/>
      <c r="AH12" s="17"/>
      <c r="AI12" s="17"/>
      <c r="AJ12" s="17"/>
      <c r="AK12" s="17"/>
      <c r="AL12" s="18"/>
      <c r="AM12" s="18"/>
      <c r="AN12" s="18"/>
      <c r="AO12" s="18"/>
      <c r="AP12" s="18"/>
      <c r="AQ12" s="18"/>
      <c r="AR12" s="18"/>
      <c r="AS12" s="18"/>
      <c r="AT12" s="19"/>
      <c r="AU12" s="19"/>
      <c r="AV12" s="19"/>
      <c r="AW12" s="19"/>
      <c r="AX12" s="19"/>
      <c r="AY12" s="19"/>
      <c r="AZ12" s="19"/>
      <c r="BA12" s="19"/>
      <c r="BB12" s="19"/>
      <c r="BC12" s="19"/>
      <c r="BD12" s="19"/>
      <c r="BE12" s="19"/>
      <c r="BF12" s="19"/>
      <c r="BG12" s="19"/>
      <c r="BH12" s="19"/>
      <c r="BI12" s="19"/>
      <c r="BJ12" s="17"/>
      <c r="BK12" s="17"/>
      <c r="BL12" s="17"/>
      <c r="BM12" s="17"/>
    </row>
    <row r="13" spans="1:65" s="15" customFormat="1" x14ac:dyDescent="0.2">
      <c r="A13" s="34"/>
      <c r="B13" s="530"/>
      <c r="C13" s="531"/>
      <c r="D13" s="98"/>
      <c r="E13" s="528"/>
      <c r="F13" s="529"/>
      <c r="G13" s="35"/>
      <c r="H13" s="80"/>
      <c r="I13" s="525"/>
      <c r="J13" s="527"/>
      <c r="K13" s="525"/>
      <c r="L13" s="526"/>
      <c r="M13" s="527"/>
      <c r="N13" s="17"/>
      <c r="O13" s="18"/>
      <c r="P13" s="17"/>
      <c r="Q13" s="17"/>
      <c r="R13" s="17"/>
      <c r="S13" s="17"/>
      <c r="T13" s="17"/>
      <c r="U13" s="17"/>
      <c r="V13" s="17"/>
      <c r="W13" s="17"/>
      <c r="X13" s="17"/>
      <c r="Y13" s="17"/>
      <c r="Z13" s="17" t="b">
        <f>IF(ISBLANK($F13),AND($E13&gt;=$D13,$E13&gt;=DATE(2008,3,14)),AND($E13&gt;=$D13,$E13&gt;=DATE(2008,3,14),$E13&lt;=$F13))</f>
        <v>0</v>
      </c>
      <c r="AA13" s="17"/>
      <c r="AB13" s="17"/>
      <c r="AC13" s="17"/>
      <c r="AD13" s="17"/>
      <c r="AE13" s="17"/>
      <c r="AF13" s="17"/>
      <c r="AG13" s="17"/>
      <c r="AH13" s="17"/>
      <c r="AI13" s="17"/>
      <c r="AJ13" s="17"/>
      <c r="AK13" s="17"/>
      <c r="AL13" s="18"/>
      <c r="AM13" s="18"/>
      <c r="AN13" s="18"/>
      <c r="AO13" s="18"/>
      <c r="AP13" s="18"/>
      <c r="AQ13" s="18"/>
      <c r="AR13" s="18"/>
      <c r="AS13" s="18"/>
      <c r="AT13" s="19"/>
      <c r="AU13" s="19"/>
      <c r="AV13" s="19"/>
      <c r="AW13" s="19"/>
      <c r="AX13" s="19"/>
      <c r="AY13" s="19"/>
      <c r="AZ13" s="19"/>
      <c r="BA13" s="19"/>
      <c r="BB13" s="19"/>
      <c r="BC13" s="19"/>
      <c r="BD13" s="19"/>
      <c r="BE13" s="19"/>
      <c r="BF13" s="19"/>
      <c r="BG13" s="19"/>
      <c r="BH13" s="19"/>
      <c r="BI13" s="19"/>
      <c r="BJ13" s="17"/>
      <c r="BK13" s="17"/>
      <c r="BL13" s="17"/>
      <c r="BM13" s="17"/>
    </row>
    <row r="14" spans="1:65" s="15" customFormat="1" x14ac:dyDescent="0.2">
      <c r="A14" s="34"/>
      <c r="B14" s="530"/>
      <c r="C14" s="531"/>
      <c r="D14" s="98"/>
      <c r="E14" s="528"/>
      <c r="F14" s="529"/>
      <c r="G14" s="35"/>
      <c r="H14" s="80"/>
      <c r="I14" s="525"/>
      <c r="J14" s="527"/>
      <c r="K14" s="525"/>
      <c r="L14" s="526"/>
      <c r="M14" s="527"/>
      <c r="N14" s="17"/>
      <c r="O14" s="18"/>
      <c r="P14" s="17"/>
      <c r="Q14" s="17"/>
      <c r="R14" s="17"/>
      <c r="S14" s="17"/>
      <c r="T14" s="17"/>
      <c r="U14" s="17"/>
      <c r="V14" s="17"/>
      <c r="W14" s="17"/>
      <c r="X14" s="17"/>
      <c r="Y14" s="17"/>
      <c r="Z14" s="17"/>
      <c r="AA14" s="17"/>
      <c r="AB14" s="17"/>
      <c r="AC14" s="17"/>
      <c r="AD14" s="17"/>
      <c r="AE14" s="17"/>
      <c r="AF14" s="17"/>
      <c r="AG14" s="17"/>
      <c r="AH14" s="17"/>
      <c r="AI14" s="17"/>
      <c r="AJ14" s="17"/>
      <c r="AK14" s="17"/>
      <c r="AL14" s="18"/>
      <c r="AM14" s="18"/>
      <c r="AN14" s="18"/>
      <c r="AO14" s="18"/>
      <c r="AP14" s="18"/>
      <c r="AQ14" s="18"/>
      <c r="AR14" s="18"/>
      <c r="AS14" s="18"/>
      <c r="AT14" s="19"/>
      <c r="AU14" s="19"/>
      <c r="AV14" s="19"/>
      <c r="AW14" s="19"/>
      <c r="AX14" s="19"/>
      <c r="AY14" s="19"/>
      <c r="AZ14" s="19"/>
      <c r="BA14" s="19"/>
      <c r="BB14" s="19"/>
      <c r="BC14" s="19"/>
      <c r="BD14" s="19"/>
      <c r="BE14" s="19"/>
      <c r="BF14" s="19"/>
      <c r="BG14" s="19"/>
      <c r="BH14" s="19"/>
      <c r="BI14" s="19"/>
      <c r="BJ14" s="17"/>
      <c r="BK14" s="17"/>
      <c r="BL14" s="17"/>
      <c r="BM14" s="17"/>
    </row>
    <row r="15" spans="1:65" s="15" customFormat="1" x14ac:dyDescent="0.2">
      <c r="A15" s="34"/>
      <c r="B15" s="530"/>
      <c r="C15" s="531"/>
      <c r="D15" s="98"/>
      <c r="E15" s="528"/>
      <c r="F15" s="529"/>
      <c r="G15" s="35"/>
      <c r="H15" s="80"/>
      <c r="I15" s="525"/>
      <c r="J15" s="527"/>
      <c r="K15" s="525"/>
      <c r="L15" s="526"/>
      <c r="M15" s="527"/>
      <c r="N15" s="17"/>
      <c r="O15" s="18"/>
      <c r="P15" s="17"/>
      <c r="Q15" s="17"/>
      <c r="R15" s="17"/>
      <c r="S15" s="17"/>
      <c r="T15" s="17"/>
      <c r="U15" s="17"/>
      <c r="V15" s="17"/>
      <c r="W15" s="17"/>
      <c r="X15" s="17"/>
      <c r="Y15" s="17"/>
      <c r="Z15" s="17"/>
      <c r="AA15" s="17"/>
      <c r="AB15" s="17"/>
      <c r="AC15" s="17"/>
      <c r="AD15" s="17"/>
      <c r="AE15" s="17"/>
      <c r="AF15" s="17"/>
      <c r="AG15" s="17"/>
      <c r="AH15" s="17"/>
      <c r="AI15" s="17"/>
      <c r="AJ15" s="17"/>
      <c r="AK15" s="17"/>
      <c r="AL15" s="18"/>
      <c r="AM15" s="18"/>
      <c r="AN15" s="18"/>
      <c r="AO15" s="18"/>
      <c r="AP15" s="18"/>
      <c r="AQ15" s="18"/>
      <c r="AR15" s="18"/>
      <c r="AS15" s="18"/>
      <c r="AT15" s="19"/>
      <c r="AU15" s="19"/>
      <c r="AV15" s="19"/>
      <c r="AW15" s="19"/>
      <c r="AX15" s="19"/>
      <c r="AY15" s="19"/>
      <c r="AZ15" s="19"/>
      <c r="BA15" s="19"/>
      <c r="BB15" s="19"/>
      <c r="BC15" s="19"/>
      <c r="BD15" s="19"/>
      <c r="BE15" s="19"/>
      <c r="BF15" s="19"/>
      <c r="BG15" s="19"/>
      <c r="BH15" s="19"/>
      <c r="BI15" s="19"/>
      <c r="BJ15" s="17"/>
      <c r="BK15" s="17"/>
      <c r="BL15" s="17"/>
      <c r="BM15" s="17"/>
    </row>
    <row r="16" spans="1:65" s="15" customFormat="1" x14ac:dyDescent="0.2">
      <c r="A16" s="34"/>
      <c r="B16" s="530"/>
      <c r="C16" s="531"/>
      <c r="D16" s="98"/>
      <c r="E16" s="528"/>
      <c r="F16" s="529"/>
      <c r="G16" s="35"/>
      <c r="H16" s="80"/>
      <c r="I16" s="525"/>
      <c r="J16" s="527"/>
      <c r="K16" s="525"/>
      <c r="L16" s="526"/>
      <c r="M16" s="527"/>
      <c r="N16" s="17"/>
      <c r="O16" s="18"/>
      <c r="P16" s="17"/>
      <c r="Q16" s="17"/>
      <c r="R16" s="17"/>
      <c r="S16" s="17"/>
      <c r="T16" s="17"/>
      <c r="U16" s="17"/>
      <c r="V16" s="17"/>
      <c r="W16" s="17"/>
      <c r="X16" s="17"/>
      <c r="Y16" s="17"/>
      <c r="Z16" s="17"/>
      <c r="AA16" s="17"/>
      <c r="AB16" s="17"/>
      <c r="AC16" s="17"/>
      <c r="AD16" s="17"/>
      <c r="AE16" s="17"/>
      <c r="AF16" s="17"/>
      <c r="AG16" s="17"/>
      <c r="AH16" s="17"/>
      <c r="AI16" s="17"/>
      <c r="AJ16" s="17"/>
      <c r="AK16" s="17"/>
      <c r="AL16" s="18"/>
      <c r="AM16" s="18"/>
      <c r="AN16" s="18"/>
      <c r="AO16" s="18"/>
      <c r="AP16" s="18"/>
      <c r="AQ16" s="18"/>
      <c r="AR16" s="18"/>
      <c r="AS16" s="18"/>
      <c r="AT16" s="19"/>
      <c r="AU16" s="19"/>
      <c r="AV16" s="19"/>
      <c r="AW16" s="19"/>
      <c r="AX16" s="19"/>
      <c r="AY16" s="19"/>
      <c r="AZ16" s="19"/>
      <c r="BA16" s="19"/>
      <c r="BB16" s="19"/>
      <c r="BC16" s="19"/>
      <c r="BD16" s="19"/>
      <c r="BE16" s="19"/>
      <c r="BF16" s="19"/>
      <c r="BG16" s="19"/>
      <c r="BH16" s="19"/>
      <c r="BI16" s="19"/>
      <c r="BJ16" s="17"/>
      <c r="BK16" s="17"/>
      <c r="BL16" s="17"/>
      <c r="BM16" s="17"/>
    </row>
    <row r="17" spans="1:114" s="15" customFormat="1" x14ac:dyDescent="0.2">
      <c r="A17" s="34"/>
      <c r="B17" s="530"/>
      <c r="C17" s="531"/>
      <c r="D17" s="98"/>
      <c r="E17" s="528"/>
      <c r="F17" s="529"/>
      <c r="G17" s="35"/>
      <c r="H17" s="80"/>
      <c r="I17" s="525"/>
      <c r="J17" s="527"/>
      <c r="K17" s="525"/>
      <c r="L17" s="526"/>
      <c r="M17" s="527"/>
      <c r="N17" s="17"/>
      <c r="O17" s="18"/>
      <c r="P17" s="17"/>
      <c r="Q17" s="17"/>
      <c r="R17" s="17"/>
      <c r="S17" s="17"/>
      <c r="T17" s="17"/>
      <c r="U17" s="17"/>
      <c r="V17" s="17"/>
      <c r="W17" s="17"/>
      <c r="X17" s="17"/>
      <c r="Y17" s="17"/>
      <c r="Z17" s="17"/>
      <c r="AA17" s="17"/>
      <c r="AB17" s="17"/>
      <c r="AC17" s="17"/>
      <c r="AD17" s="17"/>
      <c r="AE17" s="17"/>
      <c r="AF17" s="17"/>
      <c r="AG17" s="17"/>
      <c r="AH17" s="17"/>
      <c r="AI17" s="17"/>
      <c r="AJ17" s="17"/>
      <c r="AK17" s="17"/>
      <c r="AL17" s="18"/>
      <c r="AM17" s="18"/>
      <c r="AN17" s="18"/>
      <c r="AO17" s="18"/>
      <c r="AP17" s="18"/>
      <c r="AQ17" s="18"/>
      <c r="AR17" s="18"/>
      <c r="AS17" s="18"/>
      <c r="AT17" s="19"/>
      <c r="AU17" s="19"/>
      <c r="AV17" s="19"/>
      <c r="AW17" s="19"/>
      <c r="AX17" s="19"/>
      <c r="AY17" s="19"/>
      <c r="AZ17" s="19"/>
      <c r="BA17" s="19"/>
      <c r="BB17" s="19"/>
      <c r="BC17" s="19"/>
      <c r="BD17" s="19"/>
      <c r="BE17" s="19"/>
      <c r="BF17" s="19"/>
      <c r="BG17" s="19"/>
      <c r="BH17" s="19"/>
      <c r="BI17" s="19"/>
      <c r="BJ17" s="17"/>
      <c r="BK17" s="17"/>
      <c r="BL17" s="17"/>
      <c r="BM17" s="17"/>
    </row>
    <row r="18" spans="1:114" s="15" customFormat="1" x14ac:dyDescent="0.2">
      <c r="A18" s="34"/>
      <c r="B18" s="530"/>
      <c r="C18" s="531"/>
      <c r="D18" s="98"/>
      <c r="E18" s="528"/>
      <c r="F18" s="529"/>
      <c r="G18" s="35"/>
      <c r="H18" s="80"/>
      <c r="I18" s="525"/>
      <c r="J18" s="527"/>
      <c r="K18" s="525"/>
      <c r="L18" s="526"/>
      <c r="M18" s="527"/>
      <c r="N18" s="17"/>
      <c r="O18" s="18"/>
      <c r="P18" s="17"/>
      <c r="Q18" s="17"/>
      <c r="R18" s="17"/>
      <c r="S18" s="17"/>
      <c r="T18" s="17"/>
      <c r="U18" s="17"/>
      <c r="V18" s="17"/>
      <c r="W18" s="17"/>
      <c r="X18" s="17"/>
      <c r="Y18" s="17"/>
      <c r="Z18" s="17" t="b">
        <f>IF(ISBLANK($F18),AND($E18&gt;=$D18,$E18&gt;=DATE(2008,3,14)),AND($E18&gt;=$D18,$E18&gt;=DATE(2008,3,14),$E18&lt;=$F18))</f>
        <v>0</v>
      </c>
      <c r="AA18" s="17"/>
      <c r="AB18" s="17"/>
      <c r="AC18" s="17"/>
      <c r="AD18" s="17"/>
      <c r="AE18" s="17"/>
      <c r="AF18" s="17"/>
      <c r="AG18" s="17"/>
      <c r="AH18" s="17"/>
      <c r="AI18" s="17"/>
      <c r="AJ18" s="17"/>
      <c r="AK18" s="17"/>
      <c r="AL18" s="18"/>
      <c r="AM18" s="18"/>
      <c r="AN18" s="18"/>
      <c r="AO18" s="18"/>
      <c r="AP18" s="18"/>
      <c r="AQ18" s="18"/>
      <c r="AR18" s="18"/>
      <c r="AS18" s="18"/>
      <c r="AT18" s="19"/>
      <c r="AU18" s="19"/>
      <c r="AV18" s="19"/>
      <c r="AW18" s="19"/>
      <c r="AX18" s="19"/>
      <c r="AY18" s="19"/>
      <c r="AZ18" s="19"/>
      <c r="BA18" s="19"/>
      <c r="BB18" s="19"/>
      <c r="BC18" s="19"/>
      <c r="BD18" s="19"/>
      <c r="BE18" s="19"/>
      <c r="BF18" s="19"/>
      <c r="BG18" s="19"/>
      <c r="BH18" s="19"/>
      <c r="BI18" s="19"/>
      <c r="BJ18" s="17"/>
      <c r="BK18" s="17"/>
      <c r="BL18" s="17"/>
      <c r="BM18" s="17"/>
    </row>
    <row r="19" spans="1:114" s="15" customFormat="1" x14ac:dyDescent="0.2">
      <c r="A19" s="34"/>
      <c r="B19" s="530"/>
      <c r="C19" s="531"/>
      <c r="D19" s="98"/>
      <c r="E19" s="528"/>
      <c r="F19" s="529"/>
      <c r="G19" s="35"/>
      <c r="H19" s="80"/>
      <c r="I19" s="525"/>
      <c r="J19" s="527"/>
      <c r="K19" s="525"/>
      <c r="L19" s="526"/>
      <c r="M19" s="527"/>
      <c r="N19" s="17"/>
      <c r="O19" s="18"/>
      <c r="P19" s="17"/>
      <c r="Q19" s="17"/>
      <c r="R19" s="17"/>
      <c r="S19" s="17"/>
      <c r="T19" s="17"/>
      <c r="U19" s="17"/>
      <c r="V19" s="17"/>
      <c r="W19" s="17"/>
      <c r="X19" s="17"/>
      <c r="Y19" s="17"/>
      <c r="Z19" s="17" t="b">
        <f>IF(ISBLANK($F19),AND($E19&gt;=$D19,$E19&gt;=DATE(2008,3,14)),AND($E19&gt;=$D19,$E19&gt;=DATE(2008,3,14),$E19&lt;=$F19))</f>
        <v>0</v>
      </c>
      <c r="AA19" s="17"/>
      <c r="AB19" s="17"/>
      <c r="AC19" s="17"/>
      <c r="AD19" s="17"/>
      <c r="AE19" s="17"/>
      <c r="AF19" s="17"/>
      <c r="AG19" s="17"/>
      <c r="AH19" s="17"/>
      <c r="AI19" s="17"/>
      <c r="AJ19" s="17"/>
      <c r="AK19" s="17"/>
      <c r="AL19" s="18"/>
      <c r="AM19" s="18"/>
      <c r="AN19" s="18"/>
      <c r="AO19" s="18"/>
      <c r="AP19" s="18"/>
      <c r="AQ19" s="18"/>
      <c r="AR19" s="18"/>
      <c r="AS19" s="18"/>
      <c r="AT19" s="19"/>
      <c r="AU19" s="19"/>
      <c r="AV19" s="19"/>
      <c r="AW19" s="19"/>
      <c r="AX19" s="19"/>
      <c r="AY19" s="19"/>
      <c r="AZ19" s="19"/>
      <c r="BA19" s="19"/>
      <c r="BB19" s="19"/>
      <c r="BC19" s="19"/>
      <c r="BD19" s="19"/>
      <c r="BE19" s="19"/>
      <c r="BF19" s="19"/>
      <c r="BG19" s="19"/>
      <c r="BH19" s="19"/>
      <c r="BI19" s="19"/>
      <c r="BJ19" s="17"/>
      <c r="BK19" s="17"/>
      <c r="BL19" s="17"/>
      <c r="BM19" s="17"/>
    </row>
    <row r="20" spans="1:114" s="15" customFormat="1" x14ac:dyDescent="0.2">
      <c r="A20" s="34"/>
      <c r="B20" s="530"/>
      <c r="C20" s="531"/>
      <c r="D20" s="98"/>
      <c r="E20" s="528"/>
      <c r="F20" s="529"/>
      <c r="G20" s="35"/>
      <c r="H20" s="80"/>
      <c r="I20" s="525"/>
      <c r="J20" s="527"/>
      <c r="K20" s="525"/>
      <c r="L20" s="526"/>
      <c r="M20" s="527"/>
      <c r="N20" s="17"/>
      <c r="O20" s="18"/>
      <c r="P20" s="17"/>
      <c r="Q20" s="17"/>
      <c r="R20" s="17"/>
      <c r="S20" s="17"/>
      <c r="T20" s="17"/>
      <c r="U20" s="17"/>
      <c r="V20" s="17"/>
      <c r="W20" s="17"/>
      <c r="X20" s="17"/>
      <c r="Y20" s="17"/>
      <c r="Z20" s="17"/>
      <c r="AA20" s="17"/>
      <c r="AB20" s="17"/>
      <c r="AC20" s="17"/>
      <c r="AD20" s="17"/>
      <c r="AE20" s="17"/>
      <c r="AF20" s="17"/>
      <c r="AG20" s="17"/>
      <c r="AH20" s="17"/>
      <c r="AI20" s="17"/>
      <c r="AJ20" s="17"/>
      <c r="AK20" s="17"/>
      <c r="AL20" s="18"/>
      <c r="AM20" s="18"/>
      <c r="AN20" s="18"/>
      <c r="AO20" s="18"/>
      <c r="AP20" s="18"/>
      <c r="AQ20" s="18"/>
      <c r="AR20" s="18"/>
      <c r="AS20" s="18"/>
      <c r="AT20" s="19"/>
      <c r="AU20" s="19"/>
      <c r="AV20" s="19"/>
      <c r="AW20" s="19"/>
      <c r="AX20" s="19"/>
      <c r="AY20" s="19"/>
      <c r="AZ20" s="19"/>
      <c r="BA20" s="19"/>
      <c r="BB20" s="19"/>
      <c r="BC20" s="19"/>
      <c r="BD20" s="19"/>
      <c r="BE20" s="19"/>
      <c r="BF20" s="19"/>
      <c r="BG20" s="19"/>
      <c r="BH20" s="19"/>
      <c r="BI20" s="19"/>
      <c r="BJ20" s="17"/>
      <c r="BK20" s="17"/>
      <c r="BL20" s="17"/>
      <c r="BM20" s="17"/>
    </row>
    <row r="21" spans="1:114" s="15" customFormat="1" x14ac:dyDescent="0.2">
      <c r="A21" s="34"/>
      <c r="B21" s="530"/>
      <c r="C21" s="531"/>
      <c r="D21" s="98"/>
      <c r="E21" s="528"/>
      <c r="F21" s="529"/>
      <c r="G21" s="35"/>
      <c r="H21" s="80"/>
      <c r="I21" s="525"/>
      <c r="J21" s="527"/>
      <c r="K21" s="525"/>
      <c r="L21" s="526"/>
      <c r="M21" s="527"/>
      <c r="N21" s="17"/>
      <c r="O21" s="18"/>
      <c r="P21" s="17"/>
      <c r="Q21" s="17"/>
      <c r="R21" s="17"/>
      <c r="S21" s="17"/>
      <c r="T21" s="17"/>
      <c r="U21" s="17"/>
      <c r="V21" s="17"/>
      <c r="W21" s="17"/>
      <c r="X21" s="17"/>
      <c r="Y21" s="17"/>
      <c r="Z21" s="17"/>
      <c r="AA21" s="17"/>
      <c r="AB21" s="17"/>
      <c r="AC21" s="17"/>
      <c r="AD21" s="17"/>
      <c r="AE21" s="17"/>
      <c r="AF21" s="17"/>
      <c r="AG21" s="17"/>
      <c r="AH21" s="17"/>
      <c r="AI21" s="17"/>
      <c r="AJ21" s="17"/>
      <c r="AK21" s="17"/>
      <c r="AL21" s="18"/>
      <c r="AM21" s="18"/>
      <c r="AN21" s="18"/>
      <c r="AO21" s="18"/>
      <c r="AP21" s="18"/>
      <c r="AQ21" s="18"/>
      <c r="AR21" s="18"/>
      <c r="AS21" s="18"/>
      <c r="AT21" s="19"/>
      <c r="AU21" s="19"/>
      <c r="AV21" s="19"/>
      <c r="AW21" s="19"/>
      <c r="AX21" s="19"/>
      <c r="AY21" s="19"/>
      <c r="AZ21" s="19"/>
      <c r="BA21" s="19"/>
      <c r="BB21" s="19"/>
      <c r="BC21" s="19"/>
      <c r="BD21" s="19"/>
      <c r="BE21" s="19"/>
      <c r="BF21" s="19"/>
      <c r="BG21" s="19"/>
      <c r="BH21" s="19"/>
      <c r="BI21" s="19"/>
      <c r="BJ21" s="17"/>
      <c r="BK21" s="17"/>
      <c r="BL21" s="17"/>
      <c r="BM21" s="17"/>
    </row>
    <row r="22" spans="1:114" s="15" customFormat="1" x14ac:dyDescent="0.2">
      <c r="A22" s="34"/>
      <c r="B22" s="530"/>
      <c r="C22" s="531"/>
      <c r="D22" s="98"/>
      <c r="E22" s="528"/>
      <c r="F22" s="529"/>
      <c r="G22" s="35"/>
      <c r="H22" s="80"/>
      <c r="I22" s="525"/>
      <c r="J22" s="527"/>
      <c r="K22" s="525"/>
      <c r="L22" s="526"/>
      <c r="M22" s="527"/>
      <c r="N22" s="17"/>
      <c r="O22" s="18"/>
      <c r="P22" s="17"/>
      <c r="Q22" s="17"/>
      <c r="R22" s="17"/>
      <c r="S22" s="17"/>
      <c r="T22" s="17"/>
      <c r="U22" s="17"/>
      <c r="V22" s="17"/>
      <c r="W22" s="17"/>
      <c r="X22" s="17"/>
      <c r="Y22" s="17"/>
      <c r="Z22" s="17"/>
      <c r="AA22" s="17"/>
      <c r="AB22" s="17"/>
      <c r="AC22" s="17"/>
      <c r="AD22" s="17"/>
      <c r="AE22" s="17"/>
      <c r="AF22" s="17"/>
      <c r="AG22" s="17"/>
      <c r="AH22" s="17"/>
      <c r="AI22" s="17"/>
      <c r="AJ22" s="17"/>
      <c r="AK22" s="17"/>
      <c r="AL22" s="18"/>
      <c r="AM22" s="18"/>
      <c r="AN22" s="18"/>
      <c r="AO22" s="18"/>
      <c r="AP22" s="18"/>
      <c r="AQ22" s="18"/>
      <c r="AR22" s="18"/>
      <c r="AS22" s="18"/>
      <c r="AT22" s="19"/>
      <c r="AU22" s="19"/>
      <c r="AV22" s="19"/>
      <c r="AW22" s="19"/>
      <c r="AX22" s="19"/>
      <c r="AY22" s="19"/>
      <c r="AZ22" s="19"/>
      <c r="BA22" s="19"/>
      <c r="BB22" s="19"/>
      <c r="BC22" s="19"/>
      <c r="BD22" s="19"/>
      <c r="BE22" s="19"/>
      <c r="BF22" s="19"/>
      <c r="BG22" s="19"/>
      <c r="BH22" s="19"/>
      <c r="BI22" s="19"/>
      <c r="BJ22" s="17"/>
      <c r="BK22" s="17"/>
      <c r="BL22" s="17"/>
      <c r="BM22" s="17"/>
    </row>
    <row r="23" spans="1:114" s="15" customFormat="1" x14ac:dyDescent="0.2">
      <c r="A23" s="34"/>
      <c r="B23" s="530"/>
      <c r="C23" s="531"/>
      <c r="D23" s="98"/>
      <c r="E23" s="528"/>
      <c r="F23" s="529"/>
      <c r="G23" s="35"/>
      <c r="H23" s="80"/>
      <c r="I23" s="525"/>
      <c r="J23" s="527"/>
      <c r="K23" s="525"/>
      <c r="L23" s="526"/>
      <c r="M23" s="527"/>
      <c r="N23" s="17"/>
      <c r="O23" s="18"/>
      <c r="P23" s="17"/>
      <c r="Q23" s="17"/>
      <c r="R23" s="17"/>
      <c r="S23" s="17"/>
      <c r="T23" s="17"/>
      <c r="U23" s="17"/>
      <c r="V23" s="17"/>
      <c r="W23" s="17"/>
      <c r="X23" s="17"/>
      <c r="Y23" s="17"/>
      <c r="Z23" s="17"/>
      <c r="AA23" s="17"/>
      <c r="AB23" s="17"/>
      <c r="AC23" s="17"/>
      <c r="AD23" s="17"/>
      <c r="AE23" s="17"/>
      <c r="AF23" s="17"/>
      <c r="AG23" s="17"/>
      <c r="AH23" s="17"/>
      <c r="AI23" s="17"/>
      <c r="AJ23" s="17"/>
      <c r="AK23" s="17"/>
      <c r="AL23" s="18"/>
      <c r="AM23" s="18"/>
      <c r="AN23" s="18"/>
      <c r="AO23" s="18"/>
      <c r="AP23" s="18"/>
      <c r="AQ23" s="18"/>
      <c r="AR23" s="18"/>
      <c r="AS23" s="18"/>
      <c r="AT23" s="19"/>
      <c r="AU23" s="19"/>
      <c r="AV23" s="19"/>
      <c r="AW23" s="19"/>
      <c r="AX23" s="19"/>
      <c r="AY23" s="19"/>
      <c r="AZ23" s="19"/>
      <c r="BA23" s="19"/>
      <c r="BB23" s="19"/>
      <c r="BC23" s="19"/>
      <c r="BD23" s="19"/>
      <c r="BE23" s="19"/>
      <c r="BF23" s="19"/>
      <c r="BG23" s="19"/>
      <c r="BH23" s="19"/>
      <c r="BI23" s="19"/>
      <c r="BJ23" s="17"/>
      <c r="BK23" s="17"/>
      <c r="BL23" s="17"/>
      <c r="BM23" s="17"/>
    </row>
    <row r="24" spans="1:114" s="15" customFormat="1" x14ac:dyDescent="0.2">
      <c r="A24" s="34"/>
      <c r="B24" s="530"/>
      <c r="C24" s="531"/>
      <c r="D24" s="98"/>
      <c r="E24" s="528"/>
      <c r="F24" s="529"/>
      <c r="G24" s="35"/>
      <c r="H24" s="80"/>
      <c r="I24" s="525"/>
      <c r="J24" s="527"/>
      <c r="K24" s="525"/>
      <c r="L24" s="526"/>
      <c r="M24" s="527"/>
      <c r="N24" s="17"/>
      <c r="O24" s="18"/>
      <c r="P24" s="17"/>
      <c r="Q24" s="17"/>
      <c r="R24" s="17"/>
      <c r="S24" s="17"/>
      <c r="T24" s="17"/>
      <c r="U24" s="17"/>
      <c r="V24" s="17"/>
      <c r="W24" s="17"/>
      <c r="X24" s="17"/>
      <c r="Y24" s="17"/>
      <c r="Z24" s="17"/>
      <c r="AA24" s="17"/>
      <c r="AB24" s="17"/>
      <c r="AC24" s="17"/>
      <c r="AD24" s="17"/>
      <c r="AE24" s="17"/>
      <c r="AF24" s="17"/>
      <c r="AG24" s="17"/>
      <c r="AH24" s="17"/>
      <c r="AI24" s="17"/>
      <c r="AJ24" s="17"/>
      <c r="AK24" s="17"/>
      <c r="AL24" s="18"/>
      <c r="AM24" s="18"/>
      <c r="AN24" s="18"/>
      <c r="AO24" s="18"/>
      <c r="AP24" s="18"/>
      <c r="AQ24" s="18"/>
      <c r="AR24" s="18"/>
      <c r="AS24" s="18"/>
      <c r="AT24" s="19"/>
      <c r="AU24" s="19"/>
      <c r="AV24" s="19"/>
      <c r="AW24" s="19"/>
      <c r="AX24" s="19"/>
      <c r="AY24" s="19"/>
      <c r="AZ24" s="19"/>
      <c r="BA24" s="19"/>
      <c r="BB24" s="19"/>
      <c r="BC24" s="19"/>
      <c r="BD24" s="19"/>
      <c r="BE24" s="19"/>
      <c r="BF24" s="19"/>
      <c r="BG24" s="19"/>
      <c r="BH24" s="19"/>
      <c r="BI24" s="19"/>
      <c r="BJ24" s="17"/>
      <c r="BK24" s="17"/>
      <c r="BL24" s="17"/>
      <c r="BM24" s="17"/>
    </row>
    <row r="25" spans="1:114" s="15" customFormat="1" x14ac:dyDescent="0.2">
      <c r="A25" s="34"/>
      <c r="B25" s="530"/>
      <c r="C25" s="531"/>
      <c r="D25" s="98"/>
      <c r="E25" s="528"/>
      <c r="F25" s="529"/>
      <c r="G25" s="35"/>
      <c r="H25" s="80"/>
      <c r="I25" s="525"/>
      <c r="J25" s="527"/>
      <c r="K25" s="525"/>
      <c r="L25" s="526"/>
      <c r="M25" s="527"/>
      <c r="N25" s="17"/>
      <c r="O25" s="18"/>
      <c r="P25" s="17"/>
      <c r="Q25" s="17"/>
      <c r="R25" s="17"/>
      <c r="S25" s="17"/>
      <c r="T25" s="17"/>
      <c r="U25" s="17"/>
      <c r="V25" s="17"/>
      <c r="W25" s="17"/>
      <c r="X25" s="17"/>
      <c r="Y25" s="17"/>
      <c r="Z25" s="17" t="b">
        <f>IF(ISBLANK($F25),AND($E25&gt;=$D25,$E25&gt;=DATE(2008,3,14)),AND($E25&gt;=$D25,$E25&gt;=DATE(2008,3,14),$E25&lt;=$F25))</f>
        <v>0</v>
      </c>
      <c r="AA25" s="17"/>
      <c r="AB25" s="17"/>
      <c r="AC25" s="17"/>
      <c r="AD25" s="17"/>
      <c r="AE25" s="17"/>
      <c r="AF25" s="17"/>
      <c r="AG25" s="17"/>
      <c r="AH25" s="17"/>
      <c r="AI25" s="17"/>
      <c r="AJ25" s="17"/>
      <c r="AK25" s="17"/>
      <c r="AL25" s="18"/>
      <c r="AM25" s="18"/>
      <c r="AN25" s="18"/>
      <c r="AO25" s="18"/>
      <c r="AP25" s="18"/>
      <c r="AQ25" s="18"/>
      <c r="AR25" s="18"/>
      <c r="AS25" s="18"/>
      <c r="AT25" s="19"/>
      <c r="AU25" s="19"/>
      <c r="AV25" s="19"/>
      <c r="AW25" s="19"/>
      <c r="AX25" s="19"/>
      <c r="AY25" s="19"/>
      <c r="AZ25" s="19"/>
      <c r="BA25" s="19"/>
      <c r="BB25" s="19"/>
      <c r="BC25" s="19"/>
      <c r="BD25" s="19"/>
      <c r="BE25" s="19"/>
      <c r="BF25" s="19"/>
      <c r="BG25" s="19"/>
      <c r="BH25" s="19"/>
      <c r="BI25" s="19"/>
      <c r="BJ25" s="17"/>
      <c r="BK25" s="17"/>
      <c r="BL25" s="17"/>
      <c r="BM25" s="17"/>
    </row>
    <row r="26" spans="1:114" s="15" customFormat="1" x14ac:dyDescent="0.2">
      <c r="A26" s="34"/>
      <c r="B26" s="530"/>
      <c r="C26" s="531"/>
      <c r="D26" s="98"/>
      <c r="E26" s="528"/>
      <c r="F26" s="529"/>
      <c r="G26" s="35"/>
      <c r="H26" s="80"/>
      <c r="I26" s="525"/>
      <c r="J26" s="527"/>
      <c r="K26" s="525"/>
      <c r="L26" s="526"/>
      <c r="M26" s="527"/>
      <c r="N26" s="17"/>
      <c r="O26" s="18"/>
      <c r="P26" s="17"/>
      <c r="Q26" s="17"/>
      <c r="R26" s="17"/>
      <c r="S26" s="17"/>
      <c r="T26" s="17"/>
      <c r="U26" s="17"/>
      <c r="V26" s="17"/>
      <c r="W26" s="17"/>
      <c r="X26" s="17"/>
      <c r="Y26" s="17"/>
      <c r="Z26" s="17" t="b">
        <f>IF(ISBLANK($F26),AND($E26&gt;=$D26,$E26&gt;=DATE(2008,3,14)),AND($E26&gt;=$D26,$E26&gt;=DATE(2008,3,14),$E26&lt;=$F26))</f>
        <v>0</v>
      </c>
      <c r="AA26" s="17"/>
      <c r="AB26" s="17"/>
      <c r="AC26" s="17"/>
      <c r="AD26" s="17"/>
      <c r="AE26" s="17"/>
      <c r="AF26" s="17"/>
      <c r="AG26" s="17"/>
      <c r="AH26" s="17"/>
      <c r="AI26" s="17"/>
      <c r="AJ26" s="17"/>
      <c r="AK26" s="17"/>
      <c r="AL26" s="18"/>
      <c r="AM26" s="18"/>
      <c r="AN26" s="18"/>
      <c r="AO26" s="18"/>
      <c r="AP26" s="18"/>
      <c r="AQ26" s="18"/>
      <c r="AR26" s="18"/>
      <c r="AS26" s="18"/>
      <c r="AT26" s="19"/>
      <c r="AU26" s="19"/>
      <c r="AV26" s="19"/>
      <c r="AW26" s="19"/>
      <c r="AX26" s="19"/>
      <c r="AY26" s="19"/>
      <c r="AZ26" s="19"/>
      <c r="BA26" s="19"/>
      <c r="BB26" s="19"/>
      <c r="BC26" s="19"/>
      <c r="BD26" s="19"/>
      <c r="BE26" s="19"/>
      <c r="BF26" s="19"/>
      <c r="BG26" s="19"/>
      <c r="BH26" s="19"/>
      <c r="BI26" s="19"/>
      <c r="BJ26" s="17"/>
      <c r="BK26" s="17"/>
      <c r="BL26" s="17"/>
      <c r="BM26" s="17"/>
    </row>
    <row r="27" spans="1:114" s="15" customFormat="1" x14ac:dyDescent="0.2">
      <c r="A27" s="34"/>
      <c r="B27" s="530"/>
      <c r="C27" s="531"/>
      <c r="D27" s="98"/>
      <c r="E27" s="528"/>
      <c r="F27" s="529"/>
      <c r="G27" s="35"/>
      <c r="H27" s="80"/>
      <c r="I27" s="525"/>
      <c r="J27" s="527"/>
      <c r="K27" s="525"/>
      <c r="L27" s="526"/>
      <c r="M27" s="527"/>
      <c r="N27" s="17"/>
      <c r="O27" s="18"/>
      <c r="P27" s="17"/>
      <c r="Q27" s="17"/>
      <c r="R27" s="17"/>
      <c r="S27" s="17"/>
      <c r="T27" s="17"/>
      <c r="U27" s="17"/>
      <c r="V27" s="17"/>
      <c r="W27" s="17"/>
      <c r="X27" s="17"/>
      <c r="Y27" s="17"/>
      <c r="Z27" s="17" t="b">
        <f>IF(ISBLANK($F27),AND($E27&gt;=$D27,$E27&gt;=DATE(2008,3,14)),AND($E27&gt;=$D27,$E27&gt;=DATE(2008,3,14),$E27&lt;=$F27))</f>
        <v>0</v>
      </c>
      <c r="AA27" s="17"/>
      <c r="AB27" s="17"/>
      <c r="AC27" s="17"/>
      <c r="AD27" s="17"/>
      <c r="AE27" s="17"/>
      <c r="AF27" s="17"/>
      <c r="AG27" s="17"/>
      <c r="AH27" s="17"/>
      <c r="AI27" s="17"/>
      <c r="AJ27" s="17"/>
      <c r="AK27" s="17"/>
      <c r="AL27" s="18"/>
      <c r="AM27" s="18"/>
      <c r="AN27" s="18"/>
      <c r="AO27" s="18"/>
      <c r="AP27" s="18"/>
      <c r="AQ27" s="18"/>
      <c r="AR27" s="18"/>
      <c r="AS27" s="18"/>
      <c r="AT27" s="19"/>
      <c r="AU27" s="19"/>
      <c r="AV27" s="19"/>
      <c r="AW27" s="19"/>
      <c r="AX27" s="19"/>
      <c r="AY27" s="19"/>
      <c r="AZ27" s="19"/>
      <c r="BA27" s="19"/>
      <c r="BB27" s="19"/>
      <c r="BC27" s="19"/>
      <c r="BD27" s="19"/>
      <c r="BE27" s="19"/>
      <c r="BF27" s="19"/>
      <c r="BG27" s="19"/>
      <c r="BH27" s="19"/>
      <c r="BI27" s="19"/>
      <c r="BJ27" s="17"/>
      <c r="BK27" s="17"/>
      <c r="BL27" s="17"/>
      <c r="BM27" s="17"/>
    </row>
    <row r="28" spans="1:114" s="15" customFormat="1" ht="15" customHeight="1" x14ac:dyDescent="0.2">
      <c r="A28" s="546" t="s">
        <v>62</v>
      </c>
      <c r="B28" s="546"/>
      <c r="C28" s="546"/>
      <c r="D28" s="546"/>
      <c r="E28" s="546"/>
      <c r="F28" s="546"/>
      <c r="G28" s="105"/>
      <c r="H28" s="106"/>
      <c r="I28" s="535"/>
      <c r="J28" s="535"/>
      <c r="K28" s="105"/>
      <c r="L28" s="105"/>
      <c r="M28" s="105"/>
      <c r="N28" s="17"/>
      <c r="O28" s="18"/>
      <c r="P28" s="17"/>
      <c r="Q28" s="17"/>
      <c r="R28" s="17"/>
      <c r="S28" s="17"/>
      <c r="T28" s="17"/>
      <c r="U28" s="17"/>
      <c r="V28" s="17"/>
      <c r="W28" s="17"/>
      <c r="X28" s="17"/>
      <c r="Y28" s="17"/>
      <c r="Z28" s="17"/>
      <c r="AA28" s="17"/>
      <c r="AB28" s="17"/>
      <c r="AC28" s="17"/>
      <c r="AD28" s="17"/>
      <c r="AE28" s="17"/>
      <c r="AF28" s="17"/>
      <c r="AG28" s="17"/>
      <c r="AH28" s="17"/>
      <c r="AI28" s="17"/>
      <c r="AJ28" s="17"/>
      <c r="AK28" s="17"/>
      <c r="AL28" s="18"/>
      <c r="AM28" s="18"/>
      <c r="AN28" s="18"/>
      <c r="AO28" s="18"/>
      <c r="AP28" s="18"/>
      <c r="AQ28" s="18"/>
      <c r="AR28" s="18"/>
      <c r="AS28" s="18"/>
      <c r="AT28" s="19"/>
      <c r="AU28" s="19"/>
      <c r="AV28" s="19"/>
      <c r="AW28" s="19"/>
      <c r="AX28" s="19"/>
      <c r="AY28" s="19"/>
      <c r="AZ28" s="19"/>
      <c r="BA28" s="19"/>
      <c r="BB28" s="19"/>
      <c r="BC28" s="19"/>
      <c r="BD28" s="19"/>
      <c r="BE28" s="19"/>
      <c r="BF28" s="19"/>
      <c r="BG28" s="19"/>
      <c r="BH28" s="19"/>
      <c r="BI28" s="19"/>
      <c r="BJ28" s="17"/>
      <c r="BK28" s="17"/>
      <c r="BL28" s="17"/>
      <c r="BM28" s="17"/>
    </row>
    <row r="29" spans="1:114" ht="15" customHeight="1" x14ac:dyDescent="0.2">
      <c r="A29" s="513" t="s">
        <v>268</v>
      </c>
      <c r="B29" s="514"/>
      <c r="C29" s="514"/>
      <c r="D29" s="514"/>
      <c r="E29" s="514"/>
      <c r="F29" s="514"/>
      <c r="G29" s="514"/>
      <c r="H29" s="514"/>
      <c r="I29" s="514"/>
      <c r="J29" s="514"/>
      <c r="K29" s="514"/>
      <c r="L29" s="514"/>
      <c r="M29" s="514"/>
      <c r="N29" s="36"/>
      <c r="Z29" s="17" t="b">
        <f>IF(ISBLANK($F29),AND($E29&gt;=$D29,$E29&gt;=DATE(2008,3,14)),AND($E29&gt;=$D29,$E29&gt;=DATE(2008,3,14),$E29&lt;=$F29))</f>
        <v>0</v>
      </c>
      <c r="BN29" s="1"/>
      <c r="BO29" s="1"/>
      <c r="BP29" s="1"/>
      <c r="BQ29" s="1"/>
      <c r="BR29" s="1"/>
      <c r="BS29" s="1"/>
      <c r="BT29" s="1"/>
      <c r="BU29" s="1"/>
      <c r="BV29" s="1"/>
      <c r="BW29" s="1"/>
      <c r="BX29" s="1"/>
      <c r="BY29" s="1"/>
      <c r="BZ29" s="1"/>
      <c r="CA29" s="1"/>
      <c r="CB29" s="1"/>
      <c r="CC29" s="1"/>
      <c r="CD29" s="1"/>
      <c r="CE29" s="1"/>
      <c r="CF29" s="1"/>
      <c r="CG29" s="1"/>
      <c r="CH29" s="1"/>
      <c r="CI29" s="1"/>
      <c r="CJ29" s="1"/>
      <c r="CK29" s="1"/>
      <c r="CL29" s="1"/>
      <c r="CM29" s="1"/>
      <c r="CN29" s="1"/>
      <c r="CO29" s="1"/>
      <c r="CP29" s="1"/>
      <c r="CQ29" s="1"/>
      <c r="CR29" s="1"/>
      <c r="CS29" s="1"/>
      <c r="CT29" s="1"/>
      <c r="CU29" s="1"/>
      <c r="CV29" s="1"/>
      <c r="CW29" s="1"/>
      <c r="CX29" s="1"/>
      <c r="CY29" s="1"/>
      <c r="CZ29" s="1"/>
      <c r="DA29" s="1"/>
      <c r="DB29" s="1"/>
      <c r="DC29" s="1"/>
      <c r="DD29" s="1"/>
      <c r="DE29" s="1"/>
      <c r="DF29" s="1"/>
      <c r="DG29" s="1"/>
      <c r="DH29" s="1"/>
      <c r="DI29" s="1"/>
      <c r="DJ29" s="1"/>
    </row>
    <row r="30" spans="1:114" s="47" customFormat="1" ht="3.75" customHeight="1" x14ac:dyDescent="0.2">
      <c r="B30" s="89"/>
      <c r="C30" s="89"/>
      <c r="D30" s="89"/>
      <c r="E30" s="89"/>
      <c r="G30" s="89"/>
      <c r="H30" s="89"/>
      <c r="I30" s="89"/>
      <c r="J30" s="89"/>
      <c r="K30" s="89"/>
      <c r="L30" s="89"/>
      <c r="M30" s="89"/>
      <c r="N30" s="89"/>
      <c r="O30" s="89"/>
      <c r="P30" s="90"/>
      <c r="Q30" s="89"/>
      <c r="R30" s="89"/>
      <c r="S30" s="89"/>
      <c r="T30" s="89"/>
      <c r="U30" s="89"/>
      <c r="V30" s="89"/>
      <c r="W30" s="89"/>
      <c r="X30" s="89"/>
      <c r="Y30" s="89"/>
      <c r="Z30" s="89"/>
      <c r="AA30" s="89"/>
      <c r="AB30" s="89"/>
      <c r="AC30" s="89"/>
      <c r="AD30" s="89"/>
      <c r="AE30" s="89"/>
      <c r="AF30" s="89"/>
      <c r="AG30" s="89"/>
      <c r="AH30" s="89"/>
      <c r="AI30" s="89"/>
      <c r="AJ30" s="89"/>
      <c r="AK30" s="89"/>
      <c r="AL30" s="89"/>
    </row>
    <row r="31" spans="1:114" ht="13.5" customHeight="1" x14ac:dyDescent="0.2">
      <c r="A31" s="36"/>
      <c r="B31" s="36"/>
      <c r="C31" s="36"/>
      <c r="D31" s="36"/>
      <c r="E31" s="36"/>
      <c r="F31" s="36"/>
      <c r="G31" s="36"/>
      <c r="H31" s="36"/>
      <c r="I31" s="36"/>
      <c r="J31" s="538"/>
      <c r="K31" s="538"/>
      <c r="L31" s="36"/>
      <c r="M31" s="36"/>
      <c r="N31" s="36"/>
      <c r="Z31" s="17" t="b">
        <f t="shared" ref="Z31:Z47" si="0">IF(ISBLANK($F31),AND($E31&gt;=$D31,$E31&gt;=DATE(2008,3,14)),AND($E31&gt;=$D31,$E31&gt;=DATE(2008,3,14),$E31&lt;=$F31))</f>
        <v>0</v>
      </c>
      <c r="BN31" s="1"/>
      <c r="BO31" s="1"/>
      <c r="BP31" s="1"/>
      <c r="BQ31" s="1"/>
      <c r="BR31" s="1"/>
      <c r="BS31" s="1"/>
      <c r="BT31" s="1"/>
      <c r="BU31" s="1"/>
      <c r="BV31" s="1"/>
      <c r="BW31" s="1"/>
      <c r="BX31" s="1"/>
      <c r="BY31" s="1"/>
      <c r="BZ31" s="1"/>
      <c r="CA31" s="1"/>
      <c r="CB31" s="1"/>
      <c r="CC31" s="1"/>
      <c r="CD31" s="1"/>
      <c r="CE31" s="1"/>
      <c r="CF31" s="1"/>
      <c r="CG31" s="1"/>
      <c r="CH31" s="1"/>
      <c r="CI31" s="1"/>
      <c r="CJ31" s="1"/>
      <c r="CK31" s="1"/>
      <c r="CL31" s="1"/>
      <c r="CM31" s="1"/>
      <c r="CN31" s="1"/>
      <c r="CO31" s="1"/>
      <c r="CP31" s="1"/>
      <c r="CQ31" s="1"/>
      <c r="CR31" s="1"/>
      <c r="CS31" s="1"/>
      <c r="CT31" s="1"/>
      <c r="CU31" s="1"/>
      <c r="CV31" s="1"/>
      <c r="CW31" s="1"/>
      <c r="CX31" s="1"/>
      <c r="CY31" s="1"/>
      <c r="CZ31" s="1"/>
      <c r="DA31" s="1"/>
      <c r="DB31" s="1"/>
      <c r="DC31" s="1"/>
      <c r="DD31" s="1"/>
      <c r="DE31" s="1"/>
      <c r="DF31" s="1"/>
      <c r="DG31" s="1"/>
      <c r="DH31" s="1"/>
      <c r="DI31" s="1"/>
      <c r="DJ31" s="1"/>
    </row>
    <row r="32" spans="1:114" ht="13.5" customHeight="1" x14ac:dyDescent="0.2">
      <c r="A32" s="36"/>
      <c r="B32" s="36"/>
      <c r="C32" s="36"/>
      <c r="D32" s="36"/>
      <c r="E32" s="36"/>
      <c r="F32" s="36"/>
      <c r="G32" s="36"/>
      <c r="H32" s="36"/>
      <c r="I32" s="36"/>
      <c r="J32" s="538"/>
      <c r="K32" s="538"/>
      <c r="L32" s="36"/>
      <c r="M32" s="36"/>
      <c r="N32" s="36"/>
      <c r="Z32" s="17" t="b">
        <f t="shared" si="0"/>
        <v>0</v>
      </c>
      <c r="BN32" s="1"/>
      <c r="BO32" s="1"/>
      <c r="BP32" s="1"/>
      <c r="BQ32" s="1"/>
      <c r="BR32" s="1"/>
      <c r="BS32" s="1"/>
      <c r="BT32" s="1"/>
      <c r="BU32" s="1"/>
      <c r="BV32" s="1"/>
      <c r="BW32" s="1"/>
      <c r="BX32" s="1"/>
      <c r="BY32" s="1"/>
      <c r="BZ32" s="1"/>
      <c r="CA32" s="1"/>
      <c r="CB32" s="1"/>
      <c r="CC32" s="1"/>
      <c r="CD32" s="1"/>
      <c r="CE32" s="1"/>
      <c r="CF32" s="1"/>
      <c r="CG32" s="1"/>
      <c r="CH32" s="1"/>
      <c r="CI32" s="1"/>
      <c r="CJ32" s="1"/>
      <c r="CK32" s="1"/>
      <c r="CL32" s="1"/>
      <c r="CM32" s="1"/>
      <c r="CN32" s="1"/>
      <c r="CO32" s="1"/>
      <c r="CP32" s="1"/>
      <c r="CQ32" s="1"/>
      <c r="CR32" s="1"/>
      <c r="CS32" s="1"/>
      <c r="CT32" s="1"/>
      <c r="CU32" s="1"/>
      <c r="CV32" s="1"/>
      <c r="CW32" s="1"/>
      <c r="CX32" s="1"/>
      <c r="CY32" s="1"/>
      <c r="CZ32" s="1"/>
      <c r="DA32" s="1"/>
      <c r="DB32" s="1"/>
      <c r="DC32" s="1"/>
      <c r="DD32" s="1"/>
      <c r="DE32" s="1"/>
      <c r="DF32" s="1"/>
      <c r="DG32" s="1"/>
      <c r="DH32" s="1"/>
      <c r="DI32" s="1"/>
      <c r="DJ32" s="1"/>
    </row>
    <row r="33" spans="1:114" ht="13.5" customHeight="1" x14ac:dyDescent="0.2">
      <c r="A33" s="36"/>
      <c r="B33" s="36"/>
      <c r="C33" s="36"/>
      <c r="D33" s="36"/>
      <c r="E33" s="36"/>
      <c r="F33" s="36"/>
      <c r="G33" s="36"/>
      <c r="H33" s="36"/>
      <c r="I33" s="36"/>
      <c r="J33" s="538"/>
      <c r="K33" s="538"/>
      <c r="L33" s="36"/>
      <c r="M33" s="36"/>
      <c r="N33" s="36"/>
      <c r="Z33" s="17" t="b">
        <f t="shared" si="0"/>
        <v>0</v>
      </c>
      <c r="BN33" s="1"/>
      <c r="BO33" s="1"/>
      <c r="BP33" s="1"/>
      <c r="BQ33" s="1"/>
      <c r="BR33" s="1"/>
      <c r="BS33" s="1"/>
      <c r="BT33" s="1"/>
      <c r="BU33" s="1"/>
      <c r="BV33" s="1"/>
      <c r="BW33" s="1"/>
      <c r="BX33" s="1"/>
      <c r="BY33" s="1"/>
      <c r="BZ33" s="1"/>
      <c r="CA33" s="1"/>
      <c r="CB33" s="1"/>
      <c r="CC33" s="1"/>
      <c r="CD33" s="1"/>
      <c r="CE33" s="1"/>
      <c r="CF33" s="1"/>
      <c r="CG33" s="1"/>
      <c r="CH33" s="1"/>
      <c r="CI33" s="1"/>
      <c r="CJ33" s="1"/>
      <c r="CK33" s="1"/>
      <c r="CL33" s="1"/>
      <c r="CM33" s="1"/>
      <c r="CN33" s="1"/>
      <c r="CO33" s="1"/>
      <c r="CP33" s="1"/>
      <c r="CQ33" s="1"/>
      <c r="CR33" s="1"/>
      <c r="CS33" s="1"/>
      <c r="CT33" s="1"/>
      <c r="CU33" s="1"/>
      <c r="CV33" s="1"/>
      <c r="CW33" s="1"/>
      <c r="CX33" s="1"/>
      <c r="CY33" s="1"/>
      <c r="CZ33" s="1"/>
      <c r="DA33" s="1"/>
      <c r="DB33" s="1"/>
      <c r="DC33" s="1"/>
      <c r="DD33" s="1"/>
      <c r="DE33" s="1"/>
      <c r="DF33" s="1"/>
      <c r="DG33" s="1"/>
      <c r="DH33" s="1"/>
      <c r="DI33" s="1"/>
      <c r="DJ33" s="1"/>
    </row>
    <row r="34" spans="1:114" ht="13.5" customHeight="1" x14ac:dyDescent="0.2">
      <c r="A34" s="36"/>
      <c r="B34" s="36"/>
      <c r="C34" s="36"/>
      <c r="D34" s="36"/>
      <c r="E34" s="36"/>
      <c r="F34" s="36"/>
      <c r="G34" s="36"/>
      <c r="H34" s="36"/>
      <c r="I34" s="36"/>
      <c r="J34" s="538"/>
      <c r="K34" s="538"/>
      <c r="L34" s="36"/>
      <c r="M34" s="36"/>
      <c r="N34" s="36"/>
      <c r="Z34" s="17" t="b">
        <f t="shared" si="0"/>
        <v>0</v>
      </c>
      <c r="BN34" s="1"/>
      <c r="BO34" s="1"/>
      <c r="BP34" s="1"/>
      <c r="BQ34" s="1"/>
      <c r="BR34" s="1"/>
      <c r="BS34" s="1"/>
      <c r="BT34" s="1"/>
      <c r="BU34" s="1"/>
      <c r="BV34" s="1"/>
      <c r="BW34" s="1"/>
      <c r="BX34" s="1"/>
      <c r="BY34" s="1"/>
      <c r="BZ34" s="1"/>
      <c r="CA34" s="1"/>
      <c r="CB34" s="1"/>
      <c r="CC34" s="1"/>
      <c r="CD34" s="1"/>
      <c r="CE34" s="1"/>
      <c r="CF34" s="1"/>
      <c r="CG34" s="1"/>
      <c r="CH34" s="1"/>
      <c r="CI34" s="1"/>
      <c r="CJ34" s="1"/>
      <c r="CK34" s="1"/>
      <c r="CL34" s="1"/>
      <c r="CM34" s="1"/>
      <c r="CN34" s="1"/>
      <c r="CO34" s="1"/>
      <c r="CP34" s="1"/>
      <c r="CQ34" s="1"/>
      <c r="CR34" s="1"/>
      <c r="CS34" s="1"/>
      <c r="CT34" s="1"/>
      <c r="CU34" s="1"/>
      <c r="CV34" s="1"/>
      <c r="CW34" s="1"/>
      <c r="CX34" s="1"/>
      <c r="CY34" s="1"/>
      <c r="CZ34" s="1"/>
      <c r="DA34" s="1"/>
      <c r="DB34" s="1"/>
      <c r="DC34" s="1"/>
      <c r="DD34" s="1"/>
      <c r="DE34" s="1"/>
      <c r="DF34" s="1"/>
      <c r="DG34" s="1"/>
      <c r="DH34" s="1"/>
      <c r="DI34" s="1"/>
      <c r="DJ34" s="1"/>
    </row>
    <row r="35" spans="1:114" ht="13.5" customHeight="1" x14ac:dyDescent="0.2">
      <c r="A35" s="36"/>
      <c r="B35" s="36"/>
      <c r="C35" s="36"/>
      <c r="D35" s="36"/>
      <c r="E35" s="36"/>
      <c r="F35" s="36"/>
      <c r="G35" s="36"/>
      <c r="H35" s="36"/>
      <c r="I35" s="36"/>
      <c r="J35" s="538"/>
      <c r="K35" s="538"/>
      <c r="L35" s="36"/>
      <c r="M35" s="36"/>
      <c r="N35" s="36"/>
      <c r="Z35" s="17" t="b">
        <f t="shared" si="0"/>
        <v>0</v>
      </c>
      <c r="BN35" s="1"/>
      <c r="BO35" s="1"/>
      <c r="BP35" s="1"/>
      <c r="BQ35" s="1"/>
      <c r="BR35" s="1"/>
      <c r="BS35" s="1"/>
      <c r="BT35" s="1"/>
      <c r="BU35" s="1"/>
      <c r="BV35" s="1"/>
      <c r="BW35" s="1"/>
      <c r="BX35" s="1"/>
      <c r="BY35" s="1"/>
      <c r="BZ35" s="1"/>
      <c r="CA35" s="1"/>
      <c r="CB35" s="1"/>
      <c r="CC35" s="1"/>
      <c r="CD35" s="1"/>
      <c r="CE35" s="1"/>
      <c r="CF35" s="1"/>
      <c r="CG35" s="1"/>
      <c r="CH35" s="1"/>
      <c r="CI35" s="1"/>
      <c r="CJ35" s="1"/>
      <c r="CK35" s="1"/>
      <c r="CL35" s="1"/>
      <c r="CM35" s="1"/>
      <c r="CN35" s="1"/>
      <c r="CO35" s="1"/>
      <c r="CP35" s="1"/>
      <c r="CQ35" s="1"/>
      <c r="CR35" s="1"/>
      <c r="CS35" s="1"/>
      <c r="CT35" s="1"/>
      <c r="CU35" s="1"/>
      <c r="CV35" s="1"/>
      <c r="CW35" s="1"/>
      <c r="CX35" s="1"/>
      <c r="CY35" s="1"/>
      <c r="CZ35" s="1"/>
      <c r="DA35" s="1"/>
      <c r="DB35" s="1"/>
      <c r="DC35" s="1"/>
      <c r="DD35" s="1"/>
      <c r="DE35" s="1"/>
      <c r="DF35" s="1"/>
      <c r="DG35" s="1"/>
      <c r="DH35" s="1"/>
      <c r="DI35" s="1"/>
      <c r="DJ35" s="1"/>
    </row>
    <row r="36" spans="1:114" ht="13.5" customHeight="1" x14ac:dyDescent="0.2">
      <c r="A36" s="36"/>
      <c r="B36" s="36"/>
      <c r="C36" s="36"/>
      <c r="D36" s="36"/>
      <c r="E36" s="36"/>
      <c r="F36" s="36"/>
      <c r="G36" s="36"/>
      <c r="H36" s="36"/>
      <c r="I36" s="36"/>
      <c r="J36" s="538"/>
      <c r="K36" s="538"/>
      <c r="L36" s="36"/>
      <c r="M36" s="36"/>
      <c r="N36" s="36"/>
      <c r="Z36" s="17" t="b">
        <f t="shared" si="0"/>
        <v>0</v>
      </c>
      <c r="BN36" s="1"/>
      <c r="BO36" s="1"/>
      <c r="BP36" s="1"/>
      <c r="BQ36" s="1"/>
      <c r="BR36" s="1"/>
      <c r="BS36" s="1"/>
      <c r="BT36" s="1"/>
      <c r="BU36" s="1"/>
      <c r="BV36" s="1"/>
      <c r="BW36" s="1"/>
      <c r="BX36" s="1"/>
      <c r="BY36" s="1"/>
      <c r="BZ36" s="1"/>
      <c r="CA36" s="1"/>
      <c r="CB36" s="1"/>
      <c r="CC36" s="1"/>
      <c r="CD36" s="1"/>
      <c r="CE36" s="1"/>
      <c r="CF36" s="1"/>
      <c r="CG36" s="1"/>
      <c r="CH36" s="1"/>
      <c r="CI36" s="1"/>
      <c r="CJ36" s="1"/>
      <c r="CK36" s="1"/>
      <c r="CL36" s="1"/>
      <c r="CM36" s="1"/>
      <c r="CN36" s="1"/>
      <c r="CO36" s="1"/>
      <c r="CP36" s="1"/>
      <c r="CQ36" s="1"/>
      <c r="CR36" s="1"/>
      <c r="CS36" s="1"/>
      <c r="CT36" s="1"/>
      <c r="CU36" s="1"/>
      <c r="CV36" s="1"/>
      <c r="CW36" s="1"/>
      <c r="CX36" s="1"/>
      <c r="CY36" s="1"/>
      <c r="CZ36" s="1"/>
      <c r="DA36" s="1"/>
      <c r="DB36" s="1"/>
      <c r="DC36" s="1"/>
      <c r="DD36" s="1"/>
      <c r="DE36" s="1"/>
      <c r="DF36" s="1"/>
      <c r="DG36" s="1"/>
      <c r="DH36" s="1"/>
      <c r="DI36" s="1"/>
      <c r="DJ36" s="1"/>
    </row>
    <row r="37" spans="1:114" ht="13.5" customHeight="1" x14ac:dyDescent="0.2">
      <c r="A37" s="36"/>
      <c r="B37" s="36"/>
      <c r="C37" s="36"/>
      <c r="D37" s="36"/>
      <c r="E37" s="36"/>
      <c r="F37" s="36"/>
      <c r="G37" s="36"/>
      <c r="H37" s="36"/>
      <c r="I37" s="36"/>
      <c r="J37" s="538"/>
      <c r="K37" s="538"/>
      <c r="L37" s="36"/>
      <c r="M37" s="36"/>
      <c r="N37" s="36"/>
      <c r="Z37" s="17" t="b">
        <f t="shared" si="0"/>
        <v>0</v>
      </c>
      <c r="BN37" s="1"/>
      <c r="BO37" s="1"/>
      <c r="BP37" s="1"/>
      <c r="BQ37" s="1"/>
      <c r="BR37" s="1"/>
      <c r="BS37" s="1"/>
      <c r="BT37" s="1"/>
      <c r="BU37" s="1"/>
      <c r="BV37" s="1"/>
      <c r="BW37" s="1"/>
      <c r="BX37" s="1"/>
      <c r="BY37" s="1"/>
      <c r="BZ37" s="1"/>
      <c r="CA37" s="1"/>
      <c r="CB37" s="1"/>
      <c r="CC37" s="1"/>
      <c r="CD37" s="1"/>
      <c r="CE37" s="1"/>
      <c r="CF37" s="1"/>
      <c r="CG37" s="1"/>
      <c r="CH37" s="1"/>
      <c r="CI37" s="1"/>
      <c r="CJ37" s="1"/>
      <c r="CK37" s="1"/>
      <c r="CL37" s="1"/>
      <c r="CM37" s="1"/>
      <c r="CN37" s="1"/>
      <c r="CO37" s="1"/>
      <c r="CP37" s="1"/>
      <c r="CQ37" s="1"/>
      <c r="CR37" s="1"/>
      <c r="CS37" s="1"/>
      <c r="CT37" s="1"/>
      <c r="CU37" s="1"/>
      <c r="CV37" s="1"/>
      <c r="CW37" s="1"/>
      <c r="CX37" s="1"/>
      <c r="CY37" s="1"/>
      <c r="CZ37" s="1"/>
      <c r="DA37" s="1"/>
      <c r="DB37" s="1"/>
      <c r="DC37" s="1"/>
      <c r="DD37" s="1"/>
      <c r="DE37" s="1"/>
      <c r="DF37" s="1"/>
      <c r="DG37" s="1"/>
      <c r="DH37" s="1"/>
      <c r="DI37" s="1"/>
      <c r="DJ37" s="1"/>
    </row>
    <row r="38" spans="1:114" ht="13.5" customHeight="1" x14ac:dyDescent="0.2">
      <c r="A38" s="36"/>
      <c r="B38" s="36"/>
      <c r="C38" s="36"/>
      <c r="D38" s="36"/>
      <c r="E38" s="36"/>
      <c r="F38" s="36"/>
      <c r="G38" s="36"/>
      <c r="H38" s="36"/>
      <c r="I38" s="36"/>
      <c r="J38" s="538"/>
      <c r="K38" s="538"/>
      <c r="L38" s="36"/>
      <c r="M38" s="36"/>
      <c r="N38" s="36"/>
      <c r="Z38" s="17" t="b">
        <f t="shared" si="0"/>
        <v>0</v>
      </c>
      <c r="BN38" s="1"/>
      <c r="BO38" s="1"/>
      <c r="BP38" s="1"/>
      <c r="BQ38" s="1"/>
      <c r="BR38" s="1"/>
      <c r="BS38" s="1"/>
      <c r="BT38" s="1"/>
      <c r="BU38" s="1"/>
      <c r="BV38" s="1"/>
      <c r="BW38" s="1"/>
      <c r="BX38" s="1"/>
      <c r="BY38" s="1"/>
      <c r="BZ38" s="1"/>
      <c r="CA38" s="1"/>
      <c r="CB38" s="1"/>
      <c r="CC38" s="1"/>
      <c r="CD38" s="1"/>
      <c r="CE38" s="1"/>
      <c r="CF38" s="1"/>
      <c r="CG38" s="1"/>
      <c r="CH38" s="1"/>
      <c r="CI38" s="1"/>
      <c r="CJ38" s="1"/>
      <c r="CK38" s="1"/>
      <c r="CL38" s="1"/>
      <c r="CM38" s="1"/>
      <c r="CN38" s="1"/>
      <c r="CO38" s="1"/>
      <c r="CP38" s="1"/>
      <c r="CQ38" s="1"/>
      <c r="CR38" s="1"/>
      <c r="CS38" s="1"/>
      <c r="CT38" s="1"/>
      <c r="CU38" s="1"/>
      <c r="CV38" s="1"/>
      <c r="CW38" s="1"/>
      <c r="CX38" s="1"/>
      <c r="CY38" s="1"/>
      <c r="CZ38" s="1"/>
      <c r="DA38" s="1"/>
      <c r="DB38" s="1"/>
      <c r="DC38" s="1"/>
      <c r="DD38" s="1"/>
      <c r="DE38" s="1"/>
      <c r="DF38" s="1"/>
      <c r="DG38" s="1"/>
      <c r="DH38" s="1"/>
      <c r="DI38" s="1"/>
      <c r="DJ38" s="1"/>
    </row>
    <row r="39" spans="1:114" ht="13.5" customHeight="1" x14ac:dyDescent="0.2">
      <c r="A39" s="36"/>
      <c r="B39" s="36"/>
      <c r="C39" s="36"/>
      <c r="D39" s="36"/>
      <c r="E39" s="36"/>
      <c r="F39" s="36"/>
      <c r="G39" s="36"/>
      <c r="H39" s="36"/>
      <c r="I39" s="36"/>
      <c r="J39" s="538"/>
      <c r="K39" s="538"/>
      <c r="L39" s="36"/>
      <c r="M39" s="36"/>
      <c r="N39" s="36"/>
      <c r="Z39" s="17" t="b">
        <f t="shared" si="0"/>
        <v>0</v>
      </c>
      <c r="BN39" s="1"/>
      <c r="BO39" s="1"/>
      <c r="BP39" s="1"/>
      <c r="BQ39" s="1"/>
      <c r="BR39" s="1"/>
      <c r="BS39" s="1"/>
      <c r="BT39" s="1"/>
      <c r="BU39" s="1"/>
      <c r="BV39" s="1"/>
      <c r="BW39" s="1"/>
      <c r="BX39" s="1"/>
      <c r="BY39" s="1"/>
      <c r="BZ39" s="1"/>
      <c r="CA39" s="1"/>
      <c r="CB39" s="1"/>
      <c r="CC39" s="1"/>
      <c r="CD39" s="1"/>
      <c r="CE39" s="1"/>
      <c r="CF39" s="1"/>
      <c r="CG39" s="1"/>
      <c r="CH39" s="1"/>
      <c r="CI39" s="1"/>
      <c r="CJ39" s="1"/>
      <c r="CK39" s="1"/>
      <c r="CL39" s="1"/>
      <c r="CM39" s="1"/>
      <c r="CN39" s="1"/>
      <c r="CO39" s="1"/>
      <c r="CP39" s="1"/>
      <c r="CQ39" s="1"/>
      <c r="CR39" s="1"/>
      <c r="CS39" s="1"/>
      <c r="CT39" s="1"/>
      <c r="CU39" s="1"/>
      <c r="CV39" s="1"/>
      <c r="CW39" s="1"/>
      <c r="CX39" s="1"/>
      <c r="CY39" s="1"/>
      <c r="CZ39" s="1"/>
      <c r="DA39" s="1"/>
      <c r="DB39" s="1"/>
      <c r="DC39" s="1"/>
      <c r="DD39" s="1"/>
      <c r="DE39" s="1"/>
      <c r="DF39" s="1"/>
      <c r="DG39" s="1"/>
      <c r="DH39" s="1"/>
      <c r="DI39" s="1"/>
      <c r="DJ39" s="1"/>
    </row>
    <row r="40" spans="1:114" ht="13.5" customHeight="1" x14ac:dyDescent="0.2">
      <c r="A40" s="36"/>
      <c r="B40" s="36"/>
      <c r="C40" s="36"/>
      <c r="D40" s="36"/>
      <c r="E40" s="36"/>
      <c r="F40" s="36"/>
      <c r="G40" s="36"/>
      <c r="H40" s="36"/>
      <c r="I40" s="36"/>
      <c r="J40" s="538"/>
      <c r="K40" s="538"/>
      <c r="L40" s="36"/>
      <c r="M40" s="36"/>
      <c r="N40" s="36"/>
      <c r="Z40" s="17" t="b">
        <f t="shared" si="0"/>
        <v>0</v>
      </c>
      <c r="BN40" s="1"/>
      <c r="BO40" s="1"/>
      <c r="BP40" s="1"/>
      <c r="BQ40" s="1"/>
      <c r="BR40" s="1"/>
      <c r="BS40" s="1"/>
      <c r="BT40" s="1"/>
      <c r="BU40" s="1"/>
      <c r="BV40" s="1"/>
      <c r="BW40" s="1"/>
      <c r="BX40" s="1"/>
      <c r="BY40" s="1"/>
      <c r="BZ40" s="1"/>
      <c r="CA40" s="1"/>
      <c r="CB40" s="1"/>
      <c r="CC40" s="1"/>
      <c r="CD40" s="1"/>
      <c r="CE40" s="1"/>
      <c r="CF40" s="1"/>
      <c r="CG40" s="1"/>
      <c r="CH40" s="1"/>
      <c r="CI40" s="1"/>
      <c r="CJ40" s="1"/>
      <c r="CK40" s="1"/>
      <c r="CL40" s="1"/>
      <c r="CM40" s="1"/>
      <c r="CN40" s="1"/>
      <c r="CO40" s="1"/>
      <c r="CP40" s="1"/>
      <c r="CQ40" s="1"/>
      <c r="CR40" s="1"/>
      <c r="CS40" s="1"/>
      <c r="CT40" s="1"/>
      <c r="CU40" s="1"/>
      <c r="CV40" s="1"/>
      <c r="CW40" s="1"/>
      <c r="CX40" s="1"/>
      <c r="CY40" s="1"/>
      <c r="CZ40" s="1"/>
      <c r="DA40" s="1"/>
      <c r="DB40" s="1"/>
      <c r="DC40" s="1"/>
      <c r="DD40" s="1"/>
      <c r="DE40" s="1"/>
      <c r="DF40" s="1"/>
      <c r="DG40" s="1"/>
      <c r="DH40" s="1"/>
      <c r="DI40" s="1"/>
      <c r="DJ40" s="1"/>
    </row>
    <row r="41" spans="1:114" ht="13.5" customHeight="1" x14ac:dyDescent="0.2">
      <c r="A41" s="36"/>
      <c r="B41" s="36"/>
      <c r="C41" s="36"/>
      <c r="D41" s="36"/>
      <c r="E41" s="36"/>
      <c r="F41" s="36"/>
      <c r="G41" s="36"/>
      <c r="H41" s="36"/>
      <c r="I41" s="36"/>
      <c r="J41" s="538"/>
      <c r="K41" s="538"/>
      <c r="L41" s="36"/>
      <c r="M41" s="36"/>
      <c r="N41" s="36"/>
      <c r="Z41" s="17" t="b">
        <f t="shared" si="0"/>
        <v>0</v>
      </c>
      <c r="BN41" s="1"/>
      <c r="BO41" s="1"/>
      <c r="BP41" s="1"/>
      <c r="BQ41" s="1"/>
      <c r="BR41" s="1"/>
      <c r="BS41" s="1"/>
      <c r="BT41" s="1"/>
      <c r="BU41" s="1"/>
      <c r="BV41" s="1"/>
      <c r="BW41" s="1"/>
      <c r="BX41" s="1"/>
      <c r="BY41" s="1"/>
      <c r="BZ41" s="1"/>
      <c r="CA41" s="1"/>
      <c r="CB41" s="1"/>
      <c r="CC41" s="1"/>
      <c r="CD41" s="1"/>
      <c r="CE41" s="1"/>
      <c r="CF41" s="1"/>
      <c r="CG41" s="1"/>
      <c r="CH41" s="1"/>
      <c r="CI41" s="1"/>
      <c r="CJ41" s="1"/>
      <c r="CK41" s="1"/>
      <c r="CL41" s="1"/>
      <c r="CM41" s="1"/>
      <c r="CN41" s="1"/>
      <c r="CO41" s="1"/>
      <c r="CP41" s="1"/>
      <c r="CQ41" s="1"/>
      <c r="CR41" s="1"/>
      <c r="CS41" s="1"/>
      <c r="CT41" s="1"/>
      <c r="CU41" s="1"/>
      <c r="CV41" s="1"/>
      <c r="CW41" s="1"/>
      <c r="CX41" s="1"/>
      <c r="CY41" s="1"/>
      <c r="CZ41" s="1"/>
      <c r="DA41" s="1"/>
      <c r="DB41" s="1"/>
      <c r="DC41" s="1"/>
      <c r="DD41" s="1"/>
      <c r="DE41" s="1"/>
      <c r="DF41" s="1"/>
      <c r="DG41" s="1"/>
      <c r="DH41" s="1"/>
      <c r="DI41" s="1"/>
      <c r="DJ41" s="1"/>
    </row>
    <row r="42" spans="1:114" ht="13.5" customHeight="1" x14ac:dyDescent="0.2">
      <c r="A42" s="36"/>
      <c r="B42" s="36"/>
      <c r="C42" s="36"/>
      <c r="D42" s="36"/>
      <c r="E42" s="36"/>
      <c r="F42" s="36"/>
      <c r="G42" s="36"/>
      <c r="H42" s="36"/>
      <c r="I42" s="36"/>
      <c r="J42" s="538"/>
      <c r="K42" s="538"/>
      <c r="L42" s="36"/>
      <c r="M42" s="36"/>
      <c r="N42" s="36"/>
      <c r="Z42" s="17" t="b">
        <f t="shared" si="0"/>
        <v>0</v>
      </c>
      <c r="BN42" s="1"/>
      <c r="BO42" s="1"/>
      <c r="BP42" s="1"/>
      <c r="BQ42" s="1"/>
      <c r="BR42" s="1"/>
      <c r="BS42" s="1"/>
      <c r="BT42" s="1"/>
      <c r="BU42" s="1"/>
      <c r="BV42" s="1"/>
      <c r="BW42" s="1"/>
      <c r="BX42" s="1"/>
      <c r="BY42" s="1"/>
      <c r="BZ42" s="1"/>
      <c r="CA42" s="1"/>
      <c r="CB42" s="1"/>
      <c r="CC42" s="1"/>
      <c r="CD42" s="1"/>
      <c r="CE42" s="1"/>
      <c r="CF42" s="1"/>
      <c r="CG42" s="1"/>
      <c r="CH42" s="1"/>
      <c r="CI42" s="1"/>
      <c r="CJ42" s="1"/>
      <c r="CK42" s="1"/>
      <c r="CL42" s="1"/>
      <c r="CM42" s="1"/>
      <c r="CN42" s="1"/>
      <c r="CO42" s="1"/>
      <c r="CP42" s="1"/>
      <c r="CQ42" s="1"/>
      <c r="CR42" s="1"/>
      <c r="CS42" s="1"/>
      <c r="CT42" s="1"/>
      <c r="CU42" s="1"/>
      <c r="CV42" s="1"/>
      <c r="CW42" s="1"/>
      <c r="CX42" s="1"/>
      <c r="CY42" s="1"/>
      <c r="CZ42" s="1"/>
      <c r="DA42" s="1"/>
      <c r="DB42" s="1"/>
      <c r="DC42" s="1"/>
      <c r="DD42" s="1"/>
      <c r="DE42" s="1"/>
      <c r="DF42" s="1"/>
      <c r="DG42" s="1"/>
      <c r="DH42" s="1"/>
      <c r="DI42" s="1"/>
      <c r="DJ42" s="1"/>
    </row>
    <row r="43" spans="1:114" ht="13.5" customHeight="1" x14ac:dyDescent="0.2">
      <c r="A43" s="36"/>
      <c r="B43" s="36"/>
      <c r="C43" s="36"/>
      <c r="D43" s="36"/>
      <c r="E43" s="36"/>
      <c r="F43" s="36"/>
      <c r="G43" s="36"/>
      <c r="H43" s="36"/>
      <c r="I43" s="36"/>
      <c r="J43" s="538"/>
      <c r="K43" s="538"/>
      <c r="L43" s="36"/>
      <c r="M43" s="36"/>
      <c r="N43" s="36"/>
      <c r="Z43" s="17" t="b">
        <f t="shared" si="0"/>
        <v>0</v>
      </c>
      <c r="BN43" s="1"/>
      <c r="BO43" s="1"/>
      <c r="BP43" s="1"/>
      <c r="BQ43" s="1"/>
      <c r="BR43" s="1"/>
      <c r="BS43" s="1"/>
      <c r="BT43" s="1"/>
      <c r="BU43" s="1"/>
      <c r="BV43" s="1"/>
      <c r="BW43" s="1"/>
      <c r="BX43" s="1"/>
      <c r="BY43" s="1"/>
      <c r="BZ43" s="1"/>
      <c r="CA43" s="1"/>
      <c r="CB43" s="1"/>
      <c r="CC43" s="1"/>
      <c r="CD43" s="1"/>
      <c r="CE43" s="1"/>
      <c r="CF43" s="1"/>
      <c r="CG43" s="1"/>
      <c r="CH43" s="1"/>
      <c r="CI43" s="1"/>
      <c r="CJ43" s="1"/>
      <c r="CK43" s="1"/>
      <c r="CL43" s="1"/>
      <c r="CM43" s="1"/>
      <c r="CN43" s="1"/>
      <c r="CO43" s="1"/>
      <c r="CP43" s="1"/>
      <c r="CQ43" s="1"/>
      <c r="CR43" s="1"/>
      <c r="CS43" s="1"/>
      <c r="CT43" s="1"/>
      <c r="CU43" s="1"/>
      <c r="CV43" s="1"/>
      <c r="CW43" s="1"/>
      <c r="CX43" s="1"/>
      <c r="CY43" s="1"/>
      <c r="CZ43" s="1"/>
      <c r="DA43" s="1"/>
      <c r="DB43" s="1"/>
      <c r="DC43" s="1"/>
      <c r="DD43" s="1"/>
      <c r="DE43" s="1"/>
      <c r="DF43" s="1"/>
      <c r="DG43" s="1"/>
      <c r="DH43" s="1"/>
      <c r="DI43" s="1"/>
      <c r="DJ43" s="1"/>
    </row>
    <row r="44" spans="1:114" ht="13.5" customHeight="1" x14ac:dyDescent="0.2">
      <c r="A44" s="36"/>
      <c r="B44" s="36"/>
      <c r="C44" s="36"/>
      <c r="D44" s="36"/>
      <c r="E44" s="36"/>
      <c r="F44" s="36"/>
      <c r="G44" s="36"/>
      <c r="H44" s="36"/>
      <c r="I44" s="36"/>
      <c r="J44" s="538"/>
      <c r="K44" s="538"/>
      <c r="L44" s="36"/>
      <c r="M44" s="36"/>
      <c r="N44" s="36"/>
      <c r="Z44" s="17" t="b">
        <f t="shared" si="0"/>
        <v>0</v>
      </c>
      <c r="BN44" s="1"/>
      <c r="BO44" s="1"/>
      <c r="BP44" s="1"/>
      <c r="BQ44" s="1"/>
      <c r="BR44" s="1"/>
      <c r="BS44" s="1"/>
      <c r="BT44" s="1"/>
      <c r="BU44" s="1"/>
      <c r="BV44" s="1"/>
      <c r="BW44" s="1"/>
      <c r="BX44" s="1"/>
      <c r="BY44" s="1"/>
      <c r="BZ44" s="1"/>
      <c r="CA44" s="1"/>
      <c r="CB44" s="1"/>
      <c r="CC44" s="1"/>
      <c r="CD44" s="1"/>
      <c r="CE44" s="1"/>
      <c r="CF44" s="1"/>
      <c r="CG44" s="1"/>
      <c r="CH44" s="1"/>
      <c r="CI44" s="1"/>
      <c r="CJ44" s="1"/>
      <c r="CK44" s="1"/>
      <c r="CL44" s="1"/>
      <c r="CM44" s="1"/>
      <c r="CN44" s="1"/>
      <c r="CO44" s="1"/>
      <c r="CP44" s="1"/>
      <c r="CQ44" s="1"/>
      <c r="CR44" s="1"/>
      <c r="CS44" s="1"/>
      <c r="CT44" s="1"/>
      <c r="CU44" s="1"/>
      <c r="CV44" s="1"/>
      <c r="CW44" s="1"/>
      <c r="CX44" s="1"/>
      <c r="CY44" s="1"/>
      <c r="CZ44" s="1"/>
      <c r="DA44" s="1"/>
      <c r="DB44" s="1"/>
      <c r="DC44" s="1"/>
      <c r="DD44" s="1"/>
      <c r="DE44" s="1"/>
      <c r="DF44" s="1"/>
      <c r="DG44" s="1"/>
      <c r="DH44" s="1"/>
      <c r="DI44" s="1"/>
      <c r="DJ44" s="1"/>
    </row>
    <row r="45" spans="1:114" ht="13.5" customHeight="1" x14ac:dyDescent="0.2">
      <c r="A45" s="36"/>
      <c r="B45" s="36"/>
      <c r="C45" s="36"/>
      <c r="D45" s="36"/>
      <c r="E45" s="36"/>
      <c r="F45" s="36"/>
      <c r="G45" s="36"/>
      <c r="H45" s="36"/>
      <c r="I45" s="36"/>
      <c r="J45" s="538"/>
      <c r="K45" s="538"/>
      <c r="L45" s="36"/>
      <c r="M45" s="36"/>
      <c r="N45" s="36"/>
      <c r="Z45" s="17" t="b">
        <f t="shared" si="0"/>
        <v>0</v>
      </c>
      <c r="BN45" s="1"/>
      <c r="BO45" s="1"/>
      <c r="BP45" s="1"/>
      <c r="BQ45" s="1"/>
      <c r="BR45" s="1"/>
      <c r="BS45" s="1"/>
      <c r="BT45" s="1"/>
      <c r="BU45" s="1"/>
      <c r="BV45" s="1"/>
      <c r="BW45" s="1"/>
      <c r="BX45" s="1"/>
      <c r="BY45" s="1"/>
      <c r="BZ45" s="1"/>
      <c r="CA45" s="1"/>
      <c r="CB45" s="1"/>
      <c r="CC45" s="1"/>
      <c r="CD45" s="1"/>
      <c r="CE45" s="1"/>
      <c r="CF45" s="1"/>
      <c r="CG45" s="1"/>
      <c r="CH45" s="1"/>
      <c r="CI45" s="1"/>
      <c r="CJ45" s="1"/>
      <c r="CK45" s="1"/>
      <c r="CL45" s="1"/>
      <c r="CM45" s="1"/>
      <c r="CN45" s="1"/>
      <c r="CO45" s="1"/>
      <c r="CP45" s="1"/>
      <c r="CQ45" s="1"/>
      <c r="CR45" s="1"/>
      <c r="CS45" s="1"/>
      <c r="CT45" s="1"/>
      <c r="CU45" s="1"/>
      <c r="CV45" s="1"/>
      <c r="CW45" s="1"/>
      <c r="CX45" s="1"/>
      <c r="CY45" s="1"/>
      <c r="CZ45" s="1"/>
      <c r="DA45" s="1"/>
      <c r="DB45" s="1"/>
      <c r="DC45" s="1"/>
      <c r="DD45" s="1"/>
      <c r="DE45" s="1"/>
      <c r="DF45" s="1"/>
      <c r="DG45" s="1"/>
      <c r="DH45" s="1"/>
      <c r="DI45" s="1"/>
      <c r="DJ45" s="1"/>
    </row>
    <row r="46" spans="1:114" ht="13.5" customHeight="1" x14ac:dyDescent="0.2">
      <c r="A46" s="36"/>
      <c r="B46" s="36"/>
      <c r="C46" s="36"/>
      <c r="D46" s="36"/>
      <c r="E46" s="36"/>
      <c r="F46" s="36"/>
      <c r="G46" s="36"/>
      <c r="H46" s="36"/>
      <c r="I46" s="36"/>
      <c r="J46" s="538"/>
      <c r="K46" s="538"/>
      <c r="L46" s="36"/>
      <c r="M46" s="36"/>
      <c r="N46" s="36"/>
      <c r="Z46" s="17" t="b">
        <f t="shared" si="0"/>
        <v>0</v>
      </c>
      <c r="BN46" s="1"/>
      <c r="BO46" s="1"/>
      <c r="BP46" s="1"/>
      <c r="BQ46" s="1"/>
      <c r="BR46" s="1"/>
      <c r="BS46" s="1"/>
      <c r="BT46" s="1"/>
      <c r="BU46" s="1"/>
      <c r="BV46" s="1"/>
      <c r="BW46" s="1"/>
      <c r="BX46" s="1"/>
      <c r="BY46" s="1"/>
      <c r="BZ46" s="1"/>
      <c r="CA46" s="1"/>
      <c r="CB46" s="1"/>
      <c r="CC46" s="1"/>
      <c r="CD46" s="1"/>
      <c r="CE46" s="1"/>
      <c r="CF46" s="1"/>
      <c r="CG46" s="1"/>
      <c r="CH46" s="1"/>
      <c r="CI46" s="1"/>
      <c r="CJ46" s="1"/>
      <c r="CK46" s="1"/>
      <c r="CL46" s="1"/>
      <c r="CM46" s="1"/>
      <c r="CN46" s="1"/>
      <c r="CO46" s="1"/>
      <c r="CP46" s="1"/>
      <c r="CQ46" s="1"/>
      <c r="CR46" s="1"/>
      <c r="CS46" s="1"/>
      <c r="CT46" s="1"/>
      <c r="CU46" s="1"/>
      <c r="CV46" s="1"/>
      <c r="CW46" s="1"/>
      <c r="CX46" s="1"/>
      <c r="CY46" s="1"/>
      <c r="CZ46" s="1"/>
      <c r="DA46" s="1"/>
      <c r="DB46" s="1"/>
      <c r="DC46" s="1"/>
      <c r="DD46" s="1"/>
      <c r="DE46" s="1"/>
      <c r="DF46" s="1"/>
      <c r="DG46" s="1"/>
      <c r="DH46" s="1"/>
      <c r="DI46" s="1"/>
      <c r="DJ46" s="1"/>
    </row>
    <row r="47" spans="1:114" ht="13.5" customHeight="1" x14ac:dyDescent="0.2">
      <c r="A47" s="36" t="s">
        <v>105</v>
      </c>
      <c r="B47" s="36"/>
      <c r="C47" s="36"/>
      <c r="D47" s="36"/>
      <c r="E47" s="36"/>
      <c r="F47" s="36"/>
      <c r="G47" s="36"/>
      <c r="H47" s="36"/>
      <c r="I47" s="36"/>
      <c r="J47" s="538"/>
      <c r="K47" s="538"/>
      <c r="L47" s="36"/>
      <c r="M47" s="36"/>
      <c r="N47" s="36"/>
      <c r="Z47" s="17" t="b">
        <f t="shared" si="0"/>
        <v>0</v>
      </c>
      <c r="BN47" s="1"/>
      <c r="BO47" s="1"/>
      <c r="BP47" s="1"/>
      <c r="BQ47" s="1"/>
      <c r="BR47" s="1"/>
      <c r="BS47" s="1"/>
      <c r="BT47" s="1"/>
      <c r="BU47" s="1"/>
      <c r="BV47" s="1"/>
      <c r="BW47" s="1"/>
      <c r="BX47" s="1"/>
      <c r="BY47" s="1"/>
      <c r="BZ47" s="1"/>
      <c r="CA47" s="1"/>
      <c r="CB47" s="1"/>
      <c r="CC47" s="1"/>
      <c r="CD47" s="1"/>
      <c r="CE47" s="1"/>
      <c r="CF47" s="1"/>
      <c r="CG47" s="1"/>
      <c r="CH47" s="1"/>
      <c r="CI47" s="1"/>
      <c r="CJ47" s="1"/>
      <c r="CK47" s="1"/>
      <c r="CL47" s="1"/>
      <c r="CM47" s="1"/>
      <c r="CN47" s="1"/>
      <c r="CO47" s="1"/>
      <c r="CP47" s="1"/>
      <c r="CQ47" s="1"/>
      <c r="CR47" s="1"/>
      <c r="CS47" s="1"/>
      <c r="CT47" s="1"/>
      <c r="CU47" s="1"/>
      <c r="CV47" s="1"/>
      <c r="CW47" s="1"/>
      <c r="CX47" s="1"/>
      <c r="CY47" s="1"/>
      <c r="CZ47" s="1"/>
      <c r="DA47" s="1"/>
      <c r="DB47" s="1"/>
      <c r="DC47" s="1"/>
      <c r="DD47" s="1"/>
      <c r="DE47" s="1"/>
      <c r="DF47" s="1"/>
      <c r="DG47" s="1"/>
      <c r="DH47" s="1"/>
      <c r="DI47" s="1"/>
      <c r="DJ47" s="1"/>
    </row>
    <row r="48" spans="1:114" ht="13.5" customHeight="1" x14ac:dyDescent="0.2">
      <c r="A48" s="36" t="s">
        <v>104</v>
      </c>
      <c r="B48" s="36"/>
      <c r="C48" s="36"/>
      <c r="D48" s="36"/>
      <c r="E48" s="36"/>
      <c r="F48" s="36"/>
      <c r="G48" s="36"/>
      <c r="H48" s="36"/>
      <c r="I48" s="36"/>
      <c r="J48" s="538"/>
      <c r="K48" s="538"/>
      <c r="L48" s="36"/>
      <c r="M48" s="36"/>
      <c r="N48" s="36"/>
      <c r="BN48" s="1"/>
      <c r="BO48" s="1"/>
      <c r="BP48" s="1"/>
      <c r="BQ48" s="1"/>
      <c r="BR48" s="1"/>
      <c r="BS48" s="1"/>
      <c r="BT48" s="1"/>
      <c r="BU48" s="1"/>
      <c r="BV48" s="1"/>
      <c r="BW48" s="1"/>
      <c r="BX48" s="1"/>
      <c r="BY48" s="1"/>
      <c r="BZ48" s="1"/>
      <c r="CA48" s="1"/>
      <c r="CB48" s="1"/>
      <c r="CC48" s="1"/>
      <c r="CD48" s="1"/>
      <c r="CE48" s="1"/>
      <c r="CF48" s="1"/>
      <c r="CG48" s="1"/>
      <c r="CH48" s="1"/>
      <c r="CI48" s="1"/>
      <c r="CJ48" s="1"/>
      <c r="CK48" s="1"/>
      <c r="CL48" s="1"/>
      <c r="CM48" s="1"/>
      <c r="CN48" s="1"/>
      <c r="CO48" s="1"/>
      <c r="CP48" s="1"/>
      <c r="CQ48" s="1"/>
      <c r="CR48" s="1"/>
      <c r="CS48" s="1"/>
      <c r="CT48" s="1"/>
      <c r="CU48" s="1"/>
      <c r="CV48" s="1"/>
      <c r="CW48" s="1"/>
      <c r="CX48" s="1"/>
      <c r="CY48" s="1"/>
      <c r="CZ48" s="1"/>
      <c r="DA48" s="1"/>
      <c r="DB48" s="1"/>
      <c r="DC48" s="1"/>
      <c r="DD48" s="1"/>
      <c r="DE48" s="1"/>
      <c r="DF48" s="1"/>
      <c r="DG48" s="1"/>
      <c r="DH48" s="1"/>
      <c r="DI48" s="1"/>
      <c r="DJ48" s="1"/>
    </row>
    <row r="49" spans="1:114" ht="13.5" customHeight="1" x14ac:dyDescent="0.2">
      <c r="A49" s="36"/>
      <c r="B49" s="36"/>
      <c r="C49" s="36"/>
      <c r="D49" s="36"/>
      <c r="E49" s="36"/>
      <c r="F49" s="36"/>
      <c r="G49" s="36"/>
      <c r="H49" s="36"/>
      <c r="I49" s="36"/>
      <c r="J49" s="538"/>
      <c r="K49" s="538"/>
      <c r="L49" s="36"/>
      <c r="M49" s="36"/>
      <c r="N49" s="36"/>
      <c r="BN49" s="1"/>
      <c r="BO49" s="1"/>
      <c r="BP49" s="1"/>
      <c r="BQ49" s="1"/>
      <c r="BR49" s="1"/>
      <c r="BS49" s="1"/>
      <c r="BT49" s="1"/>
      <c r="BU49" s="1"/>
      <c r="BV49" s="1"/>
      <c r="BW49" s="1"/>
      <c r="BX49" s="1"/>
      <c r="BY49" s="1"/>
      <c r="BZ49" s="1"/>
      <c r="CA49" s="1"/>
      <c r="CB49" s="1"/>
      <c r="CC49" s="1"/>
      <c r="CD49" s="1"/>
      <c r="CE49" s="1"/>
      <c r="CF49" s="1"/>
      <c r="CG49" s="1"/>
      <c r="CH49" s="1"/>
      <c r="CI49" s="1"/>
      <c r="CJ49" s="1"/>
      <c r="CK49" s="1"/>
      <c r="CL49" s="1"/>
      <c r="CM49" s="1"/>
      <c r="CN49" s="1"/>
      <c r="CO49" s="1"/>
      <c r="CP49" s="1"/>
      <c r="CQ49" s="1"/>
      <c r="CR49" s="1"/>
      <c r="CS49" s="1"/>
      <c r="CT49" s="1"/>
      <c r="CU49" s="1"/>
      <c r="CV49" s="1"/>
      <c r="CW49" s="1"/>
      <c r="CX49" s="1"/>
      <c r="CY49" s="1"/>
      <c r="CZ49" s="1"/>
      <c r="DA49" s="1"/>
      <c r="DB49" s="1"/>
      <c r="DC49" s="1"/>
      <c r="DD49" s="1"/>
      <c r="DE49" s="1"/>
      <c r="DF49" s="1"/>
      <c r="DG49" s="1"/>
      <c r="DH49" s="1"/>
      <c r="DI49" s="1"/>
      <c r="DJ49" s="1"/>
    </row>
    <row r="50" spans="1:114" ht="13.5" customHeight="1" x14ac:dyDescent="0.2">
      <c r="A50" s="36"/>
      <c r="B50" s="36"/>
      <c r="C50" s="36"/>
      <c r="D50" s="36"/>
      <c r="E50" s="36"/>
      <c r="F50" s="36"/>
      <c r="G50" s="36"/>
      <c r="H50" s="36"/>
      <c r="I50" s="36"/>
      <c r="J50" s="538"/>
      <c r="K50" s="538"/>
      <c r="L50" s="36"/>
      <c r="M50" s="36"/>
      <c r="N50" s="36"/>
      <c r="BN50" s="1"/>
      <c r="BO50" s="1"/>
      <c r="BP50" s="1"/>
      <c r="BQ50" s="1"/>
      <c r="BR50" s="1"/>
      <c r="BS50" s="1"/>
      <c r="BT50" s="1"/>
      <c r="BU50" s="1"/>
      <c r="BV50" s="1"/>
      <c r="BW50" s="1"/>
      <c r="BX50" s="1"/>
      <c r="BY50" s="1"/>
      <c r="BZ50" s="1"/>
      <c r="CA50" s="1"/>
      <c r="CB50" s="1"/>
      <c r="CC50" s="1"/>
      <c r="CD50" s="1"/>
      <c r="CE50" s="1"/>
      <c r="CF50" s="1"/>
      <c r="CG50" s="1"/>
      <c r="CH50" s="1"/>
      <c r="CI50" s="1"/>
      <c r="CJ50" s="1"/>
      <c r="CK50" s="1"/>
      <c r="CL50" s="1"/>
      <c r="CM50" s="1"/>
      <c r="CN50" s="1"/>
      <c r="CO50" s="1"/>
      <c r="CP50" s="1"/>
      <c r="CQ50" s="1"/>
      <c r="CR50" s="1"/>
      <c r="CS50" s="1"/>
      <c r="CT50" s="1"/>
      <c r="CU50" s="1"/>
      <c r="CV50" s="1"/>
      <c r="CW50" s="1"/>
      <c r="CX50" s="1"/>
      <c r="CY50" s="1"/>
      <c r="CZ50" s="1"/>
      <c r="DA50" s="1"/>
      <c r="DB50" s="1"/>
      <c r="DC50" s="1"/>
      <c r="DD50" s="1"/>
      <c r="DE50" s="1"/>
      <c r="DF50" s="1"/>
      <c r="DG50" s="1"/>
      <c r="DH50" s="1"/>
      <c r="DI50" s="1"/>
      <c r="DJ50" s="1"/>
    </row>
    <row r="51" spans="1:114" ht="13.5" customHeight="1" x14ac:dyDescent="0.2">
      <c r="A51" s="36"/>
      <c r="B51" s="36"/>
      <c r="C51" s="36"/>
      <c r="D51" s="36"/>
      <c r="E51" s="36"/>
      <c r="F51" s="36"/>
      <c r="G51" s="36"/>
      <c r="H51" s="36"/>
      <c r="I51" s="36"/>
      <c r="J51" s="538"/>
      <c r="K51" s="538"/>
      <c r="L51" s="36"/>
      <c r="M51" s="36"/>
      <c r="N51" s="36"/>
      <c r="BN51" s="1"/>
      <c r="BO51" s="1"/>
      <c r="BP51" s="1"/>
      <c r="BQ51" s="1"/>
      <c r="BR51" s="1"/>
      <c r="BS51" s="1"/>
      <c r="BT51" s="1"/>
      <c r="BU51" s="1"/>
      <c r="BV51" s="1"/>
      <c r="BW51" s="1"/>
      <c r="BX51" s="1"/>
      <c r="BY51" s="1"/>
      <c r="BZ51" s="1"/>
      <c r="CA51" s="1"/>
      <c r="CB51" s="1"/>
      <c r="CC51" s="1"/>
      <c r="CD51" s="1"/>
      <c r="CE51" s="1"/>
      <c r="CF51" s="1"/>
      <c r="CG51" s="1"/>
      <c r="CH51" s="1"/>
      <c r="CI51" s="1"/>
      <c r="CJ51" s="1"/>
      <c r="CK51" s="1"/>
      <c r="CL51" s="1"/>
      <c r="CM51" s="1"/>
      <c r="CN51" s="1"/>
      <c r="CO51" s="1"/>
      <c r="CP51" s="1"/>
      <c r="CQ51" s="1"/>
      <c r="CR51" s="1"/>
      <c r="CS51" s="1"/>
      <c r="CT51" s="1"/>
      <c r="CU51" s="1"/>
      <c r="CV51" s="1"/>
      <c r="CW51" s="1"/>
      <c r="CX51" s="1"/>
      <c r="CY51" s="1"/>
      <c r="CZ51" s="1"/>
      <c r="DA51" s="1"/>
      <c r="DB51" s="1"/>
      <c r="DC51" s="1"/>
      <c r="DD51" s="1"/>
      <c r="DE51" s="1"/>
      <c r="DF51" s="1"/>
      <c r="DG51" s="1"/>
      <c r="DH51" s="1"/>
      <c r="DI51" s="1"/>
      <c r="DJ51" s="1"/>
    </row>
    <row r="52" spans="1:114" ht="13.5" customHeight="1" x14ac:dyDescent="0.2">
      <c r="A52" s="36"/>
      <c r="B52" s="36"/>
      <c r="C52" s="36"/>
      <c r="D52" s="36"/>
      <c r="E52" s="36"/>
      <c r="F52" s="36"/>
      <c r="G52" s="36"/>
      <c r="H52" s="36"/>
      <c r="I52" s="36"/>
      <c r="J52" s="538"/>
      <c r="K52" s="538"/>
      <c r="L52" s="36"/>
      <c r="M52" s="36"/>
      <c r="N52" s="36"/>
      <c r="BN52" s="1"/>
      <c r="BO52" s="1"/>
      <c r="BP52" s="1"/>
      <c r="BQ52" s="1"/>
      <c r="BR52" s="1"/>
      <c r="BS52" s="1"/>
      <c r="BT52" s="1"/>
      <c r="BU52" s="1"/>
      <c r="BV52" s="1"/>
      <c r="BW52" s="1"/>
      <c r="BX52" s="1"/>
      <c r="BY52" s="1"/>
      <c r="BZ52" s="1"/>
      <c r="CA52" s="1"/>
      <c r="CB52" s="1"/>
      <c r="CC52" s="1"/>
      <c r="CD52" s="1"/>
      <c r="CE52" s="1"/>
      <c r="CF52" s="1"/>
      <c r="CG52" s="1"/>
      <c r="CH52" s="1"/>
      <c r="CI52" s="1"/>
      <c r="CJ52" s="1"/>
      <c r="CK52" s="1"/>
      <c r="CL52" s="1"/>
      <c r="CM52" s="1"/>
      <c r="CN52" s="1"/>
      <c r="CO52" s="1"/>
      <c r="CP52" s="1"/>
      <c r="CQ52" s="1"/>
      <c r="CR52" s="1"/>
      <c r="CS52" s="1"/>
      <c r="CT52" s="1"/>
      <c r="CU52" s="1"/>
      <c r="CV52" s="1"/>
      <c r="CW52" s="1"/>
      <c r="CX52" s="1"/>
      <c r="CY52" s="1"/>
      <c r="CZ52" s="1"/>
      <c r="DA52" s="1"/>
      <c r="DB52" s="1"/>
      <c r="DC52" s="1"/>
      <c r="DD52" s="1"/>
      <c r="DE52" s="1"/>
      <c r="DF52" s="1"/>
      <c r="DG52" s="1"/>
      <c r="DH52" s="1"/>
      <c r="DI52" s="1"/>
      <c r="DJ52" s="1"/>
    </row>
    <row r="53" spans="1:114" ht="13.5" customHeight="1" x14ac:dyDescent="0.2">
      <c r="A53" s="36"/>
      <c r="B53" s="36"/>
      <c r="C53" s="36"/>
      <c r="D53" s="36"/>
      <c r="E53" s="36"/>
      <c r="F53" s="36"/>
      <c r="G53" s="36"/>
      <c r="H53" s="36"/>
      <c r="I53" s="36"/>
      <c r="J53" s="538"/>
      <c r="K53" s="538"/>
      <c r="L53" s="36"/>
      <c r="M53" s="36"/>
      <c r="N53" s="36"/>
      <c r="BN53" s="1"/>
      <c r="BO53" s="1"/>
      <c r="BP53" s="1"/>
      <c r="BQ53" s="1"/>
      <c r="BR53" s="1"/>
      <c r="BS53" s="1"/>
      <c r="BT53" s="1"/>
      <c r="BU53" s="1"/>
      <c r="BV53" s="1"/>
      <c r="BW53" s="1"/>
      <c r="BX53" s="1"/>
      <c r="BY53" s="1"/>
      <c r="BZ53" s="1"/>
      <c r="CA53" s="1"/>
      <c r="CB53" s="1"/>
      <c r="CC53" s="1"/>
      <c r="CD53" s="1"/>
      <c r="CE53" s="1"/>
      <c r="CF53" s="1"/>
      <c r="CG53" s="1"/>
      <c r="CH53" s="1"/>
      <c r="CI53" s="1"/>
      <c r="CJ53" s="1"/>
      <c r="CK53" s="1"/>
      <c r="CL53" s="1"/>
      <c r="CM53" s="1"/>
      <c r="CN53" s="1"/>
      <c r="CO53" s="1"/>
      <c r="CP53" s="1"/>
      <c r="CQ53" s="1"/>
      <c r="CR53" s="1"/>
      <c r="CS53" s="1"/>
      <c r="CT53" s="1"/>
      <c r="CU53" s="1"/>
      <c r="CV53" s="1"/>
      <c r="CW53" s="1"/>
      <c r="CX53" s="1"/>
      <c r="CY53" s="1"/>
      <c r="CZ53" s="1"/>
      <c r="DA53" s="1"/>
      <c r="DB53" s="1"/>
      <c r="DC53" s="1"/>
      <c r="DD53" s="1"/>
      <c r="DE53" s="1"/>
      <c r="DF53" s="1"/>
      <c r="DG53" s="1"/>
      <c r="DH53" s="1"/>
      <c r="DI53" s="1"/>
      <c r="DJ53" s="1"/>
    </row>
    <row r="54" spans="1:114" ht="13.5" customHeight="1" x14ac:dyDescent="0.2">
      <c r="A54" s="36"/>
      <c r="B54" s="36"/>
      <c r="C54" s="36"/>
      <c r="D54" s="36"/>
      <c r="E54" s="36"/>
      <c r="F54" s="36"/>
      <c r="G54" s="36"/>
      <c r="H54" s="36"/>
      <c r="I54" s="36"/>
      <c r="J54" s="538"/>
      <c r="K54" s="538"/>
      <c r="L54" s="36"/>
      <c r="M54" s="36"/>
      <c r="N54" s="36"/>
      <c r="BN54" s="1"/>
      <c r="BO54" s="1"/>
      <c r="BP54" s="1"/>
      <c r="BQ54" s="1"/>
      <c r="BR54" s="1"/>
      <c r="BS54" s="1"/>
      <c r="BT54" s="1"/>
      <c r="BU54" s="1"/>
      <c r="BV54" s="1"/>
      <c r="BW54" s="1"/>
      <c r="BX54" s="1"/>
      <c r="BY54" s="1"/>
      <c r="BZ54" s="1"/>
      <c r="CA54" s="1"/>
      <c r="CB54" s="1"/>
      <c r="CC54" s="1"/>
      <c r="CD54" s="1"/>
      <c r="CE54" s="1"/>
      <c r="CF54" s="1"/>
      <c r="CG54" s="1"/>
      <c r="CH54" s="1"/>
      <c r="CI54" s="1"/>
      <c r="CJ54" s="1"/>
      <c r="CK54" s="1"/>
      <c r="CL54" s="1"/>
      <c r="CM54" s="1"/>
      <c r="CN54" s="1"/>
      <c r="CO54" s="1"/>
      <c r="CP54" s="1"/>
      <c r="CQ54" s="1"/>
      <c r="CR54" s="1"/>
      <c r="CS54" s="1"/>
      <c r="CT54" s="1"/>
      <c r="CU54" s="1"/>
      <c r="CV54" s="1"/>
      <c r="CW54" s="1"/>
      <c r="CX54" s="1"/>
      <c r="CY54" s="1"/>
      <c r="CZ54" s="1"/>
      <c r="DA54" s="1"/>
      <c r="DB54" s="1"/>
      <c r="DC54" s="1"/>
      <c r="DD54" s="1"/>
      <c r="DE54" s="1"/>
      <c r="DF54" s="1"/>
      <c r="DG54" s="1"/>
      <c r="DH54" s="1"/>
      <c r="DI54" s="1"/>
      <c r="DJ54" s="1"/>
    </row>
    <row r="55" spans="1:114" ht="13.5" customHeight="1" x14ac:dyDescent="0.2">
      <c r="A55" s="36"/>
      <c r="B55" s="36"/>
      <c r="C55" s="36"/>
      <c r="D55" s="36"/>
      <c r="E55" s="36"/>
      <c r="F55" s="36"/>
      <c r="G55" s="36"/>
      <c r="H55" s="36"/>
      <c r="I55" s="36"/>
      <c r="J55" s="538"/>
      <c r="K55" s="538"/>
      <c r="L55" s="36"/>
      <c r="M55" s="36"/>
      <c r="N55" s="36"/>
      <c r="BN55" s="1"/>
      <c r="BO55" s="1"/>
      <c r="BP55" s="1"/>
      <c r="BQ55" s="1"/>
      <c r="BR55" s="1"/>
      <c r="BS55" s="1"/>
      <c r="BT55" s="1"/>
      <c r="BU55" s="1"/>
      <c r="BV55" s="1"/>
      <c r="BW55" s="1"/>
      <c r="BX55" s="1"/>
      <c r="BY55" s="1"/>
      <c r="BZ55" s="1"/>
      <c r="CA55" s="1"/>
      <c r="CB55" s="1"/>
      <c r="CC55" s="1"/>
      <c r="CD55" s="1"/>
      <c r="CE55" s="1"/>
      <c r="CF55" s="1"/>
      <c r="CG55" s="1"/>
      <c r="CH55" s="1"/>
      <c r="CI55" s="1"/>
      <c r="CJ55" s="1"/>
      <c r="CK55" s="1"/>
      <c r="CL55" s="1"/>
      <c r="CM55" s="1"/>
      <c r="CN55" s="1"/>
      <c r="CO55" s="1"/>
      <c r="CP55" s="1"/>
      <c r="CQ55" s="1"/>
      <c r="CR55" s="1"/>
      <c r="CS55" s="1"/>
      <c r="CT55" s="1"/>
      <c r="CU55" s="1"/>
      <c r="CV55" s="1"/>
      <c r="CW55" s="1"/>
      <c r="CX55" s="1"/>
      <c r="CY55" s="1"/>
      <c r="CZ55" s="1"/>
      <c r="DA55" s="1"/>
      <c r="DB55" s="1"/>
      <c r="DC55" s="1"/>
      <c r="DD55" s="1"/>
      <c r="DE55" s="1"/>
      <c r="DF55" s="1"/>
      <c r="DG55" s="1"/>
      <c r="DH55" s="1"/>
      <c r="DI55" s="1"/>
      <c r="DJ55" s="1"/>
    </row>
    <row r="56" spans="1:114" ht="13.5" customHeight="1" x14ac:dyDescent="0.2">
      <c r="A56" s="36"/>
      <c r="B56" s="36"/>
      <c r="C56" s="36"/>
      <c r="D56" s="36"/>
      <c r="E56" s="36"/>
      <c r="F56" s="36"/>
      <c r="G56" s="36"/>
      <c r="H56" s="36"/>
      <c r="I56" s="36"/>
      <c r="J56" s="538"/>
      <c r="K56" s="538"/>
      <c r="L56" s="36"/>
      <c r="M56" s="36"/>
      <c r="N56" s="36"/>
      <c r="BN56" s="1"/>
      <c r="BO56" s="1"/>
      <c r="BP56" s="1"/>
      <c r="BQ56" s="1"/>
      <c r="BR56" s="1"/>
      <c r="BS56" s="1"/>
      <c r="BT56" s="1"/>
      <c r="BU56" s="1"/>
      <c r="BV56" s="1"/>
      <c r="BW56" s="1"/>
      <c r="BX56" s="1"/>
      <c r="BY56" s="1"/>
      <c r="BZ56" s="1"/>
      <c r="CA56" s="1"/>
      <c r="CB56" s="1"/>
      <c r="CC56" s="1"/>
      <c r="CD56" s="1"/>
      <c r="CE56" s="1"/>
      <c r="CF56" s="1"/>
      <c r="CG56" s="1"/>
      <c r="CH56" s="1"/>
      <c r="CI56" s="1"/>
      <c r="CJ56" s="1"/>
      <c r="CK56" s="1"/>
      <c r="CL56" s="1"/>
      <c r="CM56" s="1"/>
      <c r="CN56" s="1"/>
      <c r="CO56" s="1"/>
      <c r="CP56" s="1"/>
      <c r="CQ56" s="1"/>
      <c r="CR56" s="1"/>
      <c r="CS56" s="1"/>
      <c r="CT56" s="1"/>
      <c r="CU56" s="1"/>
      <c r="CV56" s="1"/>
      <c r="CW56" s="1"/>
      <c r="CX56" s="1"/>
      <c r="CY56" s="1"/>
      <c r="CZ56" s="1"/>
      <c r="DA56" s="1"/>
      <c r="DB56" s="1"/>
      <c r="DC56" s="1"/>
      <c r="DD56" s="1"/>
      <c r="DE56" s="1"/>
      <c r="DF56" s="1"/>
      <c r="DG56" s="1"/>
      <c r="DH56" s="1"/>
      <c r="DI56" s="1"/>
      <c r="DJ56" s="1"/>
    </row>
    <row r="57" spans="1:114" ht="13.5" customHeight="1" x14ac:dyDescent="0.2">
      <c r="A57" s="36"/>
      <c r="B57" s="36"/>
      <c r="C57" s="36"/>
      <c r="D57" s="36"/>
      <c r="E57" s="36"/>
      <c r="F57" s="36"/>
      <c r="G57" s="36"/>
      <c r="H57" s="36"/>
      <c r="I57" s="36"/>
      <c r="J57" s="538"/>
      <c r="K57" s="538"/>
      <c r="L57" s="36"/>
      <c r="M57" s="36"/>
      <c r="N57" s="36"/>
      <c r="BN57" s="1"/>
      <c r="BO57" s="1"/>
      <c r="BP57" s="1"/>
      <c r="BQ57" s="1"/>
      <c r="BR57" s="1"/>
      <c r="BS57" s="1"/>
      <c r="BT57" s="1"/>
      <c r="BU57" s="1"/>
      <c r="BV57" s="1"/>
      <c r="BW57" s="1"/>
      <c r="BX57" s="1"/>
      <c r="BY57" s="1"/>
      <c r="BZ57" s="1"/>
      <c r="CA57" s="1"/>
      <c r="CB57" s="1"/>
      <c r="CC57" s="1"/>
      <c r="CD57" s="1"/>
      <c r="CE57" s="1"/>
      <c r="CF57" s="1"/>
      <c r="CG57" s="1"/>
      <c r="CH57" s="1"/>
      <c r="CI57" s="1"/>
      <c r="CJ57" s="1"/>
      <c r="CK57" s="1"/>
      <c r="CL57" s="1"/>
      <c r="CM57" s="1"/>
      <c r="CN57" s="1"/>
      <c r="CO57" s="1"/>
      <c r="CP57" s="1"/>
      <c r="CQ57" s="1"/>
      <c r="CR57" s="1"/>
      <c r="CS57" s="1"/>
      <c r="CT57" s="1"/>
      <c r="CU57" s="1"/>
      <c r="CV57" s="1"/>
      <c r="CW57" s="1"/>
      <c r="CX57" s="1"/>
      <c r="CY57" s="1"/>
      <c r="CZ57" s="1"/>
      <c r="DA57" s="1"/>
      <c r="DB57" s="1"/>
      <c r="DC57" s="1"/>
      <c r="DD57" s="1"/>
      <c r="DE57" s="1"/>
      <c r="DF57" s="1"/>
      <c r="DG57" s="1"/>
      <c r="DH57" s="1"/>
      <c r="DI57" s="1"/>
      <c r="DJ57" s="1"/>
    </row>
    <row r="58" spans="1:114" ht="13.5" customHeight="1" x14ac:dyDescent="0.2">
      <c r="A58" s="36"/>
      <c r="B58" s="36"/>
      <c r="C58" s="36"/>
      <c r="D58" s="36"/>
      <c r="E58" s="36"/>
      <c r="F58" s="36"/>
      <c r="G58" s="36"/>
      <c r="H58" s="36"/>
      <c r="I58" s="36"/>
      <c r="J58" s="538"/>
      <c r="K58" s="538"/>
      <c r="L58" s="36"/>
      <c r="M58" s="36"/>
      <c r="N58" s="36"/>
      <c r="BN58" s="1"/>
      <c r="BO58" s="1"/>
      <c r="BP58" s="1"/>
      <c r="BQ58" s="1"/>
      <c r="BR58" s="1"/>
      <c r="BS58" s="1"/>
      <c r="BT58" s="1"/>
      <c r="BU58" s="1"/>
      <c r="BV58" s="1"/>
      <c r="BW58" s="1"/>
      <c r="BX58" s="1"/>
      <c r="BY58" s="1"/>
      <c r="BZ58" s="1"/>
      <c r="CA58" s="1"/>
      <c r="CB58" s="1"/>
      <c r="CC58" s="1"/>
      <c r="CD58" s="1"/>
      <c r="CE58" s="1"/>
      <c r="CF58" s="1"/>
      <c r="CG58" s="1"/>
      <c r="CH58" s="1"/>
      <c r="CI58" s="1"/>
      <c r="CJ58" s="1"/>
      <c r="CK58" s="1"/>
      <c r="CL58" s="1"/>
      <c r="CM58" s="1"/>
      <c r="CN58" s="1"/>
      <c r="CO58" s="1"/>
      <c r="CP58" s="1"/>
      <c r="CQ58" s="1"/>
      <c r="CR58" s="1"/>
      <c r="CS58" s="1"/>
      <c r="CT58" s="1"/>
      <c r="CU58" s="1"/>
      <c r="CV58" s="1"/>
      <c r="CW58" s="1"/>
      <c r="CX58" s="1"/>
      <c r="CY58" s="1"/>
      <c r="CZ58" s="1"/>
      <c r="DA58" s="1"/>
      <c r="DB58" s="1"/>
      <c r="DC58" s="1"/>
      <c r="DD58" s="1"/>
      <c r="DE58" s="1"/>
      <c r="DF58" s="1"/>
      <c r="DG58" s="1"/>
      <c r="DH58" s="1"/>
      <c r="DI58" s="1"/>
      <c r="DJ58" s="1"/>
    </row>
    <row r="59" spans="1:114" ht="13.5" customHeight="1" x14ac:dyDescent="0.2">
      <c r="A59" s="36"/>
      <c r="B59" s="36"/>
      <c r="C59" s="36"/>
      <c r="D59" s="36"/>
      <c r="E59" s="36"/>
      <c r="F59" s="36"/>
      <c r="G59" s="36"/>
      <c r="H59" s="36"/>
      <c r="I59" s="36"/>
      <c r="J59" s="538"/>
      <c r="K59" s="538"/>
      <c r="L59" s="36"/>
      <c r="M59" s="36"/>
      <c r="N59" s="36"/>
      <c r="BN59" s="1"/>
      <c r="BO59" s="1"/>
      <c r="BP59" s="1"/>
      <c r="BQ59" s="1"/>
      <c r="BR59" s="1"/>
      <c r="BS59" s="1"/>
      <c r="BT59" s="1"/>
      <c r="BU59" s="1"/>
      <c r="BV59" s="1"/>
      <c r="BW59" s="1"/>
      <c r="BX59" s="1"/>
      <c r="BY59" s="1"/>
      <c r="BZ59" s="1"/>
      <c r="CA59" s="1"/>
      <c r="CB59" s="1"/>
      <c r="CC59" s="1"/>
      <c r="CD59" s="1"/>
      <c r="CE59" s="1"/>
      <c r="CF59" s="1"/>
      <c r="CG59" s="1"/>
      <c r="CH59" s="1"/>
      <c r="CI59" s="1"/>
      <c r="CJ59" s="1"/>
      <c r="CK59" s="1"/>
      <c r="CL59" s="1"/>
      <c r="CM59" s="1"/>
      <c r="CN59" s="1"/>
      <c r="CO59" s="1"/>
      <c r="CP59" s="1"/>
      <c r="CQ59" s="1"/>
      <c r="CR59" s="1"/>
      <c r="CS59" s="1"/>
      <c r="CT59" s="1"/>
      <c r="CU59" s="1"/>
      <c r="CV59" s="1"/>
      <c r="CW59" s="1"/>
      <c r="CX59" s="1"/>
      <c r="CY59" s="1"/>
      <c r="CZ59" s="1"/>
      <c r="DA59" s="1"/>
      <c r="DB59" s="1"/>
      <c r="DC59" s="1"/>
      <c r="DD59" s="1"/>
      <c r="DE59" s="1"/>
      <c r="DF59" s="1"/>
      <c r="DG59" s="1"/>
      <c r="DH59" s="1"/>
      <c r="DI59" s="1"/>
      <c r="DJ59" s="1"/>
    </row>
    <row r="60" spans="1:114" ht="13.5" customHeight="1" x14ac:dyDescent="0.2">
      <c r="A60" s="36"/>
      <c r="B60" s="36"/>
      <c r="C60" s="36"/>
      <c r="D60" s="36"/>
      <c r="E60" s="36"/>
      <c r="F60" s="36"/>
      <c r="G60" s="36"/>
      <c r="H60" s="36"/>
      <c r="I60" s="36"/>
      <c r="J60" s="538"/>
      <c r="K60" s="538"/>
      <c r="L60" s="36"/>
      <c r="M60" s="36"/>
      <c r="N60" s="36"/>
      <c r="BN60" s="1"/>
      <c r="BO60" s="1"/>
      <c r="BP60" s="1"/>
      <c r="BQ60" s="1"/>
      <c r="BR60" s="1"/>
      <c r="BS60" s="1"/>
      <c r="BT60" s="1"/>
      <c r="BU60" s="1"/>
      <c r="BV60" s="1"/>
      <c r="BW60" s="1"/>
      <c r="BX60" s="1"/>
      <c r="BY60" s="1"/>
      <c r="BZ60" s="1"/>
      <c r="CA60" s="1"/>
      <c r="CB60" s="1"/>
      <c r="CC60" s="1"/>
      <c r="CD60" s="1"/>
      <c r="CE60" s="1"/>
      <c r="CF60" s="1"/>
      <c r="CG60" s="1"/>
      <c r="CH60" s="1"/>
      <c r="CI60" s="1"/>
      <c r="CJ60" s="1"/>
      <c r="CK60" s="1"/>
      <c r="CL60" s="1"/>
      <c r="CM60" s="1"/>
      <c r="CN60" s="1"/>
      <c r="CO60" s="1"/>
      <c r="CP60" s="1"/>
      <c r="CQ60" s="1"/>
      <c r="CR60" s="1"/>
      <c r="CS60" s="1"/>
      <c r="CT60" s="1"/>
      <c r="CU60" s="1"/>
      <c r="CV60" s="1"/>
      <c r="CW60" s="1"/>
      <c r="CX60" s="1"/>
      <c r="CY60" s="1"/>
      <c r="CZ60" s="1"/>
      <c r="DA60" s="1"/>
      <c r="DB60" s="1"/>
      <c r="DC60" s="1"/>
      <c r="DD60" s="1"/>
      <c r="DE60" s="1"/>
      <c r="DF60" s="1"/>
      <c r="DG60" s="1"/>
      <c r="DH60" s="1"/>
      <c r="DI60" s="1"/>
      <c r="DJ60" s="1"/>
    </row>
    <row r="61" spans="1:114" ht="13.5" customHeight="1" x14ac:dyDescent="0.2">
      <c r="A61" s="36"/>
      <c r="B61" s="36"/>
      <c r="C61" s="36"/>
      <c r="D61" s="36"/>
      <c r="E61" s="36"/>
      <c r="F61" s="36"/>
      <c r="G61" s="36"/>
      <c r="H61" s="36"/>
      <c r="I61" s="36"/>
      <c r="J61" s="538"/>
      <c r="K61" s="538"/>
      <c r="L61" s="36"/>
      <c r="M61" s="36"/>
      <c r="N61" s="36"/>
      <c r="BN61" s="1"/>
      <c r="BO61" s="1"/>
      <c r="BP61" s="1"/>
      <c r="BQ61" s="1"/>
      <c r="BR61" s="1"/>
      <c r="BS61" s="1"/>
      <c r="BT61" s="1"/>
      <c r="BU61" s="1"/>
      <c r="BV61" s="1"/>
      <c r="BW61" s="1"/>
      <c r="BX61" s="1"/>
      <c r="BY61" s="1"/>
      <c r="BZ61" s="1"/>
      <c r="CA61" s="1"/>
      <c r="CB61" s="1"/>
      <c r="CC61" s="1"/>
      <c r="CD61" s="1"/>
      <c r="CE61" s="1"/>
      <c r="CF61" s="1"/>
      <c r="CG61" s="1"/>
      <c r="CH61" s="1"/>
      <c r="CI61" s="1"/>
      <c r="CJ61" s="1"/>
      <c r="CK61" s="1"/>
      <c r="CL61" s="1"/>
      <c r="CM61" s="1"/>
      <c r="CN61" s="1"/>
      <c r="CO61" s="1"/>
      <c r="CP61" s="1"/>
      <c r="CQ61" s="1"/>
      <c r="CR61" s="1"/>
      <c r="CS61" s="1"/>
      <c r="CT61" s="1"/>
      <c r="CU61" s="1"/>
      <c r="CV61" s="1"/>
      <c r="CW61" s="1"/>
      <c r="CX61" s="1"/>
      <c r="CY61" s="1"/>
      <c r="CZ61" s="1"/>
      <c r="DA61" s="1"/>
      <c r="DB61" s="1"/>
      <c r="DC61" s="1"/>
      <c r="DD61" s="1"/>
      <c r="DE61" s="1"/>
      <c r="DF61" s="1"/>
      <c r="DG61" s="1"/>
      <c r="DH61" s="1"/>
      <c r="DI61" s="1"/>
      <c r="DJ61" s="1"/>
    </row>
    <row r="62" spans="1:114" ht="13.5" customHeight="1" x14ac:dyDescent="0.2">
      <c r="A62" s="36"/>
      <c r="B62" s="36"/>
      <c r="C62" s="36"/>
      <c r="D62" s="36"/>
      <c r="E62" s="36"/>
      <c r="F62" s="36"/>
      <c r="G62" s="36"/>
      <c r="H62" s="36"/>
      <c r="I62" s="36"/>
      <c r="J62" s="538"/>
      <c r="K62" s="538"/>
      <c r="L62" s="36"/>
      <c r="M62" s="36"/>
      <c r="N62" s="36"/>
      <c r="BN62" s="1"/>
      <c r="BO62" s="1"/>
      <c r="BP62" s="1"/>
      <c r="BQ62" s="1"/>
      <c r="BR62" s="1"/>
      <c r="BS62" s="1"/>
      <c r="BT62" s="1"/>
      <c r="BU62" s="1"/>
      <c r="BV62" s="1"/>
      <c r="BW62" s="1"/>
      <c r="BX62" s="1"/>
      <c r="BY62" s="1"/>
      <c r="BZ62" s="1"/>
      <c r="CA62" s="1"/>
      <c r="CB62" s="1"/>
      <c r="CC62" s="1"/>
      <c r="CD62" s="1"/>
      <c r="CE62" s="1"/>
      <c r="CF62" s="1"/>
      <c r="CG62" s="1"/>
      <c r="CH62" s="1"/>
      <c r="CI62" s="1"/>
      <c r="CJ62" s="1"/>
      <c r="CK62" s="1"/>
      <c r="CL62" s="1"/>
      <c r="CM62" s="1"/>
      <c r="CN62" s="1"/>
      <c r="CO62" s="1"/>
      <c r="CP62" s="1"/>
      <c r="CQ62" s="1"/>
      <c r="CR62" s="1"/>
      <c r="CS62" s="1"/>
      <c r="CT62" s="1"/>
      <c r="CU62" s="1"/>
      <c r="CV62" s="1"/>
      <c r="CW62" s="1"/>
      <c r="CX62" s="1"/>
      <c r="CY62" s="1"/>
      <c r="CZ62" s="1"/>
      <c r="DA62" s="1"/>
      <c r="DB62" s="1"/>
      <c r="DC62" s="1"/>
      <c r="DD62" s="1"/>
      <c r="DE62" s="1"/>
      <c r="DF62" s="1"/>
      <c r="DG62" s="1"/>
      <c r="DH62" s="1"/>
      <c r="DI62" s="1"/>
      <c r="DJ62" s="1"/>
    </row>
    <row r="63" spans="1:114" ht="13.5" customHeight="1" x14ac:dyDescent="0.2">
      <c r="A63" s="36"/>
      <c r="B63" s="36"/>
      <c r="C63" s="36"/>
      <c r="D63" s="36"/>
      <c r="E63" s="36"/>
      <c r="F63" s="36"/>
      <c r="G63" s="36"/>
      <c r="H63" s="36"/>
      <c r="I63" s="36"/>
      <c r="J63" s="538"/>
      <c r="K63" s="538"/>
      <c r="L63" s="36"/>
      <c r="M63" s="36"/>
      <c r="N63" s="36"/>
      <c r="BN63" s="1"/>
      <c r="BO63" s="1"/>
      <c r="BP63" s="1"/>
      <c r="BQ63" s="1"/>
      <c r="BR63" s="1"/>
      <c r="BS63" s="1"/>
      <c r="BT63" s="1"/>
      <c r="BU63" s="1"/>
      <c r="BV63" s="1"/>
      <c r="BW63" s="1"/>
      <c r="BX63" s="1"/>
      <c r="BY63" s="1"/>
      <c r="BZ63" s="1"/>
      <c r="CA63" s="1"/>
      <c r="CB63" s="1"/>
      <c r="CC63" s="1"/>
      <c r="CD63" s="1"/>
      <c r="CE63" s="1"/>
      <c r="CF63" s="1"/>
      <c r="CG63" s="1"/>
      <c r="CH63" s="1"/>
      <c r="CI63" s="1"/>
      <c r="CJ63" s="1"/>
      <c r="CK63" s="1"/>
      <c r="CL63" s="1"/>
      <c r="CM63" s="1"/>
      <c r="CN63" s="1"/>
      <c r="CO63" s="1"/>
      <c r="CP63" s="1"/>
      <c r="CQ63" s="1"/>
      <c r="CR63" s="1"/>
      <c r="CS63" s="1"/>
      <c r="CT63" s="1"/>
      <c r="CU63" s="1"/>
      <c r="CV63" s="1"/>
      <c r="CW63" s="1"/>
      <c r="CX63" s="1"/>
      <c r="CY63" s="1"/>
      <c r="CZ63" s="1"/>
      <c r="DA63" s="1"/>
      <c r="DB63" s="1"/>
      <c r="DC63" s="1"/>
      <c r="DD63" s="1"/>
      <c r="DE63" s="1"/>
      <c r="DF63" s="1"/>
      <c r="DG63" s="1"/>
      <c r="DH63" s="1"/>
      <c r="DI63" s="1"/>
      <c r="DJ63" s="1"/>
    </row>
    <row r="64" spans="1:114" ht="13.5" customHeight="1" x14ac:dyDescent="0.2">
      <c r="A64" s="36"/>
      <c r="B64" s="36"/>
      <c r="C64" s="36"/>
      <c r="D64" s="36"/>
      <c r="E64" s="36"/>
      <c r="F64" s="36"/>
      <c r="G64" s="36"/>
      <c r="H64" s="36"/>
      <c r="I64" s="36"/>
      <c r="J64" s="538"/>
      <c r="K64" s="538"/>
      <c r="L64" s="36"/>
      <c r="M64" s="36"/>
      <c r="N64" s="36"/>
      <c r="BN64" s="1"/>
      <c r="BO64" s="1"/>
      <c r="BP64" s="1"/>
      <c r="BQ64" s="1"/>
      <c r="BR64" s="1"/>
      <c r="BS64" s="1"/>
      <c r="BT64" s="1"/>
      <c r="BU64" s="1"/>
      <c r="BV64" s="1"/>
      <c r="BW64" s="1"/>
      <c r="BX64" s="1"/>
      <c r="BY64" s="1"/>
      <c r="BZ64" s="1"/>
      <c r="CA64" s="1"/>
      <c r="CB64" s="1"/>
      <c r="CC64" s="1"/>
      <c r="CD64" s="1"/>
      <c r="CE64" s="1"/>
      <c r="CF64" s="1"/>
      <c r="CG64" s="1"/>
      <c r="CH64" s="1"/>
      <c r="CI64" s="1"/>
      <c r="CJ64" s="1"/>
      <c r="CK64" s="1"/>
      <c r="CL64" s="1"/>
      <c r="CM64" s="1"/>
      <c r="CN64" s="1"/>
      <c r="CO64" s="1"/>
      <c r="CP64" s="1"/>
      <c r="CQ64" s="1"/>
      <c r="CR64" s="1"/>
      <c r="CS64" s="1"/>
      <c r="CT64" s="1"/>
      <c r="CU64" s="1"/>
      <c r="CV64" s="1"/>
      <c r="CW64" s="1"/>
      <c r="CX64" s="1"/>
      <c r="CY64" s="1"/>
      <c r="CZ64" s="1"/>
      <c r="DA64" s="1"/>
      <c r="DB64" s="1"/>
      <c r="DC64" s="1"/>
      <c r="DD64" s="1"/>
      <c r="DE64" s="1"/>
      <c r="DF64" s="1"/>
      <c r="DG64" s="1"/>
      <c r="DH64" s="1"/>
      <c r="DI64" s="1"/>
      <c r="DJ64" s="1"/>
    </row>
    <row r="65" spans="1:114" ht="13.5" customHeight="1" x14ac:dyDescent="0.2">
      <c r="A65" s="36"/>
      <c r="B65" s="36"/>
      <c r="C65" s="36"/>
      <c r="D65" s="36"/>
      <c r="E65" s="36"/>
      <c r="F65" s="36"/>
      <c r="G65" s="36"/>
      <c r="H65" s="36"/>
      <c r="I65" s="36"/>
      <c r="J65" s="538"/>
      <c r="K65" s="538"/>
      <c r="L65" s="36"/>
      <c r="M65" s="36"/>
      <c r="N65" s="36"/>
      <c r="BN65" s="1"/>
      <c r="BO65" s="1"/>
      <c r="BP65" s="1"/>
      <c r="BQ65" s="1"/>
      <c r="BR65" s="1"/>
      <c r="BS65" s="1"/>
      <c r="BT65" s="1"/>
      <c r="BU65" s="1"/>
      <c r="BV65" s="1"/>
      <c r="BW65" s="1"/>
      <c r="BX65" s="1"/>
      <c r="BY65" s="1"/>
      <c r="BZ65" s="1"/>
      <c r="CA65" s="1"/>
      <c r="CB65" s="1"/>
      <c r="CC65" s="1"/>
      <c r="CD65" s="1"/>
      <c r="CE65" s="1"/>
      <c r="CF65" s="1"/>
      <c r="CG65" s="1"/>
      <c r="CH65" s="1"/>
      <c r="CI65" s="1"/>
      <c r="CJ65" s="1"/>
      <c r="CK65" s="1"/>
      <c r="CL65" s="1"/>
      <c r="CM65" s="1"/>
      <c r="CN65" s="1"/>
      <c r="CO65" s="1"/>
      <c r="CP65" s="1"/>
      <c r="CQ65" s="1"/>
      <c r="CR65" s="1"/>
      <c r="CS65" s="1"/>
      <c r="CT65" s="1"/>
      <c r="CU65" s="1"/>
      <c r="CV65" s="1"/>
      <c r="CW65" s="1"/>
      <c r="CX65" s="1"/>
      <c r="CY65" s="1"/>
      <c r="CZ65" s="1"/>
      <c r="DA65" s="1"/>
      <c r="DB65" s="1"/>
      <c r="DC65" s="1"/>
      <c r="DD65" s="1"/>
      <c r="DE65" s="1"/>
      <c r="DF65" s="1"/>
      <c r="DG65" s="1"/>
      <c r="DH65" s="1"/>
      <c r="DI65" s="1"/>
      <c r="DJ65" s="1"/>
    </row>
    <row r="66" spans="1:114" ht="13.5" customHeight="1" x14ac:dyDescent="0.2">
      <c r="A66" s="36"/>
      <c r="B66" s="36"/>
      <c r="C66" s="36"/>
      <c r="D66" s="36"/>
      <c r="E66" s="36"/>
      <c r="F66" s="36"/>
      <c r="G66" s="36"/>
      <c r="H66" s="36"/>
      <c r="I66" s="36"/>
      <c r="J66" s="538"/>
      <c r="K66" s="538"/>
      <c r="L66" s="36"/>
      <c r="M66" s="36"/>
      <c r="N66" s="36"/>
      <c r="BN66" s="1"/>
      <c r="BO66" s="1"/>
      <c r="BP66" s="1"/>
      <c r="BQ66" s="1"/>
      <c r="BR66" s="1"/>
      <c r="BS66" s="1"/>
      <c r="BT66" s="1"/>
      <c r="BU66" s="1"/>
      <c r="BV66" s="1"/>
      <c r="BW66" s="1"/>
      <c r="BX66" s="1"/>
      <c r="BY66" s="1"/>
      <c r="BZ66" s="1"/>
      <c r="CA66" s="1"/>
      <c r="CB66" s="1"/>
      <c r="CC66" s="1"/>
      <c r="CD66" s="1"/>
      <c r="CE66" s="1"/>
      <c r="CF66" s="1"/>
      <c r="CG66" s="1"/>
      <c r="CH66" s="1"/>
      <c r="CI66" s="1"/>
      <c r="CJ66" s="1"/>
      <c r="CK66" s="1"/>
      <c r="CL66" s="1"/>
      <c r="CM66" s="1"/>
      <c r="CN66" s="1"/>
      <c r="CO66" s="1"/>
      <c r="CP66" s="1"/>
      <c r="CQ66" s="1"/>
      <c r="CR66" s="1"/>
      <c r="CS66" s="1"/>
      <c r="CT66" s="1"/>
      <c r="CU66" s="1"/>
      <c r="CV66" s="1"/>
      <c r="CW66" s="1"/>
      <c r="CX66" s="1"/>
      <c r="CY66" s="1"/>
      <c r="CZ66" s="1"/>
      <c r="DA66" s="1"/>
      <c r="DB66" s="1"/>
      <c r="DC66" s="1"/>
      <c r="DD66" s="1"/>
      <c r="DE66" s="1"/>
      <c r="DF66" s="1"/>
      <c r="DG66" s="1"/>
      <c r="DH66" s="1"/>
      <c r="DI66" s="1"/>
      <c r="DJ66" s="1"/>
    </row>
    <row r="67" spans="1:114" ht="13.5" customHeight="1" x14ac:dyDescent="0.2">
      <c r="A67" s="36"/>
      <c r="B67" s="36"/>
      <c r="C67" s="36"/>
      <c r="D67" s="36"/>
      <c r="E67" s="36"/>
      <c r="F67" s="36"/>
      <c r="G67" s="36"/>
      <c r="H67" s="36"/>
      <c r="I67" s="36"/>
      <c r="J67" s="538"/>
      <c r="K67" s="538"/>
      <c r="L67" s="36"/>
      <c r="M67" s="36"/>
      <c r="N67" s="36"/>
      <c r="BN67" s="1"/>
      <c r="BO67" s="1"/>
      <c r="BP67" s="1"/>
      <c r="BQ67" s="1"/>
      <c r="BR67" s="1"/>
      <c r="BS67" s="1"/>
      <c r="BT67" s="1"/>
      <c r="BU67" s="1"/>
      <c r="BV67" s="1"/>
      <c r="BW67" s="1"/>
      <c r="BX67" s="1"/>
      <c r="BY67" s="1"/>
      <c r="BZ67" s="1"/>
      <c r="CA67" s="1"/>
      <c r="CB67" s="1"/>
      <c r="CC67" s="1"/>
      <c r="CD67" s="1"/>
      <c r="CE67" s="1"/>
      <c r="CF67" s="1"/>
      <c r="CG67" s="1"/>
      <c r="CH67" s="1"/>
      <c r="CI67" s="1"/>
      <c r="CJ67" s="1"/>
      <c r="CK67" s="1"/>
      <c r="CL67" s="1"/>
      <c r="CM67" s="1"/>
      <c r="CN67" s="1"/>
      <c r="CO67" s="1"/>
      <c r="CP67" s="1"/>
      <c r="CQ67" s="1"/>
      <c r="CR67" s="1"/>
      <c r="CS67" s="1"/>
      <c r="CT67" s="1"/>
      <c r="CU67" s="1"/>
      <c r="CV67" s="1"/>
      <c r="CW67" s="1"/>
      <c r="CX67" s="1"/>
      <c r="CY67" s="1"/>
      <c r="CZ67" s="1"/>
      <c r="DA67" s="1"/>
      <c r="DB67" s="1"/>
      <c r="DC67" s="1"/>
      <c r="DD67" s="1"/>
      <c r="DE67" s="1"/>
      <c r="DF67" s="1"/>
      <c r="DG67" s="1"/>
      <c r="DH67" s="1"/>
      <c r="DI67" s="1"/>
      <c r="DJ67" s="1"/>
    </row>
    <row r="68" spans="1:114" ht="13.5" customHeight="1" x14ac:dyDescent="0.2">
      <c r="A68" s="36"/>
      <c r="B68" s="36"/>
      <c r="C68" s="36"/>
      <c r="D68" s="36"/>
      <c r="E68" s="36"/>
      <c r="F68" s="36"/>
      <c r="G68" s="36"/>
      <c r="H68" s="36"/>
      <c r="I68" s="36"/>
      <c r="J68" s="538"/>
      <c r="K68" s="538"/>
      <c r="L68" s="36"/>
      <c r="M68" s="36"/>
      <c r="N68" s="36"/>
      <c r="BN68" s="1"/>
      <c r="BO68" s="1"/>
      <c r="BP68" s="1"/>
      <c r="BQ68" s="1"/>
      <c r="BR68" s="1"/>
      <c r="BS68" s="1"/>
      <c r="BT68" s="1"/>
      <c r="BU68" s="1"/>
      <c r="BV68" s="1"/>
      <c r="BW68" s="1"/>
      <c r="BX68" s="1"/>
      <c r="BY68" s="1"/>
      <c r="BZ68" s="1"/>
      <c r="CA68" s="1"/>
      <c r="CB68" s="1"/>
      <c r="CC68" s="1"/>
      <c r="CD68" s="1"/>
      <c r="CE68" s="1"/>
      <c r="CF68" s="1"/>
      <c r="CG68" s="1"/>
      <c r="CH68" s="1"/>
      <c r="CI68" s="1"/>
      <c r="CJ68" s="1"/>
      <c r="CK68" s="1"/>
      <c r="CL68" s="1"/>
      <c r="CM68" s="1"/>
      <c r="CN68" s="1"/>
      <c r="CO68" s="1"/>
      <c r="CP68" s="1"/>
      <c r="CQ68" s="1"/>
      <c r="CR68" s="1"/>
      <c r="CS68" s="1"/>
      <c r="CT68" s="1"/>
      <c r="CU68" s="1"/>
      <c r="CV68" s="1"/>
      <c r="CW68" s="1"/>
      <c r="CX68" s="1"/>
      <c r="CY68" s="1"/>
      <c r="CZ68" s="1"/>
      <c r="DA68" s="1"/>
      <c r="DB68" s="1"/>
      <c r="DC68" s="1"/>
      <c r="DD68" s="1"/>
      <c r="DE68" s="1"/>
      <c r="DF68" s="1"/>
      <c r="DG68" s="1"/>
      <c r="DH68" s="1"/>
      <c r="DI68" s="1"/>
      <c r="DJ68" s="1"/>
    </row>
    <row r="69" spans="1:114" ht="13.5" customHeight="1" x14ac:dyDescent="0.2">
      <c r="A69" s="36"/>
      <c r="B69" s="36"/>
      <c r="C69" s="36"/>
      <c r="D69" s="36"/>
      <c r="E69" s="36"/>
      <c r="F69" s="36"/>
      <c r="G69" s="36"/>
      <c r="H69" s="36"/>
      <c r="I69" s="36"/>
      <c r="J69" s="538"/>
      <c r="K69" s="538"/>
      <c r="L69" s="36"/>
      <c r="M69" s="36"/>
      <c r="N69" s="36"/>
      <c r="BN69" s="1"/>
      <c r="BO69" s="1"/>
      <c r="BP69" s="1"/>
      <c r="BQ69" s="1"/>
      <c r="BR69" s="1"/>
      <c r="BS69" s="1"/>
      <c r="BT69" s="1"/>
      <c r="BU69" s="1"/>
      <c r="BV69" s="1"/>
      <c r="BW69" s="1"/>
      <c r="BX69" s="1"/>
      <c r="BY69" s="1"/>
      <c r="BZ69" s="1"/>
      <c r="CA69" s="1"/>
      <c r="CB69" s="1"/>
      <c r="CC69" s="1"/>
      <c r="CD69" s="1"/>
      <c r="CE69" s="1"/>
      <c r="CF69" s="1"/>
      <c r="CG69" s="1"/>
      <c r="CH69" s="1"/>
      <c r="CI69" s="1"/>
      <c r="CJ69" s="1"/>
      <c r="CK69" s="1"/>
      <c r="CL69" s="1"/>
      <c r="CM69" s="1"/>
      <c r="CN69" s="1"/>
      <c r="CO69" s="1"/>
      <c r="CP69" s="1"/>
      <c r="CQ69" s="1"/>
      <c r="CR69" s="1"/>
      <c r="CS69" s="1"/>
      <c r="CT69" s="1"/>
      <c r="CU69" s="1"/>
      <c r="CV69" s="1"/>
      <c r="CW69" s="1"/>
      <c r="CX69" s="1"/>
      <c r="CY69" s="1"/>
      <c r="CZ69" s="1"/>
      <c r="DA69" s="1"/>
      <c r="DB69" s="1"/>
      <c r="DC69" s="1"/>
      <c r="DD69" s="1"/>
      <c r="DE69" s="1"/>
      <c r="DF69" s="1"/>
      <c r="DG69" s="1"/>
      <c r="DH69" s="1"/>
      <c r="DI69" s="1"/>
      <c r="DJ69" s="1"/>
    </row>
    <row r="70" spans="1:114" ht="13.5" customHeight="1" x14ac:dyDescent="0.2">
      <c r="A70" s="36"/>
      <c r="B70" s="36"/>
      <c r="C70" s="36"/>
      <c r="D70" s="36"/>
      <c r="E70" s="36"/>
      <c r="F70" s="36"/>
      <c r="G70" s="36"/>
      <c r="H70" s="36"/>
      <c r="I70" s="36"/>
      <c r="J70" s="538"/>
      <c r="K70" s="538"/>
      <c r="L70" s="36"/>
      <c r="M70" s="36"/>
      <c r="N70" s="36"/>
      <c r="BN70" s="1"/>
      <c r="BO70" s="1"/>
      <c r="BP70" s="1"/>
      <c r="BQ70" s="1"/>
      <c r="BR70" s="1"/>
      <c r="BS70" s="1"/>
      <c r="BT70" s="1"/>
      <c r="BU70" s="1"/>
      <c r="BV70" s="1"/>
      <c r="BW70" s="1"/>
      <c r="BX70" s="1"/>
      <c r="BY70" s="1"/>
      <c r="BZ70" s="1"/>
      <c r="CA70" s="1"/>
      <c r="CB70" s="1"/>
      <c r="CC70" s="1"/>
      <c r="CD70" s="1"/>
      <c r="CE70" s="1"/>
      <c r="CF70" s="1"/>
      <c r="CG70" s="1"/>
      <c r="CH70" s="1"/>
      <c r="CI70" s="1"/>
      <c r="CJ70" s="1"/>
      <c r="CK70" s="1"/>
      <c r="CL70" s="1"/>
      <c r="CM70" s="1"/>
      <c r="CN70" s="1"/>
      <c r="CO70" s="1"/>
      <c r="CP70" s="1"/>
      <c r="CQ70" s="1"/>
      <c r="CR70" s="1"/>
      <c r="CS70" s="1"/>
      <c r="CT70" s="1"/>
      <c r="CU70" s="1"/>
      <c r="CV70" s="1"/>
      <c r="CW70" s="1"/>
      <c r="CX70" s="1"/>
      <c r="CY70" s="1"/>
      <c r="CZ70" s="1"/>
      <c r="DA70" s="1"/>
      <c r="DB70" s="1"/>
      <c r="DC70" s="1"/>
      <c r="DD70" s="1"/>
      <c r="DE70" s="1"/>
      <c r="DF70" s="1"/>
      <c r="DG70" s="1"/>
      <c r="DH70" s="1"/>
      <c r="DI70" s="1"/>
      <c r="DJ70" s="1"/>
    </row>
    <row r="71" spans="1:114" ht="13.5" customHeight="1" x14ac:dyDescent="0.2">
      <c r="A71" s="36"/>
      <c r="B71" s="36"/>
      <c r="C71" s="36"/>
      <c r="D71" s="36"/>
      <c r="E71" s="36"/>
      <c r="F71" s="36"/>
      <c r="G71" s="36"/>
      <c r="H71" s="36"/>
      <c r="I71" s="36"/>
      <c r="J71" s="538"/>
      <c r="K71" s="538"/>
      <c r="L71" s="36"/>
      <c r="M71" s="36"/>
      <c r="N71" s="36"/>
      <c r="BN71" s="1"/>
      <c r="BO71" s="1"/>
      <c r="BP71" s="1"/>
      <c r="BQ71" s="1"/>
      <c r="BR71" s="1"/>
      <c r="BS71" s="1"/>
      <c r="BT71" s="1"/>
      <c r="BU71" s="1"/>
      <c r="BV71" s="1"/>
      <c r="BW71" s="1"/>
      <c r="BX71" s="1"/>
      <c r="BY71" s="1"/>
      <c r="BZ71" s="1"/>
      <c r="CA71" s="1"/>
      <c r="CB71" s="1"/>
      <c r="CC71" s="1"/>
      <c r="CD71" s="1"/>
      <c r="CE71" s="1"/>
      <c r="CF71" s="1"/>
      <c r="CG71" s="1"/>
      <c r="CH71" s="1"/>
      <c r="CI71" s="1"/>
      <c r="CJ71" s="1"/>
      <c r="CK71" s="1"/>
      <c r="CL71" s="1"/>
      <c r="CM71" s="1"/>
      <c r="CN71" s="1"/>
      <c r="CO71" s="1"/>
      <c r="CP71" s="1"/>
      <c r="CQ71" s="1"/>
      <c r="CR71" s="1"/>
      <c r="CS71" s="1"/>
      <c r="CT71" s="1"/>
      <c r="CU71" s="1"/>
      <c r="CV71" s="1"/>
      <c r="CW71" s="1"/>
      <c r="CX71" s="1"/>
      <c r="CY71" s="1"/>
      <c r="CZ71" s="1"/>
      <c r="DA71" s="1"/>
      <c r="DB71" s="1"/>
      <c r="DC71" s="1"/>
      <c r="DD71" s="1"/>
      <c r="DE71" s="1"/>
      <c r="DF71" s="1"/>
      <c r="DG71" s="1"/>
      <c r="DH71" s="1"/>
      <c r="DI71" s="1"/>
      <c r="DJ71" s="1"/>
    </row>
    <row r="72" spans="1:114" ht="13.5" customHeight="1" x14ac:dyDescent="0.2">
      <c r="A72" s="36"/>
      <c r="B72" s="36"/>
      <c r="C72" s="36"/>
      <c r="D72" s="36"/>
      <c r="E72" s="36"/>
      <c r="F72" s="36"/>
      <c r="G72" s="36"/>
      <c r="H72" s="36"/>
      <c r="I72" s="36"/>
      <c r="J72" s="538"/>
      <c r="K72" s="538"/>
      <c r="L72" s="36"/>
      <c r="M72" s="36"/>
      <c r="N72" s="36"/>
      <c r="BN72" s="1"/>
      <c r="BO72" s="1"/>
      <c r="BP72" s="1"/>
      <c r="BQ72" s="1"/>
      <c r="BR72" s="1"/>
      <c r="BS72" s="1"/>
      <c r="BT72" s="1"/>
      <c r="BU72" s="1"/>
      <c r="BV72" s="1"/>
      <c r="BW72" s="1"/>
      <c r="BX72" s="1"/>
      <c r="BY72" s="1"/>
      <c r="BZ72" s="1"/>
      <c r="CA72" s="1"/>
      <c r="CB72" s="1"/>
      <c r="CC72" s="1"/>
      <c r="CD72" s="1"/>
      <c r="CE72" s="1"/>
      <c r="CF72" s="1"/>
      <c r="CG72" s="1"/>
      <c r="CH72" s="1"/>
      <c r="CI72" s="1"/>
      <c r="CJ72" s="1"/>
      <c r="CK72" s="1"/>
      <c r="CL72" s="1"/>
      <c r="CM72" s="1"/>
      <c r="CN72" s="1"/>
      <c r="CO72" s="1"/>
      <c r="CP72" s="1"/>
      <c r="CQ72" s="1"/>
      <c r="CR72" s="1"/>
      <c r="CS72" s="1"/>
      <c r="CT72" s="1"/>
      <c r="CU72" s="1"/>
      <c r="CV72" s="1"/>
      <c r="CW72" s="1"/>
      <c r="CX72" s="1"/>
      <c r="CY72" s="1"/>
      <c r="CZ72" s="1"/>
      <c r="DA72" s="1"/>
      <c r="DB72" s="1"/>
      <c r="DC72" s="1"/>
      <c r="DD72" s="1"/>
      <c r="DE72" s="1"/>
      <c r="DF72" s="1"/>
      <c r="DG72" s="1"/>
      <c r="DH72" s="1"/>
      <c r="DI72" s="1"/>
      <c r="DJ72" s="1"/>
    </row>
    <row r="73" spans="1:114" ht="13.5" customHeight="1" x14ac:dyDescent="0.2">
      <c r="A73" s="36"/>
      <c r="B73" s="36"/>
      <c r="C73" s="36"/>
      <c r="D73" s="36"/>
      <c r="E73" s="36"/>
      <c r="F73" s="36"/>
      <c r="G73" s="36"/>
      <c r="H73" s="36"/>
      <c r="I73" s="36"/>
      <c r="J73" s="538"/>
      <c r="K73" s="538"/>
      <c r="L73" s="36"/>
      <c r="M73" s="36"/>
      <c r="N73" s="36"/>
      <c r="BN73" s="1"/>
      <c r="BO73" s="1"/>
      <c r="BP73" s="1"/>
      <c r="BQ73" s="1"/>
      <c r="BR73" s="1"/>
      <c r="BS73" s="1"/>
      <c r="BT73" s="1"/>
      <c r="BU73" s="1"/>
      <c r="BV73" s="1"/>
      <c r="BW73" s="1"/>
      <c r="BX73" s="1"/>
      <c r="BY73" s="1"/>
      <c r="BZ73" s="1"/>
      <c r="CA73" s="1"/>
      <c r="CB73" s="1"/>
      <c r="CC73" s="1"/>
      <c r="CD73" s="1"/>
      <c r="CE73" s="1"/>
      <c r="CF73" s="1"/>
      <c r="CG73" s="1"/>
      <c r="CH73" s="1"/>
      <c r="CI73" s="1"/>
      <c r="CJ73" s="1"/>
      <c r="CK73" s="1"/>
      <c r="CL73" s="1"/>
      <c r="CM73" s="1"/>
      <c r="CN73" s="1"/>
      <c r="CO73" s="1"/>
      <c r="CP73" s="1"/>
      <c r="CQ73" s="1"/>
      <c r="CR73" s="1"/>
      <c r="CS73" s="1"/>
      <c r="CT73" s="1"/>
      <c r="CU73" s="1"/>
      <c r="CV73" s="1"/>
      <c r="CW73" s="1"/>
      <c r="CX73" s="1"/>
      <c r="CY73" s="1"/>
      <c r="CZ73" s="1"/>
      <c r="DA73" s="1"/>
      <c r="DB73" s="1"/>
      <c r="DC73" s="1"/>
      <c r="DD73" s="1"/>
      <c r="DE73" s="1"/>
      <c r="DF73" s="1"/>
      <c r="DG73" s="1"/>
      <c r="DH73" s="1"/>
      <c r="DI73" s="1"/>
      <c r="DJ73" s="1"/>
    </row>
    <row r="74" spans="1:114" ht="13.5" customHeight="1" x14ac:dyDescent="0.2">
      <c r="A74" s="36"/>
      <c r="B74" s="36"/>
      <c r="C74" s="36"/>
      <c r="D74" s="36"/>
      <c r="E74" s="36"/>
      <c r="F74" s="36"/>
      <c r="G74" s="36"/>
      <c r="H74" s="36"/>
      <c r="I74" s="36"/>
      <c r="J74" s="538"/>
      <c r="K74" s="538"/>
      <c r="L74" s="36"/>
      <c r="M74" s="36"/>
      <c r="N74" s="36"/>
      <c r="BN74" s="1"/>
      <c r="BO74" s="1"/>
      <c r="BP74" s="1"/>
      <c r="BQ74" s="1"/>
      <c r="BR74" s="1"/>
      <c r="BS74" s="1"/>
      <c r="BT74" s="1"/>
      <c r="BU74" s="1"/>
      <c r="BV74" s="1"/>
      <c r="BW74" s="1"/>
      <c r="BX74" s="1"/>
      <c r="BY74" s="1"/>
      <c r="BZ74" s="1"/>
      <c r="CA74" s="1"/>
      <c r="CB74" s="1"/>
      <c r="CC74" s="1"/>
      <c r="CD74" s="1"/>
      <c r="CE74" s="1"/>
      <c r="CF74" s="1"/>
      <c r="CG74" s="1"/>
      <c r="CH74" s="1"/>
      <c r="CI74" s="1"/>
      <c r="CJ74" s="1"/>
      <c r="CK74" s="1"/>
      <c r="CL74" s="1"/>
      <c r="CM74" s="1"/>
      <c r="CN74" s="1"/>
      <c r="CO74" s="1"/>
      <c r="CP74" s="1"/>
      <c r="CQ74" s="1"/>
      <c r="CR74" s="1"/>
      <c r="CS74" s="1"/>
      <c r="CT74" s="1"/>
      <c r="CU74" s="1"/>
      <c r="CV74" s="1"/>
      <c r="CW74" s="1"/>
      <c r="CX74" s="1"/>
      <c r="CY74" s="1"/>
      <c r="CZ74" s="1"/>
      <c r="DA74" s="1"/>
      <c r="DB74" s="1"/>
      <c r="DC74" s="1"/>
      <c r="DD74" s="1"/>
      <c r="DE74" s="1"/>
      <c r="DF74" s="1"/>
      <c r="DG74" s="1"/>
      <c r="DH74" s="1"/>
      <c r="DI74" s="1"/>
      <c r="DJ74" s="1"/>
    </row>
    <row r="75" spans="1:114" ht="13.5" customHeight="1" x14ac:dyDescent="0.2">
      <c r="A75" s="36"/>
      <c r="B75" s="36"/>
      <c r="C75" s="36"/>
      <c r="D75" s="36"/>
      <c r="E75" s="36"/>
      <c r="F75" s="36"/>
      <c r="G75" s="36"/>
      <c r="H75" s="36"/>
      <c r="I75" s="36"/>
      <c r="J75" s="538"/>
      <c r="K75" s="538"/>
      <c r="L75" s="36"/>
      <c r="M75" s="36"/>
      <c r="N75" s="36"/>
      <c r="BN75" s="1"/>
      <c r="BO75" s="1"/>
      <c r="BP75" s="1"/>
      <c r="BQ75" s="1"/>
      <c r="BR75" s="1"/>
      <c r="BS75" s="1"/>
      <c r="BT75" s="1"/>
      <c r="BU75" s="1"/>
      <c r="BV75" s="1"/>
      <c r="BW75" s="1"/>
      <c r="BX75" s="1"/>
      <c r="BY75" s="1"/>
      <c r="BZ75" s="1"/>
      <c r="CA75" s="1"/>
      <c r="CB75" s="1"/>
      <c r="CC75" s="1"/>
      <c r="CD75" s="1"/>
      <c r="CE75" s="1"/>
      <c r="CF75" s="1"/>
      <c r="CG75" s="1"/>
      <c r="CH75" s="1"/>
      <c r="CI75" s="1"/>
      <c r="CJ75" s="1"/>
      <c r="CK75" s="1"/>
      <c r="CL75" s="1"/>
      <c r="CM75" s="1"/>
      <c r="CN75" s="1"/>
      <c r="CO75" s="1"/>
      <c r="CP75" s="1"/>
      <c r="CQ75" s="1"/>
      <c r="CR75" s="1"/>
      <c r="CS75" s="1"/>
      <c r="CT75" s="1"/>
      <c r="CU75" s="1"/>
      <c r="CV75" s="1"/>
      <c r="CW75" s="1"/>
      <c r="CX75" s="1"/>
      <c r="CY75" s="1"/>
      <c r="CZ75" s="1"/>
      <c r="DA75" s="1"/>
      <c r="DB75" s="1"/>
      <c r="DC75" s="1"/>
      <c r="DD75" s="1"/>
      <c r="DE75" s="1"/>
      <c r="DF75" s="1"/>
      <c r="DG75" s="1"/>
      <c r="DH75" s="1"/>
      <c r="DI75" s="1"/>
      <c r="DJ75" s="1"/>
    </row>
    <row r="76" spans="1:114" ht="13.5" customHeight="1" x14ac:dyDescent="0.2">
      <c r="A76" s="36"/>
      <c r="B76" s="36"/>
      <c r="C76" s="36"/>
      <c r="D76" s="36"/>
      <c r="E76" s="36"/>
      <c r="F76" s="36"/>
      <c r="G76" s="36"/>
      <c r="H76" s="36"/>
      <c r="I76" s="36"/>
      <c r="J76" s="538"/>
      <c r="K76" s="538"/>
      <c r="L76" s="36"/>
      <c r="M76" s="36"/>
      <c r="N76" s="36"/>
      <c r="BN76" s="1"/>
      <c r="BO76" s="1"/>
      <c r="BP76" s="1"/>
      <c r="BQ76" s="1"/>
      <c r="BR76" s="1"/>
      <c r="BS76" s="1"/>
      <c r="BT76" s="1"/>
      <c r="BU76" s="1"/>
      <c r="BV76" s="1"/>
      <c r="BW76" s="1"/>
      <c r="BX76" s="1"/>
      <c r="BY76" s="1"/>
      <c r="BZ76" s="1"/>
      <c r="CA76" s="1"/>
      <c r="CB76" s="1"/>
      <c r="CC76" s="1"/>
      <c r="CD76" s="1"/>
      <c r="CE76" s="1"/>
      <c r="CF76" s="1"/>
      <c r="CG76" s="1"/>
      <c r="CH76" s="1"/>
      <c r="CI76" s="1"/>
      <c r="CJ76" s="1"/>
      <c r="CK76" s="1"/>
      <c r="CL76" s="1"/>
      <c r="CM76" s="1"/>
      <c r="CN76" s="1"/>
      <c r="CO76" s="1"/>
      <c r="CP76" s="1"/>
      <c r="CQ76" s="1"/>
      <c r="CR76" s="1"/>
      <c r="CS76" s="1"/>
      <c r="CT76" s="1"/>
      <c r="CU76" s="1"/>
      <c r="CV76" s="1"/>
      <c r="CW76" s="1"/>
      <c r="CX76" s="1"/>
      <c r="CY76" s="1"/>
      <c r="CZ76" s="1"/>
      <c r="DA76" s="1"/>
      <c r="DB76" s="1"/>
      <c r="DC76" s="1"/>
      <c r="DD76" s="1"/>
      <c r="DE76" s="1"/>
      <c r="DF76" s="1"/>
      <c r="DG76" s="1"/>
      <c r="DH76" s="1"/>
      <c r="DI76" s="1"/>
      <c r="DJ76" s="1"/>
    </row>
    <row r="77" spans="1:114" ht="13.5" customHeight="1" x14ac:dyDescent="0.2">
      <c r="A77" s="36"/>
      <c r="B77" s="36"/>
      <c r="C77" s="36"/>
      <c r="D77" s="36"/>
      <c r="E77" s="36"/>
      <c r="F77" s="36"/>
      <c r="G77" s="36"/>
      <c r="H77" s="36"/>
      <c r="I77" s="36"/>
      <c r="J77" s="538"/>
      <c r="K77" s="538"/>
      <c r="L77" s="36"/>
      <c r="M77" s="36"/>
      <c r="N77" s="36"/>
      <c r="BN77" s="1"/>
      <c r="BO77" s="1"/>
      <c r="BP77" s="1"/>
      <c r="BQ77" s="1"/>
      <c r="BR77" s="1"/>
      <c r="BS77" s="1"/>
      <c r="BT77" s="1"/>
      <c r="BU77" s="1"/>
      <c r="BV77" s="1"/>
      <c r="BW77" s="1"/>
      <c r="BX77" s="1"/>
      <c r="BY77" s="1"/>
      <c r="BZ77" s="1"/>
      <c r="CA77" s="1"/>
      <c r="CB77" s="1"/>
      <c r="CC77" s="1"/>
      <c r="CD77" s="1"/>
      <c r="CE77" s="1"/>
      <c r="CF77" s="1"/>
      <c r="CG77" s="1"/>
      <c r="CH77" s="1"/>
      <c r="CI77" s="1"/>
      <c r="CJ77" s="1"/>
      <c r="CK77" s="1"/>
      <c r="CL77" s="1"/>
      <c r="CM77" s="1"/>
      <c r="CN77" s="1"/>
      <c r="CO77" s="1"/>
      <c r="CP77" s="1"/>
      <c r="CQ77" s="1"/>
      <c r="CR77" s="1"/>
      <c r="CS77" s="1"/>
      <c r="CT77" s="1"/>
      <c r="CU77" s="1"/>
      <c r="CV77" s="1"/>
      <c r="CW77" s="1"/>
      <c r="CX77" s="1"/>
      <c r="CY77" s="1"/>
      <c r="CZ77" s="1"/>
      <c r="DA77" s="1"/>
      <c r="DB77" s="1"/>
      <c r="DC77" s="1"/>
      <c r="DD77" s="1"/>
      <c r="DE77" s="1"/>
      <c r="DF77" s="1"/>
      <c r="DG77" s="1"/>
      <c r="DH77" s="1"/>
      <c r="DI77" s="1"/>
      <c r="DJ77" s="1"/>
    </row>
    <row r="78" spans="1:114" ht="13.5" customHeight="1" x14ac:dyDescent="0.2">
      <c r="A78" s="36"/>
      <c r="B78" s="36"/>
      <c r="C78" s="36"/>
      <c r="D78" s="36"/>
      <c r="E78" s="36"/>
      <c r="F78" s="36"/>
      <c r="G78" s="36"/>
      <c r="H78" s="36"/>
      <c r="I78" s="36"/>
      <c r="J78" s="538"/>
      <c r="K78" s="538"/>
      <c r="L78" s="36"/>
      <c r="M78" s="36"/>
      <c r="N78" s="36"/>
      <c r="BN78" s="1"/>
      <c r="BO78" s="1"/>
      <c r="BP78" s="1"/>
      <c r="BQ78" s="1"/>
      <c r="BR78" s="1"/>
      <c r="BS78" s="1"/>
      <c r="BT78" s="1"/>
      <c r="BU78" s="1"/>
      <c r="BV78" s="1"/>
      <c r="BW78" s="1"/>
      <c r="BX78" s="1"/>
      <c r="BY78" s="1"/>
      <c r="BZ78" s="1"/>
      <c r="CA78" s="1"/>
      <c r="CB78" s="1"/>
      <c r="CC78" s="1"/>
      <c r="CD78" s="1"/>
      <c r="CE78" s="1"/>
      <c r="CF78" s="1"/>
      <c r="CG78" s="1"/>
      <c r="CH78" s="1"/>
      <c r="CI78" s="1"/>
      <c r="CJ78" s="1"/>
      <c r="CK78" s="1"/>
      <c r="CL78" s="1"/>
      <c r="CM78" s="1"/>
      <c r="CN78" s="1"/>
      <c r="CO78" s="1"/>
      <c r="CP78" s="1"/>
      <c r="CQ78" s="1"/>
      <c r="CR78" s="1"/>
      <c r="CS78" s="1"/>
      <c r="CT78" s="1"/>
      <c r="CU78" s="1"/>
      <c r="CV78" s="1"/>
      <c r="CW78" s="1"/>
      <c r="CX78" s="1"/>
      <c r="CY78" s="1"/>
      <c r="CZ78" s="1"/>
      <c r="DA78" s="1"/>
      <c r="DB78" s="1"/>
      <c r="DC78" s="1"/>
      <c r="DD78" s="1"/>
      <c r="DE78" s="1"/>
      <c r="DF78" s="1"/>
      <c r="DG78" s="1"/>
      <c r="DH78" s="1"/>
      <c r="DI78" s="1"/>
      <c r="DJ78" s="1"/>
    </row>
    <row r="79" spans="1:114" ht="13.5" customHeight="1" x14ac:dyDescent="0.2">
      <c r="A79" s="36"/>
      <c r="B79" s="36"/>
      <c r="C79" s="36"/>
      <c r="D79" s="36"/>
      <c r="E79" s="36"/>
      <c r="F79" s="36"/>
      <c r="G79" s="36"/>
      <c r="H79" s="36"/>
      <c r="I79" s="36"/>
      <c r="J79" s="538"/>
      <c r="K79" s="538"/>
      <c r="L79" s="36"/>
      <c r="M79" s="36"/>
      <c r="N79" s="36"/>
      <c r="BN79" s="1"/>
      <c r="BO79" s="1"/>
      <c r="BP79" s="1"/>
      <c r="BQ79" s="1"/>
      <c r="BR79" s="1"/>
      <c r="BS79" s="1"/>
      <c r="BT79" s="1"/>
      <c r="BU79" s="1"/>
      <c r="BV79" s="1"/>
      <c r="BW79" s="1"/>
      <c r="BX79" s="1"/>
      <c r="BY79" s="1"/>
      <c r="BZ79" s="1"/>
      <c r="CA79" s="1"/>
      <c r="CB79" s="1"/>
      <c r="CC79" s="1"/>
      <c r="CD79" s="1"/>
      <c r="CE79" s="1"/>
      <c r="CF79" s="1"/>
      <c r="CG79" s="1"/>
      <c r="CH79" s="1"/>
      <c r="CI79" s="1"/>
      <c r="CJ79" s="1"/>
      <c r="CK79" s="1"/>
      <c r="CL79" s="1"/>
      <c r="CM79" s="1"/>
      <c r="CN79" s="1"/>
      <c r="CO79" s="1"/>
      <c r="CP79" s="1"/>
      <c r="CQ79" s="1"/>
      <c r="CR79" s="1"/>
      <c r="CS79" s="1"/>
      <c r="CT79" s="1"/>
      <c r="CU79" s="1"/>
      <c r="CV79" s="1"/>
      <c r="CW79" s="1"/>
      <c r="CX79" s="1"/>
      <c r="CY79" s="1"/>
      <c r="CZ79" s="1"/>
      <c r="DA79" s="1"/>
      <c r="DB79" s="1"/>
      <c r="DC79" s="1"/>
      <c r="DD79" s="1"/>
      <c r="DE79" s="1"/>
      <c r="DF79" s="1"/>
      <c r="DG79" s="1"/>
      <c r="DH79" s="1"/>
      <c r="DI79" s="1"/>
      <c r="DJ79" s="1"/>
    </row>
    <row r="80" spans="1:114" ht="13.5" customHeight="1" x14ac:dyDescent="0.2">
      <c r="A80" s="36"/>
      <c r="B80" s="36"/>
      <c r="C80" s="36"/>
      <c r="D80" s="36"/>
      <c r="E80" s="36"/>
      <c r="F80" s="36"/>
      <c r="G80" s="36"/>
      <c r="H80" s="36"/>
      <c r="I80" s="36"/>
      <c r="J80" s="538"/>
      <c r="K80" s="538"/>
      <c r="L80" s="36"/>
      <c r="M80" s="36"/>
      <c r="N80" s="36"/>
      <c r="BN80" s="1"/>
      <c r="BO80" s="1"/>
      <c r="BP80" s="1"/>
      <c r="BQ80" s="1"/>
      <c r="BR80" s="1"/>
      <c r="BS80" s="1"/>
      <c r="BT80" s="1"/>
      <c r="BU80" s="1"/>
      <c r="BV80" s="1"/>
      <c r="BW80" s="1"/>
      <c r="BX80" s="1"/>
      <c r="BY80" s="1"/>
      <c r="BZ80" s="1"/>
      <c r="CA80" s="1"/>
      <c r="CB80" s="1"/>
      <c r="CC80" s="1"/>
      <c r="CD80" s="1"/>
      <c r="CE80" s="1"/>
      <c r="CF80" s="1"/>
      <c r="CG80" s="1"/>
      <c r="CH80" s="1"/>
      <c r="CI80" s="1"/>
      <c r="CJ80" s="1"/>
      <c r="CK80" s="1"/>
      <c r="CL80" s="1"/>
      <c r="CM80" s="1"/>
      <c r="CN80" s="1"/>
      <c r="CO80" s="1"/>
      <c r="CP80" s="1"/>
      <c r="CQ80" s="1"/>
      <c r="CR80" s="1"/>
      <c r="CS80" s="1"/>
      <c r="CT80" s="1"/>
      <c r="CU80" s="1"/>
      <c r="CV80" s="1"/>
      <c r="CW80" s="1"/>
      <c r="CX80" s="1"/>
      <c r="CY80" s="1"/>
      <c r="CZ80" s="1"/>
      <c r="DA80" s="1"/>
      <c r="DB80" s="1"/>
      <c r="DC80" s="1"/>
      <c r="DD80" s="1"/>
      <c r="DE80" s="1"/>
      <c r="DF80" s="1"/>
      <c r="DG80" s="1"/>
      <c r="DH80" s="1"/>
      <c r="DI80" s="1"/>
      <c r="DJ80" s="1"/>
    </row>
    <row r="81" spans="1:114" ht="13.5" customHeight="1" x14ac:dyDescent="0.2">
      <c r="A81" s="36"/>
      <c r="B81" s="36"/>
      <c r="C81" s="36"/>
      <c r="D81" s="36"/>
      <c r="E81" s="36"/>
      <c r="F81" s="36"/>
      <c r="G81" s="36"/>
      <c r="H81" s="36"/>
      <c r="I81" s="36"/>
      <c r="J81" s="538"/>
      <c r="K81" s="538"/>
      <c r="L81" s="36"/>
      <c r="M81" s="36"/>
      <c r="N81" s="36"/>
      <c r="BN81" s="1"/>
      <c r="BO81" s="1"/>
      <c r="BP81" s="1"/>
      <c r="BQ81" s="1"/>
      <c r="BR81" s="1"/>
      <c r="BS81" s="1"/>
      <c r="BT81" s="1"/>
      <c r="BU81" s="1"/>
      <c r="BV81" s="1"/>
      <c r="BW81" s="1"/>
      <c r="BX81" s="1"/>
      <c r="BY81" s="1"/>
      <c r="BZ81" s="1"/>
      <c r="CA81" s="1"/>
      <c r="CB81" s="1"/>
      <c r="CC81" s="1"/>
      <c r="CD81" s="1"/>
      <c r="CE81" s="1"/>
      <c r="CF81" s="1"/>
      <c r="CG81" s="1"/>
      <c r="CH81" s="1"/>
      <c r="CI81" s="1"/>
      <c r="CJ81" s="1"/>
      <c r="CK81" s="1"/>
      <c r="CL81" s="1"/>
      <c r="CM81" s="1"/>
      <c r="CN81" s="1"/>
      <c r="CO81" s="1"/>
      <c r="CP81" s="1"/>
      <c r="CQ81" s="1"/>
      <c r="CR81" s="1"/>
      <c r="CS81" s="1"/>
      <c r="CT81" s="1"/>
      <c r="CU81" s="1"/>
      <c r="CV81" s="1"/>
      <c r="CW81" s="1"/>
      <c r="CX81" s="1"/>
      <c r="CY81" s="1"/>
      <c r="CZ81" s="1"/>
      <c r="DA81" s="1"/>
      <c r="DB81" s="1"/>
      <c r="DC81" s="1"/>
      <c r="DD81" s="1"/>
      <c r="DE81" s="1"/>
      <c r="DF81" s="1"/>
      <c r="DG81" s="1"/>
      <c r="DH81" s="1"/>
      <c r="DI81" s="1"/>
      <c r="DJ81" s="1"/>
    </row>
    <row r="82" spans="1:114" ht="13.5" customHeight="1" x14ac:dyDescent="0.2">
      <c r="A82" s="36"/>
      <c r="B82" s="36"/>
      <c r="C82" s="36"/>
      <c r="D82" s="36"/>
      <c r="E82" s="36"/>
      <c r="F82" s="36"/>
      <c r="G82" s="36"/>
      <c r="H82" s="36"/>
      <c r="I82" s="36"/>
      <c r="J82" s="538"/>
      <c r="K82" s="538"/>
      <c r="L82" s="36"/>
      <c r="M82" s="36"/>
      <c r="N82" s="36"/>
      <c r="BN82" s="1"/>
      <c r="BO82" s="1"/>
      <c r="BP82" s="1"/>
      <c r="BQ82" s="1"/>
      <c r="BR82" s="1"/>
      <c r="BS82" s="1"/>
      <c r="BT82" s="1"/>
      <c r="BU82" s="1"/>
      <c r="BV82" s="1"/>
      <c r="BW82" s="1"/>
      <c r="BX82" s="1"/>
      <c r="BY82" s="1"/>
      <c r="BZ82" s="1"/>
      <c r="CA82" s="1"/>
      <c r="CB82" s="1"/>
      <c r="CC82" s="1"/>
      <c r="CD82" s="1"/>
      <c r="CE82" s="1"/>
      <c r="CF82" s="1"/>
      <c r="CG82" s="1"/>
      <c r="CH82" s="1"/>
      <c r="CI82" s="1"/>
      <c r="CJ82" s="1"/>
      <c r="CK82" s="1"/>
      <c r="CL82" s="1"/>
      <c r="CM82" s="1"/>
      <c r="CN82" s="1"/>
      <c r="CO82" s="1"/>
      <c r="CP82" s="1"/>
      <c r="CQ82" s="1"/>
      <c r="CR82" s="1"/>
      <c r="CS82" s="1"/>
      <c r="CT82" s="1"/>
      <c r="CU82" s="1"/>
      <c r="CV82" s="1"/>
      <c r="CW82" s="1"/>
      <c r="CX82" s="1"/>
      <c r="CY82" s="1"/>
      <c r="CZ82" s="1"/>
      <c r="DA82" s="1"/>
      <c r="DB82" s="1"/>
      <c r="DC82" s="1"/>
      <c r="DD82" s="1"/>
      <c r="DE82" s="1"/>
      <c r="DF82" s="1"/>
      <c r="DG82" s="1"/>
      <c r="DH82" s="1"/>
      <c r="DI82" s="1"/>
      <c r="DJ82" s="1"/>
    </row>
    <row r="83" spans="1:114" ht="13.5" customHeight="1" x14ac:dyDescent="0.2">
      <c r="A83" s="36"/>
      <c r="B83" s="36"/>
      <c r="C83" s="36"/>
      <c r="D83" s="36"/>
      <c r="E83" s="36"/>
      <c r="F83" s="36"/>
      <c r="G83" s="36"/>
      <c r="H83" s="36"/>
      <c r="I83" s="36"/>
      <c r="J83" s="538"/>
      <c r="K83" s="538"/>
      <c r="L83" s="36"/>
      <c r="M83" s="36"/>
      <c r="N83" s="36"/>
      <c r="BN83" s="1"/>
      <c r="BO83" s="1"/>
      <c r="BP83" s="1"/>
      <c r="BQ83" s="1"/>
      <c r="BR83" s="1"/>
      <c r="BS83" s="1"/>
      <c r="BT83" s="1"/>
      <c r="BU83" s="1"/>
      <c r="BV83" s="1"/>
      <c r="BW83" s="1"/>
      <c r="BX83" s="1"/>
      <c r="BY83" s="1"/>
      <c r="BZ83" s="1"/>
      <c r="CA83" s="1"/>
      <c r="CB83" s="1"/>
      <c r="CC83" s="1"/>
      <c r="CD83" s="1"/>
      <c r="CE83" s="1"/>
      <c r="CF83" s="1"/>
      <c r="CG83" s="1"/>
      <c r="CH83" s="1"/>
      <c r="CI83" s="1"/>
      <c r="CJ83" s="1"/>
      <c r="CK83" s="1"/>
      <c r="CL83" s="1"/>
      <c r="CM83" s="1"/>
      <c r="CN83" s="1"/>
      <c r="CO83" s="1"/>
      <c r="CP83" s="1"/>
      <c r="CQ83" s="1"/>
      <c r="CR83" s="1"/>
      <c r="CS83" s="1"/>
      <c r="CT83" s="1"/>
      <c r="CU83" s="1"/>
      <c r="CV83" s="1"/>
      <c r="CW83" s="1"/>
      <c r="CX83" s="1"/>
      <c r="CY83" s="1"/>
      <c r="CZ83" s="1"/>
      <c r="DA83" s="1"/>
      <c r="DB83" s="1"/>
      <c r="DC83" s="1"/>
      <c r="DD83" s="1"/>
      <c r="DE83" s="1"/>
      <c r="DF83" s="1"/>
      <c r="DG83" s="1"/>
      <c r="DH83" s="1"/>
      <c r="DI83" s="1"/>
      <c r="DJ83" s="1"/>
    </row>
    <row r="84" spans="1:114" ht="13.5" customHeight="1" x14ac:dyDescent="0.2">
      <c r="A84" s="36"/>
      <c r="B84" s="36"/>
      <c r="C84" s="36"/>
      <c r="D84" s="36"/>
      <c r="E84" s="36"/>
      <c r="F84" s="36"/>
      <c r="G84" s="36"/>
      <c r="H84" s="36"/>
      <c r="I84" s="36"/>
      <c r="J84" s="538"/>
      <c r="K84" s="538"/>
      <c r="L84" s="36"/>
      <c r="M84" s="36"/>
      <c r="N84" s="36"/>
      <c r="BN84" s="1"/>
      <c r="BO84" s="1"/>
      <c r="BP84" s="1"/>
      <c r="BQ84" s="1"/>
      <c r="BR84" s="1"/>
      <c r="BS84" s="1"/>
      <c r="BT84" s="1"/>
      <c r="BU84" s="1"/>
      <c r="BV84" s="1"/>
      <c r="BW84" s="1"/>
      <c r="BX84" s="1"/>
      <c r="BY84" s="1"/>
      <c r="BZ84" s="1"/>
      <c r="CA84" s="1"/>
      <c r="CB84" s="1"/>
      <c r="CC84" s="1"/>
      <c r="CD84" s="1"/>
      <c r="CE84" s="1"/>
      <c r="CF84" s="1"/>
      <c r="CG84" s="1"/>
      <c r="CH84" s="1"/>
      <c r="CI84" s="1"/>
      <c r="CJ84" s="1"/>
      <c r="CK84" s="1"/>
      <c r="CL84" s="1"/>
      <c r="CM84" s="1"/>
      <c r="CN84" s="1"/>
      <c r="CO84" s="1"/>
      <c r="CP84" s="1"/>
      <c r="CQ84" s="1"/>
      <c r="CR84" s="1"/>
      <c r="CS84" s="1"/>
      <c r="CT84" s="1"/>
      <c r="CU84" s="1"/>
      <c r="CV84" s="1"/>
      <c r="CW84" s="1"/>
      <c r="CX84" s="1"/>
      <c r="CY84" s="1"/>
      <c r="CZ84" s="1"/>
      <c r="DA84" s="1"/>
      <c r="DB84" s="1"/>
      <c r="DC84" s="1"/>
      <c r="DD84" s="1"/>
      <c r="DE84" s="1"/>
      <c r="DF84" s="1"/>
      <c r="DG84" s="1"/>
      <c r="DH84" s="1"/>
      <c r="DI84" s="1"/>
      <c r="DJ84" s="1"/>
    </row>
    <row r="85" spans="1:114" ht="13.5" customHeight="1" x14ac:dyDescent="0.2">
      <c r="A85" s="36"/>
      <c r="B85" s="36"/>
      <c r="C85" s="36"/>
      <c r="D85" s="36"/>
      <c r="E85" s="36"/>
      <c r="F85" s="36"/>
      <c r="G85" s="36"/>
      <c r="H85" s="36"/>
      <c r="I85" s="36"/>
      <c r="J85" s="538"/>
      <c r="K85" s="538"/>
      <c r="L85" s="36"/>
      <c r="M85" s="36"/>
      <c r="N85" s="36"/>
      <c r="BN85" s="1"/>
      <c r="BO85" s="1"/>
      <c r="BP85" s="1"/>
      <c r="BQ85" s="1"/>
      <c r="BR85" s="1"/>
      <c r="BS85" s="1"/>
      <c r="BT85" s="1"/>
      <c r="BU85" s="1"/>
      <c r="BV85" s="1"/>
      <c r="BW85" s="1"/>
      <c r="BX85" s="1"/>
      <c r="BY85" s="1"/>
      <c r="BZ85" s="1"/>
      <c r="CA85" s="1"/>
      <c r="CB85" s="1"/>
      <c r="CC85" s="1"/>
      <c r="CD85" s="1"/>
      <c r="CE85" s="1"/>
      <c r="CF85" s="1"/>
      <c r="CG85" s="1"/>
      <c r="CH85" s="1"/>
      <c r="CI85" s="1"/>
      <c r="CJ85" s="1"/>
      <c r="CK85" s="1"/>
      <c r="CL85" s="1"/>
      <c r="CM85" s="1"/>
      <c r="CN85" s="1"/>
      <c r="CO85" s="1"/>
      <c r="CP85" s="1"/>
      <c r="CQ85" s="1"/>
      <c r="CR85" s="1"/>
      <c r="CS85" s="1"/>
      <c r="CT85" s="1"/>
      <c r="CU85" s="1"/>
      <c r="CV85" s="1"/>
      <c r="CW85" s="1"/>
      <c r="CX85" s="1"/>
      <c r="CY85" s="1"/>
      <c r="CZ85" s="1"/>
      <c r="DA85" s="1"/>
      <c r="DB85" s="1"/>
      <c r="DC85" s="1"/>
      <c r="DD85" s="1"/>
      <c r="DE85" s="1"/>
      <c r="DF85" s="1"/>
      <c r="DG85" s="1"/>
      <c r="DH85" s="1"/>
      <c r="DI85" s="1"/>
      <c r="DJ85" s="1"/>
    </row>
    <row r="86" spans="1:114" ht="13.5" customHeight="1" x14ac:dyDescent="0.2">
      <c r="A86" s="36"/>
      <c r="B86" s="36"/>
      <c r="C86" s="36"/>
      <c r="D86" s="36"/>
      <c r="E86" s="36"/>
      <c r="F86" s="36"/>
      <c r="G86" s="36"/>
      <c r="H86" s="36"/>
      <c r="I86" s="36"/>
      <c r="J86" s="538"/>
      <c r="K86" s="538"/>
      <c r="L86" s="36"/>
      <c r="M86" s="36"/>
      <c r="N86" s="36"/>
      <c r="BN86" s="1"/>
      <c r="BO86" s="1"/>
      <c r="BP86" s="1"/>
      <c r="BQ86" s="1"/>
      <c r="BR86" s="1"/>
      <c r="BS86" s="1"/>
      <c r="BT86" s="1"/>
      <c r="BU86" s="1"/>
      <c r="BV86" s="1"/>
      <c r="BW86" s="1"/>
      <c r="BX86" s="1"/>
      <c r="BY86" s="1"/>
      <c r="BZ86" s="1"/>
      <c r="CA86" s="1"/>
      <c r="CB86" s="1"/>
      <c r="CC86" s="1"/>
      <c r="CD86" s="1"/>
      <c r="CE86" s="1"/>
      <c r="CF86" s="1"/>
      <c r="CG86" s="1"/>
      <c r="CH86" s="1"/>
      <c r="CI86" s="1"/>
      <c r="CJ86" s="1"/>
      <c r="CK86" s="1"/>
      <c r="CL86" s="1"/>
      <c r="CM86" s="1"/>
      <c r="CN86" s="1"/>
      <c r="CO86" s="1"/>
      <c r="CP86" s="1"/>
      <c r="CQ86" s="1"/>
      <c r="CR86" s="1"/>
      <c r="CS86" s="1"/>
      <c r="CT86" s="1"/>
      <c r="CU86" s="1"/>
      <c r="CV86" s="1"/>
      <c r="CW86" s="1"/>
      <c r="CX86" s="1"/>
      <c r="CY86" s="1"/>
      <c r="CZ86" s="1"/>
      <c r="DA86" s="1"/>
      <c r="DB86" s="1"/>
      <c r="DC86" s="1"/>
      <c r="DD86" s="1"/>
      <c r="DE86" s="1"/>
      <c r="DF86" s="1"/>
      <c r="DG86" s="1"/>
      <c r="DH86" s="1"/>
      <c r="DI86" s="1"/>
      <c r="DJ86" s="1"/>
    </row>
    <row r="87" spans="1:114" ht="13.5" customHeight="1" x14ac:dyDescent="0.2">
      <c r="A87" s="36"/>
      <c r="B87" s="36"/>
      <c r="C87" s="36"/>
      <c r="D87" s="36"/>
      <c r="E87" s="36"/>
      <c r="F87" s="36"/>
      <c r="G87" s="36"/>
      <c r="H87" s="36"/>
      <c r="I87" s="36"/>
      <c r="J87" s="538"/>
      <c r="K87" s="538"/>
      <c r="L87" s="36"/>
      <c r="M87" s="36"/>
      <c r="N87" s="36"/>
      <c r="BN87" s="1"/>
      <c r="BO87" s="1"/>
      <c r="BP87" s="1"/>
      <c r="BQ87" s="1"/>
      <c r="BR87" s="1"/>
      <c r="BS87" s="1"/>
      <c r="BT87" s="1"/>
      <c r="BU87" s="1"/>
      <c r="BV87" s="1"/>
      <c r="BW87" s="1"/>
      <c r="BX87" s="1"/>
      <c r="BY87" s="1"/>
      <c r="BZ87" s="1"/>
      <c r="CA87" s="1"/>
      <c r="CB87" s="1"/>
      <c r="CC87" s="1"/>
      <c r="CD87" s="1"/>
      <c r="CE87" s="1"/>
      <c r="CF87" s="1"/>
      <c r="CG87" s="1"/>
      <c r="CH87" s="1"/>
      <c r="CI87" s="1"/>
      <c r="CJ87" s="1"/>
      <c r="CK87" s="1"/>
      <c r="CL87" s="1"/>
      <c r="CM87" s="1"/>
      <c r="CN87" s="1"/>
      <c r="CO87" s="1"/>
      <c r="CP87" s="1"/>
      <c r="CQ87" s="1"/>
      <c r="CR87" s="1"/>
      <c r="CS87" s="1"/>
      <c r="CT87" s="1"/>
      <c r="CU87" s="1"/>
      <c r="CV87" s="1"/>
      <c r="CW87" s="1"/>
      <c r="CX87" s="1"/>
      <c r="CY87" s="1"/>
      <c r="CZ87" s="1"/>
      <c r="DA87" s="1"/>
      <c r="DB87" s="1"/>
      <c r="DC87" s="1"/>
      <c r="DD87" s="1"/>
      <c r="DE87" s="1"/>
      <c r="DF87" s="1"/>
      <c r="DG87" s="1"/>
      <c r="DH87" s="1"/>
      <c r="DI87" s="1"/>
      <c r="DJ87" s="1"/>
    </row>
    <row r="88" spans="1:114" ht="13.5" customHeight="1" x14ac:dyDescent="0.2">
      <c r="A88" s="36"/>
      <c r="B88" s="36"/>
      <c r="C88" s="36"/>
      <c r="D88" s="36"/>
      <c r="E88" s="36"/>
      <c r="F88" s="36"/>
      <c r="G88" s="36"/>
      <c r="H88" s="36"/>
      <c r="I88" s="36"/>
      <c r="J88" s="538"/>
      <c r="K88" s="538"/>
      <c r="L88" s="36"/>
      <c r="M88" s="36"/>
      <c r="N88" s="36"/>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row>
    <row r="89" spans="1:114" ht="13.5" customHeight="1" x14ac:dyDescent="0.2">
      <c r="A89" s="36"/>
      <c r="B89" s="36"/>
      <c r="C89" s="36"/>
      <c r="D89" s="36"/>
      <c r="E89" s="36"/>
      <c r="F89" s="36"/>
      <c r="G89" s="36"/>
      <c r="H89" s="36"/>
      <c r="I89" s="36"/>
      <c r="J89" s="538"/>
      <c r="K89" s="538"/>
      <c r="L89" s="36"/>
      <c r="M89" s="36"/>
      <c r="N89" s="36"/>
      <c r="BN89" s="1"/>
      <c r="BO89" s="1"/>
      <c r="BP89" s="1"/>
      <c r="BQ89" s="1"/>
      <c r="BR89" s="1"/>
      <c r="BS89" s="1"/>
      <c r="BT89" s="1"/>
      <c r="BU89" s="1"/>
      <c r="BV89" s="1"/>
      <c r="BW89" s="1"/>
      <c r="BX89" s="1"/>
      <c r="BY89" s="1"/>
      <c r="BZ89" s="1"/>
      <c r="CA89" s="1"/>
      <c r="CB89" s="1"/>
      <c r="CC89" s="1"/>
      <c r="CD89" s="1"/>
      <c r="CE89" s="1"/>
      <c r="CF89" s="1"/>
      <c r="CG89" s="1"/>
      <c r="CH89" s="1"/>
      <c r="CI89" s="1"/>
      <c r="CJ89" s="1"/>
      <c r="CK89" s="1"/>
      <c r="CL89" s="1"/>
      <c r="CM89" s="1"/>
      <c r="CN89" s="1"/>
      <c r="CO89" s="1"/>
      <c r="CP89" s="1"/>
      <c r="CQ89" s="1"/>
      <c r="CR89" s="1"/>
      <c r="CS89" s="1"/>
      <c r="CT89" s="1"/>
      <c r="CU89" s="1"/>
      <c r="CV89" s="1"/>
      <c r="CW89" s="1"/>
      <c r="CX89" s="1"/>
      <c r="CY89" s="1"/>
      <c r="CZ89" s="1"/>
      <c r="DA89" s="1"/>
      <c r="DB89" s="1"/>
      <c r="DC89" s="1"/>
      <c r="DD89" s="1"/>
      <c r="DE89" s="1"/>
      <c r="DF89" s="1"/>
      <c r="DG89" s="1"/>
      <c r="DH89" s="1"/>
      <c r="DI89" s="1"/>
      <c r="DJ89" s="1"/>
    </row>
    <row r="90" spans="1:114" ht="13.5" customHeight="1" x14ac:dyDescent="0.2">
      <c r="A90" s="36"/>
      <c r="B90" s="36"/>
      <c r="C90" s="36"/>
      <c r="D90" s="36"/>
      <c r="E90" s="36"/>
      <c r="F90" s="36"/>
      <c r="G90" s="36"/>
      <c r="H90" s="36"/>
      <c r="I90" s="36"/>
      <c r="J90" s="538"/>
      <c r="K90" s="538"/>
      <c r="L90" s="36"/>
      <c r="M90" s="36"/>
      <c r="N90" s="36"/>
      <c r="BN90" s="1"/>
      <c r="BO90" s="1"/>
      <c r="BP90" s="1"/>
      <c r="BQ90" s="1"/>
      <c r="BR90" s="1"/>
      <c r="BS90" s="1"/>
      <c r="BT90" s="1"/>
      <c r="BU90" s="1"/>
      <c r="BV90" s="1"/>
      <c r="BW90" s="1"/>
      <c r="BX90" s="1"/>
      <c r="BY90" s="1"/>
      <c r="BZ90" s="1"/>
      <c r="CA90" s="1"/>
      <c r="CB90" s="1"/>
      <c r="CC90" s="1"/>
      <c r="CD90" s="1"/>
      <c r="CE90" s="1"/>
      <c r="CF90" s="1"/>
      <c r="CG90" s="1"/>
      <c r="CH90" s="1"/>
      <c r="CI90" s="1"/>
      <c r="CJ90" s="1"/>
      <c r="CK90" s="1"/>
      <c r="CL90" s="1"/>
      <c r="CM90" s="1"/>
      <c r="CN90" s="1"/>
      <c r="CO90" s="1"/>
      <c r="CP90" s="1"/>
      <c r="CQ90" s="1"/>
      <c r="CR90" s="1"/>
      <c r="CS90" s="1"/>
      <c r="CT90" s="1"/>
      <c r="CU90" s="1"/>
      <c r="CV90" s="1"/>
      <c r="CW90" s="1"/>
      <c r="CX90" s="1"/>
      <c r="CY90" s="1"/>
      <c r="CZ90" s="1"/>
      <c r="DA90" s="1"/>
      <c r="DB90" s="1"/>
      <c r="DC90" s="1"/>
      <c r="DD90" s="1"/>
      <c r="DE90" s="1"/>
      <c r="DF90" s="1"/>
      <c r="DG90" s="1"/>
      <c r="DH90" s="1"/>
      <c r="DI90" s="1"/>
      <c r="DJ90" s="1"/>
    </row>
    <row r="91" spans="1:114" ht="13.5" customHeight="1" x14ac:dyDescent="0.2">
      <c r="A91" s="36"/>
      <c r="B91" s="36"/>
      <c r="C91" s="36"/>
      <c r="D91" s="36"/>
      <c r="E91" s="36"/>
      <c r="F91" s="36"/>
      <c r="G91" s="36"/>
      <c r="H91" s="36"/>
      <c r="I91" s="36"/>
      <c r="J91" s="538"/>
      <c r="K91" s="538"/>
      <c r="L91" s="36"/>
      <c r="M91" s="36"/>
      <c r="N91" s="36"/>
      <c r="BN91" s="1"/>
      <c r="BO91" s="1"/>
      <c r="BP91" s="1"/>
      <c r="BQ91" s="1"/>
      <c r="BR91" s="1"/>
      <c r="BS91" s="1"/>
      <c r="BT91" s="1"/>
      <c r="BU91" s="1"/>
      <c r="BV91" s="1"/>
      <c r="BW91" s="1"/>
      <c r="BX91" s="1"/>
      <c r="BY91" s="1"/>
      <c r="BZ91" s="1"/>
      <c r="CA91" s="1"/>
      <c r="CB91" s="1"/>
      <c r="CC91" s="1"/>
      <c r="CD91" s="1"/>
      <c r="CE91" s="1"/>
      <c r="CF91" s="1"/>
      <c r="CG91" s="1"/>
      <c r="CH91" s="1"/>
      <c r="CI91" s="1"/>
      <c r="CJ91" s="1"/>
      <c r="CK91" s="1"/>
      <c r="CL91" s="1"/>
      <c r="CM91" s="1"/>
      <c r="CN91" s="1"/>
      <c r="CO91" s="1"/>
      <c r="CP91" s="1"/>
      <c r="CQ91" s="1"/>
      <c r="CR91" s="1"/>
      <c r="CS91" s="1"/>
      <c r="CT91" s="1"/>
      <c r="CU91" s="1"/>
      <c r="CV91" s="1"/>
      <c r="CW91" s="1"/>
      <c r="CX91" s="1"/>
      <c r="CY91" s="1"/>
      <c r="CZ91" s="1"/>
      <c r="DA91" s="1"/>
      <c r="DB91" s="1"/>
      <c r="DC91" s="1"/>
      <c r="DD91" s="1"/>
      <c r="DE91" s="1"/>
      <c r="DF91" s="1"/>
      <c r="DG91" s="1"/>
      <c r="DH91" s="1"/>
      <c r="DI91" s="1"/>
      <c r="DJ91" s="1"/>
    </row>
    <row r="92" spans="1:114" ht="13.5" customHeight="1" x14ac:dyDescent="0.2">
      <c r="A92" s="36"/>
      <c r="B92" s="36"/>
      <c r="C92" s="36"/>
      <c r="D92" s="36"/>
      <c r="E92" s="36"/>
      <c r="F92" s="36"/>
      <c r="G92" s="36"/>
      <c r="H92" s="36"/>
      <c r="I92" s="36"/>
      <c r="J92" s="538"/>
      <c r="K92" s="538"/>
      <c r="L92" s="36"/>
      <c r="M92" s="36"/>
      <c r="N92" s="36"/>
      <c r="BN92" s="1"/>
      <c r="BO92" s="1"/>
      <c r="BP92" s="1"/>
      <c r="BQ92" s="1"/>
      <c r="BR92" s="1"/>
      <c r="BS92" s="1"/>
      <c r="BT92" s="1"/>
      <c r="BU92" s="1"/>
      <c r="BV92" s="1"/>
      <c r="BW92" s="1"/>
      <c r="BX92" s="1"/>
      <c r="BY92" s="1"/>
      <c r="BZ92" s="1"/>
      <c r="CA92" s="1"/>
      <c r="CB92" s="1"/>
      <c r="CC92" s="1"/>
      <c r="CD92" s="1"/>
      <c r="CE92" s="1"/>
      <c r="CF92" s="1"/>
      <c r="CG92" s="1"/>
      <c r="CH92" s="1"/>
      <c r="CI92" s="1"/>
      <c r="CJ92" s="1"/>
      <c r="CK92" s="1"/>
      <c r="CL92" s="1"/>
      <c r="CM92" s="1"/>
      <c r="CN92" s="1"/>
      <c r="CO92" s="1"/>
      <c r="CP92" s="1"/>
      <c r="CQ92" s="1"/>
      <c r="CR92" s="1"/>
      <c r="CS92" s="1"/>
      <c r="CT92" s="1"/>
      <c r="CU92" s="1"/>
      <c r="CV92" s="1"/>
      <c r="CW92" s="1"/>
      <c r="CX92" s="1"/>
      <c r="CY92" s="1"/>
      <c r="CZ92" s="1"/>
      <c r="DA92" s="1"/>
      <c r="DB92" s="1"/>
      <c r="DC92" s="1"/>
      <c r="DD92" s="1"/>
      <c r="DE92" s="1"/>
      <c r="DF92" s="1"/>
      <c r="DG92" s="1"/>
      <c r="DH92" s="1"/>
      <c r="DI92" s="1"/>
      <c r="DJ92" s="1"/>
    </row>
    <row r="93" spans="1:114" ht="13.5" customHeight="1" x14ac:dyDescent="0.2">
      <c r="A93" s="36"/>
      <c r="B93" s="36"/>
      <c r="C93" s="36"/>
      <c r="D93" s="36"/>
      <c r="E93" s="36"/>
      <c r="F93" s="36"/>
      <c r="G93" s="36"/>
      <c r="H93" s="36"/>
      <c r="I93" s="36"/>
      <c r="J93" s="538"/>
      <c r="K93" s="538"/>
      <c r="L93" s="36"/>
      <c r="M93" s="36"/>
      <c r="N93" s="36"/>
      <c r="BN93" s="1"/>
      <c r="BO93" s="1"/>
      <c r="BP93" s="1"/>
      <c r="BQ93" s="1"/>
      <c r="BR93" s="1"/>
      <c r="BS93" s="1"/>
      <c r="BT93" s="1"/>
      <c r="BU93" s="1"/>
      <c r="BV93" s="1"/>
      <c r="BW93" s="1"/>
      <c r="BX93" s="1"/>
      <c r="BY93" s="1"/>
      <c r="BZ93" s="1"/>
      <c r="CA93" s="1"/>
      <c r="CB93" s="1"/>
      <c r="CC93" s="1"/>
      <c r="CD93" s="1"/>
      <c r="CE93" s="1"/>
      <c r="CF93" s="1"/>
      <c r="CG93" s="1"/>
      <c r="CH93" s="1"/>
      <c r="CI93" s="1"/>
      <c r="CJ93" s="1"/>
      <c r="CK93" s="1"/>
      <c r="CL93" s="1"/>
      <c r="CM93" s="1"/>
      <c r="CN93" s="1"/>
      <c r="CO93" s="1"/>
      <c r="CP93" s="1"/>
      <c r="CQ93" s="1"/>
      <c r="CR93" s="1"/>
      <c r="CS93" s="1"/>
      <c r="CT93" s="1"/>
      <c r="CU93" s="1"/>
      <c r="CV93" s="1"/>
      <c r="CW93" s="1"/>
      <c r="CX93" s="1"/>
      <c r="CY93" s="1"/>
      <c r="CZ93" s="1"/>
      <c r="DA93" s="1"/>
      <c r="DB93" s="1"/>
      <c r="DC93" s="1"/>
      <c r="DD93" s="1"/>
      <c r="DE93" s="1"/>
      <c r="DF93" s="1"/>
      <c r="DG93" s="1"/>
      <c r="DH93" s="1"/>
      <c r="DI93" s="1"/>
      <c r="DJ93" s="1"/>
    </row>
    <row r="94" spans="1:114" ht="13.5" customHeight="1" x14ac:dyDescent="0.2">
      <c r="A94" s="36"/>
      <c r="B94" s="36"/>
      <c r="C94" s="36"/>
      <c r="D94" s="36"/>
      <c r="E94" s="36"/>
      <c r="F94" s="36"/>
      <c r="G94" s="36"/>
      <c r="H94" s="36"/>
      <c r="I94" s="36"/>
      <c r="J94" s="538"/>
      <c r="K94" s="538"/>
      <c r="L94" s="36"/>
      <c r="M94" s="36"/>
      <c r="N94" s="36"/>
      <c r="BN94" s="1"/>
      <c r="BO94" s="1"/>
      <c r="BP94" s="1"/>
      <c r="BQ94" s="1"/>
      <c r="BR94" s="1"/>
      <c r="BS94" s="1"/>
      <c r="BT94" s="1"/>
      <c r="BU94" s="1"/>
      <c r="BV94" s="1"/>
      <c r="BW94" s="1"/>
      <c r="BX94" s="1"/>
      <c r="BY94" s="1"/>
      <c r="BZ94" s="1"/>
      <c r="CA94" s="1"/>
      <c r="CB94" s="1"/>
      <c r="CC94" s="1"/>
      <c r="CD94" s="1"/>
      <c r="CE94" s="1"/>
      <c r="CF94" s="1"/>
      <c r="CG94" s="1"/>
      <c r="CH94" s="1"/>
      <c r="CI94" s="1"/>
      <c r="CJ94" s="1"/>
      <c r="CK94" s="1"/>
      <c r="CL94" s="1"/>
      <c r="CM94" s="1"/>
      <c r="CN94" s="1"/>
      <c r="CO94" s="1"/>
      <c r="CP94" s="1"/>
      <c r="CQ94" s="1"/>
      <c r="CR94" s="1"/>
      <c r="CS94" s="1"/>
      <c r="CT94" s="1"/>
      <c r="CU94" s="1"/>
      <c r="CV94" s="1"/>
      <c r="CW94" s="1"/>
      <c r="CX94" s="1"/>
      <c r="CY94" s="1"/>
      <c r="CZ94" s="1"/>
      <c r="DA94" s="1"/>
      <c r="DB94" s="1"/>
      <c r="DC94" s="1"/>
      <c r="DD94" s="1"/>
      <c r="DE94" s="1"/>
      <c r="DF94" s="1"/>
      <c r="DG94" s="1"/>
      <c r="DH94" s="1"/>
      <c r="DI94" s="1"/>
      <c r="DJ94" s="1"/>
    </row>
    <row r="95" spans="1:114" ht="13.5" customHeight="1" x14ac:dyDescent="0.2">
      <c r="A95" s="36"/>
      <c r="B95" s="36"/>
      <c r="C95" s="36"/>
      <c r="D95" s="36"/>
      <c r="E95" s="36"/>
      <c r="F95" s="36"/>
      <c r="G95" s="36"/>
      <c r="H95" s="36"/>
      <c r="I95" s="36"/>
      <c r="J95" s="538"/>
      <c r="K95" s="538"/>
      <c r="L95" s="36"/>
      <c r="M95" s="36"/>
      <c r="N95" s="36"/>
      <c r="BN95" s="1"/>
      <c r="BO95" s="1"/>
      <c r="BP95" s="1"/>
      <c r="BQ95" s="1"/>
      <c r="BR95" s="1"/>
      <c r="BS95" s="1"/>
      <c r="BT95" s="1"/>
      <c r="BU95" s="1"/>
      <c r="BV95" s="1"/>
      <c r="BW95" s="1"/>
      <c r="BX95" s="1"/>
      <c r="BY95" s="1"/>
      <c r="BZ95" s="1"/>
      <c r="CA95" s="1"/>
      <c r="CB95" s="1"/>
      <c r="CC95" s="1"/>
      <c r="CD95" s="1"/>
      <c r="CE95" s="1"/>
      <c r="CF95" s="1"/>
      <c r="CG95" s="1"/>
      <c r="CH95" s="1"/>
      <c r="CI95" s="1"/>
      <c r="CJ95" s="1"/>
      <c r="CK95" s="1"/>
      <c r="CL95" s="1"/>
      <c r="CM95" s="1"/>
      <c r="CN95" s="1"/>
      <c r="CO95" s="1"/>
      <c r="CP95" s="1"/>
      <c r="CQ95" s="1"/>
      <c r="CR95" s="1"/>
      <c r="CS95" s="1"/>
      <c r="CT95" s="1"/>
      <c r="CU95" s="1"/>
      <c r="CV95" s="1"/>
      <c r="CW95" s="1"/>
      <c r="CX95" s="1"/>
      <c r="CY95" s="1"/>
      <c r="CZ95" s="1"/>
      <c r="DA95" s="1"/>
      <c r="DB95" s="1"/>
      <c r="DC95" s="1"/>
      <c r="DD95" s="1"/>
      <c r="DE95" s="1"/>
      <c r="DF95" s="1"/>
      <c r="DG95" s="1"/>
      <c r="DH95" s="1"/>
      <c r="DI95" s="1"/>
      <c r="DJ95" s="1"/>
    </row>
    <row r="96" spans="1:114" ht="13.5" customHeight="1" x14ac:dyDescent="0.2">
      <c r="A96" s="36"/>
      <c r="B96" s="36"/>
      <c r="C96" s="36"/>
      <c r="D96" s="36"/>
      <c r="E96" s="36"/>
      <c r="F96" s="36"/>
      <c r="G96" s="36"/>
      <c r="H96" s="36"/>
      <c r="I96" s="36"/>
      <c r="J96" s="538"/>
      <c r="K96" s="538"/>
      <c r="L96" s="36"/>
      <c r="M96" s="36"/>
      <c r="N96" s="36"/>
      <c r="BN96" s="1"/>
      <c r="BO96" s="1"/>
      <c r="BP96" s="1"/>
      <c r="BQ96" s="1"/>
      <c r="BR96" s="1"/>
      <c r="BS96" s="1"/>
      <c r="BT96" s="1"/>
      <c r="BU96" s="1"/>
      <c r="BV96" s="1"/>
      <c r="BW96" s="1"/>
      <c r="BX96" s="1"/>
      <c r="BY96" s="1"/>
      <c r="BZ96" s="1"/>
      <c r="CA96" s="1"/>
      <c r="CB96" s="1"/>
      <c r="CC96" s="1"/>
      <c r="CD96" s="1"/>
      <c r="CE96" s="1"/>
      <c r="CF96" s="1"/>
      <c r="CG96" s="1"/>
      <c r="CH96" s="1"/>
      <c r="CI96" s="1"/>
      <c r="CJ96" s="1"/>
      <c r="CK96" s="1"/>
      <c r="CL96" s="1"/>
      <c r="CM96" s="1"/>
      <c r="CN96" s="1"/>
      <c r="CO96" s="1"/>
      <c r="CP96" s="1"/>
      <c r="CQ96" s="1"/>
      <c r="CR96" s="1"/>
      <c r="CS96" s="1"/>
      <c r="CT96" s="1"/>
      <c r="CU96" s="1"/>
      <c r="CV96" s="1"/>
      <c r="CW96" s="1"/>
      <c r="CX96" s="1"/>
      <c r="CY96" s="1"/>
      <c r="CZ96" s="1"/>
      <c r="DA96" s="1"/>
      <c r="DB96" s="1"/>
      <c r="DC96" s="1"/>
      <c r="DD96" s="1"/>
      <c r="DE96" s="1"/>
      <c r="DF96" s="1"/>
      <c r="DG96" s="1"/>
      <c r="DH96" s="1"/>
      <c r="DI96" s="1"/>
      <c r="DJ96" s="1"/>
    </row>
    <row r="97" spans="1:114" ht="13.5" customHeight="1" x14ac:dyDescent="0.2">
      <c r="A97" s="36"/>
      <c r="B97" s="36"/>
      <c r="C97" s="36"/>
      <c r="D97" s="36"/>
      <c r="E97" s="36"/>
      <c r="F97" s="36"/>
      <c r="G97" s="36"/>
      <c r="H97" s="36"/>
      <c r="I97" s="36"/>
      <c r="J97" s="538"/>
      <c r="K97" s="538"/>
      <c r="L97" s="36"/>
      <c r="M97" s="36"/>
      <c r="N97" s="36"/>
      <c r="BN97" s="1"/>
      <c r="BO97" s="1"/>
      <c r="BP97" s="1"/>
      <c r="BQ97" s="1"/>
      <c r="BR97" s="1"/>
      <c r="BS97" s="1"/>
      <c r="BT97" s="1"/>
      <c r="BU97" s="1"/>
      <c r="BV97" s="1"/>
      <c r="BW97" s="1"/>
      <c r="BX97" s="1"/>
      <c r="BY97" s="1"/>
      <c r="BZ97" s="1"/>
      <c r="CA97" s="1"/>
      <c r="CB97" s="1"/>
      <c r="CC97" s="1"/>
      <c r="CD97" s="1"/>
      <c r="CE97" s="1"/>
      <c r="CF97" s="1"/>
      <c r="CG97" s="1"/>
      <c r="CH97" s="1"/>
      <c r="CI97" s="1"/>
      <c r="CJ97" s="1"/>
      <c r="CK97" s="1"/>
      <c r="CL97" s="1"/>
      <c r="CM97" s="1"/>
      <c r="CN97" s="1"/>
      <c r="CO97" s="1"/>
      <c r="CP97" s="1"/>
      <c r="CQ97" s="1"/>
      <c r="CR97" s="1"/>
      <c r="CS97" s="1"/>
      <c r="CT97" s="1"/>
      <c r="CU97" s="1"/>
      <c r="CV97" s="1"/>
      <c r="CW97" s="1"/>
      <c r="CX97" s="1"/>
      <c r="CY97" s="1"/>
      <c r="CZ97" s="1"/>
      <c r="DA97" s="1"/>
      <c r="DB97" s="1"/>
      <c r="DC97" s="1"/>
      <c r="DD97" s="1"/>
      <c r="DE97" s="1"/>
      <c r="DF97" s="1"/>
      <c r="DG97" s="1"/>
      <c r="DH97" s="1"/>
      <c r="DI97" s="1"/>
      <c r="DJ97" s="1"/>
    </row>
    <row r="98" spans="1:114" ht="13.5" customHeight="1" x14ac:dyDescent="0.2">
      <c r="A98" s="36"/>
      <c r="B98" s="36"/>
      <c r="C98" s="36"/>
      <c r="D98" s="36"/>
      <c r="E98" s="36"/>
      <c r="F98" s="36"/>
      <c r="G98" s="36"/>
      <c r="H98" s="36"/>
      <c r="I98" s="36"/>
      <c r="J98" s="538"/>
      <c r="K98" s="538"/>
      <c r="L98" s="36"/>
      <c r="M98" s="36"/>
      <c r="N98" s="36"/>
      <c r="BN98" s="1"/>
      <c r="BO98" s="1"/>
      <c r="BP98" s="1"/>
      <c r="BQ98" s="1"/>
      <c r="BR98" s="1"/>
      <c r="BS98" s="1"/>
      <c r="BT98" s="1"/>
      <c r="BU98" s="1"/>
      <c r="BV98" s="1"/>
      <c r="BW98" s="1"/>
      <c r="BX98" s="1"/>
      <c r="BY98" s="1"/>
      <c r="BZ98" s="1"/>
      <c r="CA98" s="1"/>
      <c r="CB98" s="1"/>
      <c r="CC98" s="1"/>
      <c r="CD98" s="1"/>
      <c r="CE98" s="1"/>
      <c r="CF98" s="1"/>
      <c r="CG98" s="1"/>
      <c r="CH98" s="1"/>
      <c r="CI98" s="1"/>
      <c r="CJ98" s="1"/>
      <c r="CK98" s="1"/>
      <c r="CL98" s="1"/>
      <c r="CM98" s="1"/>
      <c r="CN98" s="1"/>
      <c r="CO98" s="1"/>
      <c r="CP98" s="1"/>
      <c r="CQ98" s="1"/>
      <c r="CR98" s="1"/>
      <c r="CS98" s="1"/>
      <c r="CT98" s="1"/>
      <c r="CU98" s="1"/>
      <c r="CV98" s="1"/>
      <c r="CW98" s="1"/>
      <c r="CX98" s="1"/>
      <c r="CY98" s="1"/>
      <c r="CZ98" s="1"/>
      <c r="DA98" s="1"/>
      <c r="DB98" s="1"/>
      <c r="DC98" s="1"/>
      <c r="DD98" s="1"/>
      <c r="DE98" s="1"/>
      <c r="DF98" s="1"/>
      <c r="DG98" s="1"/>
      <c r="DH98" s="1"/>
      <c r="DI98" s="1"/>
      <c r="DJ98" s="1"/>
    </row>
    <row r="99" spans="1:114" ht="13.5" customHeight="1" x14ac:dyDescent="0.2">
      <c r="A99" s="36"/>
      <c r="B99" s="36"/>
      <c r="C99" s="36"/>
      <c r="D99" s="36"/>
      <c r="E99" s="36"/>
      <c r="F99" s="36"/>
      <c r="G99" s="36"/>
      <c r="H99" s="36"/>
      <c r="I99" s="36"/>
      <c r="J99" s="538"/>
      <c r="K99" s="538"/>
      <c r="L99" s="36"/>
      <c r="M99" s="36"/>
      <c r="N99" s="36"/>
      <c r="BN99" s="1"/>
      <c r="BO99" s="1"/>
      <c r="BP99" s="1"/>
      <c r="BQ99" s="1"/>
      <c r="BR99" s="1"/>
      <c r="BS99" s="1"/>
      <c r="BT99" s="1"/>
      <c r="BU99" s="1"/>
      <c r="BV99" s="1"/>
      <c r="BW99" s="1"/>
      <c r="BX99" s="1"/>
      <c r="BY99" s="1"/>
      <c r="BZ99" s="1"/>
      <c r="CA99" s="1"/>
      <c r="CB99" s="1"/>
      <c r="CC99" s="1"/>
      <c r="CD99" s="1"/>
      <c r="CE99" s="1"/>
      <c r="CF99" s="1"/>
      <c r="CG99" s="1"/>
      <c r="CH99" s="1"/>
      <c r="CI99" s="1"/>
      <c r="CJ99" s="1"/>
      <c r="CK99" s="1"/>
      <c r="CL99" s="1"/>
      <c r="CM99" s="1"/>
      <c r="CN99" s="1"/>
      <c r="CO99" s="1"/>
      <c r="CP99" s="1"/>
      <c r="CQ99" s="1"/>
      <c r="CR99" s="1"/>
      <c r="CS99" s="1"/>
      <c r="CT99" s="1"/>
      <c r="CU99" s="1"/>
      <c r="CV99" s="1"/>
      <c r="CW99" s="1"/>
      <c r="CX99" s="1"/>
      <c r="CY99" s="1"/>
      <c r="CZ99" s="1"/>
      <c r="DA99" s="1"/>
      <c r="DB99" s="1"/>
      <c r="DC99" s="1"/>
      <c r="DD99" s="1"/>
      <c r="DE99" s="1"/>
      <c r="DF99" s="1"/>
      <c r="DG99" s="1"/>
      <c r="DH99" s="1"/>
      <c r="DI99" s="1"/>
      <c r="DJ99" s="1"/>
    </row>
    <row r="100" spans="1:114" ht="13.5" customHeight="1" x14ac:dyDescent="0.2">
      <c r="A100" s="36"/>
      <c r="B100" s="36"/>
      <c r="C100" s="36"/>
      <c r="D100" s="36"/>
      <c r="E100" s="36"/>
      <c r="F100" s="36"/>
      <c r="G100" s="36"/>
      <c r="H100" s="36"/>
      <c r="I100" s="36"/>
      <c r="J100" s="538"/>
      <c r="K100" s="538"/>
      <c r="L100" s="36"/>
      <c r="M100" s="36"/>
      <c r="N100" s="36"/>
      <c r="BN100" s="1"/>
      <c r="BO100" s="1"/>
      <c r="BP100" s="1"/>
      <c r="BQ100" s="1"/>
      <c r="BR100" s="1"/>
      <c r="BS100" s="1"/>
      <c r="BT100" s="1"/>
      <c r="BU100" s="1"/>
      <c r="BV100" s="1"/>
      <c r="BW100" s="1"/>
      <c r="BX100" s="1"/>
      <c r="BY100" s="1"/>
      <c r="BZ100" s="1"/>
      <c r="CA100" s="1"/>
      <c r="CB100" s="1"/>
      <c r="CC100" s="1"/>
      <c r="CD100" s="1"/>
      <c r="CE100" s="1"/>
      <c r="CF100" s="1"/>
      <c r="CG100" s="1"/>
      <c r="CH100" s="1"/>
      <c r="CI100" s="1"/>
      <c r="CJ100" s="1"/>
      <c r="CK100" s="1"/>
      <c r="CL100" s="1"/>
      <c r="CM100" s="1"/>
      <c r="CN100" s="1"/>
      <c r="CO100" s="1"/>
      <c r="CP100" s="1"/>
      <c r="CQ100" s="1"/>
      <c r="CR100" s="1"/>
      <c r="CS100" s="1"/>
      <c r="CT100" s="1"/>
      <c r="CU100" s="1"/>
      <c r="CV100" s="1"/>
      <c r="CW100" s="1"/>
      <c r="CX100" s="1"/>
      <c r="CY100" s="1"/>
      <c r="CZ100" s="1"/>
      <c r="DA100" s="1"/>
      <c r="DB100" s="1"/>
      <c r="DC100" s="1"/>
      <c r="DD100" s="1"/>
      <c r="DE100" s="1"/>
      <c r="DF100" s="1"/>
      <c r="DG100" s="1"/>
      <c r="DH100" s="1"/>
      <c r="DI100" s="1"/>
      <c r="DJ100" s="1"/>
    </row>
    <row r="101" spans="1:114" ht="13.5" customHeight="1" x14ac:dyDescent="0.2">
      <c r="A101" s="36"/>
      <c r="B101" s="36"/>
      <c r="C101" s="36"/>
      <c r="D101" s="36"/>
      <c r="E101" s="36"/>
      <c r="F101" s="36"/>
      <c r="G101" s="36"/>
      <c r="H101" s="36"/>
      <c r="I101" s="36"/>
      <c r="J101" s="538"/>
      <c r="K101" s="538"/>
      <c r="L101" s="36"/>
      <c r="M101" s="36"/>
      <c r="N101" s="36"/>
      <c r="BN101" s="1"/>
      <c r="BO101" s="1"/>
      <c r="BP101" s="1"/>
      <c r="BQ101" s="1"/>
      <c r="BR101" s="1"/>
      <c r="BS101" s="1"/>
      <c r="BT101" s="1"/>
      <c r="BU101" s="1"/>
      <c r="BV101" s="1"/>
      <c r="BW101" s="1"/>
      <c r="BX101" s="1"/>
      <c r="BY101" s="1"/>
      <c r="BZ101" s="1"/>
      <c r="CA101" s="1"/>
      <c r="CB101" s="1"/>
      <c r="CC101" s="1"/>
      <c r="CD101" s="1"/>
      <c r="CE101" s="1"/>
      <c r="CF101" s="1"/>
      <c r="CG101" s="1"/>
      <c r="CH101" s="1"/>
      <c r="CI101" s="1"/>
      <c r="CJ101" s="1"/>
      <c r="CK101" s="1"/>
      <c r="CL101" s="1"/>
      <c r="CM101" s="1"/>
      <c r="CN101" s="1"/>
      <c r="CO101" s="1"/>
      <c r="CP101" s="1"/>
      <c r="CQ101" s="1"/>
      <c r="CR101" s="1"/>
      <c r="CS101" s="1"/>
      <c r="CT101" s="1"/>
      <c r="CU101" s="1"/>
      <c r="CV101" s="1"/>
      <c r="CW101" s="1"/>
      <c r="CX101" s="1"/>
      <c r="CY101" s="1"/>
      <c r="CZ101" s="1"/>
      <c r="DA101" s="1"/>
      <c r="DB101" s="1"/>
      <c r="DC101" s="1"/>
      <c r="DD101" s="1"/>
      <c r="DE101" s="1"/>
      <c r="DF101" s="1"/>
      <c r="DG101" s="1"/>
      <c r="DH101" s="1"/>
      <c r="DI101" s="1"/>
      <c r="DJ101" s="1"/>
    </row>
    <row r="102" spans="1:114" ht="13.5" customHeight="1" x14ac:dyDescent="0.2">
      <c r="A102" s="36"/>
      <c r="B102" s="36"/>
      <c r="C102" s="36"/>
      <c r="D102" s="36"/>
      <c r="E102" s="36"/>
      <c r="F102" s="36"/>
      <c r="G102" s="36"/>
      <c r="H102" s="36"/>
      <c r="I102" s="36"/>
      <c r="J102" s="538"/>
      <c r="K102" s="538"/>
      <c r="L102" s="36"/>
      <c r="M102" s="36"/>
      <c r="N102" s="36"/>
      <c r="BN102" s="1"/>
      <c r="BO102" s="1"/>
      <c r="BP102" s="1"/>
      <c r="BQ102" s="1"/>
      <c r="BR102" s="1"/>
      <c r="BS102" s="1"/>
      <c r="BT102" s="1"/>
      <c r="BU102" s="1"/>
      <c r="BV102" s="1"/>
      <c r="BW102" s="1"/>
      <c r="BX102" s="1"/>
      <c r="BY102" s="1"/>
      <c r="BZ102" s="1"/>
      <c r="CA102" s="1"/>
      <c r="CB102" s="1"/>
      <c r="CC102" s="1"/>
      <c r="CD102" s="1"/>
      <c r="CE102" s="1"/>
      <c r="CF102" s="1"/>
      <c r="CG102" s="1"/>
      <c r="CH102" s="1"/>
      <c r="CI102" s="1"/>
      <c r="CJ102" s="1"/>
      <c r="CK102" s="1"/>
      <c r="CL102" s="1"/>
      <c r="CM102" s="1"/>
      <c r="CN102" s="1"/>
      <c r="CO102" s="1"/>
      <c r="CP102" s="1"/>
      <c r="CQ102" s="1"/>
      <c r="CR102" s="1"/>
      <c r="CS102" s="1"/>
      <c r="CT102" s="1"/>
      <c r="CU102" s="1"/>
      <c r="CV102" s="1"/>
      <c r="CW102" s="1"/>
      <c r="CX102" s="1"/>
      <c r="CY102" s="1"/>
      <c r="CZ102" s="1"/>
      <c r="DA102" s="1"/>
      <c r="DB102" s="1"/>
      <c r="DC102" s="1"/>
      <c r="DD102" s="1"/>
      <c r="DE102" s="1"/>
      <c r="DF102" s="1"/>
      <c r="DG102" s="1"/>
      <c r="DH102" s="1"/>
      <c r="DI102" s="1"/>
      <c r="DJ102" s="1"/>
    </row>
    <row r="103" spans="1:114" ht="13.5" customHeight="1" x14ac:dyDescent="0.2">
      <c r="A103" s="36"/>
      <c r="B103" s="36"/>
      <c r="C103" s="36"/>
      <c r="D103" s="36"/>
      <c r="E103" s="36"/>
      <c r="F103" s="36"/>
      <c r="G103" s="36"/>
      <c r="H103" s="36"/>
      <c r="I103" s="36"/>
      <c r="J103" s="538"/>
      <c r="K103" s="538"/>
      <c r="L103" s="36"/>
      <c r="M103" s="36"/>
      <c r="N103" s="36"/>
      <c r="BN103" s="1"/>
      <c r="BO103" s="1"/>
      <c r="BP103" s="1"/>
      <c r="BQ103" s="1"/>
      <c r="BR103" s="1"/>
      <c r="BS103" s="1"/>
      <c r="BT103" s="1"/>
      <c r="BU103" s="1"/>
      <c r="BV103" s="1"/>
      <c r="BW103" s="1"/>
      <c r="BX103" s="1"/>
      <c r="BY103" s="1"/>
      <c r="BZ103" s="1"/>
      <c r="CA103" s="1"/>
      <c r="CB103" s="1"/>
      <c r="CC103" s="1"/>
      <c r="CD103" s="1"/>
      <c r="CE103" s="1"/>
      <c r="CF103" s="1"/>
      <c r="CG103" s="1"/>
      <c r="CH103" s="1"/>
      <c r="CI103" s="1"/>
      <c r="CJ103" s="1"/>
      <c r="CK103" s="1"/>
      <c r="CL103" s="1"/>
      <c r="CM103" s="1"/>
      <c r="CN103" s="1"/>
      <c r="CO103" s="1"/>
      <c r="CP103" s="1"/>
      <c r="CQ103" s="1"/>
      <c r="CR103" s="1"/>
      <c r="CS103" s="1"/>
      <c r="CT103" s="1"/>
      <c r="CU103" s="1"/>
      <c r="CV103" s="1"/>
      <c r="CW103" s="1"/>
      <c r="CX103" s="1"/>
      <c r="CY103" s="1"/>
      <c r="CZ103" s="1"/>
      <c r="DA103" s="1"/>
      <c r="DB103" s="1"/>
      <c r="DC103" s="1"/>
      <c r="DD103" s="1"/>
      <c r="DE103" s="1"/>
      <c r="DF103" s="1"/>
      <c r="DG103" s="1"/>
      <c r="DH103" s="1"/>
      <c r="DI103" s="1"/>
      <c r="DJ103" s="1"/>
    </row>
    <row r="104" spans="1:114" ht="13.5" customHeight="1" x14ac:dyDescent="0.2">
      <c r="A104" s="36"/>
      <c r="B104" s="36"/>
      <c r="C104" s="36"/>
      <c r="D104" s="36"/>
      <c r="E104" s="36"/>
      <c r="F104" s="36"/>
      <c r="G104" s="36"/>
      <c r="H104" s="36"/>
      <c r="I104" s="36"/>
      <c r="J104" s="538"/>
      <c r="K104" s="538"/>
      <c r="L104" s="36"/>
      <c r="M104" s="36"/>
      <c r="N104" s="36"/>
      <c r="BN104" s="1"/>
      <c r="BO104" s="1"/>
      <c r="BP104" s="1"/>
      <c r="BQ104" s="1"/>
      <c r="BR104" s="1"/>
      <c r="BS104" s="1"/>
      <c r="BT104" s="1"/>
      <c r="BU104" s="1"/>
      <c r="BV104" s="1"/>
      <c r="BW104" s="1"/>
      <c r="BX104" s="1"/>
      <c r="BY104" s="1"/>
      <c r="BZ104" s="1"/>
      <c r="CA104" s="1"/>
      <c r="CB104" s="1"/>
      <c r="CC104" s="1"/>
      <c r="CD104" s="1"/>
      <c r="CE104" s="1"/>
      <c r="CF104" s="1"/>
      <c r="CG104" s="1"/>
      <c r="CH104" s="1"/>
      <c r="CI104" s="1"/>
      <c r="CJ104" s="1"/>
      <c r="CK104" s="1"/>
      <c r="CL104" s="1"/>
      <c r="CM104" s="1"/>
      <c r="CN104" s="1"/>
      <c r="CO104" s="1"/>
      <c r="CP104" s="1"/>
      <c r="CQ104" s="1"/>
      <c r="CR104" s="1"/>
      <c r="CS104" s="1"/>
      <c r="CT104" s="1"/>
      <c r="CU104" s="1"/>
      <c r="CV104" s="1"/>
      <c r="CW104" s="1"/>
      <c r="CX104" s="1"/>
      <c r="CY104" s="1"/>
      <c r="CZ104" s="1"/>
      <c r="DA104" s="1"/>
      <c r="DB104" s="1"/>
      <c r="DC104" s="1"/>
      <c r="DD104" s="1"/>
      <c r="DE104" s="1"/>
      <c r="DF104" s="1"/>
      <c r="DG104" s="1"/>
      <c r="DH104" s="1"/>
      <c r="DI104" s="1"/>
      <c r="DJ104" s="1"/>
    </row>
    <row r="105" spans="1:114" ht="13.5" customHeight="1" x14ac:dyDescent="0.2">
      <c r="A105" s="36"/>
      <c r="B105" s="36"/>
      <c r="C105" s="36"/>
      <c r="D105" s="36"/>
      <c r="E105" s="36"/>
      <c r="F105" s="36"/>
      <c r="G105" s="36"/>
      <c r="H105" s="36"/>
      <c r="I105" s="36"/>
      <c r="J105" s="538"/>
      <c r="K105" s="538"/>
      <c r="L105" s="36"/>
      <c r="M105" s="36"/>
      <c r="N105" s="36"/>
      <c r="BN105" s="1"/>
      <c r="BO105" s="1"/>
      <c r="BP105" s="1"/>
      <c r="BQ105" s="1"/>
      <c r="BR105" s="1"/>
      <c r="BS105" s="1"/>
      <c r="BT105" s="1"/>
      <c r="BU105" s="1"/>
      <c r="BV105" s="1"/>
      <c r="BW105" s="1"/>
      <c r="BX105" s="1"/>
      <c r="BY105" s="1"/>
      <c r="BZ105" s="1"/>
      <c r="CA105" s="1"/>
      <c r="CB105" s="1"/>
      <c r="CC105" s="1"/>
      <c r="CD105" s="1"/>
      <c r="CE105" s="1"/>
      <c r="CF105" s="1"/>
      <c r="CG105" s="1"/>
      <c r="CH105" s="1"/>
      <c r="CI105" s="1"/>
      <c r="CJ105" s="1"/>
      <c r="CK105" s="1"/>
      <c r="CL105" s="1"/>
      <c r="CM105" s="1"/>
      <c r="CN105" s="1"/>
      <c r="CO105" s="1"/>
      <c r="CP105" s="1"/>
      <c r="CQ105" s="1"/>
      <c r="CR105" s="1"/>
      <c r="CS105" s="1"/>
      <c r="CT105" s="1"/>
      <c r="CU105" s="1"/>
      <c r="CV105" s="1"/>
      <c r="CW105" s="1"/>
      <c r="CX105" s="1"/>
      <c r="CY105" s="1"/>
      <c r="CZ105" s="1"/>
      <c r="DA105" s="1"/>
      <c r="DB105" s="1"/>
      <c r="DC105" s="1"/>
      <c r="DD105" s="1"/>
      <c r="DE105" s="1"/>
      <c r="DF105" s="1"/>
      <c r="DG105" s="1"/>
      <c r="DH105" s="1"/>
      <c r="DI105" s="1"/>
      <c r="DJ105" s="1"/>
    </row>
    <row r="106" spans="1:114" ht="13.5" customHeight="1" x14ac:dyDescent="0.2">
      <c r="A106" s="36"/>
      <c r="B106" s="36"/>
      <c r="C106" s="36"/>
      <c r="D106" s="36"/>
      <c r="E106" s="36"/>
      <c r="F106" s="36"/>
      <c r="G106" s="36"/>
      <c r="H106" s="36"/>
      <c r="I106" s="36"/>
      <c r="J106" s="538"/>
      <c r="K106" s="538"/>
      <c r="L106" s="36"/>
      <c r="M106" s="36"/>
      <c r="N106" s="36"/>
      <c r="BN106" s="1"/>
      <c r="BO106" s="1"/>
      <c r="BP106" s="1"/>
      <c r="BQ106" s="1"/>
      <c r="BR106" s="1"/>
      <c r="BS106" s="1"/>
      <c r="BT106" s="1"/>
      <c r="BU106" s="1"/>
      <c r="BV106" s="1"/>
      <c r="BW106" s="1"/>
      <c r="BX106" s="1"/>
      <c r="BY106" s="1"/>
      <c r="BZ106" s="1"/>
      <c r="CA106" s="1"/>
      <c r="CB106" s="1"/>
      <c r="CC106" s="1"/>
      <c r="CD106" s="1"/>
      <c r="CE106" s="1"/>
      <c r="CF106" s="1"/>
      <c r="CG106" s="1"/>
      <c r="CH106" s="1"/>
      <c r="CI106" s="1"/>
      <c r="CJ106" s="1"/>
      <c r="CK106" s="1"/>
      <c r="CL106" s="1"/>
      <c r="CM106" s="1"/>
      <c r="CN106" s="1"/>
      <c r="CO106" s="1"/>
      <c r="CP106" s="1"/>
      <c r="CQ106" s="1"/>
      <c r="CR106" s="1"/>
      <c r="CS106" s="1"/>
      <c r="CT106" s="1"/>
      <c r="CU106" s="1"/>
      <c r="CV106" s="1"/>
      <c r="CW106" s="1"/>
      <c r="CX106" s="1"/>
      <c r="CY106" s="1"/>
      <c r="CZ106" s="1"/>
      <c r="DA106" s="1"/>
      <c r="DB106" s="1"/>
      <c r="DC106" s="1"/>
      <c r="DD106" s="1"/>
      <c r="DE106" s="1"/>
      <c r="DF106" s="1"/>
      <c r="DG106" s="1"/>
      <c r="DH106" s="1"/>
      <c r="DI106" s="1"/>
      <c r="DJ106" s="1"/>
    </row>
    <row r="107" spans="1:114" ht="13.5" customHeight="1" x14ac:dyDescent="0.2">
      <c r="A107" s="36"/>
      <c r="B107" s="36"/>
      <c r="C107" s="36"/>
      <c r="D107" s="36"/>
      <c r="E107" s="36"/>
      <c r="F107" s="36"/>
      <c r="G107" s="36"/>
      <c r="H107" s="36"/>
      <c r="I107" s="36"/>
      <c r="J107" s="538"/>
      <c r="K107" s="538"/>
      <c r="L107" s="36"/>
      <c r="M107" s="36"/>
      <c r="N107" s="36"/>
      <c r="BN107" s="1"/>
      <c r="BO107" s="1"/>
      <c r="BP107" s="1"/>
      <c r="BQ107" s="1"/>
      <c r="BR107" s="1"/>
      <c r="BS107" s="1"/>
      <c r="BT107" s="1"/>
      <c r="BU107" s="1"/>
      <c r="BV107" s="1"/>
      <c r="BW107" s="1"/>
      <c r="BX107" s="1"/>
      <c r="BY107" s="1"/>
      <c r="BZ107" s="1"/>
      <c r="CA107" s="1"/>
      <c r="CB107" s="1"/>
      <c r="CC107" s="1"/>
      <c r="CD107" s="1"/>
      <c r="CE107" s="1"/>
      <c r="CF107" s="1"/>
      <c r="CG107" s="1"/>
      <c r="CH107" s="1"/>
      <c r="CI107" s="1"/>
      <c r="CJ107" s="1"/>
      <c r="CK107" s="1"/>
      <c r="CL107" s="1"/>
      <c r="CM107" s="1"/>
      <c r="CN107" s="1"/>
      <c r="CO107" s="1"/>
      <c r="CP107" s="1"/>
      <c r="CQ107" s="1"/>
      <c r="CR107" s="1"/>
      <c r="CS107" s="1"/>
      <c r="CT107" s="1"/>
      <c r="CU107" s="1"/>
      <c r="CV107" s="1"/>
      <c r="CW107" s="1"/>
      <c r="CX107" s="1"/>
      <c r="CY107" s="1"/>
      <c r="CZ107" s="1"/>
      <c r="DA107" s="1"/>
      <c r="DB107" s="1"/>
      <c r="DC107" s="1"/>
      <c r="DD107" s="1"/>
      <c r="DE107" s="1"/>
      <c r="DF107" s="1"/>
      <c r="DG107" s="1"/>
      <c r="DH107" s="1"/>
      <c r="DI107" s="1"/>
      <c r="DJ107" s="1"/>
    </row>
    <row r="108" spans="1:114" ht="13.5" customHeight="1" x14ac:dyDescent="0.2">
      <c r="A108" s="36"/>
      <c r="B108" s="36"/>
      <c r="C108" s="36"/>
      <c r="D108" s="36"/>
      <c r="E108" s="36"/>
      <c r="F108" s="36"/>
      <c r="G108" s="36"/>
      <c r="H108" s="36"/>
      <c r="I108" s="36"/>
      <c r="J108" s="538"/>
      <c r="K108" s="538"/>
      <c r="L108" s="36"/>
      <c r="M108" s="36"/>
      <c r="N108" s="36"/>
      <c r="BN108" s="1"/>
      <c r="BO108" s="1"/>
      <c r="BP108" s="1"/>
      <c r="BQ108" s="1"/>
      <c r="BR108" s="1"/>
      <c r="BS108" s="1"/>
      <c r="BT108" s="1"/>
      <c r="BU108" s="1"/>
      <c r="BV108" s="1"/>
      <c r="BW108" s="1"/>
      <c r="BX108" s="1"/>
      <c r="BY108" s="1"/>
      <c r="BZ108" s="1"/>
      <c r="CA108" s="1"/>
      <c r="CB108" s="1"/>
      <c r="CC108" s="1"/>
      <c r="CD108" s="1"/>
      <c r="CE108" s="1"/>
      <c r="CF108" s="1"/>
      <c r="CG108" s="1"/>
      <c r="CH108" s="1"/>
      <c r="CI108" s="1"/>
      <c r="CJ108" s="1"/>
      <c r="CK108" s="1"/>
      <c r="CL108" s="1"/>
      <c r="CM108" s="1"/>
      <c r="CN108" s="1"/>
      <c r="CO108" s="1"/>
      <c r="CP108" s="1"/>
      <c r="CQ108" s="1"/>
      <c r="CR108" s="1"/>
      <c r="CS108" s="1"/>
      <c r="CT108" s="1"/>
      <c r="CU108" s="1"/>
      <c r="CV108" s="1"/>
      <c r="CW108" s="1"/>
      <c r="CX108" s="1"/>
      <c r="CY108" s="1"/>
      <c r="CZ108" s="1"/>
      <c r="DA108" s="1"/>
      <c r="DB108" s="1"/>
      <c r="DC108" s="1"/>
      <c r="DD108" s="1"/>
      <c r="DE108" s="1"/>
      <c r="DF108" s="1"/>
      <c r="DG108" s="1"/>
      <c r="DH108" s="1"/>
      <c r="DI108" s="1"/>
      <c r="DJ108" s="1"/>
    </row>
    <row r="109" spans="1:114" ht="13.5" customHeight="1" x14ac:dyDescent="0.2">
      <c r="A109" s="36"/>
      <c r="B109" s="36"/>
      <c r="C109" s="36"/>
      <c r="D109" s="36"/>
      <c r="E109" s="36"/>
      <c r="F109" s="36"/>
      <c r="G109" s="36"/>
      <c r="H109" s="36"/>
      <c r="I109" s="36"/>
      <c r="J109" s="538"/>
      <c r="K109" s="538"/>
      <c r="L109" s="36"/>
      <c r="M109" s="36"/>
      <c r="N109" s="36"/>
      <c r="BN109" s="1"/>
      <c r="BO109" s="1"/>
      <c r="BP109" s="1"/>
      <c r="BQ109" s="1"/>
      <c r="BR109" s="1"/>
      <c r="BS109" s="1"/>
      <c r="BT109" s="1"/>
      <c r="BU109" s="1"/>
      <c r="BV109" s="1"/>
      <c r="BW109" s="1"/>
      <c r="BX109" s="1"/>
      <c r="BY109" s="1"/>
      <c r="BZ109" s="1"/>
      <c r="CA109" s="1"/>
      <c r="CB109" s="1"/>
      <c r="CC109" s="1"/>
      <c r="CD109" s="1"/>
      <c r="CE109" s="1"/>
      <c r="CF109" s="1"/>
      <c r="CG109" s="1"/>
      <c r="CH109" s="1"/>
      <c r="CI109" s="1"/>
      <c r="CJ109" s="1"/>
      <c r="CK109" s="1"/>
      <c r="CL109" s="1"/>
      <c r="CM109" s="1"/>
      <c r="CN109" s="1"/>
      <c r="CO109" s="1"/>
      <c r="CP109" s="1"/>
      <c r="CQ109" s="1"/>
      <c r="CR109" s="1"/>
      <c r="CS109" s="1"/>
      <c r="CT109" s="1"/>
      <c r="CU109" s="1"/>
      <c r="CV109" s="1"/>
      <c r="CW109" s="1"/>
      <c r="CX109" s="1"/>
      <c r="CY109" s="1"/>
      <c r="CZ109" s="1"/>
      <c r="DA109" s="1"/>
      <c r="DB109" s="1"/>
      <c r="DC109" s="1"/>
      <c r="DD109" s="1"/>
      <c r="DE109" s="1"/>
      <c r="DF109" s="1"/>
      <c r="DG109" s="1"/>
      <c r="DH109" s="1"/>
      <c r="DI109" s="1"/>
      <c r="DJ109" s="1"/>
    </row>
    <row r="110" spans="1:114" ht="13.5" customHeight="1" x14ac:dyDescent="0.2">
      <c r="A110" s="36"/>
      <c r="B110" s="36"/>
      <c r="C110" s="36"/>
      <c r="D110" s="36"/>
      <c r="E110" s="36"/>
      <c r="F110" s="36"/>
      <c r="G110" s="36"/>
      <c r="H110" s="36"/>
      <c r="I110" s="36"/>
      <c r="J110" s="538"/>
      <c r="K110" s="538"/>
      <c r="L110" s="36"/>
      <c r="M110" s="36"/>
      <c r="N110" s="36"/>
      <c r="BN110" s="1"/>
      <c r="BO110" s="1"/>
      <c r="BP110" s="1"/>
      <c r="BQ110" s="1"/>
      <c r="BR110" s="1"/>
      <c r="BS110" s="1"/>
      <c r="BT110" s="1"/>
      <c r="BU110" s="1"/>
      <c r="BV110" s="1"/>
      <c r="BW110" s="1"/>
      <c r="BX110" s="1"/>
      <c r="BY110" s="1"/>
      <c r="BZ110" s="1"/>
      <c r="CA110" s="1"/>
      <c r="CB110" s="1"/>
      <c r="CC110" s="1"/>
      <c r="CD110" s="1"/>
      <c r="CE110" s="1"/>
      <c r="CF110" s="1"/>
      <c r="CG110" s="1"/>
      <c r="CH110" s="1"/>
      <c r="CI110" s="1"/>
      <c r="CJ110" s="1"/>
      <c r="CK110" s="1"/>
      <c r="CL110" s="1"/>
      <c r="CM110" s="1"/>
      <c r="CN110" s="1"/>
      <c r="CO110" s="1"/>
      <c r="CP110" s="1"/>
      <c r="CQ110" s="1"/>
      <c r="CR110" s="1"/>
      <c r="CS110" s="1"/>
      <c r="CT110" s="1"/>
      <c r="CU110" s="1"/>
      <c r="CV110" s="1"/>
      <c r="CW110" s="1"/>
      <c r="CX110" s="1"/>
      <c r="CY110" s="1"/>
      <c r="CZ110" s="1"/>
      <c r="DA110" s="1"/>
      <c r="DB110" s="1"/>
      <c r="DC110" s="1"/>
      <c r="DD110" s="1"/>
      <c r="DE110" s="1"/>
      <c r="DF110" s="1"/>
      <c r="DG110" s="1"/>
      <c r="DH110" s="1"/>
      <c r="DI110" s="1"/>
      <c r="DJ110" s="1"/>
    </row>
    <row r="111" spans="1:114" ht="13.5" customHeight="1" x14ac:dyDescent="0.2">
      <c r="A111" s="36"/>
      <c r="B111" s="36"/>
      <c r="C111" s="36"/>
      <c r="D111" s="36"/>
      <c r="E111" s="36"/>
      <c r="F111" s="36"/>
      <c r="G111" s="36"/>
      <c r="H111" s="36"/>
      <c r="I111" s="36"/>
      <c r="J111" s="538"/>
      <c r="K111" s="538"/>
      <c r="L111" s="36"/>
      <c r="M111" s="36"/>
      <c r="N111" s="36"/>
      <c r="BN111" s="1"/>
      <c r="BO111" s="1"/>
      <c r="BP111" s="1"/>
      <c r="BQ111" s="1"/>
      <c r="BR111" s="1"/>
      <c r="BS111" s="1"/>
      <c r="BT111" s="1"/>
      <c r="BU111" s="1"/>
      <c r="BV111" s="1"/>
      <c r="BW111" s="1"/>
      <c r="BX111" s="1"/>
      <c r="BY111" s="1"/>
      <c r="BZ111" s="1"/>
      <c r="CA111" s="1"/>
      <c r="CB111" s="1"/>
      <c r="CC111" s="1"/>
      <c r="CD111" s="1"/>
      <c r="CE111" s="1"/>
      <c r="CF111" s="1"/>
      <c r="CG111" s="1"/>
      <c r="CH111" s="1"/>
      <c r="CI111" s="1"/>
      <c r="CJ111" s="1"/>
      <c r="CK111" s="1"/>
      <c r="CL111" s="1"/>
      <c r="CM111" s="1"/>
      <c r="CN111" s="1"/>
      <c r="CO111" s="1"/>
      <c r="CP111" s="1"/>
      <c r="CQ111" s="1"/>
      <c r="CR111" s="1"/>
      <c r="CS111" s="1"/>
      <c r="CT111" s="1"/>
      <c r="CU111" s="1"/>
      <c r="CV111" s="1"/>
      <c r="CW111" s="1"/>
      <c r="CX111" s="1"/>
      <c r="CY111" s="1"/>
      <c r="CZ111" s="1"/>
      <c r="DA111" s="1"/>
      <c r="DB111" s="1"/>
      <c r="DC111" s="1"/>
      <c r="DD111" s="1"/>
      <c r="DE111" s="1"/>
      <c r="DF111" s="1"/>
      <c r="DG111" s="1"/>
      <c r="DH111" s="1"/>
      <c r="DI111" s="1"/>
      <c r="DJ111" s="1"/>
    </row>
    <row r="112" spans="1:114" ht="13.5" customHeight="1" x14ac:dyDescent="0.2">
      <c r="A112" s="36"/>
      <c r="B112" s="36"/>
      <c r="C112" s="36"/>
      <c r="D112" s="36"/>
      <c r="E112" s="36"/>
      <c r="F112" s="36"/>
      <c r="G112" s="36"/>
      <c r="H112" s="36"/>
      <c r="I112" s="36"/>
      <c r="J112" s="538"/>
      <c r="K112" s="538"/>
      <c r="L112" s="36"/>
      <c r="M112" s="36"/>
      <c r="N112" s="36"/>
      <c r="BN112" s="1"/>
      <c r="BO112" s="1"/>
      <c r="BP112" s="1"/>
      <c r="BQ112" s="1"/>
      <c r="BR112" s="1"/>
      <c r="BS112" s="1"/>
      <c r="BT112" s="1"/>
      <c r="BU112" s="1"/>
      <c r="BV112" s="1"/>
      <c r="BW112" s="1"/>
      <c r="BX112" s="1"/>
      <c r="BY112" s="1"/>
      <c r="BZ112" s="1"/>
      <c r="CA112" s="1"/>
      <c r="CB112" s="1"/>
      <c r="CC112" s="1"/>
      <c r="CD112" s="1"/>
      <c r="CE112" s="1"/>
      <c r="CF112" s="1"/>
      <c r="CG112" s="1"/>
      <c r="CH112" s="1"/>
      <c r="CI112" s="1"/>
      <c r="CJ112" s="1"/>
      <c r="CK112" s="1"/>
      <c r="CL112" s="1"/>
      <c r="CM112" s="1"/>
      <c r="CN112" s="1"/>
      <c r="CO112" s="1"/>
      <c r="CP112" s="1"/>
      <c r="CQ112" s="1"/>
      <c r="CR112" s="1"/>
      <c r="CS112" s="1"/>
      <c r="CT112" s="1"/>
      <c r="CU112" s="1"/>
      <c r="CV112" s="1"/>
      <c r="CW112" s="1"/>
      <c r="CX112" s="1"/>
      <c r="CY112" s="1"/>
      <c r="CZ112" s="1"/>
      <c r="DA112" s="1"/>
      <c r="DB112" s="1"/>
      <c r="DC112" s="1"/>
      <c r="DD112" s="1"/>
      <c r="DE112" s="1"/>
      <c r="DF112" s="1"/>
      <c r="DG112" s="1"/>
      <c r="DH112" s="1"/>
      <c r="DI112" s="1"/>
      <c r="DJ112" s="1"/>
    </row>
    <row r="113" spans="1:114" ht="13.5" customHeight="1" x14ac:dyDescent="0.2">
      <c r="A113" s="36"/>
      <c r="B113" s="36"/>
      <c r="C113" s="36"/>
      <c r="D113" s="36"/>
      <c r="E113" s="36"/>
      <c r="F113" s="36"/>
      <c r="G113" s="36"/>
      <c r="H113" s="36"/>
      <c r="I113" s="36"/>
      <c r="J113" s="538"/>
      <c r="K113" s="538"/>
      <c r="L113" s="36"/>
      <c r="M113" s="36"/>
      <c r="N113" s="36"/>
      <c r="BN113" s="1"/>
      <c r="BO113" s="1"/>
      <c r="BP113" s="1"/>
      <c r="BQ113" s="1"/>
      <c r="BR113" s="1"/>
      <c r="BS113" s="1"/>
      <c r="BT113" s="1"/>
      <c r="BU113" s="1"/>
      <c r="BV113" s="1"/>
      <c r="BW113" s="1"/>
      <c r="BX113" s="1"/>
      <c r="BY113" s="1"/>
      <c r="BZ113" s="1"/>
      <c r="CA113" s="1"/>
      <c r="CB113" s="1"/>
      <c r="CC113" s="1"/>
      <c r="CD113" s="1"/>
      <c r="CE113" s="1"/>
      <c r="CF113" s="1"/>
      <c r="CG113" s="1"/>
      <c r="CH113" s="1"/>
      <c r="CI113" s="1"/>
      <c r="CJ113" s="1"/>
      <c r="CK113" s="1"/>
      <c r="CL113" s="1"/>
      <c r="CM113" s="1"/>
      <c r="CN113" s="1"/>
      <c r="CO113" s="1"/>
      <c r="CP113" s="1"/>
      <c r="CQ113" s="1"/>
      <c r="CR113" s="1"/>
      <c r="CS113" s="1"/>
      <c r="CT113" s="1"/>
      <c r="CU113" s="1"/>
      <c r="CV113" s="1"/>
      <c r="CW113" s="1"/>
      <c r="CX113" s="1"/>
      <c r="CY113" s="1"/>
      <c r="CZ113" s="1"/>
      <c r="DA113" s="1"/>
      <c r="DB113" s="1"/>
      <c r="DC113" s="1"/>
      <c r="DD113" s="1"/>
      <c r="DE113" s="1"/>
      <c r="DF113" s="1"/>
      <c r="DG113" s="1"/>
      <c r="DH113" s="1"/>
      <c r="DI113" s="1"/>
      <c r="DJ113" s="1"/>
    </row>
    <row r="114" spans="1:114" ht="13.5" customHeight="1" x14ac:dyDescent="0.2">
      <c r="A114" s="36"/>
      <c r="B114" s="36"/>
      <c r="C114" s="36"/>
      <c r="D114" s="36"/>
      <c r="E114" s="36"/>
      <c r="F114" s="36"/>
      <c r="G114" s="36"/>
      <c r="H114" s="36"/>
      <c r="I114" s="36"/>
      <c r="J114" s="538"/>
      <c r="K114" s="538"/>
      <c r="L114" s="36"/>
      <c r="M114" s="36"/>
      <c r="N114" s="36"/>
      <c r="BN114" s="1"/>
      <c r="BO114" s="1"/>
      <c r="BP114" s="1"/>
      <c r="BQ114" s="1"/>
      <c r="BR114" s="1"/>
      <c r="BS114" s="1"/>
      <c r="BT114" s="1"/>
      <c r="BU114" s="1"/>
      <c r="BV114" s="1"/>
      <c r="BW114" s="1"/>
      <c r="BX114" s="1"/>
      <c r="BY114" s="1"/>
      <c r="BZ114" s="1"/>
      <c r="CA114" s="1"/>
      <c r="CB114" s="1"/>
      <c r="CC114" s="1"/>
      <c r="CD114" s="1"/>
      <c r="CE114" s="1"/>
      <c r="CF114" s="1"/>
      <c r="CG114" s="1"/>
      <c r="CH114" s="1"/>
      <c r="CI114" s="1"/>
      <c r="CJ114" s="1"/>
      <c r="CK114" s="1"/>
      <c r="CL114" s="1"/>
      <c r="CM114" s="1"/>
      <c r="CN114" s="1"/>
      <c r="CO114" s="1"/>
      <c r="CP114" s="1"/>
      <c r="CQ114" s="1"/>
      <c r="CR114" s="1"/>
      <c r="CS114" s="1"/>
      <c r="CT114" s="1"/>
      <c r="CU114" s="1"/>
      <c r="CV114" s="1"/>
      <c r="CW114" s="1"/>
      <c r="CX114" s="1"/>
      <c r="CY114" s="1"/>
      <c r="CZ114" s="1"/>
      <c r="DA114" s="1"/>
      <c r="DB114" s="1"/>
      <c r="DC114" s="1"/>
      <c r="DD114" s="1"/>
      <c r="DE114" s="1"/>
      <c r="DF114" s="1"/>
      <c r="DG114" s="1"/>
      <c r="DH114" s="1"/>
      <c r="DI114" s="1"/>
      <c r="DJ114" s="1"/>
    </row>
    <row r="115" spans="1:114" ht="13.5" customHeight="1" x14ac:dyDescent="0.2">
      <c r="A115" s="36"/>
      <c r="B115" s="36"/>
      <c r="C115" s="36"/>
      <c r="D115" s="36"/>
      <c r="E115" s="36"/>
      <c r="F115" s="36"/>
      <c r="G115" s="36"/>
      <c r="H115" s="36"/>
      <c r="I115" s="36"/>
      <c r="J115" s="538"/>
      <c r="K115" s="538"/>
      <c r="L115" s="36"/>
      <c r="M115" s="36"/>
      <c r="N115" s="36"/>
      <c r="BN115" s="1"/>
      <c r="BO115" s="1"/>
      <c r="BP115" s="1"/>
      <c r="BQ115" s="1"/>
      <c r="BR115" s="1"/>
      <c r="BS115" s="1"/>
      <c r="BT115" s="1"/>
      <c r="BU115" s="1"/>
      <c r="BV115" s="1"/>
      <c r="BW115" s="1"/>
      <c r="BX115" s="1"/>
      <c r="BY115" s="1"/>
      <c r="BZ115" s="1"/>
      <c r="CA115" s="1"/>
      <c r="CB115" s="1"/>
      <c r="CC115" s="1"/>
      <c r="CD115" s="1"/>
      <c r="CE115" s="1"/>
      <c r="CF115" s="1"/>
      <c r="CG115" s="1"/>
      <c r="CH115" s="1"/>
      <c r="CI115" s="1"/>
      <c r="CJ115" s="1"/>
      <c r="CK115" s="1"/>
      <c r="CL115" s="1"/>
      <c r="CM115" s="1"/>
      <c r="CN115" s="1"/>
      <c r="CO115" s="1"/>
      <c r="CP115" s="1"/>
      <c r="CQ115" s="1"/>
      <c r="CR115" s="1"/>
      <c r="CS115" s="1"/>
      <c r="CT115" s="1"/>
      <c r="CU115" s="1"/>
      <c r="CV115" s="1"/>
      <c r="CW115" s="1"/>
      <c r="CX115" s="1"/>
      <c r="CY115" s="1"/>
      <c r="CZ115" s="1"/>
      <c r="DA115" s="1"/>
      <c r="DB115" s="1"/>
      <c r="DC115" s="1"/>
      <c r="DD115" s="1"/>
      <c r="DE115" s="1"/>
      <c r="DF115" s="1"/>
      <c r="DG115" s="1"/>
      <c r="DH115" s="1"/>
      <c r="DI115" s="1"/>
      <c r="DJ115" s="1"/>
    </row>
    <row r="116" spans="1:114" ht="13.5" customHeight="1" x14ac:dyDescent="0.2">
      <c r="A116" s="36"/>
      <c r="B116" s="36"/>
      <c r="C116" s="36"/>
      <c r="D116" s="36"/>
      <c r="E116" s="36"/>
      <c r="F116" s="36"/>
      <c r="G116" s="36"/>
      <c r="H116" s="36"/>
      <c r="I116" s="36"/>
      <c r="J116" s="538"/>
      <c r="K116" s="538"/>
      <c r="L116" s="36"/>
      <c r="M116" s="36"/>
      <c r="N116" s="36"/>
      <c r="BN116" s="1"/>
      <c r="BO116" s="1"/>
      <c r="BP116" s="1"/>
      <c r="BQ116" s="1"/>
      <c r="BR116" s="1"/>
      <c r="BS116" s="1"/>
      <c r="BT116" s="1"/>
      <c r="BU116" s="1"/>
      <c r="BV116" s="1"/>
      <c r="BW116" s="1"/>
      <c r="BX116" s="1"/>
      <c r="BY116" s="1"/>
      <c r="BZ116" s="1"/>
      <c r="CA116" s="1"/>
      <c r="CB116" s="1"/>
      <c r="CC116" s="1"/>
      <c r="CD116" s="1"/>
      <c r="CE116" s="1"/>
      <c r="CF116" s="1"/>
      <c r="CG116" s="1"/>
      <c r="CH116" s="1"/>
      <c r="CI116" s="1"/>
      <c r="CJ116" s="1"/>
      <c r="CK116" s="1"/>
      <c r="CL116" s="1"/>
      <c r="CM116" s="1"/>
      <c r="CN116" s="1"/>
      <c r="CO116" s="1"/>
      <c r="CP116" s="1"/>
      <c r="CQ116" s="1"/>
      <c r="CR116" s="1"/>
      <c r="CS116" s="1"/>
      <c r="CT116" s="1"/>
      <c r="CU116" s="1"/>
      <c r="CV116" s="1"/>
      <c r="CW116" s="1"/>
      <c r="CX116" s="1"/>
      <c r="CY116" s="1"/>
      <c r="CZ116" s="1"/>
      <c r="DA116" s="1"/>
      <c r="DB116" s="1"/>
      <c r="DC116" s="1"/>
      <c r="DD116" s="1"/>
      <c r="DE116" s="1"/>
      <c r="DF116" s="1"/>
      <c r="DG116" s="1"/>
      <c r="DH116" s="1"/>
      <c r="DI116" s="1"/>
      <c r="DJ116" s="1"/>
    </row>
    <row r="117" spans="1:114" ht="13.5" customHeight="1" x14ac:dyDescent="0.2">
      <c r="A117" s="36"/>
      <c r="B117" s="36"/>
      <c r="C117" s="36"/>
      <c r="D117" s="36"/>
      <c r="E117" s="36"/>
      <c r="F117" s="36"/>
      <c r="G117" s="36"/>
      <c r="H117" s="36"/>
      <c r="I117" s="36"/>
      <c r="J117" s="538"/>
      <c r="K117" s="538"/>
      <c r="L117" s="36"/>
      <c r="M117" s="36"/>
      <c r="N117" s="36"/>
      <c r="BN117" s="1"/>
      <c r="BO117" s="1"/>
      <c r="BP117" s="1"/>
      <c r="BQ117" s="1"/>
      <c r="BR117" s="1"/>
      <c r="BS117" s="1"/>
      <c r="BT117" s="1"/>
      <c r="BU117" s="1"/>
      <c r="BV117" s="1"/>
      <c r="BW117" s="1"/>
      <c r="BX117" s="1"/>
      <c r="BY117" s="1"/>
      <c r="BZ117" s="1"/>
      <c r="CA117" s="1"/>
      <c r="CB117" s="1"/>
      <c r="CC117" s="1"/>
      <c r="CD117" s="1"/>
      <c r="CE117" s="1"/>
      <c r="CF117" s="1"/>
      <c r="CG117" s="1"/>
      <c r="CH117" s="1"/>
      <c r="CI117" s="1"/>
      <c r="CJ117" s="1"/>
      <c r="CK117" s="1"/>
      <c r="CL117" s="1"/>
      <c r="CM117" s="1"/>
      <c r="CN117" s="1"/>
      <c r="CO117" s="1"/>
      <c r="CP117" s="1"/>
      <c r="CQ117" s="1"/>
      <c r="CR117" s="1"/>
      <c r="CS117" s="1"/>
      <c r="CT117" s="1"/>
      <c r="CU117" s="1"/>
      <c r="CV117" s="1"/>
      <c r="CW117" s="1"/>
      <c r="CX117" s="1"/>
      <c r="CY117" s="1"/>
      <c r="CZ117" s="1"/>
      <c r="DA117" s="1"/>
      <c r="DB117" s="1"/>
      <c r="DC117" s="1"/>
      <c r="DD117" s="1"/>
      <c r="DE117" s="1"/>
      <c r="DF117" s="1"/>
      <c r="DG117" s="1"/>
      <c r="DH117" s="1"/>
      <c r="DI117" s="1"/>
      <c r="DJ117" s="1"/>
    </row>
    <row r="118" spans="1:114" ht="13.5" customHeight="1" x14ac:dyDescent="0.2">
      <c r="A118" s="36"/>
      <c r="B118" s="36"/>
      <c r="C118" s="36"/>
      <c r="D118" s="36"/>
      <c r="E118" s="36"/>
      <c r="F118" s="36"/>
      <c r="G118" s="36"/>
      <c r="H118" s="36"/>
      <c r="I118" s="36"/>
      <c r="J118" s="538"/>
      <c r="K118" s="538"/>
      <c r="L118" s="36"/>
      <c r="M118" s="36"/>
      <c r="N118" s="36"/>
      <c r="BN118" s="1"/>
      <c r="BO118" s="1"/>
      <c r="BP118" s="1"/>
      <c r="BQ118" s="1"/>
      <c r="BR118" s="1"/>
      <c r="BS118" s="1"/>
      <c r="BT118" s="1"/>
      <c r="BU118" s="1"/>
      <c r="BV118" s="1"/>
      <c r="BW118" s="1"/>
      <c r="BX118" s="1"/>
      <c r="BY118" s="1"/>
      <c r="BZ118" s="1"/>
      <c r="CA118" s="1"/>
      <c r="CB118" s="1"/>
      <c r="CC118" s="1"/>
      <c r="CD118" s="1"/>
      <c r="CE118" s="1"/>
      <c r="CF118" s="1"/>
      <c r="CG118" s="1"/>
      <c r="CH118" s="1"/>
      <c r="CI118" s="1"/>
      <c r="CJ118" s="1"/>
      <c r="CK118" s="1"/>
      <c r="CL118" s="1"/>
      <c r="CM118" s="1"/>
      <c r="CN118" s="1"/>
      <c r="CO118" s="1"/>
      <c r="CP118" s="1"/>
      <c r="CQ118" s="1"/>
      <c r="CR118" s="1"/>
      <c r="CS118" s="1"/>
      <c r="CT118" s="1"/>
      <c r="CU118" s="1"/>
      <c r="CV118" s="1"/>
      <c r="CW118" s="1"/>
      <c r="CX118" s="1"/>
      <c r="CY118" s="1"/>
      <c r="CZ118" s="1"/>
      <c r="DA118" s="1"/>
      <c r="DB118" s="1"/>
      <c r="DC118" s="1"/>
      <c r="DD118" s="1"/>
      <c r="DE118" s="1"/>
      <c r="DF118" s="1"/>
      <c r="DG118" s="1"/>
      <c r="DH118" s="1"/>
      <c r="DI118" s="1"/>
      <c r="DJ118" s="1"/>
    </row>
    <row r="119" spans="1:114" ht="13.5" customHeight="1" x14ac:dyDescent="0.2">
      <c r="A119" s="36"/>
      <c r="B119" s="36"/>
      <c r="C119" s="36"/>
      <c r="D119" s="36"/>
      <c r="E119" s="36"/>
      <c r="F119" s="36"/>
      <c r="G119" s="36"/>
      <c r="H119" s="36"/>
      <c r="I119" s="36"/>
      <c r="J119" s="538"/>
      <c r="K119" s="538"/>
      <c r="L119" s="36"/>
      <c r="M119" s="36"/>
      <c r="N119" s="36"/>
      <c r="BN119" s="1"/>
      <c r="BO119" s="1"/>
      <c r="BP119" s="1"/>
      <c r="BQ119" s="1"/>
      <c r="BR119" s="1"/>
      <c r="BS119" s="1"/>
      <c r="BT119" s="1"/>
      <c r="BU119" s="1"/>
      <c r="BV119" s="1"/>
      <c r="BW119" s="1"/>
      <c r="BX119" s="1"/>
      <c r="BY119" s="1"/>
      <c r="BZ119" s="1"/>
      <c r="CA119" s="1"/>
      <c r="CB119" s="1"/>
      <c r="CC119" s="1"/>
      <c r="CD119" s="1"/>
      <c r="CE119" s="1"/>
      <c r="CF119" s="1"/>
      <c r="CG119" s="1"/>
      <c r="CH119" s="1"/>
      <c r="CI119" s="1"/>
      <c r="CJ119" s="1"/>
      <c r="CK119" s="1"/>
      <c r="CL119" s="1"/>
      <c r="CM119" s="1"/>
      <c r="CN119" s="1"/>
      <c r="CO119" s="1"/>
      <c r="CP119" s="1"/>
      <c r="CQ119" s="1"/>
      <c r="CR119" s="1"/>
      <c r="CS119" s="1"/>
      <c r="CT119" s="1"/>
      <c r="CU119" s="1"/>
      <c r="CV119" s="1"/>
      <c r="CW119" s="1"/>
      <c r="CX119" s="1"/>
      <c r="CY119" s="1"/>
      <c r="CZ119" s="1"/>
      <c r="DA119" s="1"/>
      <c r="DB119" s="1"/>
      <c r="DC119" s="1"/>
      <c r="DD119" s="1"/>
      <c r="DE119" s="1"/>
      <c r="DF119" s="1"/>
      <c r="DG119" s="1"/>
      <c r="DH119" s="1"/>
      <c r="DI119" s="1"/>
      <c r="DJ119" s="1"/>
    </row>
    <row r="120" spans="1:114" ht="13.5" customHeight="1" x14ac:dyDescent="0.2">
      <c r="A120" s="36"/>
      <c r="B120" s="36"/>
      <c r="C120" s="36"/>
      <c r="D120" s="36"/>
      <c r="E120" s="36"/>
      <c r="F120" s="36"/>
      <c r="G120" s="36"/>
      <c r="H120" s="36"/>
      <c r="I120" s="36"/>
      <c r="J120" s="538"/>
      <c r="K120" s="538"/>
      <c r="L120" s="36"/>
      <c r="M120" s="36"/>
      <c r="N120" s="36"/>
      <c r="BN120" s="1"/>
      <c r="BO120" s="1"/>
      <c r="BP120" s="1"/>
      <c r="BQ120" s="1"/>
      <c r="BR120" s="1"/>
      <c r="BS120" s="1"/>
      <c r="BT120" s="1"/>
      <c r="BU120" s="1"/>
      <c r="BV120" s="1"/>
      <c r="BW120" s="1"/>
      <c r="BX120" s="1"/>
      <c r="BY120" s="1"/>
      <c r="BZ120" s="1"/>
      <c r="CA120" s="1"/>
      <c r="CB120" s="1"/>
      <c r="CC120" s="1"/>
      <c r="CD120" s="1"/>
      <c r="CE120" s="1"/>
      <c r="CF120" s="1"/>
      <c r="CG120" s="1"/>
      <c r="CH120" s="1"/>
      <c r="CI120" s="1"/>
      <c r="CJ120" s="1"/>
      <c r="CK120" s="1"/>
      <c r="CL120" s="1"/>
      <c r="CM120" s="1"/>
      <c r="CN120" s="1"/>
      <c r="CO120" s="1"/>
      <c r="CP120" s="1"/>
      <c r="CQ120" s="1"/>
      <c r="CR120" s="1"/>
      <c r="CS120" s="1"/>
      <c r="CT120" s="1"/>
      <c r="CU120" s="1"/>
      <c r="CV120" s="1"/>
      <c r="CW120" s="1"/>
      <c r="CX120" s="1"/>
      <c r="CY120" s="1"/>
      <c r="CZ120" s="1"/>
      <c r="DA120" s="1"/>
      <c r="DB120" s="1"/>
      <c r="DC120" s="1"/>
      <c r="DD120" s="1"/>
      <c r="DE120" s="1"/>
      <c r="DF120" s="1"/>
      <c r="DG120" s="1"/>
      <c r="DH120" s="1"/>
      <c r="DI120" s="1"/>
      <c r="DJ120" s="1"/>
    </row>
    <row r="121" spans="1:114" ht="13.5" customHeight="1" x14ac:dyDescent="0.2">
      <c r="A121" s="36"/>
      <c r="B121" s="36"/>
      <c r="C121" s="36"/>
      <c r="D121" s="36"/>
      <c r="E121" s="36"/>
      <c r="F121" s="36"/>
      <c r="G121" s="36"/>
      <c r="H121" s="36"/>
      <c r="I121" s="36"/>
      <c r="J121" s="538"/>
      <c r="K121" s="538"/>
      <c r="L121" s="36"/>
      <c r="M121" s="36"/>
      <c r="N121" s="36"/>
      <c r="BN121" s="1"/>
      <c r="BO121" s="1"/>
      <c r="BP121" s="1"/>
      <c r="BQ121" s="1"/>
      <c r="BR121" s="1"/>
      <c r="BS121" s="1"/>
      <c r="BT121" s="1"/>
      <c r="BU121" s="1"/>
      <c r="BV121" s="1"/>
      <c r="BW121" s="1"/>
      <c r="BX121" s="1"/>
      <c r="BY121" s="1"/>
      <c r="BZ121" s="1"/>
      <c r="CA121" s="1"/>
      <c r="CB121" s="1"/>
      <c r="CC121" s="1"/>
      <c r="CD121" s="1"/>
      <c r="CE121" s="1"/>
      <c r="CF121" s="1"/>
      <c r="CG121" s="1"/>
      <c r="CH121" s="1"/>
      <c r="CI121" s="1"/>
      <c r="CJ121" s="1"/>
      <c r="CK121" s="1"/>
      <c r="CL121" s="1"/>
      <c r="CM121" s="1"/>
      <c r="CN121" s="1"/>
      <c r="CO121" s="1"/>
      <c r="CP121" s="1"/>
      <c r="CQ121" s="1"/>
      <c r="CR121" s="1"/>
      <c r="CS121" s="1"/>
      <c r="CT121" s="1"/>
      <c r="CU121" s="1"/>
      <c r="CV121" s="1"/>
      <c r="CW121" s="1"/>
      <c r="CX121" s="1"/>
      <c r="CY121" s="1"/>
      <c r="CZ121" s="1"/>
      <c r="DA121" s="1"/>
      <c r="DB121" s="1"/>
      <c r="DC121" s="1"/>
      <c r="DD121" s="1"/>
      <c r="DE121" s="1"/>
      <c r="DF121" s="1"/>
      <c r="DG121" s="1"/>
      <c r="DH121" s="1"/>
      <c r="DI121" s="1"/>
      <c r="DJ121" s="1"/>
    </row>
    <row r="122" spans="1:114" ht="13.5" customHeight="1" x14ac:dyDescent="0.2">
      <c r="A122" s="36"/>
      <c r="B122" s="36"/>
      <c r="C122" s="36"/>
      <c r="D122" s="36"/>
      <c r="E122" s="36"/>
      <c r="F122" s="36"/>
      <c r="G122" s="36"/>
      <c r="H122" s="36"/>
      <c r="I122" s="36"/>
      <c r="J122" s="538"/>
      <c r="K122" s="538"/>
      <c r="L122" s="36"/>
      <c r="M122" s="36"/>
      <c r="N122" s="36"/>
      <c r="BN122" s="1"/>
      <c r="BO122" s="1"/>
      <c r="BP122" s="1"/>
      <c r="BQ122" s="1"/>
      <c r="BR122" s="1"/>
      <c r="BS122" s="1"/>
      <c r="BT122" s="1"/>
      <c r="BU122" s="1"/>
      <c r="BV122" s="1"/>
      <c r="BW122" s="1"/>
      <c r="BX122" s="1"/>
      <c r="BY122" s="1"/>
      <c r="BZ122" s="1"/>
      <c r="CA122" s="1"/>
      <c r="CB122" s="1"/>
      <c r="CC122" s="1"/>
      <c r="CD122" s="1"/>
      <c r="CE122" s="1"/>
      <c r="CF122" s="1"/>
      <c r="CG122" s="1"/>
      <c r="CH122" s="1"/>
      <c r="CI122" s="1"/>
      <c r="CJ122" s="1"/>
      <c r="CK122" s="1"/>
      <c r="CL122" s="1"/>
      <c r="CM122" s="1"/>
      <c r="CN122" s="1"/>
      <c r="CO122" s="1"/>
      <c r="CP122" s="1"/>
      <c r="CQ122" s="1"/>
      <c r="CR122" s="1"/>
      <c r="CS122" s="1"/>
      <c r="CT122" s="1"/>
      <c r="CU122" s="1"/>
      <c r="CV122" s="1"/>
      <c r="CW122" s="1"/>
      <c r="CX122" s="1"/>
      <c r="CY122" s="1"/>
      <c r="CZ122" s="1"/>
      <c r="DA122" s="1"/>
      <c r="DB122" s="1"/>
      <c r="DC122" s="1"/>
      <c r="DD122" s="1"/>
      <c r="DE122" s="1"/>
      <c r="DF122" s="1"/>
      <c r="DG122" s="1"/>
      <c r="DH122" s="1"/>
      <c r="DI122" s="1"/>
      <c r="DJ122" s="1"/>
    </row>
    <row r="123" spans="1:114" ht="13.5" customHeight="1" x14ac:dyDescent="0.2">
      <c r="A123" s="36"/>
      <c r="B123" s="36"/>
      <c r="C123" s="36"/>
      <c r="D123" s="36"/>
      <c r="E123" s="36"/>
      <c r="F123" s="36"/>
      <c r="G123" s="36"/>
      <c r="H123" s="36"/>
      <c r="I123" s="36"/>
      <c r="J123" s="538"/>
      <c r="K123" s="538"/>
      <c r="L123" s="36"/>
      <c r="M123" s="36"/>
      <c r="N123" s="36"/>
      <c r="BN123" s="1"/>
      <c r="BO123" s="1"/>
      <c r="BP123" s="1"/>
      <c r="BQ123" s="1"/>
      <c r="BR123" s="1"/>
      <c r="BS123" s="1"/>
      <c r="BT123" s="1"/>
      <c r="BU123" s="1"/>
      <c r="BV123" s="1"/>
      <c r="BW123" s="1"/>
      <c r="BX123" s="1"/>
      <c r="BY123" s="1"/>
      <c r="BZ123" s="1"/>
      <c r="CA123" s="1"/>
      <c r="CB123" s="1"/>
      <c r="CC123" s="1"/>
      <c r="CD123" s="1"/>
      <c r="CE123" s="1"/>
      <c r="CF123" s="1"/>
      <c r="CG123" s="1"/>
      <c r="CH123" s="1"/>
      <c r="CI123" s="1"/>
      <c r="CJ123" s="1"/>
      <c r="CK123" s="1"/>
      <c r="CL123" s="1"/>
      <c r="CM123" s="1"/>
      <c r="CN123" s="1"/>
      <c r="CO123" s="1"/>
      <c r="CP123" s="1"/>
      <c r="CQ123" s="1"/>
      <c r="CR123" s="1"/>
      <c r="CS123" s="1"/>
      <c r="CT123" s="1"/>
      <c r="CU123" s="1"/>
      <c r="CV123" s="1"/>
      <c r="CW123" s="1"/>
      <c r="CX123" s="1"/>
      <c r="CY123" s="1"/>
      <c r="CZ123" s="1"/>
      <c r="DA123" s="1"/>
      <c r="DB123" s="1"/>
      <c r="DC123" s="1"/>
      <c r="DD123" s="1"/>
      <c r="DE123" s="1"/>
      <c r="DF123" s="1"/>
      <c r="DG123" s="1"/>
      <c r="DH123" s="1"/>
      <c r="DI123" s="1"/>
      <c r="DJ123" s="1"/>
    </row>
    <row r="124" spans="1:114" ht="13.5" customHeight="1" x14ac:dyDescent="0.2">
      <c r="A124" s="36"/>
      <c r="B124" s="36"/>
      <c r="C124" s="36"/>
      <c r="D124" s="36"/>
      <c r="E124" s="36"/>
      <c r="F124" s="36"/>
      <c r="G124" s="36"/>
      <c r="H124" s="36"/>
      <c r="I124" s="36"/>
      <c r="J124" s="538"/>
      <c r="K124" s="538"/>
      <c r="L124" s="36"/>
      <c r="M124" s="36"/>
      <c r="N124" s="36"/>
      <c r="BN124" s="1"/>
      <c r="BO124" s="1"/>
      <c r="BP124" s="1"/>
      <c r="BQ124" s="1"/>
      <c r="BR124" s="1"/>
      <c r="BS124" s="1"/>
      <c r="BT124" s="1"/>
      <c r="BU124" s="1"/>
      <c r="BV124" s="1"/>
      <c r="BW124" s="1"/>
      <c r="BX124" s="1"/>
      <c r="BY124" s="1"/>
      <c r="BZ124" s="1"/>
      <c r="CA124" s="1"/>
      <c r="CB124" s="1"/>
      <c r="CC124" s="1"/>
      <c r="CD124" s="1"/>
      <c r="CE124" s="1"/>
      <c r="CF124" s="1"/>
      <c r="CG124" s="1"/>
      <c r="CH124" s="1"/>
      <c r="CI124" s="1"/>
      <c r="CJ124" s="1"/>
      <c r="CK124" s="1"/>
      <c r="CL124" s="1"/>
      <c r="CM124" s="1"/>
      <c r="CN124" s="1"/>
      <c r="CO124" s="1"/>
      <c r="CP124" s="1"/>
      <c r="CQ124" s="1"/>
      <c r="CR124" s="1"/>
      <c r="CS124" s="1"/>
      <c r="CT124" s="1"/>
      <c r="CU124" s="1"/>
      <c r="CV124" s="1"/>
      <c r="CW124" s="1"/>
      <c r="CX124" s="1"/>
      <c r="CY124" s="1"/>
      <c r="CZ124" s="1"/>
      <c r="DA124" s="1"/>
      <c r="DB124" s="1"/>
      <c r="DC124" s="1"/>
      <c r="DD124" s="1"/>
      <c r="DE124" s="1"/>
      <c r="DF124" s="1"/>
      <c r="DG124" s="1"/>
      <c r="DH124" s="1"/>
      <c r="DI124" s="1"/>
      <c r="DJ124" s="1"/>
    </row>
    <row r="125" spans="1:114" ht="13.5" customHeight="1" x14ac:dyDescent="0.2">
      <c r="A125" s="36"/>
      <c r="B125" s="36"/>
      <c r="C125" s="36"/>
      <c r="D125" s="36"/>
      <c r="E125" s="36"/>
      <c r="F125" s="36"/>
      <c r="G125" s="36"/>
      <c r="H125" s="36"/>
      <c r="I125" s="36"/>
      <c r="J125" s="538"/>
      <c r="K125" s="538"/>
      <c r="L125" s="36"/>
      <c r="M125" s="36"/>
      <c r="N125" s="36"/>
      <c r="BN125" s="1"/>
      <c r="BO125" s="1"/>
      <c r="BP125" s="1"/>
      <c r="BQ125" s="1"/>
      <c r="BR125" s="1"/>
      <c r="BS125" s="1"/>
      <c r="BT125" s="1"/>
      <c r="BU125" s="1"/>
      <c r="BV125" s="1"/>
      <c r="BW125" s="1"/>
      <c r="BX125" s="1"/>
      <c r="BY125" s="1"/>
      <c r="BZ125" s="1"/>
      <c r="CA125" s="1"/>
      <c r="CB125" s="1"/>
      <c r="CC125" s="1"/>
      <c r="CD125" s="1"/>
      <c r="CE125" s="1"/>
      <c r="CF125" s="1"/>
      <c r="CG125" s="1"/>
      <c r="CH125" s="1"/>
      <c r="CI125" s="1"/>
      <c r="CJ125" s="1"/>
      <c r="CK125" s="1"/>
      <c r="CL125" s="1"/>
      <c r="CM125" s="1"/>
      <c r="CN125" s="1"/>
      <c r="CO125" s="1"/>
      <c r="CP125" s="1"/>
      <c r="CQ125" s="1"/>
      <c r="CR125" s="1"/>
      <c r="CS125" s="1"/>
      <c r="CT125" s="1"/>
      <c r="CU125" s="1"/>
      <c r="CV125" s="1"/>
      <c r="CW125" s="1"/>
      <c r="CX125" s="1"/>
      <c r="CY125" s="1"/>
      <c r="CZ125" s="1"/>
      <c r="DA125" s="1"/>
      <c r="DB125" s="1"/>
      <c r="DC125" s="1"/>
      <c r="DD125" s="1"/>
      <c r="DE125" s="1"/>
      <c r="DF125" s="1"/>
      <c r="DG125" s="1"/>
      <c r="DH125" s="1"/>
      <c r="DI125" s="1"/>
      <c r="DJ125" s="1"/>
    </row>
    <row r="126" spans="1:114" ht="13.5" customHeight="1" x14ac:dyDescent="0.2">
      <c r="A126" s="36"/>
      <c r="B126" s="36"/>
      <c r="C126" s="36"/>
      <c r="D126" s="36"/>
      <c r="E126" s="36"/>
      <c r="F126" s="36"/>
      <c r="G126" s="36"/>
      <c r="H126" s="36"/>
      <c r="I126" s="36"/>
      <c r="J126" s="538"/>
      <c r="K126" s="538"/>
      <c r="L126" s="36"/>
      <c r="M126" s="36"/>
      <c r="N126" s="36"/>
      <c r="BN126" s="1"/>
      <c r="BO126" s="1"/>
      <c r="BP126" s="1"/>
      <c r="BQ126" s="1"/>
      <c r="BR126" s="1"/>
      <c r="BS126" s="1"/>
      <c r="BT126" s="1"/>
      <c r="BU126" s="1"/>
      <c r="BV126" s="1"/>
      <c r="BW126" s="1"/>
      <c r="BX126" s="1"/>
      <c r="BY126" s="1"/>
      <c r="BZ126" s="1"/>
      <c r="CA126" s="1"/>
      <c r="CB126" s="1"/>
      <c r="CC126" s="1"/>
      <c r="CD126" s="1"/>
      <c r="CE126" s="1"/>
      <c r="CF126" s="1"/>
      <c r="CG126" s="1"/>
      <c r="CH126" s="1"/>
      <c r="CI126" s="1"/>
      <c r="CJ126" s="1"/>
      <c r="CK126" s="1"/>
      <c r="CL126" s="1"/>
      <c r="CM126" s="1"/>
      <c r="CN126" s="1"/>
      <c r="CO126" s="1"/>
      <c r="CP126" s="1"/>
      <c r="CQ126" s="1"/>
      <c r="CR126" s="1"/>
      <c r="CS126" s="1"/>
      <c r="CT126" s="1"/>
      <c r="CU126" s="1"/>
      <c r="CV126" s="1"/>
      <c r="CW126" s="1"/>
      <c r="CX126" s="1"/>
      <c r="CY126" s="1"/>
      <c r="CZ126" s="1"/>
      <c r="DA126" s="1"/>
      <c r="DB126" s="1"/>
      <c r="DC126" s="1"/>
      <c r="DD126" s="1"/>
      <c r="DE126" s="1"/>
      <c r="DF126" s="1"/>
      <c r="DG126" s="1"/>
      <c r="DH126" s="1"/>
      <c r="DI126" s="1"/>
      <c r="DJ126" s="1"/>
    </row>
    <row r="127" spans="1:114" ht="13.5" customHeight="1" x14ac:dyDescent="0.2">
      <c r="A127" s="36"/>
      <c r="B127" s="36"/>
      <c r="C127" s="36"/>
      <c r="D127" s="36"/>
      <c r="E127" s="36"/>
      <c r="F127" s="36"/>
      <c r="G127" s="36"/>
      <c r="H127" s="36"/>
      <c r="I127" s="36"/>
      <c r="J127" s="538"/>
      <c r="K127" s="538"/>
      <c r="L127" s="36"/>
      <c r="M127" s="36"/>
      <c r="N127" s="36"/>
      <c r="BN127" s="1"/>
      <c r="BO127" s="1"/>
      <c r="BP127" s="1"/>
      <c r="BQ127" s="1"/>
      <c r="BR127" s="1"/>
      <c r="BS127" s="1"/>
      <c r="BT127" s="1"/>
      <c r="BU127" s="1"/>
      <c r="BV127" s="1"/>
      <c r="BW127" s="1"/>
      <c r="BX127" s="1"/>
      <c r="BY127" s="1"/>
      <c r="BZ127" s="1"/>
      <c r="CA127" s="1"/>
      <c r="CB127" s="1"/>
      <c r="CC127" s="1"/>
      <c r="CD127" s="1"/>
      <c r="CE127" s="1"/>
      <c r="CF127" s="1"/>
      <c r="CG127" s="1"/>
      <c r="CH127" s="1"/>
      <c r="CI127" s="1"/>
      <c r="CJ127" s="1"/>
      <c r="CK127" s="1"/>
      <c r="CL127" s="1"/>
      <c r="CM127" s="1"/>
      <c r="CN127" s="1"/>
      <c r="CO127" s="1"/>
      <c r="CP127" s="1"/>
      <c r="CQ127" s="1"/>
      <c r="CR127" s="1"/>
      <c r="CS127" s="1"/>
      <c r="CT127" s="1"/>
      <c r="CU127" s="1"/>
      <c r="CV127" s="1"/>
      <c r="CW127" s="1"/>
      <c r="CX127" s="1"/>
      <c r="CY127" s="1"/>
      <c r="CZ127" s="1"/>
      <c r="DA127" s="1"/>
      <c r="DB127" s="1"/>
      <c r="DC127" s="1"/>
      <c r="DD127" s="1"/>
      <c r="DE127" s="1"/>
      <c r="DF127" s="1"/>
      <c r="DG127" s="1"/>
      <c r="DH127" s="1"/>
      <c r="DI127" s="1"/>
      <c r="DJ127" s="1"/>
    </row>
    <row r="128" spans="1:114" ht="13.5" customHeight="1" x14ac:dyDescent="0.2">
      <c r="A128" s="36"/>
      <c r="B128" s="36"/>
      <c r="C128" s="36"/>
      <c r="D128" s="36"/>
      <c r="E128" s="36"/>
      <c r="F128" s="36"/>
      <c r="G128" s="36"/>
      <c r="H128" s="36"/>
      <c r="I128" s="36"/>
      <c r="J128" s="538"/>
      <c r="K128" s="538"/>
      <c r="L128" s="36"/>
      <c r="M128" s="36"/>
      <c r="N128" s="36"/>
      <c r="BN128" s="1"/>
      <c r="BO128" s="1"/>
      <c r="BP128" s="1"/>
      <c r="BQ128" s="1"/>
      <c r="BR128" s="1"/>
      <c r="BS128" s="1"/>
      <c r="BT128" s="1"/>
      <c r="BU128" s="1"/>
      <c r="BV128" s="1"/>
      <c r="BW128" s="1"/>
      <c r="BX128" s="1"/>
      <c r="BY128" s="1"/>
      <c r="BZ128" s="1"/>
      <c r="CA128" s="1"/>
      <c r="CB128" s="1"/>
      <c r="CC128" s="1"/>
      <c r="CD128" s="1"/>
      <c r="CE128" s="1"/>
      <c r="CF128" s="1"/>
      <c r="CG128" s="1"/>
      <c r="CH128" s="1"/>
      <c r="CI128" s="1"/>
      <c r="CJ128" s="1"/>
      <c r="CK128" s="1"/>
      <c r="CL128" s="1"/>
      <c r="CM128" s="1"/>
      <c r="CN128" s="1"/>
      <c r="CO128" s="1"/>
      <c r="CP128" s="1"/>
      <c r="CQ128" s="1"/>
      <c r="CR128" s="1"/>
      <c r="CS128" s="1"/>
      <c r="CT128" s="1"/>
      <c r="CU128" s="1"/>
      <c r="CV128" s="1"/>
      <c r="CW128" s="1"/>
      <c r="CX128" s="1"/>
      <c r="CY128" s="1"/>
      <c r="CZ128" s="1"/>
      <c r="DA128" s="1"/>
      <c r="DB128" s="1"/>
      <c r="DC128" s="1"/>
      <c r="DD128" s="1"/>
      <c r="DE128" s="1"/>
      <c r="DF128" s="1"/>
      <c r="DG128" s="1"/>
      <c r="DH128" s="1"/>
      <c r="DI128" s="1"/>
      <c r="DJ128" s="1"/>
    </row>
    <row r="129" spans="1:114" ht="13.5" customHeight="1" x14ac:dyDescent="0.2">
      <c r="A129" s="36"/>
      <c r="B129" s="36"/>
      <c r="C129" s="36"/>
      <c r="D129" s="36"/>
      <c r="E129" s="36"/>
      <c r="F129" s="36"/>
      <c r="G129" s="36"/>
      <c r="H129" s="36"/>
      <c r="I129" s="36"/>
      <c r="J129" s="538"/>
      <c r="K129" s="538"/>
      <c r="L129" s="36"/>
      <c r="M129" s="36"/>
      <c r="N129" s="36"/>
      <c r="BN129" s="1"/>
      <c r="BO129" s="1"/>
      <c r="BP129" s="1"/>
      <c r="BQ129" s="1"/>
      <c r="BR129" s="1"/>
      <c r="BS129" s="1"/>
      <c r="BT129" s="1"/>
      <c r="BU129" s="1"/>
      <c r="BV129" s="1"/>
      <c r="BW129" s="1"/>
      <c r="BX129" s="1"/>
      <c r="BY129" s="1"/>
      <c r="BZ129" s="1"/>
      <c r="CA129" s="1"/>
      <c r="CB129" s="1"/>
      <c r="CC129" s="1"/>
      <c r="CD129" s="1"/>
      <c r="CE129" s="1"/>
      <c r="CF129" s="1"/>
      <c r="CG129" s="1"/>
      <c r="CH129" s="1"/>
      <c r="CI129" s="1"/>
      <c r="CJ129" s="1"/>
      <c r="CK129" s="1"/>
      <c r="CL129" s="1"/>
      <c r="CM129" s="1"/>
      <c r="CN129" s="1"/>
      <c r="CO129" s="1"/>
      <c r="CP129" s="1"/>
      <c r="CQ129" s="1"/>
      <c r="CR129" s="1"/>
      <c r="CS129" s="1"/>
      <c r="CT129" s="1"/>
      <c r="CU129" s="1"/>
      <c r="CV129" s="1"/>
      <c r="CW129" s="1"/>
      <c r="CX129" s="1"/>
      <c r="CY129" s="1"/>
      <c r="CZ129" s="1"/>
      <c r="DA129" s="1"/>
      <c r="DB129" s="1"/>
      <c r="DC129" s="1"/>
      <c r="DD129" s="1"/>
      <c r="DE129" s="1"/>
      <c r="DF129" s="1"/>
      <c r="DG129" s="1"/>
      <c r="DH129" s="1"/>
      <c r="DI129" s="1"/>
      <c r="DJ129" s="1"/>
    </row>
    <row r="130" spans="1:114" ht="13.5" customHeight="1" x14ac:dyDescent="0.2">
      <c r="A130" s="36"/>
      <c r="B130" s="36"/>
      <c r="C130" s="36"/>
      <c r="D130" s="36"/>
      <c r="E130" s="36"/>
      <c r="F130" s="36"/>
      <c r="G130" s="36"/>
      <c r="H130" s="36"/>
      <c r="I130" s="36"/>
      <c r="J130" s="538"/>
      <c r="K130" s="538"/>
      <c r="L130" s="36"/>
      <c r="M130" s="36"/>
      <c r="N130" s="36"/>
      <c r="BN130" s="1"/>
      <c r="BO130" s="1"/>
      <c r="BP130" s="1"/>
      <c r="BQ130" s="1"/>
      <c r="BR130" s="1"/>
      <c r="BS130" s="1"/>
      <c r="BT130" s="1"/>
      <c r="BU130" s="1"/>
      <c r="BV130" s="1"/>
      <c r="BW130" s="1"/>
      <c r="BX130" s="1"/>
      <c r="BY130" s="1"/>
      <c r="BZ130" s="1"/>
      <c r="CA130" s="1"/>
      <c r="CB130" s="1"/>
      <c r="CC130" s="1"/>
      <c r="CD130" s="1"/>
      <c r="CE130" s="1"/>
      <c r="CF130" s="1"/>
      <c r="CG130" s="1"/>
      <c r="CH130" s="1"/>
      <c r="CI130" s="1"/>
      <c r="CJ130" s="1"/>
      <c r="CK130" s="1"/>
      <c r="CL130" s="1"/>
      <c r="CM130" s="1"/>
      <c r="CN130" s="1"/>
      <c r="CO130" s="1"/>
      <c r="CP130" s="1"/>
      <c r="CQ130" s="1"/>
      <c r="CR130" s="1"/>
      <c r="CS130" s="1"/>
      <c r="CT130" s="1"/>
      <c r="CU130" s="1"/>
      <c r="CV130" s="1"/>
      <c r="CW130" s="1"/>
      <c r="CX130" s="1"/>
      <c r="CY130" s="1"/>
      <c r="CZ130" s="1"/>
      <c r="DA130" s="1"/>
      <c r="DB130" s="1"/>
      <c r="DC130" s="1"/>
      <c r="DD130" s="1"/>
      <c r="DE130" s="1"/>
      <c r="DF130" s="1"/>
      <c r="DG130" s="1"/>
      <c r="DH130" s="1"/>
      <c r="DI130" s="1"/>
      <c r="DJ130" s="1"/>
    </row>
    <row r="131" spans="1:114" ht="13.5" customHeight="1" x14ac:dyDescent="0.2">
      <c r="A131" s="36"/>
      <c r="B131" s="36"/>
      <c r="C131" s="36"/>
      <c r="D131" s="36"/>
      <c r="E131" s="36"/>
      <c r="F131" s="36"/>
      <c r="G131" s="36"/>
      <c r="H131" s="36"/>
      <c r="I131" s="36"/>
      <c r="J131" s="538"/>
      <c r="K131" s="538"/>
      <c r="L131" s="36"/>
      <c r="M131" s="36"/>
      <c r="N131" s="36"/>
      <c r="BN131" s="1"/>
      <c r="BO131" s="1"/>
      <c r="BP131" s="1"/>
      <c r="BQ131" s="1"/>
      <c r="BR131" s="1"/>
      <c r="BS131" s="1"/>
      <c r="BT131" s="1"/>
      <c r="BU131" s="1"/>
      <c r="BV131" s="1"/>
      <c r="BW131" s="1"/>
      <c r="BX131" s="1"/>
      <c r="BY131" s="1"/>
      <c r="BZ131" s="1"/>
      <c r="CA131" s="1"/>
      <c r="CB131" s="1"/>
      <c r="CC131" s="1"/>
      <c r="CD131" s="1"/>
      <c r="CE131" s="1"/>
      <c r="CF131" s="1"/>
      <c r="CG131" s="1"/>
      <c r="CH131" s="1"/>
      <c r="CI131" s="1"/>
      <c r="CJ131" s="1"/>
      <c r="CK131" s="1"/>
      <c r="CL131" s="1"/>
      <c r="CM131" s="1"/>
      <c r="CN131" s="1"/>
      <c r="CO131" s="1"/>
      <c r="CP131" s="1"/>
      <c r="CQ131" s="1"/>
      <c r="CR131" s="1"/>
      <c r="CS131" s="1"/>
      <c r="CT131" s="1"/>
      <c r="CU131" s="1"/>
      <c r="CV131" s="1"/>
      <c r="CW131" s="1"/>
      <c r="CX131" s="1"/>
      <c r="CY131" s="1"/>
      <c r="CZ131" s="1"/>
      <c r="DA131" s="1"/>
      <c r="DB131" s="1"/>
      <c r="DC131" s="1"/>
      <c r="DD131" s="1"/>
      <c r="DE131" s="1"/>
      <c r="DF131" s="1"/>
      <c r="DG131" s="1"/>
      <c r="DH131" s="1"/>
      <c r="DI131" s="1"/>
      <c r="DJ131" s="1"/>
    </row>
    <row r="132" spans="1:114" ht="13.5" customHeight="1" x14ac:dyDescent="0.2">
      <c r="A132" s="36"/>
      <c r="B132" s="36"/>
      <c r="C132" s="36"/>
      <c r="D132" s="36"/>
      <c r="E132" s="36"/>
      <c r="F132" s="36"/>
      <c r="G132" s="36"/>
      <c r="H132" s="36"/>
      <c r="I132" s="36"/>
      <c r="J132" s="538"/>
      <c r="K132" s="538"/>
      <c r="L132" s="36"/>
      <c r="M132" s="36"/>
      <c r="N132" s="36"/>
      <c r="BN132" s="1"/>
      <c r="BO132" s="1"/>
      <c r="BP132" s="1"/>
      <c r="BQ132" s="1"/>
      <c r="BR132" s="1"/>
      <c r="BS132" s="1"/>
      <c r="BT132" s="1"/>
      <c r="BU132" s="1"/>
      <c r="BV132" s="1"/>
      <c r="BW132" s="1"/>
      <c r="BX132" s="1"/>
      <c r="BY132" s="1"/>
      <c r="BZ132" s="1"/>
      <c r="CA132" s="1"/>
      <c r="CB132" s="1"/>
      <c r="CC132" s="1"/>
      <c r="CD132" s="1"/>
      <c r="CE132" s="1"/>
      <c r="CF132" s="1"/>
      <c r="CG132" s="1"/>
      <c r="CH132" s="1"/>
      <c r="CI132" s="1"/>
      <c r="CJ132" s="1"/>
      <c r="CK132" s="1"/>
      <c r="CL132" s="1"/>
      <c r="CM132" s="1"/>
      <c r="CN132" s="1"/>
      <c r="CO132" s="1"/>
      <c r="CP132" s="1"/>
      <c r="CQ132" s="1"/>
      <c r="CR132" s="1"/>
      <c r="CS132" s="1"/>
      <c r="CT132" s="1"/>
      <c r="CU132" s="1"/>
      <c r="CV132" s="1"/>
      <c r="CW132" s="1"/>
      <c r="CX132" s="1"/>
      <c r="CY132" s="1"/>
      <c r="CZ132" s="1"/>
      <c r="DA132" s="1"/>
      <c r="DB132" s="1"/>
      <c r="DC132" s="1"/>
      <c r="DD132" s="1"/>
      <c r="DE132" s="1"/>
      <c r="DF132" s="1"/>
      <c r="DG132" s="1"/>
      <c r="DH132" s="1"/>
      <c r="DI132" s="1"/>
      <c r="DJ132" s="1"/>
    </row>
    <row r="133" spans="1:114" ht="13.5" customHeight="1" x14ac:dyDescent="0.2">
      <c r="A133" s="36"/>
      <c r="B133" s="36"/>
      <c r="C133" s="36"/>
      <c r="D133" s="36"/>
      <c r="E133" s="36"/>
      <c r="F133" s="36"/>
      <c r="G133" s="36"/>
      <c r="H133" s="36"/>
      <c r="I133" s="36"/>
      <c r="J133" s="538"/>
      <c r="K133" s="538"/>
      <c r="L133" s="36"/>
      <c r="M133" s="36"/>
      <c r="N133" s="36"/>
      <c r="BN133" s="1"/>
      <c r="BO133" s="1"/>
      <c r="BP133" s="1"/>
      <c r="BQ133" s="1"/>
      <c r="BR133" s="1"/>
      <c r="BS133" s="1"/>
      <c r="BT133" s="1"/>
      <c r="BU133" s="1"/>
      <c r="BV133" s="1"/>
      <c r="BW133" s="1"/>
      <c r="BX133" s="1"/>
      <c r="BY133" s="1"/>
      <c r="BZ133" s="1"/>
      <c r="CA133" s="1"/>
      <c r="CB133" s="1"/>
      <c r="CC133" s="1"/>
      <c r="CD133" s="1"/>
      <c r="CE133" s="1"/>
      <c r="CF133" s="1"/>
      <c r="CG133" s="1"/>
      <c r="CH133" s="1"/>
      <c r="CI133" s="1"/>
      <c r="CJ133" s="1"/>
      <c r="CK133" s="1"/>
      <c r="CL133" s="1"/>
      <c r="CM133" s="1"/>
      <c r="CN133" s="1"/>
      <c r="CO133" s="1"/>
      <c r="CP133" s="1"/>
      <c r="CQ133" s="1"/>
      <c r="CR133" s="1"/>
      <c r="CS133" s="1"/>
      <c r="CT133" s="1"/>
      <c r="CU133" s="1"/>
      <c r="CV133" s="1"/>
      <c r="CW133" s="1"/>
      <c r="CX133" s="1"/>
      <c r="CY133" s="1"/>
      <c r="CZ133" s="1"/>
      <c r="DA133" s="1"/>
      <c r="DB133" s="1"/>
      <c r="DC133" s="1"/>
      <c r="DD133" s="1"/>
      <c r="DE133" s="1"/>
      <c r="DF133" s="1"/>
      <c r="DG133" s="1"/>
      <c r="DH133" s="1"/>
      <c r="DI133" s="1"/>
      <c r="DJ133" s="1"/>
    </row>
    <row r="134" spans="1:114" ht="13.5" customHeight="1" x14ac:dyDescent="0.2">
      <c r="A134" s="36"/>
      <c r="B134" s="36"/>
      <c r="C134" s="36"/>
      <c r="D134" s="36"/>
      <c r="E134" s="36"/>
      <c r="F134" s="36"/>
      <c r="G134" s="36"/>
      <c r="H134" s="36"/>
      <c r="I134" s="36"/>
      <c r="J134" s="538"/>
      <c r="K134" s="538"/>
      <c r="L134" s="36"/>
      <c r="M134" s="36"/>
      <c r="N134" s="36"/>
      <c r="BN134" s="1"/>
      <c r="BO134" s="1"/>
      <c r="BP134" s="1"/>
      <c r="BQ134" s="1"/>
      <c r="BR134" s="1"/>
      <c r="BS134" s="1"/>
      <c r="BT134" s="1"/>
      <c r="BU134" s="1"/>
      <c r="BV134" s="1"/>
      <c r="BW134" s="1"/>
      <c r="BX134" s="1"/>
      <c r="BY134" s="1"/>
      <c r="BZ134" s="1"/>
      <c r="CA134" s="1"/>
      <c r="CB134" s="1"/>
      <c r="CC134" s="1"/>
      <c r="CD134" s="1"/>
      <c r="CE134" s="1"/>
      <c r="CF134" s="1"/>
      <c r="CG134" s="1"/>
      <c r="CH134" s="1"/>
      <c r="CI134" s="1"/>
      <c r="CJ134" s="1"/>
      <c r="CK134" s="1"/>
      <c r="CL134" s="1"/>
      <c r="CM134" s="1"/>
      <c r="CN134" s="1"/>
      <c r="CO134" s="1"/>
      <c r="CP134" s="1"/>
      <c r="CQ134" s="1"/>
      <c r="CR134" s="1"/>
      <c r="CS134" s="1"/>
      <c r="CT134" s="1"/>
      <c r="CU134" s="1"/>
      <c r="CV134" s="1"/>
      <c r="CW134" s="1"/>
      <c r="CX134" s="1"/>
      <c r="CY134" s="1"/>
      <c r="CZ134" s="1"/>
      <c r="DA134" s="1"/>
      <c r="DB134" s="1"/>
      <c r="DC134" s="1"/>
      <c r="DD134" s="1"/>
      <c r="DE134" s="1"/>
      <c r="DF134" s="1"/>
      <c r="DG134" s="1"/>
      <c r="DH134" s="1"/>
      <c r="DI134" s="1"/>
      <c r="DJ134" s="1"/>
    </row>
    <row r="135" spans="1:114" ht="13.5" customHeight="1" x14ac:dyDescent="0.2">
      <c r="A135" s="36"/>
      <c r="B135" s="36"/>
      <c r="C135" s="36"/>
      <c r="D135" s="36"/>
      <c r="E135" s="36"/>
      <c r="F135" s="36"/>
      <c r="G135" s="36"/>
      <c r="H135" s="36"/>
      <c r="I135" s="36"/>
      <c r="J135" s="538"/>
      <c r="K135" s="538"/>
      <c r="L135" s="36"/>
      <c r="M135" s="36"/>
      <c r="N135" s="36"/>
      <c r="BN135" s="1"/>
      <c r="BO135" s="1"/>
      <c r="BP135" s="1"/>
      <c r="BQ135" s="1"/>
      <c r="BR135" s="1"/>
      <c r="BS135" s="1"/>
      <c r="BT135" s="1"/>
      <c r="BU135" s="1"/>
      <c r="BV135" s="1"/>
      <c r="BW135" s="1"/>
      <c r="BX135" s="1"/>
      <c r="BY135" s="1"/>
      <c r="BZ135" s="1"/>
      <c r="CA135" s="1"/>
      <c r="CB135" s="1"/>
      <c r="CC135" s="1"/>
      <c r="CD135" s="1"/>
      <c r="CE135" s="1"/>
      <c r="CF135" s="1"/>
      <c r="CG135" s="1"/>
      <c r="CH135" s="1"/>
      <c r="CI135" s="1"/>
      <c r="CJ135" s="1"/>
      <c r="CK135" s="1"/>
      <c r="CL135" s="1"/>
      <c r="CM135" s="1"/>
      <c r="CN135" s="1"/>
      <c r="CO135" s="1"/>
      <c r="CP135" s="1"/>
      <c r="CQ135" s="1"/>
      <c r="CR135" s="1"/>
      <c r="CS135" s="1"/>
      <c r="CT135" s="1"/>
      <c r="CU135" s="1"/>
      <c r="CV135" s="1"/>
      <c r="CW135" s="1"/>
      <c r="CX135" s="1"/>
      <c r="CY135" s="1"/>
      <c r="CZ135" s="1"/>
      <c r="DA135" s="1"/>
      <c r="DB135" s="1"/>
      <c r="DC135" s="1"/>
      <c r="DD135" s="1"/>
      <c r="DE135" s="1"/>
      <c r="DF135" s="1"/>
      <c r="DG135" s="1"/>
      <c r="DH135" s="1"/>
      <c r="DI135" s="1"/>
      <c r="DJ135" s="1"/>
    </row>
    <row r="136" spans="1:114" ht="13.5" customHeight="1" x14ac:dyDescent="0.2">
      <c r="A136" s="36"/>
      <c r="B136" s="36"/>
      <c r="C136" s="36"/>
      <c r="D136" s="36"/>
      <c r="E136" s="36"/>
      <c r="F136" s="36"/>
      <c r="G136" s="36"/>
      <c r="H136" s="36"/>
      <c r="I136" s="36"/>
      <c r="J136" s="538"/>
      <c r="K136" s="538"/>
      <c r="L136" s="36"/>
      <c r="M136" s="36"/>
      <c r="N136" s="36"/>
      <c r="BN136" s="1"/>
      <c r="BO136" s="1"/>
      <c r="BP136" s="1"/>
      <c r="BQ136" s="1"/>
      <c r="BR136" s="1"/>
      <c r="BS136" s="1"/>
      <c r="BT136" s="1"/>
      <c r="BU136" s="1"/>
      <c r="BV136" s="1"/>
      <c r="BW136" s="1"/>
      <c r="BX136" s="1"/>
      <c r="BY136" s="1"/>
      <c r="BZ136" s="1"/>
      <c r="CA136" s="1"/>
      <c r="CB136" s="1"/>
      <c r="CC136" s="1"/>
      <c r="CD136" s="1"/>
      <c r="CE136" s="1"/>
      <c r="CF136" s="1"/>
      <c r="CG136" s="1"/>
      <c r="CH136" s="1"/>
      <c r="CI136" s="1"/>
      <c r="CJ136" s="1"/>
      <c r="CK136" s="1"/>
      <c r="CL136" s="1"/>
      <c r="CM136" s="1"/>
      <c r="CN136" s="1"/>
      <c r="CO136" s="1"/>
      <c r="CP136" s="1"/>
      <c r="CQ136" s="1"/>
      <c r="CR136" s="1"/>
      <c r="CS136" s="1"/>
      <c r="CT136" s="1"/>
      <c r="CU136" s="1"/>
      <c r="CV136" s="1"/>
      <c r="CW136" s="1"/>
      <c r="CX136" s="1"/>
      <c r="CY136" s="1"/>
      <c r="CZ136" s="1"/>
      <c r="DA136" s="1"/>
      <c r="DB136" s="1"/>
      <c r="DC136" s="1"/>
      <c r="DD136" s="1"/>
      <c r="DE136" s="1"/>
      <c r="DF136" s="1"/>
      <c r="DG136" s="1"/>
      <c r="DH136" s="1"/>
      <c r="DI136" s="1"/>
      <c r="DJ136" s="1"/>
    </row>
    <row r="137" spans="1:114" ht="13.5" customHeight="1" x14ac:dyDescent="0.2">
      <c r="A137" s="36"/>
      <c r="B137" s="36"/>
      <c r="C137" s="36"/>
      <c r="D137" s="36"/>
      <c r="E137" s="36"/>
      <c r="F137" s="36"/>
      <c r="G137" s="36"/>
      <c r="H137" s="36"/>
      <c r="I137" s="36"/>
      <c r="J137" s="538"/>
      <c r="K137" s="538"/>
      <c r="L137" s="36"/>
      <c r="M137" s="36"/>
      <c r="N137" s="36"/>
      <c r="BN137" s="1"/>
      <c r="BO137" s="1"/>
      <c r="BP137" s="1"/>
      <c r="BQ137" s="1"/>
      <c r="BR137" s="1"/>
      <c r="BS137" s="1"/>
      <c r="BT137" s="1"/>
      <c r="BU137" s="1"/>
      <c r="BV137" s="1"/>
      <c r="BW137" s="1"/>
      <c r="BX137" s="1"/>
      <c r="BY137" s="1"/>
      <c r="BZ137" s="1"/>
      <c r="CA137" s="1"/>
      <c r="CB137" s="1"/>
      <c r="CC137" s="1"/>
      <c r="CD137" s="1"/>
      <c r="CE137" s="1"/>
      <c r="CF137" s="1"/>
      <c r="CG137" s="1"/>
      <c r="CH137" s="1"/>
      <c r="CI137" s="1"/>
      <c r="CJ137" s="1"/>
      <c r="CK137" s="1"/>
      <c r="CL137" s="1"/>
      <c r="CM137" s="1"/>
      <c r="CN137" s="1"/>
      <c r="CO137" s="1"/>
      <c r="CP137" s="1"/>
      <c r="CQ137" s="1"/>
      <c r="CR137" s="1"/>
      <c r="CS137" s="1"/>
      <c r="CT137" s="1"/>
      <c r="CU137" s="1"/>
      <c r="CV137" s="1"/>
      <c r="CW137" s="1"/>
      <c r="CX137" s="1"/>
      <c r="CY137" s="1"/>
      <c r="CZ137" s="1"/>
      <c r="DA137" s="1"/>
      <c r="DB137" s="1"/>
      <c r="DC137" s="1"/>
      <c r="DD137" s="1"/>
      <c r="DE137" s="1"/>
      <c r="DF137" s="1"/>
      <c r="DG137" s="1"/>
      <c r="DH137" s="1"/>
      <c r="DI137" s="1"/>
      <c r="DJ137" s="1"/>
    </row>
    <row r="138" spans="1:114" ht="13.5" customHeight="1" x14ac:dyDescent="0.2">
      <c r="A138" s="36"/>
      <c r="B138" s="36"/>
      <c r="C138" s="36"/>
      <c r="D138" s="36"/>
      <c r="E138" s="36"/>
      <c r="F138" s="36"/>
      <c r="G138" s="36"/>
      <c r="H138" s="36"/>
      <c r="I138" s="36"/>
      <c r="J138" s="538"/>
      <c r="K138" s="538"/>
      <c r="L138" s="36"/>
      <c r="M138" s="36"/>
      <c r="N138" s="36"/>
      <c r="BN138" s="1"/>
      <c r="BO138" s="1"/>
      <c r="BP138" s="1"/>
      <c r="BQ138" s="1"/>
      <c r="BR138" s="1"/>
      <c r="BS138" s="1"/>
      <c r="BT138" s="1"/>
      <c r="BU138" s="1"/>
      <c r="BV138" s="1"/>
      <c r="BW138" s="1"/>
      <c r="BX138" s="1"/>
      <c r="BY138" s="1"/>
      <c r="BZ138" s="1"/>
      <c r="CA138" s="1"/>
      <c r="CB138" s="1"/>
      <c r="CC138" s="1"/>
      <c r="CD138" s="1"/>
      <c r="CE138" s="1"/>
      <c r="CF138" s="1"/>
      <c r="CG138" s="1"/>
      <c r="CH138" s="1"/>
      <c r="CI138" s="1"/>
      <c r="CJ138" s="1"/>
      <c r="CK138" s="1"/>
      <c r="CL138" s="1"/>
      <c r="CM138" s="1"/>
      <c r="CN138" s="1"/>
      <c r="CO138" s="1"/>
      <c r="CP138" s="1"/>
      <c r="CQ138" s="1"/>
      <c r="CR138" s="1"/>
      <c r="CS138" s="1"/>
      <c r="CT138" s="1"/>
      <c r="CU138" s="1"/>
      <c r="CV138" s="1"/>
      <c r="CW138" s="1"/>
      <c r="CX138" s="1"/>
      <c r="CY138" s="1"/>
      <c r="CZ138" s="1"/>
      <c r="DA138" s="1"/>
      <c r="DB138" s="1"/>
      <c r="DC138" s="1"/>
      <c r="DD138" s="1"/>
      <c r="DE138" s="1"/>
      <c r="DF138" s="1"/>
      <c r="DG138" s="1"/>
      <c r="DH138" s="1"/>
      <c r="DI138" s="1"/>
      <c r="DJ138" s="1"/>
    </row>
    <row r="139" spans="1:114" ht="13.5" customHeight="1" x14ac:dyDescent="0.2">
      <c r="A139" s="36"/>
      <c r="B139" s="36"/>
      <c r="C139" s="36"/>
      <c r="D139" s="36"/>
      <c r="E139" s="36"/>
      <c r="F139" s="36"/>
      <c r="G139" s="36"/>
      <c r="H139" s="36"/>
      <c r="I139" s="36"/>
      <c r="J139" s="538"/>
      <c r="K139" s="538"/>
      <c r="L139" s="36"/>
      <c r="M139" s="36"/>
      <c r="N139" s="36"/>
      <c r="BN139" s="1"/>
      <c r="BO139" s="1"/>
      <c r="BP139" s="1"/>
      <c r="BQ139" s="1"/>
      <c r="BR139" s="1"/>
      <c r="BS139" s="1"/>
      <c r="BT139" s="1"/>
      <c r="BU139" s="1"/>
      <c r="BV139" s="1"/>
      <c r="BW139" s="1"/>
      <c r="BX139" s="1"/>
      <c r="BY139" s="1"/>
      <c r="BZ139" s="1"/>
      <c r="CA139" s="1"/>
      <c r="CB139" s="1"/>
      <c r="CC139" s="1"/>
      <c r="CD139" s="1"/>
      <c r="CE139" s="1"/>
      <c r="CF139" s="1"/>
      <c r="CG139" s="1"/>
      <c r="CH139" s="1"/>
      <c r="CI139" s="1"/>
      <c r="CJ139" s="1"/>
      <c r="CK139" s="1"/>
      <c r="CL139" s="1"/>
      <c r="CM139" s="1"/>
      <c r="CN139" s="1"/>
      <c r="CO139" s="1"/>
      <c r="CP139" s="1"/>
      <c r="CQ139" s="1"/>
      <c r="CR139" s="1"/>
      <c r="CS139" s="1"/>
      <c r="CT139" s="1"/>
      <c r="CU139" s="1"/>
      <c r="CV139" s="1"/>
      <c r="CW139" s="1"/>
      <c r="CX139" s="1"/>
      <c r="CY139" s="1"/>
      <c r="CZ139" s="1"/>
      <c r="DA139" s="1"/>
      <c r="DB139" s="1"/>
      <c r="DC139" s="1"/>
      <c r="DD139" s="1"/>
      <c r="DE139" s="1"/>
      <c r="DF139" s="1"/>
      <c r="DG139" s="1"/>
      <c r="DH139" s="1"/>
      <c r="DI139" s="1"/>
      <c r="DJ139" s="1"/>
    </row>
    <row r="140" spans="1:114" ht="13.5" customHeight="1" x14ac:dyDescent="0.2">
      <c r="A140" s="36"/>
      <c r="B140" s="36"/>
      <c r="C140" s="36"/>
      <c r="D140" s="36"/>
      <c r="E140" s="36"/>
      <c r="F140" s="36"/>
      <c r="G140" s="36"/>
      <c r="H140" s="36"/>
      <c r="I140" s="36"/>
      <c r="J140" s="538"/>
      <c r="K140" s="538"/>
      <c r="L140" s="36"/>
      <c r="M140" s="36"/>
      <c r="N140" s="36"/>
      <c r="BN140" s="1"/>
      <c r="BO140" s="1"/>
      <c r="BP140" s="1"/>
      <c r="BQ140" s="1"/>
      <c r="BR140" s="1"/>
      <c r="BS140" s="1"/>
      <c r="BT140" s="1"/>
      <c r="BU140" s="1"/>
      <c r="BV140" s="1"/>
      <c r="BW140" s="1"/>
      <c r="BX140" s="1"/>
      <c r="BY140" s="1"/>
      <c r="BZ140" s="1"/>
      <c r="CA140" s="1"/>
      <c r="CB140" s="1"/>
      <c r="CC140" s="1"/>
      <c r="CD140" s="1"/>
      <c r="CE140" s="1"/>
      <c r="CF140" s="1"/>
      <c r="CG140" s="1"/>
      <c r="CH140" s="1"/>
      <c r="CI140" s="1"/>
      <c r="CJ140" s="1"/>
      <c r="CK140" s="1"/>
      <c r="CL140" s="1"/>
      <c r="CM140" s="1"/>
      <c r="CN140" s="1"/>
      <c r="CO140" s="1"/>
      <c r="CP140" s="1"/>
      <c r="CQ140" s="1"/>
      <c r="CR140" s="1"/>
      <c r="CS140" s="1"/>
      <c r="CT140" s="1"/>
      <c r="CU140" s="1"/>
      <c r="CV140" s="1"/>
      <c r="CW140" s="1"/>
      <c r="CX140" s="1"/>
      <c r="CY140" s="1"/>
      <c r="CZ140" s="1"/>
      <c r="DA140" s="1"/>
      <c r="DB140" s="1"/>
      <c r="DC140" s="1"/>
      <c r="DD140" s="1"/>
      <c r="DE140" s="1"/>
      <c r="DF140" s="1"/>
      <c r="DG140" s="1"/>
      <c r="DH140" s="1"/>
      <c r="DI140" s="1"/>
      <c r="DJ140" s="1"/>
    </row>
    <row r="141" spans="1:114" ht="13.5" customHeight="1" x14ac:dyDescent="0.2">
      <c r="A141" s="36"/>
      <c r="B141" s="36"/>
      <c r="C141" s="36"/>
      <c r="D141" s="36"/>
      <c r="E141" s="36"/>
      <c r="F141" s="36"/>
      <c r="G141" s="36"/>
      <c r="H141" s="36"/>
      <c r="I141" s="36"/>
      <c r="J141" s="538"/>
      <c r="K141" s="538"/>
      <c r="L141" s="36"/>
      <c r="M141" s="36"/>
      <c r="N141" s="36"/>
      <c r="BN141" s="1"/>
      <c r="BO141" s="1"/>
      <c r="BP141" s="1"/>
      <c r="BQ141" s="1"/>
      <c r="BR141" s="1"/>
      <c r="BS141" s="1"/>
      <c r="BT141" s="1"/>
      <c r="BU141" s="1"/>
      <c r="BV141" s="1"/>
      <c r="BW141" s="1"/>
      <c r="BX141" s="1"/>
      <c r="BY141" s="1"/>
      <c r="BZ141" s="1"/>
      <c r="CA141" s="1"/>
      <c r="CB141" s="1"/>
      <c r="CC141" s="1"/>
      <c r="CD141" s="1"/>
      <c r="CE141" s="1"/>
      <c r="CF141" s="1"/>
      <c r="CG141" s="1"/>
      <c r="CH141" s="1"/>
      <c r="CI141" s="1"/>
      <c r="CJ141" s="1"/>
      <c r="CK141" s="1"/>
      <c r="CL141" s="1"/>
      <c r="CM141" s="1"/>
      <c r="CN141" s="1"/>
      <c r="CO141" s="1"/>
      <c r="CP141" s="1"/>
      <c r="CQ141" s="1"/>
      <c r="CR141" s="1"/>
      <c r="CS141" s="1"/>
      <c r="CT141" s="1"/>
      <c r="CU141" s="1"/>
      <c r="CV141" s="1"/>
      <c r="CW141" s="1"/>
      <c r="CX141" s="1"/>
      <c r="CY141" s="1"/>
      <c r="CZ141" s="1"/>
      <c r="DA141" s="1"/>
      <c r="DB141" s="1"/>
      <c r="DC141" s="1"/>
      <c r="DD141" s="1"/>
      <c r="DE141" s="1"/>
      <c r="DF141" s="1"/>
      <c r="DG141" s="1"/>
      <c r="DH141" s="1"/>
      <c r="DI141" s="1"/>
      <c r="DJ141" s="1"/>
    </row>
    <row r="142" spans="1:114" ht="13.5" customHeight="1" x14ac:dyDescent="0.2">
      <c r="A142" s="36"/>
      <c r="B142" s="36"/>
      <c r="C142" s="36"/>
      <c r="D142" s="36"/>
      <c r="E142" s="36"/>
      <c r="F142" s="36"/>
      <c r="G142" s="36"/>
      <c r="H142" s="36"/>
      <c r="I142" s="36"/>
      <c r="J142" s="538"/>
      <c r="K142" s="538"/>
      <c r="L142" s="36"/>
      <c r="M142" s="36"/>
      <c r="N142" s="36"/>
      <c r="BN142" s="1"/>
      <c r="BO142" s="1"/>
      <c r="BP142" s="1"/>
      <c r="BQ142" s="1"/>
      <c r="BR142" s="1"/>
      <c r="BS142" s="1"/>
      <c r="BT142" s="1"/>
      <c r="BU142" s="1"/>
      <c r="BV142" s="1"/>
      <c r="BW142" s="1"/>
      <c r="BX142" s="1"/>
      <c r="BY142" s="1"/>
      <c r="BZ142" s="1"/>
      <c r="CA142" s="1"/>
      <c r="CB142" s="1"/>
      <c r="CC142" s="1"/>
      <c r="CD142" s="1"/>
      <c r="CE142" s="1"/>
      <c r="CF142" s="1"/>
      <c r="CG142" s="1"/>
      <c r="CH142" s="1"/>
      <c r="CI142" s="1"/>
      <c r="CJ142" s="1"/>
      <c r="CK142" s="1"/>
      <c r="CL142" s="1"/>
      <c r="CM142" s="1"/>
      <c r="CN142" s="1"/>
      <c r="CO142" s="1"/>
      <c r="CP142" s="1"/>
      <c r="CQ142" s="1"/>
      <c r="CR142" s="1"/>
      <c r="CS142" s="1"/>
      <c r="CT142" s="1"/>
      <c r="CU142" s="1"/>
      <c r="CV142" s="1"/>
      <c r="CW142" s="1"/>
      <c r="CX142" s="1"/>
      <c r="CY142" s="1"/>
      <c r="CZ142" s="1"/>
      <c r="DA142" s="1"/>
      <c r="DB142" s="1"/>
      <c r="DC142" s="1"/>
      <c r="DD142" s="1"/>
      <c r="DE142" s="1"/>
      <c r="DF142" s="1"/>
      <c r="DG142" s="1"/>
      <c r="DH142" s="1"/>
      <c r="DI142" s="1"/>
      <c r="DJ142" s="1"/>
    </row>
    <row r="143" spans="1:114" ht="13.5" customHeight="1" x14ac:dyDescent="0.2">
      <c r="A143" s="36"/>
      <c r="B143" s="36"/>
      <c r="C143" s="36"/>
      <c r="D143" s="36"/>
      <c r="E143" s="36"/>
      <c r="F143" s="36"/>
      <c r="G143" s="36"/>
      <c r="H143" s="36"/>
      <c r="I143" s="36"/>
      <c r="J143" s="538"/>
      <c r="K143" s="538"/>
      <c r="L143" s="36"/>
      <c r="M143" s="36"/>
      <c r="N143" s="36"/>
      <c r="BN143" s="1"/>
      <c r="BO143" s="1"/>
      <c r="BP143" s="1"/>
      <c r="BQ143" s="1"/>
      <c r="BR143" s="1"/>
      <c r="BS143" s="1"/>
      <c r="BT143" s="1"/>
      <c r="BU143" s="1"/>
      <c r="BV143" s="1"/>
      <c r="BW143" s="1"/>
      <c r="BX143" s="1"/>
      <c r="BY143" s="1"/>
      <c r="BZ143" s="1"/>
      <c r="CA143" s="1"/>
      <c r="CB143" s="1"/>
      <c r="CC143" s="1"/>
      <c r="CD143" s="1"/>
      <c r="CE143" s="1"/>
      <c r="CF143" s="1"/>
      <c r="CG143" s="1"/>
      <c r="CH143" s="1"/>
      <c r="CI143" s="1"/>
      <c r="CJ143" s="1"/>
      <c r="CK143" s="1"/>
      <c r="CL143" s="1"/>
      <c r="CM143" s="1"/>
      <c r="CN143" s="1"/>
      <c r="CO143" s="1"/>
      <c r="CP143" s="1"/>
      <c r="CQ143" s="1"/>
      <c r="CR143" s="1"/>
      <c r="CS143" s="1"/>
      <c r="CT143" s="1"/>
      <c r="CU143" s="1"/>
      <c r="CV143" s="1"/>
      <c r="CW143" s="1"/>
      <c r="CX143" s="1"/>
      <c r="CY143" s="1"/>
      <c r="CZ143" s="1"/>
      <c r="DA143" s="1"/>
      <c r="DB143" s="1"/>
      <c r="DC143" s="1"/>
      <c r="DD143" s="1"/>
      <c r="DE143" s="1"/>
      <c r="DF143" s="1"/>
      <c r="DG143" s="1"/>
      <c r="DH143" s="1"/>
      <c r="DI143" s="1"/>
      <c r="DJ143" s="1"/>
    </row>
    <row r="144" spans="1:114" ht="13.5" customHeight="1" x14ac:dyDescent="0.2">
      <c r="A144" s="36"/>
      <c r="B144" s="36"/>
      <c r="C144" s="36"/>
      <c r="D144" s="36"/>
      <c r="E144" s="36"/>
      <c r="F144" s="36"/>
      <c r="G144" s="36"/>
      <c r="H144" s="36"/>
      <c r="I144" s="36"/>
      <c r="J144" s="538"/>
      <c r="K144" s="538"/>
      <c r="L144" s="36"/>
      <c r="M144" s="36"/>
      <c r="N144" s="36"/>
      <c r="BN144" s="1"/>
      <c r="BO144" s="1"/>
      <c r="BP144" s="1"/>
      <c r="BQ144" s="1"/>
      <c r="BR144" s="1"/>
      <c r="BS144" s="1"/>
      <c r="BT144" s="1"/>
      <c r="BU144" s="1"/>
      <c r="BV144" s="1"/>
      <c r="BW144" s="1"/>
      <c r="BX144" s="1"/>
      <c r="BY144" s="1"/>
      <c r="BZ144" s="1"/>
      <c r="CA144" s="1"/>
      <c r="CB144" s="1"/>
      <c r="CC144" s="1"/>
      <c r="CD144" s="1"/>
      <c r="CE144" s="1"/>
      <c r="CF144" s="1"/>
      <c r="CG144" s="1"/>
      <c r="CH144" s="1"/>
      <c r="CI144" s="1"/>
      <c r="CJ144" s="1"/>
      <c r="CK144" s="1"/>
      <c r="CL144" s="1"/>
      <c r="CM144" s="1"/>
      <c r="CN144" s="1"/>
      <c r="CO144" s="1"/>
      <c r="CP144" s="1"/>
      <c r="CQ144" s="1"/>
      <c r="CR144" s="1"/>
      <c r="CS144" s="1"/>
      <c r="CT144" s="1"/>
      <c r="CU144" s="1"/>
      <c r="CV144" s="1"/>
      <c r="CW144" s="1"/>
      <c r="CX144" s="1"/>
      <c r="CY144" s="1"/>
      <c r="CZ144" s="1"/>
      <c r="DA144" s="1"/>
      <c r="DB144" s="1"/>
      <c r="DC144" s="1"/>
      <c r="DD144" s="1"/>
      <c r="DE144" s="1"/>
      <c r="DF144" s="1"/>
      <c r="DG144" s="1"/>
      <c r="DH144" s="1"/>
      <c r="DI144" s="1"/>
      <c r="DJ144" s="1"/>
    </row>
    <row r="145" spans="1:114" ht="13.5" customHeight="1" x14ac:dyDescent="0.2">
      <c r="A145" s="36"/>
      <c r="B145" s="36"/>
      <c r="C145" s="36"/>
      <c r="D145" s="36"/>
      <c r="E145" s="36"/>
      <c r="F145" s="36"/>
      <c r="G145" s="36"/>
      <c r="H145" s="36"/>
      <c r="I145" s="36"/>
      <c r="J145" s="538"/>
      <c r="K145" s="538"/>
      <c r="L145" s="36"/>
      <c r="M145" s="36"/>
      <c r="N145" s="36"/>
      <c r="BN145" s="1"/>
      <c r="BO145" s="1"/>
      <c r="BP145" s="1"/>
      <c r="BQ145" s="1"/>
      <c r="BR145" s="1"/>
      <c r="BS145" s="1"/>
      <c r="BT145" s="1"/>
      <c r="BU145" s="1"/>
      <c r="BV145" s="1"/>
      <c r="BW145" s="1"/>
      <c r="BX145" s="1"/>
      <c r="BY145" s="1"/>
      <c r="BZ145" s="1"/>
      <c r="CA145" s="1"/>
      <c r="CB145" s="1"/>
      <c r="CC145" s="1"/>
      <c r="CD145" s="1"/>
      <c r="CE145" s="1"/>
      <c r="CF145" s="1"/>
      <c r="CG145" s="1"/>
      <c r="CH145" s="1"/>
      <c r="CI145" s="1"/>
      <c r="CJ145" s="1"/>
      <c r="CK145" s="1"/>
      <c r="CL145" s="1"/>
      <c r="CM145" s="1"/>
      <c r="CN145" s="1"/>
      <c r="CO145" s="1"/>
      <c r="CP145" s="1"/>
      <c r="CQ145" s="1"/>
      <c r="CR145" s="1"/>
      <c r="CS145" s="1"/>
      <c r="CT145" s="1"/>
      <c r="CU145" s="1"/>
      <c r="CV145" s="1"/>
      <c r="CW145" s="1"/>
      <c r="CX145" s="1"/>
      <c r="CY145" s="1"/>
      <c r="CZ145" s="1"/>
      <c r="DA145" s="1"/>
      <c r="DB145" s="1"/>
      <c r="DC145" s="1"/>
      <c r="DD145" s="1"/>
      <c r="DE145" s="1"/>
      <c r="DF145" s="1"/>
      <c r="DG145" s="1"/>
      <c r="DH145" s="1"/>
      <c r="DI145" s="1"/>
      <c r="DJ145" s="1"/>
    </row>
    <row r="146" spans="1:114" ht="13.5" customHeight="1" x14ac:dyDescent="0.2">
      <c r="A146" s="36"/>
      <c r="B146" s="36"/>
      <c r="C146" s="36"/>
      <c r="D146" s="36"/>
      <c r="E146" s="36"/>
      <c r="F146" s="36"/>
      <c r="G146" s="36"/>
      <c r="H146" s="36"/>
      <c r="I146" s="36"/>
      <c r="J146" s="538"/>
      <c r="K146" s="538"/>
      <c r="L146" s="36"/>
      <c r="M146" s="36"/>
      <c r="N146" s="36"/>
      <c r="BN146" s="1"/>
      <c r="BO146" s="1"/>
      <c r="BP146" s="1"/>
      <c r="BQ146" s="1"/>
      <c r="BR146" s="1"/>
      <c r="BS146" s="1"/>
      <c r="BT146" s="1"/>
      <c r="BU146" s="1"/>
      <c r="BV146" s="1"/>
      <c r="BW146" s="1"/>
      <c r="BX146" s="1"/>
      <c r="BY146" s="1"/>
      <c r="BZ146" s="1"/>
      <c r="CA146" s="1"/>
      <c r="CB146" s="1"/>
      <c r="CC146" s="1"/>
      <c r="CD146" s="1"/>
      <c r="CE146" s="1"/>
      <c r="CF146" s="1"/>
      <c r="CG146" s="1"/>
      <c r="CH146" s="1"/>
      <c r="CI146" s="1"/>
      <c r="CJ146" s="1"/>
      <c r="CK146" s="1"/>
      <c r="CL146" s="1"/>
      <c r="CM146" s="1"/>
      <c r="CN146" s="1"/>
      <c r="CO146" s="1"/>
      <c r="CP146" s="1"/>
      <c r="CQ146" s="1"/>
      <c r="CR146" s="1"/>
      <c r="CS146" s="1"/>
      <c r="CT146" s="1"/>
      <c r="CU146" s="1"/>
      <c r="CV146" s="1"/>
      <c r="CW146" s="1"/>
      <c r="CX146" s="1"/>
      <c r="CY146" s="1"/>
      <c r="CZ146" s="1"/>
      <c r="DA146" s="1"/>
      <c r="DB146" s="1"/>
      <c r="DC146" s="1"/>
      <c r="DD146" s="1"/>
      <c r="DE146" s="1"/>
      <c r="DF146" s="1"/>
      <c r="DG146" s="1"/>
      <c r="DH146" s="1"/>
      <c r="DI146" s="1"/>
      <c r="DJ146" s="1"/>
    </row>
    <row r="147" spans="1:114" ht="13.5" customHeight="1" x14ac:dyDescent="0.2">
      <c r="A147" s="36"/>
      <c r="B147" s="36"/>
      <c r="C147" s="36"/>
      <c r="D147" s="36"/>
      <c r="E147" s="36"/>
      <c r="F147" s="36"/>
      <c r="G147" s="36"/>
      <c r="H147" s="36"/>
      <c r="I147" s="36"/>
      <c r="J147" s="538"/>
      <c r="K147" s="538"/>
      <c r="L147" s="36"/>
      <c r="M147" s="36"/>
      <c r="N147" s="36"/>
      <c r="BN147" s="1"/>
      <c r="BO147" s="1"/>
      <c r="BP147" s="1"/>
      <c r="BQ147" s="1"/>
      <c r="BR147" s="1"/>
      <c r="BS147" s="1"/>
      <c r="BT147" s="1"/>
      <c r="BU147" s="1"/>
      <c r="BV147" s="1"/>
      <c r="BW147" s="1"/>
      <c r="BX147" s="1"/>
      <c r="BY147" s="1"/>
      <c r="BZ147" s="1"/>
      <c r="CA147" s="1"/>
      <c r="CB147" s="1"/>
      <c r="CC147" s="1"/>
      <c r="CD147" s="1"/>
      <c r="CE147" s="1"/>
      <c r="CF147" s="1"/>
      <c r="CG147" s="1"/>
      <c r="CH147" s="1"/>
      <c r="CI147" s="1"/>
      <c r="CJ147" s="1"/>
      <c r="CK147" s="1"/>
      <c r="CL147" s="1"/>
      <c r="CM147" s="1"/>
      <c r="CN147" s="1"/>
      <c r="CO147" s="1"/>
      <c r="CP147" s="1"/>
      <c r="CQ147" s="1"/>
      <c r="CR147" s="1"/>
      <c r="CS147" s="1"/>
      <c r="CT147" s="1"/>
      <c r="CU147" s="1"/>
      <c r="CV147" s="1"/>
      <c r="CW147" s="1"/>
      <c r="CX147" s="1"/>
      <c r="CY147" s="1"/>
      <c r="CZ147" s="1"/>
      <c r="DA147" s="1"/>
      <c r="DB147" s="1"/>
      <c r="DC147" s="1"/>
      <c r="DD147" s="1"/>
      <c r="DE147" s="1"/>
      <c r="DF147" s="1"/>
      <c r="DG147" s="1"/>
      <c r="DH147" s="1"/>
      <c r="DI147" s="1"/>
      <c r="DJ147" s="1"/>
    </row>
    <row r="148" spans="1:114" ht="13.5" customHeight="1" x14ac:dyDescent="0.2">
      <c r="A148" s="36"/>
      <c r="B148" s="36"/>
      <c r="C148" s="36"/>
      <c r="D148" s="36"/>
      <c r="E148" s="36"/>
      <c r="F148" s="36"/>
      <c r="G148" s="36"/>
      <c r="H148" s="36"/>
      <c r="I148" s="36"/>
      <c r="J148" s="538"/>
      <c r="K148" s="538"/>
      <c r="L148" s="36"/>
      <c r="M148" s="36"/>
      <c r="N148" s="36"/>
      <c r="BN148" s="1"/>
      <c r="BO148" s="1"/>
      <c r="BP148" s="1"/>
      <c r="BQ148" s="1"/>
      <c r="BR148" s="1"/>
      <c r="BS148" s="1"/>
      <c r="BT148" s="1"/>
      <c r="BU148" s="1"/>
      <c r="BV148" s="1"/>
      <c r="BW148" s="1"/>
      <c r="BX148" s="1"/>
      <c r="BY148" s="1"/>
      <c r="BZ148" s="1"/>
      <c r="CA148" s="1"/>
      <c r="CB148" s="1"/>
      <c r="CC148" s="1"/>
      <c r="CD148" s="1"/>
      <c r="CE148" s="1"/>
      <c r="CF148" s="1"/>
      <c r="CG148" s="1"/>
      <c r="CH148" s="1"/>
      <c r="CI148" s="1"/>
      <c r="CJ148" s="1"/>
      <c r="CK148" s="1"/>
      <c r="CL148" s="1"/>
      <c r="CM148" s="1"/>
      <c r="CN148" s="1"/>
      <c r="CO148" s="1"/>
      <c r="CP148" s="1"/>
      <c r="CQ148" s="1"/>
      <c r="CR148" s="1"/>
      <c r="CS148" s="1"/>
      <c r="CT148" s="1"/>
      <c r="CU148" s="1"/>
      <c r="CV148" s="1"/>
      <c r="CW148" s="1"/>
      <c r="CX148" s="1"/>
      <c r="CY148" s="1"/>
      <c r="CZ148" s="1"/>
      <c r="DA148" s="1"/>
      <c r="DB148" s="1"/>
      <c r="DC148" s="1"/>
      <c r="DD148" s="1"/>
      <c r="DE148" s="1"/>
      <c r="DF148" s="1"/>
      <c r="DG148" s="1"/>
      <c r="DH148" s="1"/>
      <c r="DI148" s="1"/>
      <c r="DJ148" s="1"/>
    </row>
    <row r="149" spans="1:114" ht="13.5" customHeight="1" x14ac:dyDescent="0.2">
      <c r="A149" s="36"/>
      <c r="B149" s="36"/>
      <c r="C149" s="36"/>
      <c r="D149" s="36"/>
      <c r="E149" s="36"/>
      <c r="F149" s="36"/>
      <c r="G149" s="36"/>
      <c r="H149" s="36"/>
      <c r="I149" s="36"/>
      <c r="J149" s="538"/>
      <c r="K149" s="538"/>
      <c r="L149" s="36"/>
      <c r="M149" s="36"/>
      <c r="N149" s="36"/>
      <c r="BN149" s="1"/>
      <c r="BO149" s="1"/>
      <c r="BP149" s="1"/>
      <c r="BQ149" s="1"/>
      <c r="BR149" s="1"/>
      <c r="BS149" s="1"/>
      <c r="BT149" s="1"/>
      <c r="BU149" s="1"/>
      <c r="BV149" s="1"/>
      <c r="BW149" s="1"/>
      <c r="BX149" s="1"/>
      <c r="BY149" s="1"/>
      <c r="BZ149" s="1"/>
      <c r="CA149" s="1"/>
      <c r="CB149" s="1"/>
      <c r="CC149" s="1"/>
      <c r="CD149" s="1"/>
      <c r="CE149" s="1"/>
      <c r="CF149" s="1"/>
      <c r="CG149" s="1"/>
      <c r="CH149" s="1"/>
      <c r="CI149" s="1"/>
      <c r="CJ149" s="1"/>
      <c r="CK149" s="1"/>
      <c r="CL149" s="1"/>
      <c r="CM149" s="1"/>
      <c r="CN149" s="1"/>
      <c r="CO149" s="1"/>
      <c r="CP149" s="1"/>
      <c r="CQ149" s="1"/>
      <c r="CR149" s="1"/>
      <c r="CS149" s="1"/>
      <c r="CT149" s="1"/>
      <c r="CU149" s="1"/>
      <c r="CV149" s="1"/>
      <c r="CW149" s="1"/>
      <c r="CX149" s="1"/>
      <c r="CY149" s="1"/>
      <c r="CZ149" s="1"/>
      <c r="DA149" s="1"/>
      <c r="DB149" s="1"/>
      <c r="DC149" s="1"/>
      <c r="DD149" s="1"/>
      <c r="DE149" s="1"/>
      <c r="DF149" s="1"/>
      <c r="DG149" s="1"/>
      <c r="DH149" s="1"/>
      <c r="DI149" s="1"/>
      <c r="DJ149" s="1"/>
    </row>
    <row r="150" spans="1:114" ht="13.5" customHeight="1" x14ac:dyDescent="0.2">
      <c r="A150" s="36"/>
      <c r="B150" s="36"/>
      <c r="C150" s="36"/>
      <c r="D150" s="36"/>
      <c r="E150" s="36"/>
      <c r="F150" s="36"/>
      <c r="G150" s="36"/>
      <c r="H150" s="36"/>
      <c r="I150" s="36"/>
      <c r="J150" s="538"/>
      <c r="K150" s="538"/>
      <c r="L150" s="36"/>
      <c r="M150" s="36"/>
      <c r="N150" s="36"/>
      <c r="BN150" s="1"/>
      <c r="BO150" s="1"/>
      <c r="BP150" s="1"/>
      <c r="BQ150" s="1"/>
      <c r="BR150" s="1"/>
      <c r="BS150" s="1"/>
      <c r="BT150" s="1"/>
      <c r="BU150" s="1"/>
      <c r="BV150" s="1"/>
      <c r="BW150" s="1"/>
      <c r="BX150" s="1"/>
      <c r="BY150" s="1"/>
      <c r="BZ150" s="1"/>
      <c r="CA150" s="1"/>
      <c r="CB150" s="1"/>
      <c r="CC150" s="1"/>
      <c r="CD150" s="1"/>
      <c r="CE150" s="1"/>
      <c r="CF150" s="1"/>
      <c r="CG150" s="1"/>
      <c r="CH150" s="1"/>
      <c r="CI150" s="1"/>
      <c r="CJ150" s="1"/>
      <c r="CK150" s="1"/>
      <c r="CL150" s="1"/>
      <c r="CM150" s="1"/>
      <c r="CN150" s="1"/>
      <c r="CO150" s="1"/>
      <c r="CP150" s="1"/>
      <c r="CQ150" s="1"/>
      <c r="CR150" s="1"/>
      <c r="CS150" s="1"/>
      <c r="CT150" s="1"/>
      <c r="CU150" s="1"/>
      <c r="CV150" s="1"/>
      <c r="CW150" s="1"/>
      <c r="CX150" s="1"/>
      <c r="CY150" s="1"/>
      <c r="CZ150" s="1"/>
      <c r="DA150" s="1"/>
      <c r="DB150" s="1"/>
      <c r="DC150" s="1"/>
      <c r="DD150" s="1"/>
      <c r="DE150" s="1"/>
      <c r="DF150" s="1"/>
      <c r="DG150" s="1"/>
      <c r="DH150" s="1"/>
      <c r="DI150" s="1"/>
      <c r="DJ150" s="1"/>
    </row>
    <row r="151" spans="1:114" ht="13.5" customHeight="1" x14ac:dyDescent="0.2">
      <c r="A151" s="36"/>
      <c r="B151" s="36"/>
      <c r="C151" s="36"/>
      <c r="D151" s="36"/>
      <c r="E151" s="36"/>
      <c r="F151" s="36"/>
      <c r="G151" s="36"/>
      <c r="H151" s="36"/>
      <c r="I151" s="36"/>
      <c r="J151" s="538"/>
      <c r="K151" s="538"/>
      <c r="L151" s="36"/>
      <c r="M151" s="36"/>
      <c r="N151" s="36"/>
      <c r="BN151" s="1"/>
      <c r="BO151" s="1"/>
      <c r="BP151" s="1"/>
      <c r="BQ151" s="1"/>
      <c r="BR151" s="1"/>
      <c r="BS151" s="1"/>
      <c r="BT151" s="1"/>
      <c r="BU151" s="1"/>
      <c r="BV151" s="1"/>
      <c r="BW151" s="1"/>
      <c r="BX151" s="1"/>
      <c r="BY151" s="1"/>
      <c r="BZ151" s="1"/>
      <c r="CA151" s="1"/>
      <c r="CB151" s="1"/>
      <c r="CC151" s="1"/>
      <c r="CD151" s="1"/>
      <c r="CE151" s="1"/>
      <c r="CF151" s="1"/>
      <c r="CG151" s="1"/>
      <c r="CH151" s="1"/>
      <c r="CI151" s="1"/>
      <c r="CJ151" s="1"/>
      <c r="CK151" s="1"/>
      <c r="CL151" s="1"/>
      <c r="CM151" s="1"/>
      <c r="CN151" s="1"/>
      <c r="CO151" s="1"/>
      <c r="CP151" s="1"/>
      <c r="CQ151" s="1"/>
      <c r="CR151" s="1"/>
      <c r="CS151" s="1"/>
      <c r="CT151" s="1"/>
      <c r="CU151" s="1"/>
      <c r="CV151" s="1"/>
      <c r="CW151" s="1"/>
      <c r="CX151" s="1"/>
      <c r="CY151" s="1"/>
      <c r="CZ151" s="1"/>
      <c r="DA151" s="1"/>
      <c r="DB151" s="1"/>
      <c r="DC151" s="1"/>
      <c r="DD151" s="1"/>
      <c r="DE151" s="1"/>
      <c r="DF151" s="1"/>
      <c r="DG151" s="1"/>
      <c r="DH151" s="1"/>
      <c r="DI151" s="1"/>
      <c r="DJ151" s="1"/>
    </row>
    <row r="152" spans="1:114" ht="13.5" customHeight="1" x14ac:dyDescent="0.2">
      <c r="A152" s="36"/>
      <c r="B152" s="36"/>
      <c r="C152" s="36"/>
      <c r="D152" s="36"/>
      <c r="E152" s="36"/>
      <c r="F152" s="36"/>
      <c r="G152" s="36"/>
      <c r="H152" s="36"/>
      <c r="I152" s="36"/>
      <c r="J152" s="538"/>
      <c r="K152" s="538"/>
      <c r="L152" s="36"/>
      <c r="M152" s="36"/>
      <c r="N152" s="36"/>
      <c r="BN152" s="1"/>
      <c r="BO152" s="1"/>
      <c r="BP152" s="1"/>
      <c r="BQ152" s="1"/>
      <c r="BR152" s="1"/>
      <c r="BS152" s="1"/>
      <c r="BT152" s="1"/>
      <c r="BU152" s="1"/>
      <c r="BV152" s="1"/>
      <c r="BW152" s="1"/>
      <c r="BX152" s="1"/>
      <c r="BY152" s="1"/>
      <c r="BZ152" s="1"/>
      <c r="CA152" s="1"/>
      <c r="CB152" s="1"/>
      <c r="CC152" s="1"/>
      <c r="CD152" s="1"/>
      <c r="CE152" s="1"/>
      <c r="CF152" s="1"/>
      <c r="CG152" s="1"/>
      <c r="CH152" s="1"/>
      <c r="CI152" s="1"/>
      <c r="CJ152" s="1"/>
      <c r="CK152" s="1"/>
      <c r="CL152" s="1"/>
      <c r="CM152" s="1"/>
      <c r="CN152" s="1"/>
      <c r="CO152" s="1"/>
      <c r="CP152" s="1"/>
      <c r="CQ152" s="1"/>
      <c r="CR152" s="1"/>
      <c r="CS152" s="1"/>
      <c r="CT152" s="1"/>
      <c r="CU152" s="1"/>
      <c r="CV152" s="1"/>
      <c r="CW152" s="1"/>
      <c r="CX152" s="1"/>
      <c r="CY152" s="1"/>
      <c r="CZ152" s="1"/>
      <c r="DA152" s="1"/>
      <c r="DB152" s="1"/>
      <c r="DC152" s="1"/>
      <c r="DD152" s="1"/>
      <c r="DE152" s="1"/>
      <c r="DF152" s="1"/>
      <c r="DG152" s="1"/>
      <c r="DH152" s="1"/>
      <c r="DI152" s="1"/>
      <c r="DJ152" s="1"/>
    </row>
    <row r="153" spans="1:114" ht="13.5" customHeight="1" x14ac:dyDescent="0.2">
      <c r="A153" s="36"/>
      <c r="B153" s="36"/>
      <c r="C153" s="36"/>
      <c r="D153" s="36"/>
      <c r="E153" s="36"/>
      <c r="F153" s="36"/>
      <c r="G153" s="36"/>
      <c r="H153" s="36"/>
      <c r="I153" s="36"/>
      <c r="J153" s="538"/>
      <c r="K153" s="538"/>
      <c r="L153" s="36"/>
      <c r="M153" s="36"/>
      <c r="N153" s="36"/>
      <c r="BN153" s="1"/>
      <c r="BO153" s="1"/>
      <c r="BP153" s="1"/>
      <c r="BQ153" s="1"/>
      <c r="BR153" s="1"/>
      <c r="BS153" s="1"/>
      <c r="BT153" s="1"/>
      <c r="BU153" s="1"/>
      <c r="BV153" s="1"/>
      <c r="BW153" s="1"/>
      <c r="BX153" s="1"/>
      <c r="BY153" s="1"/>
      <c r="BZ153" s="1"/>
      <c r="CA153" s="1"/>
      <c r="CB153" s="1"/>
      <c r="CC153" s="1"/>
      <c r="CD153" s="1"/>
      <c r="CE153" s="1"/>
      <c r="CF153" s="1"/>
      <c r="CG153" s="1"/>
      <c r="CH153" s="1"/>
      <c r="CI153" s="1"/>
      <c r="CJ153" s="1"/>
      <c r="CK153" s="1"/>
      <c r="CL153" s="1"/>
      <c r="CM153" s="1"/>
      <c r="CN153" s="1"/>
      <c r="CO153" s="1"/>
      <c r="CP153" s="1"/>
      <c r="CQ153" s="1"/>
      <c r="CR153" s="1"/>
      <c r="CS153" s="1"/>
      <c r="CT153" s="1"/>
      <c r="CU153" s="1"/>
      <c r="CV153" s="1"/>
      <c r="CW153" s="1"/>
      <c r="CX153" s="1"/>
      <c r="CY153" s="1"/>
      <c r="CZ153" s="1"/>
      <c r="DA153" s="1"/>
      <c r="DB153" s="1"/>
      <c r="DC153" s="1"/>
      <c r="DD153" s="1"/>
      <c r="DE153" s="1"/>
      <c r="DF153" s="1"/>
      <c r="DG153" s="1"/>
      <c r="DH153" s="1"/>
      <c r="DI153" s="1"/>
      <c r="DJ153" s="1"/>
    </row>
    <row r="154" spans="1:114" ht="13.5" customHeight="1" x14ac:dyDescent="0.2">
      <c r="A154" s="36"/>
      <c r="B154" s="36"/>
      <c r="C154" s="36"/>
      <c r="D154" s="36"/>
      <c r="E154" s="36"/>
      <c r="F154" s="36"/>
      <c r="G154" s="36"/>
      <c r="H154" s="36"/>
      <c r="I154" s="36"/>
      <c r="J154" s="538"/>
      <c r="K154" s="538"/>
      <c r="L154" s="36"/>
      <c r="M154" s="36"/>
      <c r="N154" s="36"/>
      <c r="BN154" s="1"/>
      <c r="BO154" s="1"/>
      <c r="BP154" s="1"/>
      <c r="BQ154" s="1"/>
      <c r="BR154" s="1"/>
      <c r="BS154" s="1"/>
      <c r="BT154" s="1"/>
      <c r="BU154" s="1"/>
      <c r="BV154" s="1"/>
      <c r="BW154" s="1"/>
      <c r="BX154" s="1"/>
      <c r="BY154" s="1"/>
      <c r="BZ154" s="1"/>
      <c r="CA154" s="1"/>
      <c r="CB154" s="1"/>
      <c r="CC154" s="1"/>
      <c r="CD154" s="1"/>
      <c r="CE154" s="1"/>
      <c r="CF154" s="1"/>
      <c r="CG154" s="1"/>
      <c r="CH154" s="1"/>
      <c r="CI154" s="1"/>
      <c r="CJ154" s="1"/>
      <c r="CK154" s="1"/>
      <c r="CL154" s="1"/>
      <c r="CM154" s="1"/>
      <c r="CN154" s="1"/>
      <c r="CO154" s="1"/>
      <c r="CP154" s="1"/>
      <c r="CQ154" s="1"/>
      <c r="CR154" s="1"/>
      <c r="CS154" s="1"/>
      <c r="CT154" s="1"/>
      <c r="CU154" s="1"/>
      <c r="CV154" s="1"/>
      <c r="CW154" s="1"/>
      <c r="CX154" s="1"/>
      <c r="CY154" s="1"/>
      <c r="CZ154" s="1"/>
      <c r="DA154" s="1"/>
      <c r="DB154" s="1"/>
      <c r="DC154" s="1"/>
      <c r="DD154" s="1"/>
      <c r="DE154" s="1"/>
      <c r="DF154" s="1"/>
      <c r="DG154" s="1"/>
      <c r="DH154" s="1"/>
      <c r="DI154" s="1"/>
      <c r="DJ154" s="1"/>
    </row>
    <row r="155" spans="1:114" ht="13.5" customHeight="1" x14ac:dyDescent="0.2">
      <c r="A155" s="36"/>
      <c r="B155" s="36"/>
      <c r="C155" s="36"/>
      <c r="D155" s="36"/>
      <c r="E155" s="36"/>
      <c r="F155" s="36"/>
      <c r="G155" s="36"/>
      <c r="H155" s="36"/>
      <c r="I155" s="36"/>
      <c r="J155" s="538"/>
      <c r="K155" s="538"/>
      <c r="L155" s="36"/>
      <c r="M155" s="36"/>
      <c r="N155" s="36"/>
      <c r="BN155" s="1"/>
      <c r="BO155" s="1"/>
      <c r="BP155" s="1"/>
      <c r="BQ155" s="1"/>
      <c r="BR155" s="1"/>
      <c r="BS155" s="1"/>
      <c r="BT155" s="1"/>
      <c r="BU155" s="1"/>
      <c r="BV155" s="1"/>
      <c r="BW155" s="1"/>
      <c r="BX155" s="1"/>
      <c r="BY155" s="1"/>
      <c r="BZ155" s="1"/>
      <c r="CA155" s="1"/>
      <c r="CB155" s="1"/>
      <c r="CC155" s="1"/>
      <c r="CD155" s="1"/>
      <c r="CE155" s="1"/>
      <c r="CF155" s="1"/>
      <c r="CG155" s="1"/>
      <c r="CH155" s="1"/>
      <c r="CI155" s="1"/>
      <c r="CJ155" s="1"/>
      <c r="CK155" s="1"/>
      <c r="CL155" s="1"/>
      <c r="CM155" s="1"/>
      <c r="CN155" s="1"/>
      <c r="CO155" s="1"/>
      <c r="CP155" s="1"/>
      <c r="CQ155" s="1"/>
      <c r="CR155" s="1"/>
      <c r="CS155" s="1"/>
      <c r="CT155" s="1"/>
      <c r="CU155" s="1"/>
      <c r="CV155" s="1"/>
      <c r="CW155" s="1"/>
      <c r="CX155" s="1"/>
      <c r="CY155" s="1"/>
      <c r="CZ155" s="1"/>
      <c r="DA155" s="1"/>
      <c r="DB155" s="1"/>
      <c r="DC155" s="1"/>
      <c r="DD155" s="1"/>
      <c r="DE155" s="1"/>
      <c r="DF155" s="1"/>
      <c r="DG155" s="1"/>
      <c r="DH155" s="1"/>
      <c r="DI155" s="1"/>
      <c r="DJ155" s="1"/>
    </row>
    <row r="156" spans="1:114" ht="13.5" customHeight="1" x14ac:dyDescent="0.2">
      <c r="A156" s="36"/>
      <c r="B156" s="36"/>
      <c r="C156" s="36"/>
      <c r="D156" s="36"/>
      <c r="E156" s="36"/>
      <c r="F156" s="36"/>
      <c r="G156" s="36"/>
      <c r="H156" s="36"/>
      <c r="I156" s="36"/>
      <c r="J156" s="538"/>
      <c r="K156" s="538"/>
      <c r="L156" s="36"/>
      <c r="M156" s="36"/>
      <c r="N156" s="36"/>
      <c r="BN156" s="1"/>
      <c r="BO156" s="1"/>
      <c r="BP156" s="1"/>
      <c r="BQ156" s="1"/>
      <c r="BR156" s="1"/>
      <c r="BS156" s="1"/>
      <c r="BT156" s="1"/>
      <c r="BU156" s="1"/>
      <c r="BV156" s="1"/>
      <c r="BW156" s="1"/>
      <c r="BX156" s="1"/>
      <c r="BY156" s="1"/>
      <c r="BZ156" s="1"/>
      <c r="CA156" s="1"/>
      <c r="CB156" s="1"/>
      <c r="CC156" s="1"/>
      <c r="CD156" s="1"/>
      <c r="CE156" s="1"/>
      <c r="CF156" s="1"/>
      <c r="CG156" s="1"/>
      <c r="CH156" s="1"/>
      <c r="CI156" s="1"/>
      <c r="CJ156" s="1"/>
      <c r="CK156" s="1"/>
      <c r="CL156" s="1"/>
      <c r="CM156" s="1"/>
      <c r="CN156" s="1"/>
      <c r="CO156" s="1"/>
      <c r="CP156" s="1"/>
      <c r="CQ156" s="1"/>
      <c r="CR156" s="1"/>
      <c r="CS156" s="1"/>
      <c r="CT156" s="1"/>
      <c r="CU156" s="1"/>
      <c r="CV156" s="1"/>
      <c r="CW156" s="1"/>
      <c r="CX156" s="1"/>
      <c r="CY156" s="1"/>
      <c r="CZ156" s="1"/>
      <c r="DA156" s="1"/>
      <c r="DB156" s="1"/>
      <c r="DC156" s="1"/>
      <c r="DD156" s="1"/>
      <c r="DE156" s="1"/>
      <c r="DF156" s="1"/>
      <c r="DG156" s="1"/>
      <c r="DH156" s="1"/>
      <c r="DI156" s="1"/>
      <c r="DJ156" s="1"/>
    </row>
    <row r="157" spans="1:114" ht="13.5" customHeight="1" x14ac:dyDescent="0.2">
      <c r="A157" s="36"/>
      <c r="B157" s="36"/>
      <c r="C157" s="36"/>
      <c r="D157" s="36"/>
      <c r="E157" s="36"/>
      <c r="F157" s="36"/>
      <c r="G157" s="36"/>
      <c r="H157" s="36"/>
      <c r="I157" s="36"/>
      <c r="J157" s="538"/>
      <c r="K157" s="538"/>
      <c r="L157" s="36"/>
      <c r="M157" s="36"/>
      <c r="N157" s="36"/>
      <c r="BN157" s="1"/>
      <c r="BO157" s="1"/>
      <c r="BP157" s="1"/>
      <c r="BQ157" s="1"/>
      <c r="BR157" s="1"/>
      <c r="BS157" s="1"/>
      <c r="BT157" s="1"/>
      <c r="BU157" s="1"/>
      <c r="BV157" s="1"/>
      <c r="BW157" s="1"/>
      <c r="BX157" s="1"/>
      <c r="BY157" s="1"/>
      <c r="BZ157" s="1"/>
      <c r="CA157" s="1"/>
      <c r="CB157" s="1"/>
      <c r="CC157" s="1"/>
      <c r="CD157" s="1"/>
      <c r="CE157" s="1"/>
      <c r="CF157" s="1"/>
      <c r="CG157" s="1"/>
      <c r="CH157" s="1"/>
      <c r="CI157" s="1"/>
      <c r="CJ157" s="1"/>
      <c r="CK157" s="1"/>
      <c r="CL157" s="1"/>
      <c r="CM157" s="1"/>
      <c r="CN157" s="1"/>
      <c r="CO157" s="1"/>
      <c r="CP157" s="1"/>
      <c r="CQ157" s="1"/>
      <c r="CR157" s="1"/>
      <c r="CS157" s="1"/>
      <c r="CT157" s="1"/>
      <c r="CU157" s="1"/>
      <c r="CV157" s="1"/>
      <c r="CW157" s="1"/>
      <c r="CX157" s="1"/>
      <c r="CY157" s="1"/>
      <c r="CZ157" s="1"/>
      <c r="DA157" s="1"/>
      <c r="DB157" s="1"/>
      <c r="DC157" s="1"/>
      <c r="DD157" s="1"/>
      <c r="DE157" s="1"/>
      <c r="DF157" s="1"/>
      <c r="DG157" s="1"/>
      <c r="DH157" s="1"/>
      <c r="DI157" s="1"/>
      <c r="DJ157" s="1"/>
    </row>
    <row r="158" spans="1:114" ht="13.5" customHeight="1" x14ac:dyDescent="0.2">
      <c r="A158" s="36"/>
      <c r="B158" s="36"/>
      <c r="C158" s="36"/>
      <c r="D158" s="36"/>
      <c r="E158" s="36"/>
      <c r="F158" s="36"/>
      <c r="G158" s="36"/>
      <c r="H158" s="36"/>
      <c r="I158" s="36"/>
      <c r="J158" s="538"/>
      <c r="K158" s="538"/>
      <c r="L158" s="36"/>
      <c r="M158" s="36"/>
      <c r="N158" s="36"/>
      <c r="BN158" s="1"/>
      <c r="BO158" s="1"/>
      <c r="BP158" s="1"/>
      <c r="BQ158" s="1"/>
      <c r="BR158" s="1"/>
      <c r="BS158" s="1"/>
      <c r="BT158" s="1"/>
      <c r="BU158" s="1"/>
      <c r="BV158" s="1"/>
      <c r="BW158" s="1"/>
      <c r="BX158" s="1"/>
      <c r="BY158" s="1"/>
      <c r="BZ158" s="1"/>
      <c r="CA158" s="1"/>
      <c r="CB158" s="1"/>
      <c r="CC158" s="1"/>
      <c r="CD158" s="1"/>
      <c r="CE158" s="1"/>
      <c r="CF158" s="1"/>
      <c r="CG158" s="1"/>
      <c r="CH158" s="1"/>
      <c r="CI158" s="1"/>
      <c r="CJ158" s="1"/>
      <c r="CK158" s="1"/>
      <c r="CL158" s="1"/>
      <c r="CM158" s="1"/>
      <c r="CN158" s="1"/>
      <c r="CO158" s="1"/>
      <c r="CP158" s="1"/>
      <c r="CQ158" s="1"/>
      <c r="CR158" s="1"/>
      <c r="CS158" s="1"/>
      <c r="CT158" s="1"/>
      <c r="CU158" s="1"/>
      <c r="CV158" s="1"/>
      <c r="CW158" s="1"/>
      <c r="CX158" s="1"/>
      <c r="CY158" s="1"/>
      <c r="CZ158" s="1"/>
      <c r="DA158" s="1"/>
      <c r="DB158" s="1"/>
      <c r="DC158" s="1"/>
      <c r="DD158" s="1"/>
      <c r="DE158" s="1"/>
      <c r="DF158" s="1"/>
      <c r="DG158" s="1"/>
      <c r="DH158" s="1"/>
      <c r="DI158" s="1"/>
      <c r="DJ158" s="1"/>
    </row>
    <row r="159" spans="1:114" ht="13.5" customHeight="1" x14ac:dyDescent="0.2">
      <c r="A159" s="36"/>
      <c r="B159" s="36"/>
      <c r="C159" s="36"/>
      <c r="D159" s="36"/>
      <c r="E159" s="36"/>
      <c r="F159" s="36"/>
      <c r="G159" s="36"/>
      <c r="H159" s="36"/>
      <c r="I159" s="36"/>
      <c r="J159" s="538"/>
      <c r="K159" s="538"/>
      <c r="L159" s="36"/>
      <c r="M159" s="36"/>
      <c r="N159" s="36"/>
      <c r="BN159" s="1"/>
      <c r="BO159" s="1"/>
      <c r="BP159" s="1"/>
      <c r="BQ159" s="1"/>
      <c r="BR159" s="1"/>
      <c r="BS159" s="1"/>
      <c r="BT159" s="1"/>
      <c r="BU159" s="1"/>
      <c r="BV159" s="1"/>
      <c r="BW159" s="1"/>
      <c r="BX159" s="1"/>
      <c r="BY159" s="1"/>
      <c r="BZ159" s="1"/>
      <c r="CA159" s="1"/>
      <c r="CB159" s="1"/>
      <c r="CC159" s="1"/>
      <c r="CD159" s="1"/>
      <c r="CE159" s="1"/>
      <c r="CF159" s="1"/>
      <c r="CG159" s="1"/>
      <c r="CH159" s="1"/>
      <c r="CI159" s="1"/>
      <c r="CJ159" s="1"/>
      <c r="CK159" s="1"/>
      <c r="CL159" s="1"/>
      <c r="CM159" s="1"/>
      <c r="CN159" s="1"/>
      <c r="CO159" s="1"/>
      <c r="CP159" s="1"/>
      <c r="CQ159" s="1"/>
      <c r="CR159" s="1"/>
      <c r="CS159" s="1"/>
      <c r="CT159" s="1"/>
      <c r="CU159" s="1"/>
      <c r="CV159" s="1"/>
      <c r="CW159" s="1"/>
      <c r="CX159" s="1"/>
      <c r="CY159" s="1"/>
      <c r="CZ159" s="1"/>
      <c r="DA159" s="1"/>
      <c r="DB159" s="1"/>
      <c r="DC159" s="1"/>
      <c r="DD159" s="1"/>
      <c r="DE159" s="1"/>
      <c r="DF159" s="1"/>
      <c r="DG159" s="1"/>
      <c r="DH159" s="1"/>
      <c r="DI159" s="1"/>
      <c r="DJ159" s="1"/>
    </row>
    <row r="160" spans="1:114" ht="13.5" customHeight="1" x14ac:dyDescent="0.2">
      <c r="A160" s="36"/>
      <c r="B160" s="36"/>
      <c r="C160" s="36"/>
      <c r="D160" s="36"/>
      <c r="E160" s="36"/>
      <c r="F160" s="36"/>
      <c r="G160" s="36"/>
      <c r="H160" s="36"/>
      <c r="I160" s="36"/>
      <c r="J160" s="538"/>
      <c r="K160" s="538"/>
      <c r="L160" s="36"/>
      <c r="M160" s="36"/>
      <c r="N160" s="36"/>
      <c r="BN160" s="1"/>
      <c r="BO160" s="1"/>
      <c r="BP160" s="1"/>
      <c r="BQ160" s="1"/>
      <c r="BR160" s="1"/>
      <c r="BS160" s="1"/>
      <c r="BT160" s="1"/>
      <c r="BU160" s="1"/>
      <c r="BV160" s="1"/>
      <c r="BW160" s="1"/>
      <c r="BX160" s="1"/>
      <c r="BY160" s="1"/>
      <c r="BZ160" s="1"/>
      <c r="CA160" s="1"/>
      <c r="CB160" s="1"/>
      <c r="CC160" s="1"/>
      <c r="CD160" s="1"/>
      <c r="CE160" s="1"/>
      <c r="CF160" s="1"/>
      <c r="CG160" s="1"/>
      <c r="CH160" s="1"/>
      <c r="CI160" s="1"/>
      <c r="CJ160" s="1"/>
      <c r="CK160" s="1"/>
      <c r="CL160" s="1"/>
      <c r="CM160" s="1"/>
      <c r="CN160" s="1"/>
      <c r="CO160" s="1"/>
      <c r="CP160" s="1"/>
      <c r="CQ160" s="1"/>
      <c r="CR160" s="1"/>
      <c r="CS160" s="1"/>
      <c r="CT160" s="1"/>
      <c r="CU160" s="1"/>
      <c r="CV160" s="1"/>
      <c r="CW160" s="1"/>
      <c r="CX160" s="1"/>
      <c r="CY160" s="1"/>
      <c r="CZ160" s="1"/>
      <c r="DA160" s="1"/>
      <c r="DB160" s="1"/>
      <c r="DC160" s="1"/>
      <c r="DD160" s="1"/>
      <c r="DE160" s="1"/>
      <c r="DF160" s="1"/>
      <c r="DG160" s="1"/>
      <c r="DH160" s="1"/>
      <c r="DI160" s="1"/>
      <c r="DJ160" s="1"/>
    </row>
    <row r="161" spans="1:114" ht="13.5" customHeight="1" x14ac:dyDescent="0.2">
      <c r="A161" s="36"/>
      <c r="B161" s="36"/>
      <c r="C161" s="36"/>
      <c r="D161" s="36"/>
      <c r="E161" s="36"/>
      <c r="F161" s="36"/>
      <c r="G161" s="36"/>
      <c r="H161" s="36"/>
      <c r="I161" s="36"/>
      <c r="J161" s="538"/>
      <c r="K161" s="538"/>
      <c r="L161" s="36"/>
      <c r="M161" s="36"/>
      <c r="N161" s="36"/>
      <c r="BN161" s="1"/>
      <c r="BO161" s="1"/>
      <c r="BP161" s="1"/>
      <c r="BQ161" s="1"/>
      <c r="BR161" s="1"/>
      <c r="BS161" s="1"/>
      <c r="BT161" s="1"/>
      <c r="BU161" s="1"/>
      <c r="BV161" s="1"/>
      <c r="BW161" s="1"/>
      <c r="BX161" s="1"/>
      <c r="BY161" s="1"/>
      <c r="BZ161" s="1"/>
      <c r="CA161" s="1"/>
      <c r="CB161" s="1"/>
      <c r="CC161" s="1"/>
      <c r="CD161" s="1"/>
      <c r="CE161" s="1"/>
      <c r="CF161" s="1"/>
      <c r="CG161" s="1"/>
      <c r="CH161" s="1"/>
      <c r="CI161" s="1"/>
      <c r="CJ161" s="1"/>
      <c r="CK161" s="1"/>
      <c r="CL161" s="1"/>
      <c r="CM161" s="1"/>
      <c r="CN161" s="1"/>
      <c r="CO161" s="1"/>
      <c r="CP161" s="1"/>
      <c r="CQ161" s="1"/>
      <c r="CR161" s="1"/>
      <c r="CS161" s="1"/>
      <c r="CT161" s="1"/>
      <c r="CU161" s="1"/>
      <c r="CV161" s="1"/>
      <c r="CW161" s="1"/>
      <c r="CX161" s="1"/>
      <c r="CY161" s="1"/>
      <c r="CZ161" s="1"/>
      <c r="DA161" s="1"/>
      <c r="DB161" s="1"/>
      <c r="DC161" s="1"/>
      <c r="DD161" s="1"/>
      <c r="DE161" s="1"/>
      <c r="DF161" s="1"/>
      <c r="DG161" s="1"/>
      <c r="DH161" s="1"/>
      <c r="DI161" s="1"/>
      <c r="DJ161" s="1"/>
    </row>
    <row r="162" spans="1:114" ht="13.5" customHeight="1" x14ac:dyDescent="0.2">
      <c r="A162" s="36"/>
      <c r="B162" s="36"/>
      <c r="C162" s="36"/>
      <c r="D162" s="36"/>
      <c r="E162" s="36"/>
      <c r="F162" s="36"/>
      <c r="G162" s="36"/>
      <c r="H162" s="36"/>
      <c r="I162" s="36"/>
      <c r="J162" s="538"/>
      <c r="K162" s="538"/>
      <c r="L162" s="36"/>
      <c r="M162" s="36"/>
      <c r="N162" s="36"/>
      <c r="BN162" s="1"/>
      <c r="BO162" s="1"/>
      <c r="BP162" s="1"/>
      <c r="BQ162" s="1"/>
      <c r="BR162" s="1"/>
      <c r="BS162" s="1"/>
      <c r="BT162" s="1"/>
      <c r="BU162" s="1"/>
      <c r="BV162" s="1"/>
      <c r="BW162" s="1"/>
      <c r="BX162" s="1"/>
      <c r="BY162" s="1"/>
      <c r="BZ162" s="1"/>
      <c r="CA162" s="1"/>
      <c r="CB162" s="1"/>
      <c r="CC162" s="1"/>
      <c r="CD162" s="1"/>
      <c r="CE162" s="1"/>
      <c r="CF162" s="1"/>
      <c r="CG162" s="1"/>
      <c r="CH162" s="1"/>
      <c r="CI162" s="1"/>
      <c r="CJ162" s="1"/>
      <c r="CK162" s="1"/>
      <c r="CL162" s="1"/>
      <c r="CM162" s="1"/>
      <c r="CN162" s="1"/>
      <c r="CO162" s="1"/>
      <c r="CP162" s="1"/>
      <c r="CQ162" s="1"/>
      <c r="CR162" s="1"/>
      <c r="CS162" s="1"/>
      <c r="CT162" s="1"/>
      <c r="CU162" s="1"/>
      <c r="CV162" s="1"/>
      <c r="CW162" s="1"/>
      <c r="CX162" s="1"/>
      <c r="CY162" s="1"/>
      <c r="CZ162" s="1"/>
      <c r="DA162" s="1"/>
      <c r="DB162" s="1"/>
      <c r="DC162" s="1"/>
      <c r="DD162" s="1"/>
      <c r="DE162" s="1"/>
      <c r="DF162" s="1"/>
      <c r="DG162" s="1"/>
      <c r="DH162" s="1"/>
      <c r="DI162" s="1"/>
      <c r="DJ162" s="1"/>
    </row>
    <row r="163" spans="1:114" ht="13.5" customHeight="1" x14ac:dyDescent="0.2">
      <c r="A163" s="36"/>
      <c r="B163" s="36"/>
      <c r="C163" s="36"/>
      <c r="D163" s="36"/>
      <c r="E163" s="36"/>
      <c r="F163" s="36"/>
      <c r="G163" s="36"/>
      <c r="H163" s="36"/>
      <c r="I163" s="36"/>
      <c r="J163" s="538"/>
      <c r="K163" s="538"/>
      <c r="L163" s="36"/>
      <c r="M163" s="36"/>
      <c r="N163" s="36"/>
      <c r="BN163" s="1"/>
      <c r="BO163" s="1"/>
      <c r="BP163" s="1"/>
      <c r="BQ163" s="1"/>
      <c r="BR163" s="1"/>
      <c r="BS163" s="1"/>
      <c r="BT163" s="1"/>
      <c r="BU163" s="1"/>
      <c r="BV163" s="1"/>
      <c r="BW163" s="1"/>
      <c r="BX163" s="1"/>
      <c r="BY163" s="1"/>
      <c r="BZ163" s="1"/>
      <c r="CA163" s="1"/>
      <c r="CB163" s="1"/>
      <c r="CC163" s="1"/>
      <c r="CD163" s="1"/>
      <c r="CE163" s="1"/>
      <c r="CF163" s="1"/>
      <c r="CG163" s="1"/>
      <c r="CH163" s="1"/>
      <c r="CI163" s="1"/>
      <c r="CJ163" s="1"/>
      <c r="CK163" s="1"/>
      <c r="CL163" s="1"/>
      <c r="CM163" s="1"/>
      <c r="CN163" s="1"/>
      <c r="CO163" s="1"/>
      <c r="CP163" s="1"/>
      <c r="CQ163" s="1"/>
      <c r="CR163" s="1"/>
      <c r="CS163" s="1"/>
      <c r="CT163" s="1"/>
      <c r="CU163" s="1"/>
      <c r="CV163" s="1"/>
      <c r="CW163" s="1"/>
      <c r="CX163" s="1"/>
      <c r="CY163" s="1"/>
      <c r="CZ163" s="1"/>
      <c r="DA163" s="1"/>
      <c r="DB163" s="1"/>
      <c r="DC163" s="1"/>
      <c r="DD163" s="1"/>
      <c r="DE163" s="1"/>
      <c r="DF163" s="1"/>
      <c r="DG163" s="1"/>
      <c r="DH163" s="1"/>
      <c r="DI163" s="1"/>
      <c r="DJ163" s="1"/>
    </row>
    <row r="164" spans="1:114" ht="13.5" customHeight="1" x14ac:dyDescent="0.2">
      <c r="A164" s="36"/>
      <c r="B164" s="36"/>
      <c r="C164" s="36"/>
      <c r="D164" s="36"/>
      <c r="E164" s="36"/>
      <c r="F164" s="36"/>
      <c r="G164" s="36"/>
      <c r="H164" s="36"/>
      <c r="I164" s="36"/>
      <c r="J164" s="538"/>
      <c r="K164" s="538"/>
      <c r="L164" s="36"/>
      <c r="M164" s="36"/>
      <c r="N164" s="36"/>
      <c r="BN164" s="1"/>
      <c r="BO164" s="1"/>
      <c r="BP164" s="1"/>
      <c r="BQ164" s="1"/>
      <c r="BR164" s="1"/>
      <c r="BS164" s="1"/>
      <c r="BT164" s="1"/>
      <c r="BU164" s="1"/>
      <c r="BV164" s="1"/>
      <c r="BW164" s="1"/>
      <c r="BX164" s="1"/>
      <c r="BY164" s="1"/>
      <c r="BZ164" s="1"/>
      <c r="CA164" s="1"/>
      <c r="CB164" s="1"/>
      <c r="CC164" s="1"/>
      <c r="CD164" s="1"/>
      <c r="CE164" s="1"/>
      <c r="CF164" s="1"/>
      <c r="CG164" s="1"/>
      <c r="CH164" s="1"/>
      <c r="CI164" s="1"/>
      <c r="CJ164" s="1"/>
      <c r="CK164" s="1"/>
      <c r="CL164" s="1"/>
      <c r="CM164" s="1"/>
      <c r="CN164" s="1"/>
      <c r="CO164" s="1"/>
      <c r="CP164" s="1"/>
      <c r="CQ164" s="1"/>
      <c r="CR164" s="1"/>
      <c r="CS164" s="1"/>
      <c r="CT164" s="1"/>
      <c r="CU164" s="1"/>
      <c r="CV164" s="1"/>
      <c r="CW164" s="1"/>
      <c r="CX164" s="1"/>
      <c r="CY164" s="1"/>
      <c r="CZ164" s="1"/>
      <c r="DA164" s="1"/>
      <c r="DB164" s="1"/>
      <c r="DC164" s="1"/>
      <c r="DD164" s="1"/>
      <c r="DE164" s="1"/>
      <c r="DF164" s="1"/>
      <c r="DG164" s="1"/>
      <c r="DH164" s="1"/>
      <c r="DI164" s="1"/>
      <c r="DJ164" s="1"/>
    </row>
    <row r="165" spans="1:114" ht="13.5" customHeight="1" x14ac:dyDescent="0.2">
      <c r="A165" s="36"/>
      <c r="B165" s="36"/>
      <c r="C165" s="36"/>
      <c r="D165" s="36"/>
      <c r="E165" s="36"/>
      <c r="F165" s="36"/>
      <c r="G165" s="36"/>
      <c r="H165" s="36"/>
      <c r="I165" s="36"/>
      <c r="J165" s="538"/>
      <c r="K165" s="538"/>
      <c r="L165" s="36"/>
      <c r="M165" s="36"/>
      <c r="N165" s="36"/>
      <c r="BN165" s="1"/>
      <c r="BO165" s="1"/>
      <c r="BP165" s="1"/>
      <c r="BQ165" s="1"/>
      <c r="BR165" s="1"/>
      <c r="BS165" s="1"/>
      <c r="BT165" s="1"/>
      <c r="BU165" s="1"/>
      <c r="BV165" s="1"/>
      <c r="BW165" s="1"/>
      <c r="BX165" s="1"/>
      <c r="BY165" s="1"/>
      <c r="BZ165" s="1"/>
      <c r="CA165" s="1"/>
      <c r="CB165" s="1"/>
      <c r="CC165" s="1"/>
      <c r="CD165" s="1"/>
      <c r="CE165" s="1"/>
      <c r="CF165" s="1"/>
      <c r="CG165" s="1"/>
      <c r="CH165" s="1"/>
      <c r="CI165" s="1"/>
      <c r="CJ165" s="1"/>
      <c r="CK165" s="1"/>
      <c r="CL165" s="1"/>
      <c r="CM165" s="1"/>
      <c r="CN165" s="1"/>
      <c r="CO165" s="1"/>
      <c r="CP165" s="1"/>
      <c r="CQ165" s="1"/>
      <c r="CR165" s="1"/>
      <c r="CS165" s="1"/>
      <c r="CT165" s="1"/>
      <c r="CU165" s="1"/>
      <c r="CV165" s="1"/>
      <c r="CW165" s="1"/>
      <c r="CX165" s="1"/>
      <c r="CY165" s="1"/>
      <c r="CZ165" s="1"/>
      <c r="DA165" s="1"/>
      <c r="DB165" s="1"/>
      <c r="DC165" s="1"/>
      <c r="DD165" s="1"/>
      <c r="DE165" s="1"/>
      <c r="DF165" s="1"/>
      <c r="DG165" s="1"/>
      <c r="DH165" s="1"/>
      <c r="DI165" s="1"/>
      <c r="DJ165" s="1"/>
    </row>
    <row r="166" spans="1:114" ht="13.5" customHeight="1" x14ac:dyDescent="0.2">
      <c r="A166" s="36"/>
      <c r="B166" s="36"/>
      <c r="C166" s="36"/>
      <c r="D166" s="36"/>
      <c r="E166" s="36"/>
      <c r="F166" s="36"/>
      <c r="G166" s="36"/>
      <c r="H166" s="36"/>
      <c r="I166" s="36"/>
      <c r="J166" s="538"/>
      <c r="K166" s="538"/>
      <c r="L166" s="36"/>
      <c r="M166" s="36"/>
      <c r="N166" s="36"/>
      <c r="BN166" s="1"/>
      <c r="BO166" s="1"/>
      <c r="BP166" s="1"/>
      <c r="BQ166" s="1"/>
      <c r="BR166" s="1"/>
      <c r="BS166" s="1"/>
      <c r="BT166" s="1"/>
      <c r="BU166" s="1"/>
      <c r="BV166" s="1"/>
      <c r="BW166" s="1"/>
      <c r="BX166" s="1"/>
      <c r="BY166" s="1"/>
      <c r="BZ166" s="1"/>
      <c r="CA166" s="1"/>
      <c r="CB166" s="1"/>
      <c r="CC166" s="1"/>
      <c r="CD166" s="1"/>
      <c r="CE166" s="1"/>
      <c r="CF166" s="1"/>
      <c r="CG166" s="1"/>
      <c r="CH166" s="1"/>
      <c r="CI166" s="1"/>
      <c r="CJ166" s="1"/>
      <c r="CK166" s="1"/>
      <c r="CL166" s="1"/>
      <c r="CM166" s="1"/>
      <c r="CN166" s="1"/>
      <c r="CO166" s="1"/>
      <c r="CP166" s="1"/>
      <c r="CQ166" s="1"/>
      <c r="CR166" s="1"/>
      <c r="CS166" s="1"/>
      <c r="CT166" s="1"/>
      <c r="CU166" s="1"/>
      <c r="CV166" s="1"/>
      <c r="CW166" s="1"/>
      <c r="CX166" s="1"/>
      <c r="CY166" s="1"/>
      <c r="CZ166" s="1"/>
      <c r="DA166" s="1"/>
      <c r="DB166" s="1"/>
      <c r="DC166" s="1"/>
      <c r="DD166" s="1"/>
      <c r="DE166" s="1"/>
      <c r="DF166" s="1"/>
      <c r="DG166" s="1"/>
      <c r="DH166" s="1"/>
      <c r="DI166" s="1"/>
      <c r="DJ166" s="1"/>
    </row>
    <row r="167" spans="1:114" ht="13.5" customHeight="1" x14ac:dyDescent="0.2">
      <c r="A167" s="36"/>
      <c r="B167" s="36"/>
      <c r="C167" s="36"/>
      <c r="D167" s="36"/>
      <c r="E167" s="36"/>
      <c r="F167" s="36"/>
      <c r="G167" s="36"/>
      <c r="H167" s="36"/>
      <c r="I167" s="36"/>
      <c r="J167" s="538"/>
      <c r="K167" s="538"/>
      <c r="L167" s="36"/>
      <c r="M167" s="36"/>
      <c r="N167" s="36"/>
      <c r="BN167" s="1"/>
      <c r="BO167" s="1"/>
      <c r="BP167" s="1"/>
      <c r="BQ167" s="1"/>
      <c r="BR167" s="1"/>
      <c r="BS167" s="1"/>
      <c r="BT167" s="1"/>
      <c r="BU167" s="1"/>
      <c r="BV167" s="1"/>
      <c r="BW167" s="1"/>
      <c r="BX167" s="1"/>
      <c r="BY167" s="1"/>
      <c r="BZ167" s="1"/>
      <c r="CA167" s="1"/>
      <c r="CB167" s="1"/>
      <c r="CC167" s="1"/>
      <c r="CD167" s="1"/>
      <c r="CE167" s="1"/>
      <c r="CF167" s="1"/>
      <c r="CG167" s="1"/>
      <c r="CH167" s="1"/>
      <c r="CI167" s="1"/>
      <c r="CJ167" s="1"/>
      <c r="CK167" s="1"/>
      <c r="CL167" s="1"/>
      <c r="CM167" s="1"/>
      <c r="CN167" s="1"/>
      <c r="CO167" s="1"/>
      <c r="CP167" s="1"/>
      <c r="CQ167" s="1"/>
      <c r="CR167" s="1"/>
      <c r="CS167" s="1"/>
      <c r="CT167" s="1"/>
      <c r="CU167" s="1"/>
      <c r="CV167" s="1"/>
      <c r="CW167" s="1"/>
      <c r="CX167" s="1"/>
      <c r="CY167" s="1"/>
      <c r="CZ167" s="1"/>
      <c r="DA167" s="1"/>
      <c r="DB167" s="1"/>
      <c r="DC167" s="1"/>
      <c r="DD167" s="1"/>
      <c r="DE167" s="1"/>
      <c r="DF167" s="1"/>
      <c r="DG167" s="1"/>
      <c r="DH167" s="1"/>
      <c r="DI167" s="1"/>
      <c r="DJ167" s="1"/>
    </row>
    <row r="168" spans="1:114" ht="13.5" customHeight="1" x14ac:dyDescent="0.2">
      <c r="A168" s="36"/>
      <c r="B168" s="36"/>
      <c r="C168" s="36"/>
      <c r="D168" s="36"/>
      <c r="E168" s="36"/>
      <c r="F168" s="36"/>
      <c r="G168" s="36"/>
      <c r="H168" s="36"/>
      <c r="I168" s="36"/>
      <c r="J168" s="538"/>
      <c r="K168" s="538"/>
      <c r="L168" s="36"/>
      <c r="M168" s="36"/>
      <c r="N168" s="36"/>
      <c r="BN168" s="1"/>
      <c r="BO168" s="1"/>
      <c r="BP168" s="1"/>
      <c r="BQ168" s="1"/>
      <c r="BR168" s="1"/>
      <c r="BS168" s="1"/>
      <c r="BT168" s="1"/>
      <c r="BU168" s="1"/>
      <c r="BV168" s="1"/>
      <c r="BW168" s="1"/>
      <c r="BX168" s="1"/>
      <c r="BY168" s="1"/>
      <c r="BZ168" s="1"/>
      <c r="CA168" s="1"/>
      <c r="CB168" s="1"/>
      <c r="CC168" s="1"/>
      <c r="CD168" s="1"/>
      <c r="CE168" s="1"/>
      <c r="CF168" s="1"/>
      <c r="CG168" s="1"/>
      <c r="CH168" s="1"/>
      <c r="CI168" s="1"/>
      <c r="CJ168" s="1"/>
      <c r="CK168" s="1"/>
      <c r="CL168" s="1"/>
      <c r="CM168" s="1"/>
      <c r="CN168" s="1"/>
      <c r="CO168" s="1"/>
      <c r="CP168" s="1"/>
      <c r="CQ168" s="1"/>
      <c r="CR168" s="1"/>
      <c r="CS168" s="1"/>
      <c r="CT168" s="1"/>
      <c r="CU168" s="1"/>
      <c r="CV168" s="1"/>
      <c r="CW168" s="1"/>
      <c r="CX168" s="1"/>
      <c r="CY168" s="1"/>
      <c r="CZ168" s="1"/>
      <c r="DA168" s="1"/>
      <c r="DB168" s="1"/>
      <c r="DC168" s="1"/>
      <c r="DD168" s="1"/>
      <c r="DE168" s="1"/>
      <c r="DF168" s="1"/>
      <c r="DG168" s="1"/>
      <c r="DH168" s="1"/>
      <c r="DI168" s="1"/>
      <c r="DJ168" s="1"/>
    </row>
    <row r="169" spans="1:114" ht="13.5" customHeight="1" x14ac:dyDescent="0.2">
      <c r="A169" s="36"/>
      <c r="B169" s="36"/>
      <c r="C169" s="36"/>
      <c r="D169" s="36"/>
      <c r="E169" s="36"/>
      <c r="F169" s="36"/>
      <c r="G169" s="36"/>
      <c r="H169" s="36"/>
      <c r="I169" s="36"/>
      <c r="J169" s="538"/>
      <c r="K169" s="538"/>
      <c r="L169" s="36"/>
      <c r="M169" s="36"/>
      <c r="N169" s="36"/>
      <c r="BN169" s="1"/>
      <c r="BO169" s="1"/>
      <c r="BP169" s="1"/>
      <c r="BQ169" s="1"/>
      <c r="BR169" s="1"/>
      <c r="BS169" s="1"/>
      <c r="BT169" s="1"/>
      <c r="BU169" s="1"/>
      <c r="BV169" s="1"/>
      <c r="BW169" s="1"/>
      <c r="BX169" s="1"/>
      <c r="BY169" s="1"/>
      <c r="BZ169" s="1"/>
      <c r="CA169" s="1"/>
      <c r="CB169" s="1"/>
      <c r="CC169" s="1"/>
      <c r="CD169" s="1"/>
      <c r="CE169" s="1"/>
      <c r="CF169" s="1"/>
      <c r="CG169" s="1"/>
      <c r="CH169" s="1"/>
      <c r="CI169" s="1"/>
      <c r="CJ169" s="1"/>
      <c r="CK169" s="1"/>
      <c r="CL169" s="1"/>
      <c r="CM169" s="1"/>
      <c r="CN169" s="1"/>
      <c r="CO169" s="1"/>
      <c r="CP169" s="1"/>
      <c r="CQ169" s="1"/>
      <c r="CR169" s="1"/>
      <c r="CS169" s="1"/>
      <c r="CT169" s="1"/>
      <c r="CU169" s="1"/>
      <c r="CV169" s="1"/>
      <c r="CW169" s="1"/>
      <c r="CX169" s="1"/>
      <c r="CY169" s="1"/>
      <c r="CZ169" s="1"/>
      <c r="DA169" s="1"/>
      <c r="DB169" s="1"/>
      <c r="DC169" s="1"/>
      <c r="DD169" s="1"/>
      <c r="DE169" s="1"/>
      <c r="DF169" s="1"/>
      <c r="DG169" s="1"/>
      <c r="DH169" s="1"/>
      <c r="DI169" s="1"/>
      <c r="DJ169" s="1"/>
    </row>
    <row r="170" spans="1:114" ht="13.5" customHeight="1" x14ac:dyDescent="0.2">
      <c r="A170" s="36"/>
      <c r="B170" s="36"/>
      <c r="C170" s="36"/>
      <c r="D170" s="36"/>
      <c r="E170" s="36"/>
      <c r="F170" s="36"/>
      <c r="G170" s="36"/>
      <c r="H170" s="36"/>
      <c r="I170" s="36"/>
      <c r="J170" s="538"/>
      <c r="K170" s="538"/>
      <c r="L170" s="36"/>
      <c r="M170" s="36"/>
      <c r="N170" s="36"/>
      <c r="BN170" s="1"/>
      <c r="BO170" s="1"/>
      <c r="BP170" s="1"/>
      <c r="BQ170" s="1"/>
      <c r="BR170" s="1"/>
      <c r="BS170" s="1"/>
      <c r="BT170" s="1"/>
      <c r="BU170" s="1"/>
      <c r="BV170" s="1"/>
      <c r="BW170" s="1"/>
      <c r="BX170" s="1"/>
      <c r="BY170" s="1"/>
      <c r="BZ170" s="1"/>
      <c r="CA170" s="1"/>
      <c r="CB170" s="1"/>
      <c r="CC170" s="1"/>
      <c r="CD170" s="1"/>
      <c r="CE170" s="1"/>
      <c r="CF170" s="1"/>
      <c r="CG170" s="1"/>
      <c r="CH170" s="1"/>
      <c r="CI170" s="1"/>
      <c r="CJ170" s="1"/>
      <c r="CK170" s="1"/>
      <c r="CL170" s="1"/>
      <c r="CM170" s="1"/>
      <c r="CN170" s="1"/>
      <c r="CO170" s="1"/>
      <c r="CP170" s="1"/>
      <c r="CQ170" s="1"/>
      <c r="CR170" s="1"/>
      <c r="CS170" s="1"/>
      <c r="CT170" s="1"/>
      <c r="CU170" s="1"/>
      <c r="CV170" s="1"/>
      <c r="CW170" s="1"/>
      <c r="CX170" s="1"/>
      <c r="CY170" s="1"/>
      <c r="CZ170" s="1"/>
      <c r="DA170" s="1"/>
      <c r="DB170" s="1"/>
      <c r="DC170" s="1"/>
      <c r="DD170" s="1"/>
      <c r="DE170" s="1"/>
      <c r="DF170" s="1"/>
      <c r="DG170" s="1"/>
      <c r="DH170" s="1"/>
      <c r="DI170" s="1"/>
      <c r="DJ170" s="1"/>
    </row>
    <row r="171" spans="1:114" ht="13.5" customHeight="1" x14ac:dyDescent="0.2">
      <c r="A171" s="36"/>
      <c r="B171" s="36"/>
      <c r="C171" s="36"/>
      <c r="D171" s="36"/>
      <c r="E171" s="36"/>
      <c r="F171" s="36"/>
      <c r="G171" s="36"/>
      <c r="H171" s="36"/>
      <c r="I171" s="36"/>
      <c r="J171" s="538"/>
      <c r="K171" s="538"/>
      <c r="L171" s="36"/>
      <c r="M171" s="36"/>
      <c r="N171" s="36"/>
      <c r="BN171" s="1"/>
      <c r="BO171" s="1"/>
      <c r="BP171" s="1"/>
      <c r="BQ171" s="1"/>
      <c r="BR171" s="1"/>
      <c r="BS171" s="1"/>
      <c r="BT171" s="1"/>
      <c r="BU171" s="1"/>
      <c r="BV171" s="1"/>
      <c r="BW171" s="1"/>
      <c r="BX171" s="1"/>
      <c r="BY171" s="1"/>
      <c r="BZ171" s="1"/>
      <c r="CA171" s="1"/>
      <c r="CB171" s="1"/>
      <c r="CC171" s="1"/>
      <c r="CD171" s="1"/>
      <c r="CE171" s="1"/>
      <c r="CF171" s="1"/>
      <c r="CG171" s="1"/>
      <c r="CH171" s="1"/>
      <c r="CI171" s="1"/>
      <c r="CJ171" s="1"/>
      <c r="CK171" s="1"/>
      <c r="CL171" s="1"/>
      <c r="CM171" s="1"/>
      <c r="CN171" s="1"/>
      <c r="CO171" s="1"/>
      <c r="CP171" s="1"/>
      <c r="CQ171" s="1"/>
      <c r="CR171" s="1"/>
      <c r="CS171" s="1"/>
      <c r="CT171" s="1"/>
      <c r="CU171" s="1"/>
      <c r="CV171" s="1"/>
      <c r="CW171" s="1"/>
      <c r="CX171" s="1"/>
      <c r="CY171" s="1"/>
      <c r="CZ171" s="1"/>
      <c r="DA171" s="1"/>
      <c r="DB171" s="1"/>
      <c r="DC171" s="1"/>
      <c r="DD171" s="1"/>
      <c r="DE171" s="1"/>
      <c r="DF171" s="1"/>
      <c r="DG171" s="1"/>
      <c r="DH171" s="1"/>
      <c r="DI171" s="1"/>
      <c r="DJ171" s="1"/>
    </row>
    <row r="172" spans="1:114" ht="13.5" customHeight="1" x14ac:dyDescent="0.2">
      <c r="A172" s="36"/>
      <c r="B172" s="36"/>
      <c r="C172" s="36"/>
      <c r="D172" s="36"/>
      <c r="E172" s="36"/>
      <c r="F172" s="36"/>
      <c r="G172" s="36"/>
      <c r="H172" s="36"/>
      <c r="I172" s="36"/>
      <c r="J172" s="538"/>
      <c r="K172" s="538"/>
      <c r="L172" s="36"/>
      <c r="M172" s="36"/>
      <c r="N172" s="36"/>
      <c r="BN172" s="1"/>
      <c r="BO172" s="1"/>
      <c r="BP172" s="1"/>
      <c r="BQ172" s="1"/>
      <c r="BR172" s="1"/>
      <c r="BS172" s="1"/>
      <c r="BT172" s="1"/>
      <c r="BU172" s="1"/>
      <c r="BV172" s="1"/>
      <c r="BW172" s="1"/>
      <c r="BX172" s="1"/>
      <c r="BY172" s="1"/>
      <c r="BZ172" s="1"/>
      <c r="CA172" s="1"/>
      <c r="CB172" s="1"/>
      <c r="CC172" s="1"/>
      <c r="CD172" s="1"/>
      <c r="CE172" s="1"/>
      <c r="CF172" s="1"/>
      <c r="CG172" s="1"/>
      <c r="CH172" s="1"/>
      <c r="CI172" s="1"/>
      <c r="CJ172" s="1"/>
      <c r="CK172" s="1"/>
      <c r="CL172" s="1"/>
      <c r="CM172" s="1"/>
      <c r="CN172" s="1"/>
      <c r="CO172" s="1"/>
      <c r="CP172" s="1"/>
      <c r="CQ172" s="1"/>
      <c r="CR172" s="1"/>
      <c r="CS172" s="1"/>
      <c r="CT172" s="1"/>
      <c r="CU172" s="1"/>
      <c r="CV172" s="1"/>
      <c r="CW172" s="1"/>
      <c r="CX172" s="1"/>
      <c r="CY172" s="1"/>
      <c r="CZ172" s="1"/>
      <c r="DA172" s="1"/>
      <c r="DB172" s="1"/>
      <c r="DC172" s="1"/>
      <c r="DD172" s="1"/>
      <c r="DE172" s="1"/>
      <c r="DF172" s="1"/>
      <c r="DG172" s="1"/>
      <c r="DH172" s="1"/>
      <c r="DI172" s="1"/>
      <c r="DJ172" s="1"/>
    </row>
    <row r="173" spans="1:114" ht="13.5" customHeight="1" x14ac:dyDescent="0.2">
      <c r="A173" s="36"/>
      <c r="B173" s="36"/>
      <c r="C173" s="36"/>
      <c r="D173" s="36"/>
      <c r="E173" s="36"/>
      <c r="F173" s="36"/>
      <c r="G173" s="36"/>
      <c r="H173" s="36"/>
      <c r="I173" s="36"/>
      <c r="J173" s="538"/>
      <c r="K173" s="538"/>
      <c r="L173" s="36"/>
      <c r="M173" s="36"/>
      <c r="N173" s="36"/>
      <c r="BN173" s="1"/>
      <c r="BO173" s="1"/>
      <c r="BP173" s="1"/>
      <c r="BQ173" s="1"/>
      <c r="BR173" s="1"/>
      <c r="BS173" s="1"/>
      <c r="BT173" s="1"/>
      <c r="BU173" s="1"/>
      <c r="BV173" s="1"/>
      <c r="BW173" s="1"/>
      <c r="BX173" s="1"/>
      <c r="BY173" s="1"/>
      <c r="BZ173" s="1"/>
      <c r="CA173" s="1"/>
      <c r="CB173" s="1"/>
      <c r="CC173" s="1"/>
      <c r="CD173" s="1"/>
      <c r="CE173" s="1"/>
      <c r="CF173" s="1"/>
      <c r="CG173" s="1"/>
      <c r="CH173" s="1"/>
      <c r="CI173" s="1"/>
      <c r="CJ173" s="1"/>
      <c r="CK173" s="1"/>
      <c r="CL173" s="1"/>
      <c r="CM173" s="1"/>
      <c r="CN173" s="1"/>
      <c r="CO173" s="1"/>
      <c r="CP173" s="1"/>
      <c r="CQ173" s="1"/>
      <c r="CR173" s="1"/>
      <c r="CS173" s="1"/>
      <c r="CT173" s="1"/>
      <c r="CU173" s="1"/>
      <c r="CV173" s="1"/>
      <c r="CW173" s="1"/>
      <c r="CX173" s="1"/>
      <c r="CY173" s="1"/>
      <c r="CZ173" s="1"/>
      <c r="DA173" s="1"/>
      <c r="DB173" s="1"/>
      <c r="DC173" s="1"/>
      <c r="DD173" s="1"/>
      <c r="DE173" s="1"/>
      <c r="DF173" s="1"/>
      <c r="DG173" s="1"/>
      <c r="DH173" s="1"/>
      <c r="DI173" s="1"/>
      <c r="DJ173" s="1"/>
    </row>
    <row r="174" spans="1:114" ht="13.5" customHeight="1" x14ac:dyDescent="0.2">
      <c r="A174" s="36"/>
      <c r="B174" s="36"/>
      <c r="C174" s="36"/>
      <c r="D174" s="36"/>
      <c r="E174" s="36"/>
      <c r="F174" s="36"/>
      <c r="G174" s="36"/>
      <c r="H174" s="36"/>
      <c r="I174" s="36"/>
      <c r="J174" s="538"/>
      <c r="K174" s="538"/>
      <c r="L174" s="36"/>
      <c r="M174" s="36"/>
      <c r="N174" s="36"/>
      <c r="BN174" s="1"/>
      <c r="BO174" s="1"/>
      <c r="BP174" s="1"/>
      <c r="BQ174" s="1"/>
      <c r="BR174" s="1"/>
      <c r="BS174" s="1"/>
      <c r="BT174" s="1"/>
      <c r="BU174" s="1"/>
      <c r="BV174" s="1"/>
      <c r="BW174" s="1"/>
      <c r="BX174" s="1"/>
      <c r="BY174" s="1"/>
      <c r="BZ174" s="1"/>
      <c r="CA174" s="1"/>
      <c r="CB174" s="1"/>
      <c r="CC174" s="1"/>
      <c r="CD174" s="1"/>
      <c r="CE174" s="1"/>
      <c r="CF174" s="1"/>
      <c r="CG174" s="1"/>
      <c r="CH174" s="1"/>
      <c r="CI174" s="1"/>
      <c r="CJ174" s="1"/>
      <c r="CK174" s="1"/>
      <c r="CL174" s="1"/>
      <c r="CM174" s="1"/>
      <c r="CN174" s="1"/>
      <c r="CO174" s="1"/>
      <c r="CP174" s="1"/>
      <c r="CQ174" s="1"/>
      <c r="CR174" s="1"/>
      <c r="CS174" s="1"/>
      <c r="CT174" s="1"/>
      <c r="CU174" s="1"/>
      <c r="CV174" s="1"/>
      <c r="CW174" s="1"/>
      <c r="CX174" s="1"/>
      <c r="CY174" s="1"/>
      <c r="CZ174" s="1"/>
      <c r="DA174" s="1"/>
      <c r="DB174" s="1"/>
      <c r="DC174" s="1"/>
      <c r="DD174" s="1"/>
      <c r="DE174" s="1"/>
      <c r="DF174" s="1"/>
      <c r="DG174" s="1"/>
      <c r="DH174" s="1"/>
      <c r="DI174" s="1"/>
      <c r="DJ174" s="1"/>
    </row>
    <row r="175" spans="1:114" ht="13.5" customHeight="1" x14ac:dyDescent="0.2">
      <c r="A175" s="36"/>
      <c r="B175" s="36"/>
      <c r="C175" s="36"/>
      <c r="D175" s="36"/>
      <c r="E175" s="36"/>
      <c r="F175" s="36"/>
      <c r="G175" s="36"/>
      <c r="H175" s="36"/>
      <c r="I175" s="36"/>
      <c r="J175" s="538"/>
      <c r="K175" s="538"/>
      <c r="L175" s="36"/>
      <c r="M175" s="36"/>
      <c r="N175" s="36"/>
      <c r="BN175" s="1"/>
      <c r="BO175" s="1"/>
      <c r="BP175" s="1"/>
      <c r="BQ175" s="1"/>
      <c r="BR175" s="1"/>
      <c r="BS175" s="1"/>
      <c r="BT175" s="1"/>
      <c r="BU175" s="1"/>
      <c r="BV175" s="1"/>
      <c r="BW175" s="1"/>
      <c r="BX175" s="1"/>
      <c r="BY175" s="1"/>
      <c r="BZ175" s="1"/>
      <c r="CA175" s="1"/>
      <c r="CB175" s="1"/>
      <c r="CC175" s="1"/>
      <c r="CD175" s="1"/>
      <c r="CE175" s="1"/>
      <c r="CF175" s="1"/>
      <c r="CG175" s="1"/>
      <c r="CH175" s="1"/>
      <c r="CI175" s="1"/>
      <c r="CJ175" s="1"/>
      <c r="CK175" s="1"/>
      <c r="CL175" s="1"/>
      <c r="CM175" s="1"/>
      <c r="CN175" s="1"/>
      <c r="CO175" s="1"/>
      <c r="CP175" s="1"/>
      <c r="CQ175" s="1"/>
      <c r="CR175" s="1"/>
      <c r="CS175" s="1"/>
      <c r="CT175" s="1"/>
      <c r="CU175" s="1"/>
      <c r="CV175" s="1"/>
      <c r="CW175" s="1"/>
      <c r="CX175" s="1"/>
      <c r="CY175" s="1"/>
      <c r="CZ175" s="1"/>
      <c r="DA175" s="1"/>
      <c r="DB175" s="1"/>
      <c r="DC175" s="1"/>
      <c r="DD175" s="1"/>
      <c r="DE175" s="1"/>
      <c r="DF175" s="1"/>
      <c r="DG175" s="1"/>
      <c r="DH175" s="1"/>
      <c r="DI175" s="1"/>
      <c r="DJ175" s="1"/>
    </row>
    <row r="176" spans="1:114" ht="13.5" customHeight="1" x14ac:dyDescent="0.2">
      <c r="A176" s="36"/>
      <c r="B176" s="36"/>
      <c r="C176" s="36"/>
      <c r="D176" s="36"/>
      <c r="E176" s="36"/>
      <c r="F176" s="36"/>
      <c r="G176" s="36"/>
      <c r="H176" s="36"/>
      <c r="I176" s="36"/>
      <c r="J176" s="538"/>
      <c r="K176" s="538"/>
      <c r="L176" s="36"/>
      <c r="M176" s="36"/>
      <c r="N176" s="36"/>
      <c r="BN176" s="1"/>
      <c r="BO176" s="1"/>
      <c r="BP176" s="1"/>
      <c r="BQ176" s="1"/>
      <c r="BR176" s="1"/>
      <c r="BS176" s="1"/>
      <c r="BT176" s="1"/>
      <c r="BU176" s="1"/>
      <c r="BV176" s="1"/>
      <c r="BW176" s="1"/>
      <c r="BX176" s="1"/>
      <c r="BY176" s="1"/>
      <c r="BZ176" s="1"/>
      <c r="CA176" s="1"/>
      <c r="CB176" s="1"/>
      <c r="CC176" s="1"/>
      <c r="CD176" s="1"/>
      <c r="CE176" s="1"/>
      <c r="CF176" s="1"/>
      <c r="CG176" s="1"/>
      <c r="CH176" s="1"/>
      <c r="CI176" s="1"/>
      <c r="CJ176" s="1"/>
      <c r="CK176" s="1"/>
      <c r="CL176" s="1"/>
      <c r="CM176" s="1"/>
      <c r="CN176" s="1"/>
      <c r="CO176" s="1"/>
      <c r="CP176" s="1"/>
      <c r="CQ176" s="1"/>
      <c r="CR176" s="1"/>
      <c r="CS176" s="1"/>
      <c r="CT176" s="1"/>
      <c r="CU176" s="1"/>
      <c r="CV176" s="1"/>
      <c r="CW176" s="1"/>
      <c r="CX176" s="1"/>
      <c r="CY176" s="1"/>
      <c r="CZ176" s="1"/>
      <c r="DA176" s="1"/>
      <c r="DB176" s="1"/>
      <c r="DC176" s="1"/>
      <c r="DD176" s="1"/>
      <c r="DE176" s="1"/>
      <c r="DF176" s="1"/>
      <c r="DG176" s="1"/>
      <c r="DH176" s="1"/>
      <c r="DI176" s="1"/>
      <c r="DJ176" s="1"/>
    </row>
    <row r="177" spans="1:114" ht="13.5" customHeight="1" x14ac:dyDescent="0.2">
      <c r="A177" s="36"/>
      <c r="B177" s="36"/>
      <c r="C177" s="36"/>
      <c r="D177" s="36"/>
      <c r="E177" s="36"/>
      <c r="F177" s="36"/>
      <c r="G177" s="36"/>
      <c r="H177" s="36"/>
      <c r="I177" s="36"/>
      <c r="J177" s="538"/>
      <c r="K177" s="538"/>
      <c r="L177" s="36"/>
      <c r="M177" s="36"/>
      <c r="N177" s="36"/>
      <c r="BN177" s="1"/>
      <c r="BO177" s="1"/>
      <c r="BP177" s="1"/>
      <c r="BQ177" s="1"/>
      <c r="BR177" s="1"/>
      <c r="BS177" s="1"/>
      <c r="BT177" s="1"/>
      <c r="BU177" s="1"/>
      <c r="BV177" s="1"/>
      <c r="BW177" s="1"/>
      <c r="BX177" s="1"/>
      <c r="BY177" s="1"/>
      <c r="BZ177" s="1"/>
      <c r="CA177" s="1"/>
      <c r="CB177" s="1"/>
      <c r="CC177" s="1"/>
      <c r="CD177" s="1"/>
      <c r="CE177" s="1"/>
      <c r="CF177" s="1"/>
      <c r="CG177" s="1"/>
      <c r="CH177" s="1"/>
      <c r="CI177" s="1"/>
      <c r="CJ177" s="1"/>
      <c r="CK177" s="1"/>
      <c r="CL177" s="1"/>
      <c r="CM177" s="1"/>
      <c r="CN177" s="1"/>
      <c r="CO177" s="1"/>
      <c r="CP177" s="1"/>
      <c r="CQ177" s="1"/>
      <c r="CR177" s="1"/>
      <c r="CS177" s="1"/>
      <c r="CT177" s="1"/>
      <c r="CU177" s="1"/>
      <c r="CV177" s="1"/>
      <c r="CW177" s="1"/>
      <c r="CX177" s="1"/>
      <c r="CY177" s="1"/>
      <c r="CZ177" s="1"/>
      <c r="DA177" s="1"/>
      <c r="DB177" s="1"/>
      <c r="DC177" s="1"/>
      <c r="DD177" s="1"/>
      <c r="DE177" s="1"/>
      <c r="DF177" s="1"/>
      <c r="DG177" s="1"/>
      <c r="DH177" s="1"/>
      <c r="DI177" s="1"/>
      <c r="DJ177" s="1"/>
    </row>
    <row r="178" spans="1:114" ht="13.5" customHeight="1" x14ac:dyDescent="0.2">
      <c r="A178" s="36"/>
      <c r="B178" s="36"/>
      <c r="C178" s="36"/>
      <c r="D178" s="36"/>
      <c r="E178" s="36"/>
      <c r="F178" s="36"/>
      <c r="G178" s="36"/>
      <c r="H178" s="36"/>
      <c r="I178" s="36"/>
      <c r="J178" s="538"/>
      <c r="K178" s="538"/>
      <c r="L178" s="36"/>
      <c r="M178" s="36"/>
      <c r="N178" s="36"/>
      <c r="BN178" s="1"/>
      <c r="BO178" s="1"/>
      <c r="BP178" s="1"/>
      <c r="BQ178" s="1"/>
      <c r="BR178" s="1"/>
      <c r="BS178" s="1"/>
      <c r="BT178" s="1"/>
      <c r="BU178" s="1"/>
      <c r="BV178" s="1"/>
      <c r="BW178" s="1"/>
      <c r="BX178" s="1"/>
      <c r="BY178" s="1"/>
      <c r="BZ178" s="1"/>
      <c r="CA178" s="1"/>
      <c r="CB178" s="1"/>
      <c r="CC178" s="1"/>
      <c r="CD178" s="1"/>
      <c r="CE178" s="1"/>
      <c r="CF178" s="1"/>
      <c r="CG178" s="1"/>
      <c r="CH178" s="1"/>
      <c r="CI178" s="1"/>
      <c r="CJ178" s="1"/>
      <c r="CK178" s="1"/>
      <c r="CL178" s="1"/>
      <c r="CM178" s="1"/>
      <c r="CN178" s="1"/>
      <c r="CO178" s="1"/>
      <c r="CP178" s="1"/>
      <c r="CQ178" s="1"/>
      <c r="CR178" s="1"/>
      <c r="CS178" s="1"/>
      <c r="CT178" s="1"/>
      <c r="CU178" s="1"/>
      <c r="CV178" s="1"/>
      <c r="CW178" s="1"/>
      <c r="CX178" s="1"/>
      <c r="CY178" s="1"/>
      <c r="CZ178" s="1"/>
      <c r="DA178" s="1"/>
      <c r="DB178" s="1"/>
      <c r="DC178" s="1"/>
      <c r="DD178" s="1"/>
      <c r="DE178" s="1"/>
      <c r="DF178" s="1"/>
      <c r="DG178" s="1"/>
      <c r="DH178" s="1"/>
      <c r="DI178" s="1"/>
      <c r="DJ178" s="1"/>
    </row>
    <row r="179" spans="1:114" ht="13.5" customHeight="1" x14ac:dyDescent="0.2">
      <c r="A179" s="36"/>
      <c r="B179" s="36"/>
      <c r="C179" s="36"/>
      <c r="D179" s="36"/>
      <c r="E179" s="36"/>
      <c r="F179" s="36"/>
      <c r="G179" s="36"/>
      <c r="H179" s="36"/>
      <c r="I179" s="36"/>
      <c r="J179" s="538"/>
      <c r="K179" s="538"/>
      <c r="L179" s="36"/>
      <c r="M179" s="36"/>
      <c r="N179" s="36"/>
      <c r="BN179" s="1"/>
      <c r="BO179" s="1"/>
      <c r="BP179" s="1"/>
      <c r="BQ179" s="1"/>
      <c r="BR179" s="1"/>
      <c r="BS179" s="1"/>
      <c r="BT179" s="1"/>
      <c r="BU179" s="1"/>
      <c r="BV179" s="1"/>
      <c r="BW179" s="1"/>
      <c r="BX179" s="1"/>
      <c r="BY179" s="1"/>
      <c r="BZ179" s="1"/>
      <c r="CA179" s="1"/>
      <c r="CB179" s="1"/>
      <c r="CC179" s="1"/>
      <c r="CD179" s="1"/>
      <c r="CE179" s="1"/>
      <c r="CF179" s="1"/>
      <c r="CG179" s="1"/>
      <c r="CH179" s="1"/>
      <c r="CI179" s="1"/>
      <c r="CJ179" s="1"/>
      <c r="CK179" s="1"/>
      <c r="CL179" s="1"/>
      <c r="CM179" s="1"/>
      <c r="CN179" s="1"/>
      <c r="CO179" s="1"/>
      <c r="CP179" s="1"/>
      <c r="CQ179" s="1"/>
      <c r="CR179" s="1"/>
      <c r="CS179" s="1"/>
      <c r="CT179" s="1"/>
      <c r="CU179" s="1"/>
      <c r="CV179" s="1"/>
      <c r="CW179" s="1"/>
      <c r="CX179" s="1"/>
      <c r="CY179" s="1"/>
      <c r="CZ179" s="1"/>
      <c r="DA179" s="1"/>
      <c r="DB179" s="1"/>
      <c r="DC179" s="1"/>
      <c r="DD179" s="1"/>
      <c r="DE179" s="1"/>
      <c r="DF179" s="1"/>
      <c r="DG179" s="1"/>
      <c r="DH179" s="1"/>
      <c r="DI179" s="1"/>
      <c r="DJ179" s="1"/>
    </row>
    <row r="180" spans="1:114" ht="13.5" customHeight="1" x14ac:dyDescent="0.2">
      <c r="A180" s="36"/>
      <c r="B180" s="36"/>
      <c r="C180" s="36"/>
      <c r="D180" s="36"/>
      <c r="E180" s="36"/>
      <c r="F180" s="36"/>
      <c r="G180" s="36"/>
      <c r="H180" s="36"/>
      <c r="I180" s="36"/>
      <c r="J180" s="538"/>
      <c r="K180" s="538"/>
      <c r="L180" s="36"/>
      <c r="M180" s="36"/>
      <c r="N180" s="36"/>
      <c r="BN180" s="1"/>
      <c r="BO180" s="1"/>
      <c r="BP180" s="1"/>
      <c r="BQ180" s="1"/>
      <c r="BR180" s="1"/>
      <c r="BS180" s="1"/>
      <c r="BT180" s="1"/>
      <c r="BU180" s="1"/>
      <c r="BV180" s="1"/>
      <c r="BW180" s="1"/>
      <c r="BX180" s="1"/>
      <c r="BY180" s="1"/>
      <c r="BZ180" s="1"/>
      <c r="CA180" s="1"/>
      <c r="CB180" s="1"/>
      <c r="CC180" s="1"/>
      <c r="CD180" s="1"/>
      <c r="CE180" s="1"/>
      <c r="CF180" s="1"/>
      <c r="CG180" s="1"/>
      <c r="CH180" s="1"/>
      <c r="CI180" s="1"/>
      <c r="CJ180" s="1"/>
      <c r="CK180" s="1"/>
      <c r="CL180" s="1"/>
      <c r="CM180" s="1"/>
      <c r="CN180" s="1"/>
      <c r="CO180" s="1"/>
      <c r="CP180" s="1"/>
      <c r="CQ180" s="1"/>
      <c r="CR180" s="1"/>
      <c r="CS180" s="1"/>
      <c r="CT180" s="1"/>
      <c r="CU180" s="1"/>
      <c r="CV180" s="1"/>
      <c r="CW180" s="1"/>
      <c r="CX180" s="1"/>
      <c r="CY180" s="1"/>
      <c r="CZ180" s="1"/>
      <c r="DA180" s="1"/>
      <c r="DB180" s="1"/>
      <c r="DC180" s="1"/>
      <c r="DD180" s="1"/>
      <c r="DE180" s="1"/>
      <c r="DF180" s="1"/>
      <c r="DG180" s="1"/>
      <c r="DH180" s="1"/>
      <c r="DI180" s="1"/>
      <c r="DJ180" s="1"/>
    </row>
    <row r="181" spans="1:114" ht="13.5" customHeight="1" x14ac:dyDescent="0.2">
      <c r="A181" s="36"/>
      <c r="B181" s="36"/>
      <c r="C181" s="36"/>
      <c r="D181" s="36"/>
      <c r="E181" s="36"/>
      <c r="F181" s="36"/>
      <c r="G181" s="36"/>
      <c r="H181" s="36"/>
      <c r="I181" s="36"/>
      <c r="J181" s="538"/>
      <c r="K181" s="538"/>
      <c r="L181" s="36"/>
      <c r="M181" s="36"/>
      <c r="N181" s="36"/>
      <c r="BN181" s="1"/>
      <c r="BO181" s="1"/>
      <c r="BP181" s="1"/>
      <c r="BQ181" s="1"/>
      <c r="BR181" s="1"/>
      <c r="BS181" s="1"/>
      <c r="BT181" s="1"/>
      <c r="BU181" s="1"/>
      <c r="BV181" s="1"/>
      <c r="BW181" s="1"/>
      <c r="BX181" s="1"/>
      <c r="BY181" s="1"/>
      <c r="BZ181" s="1"/>
      <c r="CA181" s="1"/>
      <c r="CB181" s="1"/>
      <c r="CC181" s="1"/>
      <c r="CD181" s="1"/>
      <c r="CE181" s="1"/>
      <c r="CF181" s="1"/>
      <c r="CG181" s="1"/>
      <c r="CH181" s="1"/>
      <c r="CI181" s="1"/>
      <c r="CJ181" s="1"/>
      <c r="CK181" s="1"/>
      <c r="CL181" s="1"/>
      <c r="CM181" s="1"/>
      <c r="CN181" s="1"/>
      <c r="CO181" s="1"/>
      <c r="CP181" s="1"/>
      <c r="CQ181" s="1"/>
      <c r="CR181" s="1"/>
      <c r="CS181" s="1"/>
      <c r="CT181" s="1"/>
      <c r="CU181" s="1"/>
      <c r="CV181" s="1"/>
      <c r="CW181" s="1"/>
      <c r="CX181" s="1"/>
      <c r="CY181" s="1"/>
      <c r="CZ181" s="1"/>
      <c r="DA181" s="1"/>
      <c r="DB181" s="1"/>
      <c r="DC181" s="1"/>
      <c r="DD181" s="1"/>
      <c r="DE181" s="1"/>
      <c r="DF181" s="1"/>
      <c r="DG181" s="1"/>
      <c r="DH181" s="1"/>
      <c r="DI181" s="1"/>
      <c r="DJ181" s="1"/>
    </row>
    <row r="182" spans="1:114" ht="13.5" customHeight="1" x14ac:dyDescent="0.2">
      <c r="A182" s="36"/>
      <c r="B182" s="36"/>
      <c r="C182" s="36"/>
      <c r="D182" s="36"/>
      <c r="E182" s="36"/>
      <c r="F182" s="36"/>
      <c r="G182" s="36"/>
      <c r="H182" s="36"/>
      <c r="I182" s="36"/>
      <c r="J182" s="538"/>
      <c r="K182" s="538"/>
      <c r="L182" s="36"/>
      <c r="M182" s="36"/>
      <c r="N182" s="36"/>
      <c r="BN182" s="1"/>
      <c r="BO182" s="1"/>
      <c r="BP182" s="1"/>
      <c r="BQ182" s="1"/>
      <c r="BR182" s="1"/>
      <c r="BS182" s="1"/>
      <c r="BT182" s="1"/>
      <c r="BU182" s="1"/>
      <c r="BV182" s="1"/>
      <c r="BW182" s="1"/>
      <c r="BX182" s="1"/>
      <c r="BY182" s="1"/>
      <c r="BZ182" s="1"/>
      <c r="CA182" s="1"/>
      <c r="CB182" s="1"/>
      <c r="CC182" s="1"/>
      <c r="CD182" s="1"/>
      <c r="CE182" s="1"/>
      <c r="CF182" s="1"/>
      <c r="CG182" s="1"/>
      <c r="CH182" s="1"/>
      <c r="CI182" s="1"/>
      <c r="CJ182" s="1"/>
      <c r="CK182" s="1"/>
      <c r="CL182" s="1"/>
      <c r="CM182" s="1"/>
      <c r="CN182" s="1"/>
      <c r="CO182" s="1"/>
      <c r="CP182" s="1"/>
      <c r="CQ182" s="1"/>
      <c r="CR182" s="1"/>
      <c r="CS182" s="1"/>
      <c r="CT182" s="1"/>
      <c r="CU182" s="1"/>
      <c r="CV182" s="1"/>
      <c r="CW182" s="1"/>
      <c r="CX182" s="1"/>
      <c r="CY182" s="1"/>
      <c r="CZ182" s="1"/>
      <c r="DA182" s="1"/>
      <c r="DB182" s="1"/>
      <c r="DC182" s="1"/>
      <c r="DD182" s="1"/>
      <c r="DE182" s="1"/>
      <c r="DF182" s="1"/>
      <c r="DG182" s="1"/>
      <c r="DH182" s="1"/>
      <c r="DI182" s="1"/>
      <c r="DJ182" s="1"/>
    </row>
    <row r="183" spans="1:114" ht="13.5" customHeight="1" x14ac:dyDescent="0.2">
      <c r="A183" s="36"/>
      <c r="B183" s="36"/>
      <c r="C183" s="36"/>
      <c r="D183" s="36"/>
      <c r="E183" s="36"/>
      <c r="F183" s="36"/>
      <c r="G183" s="36"/>
      <c r="H183" s="36"/>
      <c r="I183" s="36"/>
      <c r="J183" s="538"/>
      <c r="K183" s="538"/>
      <c r="L183" s="36"/>
      <c r="M183" s="36"/>
      <c r="N183" s="36"/>
      <c r="BN183" s="1"/>
      <c r="BO183" s="1"/>
      <c r="BP183" s="1"/>
      <c r="BQ183" s="1"/>
      <c r="BR183" s="1"/>
      <c r="BS183" s="1"/>
      <c r="BT183" s="1"/>
      <c r="BU183" s="1"/>
      <c r="BV183" s="1"/>
      <c r="BW183" s="1"/>
      <c r="BX183" s="1"/>
      <c r="BY183" s="1"/>
      <c r="BZ183" s="1"/>
      <c r="CA183" s="1"/>
      <c r="CB183" s="1"/>
      <c r="CC183" s="1"/>
      <c r="CD183" s="1"/>
      <c r="CE183" s="1"/>
      <c r="CF183" s="1"/>
      <c r="CG183" s="1"/>
      <c r="CH183" s="1"/>
      <c r="CI183" s="1"/>
      <c r="CJ183" s="1"/>
      <c r="CK183" s="1"/>
      <c r="CL183" s="1"/>
      <c r="CM183" s="1"/>
      <c r="CN183" s="1"/>
      <c r="CO183" s="1"/>
      <c r="CP183" s="1"/>
      <c r="CQ183" s="1"/>
      <c r="CR183" s="1"/>
      <c r="CS183" s="1"/>
      <c r="CT183" s="1"/>
      <c r="CU183" s="1"/>
      <c r="CV183" s="1"/>
      <c r="CW183" s="1"/>
      <c r="CX183" s="1"/>
      <c r="CY183" s="1"/>
      <c r="CZ183" s="1"/>
      <c r="DA183" s="1"/>
      <c r="DB183" s="1"/>
      <c r="DC183" s="1"/>
      <c r="DD183" s="1"/>
      <c r="DE183" s="1"/>
      <c r="DF183" s="1"/>
      <c r="DG183" s="1"/>
      <c r="DH183" s="1"/>
      <c r="DI183" s="1"/>
      <c r="DJ183" s="1"/>
    </row>
    <row r="184" spans="1:114" ht="13.5" customHeight="1" x14ac:dyDescent="0.2">
      <c r="A184" s="36"/>
      <c r="B184" s="36"/>
      <c r="C184" s="36"/>
      <c r="D184" s="36"/>
      <c r="E184" s="36"/>
      <c r="F184" s="36"/>
      <c r="G184" s="36"/>
      <c r="H184" s="36"/>
      <c r="I184" s="36"/>
      <c r="J184" s="538"/>
      <c r="K184" s="538"/>
      <c r="L184" s="36"/>
      <c r="M184" s="36"/>
      <c r="N184" s="36"/>
      <c r="BN184" s="1"/>
      <c r="BO184" s="1"/>
      <c r="BP184" s="1"/>
      <c r="BQ184" s="1"/>
      <c r="BR184" s="1"/>
      <c r="BS184" s="1"/>
      <c r="BT184" s="1"/>
      <c r="BU184" s="1"/>
      <c r="BV184" s="1"/>
      <c r="BW184" s="1"/>
      <c r="BX184" s="1"/>
      <c r="BY184" s="1"/>
      <c r="BZ184" s="1"/>
      <c r="CA184" s="1"/>
      <c r="CB184" s="1"/>
      <c r="CC184" s="1"/>
      <c r="CD184" s="1"/>
      <c r="CE184" s="1"/>
      <c r="CF184" s="1"/>
      <c r="CG184" s="1"/>
      <c r="CH184" s="1"/>
      <c r="CI184" s="1"/>
      <c r="CJ184" s="1"/>
      <c r="CK184" s="1"/>
      <c r="CL184" s="1"/>
      <c r="CM184" s="1"/>
      <c r="CN184" s="1"/>
      <c r="CO184" s="1"/>
      <c r="CP184" s="1"/>
      <c r="CQ184" s="1"/>
      <c r="CR184" s="1"/>
      <c r="CS184" s="1"/>
      <c r="CT184" s="1"/>
      <c r="CU184" s="1"/>
      <c r="CV184" s="1"/>
      <c r="CW184" s="1"/>
      <c r="CX184" s="1"/>
      <c r="CY184" s="1"/>
      <c r="CZ184" s="1"/>
      <c r="DA184" s="1"/>
      <c r="DB184" s="1"/>
      <c r="DC184" s="1"/>
      <c r="DD184" s="1"/>
      <c r="DE184" s="1"/>
      <c r="DF184" s="1"/>
      <c r="DG184" s="1"/>
      <c r="DH184" s="1"/>
      <c r="DI184" s="1"/>
      <c r="DJ184" s="1"/>
    </row>
    <row r="185" spans="1:114" ht="13.5" customHeight="1" x14ac:dyDescent="0.2">
      <c r="A185" s="36"/>
      <c r="B185" s="36"/>
      <c r="C185" s="36"/>
      <c r="D185" s="36"/>
      <c r="E185" s="36"/>
      <c r="F185" s="36"/>
      <c r="G185" s="36"/>
      <c r="H185" s="36"/>
      <c r="I185" s="36"/>
      <c r="J185" s="538"/>
      <c r="K185" s="538"/>
      <c r="L185" s="36"/>
      <c r="M185" s="36"/>
      <c r="N185" s="36"/>
      <c r="BN185" s="1"/>
      <c r="BO185" s="1"/>
      <c r="BP185" s="1"/>
      <c r="BQ185" s="1"/>
      <c r="BR185" s="1"/>
      <c r="BS185" s="1"/>
      <c r="BT185" s="1"/>
      <c r="BU185" s="1"/>
      <c r="BV185" s="1"/>
      <c r="BW185" s="1"/>
      <c r="BX185" s="1"/>
      <c r="BY185" s="1"/>
      <c r="BZ185" s="1"/>
      <c r="CA185" s="1"/>
      <c r="CB185" s="1"/>
      <c r="CC185" s="1"/>
      <c r="CD185" s="1"/>
      <c r="CE185" s="1"/>
      <c r="CF185" s="1"/>
      <c r="CG185" s="1"/>
      <c r="CH185" s="1"/>
      <c r="CI185" s="1"/>
      <c r="CJ185" s="1"/>
      <c r="CK185" s="1"/>
      <c r="CL185" s="1"/>
      <c r="CM185" s="1"/>
      <c r="CN185" s="1"/>
      <c r="CO185" s="1"/>
      <c r="CP185" s="1"/>
      <c r="CQ185" s="1"/>
      <c r="CR185" s="1"/>
      <c r="CS185" s="1"/>
      <c r="CT185" s="1"/>
      <c r="CU185" s="1"/>
      <c r="CV185" s="1"/>
      <c r="CW185" s="1"/>
      <c r="CX185" s="1"/>
      <c r="CY185" s="1"/>
      <c r="CZ185" s="1"/>
      <c r="DA185" s="1"/>
      <c r="DB185" s="1"/>
      <c r="DC185" s="1"/>
      <c r="DD185" s="1"/>
      <c r="DE185" s="1"/>
      <c r="DF185" s="1"/>
      <c r="DG185" s="1"/>
      <c r="DH185" s="1"/>
      <c r="DI185" s="1"/>
      <c r="DJ185" s="1"/>
    </row>
    <row r="186" spans="1:114" ht="13.5" customHeight="1" x14ac:dyDescent="0.2">
      <c r="A186" s="36"/>
      <c r="B186" s="36"/>
      <c r="C186" s="36"/>
      <c r="D186" s="36"/>
      <c r="E186" s="36"/>
      <c r="F186" s="36"/>
      <c r="G186" s="36"/>
      <c r="H186" s="36"/>
      <c r="I186" s="36"/>
      <c r="J186" s="538"/>
      <c r="K186" s="538"/>
      <c r="L186" s="36"/>
      <c r="M186" s="36"/>
      <c r="N186" s="36"/>
      <c r="BN186" s="1"/>
      <c r="BO186" s="1"/>
      <c r="BP186" s="1"/>
      <c r="BQ186" s="1"/>
      <c r="BR186" s="1"/>
      <c r="BS186" s="1"/>
      <c r="BT186" s="1"/>
      <c r="BU186" s="1"/>
      <c r="BV186" s="1"/>
      <c r="BW186" s="1"/>
      <c r="BX186" s="1"/>
      <c r="BY186" s="1"/>
      <c r="BZ186" s="1"/>
      <c r="CA186" s="1"/>
      <c r="CB186" s="1"/>
      <c r="CC186" s="1"/>
      <c r="CD186" s="1"/>
      <c r="CE186" s="1"/>
      <c r="CF186" s="1"/>
      <c r="CG186" s="1"/>
      <c r="CH186" s="1"/>
      <c r="CI186" s="1"/>
      <c r="CJ186" s="1"/>
      <c r="CK186" s="1"/>
      <c r="CL186" s="1"/>
      <c r="CM186" s="1"/>
      <c r="CN186" s="1"/>
      <c r="CO186" s="1"/>
      <c r="CP186" s="1"/>
      <c r="CQ186" s="1"/>
      <c r="CR186" s="1"/>
      <c r="CS186" s="1"/>
      <c r="CT186" s="1"/>
      <c r="CU186" s="1"/>
      <c r="CV186" s="1"/>
      <c r="CW186" s="1"/>
      <c r="CX186" s="1"/>
      <c r="CY186" s="1"/>
      <c r="CZ186" s="1"/>
      <c r="DA186" s="1"/>
      <c r="DB186" s="1"/>
      <c r="DC186" s="1"/>
      <c r="DD186" s="1"/>
      <c r="DE186" s="1"/>
      <c r="DF186" s="1"/>
      <c r="DG186" s="1"/>
      <c r="DH186" s="1"/>
      <c r="DI186" s="1"/>
      <c r="DJ186" s="1"/>
    </row>
    <row r="187" spans="1:114" ht="13.5" customHeight="1" x14ac:dyDescent="0.2">
      <c r="A187" s="36"/>
      <c r="B187" s="36"/>
      <c r="C187" s="36"/>
      <c r="D187" s="36"/>
      <c r="E187" s="36"/>
      <c r="F187" s="36"/>
      <c r="G187" s="36"/>
      <c r="H187" s="36"/>
      <c r="I187" s="36"/>
      <c r="J187" s="538"/>
      <c r="K187" s="538"/>
      <c r="L187" s="36"/>
      <c r="M187" s="36"/>
      <c r="N187" s="36"/>
      <c r="BN187" s="1"/>
      <c r="BO187" s="1"/>
      <c r="BP187" s="1"/>
      <c r="BQ187" s="1"/>
      <c r="BR187" s="1"/>
      <c r="BS187" s="1"/>
      <c r="BT187" s="1"/>
      <c r="BU187" s="1"/>
      <c r="BV187" s="1"/>
      <c r="BW187" s="1"/>
      <c r="BX187" s="1"/>
      <c r="BY187" s="1"/>
      <c r="BZ187" s="1"/>
      <c r="CA187" s="1"/>
      <c r="CB187" s="1"/>
      <c r="CC187" s="1"/>
      <c r="CD187" s="1"/>
      <c r="CE187" s="1"/>
      <c r="CF187" s="1"/>
      <c r="CG187" s="1"/>
      <c r="CH187" s="1"/>
      <c r="CI187" s="1"/>
      <c r="CJ187" s="1"/>
      <c r="CK187" s="1"/>
      <c r="CL187" s="1"/>
      <c r="CM187" s="1"/>
      <c r="CN187" s="1"/>
      <c r="CO187" s="1"/>
      <c r="CP187" s="1"/>
      <c r="CQ187" s="1"/>
      <c r="CR187" s="1"/>
      <c r="CS187" s="1"/>
      <c r="CT187" s="1"/>
      <c r="CU187" s="1"/>
      <c r="CV187" s="1"/>
      <c r="CW187" s="1"/>
      <c r="CX187" s="1"/>
      <c r="CY187" s="1"/>
      <c r="CZ187" s="1"/>
      <c r="DA187" s="1"/>
      <c r="DB187" s="1"/>
      <c r="DC187" s="1"/>
      <c r="DD187" s="1"/>
      <c r="DE187" s="1"/>
      <c r="DF187" s="1"/>
      <c r="DG187" s="1"/>
      <c r="DH187" s="1"/>
      <c r="DI187" s="1"/>
      <c r="DJ187" s="1"/>
    </row>
    <row r="188" spans="1:114" ht="13.5" customHeight="1" x14ac:dyDescent="0.2">
      <c r="A188" s="36"/>
      <c r="B188" s="36"/>
      <c r="C188" s="36"/>
      <c r="D188" s="36"/>
      <c r="E188" s="36"/>
      <c r="F188" s="36"/>
      <c r="G188" s="36"/>
      <c r="H188" s="36"/>
      <c r="I188" s="36"/>
      <c r="J188" s="538"/>
      <c r="K188" s="538"/>
      <c r="L188" s="36"/>
      <c r="M188" s="36"/>
      <c r="N188" s="36"/>
      <c r="BN188" s="1"/>
      <c r="BO188" s="1"/>
      <c r="BP188" s="1"/>
      <c r="BQ188" s="1"/>
      <c r="BR188" s="1"/>
      <c r="BS188" s="1"/>
      <c r="BT188" s="1"/>
      <c r="BU188" s="1"/>
      <c r="BV188" s="1"/>
      <c r="BW188" s="1"/>
      <c r="BX188" s="1"/>
      <c r="BY188" s="1"/>
      <c r="BZ188" s="1"/>
      <c r="CA188" s="1"/>
      <c r="CB188" s="1"/>
      <c r="CC188" s="1"/>
      <c r="CD188" s="1"/>
      <c r="CE188" s="1"/>
      <c r="CF188" s="1"/>
      <c r="CG188" s="1"/>
      <c r="CH188" s="1"/>
      <c r="CI188" s="1"/>
      <c r="CJ188" s="1"/>
      <c r="CK188" s="1"/>
      <c r="CL188" s="1"/>
      <c r="CM188" s="1"/>
      <c r="CN188" s="1"/>
      <c r="CO188" s="1"/>
      <c r="CP188" s="1"/>
      <c r="CQ188" s="1"/>
      <c r="CR188" s="1"/>
      <c r="CS188" s="1"/>
      <c r="CT188" s="1"/>
      <c r="CU188" s="1"/>
      <c r="CV188" s="1"/>
      <c r="CW188" s="1"/>
      <c r="CX188" s="1"/>
      <c r="CY188" s="1"/>
      <c r="CZ188" s="1"/>
      <c r="DA188" s="1"/>
      <c r="DB188" s="1"/>
      <c r="DC188" s="1"/>
      <c r="DD188" s="1"/>
      <c r="DE188" s="1"/>
      <c r="DF188" s="1"/>
      <c r="DG188" s="1"/>
      <c r="DH188" s="1"/>
      <c r="DI188" s="1"/>
      <c r="DJ188" s="1"/>
    </row>
    <row r="189" spans="1:114" ht="13.5" customHeight="1" x14ac:dyDescent="0.2">
      <c r="A189" s="36"/>
      <c r="B189" s="36"/>
      <c r="C189" s="36"/>
      <c r="D189" s="36"/>
      <c r="E189" s="36"/>
      <c r="F189" s="36"/>
      <c r="G189" s="36"/>
      <c r="H189" s="36"/>
      <c r="I189" s="36"/>
      <c r="J189" s="538"/>
      <c r="K189" s="538"/>
      <c r="L189" s="36"/>
      <c r="M189" s="36"/>
      <c r="N189" s="36"/>
      <c r="BN189" s="1"/>
      <c r="BO189" s="1"/>
      <c r="BP189" s="1"/>
      <c r="BQ189" s="1"/>
      <c r="BR189" s="1"/>
      <c r="BS189" s="1"/>
      <c r="BT189" s="1"/>
      <c r="BU189" s="1"/>
      <c r="BV189" s="1"/>
      <c r="BW189" s="1"/>
      <c r="BX189" s="1"/>
      <c r="BY189" s="1"/>
      <c r="BZ189" s="1"/>
      <c r="CA189" s="1"/>
      <c r="CB189" s="1"/>
      <c r="CC189" s="1"/>
      <c r="CD189" s="1"/>
      <c r="CE189" s="1"/>
      <c r="CF189" s="1"/>
      <c r="CG189" s="1"/>
      <c r="CH189" s="1"/>
      <c r="CI189" s="1"/>
      <c r="CJ189" s="1"/>
      <c r="CK189" s="1"/>
      <c r="CL189" s="1"/>
      <c r="CM189" s="1"/>
      <c r="CN189" s="1"/>
      <c r="CO189" s="1"/>
      <c r="CP189" s="1"/>
      <c r="CQ189" s="1"/>
      <c r="CR189" s="1"/>
      <c r="CS189" s="1"/>
      <c r="CT189" s="1"/>
      <c r="CU189" s="1"/>
      <c r="CV189" s="1"/>
      <c r="CW189" s="1"/>
      <c r="CX189" s="1"/>
      <c r="CY189" s="1"/>
      <c r="CZ189" s="1"/>
      <c r="DA189" s="1"/>
      <c r="DB189" s="1"/>
      <c r="DC189" s="1"/>
      <c r="DD189" s="1"/>
      <c r="DE189" s="1"/>
      <c r="DF189" s="1"/>
      <c r="DG189" s="1"/>
      <c r="DH189" s="1"/>
      <c r="DI189" s="1"/>
      <c r="DJ189" s="1"/>
    </row>
    <row r="190" spans="1:114" ht="13.5" customHeight="1" x14ac:dyDescent="0.2">
      <c r="A190" s="36"/>
      <c r="B190" s="36"/>
      <c r="C190" s="36"/>
      <c r="D190" s="36"/>
      <c r="E190" s="36"/>
      <c r="F190" s="36"/>
      <c r="G190" s="36"/>
      <c r="H190" s="36"/>
      <c r="I190" s="36"/>
      <c r="J190" s="538"/>
      <c r="K190" s="538"/>
      <c r="L190" s="36"/>
      <c r="M190" s="36"/>
      <c r="N190" s="36"/>
      <c r="BN190" s="1"/>
      <c r="BO190" s="1"/>
      <c r="BP190" s="1"/>
      <c r="BQ190" s="1"/>
      <c r="BR190" s="1"/>
      <c r="BS190" s="1"/>
      <c r="BT190" s="1"/>
      <c r="BU190" s="1"/>
      <c r="BV190" s="1"/>
      <c r="BW190" s="1"/>
      <c r="BX190" s="1"/>
      <c r="BY190" s="1"/>
      <c r="BZ190" s="1"/>
      <c r="CA190" s="1"/>
      <c r="CB190" s="1"/>
      <c r="CC190" s="1"/>
      <c r="CD190" s="1"/>
      <c r="CE190" s="1"/>
      <c r="CF190" s="1"/>
      <c r="CG190" s="1"/>
      <c r="CH190" s="1"/>
      <c r="CI190" s="1"/>
      <c r="CJ190" s="1"/>
      <c r="CK190" s="1"/>
      <c r="CL190" s="1"/>
      <c r="CM190" s="1"/>
      <c r="CN190" s="1"/>
      <c r="CO190" s="1"/>
      <c r="CP190" s="1"/>
      <c r="CQ190" s="1"/>
      <c r="CR190" s="1"/>
      <c r="CS190" s="1"/>
      <c r="CT190" s="1"/>
      <c r="CU190" s="1"/>
      <c r="CV190" s="1"/>
      <c r="CW190" s="1"/>
      <c r="CX190" s="1"/>
      <c r="CY190" s="1"/>
      <c r="CZ190" s="1"/>
      <c r="DA190" s="1"/>
      <c r="DB190" s="1"/>
      <c r="DC190" s="1"/>
      <c r="DD190" s="1"/>
      <c r="DE190" s="1"/>
      <c r="DF190" s="1"/>
      <c r="DG190" s="1"/>
      <c r="DH190" s="1"/>
      <c r="DI190" s="1"/>
      <c r="DJ190" s="1"/>
    </row>
    <row r="191" spans="1:114" ht="13.5" customHeight="1" x14ac:dyDescent="0.2">
      <c r="A191" s="36"/>
      <c r="B191" s="36"/>
      <c r="C191" s="36"/>
      <c r="D191" s="36"/>
      <c r="E191" s="36"/>
      <c r="F191" s="36"/>
      <c r="G191" s="36"/>
      <c r="H191" s="36"/>
      <c r="I191" s="36"/>
      <c r="J191" s="538"/>
      <c r="K191" s="538"/>
      <c r="L191" s="36"/>
      <c r="M191" s="36"/>
      <c r="N191" s="36"/>
      <c r="BN191" s="1"/>
      <c r="BO191" s="1"/>
      <c r="BP191" s="1"/>
      <c r="BQ191" s="1"/>
      <c r="BR191" s="1"/>
      <c r="BS191" s="1"/>
      <c r="BT191" s="1"/>
      <c r="BU191" s="1"/>
      <c r="BV191" s="1"/>
      <c r="BW191" s="1"/>
      <c r="BX191" s="1"/>
      <c r="BY191" s="1"/>
      <c r="BZ191" s="1"/>
      <c r="CA191" s="1"/>
      <c r="CB191" s="1"/>
      <c r="CC191" s="1"/>
      <c r="CD191" s="1"/>
      <c r="CE191" s="1"/>
      <c r="CF191" s="1"/>
      <c r="CG191" s="1"/>
      <c r="CH191" s="1"/>
      <c r="CI191" s="1"/>
      <c r="CJ191" s="1"/>
      <c r="CK191" s="1"/>
      <c r="CL191" s="1"/>
      <c r="CM191" s="1"/>
      <c r="CN191" s="1"/>
      <c r="CO191" s="1"/>
      <c r="CP191" s="1"/>
      <c r="CQ191" s="1"/>
      <c r="CR191" s="1"/>
      <c r="CS191" s="1"/>
      <c r="CT191" s="1"/>
      <c r="CU191" s="1"/>
      <c r="CV191" s="1"/>
      <c r="CW191" s="1"/>
      <c r="CX191" s="1"/>
      <c r="CY191" s="1"/>
      <c r="CZ191" s="1"/>
      <c r="DA191" s="1"/>
      <c r="DB191" s="1"/>
      <c r="DC191" s="1"/>
      <c r="DD191" s="1"/>
      <c r="DE191" s="1"/>
      <c r="DF191" s="1"/>
      <c r="DG191" s="1"/>
      <c r="DH191" s="1"/>
      <c r="DI191" s="1"/>
      <c r="DJ191" s="1"/>
    </row>
    <row r="192" spans="1:114" ht="13.5" customHeight="1" x14ac:dyDescent="0.2">
      <c r="A192" s="36"/>
      <c r="B192" s="36"/>
      <c r="C192" s="36"/>
      <c r="D192" s="36"/>
      <c r="E192" s="36"/>
      <c r="F192" s="36"/>
      <c r="G192" s="36"/>
      <c r="H192" s="36"/>
      <c r="I192" s="36"/>
      <c r="J192" s="538"/>
      <c r="K192" s="538"/>
      <c r="L192" s="36"/>
      <c r="M192" s="36"/>
      <c r="N192" s="36"/>
      <c r="BN192" s="1"/>
      <c r="BO192" s="1"/>
      <c r="BP192" s="1"/>
      <c r="BQ192" s="1"/>
      <c r="BR192" s="1"/>
      <c r="BS192" s="1"/>
      <c r="BT192" s="1"/>
      <c r="BU192" s="1"/>
      <c r="BV192" s="1"/>
      <c r="BW192" s="1"/>
      <c r="BX192" s="1"/>
      <c r="BY192" s="1"/>
      <c r="BZ192" s="1"/>
      <c r="CA192" s="1"/>
      <c r="CB192" s="1"/>
      <c r="CC192" s="1"/>
      <c r="CD192" s="1"/>
      <c r="CE192" s="1"/>
      <c r="CF192" s="1"/>
      <c r="CG192" s="1"/>
      <c r="CH192" s="1"/>
      <c r="CI192" s="1"/>
      <c r="CJ192" s="1"/>
      <c r="CK192" s="1"/>
      <c r="CL192" s="1"/>
      <c r="CM192" s="1"/>
      <c r="CN192" s="1"/>
      <c r="CO192" s="1"/>
      <c r="CP192" s="1"/>
      <c r="CQ192" s="1"/>
      <c r="CR192" s="1"/>
      <c r="CS192" s="1"/>
      <c r="CT192" s="1"/>
      <c r="CU192" s="1"/>
      <c r="CV192" s="1"/>
      <c r="CW192" s="1"/>
      <c r="CX192" s="1"/>
      <c r="CY192" s="1"/>
      <c r="CZ192" s="1"/>
      <c r="DA192" s="1"/>
      <c r="DB192" s="1"/>
      <c r="DC192" s="1"/>
      <c r="DD192" s="1"/>
      <c r="DE192" s="1"/>
      <c r="DF192" s="1"/>
      <c r="DG192" s="1"/>
      <c r="DH192" s="1"/>
      <c r="DI192" s="1"/>
      <c r="DJ192" s="1"/>
    </row>
    <row r="193" spans="1:114" ht="13.5" customHeight="1" x14ac:dyDescent="0.2">
      <c r="A193" s="36"/>
      <c r="B193" s="36"/>
      <c r="C193" s="36"/>
      <c r="D193" s="36"/>
      <c r="E193" s="36"/>
      <c r="F193" s="36"/>
      <c r="G193" s="36"/>
      <c r="H193" s="36"/>
      <c r="I193" s="36"/>
      <c r="J193" s="538"/>
      <c r="K193" s="538"/>
      <c r="L193" s="36"/>
      <c r="M193" s="36"/>
      <c r="N193" s="36"/>
      <c r="BN193" s="1"/>
      <c r="BO193" s="1"/>
      <c r="BP193" s="1"/>
      <c r="BQ193" s="1"/>
      <c r="BR193" s="1"/>
      <c r="BS193" s="1"/>
      <c r="BT193" s="1"/>
      <c r="BU193" s="1"/>
      <c r="BV193" s="1"/>
      <c r="BW193" s="1"/>
      <c r="BX193" s="1"/>
      <c r="BY193" s="1"/>
      <c r="BZ193" s="1"/>
      <c r="CA193" s="1"/>
      <c r="CB193" s="1"/>
      <c r="CC193" s="1"/>
      <c r="CD193" s="1"/>
      <c r="CE193" s="1"/>
      <c r="CF193" s="1"/>
      <c r="CG193" s="1"/>
      <c r="CH193" s="1"/>
      <c r="CI193" s="1"/>
      <c r="CJ193" s="1"/>
      <c r="CK193" s="1"/>
      <c r="CL193" s="1"/>
      <c r="CM193" s="1"/>
      <c r="CN193" s="1"/>
      <c r="CO193" s="1"/>
      <c r="CP193" s="1"/>
      <c r="CQ193" s="1"/>
      <c r="CR193" s="1"/>
      <c r="CS193" s="1"/>
      <c r="CT193" s="1"/>
      <c r="CU193" s="1"/>
      <c r="CV193" s="1"/>
      <c r="CW193" s="1"/>
      <c r="CX193" s="1"/>
      <c r="CY193" s="1"/>
      <c r="CZ193" s="1"/>
      <c r="DA193" s="1"/>
      <c r="DB193" s="1"/>
      <c r="DC193" s="1"/>
      <c r="DD193" s="1"/>
      <c r="DE193" s="1"/>
      <c r="DF193" s="1"/>
      <c r="DG193" s="1"/>
      <c r="DH193" s="1"/>
      <c r="DI193" s="1"/>
      <c r="DJ193" s="1"/>
    </row>
    <row r="194" spans="1:114" ht="13.5" customHeight="1" x14ac:dyDescent="0.2">
      <c r="A194" s="36"/>
      <c r="B194" s="36"/>
      <c r="C194" s="36"/>
      <c r="D194" s="36"/>
      <c r="E194" s="36"/>
      <c r="F194" s="36"/>
      <c r="G194" s="36"/>
      <c r="H194" s="36"/>
      <c r="I194" s="36"/>
      <c r="J194" s="538"/>
      <c r="K194" s="538"/>
      <c r="L194" s="36"/>
      <c r="M194" s="36"/>
      <c r="N194" s="36"/>
      <c r="BN194" s="1"/>
      <c r="BO194" s="1"/>
      <c r="BP194" s="1"/>
      <c r="BQ194" s="1"/>
      <c r="BR194" s="1"/>
      <c r="BS194" s="1"/>
      <c r="BT194" s="1"/>
      <c r="BU194" s="1"/>
      <c r="BV194" s="1"/>
      <c r="BW194" s="1"/>
      <c r="BX194" s="1"/>
      <c r="BY194" s="1"/>
      <c r="BZ194" s="1"/>
      <c r="CA194" s="1"/>
      <c r="CB194" s="1"/>
      <c r="CC194" s="1"/>
      <c r="CD194" s="1"/>
      <c r="CE194" s="1"/>
      <c r="CF194" s="1"/>
      <c r="CG194" s="1"/>
      <c r="CH194" s="1"/>
      <c r="CI194" s="1"/>
      <c r="CJ194" s="1"/>
      <c r="CK194" s="1"/>
      <c r="CL194" s="1"/>
      <c r="CM194" s="1"/>
      <c r="CN194" s="1"/>
      <c r="CO194" s="1"/>
      <c r="CP194" s="1"/>
      <c r="CQ194" s="1"/>
      <c r="CR194" s="1"/>
      <c r="CS194" s="1"/>
      <c r="CT194" s="1"/>
      <c r="CU194" s="1"/>
      <c r="CV194" s="1"/>
      <c r="CW194" s="1"/>
      <c r="CX194" s="1"/>
      <c r="CY194" s="1"/>
      <c r="CZ194" s="1"/>
      <c r="DA194" s="1"/>
      <c r="DB194" s="1"/>
      <c r="DC194" s="1"/>
      <c r="DD194" s="1"/>
      <c r="DE194" s="1"/>
      <c r="DF194" s="1"/>
      <c r="DG194" s="1"/>
      <c r="DH194" s="1"/>
      <c r="DI194" s="1"/>
      <c r="DJ194" s="1"/>
    </row>
    <row r="195" spans="1:114" ht="13.5" customHeight="1" x14ac:dyDescent="0.2">
      <c r="A195" s="36"/>
      <c r="B195" s="36"/>
      <c r="C195" s="36"/>
      <c r="D195" s="36"/>
      <c r="E195" s="36"/>
      <c r="F195" s="36"/>
      <c r="G195" s="36"/>
      <c r="H195" s="36"/>
      <c r="I195" s="36"/>
      <c r="J195" s="538"/>
      <c r="K195" s="538"/>
      <c r="L195" s="36"/>
      <c r="M195" s="36"/>
      <c r="N195" s="36"/>
      <c r="BN195" s="1"/>
      <c r="BO195" s="1"/>
      <c r="BP195" s="1"/>
      <c r="BQ195" s="1"/>
      <c r="BR195" s="1"/>
      <c r="BS195" s="1"/>
      <c r="BT195" s="1"/>
      <c r="BU195" s="1"/>
      <c r="BV195" s="1"/>
      <c r="BW195" s="1"/>
      <c r="BX195" s="1"/>
      <c r="BY195" s="1"/>
      <c r="BZ195" s="1"/>
      <c r="CA195" s="1"/>
      <c r="CB195" s="1"/>
      <c r="CC195" s="1"/>
      <c r="CD195" s="1"/>
      <c r="CE195" s="1"/>
      <c r="CF195" s="1"/>
      <c r="CG195" s="1"/>
      <c r="CH195" s="1"/>
      <c r="CI195" s="1"/>
      <c r="CJ195" s="1"/>
      <c r="CK195" s="1"/>
      <c r="CL195" s="1"/>
      <c r="CM195" s="1"/>
      <c r="CN195" s="1"/>
      <c r="CO195" s="1"/>
      <c r="CP195" s="1"/>
      <c r="CQ195" s="1"/>
      <c r="CR195" s="1"/>
      <c r="CS195" s="1"/>
      <c r="CT195" s="1"/>
      <c r="CU195" s="1"/>
      <c r="CV195" s="1"/>
      <c r="CW195" s="1"/>
      <c r="CX195" s="1"/>
      <c r="CY195" s="1"/>
      <c r="CZ195" s="1"/>
      <c r="DA195" s="1"/>
      <c r="DB195" s="1"/>
      <c r="DC195" s="1"/>
      <c r="DD195" s="1"/>
      <c r="DE195" s="1"/>
      <c r="DF195" s="1"/>
      <c r="DG195" s="1"/>
      <c r="DH195" s="1"/>
      <c r="DI195" s="1"/>
      <c r="DJ195" s="1"/>
    </row>
    <row r="196" spans="1:114" ht="13.5" customHeight="1" x14ac:dyDescent="0.2">
      <c r="A196" s="36"/>
      <c r="B196" s="36"/>
      <c r="C196" s="36"/>
      <c r="D196" s="36"/>
      <c r="E196" s="36"/>
      <c r="F196" s="36"/>
      <c r="G196" s="36"/>
      <c r="H196" s="36"/>
      <c r="I196" s="36"/>
      <c r="J196" s="538"/>
      <c r="K196" s="538"/>
      <c r="L196" s="36"/>
      <c r="M196" s="36"/>
      <c r="N196" s="36"/>
      <c r="BN196" s="1"/>
      <c r="BO196" s="1"/>
      <c r="BP196" s="1"/>
      <c r="BQ196" s="1"/>
      <c r="BR196" s="1"/>
      <c r="BS196" s="1"/>
      <c r="BT196" s="1"/>
      <c r="BU196" s="1"/>
      <c r="BV196" s="1"/>
      <c r="BW196" s="1"/>
      <c r="BX196" s="1"/>
      <c r="BY196" s="1"/>
      <c r="BZ196" s="1"/>
      <c r="CA196" s="1"/>
      <c r="CB196" s="1"/>
      <c r="CC196" s="1"/>
      <c r="CD196" s="1"/>
      <c r="CE196" s="1"/>
      <c r="CF196" s="1"/>
      <c r="CG196" s="1"/>
      <c r="CH196" s="1"/>
      <c r="CI196" s="1"/>
      <c r="CJ196" s="1"/>
      <c r="CK196" s="1"/>
      <c r="CL196" s="1"/>
      <c r="CM196" s="1"/>
      <c r="CN196" s="1"/>
      <c r="CO196" s="1"/>
      <c r="CP196" s="1"/>
      <c r="CQ196" s="1"/>
      <c r="CR196" s="1"/>
      <c r="CS196" s="1"/>
      <c r="CT196" s="1"/>
      <c r="CU196" s="1"/>
      <c r="CV196" s="1"/>
      <c r="CW196" s="1"/>
      <c r="CX196" s="1"/>
      <c r="CY196" s="1"/>
      <c r="CZ196" s="1"/>
      <c r="DA196" s="1"/>
      <c r="DB196" s="1"/>
      <c r="DC196" s="1"/>
      <c r="DD196" s="1"/>
      <c r="DE196" s="1"/>
      <c r="DF196" s="1"/>
      <c r="DG196" s="1"/>
      <c r="DH196" s="1"/>
      <c r="DI196" s="1"/>
      <c r="DJ196" s="1"/>
    </row>
    <row r="197" spans="1:114" ht="13.5" customHeight="1" x14ac:dyDescent="0.2">
      <c r="A197" s="36"/>
      <c r="B197" s="36"/>
      <c r="C197" s="36"/>
      <c r="D197" s="36"/>
      <c r="E197" s="36"/>
      <c r="F197" s="36"/>
      <c r="G197" s="36"/>
      <c r="H197" s="36"/>
      <c r="I197" s="36"/>
      <c r="J197" s="538"/>
      <c r="K197" s="538"/>
      <c r="L197" s="36"/>
      <c r="M197" s="36"/>
      <c r="N197" s="36"/>
      <c r="BN197" s="1"/>
      <c r="BO197" s="1"/>
      <c r="BP197" s="1"/>
      <c r="BQ197" s="1"/>
      <c r="BR197" s="1"/>
      <c r="BS197" s="1"/>
      <c r="BT197" s="1"/>
      <c r="BU197" s="1"/>
      <c r="BV197" s="1"/>
      <c r="BW197" s="1"/>
      <c r="BX197" s="1"/>
      <c r="BY197" s="1"/>
      <c r="BZ197" s="1"/>
      <c r="CA197" s="1"/>
      <c r="CB197" s="1"/>
      <c r="CC197" s="1"/>
      <c r="CD197" s="1"/>
      <c r="CE197" s="1"/>
      <c r="CF197" s="1"/>
      <c r="CG197" s="1"/>
      <c r="CH197" s="1"/>
      <c r="CI197" s="1"/>
      <c r="CJ197" s="1"/>
      <c r="CK197" s="1"/>
      <c r="CL197" s="1"/>
      <c r="CM197" s="1"/>
      <c r="CN197" s="1"/>
      <c r="CO197" s="1"/>
      <c r="CP197" s="1"/>
      <c r="CQ197" s="1"/>
      <c r="CR197" s="1"/>
      <c r="CS197" s="1"/>
      <c r="CT197" s="1"/>
      <c r="CU197" s="1"/>
      <c r="CV197" s="1"/>
      <c r="CW197" s="1"/>
      <c r="CX197" s="1"/>
      <c r="CY197" s="1"/>
      <c r="CZ197" s="1"/>
      <c r="DA197" s="1"/>
      <c r="DB197" s="1"/>
      <c r="DC197" s="1"/>
      <c r="DD197" s="1"/>
      <c r="DE197" s="1"/>
      <c r="DF197" s="1"/>
      <c r="DG197" s="1"/>
      <c r="DH197" s="1"/>
      <c r="DI197" s="1"/>
      <c r="DJ197" s="1"/>
    </row>
    <row r="198" spans="1:114" ht="13.5" customHeight="1" x14ac:dyDescent="0.2">
      <c r="A198" s="36"/>
      <c r="B198" s="36"/>
      <c r="C198" s="36"/>
      <c r="D198" s="36"/>
      <c r="E198" s="36"/>
      <c r="F198" s="36"/>
      <c r="G198" s="36"/>
      <c r="H198" s="36"/>
      <c r="I198" s="36"/>
      <c r="J198" s="538"/>
      <c r="K198" s="538"/>
      <c r="L198" s="36"/>
      <c r="M198" s="36"/>
      <c r="N198" s="36"/>
      <c r="BN198" s="1"/>
      <c r="BO198" s="1"/>
      <c r="BP198" s="1"/>
      <c r="BQ198" s="1"/>
      <c r="BR198" s="1"/>
      <c r="BS198" s="1"/>
      <c r="BT198" s="1"/>
      <c r="BU198" s="1"/>
      <c r="BV198" s="1"/>
      <c r="BW198" s="1"/>
      <c r="BX198" s="1"/>
      <c r="BY198" s="1"/>
      <c r="BZ198" s="1"/>
      <c r="CA198" s="1"/>
      <c r="CB198" s="1"/>
      <c r="CC198" s="1"/>
      <c r="CD198" s="1"/>
      <c r="CE198" s="1"/>
      <c r="CF198" s="1"/>
      <c r="CG198" s="1"/>
      <c r="CH198" s="1"/>
      <c r="CI198" s="1"/>
      <c r="CJ198" s="1"/>
      <c r="CK198" s="1"/>
      <c r="CL198" s="1"/>
      <c r="CM198" s="1"/>
      <c r="CN198" s="1"/>
      <c r="CO198" s="1"/>
      <c r="CP198" s="1"/>
      <c r="CQ198" s="1"/>
      <c r="CR198" s="1"/>
      <c r="CS198" s="1"/>
      <c r="CT198" s="1"/>
      <c r="CU198" s="1"/>
      <c r="CV198" s="1"/>
      <c r="CW198" s="1"/>
      <c r="CX198" s="1"/>
      <c r="CY198" s="1"/>
      <c r="CZ198" s="1"/>
      <c r="DA198" s="1"/>
      <c r="DB198" s="1"/>
      <c r="DC198" s="1"/>
      <c r="DD198" s="1"/>
      <c r="DE198" s="1"/>
      <c r="DF198" s="1"/>
      <c r="DG198" s="1"/>
      <c r="DH198" s="1"/>
      <c r="DI198" s="1"/>
      <c r="DJ198" s="1"/>
    </row>
    <row r="199" spans="1:114" ht="13.5" customHeight="1" x14ac:dyDescent="0.2">
      <c r="A199" s="36"/>
      <c r="B199" s="36"/>
      <c r="C199" s="36"/>
      <c r="D199" s="36"/>
      <c r="E199" s="36"/>
      <c r="F199" s="36"/>
      <c r="G199" s="36"/>
      <c r="H199" s="36"/>
      <c r="I199" s="36"/>
      <c r="J199" s="538"/>
      <c r="K199" s="538"/>
      <c r="L199" s="36"/>
      <c r="M199" s="36"/>
      <c r="N199" s="36"/>
      <c r="BN199" s="1"/>
      <c r="BO199" s="1"/>
      <c r="BP199" s="1"/>
      <c r="BQ199" s="1"/>
      <c r="BR199" s="1"/>
      <c r="BS199" s="1"/>
      <c r="BT199" s="1"/>
      <c r="BU199" s="1"/>
      <c r="BV199" s="1"/>
      <c r="BW199" s="1"/>
      <c r="BX199" s="1"/>
      <c r="BY199" s="1"/>
      <c r="BZ199" s="1"/>
      <c r="CA199" s="1"/>
      <c r="CB199" s="1"/>
      <c r="CC199" s="1"/>
      <c r="CD199" s="1"/>
      <c r="CE199" s="1"/>
      <c r="CF199" s="1"/>
      <c r="CG199" s="1"/>
      <c r="CH199" s="1"/>
      <c r="CI199" s="1"/>
      <c r="CJ199" s="1"/>
      <c r="CK199" s="1"/>
      <c r="CL199" s="1"/>
      <c r="CM199" s="1"/>
      <c r="CN199" s="1"/>
      <c r="CO199" s="1"/>
      <c r="CP199" s="1"/>
      <c r="CQ199" s="1"/>
      <c r="CR199" s="1"/>
      <c r="CS199" s="1"/>
      <c r="CT199" s="1"/>
      <c r="CU199" s="1"/>
      <c r="CV199" s="1"/>
      <c r="CW199" s="1"/>
      <c r="CX199" s="1"/>
      <c r="CY199" s="1"/>
      <c r="CZ199" s="1"/>
      <c r="DA199" s="1"/>
      <c r="DB199" s="1"/>
      <c r="DC199" s="1"/>
      <c r="DD199" s="1"/>
      <c r="DE199" s="1"/>
      <c r="DF199" s="1"/>
      <c r="DG199" s="1"/>
      <c r="DH199" s="1"/>
      <c r="DI199" s="1"/>
      <c r="DJ199" s="1"/>
    </row>
    <row r="200" spans="1:114" ht="13.5" customHeight="1" x14ac:dyDescent="0.2">
      <c r="A200" s="36"/>
      <c r="B200" s="36"/>
      <c r="C200" s="36"/>
      <c r="D200" s="36"/>
      <c r="E200" s="36"/>
      <c r="F200" s="36"/>
      <c r="G200" s="36"/>
      <c r="H200" s="36"/>
      <c r="I200" s="36"/>
      <c r="J200" s="538"/>
      <c r="K200" s="538"/>
      <c r="L200" s="36"/>
      <c r="M200" s="36"/>
      <c r="N200" s="36"/>
      <c r="BN200" s="1"/>
      <c r="BO200" s="1"/>
      <c r="BP200" s="1"/>
      <c r="BQ200" s="1"/>
      <c r="BR200" s="1"/>
      <c r="BS200" s="1"/>
      <c r="BT200" s="1"/>
      <c r="BU200" s="1"/>
      <c r="BV200" s="1"/>
      <c r="BW200" s="1"/>
      <c r="BX200" s="1"/>
      <c r="BY200" s="1"/>
      <c r="BZ200" s="1"/>
      <c r="CA200" s="1"/>
      <c r="CB200" s="1"/>
      <c r="CC200" s="1"/>
      <c r="CD200" s="1"/>
      <c r="CE200" s="1"/>
      <c r="CF200" s="1"/>
      <c r="CG200" s="1"/>
      <c r="CH200" s="1"/>
      <c r="CI200" s="1"/>
      <c r="CJ200" s="1"/>
      <c r="CK200" s="1"/>
      <c r="CL200" s="1"/>
      <c r="CM200" s="1"/>
      <c r="CN200" s="1"/>
      <c r="CO200" s="1"/>
      <c r="CP200" s="1"/>
      <c r="CQ200" s="1"/>
      <c r="CR200" s="1"/>
      <c r="CS200" s="1"/>
      <c r="CT200" s="1"/>
      <c r="CU200" s="1"/>
      <c r="CV200" s="1"/>
      <c r="CW200" s="1"/>
      <c r="CX200" s="1"/>
      <c r="CY200" s="1"/>
      <c r="CZ200" s="1"/>
      <c r="DA200" s="1"/>
      <c r="DB200" s="1"/>
      <c r="DC200" s="1"/>
      <c r="DD200" s="1"/>
      <c r="DE200" s="1"/>
      <c r="DF200" s="1"/>
      <c r="DG200" s="1"/>
      <c r="DH200" s="1"/>
      <c r="DI200" s="1"/>
      <c r="DJ200" s="1"/>
    </row>
    <row r="201" spans="1:114" ht="13.5" customHeight="1" x14ac:dyDescent="0.2">
      <c r="A201" s="36"/>
      <c r="B201" s="36"/>
      <c r="C201" s="36"/>
      <c r="D201" s="36"/>
      <c r="E201" s="36"/>
      <c r="F201" s="36"/>
      <c r="G201" s="36"/>
      <c r="H201" s="36"/>
      <c r="I201" s="36"/>
      <c r="J201" s="538"/>
      <c r="K201" s="538"/>
      <c r="L201" s="36"/>
      <c r="M201" s="36"/>
      <c r="N201" s="36"/>
      <c r="BN201" s="1"/>
      <c r="BO201" s="1"/>
      <c r="BP201" s="1"/>
      <c r="BQ201" s="1"/>
      <c r="BR201" s="1"/>
      <c r="BS201" s="1"/>
      <c r="BT201" s="1"/>
      <c r="BU201" s="1"/>
      <c r="BV201" s="1"/>
      <c r="BW201" s="1"/>
      <c r="BX201" s="1"/>
      <c r="BY201" s="1"/>
      <c r="BZ201" s="1"/>
      <c r="CA201" s="1"/>
      <c r="CB201" s="1"/>
      <c r="CC201" s="1"/>
      <c r="CD201" s="1"/>
      <c r="CE201" s="1"/>
      <c r="CF201" s="1"/>
      <c r="CG201" s="1"/>
      <c r="CH201" s="1"/>
      <c r="CI201" s="1"/>
      <c r="CJ201" s="1"/>
      <c r="CK201" s="1"/>
      <c r="CL201" s="1"/>
      <c r="CM201" s="1"/>
      <c r="CN201" s="1"/>
      <c r="CO201" s="1"/>
      <c r="CP201" s="1"/>
      <c r="CQ201" s="1"/>
      <c r="CR201" s="1"/>
      <c r="CS201" s="1"/>
      <c r="CT201" s="1"/>
      <c r="CU201" s="1"/>
      <c r="CV201" s="1"/>
      <c r="CW201" s="1"/>
      <c r="CX201" s="1"/>
      <c r="CY201" s="1"/>
      <c r="CZ201" s="1"/>
      <c r="DA201" s="1"/>
      <c r="DB201" s="1"/>
      <c r="DC201" s="1"/>
      <c r="DD201" s="1"/>
      <c r="DE201" s="1"/>
      <c r="DF201" s="1"/>
      <c r="DG201" s="1"/>
      <c r="DH201" s="1"/>
      <c r="DI201" s="1"/>
      <c r="DJ201" s="1"/>
    </row>
    <row r="202" spans="1:114" ht="13.5" customHeight="1" x14ac:dyDescent="0.2">
      <c r="A202" s="36"/>
      <c r="B202" s="36"/>
      <c r="C202" s="36"/>
      <c r="D202" s="36"/>
      <c r="E202" s="36"/>
      <c r="F202" s="36"/>
      <c r="G202" s="36"/>
      <c r="H202" s="36"/>
      <c r="I202" s="36"/>
      <c r="J202" s="538"/>
      <c r="K202" s="538"/>
      <c r="L202" s="36"/>
      <c r="M202" s="36"/>
      <c r="N202" s="36"/>
      <c r="BN202" s="1"/>
      <c r="BO202" s="1"/>
      <c r="BP202" s="1"/>
      <c r="BQ202" s="1"/>
      <c r="BR202" s="1"/>
      <c r="BS202" s="1"/>
      <c r="BT202" s="1"/>
      <c r="BU202" s="1"/>
      <c r="BV202" s="1"/>
      <c r="BW202" s="1"/>
      <c r="BX202" s="1"/>
      <c r="BY202" s="1"/>
      <c r="BZ202" s="1"/>
      <c r="CA202" s="1"/>
      <c r="CB202" s="1"/>
      <c r="CC202" s="1"/>
      <c r="CD202" s="1"/>
      <c r="CE202" s="1"/>
      <c r="CF202" s="1"/>
      <c r="CG202" s="1"/>
      <c r="CH202" s="1"/>
      <c r="CI202" s="1"/>
      <c r="CJ202" s="1"/>
      <c r="CK202" s="1"/>
      <c r="CL202" s="1"/>
      <c r="CM202" s="1"/>
      <c r="CN202" s="1"/>
      <c r="CO202" s="1"/>
      <c r="CP202" s="1"/>
      <c r="CQ202" s="1"/>
      <c r="CR202" s="1"/>
      <c r="CS202" s="1"/>
      <c r="CT202" s="1"/>
      <c r="CU202" s="1"/>
      <c r="CV202" s="1"/>
      <c r="CW202" s="1"/>
      <c r="CX202" s="1"/>
      <c r="CY202" s="1"/>
      <c r="CZ202" s="1"/>
      <c r="DA202" s="1"/>
      <c r="DB202" s="1"/>
      <c r="DC202" s="1"/>
      <c r="DD202" s="1"/>
      <c r="DE202" s="1"/>
      <c r="DF202" s="1"/>
      <c r="DG202" s="1"/>
      <c r="DH202" s="1"/>
      <c r="DI202" s="1"/>
      <c r="DJ202" s="1"/>
    </row>
    <row r="203" spans="1:114" ht="13.5" customHeight="1" x14ac:dyDescent="0.2">
      <c r="A203" s="36"/>
      <c r="B203" s="36"/>
      <c r="C203" s="36"/>
      <c r="D203" s="36"/>
      <c r="E203" s="36"/>
      <c r="F203" s="36"/>
      <c r="G203" s="36"/>
      <c r="H203" s="36"/>
      <c r="I203" s="36"/>
      <c r="J203" s="538"/>
      <c r="K203" s="538"/>
      <c r="L203" s="36"/>
      <c r="M203" s="36"/>
      <c r="N203" s="36"/>
      <c r="BN203" s="1"/>
      <c r="BO203" s="1"/>
      <c r="BP203" s="1"/>
      <c r="BQ203" s="1"/>
      <c r="BR203" s="1"/>
      <c r="BS203" s="1"/>
      <c r="BT203" s="1"/>
      <c r="BU203" s="1"/>
      <c r="BV203" s="1"/>
      <c r="BW203" s="1"/>
      <c r="BX203" s="1"/>
      <c r="BY203" s="1"/>
      <c r="BZ203" s="1"/>
      <c r="CA203" s="1"/>
      <c r="CB203" s="1"/>
      <c r="CC203" s="1"/>
      <c r="CD203" s="1"/>
      <c r="CE203" s="1"/>
      <c r="CF203" s="1"/>
      <c r="CG203" s="1"/>
      <c r="CH203" s="1"/>
      <c r="CI203" s="1"/>
      <c r="CJ203" s="1"/>
      <c r="CK203" s="1"/>
      <c r="CL203" s="1"/>
      <c r="CM203" s="1"/>
      <c r="CN203" s="1"/>
      <c r="CO203" s="1"/>
      <c r="CP203" s="1"/>
      <c r="CQ203" s="1"/>
      <c r="CR203" s="1"/>
      <c r="CS203" s="1"/>
      <c r="CT203" s="1"/>
      <c r="CU203" s="1"/>
      <c r="CV203" s="1"/>
      <c r="CW203" s="1"/>
      <c r="CX203" s="1"/>
      <c r="CY203" s="1"/>
      <c r="CZ203" s="1"/>
      <c r="DA203" s="1"/>
      <c r="DB203" s="1"/>
      <c r="DC203" s="1"/>
      <c r="DD203" s="1"/>
      <c r="DE203" s="1"/>
      <c r="DF203" s="1"/>
      <c r="DG203" s="1"/>
      <c r="DH203" s="1"/>
      <c r="DI203" s="1"/>
      <c r="DJ203" s="1"/>
    </row>
    <row r="204" spans="1:114" ht="13.5" customHeight="1" x14ac:dyDescent="0.2">
      <c r="A204" s="36"/>
      <c r="B204" s="36"/>
      <c r="C204" s="36"/>
      <c r="D204" s="36"/>
      <c r="E204" s="36"/>
      <c r="F204" s="36"/>
      <c r="G204" s="36"/>
      <c r="H204" s="36"/>
      <c r="I204" s="36"/>
      <c r="J204" s="538"/>
      <c r="K204" s="538"/>
      <c r="L204" s="36"/>
      <c r="M204" s="36"/>
      <c r="N204" s="36"/>
      <c r="BN204" s="1"/>
      <c r="BO204" s="1"/>
      <c r="BP204" s="1"/>
      <c r="BQ204" s="1"/>
      <c r="BR204" s="1"/>
      <c r="BS204" s="1"/>
      <c r="BT204" s="1"/>
      <c r="BU204" s="1"/>
      <c r="BV204" s="1"/>
      <c r="BW204" s="1"/>
      <c r="BX204" s="1"/>
      <c r="BY204" s="1"/>
      <c r="BZ204" s="1"/>
      <c r="CA204" s="1"/>
      <c r="CB204" s="1"/>
      <c r="CC204" s="1"/>
      <c r="CD204" s="1"/>
      <c r="CE204" s="1"/>
      <c r="CF204" s="1"/>
      <c r="CG204" s="1"/>
      <c r="CH204" s="1"/>
      <c r="CI204" s="1"/>
      <c r="CJ204" s="1"/>
      <c r="CK204" s="1"/>
      <c r="CL204" s="1"/>
      <c r="CM204" s="1"/>
      <c r="CN204" s="1"/>
      <c r="CO204" s="1"/>
      <c r="CP204" s="1"/>
      <c r="CQ204" s="1"/>
      <c r="CR204" s="1"/>
      <c r="CS204" s="1"/>
      <c r="CT204" s="1"/>
      <c r="CU204" s="1"/>
      <c r="CV204" s="1"/>
      <c r="CW204" s="1"/>
      <c r="CX204" s="1"/>
      <c r="CY204" s="1"/>
      <c r="CZ204" s="1"/>
      <c r="DA204" s="1"/>
      <c r="DB204" s="1"/>
      <c r="DC204" s="1"/>
      <c r="DD204" s="1"/>
      <c r="DE204" s="1"/>
      <c r="DF204" s="1"/>
      <c r="DG204" s="1"/>
      <c r="DH204" s="1"/>
      <c r="DI204" s="1"/>
      <c r="DJ204" s="1"/>
    </row>
    <row r="205" spans="1:114" ht="13.5" customHeight="1" x14ac:dyDescent="0.2">
      <c r="A205" s="36"/>
      <c r="B205" s="36"/>
      <c r="C205" s="36"/>
      <c r="D205" s="36"/>
      <c r="E205" s="36"/>
      <c r="F205" s="36"/>
      <c r="G205" s="36"/>
      <c r="H205" s="36"/>
      <c r="I205" s="36"/>
      <c r="J205" s="538"/>
      <c r="K205" s="538"/>
      <c r="L205" s="36"/>
      <c r="M205" s="36"/>
      <c r="N205" s="36"/>
      <c r="BN205" s="1"/>
      <c r="BO205" s="1"/>
      <c r="BP205" s="1"/>
      <c r="BQ205" s="1"/>
      <c r="BR205" s="1"/>
      <c r="BS205" s="1"/>
      <c r="BT205" s="1"/>
      <c r="BU205" s="1"/>
      <c r="BV205" s="1"/>
      <c r="BW205" s="1"/>
      <c r="BX205" s="1"/>
      <c r="BY205" s="1"/>
      <c r="BZ205" s="1"/>
      <c r="CA205" s="1"/>
      <c r="CB205" s="1"/>
      <c r="CC205" s="1"/>
      <c r="CD205" s="1"/>
      <c r="CE205" s="1"/>
      <c r="CF205" s="1"/>
      <c r="CG205" s="1"/>
      <c r="CH205" s="1"/>
      <c r="CI205" s="1"/>
      <c r="CJ205" s="1"/>
      <c r="CK205" s="1"/>
      <c r="CL205" s="1"/>
      <c r="CM205" s="1"/>
      <c r="CN205" s="1"/>
      <c r="CO205" s="1"/>
      <c r="CP205" s="1"/>
      <c r="CQ205" s="1"/>
      <c r="CR205" s="1"/>
      <c r="CS205" s="1"/>
      <c r="CT205" s="1"/>
      <c r="CU205" s="1"/>
      <c r="CV205" s="1"/>
      <c r="CW205" s="1"/>
      <c r="CX205" s="1"/>
      <c r="CY205" s="1"/>
      <c r="CZ205" s="1"/>
      <c r="DA205" s="1"/>
      <c r="DB205" s="1"/>
      <c r="DC205" s="1"/>
      <c r="DD205" s="1"/>
      <c r="DE205" s="1"/>
      <c r="DF205" s="1"/>
      <c r="DG205" s="1"/>
      <c r="DH205" s="1"/>
      <c r="DI205" s="1"/>
      <c r="DJ205" s="1"/>
    </row>
    <row r="206" spans="1:114" ht="13.5" customHeight="1" x14ac:dyDescent="0.2">
      <c r="A206" s="36"/>
      <c r="B206" s="36"/>
      <c r="C206" s="36"/>
      <c r="D206" s="36"/>
      <c r="E206" s="36"/>
      <c r="F206" s="36"/>
      <c r="G206" s="36"/>
      <c r="H206" s="36"/>
      <c r="I206" s="36"/>
      <c r="J206" s="538"/>
      <c r="K206" s="538"/>
      <c r="L206" s="36"/>
      <c r="M206" s="36"/>
      <c r="N206" s="36"/>
      <c r="BN206" s="1"/>
      <c r="BO206" s="1"/>
      <c r="BP206" s="1"/>
      <c r="BQ206" s="1"/>
      <c r="BR206" s="1"/>
      <c r="BS206" s="1"/>
      <c r="BT206" s="1"/>
      <c r="BU206" s="1"/>
      <c r="BV206" s="1"/>
      <c r="BW206" s="1"/>
      <c r="BX206" s="1"/>
      <c r="BY206" s="1"/>
      <c r="BZ206" s="1"/>
      <c r="CA206" s="1"/>
      <c r="CB206" s="1"/>
      <c r="CC206" s="1"/>
      <c r="CD206" s="1"/>
      <c r="CE206" s="1"/>
      <c r="CF206" s="1"/>
      <c r="CG206" s="1"/>
      <c r="CH206" s="1"/>
      <c r="CI206" s="1"/>
      <c r="CJ206" s="1"/>
      <c r="CK206" s="1"/>
      <c r="CL206" s="1"/>
      <c r="CM206" s="1"/>
      <c r="CN206" s="1"/>
      <c r="CO206" s="1"/>
      <c r="CP206" s="1"/>
      <c r="CQ206" s="1"/>
      <c r="CR206" s="1"/>
      <c r="CS206" s="1"/>
      <c r="CT206" s="1"/>
      <c r="CU206" s="1"/>
      <c r="CV206" s="1"/>
      <c r="CW206" s="1"/>
      <c r="CX206" s="1"/>
      <c r="CY206" s="1"/>
      <c r="CZ206" s="1"/>
      <c r="DA206" s="1"/>
      <c r="DB206" s="1"/>
      <c r="DC206" s="1"/>
      <c r="DD206" s="1"/>
      <c r="DE206" s="1"/>
      <c r="DF206" s="1"/>
      <c r="DG206" s="1"/>
      <c r="DH206" s="1"/>
      <c r="DI206" s="1"/>
      <c r="DJ206" s="1"/>
    </row>
    <row r="207" spans="1:114" ht="13.5" customHeight="1" x14ac:dyDescent="0.2">
      <c r="A207" s="36"/>
      <c r="B207" s="36"/>
      <c r="C207" s="36"/>
      <c r="D207" s="36"/>
      <c r="E207" s="36"/>
      <c r="F207" s="36"/>
      <c r="G207" s="36"/>
      <c r="H207" s="36"/>
      <c r="I207" s="36"/>
      <c r="J207" s="538"/>
      <c r="K207" s="538"/>
      <c r="L207" s="36"/>
      <c r="M207" s="36"/>
      <c r="N207" s="36"/>
      <c r="BN207" s="1"/>
      <c r="BO207" s="1"/>
      <c r="BP207" s="1"/>
      <c r="BQ207" s="1"/>
      <c r="BR207" s="1"/>
      <c r="BS207" s="1"/>
      <c r="BT207" s="1"/>
      <c r="BU207" s="1"/>
      <c r="BV207" s="1"/>
      <c r="BW207" s="1"/>
      <c r="BX207" s="1"/>
      <c r="BY207" s="1"/>
      <c r="BZ207" s="1"/>
      <c r="CA207" s="1"/>
      <c r="CB207" s="1"/>
      <c r="CC207" s="1"/>
      <c r="CD207" s="1"/>
      <c r="CE207" s="1"/>
      <c r="CF207" s="1"/>
      <c r="CG207" s="1"/>
      <c r="CH207" s="1"/>
      <c r="CI207" s="1"/>
      <c r="CJ207" s="1"/>
      <c r="CK207" s="1"/>
      <c r="CL207" s="1"/>
      <c r="CM207" s="1"/>
      <c r="CN207" s="1"/>
      <c r="CO207" s="1"/>
      <c r="CP207" s="1"/>
      <c r="CQ207" s="1"/>
      <c r="CR207" s="1"/>
      <c r="CS207" s="1"/>
      <c r="CT207" s="1"/>
      <c r="CU207" s="1"/>
      <c r="CV207" s="1"/>
      <c r="CW207" s="1"/>
      <c r="CX207" s="1"/>
      <c r="CY207" s="1"/>
      <c r="CZ207" s="1"/>
      <c r="DA207" s="1"/>
      <c r="DB207" s="1"/>
      <c r="DC207" s="1"/>
      <c r="DD207" s="1"/>
      <c r="DE207" s="1"/>
      <c r="DF207" s="1"/>
      <c r="DG207" s="1"/>
      <c r="DH207" s="1"/>
      <c r="DI207" s="1"/>
      <c r="DJ207" s="1"/>
    </row>
    <row r="208" spans="1:114" ht="13.5" customHeight="1" x14ac:dyDescent="0.2">
      <c r="A208" s="36"/>
      <c r="B208" s="36"/>
      <c r="C208" s="36"/>
      <c r="D208" s="36"/>
      <c r="E208" s="36"/>
      <c r="F208" s="36"/>
      <c r="G208" s="36"/>
      <c r="H208" s="36"/>
      <c r="I208" s="36"/>
      <c r="J208" s="538"/>
      <c r="K208" s="538"/>
      <c r="L208" s="36"/>
      <c r="M208" s="36"/>
      <c r="N208" s="36"/>
      <c r="BN208" s="1"/>
      <c r="BO208" s="1"/>
      <c r="BP208" s="1"/>
      <c r="BQ208" s="1"/>
      <c r="BR208" s="1"/>
      <c r="BS208" s="1"/>
      <c r="BT208" s="1"/>
      <c r="BU208" s="1"/>
      <c r="BV208" s="1"/>
      <c r="BW208" s="1"/>
      <c r="BX208" s="1"/>
      <c r="BY208" s="1"/>
      <c r="BZ208" s="1"/>
      <c r="CA208" s="1"/>
      <c r="CB208" s="1"/>
      <c r="CC208" s="1"/>
      <c r="CD208" s="1"/>
      <c r="CE208" s="1"/>
      <c r="CF208" s="1"/>
      <c r="CG208" s="1"/>
      <c r="CH208" s="1"/>
      <c r="CI208" s="1"/>
      <c r="CJ208" s="1"/>
      <c r="CK208" s="1"/>
      <c r="CL208" s="1"/>
      <c r="CM208" s="1"/>
      <c r="CN208" s="1"/>
      <c r="CO208" s="1"/>
      <c r="CP208" s="1"/>
      <c r="CQ208" s="1"/>
      <c r="CR208" s="1"/>
      <c r="CS208" s="1"/>
      <c r="CT208" s="1"/>
      <c r="CU208" s="1"/>
      <c r="CV208" s="1"/>
      <c r="CW208" s="1"/>
      <c r="CX208" s="1"/>
      <c r="CY208" s="1"/>
      <c r="CZ208" s="1"/>
      <c r="DA208" s="1"/>
      <c r="DB208" s="1"/>
      <c r="DC208" s="1"/>
      <c r="DD208" s="1"/>
      <c r="DE208" s="1"/>
      <c r="DF208" s="1"/>
      <c r="DG208" s="1"/>
      <c r="DH208" s="1"/>
      <c r="DI208" s="1"/>
      <c r="DJ208" s="1"/>
    </row>
    <row r="209" spans="1:114" ht="13.5" customHeight="1" x14ac:dyDescent="0.2">
      <c r="A209" s="36"/>
      <c r="B209" s="36"/>
      <c r="C209" s="36"/>
      <c r="D209" s="36"/>
      <c r="E209" s="36"/>
      <c r="F209" s="36"/>
      <c r="G209" s="36"/>
      <c r="H209" s="36"/>
      <c r="I209" s="36"/>
      <c r="J209" s="538"/>
      <c r="K209" s="538"/>
      <c r="L209" s="36"/>
      <c r="M209" s="36"/>
      <c r="N209" s="36"/>
      <c r="BN209" s="1"/>
      <c r="BO209" s="1"/>
      <c r="BP209" s="1"/>
      <c r="BQ209" s="1"/>
      <c r="BR209" s="1"/>
      <c r="BS209" s="1"/>
      <c r="BT209" s="1"/>
      <c r="BU209" s="1"/>
      <c r="BV209" s="1"/>
      <c r="BW209" s="1"/>
      <c r="BX209" s="1"/>
      <c r="BY209" s="1"/>
      <c r="BZ209" s="1"/>
      <c r="CA209" s="1"/>
      <c r="CB209" s="1"/>
      <c r="CC209" s="1"/>
      <c r="CD209" s="1"/>
      <c r="CE209" s="1"/>
      <c r="CF209" s="1"/>
      <c r="CG209" s="1"/>
      <c r="CH209" s="1"/>
      <c r="CI209" s="1"/>
      <c r="CJ209" s="1"/>
      <c r="CK209" s="1"/>
      <c r="CL209" s="1"/>
      <c r="CM209" s="1"/>
      <c r="CN209" s="1"/>
      <c r="CO209" s="1"/>
      <c r="CP209" s="1"/>
      <c r="CQ209" s="1"/>
      <c r="CR209" s="1"/>
      <c r="CS209" s="1"/>
      <c r="CT209" s="1"/>
      <c r="CU209" s="1"/>
      <c r="CV209" s="1"/>
      <c r="CW209" s="1"/>
      <c r="CX209" s="1"/>
      <c r="CY209" s="1"/>
      <c r="CZ209" s="1"/>
      <c r="DA209" s="1"/>
      <c r="DB209" s="1"/>
      <c r="DC209" s="1"/>
      <c r="DD209" s="1"/>
      <c r="DE209" s="1"/>
      <c r="DF209" s="1"/>
      <c r="DG209" s="1"/>
      <c r="DH209" s="1"/>
      <c r="DI209" s="1"/>
      <c r="DJ209" s="1"/>
    </row>
    <row r="210" spans="1:114" ht="13.5" customHeight="1" x14ac:dyDescent="0.2">
      <c r="A210" s="36"/>
      <c r="B210" s="36"/>
      <c r="C210" s="36"/>
      <c r="D210" s="36"/>
      <c r="E210" s="36"/>
      <c r="F210" s="36"/>
      <c r="G210" s="36"/>
      <c r="H210" s="36"/>
      <c r="I210" s="36"/>
      <c r="J210" s="538"/>
      <c r="K210" s="538"/>
      <c r="L210" s="36"/>
      <c r="M210" s="36"/>
      <c r="N210" s="36"/>
      <c r="BN210" s="1"/>
      <c r="BO210" s="1"/>
      <c r="BP210" s="1"/>
      <c r="BQ210" s="1"/>
      <c r="BR210" s="1"/>
      <c r="BS210" s="1"/>
      <c r="BT210" s="1"/>
      <c r="BU210" s="1"/>
      <c r="BV210" s="1"/>
      <c r="BW210" s="1"/>
      <c r="BX210" s="1"/>
      <c r="BY210" s="1"/>
      <c r="BZ210" s="1"/>
      <c r="CA210" s="1"/>
      <c r="CB210" s="1"/>
      <c r="CC210" s="1"/>
      <c r="CD210" s="1"/>
      <c r="CE210" s="1"/>
      <c r="CF210" s="1"/>
      <c r="CG210" s="1"/>
      <c r="CH210" s="1"/>
      <c r="CI210" s="1"/>
      <c r="CJ210" s="1"/>
      <c r="CK210" s="1"/>
      <c r="CL210" s="1"/>
      <c r="CM210" s="1"/>
      <c r="CN210" s="1"/>
      <c r="CO210" s="1"/>
      <c r="CP210" s="1"/>
      <c r="CQ210" s="1"/>
      <c r="CR210" s="1"/>
      <c r="CS210" s="1"/>
      <c r="CT210" s="1"/>
      <c r="CU210" s="1"/>
      <c r="CV210" s="1"/>
      <c r="CW210" s="1"/>
      <c r="CX210" s="1"/>
      <c r="CY210" s="1"/>
      <c r="CZ210" s="1"/>
      <c r="DA210" s="1"/>
      <c r="DB210" s="1"/>
      <c r="DC210" s="1"/>
      <c r="DD210" s="1"/>
      <c r="DE210" s="1"/>
      <c r="DF210" s="1"/>
      <c r="DG210" s="1"/>
      <c r="DH210" s="1"/>
      <c r="DI210" s="1"/>
      <c r="DJ210" s="1"/>
    </row>
    <row r="211" spans="1:114" ht="13.5" customHeight="1" x14ac:dyDescent="0.2">
      <c r="A211" s="36"/>
      <c r="B211" s="36"/>
      <c r="C211" s="36"/>
      <c r="D211" s="36"/>
      <c r="E211" s="36"/>
      <c r="F211" s="36"/>
      <c r="G211" s="36"/>
      <c r="H211" s="36"/>
      <c r="I211" s="36"/>
      <c r="J211" s="538"/>
      <c r="K211" s="538"/>
      <c r="L211" s="36"/>
      <c r="M211" s="36"/>
      <c r="N211" s="36"/>
      <c r="BN211" s="1"/>
      <c r="BO211" s="1"/>
      <c r="BP211" s="1"/>
      <c r="BQ211" s="1"/>
      <c r="BR211" s="1"/>
      <c r="BS211" s="1"/>
      <c r="BT211" s="1"/>
      <c r="BU211" s="1"/>
      <c r="BV211" s="1"/>
      <c r="BW211" s="1"/>
      <c r="BX211" s="1"/>
      <c r="BY211" s="1"/>
      <c r="BZ211" s="1"/>
      <c r="CA211" s="1"/>
      <c r="CB211" s="1"/>
      <c r="CC211" s="1"/>
      <c r="CD211" s="1"/>
      <c r="CE211" s="1"/>
      <c r="CF211" s="1"/>
      <c r="CG211" s="1"/>
      <c r="CH211" s="1"/>
      <c r="CI211" s="1"/>
      <c r="CJ211" s="1"/>
      <c r="CK211" s="1"/>
      <c r="CL211" s="1"/>
      <c r="CM211" s="1"/>
      <c r="CN211" s="1"/>
      <c r="CO211" s="1"/>
      <c r="CP211" s="1"/>
      <c r="CQ211" s="1"/>
      <c r="CR211" s="1"/>
      <c r="CS211" s="1"/>
      <c r="CT211" s="1"/>
      <c r="CU211" s="1"/>
      <c r="CV211" s="1"/>
      <c r="CW211" s="1"/>
      <c r="CX211" s="1"/>
      <c r="CY211" s="1"/>
      <c r="CZ211" s="1"/>
      <c r="DA211" s="1"/>
      <c r="DB211" s="1"/>
      <c r="DC211" s="1"/>
      <c r="DD211" s="1"/>
      <c r="DE211" s="1"/>
      <c r="DF211" s="1"/>
      <c r="DG211" s="1"/>
      <c r="DH211" s="1"/>
      <c r="DI211" s="1"/>
      <c r="DJ211" s="1"/>
    </row>
    <row r="212" spans="1:114" ht="13.5" customHeight="1" x14ac:dyDescent="0.2">
      <c r="A212" s="36"/>
      <c r="B212" s="36"/>
      <c r="C212" s="36"/>
      <c r="D212" s="36"/>
      <c r="E212" s="36"/>
      <c r="F212" s="36"/>
      <c r="G212" s="36"/>
      <c r="H212" s="36"/>
      <c r="I212" s="36"/>
      <c r="J212" s="538"/>
      <c r="K212" s="538"/>
      <c r="L212" s="36"/>
      <c r="M212" s="36"/>
      <c r="N212" s="36"/>
      <c r="BN212" s="1"/>
      <c r="BO212" s="1"/>
      <c r="BP212" s="1"/>
      <c r="BQ212" s="1"/>
      <c r="BR212" s="1"/>
      <c r="BS212" s="1"/>
      <c r="BT212" s="1"/>
      <c r="BU212" s="1"/>
      <c r="BV212" s="1"/>
      <c r="BW212" s="1"/>
      <c r="BX212" s="1"/>
      <c r="BY212" s="1"/>
      <c r="BZ212" s="1"/>
      <c r="CA212" s="1"/>
      <c r="CB212" s="1"/>
      <c r="CC212" s="1"/>
      <c r="CD212" s="1"/>
      <c r="CE212" s="1"/>
      <c r="CF212" s="1"/>
      <c r="CG212" s="1"/>
      <c r="CH212" s="1"/>
      <c r="CI212" s="1"/>
      <c r="CJ212" s="1"/>
      <c r="CK212" s="1"/>
      <c r="CL212" s="1"/>
      <c r="CM212" s="1"/>
      <c r="CN212" s="1"/>
      <c r="CO212" s="1"/>
      <c r="CP212" s="1"/>
      <c r="CQ212" s="1"/>
      <c r="CR212" s="1"/>
      <c r="CS212" s="1"/>
      <c r="CT212" s="1"/>
      <c r="CU212" s="1"/>
      <c r="CV212" s="1"/>
      <c r="CW212" s="1"/>
      <c r="CX212" s="1"/>
      <c r="CY212" s="1"/>
      <c r="CZ212" s="1"/>
      <c r="DA212" s="1"/>
      <c r="DB212" s="1"/>
      <c r="DC212" s="1"/>
      <c r="DD212" s="1"/>
      <c r="DE212" s="1"/>
      <c r="DF212" s="1"/>
      <c r="DG212" s="1"/>
      <c r="DH212" s="1"/>
      <c r="DI212" s="1"/>
      <c r="DJ212" s="1"/>
    </row>
    <row r="213" spans="1:114" ht="13.5" customHeight="1" x14ac:dyDescent="0.2">
      <c r="A213" s="36"/>
      <c r="B213" s="36"/>
      <c r="C213" s="36"/>
      <c r="D213" s="36"/>
      <c r="E213" s="36"/>
      <c r="F213" s="36"/>
      <c r="G213" s="36"/>
      <c r="H213" s="36"/>
      <c r="I213" s="36"/>
      <c r="J213" s="538"/>
      <c r="K213" s="538"/>
      <c r="L213" s="36"/>
      <c r="M213" s="36"/>
      <c r="N213" s="36"/>
      <c r="BN213" s="1"/>
      <c r="BO213" s="1"/>
      <c r="BP213" s="1"/>
      <c r="BQ213" s="1"/>
      <c r="BR213" s="1"/>
      <c r="BS213" s="1"/>
      <c r="BT213" s="1"/>
      <c r="BU213" s="1"/>
      <c r="BV213" s="1"/>
      <c r="BW213" s="1"/>
      <c r="BX213" s="1"/>
      <c r="BY213" s="1"/>
      <c r="BZ213" s="1"/>
      <c r="CA213" s="1"/>
      <c r="CB213" s="1"/>
      <c r="CC213" s="1"/>
      <c r="CD213" s="1"/>
      <c r="CE213" s="1"/>
      <c r="CF213" s="1"/>
      <c r="CG213" s="1"/>
      <c r="CH213" s="1"/>
      <c r="CI213" s="1"/>
      <c r="CJ213" s="1"/>
      <c r="CK213" s="1"/>
      <c r="CL213" s="1"/>
      <c r="CM213" s="1"/>
      <c r="CN213" s="1"/>
      <c r="CO213" s="1"/>
      <c r="CP213" s="1"/>
      <c r="CQ213" s="1"/>
      <c r="CR213" s="1"/>
      <c r="CS213" s="1"/>
      <c r="CT213" s="1"/>
      <c r="CU213" s="1"/>
      <c r="CV213" s="1"/>
      <c r="CW213" s="1"/>
      <c r="CX213" s="1"/>
      <c r="CY213" s="1"/>
      <c r="CZ213" s="1"/>
      <c r="DA213" s="1"/>
      <c r="DB213" s="1"/>
      <c r="DC213" s="1"/>
      <c r="DD213" s="1"/>
      <c r="DE213" s="1"/>
      <c r="DF213" s="1"/>
      <c r="DG213" s="1"/>
      <c r="DH213" s="1"/>
      <c r="DI213" s="1"/>
      <c r="DJ213" s="1"/>
    </row>
    <row r="214" spans="1:114" ht="13.5" customHeight="1" x14ac:dyDescent="0.2">
      <c r="A214" s="36"/>
      <c r="B214" s="36"/>
      <c r="C214" s="36"/>
      <c r="D214" s="36"/>
      <c r="E214" s="36"/>
      <c r="F214" s="36"/>
      <c r="G214" s="36"/>
      <c r="H214" s="36"/>
      <c r="I214" s="36"/>
      <c r="J214" s="538"/>
      <c r="K214" s="538"/>
      <c r="L214" s="36"/>
      <c r="M214" s="36"/>
      <c r="N214" s="36"/>
      <c r="BN214" s="1"/>
      <c r="BO214" s="1"/>
      <c r="BP214" s="1"/>
      <c r="BQ214" s="1"/>
      <c r="BR214" s="1"/>
      <c r="BS214" s="1"/>
      <c r="BT214" s="1"/>
      <c r="BU214" s="1"/>
      <c r="BV214" s="1"/>
      <c r="BW214" s="1"/>
      <c r="BX214" s="1"/>
      <c r="BY214" s="1"/>
      <c r="BZ214" s="1"/>
      <c r="CA214" s="1"/>
      <c r="CB214" s="1"/>
      <c r="CC214" s="1"/>
      <c r="CD214" s="1"/>
      <c r="CE214" s="1"/>
      <c r="CF214" s="1"/>
      <c r="CG214" s="1"/>
      <c r="CH214" s="1"/>
      <c r="CI214" s="1"/>
      <c r="CJ214" s="1"/>
      <c r="CK214" s="1"/>
      <c r="CL214" s="1"/>
      <c r="CM214" s="1"/>
      <c r="CN214" s="1"/>
      <c r="CO214" s="1"/>
      <c r="CP214" s="1"/>
      <c r="CQ214" s="1"/>
      <c r="CR214" s="1"/>
      <c r="CS214" s="1"/>
      <c r="CT214" s="1"/>
      <c r="CU214" s="1"/>
      <c r="CV214" s="1"/>
      <c r="CW214" s="1"/>
      <c r="CX214" s="1"/>
      <c r="CY214" s="1"/>
      <c r="CZ214" s="1"/>
      <c r="DA214" s="1"/>
      <c r="DB214" s="1"/>
      <c r="DC214" s="1"/>
      <c r="DD214" s="1"/>
      <c r="DE214" s="1"/>
      <c r="DF214" s="1"/>
      <c r="DG214" s="1"/>
      <c r="DH214" s="1"/>
      <c r="DI214" s="1"/>
      <c r="DJ214" s="1"/>
    </row>
    <row r="215" spans="1:114" ht="13.5" customHeight="1" x14ac:dyDescent="0.2">
      <c r="A215" s="36"/>
      <c r="B215" s="36"/>
      <c r="C215" s="36"/>
      <c r="D215" s="36"/>
      <c r="E215" s="36"/>
      <c r="F215" s="36"/>
      <c r="G215" s="36"/>
      <c r="H215" s="36"/>
      <c r="I215" s="36"/>
      <c r="J215" s="538"/>
      <c r="K215" s="538"/>
      <c r="L215" s="36"/>
      <c r="M215" s="36"/>
      <c r="N215" s="36"/>
      <c r="BN215" s="1"/>
      <c r="BO215" s="1"/>
      <c r="BP215" s="1"/>
      <c r="BQ215" s="1"/>
      <c r="BR215" s="1"/>
      <c r="BS215" s="1"/>
      <c r="BT215" s="1"/>
      <c r="BU215" s="1"/>
      <c r="BV215" s="1"/>
      <c r="BW215" s="1"/>
      <c r="BX215" s="1"/>
      <c r="BY215" s="1"/>
      <c r="BZ215" s="1"/>
      <c r="CA215" s="1"/>
      <c r="CB215" s="1"/>
      <c r="CC215" s="1"/>
      <c r="CD215" s="1"/>
      <c r="CE215" s="1"/>
      <c r="CF215" s="1"/>
      <c r="CG215" s="1"/>
      <c r="CH215" s="1"/>
      <c r="CI215" s="1"/>
      <c r="CJ215" s="1"/>
      <c r="CK215" s="1"/>
      <c r="CL215" s="1"/>
      <c r="CM215" s="1"/>
      <c r="CN215" s="1"/>
      <c r="CO215" s="1"/>
      <c r="CP215" s="1"/>
      <c r="CQ215" s="1"/>
      <c r="CR215" s="1"/>
      <c r="CS215" s="1"/>
      <c r="CT215" s="1"/>
      <c r="CU215" s="1"/>
      <c r="CV215" s="1"/>
      <c r="CW215" s="1"/>
      <c r="CX215" s="1"/>
      <c r="CY215" s="1"/>
      <c r="CZ215" s="1"/>
      <c r="DA215" s="1"/>
      <c r="DB215" s="1"/>
      <c r="DC215" s="1"/>
      <c r="DD215" s="1"/>
      <c r="DE215" s="1"/>
      <c r="DF215" s="1"/>
      <c r="DG215" s="1"/>
      <c r="DH215" s="1"/>
      <c r="DI215" s="1"/>
      <c r="DJ215" s="1"/>
    </row>
    <row r="216" spans="1:114" ht="13.5" customHeight="1" x14ac:dyDescent="0.2">
      <c r="A216" s="36"/>
      <c r="B216" s="36"/>
      <c r="C216" s="36"/>
      <c r="D216" s="36"/>
      <c r="E216" s="36"/>
      <c r="F216" s="36"/>
      <c r="G216" s="36"/>
      <c r="H216" s="36"/>
      <c r="I216" s="36"/>
      <c r="J216" s="538"/>
      <c r="K216" s="538"/>
      <c r="L216" s="36"/>
      <c r="M216" s="36"/>
      <c r="N216" s="36"/>
      <c r="BN216" s="1"/>
      <c r="BO216" s="1"/>
      <c r="BP216" s="1"/>
      <c r="BQ216" s="1"/>
      <c r="BR216" s="1"/>
      <c r="BS216" s="1"/>
      <c r="BT216" s="1"/>
      <c r="BU216" s="1"/>
      <c r="BV216" s="1"/>
      <c r="BW216" s="1"/>
      <c r="BX216" s="1"/>
      <c r="BY216" s="1"/>
      <c r="BZ216" s="1"/>
      <c r="CA216" s="1"/>
      <c r="CB216" s="1"/>
      <c r="CC216" s="1"/>
      <c r="CD216" s="1"/>
      <c r="CE216" s="1"/>
      <c r="CF216" s="1"/>
      <c r="CG216" s="1"/>
      <c r="CH216" s="1"/>
      <c r="CI216" s="1"/>
      <c r="CJ216" s="1"/>
      <c r="CK216" s="1"/>
      <c r="CL216" s="1"/>
      <c r="CM216" s="1"/>
      <c r="CN216" s="1"/>
      <c r="CO216" s="1"/>
      <c r="CP216" s="1"/>
      <c r="CQ216" s="1"/>
      <c r="CR216" s="1"/>
      <c r="CS216" s="1"/>
      <c r="CT216" s="1"/>
      <c r="CU216" s="1"/>
      <c r="CV216" s="1"/>
      <c r="CW216" s="1"/>
      <c r="CX216" s="1"/>
      <c r="CY216" s="1"/>
      <c r="CZ216" s="1"/>
      <c r="DA216" s="1"/>
      <c r="DB216" s="1"/>
      <c r="DC216" s="1"/>
      <c r="DD216" s="1"/>
      <c r="DE216" s="1"/>
      <c r="DF216" s="1"/>
      <c r="DG216" s="1"/>
      <c r="DH216" s="1"/>
      <c r="DI216" s="1"/>
      <c r="DJ216" s="1"/>
    </row>
    <row r="217" spans="1:114" ht="13.5" customHeight="1" x14ac:dyDescent="0.2">
      <c r="A217" s="36"/>
      <c r="B217" s="36"/>
      <c r="C217" s="36"/>
      <c r="D217" s="36"/>
      <c r="E217" s="36"/>
      <c r="F217" s="36"/>
      <c r="G217" s="36"/>
      <c r="H217" s="36"/>
      <c r="I217" s="36"/>
      <c r="J217" s="538"/>
      <c r="K217" s="538"/>
      <c r="L217" s="36"/>
      <c r="M217" s="36"/>
      <c r="N217" s="36"/>
      <c r="BN217" s="1"/>
      <c r="BO217" s="1"/>
      <c r="BP217" s="1"/>
      <c r="BQ217" s="1"/>
      <c r="BR217" s="1"/>
      <c r="BS217" s="1"/>
      <c r="BT217" s="1"/>
      <c r="BU217" s="1"/>
      <c r="BV217" s="1"/>
      <c r="BW217" s="1"/>
      <c r="BX217" s="1"/>
      <c r="BY217" s="1"/>
      <c r="BZ217" s="1"/>
      <c r="CA217" s="1"/>
      <c r="CB217" s="1"/>
      <c r="CC217" s="1"/>
      <c r="CD217" s="1"/>
      <c r="CE217" s="1"/>
      <c r="CF217" s="1"/>
      <c r="CG217" s="1"/>
      <c r="CH217" s="1"/>
      <c r="CI217" s="1"/>
      <c r="CJ217" s="1"/>
      <c r="CK217" s="1"/>
      <c r="CL217" s="1"/>
      <c r="CM217" s="1"/>
      <c r="CN217" s="1"/>
      <c r="CO217" s="1"/>
      <c r="CP217" s="1"/>
      <c r="CQ217" s="1"/>
      <c r="CR217" s="1"/>
      <c r="CS217" s="1"/>
      <c r="CT217" s="1"/>
      <c r="CU217" s="1"/>
      <c r="CV217" s="1"/>
      <c r="CW217" s="1"/>
      <c r="CX217" s="1"/>
      <c r="CY217" s="1"/>
      <c r="CZ217" s="1"/>
      <c r="DA217" s="1"/>
      <c r="DB217" s="1"/>
      <c r="DC217" s="1"/>
      <c r="DD217" s="1"/>
      <c r="DE217" s="1"/>
      <c r="DF217" s="1"/>
      <c r="DG217" s="1"/>
      <c r="DH217" s="1"/>
      <c r="DI217" s="1"/>
      <c r="DJ217" s="1"/>
    </row>
    <row r="218" spans="1:114" ht="13.5" customHeight="1" x14ac:dyDescent="0.2">
      <c r="A218" s="36"/>
      <c r="B218" s="36"/>
      <c r="C218" s="36"/>
      <c r="D218" s="36"/>
      <c r="E218" s="36"/>
      <c r="F218" s="36"/>
      <c r="G218" s="36"/>
      <c r="H218" s="36"/>
      <c r="I218" s="36"/>
      <c r="J218" s="538"/>
      <c r="K218" s="538"/>
      <c r="L218" s="36"/>
      <c r="M218" s="36"/>
      <c r="N218" s="36"/>
      <c r="BN218" s="1"/>
      <c r="BO218" s="1"/>
      <c r="BP218" s="1"/>
      <c r="BQ218" s="1"/>
      <c r="BR218" s="1"/>
      <c r="BS218" s="1"/>
      <c r="BT218" s="1"/>
      <c r="BU218" s="1"/>
      <c r="BV218" s="1"/>
      <c r="BW218" s="1"/>
      <c r="BX218" s="1"/>
      <c r="BY218" s="1"/>
      <c r="BZ218" s="1"/>
      <c r="CA218" s="1"/>
      <c r="CB218" s="1"/>
      <c r="CC218" s="1"/>
      <c r="CD218" s="1"/>
      <c r="CE218" s="1"/>
      <c r="CF218" s="1"/>
      <c r="CG218" s="1"/>
      <c r="CH218" s="1"/>
      <c r="CI218" s="1"/>
      <c r="CJ218" s="1"/>
      <c r="CK218" s="1"/>
      <c r="CL218" s="1"/>
      <c r="CM218" s="1"/>
      <c r="CN218" s="1"/>
      <c r="CO218" s="1"/>
      <c r="CP218" s="1"/>
      <c r="CQ218" s="1"/>
      <c r="CR218" s="1"/>
      <c r="CS218" s="1"/>
      <c r="CT218" s="1"/>
      <c r="CU218" s="1"/>
      <c r="CV218" s="1"/>
      <c r="CW218" s="1"/>
      <c r="CX218" s="1"/>
      <c r="CY218" s="1"/>
      <c r="CZ218" s="1"/>
      <c r="DA218" s="1"/>
      <c r="DB218" s="1"/>
      <c r="DC218" s="1"/>
      <c r="DD218" s="1"/>
      <c r="DE218" s="1"/>
      <c r="DF218" s="1"/>
      <c r="DG218" s="1"/>
      <c r="DH218" s="1"/>
      <c r="DI218" s="1"/>
      <c r="DJ218" s="1"/>
    </row>
    <row r="219" spans="1:114" ht="13.5" customHeight="1" x14ac:dyDescent="0.2">
      <c r="A219" s="36"/>
      <c r="B219" s="36"/>
      <c r="C219" s="36"/>
      <c r="D219" s="36"/>
      <c r="E219" s="36"/>
      <c r="F219" s="36"/>
      <c r="G219" s="36"/>
      <c r="H219" s="36"/>
      <c r="I219" s="36"/>
      <c r="J219" s="538"/>
      <c r="K219" s="538"/>
      <c r="L219" s="36"/>
      <c r="M219" s="36"/>
      <c r="N219" s="36"/>
      <c r="BN219" s="1"/>
      <c r="BO219" s="1"/>
      <c r="BP219" s="1"/>
      <c r="BQ219" s="1"/>
      <c r="BR219" s="1"/>
      <c r="BS219" s="1"/>
      <c r="BT219" s="1"/>
      <c r="BU219" s="1"/>
      <c r="BV219" s="1"/>
      <c r="BW219" s="1"/>
      <c r="BX219" s="1"/>
      <c r="BY219" s="1"/>
      <c r="BZ219" s="1"/>
      <c r="CA219" s="1"/>
      <c r="CB219" s="1"/>
      <c r="CC219" s="1"/>
      <c r="CD219" s="1"/>
      <c r="CE219" s="1"/>
      <c r="CF219" s="1"/>
      <c r="CG219" s="1"/>
      <c r="CH219" s="1"/>
      <c r="CI219" s="1"/>
      <c r="CJ219" s="1"/>
      <c r="CK219" s="1"/>
      <c r="CL219" s="1"/>
      <c r="CM219" s="1"/>
      <c r="CN219" s="1"/>
      <c r="CO219" s="1"/>
      <c r="CP219" s="1"/>
      <c r="CQ219" s="1"/>
      <c r="CR219" s="1"/>
      <c r="CS219" s="1"/>
      <c r="CT219" s="1"/>
      <c r="CU219" s="1"/>
      <c r="CV219" s="1"/>
      <c r="CW219" s="1"/>
      <c r="CX219" s="1"/>
      <c r="CY219" s="1"/>
      <c r="CZ219" s="1"/>
      <c r="DA219" s="1"/>
      <c r="DB219" s="1"/>
      <c r="DC219" s="1"/>
      <c r="DD219" s="1"/>
      <c r="DE219" s="1"/>
      <c r="DF219" s="1"/>
      <c r="DG219" s="1"/>
      <c r="DH219" s="1"/>
      <c r="DI219" s="1"/>
      <c r="DJ219" s="1"/>
    </row>
    <row r="220" spans="1:114" ht="13.5" customHeight="1" x14ac:dyDescent="0.2">
      <c r="A220" s="36"/>
      <c r="B220" s="36"/>
      <c r="C220" s="36"/>
      <c r="D220" s="36"/>
      <c r="E220" s="36"/>
      <c r="F220" s="36"/>
      <c r="G220" s="36"/>
      <c r="H220" s="36"/>
      <c r="I220" s="36"/>
      <c r="J220" s="538"/>
      <c r="K220" s="538"/>
      <c r="L220" s="36"/>
      <c r="M220" s="36"/>
      <c r="N220" s="36"/>
      <c r="BN220" s="1"/>
      <c r="BO220" s="1"/>
      <c r="BP220" s="1"/>
      <c r="BQ220" s="1"/>
      <c r="BR220" s="1"/>
      <c r="BS220" s="1"/>
      <c r="BT220" s="1"/>
      <c r="BU220" s="1"/>
      <c r="BV220" s="1"/>
      <c r="BW220" s="1"/>
      <c r="BX220" s="1"/>
      <c r="BY220" s="1"/>
      <c r="BZ220" s="1"/>
      <c r="CA220" s="1"/>
      <c r="CB220" s="1"/>
      <c r="CC220" s="1"/>
      <c r="CD220" s="1"/>
      <c r="CE220" s="1"/>
      <c r="CF220" s="1"/>
      <c r="CG220" s="1"/>
      <c r="CH220" s="1"/>
      <c r="CI220" s="1"/>
      <c r="CJ220" s="1"/>
      <c r="CK220" s="1"/>
      <c r="CL220" s="1"/>
      <c r="CM220" s="1"/>
      <c r="CN220" s="1"/>
      <c r="CO220" s="1"/>
      <c r="CP220" s="1"/>
      <c r="CQ220" s="1"/>
      <c r="CR220" s="1"/>
      <c r="CS220" s="1"/>
      <c r="CT220" s="1"/>
      <c r="CU220" s="1"/>
      <c r="CV220" s="1"/>
      <c r="CW220" s="1"/>
      <c r="CX220" s="1"/>
      <c r="CY220" s="1"/>
      <c r="CZ220" s="1"/>
      <c r="DA220" s="1"/>
      <c r="DB220" s="1"/>
      <c r="DC220" s="1"/>
      <c r="DD220" s="1"/>
      <c r="DE220" s="1"/>
      <c r="DF220" s="1"/>
      <c r="DG220" s="1"/>
      <c r="DH220" s="1"/>
      <c r="DI220" s="1"/>
      <c r="DJ220" s="1"/>
    </row>
    <row r="221" spans="1:114" ht="13.5" customHeight="1" x14ac:dyDescent="0.2">
      <c r="A221" s="36"/>
      <c r="B221" s="36"/>
      <c r="C221" s="36"/>
      <c r="D221" s="36"/>
      <c r="E221" s="36"/>
      <c r="F221" s="36"/>
      <c r="G221" s="36"/>
      <c r="H221" s="36"/>
      <c r="I221" s="36"/>
      <c r="J221" s="538"/>
      <c r="K221" s="538"/>
      <c r="L221" s="36"/>
      <c r="M221" s="36"/>
      <c r="N221" s="36"/>
      <c r="BN221" s="1"/>
      <c r="BO221" s="1"/>
      <c r="BP221" s="1"/>
      <c r="BQ221" s="1"/>
      <c r="BR221" s="1"/>
      <c r="BS221" s="1"/>
      <c r="BT221" s="1"/>
      <c r="BU221" s="1"/>
      <c r="BV221" s="1"/>
      <c r="BW221" s="1"/>
      <c r="BX221" s="1"/>
      <c r="BY221" s="1"/>
      <c r="BZ221" s="1"/>
      <c r="CA221" s="1"/>
      <c r="CB221" s="1"/>
      <c r="CC221" s="1"/>
      <c r="CD221" s="1"/>
      <c r="CE221" s="1"/>
      <c r="CF221" s="1"/>
      <c r="CG221" s="1"/>
      <c r="CH221" s="1"/>
      <c r="CI221" s="1"/>
      <c r="CJ221" s="1"/>
      <c r="CK221" s="1"/>
      <c r="CL221" s="1"/>
      <c r="CM221" s="1"/>
      <c r="CN221" s="1"/>
      <c r="CO221" s="1"/>
      <c r="CP221" s="1"/>
      <c r="CQ221" s="1"/>
      <c r="CR221" s="1"/>
      <c r="CS221" s="1"/>
      <c r="CT221" s="1"/>
      <c r="CU221" s="1"/>
      <c r="CV221" s="1"/>
      <c r="CW221" s="1"/>
      <c r="CX221" s="1"/>
      <c r="CY221" s="1"/>
      <c r="CZ221" s="1"/>
      <c r="DA221" s="1"/>
      <c r="DB221" s="1"/>
      <c r="DC221" s="1"/>
      <c r="DD221" s="1"/>
      <c r="DE221" s="1"/>
      <c r="DF221" s="1"/>
      <c r="DG221" s="1"/>
      <c r="DH221" s="1"/>
      <c r="DI221" s="1"/>
      <c r="DJ221" s="1"/>
    </row>
    <row r="222" spans="1:114" ht="13.5" customHeight="1" x14ac:dyDescent="0.2">
      <c r="A222" s="36"/>
      <c r="B222" s="36"/>
      <c r="C222" s="36"/>
      <c r="D222" s="36"/>
      <c r="E222" s="36"/>
      <c r="F222" s="36"/>
      <c r="G222" s="36"/>
      <c r="H222" s="36"/>
      <c r="I222" s="36"/>
      <c r="J222" s="538"/>
      <c r="K222" s="538"/>
      <c r="L222" s="36"/>
      <c r="M222" s="36"/>
      <c r="N222" s="36"/>
      <c r="BN222" s="1"/>
      <c r="BO222" s="1"/>
      <c r="BP222" s="1"/>
      <c r="BQ222" s="1"/>
      <c r="BR222" s="1"/>
      <c r="BS222" s="1"/>
      <c r="BT222" s="1"/>
      <c r="BU222" s="1"/>
      <c r="BV222" s="1"/>
      <c r="BW222" s="1"/>
      <c r="BX222" s="1"/>
      <c r="BY222" s="1"/>
      <c r="BZ222" s="1"/>
      <c r="CA222" s="1"/>
      <c r="CB222" s="1"/>
      <c r="CC222" s="1"/>
      <c r="CD222" s="1"/>
      <c r="CE222" s="1"/>
      <c r="CF222" s="1"/>
      <c r="CG222" s="1"/>
      <c r="CH222" s="1"/>
      <c r="CI222" s="1"/>
      <c r="CJ222" s="1"/>
      <c r="CK222" s="1"/>
      <c r="CL222" s="1"/>
      <c r="CM222" s="1"/>
      <c r="CN222" s="1"/>
      <c r="CO222" s="1"/>
      <c r="CP222" s="1"/>
      <c r="CQ222" s="1"/>
      <c r="CR222" s="1"/>
      <c r="CS222" s="1"/>
      <c r="CT222" s="1"/>
      <c r="CU222" s="1"/>
      <c r="CV222" s="1"/>
      <c r="CW222" s="1"/>
      <c r="CX222" s="1"/>
      <c r="CY222" s="1"/>
      <c r="CZ222" s="1"/>
      <c r="DA222" s="1"/>
      <c r="DB222" s="1"/>
      <c r="DC222" s="1"/>
      <c r="DD222" s="1"/>
      <c r="DE222" s="1"/>
      <c r="DF222" s="1"/>
      <c r="DG222" s="1"/>
      <c r="DH222" s="1"/>
      <c r="DI222" s="1"/>
      <c r="DJ222" s="1"/>
    </row>
    <row r="223" spans="1:114" ht="13.5" customHeight="1" x14ac:dyDescent="0.2">
      <c r="A223" s="36"/>
      <c r="B223" s="36"/>
      <c r="C223" s="36"/>
      <c r="D223" s="36"/>
      <c r="E223" s="36"/>
      <c r="F223" s="36"/>
      <c r="G223" s="36"/>
      <c r="H223" s="36"/>
      <c r="I223" s="36"/>
      <c r="J223" s="538"/>
      <c r="K223" s="538"/>
      <c r="L223" s="36"/>
      <c r="M223" s="36"/>
      <c r="N223" s="36"/>
      <c r="BN223" s="1"/>
      <c r="BO223" s="1"/>
      <c r="BP223" s="1"/>
      <c r="BQ223" s="1"/>
      <c r="BR223" s="1"/>
      <c r="BS223" s="1"/>
      <c r="BT223" s="1"/>
      <c r="BU223" s="1"/>
      <c r="BV223" s="1"/>
      <c r="BW223" s="1"/>
      <c r="BX223" s="1"/>
      <c r="BY223" s="1"/>
      <c r="BZ223" s="1"/>
      <c r="CA223" s="1"/>
      <c r="CB223" s="1"/>
      <c r="CC223" s="1"/>
      <c r="CD223" s="1"/>
      <c r="CE223" s="1"/>
      <c r="CF223" s="1"/>
      <c r="CG223" s="1"/>
      <c r="CH223" s="1"/>
      <c r="CI223" s="1"/>
      <c r="CJ223" s="1"/>
      <c r="CK223" s="1"/>
      <c r="CL223" s="1"/>
      <c r="CM223" s="1"/>
      <c r="CN223" s="1"/>
      <c r="CO223" s="1"/>
      <c r="CP223" s="1"/>
      <c r="CQ223" s="1"/>
      <c r="CR223" s="1"/>
      <c r="CS223" s="1"/>
      <c r="CT223" s="1"/>
      <c r="CU223" s="1"/>
      <c r="CV223" s="1"/>
      <c r="CW223" s="1"/>
      <c r="CX223" s="1"/>
      <c r="CY223" s="1"/>
      <c r="CZ223" s="1"/>
      <c r="DA223" s="1"/>
      <c r="DB223" s="1"/>
      <c r="DC223" s="1"/>
      <c r="DD223" s="1"/>
      <c r="DE223" s="1"/>
      <c r="DF223" s="1"/>
      <c r="DG223" s="1"/>
      <c r="DH223" s="1"/>
      <c r="DI223" s="1"/>
      <c r="DJ223" s="1"/>
    </row>
    <row r="224" spans="1:114" ht="13.5" customHeight="1" x14ac:dyDescent="0.2">
      <c r="A224" s="36"/>
      <c r="B224" s="36"/>
      <c r="C224" s="36"/>
      <c r="D224" s="36"/>
      <c r="E224" s="36"/>
      <c r="F224" s="36"/>
      <c r="G224" s="36"/>
      <c r="H224" s="36"/>
      <c r="I224" s="36"/>
      <c r="J224" s="538"/>
      <c r="K224" s="538"/>
      <c r="L224" s="36"/>
      <c r="M224" s="36"/>
      <c r="N224" s="36"/>
      <c r="BN224" s="1"/>
      <c r="BO224" s="1"/>
      <c r="BP224" s="1"/>
      <c r="BQ224" s="1"/>
      <c r="BR224" s="1"/>
      <c r="BS224" s="1"/>
      <c r="BT224" s="1"/>
      <c r="BU224" s="1"/>
      <c r="BV224" s="1"/>
      <c r="BW224" s="1"/>
      <c r="BX224" s="1"/>
      <c r="BY224" s="1"/>
      <c r="BZ224" s="1"/>
      <c r="CA224" s="1"/>
      <c r="CB224" s="1"/>
      <c r="CC224" s="1"/>
      <c r="CD224" s="1"/>
      <c r="CE224" s="1"/>
      <c r="CF224" s="1"/>
      <c r="CG224" s="1"/>
      <c r="CH224" s="1"/>
      <c r="CI224" s="1"/>
      <c r="CJ224" s="1"/>
      <c r="CK224" s="1"/>
      <c r="CL224" s="1"/>
      <c r="CM224" s="1"/>
      <c r="CN224" s="1"/>
      <c r="CO224" s="1"/>
      <c r="CP224" s="1"/>
      <c r="CQ224" s="1"/>
      <c r="CR224" s="1"/>
      <c r="CS224" s="1"/>
      <c r="CT224" s="1"/>
      <c r="CU224" s="1"/>
      <c r="CV224" s="1"/>
      <c r="CW224" s="1"/>
      <c r="CX224" s="1"/>
      <c r="CY224" s="1"/>
      <c r="CZ224" s="1"/>
      <c r="DA224" s="1"/>
      <c r="DB224" s="1"/>
      <c r="DC224" s="1"/>
      <c r="DD224" s="1"/>
      <c r="DE224" s="1"/>
      <c r="DF224" s="1"/>
      <c r="DG224" s="1"/>
      <c r="DH224" s="1"/>
      <c r="DI224" s="1"/>
      <c r="DJ224" s="1"/>
    </row>
    <row r="225" spans="1:114" ht="13.5" customHeight="1" x14ac:dyDescent="0.2">
      <c r="A225" s="36"/>
      <c r="B225" s="36"/>
      <c r="C225" s="36"/>
      <c r="D225" s="36"/>
      <c r="E225" s="36"/>
      <c r="F225" s="36"/>
      <c r="G225" s="36"/>
      <c r="H225" s="36"/>
      <c r="I225" s="36"/>
      <c r="J225" s="538"/>
      <c r="K225" s="538"/>
      <c r="L225" s="36"/>
      <c r="M225" s="36"/>
      <c r="N225" s="36"/>
      <c r="BN225" s="1"/>
      <c r="BO225" s="1"/>
      <c r="BP225" s="1"/>
      <c r="BQ225" s="1"/>
      <c r="BR225" s="1"/>
      <c r="BS225" s="1"/>
      <c r="BT225" s="1"/>
      <c r="BU225" s="1"/>
      <c r="BV225" s="1"/>
      <c r="BW225" s="1"/>
      <c r="BX225" s="1"/>
      <c r="BY225" s="1"/>
      <c r="BZ225" s="1"/>
      <c r="CA225" s="1"/>
      <c r="CB225" s="1"/>
      <c r="CC225" s="1"/>
      <c r="CD225" s="1"/>
      <c r="CE225" s="1"/>
      <c r="CF225" s="1"/>
      <c r="CG225" s="1"/>
      <c r="CH225" s="1"/>
      <c r="CI225" s="1"/>
      <c r="CJ225" s="1"/>
      <c r="CK225" s="1"/>
      <c r="CL225" s="1"/>
      <c r="CM225" s="1"/>
      <c r="CN225" s="1"/>
      <c r="CO225" s="1"/>
      <c r="CP225" s="1"/>
      <c r="CQ225" s="1"/>
      <c r="CR225" s="1"/>
      <c r="CS225" s="1"/>
      <c r="CT225" s="1"/>
      <c r="CU225" s="1"/>
      <c r="CV225" s="1"/>
      <c r="CW225" s="1"/>
      <c r="CX225" s="1"/>
      <c r="CY225" s="1"/>
      <c r="CZ225" s="1"/>
      <c r="DA225" s="1"/>
      <c r="DB225" s="1"/>
      <c r="DC225" s="1"/>
      <c r="DD225" s="1"/>
      <c r="DE225" s="1"/>
      <c r="DF225" s="1"/>
      <c r="DG225" s="1"/>
      <c r="DH225" s="1"/>
      <c r="DI225" s="1"/>
      <c r="DJ225" s="1"/>
    </row>
    <row r="226" spans="1:114" ht="13.5" customHeight="1" x14ac:dyDescent="0.2">
      <c r="A226" s="36"/>
      <c r="B226" s="36"/>
      <c r="C226" s="36"/>
      <c r="D226" s="36"/>
      <c r="E226" s="36"/>
      <c r="F226" s="36"/>
      <c r="G226" s="36"/>
      <c r="H226" s="36"/>
      <c r="I226" s="36"/>
      <c r="J226" s="538"/>
      <c r="K226" s="538"/>
      <c r="L226" s="36"/>
      <c r="M226" s="36"/>
      <c r="N226" s="36"/>
      <c r="BN226" s="1"/>
      <c r="BO226" s="1"/>
      <c r="BP226" s="1"/>
      <c r="BQ226" s="1"/>
      <c r="BR226" s="1"/>
      <c r="BS226" s="1"/>
      <c r="BT226" s="1"/>
      <c r="BU226" s="1"/>
      <c r="BV226" s="1"/>
      <c r="BW226" s="1"/>
      <c r="BX226" s="1"/>
      <c r="BY226" s="1"/>
      <c r="BZ226" s="1"/>
      <c r="CA226" s="1"/>
      <c r="CB226" s="1"/>
      <c r="CC226" s="1"/>
      <c r="CD226" s="1"/>
      <c r="CE226" s="1"/>
      <c r="CF226" s="1"/>
      <c r="CG226" s="1"/>
      <c r="CH226" s="1"/>
      <c r="CI226" s="1"/>
      <c r="CJ226" s="1"/>
      <c r="CK226" s="1"/>
      <c r="CL226" s="1"/>
      <c r="CM226" s="1"/>
      <c r="CN226" s="1"/>
      <c r="CO226" s="1"/>
      <c r="CP226" s="1"/>
      <c r="CQ226" s="1"/>
      <c r="CR226" s="1"/>
      <c r="CS226" s="1"/>
      <c r="CT226" s="1"/>
      <c r="CU226" s="1"/>
      <c r="CV226" s="1"/>
      <c r="CW226" s="1"/>
      <c r="CX226" s="1"/>
      <c r="CY226" s="1"/>
      <c r="CZ226" s="1"/>
      <c r="DA226" s="1"/>
      <c r="DB226" s="1"/>
      <c r="DC226" s="1"/>
      <c r="DD226" s="1"/>
      <c r="DE226" s="1"/>
      <c r="DF226" s="1"/>
      <c r="DG226" s="1"/>
      <c r="DH226" s="1"/>
      <c r="DI226" s="1"/>
      <c r="DJ226" s="1"/>
    </row>
    <row r="227" spans="1:114" ht="13.5" customHeight="1" x14ac:dyDescent="0.2">
      <c r="A227" s="36"/>
      <c r="B227" s="36"/>
      <c r="C227" s="36"/>
      <c r="D227" s="36"/>
      <c r="E227" s="36"/>
      <c r="F227" s="36"/>
      <c r="G227" s="36"/>
      <c r="H227" s="36"/>
      <c r="I227" s="36"/>
      <c r="J227" s="538"/>
      <c r="K227" s="538"/>
      <c r="L227" s="36"/>
      <c r="M227" s="36"/>
      <c r="N227" s="36"/>
      <c r="BN227" s="1"/>
      <c r="BO227" s="1"/>
      <c r="BP227" s="1"/>
      <c r="BQ227" s="1"/>
      <c r="BR227" s="1"/>
      <c r="BS227" s="1"/>
      <c r="BT227" s="1"/>
      <c r="BU227" s="1"/>
      <c r="BV227" s="1"/>
      <c r="BW227" s="1"/>
      <c r="BX227" s="1"/>
      <c r="BY227" s="1"/>
      <c r="BZ227" s="1"/>
      <c r="CA227" s="1"/>
      <c r="CB227" s="1"/>
      <c r="CC227" s="1"/>
      <c r="CD227" s="1"/>
      <c r="CE227" s="1"/>
      <c r="CF227" s="1"/>
      <c r="CG227" s="1"/>
      <c r="CH227" s="1"/>
      <c r="CI227" s="1"/>
      <c r="CJ227" s="1"/>
      <c r="CK227" s="1"/>
      <c r="CL227" s="1"/>
      <c r="CM227" s="1"/>
      <c r="CN227" s="1"/>
      <c r="CO227" s="1"/>
      <c r="CP227" s="1"/>
      <c r="CQ227" s="1"/>
      <c r="CR227" s="1"/>
      <c r="CS227" s="1"/>
      <c r="CT227" s="1"/>
      <c r="CU227" s="1"/>
      <c r="CV227" s="1"/>
      <c r="CW227" s="1"/>
      <c r="CX227" s="1"/>
      <c r="CY227" s="1"/>
      <c r="CZ227" s="1"/>
      <c r="DA227" s="1"/>
      <c r="DB227" s="1"/>
      <c r="DC227" s="1"/>
      <c r="DD227" s="1"/>
      <c r="DE227" s="1"/>
      <c r="DF227" s="1"/>
      <c r="DG227" s="1"/>
      <c r="DH227" s="1"/>
      <c r="DI227" s="1"/>
      <c r="DJ227" s="1"/>
    </row>
    <row r="228" spans="1:114" ht="13.5" customHeight="1" x14ac:dyDescent="0.2">
      <c r="A228" s="36"/>
      <c r="B228" s="36"/>
      <c r="C228" s="36"/>
      <c r="D228" s="36"/>
      <c r="E228" s="36"/>
      <c r="F228" s="36"/>
      <c r="G228" s="36"/>
      <c r="H228" s="36"/>
      <c r="I228" s="36"/>
      <c r="J228" s="538"/>
      <c r="K228" s="538"/>
      <c r="L228" s="36"/>
      <c r="M228" s="36"/>
      <c r="N228" s="36"/>
      <c r="BN228" s="1"/>
      <c r="BO228" s="1"/>
      <c r="BP228" s="1"/>
      <c r="BQ228" s="1"/>
      <c r="BR228" s="1"/>
      <c r="BS228" s="1"/>
      <c r="BT228" s="1"/>
      <c r="BU228" s="1"/>
      <c r="BV228" s="1"/>
      <c r="BW228" s="1"/>
      <c r="BX228" s="1"/>
      <c r="BY228" s="1"/>
      <c r="BZ228" s="1"/>
      <c r="CA228" s="1"/>
      <c r="CB228" s="1"/>
      <c r="CC228" s="1"/>
      <c r="CD228" s="1"/>
      <c r="CE228" s="1"/>
      <c r="CF228" s="1"/>
      <c r="CG228" s="1"/>
      <c r="CH228" s="1"/>
      <c r="CI228" s="1"/>
      <c r="CJ228" s="1"/>
      <c r="CK228" s="1"/>
      <c r="CL228" s="1"/>
      <c r="CM228" s="1"/>
      <c r="CN228" s="1"/>
      <c r="CO228" s="1"/>
      <c r="CP228" s="1"/>
      <c r="CQ228" s="1"/>
      <c r="CR228" s="1"/>
      <c r="CS228" s="1"/>
      <c r="CT228" s="1"/>
      <c r="CU228" s="1"/>
      <c r="CV228" s="1"/>
      <c r="CW228" s="1"/>
      <c r="CX228" s="1"/>
      <c r="CY228" s="1"/>
      <c r="CZ228" s="1"/>
      <c r="DA228" s="1"/>
      <c r="DB228" s="1"/>
      <c r="DC228" s="1"/>
      <c r="DD228" s="1"/>
      <c r="DE228" s="1"/>
      <c r="DF228" s="1"/>
      <c r="DG228" s="1"/>
      <c r="DH228" s="1"/>
      <c r="DI228" s="1"/>
      <c r="DJ228" s="1"/>
    </row>
    <row r="229" spans="1:114" ht="13.5" customHeight="1" x14ac:dyDescent="0.2">
      <c r="A229" s="36"/>
      <c r="B229" s="36"/>
      <c r="C229" s="36"/>
      <c r="D229" s="36"/>
      <c r="E229" s="36"/>
      <c r="F229" s="36"/>
      <c r="G229" s="36"/>
      <c r="H229" s="36"/>
      <c r="I229" s="36"/>
      <c r="J229" s="538"/>
      <c r="K229" s="538"/>
      <c r="L229" s="36"/>
      <c r="M229" s="36"/>
      <c r="N229" s="36"/>
      <c r="BN229" s="1"/>
      <c r="BO229" s="1"/>
      <c r="BP229" s="1"/>
      <c r="BQ229" s="1"/>
      <c r="BR229" s="1"/>
      <c r="BS229" s="1"/>
      <c r="BT229" s="1"/>
      <c r="BU229" s="1"/>
      <c r="BV229" s="1"/>
      <c r="BW229" s="1"/>
      <c r="BX229" s="1"/>
      <c r="BY229" s="1"/>
      <c r="BZ229" s="1"/>
      <c r="CA229" s="1"/>
      <c r="CB229" s="1"/>
      <c r="CC229" s="1"/>
      <c r="CD229" s="1"/>
      <c r="CE229" s="1"/>
      <c r="CF229" s="1"/>
      <c r="CG229" s="1"/>
      <c r="CH229" s="1"/>
      <c r="CI229" s="1"/>
      <c r="CJ229" s="1"/>
      <c r="CK229" s="1"/>
      <c r="CL229" s="1"/>
      <c r="CM229" s="1"/>
      <c r="CN229" s="1"/>
      <c r="CO229" s="1"/>
      <c r="CP229" s="1"/>
      <c r="CQ229" s="1"/>
      <c r="CR229" s="1"/>
      <c r="CS229" s="1"/>
      <c r="CT229" s="1"/>
      <c r="CU229" s="1"/>
      <c r="CV229" s="1"/>
      <c r="CW229" s="1"/>
      <c r="CX229" s="1"/>
      <c r="CY229" s="1"/>
      <c r="CZ229" s="1"/>
      <c r="DA229" s="1"/>
      <c r="DB229" s="1"/>
      <c r="DC229" s="1"/>
      <c r="DD229" s="1"/>
      <c r="DE229" s="1"/>
      <c r="DF229" s="1"/>
      <c r="DG229" s="1"/>
      <c r="DH229" s="1"/>
      <c r="DI229" s="1"/>
      <c r="DJ229" s="1"/>
    </row>
    <row r="230" spans="1:114" ht="13.5" customHeight="1" x14ac:dyDescent="0.2">
      <c r="A230" s="36"/>
      <c r="B230" s="36"/>
      <c r="C230" s="36"/>
      <c r="D230" s="36"/>
      <c r="E230" s="36"/>
      <c r="F230" s="36"/>
      <c r="G230" s="36"/>
      <c r="H230" s="36"/>
      <c r="I230" s="36"/>
      <c r="J230" s="538"/>
      <c r="K230" s="538"/>
      <c r="L230" s="36"/>
      <c r="M230" s="36"/>
      <c r="N230" s="36"/>
      <c r="BN230" s="1"/>
      <c r="BO230" s="1"/>
      <c r="BP230" s="1"/>
      <c r="BQ230" s="1"/>
      <c r="BR230" s="1"/>
      <c r="BS230" s="1"/>
      <c r="BT230" s="1"/>
      <c r="BU230" s="1"/>
      <c r="BV230" s="1"/>
      <c r="BW230" s="1"/>
      <c r="BX230" s="1"/>
      <c r="BY230" s="1"/>
      <c r="BZ230" s="1"/>
      <c r="CA230" s="1"/>
      <c r="CB230" s="1"/>
      <c r="CC230" s="1"/>
      <c r="CD230" s="1"/>
      <c r="CE230" s="1"/>
      <c r="CF230" s="1"/>
      <c r="CG230" s="1"/>
      <c r="CH230" s="1"/>
      <c r="CI230" s="1"/>
      <c r="CJ230" s="1"/>
      <c r="CK230" s="1"/>
      <c r="CL230" s="1"/>
      <c r="CM230" s="1"/>
      <c r="CN230" s="1"/>
      <c r="CO230" s="1"/>
      <c r="CP230" s="1"/>
      <c r="CQ230" s="1"/>
      <c r="CR230" s="1"/>
      <c r="CS230" s="1"/>
      <c r="CT230" s="1"/>
      <c r="CU230" s="1"/>
      <c r="CV230" s="1"/>
      <c r="CW230" s="1"/>
      <c r="CX230" s="1"/>
      <c r="CY230" s="1"/>
      <c r="CZ230" s="1"/>
      <c r="DA230" s="1"/>
      <c r="DB230" s="1"/>
      <c r="DC230" s="1"/>
      <c r="DD230" s="1"/>
      <c r="DE230" s="1"/>
      <c r="DF230" s="1"/>
      <c r="DG230" s="1"/>
      <c r="DH230" s="1"/>
      <c r="DI230" s="1"/>
      <c r="DJ230" s="1"/>
    </row>
    <row r="231" spans="1:114" ht="13.5" customHeight="1" x14ac:dyDescent="0.2">
      <c r="A231" s="36"/>
      <c r="B231" s="36"/>
      <c r="C231" s="36"/>
      <c r="D231" s="36"/>
      <c r="E231" s="36"/>
      <c r="F231" s="36"/>
      <c r="G231" s="36"/>
      <c r="H231" s="36"/>
      <c r="I231" s="36"/>
      <c r="J231" s="538"/>
      <c r="K231" s="538"/>
      <c r="L231" s="36"/>
      <c r="M231" s="36"/>
      <c r="N231" s="36"/>
      <c r="BN231" s="1"/>
      <c r="BO231" s="1"/>
      <c r="BP231" s="1"/>
      <c r="BQ231" s="1"/>
      <c r="BR231" s="1"/>
      <c r="BS231" s="1"/>
      <c r="BT231" s="1"/>
      <c r="BU231" s="1"/>
      <c r="BV231" s="1"/>
      <c r="BW231" s="1"/>
      <c r="BX231" s="1"/>
      <c r="BY231" s="1"/>
      <c r="BZ231" s="1"/>
      <c r="CA231" s="1"/>
      <c r="CB231" s="1"/>
      <c r="CC231" s="1"/>
      <c r="CD231" s="1"/>
      <c r="CE231" s="1"/>
      <c r="CF231" s="1"/>
      <c r="CG231" s="1"/>
      <c r="CH231" s="1"/>
      <c r="CI231" s="1"/>
      <c r="CJ231" s="1"/>
      <c r="CK231" s="1"/>
      <c r="CL231" s="1"/>
      <c r="CM231" s="1"/>
      <c r="CN231" s="1"/>
      <c r="CO231" s="1"/>
      <c r="CP231" s="1"/>
      <c r="CQ231" s="1"/>
      <c r="CR231" s="1"/>
      <c r="CS231" s="1"/>
      <c r="CT231" s="1"/>
      <c r="CU231" s="1"/>
      <c r="CV231" s="1"/>
      <c r="CW231" s="1"/>
      <c r="CX231" s="1"/>
      <c r="CY231" s="1"/>
      <c r="CZ231" s="1"/>
      <c r="DA231" s="1"/>
      <c r="DB231" s="1"/>
      <c r="DC231" s="1"/>
      <c r="DD231" s="1"/>
      <c r="DE231" s="1"/>
      <c r="DF231" s="1"/>
      <c r="DG231" s="1"/>
      <c r="DH231" s="1"/>
      <c r="DI231" s="1"/>
      <c r="DJ231" s="1"/>
    </row>
    <row r="232" spans="1:114" ht="13.5" customHeight="1" x14ac:dyDescent="0.2">
      <c r="A232" s="36"/>
      <c r="B232" s="36"/>
      <c r="C232" s="36"/>
      <c r="D232" s="36"/>
      <c r="E232" s="36"/>
      <c r="F232" s="36"/>
      <c r="G232" s="36"/>
      <c r="H232" s="36"/>
      <c r="I232" s="36"/>
      <c r="J232" s="538"/>
      <c r="K232" s="538"/>
      <c r="L232" s="36"/>
      <c r="M232" s="36"/>
      <c r="N232" s="36"/>
      <c r="BN232" s="1"/>
      <c r="BO232" s="1"/>
      <c r="BP232" s="1"/>
      <c r="BQ232" s="1"/>
      <c r="BR232" s="1"/>
      <c r="BS232" s="1"/>
      <c r="BT232" s="1"/>
      <c r="BU232" s="1"/>
      <c r="BV232" s="1"/>
      <c r="BW232" s="1"/>
      <c r="BX232" s="1"/>
      <c r="BY232" s="1"/>
      <c r="BZ232" s="1"/>
      <c r="CA232" s="1"/>
      <c r="CB232" s="1"/>
      <c r="CC232" s="1"/>
      <c r="CD232" s="1"/>
      <c r="CE232" s="1"/>
      <c r="CF232" s="1"/>
      <c r="CG232" s="1"/>
      <c r="CH232" s="1"/>
      <c r="CI232" s="1"/>
      <c r="CJ232" s="1"/>
      <c r="CK232" s="1"/>
      <c r="CL232" s="1"/>
      <c r="CM232" s="1"/>
      <c r="CN232" s="1"/>
      <c r="CO232" s="1"/>
      <c r="CP232" s="1"/>
      <c r="CQ232" s="1"/>
      <c r="CR232" s="1"/>
      <c r="CS232" s="1"/>
      <c r="CT232" s="1"/>
      <c r="CU232" s="1"/>
      <c r="CV232" s="1"/>
      <c r="CW232" s="1"/>
      <c r="CX232" s="1"/>
      <c r="CY232" s="1"/>
      <c r="CZ232" s="1"/>
      <c r="DA232" s="1"/>
      <c r="DB232" s="1"/>
      <c r="DC232" s="1"/>
      <c r="DD232" s="1"/>
      <c r="DE232" s="1"/>
      <c r="DF232" s="1"/>
      <c r="DG232" s="1"/>
      <c r="DH232" s="1"/>
      <c r="DI232" s="1"/>
      <c r="DJ232" s="1"/>
    </row>
    <row r="233" spans="1:114" ht="13.5" customHeight="1" x14ac:dyDescent="0.2">
      <c r="A233" s="36"/>
      <c r="B233" s="36"/>
      <c r="C233" s="36"/>
      <c r="D233" s="36"/>
      <c r="E233" s="36"/>
      <c r="F233" s="36"/>
      <c r="G233" s="36"/>
      <c r="H233" s="36"/>
      <c r="I233" s="36"/>
      <c r="J233" s="538"/>
      <c r="K233" s="538"/>
      <c r="L233" s="36"/>
      <c r="M233" s="36"/>
      <c r="N233" s="36"/>
      <c r="BN233" s="1"/>
      <c r="BO233" s="1"/>
      <c r="BP233" s="1"/>
      <c r="BQ233" s="1"/>
      <c r="BR233" s="1"/>
      <c r="BS233" s="1"/>
      <c r="BT233" s="1"/>
      <c r="BU233" s="1"/>
      <c r="BV233" s="1"/>
      <c r="BW233" s="1"/>
      <c r="BX233" s="1"/>
      <c r="BY233" s="1"/>
      <c r="BZ233" s="1"/>
      <c r="CA233" s="1"/>
      <c r="CB233" s="1"/>
      <c r="CC233" s="1"/>
      <c r="CD233" s="1"/>
      <c r="CE233" s="1"/>
      <c r="CF233" s="1"/>
      <c r="CG233" s="1"/>
      <c r="CH233" s="1"/>
      <c r="CI233" s="1"/>
      <c r="CJ233" s="1"/>
      <c r="CK233" s="1"/>
      <c r="CL233" s="1"/>
      <c r="CM233" s="1"/>
      <c r="CN233" s="1"/>
      <c r="CO233" s="1"/>
      <c r="CP233" s="1"/>
      <c r="CQ233" s="1"/>
      <c r="CR233" s="1"/>
      <c r="CS233" s="1"/>
      <c r="CT233" s="1"/>
      <c r="CU233" s="1"/>
      <c r="CV233" s="1"/>
      <c r="CW233" s="1"/>
      <c r="CX233" s="1"/>
      <c r="CY233" s="1"/>
      <c r="CZ233" s="1"/>
      <c r="DA233" s="1"/>
      <c r="DB233" s="1"/>
      <c r="DC233" s="1"/>
      <c r="DD233" s="1"/>
      <c r="DE233" s="1"/>
      <c r="DF233" s="1"/>
      <c r="DG233" s="1"/>
      <c r="DH233" s="1"/>
      <c r="DI233" s="1"/>
      <c r="DJ233" s="1"/>
    </row>
    <row r="234" spans="1:114" ht="13.5" customHeight="1" x14ac:dyDescent="0.2">
      <c r="A234" s="36"/>
      <c r="B234" s="36"/>
      <c r="C234" s="36"/>
      <c r="D234" s="36"/>
      <c r="E234" s="36"/>
      <c r="F234" s="36"/>
      <c r="G234" s="36"/>
      <c r="H234" s="36"/>
      <c r="I234" s="36"/>
      <c r="J234" s="538"/>
      <c r="K234" s="538"/>
      <c r="L234" s="36"/>
      <c r="M234" s="36"/>
      <c r="N234" s="36"/>
      <c r="BN234" s="1"/>
      <c r="BO234" s="1"/>
      <c r="BP234" s="1"/>
      <c r="BQ234" s="1"/>
      <c r="BR234" s="1"/>
      <c r="BS234" s="1"/>
      <c r="BT234" s="1"/>
      <c r="BU234" s="1"/>
      <c r="BV234" s="1"/>
      <c r="BW234" s="1"/>
      <c r="BX234" s="1"/>
      <c r="BY234" s="1"/>
      <c r="BZ234" s="1"/>
      <c r="CA234" s="1"/>
      <c r="CB234" s="1"/>
      <c r="CC234" s="1"/>
      <c r="CD234" s="1"/>
      <c r="CE234" s="1"/>
      <c r="CF234" s="1"/>
      <c r="CG234" s="1"/>
      <c r="CH234" s="1"/>
      <c r="CI234" s="1"/>
      <c r="CJ234" s="1"/>
      <c r="CK234" s="1"/>
      <c r="CL234" s="1"/>
      <c r="CM234" s="1"/>
      <c r="CN234" s="1"/>
      <c r="CO234" s="1"/>
      <c r="CP234" s="1"/>
      <c r="CQ234" s="1"/>
      <c r="CR234" s="1"/>
      <c r="CS234" s="1"/>
      <c r="CT234" s="1"/>
      <c r="CU234" s="1"/>
      <c r="CV234" s="1"/>
      <c r="CW234" s="1"/>
      <c r="CX234" s="1"/>
      <c r="CY234" s="1"/>
      <c r="CZ234" s="1"/>
      <c r="DA234" s="1"/>
      <c r="DB234" s="1"/>
      <c r="DC234" s="1"/>
      <c r="DD234" s="1"/>
      <c r="DE234" s="1"/>
      <c r="DF234" s="1"/>
      <c r="DG234" s="1"/>
      <c r="DH234" s="1"/>
      <c r="DI234" s="1"/>
      <c r="DJ234" s="1"/>
    </row>
    <row r="235" spans="1:114" ht="13.5" customHeight="1" x14ac:dyDescent="0.2">
      <c r="A235" s="36"/>
      <c r="B235" s="36"/>
      <c r="C235" s="36"/>
      <c r="D235" s="36"/>
      <c r="E235" s="36"/>
      <c r="F235" s="36"/>
      <c r="G235" s="36"/>
      <c r="H235" s="36"/>
      <c r="I235" s="36"/>
      <c r="J235" s="538"/>
      <c r="K235" s="538"/>
      <c r="L235" s="36"/>
      <c r="M235" s="36"/>
      <c r="N235" s="36"/>
      <c r="BN235" s="1"/>
      <c r="BO235" s="1"/>
      <c r="BP235" s="1"/>
      <c r="BQ235" s="1"/>
      <c r="BR235" s="1"/>
      <c r="BS235" s="1"/>
      <c r="BT235" s="1"/>
      <c r="BU235" s="1"/>
      <c r="BV235" s="1"/>
      <c r="BW235" s="1"/>
      <c r="BX235" s="1"/>
      <c r="BY235" s="1"/>
      <c r="BZ235" s="1"/>
      <c r="CA235" s="1"/>
      <c r="CB235" s="1"/>
      <c r="CC235" s="1"/>
      <c r="CD235" s="1"/>
      <c r="CE235" s="1"/>
      <c r="CF235" s="1"/>
      <c r="CG235" s="1"/>
      <c r="CH235" s="1"/>
      <c r="CI235" s="1"/>
      <c r="CJ235" s="1"/>
      <c r="CK235" s="1"/>
      <c r="CL235" s="1"/>
      <c r="CM235" s="1"/>
      <c r="CN235" s="1"/>
      <c r="CO235" s="1"/>
      <c r="CP235" s="1"/>
      <c r="CQ235" s="1"/>
      <c r="CR235" s="1"/>
      <c r="CS235" s="1"/>
      <c r="CT235" s="1"/>
      <c r="CU235" s="1"/>
      <c r="CV235" s="1"/>
      <c r="CW235" s="1"/>
      <c r="CX235" s="1"/>
      <c r="CY235" s="1"/>
      <c r="CZ235" s="1"/>
      <c r="DA235" s="1"/>
      <c r="DB235" s="1"/>
      <c r="DC235" s="1"/>
      <c r="DD235" s="1"/>
      <c r="DE235" s="1"/>
      <c r="DF235" s="1"/>
      <c r="DG235" s="1"/>
      <c r="DH235" s="1"/>
      <c r="DI235" s="1"/>
      <c r="DJ235" s="1"/>
    </row>
    <row r="236" spans="1:114" ht="13.5" customHeight="1" x14ac:dyDescent="0.2">
      <c r="A236" s="36"/>
      <c r="B236" s="36"/>
      <c r="C236" s="36"/>
      <c r="D236" s="36"/>
      <c r="E236" s="36"/>
      <c r="F236" s="36"/>
      <c r="G236" s="36"/>
      <c r="H236" s="36"/>
      <c r="I236" s="36"/>
      <c r="J236" s="538"/>
      <c r="K236" s="538"/>
      <c r="L236" s="36"/>
      <c r="M236" s="36"/>
      <c r="N236" s="36"/>
      <c r="BN236" s="1"/>
      <c r="BO236" s="1"/>
      <c r="BP236" s="1"/>
      <c r="BQ236" s="1"/>
      <c r="BR236" s="1"/>
      <c r="BS236" s="1"/>
      <c r="BT236" s="1"/>
      <c r="BU236" s="1"/>
      <c r="BV236" s="1"/>
      <c r="BW236" s="1"/>
      <c r="BX236" s="1"/>
      <c r="BY236" s="1"/>
      <c r="BZ236" s="1"/>
      <c r="CA236" s="1"/>
      <c r="CB236" s="1"/>
      <c r="CC236" s="1"/>
      <c r="CD236" s="1"/>
      <c r="CE236" s="1"/>
      <c r="CF236" s="1"/>
      <c r="CG236" s="1"/>
      <c r="CH236" s="1"/>
      <c r="CI236" s="1"/>
      <c r="CJ236" s="1"/>
      <c r="CK236" s="1"/>
      <c r="CL236" s="1"/>
      <c r="CM236" s="1"/>
      <c r="CN236" s="1"/>
      <c r="CO236" s="1"/>
      <c r="CP236" s="1"/>
      <c r="CQ236" s="1"/>
      <c r="CR236" s="1"/>
      <c r="CS236" s="1"/>
      <c r="CT236" s="1"/>
      <c r="CU236" s="1"/>
      <c r="CV236" s="1"/>
      <c r="CW236" s="1"/>
      <c r="CX236" s="1"/>
      <c r="CY236" s="1"/>
      <c r="CZ236" s="1"/>
      <c r="DA236" s="1"/>
      <c r="DB236" s="1"/>
      <c r="DC236" s="1"/>
      <c r="DD236" s="1"/>
      <c r="DE236" s="1"/>
      <c r="DF236" s="1"/>
      <c r="DG236" s="1"/>
      <c r="DH236" s="1"/>
      <c r="DI236" s="1"/>
      <c r="DJ236" s="1"/>
    </row>
    <row r="237" spans="1:114" ht="13.5" customHeight="1" x14ac:dyDescent="0.2">
      <c r="A237" s="36"/>
      <c r="B237" s="36"/>
      <c r="C237" s="36"/>
      <c r="D237" s="36"/>
      <c r="E237" s="36"/>
      <c r="F237" s="36"/>
      <c r="G237" s="36"/>
      <c r="H237" s="36"/>
      <c r="I237" s="36"/>
      <c r="J237" s="538"/>
      <c r="K237" s="538"/>
      <c r="L237" s="36"/>
      <c r="M237" s="36"/>
      <c r="N237" s="36"/>
      <c r="BN237" s="1"/>
      <c r="BO237" s="1"/>
      <c r="BP237" s="1"/>
      <c r="BQ237" s="1"/>
      <c r="BR237" s="1"/>
      <c r="BS237" s="1"/>
      <c r="BT237" s="1"/>
      <c r="BU237" s="1"/>
      <c r="BV237" s="1"/>
      <c r="BW237" s="1"/>
      <c r="BX237" s="1"/>
      <c r="BY237" s="1"/>
      <c r="BZ237" s="1"/>
      <c r="CA237" s="1"/>
      <c r="CB237" s="1"/>
      <c r="CC237" s="1"/>
      <c r="CD237" s="1"/>
      <c r="CE237" s="1"/>
      <c r="CF237" s="1"/>
      <c r="CG237" s="1"/>
      <c r="CH237" s="1"/>
      <c r="CI237" s="1"/>
      <c r="CJ237" s="1"/>
      <c r="CK237" s="1"/>
      <c r="CL237" s="1"/>
      <c r="CM237" s="1"/>
      <c r="CN237" s="1"/>
      <c r="CO237" s="1"/>
      <c r="CP237" s="1"/>
      <c r="CQ237" s="1"/>
      <c r="CR237" s="1"/>
      <c r="CS237" s="1"/>
      <c r="CT237" s="1"/>
      <c r="CU237" s="1"/>
      <c r="CV237" s="1"/>
      <c r="CW237" s="1"/>
      <c r="CX237" s="1"/>
      <c r="CY237" s="1"/>
      <c r="CZ237" s="1"/>
      <c r="DA237" s="1"/>
      <c r="DB237" s="1"/>
      <c r="DC237" s="1"/>
      <c r="DD237" s="1"/>
      <c r="DE237" s="1"/>
      <c r="DF237" s="1"/>
      <c r="DG237" s="1"/>
      <c r="DH237" s="1"/>
      <c r="DI237" s="1"/>
      <c r="DJ237" s="1"/>
    </row>
    <row r="238" spans="1:114" ht="13.5" customHeight="1" x14ac:dyDescent="0.2">
      <c r="A238" s="36"/>
      <c r="B238" s="36"/>
      <c r="C238" s="36"/>
      <c r="D238" s="36"/>
      <c r="E238" s="36"/>
      <c r="F238" s="36"/>
      <c r="G238" s="36"/>
      <c r="H238" s="36"/>
      <c r="I238" s="36"/>
      <c r="J238" s="538"/>
      <c r="K238" s="538"/>
      <c r="L238" s="36"/>
      <c r="M238" s="36"/>
      <c r="N238" s="36"/>
      <c r="BN238" s="1"/>
      <c r="BO238" s="1"/>
      <c r="BP238" s="1"/>
      <c r="BQ238" s="1"/>
      <c r="BR238" s="1"/>
      <c r="BS238" s="1"/>
      <c r="BT238" s="1"/>
      <c r="BU238" s="1"/>
      <c r="BV238" s="1"/>
      <c r="BW238" s="1"/>
      <c r="BX238" s="1"/>
      <c r="BY238" s="1"/>
      <c r="BZ238" s="1"/>
      <c r="CA238" s="1"/>
      <c r="CB238" s="1"/>
      <c r="CC238" s="1"/>
      <c r="CD238" s="1"/>
      <c r="CE238" s="1"/>
      <c r="CF238" s="1"/>
      <c r="CG238" s="1"/>
      <c r="CH238" s="1"/>
      <c r="CI238" s="1"/>
      <c r="CJ238" s="1"/>
      <c r="CK238" s="1"/>
      <c r="CL238" s="1"/>
      <c r="CM238" s="1"/>
      <c r="CN238" s="1"/>
      <c r="CO238" s="1"/>
      <c r="CP238" s="1"/>
      <c r="CQ238" s="1"/>
      <c r="CR238" s="1"/>
      <c r="CS238" s="1"/>
      <c r="CT238" s="1"/>
      <c r="CU238" s="1"/>
      <c r="CV238" s="1"/>
      <c r="CW238" s="1"/>
      <c r="CX238" s="1"/>
      <c r="CY238" s="1"/>
      <c r="CZ238" s="1"/>
      <c r="DA238" s="1"/>
      <c r="DB238" s="1"/>
      <c r="DC238" s="1"/>
      <c r="DD238" s="1"/>
      <c r="DE238" s="1"/>
      <c r="DF238" s="1"/>
      <c r="DG238" s="1"/>
      <c r="DH238" s="1"/>
      <c r="DI238" s="1"/>
      <c r="DJ238" s="1"/>
    </row>
    <row r="239" spans="1:114" ht="13.5" customHeight="1" x14ac:dyDescent="0.2">
      <c r="A239" s="36"/>
      <c r="B239" s="36"/>
      <c r="C239" s="36"/>
      <c r="D239" s="36"/>
      <c r="E239" s="36"/>
      <c r="F239" s="36"/>
      <c r="G239" s="36"/>
      <c r="H239" s="36"/>
      <c r="I239" s="36"/>
      <c r="J239" s="538"/>
      <c r="K239" s="538"/>
      <c r="L239" s="36"/>
      <c r="M239" s="36"/>
      <c r="N239" s="36"/>
      <c r="BN239" s="1"/>
      <c r="BO239" s="1"/>
      <c r="BP239" s="1"/>
      <c r="BQ239" s="1"/>
      <c r="BR239" s="1"/>
      <c r="BS239" s="1"/>
      <c r="BT239" s="1"/>
      <c r="BU239" s="1"/>
      <c r="BV239" s="1"/>
      <c r="BW239" s="1"/>
      <c r="BX239" s="1"/>
      <c r="BY239" s="1"/>
      <c r="BZ239" s="1"/>
      <c r="CA239" s="1"/>
      <c r="CB239" s="1"/>
      <c r="CC239" s="1"/>
      <c r="CD239" s="1"/>
      <c r="CE239" s="1"/>
      <c r="CF239" s="1"/>
      <c r="CG239" s="1"/>
      <c r="CH239" s="1"/>
      <c r="CI239" s="1"/>
      <c r="CJ239" s="1"/>
      <c r="CK239" s="1"/>
      <c r="CL239" s="1"/>
      <c r="CM239" s="1"/>
      <c r="CN239" s="1"/>
      <c r="CO239" s="1"/>
      <c r="CP239" s="1"/>
      <c r="CQ239" s="1"/>
      <c r="CR239" s="1"/>
      <c r="CS239" s="1"/>
      <c r="CT239" s="1"/>
      <c r="CU239" s="1"/>
      <c r="CV239" s="1"/>
      <c r="CW239" s="1"/>
      <c r="CX239" s="1"/>
      <c r="CY239" s="1"/>
      <c r="CZ239" s="1"/>
      <c r="DA239" s="1"/>
      <c r="DB239" s="1"/>
      <c r="DC239" s="1"/>
      <c r="DD239" s="1"/>
      <c r="DE239" s="1"/>
      <c r="DF239" s="1"/>
      <c r="DG239" s="1"/>
      <c r="DH239" s="1"/>
      <c r="DI239" s="1"/>
      <c r="DJ239" s="1"/>
    </row>
    <row r="240" spans="1:114" ht="13.5" customHeight="1" x14ac:dyDescent="0.2">
      <c r="A240" s="36"/>
      <c r="B240" s="36"/>
      <c r="C240" s="36"/>
      <c r="D240" s="36"/>
      <c r="E240" s="36"/>
      <c r="F240" s="36"/>
      <c r="G240" s="36"/>
      <c r="H240" s="36"/>
      <c r="I240" s="36"/>
      <c r="J240" s="538"/>
      <c r="K240" s="538"/>
      <c r="L240" s="36"/>
      <c r="M240" s="36"/>
      <c r="N240" s="36"/>
      <c r="BN240" s="1"/>
      <c r="BO240" s="1"/>
      <c r="BP240" s="1"/>
      <c r="BQ240" s="1"/>
      <c r="BR240" s="1"/>
      <c r="BS240" s="1"/>
      <c r="BT240" s="1"/>
      <c r="BU240" s="1"/>
      <c r="BV240" s="1"/>
      <c r="BW240" s="1"/>
      <c r="BX240" s="1"/>
      <c r="BY240" s="1"/>
      <c r="BZ240" s="1"/>
      <c r="CA240" s="1"/>
      <c r="CB240" s="1"/>
      <c r="CC240" s="1"/>
      <c r="CD240" s="1"/>
      <c r="CE240" s="1"/>
      <c r="CF240" s="1"/>
      <c r="CG240" s="1"/>
      <c r="CH240" s="1"/>
      <c r="CI240" s="1"/>
      <c r="CJ240" s="1"/>
      <c r="CK240" s="1"/>
      <c r="CL240" s="1"/>
      <c r="CM240" s="1"/>
      <c r="CN240" s="1"/>
      <c r="CO240" s="1"/>
      <c r="CP240" s="1"/>
      <c r="CQ240" s="1"/>
      <c r="CR240" s="1"/>
      <c r="CS240" s="1"/>
      <c r="CT240" s="1"/>
      <c r="CU240" s="1"/>
      <c r="CV240" s="1"/>
      <c r="CW240" s="1"/>
      <c r="CX240" s="1"/>
      <c r="CY240" s="1"/>
      <c r="CZ240" s="1"/>
      <c r="DA240" s="1"/>
      <c r="DB240" s="1"/>
      <c r="DC240" s="1"/>
      <c r="DD240" s="1"/>
      <c r="DE240" s="1"/>
      <c r="DF240" s="1"/>
      <c r="DG240" s="1"/>
      <c r="DH240" s="1"/>
      <c r="DI240" s="1"/>
      <c r="DJ240" s="1"/>
    </row>
    <row r="241" spans="1:114" ht="13.5" customHeight="1" x14ac:dyDescent="0.2">
      <c r="A241" s="36"/>
      <c r="B241" s="36"/>
      <c r="C241" s="36"/>
      <c r="D241" s="36"/>
      <c r="E241" s="36"/>
      <c r="F241" s="36"/>
      <c r="G241" s="36"/>
      <c r="H241" s="36"/>
      <c r="I241" s="36"/>
      <c r="J241" s="538"/>
      <c r="K241" s="538"/>
      <c r="L241" s="36"/>
      <c r="M241" s="36"/>
      <c r="N241" s="36"/>
      <c r="BN241" s="1"/>
      <c r="BO241" s="1"/>
      <c r="BP241" s="1"/>
      <c r="BQ241" s="1"/>
      <c r="BR241" s="1"/>
      <c r="BS241" s="1"/>
      <c r="BT241" s="1"/>
      <c r="BU241" s="1"/>
      <c r="BV241" s="1"/>
      <c r="BW241" s="1"/>
      <c r="BX241" s="1"/>
      <c r="BY241" s="1"/>
      <c r="BZ241" s="1"/>
      <c r="CA241" s="1"/>
      <c r="CB241" s="1"/>
      <c r="CC241" s="1"/>
      <c r="CD241" s="1"/>
      <c r="CE241" s="1"/>
      <c r="CF241" s="1"/>
      <c r="CG241" s="1"/>
      <c r="CH241" s="1"/>
      <c r="CI241" s="1"/>
      <c r="CJ241" s="1"/>
      <c r="CK241" s="1"/>
      <c r="CL241" s="1"/>
      <c r="CM241" s="1"/>
      <c r="CN241" s="1"/>
      <c r="CO241" s="1"/>
      <c r="CP241" s="1"/>
      <c r="CQ241" s="1"/>
      <c r="CR241" s="1"/>
      <c r="CS241" s="1"/>
      <c r="CT241" s="1"/>
      <c r="CU241" s="1"/>
      <c r="CV241" s="1"/>
      <c r="CW241" s="1"/>
      <c r="CX241" s="1"/>
      <c r="CY241" s="1"/>
      <c r="CZ241" s="1"/>
      <c r="DA241" s="1"/>
      <c r="DB241" s="1"/>
      <c r="DC241" s="1"/>
      <c r="DD241" s="1"/>
      <c r="DE241" s="1"/>
      <c r="DF241" s="1"/>
      <c r="DG241" s="1"/>
      <c r="DH241" s="1"/>
      <c r="DI241" s="1"/>
      <c r="DJ241" s="1"/>
    </row>
    <row r="242" spans="1:114" ht="13.5" customHeight="1" x14ac:dyDescent="0.2">
      <c r="A242" s="36"/>
      <c r="B242" s="36"/>
      <c r="C242" s="36"/>
      <c r="D242" s="36"/>
      <c r="E242" s="36"/>
      <c r="F242" s="36"/>
      <c r="G242" s="36"/>
      <c r="H242" s="36"/>
      <c r="I242" s="36"/>
      <c r="J242" s="538"/>
      <c r="K242" s="538"/>
      <c r="L242" s="36"/>
      <c r="M242" s="36"/>
      <c r="N242" s="36"/>
      <c r="BN242" s="1"/>
      <c r="BO242" s="1"/>
      <c r="BP242" s="1"/>
      <c r="BQ242" s="1"/>
      <c r="BR242" s="1"/>
      <c r="BS242" s="1"/>
      <c r="BT242" s="1"/>
      <c r="BU242" s="1"/>
      <c r="BV242" s="1"/>
      <c r="BW242" s="1"/>
      <c r="BX242" s="1"/>
      <c r="BY242" s="1"/>
      <c r="BZ242" s="1"/>
      <c r="CA242" s="1"/>
      <c r="CB242" s="1"/>
      <c r="CC242" s="1"/>
      <c r="CD242" s="1"/>
      <c r="CE242" s="1"/>
      <c r="CF242" s="1"/>
      <c r="CG242" s="1"/>
      <c r="CH242" s="1"/>
      <c r="CI242" s="1"/>
      <c r="CJ242" s="1"/>
      <c r="CK242" s="1"/>
      <c r="CL242" s="1"/>
      <c r="CM242" s="1"/>
      <c r="CN242" s="1"/>
      <c r="CO242" s="1"/>
      <c r="CP242" s="1"/>
      <c r="CQ242" s="1"/>
      <c r="CR242" s="1"/>
      <c r="CS242" s="1"/>
      <c r="CT242" s="1"/>
      <c r="CU242" s="1"/>
      <c r="CV242" s="1"/>
      <c r="CW242" s="1"/>
      <c r="CX242" s="1"/>
      <c r="CY242" s="1"/>
      <c r="CZ242" s="1"/>
      <c r="DA242" s="1"/>
      <c r="DB242" s="1"/>
      <c r="DC242" s="1"/>
      <c r="DD242" s="1"/>
      <c r="DE242" s="1"/>
      <c r="DF242" s="1"/>
      <c r="DG242" s="1"/>
      <c r="DH242" s="1"/>
      <c r="DI242" s="1"/>
      <c r="DJ242" s="1"/>
    </row>
    <row r="243" spans="1:114" ht="13.5" customHeight="1" x14ac:dyDescent="0.2">
      <c r="A243" s="36"/>
      <c r="B243" s="36"/>
      <c r="C243" s="36"/>
      <c r="D243" s="36"/>
      <c r="E243" s="36"/>
      <c r="F243" s="36"/>
      <c r="G243" s="36"/>
      <c r="H243" s="36"/>
      <c r="I243" s="36"/>
      <c r="J243" s="538"/>
      <c r="K243" s="538"/>
      <c r="L243" s="36"/>
      <c r="M243" s="36"/>
      <c r="N243" s="36"/>
      <c r="BN243" s="1"/>
      <c r="BO243" s="1"/>
      <c r="BP243" s="1"/>
      <c r="BQ243" s="1"/>
      <c r="BR243" s="1"/>
      <c r="BS243" s="1"/>
      <c r="BT243" s="1"/>
      <c r="BU243" s="1"/>
      <c r="BV243" s="1"/>
      <c r="BW243" s="1"/>
      <c r="BX243" s="1"/>
      <c r="BY243" s="1"/>
      <c r="BZ243" s="1"/>
      <c r="CA243" s="1"/>
      <c r="CB243" s="1"/>
      <c r="CC243" s="1"/>
      <c r="CD243" s="1"/>
      <c r="CE243" s="1"/>
      <c r="CF243" s="1"/>
      <c r="CG243" s="1"/>
      <c r="CH243" s="1"/>
      <c r="CI243" s="1"/>
      <c r="CJ243" s="1"/>
      <c r="CK243" s="1"/>
      <c r="CL243" s="1"/>
      <c r="CM243" s="1"/>
      <c r="CN243" s="1"/>
      <c r="CO243" s="1"/>
      <c r="CP243" s="1"/>
      <c r="CQ243" s="1"/>
      <c r="CR243" s="1"/>
      <c r="CS243" s="1"/>
      <c r="CT243" s="1"/>
      <c r="CU243" s="1"/>
      <c r="CV243" s="1"/>
      <c r="CW243" s="1"/>
      <c r="CX243" s="1"/>
      <c r="CY243" s="1"/>
      <c r="CZ243" s="1"/>
      <c r="DA243" s="1"/>
      <c r="DB243" s="1"/>
      <c r="DC243" s="1"/>
      <c r="DD243" s="1"/>
      <c r="DE243" s="1"/>
      <c r="DF243" s="1"/>
      <c r="DG243" s="1"/>
      <c r="DH243" s="1"/>
      <c r="DI243" s="1"/>
      <c r="DJ243" s="1"/>
    </row>
    <row r="244" spans="1:114" ht="13.5" customHeight="1" x14ac:dyDescent="0.2">
      <c r="A244" s="36"/>
      <c r="B244" s="36"/>
      <c r="C244" s="36"/>
      <c r="D244" s="36"/>
      <c r="E244" s="36"/>
      <c r="F244" s="36"/>
      <c r="G244" s="36"/>
      <c r="H244" s="36"/>
      <c r="I244" s="36"/>
      <c r="J244" s="538"/>
      <c r="K244" s="538"/>
      <c r="L244" s="36"/>
      <c r="M244" s="36"/>
      <c r="N244" s="36"/>
      <c r="BN244" s="1"/>
      <c r="BO244" s="1"/>
      <c r="BP244" s="1"/>
      <c r="BQ244" s="1"/>
      <c r="BR244" s="1"/>
      <c r="BS244" s="1"/>
      <c r="BT244" s="1"/>
      <c r="BU244" s="1"/>
      <c r="BV244" s="1"/>
      <c r="BW244" s="1"/>
      <c r="BX244" s="1"/>
      <c r="BY244" s="1"/>
      <c r="BZ244" s="1"/>
      <c r="CA244" s="1"/>
      <c r="CB244" s="1"/>
      <c r="CC244" s="1"/>
      <c r="CD244" s="1"/>
      <c r="CE244" s="1"/>
      <c r="CF244" s="1"/>
      <c r="CG244" s="1"/>
      <c r="CH244" s="1"/>
      <c r="CI244" s="1"/>
      <c r="CJ244" s="1"/>
      <c r="CK244" s="1"/>
      <c r="CL244" s="1"/>
      <c r="CM244" s="1"/>
      <c r="CN244" s="1"/>
      <c r="CO244" s="1"/>
      <c r="CP244" s="1"/>
      <c r="CQ244" s="1"/>
      <c r="CR244" s="1"/>
      <c r="CS244" s="1"/>
      <c r="CT244" s="1"/>
      <c r="CU244" s="1"/>
      <c r="CV244" s="1"/>
      <c r="CW244" s="1"/>
      <c r="CX244" s="1"/>
      <c r="CY244" s="1"/>
      <c r="CZ244" s="1"/>
      <c r="DA244" s="1"/>
      <c r="DB244" s="1"/>
      <c r="DC244" s="1"/>
      <c r="DD244" s="1"/>
      <c r="DE244" s="1"/>
      <c r="DF244" s="1"/>
      <c r="DG244" s="1"/>
      <c r="DH244" s="1"/>
      <c r="DI244" s="1"/>
      <c r="DJ244" s="1"/>
    </row>
    <row r="245" spans="1:114" ht="13.5" customHeight="1" x14ac:dyDescent="0.2">
      <c r="A245" s="36"/>
      <c r="B245" s="36"/>
      <c r="C245" s="36"/>
      <c r="D245" s="36"/>
      <c r="E245" s="36"/>
      <c r="F245" s="36"/>
      <c r="G245" s="36"/>
      <c r="H245" s="36"/>
      <c r="I245" s="36"/>
      <c r="J245" s="538"/>
      <c r="K245" s="538"/>
      <c r="L245" s="36"/>
      <c r="M245" s="36"/>
      <c r="N245" s="36"/>
      <c r="BN245" s="1"/>
      <c r="BO245" s="1"/>
      <c r="BP245" s="1"/>
      <c r="BQ245" s="1"/>
      <c r="BR245" s="1"/>
      <c r="BS245" s="1"/>
      <c r="BT245" s="1"/>
      <c r="BU245" s="1"/>
      <c r="BV245" s="1"/>
      <c r="BW245" s="1"/>
      <c r="BX245" s="1"/>
      <c r="BY245" s="1"/>
      <c r="BZ245" s="1"/>
      <c r="CA245" s="1"/>
      <c r="CB245" s="1"/>
      <c r="CC245" s="1"/>
      <c r="CD245" s="1"/>
      <c r="CE245" s="1"/>
      <c r="CF245" s="1"/>
      <c r="CG245" s="1"/>
      <c r="CH245" s="1"/>
      <c r="CI245" s="1"/>
      <c r="CJ245" s="1"/>
      <c r="CK245" s="1"/>
      <c r="CL245" s="1"/>
      <c r="CM245" s="1"/>
      <c r="CN245" s="1"/>
      <c r="CO245" s="1"/>
      <c r="CP245" s="1"/>
      <c r="CQ245" s="1"/>
      <c r="CR245" s="1"/>
      <c r="CS245" s="1"/>
      <c r="CT245" s="1"/>
      <c r="CU245" s="1"/>
      <c r="CV245" s="1"/>
      <c r="CW245" s="1"/>
      <c r="CX245" s="1"/>
      <c r="CY245" s="1"/>
      <c r="CZ245" s="1"/>
      <c r="DA245" s="1"/>
      <c r="DB245" s="1"/>
      <c r="DC245" s="1"/>
      <c r="DD245" s="1"/>
      <c r="DE245" s="1"/>
      <c r="DF245" s="1"/>
      <c r="DG245" s="1"/>
      <c r="DH245" s="1"/>
      <c r="DI245" s="1"/>
      <c r="DJ245" s="1"/>
    </row>
    <row r="246" spans="1:114" ht="13.5" customHeight="1" x14ac:dyDescent="0.2">
      <c r="A246" s="36"/>
      <c r="B246" s="36"/>
      <c r="C246" s="36"/>
      <c r="D246" s="36"/>
      <c r="E246" s="36"/>
      <c r="F246" s="36"/>
      <c r="G246" s="36"/>
      <c r="H246" s="36"/>
      <c r="I246" s="36"/>
      <c r="J246" s="538"/>
      <c r="K246" s="538"/>
      <c r="L246" s="36"/>
      <c r="M246" s="36"/>
      <c r="N246" s="36"/>
      <c r="BN246" s="1"/>
      <c r="BO246" s="1"/>
      <c r="BP246" s="1"/>
      <c r="BQ246" s="1"/>
      <c r="BR246" s="1"/>
      <c r="BS246" s="1"/>
      <c r="BT246" s="1"/>
      <c r="BU246" s="1"/>
      <c r="BV246" s="1"/>
      <c r="BW246" s="1"/>
      <c r="BX246" s="1"/>
      <c r="BY246" s="1"/>
      <c r="BZ246" s="1"/>
      <c r="CA246" s="1"/>
      <c r="CB246" s="1"/>
      <c r="CC246" s="1"/>
      <c r="CD246" s="1"/>
      <c r="CE246" s="1"/>
      <c r="CF246" s="1"/>
      <c r="CG246" s="1"/>
      <c r="CH246" s="1"/>
      <c r="CI246" s="1"/>
      <c r="CJ246" s="1"/>
      <c r="CK246" s="1"/>
      <c r="CL246" s="1"/>
      <c r="CM246" s="1"/>
      <c r="CN246" s="1"/>
      <c r="CO246" s="1"/>
      <c r="CP246" s="1"/>
      <c r="CQ246" s="1"/>
      <c r="CR246" s="1"/>
      <c r="CS246" s="1"/>
      <c r="CT246" s="1"/>
      <c r="CU246" s="1"/>
      <c r="CV246" s="1"/>
      <c r="CW246" s="1"/>
      <c r="CX246" s="1"/>
      <c r="CY246" s="1"/>
      <c r="CZ246" s="1"/>
      <c r="DA246" s="1"/>
      <c r="DB246" s="1"/>
      <c r="DC246" s="1"/>
      <c r="DD246" s="1"/>
      <c r="DE246" s="1"/>
      <c r="DF246" s="1"/>
      <c r="DG246" s="1"/>
      <c r="DH246" s="1"/>
      <c r="DI246" s="1"/>
      <c r="DJ246" s="1"/>
    </row>
    <row r="247" spans="1:114" ht="13.5" customHeight="1" x14ac:dyDescent="0.2">
      <c r="A247" s="36"/>
      <c r="B247" s="36"/>
      <c r="C247" s="36"/>
      <c r="D247" s="36"/>
      <c r="E247" s="36"/>
      <c r="F247" s="36"/>
      <c r="G247" s="36"/>
      <c r="H247" s="36"/>
      <c r="I247" s="36"/>
      <c r="J247" s="538"/>
      <c r="K247" s="538"/>
      <c r="L247" s="36"/>
      <c r="M247" s="36"/>
      <c r="N247" s="36"/>
      <c r="BN247" s="1"/>
      <c r="BO247" s="1"/>
      <c r="BP247" s="1"/>
      <c r="BQ247" s="1"/>
      <c r="BR247" s="1"/>
      <c r="BS247" s="1"/>
      <c r="BT247" s="1"/>
      <c r="BU247" s="1"/>
      <c r="BV247" s="1"/>
      <c r="BW247" s="1"/>
      <c r="BX247" s="1"/>
      <c r="BY247" s="1"/>
      <c r="BZ247" s="1"/>
      <c r="CA247" s="1"/>
      <c r="CB247" s="1"/>
      <c r="CC247" s="1"/>
      <c r="CD247" s="1"/>
      <c r="CE247" s="1"/>
      <c r="CF247" s="1"/>
      <c r="CG247" s="1"/>
      <c r="CH247" s="1"/>
      <c r="CI247" s="1"/>
      <c r="CJ247" s="1"/>
      <c r="CK247" s="1"/>
      <c r="CL247" s="1"/>
      <c r="CM247" s="1"/>
      <c r="CN247" s="1"/>
      <c r="CO247" s="1"/>
      <c r="CP247" s="1"/>
      <c r="CQ247" s="1"/>
      <c r="CR247" s="1"/>
      <c r="CS247" s="1"/>
      <c r="CT247" s="1"/>
      <c r="CU247" s="1"/>
      <c r="CV247" s="1"/>
      <c r="CW247" s="1"/>
      <c r="CX247" s="1"/>
      <c r="CY247" s="1"/>
      <c r="CZ247" s="1"/>
      <c r="DA247" s="1"/>
      <c r="DB247" s="1"/>
      <c r="DC247" s="1"/>
      <c r="DD247" s="1"/>
      <c r="DE247" s="1"/>
      <c r="DF247" s="1"/>
      <c r="DG247" s="1"/>
      <c r="DH247" s="1"/>
      <c r="DI247" s="1"/>
      <c r="DJ247" s="1"/>
    </row>
    <row r="248" spans="1:114" ht="13.5" customHeight="1" x14ac:dyDescent="0.2">
      <c r="A248" s="36"/>
      <c r="B248" s="36"/>
      <c r="C248" s="36"/>
      <c r="D248" s="36"/>
      <c r="E248" s="36"/>
      <c r="F248" s="36"/>
      <c r="G248" s="36"/>
      <c r="H248" s="36"/>
      <c r="I248" s="36"/>
      <c r="J248" s="538"/>
      <c r="K248" s="538"/>
      <c r="L248" s="36"/>
      <c r="M248" s="36"/>
      <c r="N248" s="36"/>
      <c r="BN248" s="1"/>
      <c r="BO248" s="1"/>
      <c r="BP248" s="1"/>
      <c r="BQ248" s="1"/>
      <c r="BR248" s="1"/>
      <c r="BS248" s="1"/>
      <c r="BT248" s="1"/>
      <c r="BU248" s="1"/>
      <c r="BV248" s="1"/>
      <c r="BW248" s="1"/>
      <c r="BX248" s="1"/>
      <c r="BY248" s="1"/>
      <c r="BZ248" s="1"/>
      <c r="CA248" s="1"/>
      <c r="CB248" s="1"/>
      <c r="CC248" s="1"/>
      <c r="CD248" s="1"/>
      <c r="CE248" s="1"/>
      <c r="CF248" s="1"/>
      <c r="CG248" s="1"/>
      <c r="CH248" s="1"/>
      <c r="CI248" s="1"/>
      <c r="CJ248" s="1"/>
      <c r="CK248" s="1"/>
      <c r="CL248" s="1"/>
      <c r="CM248" s="1"/>
      <c r="CN248" s="1"/>
      <c r="CO248" s="1"/>
      <c r="CP248" s="1"/>
      <c r="CQ248" s="1"/>
      <c r="CR248" s="1"/>
      <c r="CS248" s="1"/>
      <c r="CT248" s="1"/>
      <c r="CU248" s="1"/>
      <c r="CV248" s="1"/>
      <c r="CW248" s="1"/>
      <c r="CX248" s="1"/>
      <c r="CY248" s="1"/>
      <c r="CZ248" s="1"/>
      <c r="DA248" s="1"/>
      <c r="DB248" s="1"/>
      <c r="DC248" s="1"/>
      <c r="DD248" s="1"/>
      <c r="DE248" s="1"/>
      <c r="DF248" s="1"/>
      <c r="DG248" s="1"/>
      <c r="DH248" s="1"/>
      <c r="DI248" s="1"/>
      <c r="DJ248" s="1"/>
    </row>
    <row r="249" spans="1:114" ht="13.5" customHeight="1" x14ac:dyDescent="0.2">
      <c r="A249" s="36"/>
      <c r="B249" s="36"/>
      <c r="C249" s="36"/>
      <c r="D249" s="36"/>
      <c r="E249" s="36"/>
      <c r="F249" s="36"/>
      <c r="G249" s="36"/>
      <c r="H249" s="36"/>
      <c r="I249" s="36"/>
      <c r="J249" s="538"/>
      <c r="K249" s="538"/>
      <c r="L249" s="36"/>
      <c r="M249" s="36"/>
      <c r="N249" s="36"/>
      <c r="BN249" s="1"/>
      <c r="BO249" s="1"/>
      <c r="BP249" s="1"/>
      <c r="BQ249" s="1"/>
      <c r="BR249" s="1"/>
      <c r="BS249" s="1"/>
      <c r="BT249" s="1"/>
      <c r="BU249" s="1"/>
      <c r="BV249" s="1"/>
      <c r="BW249" s="1"/>
      <c r="BX249" s="1"/>
      <c r="BY249" s="1"/>
      <c r="BZ249" s="1"/>
      <c r="CA249" s="1"/>
      <c r="CB249" s="1"/>
      <c r="CC249" s="1"/>
      <c r="CD249" s="1"/>
      <c r="CE249" s="1"/>
      <c r="CF249" s="1"/>
      <c r="CG249" s="1"/>
      <c r="CH249" s="1"/>
      <c r="CI249" s="1"/>
      <c r="CJ249" s="1"/>
      <c r="CK249" s="1"/>
      <c r="CL249" s="1"/>
      <c r="CM249" s="1"/>
      <c r="CN249" s="1"/>
      <c r="CO249" s="1"/>
      <c r="CP249" s="1"/>
      <c r="CQ249" s="1"/>
      <c r="CR249" s="1"/>
      <c r="CS249" s="1"/>
      <c r="CT249" s="1"/>
      <c r="CU249" s="1"/>
      <c r="CV249" s="1"/>
      <c r="CW249" s="1"/>
      <c r="CX249" s="1"/>
      <c r="CY249" s="1"/>
      <c r="CZ249" s="1"/>
      <c r="DA249" s="1"/>
      <c r="DB249" s="1"/>
      <c r="DC249" s="1"/>
      <c r="DD249" s="1"/>
      <c r="DE249" s="1"/>
      <c r="DF249" s="1"/>
      <c r="DG249" s="1"/>
      <c r="DH249" s="1"/>
      <c r="DI249" s="1"/>
      <c r="DJ249" s="1"/>
    </row>
    <row r="250" spans="1:114" ht="13.5" customHeight="1" x14ac:dyDescent="0.2">
      <c r="A250" s="36"/>
      <c r="B250" s="36"/>
      <c r="C250" s="36"/>
      <c r="D250" s="36"/>
      <c r="E250" s="36"/>
      <c r="F250" s="36"/>
      <c r="G250" s="36"/>
      <c r="H250" s="36"/>
      <c r="I250" s="36"/>
      <c r="J250" s="538"/>
      <c r="K250" s="538"/>
      <c r="L250" s="36"/>
      <c r="M250" s="36"/>
      <c r="N250" s="36"/>
      <c r="BN250" s="1"/>
      <c r="BO250" s="1"/>
      <c r="BP250" s="1"/>
      <c r="BQ250" s="1"/>
      <c r="BR250" s="1"/>
      <c r="BS250" s="1"/>
      <c r="BT250" s="1"/>
      <c r="BU250" s="1"/>
      <c r="BV250" s="1"/>
      <c r="BW250" s="1"/>
      <c r="BX250" s="1"/>
      <c r="BY250" s="1"/>
      <c r="BZ250" s="1"/>
      <c r="CA250" s="1"/>
      <c r="CB250" s="1"/>
      <c r="CC250" s="1"/>
      <c r="CD250" s="1"/>
      <c r="CE250" s="1"/>
      <c r="CF250" s="1"/>
      <c r="CG250" s="1"/>
      <c r="CH250" s="1"/>
      <c r="CI250" s="1"/>
      <c r="CJ250" s="1"/>
      <c r="CK250" s="1"/>
      <c r="CL250" s="1"/>
      <c r="CM250" s="1"/>
      <c r="CN250" s="1"/>
      <c r="CO250" s="1"/>
      <c r="CP250" s="1"/>
      <c r="CQ250" s="1"/>
      <c r="CR250" s="1"/>
      <c r="CS250" s="1"/>
      <c r="CT250" s="1"/>
      <c r="CU250" s="1"/>
      <c r="CV250" s="1"/>
      <c r="CW250" s="1"/>
      <c r="CX250" s="1"/>
      <c r="CY250" s="1"/>
      <c r="CZ250" s="1"/>
      <c r="DA250" s="1"/>
      <c r="DB250" s="1"/>
      <c r="DC250" s="1"/>
      <c r="DD250" s="1"/>
      <c r="DE250" s="1"/>
      <c r="DF250" s="1"/>
      <c r="DG250" s="1"/>
      <c r="DH250" s="1"/>
      <c r="DI250" s="1"/>
      <c r="DJ250" s="1"/>
    </row>
    <row r="251" spans="1:114" ht="13.5" customHeight="1" x14ac:dyDescent="0.2">
      <c r="A251" s="36"/>
      <c r="B251" s="36"/>
      <c r="C251" s="36"/>
      <c r="D251" s="36"/>
      <c r="E251" s="36"/>
      <c r="F251" s="36"/>
      <c r="G251" s="36"/>
      <c r="H251" s="36"/>
      <c r="I251" s="36"/>
      <c r="J251" s="538"/>
      <c r="K251" s="538"/>
      <c r="L251" s="36"/>
      <c r="M251" s="36"/>
      <c r="N251" s="36"/>
      <c r="BN251" s="1"/>
      <c r="BO251" s="1"/>
      <c r="BP251" s="1"/>
      <c r="BQ251" s="1"/>
      <c r="BR251" s="1"/>
      <c r="BS251" s="1"/>
      <c r="BT251" s="1"/>
      <c r="BU251" s="1"/>
      <c r="BV251" s="1"/>
      <c r="BW251" s="1"/>
      <c r="BX251" s="1"/>
      <c r="BY251" s="1"/>
      <c r="BZ251" s="1"/>
      <c r="CA251" s="1"/>
      <c r="CB251" s="1"/>
      <c r="CC251" s="1"/>
      <c r="CD251" s="1"/>
      <c r="CE251" s="1"/>
      <c r="CF251" s="1"/>
      <c r="CG251" s="1"/>
      <c r="CH251" s="1"/>
      <c r="CI251" s="1"/>
      <c r="CJ251" s="1"/>
      <c r="CK251" s="1"/>
      <c r="CL251" s="1"/>
      <c r="CM251" s="1"/>
      <c r="CN251" s="1"/>
      <c r="CO251" s="1"/>
      <c r="CP251" s="1"/>
      <c r="CQ251" s="1"/>
      <c r="CR251" s="1"/>
      <c r="CS251" s="1"/>
      <c r="CT251" s="1"/>
      <c r="CU251" s="1"/>
      <c r="CV251" s="1"/>
      <c r="CW251" s="1"/>
      <c r="CX251" s="1"/>
      <c r="CY251" s="1"/>
      <c r="CZ251" s="1"/>
      <c r="DA251" s="1"/>
      <c r="DB251" s="1"/>
      <c r="DC251" s="1"/>
      <c r="DD251" s="1"/>
      <c r="DE251" s="1"/>
      <c r="DF251" s="1"/>
      <c r="DG251" s="1"/>
      <c r="DH251" s="1"/>
      <c r="DI251" s="1"/>
      <c r="DJ251" s="1"/>
    </row>
    <row r="252" spans="1:114" ht="13.5" customHeight="1" x14ac:dyDescent="0.2">
      <c r="A252" s="36"/>
      <c r="B252" s="36"/>
      <c r="C252" s="36"/>
      <c r="D252" s="36"/>
      <c r="E252" s="36"/>
      <c r="F252" s="36"/>
      <c r="G252" s="36"/>
      <c r="H252" s="36"/>
      <c r="I252" s="36"/>
      <c r="J252" s="538"/>
      <c r="K252" s="538"/>
      <c r="L252" s="36"/>
      <c r="M252" s="36"/>
      <c r="N252" s="36"/>
      <c r="BN252" s="1"/>
      <c r="BO252" s="1"/>
      <c r="BP252" s="1"/>
      <c r="BQ252" s="1"/>
      <c r="BR252" s="1"/>
      <c r="BS252" s="1"/>
      <c r="BT252" s="1"/>
      <c r="BU252" s="1"/>
      <c r="BV252" s="1"/>
      <c r="BW252" s="1"/>
      <c r="BX252" s="1"/>
      <c r="BY252" s="1"/>
      <c r="BZ252" s="1"/>
      <c r="CA252" s="1"/>
      <c r="CB252" s="1"/>
      <c r="CC252" s="1"/>
      <c r="CD252" s="1"/>
      <c r="CE252" s="1"/>
      <c r="CF252" s="1"/>
      <c r="CG252" s="1"/>
      <c r="CH252" s="1"/>
      <c r="CI252" s="1"/>
      <c r="CJ252" s="1"/>
      <c r="CK252" s="1"/>
      <c r="CL252" s="1"/>
      <c r="CM252" s="1"/>
      <c r="CN252" s="1"/>
      <c r="CO252" s="1"/>
      <c r="CP252" s="1"/>
      <c r="CQ252" s="1"/>
      <c r="CR252" s="1"/>
      <c r="CS252" s="1"/>
      <c r="CT252" s="1"/>
      <c r="CU252" s="1"/>
      <c r="CV252" s="1"/>
      <c r="CW252" s="1"/>
      <c r="CX252" s="1"/>
      <c r="CY252" s="1"/>
      <c r="CZ252" s="1"/>
      <c r="DA252" s="1"/>
      <c r="DB252" s="1"/>
      <c r="DC252" s="1"/>
      <c r="DD252" s="1"/>
      <c r="DE252" s="1"/>
      <c r="DF252" s="1"/>
      <c r="DG252" s="1"/>
      <c r="DH252" s="1"/>
      <c r="DI252" s="1"/>
      <c r="DJ252" s="1"/>
    </row>
    <row r="253" spans="1:114" ht="13.5" customHeight="1" x14ac:dyDescent="0.2">
      <c r="A253" s="36"/>
      <c r="B253" s="36"/>
      <c r="C253" s="36"/>
      <c r="D253" s="36"/>
      <c r="E253" s="36"/>
      <c r="F253" s="36"/>
      <c r="G253" s="36"/>
      <c r="H253" s="36"/>
      <c r="I253" s="36"/>
      <c r="J253" s="538"/>
      <c r="K253" s="538"/>
      <c r="L253" s="36"/>
      <c r="M253" s="36"/>
      <c r="N253" s="36"/>
      <c r="BN253" s="1"/>
      <c r="BO253" s="1"/>
      <c r="BP253" s="1"/>
      <c r="BQ253" s="1"/>
      <c r="BR253" s="1"/>
      <c r="BS253" s="1"/>
      <c r="BT253" s="1"/>
      <c r="BU253" s="1"/>
      <c r="BV253" s="1"/>
      <c r="BW253" s="1"/>
      <c r="BX253" s="1"/>
      <c r="BY253" s="1"/>
      <c r="BZ253" s="1"/>
      <c r="CA253" s="1"/>
      <c r="CB253" s="1"/>
      <c r="CC253" s="1"/>
      <c r="CD253" s="1"/>
      <c r="CE253" s="1"/>
      <c r="CF253" s="1"/>
      <c r="CG253" s="1"/>
      <c r="CH253" s="1"/>
      <c r="CI253" s="1"/>
      <c r="CJ253" s="1"/>
      <c r="CK253" s="1"/>
      <c r="CL253" s="1"/>
      <c r="CM253" s="1"/>
      <c r="CN253" s="1"/>
      <c r="CO253" s="1"/>
      <c r="CP253" s="1"/>
      <c r="CQ253" s="1"/>
      <c r="CR253" s="1"/>
      <c r="CS253" s="1"/>
      <c r="CT253" s="1"/>
      <c r="CU253" s="1"/>
      <c r="CV253" s="1"/>
      <c r="CW253" s="1"/>
      <c r="CX253" s="1"/>
      <c r="CY253" s="1"/>
      <c r="CZ253" s="1"/>
      <c r="DA253" s="1"/>
      <c r="DB253" s="1"/>
      <c r="DC253" s="1"/>
      <c r="DD253" s="1"/>
      <c r="DE253" s="1"/>
      <c r="DF253" s="1"/>
      <c r="DG253" s="1"/>
      <c r="DH253" s="1"/>
      <c r="DI253" s="1"/>
      <c r="DJ253" s="1"/>
    </row>
    <row r="254" spans="1:114" ht="13.5" customHeight="1" x14ac:dyDescent="0.2">
      <c r="A254" s="36"/>
      <c r="B254" s="36"/>
      <c r="C254" s="36"/>
      <c r="D254" s="36"/>
      <c r="E254" s="36"/>
      <c r="F254" s="36"/>
      <c r="G254" s="36"/>
      <c r="H254" s="36"/>
      <c r="I254" s="36"/>
      <c r="J254" s="538"/>
      <c r="K254" s="538"/>
      <c r="L254" s="36"/>
      <c r="M254" s="36"/>
      <c r="N254" s="36"/>
      <c r="BN254" s="1"/>
      <c r="BO254" s="1"/>
      <c r="BP254" s="1"/>
      <c r="BQ254" s="1"/>
      <c r="BR254" s="1"/>
      <c r="BS254" s="1"/>
      <c r="BT254" s="1"/>
      <c r="BU254" s="1"/>
      <c r="BV254" s="1"/>
      <c r="BW254" s="1"/>
      <c r="BX254" s="1"/>
      <c r="BY254" s="1"/>
      <c r="BZ254" s="1"/>
      <c r="CA254" s="1"/>
      <c r="CB254" s="1"/>
      <c r="CC254" s="1"/>
      <c r="CD254" s="1"/>
      <c r="CE254" s="1"/>
      <c r="CF254" s="1"/>
      <c r="CG254" s="1"/>
      <c r="CH254" s="1"/>
      <c r="CI254" s="1"/>
      <c r="CJ254" s="1"/>
      <c r="CK254" s="1"/>
      <c r="CL254" s="1"/>
      <c r="CM254" s="1"/>
      <c r="CN254" s="1"/>
      <c r="CO254" s="1"/>
      <c r="CP254" s="1"/>
      <c r="CQ254" s="1"/>
      <c r="CR254" s="1"/>
      <c r="CS254" s="1"/>
      <c r="CT254" s="1"/>
      <c r="CU254" s="1"/>
      <c r="CV254" s="1"/>
      <c r="CW254" s="1"/>
      <c r="CX254" s="1"/>
      <c r="CY254" s="1"/>
      <c r="CZ254" s="1"/>
      <c r="DA254" s="1"/>
      <c r="DB254" s="1"/>
      <c r="DC254" s="1"/>
      <c r="DD254" s="1"/>
      <c r="DE254" s="1"/>
      <c r="DF254" s="1"/>
      <c r="DG254" s="1"/>
      <c r="DH254" s="1"/>
      <c r="DI254" s="1"/>
      <c r="DJ254" s="1"/>
    </row>
    <row r="255" spans="1:114" ht="13.5" customHeight="1" x14ac:dyDescent="0.2">
      <c r="A255" s="36"/>
      <c r="B255" s="36"/>
      <c r="C255" s="36"/>
      <c r="D255" s="36"/>
      <c r="E255" s="36"/>
      <c r="F255" s="36"/>
      <c r="G255" s="36"/>
      <c r="H255" s="36"/>
      <c r="I255" s="36"/>
      <c r="J255" s="538"/>
      <c r="K255" s="538"/>
      <c r="L255" s="36"/>
      <c r="M255" s="36"/>
      <c r="N255" s="36"/>
      <c r="BN255" s="1"/>
      <c r="BO255" s="1"/>
      <c r="BP255" s="1"/>
      <c r="BQ255" s="1"/>
      <c r="BR255" s="1"/>
      <c r="BS255" s="1"/>
      <c r="BT255" s="1"/>
      <c r="BU255" s="1"/>
      <c r="BV255" s="1"/>
      <c r="BW255" s="1"/>
      <c r="BX255" s="1"/>
      <c r="BY255" s="1"/>
      <c r="BZ255" s="1"/>
      <c r="CA255" s="1"/>
      <c r="CB255" s="1"/>
      <c r="CC255" s="1"/>
      <c r="CD255" s="1"/>
      <c r="CE255" s="1"/>
      <c r="CF255" s="1"/>
      <c r="CG255" s="1"/>
      <c r="CH255" s="1"/>
      <c r="CI255" s="1"/>
      <c r="CJ255" s="1"/>
      <c r="CK255" s="1"/>
      <c r="CL255" s="1"/>
      <c r="CM255" s="1"/>
      <c r="CN255" s="1"/>
      <c r="CO255" s="1"/>
      <c r="CP255" s="1"/>
      <c r="CQ255" s="1"/>
      <c r="CR255" s="1"/>
      <c r="CS255" s="1"/>
      <c r="CT255" s="1"/>
      <c r="CU255" s="1"/>
      <c r="CV255" s="1"/>
      <c r="CW255" s="1"/>
      <c r="CX255" s="1"/>
      <c r="CY255" s="1"/>
      <c r="CZ255" s="1"/>
      <c r="DA255" s="1"/>
      <c r="DB255" s="1"/>
      <c r="DC255" s="1"/>
      <c r="DD255" s="1"/>
      <c r="DE255" s="1"/>
      <c r="DF255" s="1"/>
      <c r="DG255" s="1"/>
      <c r="DH255" s="1"/>
      <c r="DI255" s="1"/>
      <c r="DJ255" s="1"/>
    </row>
    <row r="256" spans="1:114" ht="13.5" customHeight="1" x14ac:dyDescent="0.2">
      <c r="A256" s="36"/>
      <c r="B256" s="36"/>
      <c r="C256" s="36"/>
      <c r="D256" s="36"/>
      <c r="E256" s="36"/>
      <c r="F256" s="36"/>
      <c r="G256" s="36"/>
      <c r="H256" s="36"/>
      <c r="I256" s="36"/>
      <c r="J256" s="538"/>
      <c r="K256" s="538"/>
      <c r="L256" s="36"/>
      <c r="M256" s="36"/>
      <c r="N256" s="36"/>
      <c r="BN256" s="1"/>
      <c r="BO256" s="1"/>
      <c r="BP256" s="1"/>
      <c r="BQ256" s="1"/>
      <c r="BR256" s="1"/>
      <c r="BS256" s="1"/>
      <c r="BT256" s="1"/>
      <c r="BU256" s="1"/>
      <c r="BV256" s="1"/>
      <c r="BW256" s="1"/>
      <c r="BX256" s="1"/>
      <c r="BY256" s="1"/>
      <c r="BZ256" s="1"/>
      <c r="CA256" s="1"/>
      <c r="CB256" s="1"/>
      <c r="CC256" s="1"/>
      <c r="CD256" s="1"/>
      <c r="CE256" s="1"/>
      <c r="CF256" s="1"/>
      <c r="CG256" s="1"/>
      <c r="CH256" s="1"/>
      <c r="CI256" s="1"/>
      <c r="CJ256" s="1"/>
      <c r="CK256" s="1"/>
      <c r="CL256" s="1"/>
      <c r="CM256" s="1"/>
      <c r="CN256" s="1"/>
      <c r="CO256" s="1"/>
      <c r="CP256" s="1"/>
      <c r="CQ256" s="1"/>
      <c r="CR256" s="1"/>
      <c r="CS256" s="1"/>
      <c r="CT256" s="1"/>
      <c r="CU256" s="1"/>
      <c r="CV256" s="1"/>
      <c r="CW256" s="1"/>
      <c r="CX256" s="1"/>
      <c r="CY256" s="1"/>
      <c r="CZ256" s="1"/>
      <c r="DA256" s="1"/>
      <c r="DB256" s="1"/>
      <c r="DC256" s="1"/>
      <c r="DD256" s="1"/>
      <c r="DE256" s="1"/>
      <c r="DF256" s="1"/>
      <c r="DG256" s="1"/>
      <c r="DH256" s="1"/>
      <c r="DI256" s="1"/>
      <c r="DJ256" s="1"/>
    </row>
    <row r="257" spans="1:114" ht="13.5" customHeight="1" x14ac:dyDescent="0.2">
      <c r="A257" s="36"/>
      <c r="B257" s="36"/>
      <c r="C257" s="36"/>
      <c r="D257" s="36"/>
      <c r="E257" s="36"/>
      <c r="F257" s="36"/>
      <c r="G257" s="36"/>
      <c r="H257" s="36"/>
      <c r="I257" s="36"/>
      <c r="J257" s="538"/>
      <c r="K257" s="538"/>
      <c r="L257" s="36"/>
      <c r="M257" s="36"/>
      <c r="N257" s="36"/>
      <c r="BN257" s="1"/>
      <c r="BO257" s="1"/>
      <c r="BP257" s="1"/>
      <c r="BQ257" s="1"/>
      <c r="BR257" s="1"/>
      <c r="BS257" s="1"/>
      <c r="BT257" s="1"/>
      <c r="BU257" s="1"/>
      <c r="BV257" s="1"/>
      <c r="BW257" s="1"/>
      <c r="BX257" s="1"/>
      <c r="BY257" s="1"/>
      <c r="BZ257" s="1"/>
      <c r="CA257" s="1"/>
      <c r="CB257" s="1"/>
      <c r="CC257" s="1"/>
      <c r="CD257" s="1"/>
      <c r="CE257" s="1"/>
      <c r="CF257" s="1"/>
      <c r="CG257" s="1"/>
      <c r="CH257" s="1"/>
      <c r="CI257" s="1"/>
      <c r="CJ257" s="1"/>
      <c r="CK257" s="1"/>
      <c r="CL257" s="1"/>
      <c r="CM257" s="1"/>
      <c r="CN257" s="1"/>
      <c r="CO257" s="1"/>
      <c r="CP257" s="1"/>
      <c r="CQ257" s="1"/>
      <c r="CR257" s="1"/>
      <c r="CS257" s="1"/>
      <c r="CT257" s="1"/>
      <c r="CU257" s="1"/>
      <c r="CV257" s="1"/>
      <c r="CW257" s="1"/>
      <c r="CX257" s="1"/>
      <c r="CY257" s="1"/>
      <c r="CZ257" s="1"/>
      <c r="DA257" s="1"/>
      <c r="DB257" s="1"/>
      <c r="DC257" s="1"/>
      <c r="DD257" s="1"/>
      <c r="DE257" s="1"/>
      <c r="DF257" s="1"/>
      <c r="DG257" s="1"/>
      <c r="DH257" s="1"/>
      <c r="DI257" s="1"/>
      <c r="DJ257" s="1"/>
    </row>
    <row r="258" spans="1:114" ht="13.5" customHeight="1" x14ac:dyDescent="0.2">
      <c r="A258" s="36"/>
      <c r="B258" s="36"/>
      <c r="C258" s="36"/>
      <c r="D258" s="36"/>
      <c r="E258" s="36"/>
      <c r="F258" s="36"/>
      <c r="G258" s="36"/>
      <c r="H258" s="36"/>
      <c r="I258" s="36"/>
      <c r="J258" s="538"/>
      <c r="K258" s="538"/>
      <c r="L258" s="36"/>
      <c r="M258" s="36"/>
      <c r="N258" s="36"/>
      <c r="BN258" s="1"/>
      <c r="BO258" s="1"/>
      <c r="BP258" s="1"/>
      <c r="BQ258" s="1"/>
      <c r="BR258" s="1"/>
      <c r="BS258" s="1"/>
      <c r="BT258" s="1"/>
      <c r="BU258" s="1"/>
      <c r="BV258" s="1"/>
      <c r="BW258" s="1"/>
      <c r="BX258" s="1"/>
      <c r="BY258" s="1"/>
      <c r="BZ258" s="1"/>
      <c r="CA258" s="1"/>
      <c r="CB258" s="1"/>
      <c r="CC258" s="1"/>
      <c r="CD258" s="1"/>
      <c r="CE258" s="1"/>
      <c r="CF258" s="1"/>
      <c r="CG258" s="1"/>
      <c r="CH258" s="1"/>
      <c r="CI258" s="1"/>
      <c r="CJ258" s="1"/>
      <c r="CK258" s="1"/>
      <c r="CL258" s="1"/>
      <c r="CM258" s="1"/>
      <c r="CN258" s="1"/>
      <c r="CO258" s="1"/>
      <c r="CP258" s="1"/>
      <c r="CQ258" s="1"/>
      <c r="CR258" s="1"/>
      <c r="CS258" s="1"/>
      <c r="CT258" s="1"/>
      <c r="CU258" s="1"/>
      <c r="CV258" s="1"/>
      <c r="CW258" s="1"/>
      <c r="CX258" s="1"/>
      <c r="CY258" s="1"/>
      <c r="CZ258" s="1"/>
      <c r="DA258" s="1"/>
      <c r="DB258" s="1"/>
      <c r="DC258" s="1"/>
      <c r="DD258" s="1"/>
      <c r="DE258" s="1"/>
      <c r="DF258" s="1"/>
      <c r="DG258" s="1"/>
      <c r="DH258" s="1"/>
      <c r="DI258" s="1"/>
      <c r="DJ258" s="1"/>
    </row>
    <row r="259" spans="1:114" ht="13.5" customHeight="1" x14ac:dyDescent="0.2">
      <c r="A259" s="36"/>
      <c r="B259" s="36"/>
      <c r="C259" s="36"/>
      <c r="D259" s="36"/>
      <c r="E259" s="36"/>
      <c r="F259" s="36"/>
      <c r="G259" s="36"/>
      <c r="H259" s="36"/>
      <c r="I259" s="36"/>
      <c r="J259" s="538"/>
      <c r="K259" s="538"/>
      <c r="L259" s="36"/>
      <c r="M259" s="36"/>
      <c r="N259" s="36"/>
      <c r="BN259" s="1"/>
      <c r="BO259" s="1"/>
      <c r="BP259" s="1"/>
      <c r="BQ259" s="1"/>
      <c r="BR259" s="1"/>
      <c r="BS259" s="1"/>
      <c r="BT259" s="1"/>
      <c r="BU259" s="1"/>
      <c r="BV259" s="1"/>
      <c r="BW259" s="1"/>
      <c r="BX259" s="1"/>
      <c r="BY259" s="1"/>
      <c r="BZ259" s="1"/>
      <c r="CA259" s="1"/>
      <c r="CB259" s="1"/>
      <c r="CC259" s="1"/>
      <c r="CD259" s="1"/>
      <c r="CE259" s="1"/>
      <c r="CF259" s="1"/>
      <c r="CG259" s="1"/>
      <c r="CH259" s="1"/>
      <c r="CI259" s="1"/>
      <c r="CJ259" s="1"/>
      <c r="CK259" s="1"/>
      <c r="CL259" s="1"/>
      <c r="CM259" s="1"/>
      <c r="CN259" s="1"/>
      <c r="CO259" s="1"/>
      <c r="CP259" s="1"/>
      <c r="CQ259" s="1"/>
      <c r="CR259" s="1"/>
      <c r="CS259" s="1"/>
      <c r="CT259" s="1"/>
      <c r="CU259" s="1"/>
      <c r="CV259" s="1"/>
      <c r="CW259" s="1"/>
      <c r="CX259" s="1"/>
      <c r="CY259" s="1"/>
      <c r="CZ259" s="1"/>
      <c r="DA259" s="1"/>
      <c r="DB259" s="1"/>
      <c r="DC259" s="1"/>
      <c r="DD259" s="1"/>
      <c r="DE259" s="1"/>
      <c r="DF259" s="1"/>
      <c r="DG259" s="1"/>
      <c r="DH259" s="1"/>
      <c r="DI259" s="1"/>
      <c r="DJ259" s="1"/>
    </row>
    <row r="260" spans="1:114" ht="13.5" customHeight="1" x14ac:dyDescent="0.2">
      <c r="A260" s="36"/>
      <c r="B260" s="36"/>
      <c r="C260" s="36"/>
      <c r="D260" s="36"/>
      <c r="E260" s="36"/>
      <c r="F260" s="36"/>
      <c r="G260" s="36"/>
      <c r="H260" s="36"/>
      <c r="I260" s="36"/>
      <c r="J260" s="538"/>
      <c r="K260" s="538"/>
      <c r="L260" s="36"/>
      <c r="M260" s="36"/>
      <c r="N260" s="36"/>
      <c r="BN260" s="1"/>
      <c r="BO260" s="1"/>
      <c r="BP260" s="1"/>
      <c r="BQ260" s="1"/>
      <c r="BR260" s="1"/>
      <c r="BS260" s="1"/>
      <c r="BT260" s="1"/>
      <c r="BU260" s="1"/>
      <c r="BV260" s="1"/>
      <c r="BW260" s="1"/>
      <c r="BX260" s="1"/>
      <c r="BY260" s="1"/>
      <c r="BZ260" s="1"/>
      <c r="CA260" s="1"/>
      <c r="CB260" s="1"/>
      <c r="CC260" s="1"/>
      <c r="CD260" s="1"/>
      <c r="CE260" s="1"/>
      <c r="CF260" s="1"/>
      <c r="CG260" s="1"/>
      <c r="CH260" s="1"/>
      <c r="CI260" s="1"/>
      <c r="CJ260" s="1"/>
      <c r="CK260" s="1"/>
      <c r="CL260" s="1"/>
      <c r="CM260" s="1"/>
      <c r="CN260" s="1"/>
      <c r="CO260" s="1"/>
      <c r="CP260" s="1"/>
      <c r="CQ260" s="1"/>
      <c r="CR260" s="1"/>
      <c r="CS260" s="1"/>
      <c r="CT260" s="1"/>
      <c r="CU260" s="1"/>
      <c r="CV260" s="1"/>
      <c r="CW260" s="1"/>
      <c r="CX260" s="1"/>
      <c r="CY260" s="1"/>
      <c r="CZ260" s="1"/>
      <c r="DA260" s="1"/>
      <c r="DB260" s="1"/>
      <c r="DC260" s="1"/>
      <c r="DD260" s="1"/>
      <c r="DE260" s="1"/>
      <c r="DF260" s="1"/>
      <c r="DG260" s="1"/>
      <c r="DH260" s="1"/>
      <c r="DI260" s="1"/>
      <c r="DJ260" s="1"/>
    </row>
    <row r="261" spans="1:114" ht="13.5" customHeight="1" x14ac:dyDescent="0.2">
      <c r="A261" s="36"/>
      <c r="B261" s="36"/>
      <c r="C261" s="36"/>
      <c r="D261" s="36"/>
      <c r="E261" s="36"/>
      <c r="F261" s="36"/>
      <c r="G261" s="36"/>
      <c r="H261" s="36"/>
      <c r="I261" s="36"/>
      <c r="J261" s="538"/>
      <c r="K261" s="538"/>
      <c r="L261" s="36"/>
      <c r="M261" s="36"/>
      <c r="N261" s="36"/>
      <c r="BN261" s="1"/>
      <c r="BO261" s="1"/>
      <c r="BP261" s="1"/>
      <c r="BQ261" s="1"/>
      <c r="BR261" s="1"/>
      <c r="BS261" s="1"/>
      <c r="BT261" s="1"/>
      <c r="BU261" s="1"/>
      <c r="BV261" s="1"/>
      <c r="BW261" s="1"/>
      <c r="BX261" s="1"/>
      <c r="BY261" s="1"/>
      <c r="BZ261" s="1"/>
      <c r="CA261" s="1"/>
      <c r="CB261" s="1"/>
      <c r="CC261" s="1"/>
      <c r="CD261" s="1"/>
      <c r="CE261" s="1"/>
      <c r="CF261" s="1"/>
      <c r="CG261" s="1"/>
      <c r="CH261" s="1"/>
      <c r="CI261" s="1"/>
      <c r="CJ261" s="1"/>
      <c r="CK261" s="1"/>
      <c r="CL261" s="1"/>
      <c r="CM261" s="1"/>
      <c r="CN261" s="1"/>
      <c r="CO261" s="1"/>
      <c r="CP261" s="1"/>
      <c r="CQ261" s="1"/>
      <c r="CR261" s="1"/>
      <c r="CS261" s="1"/>
      <c r="CT261" s="1"/>
      <c r="CU261" s="1"/>
      <c r="CV261" s="1"/>
      <c r="CW261" s="1"/>
      <c r="CX261" s="1"/>
      <c r="CY261" s="1"/>
      <c r="CZ261" s="1"/>
      <c r="DA261" s="1"/>
      <c r="DB261" s="1"/>
      <c r="DC261" s="1"/>
      <c r="DD261" s="1"/>
      <c r="DE261" s="1"/>
      <c r="DF261" s="1"/>
      <c r="DG261" s="1"/>
      <c r="DH261" s="1"/>
      <c r="DI261" s="1"/>
      <c r="DJ261" s="1"/>
    </row>
    <row r="262" spans="1:114" ht="13.5" customHeight="1" x14ac:dyDescent="0.2">
      <c r="A262" s="36"/>
      <c r="B262" s="36"/>
      <c r="C262" s="36"/>
      <c r="D262" s="36"/>
      <c r="E262" s="36"/>
      <c r="F262" s="36"/>
      <c r="G262" s="36"/>
      <c r="H262" s="36"/>
      <c r="I262" s="36"/>
      <c r="J262" s="538"/>
      <c r="K262" s="538"/>
      <c r="L262" s="36"/>
      <c r="M262" s="36"/>
      <c r="N262" s="36"/>
      <c r="BN262" s="1"/>
      <c r="BO262" s="1"/>
      <c r="BP262" s="1"/>
      <c r="BQ262" s="1"/>
      <c r="BR262" s="1"/>
      <c r="BS262" s="1"/>
      <c r="BT262" s="1"/>
      <c r="BU262" s="1"/>
      <c r="BV262" s="1"/>
      <c r="BW262" s="1"/>
      <c r="BX262" s="1"/>
      <c r="BY262" s="1"/>
      <c r="BZ262" s="1"/>
      <c r="CA262" s="1"/>
      <c r="CB262" s="1"/>
      <c r="CC262" s="1"/>
      <c r="CD262" s="1"/>
      <c r="CE262" s="1"/>
      <c r="CF262" s="1"/>
      <c r="CG262" s="1"/>
      <c r="CH262" s="1"/>
      <c r="CI262" s="1"/>
      <c r="CJ262" s="1"/>
      <c r="CK262" s="1"/>
      <c r="CL262" s="1"/>
      <c r="CM262" s="1"/>
      <c r="CN262" s="1"/>
      <c r="CO262" s="1"/>
      <c r="CP262" s="1"/>
      <c r="CQ262" s="1"/>
      <c r="CR262" s="1"/>
      <c r="CS262" s="1"/>
      <c r="CT262" s="1"/>
      <c r="CU262" s="1"/>
      <c r="CV262" s="1"/>
      <c r="CW262" s="1"/>
      <c r="CX262" s="1"/>
      <c r="CY262" s="1"/>
      <c r="CZ262" s="1"/>
      <c r="DA262" s="1"/>
      <c r="DB262" s="1"/>
      <c r="DC262" s="1"/>
      <c r="DD262" s="1"/>
      <c r="DE262" s="1"/>
      <c r="DF262" s="1"/>
      <c r="DG262" s="1"/>
      <c r="DH262" s="1"/>
      <c r="DI262" s="1"/>
      <c r="DJ262" s="1"/>
    </row>
    <row r="263" spans="1:114" ht="13.5" customHeight="1" x14ac:dyDescent="0.2">
      <c r="A263" s="36"/>
      <c r="B263" s="36"/>
      <c r="C263" s="36"/>
      <c r="D263" s="36"/>
      <c r="E263" s="36"/>
      <c r="F263" s="36"/>
      <c r="G263" s="36"/>
      <c r="H263" s="36"/>
      <c r="I263" s="36"/>
      <c r="J263" s="538"/>
      <c r="K263" s="538"/>
      <c r="L263" s="36"/>
      <c r="M263" s="36"/>
      <c r="N263" s="36"/>
      <c r="BN263" s="1"/>
      <c r="BO263" s="1"/>
      <c r="BP263" s="1"/>
      <c r="BQ263" s="1"/>
      <c r="BR263" s="1"/>
      <c r="BS263" s="1"/>
      <c r="BT263" s="1"/>
      <c r="BU263" s="1"/>
      <c r="BV263" s="1"/>
      <c r="BW263" s="1"/>
      <c r="BX263" s="1"/>
      <c r="BY263" s="1"/>
      <c r="BZ263" s="1"/>
      <c r="CA263" s="1"/>
      <c r="CB263" s="1"/>
      <c r="CC263" s="1"/>
      <c r="CD263" s="1"/>
      <c r="CE263" s="1"/>
      <c r="CF263" s="1"/>
      <c r="CG263" s="1"/>
      <c r="CH263" s="1"/>
      <c r="CI263" s="1"/>
      <c r="CJ263" s="1"/>
      <c r="CK263" s="1"/>
      <c r="CL263" s="1"/>
      <c r="CM263" s="1"/>
      <c r="CN263" s="1"/>
      <c r="CO263" s="1"/>
      <c r="CP263" s="1"/>
      <c r="CQ263" s="1"/>
      <c r="CR263" s="1"/>
      <c r="CS263" s="1"/>
      <c r="CT263" s="1"/>
      <c r="CU263" s="1"/>
      <c r="CV263" s="1"/>
      <c r="CW263" s="1"/>
      <c r="CX263" s="1"/>
      <c r="CY263" s="1"/>
      <c r="CZ263" s="1"/>
      <c r="DA263" s="1"/>
      <c r="DB263" s="1"/>
      <c r="DC263" s="1"/>
      <c r="DD263" s="1"/>
      <c r="DE263" s="1"/>
      <c r="DF263" s="1"/>
      <c r="DG263" s="1"/>
      <c r="DH263" s="1"/>
      <c r="DI263" s="1"/>
      <c r="DJ263" s="1"/>
    </row>
    <row r="264" spans="1:114" ht="13.5" customHeight="1" x14ac:dyDescent="0.2">
      <c r="A264" s="36"/>
      <c r="B264" s="36"/>
      <c r="C264" s="36"/>
      <c r="D264" s="36"/>
      <c r="E264" s="36"/>
      <c r="F264" s="36"/>
      <c r="G264" s="36"/>
      <c r="H264" s="36"/>
      <c r="I264" s="36"/>
      <c r="J264" s="538"/>
      <c r="K264" s="538"/>
      <c r="L264" s="36"/>
      <c r="M264" s="36"/>
      <c r="N264" s="36"/>
      <c r="BN264" s="1"/>
      <c r="BO264" s="1"/>
      <c r="BP264" s="1"/>
      <c r="BQ264" s="1"/>
      <c r="BR264" s="1"/>
      <c r="BS264" s="1"/>
      <c r="BT264" s="1"/>
      <c r="BU264" s="1"/>
      <c r="BV264" s="1"/>
      <c r="BW264" s="1"/>
      <c r="BX264" s="1"/>
      <c r="BY264" s="1"/>
      <c r="BZ264" s="1"/>
      <c r="CA264" s="1"/>
      <c r="CB264" s="1"/>
      <c r="CC264" s="1"/>
      <c r="CD264" s="1"/>
      <c r="CE264" s="1"/>
      <c r="CF264" s="1"/>
      <c r="CG264" s="1"/>
      <c r="CH264" s="1"/>
      <c r="CI264" s="1"/>
      <c r="CJ264" s="1"/>
      <c r="CK264" s="1"/>
      <c r="CL264" s="1"/>
      <c r="CM264" s="1"/>
      <c r="CN264" s="1"/>
      <c r="CO264" s="1"/>
      <c r="CP264" s="1"/>
      <c r="CQ264" s="1"/>
      <c r="CR264" s="1"/>
      <c r="CS264" s="1"/>
      <c r="CT264" s="1"/>
      <c r="CU264" s="1"/>
      <c r="CV264" s="1"/>
      <c r="CW264" s="1"/>
      <c r="CX264" s="1"/>
      <c r="CY264" s="1"/>
      <c r="CZ264" s="1"/>
      <c r="DA264" s="1"/>
      <c r="DB264" s="1"/>
      <c r="DC264" s="1"/>
      <c r="DD264" s="1"/>
      <c r="DE264" s="1"/>
      <c r="DF264" s="1"/>
      <c r="DG264" s="1"/>
      <c r="DH264" s="1"/>
      <c r="DI264" s="1"/>
      <c r="DJ264" s="1"/>
    </row>
    <row r="265" spans="1:114" ht="13.5" customHeight="1" x14ac:dyDescent="0.2">
      <c r="A265" s="36"/>
      <c r="B265" s="36"/>
      <c r="C265" s="36"/>
      <c r="D265" s="36"/>
      <c r="E265" s="36"/>
      <c r="F265" s="36"/>
      <c r="G265" s="36"/>
      <c r="H265" s="36"/>
      <c r="I265" s="36"/>
      <c r="J265" s="538"/>
      <c r="K265" s="538"/>
      <c r="L265" s="36"/>
      <c r="M265" s="36"/>
      <c r="N265" s="36"/>
      <c r="BN265" s="1"/>
      <c r="BO265" s="1"/>
      <c r="BP265" s="1"/>
      <c r="BQ265" s="1"/>
      <c r="BR265" s="1"/>
      <c r="BS265" s="1"/>
      <c r="BT265" s="1"/>
      <c r="BU265" s="1"/>
      <c r="BV265" s="1"/>
      <c r="BW265" s="1"/>
      <c r="BX265" s="1"/>
      <c r="BY265" s="1"/>
      <c r="BZ265" s="1"/>
      <c r="CA265" s="1"/>
      <c r="CB265" s="1"/>
      <c r="CC265" s="1"/>
      <c r="CD265" s="1"/>
      <c r="CE265" s="1"/>
      <c r="CF265" s="1"/>
      <c r="CG265" s="1"/>
      <c r="CH265" s="1"/>
      <c r="CI265" s="1"/>
      <c r="CJ265" s="1"/>
      <c r="CK265" s="1"/>
      <c r="CL265" s="1"/>
      <c r="CM265" s="1"/>
      <c r="CN265" s="1"/>
      <c r="CO265" s="1"/>
      <c r="CP265" s="1"/>
      <c r="CQ265" s="1"/>
      <c r="CR265" s="1"/>
      <c r="CS265" s="1"/>
      <c r="CT265" s="1"/>
      <c r="CU265" s="1"/>
      <c r="CV265" s="1"/>
      <c r="CW265" s="1"/>
      <c r="CX265" s="1"/>
      <c r="CY265" s="1"/>
      <c r="CZ265" s="1"/>
      <c r="DA265" s="1"/>
      <c r="DB265" s="1"/>
      <c r="DC265" s="1"/>
      <c r="DD265" s="1"/>
      <c r="DE265" s="1"/>
      <c r="DF265" s="1"/>
      <c r="DG265" s="1"/>
      <c r="DH265" s="1"/>
      <c r="DI265" s="1"/>
      <c r="DJ265" s="1"/>
    </row>
    <row r="266" spans="1:114" ht="13.5" customHeight="1" x14ac:dyDescent="0.2">
      <c r="A266" s="36"/>
      <c r="B266" s="36"/>
      <c r="C266" s="36"/>
      <c r="D266" s="36"/>
      <c r="E266" s="36"/>
      <c r="F266" s="36"/>
      <c r="G266" s="36"/>
      <c r="H266" s="36"/>
      <c r="I266" s="36"/>
      <c r="J266" s="538"/>
      <c r="K266" s="538"/>
      <c r="L266" s="36"/>
      <c r="M266" s="36"/>
      <c r="N266" s="36"/>
      <c r="BN266" s="1"/>
      <c r="BO266" s="1"/>
      <c r="BP266" s="1"/>
      <c r="BQ266" s="1"/>
      <c r="BR266" s="1"/>
      <c r="BS266" s="1"/>
      <c r="BT266" s="1"/>
      <c r="BU266" s="1"/>
      <c r="BV266" s="1"/>
      <c r="BW266" s="1"/>
      <c r="BX266" s="1"/>
      <c r="BY266" s="1"/>
      <c r="BZ266" s="1"/>
      <c r="CA266" s="1"/>
      <c r="CB266" s="1"/>
      <c r="CC266" s="1"/>
      <c r="CD266" s="1"/>
      <c r="CE266" s="1"/>
      <c r="CF266" s="1"/>
      <c r="CG266" s="1"/>
      <c r="CH266" s="1"/>
      <c r="CI266" s="1"/>
      <c r="CJ266" s="1"/>
      <c r="CK266" s="1"/>
      <c r="CL266" s="1"/>
      <c r="CM266" s="1"/>
      <c r="CN266" s="1"/>
      <c r="CO266" s="1"/>
      <c r="CP266" s="1"/>
      <c r="CQ266" s="1"/>
      <c r="CR266" s="1"/>
      <c r="CS266" s="1"/>
      <c r="CT266" s="1"/>
      <c r="CU266" s="1"/>
      <c r="CV266" s="1"/>
      <c r="CW266" s="1"/>
      <c r="CX266" s="1"/>
      <c r="CY266" s="1"/>
      <c r="CZ266" s="1"/>
      <c r="DA266" s="1"/>
      <c r="DB266" s="1"/>
      <c r="DC266" s="1"/>
      <c r="DD266" s="1"/>
      <c r="DE266" s="1"/>
      <c r="DF266" s="1"/>
      <c r="DG266" s="1"/>
      <c r="DH266" s="1"/>
      <c r="DI266" s="1"/>
      <c r="DJ266" s="1"/>
    </row>
    <row r="267" spans="1:114" ht="13.5" customHeight="1" x14ac:dyDescent="0.2">
      <c r="A267" s="36"/>
      <c r="B267" s="36"/>
      <c r="C267" s="36"/>
      <c r="D267" s="36"/>
      <c r="E267" s="36"/>
      <c r="F267" s="36"/>
      <c r="G267" s="36"/>
      <c r="H267" s="36"/>
      <c r="I267" s="36"/>
      <c r="J267" s="538"/>
      <c r="K267" s="538"/>
      <c r="L267" s="36"/>
      <c r="M267" s="36"/>
      <c r="N267" s="36"/>
      <c r="BN267" s="1"/>
      <c r="BO267" s="1"/>
      <c r="BP267" s="1"/>
      <c r="BQ267" s="1"/>
      <c r="BR267" s="1"/>
      <c r="BS267" s="1"/>
      <c r="BT267" s="1"/>
      <c r="BU267" s="1"/>
      <c r="BV267" s="1"/>
      <c r="BW267" s="1"/>
      <c r="BX267" s="1"/>
      <c r="BY267" s="1"/>
      <c r="BZ267" s="1"/>
      <c r="CA267" s="1"/>
      <c r="CB267" s="1"/>
      <c r="CC267" s="1"/>
      <c r="CD267" s="1"/>
      <c r="CE267" s="1"/>
      <c r="CF267" s="1"/>
      <c r="CG267" s="1"/>
      <c r="CH267" s="1"/>
      <c r="CI267" s="1"/>
      <c r="CJ267" s="1"/>
      <c r="CK267" s="1"/>
      <c r="CL267" s="1"/>
      <c r="CM267" s="1"/>
      <c r="CN267" s="1"/>
      <c r="CO267" s="1"/>
      <c r="CP267" s="1"/>
      <c r="CQ267" s="1"/>
      <c r="CR267" s="1"/>
      <c r="CS267" s="1"/>
      <c r="CT267" s="1"/>
      <c r="CU267" s="1"/>
      <c r="CV267" s="1"/>
      <c r="CW267" s="1"/>
      <c r="CX267" s="1"/>
      <c r="CY267" s="1"/>
      <c r="CZ267" s="1"/>
      <c r="DA267" s="1"/>
      <c r="DB267" s="1"/>
      <c r="DC267" s="1"/>
      <c r="DD267" s="1"/>
      <c r="DE267" s="1"/>
      <c r="DF267" s="1"/>
      <c r="DG267" s="1"/>
      <c r="DH267" s="1"/>
      <c r="DI267" s="1"/>
      <c r="DJ267" s="1"/>
    </row>
    <row r="268" spans="1:114" ht="13.5" customHeight="1" x14ac:dyDescent="0.2">
      <c r="A268" s="36"/>
      <c r="B268" s="36"/>
      <c r="C268" s="36"/>
      <c r="D268" s="36"/>
      <c r="E268" s="36"/>
      <c r="F268" s="36"/>
      <c r="G268" s="36"/>
      <c r="H268" s="36"/>
      <c r="I268" s="36"/>
      <c r="J268" s="538"/>
      <c r="K268" s="538"/>
      <c r="L268" s="36"/>
      <c r="M268" s="36"/>
      <c r="N268" s="36"/>
      <c r="BN268" s="1"/>
      <c r="BO268" s="1"/>
      <c r="BP268" s="1"/>
      <c r="BQ268" s="1"/>
      <c r="BR268" s="1"/>
      <c r="BS268" s="1"/>
      <c r="BT268" s="1"/>
      <c r="BU268" s="1"/>
      <c r="BV268" s="1"/>
      <c r="BW268" s="1"/>
      <c r="BX268" s="1"/>
      <c r="BY268" s="1"/>
      <c r="BZ268" s="1"/>
      <c r="CA268" s="1"/>
      <c r="CB268" s="1"/>
      <c r="CC268" s="1"/>
      <c r="CD268" s="1"/>
      <c r="CE268" s="1"/>
      <c r="CF268" s="1"/>
      <c r="CG268" s="1"/>
      <c r="CH268" s="1"/>
      <c r="CI268" s="1"/>
      <c r="CJ268" s="1"/>
      <c r="CK268" s="1"/>
      <c r="CL268" s="1"/>
      <c r="CM268" s="1"/>
      <c r="CN268" s="1"/>
      <c r="CO268" s="1"/>
      <c r="CP268" s="1"/>
      <c r="CQ268" s="1"/>
      <c r="CR268" s="1"/>
      <c r="CS268" s="1"/>
      <c r="CT268" s="1"/>
      <c r="CU268" s="1"/>
      <c r="CV268" s="1"/>
      <c r="CW268" s="1"/>
      <c r="CX268" s="1"/>
      <c r="CY268" s="1"/>
      <c r="CZ268" s="1"/>
      <c r="DA268" s="1"/>
      <c r="DB268" s="1"/>
      <c r="DC268" s="1"/>
      <c r="DD268" s="1"/>
      <c r="DE268" s="1"/>
      <c r="DF268" s="1"/>
      <c r="DG268" s="1"/>
      <c r="DH268" s="1"/>
      <c r="DI268" s="1"/>
      <c r="DJ268" s="1"/>
    </row>
    <row r="269" spans="1:114" ht="13.5" customHeight="1" x14ac:dyDescent="0.2">
      <c r="A269" s="36"/>
      <c r="B269" s="36"/>
      <c r="C269" s="36"/>
      <c r="D269" s="36"/>
      <c r="E269" s="36"/>
      <c r="F269" s="36"/>
      <c r="G269" s="36"/>
      <c r="H269" s="36"/>
      <c r="I269" s="36"/>
      <c r="J269" s="538"/>
      <c r="K269" s="538"/>
      <c r="L269" s="36"/>
      <c r="M269" s="36"/>
      <c r="N269" s="36"/>
      <c r="BN269" s="1"/>
      <c r="BO269" s="1"/>
      <c r="BP269" s="1"/>
      <c r="BQ269" s="1"/>
      <c r="BR269" s="1"/>
      <c r="BS269" s="1"/>
      <c r="BT269" s="1"/>
      <c r="BU269" s="1"/>
      <c r="BV269" s="1"/>
      <c r="BW269" s="1"/>
      <c r="BX269" s="1"/>
      <c r="BY269" s="1"/>
      <c r="BZ269" s="1"/>
      <c r="CA269" s="1"/>
      <c r="CB269" s="1"/>
      <c r="CC269" s="1"/>
      <c r="CD269" s="1"/>
      <c r="CE269" s="1"/>
      <c r="CF269" s="1"/>
      <c r="CG269" s="1"/>
      <c r="CH269" s="1"/>
      <c r="CI269" s="1"/>
      <c r="CJ269" s="1"/>
      <c r="CK269" s="1"/>
      <c r="CL269" s="1"/>
      <c r="CM269" s="1"/>
      <c r="CN269" s="1"/>
      <c r="CO269" s="1"/>
      <c r="CP269" s="1"/>
      <c r="CQ269" s="1"/>
      <c r="CR269" s="1"/>
      <c r="CS269" s="1"/>
      <c r="CT269" s="1"/>
      <c r="CU269" s="1"/>
      <c r="CV269" s="1"/>
      <c r="CW269" s="1"/>
      <c r="CX269" s="1"/>
      <c r="CY269" s="1"/>
      <c r="CZ269" s="1"/>
      <c r="DA269" s="1"/>
      <c r="DB269" s="1"/>
      <c r="DC269" s="1"/>
      <c r="DD269" s="1"/>
      <c r="DE269" s="1"/>
      <c r="DF269" s="1"/>
      <c r="DG269" s="1"/>
      <c r="DH269" s="1"/>
      <c r="DI269" s="1"/>
      <c r="DJ269" s="1"/>
    </row>
    <row r="270" spans="1:114" ht="13.5" customHeight="1" x14ac:dyDescent="0.2">
      <c r="A270" s="36"/>
      <c r="B270" s="36"/>
      <c r="C270" s="36"/>
      <c r="D270" s="36"/>
      <c r="E270" s="36"/>
      <c r="F270" s="36"/>
      <c r="G270" s="36"/>
      <c r="H270" s="36"/>
      <c r="I270" s="36"/>
      <c r="J270" s="538"/>
      <c r="K270" s="538"/>
      <c r="L270" s="36"/>
      <c r="M270" s="36"/>
      <c r="N270" s="36"/>
      <c r="BN270" s="1"/>
      <c r="BO270" s="1"/>
      <c r="BP270" s="1"/>
      <c r="BQ270" s="1"/>
      <c r="BR270" s="1"/>
      <c r="BS270" s="1"/>
      <c r="BT270" s="1"/>
      <c r="BU270" s="1"/>
      <c r="BV270" s="1"/>
      <c r="BW270" s="1"/>
      <c r="BX270" s="1"/>
      <c r="BY270" s="1"/>
      <c r="BZ270" s="1"/>
      <c r="CA270" s="1"/>
      <c r="CB270" s="1"/>
      <c r="CC270" s="1"/>
      <c r="CD270" s="1"/>
      <c r="CE270" s="1"/>
      <c r="CF270" s="1"/>
      <c r="CG270" s="1"/>
      <c r="CH270" s="1"/>
      <c r="CI270" s="1"/>
      <c r="CJ270" s="1"/>
      <c r="CK270" s="1"/>
      <c r="CL270" s="1"/>
      <c r="CM270" s="1"/>
      <c r="CN270" s="1"/>
      <c r="CO270" s="1"/>
      <c r="CP270" s="1"/>
      <c r="CQ270" s="1"/>
      <c r="CR270" s="1"/>
      <c r="CS270" s="1"/>
      <c r="CT270" s="1"/>
      <c r="CU270" s="1"/>
      <c r="CV270" s="1"/>
      <c r="CW270" s="1"/>
      <c r="CX270" s="1"/>
      <c r="CY270" s="1"/>
      <c r="CZ270" s="1"/>
      <c r="DA270" s="1"/>
      <c r="DB270" s="1"/>
      <c r="DC270" s="1"/>
      <c r="DD270" s="1"/>
      <c r="DE270" s="1"/>
      <c r="DF270" s="1"/>
      <c r="DG270" s="1"/>
      <c r="DH270" s="1"/>
      <c r="DI270" s="1"/>
      <c r="DJ270" s="1"/>
    </row>
    <row r="271" spans="1:114" ht="13.5" customHeight="1" x14ac:dyDescent="0.2">
      <c r="A271" s="36"/>
      <c r="B271" s="36"/>
      <c r="C271" s="36"/>
      <c r="D271" s="36"/>
      <c r="E271" s="36"/>
      <c r="F271" s="36"/>
      <c r="G271" s="36"/>
      <c r="H271" s="36"/>
      <c r="I271" s="36"/>
      <c r="J271" s="538"/>
      <c r="K271" s="538"/>
      <c r="L271" s="36"/>
      <c r="M271" s="36"/>
      <c r="N271" s="36"/>
      <c r="BN271" s="1"/>
      <c r="BO271" s="1"/>
      <c r="BP271" s="1"/>
      <c r="BQ271" s="1"/>
      <c r="BR271" s="1"/>
      <c r="BS271" s="1"/>
      <c r="BT271" s="1"/>
      <c r="BU271" s="1"/>
      <c r="BV271" s="1"/>
      <c r="BW271" s="1"/>
      <c r="BX271" s="1"/>
      <c r="BY271" s="1"/>
      <c r="BZ271" s="1"/>
      <c r="CA271" s="1"/>
      <c r="CB271" s="1"/>
      <c r="CC271" s="1"/>
      <c r="CD271" s="1"/>
      <c r="CE271" s="1"/>
      <c r="CF271" s="1"/>
      <c r="CG271" s="1"/>
      <c r="CH271" s="1"/>
      <c r="CI271" s="1"/>
      <c r="CJ271" s="1"/>
      <c r="CK271" s="1"/>
      <c r="CL271" s="1"/>
      <c r="CM271" s="1"/>
      <c r="CN271" s="1"/>
      <c r="CO271" s="1"/>
      <c r="CP271" s="1"/>
      <c r="CQ271" s="1"/>
      <c r="CR271" s="1"/>
      <c r="CS271" s="1"/>
      <c r="CT271" s="1"/>
      <c r="CU271" s="1"/>
      <c r="CV271" s="1"/>
      <c r="CW271" s="1"/>
      <c r="CX271" s="1"/>
      <c r="CY271" s="1"/>
      <c r="CZ271" s="1"/>
      <c r="DA271" s="1"/>
      <c r="DB271" s="1"/>
      <c r="DC271" s="1"/>
      <c r="DD271" s="1"/>
      <c r="DE271" s="1"/>
      <c r="DF271" s="1"/>
      <c r="DG271" s="1"/>
      <c r="DH271" s="1"/>
      <c r="DI271" s="1"/>
      <c r="DJ271" s="1"/>
    </row>
    <row r="272" spans="1:114" ht="13.5" customHeight="1" x14ac:dyDescent="0.2">
      <c r="A272" s="36"/>
      <c r="B272" s="36"/>
      <c r="C272" s="36"/>
      <c r="D272" s="36"/>
      <c r="E272" s="36"/>
      <c r="F272" s="36"/>
      <c r="G272" s="36"/>
      <c r="H272" s="36"/>
      <c r="I272" s="36"/>
      <c r="J272" s="538"/>
      <c r="K272" s="538"/>
      <c r="L272" s="36"/>
      <c r="M272" s="36"/>
      <c r="N272" s="36"/>
      <c r="BN272" s="1"/>
      <c r="BO272" s="1"/>
      <c r="BP272" s="1"/>
      <c r="BQ272" s="1"/>
      <c r="BR272" s="1"/>
      <c r="BS272" s="1"/>
      <c r="BT272" s="1"/>
      <c r="BU272" s="1"/>
      <c r="BV272" s="1"/>
      <c r="BW272" s="1"/>
      <c r="BX272" s="1"/>
      <c r="BY272" s="1"/>
      <c r="BZ272" s="1"/>
      <c r="CA272" s="1"/>
      <c r="CB272" s="1"/>
      <c r="CC272" s="1"/>
      <c r="CD272" s="1"/>
      <c r="CE272" s="1"/>
      <c r="CF272" s="1"/>
      <c r="CG272" s="1"/>
      <c r="CH272" s="1"/>
      <c r="CI272" s="1"/>
      <c r="CJ272" s="1"/>
      <c r="CK272" s="1"/>
      <c r="CL272" s="1"/>
      <c r="CM272" s="1"/>
      <c r="CN272" s="1"/>
      <c r="CO272" s="1"/>
      <c r="CP272" s="1"/>
      <c r="CQ272" s="1"/>
      <c r="CR272" s="1"/>
      <c r="CS272" s="1"/>
      <c r="CT272" s="1"/>
      <c r="CU272" s="1"/>
      <c r="CV272" s="1"/>
      <c r="CW272" s="1"/>
      <c r="CX272" s="1"/>
      <c r="CY272" s="1"/>
      <c r="CZ272" s="1"/>
      <c r="DA272" s="1"/>
      <c r="DB272" s="1"/>
      <c r="DC272" s="1"/>
      <c r="DD272" s="1"/>
      <c r="DE272" s="1"/>
      <c r="DF272" s="1"/>
      <c r="DG272" s="1"/>
      <c r="DH272" s="1"/>
      <c r="DI272" s="1"/>
      <c r="DJ272" s="1"/>
    </row>
    <row r="273" spans="1:114" ht="13.5" customHeight="1" x14ac:dyDescent="0.2">
      <c r="A273" s="36"/>
      <c r="B273" s="36"/>
      <c r="C273" s="36"/>
      <c r="D273" s="36"/>
      <c r="E273" s="36"/>
      <c r="F273" s="36"/>
      <c r="G273" s="36"/>
      <c r="H273" s="36"/>
      <c r="I273" s="36"/>
      <c r="J273" s="538"/>
      <c r="K273" s="538"/>
      <c r="L273" s="36"/>
      <c r="M273" s="36"/>
      <c r="N273" s="36"/>
      <c r="BN273" s="1"/>
      <c r="BO273" s="1"/>
      <c r="BP273" s="1"/>
      <c r="BQ273" s="1"/>
      <c r="BR273" s="1"/>
      <c r="BS273" s="1"/>
      <c r="BT273" s="1"/>
      <c r="BU273" s="1"/>
      <c r="BV273" s="1"/>
      <c r="BW273" s="1"/>
      <c r="BX273" s="1"/>
      <c r="BY273" s="1"/>
      <c r="BZ273" s="1"/>
      <c r="CA273" s="1"/>
      <c r="CB273" s="1"/>
      <c r="CC273" s="1"/>
      <c r="CD273" s="1"/>
      <c r="CE273" s="1"/>
      <c r="CF273" s="1"/>
      <c r="CG273" s="1"/>
      <c r="CH273" s="1"/>
      <c r="CI273" s="1"/>
      <c r="CJ273" s="1"/>
      <c r="CK273" s="1"/>
      <c r="CL273" s="1"/>
      <c r="CM273" s="1"/>
      <c r="CN273" s="1"/>
      <c r="CO273" s="1"/>
      <c r="CP273" s="1"/>
      <c r="CQ273" s="1"/>
      <c r="CR273" s="1"/>
      <c r="CS273" s="1"/>
      <c r="CT273" s="1"/>
      <c r="CU273" s="1"/>
      <c r="CV273" s="1"/>
      <c r="CW273" s="1"/>
      <c r="CX273" s="1"/>
      <c r="CY273" s="1"/>
      <c r="CZ273" s="1"/>
      <c r="DA273" s="1"/>
      <c r="DB273" s="1"/>
      <c r="DC273" s="1"/>
      <c r="DD273" s="1"/>
      <c r="DE273" s="1"/>
      <c r="DF273" s="1"/>
      <c r="DG273" s="1"/>
      <c r="DH273" s="1"/>
      <c r="DI273" s="1"/>
      <c r="DJ273" s="1"/>
    </row>
    <row r="274" spans="1:114" ht="13.5" customHeight="1" x14ac:dyDescent="0.2">
      <c r="A274" s="36"/>
      <c r="B274" s="36"/>
      <c r="C274" s="36"/>
      <c r="D274" s="36"/>
      <c r="E274" s="36"/>
      <c r="F274" s="36"/>
      <c r="G274" s="36"/>
      <c r="H274" s="36"/>
      <c r="I274" s="36"/>
      <c r="J274" s="538"/>
      <c r="K274" s="538"/>
      <c r="L274" s="36"/>
      <c r="M274" s="36"/>
      <c r="N274" s="36"/>
      <c r="BN274" s="1"/>
      <c r="BO274" s="1"/>
      <c r="BP274" s="1"/>
      <c r="BQ274" s="1"/>
      <c r="BR274" s="1"/>
      <c r="BS274" s="1"/>
      <c r="BT274" s="1"/>
      <c r="BU274" s="1"/>
      <c r="BV274" s="1"/>
      <c r="BW274" s="1"/>
      <c r="BX274" s="1"/>
      <c r="BY274" s="1"/>
      <c r="BZ274" s="1"/>
      <c r="CA274" s="1"/>
      <c r="CB274" s="1"/>
      <c r="CC274" s="1"/>
      <c r="CD274" s="1"/>
      <c r="CE274" s="1"/>
      <c r="CF274" s="1"/>
      <c r="CG274" s="1"/>
      <c r="CH274" s="1"/>
      <c r="CI274" s="1"/>
      <c r="CJ274" s="1"/>
      <c r="CK274" s="1"/>
      <c r="CL274" s="1"/>
      <c r="CM274" s="1"/>
      <c r="CN274" s="1"/>
      <c r="CO274" s="1"/>
      <c r="CP274" s="1"/>
      <c r="CQ274" s="1"/>
      <c r="CR274" s="1"/>
      <c r="CS274" s="1"/>
      <c r="CT274" s="1"/>
      <c r="CU274" s="1"/>
      <c r="CV274" s="1"/>
      <c r="CW274" s="1"/>
      <c r="CX274" s="1"/>
      <c r="CY274" s="1"/>
      <c r="CZ274" s="1"/>
      <c r="DA274" s="1"/>
      <c r="DB274" s="1"/>
      <c r="DC274" s="1"/>
      <c r="DD274" s="1"/>
      <c r="DE274" s="1"/>
      <c r="DF274" s="1"/>
      <c r="DG274" s="1"/>
      <c r="DH274" s="1"/>
      <c r="DI274" s="1"/>
      <c r="DJ274" s="1"/>
    </row>
    <row r="275" spans="1:114" ht="13.5" customHeight="1" x14ac:dyDescent="0.2">
      <c r="A275" s="36"/>
      <c r="B275" s="36"/>
      <c r="C275" s="36"/>
      <c r="D275" s="36"/>
      <c r="E275" s="36"/>
      <c r="F275" s="36"/>
      <c r="G275" s="36"/>
      <c r="H275" s="36"/>
      <c r="I275" s="36"/>
      <c r="J275" s="538"/>
      <c r="K275" s="538"/>
      <c r="L275" s="36"/>
      <c r="M275" s="36"/>
      <c r="N275" s="36"/>
      <c r="BN275" s="1"/>
      <c r="BO275" s="1"/>
      <c r="BP275" s="1"/>
      <c r="BQ275" s="1"/>
      <c r="BR275" s="1"/>
      <c r="BS275" s="1"/>
      <c r="BT275" s="1"/>
      <c r="BU275" s="1"/>
      <c r="BV275" s="1"/>
      <c r="BW275" s="1"/>
      <c r="BX275" s="1"/>
      <c r="BY275" s="1"/>
      <c r="BZ275" s="1"/>
      <c r="CA275" s="1"/>
      <c r="CB275" s="1"/>
      <c r="CC275" s="1"/>
      <c r="CD275" s="1"/>
      <c r="CE275" s="1"/>
      <c r="CF275" s="1"/>
      <c r="CG275" s="1"/>
      <c r="CH275" s="1"/>
      <c r="CI275" s="1"/>
      <c r="CJ275" s="1"/>
      <c r="CK275" s="1"/>
      <c r="CL275" s="1"/>
      <c r="CM275" s="1"/>
      <c r="CN275" s="1"/>
      <c r="CO275" s="1"/>
      <c r="CP275" s="1"/>
      <c r="CQ275" s="1"/>
      <c r="CR275" s="1"/>
      <c r="CS275" s="1"/>
      <c r="CT275" s="1"/>
      <c r="CU275" s="1"/>
      <c r="CV275" s="1"/>
      <c r="CW275" s="1"/>
      <c r="CX275" s="1"/>
      <c r="CY275" s="1"/>
      <c r="CZ275" s="1"/>
      <c r="DA275" s="1"/>
      <c r="DB275" s="1"/>
      <c r="DC275" s="1"/>
      <c r="DD275" s="1"/>
      <c r="DE275" s="1"/>
      <c r="DF275" s="1"/>
      <c r="DG275" s="1"/>
      <c r="DH275" s="1"/>
      <c r="DI275" s="1"/>
      <c r="DJ275" s="1"/>
    </row>
    <row r="276" spans="1:114" ht="13.5" customHeight="1" x14ac:dyDescent="0.2">
      <c r="A276" s="36"/>
      <c r="B276" s="36"/>
      <c r="C276" s="36"/>
      <c r="D276" s="36"/>
      <c r="E276" s="36"/>
      <c r="F276" s="36"/>
      <c r="G276" s="36"/>
      <c r="H276" s="36"/>
      <c r="I276" s="36"/>
      <c r="J276" s="538"/>
      <c r="K276" s="538"/>
      <c r="L276" s="36"/>
      <c r="M276" s="36"/>
      <c r="N276" s="36"/>
      <c r="BN276" s="1"/>
      <c r="BO276" s="1"/>
      <c r="BP276" s="1"/>
      <c r="BQ276" s="1"/>
      <c r="BR276" s="1"/>
      <c r="BS276" s="1"/>
      <c r="BT276" s="1"/>
      <c r="BU276" s="1"/>
      <c r="BV276" s="1"/>
      <c r="BW276" s="1"/>
      <c r="BX276" s="1"/>
      <c r="BY276" s="1"/>
      <c r="BZ276" s="1"/>
      <c r="CA276" s="1"/>
      <c r="CB276" s="1"/>
      <c r="CC276" s="1"/>
      <c r="CD276" s="1"/>
      <c r="CE276" s="1"/>
      <c r="CF276" s="1"/>
      <c r="CG276" s="1"/>
      <c r="CH276" s="1"/>
      <c r="CI276" s="1"/>
      <c r="CJ276" s="1"/>
      <c r="CK276" s="1"/>
      <c r="CL276" s="1"/>
      <c r="CM276" s="1"/>
      <c r="CN276" s="1"/>
      <c r="CO276" s="1"/>
      <c r="CP276" s="1"/>
      <c r="CQ276" s="1"/>
      <c r="CR276" s="1"/>
      <c r="CS276" s="1"/>
      <c r="CT276" s="1"/>
      <c r="CU276" s="1"/>
      <c r="CV276" s="1"/>
      <c r="CW276" s="1"/>
      <c r="CX276" s="1"/>
      <c r="CY276" s="1"/>
      <c r="CZ276" s="1"/>
      <c r="DA276" s="1"/>
      <c r="DB276" s="1"/>
      <c r="DC276" s="1"/>
      <c r="DD276" s="1"/>
      <c r="DE276" s="1"/>
      <c r="DF276" s="1"/>
      <c r="DG276" s="1"/>
      <c r="DH276" s="1"/>
      <c r="DI276" s="1"/>
      <c r="DJ276" s="1"/>
    </row>
    <row r="277" spans="1:114" ht="13.5" customHeight="1" x14ac:dyDescent="0.2">
      <c r="A277" s="36"/>
      <c r="B277" s="36"/>
      <c r="C277" s="36"/>
      <c r="D277" s="36"/>
      <c r="E277" s="36"/>
      <c r="F277" s="36"/>
      <c r="G277" s="36"/>
      <c r="H277" s="36"/>
      <c r="I277" s="36"/>
      <c r="J277" s="538"/>
      <c r="K277" s="538"/>
      <c r="L277" s="36"/>
      <c r="M277" s="36"/>
      <c r="N277" s="36"/>
      <c r="BN277" s="1"/>
      <c r="BO277" s="1"/>
      <c r="BP277" s="1"/>
      <c r="BQ277" s="1"/>
      <c r="BR277" s="1"/>
      <c r="BS277" s="1"/>
      <c r="BT277" s="1"/>
      <c r="BU277" s="1"/>
      <c r="BV277" s="1"/>
      <c r="BW277" s="1"/>
      <c r="BX277" s="1"/>
      <c r="BY277" s="1"/>
      <c r="BZ277" s="1"/>
      <c r="CA277" s="1"/>
      <c r="CB277" s="1"/>
      <c r="CC277" s="1"/>
      <c r="CD277" s="1"/>
      <c r="CE277" s="1"/>
      <c r="CF277" s="1"/>
      <c r="CG277" s="1"/>
      <c r="CH277" s="1"/>
      <c r="CI277" s="1"/>
      <c r="CJ277" s="1"/>
      <c r="CK277" s="1"/>
      <c r="CL277" s="1"/>
      <c r="CM277" s="1"/>
      <c r="CN277" s="1"/>
      <c r="CO277" s="1"/>
      <c r="CP277" s="1"/>
      <c r="CQ277" s="1"/>
      <c r="CR277" s="1"/>
      <c r="CS277" s="1"/>
      <c r="CT277" s="1"/>
      <c r="CU277" s="1"/>
      <c r="CV277" s="1"/>
      <c r="CW277" s="1"/>
      <c r="CX277" s="1"/>
      <c r="CY277" s="1"/>
      <c r="CZ277" s="1"/>
      <c r="DA277" s="1"/>
      <c r="DB277" s="1"/>
      <c r="DC277" s="1"/>
      <c r="DD277" s="1"/>
      <c r="DE277" s="1"/>
      <c r="DF277" s="1"/>
      <c r="DG277" s="1"/>
      <c r="DH277" s="1"/>
      <c r="DI277" s="1"/>
      <c r="DJ277" s="1"/>
    </row>
    <row r="278" spans="1:114" ht="13.5" customHeight="1" x14ac:dyDescent="0.2">
      <c r="A278" s="36"/>
      <c r="B278" s="36"/>
      <c r="C278" s="36"/>
      <c r="D278" s="36"/>
      <c r="E278" s="36"/>
      <c r="F278" s="36"/>
      <c r="G278" s="36"/>
      <c r="H278" s="36"/>
      <c r="I278" s="36"/>
      <c r="J278" s="538"/>
      <c r="K278" s="538"/>
      <c r="L278" s="36"/>
      <c r="M278" s="36"/>
      <c r="N278" s="36"/>
      <c r="BN278" s="1"/>
      <c r="BO278" s="1"/>
      <c r="BP278" s="1"/>
      <c r="BQ278" s="1"/>
      <c r="BR278" s="1"/>
      <c r="BS278" s="1"/>
      <c r="BT278" s="1"/>
      <c r="BU278" s="1"/>
      <c r="BV278" s="1"/>
      <c r="BW278" s="1"/>
      <c r="BX278" s="1"/>
      <c r="BY278" s="1"/>
      <c r="BZ278" s="1"/>
      <c r="CA278" s="1"/>
      <c r="CB278" s="1"/>
      <c r="CC278" s="1"/>
      <c r="CD278" s="1"/>
      <c r="CE278" s="1"/>
      <c r="CF278" s="1"/>
      <c r="CG278" s="1"/>
      <c r="CH278" s="1"/>
      <c r="CI278" s="1"/>
      <c r="CJ278" s="1"/>
      <c r="CK278" s="1"/>
      <c r="CL278" s="1"/>
      <c r="CM278" s="1"/>
      <c r="CN278" s="1"/>
      <c r="CO278" s="1"/>
      <c r="CP278" s="1"/>
      <c r="CQ278" s="1"/>
      <c r="CR278" s="1"/>
      <c r="CS278" s="1"/>
      <c r="CT278" s="1"/>
      <c r="CU278" s="1"/>
      <c r="CV278" s="1"/>
      <c r="CW278" s="1"/>
      <c r="CX278" s="1"/>
      <c r="CY278" s="1"/>
      <c r="CZ278" s="1"/>
      <c r="DA278" s="1"/>
      <c r="DB278" s="1"/>
      <c r="DC278" s="1"/>
      <c r="DD278" s="1"/>
      <c r="DE278" s="1"/>
      <c r="DF278" s="1"/>
      <c r="DG278" s="1"/>
      <c r="DH278" s="1"/>
      <c r="DI278" s="1"/>
      <c r="DJ278" s="1"/>
    </row>
    <row r="279" spans="1:114" ht="13.5" customHeight="1" x14ac:dyDescent="0.2">
      <c r="A279" s="36"/>
      <c r="B279" s="36"/>
      <c r="C279" s="36"/>
      <c r="D279" s="36"/>
      <c r="E279" s="36"/>
      <c r="F279" s="36"/>
      <c r="G279" s="36"/>
      <c r="H279" s="36"/>
      <c r="I279" s="36"/>
      <c r="J279" s="538"/>
      <c r="K279" s="538"/>
      <c r="L279" s="36"/>
      <c r="M279" s="36"/>
      <c r="N279" s="36"/>
      <c r="BN279" s="1"/>
      <c r="BO279" s="1"/>
      <c r="BP279" s="1"/>
      <c r="BQ279" s="1"/>
      <c r="BR279" s="1"/>
      <c r="BS279" s="1"/>
      <c r="BT279" s="1"/>
      <c r="BU279" s="1"/>
      <c r="BV279" s="1"/>
      <c r="BW279" s="1"/>
      <c r="BX279" s="1"/>
      <c r="BY279" s="1"/>
      <c r="BZ279" s="1"/>
      <c r="CA279" s="1"/>
      <c r="CB279" s="1"/>
      <c r="CC279" s="1"/>
      <c r="CD279" s="1"/>
      <c r="CE279" s="1"/>
      <c r="CF279" s="1"/>
      <c r="CG279" s="1"/>
      <c r="CH279" s="1"/>
      <c r="CI279" s="1"/>
      <c r="CJ279" s="1"/>
      <c r="CK279" s="1"/>
      <c r="CL279" s="1"/>
      <c r="CM279" s="1"/>
      <c r="CN279" s="1"/>
      <c r="CO279" s="1"/>
      <c r="CP279" s="1"/>
      <c r="CQ279" s="1"/>
      <c r="CR279" s="1"/>
      <c r="CS279" s="1"/>
      <c r="CT279" s="1"/>
      <c r="CU279" s="1"/>
      <c r="CV279" s="1"/>
      <c r="CW279" s="1"/>
      <c r="CX279" s="1"/>
      <c r="CY279" s="1"/>
      <c r="CZ279" s="1"/>
      <c r="DA279" s="1"/>
      <c r="DB279" s="1"/>
      <c r="DC279" s="1"/>
      <c r="DD279" s="1"/>
      <c r="DE279" s="1"/>
      <c r="DF279" s="1"/>
      <c r="DG279" s="1"/>
      <c r="DH279" s="1"/>
      <c r="DI279" s="1"/>
      <c r="DJ279" s="1"/>
    </row>
    <row r="280" spans="1:114" ht="13.5" customHeight="1" x14ac:dyDescent="0.2">
      <c r="A280" s="36"/>
      <c r="B280" s="36"/>
      <c r="C280" s="36"/>
      <c r="D280" s="36"/>
      <c r="E280" s="36"/>
      <c r="F280" s="36"/>
      <c r="G280" s="36"/>
      <c r="H280" s="36"/>
      <c r="I280" s="36"/>
      <c r="J280" s="538"/>
      <c r="K280" s="538"/>
      <c r="L280" s="36"/>
      <c r="M280" s="36"/>
      <c r="N280" s="36"/>
      <c r="BN280" s="1"/>
      <c r="BO280" s="1"/>
      <c r="BP280" s="1"/>
      <c r="BQ280" s="1"/>
      <c r="BR280" s="1"/>
      <c r="BS280" s="1"/>
      <c r="BT280" s="1"/>
      <c r="BU280" s="1"/>
      <c r="BV280" s="1"/>
      <c r="BW280" s="1"/>
      <c r="BX280" s="1"/>
      <c r="BY280" s="1"/>
      <c r="BZ280" s="1"/>
      <c r="CA280" s="1"/>
      <c r="CB280" s="1"/>
      <c r="CC280" s="1"/>
      <c r="CD280" s="1"/>
      <c r="CE280" s="1"/>
      <c r="CF280" s="1"/>
      <c r="CG280" s="1"/>
      <c r="CH280" s="1"/>
      <c r="CI280" s="1"/>
      <c r="CJ280" s="1"/>
      <c r="CK280" s="1"/>
      <c r="CL280" s="1"/>
      <c r="CM280" s="1"/>
      <c r="CN280" s="1"/>
      <c r="CO280" s="1"/>
      <c r="CP280" s="1"/>
      <c r="CQ280" s="1"/>
      <c r="CR280" s="1"/>
      <c r="CS280" s="1"/>
      <c r="CT280" s="1"/>
      <c r="CU280" s="1"/>
      <c r="CV280" s="1"/>
      <c r="CW280" s="1"/>
      <c r="CX280" s="1"/>
      <c r="CY280" s="1"/>
      <c r="CZ280" s="1"/>
      <c r="DA280" s="1"/>
      <c r="DB280" s="1"/>
      <c r="DC280" s="1"/>
      <c r="DD280" s="1"/>
      <c r="DE280" s="1"/>
      <c r="DF280" s="1"/>
      <c r="DG280" s="1"/>
      <c r="DH280" s="1"/>
      <c r="DI280" s="1"/>
      <c r="DJ280" s="1"/>
    </row>
    <row r="281" spans="1:114" ht="13.5" customHeight="1" x14ac:dyDescent="0.2">
      <c r="A281" s="36"/>
      <c r="B281" s="36"/>
      <c r="C281" s="36"/>
      <c r="D281" s="36"/>
      <c r="E281" s="36"/>
      <c r="F281" s="36"/>
      <c r="G281" s="36"/>
      <c r="H281" s="36"/>
      <c r="I281" s="36"/>
      <c r="J281" s="538"/>
      <c r="K281" s="538"/>
      <c r="L281" s="36"/>
      <c r="M281" s="36"/>
      <c r="N281" s="36"/>
      <c r="BN281" s="1"/>
      <c r="BO281" s="1"/>
      <c r="BP281" s="1"/>
      <c r="BQ281" s="1"/>
      <c r="BR281" s="1"/>
      <c r="BS281" s="1"/>
      <c r="BT281" s="1"/>
      <c r="BU281" s="1"/>
      <c r="BV281" s="1"/>
      <c r="BW281" s="1"/>
      <c r="BX281" s="1"/>
      <c r="BY281" s="1"/>
      <c r="BZ281" s="1"/>
      <c r="CA281" s="1"/>
      <c r="CB281" s="1"/>
      <c r="CC281" s="1"/>
      <c r="CD281" s="1"/>
      <c r="CE281" s="1"/>
      <c r="CF281" s="1"/>
      <c r="CG281" s="1"/>
      <c r="CH281" s="1"/>
      <c r="CI281" s="1"/>
      <c r="CJ281" s="1"/>
      <c r="CK281" s="1"/>
      <c r="CL281" s="1"/>
      <c r="CM281" s="1"/>
      <c r="CN281" s="1"/>
      <c r="CO281" s="1"/>
      <c r="CP281" s="1"/>
      <c r="CQ281" s="1"/>
      <c r="CR281" s="1"/>
      <c r="CS281" s="1"/>
      <c r="CT281" s="1"/>
      <c r="CU281" s="1"/>
      <c r="CV281" s="1"/>
      <c r="CW281" s="1"/>
      <c r="CX281" s="1"/>
      <c r="CY281" s="1"/>
      <c r="CZ281" s="1"/>
      <c r="DA281" s="1"/>
      <c r="DB281" s="1"/>
      <c r="DC281" s="1"/>
      <c r="DD281" s="1"/>
      <c r="DE281" s="1"/>
      <c r="DF281" s="1"/>
      <c r="DG281" s="1"/>
      <c r="DH281" s="1"/>
      <c r="DI281" s="1"/>
      <c r="DJ281" s="1"/>
    </row>
    <row r="282" spans="1:114" ht="13.5" customHeight="1" x14ac:dyDescent="0.2">
      <c r="A282" s="36"/>
      <c r="B282" s="36"/>
      <c r="C282" s="36"/>
      <c r="D282" s="36"/>
      <c r="E282" s="36"/>
      <c r="F282" s="36"/>
      <c r="G282" s="36"/>
      <c r="H282" s="36"/>
      <c r="I282" s="36"/>
      <c r="J282" s="538"/>
      <c r="K282" s="538"/>
      <c r="L282" s="36"/>
      <c r="M282" s="36"/>
      <c r="N282" s="36"/>
      <c r="BN282" s="1"/>
      <c r="BO282" s="1"/>
      <c r="BP282" s="1"/>
      <c r="BQ282" s="1"/>
      <c r="BR282" s="1"/>
      <c r="BS282" s="1"/>
      <c r="BT282" s="1"/>
      <c r="BU282" s="1"/>
      <c r="BV282" s="1"/>
      <c r="BW282" s="1"/>
      <c r="BX282" s="1"/>
      <c r="BY282" s="1"/>
      <c r="BZ282" s="1"/>
      <c r="CA282" s="1"/>
      <c r="CB282" s="1"/>
      <c r="CC282" s="1"/>
      <c r="CD282" s="1"/>
      <c r="CE282" s="1"/>
      <c r="CF282" s="1"/>
      <c r="CG282" s="1"/>
      <c r="CH282" s="1"/>
      <c r="CI282" s="1"/>
      <c r="CJ282" s="1"/>
      <c r="CK282" s="1"/>
      <c r="CL282" s="1"/>
      <c r="CM282" s="1"/>
      <c r="CN282" s="1"/>
      <c r="CO282" s="1"/>
      <c r="CP282" s="1"/>
      <c r="CQ282" s="1"/>
      <c r="CR282" s="1"/>
      <c r="CS282" s="1"/>
      <c r="CT282" s="1"/>
      <c r="CU282" s="1"/>
      <c r="CV282" s="1"/>
      <c r="CW282" s="1"/>
      <c r="CX282" s="1"/>
      <c r="CY282" s="1"/>
      <c r="CZ282" s="1"/>
      <c r="DA282" s="1"/>
      <c r="DB282" s="1"/>
      <c r="DC282" s="1"/>
      <c r="DD282" s="1"/>
      <c r="DE282" s="1"/>
      <c r="DF282" s="1"/>
      <c r="DG282" s="1"/>
      <c r="DH282" s="1"/>
      <c r="DI282" s="1"/>
      <c r="DJ282" s="1"/>
    </row>
    <row r="283" spans="1:114" ht="13.5" customHeight="1" x14ac:dyDescent="0.2">
      <c r="A283" s="36"/>
      <c r="B283" s="36"/>
      <c r="C283" s="36"/>
      <c r="D283" s="36"/>
      <c r="E283" s="36"/>
      <c r="F283" s="36"/>
      <c r="G283" s="36"/>
      <c r="H283" s="36"/>
      <c r="I283" s="36"/>
      <c r="J283" s="538"/>
      <c r="K283" s="538"/>
      <c r="L283" s="36"/>
      <c r="M283" s="36"/>
      <c r="N283" s="36"/>
      <c r="BN283" s="1"/>
      <c r="BO283" s="1"/>
      <c r="BP283" s="1"/>
      <c r="BQ283" s="1"/>
      <c r="BR283" s="1"/>
      <c r="BS283" s="1"/>
      <c r="BT283" s="1"/>
      <c r="BU283" s="1"/>
      <c r="BV283" s="1"/>
      <c r="BW283" s="1"/>
      <c r="BX283" s="1"/>
      <c r="BY283" s="1"/>
      <c r="BZ283" s="1"/>
      <c r="CA283" s="1"/>
      <c r="CB283" s="1"/>
      <c r="CC283" s="1"/>
      <c r="CD283" s="1"/>
      <c r="CE283" s="1"/>
      <c r="CF283" s="1"/>
      <c r="CG283" s="1"/>
      <c r="CH283" s="1"/>
      <c r="CI283" s="1"/>
      <c r="CJ283" s="1"/>
      <c r="CK283" s="1"/>
      <c r="CL283" s="1"/>
      <c r="CM283" s="1"/>
      <c r="CN283" s="1"/>
      <c r="CO283" s="1"/>
      <c r="CP283" s="1"/>
      <c r="CQ283" s="1"/>
      <c r="CR283" s="1"/>
      <c r="CS283" s="1"/>
      <c r="CT283" s="1"/>
      <c r="CU283" s="1"/>
      <c r="CV283" s="1"/>
      <c r="CW283" s="1"/>
      <c r="CX283" s="1"/>
      <c r="CY283" s="1"/>
      <c r="CZ283" s="1"/>
      <c r="DA283" s="1"/>
      <c r="DB283" s="1"/>
      <c r="DC283" s="1"/>
      <c r="DD283" s="1"/>
      <c r="DE283" s="1"/>
      <c r="DF283" s="1"/>
      <c r="DG283" s="1"/>
      <c r="DH283" s="1"/>
      <c r="DI283" s="1"/>
      <c r="DJ283" s="1"/>
    </row>
    <row r="284" spans="1:114" ht="13.5" customHeight="1" x14ac:dyDescent="0.2">
      <c r="A284" s="36"/>
      <c r="B284" s="36"/>
      <c r="C284" s="36"/>
      <c r="D284" s="36"/>
      <c r="E284" s="36"/>
      <c r="F284" s="36"/>
      <c r="G284" s="36"/>
      <c r="H284" s="36"/>
      <c r="I284" s="36"/>
      <c r="J284" s="538"/>
      <c r="K284" s="538"/>
      <c r="L284" s="36"/>
      <c r="M284" s="36"/>
      <c r="N284" s="36"/>
      <c r="BN284" s="1"/>
      <c r="BO284" s="1"/>
      <c r="BP284" s="1"/>
      <c r="BQ284" s="1"/>
      <c r="BR284" s="1"/>
      <c r="BS284" s="1"/>
      <c r="BT284" s="1"/>
      <c r="BU284" s="1"/>
      <c r="BV284" s="1"/>
      <c r="BW284" s="1"/>
      <c r="BX284" s="1"/>
      <c r="BY284" s="1"/>
      <c r="BZ284" s="1"/>
      <c r="CA284" s="1"/>
      <c r="CB284" s="1"/>
      <c r="CC284" s="1"/>
      <c r="CD284" s="1"/>
      <c r="CE284" s="1"/>
      <c r="CF284" s="1"/>
      <c r="CG284" s="1"/>
      <c r="CH284" s="1"/>
      <c r="CI284" s="1"/>
      <c r="CJ284" s="1"/>
      <c r="CK284" s="1"/>
      <c r="CL284" s="1"/>
      <c r="CM284" s="1"/>
      <c r="CN284" s="1"/>
      <c r="CO284" s="1"/>
      <c r="CP284" s="1"/>
      <c r="CQ284" s="1"/>
      <c r="CR284" s="1"/>
      <c r="CS284" s="1"/>
      <c r="CT284" s="1"/>
      <c r="CU284" s="1"/>
      <c r="CV284" s="1"/>
      <c r="CW284" s="1"/>
      <c r="CX284" s="1"/>
      <c r="CY284" s="1"/>
      <c r="CZ284" s="1"/>
      <c r="DA284" s="1"/>
      <c r="DB284" s="1"/>
      <c r="DC284" s="1"/>
      <c r="DD284" s="1"/>
      <c r="DE284" s="1"/>
      <c r="DF284" s="1"/>
      <c r="DG284" s="1"/>
      <c r="DH284" s="1"/>
      <c r="DI284" s="1"/>
      <c r="DJ284" s="1"/>
    </row>
    <row r="285" spans="1:114" ht="13.5" customHeight="1" x14ac:dyDescent="0.2">
      <c r="A285" s="36"/>
      <c r="B285" s="36"/>
      <c r="C285" s="36"/>
      <c r="D285" s="36"/>
      <c r="E285" s="36"/>
      <c r="F285" s="36"/>
      <c r="G285" s="36"/>
      <c r="H285" s="36"/>
      <c r="I285" s="36"/>
      <c r="J285" s="538"/>
      <c r="K285" s="538"/>
      <c r="L285" s="36"/>
      <c r="M285" s="36"/>
      <c r="N285" s="36"/>
      <c r="BN285" s="1"/>
      <c r="BO285" s="1"/>
      <c r="BP285" s="1"/>
      <c r="BQ285" s="1"/>
      <c r="BR285" s="1"/>
      <c r="BS285" s="1"/>
      <c r="BT285" s="1"/>
      <c r="BU285" s="1"/>
      <c r="BV285" s="1"/>
      <c r="BW285" s="1"/>
      <c r="BX285" s="1"/>
      <c r="BY285" s="1"/>
      <c r="BZ285" s="1"/>
      <c r="CA285" s="1"/>
      <c r="CB285" s="1"/>
      <c r="CC285" s="1"/>
      <c r="CD285" s="1"/>
      <c r="CE285" s="1"/>
      <c r="CF285" s="1"/>
      <c r="CG285" s="1"/>
      <c r="CH285" s="1"/>
      <c r="CI285" s="1"/>
      <c r="CJ285" s="1"/>
      <c r="CK285" s="1"/>
      <c r="CL285" s="1"/>
      <c r="CM285" s="1"/>
      <c r="CN285" s="1"/>
      <c r="CO285" s="1"/>
      <c r="CP285" s="1"/>
      <c r="CQ285" s="1"/>
      <c r="CR285" s="1"/>
      <c r="CS285" s="1"/>
      <c r="CT285" s="1"/>
      <c r="CU285" s="1"/>
      <c r="CV285" s="1"/>
      <c r="CW285" s="1"/>
      <c r="CX285" s="1"/>
      <c r="CY285" s="1"/>
      <c r="CZ285" s="1"/>
      <c r="DA285" s="1"/>
      <c r="DB285" s="1"/>
      <c r="DC285" s="1"/>
      <c r="DD285" s="1"/>
      <c r="DE285" s="1"/>
      <c r="DF285" s="1"/>
      <c r="DG285" s="1"/>
      <c r="DH285" s="1"/>
      <c r="DI285" s="1"/>
      <c r="DJ285" s="1"/>
    </row>
    <row r="286" spans="1:114" ht="13.5" customHeight="1" x14ac:dyDescent="0.2">
      <c r="A286" s="36"/>
      <c r="B286" s="36"/>
      <c r="C286" s="36"/>
      <c r="D286" s="36"/>
      <c r="E286" s="36"/>
      <c r="F286" s="36"/>
      <c r="G286" s="36"/>
      <c r="H286" s="36"/>
      <c r="I286" s="36"/>
      <c r="J286" s="538"/>
      <c r="K286" s="538"/>
      <c r="L286" s="36"/>
      <c r="M286" s="36"/>
      <c r="N286" s="36"/>
      <c r="BN286" s="1"/>
      <c r="BO286" s="1"/>
      <c r="BP286" s="1"/>
      <c r="BQ286" s="1"/>
      <c r="BR286" s="1"/>
      <c r="BS286" s="1"/>
      <c r="BT286" s="1"/>
      <c r="BU286" s="1"/>
      <c r="BV286" s="1"/>
      <c r="BW286" s="1"/>
      <c r="BX286" s="1"/>
      <c r="BY286" s="1"/>
      <c r="BZ286" s="1"/>
      <c r="CA286" s="1"/>
      <c r="CB286" s="1"/>
      <c r="CC286" s="1"/>
      <c r="CD286" s="1"/>
      <c r="CE286" s="1"/>
      <c r="CF286" s="1"/>
      <c r="CG286" s="1"/>
      <c r="CH286" s="1"/>
      <c r="CI286" s="1"/>
      <c r="CJ286" s="1"/>
      <c r="CK286" s="1"/>
      <c r="CL286" s="1"/>
      <c r="CM286" s="1"/>
      <c r="CN286" s="1"/>
      <c r="CO286" s="1"/>
      <c r="CP286" s="1"/>
      <c r="CQ286" s="1"/>
      <c r="CR286" s="1"/>
      <c r="CS286" s="1"/>
      <c r="CT286" s="1"/>
      <c r="CU286" s="1"/>
      <c r="CV286" s="1"/>
      <c r="CW286" s="1"/>
      <c r="CX286" s="1"/>
      <c r="CY286" s="1"/>
      <c r="CZ286" s="1"/>
      <c r="DA286" s="1"/>
      <c r="DB286" s="1"/>
      <c r="DC286" s="1"/>
      <c r="DD286" s="1"/>
      <c r="DE286" s="1"/>
      <c r="DF286" s="1"/>
      <c r="DG286" s="1"/>
      <c r="DH286" s="1"/>
      <c r="DI286" s="1"/>
      <c r="DJ286" s="1"/>
    </row>
    <row r="287" spans="1:114" ht="13.5" customHeight="1" x14ac:dyDescent="0.2">
      <c r="A287" s="36"/>
      <c r="B287" s="36"/>
      <c r="C287" s="36"/>
      <c r="D287" s="36"/>
      <c r="E287" s="36"/>
      <c r="F287" s="36"/>
      <c r="G287" s="36"/>
      <c r="H287" s="36"/>
      <c r="I287" s="36"/>
      <c r="J287" s="538"/>
      <c r="K287" s="538"/>
      <c r="L287" s="36"/>
      <c r="M287" s="36"/>
      <c r="N287" s="36"/>
      <c r="BN287" s="1"/>
      <c r="BO287" s="1"/>
      <c r="BP287" s="1"/>
      <c r="BQ287" s="1"/>
      <c r="BR287" s="1"/>
      <c r="BS287" s="1"/>
      <c r="BT287" s="1"/>
      <c r="BU287" s="1"/>
      <c r="BV287" s="1"/>
      <c r="BW287" s="1"/>
      <c r="BX287" s="1"/>
      <c r="BY287" s="1"/>
      <c r="BZ287" s="1"/>
      <c r="CA287" s="1"/>
      <c r="CB287" s="1"/>
      <c r="CC287" s="1"/>
      <c r="CD287" s="1"/>
      <c r="CE287" s="1"/>
      <c r="CF287" s="1"/>
      <c r="CG287" s="1"/>
      <c r="CH287" s="1"/>
      <c r="CI287" s="1"/>
      <c r="CJ287" s="1"/>
      <c r="CK287" s="1"/>
      <c r="CL287" s="1"/>
      <c r="CM287" s="1"/>
      <c r="CN287" s="1"/>
      <c r="CO287" s="1"/>
      <c r="CP287" s="1"/>
      <c r="CQ287" s="1"/>
      <c r="CR287" s="1"/>
      <c r="CS287" s="1"/>
      <c r="CT287" s="1"/>
      <c r="CU287" s="1"/>
      <c r="CV287" s="1"/>
      <c r="CW287" s="1"/>
      <c r="CX287" s="1"/>
      <c r="CY287" s="1"/>
      <c r="CZ287" s="1"/>
      <c r="DA287" s="1"/>
      <c r="DB287" s="1"/>
      <c r="DC287" s="1"/>
      <c r="DD287" s="1"/>
      <c r="DE287" s="1"/>
      <c r="DF287" s="1"/>
      <c r="DG287" s="1"/>
      <c r="DH287" s="1"/>
      <c r="DI287" s="1"/>
      <c r="DJ287" s="1"/>
    </row>
    <row r="288" spans="1:114" ht="13.5" customHeight="1" x14ac:dyDescent="0.2">
      <c r="A288" s="36"/>
      <c r="B288" s="36"/>
      <c r="C288" s="36"/>
      <c r="D288" s="36"/>
      <c r="E288" s="36"/>
      <c r="F288" s="36"/>
      <c r="G288" s="36"/>
      <c r="H288" s="36"/>
      <c r="I288" s="36"/>
      <c r="J288" s="538"/>
      <c r="K288" s="538"/>
      <c r="L288" s="36"/>
      <c r="M288" s="36"/>
      <c r="N288" s="36"/>
      <c r="BN288" s="1"/>
      <c r="BO288" s="1"/>
      <c r="BP288" s="1"/>
      <c r="BQ288" s="1"/>
      <c r="BR288" s="1"/>
      <c r="BS288" s="1"/>
      <c r="BT288" s="1"/>
      <c r="BU288" s="1"/>
      <c r="BV288" s="1"/>
      <c r="BW288" s="1"/>
      <c r="BX288" s="1"/>
      <c r="BY288" s="1"/>
      <c r="BZ288" s="1"/>
      <c r="CA288" s="1"/>
      <c r="CB288" s="1"/>
      <c r="CC288" s="1"/>
      <c r="CD288" s="1"/>
      <c r="CE288" s="1"/>
      <c r="CF288" s="1"/>
      <c r="CG288" s="1"/>
      <c r="CH288" s="1"/>
      <c r="CI288" s="1"/>
      <c r="CJ288" s="1"/>
      <c r="CK288" s="1"/>
      <c r="CL288" s="1"/>
      <c r="CM288" s="1"/>
      <c r="CN288" s="1"/>
      <c r="CO288" s="1"/>
      <c r="CP288" s="1"/>
      <c r="CQ288" s="1"/>
      <c r="CR288" s="1"/>
      <c r="CS288" s="1"/>
      <c r="CT288" s="1"/>
      <c r="CU288" s="1"/>
      <c r="CV288" s="1"/>
      <c r="CW288" s="1"/>
      <c r="CX288" s="1"/>
      <c r="CY288" s="1"/>
      <c r="CZ288" s="1"/>
      <c r="DA288" s="1"/>
      <c r="DB288" s="1"/>
      <c r="DC288" s="1"/>
      <c r="DD288" s="1"/>
      <c r="DE288" s="1"/>
      <c r="DF288" s="1"/>
      <c r="DG288" s="1"/>
      <c r="DH288" s="1"/>
      <c r="DI288" s="1"/>
      <c r="DJ288" s="1"/>
    </row>
    <row r="289" spans="1:114" ht="13.5" customHeight="1" x14ac:dyDescent="0.2">
      <c r="A289" s="36"/>
      <c r="B289" s="36"/>
      <c r="C289" s="36"/>
      <c r="D289" s="36"/>
      <c r="E289" s="36"/>
      <c r="F289" s="36"/>
      <c r="G289" s="36"/>
      <c r="H289" s="36"/>
      <c r="I289" s="36"/>
      <c r="J289" s="538"/>
      <c r="K289" s="538"/>
      <c r="L289" s="36"/>
      <c r="M289" s="36"/>
      <c r="N289" s="36"/>
      <c r="BN289" s="1"/>
      <c r="BO289" s="1"/>
      <c r="BP289" s="1"/>
      <c r="BQ289" s="1"/>
      <c r="BR289" s="1"/>
      <c r="BS289" s="1"/>
      <c r="BT289" s="1"/>
      <c r="BU289" s="1"/>
      <c r="BV289" s="1"/>
      <c r="BW289" s="1"/>
      <c r="BX289" s="1"/>
      <c r="BY289" s="1"/>
      <c r="BZ289" s="1"/>
      <c r="CA289" s="1"/>
      <c r="CB289" s="1"/>
      <c r="CC289" s="1"/>
      <c r="CD289" s="1"/>
      <c r="CE289" s="1"/>
      <c r="CF289" s="1"/>
      <c r="CG289" s="1"/>
      <c r="CH289" s="1"/>
      <c r="CI289" s="1"/>
      <c r="CJ289" s="1"/>
      <c r="CK289" s="1"/>
      <c r="CL289" s="1"/>
      <c r="CM289" s="1"/>
      <c r="CN289" s="1"/>
      <c r="CO289" s="1"/>
      <c r="CP289" s="1"/>
      <c r="CQ289" s="1"/>
      <c r="CR289" s="1"/>
      <c r="CS289" s="1"/>
      <c r="CT289" s="1"/>
      <c r="CU289" s="1"/>
      <c r="CV289" s="1"/>
      <c r="CW289" s="1"/>
      <c r="CX289" s="1"/>
      <c r="CY289" s="1"/>
      <c r="CZ289" s="1"/>
      <c r="DA289" s="1"/>
      <c r="DB289" s="1"/>
      <c r="DC289" s="1"/>
      <c r="DD289" s="1"/>
      <c r="DE289" s="1"/>
      <c r="DF289" s="1"/>
      <c r="DG289" s="1"/>
      <c r="DH289" s="1"/>
      <c r="DI289" s="1"/>
      <c r="DJ289" s="1"/>
    </row>
    <row r="290" spans="1:114" ht="13.5" customHeight="1" x14ac:dyDescent="0.2">
      <c r="A290" s="36"/>
      <c r="B290" s="36"/>
      <c r="C290" s="36"/>
      <c r="D290" s="36"/>
      <c r="E290" s="36"/>
      <c r="F290" s="36"/>
      <c r="G290" s="36"/>
      <c r="H290" s="36"/>
      <c r="I290" s="36"/>
      <c r="J290" s="538"/>
      <c r="K290" s="538"/>
      <c r="L290" s="36"/>
      <c r="M290" s="36"/>
      <c r="N290" s="36"/>
      <c r="BN290" s="1"/>
      <c r="BO290" s="1"/>
      <c r="BP290" s="1"/>
      <c r="BQ290" s="1"/>
      <c r="BR290" s="1"/>
      <c r="BS290" s="1"/>
      <c r="BT290" s="1"/>
      <c r="BU290" s="1"/>
      <c r="BV290" s="1"/>
      <c r="BW290" s="1"/>
      <c r="BX290" s="1"/>
      <c r="BY290" s="1"/>
      <c r="BZ290" s="1"/>
      <c r="CA290" s="1"/>
      <c r="CB290" s="1"/>
      <c r="CC290" s="1"/>
      <c r="CD290" s="1"/>
      <c r="CE290" s="1"/>
      <c r="CF290" s="1"/>
      <c r="CG290" s="1"/>
      <c r="CH290" s="1"/>
      <c r="CI290" s="1"/>
      <c r="CJ290" s="1"/>
      <c r="CK290" s="1"/>
      <c r="CL290" s="1"/>
      <c r="CM290" s="1"/>
      <c r="CN290" s="1"/>
      <c r="CO290" s="1"/>
      <c r="CP290" s="1"/>
      <c r="CQ290" s="1"/>
      <c r="CR290" s="1"/>
      <c r="CS290" s="1"/>
      <c r="CT290" s="1"/>
      <c r="CU290" s="1"/>
      <c r="CV290" s="1"/>
      <c r="CW290" s="1"/>
      <c r="CX290" s="1"/>
      <c r="CY290" s="1"/>
      <c r="CZ290" s="1"/>
      <c r="DA290" s="1"/>
      <c r="DB290" s="1"/>
      <c r="DC290" s="1"/>
      <c r="DD290" s="1"/>
      <c r="DE290" s="1"/>
      <c r="DF290" s="1"/>
      <c r="DG290" s="1"/>
      <c r="DH290" s="1"/>
      <c r="DI290" s="1"/>
      <c r="DJ290" s="1"/>
    </row>
    <row r="291" spans="1:114" ht="13.5" customHeight="1" x14ac:dyDescent="0.2">
      <c r="A291" s="36"/>
      <c r="B291" s="36"/>
      <c r="C291" s="36"/>
      <c r="D291" s="36"/>
      <c r="E291" s="36"/>
      <c r="F291" s="36"/>
      <c r="G291" s="36"/>
      <c r="H291" s="36"/>
      <c r="I291" s="36"/>
      <c r="J291" s="538"/>
      <c r="K291" s="538"/>
      <c r="L291" s="36"/>
      <c r="M291" s="36"/>
      <c r="N291" s="36"/>
      <c r="BN291" s="1"/>
      <c r="BO291" s="1"/>
      <c r="BP291" s="1"/>
      <c r="BQ291" s="1"/>
      <c r="BR291" s="1"/>
      <c r="BS291" s="1"/>
      <c r="BT291" s="1"/>
      <c r="BU291" s="1"/>
      <c r="BV291" s="1"/>
      <c r="BW291" s="1"/>
      <c r="BX291" s="1"/>
      <c r="BY291" s="1"/>
      <c r="BZ291" s="1"/>
      <c r="CA291" s="1"/>
      <c r="CB291" s="1"/>
      <c r="CC291" s="1"/>
      <c r="CD291" s="1"/>
      <c r="CE291" s="1"/>
      <c r="CF291" s="1"/>
      <c r="CG291" s="1"/>
      <c r="CH291" s="1"/>
      <c r="CI291" s="1"/>
      <c r="CJ291" s="1"/>
      <c r="CK291" s="1"/>
      <c r="CL291" s="1"/>
      <c r="CM291" s="1"/>
      <c r="CN291" s="1"/>
      <c r="CO291" s="1"/>
      <c r="CP291" s="1"/>
      <c r="CQ291" s="1"/>
      <c r="CR291" s="1"/>
      <c r="CS291" s="1"/>
      <c r="CT291" s="1"/>
      <c r="CU291" s="1"/>
      <c r="CV291" s="1"/>
      <c r="CW291" s="1"/>
      <c r="CX291" s="1"/>
      <c r="CY291" s="1"/>
      <c r="CZ291" s="1"/>
      <c r="DA291" s="1"/>
      <c r="DB291" s="1"/>
      <c r="DC291" s="1"/>
      <c r="DD291" s="1"/>
      <c r="DE291" s="1"/>
      <c r="DF291" s="1"/>
      <c r="DG291" s="1"/>
      <c r="DH291" s="1"/>
      <c r="DI291" s="1"/>
      <c r="DJ291" s="1"/>
    </row>
    <row r="292" spans="1:114" ht="13.5" customHeight="1" x14ac:dyDescent="0.2">
      <c r="A292" s="36"/>
      <c r="B292" s="36"/>
      <c r="C292" s="36"/>
      <c r="D292" s="36"/>
      <c r="E292" s="36"/>
      <c r="F292" s="36"/>
      <c r="G292" s="36"/>
      <c r="H292" s="36"/>
      <c r="I292" s="36"/>
      <c r="J292" s="538"/>
      <c r="K292" s="538"/>
      <c r="L292" s="36"/>
      <c r="M292" s="36"/>
      <c r="N292" s="36"/>
      <c r="BN292" s="1"/>
      <c r="BO292" s="1"/>
      <c r="BP292" s="1"/>
      <c r="BQ292" s="1"/>
      <c r="BR292" s="1"/>
      <c r="BS292" s="1"/>
      <c r="BT292" s="1"/>
      <c r="BU292" s="1"/>
      <c r="BV292" s="1"/>
      <c r="BW292" s="1"/>
      <c r="BX292" s="1"/>
      <c r="BY292" s="1"/>
      <c r="BZ292" s="1"/>
      <c r="CA292" s="1"/>
      <c r="CB292" s="1"/>
      <c r="CC292" s="1"/>
      <c r="CD292" s="1"/>
      <c r="CE292" s="1"/>
      <c r="CF292" s="1"/>
      <c r="CG292" s="1"/>
      <c r="CH292" s="1"/>
      <c r="CI292" s="1"/>
      <c r="CJ292" s="1"/>
      <c r="CK292" s="1"/>
      <c r="CL292" s="1"/>
      <c r="CM292" s="1"/>
      <c r="CN292" s="1"/>
      <c r="CO292" s="1"/>
      <c r="CP292" s="1"/>
      <c r="CQ292" s="1"/>
      <c r="CR292" s="1"/>
      <c r="CS292" s="1"/>
      <c r="CT292" s="1"/>
      <c r="CU292" s="1"/>
      <c r="CV292" s="1"/>
      <c r="CW292" s="1"/>
      <c r="CX292" s="1"/>
      <c r="CY292" s="1"/>
      <c r="CZ292" s="1"/>
      <c r="DA292" s="1"/>
      <c r="DB292" s="1"/>
      <c r="DC292" s="1"/>
      <c r="DD292" s="1"/>
      <c r="DE292" s="1"/>
      <c r="DF292" s="1"/>
      <c r="DG292" s="1"/>
      <c r="DH292" s="1"/>
      <c r="DI292" s="1"/>
      <c r="DJ292" s="1"/>
    </row>
    <row r="293" spans="1:114" ht="13.5" customHeight="1" x14ac:dyDescent="0.2">
      <c r="A293" s="36"/>
      <c r="B293" s="36"/>
      <c r="C293" s="36"/>
      <c r="D293" s="36"/>
      <c r="E293" s="36"/>
      <c r="F293" s="36"/>
      <c r="G293" s="36"/>
      <c r="H293" s="36"/>
      <c r="I293" s="36"/>
      <c r="J293" s="538"/>
      <c r="K293" s="538"/>
      <c r="L293" s="36"/>
      <c r="M293" s="36"/>
      <c r="N293" s="36"/>
      <c r="BN293" s="1"/>
      <c r="BO293" s="1"/>
      <c r="BP293" s="1"/>
      <c r="BQ293" s="1"/>
      <c r="BR293" s="1"/>
      <c r="BS293" s="1"/>
      <c r="BT293" s="1"/>
      <c r="BU293" s="1"/>
      <c r="BV293" s="1"/>
      <c r="BW293" s="1"/>
      <c r="BX293" s="1"/>
      <c r="BY293" s="1"/>
      <c r="BZ293" s="1"/>
      <c r="CA293" s="1"/>
      <c r="CB293" s="1"/>
      <c r="CC293" s="1"/>
      <c r="CD293" s="1"/>
      <c r="CE293" s="1"/>
      <c r="CF293" s="1"/>
      <c r="CG293" s="1"/>
      <c r="CH293" s="1"/>
      <c r="CI293" s="1"/>
      <c r="CJ293" s="1"/>
      <c r="CK293" s="1"/>
      <c r="CL293" s="1"/>
      <c r="CM293" s="1"/>
      <c r="CN293" s="1"/>
      <c r="CO293" s="1"/>
      <c r="CP293" s="1"/>
      <c r="CQ293" s="1"/>
      <c r="CR293" s="1"/>
      <c r="CS293" s="1"/>
      <c r="CT293" s="1"/>
      <c r="CU293" s="1"/>
      <c r="CV293" s="1"/>
      <c r="CW293" s="1"/>
      <c r="CX293" s="1"/>
      <c r="CY293" s="1"/>
      <c r="CZ293" s="1"/>
      <c r="DA293" s="1"/>
      <c r="DB293" s="1"/>
      <c r="DC293" s="1"/>
      <c r="DD293" s="1"/>
      <c r="DE293" s="1"/>
      <c r="DF293" s="1"/>
      <c r="DG293" s="1"/>
      <c r="DH293" s="1"/>
      <c r="DI293" s="1"/>
      <c r="DJ293" s="1"/>
    </row>
    <row r="294" spans="1:114" ht="13.5" customHeight="1" x14ac:dyDescent="0.2">
      <c r="A294" s="36"/>
      <c r="B294" s="36"/>
      <c r="C294" s="36"/>
      <c r="D294" s="36"/>
      <c r="E294" s="36"/>
      <c r="F294" s="36"/>
      <c r="G294" s="36"/>
      <c r="H294" s="36"/>
      <c r="I294" s="36"/>
      <c r="J294" s="538"/>
      <c r="K294" s="538"/>
      <c r="L294" s="36"/>
      <c r="M294" s="36"/>
      <c r="N294" s="36"/>
      <c r="BN294" s="1"/>
      <c r="BO294" s="1"/>
      <c r="BP294" s="1"/>
      <c r="BQ294" s="1"/>
      <c r="BR294" s="1"/>
      <c r="BS294" s="1"/>
      <c r="BT294" s="1"/>
      <c r="BU294" s="1"/>
      <c r="BV294" s="1"/>
      <c r="BW294" s="1"/>
      <c r="BX294" s="1"/>
      <c r="BY294" s="1"/>
      <c r="BZ294" s="1"/>
      <c r="CA294" s="1"/>
      <c r="CB294" s="1"/>
      <c r="CC294" s="1"/>
      <c r="CD294" s="1"/>
      <c r="CE294" s="1"/>
      <c r="CF294" s="1"/>
      <c r="CG294" s="1"/>
      <c r="CH294" s="1"/>
      <c r="CI294" s="1"/>
      <c r="CJ294" s="1"/>
      <c r="CK294" s="1"/>
      <c r="CL294" s="1"/>
      <c r="CM294" s="1"/>
      <c r="CN294" s="1"/>
      <c r="CO294" s="1"/>
      <c r="CP294" s="1"/>
      <c r="CQ294" s="1"/>
      <c r="CR294" s="1"/>
      <c r="CS294" s="1"/>
      <c r="CT294" s="1"/>
      <c r="CU294" s="1"/>
      <c r="CV294" s="1"/>
      <c r="CW294" s="1"/>
      <c r="CX294" s="1"/>
      <c r="CY294" s="1"/>
      <c r="CZ294" s="1"/>
      <c r="DA294" s="1"/>
      <c r="DB294" s="1"/>
      <c r="DC294" s="1"/>
      <c r="DD294" s="1"/>
      <c r="DE294" s="1"/>
      <c r="DF294" s="1"/>
      <c r="DG294" s="1"/>
      <c r="DH294" s="1"/>
      <c r="DI294" s="1"/>
      <c r="DJ294" s="1"/>
    </row>
    <row r="295" spans="1:114" ht="13.5" customHeight="1" x14ac:dyDescent="0.2">
      <c r="A295" s="36"/>
      <c r="B295" s="36"/>
      <c r="C295" s="36"/>
      <c r="D295" s="36"/>
      <c r="E295" s="36"/>
      <c r="F295" s="36"/>
      <c r="G295" s="36"/>
      <c r="H295" s="36"/>
      <c r="I295" s="36"/>
      <c r="J295" s="538"/>
      <c r="K295" s="538"/>
      <c r="L295" s="36"/>
      <c r="M295" s="36"/>
      <c r="N295" s="36"/>
      <c r="BN295" s="1"/>
      <c r="BO295" s="1"/>
      <c r="BP295" s="1"/>
      <c r="BQ295" s="1"/>
      <c r="BR295" s="1"/>
      <c r="BS295" s="1"/>
      <c r="BT295" s="1"/>
      <c r="BU295" s="1"/>
      <c r="BV295" s="1"/>
      <c r="BW295" s="1"/>
      <c r="BX295" s="1"/>
      <c r="BY295" s="1"/>
      <c r="BZ295" s="1"/>
      <c r="CA295" s="1"/>
      <c r="CB295" s="1"/>
      <c r="CC295" s="1"/>
      <c r="CD295" s="1"/>
      <c r="CE295" s="1"/>
      <c r="CF295" s="1"/>
      <c r="CG295" s="1"/>
      <c r="CH295" s="1"/>
      <c r="CI295" s="1"/>
      <c r="CJ295" s="1"/>
      <c r="CK295" s="1"/>
      <c r="CL295" s="1"/>
      <c r="CM295" s="1"/>
      <c r="CN295" s="1"/>
      <c r="CO295" s="1"/>
      <c r="CP295" s="1"/>
      <c r="CQ295" s="1"/>
      <c r="CR295" s="1"/>
      <c r="CS295" s="1"/>
      <c r="CT295" s="1"/>
      <c r="CU295" s="1"/>
      <c r="CV295" s="1"/>
      <c r="CW295" s="1"/>
      <c r="CX295" s="1"/>
      <c r="CY295" s="1"/>
      <c r="CZ295" s="1"/>
      <c r="DA295" s="1"/>
      <c r="DB295" s="1"/>
      <c r="DC295" s="1"/>
      <c r="DD295" s="1"/>
      <c r="DE295" s="1"/>
      <c r="DF295" s="1"/>
      <c r="DG295" s="1"/>
      <c r="DH295" s="1"/>
      <c r="DI295" s="1"/>
      <c r="DJ295" s="1"/>
    </row>
    <row r="296" spans="1:114" ht="13.5" customHeight="1" x14ac:dyDescent="0.2">
      <c r="A296" s="36"/>
      <c r="B296" s="36"/>
      <c r="C296" s="36"/>
      <c r="D296" s="36"/>
      <c r="E296" s="36"/>
      <c r="F296" s="36"/>
      <c r="G296" s="36"/>
      <c r="H296" s="36"/>
      <c r="I296" s="36"/>
      <c r="J296" s="538"/>
      <c r="K296" s="538"/>
      <c r="L296" s="36"/>
      <c r="M296" s="36"/>
      <c r="N296" s="36"/>
      <c r="BN296" s="1"/>
      <c r="BO296" s="1"/>
      <c r="BP296" s="1"/>
      <c r="BQ296" s="1"/>
      <c r="BR296" s="1"/>
      <c r="BS296" s="1"/>
      <c r="BT296" s="1"/>
      <c r="BU296" s="1"/>
      <c r="BV296" s="1"/>
      <c r="BW296" s="1"/>
      <c r="BX296" s="1"/>
      <c r="BY296" s="1"/>
      <c r="BZ296" s="1"/>
      <c r="CA296" s="1"/>
      <c r="CB296" s="1"/>
      <c r="CC296" s="1"/>
      <c r="CD296" s="1"/>
      <c r="CE296" s="1"/>
      <c r="CF296" s="1"/>
      <c r="CG296" s="1"/>
      <c r="CH296" s="1"/>
      <c r="CI296" s="1"/>
      <c r="CJ296" s="1"/>
      <c r="CK296" s="1"/>
      <c r="CL296" s="1"/>
      <c r="CM296" s="1"/>
      <c r="CN296" s="1"/>
      <c r="CO296" s="1"/>
      <c r="CP296" s="1"/>
      <c r="CQ296" s="1"/>
      <c r="CR296" s="1"/>
      <c r="CS296" s="1"/>
      <c r="CT296" s="1"/>
      <c r="CU296" s="1"/>
      <c r="CV296" s="1"/>
      <c r="CW296" s="1"/>
      <c r="CX296" s="1"/>
      <c r="CY296" s="1"/>
      <c r="CZ296" s="1"/>
      <c r="DA296" s="1"/>
      <c r="DB296" s="1"/>
      <c r="DC296" s="1"/>
      <c r="DD296" s="1"/>
      <c r="DE296" s="1"/>
      <c r="DF296" s="1"/>
      <c r="DG296" s="1"/>
      <c r="DH296" s="1"/>
      <c r="DI296" s="1"/>
      <c r="DJ296" s="1"/>
    </row>
    <row r="297" spans="1:114" ht="13.5" customHeight="1" x14ac:dyDescent="0.2">
      <c r="A297" s="36"/>
      <c r="B297" s="36"/>
      <c r="C297" s="36"/>
      <c r="D297" s="36"/>
      <c r="E297" s="36"/>
      <c r="F297" s="36"/>
      <c r="G297" s="36"/>
      <c r="H297" s="36"/>
      <c r="I297" s="36"/>
      <c r="J297" s="538"/>
      <c r="K297" s="538"/>
      <c r="L297" s="36"/>
      <c r="M297" s="36"/>
      <c r="N297" s="36"/>
      <c r="BN297" s="1"/>
      <c r="BO297" s="1"/>
      <c r="BP297" s="1"/>
      <c r="BQ297" s="1"/>
      <c r="BR297" s="1"/>
      <c r="BS297" s="1"/>
      <c r="BT297" s="1"/>
      <c r="BU297" s="1"/>
      <c r="BV297" s="1"/>
      <c r="BW297" s="1"/>
      <c r="BX297" s="1"/>
      <c r="BY297" s="1"/>
      <c r="BZ297" s="1"/>
      <c r="CA297" s="1"/>
      <c r="CB297" s="1"/>
      <c r="CC297" s="1"/>
      <c r="CD297" s="1"/>
      <c r="CE297" s="1"/>
      <c r="CF297" s="1"/>
      <c r="CG297" s="1"/>
      <c r="CH297" s="1"/>
      <c r="CI297" s="1"/>
      <c r="CJ297" s="1"/>
      <c r="CK297" s="1"/>
      <c r="CL297" s="1"/>
      <c r="CM297" s="1"/>
      <c r="CN297" s="1"/>
      <c r="CO297" s="1"/>
      <c r="CP297" s="1"/>
      <c r="CQ297" s="1"/>
      <c r="CR297" s="1"/>
      <c r="CS297" s="1"/>
      <c r="CT297" s="1"/>
      <c r="CU297" s="1"/>
      <c r="CV297" s="1"/>
      <c r="CW297" s="1"/>
      <c r="CX297" s="1"/>
      <c r="CY297" s="1"/>
      <c r="CZ297" s="1"/>
      <c r="DA297" s="1"/>
      <c r="DB297" s="1"/>
      <c r="DC297" s="1"/>
      <c r="DD297" s="1"/>
      <c r="DE297" s="1"/>
      <c r="DF297" s="1"/>
      <c r="DG297" s="1"/>
      <c r="DH297" s="1"/>
      <c r="DI297" s="1"/>
      <c r="DJ297" s="1"/>
    </row>
    <row r="298" spans="1:114" ht="13.5" customHeight="1" x14ac:dyDescent="0.2">
      <c r="A298" s="36"/>
      <c r="B298" s="36"/>
      <c r="C298" s="36"/>
      <c r="D298" s="36"/>
      <c r="E298" s="36"/>
      <c r="F298" s="36"/>
      <c r="G298" s="36"/>
      <c r="H298" s="36"/>
      <c r="I298" s="36"/>
      <c r="J298" s="538"/>
      <c r="K298" s="538"/>
      <c r="L298" s="36"/>
      <c r="M298" s="36"/>
      <c r="N298" s="36"/>
      <c r="BN298" s="1"/>
      <c r="BO298" s="1"/>
      <c r="BP298" s="1"/>
      <c r="BQ298" s="1"/>
      <c r="BR298" s="1"/>
      <c r="BS298" s="1"/>
      <c r="BT298" s="1"/>
      <c r="BU298" s="1"/>
      <c r="BV298" s="1"/>
      <c r="BW298" s="1"/>
      <c r="BX298" s="1"/>
      <c r="BY298" s="1"/>
      <c r="BZ298" s="1"/>
      <c r="CA298" s="1"/>
      <c r="CB298" s="1"/>
      <c r="CC298" s="1"/>
      <c r="CD298" s="1"/>
      <c r="CE298" s="1"/>
      <c r="CF298" s="1"/>
      <c r="CG298" s="1"/>
      <c r="CH298" s="1"/>
      <c r="CI298" s="1"/>
      <c r="CJ298" s="1"/>
      <c r="CK298" s="1"/>
      <c r="CL298" s="1"/>
      <c r="CM298" s="1"/>
      <c r="CN298" s="1"/>
      <c r="CO298" s="1"/>
      <c r="CP298" s="1"/>
      <c r="CQ298" s="1"/>
      <c r="CR298" s="1"/>
      <c r="CS298" s="1"/>
      <c r="CT298" s="1"/>
      <c r="CU298" s="1"/>
      <c r="CV298" s="1"/>
      <c r="CW298" s="1"/>
      <c r="CX298" s="1"/>
      <c r="CY298" s="1"/>
      <c r="CZ298" s="1"/>
      <c r="DA298" s="1"/>
      <c r="DB298" s="1"/>
      <c r="DC298" s="1"/>
      <c r="DD298" s="1"/>
      <c r="DE298" s="1"/>
      <c r="DF298" s="1"/>
      <c r="DG298" s="1"/>
      <c r="DH298" s="1"/>
      <c r="DI298" s="1"/>
      <c r="DJ298" s="1"/>
    </row>
    <row r="299" spans="1:114" ht="13.5" customHeight="1" x14ac:dyDescent="0.2">
      <c r="A299" s="36"/>
      <c r="B299" s="36"/>
      <c r="C299" s="36"/>
      <c r="D299" s="36"/>
      <c r="E299" s="36"/>
      <c r="F299" s="36"/>
      <c r="G299" s="36"/>
      <c r="H299" s="36"/>
      <c r="I299" s="36"/>
      <c r="J299" s="538"/>
      <c r="K299" s="538"/>
      <c r="L299" s="36"/>
      <c r="M299" s="36"/>
      <c r="N299" s="36"/>
      <c r="BN299" s="1"/>
      <c r="BO299" s="1"/>
      <c r="BP299" s="1"/>
      <c r="BQ299" s="1"/>
      <c r="BR299" s="1"/>
      <c r="BS299" s="1"/>
      <c r="BT299" s="1"/>
      <c r="BU299" s="1"/>
      <c r="BV299" s="1"/>
      <c r="BW299" s="1"/>
      <c r="BX299" s="1"/>
      <c r="BY299" s="1"/>
      <c r="BZ299" s="1"/>
      <c r="CA299" s="1"/>
      <c r="CB299" s="1"/>
      <c r="CC299" s="1"/>
      <c r="CD299" s="1"/>
      <c r="CE299" s="1"/>
      <c r="CF299" s="1"/>
      <c r="CG299" s="1"/>
      <c r="CH299" s="1"/>
      <c r="CI299" s="1"/>
      <c r="CJ299" s="1"/>
      <c r="CK299" s="1"/>
      <c r="CL299" s="1"/>
      <c r="CM299" s="1"/>
      <c r="CN299" s="1"/>
      <c r="CO299" s="1"/>
      <c r="CP299" s="1"/>
      <c r="CQ299" s="1"/>
      <c r="CR299" s="1"/>
      <c r="CS299" s="1"/>
      <c r="CT299" s="1"/>
      <c r="CU299" s="1"/>
      <c r="CV299" s="1"/>
      <c r="CW299" s="1"/>
      <c r="CX299" s="1"/>
      <c r="CY299" s="1"/>
      <c r="CZ299" s="1"/>
      <c r="DA299" s="1"/>
      <c r="DB299" s="1"/>
      <c r="DC299" s="1"/>
      <c r="DD299" s="1"/>
      <c r="DE299" s="1"/>
      <c r="DF299" s="1"/>
      <c r="DG299" s="1"/>
      <c r="DH299" s="1"/>
      <c r="DI299" s="1"/>
      <c r="DJ299" s="1"/>
    </row>
    <row r="300" spans="1:114" ht="13.5" customHeight="1" x14ac:dyDescent="0.2">
      <c r="A300" s="36"/>
      <c r="B300" s="36"/>
      <c r="C300" s="36"/>
      <c r="D300" s="36"/>
      <c r="E300" s="36"/>
      <c r="F300" s="36"/>
      <c r="G300" s="36"/>
      <c r="H300" s="36"/>
      <c r="I300" s="36"/>
      <c r="J300" s="538"/>
      <c r="K300" s="538"/>
      <c r="L300" s="36"/>
      <c r="M300" s="36"/>
      <c r="N300" s="36"/>
      <c r="BN300" s="1"/>
      <c r="BO300" s="1"/>
      <c r="BP300" s="1"/>
      <c r="BQ300" s="1"/>
      <c r="BR300" s="1"/>
      <c r="BS300" s="1"/>
      <c r="BT300" s="1"/>
      <c r="BU300" s="1"/>
      <c r="BV300" s="1"/>
      <c r="BW300" s="1"/>
      <c r="BX300" s="1"/>
      <c r="BY300" s="1"/>
      <c r="BZ300" s="1"/>
      <c r="CA300" s="1"/>
      <c r="CB300" s="1"/>
      <c r="CC300" s="1"/>
      <c r="CD300" s="1"/>
      <c r="CE300" s="1"/>
      <c r="CF300" s="1"/>
      <c r="CG300" s="1"/>
      <c r="CH300" s="1"/>
      <c r="CI300" s="1"/>
      <c r="CJ300" s="1"/>
      <c r="CK300" s="1"/>
      <c r="CL300" s="1"/>
      <c r="CM300" s="1"/>
      <c r="CN300" s="1"/>
      <c r="CO300" s="1"/>
      <c r="CP300" s="1"/>
      <c r="CQ300" s="1"/>
      <c r="CR300" s="1"/>
      <c r="CS300" s="1"/>
      <c r="CT300" s="1"/>
      <c r="CU300" s="1"/>
      <c r="CV300" s="1"/>
      <c r="CW300" s="1"/>
      <c r="CX300" s="1"/>
      <c r="CY300" s="1"/>
      <c r="CZ300" s="1"/>
      <c r="DA300" s="1"/>
      <c r="DB300" s="1"/>
      <c r="DC300" s="1"/>
      <c r="DD300" s="1"/>
      <c r="DE300" s="1"/>
      <c r="DF300" s="1"/>
      <c r="DG300" s="1"/>
      <c r="DH300" s="1"/>
      <c r="DI300" s="1"/>
      <c r="DJ300" s="1"/>
    </row>
    <row r="301" spans="1:114" ht="13.5" customHeight="1" x14ac:dyDescent="0.2">
      <c r="A301" s="36"/>
      <c r="B301" s="36"/>
      <c r="C301" s="36"/>
      <c r="D301" s="36"/>
      <c r="E301" s="36"/>
      <c r="F301" s="36"/>
      <c r="G301" s="36"/>
      <c r="H301" s="36"/>
      <c r="I301" s="36"/>
      <c r="J301" s="538"/>
      <c r="K301" s="538"/>
      <c r="L301" s="36"/>
      <c r="M301" s="36"/>
      <c r="N301" s="36"/>
      <c r="BN301" s="1"/>
      <c r="BO301" s="1"/>
      <c r="BP301" s="1"/>
      <c r="BQ301" s="1"/>
      <c r="BR301" s="1"/>
      <c r="BS301" s="1"/>
      <c r="BT301" s="1"/>
      <c r="BU301" s="1"/>
      <c r="BV301" s="1"/>
      <c r="BW301" s="1"/>
      <c r="BX301" s="1"/>
      <c r="BY301" s="1"/>
      <c r="BZ301" s="1"/>
      <c r="CA301" s="1"/>
      <c r="CB301" s="1"/>
      <c r="CC301" s="1"/>
      <c r="CD301" s="1"/>
      <c r="CE301" s="1"/>
      <c r="CF301" s="1"/>
      <c r="CG301" s="1"/>
      <c r="CH301" s="1"/>
      <c r="CI301" s="1"/>
      <c r="CJ301" s="1"/>
      <c r="CK301" s="1"/>
      <c r="CL301" s="1"/>
      <c r="CM301" s="1"/>
      <c r="CN301" s="1"/>
      <c r="CO301" s="1"/>
      <c r="CP301" s="1"/>
      <c r="CQ301" s="1"/>
      <c r="CR301" s="1"/>
      <c r="CS301" s="1"/>
      <c r="CT301" s="1"/>
      <c r="CU301" s="1"/>
      <c r="CV301" s="1"/>
      <c r="CW301" s="1"/>
      <c r="CX301" s="1"/>
      <c r="CY301" s="1"/>
      <c r="CZ301" s="1"/>
      <c r="DA301" s="1"/>
      <c r="DB301" s="1"/>
      <c r="DC301" s="1"/>
      <c r="DD301" s="1"/>
      <c r="DE301" s="1"/>
      <c r="DF301" s="1"/>
      <c r="DG301" s="1"/>
      <c r="DH301" s="1"/>
      <c r="DI301" s="1"/>
      <c r="DJ301" s="1"/>
    </row>
    <row r="302" spans="1:114" ht="13.5" customHeight="1" x14ac:dyDescent="0.2">
      <c r="A302" s="36"/>
      <c r="B302" s="36"/>
      <c r="C302" s="36"/>
      <c r="D302" s="36"/>
      <c r="E302" s="36"/>
      <c r="F302" s="36"/>
      <c r="G302" s="36"/>
      <c r="H302" s="36"/>
      <c r="I302" s="36"/>
      <c r="J302" s="538"/>
      <c r="K302" s="538"/>
      <c r="L302" s="36"/>
      <c r="M302" s="36"/>
      <c r="N302" s="36"/>
      <c r="BN302" s="1"/>
      <c r="BO302" s="1"/>
      <c r="BP302" s="1"/>
      <c r="BQ302" s="1"/>
      <c r="BR302" s="1"/>
      <c r="BS302" s="1"/>
      <c r="BT302" s="1"/>
      <c r="BU302" s="1"/>
      <c r="BV302" s="1"/>
      <c r="BW302" s="1"/>
      <c r="BX302" s="1"/>
      <c r="BY302" s="1"/>
      <c r="BZ302" s="1"/>
      <c r="CA302" s="1"/>
      <c r="CB302" s="1"/>
      <c r="CC302" s="1"/>
      <c r="CD302" s="1"/>
      <c r="CE302" s="1"/>
      <c r="CF302" s="1"/>
      <c r="CG302" s="1"/>
      <c r="CH302" s="1"/>
      <c r="CI302" s="1"/>
      <c r="CJ302" s="1"/>
      <c r="CK302" s="1"/>
      <c r="CL302" s="1"/>
      <c r="CM302" s="1"/>
      <c r="CN302" s="1"/>
      <c r="CO302" s="1"/>
      <c r="CP302" s="1"/>
      <c r="CQ302" s="1"/>
      <c r="CR302" s="1"/>
      <c r="CS302" s="1"/>
      <c r="CT302" s="1"/>
      <c r="CU302" s="1"/>
      <c r="CV302" s="1"/>
      <c r="CW302" s="1"/>
      <c r="CX302" s="1"/>
      <c r="CY302" s="1"/>
      <c r="CZ302" s="1"/>
      <c r="DA302" s="1"/>
      <c r="DB302" s="1"/>
      <c r="DC302" s="1"/>
      <c r="DD302" s="1"/>
      <c r="DE302" s="1"/>
      <c r="DF302" s="1"/>
      <c r="DG302" s="1"/>
      <c r="DH302" s="1"/>
      <c r="DI302" s="1"/>
      <c r="DJ302" s="1"/>
    </row>
    <row r="303" spans="1:114" ht="13.5" customHeight="1" x14ac:dyDescent="0.2">
      <c r="A303" s="36"/>
      <c r="B303" s="36"/>
      <c r="C303" s="36"/>
      <c r="D303" s="36"/>
      <c r="E303" s="36"/>
      <c r="F303" s="36"/>
      <c r="G303" s="36"/>
      <c r="H303" s="36"/>
      <c r="I303" s="36"/>
      <c r="J303" s="538"/>
      <c r="K303" s="538"/>
      <c r="L303" s="36"/>
      <c r="M303" s="36"/>
      <c r="N303" s="36"/>
      <c r="BN303" s="1"/>
      <c r="BO303" s="1"/>
      <c r="BP303" s="1"/>
      <c r="BQ303" s="1"/>
      <c r="BR303" s="1"/>
      <c r="BS303" s="1"/>
      <c r="BT303" s="1"/>
      <c r="BU303" s="1"/>
      <c r="BV303" s="1"/>
      <c r="BW303" s="1"/>
      <c r="BX303" s="1"/>
      <c r="BY303" s="1"/>
      <c r="BZ303" s="1"/>
      <c r="CA303" s="1"/>
      <c r="CB303" s="1"/>
      <c r="CC303" s="1"/>
      <c r="CD303" s="1"/>
      <c r="CE303" s="1"/>
      <c r="CF303" s="1"/>
      <c r="CG303" s="1"/>
      <c r="CH303" s="1"/>
      <c r="CI303" s="1"/>
      <c r="CJ303" s="1"/>
      <c r="CK303" s="1"/>
      <c r="CL303" s="1"/>
      <c r="CM303" s="1"/>
      <c r="CN303" s="1"/>
      <c r="CO303" s="1"/>
      <c r="CP303" s="1"/>
      <c r="CQ303" s="1"/>
      <c r="CR303" s="1"/>
      <c r="CS303" s="1"/>
      <c r="CT303" s="1"/>
      <c r="CU303" s="1"/>
      <c r="CV303" s="1"/>
      <c r="CW303" s="1"/>
      <c r="CX303" s="1"/>
      <c r="CY303" s="1"/>
      <c r="CZ303" s="1"/>
      <c r="DA303" s="1"/>
      <c r="DB303" s="1"/>
      <c r="DC303" s="1"/>
      <c r="DD303" s="1"/>
      <c r="DE303" s="1"/>
      <c r="DF303" s="1"/>
      <c r="DG303" s="1"/>
      <c r="DH303" s="1"/>
      <c r="DI303" s="1"/>
      <c r="DJ303" s="1"/>
    </row>
    <row r="304" spans="1:114" ht="13.5" customHeight="1" x14ac:dyDescent="0.2">
      <c r="A304" s="36"/>
      <c r="B304" s="36"/>
      <c r="C304" s="36"/>
      <c r="D304" s="36"/>
      <c r="E304" s="36"/>
      <c r="F304" s="36"/>
      <c r="G304" s="36"/>
      <c r="H304" s="36"/>
      <c r="I304" s="36"/>
      <c r="J304" s="538"/>
      <c r="K304" s="538"/>
      <c r="L304" s="36"/>
      <c r="M304" s="36"/>
      <c r="N304" s="36"/>
      <c r="BN304" s="1"/>
      <c r="BO304" s="1"/>
      <c r="BP304" s="1"/>
      <c r="BQ304" s="1"/>
      <c r="BR304" s="1"/>
      <c r="BS304" s="1"/>
      <c r="BT304" s="1"/>
      <c r="BU304" s="1"/>
      <c r="BV304" s="1"/>
      <c r="BW304" s="1"/>
      <c r="BX304" s="1"/>
      <c r="BY304" s="1"/>
      <c r="BZ304" s="1"/>
      <c r="CA304" s="1"/>
      <c r="CB304" s="1"/>
      <c r="CC304" s="1"/>
      <c r="CD304" s="1"/>
      <c r="CE304" s="1"/>
      <c r="CF304" s="1"/>
      <c r="CG304" s="1"/>
      <c r="CH304" s="1"/>
      <c r="CI304" s="1"/>
      <c r="CJ304" s="1"/>
      <c r="CK304" s="1"/>
      <c r="CL304" s="1"/>
      <c r="CM304" s="1"/>
      <c r="CN304" s="1"/>
      <c r="CO304" s="1"/>
      <c r="CP304" s="1"/>
      <c r="CQ304" s="1"/>
      <c r="CR304" s="1"/>
      <c r="CS304" s="1"/>
      <c r="CT304" s="1"/>
      <c r="CU304" s="1"/>
      <c r="CV304" s="1"/>
      <c r="CW304" s="1"/>
      <c r="CX304" s="1"/>
      <c r="CY304" s="1"/>
      <c r="CZ304" s="1"/>
      <c r="DA304" s="1"/>
      <c r="DB304" s="1"/>
      <c r="DC304" s="1"/>
      <c r="DD304" s="1"/>
      <c r="DE304" s="1"/>
      <c r="DF304" s="1"/>
      <c r="DG304" s="1"/>
      <c r="DH304" s="1"/>
      <c r="DI304" s="1"/>
      <c r="DJ304" s="1"/>
    </row>
    <row r="305" spans="1:114" ht="13.5" customHeight="1" x14ac:dyDescent="0.2">
      <c r="A305" s="36"/>
      <c r="B305" s="36"/>
      <c r="C305" s="36"/>
      <c r="D305" s="36"/>
      <c r="E305" s="36"/>
      <c r="F305" s="36"/>
      <c r="G305" s="36"/>
      <c r="H305" s="36"/>
      <c r="I305" s="36"/>
      <c r="J305" s="538"/>
      <c r="K305" s="538"/>
      <c r="L305" s="36"/>
      <c r="M305" s="36"/>
      <c r="N305" s="36"/>
      <c r="BN305" s="1"/>
      <c r="BO305" s="1"/>
      <c r="BP305" s="1"/>
      <c r="BQ305" s="1"/>
      <c r="BR305" s="1"/>
      <c r="BS305" s="1"/>
      <c r="BT305" s="1"/>
      <c r="BU305" s="1"/>
      <c r="BV305" s="1"/>
      <c r="BW305" s="1"/>
      <c r="BX305" s="1"/>
      <c r="BY305" s="1"/>
      <c r="BZ305" s="1"/>
      <c r="CA305" s="1"/>
      <c r="CB305" s="1"/>
      <c r="CC305" s="1"/>
      <c r="CD305" s="1"/>
      <c r="CE305" s="1"/>
      <c r="CF305" s="1"/>
      <c r="CG305" s="1"/>
      <c r="CH305" s="1"/>
      <c r="CI305" s="1"/>
      <c r="CJ305" s="1"/>
      <c r="CK305" s="1"/>
      <c r="CL305" s="1"/>
      <c r="CM305" s="1"/>
      <c r="CN305" s="1"/>
      <c r="CO305" s="1"/>
      <c r="CP305" s="1"/>
      <c r="CQ305" s="1"/>
      <c r="CR305" s="1"/>
      <c r="CS305" s="1"/>
      <c r="CT305" s="1"/>
      <c r="CU305" s="1"/>
      <c r="CV305" s="1"/>
      <c r="CW305" s="1"/>
      <c r="CX305" s="1"/>
      <c r="CY305" s="1"/>
      <c r="CZ305" s="1"/>
      <c r="DA305" s="1"/>
      <c r="DB305" s="1"/>
      <c r="DC305" s="1"/>
      <c r="DD305" s="1"/>
      <c r="DE305" s="1"/>
      <c r="DF305" s="1"/>
      <c r="DG305" s="1"/>
      <c r="DH305" s="1"/>
      <c r="DI305" s="1"/>
      <c r="DJ305" s="1"/>
    </row>
    <row r="306" spans="1:114" ht="13.5" customHeight="1" x14ac:dyDescent="0.2">
      <c r="A306" s="36"/>
      <c r="B306" s="36"/>
      <c r="C306" s="36"/>
      <c r="D306" s="36"/>
      <c r="E306" s="36"/>
      <c r="F306" s="36"/>
      <c r="G306" s="36"/>
      <c r="H306" s="36"/>
      <c r="I306" s="36"/>
      <c r="J306" s="538"/>
      <c r="K306" s="538"/>
      <c r="L306" s="36"/>
      <c r="M306" s="36"/>
      <c r="N306" s="36"/>
      <c r="BN306" s="1"/>
      <c r="BO306" s="1"/>
      <c r="BP306" s="1"/>
      <c r="BQ306" s="1"/>
      <c r="BR306" s="1"/>
      <c r="BS306" s="1"/>
      <c r="BT306" s="1"/>
      <c r="BU306" s="1"/>
      <c r="BV306" s="1"/>
      <c r="BW306" s="1"/>
      <c r="BX306" s="1"/>
      <c r="BY306" s="1"/>
      <c r="BZ306" s="1"/>
      <c r="CA306" s="1"/>
      <c r="CB306" s="1"/>
      <c r="CC306" s="1"/>
      <c r="CD306" s="1"/>
      <c r="CE306" s="1"/>
      <c r="CF306" s="1"/>
      <c r="CG306" s="1"/>
      <c r="CH306" s="1"/>
      <c r="CI306" s="1"/>
      <c r="CJ306" s="1"/>
      <c r="CK306" s="1"/>
      <c r="CL306" s="1"/>
      <c r="CM306" s="1"/>
      <c r="CN306" s="1"/>
      <c r="CO306" s="1"/>
      <c r="CP306" s="1"/>
      <c r="CQ306" s="1"/>
      <c r="CR306" s="1"/>
      <c r="CS306" s="1"/>
      <c r="CT306" s="1"/>
      <c r="CU306" s="1"/>
      <c r="CV306" s="1"/>
      <c r="CW306" s="1"/>
      <c r="CX306" s="1"/>
      <c r="CY306" s="1"/>
      <c r="CZ306" s="1"/>
      <c r="DA306" s="1"/>
      <c r="DB306" s="1"/>
      <c r="DC306" s="1"/>
      <c r="DD306" s="1"/>
      <c r="DE306" s="1"/>
      <c r="DF306" s="1"/>
      <c r="DG306" s="1"/>
      <c r="DH306" s="1"/>
      <c r="DI306" s="1"/>
      <c r="DJ306" s="1"/>
    </row>
    <row r="307" spans="1:114" ht="13.5" customHeight="1" x14ac:dyDescent="0.2">
      <c r="A307" s="36"/>
      <c r="B307" s="36"/>
      <c r="C307" s="36"/>
      <c r="D307" s="36"/>
      <c r="E307" s="36"/>
      <c r="F307" s="36"/>
      <c r="G307" s="36"/>
      <c r="H307" s="36"/>
      <c r="I307" s="36"/>
      <c r="J307" s="538"/>
      <c r="K307" s="538"/>
      <c r="L307" s="36"/>
      <c r="M307" s="36"/>
      <c r="N307" s="36"/>
      <c r="BN307" s="1"/>
      <c r="BO307" s="1"/>
      <c r="BP307" s="1"/>
      <c r="BQ307" s="1"/>
      <c r="BR307" s="1"/>
      <c r="BS307" s="1"/>
      <c r="BT307" s="1"/>
      <c r="BU307" s="1"/>
      <c r="BV307" s="1"/>
      <c r="BW307" s="1"/>
      <c r="BX307" s="1"/>
      <c r="BY307" s="1"/>
      <c r="BZ307" s="1"/>
      <c r="CA307" s="1"/>
      <c r="CB307" s="1"/>
      <c r="CC307" s="1"/>
      <c r="CD307" s="1"/>
      <c r="CE307" s="1"/>
      <c r="CF307" s="1"/>
      <c r="CG307" s="1"/>
      <c r="CH307" s="1"/>
      <c r="CI307" s="1"/>
      <c r="CJ307" s="1"/>
      <c r="CK307" s="1"/>
      <c r="CL307" s="1"/>
      <c r="CM307" s="1"/>
      <c r="CN307" s="1"/>
      <c r="CO307" s="1"/>
      <c r="CP307" s="1"/>
      <c r="CQ307" s="1"/>
      <c r="CR307" s="1"/>
      <c r="CS307" s="1"/>
      <c r="CT307" s="1"/>
      <c r="CU307" s="1"/>
      <c r="CV307" s="1"/>
      <c r="CW307" s="1"/>
      <c r="CX307" s="1"/>
      <c r="CY307" s="1"/>
      <c r="CZ307" s="1"/>
      <c r="DA307" s="1"/>
      <c r="DB307" s="1"/>
      <c r="DC307" s="1"/>
      <c r="DD307" s="1"/>
      <c r="DE307" s="1"/>
      <c r="DF307" s="1"/>
      <c r="DG307" s="1"/>
      <c r="DH307" s="1"/>
      <c r="DI307" s="1"/>
      <c r="DJ307" s="1"/>
    </row>
    <row r="308" spans="1:114" ht="13.5" customHeight="1" x14ac:dyDescent="0.2">
      <c r="A308" s="36"/>
      <c r="B308" s="36"/>
      <c r="C308" s="36"/>
      <c r="D308" s="36"/>
      <c r="E308" s="36"/>
      <c r="F308" s="36"/>
      <c r="G308" s="36"/>
      <c r="H308" s="36"/>
      <c r="I308" s="36"/>
      <c r="J308" s="538"/>
      <c r="K308" s="538"/>
      <c r="L308" s="36"/>
      <c r="M308" s="36"/>
      <c r="N308" s="36"/>
      <c r="BN308" s="1"/>
      <c r="BO308" s="1"/>
      <c r="BP308" s="1"/>
      <c r="BQ308" s="1"/>
      <c r="BR308" s="1"/>
      <c r="BS308" s="1"/>
      <c r="BT308" s="1"/>
      <c r="BU308" s="1"/>
      <c r="BV308" s="1"/>
      <c r="BW308" s="1"/>
      <c r="BX308" s="1"/>
      <c r="BY308" s="1"/>
      <c r="BZ308" s="1"/>
      <c r="CA308" s="1"/>
      <c r="CB308" s="1"/>
      <c r="CC308" s="1"/>
      <c r="CD308" s="1"/>
      <c r="CE308" s="1"/>
      <c r="CF308" s="1"/>
      <c r="CG308" s="1"/>
      <c r="CH308" s="1"/>
      <c r="CI308" s="1"/>
      <c r="CJ308" s="1"/>
      <c r="CK308" s="1"/>
      <c r="CL308" s="1"/>
      <c r="CM308" s="1"/>
      <c r="CN308" s="1"/>
      <c r="CO308" s="1"/>
      <c r="CP308" s="1"/>
      <c r="CQ308" s="1"/>
      <c r="CR308" s="1"/>
      <c r="CS308" s="1"/>
      <c r="CT308" s="1"/>
      <c r="CU308" s="1"/>
      <c r="CV308" s="1"/>
      <c r="CW308" s="1"/>
      <c r="CX308" s="1"/>
      <c r="CY308" s="1"/>
      <c r="CZ308" s="1"/>
      <c r="DA308" s="1"/>
      <c r="DB308" s="1"/>
      <c r="DC308" s="1"/>
      <c r="DD308" s="1"/>
      <c r="DE308" s="1"/>
      <c r="DF308" s="1"/>
      <c r="DG308" s="1"/>
      <c r="DH308" s="1"/>
      <c r="DI308" s="1"/>
      <c r="DJ308" s="1"/>
    </row>
    <row r="309" spans="1:114" ht="13.5" customHeight="1" x14ac:dyDescent="0.2">
      <c r="A309" s="36"/>
      <c r="B309" s="36"/>
      <c r="C309" s="36"/>
      <c r="D309" s="36"/>
      <c r="E309" s="36"/>
      <c r="F309" s="36"/>
      <c r="G309" s="36"/>
      <c r="H309" s="36"/>
      <c r="I309" s="36"/>
      <c r="J309" s="538"/>
      <c r="K309" s="538"/>
      <c r="L309" s="36"/>
      <c r="M309" s="36"/>
      <c r="N309" s="36"/>
      <c r="BN309" s="1"/>
      <c r="BO309" s="1"/>
      <c r="BP309" s="1"/>
      <c r="BQ309" s="1"/>
      <c r="BR309" s="1"/>
      <c r="BS309" s="1"/>
      <c r="BT309" s="1"/>
      <c r="BU309" s="1"/>
      <c r="BV309" s="1"/>
      <c r="BW309" s="1"/>
      <c r="BX309" s="1"/>
      <c r="BY309" s="1"/>
      <c r="BZ309" s="1"/>
      <c r="CA309" s="1"/>
      <c r="CB309" s="1"/>
      <c r="CC309" s="1"/>
      <c r="CD309" s="1"/>
      <c r="CE309" s="1"/>
      <c r="CF309" s="1"/>
      <c r="CG309" s="1"/>
      <c r="CH309" s="1"/>
      <c r="CI309" s="1"/>
      <c r="CJ309" s="1"/>
      <c r="CK309" s="1"/>
      <c r="CL309" s="1"/>
      <c r="CM309" s="1"/>
      <c r="CN309" s="1"/>
      <c r="CO309" s="1"/>
      <c r="CP309" s="1"/>
      <c r="CQ309" s="1"/>
      <c r="CR309" s="1"/>
      <c r="CS309" s="1"/>
      <c r="CT309" s="1"/>
      <c r="CU309" s="1"/>
      <c r="CV309" s="1"/>
      <c r="CW309" s="1"/>
      <c r="CX309" s="1"/>
      <c r="CY309" s="1"/>
      <c r="CZ309" s="1"/>
      <c r="DA309" s="1"/>
      <c r="DB309" s="1"/>
      <c r="DC309" s="1"/>
      <c r="DD309" s="1"/>
      <c r="DE309" s="1"/>
      <c r="DF309" s="1"/>
      <c r="DG309" s="1"/>
      <c r="DH309" s="1"/>
      <c r="DI309" s="1"/>
      <c r="DJ309" s="1"/>
    </row>
    <row r="310" spans="1:114" ht="13.5" customHeight="1" x14ac:dyDescent="0.2">
      <c r="A310" s="36"/>
      <c r="B310" s="36"/>
      <c r="C310" s="36"/>
      <c r="D310" s="36"/>
      <c r="E310" s="36"/>
      <c r="F310" s="36"/>
      <c r="G310" s="36"/>
      <c r="H310" s="36"/>
      <c r="I310" s="36"/>
      <c r="J310" s="538"/>
      <c r="K310" s="538"/>
      <c r="L310" s="36"/>
      <c r="M310" s="36"/>
      <c r="N310" s="36"/>
      <c r="BN310" s="1"/>
      <c r="BO310" s="1"/>
      <c r="BP310" s="1"/>
      <c r="BQ310" s="1"/>
      <c r="BR310" s="1"/>
      <c r="BS310" s="1"/>
      <c r="BT310" s="1"/>
      <c r="BU310" s="1"/>
      <c r="BV310" s="1"/>
      <c r="BW310" s="1"/>
      <c r="BX310" s="1"/>
      <c r="BY310" s="1"/>
      <c r="BZ310" s="1"/>
      <c r="CA310" s="1"/>
      <c r="CB310" s="1"/>
      <c r="CC310" s="1"/>
      <c r="CD310" s="1"/>
      <c r="CE310" s="1"/>
      <c r="CF310" s="1"/>
      <c r="CG310" s="1"/>
      <c r="CH310" s="1"/>
      <c r="CI310" s="1"/>
      <c r="CJ310" s="1"/>
      <c r="CK310" s="1"/>
      <c r="CL310" s="1"/>
      <c r="CM310" s="1"/>
      <c r="CN310" s="1"/>
      <c r="CO310" s="1"/>
      <c r="CP310" s="1"/>
      <c r="CQ310" s="1"/>
      <c r="CR310" s="1"/>
      <c r="CS310" s="1"/>
      <c r="CT310" s="1"/>
      <c r="CU310" s="1"/>
      <c r="CV310" s="1"/>
      <c r="CW310" s="1"/>
      <c r="CX310" s="1"/>
      <c r="CY310" s="1"/>
      <c r="CZ310" s="1"/>
      <c r="DA310" s="1"/>
      <c r="DB310" s="1"/>
      <c r="DC310" s="1"/>
      <c r="DD310" s="1"/>
      <c r="DE310" s="1"/>
      <c r="DF310" s="1"/>
      <c r="DG310" s="1"/>
      <c r="DH310" s="1"/>
      <c r="DI310" s="1"/>
      <c r="DJ310" s="1"/>
    </row>
    <row r="311" spans="1:114" ht="13.5" customHeight="1" x14ac:dyDescent="0.2">
      <c r="A311" s="36"/>
      <c r="B311" s="36"/>
      <c r="C311" s="36"/>
      <c r="D311" s="36"/>
      <c r="E311" s="36"/>
      <c r="F311" s="36"/>
      <c r="G311" s="36"/>
      <c r="H311" s="36"/>
      <c r="I311" s="36"/>
      <c r="J311" s="538"/>
      <c r="K311" s="538"/>
      <c r="L311" s="36"/>
      <c r="M311" s="36"/>
      <c r="N311" s="36"/>
      <c r="BN311" s="1"/>
      <c r="BO311" s="1"/>
      <c r="BP311" s="1"/>
      <c r="BQ311" s="1"/>
      <c r="BR311" s="1"/>
      <c r="BS311" s="1"/>
      <c r="BT311" s="1"/>
      <c r="BU311" s="1"/>
      <c r="BV311" s="1"/>
      <c r="BW311" s="1"/>
      <c r="BX311" s="1"/>
      <c r="BY311" s="1"/>
      <c r="BZ311" s="1"/>
      <c r="CA311" s="1"/>
      <c r="CB311" s="1"/>
      <c r="CC311" s="1"/>
      <c r="CD311" s="1"/>
      <c r="CE311" s="1"/>
      <c r="CF311" s="1"/>
      <c r="CG311" s="1"/>
      <c r="CH311" s="1"/>
      <c r="CI311" s="1"/>
      <c r="CJ311" s="1"/>
      <c r="CK311" s="1"/>
      <c r="CL311" s="1"/>
      <c r="CM311" s="1"/>
      <c r="CN311" s="1"/>
      <c r="CO311" s="1"/>
      <c r="CP311" s="1"/>
      <c r="CQ311" s="1"/>
      <c r="CR311" s="1"/>
      <c r="CS311" s="1"/>
      <c r="CT311" s="1"/>
      <c r="CU311" s="1"/>
      <c r="CV311" s="1"/>
      <c r="CW311" s="1"/>
      <c r="CX311" s="1"/>
      <c r="CY311" s="1"/>
      <c r="CZ311" s="1"/>
      <c r="DA311" s="1"/>
      <c r="DB311" s="1"/>
      <c r="DC311" s="1"/>
      <c r="DD311" s="1"/>
      <c r="DE311" s="1"/>
      <c r="DF311" s="1"/>
      <c r="DG311" s="1"/>
      <c r="DH311" s="1"/>
      <c r="DI311" s="1"/>
      <c r="DJ311" s="1"/>
    </row>
    <row r="312" spans="1:114" ht="13.5" customHeight="1" x14ac:dyDescent="0.2">
      <c r="A312" s="36"/>
      <c r="B312" s="36"/>
      <c r="C312" s="36"/>
      <c r="D312" s="36"/>
      <c r="E312" s="36"/>
      <c r="F312" s="36"/>
      <c r="G312" s="36"/>
      <c r="H312" s="36"/>
      <c r="I312" s="36"/>
      <c r="J312" s="538"/>
      <c r="K312" s="538"/>
      <c r="L312" s="36"/>
      <c r="M312" s="36"/>
      <c r="N312" s="36"/>
      <c r="BN312" s="1"/>
      <c r="BO312" s="1"/>
      <c r="BP312" s="1"/>
      <c r="BQ312" s="1"/>
      <c r="BR312" s="1"/>
      <c r="BS312" s="1"/>
      <c r="BT312" s="1"/>
      <c r="BU312" s="1"/>
      <c r="BV312" s="1"/>
      <c r="BW312" s="1"/>
      <c r="BX312" s="1"/>
      <c r="BY312" s="1"/>
      <c r="BZ312" s="1"/>
      <c r="CA312" s="1"/>
      <c r="CB312" s="1"/>
      <c r="CC312" s="1"/>
      <c r="CD312" s="1"/>
      <c r="CE312" s="1"/>
      <c r="CF312" s="1"/>
      <c r="CG312" s="1"/>
      <c r="CH312" s="1"/>
      <c r="CI312" s="1"/>
      <c r="CJ312" s="1"/>
      <c r="CK312" s="1"/>
      <c r="CL312" s="1"/>
      <c r="CM312" s="1"/>
      <c r="CN312" s="1"/>
      <c r="CO312" s="1"/>
      <c r="CP312" s="1"/>
      <c r="CQ312" s="1"/>
      <c r="CR312" s="1"/>
      <c r="CS312" s="1"/>
      <c r="CT312" s="1"/>
      <c r="CU312" s="1"/>
      <c r="CV312" s="1"/>
      <c r="CW312" s="1"/>
      <c r="CX312" s="1"/>
      <c r="CY312" s="1"/>
      <c r="CZ312" s="1"/>
      <c r="DA312" s="1"/>
      <c r="DB312" s="1"/>
      <c r="DC312" s="1"/>
      <c r="DD312" s="1"/>
      <c r="DE312" s="1"/>
      <c r="DF312" s="1"/>
      <c r="DG312" s="1"/>
      <c r="DH312" s="1"/>
      <c r="DI312" s="1"/>
      <c r="DJ312" s="1"/>
    </row>
    <row r="313" spans="1:114" ht="13.5" customHeight="1" x14ac:dyDescent="0.2">
      <c r="A313" s="36"/>
      <c r="B313" s="36"/>
      <c r="C313" s="36"/>
      <c r="D313" s="36"/>
      <c r="E313" s="36"/>
      <c r="F313" s="36"/>
      <c r="G313" s="36"/>
      <c r="H313" s="36"/>
      <c r="I313" s="36"/>
      <c r="J313" s="538"/>
      <c r="K313" s="538"/>
      <c r="L313" s="36"/>
      <c r="M313" s="36"/>
      <c r="N313" s="36"/>
      <c r="BN313" s="1"/>
      <c r="BO313" s="1"/>
      <c r="BP313" s="1"/>
      <c r="BQ313" s="1"/>
      <c r="BR313" s="1"/>
      <c r="BS313" s="1"/>
      <c r="BT313" s="1"/>
      <c r="BU313" s="1"/>
      <c r="BV313" s="1"/>
      <c r="BW313" s="1"/>
      <c r="BX313" s="1"/>
      <c r="BY313" s="1"/>
      <c r="BZ313" s="1"/>
      <c r="CA313" s="1"/>
      <c r="CB313" s="1"/>
      <c r="CC313" s="1"/>
      <c r="CD313" s="1"/>
      <c r="CE313" s="1"/>
      <c r="CF313" s="1"/>
      <c r="CG313" s="1"/>
      <c r="CH313" s="1"/>
      <c r="CI313" s="1"/>
      <c r="CJ313" s="1"/>
      <c r="CK313" s="1"/>
      <c r="CL313" s="1"/>
      <c r="CM313" s="1"/>
      <c r="CN313" s="1"/>
      <c r="CO313" s="1"/>
      <c r="CP313" s="1"/>
      <c r="CQ313" s="1"/>
      <c r="CR313" s="1"/>
      <c r="CS313" s="1"/>
      <c r="CT313" s="1"/>
      <c r="CU313" s="1"/>
      <c r="CV313" s="1"/>
      <c r="CW313" s="1"/>
      <c r="CX313" s="1"/>
      <c r="CY313" s="1"/>
      <c r="CZ313" s="1"/>
      <c r="DA313" s="1"/>
      <c r="DB313" s="1"/>
      <c r="DC313" s="1"/>
      <c r="DD313" s="1"/>
      <c r="DE313" s="1"/>
      <c r="DF313" s="1"/>
      <c r="DG313" s="1"/>
      <c r="DH313" s="1"/>
      <c r="DI313" s="1"/>
      <c r="DJ313" s="1"/>
    </row>
    <row r="314" spans="1:114" ht="13.5" customHeight="1" x14ac:dyDescent="0.2">
      <c r="A314" s="36"/>
      <c r="B314" s="36"/>
      <c r="C314" s="36"/>
      <c r="D314" s="36"/>
      <c r="E314" s="36"/>
      <c r="F314" s="36"/>
      <c r="G314" s="36"/>
      <c r="H314" s="36"/>
      <c r="I314" s="36"/>
      <c r="J314" s="538"/>
      <c r="K314" s="538"/>
      <c r="L314" s="36"/>
      <c r="M314" s="36"/>
      <c r="N314" s="36"/>
      <c r="BN314" s="1"/>
      <c r="BO314" s="1"/>
      <c r="BP314" s="1"/>
      <c r="BQ314" s="1"/>
      <c r="BR314" s="1"/>
      <c r="BS314" s="1"/>
      <c r="BT314" s="1"/>
      <c r="BU314" s="1"/>
      <c r="BV314" s="1"/>
      <c r="BW314" s="1"/>
      <c r="BX314" s="1"/>
      <c r="BY314" s="1"/>
      <c r="BZ314" s="1"/>
      <c r="CA314" s="1"/>
      <c r="CB314" s="1"/>
      <c r="CC314" s="1"/>
      <c r="CD314" s="1"/>
      <c r="CE314" s="1"/>
      <c r="CF314" s="1"/>
      <c r="CG314" s="1"/>
      <c r="CH314" s="1"/>
      <c r="CI314" s="1"/>
      <c r="CJ314" s="1"/>
      <c r="CK314" s="1"/>
      <c r="CL314" s="1"/>
      <c r="CM314" s="1"/>
      <c r="CN314" s="1"/>
      <c r="CO314" s="1"/>
      <c r="CP314" s="1"/>
      <c r="CQ314" s="1"/>
      <c r="CR314" s="1"/>
      <c r="CS314" s="1"/>
      <c r="CT314" s="1"/>
      <c r="CU314" s="1"/>
      <c r="CV314" s="1"/>
      <c r="CW314" s="1"/>
      <c r="CX314" s="1"/>
      <c r="CY314" s="1"/>
      <c r="CZ314" s="1"/>
      <c r="DA314" s="1"/>
      <c r="DB314" s="1"/>
      <c r="DC314" s="1"/>
      <c r="DD314" s="1"/>
      <c r="DE314" s="1"/>
      <c r="DF314" s="1"/>
      <c r="DG314" s="1"/>
      <c r="DH314" s="1"/>
      <c r="DI314" s="1"/>
      <c r="DJ314" s="1"/>
    </row>
    <row r="315" spans="1:114" ht="13.5" customHeight="1" x14ac:dyDescent="0.2">
      <c r="A315" s="36"/>
      <c r="B315" s="36"/>
      <c r="C315" s="36"/>
      <c r="D315" s="36"/>
      <c r="E315" s="36"/>
      <c r="F315" s="36"/>
      <c r="G315" s="36"/>
      <c r="H315" s="36"/>
      <c r="I315" s="36"/>
      <c r="J315" s="538"/>
      <c r="K315" s="538"/>
      <c r="L315" s="36"/>
      <c r="M315" s="36"/>
      <c r="N315" s="36"/>
      <c r="BN315" s="1"/>
      <c r="BO315" s="1"/>
      <c r="BP315" s="1"/>
      <c r="BQ315" s="1"/>
      <c r="BR315" s="1"/>
      <c r="BS315" s="1"/>
      <c r="BT315" s="1"/>
      <c r="BU315" s="1"/>
      <c r="BV315" s="1"/>
      <c r="BW315" s="1"/>
      <c r="BX315" s="1"/>
      <c r="BY315" s="1"/>
      <c r="BZ315" s="1"/>
      <c r="CA315" s="1"/>
      <c r="CB315" s="1"/>
      <c r="CC315" s="1"/>
      <c r="CD315" s="1"/>
      <c r="CE315" s="1"/>
      <c r="CF315" s="1"/>
      <c r="CG315" s="1"/>
      <c r="CH315" s="1"/>
      <c r="CI315" s="1"/>
      <c r="CJ315" s="1"/>
      <c r="CK315" s="1"/>
      <c r="CL315" s="1"/>
      <c r="CM315" s="1"/>
      <c r="CN315" s="1"/>
      <c r="CO315" s="1"/>
      <c r="CP315" s="1"/>
      <c r="CQ315" s="1"/>
      <c r="CR315" s="1"/>
      <c r="CS315" s="1"/>
      <c r="CT315" s="1"/>
      <c r="CU315" s="1"/>
      <c r="CV315" s="1"/>
      <c r="CW315" s="1"/>
      <c r="CX315" s="1"/>
      <c r="CY315" s="1"/>
      <c r="CZ315" s="1"/>
      <c r="DA315" s="1"/>
      <c r="DB315" s="1"/>
      <c r="DC315" s="1"/>
      <c r="DD315" s="1"/>
      <c r="DE315" s="1"/>
      <c r="DF315" s="1"/>
      <c r="DG315" s="1"/>
      <c r="DH315" s="1"/>
      <c r="DI315" s="1"/>
      <c r="DJ315" s="1"/>
    </row>
    <row r="316" spans="1:114" ht="13.5" customHeight="1" x14ac:dyDescent="0.2">
      <c r="A316" s="36"/>
      <c r="B316" s="36"/>
      <c r="C316" s="36"/>
      <c r="D316" s="36"/>
      <c r="E316" s="36"/>
      <c r="F316" s="36"/>
      <c r="G316" s="36"/>
      <c r="H316" s="36"/>
      <c r="I316" s="36"/>
      <c r="J316" s="538"/>
      <c r="K316" s="538"/>
      <c r="L316" s="36"/>
      <c r="M316" s="36"/>
      <c r="N316" s="36"/>
      <c r="BN316" s="1"/>
      <c r="BO316" s="1"/>
      <c r="BP316" s="1"/>
      <c r="BQ316" s="1"/>
      <c r="BR316" s="1"/>
      <c r="BS316" s="1"/>
      <c r="BT316" s="1"/>
      <c r="BU316" s="1"/>
      <c r="BV316" s="1"/>
      <c r="BW316" s="1"/>
      <c r="BX316" s="1"/>
      <c r="BY316" s="1"/>
      <c r="BZ316" s="1"/>
      <c r="CA316" s="1"/>
      <c r="CB316" s="1"/>
      <c r="CC316" s="1"/>
      <c r="CD316" s="1"/>
      <c r="CE316" s="1"/>
      <c r="CF316" s="1"/>
      <c r="CG316" s="1"/>
      <c r="CH316" s="1"/>
      <c r="CI316" s="1"/>
      <c r="CJ316" s="1"/>
      <c r="CK316" s="1"/>
      <c r="CL316" s="1"/>
      <c r="CM316" s="1"/>
      <c r="CN316" s="1"/>
      <c r="CO316" s="1"/>
      <c r="CP316" s="1"/>
      <c r="CQ316" s="1"/>
      <c r="CR316" s="1"/>
      <c r="CS316" s="1"/>
      <c r="CT316" s="1"/>
      <c r="CU316" s="1"/>
      <c r="CV316" s="1"/>
      <c r="CW316" s="1"/>
      <c r="CX316" s="1"/>
      <c r="CY316" s="1"/>
      <c r="CZ316" s="1"/>
      <c r="DA316" s="1"/>
      <c r="DB316" s="1"/>
      <c r="DC316" s="1"/>
      <c r="DD316" s="1"/>
      <c r="DE316" s="1"/>
      <c r="DF316" s="1"/>
      <c r="DG316" s="1"/>
      <c r="DH316" s="1"/>
      <c r="DI316" s="1"/>
      <c r="DJ316" s="1"/>
    </row>
    <row r="317" spans="1:114" ht="13.5" customHeight="1" x14ac:dyDescent="0.2">
      <c r="A317" s="36"/>
      <c r="B317" s="36"/>
      <c r="C317" s="36"/>
      <c r="D317" s="36"/>
      <c r="E317" s="36"/>
      <c r="F317" s="36"/>
      <c r="G317" s="36"/>
      <c r="H317" s="36"/>
      <c r="I317" s="36"/>
      <c r="J317" s="538"/>
      <c r="K317" s="538"/>
      <c r="L317" s="36"/>
      <c r="M317" s="36"/>
      <c r="N317" s="36"/>
      <c r="BN317" s="1"/>
      <c r="BO317" s="1"/>
      <c r="BP317" s="1"/>
      <c r="BQ317" s="1"/>
      <c r="BR317" s="1"/>
      <c r="BS317" s="1"/>
      <c r="BT317" s="1"/>
      <c r="BU317" s="1"/>
      <c r="BV317" s="1"/>
      <c r="BW317" s="1"/>
      <c r="BX317" s="1"/>
      <c r="BY317" s="1"/>
      <c r="BZ317" s="1"/>
      <c r="CA317" s="1"/>
      <c r="CB317" s="1"/>
      <c r="CC317" s="1"/>
      <c r="CD317" s="1"/>
      <c r="CE317" s="1"/>
      <c r="CF317" s="1"/>
      <c r="CG317" s="1"/>
      <c r="CH317" s="1"/>
      <c r="CI317" s="1"/>
      <c r="CJ317" s="1"/>
      <c r="CK317" s="1"/>
      <c r="CL317" s="1"/>
      <c r="CM317" s="1"/>
      <c r="CN317" s="1"/>
      <c r="CO317" s="1"/>
      <c r="CP317" s="1"/>
      <c r="CQ317" s="1"/>
      <c r="CR317" s="1"/>
      <c r="CS317" s="1"/>
      <c r="CT317" s="1"/>
      <c r="CU317" s="1"/>
      <c r="CV317" s="1"/>
      <c r="CW317" s="1"/>
      <c r="CX317" s="1"/>
      <c r="CY317" s="1"/>
      <c r="CZ317" s="1"/>
      <c r="DA317" s="1"/>
      <c r="DB317" s="1"/>
      <c r="DC317" s="1"/>
      <c r="DD317" s="1"/>
      <c r="DE317" s="1"/>
      <c r="DF317" s="1"/>
      <c r="DG317" s="1"/>
      <c r="DH317" s="1"/>
      <c r="DI317" s="1"/>
      <c r="DJ317" s="1"/>
    </row>
    <row r="318" spans="1:114" ht="13.5" customHeight="1" x14ac:dyDescent="0.2">
      <c r="A318" s="36"/>
      <c r="B318" s="36"/>
      <c r="C318" s="36"/>
      <c r="D318" s="36"/>
      <c r="E318" s="36"/>
      <c r="F318" s="36"/>
      <c r="G318" s="36"/>
      <c r="H318" s="36"/>
      <c r="I318" s="36"/>
      <c r="J318" s="538"/>
      <c r="K318" s="538"/>
      <c r="L318" s="36"/>
      <c r="M318" s="36"/>
      <c r="N318" s="36"/>
      <c r="BN318" s="1"/>
      <c r="BO318" s="1"/>
      <c r="BP318" s="1"/>
      <c r="BQ318" s="1"/>
      <c r="BR318" s="1"/>
      <c r="BS318" s="1"/>
      <c r="BT318" s="1"/>
      <c r="BU318" s="1"/>
      <c r="BV318" s="1"/>
      <c r="BW318" s="1"/>
      <c r="BX318" s="1"/>
      <c r="BY318" s="1"/>
      <c r="BZ318" s="1"/>
      <c r="CA318" s="1"/>
      <c r="CB318" s="1"/>
      <c r="CC318" s="1"/>
      <c r="CD318" s="1"/>
      <c r="CE318" s="1"/>
      <c r="CF318" s="1"/>
      <c r="CG318" s="1"/>
      <c r="CH318" s="1"/>
      <c r="CI318" s="1"/>
      <c r="CJ318" s="1"/>
      <c r="CK318" s="1"/>
      <c r="CL318" s="1"/>
      <c r="CM318" s="1"/>
      <c r="CN318" s="1"/>
      <c r="CO318" s="1"/>
      <c r="CP318" s="1"/>
      <c r="CQ318" s="1"/>
      <c r="CR318" s="1"/>
      <c r="CS318" s="1"/>
      <c r="CT318" s="1"/>
      <c r="CU318" s="1"/>
      <c r="CV318" s="1"/>
      <c r="CW318" s="1"/>
      <c r="CX318" s="1"/>
      <c r="CY318" s="1"/>
      <c r="CZ318" s="1"/>
      <c r="DA318" s="1"/>
      <c r="DB318" s="1"/>
      <c r="DC318" s="1"/>
      <c r="DD318" s="1"/>
      <c r="DE318" s="1"/>
      <c r="DF318" s="1"/>
      <c r="DG318" s="1"/>
      <c r="DH318" s="1"/>
      <c r="DI318" s="1"/>
      <c r="DJ318" s="1"/>
    </row>
    <row r="319" spans="1:114" ht="13.5" customHeight="1" x14ac:dyDescent="0.2">
      <c r="A319" s="36"/>
      <c r="B319" s="36"/>
      <c r="C319" s="36"/>
      <c r="D319" s="36"/>
      <c r="E319" s="36"/>
      <c r="F319" s="36"/>
      <c r="G319" s="36"/>
      <c r="H319" s="36"/>
      <c r="I319" s="36"/>
      <c r="J319" s="538"/>
      <c r="K319" s="538"/>
      <c r="L319" s="36"/>
      <c r="M319" s="36"/>
      <c r="N319" s="36"/>
      <c r="BN319" s="1"/>
      <c r="BO319" s="1"/>
      <c r="BP319" s="1"/>
      <c r="BQ319" s="1"/>
      <c r="BR319" s="1"/>
      <c r="BS319" s="1"/>
      <c r="BT319" s="1"/>
      <c r="BU319" s="1"/>
      <c r="BV319" s="1"/>
      <c r="BW319" s="1"/>
      <c r="BX319" s="1"/>
      <c r="BY319" s="1"/>
      <c r="BZ319" s="1"/>
      <c r="CA319" s="1"/>
      <c r="CB319" s="1"/>
      <c r="CC319" s="1"/>
      <c r="CD319" s="1"/>
      <c r="CE319" s="1"/>
      <c r="CF319" s="1"/>
      <c r="CG319" s="1"/>
      <c r="CH319" s="1"/>
      <c r="CI319" s="1"/>
      <c r="CJ319" s="1"/>
      <c r="CK319" s="1"/>
      <c r="CL319" s="1"/>
      <c r="CM319" s="1"/>
      <c r="CN319" s="1"/>
      <c r="CO319" s="1"/>
      <c r="CP319" s="1"/>
      <c r="CQ319" s="1"/>
      <c r="CR319" s="1"/>
      <c r="CS319" s="1"/>
      <c r="CT319" s="1"/>
      <c r="CU319" s="1"/>
      <c r="CV319" s="1"/>
      <c r="CW319" s="1"/>
      <c r="CX319" s="1"/>
      <c r="CY319" s="1"/>
      <c r="CZ319" s="1"/>
      <c r="DA319" s="1"/>
      <c r="DB319" s="1"/>
      <c r="DC319" s="1"/>
      <c r="DD319" s="1"/>
      <c r="DE319" s="1"/>
      <c r="DF319" s="1"/>
      <c r="DG319" s="1"/>
      <c r="DH319" s="1"/>
      <c r="DI319" s="1"/>
      <c r="DJ319" s="1"/>
    </row>
    <row r="320" spans="1:114" ht="13.5" customHeight="1" x14ac:dyDescent="0.2">
      <c r="A320" s="36"/>
      <c r="B320" s="36"/>
      <c r="C320" s="36"/>
      <c r="D320" s="36"/>
      <c r="E320" s="36"/>
      <c r="F320" s="36"/>
      <c r="G320" s="36"/>
      <c r="H320" s="36"/>
      <c r="I320" s="36"/>
      <c r="J320" s="538"/>
      <c r="K320" s="538"/>
      <c r="L320" s="36"/>
      <c r="M320" s="36"/>
      <c r="N320" s="36"/>
      <c r="BN320" s="1"/>
      <c r="BO320" s="1"/>
      <c r="BP320" s="1"/>
      <c r="BQ320" s="1"/>
      <c r="BR320" s="1"/>
      <c r="BS320" s="1"/>
      <c r="BT320" s="1"/>
      <c r="BU320" s="1"/>
      <c r="BV320" s="1"/>
      <c r="BW320" s="1"/>
      <c r="BX320" s="1"/>
      <c r="BY320" s="1"/>
      <c r="BZ320" s="1"/>
      <c r="CA320" s="1"/>
      <c r="CB320" s="1"/>
      <c r="CC320" s="1"/>
      <c r="CD320" s="1"/>
      <c r="CE320" s="1"/>
      <c r="CF320" s="1"/>
      <c r="CG320" s="1"/>
      <c r="CH320" s="1"/>
      <c r="CI320" s="1"/>
      <c r="CJ320" s="1"/>
      <c r="CK320" s="1"/>
      <c r="CL320" s="1"/>
      <c r="CM320" s="1"/>
      <c r="CN320" s="1"/>
      <c r="CO320" s="1"/>
      <c r="CP320" s="1"/>
      <c r="CQ320" s="1"/>
      <c r="CR320" s="1"/>
      <c r="CS320" s="1"/>
      <c r="CT320" s="1"/>
      <c r="CU320" s="1"/>
      <c r="CV320" s="1"/>
      <c r="CW320" s="1"/>
      <c r="CX320" s="1"/>
      <c r="CY320" s="1"/>
      <c r="CZ320" s="1"/>
      <c r="DA320" s="1"/>
      <c r="DB320" s="1"/>
      <c r="DC320" s="1"/>
      <c r="DD320" s="1"/>
      <c r="DE320" s="1"/>
      <c r="DF320" s="1"/>
      <c r="DG320" s="1"/>
      <c r="DH320" s="1"/>
      <c r="DI320" s="1"/>
      <c r="DJ320" s="1"/>
    </row>
    <row r="321" spans="1:114" ht="13.5" customHeight="1" x14ac:dyDescent="0.2">
      <c r="A321" s="36"/>
      <c r="B321" s="36"/>
      <c r="C321" s="36"/>
      <c r="D321" s="36"/>
      <c r="E321" s="36"/>
      <c r="F321" s="36"/>
      <c r="G321" s="36"/>
      <c r="H321" s="36"/>
      <c r="I321" s="36"/>
      <c r="J321" s="538"/>
      <c r="K321" s="538"/>
      <c r="L321" s="36"/>
      <c r="M321" s="36"/>
      <c r="N321" s="36"/>
      <c r="BN321" s="1"/>
      <c r="BO321" s="1"/>
      <c r="BP321" s="1"/>
      <c r="BQ321" s="1"/>
      <c r="BR321" s="1"/>
      <c r="BS321" s="1"/>
      <c r="BT321" s="1"/>
      <c r="BU321" s="1"/>
      <c r="BV321" s="1"/>
      <c r="BW321" s="1"/>
      <c r="BX321" s="1"/>
      <c r="BY321" s="1"/>
      <c r="BZ321" s="1"/>
      <c r="CA321" s="1"/>
      <c r="CB321" s="1"/>
      <c r="CC321" s="1"/>
      <c r="CD321" s="1"/>
      <c r="CE321" s="1"/>
      <c r="CF321" s="1"/>
      <c r="CG321" s="1"/>
      <c r="CH321" s="1"/>
      <c r="CI321" s="1"/>
      <c r="CJ321" s="1"/>
      <c r="CK321" s="1"/>
      <c r="CL321" s="1"/>
      <c r="CM321" s="1"/>
      <c r="CN321" s="1"/>
      <c r="CO321" s="1"/>
      <c r="CP321" s="1"/>
      <c r="CQ321" s="1"/>
      <c r="CR321" s="1"/>
      <c r="CS321" s="1"/>
      <c r="CT321" s="1"/>
      <c r="CU321" s="1"/>
      <c r="CV321" s="1"/>
      <c r="CW321" s="1"/>
      <c r="CX321" s="1"/>
      <c r="CY321" s="1"/>
      <c r="CZ321" s="1"/>
      <c r="DA321" s="1"/>
      <c r="DB321" s="1"/>
      <c r="DC321" s="1"/>
      <c r="DD321" s="1"/>
      <c r="DE321" s="1"/>
      <c r="DF321" s="1"/>
      <c r="DG321" s="1"/>
      <c r="DH321" s="1"/>
      <c r="DI321" s="1"/>
      <c r="DJ321" s="1"/>
    </row>
    <row r="322" spans="1:114" ht="13.5" customHeight="1" x14ac:dyDescent="0.2">
      <c r="A322" s="36"/>
      <c r="B322" s="36"/>
      <c r="C322" s="36"/>
      <c r="D322" s="36"/>
      <c r="E322" s="36"/>
      <c r="F322" s="36"/>
      <c r="G322" s="36"/>
      <c r="H322" s="36"/>
      <c r="I322" s="36"/>
      <c r="J322" s="538"/>
      <c r="K322" s="538"/>
      <c r="L322" s="36"/>
      <c r="M322" s="36"/>
      <c r="N322" s="36"/>
      <c r="BN322" s="1"/>
      <c r="BO322" s="1"/>
      <c r="BP322" s="1"/>
      <c r="BQ322" s="1"/>
      <c r="BR322" s="1"/>
      <c r="BS322" s="1"/>
      <c r="BT322" s="1"/>
      <c r="BU322" s="1"/>
      <c r="BV322" s="1"/>
      <c r="BW322" s="1"/>
      <c r="BX322" s="1"/>
      <c r="BY322" s="1"/>
      <c r="BZ322" s="1"/>
      <c r="CA322" s="1"/>
      <c r="CB322" s="1"/>
      <c r="CC322" s="1"/>
      <c r="CD322" s="1"/>
      <c r="CE322" s="1"/>
      <c r="CF322" s="1"/>
      <c r="CG322" s="1"/>
      <c r="CH322" s="1"/>
      <c r="CI322" s="1"/>
      <c r="CJ322" s="1"/>
      <c r="CK322" s="1"/>
      <c r="CL322" s="1"/>
      <c r="CM322" s="1"/>
      <c r="CN322" s="1"/>
      <c r="CO322" s="1"/>
      <c r="CP322" s="1"/>
      <c r="CQ322" s="1"/>
      <c r="CR322" s="1"/>
      <c r="CS322" s="1"/>
      <c r="CT322" s="1"/>
      <c r="CU322" s="1"/>
      <c r="CV322" s="1"/>
      <c r="CW322" s="1"/>
      <c r="CX322" s="1"/>
      <c r="CY322" s="1"/>
      <c r="CZ322" s="1"/>
      <c r="DA322" s="1"/>
      <c r="DB322" s="1"/>
      <c r="DC322" s="1"/>
      <c r="DD322" s="1"/>
      <c r="DE322" s="1"/>
      <c r="DF322" s="1"/>
      <c r="DG322" s="1"/>
      <c r="DH322" s="1"/>
      <c r="DI322" s="1"/>
      <c r="DJ322" s="1"/>
    </row>
    <row r="323" spans="1:114" ht="13.5" customHeight="1" x14ac:dyDescent="0.2">
      <c r="A323" s="36"/>
      <c r="B323" s="36"/>
      <c r="C323" s="36"/>
      <c r="D323" s="36"/>
      <c r="E323" s="36"/>
      <c r="F323" s="36"/>
      <c r="G323" s="36"/>
      <c r="H323" s="36"/>
      <c r="I323" s="36"/>
      <c r="J323" s="538"/>
      <c r="K323" s="538"/>
      <c r="L323" s="36"/>
      <c r="M323" s="36"/>
      <c r="N323" s="36"/>
      <c r="BN323" s="1"/>
      <c r="BO323" s="1"/>
      <c r="BP323" s="1"/>
      <c r="BQ323" s="1"/>
      <c r="BR323" s="1"/>
      <c r="BS323" s="1"/>
      <c r="BT323" s="1"/>
      <c r="BU323" s="1"/>
      <c r="BV323" s="1"/>
      <c r="BW323" s="1"/>
      <c r="BX323" s="1"/>
      <c r="BY323" s="1"/>
      <c r="BZ323" s="1"/>
      <c r="CA323" s="1"/>
      <c r="CB323" s="1"/>
      <c r="CC323" s="1"/>
      <c r="CD323" s="1"/>
      <c r="CE323" s="1"/>
      <c r="CF323" s="1"/>
      <c r="CG323" s="1"/>
      <c r="CH323" s="1"/>
      <c r="CI323" s="1"/>
      <c r="CJ323" s="1"/>
      <c r="CK323" s="1"/>
      <c r="CL323" s="1"/>
      <c r="CM323" s="1"/>
      <c r="CN323" s="1"/>
      <c r="CO323" s="1"/>
      <c r="CP323" s="1"/>
      <c r="CQ323" s="1"/>
      <c r="CR323" s="1"/>
      <c r="CS323" s="1"/>
      <c r="CT323" s="1"/>
      <c r="CU323" s="1"/>
      <c r="CV323" s="1"/>
      <c r="CW323" s="1"/>
      <c r="CX323" s="1"/>
      <c r="CY323" s="1"/>
      <c r="CZ323" s="1"/>
      <c r="DA323" s="1"/>
      <c r="DB323" s="1"/>
      <c r="DC323" s="1"/>
      <c r="DD323" s="1"/>
      <c r="DE323" s="1"/>
      <c r="DF323" s="1"/>
      <c r="DG323" s="1"/>
      <c r="DH323" s="1"/>
      <c r="DI323" s="1"/>
      <c r="DJ323" s="1"/>
    </row>
    <row r="324" spans="1:114" ht="13.5" customHeight="1" x14ac:dyDescent="0.2">
      <c r="A324" s="36"/>
      <c r="B324" s="36"/>
      <c r="C324" s="36"/>
      <c r="D324" s="36"/>
      <c r="E324" s="36"/>
      <c r="F324" s="36"/>
      <c r="G324" s="36"/>
      <c r="H324" s="36"/>
      <c r="I324" s="36"/>
      <c r="J324" s="538"/>
      <c r="K324" s="538"/>
      <c r="L324" s="36"/>
      <c r="M324" s="36"/>
      <c r="N324" s="36"/>
      <c r="BN324" s="1"/>
      <c r="BO324" s="1"/>
      <c r="BP324" s="1"/>
      <c r="BQ324" s="1"/>
      <c r="BR324" s="1"/>
      <c r="BS324" s="1"/>
      <c r="BT324" s="1"/>
      <c r="BU324" s="1"/>
      <c r="BV324" s="1"/>
      <c r="BW324" s="1"/>
      <c r="BX324" s="1"/>
      <c r="BY324" s="1"/>
      <c r="BZ324" s="1"/>
      <c r="CA324" s="1"/>
      <c r="CB324" s="1"/>
      <c r="CC324" s="1"/>
      <c r="CD324" s="1"/>
      <c r="CE324" s="1"/>
      <c r="CF324" s="1"/>
      <c r="CG324" s="1"/>
      <c r="CH324" s="1"/>
      <c r="CI324" s="1"/>
      <c r="CJ324" s="1"/>
      <c r="CK324" s="1"/>
      <c r="CL324" s="1"/>
      <c r="CM324" s="1"/>
      <c r="CN324" s="1"/>
      <c r="CO324" s="1"/>
      <c r="CP324" s="1"/>
      <c r="CQ324" s="1"/>
      <c r="CR324" s="1"/>
      <c r="CS324" s="1"/>
      <c r="CT324" s="1"/>
      <c r="CU324" s="1"/>
      <c r="CV324" s="1"/>
      <c r="CW324" s="1"/>
      <c r="CX324" s="1"/>
      <c r="CY324" s="1"/>
      <c r="CZ324" s="1"/>
      <c r="DA324" s="1"/>
      <c r="DB324" s="1"/>
      <c r="DC324" s="1"/>
      <c r="DD324" s="1"/>
      <c r="DE324" s="1"/>
      <c r="DF324" s="1"/>
      <c r="DG324" s="1"/>
      <c r="DH324" s="1"/>
      <c r="DI324" s="1"/>
      <c r="DJ324" s="1"/>
    </row>
    <row r="325" spans="1:114" ht="13.5" customHeight="1" x14ac:dyDescent="0.2">
      <c r="A325" s="36"/>
      <c r="B325" s="36"/>
      <c r="C325" s="36"/>
      <c r="D325" s="36"/>
      <c r="E325" s="36"/>
      <c r="F325" s="36"/>
      <c r="G325" s="36"/>
      <c r="H325" s="36"/>
      <c r="I325" s="36"/>
      <c r="J325" s="538"/>
      <c r="K325" s="538"/>
      <c r="L325" s="36"/>
      <c r="M325" s="36"/>
      <c r="N325" s="36"/>
      <c r="BN325" s="1"/>
      <c r="BO325" s="1"/>
      <c r="BP325" s="1"/>
      <c r="BQ325" s="1"/>
      <c r="BR325" s="1"/>
      <c r="BS325" s="1"/>
      <c r="BT325" s="1"/>
      <c r="BU325" s="1"/>
      <c r="BV325" s="1"/>
      <c r="BW325" s="1"/>
      <c r="BX325" s="1"/>
      <c r="BY325" s="1"/>
      <c r="BZ325" s="1"/>
      <c r="CA325" s="1"/>
      <c r="CB325" s="1"/>
      <c r="CC325" s="1"/>
      <c r="CD325" s="1"/>
      <c r="CE325" s="1"/>
      <c r="CF325" s="1"/>
      <c r="CG325" s="1"/>
      <c r="CH325" s="1"/>
      <c r="CI325" s="1"/>
      <c r="CJ325" s="1"/>
      <c r="CK325" s="1"/>
      <c r="CL325" s="1"/>
      <c r="CM325" s="1"/>
      <c r="CN325" s="1"/>
      <c r="CO325" s="1"/>
      <c r="CP325" s="1"/>
      <c r="CQ325" s="1"/>
      <c r="CR325" s="1"/>
      <c r="CS325" s="1"/>
      <c r="CT325" s="1"/>
      <c r="CU325" s="1"/>
      <c r="CV325" s="1"/>
      <c r="CW325" s="1"/>
      <c r="CX325" s="1"/>
      <c r="CY325" s="1"/>
      <c r="CZ325" s="1"/>
      <c r="DA325" s="1"/>
      <c r="DB325" s="1"/>
      <c r="DC325" s="1"/>
      <c r="DD325" s="1"/>
      <c r="DE325" s="1"/>
      <c r="DF325" s="1"/>
      <c r="DG325" s="1"/>
      <c r="DH325" s="1"/>
      <c r="DI325" s="1"/>
      <c r="DJ325" s="1"/>
    </row>
    <row r="326" spans="1:114" ht="13.5" customHeight="1" x14ac:dyDescent="0.2">
      <c r="A326" s="36"/>
      <c r="B326" s="36"/>
      <c r="C326" s="36"/>
      <c r="D326" s="36"/>
      <c r="E326" s="36"/>
      <c r="F326" s="36"/>
      <c r="G326" s="36"/>
      <c r="H326" s="36"/>
      <c r="I326" s="36"/>
      <c r="J326" s="538"/>
      <c r="K326" s="538"/>
      <c r="L326" s="36"/>
      <c r="M326" s="36"/>
      <c r="N326" s="36"/>
      <c r="BN326" s="1"/>
      <c r="BO326" s="1"/>
      <c r="BP326" s="1"/>
      <c r="BQ326" s="1"/>
      <c r="BR326" s="1"/>
      <c r="BS326" s="1"/>
      <c r="BT326" s="1"/>
      <c r="BU326" s="1"/>
      <c r="BV326" s="1"/>
      <c r="BW326" s="1"/>
      <c r="BX326" s="1"/>
      <c r="BY326" s="1"/>
      <c r="BZ326" s="1"/>
      <c r="CA326" s="1"/>
      <c r="CB326" s="1"/>
      <c r="CC326" s="1"/>
      <c r="CD326" s="1"/>
      <c r="CE326" s="1"/>
      <c r="CF326" s="1"/>
      <c r="CG326" s="1"/>
      <c r="CH326" s="1"/>
      <c r="CI326" s="1"/>
      <c r="CJ326" s="1"/>
      <c r="CK326" s="1"/>
      <c r="CL326" s="1"/>
      <c r="CM326" s="1"/>
      <c r="CN326" s="1"/>
      <c r="CO326" s="1"/>
      <c r="CP326" s="1"/>
      <c r="CQ326" s="1"/>
      <c r="CR326" s="1"/>
      <c r="CS326" s="1"/>
      <c r="CT326" s="1"/>
      <c r="CU326" s="1"/>
      <c r="CV326" s="1"/>
      <c r="CW326" s="1"/>
      <c r="CX326" s="1"/>
      <c r="CY326" s="1"/>
      <c r="CZ326" s="1"/>
      <c r="DA326" s="1"/>
      <c r="DB326" s="1"/>
      <c r="DC326" s="1"/>
      <c r="DD326" s="1"/>
      <c r="DE326" s="1"/>
      <c r="DF326" s="1"/>
      <c r="DG326" s="1"/>
      <c r="DH326" s="1"/>
      <c r="DI326" s="1"/>
      <c r="DJ326" s="1"/>
    </row>
    <row r="327" spans="1:114" ht="13.5" customHeight="1" x14ac:dyDescent="0.2">
      <c r="A327" s="36"/>
      <c r="B327" s="36"/>
      <c r="C327" s="36"/>
      <c r="D327" s="36"/>
      <c r="E327" s="36"/>
      <c r="F327" s="36"/>
      <c r="G327" s="36"/>
      <c r="H327" s="36"/>
      <c r="I327" s="36"/>
      <c r="J327" s="538"/>
      <c r="K327" s="538"/>
      <c r="L327" s="36"/>
      <c r="M327" s="36"/>
      <c r="N327" s="36"/>
      <c r="BN327" s="1"/>
      <c r="BO327" s="1"/>
      <c r="BP327" s="1"/>
      <c r="BQ327" s="1"/>
      <c r="BR327" s="1"/>
      <c r="BS327" s="1"/>
      <c r="BT327" s="1"/>
      <c r="BU327" s="1"/>
      <c r="BV327" s="1"/>
      <c r="BW327" s="1"/>
      <c r="BX327" s="1"/>
      <c r="BY327" s="1"/>
      <c r="BZ327" s="1"/>
      <c r="CA327" s="1"/>
      <c r="CB327" s="1"/>
      <c r="CC327" s="1"/>
      <c r="CD327" s="1"/>
      <c r="CE327" s="1"/>
      <c r="CF327" s="1"/>
      <c r="CG327" s="1"/>
      <c r="CH327" s="1"/>
      <c r="CI327" s="1"/>
      <c r="CJ327" s="1"/>
      <c r="CK327" s="1"/>
      <c r="CL327" s="1"/>
      <c r="CM327" s="1"/>
      <c r="CN327" s="1"/>
      <c r="CO327" s="1"/>
      <c r="CP327" s="1"/>
      <c r="CQ327" s="1"/>
      <c r="CR327" s="1"/>
      <c r="CS327" s="1"/>
      <c r="CT327" s="1"/>
      <c r="CU327" s="1"/>
      <c r="CV327" s="1"/>
      <c r="CW327" s="1"/>
      <c r="CX327" s="1"/>
      <c r="CY327" s="1"/>
      <c r="CZ327" s="1"/>
      <c r="DA327" s="1"/>
      <c r="DB327" s="1"/>
      <c r="DC327" s="1"/>
      <c r="DD327" s="1"/>
      <c r="DE327" s="1"/>
      <c r="DF327" s="1"/>
      <c r="DG327" s="1"/>
      <c r="DH327" s="1"/>
      <c r="DI327" s="1"/>
      <c r="DJ327" s="1"/>
    </row>
    <row r="328" spans="1:114" ht="13.5" customHeight="1" x14ac:dyDescent="0.2">
      <c r="A328" s="36"/>
      <c r="B328" s="36"/>
      <c r="C328" s="36"/>
      <c r="D328" s="36"/>
      <c r="E328" s="36"/>
      <c r="F328" s="36"/>
      <c r="G328" s="36"/>
      <c r="H328" s="36"/>
      <c r="I328" s="36"/>
      <c r="J328" s="538"/>
      <c r="K328" s="538"/>
      <c r="L328" s="36"/>
      <c r="M328" s="36"/>
      <c r="N328" s="36"/>
      <c r="BN328" s="1"/>
      <c r="BO328" s="1"/>
      <c r="BP328" s="1"/>
      <c r="BQ328" s="1"/>
      <c r="BR328" s="1"/>
      <c r="BS328" s="1"/>
      <c r="BT328" s="1"/>
      <c r="BU328" s="1"/>
      <c r="BV328" s="1"/>
      <c r="BW328" s="1"/>
      <c r="BX328" s="1"/>
      <c r="BY328" s="1"/>
      <c r="BZ328" s="1"/>
      <c r="CA328" s="1"/>
      <c r="CB328" s="1"/>
      <c r="CC328" s="1"/>
      <c r="CD328" s="1"/>
      <c r="CE328" s="1"/>
      <c r="CF328" s="1"/>
      <c r="CG328" s="1"/>
      <c r="CH328" s="1"/>
      <c r="CI328" s="1"/>
      <c r="CJ328" s="1"/>
      <c r="CK328" s="1"/>
      <c r="CL328" s="1"/>
      <c r="CM328" s="1"/>
      <c r="CN328" s="1"/>
      <c r="CO328" s="1"/>
      <c r="CP328" s="1"/>
      <c r="CQ328" s="1"/>
      <c r="CR328" s="1"/>
      <c r="CS328" s="1"/>
      <c r="CT328" s="1"/>
      <c r="CU328" s="1"/>
      <c r="CV328" s="1"/>
      <c r="CW328" s="1"/>
      <c r="CX328" s="1"/>
      <c r="CY328" s="1"/>
      <c r="CZ328" s="1"/>
      <c r="DA328" s="1"/>
      <c r="DB328" s="1"/>
      <c r="DC328" s="1"/>
      <c r="DD328" s="1"/>
      <c r="DE328" s="1"/>
      <c r="DF328" s="1"/>
      <c r="DG328" s="1"/>
      <c r="DH328" s="1"/>
      <c r="DI328" s="1"/>
      <c r="DJ328" s="1"/>
    </row>
    <row r="329" spans="1:114" ht="13.5" customHeight="1" x14ac:dyDescent="0.2">
      <c r="A329" s="36"/>
      <c r="B329" s="36"/>
      <c r="C329" s="36"/>
      <c r="D329" s="36"/>
      <c r="E329" s="36"/>
      <c r="F329" s="36"/>
      <c r="G329" s="36"/>
      <c r="H329" s="36"/>
      <c r="I329" s="36"/>
      <c r="J329" s="538"/>
      <c r="K329" s="538"/>
      <c r="L329" s="36"/>
      <c r="M329" s="36"/>
      <c r="N329" s="36"/>
      <c r="BN329" s="1"/>
      <c r="BO329" s="1"/>
      <c r="BP329" s="1"/>
      <c r="BQ329" s="1"/>
      <c r="BR329" s="1"/>
      <c r="BS329" s="1"/>
      <c r="BT329" s="1"/>
      <c r="BU329" s="1"/>
      <c r="BV329" s="1"/>
      <c r="BW329" s="1"/>
      <c r="BX329" s="1"/>
      <c r="BY329" s="1"/>
      <c r="BZ329" s="1"/>
      <c r="CA329" s="1"/>
      <c r="CB329" s="1"/>
      <c r="CC329" s="1"/>
      <c r="CD329" s="1"/>
      <c r="CE329" s="1"/>
      <c r="CF329" s="1"/>
      <c r="CG329" s="1"/>
      <c r="CH329" s="1"/>
      <c r="CI329" s="1"/>
      <c r="CJ329" s="1"/>
      <c r="CK329" s="1"/>
      <c r="CL329" s="1"/>
      <c r="CM329" s="1"/>
      <c r="CN329" s="1"/>
      <c r="CO329" s="1"/>
      <c r="CP329" s="1"/>
      <c r="CQ329" s="1"/>
      <c r="CR329" s="1"/>
      <c r="CS329" s="1"/>
      <c r="CT329" s="1"/>
      <c r="CU329" s="1"/>
      <c r="CV329" s="1"/>
      <c r="CW329" s="1"/>
      <c r="CX329" s="1"/>
      <c r="CY329" s="1"/>
      <c r="CZ329" s="1"/>
      <c r="DA329" s="1"/>
      <c r="DB329" s="1"/>
      <c r="DC329" s="1"/>
      <c r="DD329" s="1"/>
      <c r="DE329" s="1"/>
      <c r="DF329" s="1"/>
      <c r="DG329" s="1"/>
      <c r="DH329" s="1"/>
      <c r="DI329" s="1"/>
      <c r="DJ329" s="1"/>
    </row>
    <row r="330" spans="1:114" ht="13.5" customHeight="1" x14ac:dyDescent="0.2">
      <c r="A330" s="36"/>
      <c r="B330" s="36"/>
      <c r="C330" s="36"/>
      <c r="D330" s="36"/>
      <c r="E330" s="36"/>
      <c r="F330" s="36"/>
      <c r="G330" s="36"/>
      <c r="H330" s="36"/>
      <c r="I330" s="36"/>
      <c r="J330" s="538"/>
      <c r="K330" s="538"/>
      <c r="L330" s="36"/>
      <c r="M330" s="36"/>
      <c r="N330" s="36"/>
      <c r="BN330" s="1"/>
      <c r="BO330" s="1"/>
      <c r="BP330" s="1"/>
      <c r="BQ330" s="1"/>
      <c r="BR330" s="1"/>
      <c r="BS330" s="1"/>
      <c r="BT330" s="1"/>
      <c r="BU330" s="1"/>
      <c r="BV330" s="1"/>
      <c r="BW330" s="1"/>
      <c r="BX330" s="1"/>
      <c r="BY330" s="1"/>
      <c r="BZ330" s="1"/>
      <c r="CA330" s="1"/>
      <c r="CB330" s="1"/>
      <c r="CC330" s="1"/>
      <c r="CD330" s="1"/>
      <c r="CE330" s="1"/>
      <c r="CF330" s="1"/>
      <c r="CG330" s="1"/>
      <c r="CH330" s="1"/>
      <c r="CI330" s="1"/>
      <c r="CJ330" s="1"/>
      <c r="CK330" s="1"/>
      <c r="CL330" s="1"/>
      <c r="CM330" s="1"/>
      <c r="CN330" s="1"/>
      <c r="CO330" s="1"/>
      <c r="CP330" s="1"/>
      <c r="CQ330" s="1"/>
      <c r="CR330" s="1"/>
      <c r="CS330" s="1"/>
      <c r="CT330" s="1"/>
      <c r="CU330" s="1"/>
      <c r="CV330" s="1"/>
      <c r="CW330" s="1"/>
      <c r="CX330" s="1"/>
      <c r="CY330" s="1"/>
      <c r="CZ330" s="1"/>
      <c r="DA330" s="1"/>
      <c r="DB330" s="1"/>
      <c r="DC330" s="1"/>
      <c r="DD330" s="1"/>
      <c r="DE330" s="1"/>
      <c r="DF330" s="1"/>
      <c r="DG330" s="1"/>
      <c r="DH330" s="1"/>
      <c r="DI330" s="1"/>
      <c r="DJ330" s="1"/>
    </row>
    <row r="331" spans="1:114" ht="13.5" customHeight="1" x14ac:dyDescent="0.2">
      <c r="A331" s="36"/>
      <c r="B331" s="36"/>
      <c r="C331" s="36"/>
      <c r="D331" s="36"/>
      <c r="E331" s="36"/>
      <c r="F331" s="36"/>
      <c r="G331" s="36"/>
      <c r="H331" s="36"/>
      <c r="I331" s="36"/>
      <c r="J331" s="538"/>
      <c r="K331" s="538"/>
      <c r="L331" s="36"/>
      <c r="M331" s="36"/>
      <c r="N331" s="36"/>
      <c r="BN331" s="1"/>
      <c r="BO331" s="1"/>
      <c r="BP331" s="1"/>
      <c r="BQ331" s="1"/>
      <c r="BR331" s="1"/>
      <c r="BS331" s="1"/>
      <c r="BT331" s="1"/>
      <c r="BU331" s="1"/>
      <c r="BV331" s="1"/>
      <c r="BW331" s="1"/>
      <c r="BX331" s="1"/>
      <c r="BY331" s="1"/>
      <c r="BZ331" s="1"/>
      <c r="CA331" s="1"/>
      <c r="CB331" s="1"/>
      <c r="CC331" s="1"/>
      <c r="CD331" s="1"/>
      <c r="CE331" s="1"/>
      <c r="CF331" s="1"/>
      <c r="CG331" s="1"/>
      <c r="CH331" s="1"/>
      <c r="CI331" s="1"/>
      <c r="CJ331" s="1"/>
      <c r="CK331" s="1"/>
      <c r="CL331" s="1"/>
      <c r="CM331" s="1"/>
      <c r="CN331" s="1"/>
      <c r="CO331" s="1"/>
      <c r="CP331" s="1"/>
      <c r="CQ331" s="1"/>
      <c r="CR331" s="1"/>
      <c r="CS331" s="1"/>
      <c r="CT331" s="1"/>
      <c r="CU331" s="1"/>
      <c r="CV331" s="1"/>
      <c r="CW331" s="1"/>
      <c r="CX331" s="1"/>
      <c r="CY331" s="1"/>
      <c r="CZ331" s="1"/>
      <c r="DA331" s="1"/>
      <c r="DB331" s="1"/>
      <c r="DC331" s="1"/>
      <c r="DD331" s="1"/>
      <c r="DE331" s="1"/>
      <c r="DF331" s="1"/>
      <c r="DG331" s="1"/>
      <c r="DH331" s="1"/>
      <c r="DI331" s="1"/>
      <c r="DJ331" s="1"/>
    </row>
    <row r="332" spans="1:114" ht="13.5" customHeight="1" x14ac:dyDescent="0.2">
      <c r="A332" s="36"/>
      <c r="B332" s="36"/>
      <c r="C332" s="36"/>
      <c r="D332" s="36"/>
      <c r="E332" s="36"/>
      <c r="F332" s="36"/>
      <c r="G332" s="36"/>
      <c r="H332" s="36"/>
      <c r="I332" s="36"/>
      <c r="J332" s="538"/>
      <c r="K332" s="538"/>
      <c r="L332" s="36"/>
      <c r="M332" s="36"/>
      <c r="N332" s="36"/>
      <c r="BN332" s="1"/>
      <c r="BO332" s="1"/>
      <c r="BP332" s="1"/>
      <c r="BQ332" s="1"/>
      <c r="BR332" s="1"/>
      <c r="BS332" s="1"/>
      <c r="BT332" s="1"/>
      <c r="BU332" s="1"/>
      <c r="BV332" s="1"/>
      <c r="BW332" s="1"/>
      <c r="BX332" s="1"/>
      <c r="BY332" s="1"/>
      <c r="BZ332" s="1"/>
      <c r="CA332" s="1"/>
      <c r="CB332" s="1"/>
      <c r="CC332" s="1"/>
      <c r="CD332" s="1"/>
      <c r="CE332" s="1"/>
      <c r="CF332" s="1"/>
      <c r="CG332" s="1"/>
      <c r="CH332" s="1"/>
      <c r="CI332" s="1"/>
      <c r="CJ332" s="1"/>
      <c r="CK332" s="1"/>
      <c r="CL332" s="1"/>
      <c r="CM332" s="1"/>
      <c r="CN332" s="1"/>
      <c r="CO332" s="1"/>
      <c r="CP332" s="1"/>
      <c r="CQ332" s="1"/>
      <c r="CR332" s="1"/>
      <c r="CS332" s="1"/>
      <c r="CT332" s="1"/>
      <c r="CU332" s="1"/>
      <c r="CV332" s="1"/>
      <c r="CW332" s="1"/>
      <c r="CX332" s="1"/>
      <c r="CY332" s="1"/>
      <c r="CZ332" s="1"/>
      <c r="DA332" s="1"/>
      <c r="DB332" s="1"/>
      <c r="DC332" s="1"/>
      <c r="DD332" s="1"/>
      <c r="DE332" s="1"/>
      <c r="DF332" s="1"/>
      <c r="DG332" s="1"/>
      <c r="DH332" s="1"/>
      <c r="DI332" s="1"/>
      <c r="DJ332" s="1"/>
    </row>
    <row r="333" spans="1:114" ht="13.5" customHeight="1" x14ac:dyDescent="0.2">
      <c r="A333" s="36"/>
      <c r="B333" s="36"/>
      <c r="C333" s="36"/>
      <c r="D333" s="36"/>
      <c r="E333" s="36"/>
      <c r="F333" s="36"/>
      <c r="G333" s="36"/>
      <c r="H333" s="36"/>
      <c r="I333" s="36"/>
      <c r="J333" s="538"/>
      <c r="K333" s="538"/>
      <c r="L333" s="36"/>
      <c r="M333" s="36"/>
      <c r="N333" s="36"/>
      <c r="BN333" s="1"/>
      <c r="BO333" s="1"/>
      <c r="BP333" s="1"/>
      <c r="BQ333" s="1"/>
      <c r="BR333" s="1"/>
      <c r="BS333" s="1"/>
      <c r="BT333" s="1"/>
      <c r="BU333" s="1"/>
      <c r="BV333" s="1"/>
      <c r="BW333" s="1"/>
      <c r="BX333" s="1"/>
      <c r="BY333" s="1"/>
      <c r="BZ333" s="1"/>
      <c r="CA333" s="1"/>
      <c r="CB333" s="1"/>
      <c r="CC333" s="1"/>
      <c r="CD333" s="1"/>
      <c r="CE333" s="1"/>
      <c r="CF333" s="1"/>
      <c r="CG333" s="1"/>
      <c r="CH333" s="1"/>
      <c r="CI333" s="1"/>
      <c r="CJ333" s="1"/>
      <c r="CK333" s="1"/>
      <c r="CL333" s="1"/>
      <c r="CM333" s="1"/>
      <c r="CN333" s="1"/>
      <c r="CO333" s="1"/>
      <c r="CP333" s="1"/>
      <c r="CQ333" s="1"/>
      <c r="CR333" s="1"/>
      <c r="CS333" s="1"/>
      <c r="CT333" s="1"/>
      <c r="CU333" s="1"/>
      <c r="CV333" s="1"/>
      <c r="CW333" s="1"/>
      <c r="CX333" s="1"/>
      <c r="CY333" s="1"/>
      <c r="CZ333" s="1"/>
      <c r="DA333" s="1"/>
      <c r="DB333" s="1"/>
      <c r="DC333" s="1"/>
      <c r="DD333" s="1"/>
      <c r="DE333" s="1"/>
      <c r="DF333" s="1"/>
      <c r="DG333" s="1"/>
      <c r="DH333" s="1"/>
      <c r="DI333" s="1"/>
      <c r="DJ333" s="1"/>
    </row>
    <row r="334" spans="1:114" ht="13.5" customHeight="1" x14ac:dyDescent="0.2">
      <c r="A334" s="36"/>
      <c r="B334" s="36"/>
      <c r="C334" s="36"/>
      <c r="D334" s="36"/>
      <c r="E334" s="36"/>
      <c r="F334" s="36"/>
      <c r="G334" s="36"/>
      <c r="H334" s="36"/>
      <c r="I334" s="36"/>
      <c r="J334" s="538"/>
      <c r="K334" s="538"/>
      <c r="L334" s="36"/>
      <c r="M334" s="36"/>
      <c r="N334" s="36"/>
      <c r="BN334" s="1"/>
      <c r="BO334" s="1"/>
      <c r="BP334" s="1"/>
      <c r="BQ334" s="1"/>
      <c r="BR334" s="1"/>
      <c r="BS334" s="1"/>
      <c r="BT334" s="1"/>
      <c r="BU334" s="1"/>
      <c r="BV334" s="1"/>
      <c r="BW334" s="1"/>
      <c r="BX334" s="1"/>
      <c r="BY334" s="1"/>
      <c r="BZ334" s="1"/>
      <c r="CA334" s="1"/>
      <c r="CB334" s="1"/>
      <c r="CC334" s="1"/>
      <c r="CD334" s="1"/>
      <c r="CE334" s="1"/>
      <c r="CF334" s="1"/>
      <c r="CG334" s="1"/>
      <c r="CH334" s="1"/>
      <c r="CI334" s="1"/>
      <c r="CJ334" s="1"/>
      <c r="CK334" s="1"/>
      <c r="CL334" s="1"/>
      <c r="CM334" s="1"/>
      <c r="CN334" s="1"/>
      <c r="CO334" s="1"/>
      <c r="CP334" s="1"/>
      <c r="CQ334" s="1"/>
      <c r="CR334" s="1"/>
      <c r="CS334" s="1"/>
      <c r="CT334" s="1"/>
      <c r="CU334" s="1"/>
      <c r="CV334" s="1"/>
      <c r="CW334" s="1"/>
      <c r="CX334" s="1"/>
      <c r="CY334" s="1"/>
      <c r="CZ334" s="1"/>
      <c r="DA334" s="1"/>
      <c r="DB334" s="1"/>
      <c r="DC334" s="1"/>
      <c r="DD334" s="1"/>
      <c r="DE334" s="1"/>
      <c r="DF334" s="1"/>
      <c r="DG334" s="1"/>
      <c r="DH334" s="1"/>
      <c r="DI334" s="1"/>
      <c r="DJ334" s="1"/>
    </row>
    <row r="335" spans="1:114" ht="13.5" customHeight="1" x14ac:dyDescent="0.2">
      <c r="A335" s="36"/>
      <c r="B335" s="36"/>
      <c r="C335" s="36"/>
      <c r="D335" s="36"/>
      <c r="E335" s="36"/>
      <c r="F335" s="36"/>
      <c r="G335" s="36"/>
      <c r="H335" s="36"/>
      <c r="I335" s="36"/>
      <c r="J335" s="538"/>
      <c r="K335" s="538"/>
      <c r="L335" s="36"/>
      <c r="M335" s="36"/>
      <c r="N335" s="36"/>
      <c r="BN335" s="1"/>
      <c r="BO335" s="1"/>
      <c r="BP335" s="1"/>
      <c r="BQ335" s="1"/>
      <c r="BR335" s="1"/>
      <c r="BS335" s="1"/>
      <c r="BT335" s="1"/>
      <c r="BU335" s="1"/>
      <c r="BV335" s="1"/>
      <c r="BW335" s="1"/>
      <c r="BX335" s="1"/>
      <c r="BY335" s="1"/>
      <c r="BZ335" s="1"/>
      <c r="CA335" s="1"/>
      <c r="CB335" s="1"/>
      <c r="CC335" s="1"/>
      <c r="CD335" s="1"/>
      <c r="CE335" s="1"/>
      <c r="CF335" s="1"/>
      <c r="CG335" s="1"/>
      <c r="CH335" s="1"/>
      <c r="CI335" s="1"/>
      <c r="CJ335" s="1"/>
      <c r="CK335" s="1"/>
      <c r="CL335" s="1"/>
      <c r="CM335" s="1"/>
      <c r="CN335" s="1"/>
      <c r="CO335" s="1"/>
      <c r="CP335" s="1"/>
      <c r="CQ335" s="1"/>
      <c r="CR335" s="1"/>
      <c r="CS335" s="1"/>
      <c r="CT335" s="1"/>
      <c r="CU335" s="1"/>
      <c r="CV335" s="1"/>
      <c r="CW335" s="1"/>
      <c r="CX335" s="1"/>
      <c r="CY335" s="1"/>
      <c r="CZ335" s="1"/>
      <c r="DA335" s="1"/>
      <c r="DB335" s="1"/>
      <c r="DC335" s="1"/>
      <c r="DD335" s="1"/>
      <c r="DE335" s="1"/>
      <c r="DF335" s="1"/>
      <c r="DG335" s="1"/>
      <c r="DH335" s="1"/>
      <c r="DI335" s="1"/>
      <c r="DJ335" s="1"/>
    </row>
    <row r="336" spans="1:114" ht="13.5" customHeight="1" x14ac:dyDescent="0.2">
      <c r="A336" s="36"/>
      <c r="B336" s="36"/>
      <c r="C336" s="36"/>
      <c r="D336" s="36"/>
      <c r="E336" s="36"/>
      <c r="F336" s="36"/>
      <c r="G336" s="36"/>
      <c r="H336" s="36"/>
      <c r="I336" s="36"/>
      <c r="J336" s="538"/>
      <c r="K336" s="538"/>
      <c r="L336" s="36"/>
      <c r="M336" s="36"/>
      <c r="N336" s="36"/>
      <c r="BN336" s="1"/>
      <c r="BO336" s="1"/>
      <c r="BP336" s="1"/>
      <c r="BQ336" s="1"/>
      <c r="BR336" s="1"/>
      <c r="BS336" s="1"/>
      <c r="BT336" s="1"/>
      <c r="BU336" s="1"/>
      <c r="BV336" s="1"/>
      <c r="BW336" s="1"/>
      <c r="BX336" s="1"/>
      <c r="BY336" s="1"/>
      <c r="BZ336" s="1"/>
      <c r="CA336" s="1"/>
      <c r="CB336" s="1"/>
      <c r="CC336" s="1"/>
      <c r="CD336" s="1"/>
      <c r="CE336" s="1"/>
      <c r="CF336" s="1"/>
      <c r="CG336" s="1"/>
      <c r="CH336" s="1"/>
      <c r="CI336" s="1"/>
      <c r="CJ336" s="1"/>
      <c r="CK336" s="1"/>
      <c r="CL336" s="1"/>
      <c r="CM336" s="1"/>
      <c r="CN336" s="1"/>
      <c r="CO336" s="1"/>
      <c r="CP336" s="1"/>
      <c r="CQ336" s="1"/>
      <c r="CR336" s="1"/>
      <c r="CS336" s="1"/>
      <c r="CT336" s="1"/>
      <c r="CU336" s="1"/>
      <c r="CV336" s="1"/>
      <c r="CW336" s="1"/>
      <c r="CX336" s="1"/>
      <c r="CY336" s="1"/>
      <c r="CZ336" s="1"/>
      <c r="DA336" s="1"/>
      <c r="DB336" s="1"/>
      <c r="DC336" s="1"/>
      <c r="DD336" s="1"/>
      <c r="DE336" s="1"/>
      <c r="DF336" s="1"/>
      <c r="DG336" s="1"/>
      <c r="DH336" s="1"/>
      <c r="DI336" s="1"/>
      <c r="DJ336" s="1"/>
    </row>
    <row r="337" spans="1:114" ht="13.5" customHeight="1" x14ac:dyDescent="0.2">
      <c r="A337" s="36"/>
      <c r="B337" s="36"/>
      <c r="C337" s="36"/>
      <c r="D337" s="36"/>
      <c r="E337" s="36"/>
      <c r="F337" s="36"/>
      <c r="G337" s="36"/>
      <c r="H337" s="36"/>
      <c r="I337" s="36"/>
      <c r="J337" s="538"/>
      <c r="K337" s="538"/>
      <c r="L337" s="36"/>
      <c r="M337" s="36"/>
      <c r="N337" s="36"/>
      <c r="BN337" s="1"/>
      <c r="BO337" s="1"/>
      <c r="BP337" s="1"/>
      <c r="BQ337" s="1"/>
      <c r="BR337" s="1"/>
      <c r="BS337" s="1"/>
      <c r="BT337" s="1"/>
      <c r="BU337" s="1"/>
      <c r="BV337" s="1"/>
      <c r="BW337" s="1"/>
      <c r="BX337" s="1"/>
      <c r="BY337" s="1"/>
      <c r="BZ337" s="1"/>
      <c r="CA337" s="1"/>
      <c r="CB337" s="1"/>
      <c r="CC337" s="1"/>
      <c r="CD337" s="1"/>
      <c r="CE337" s="1"/>
      <c r="CF337" s="1"/>
      <c r="CG337" s="1"/>
      <c r="CH337" s="1"/>
      <c r="CI337" s="1"/>
      <c r="CJ337" s="1"/>
      <c r="CK337" s="1"/>
      <c r="CL337" s="1"/>
      <c r="CM337" s="1"/>
      <c r="CN337" s="1"/>
      <c r="CO337" s="1"/>
      <c r="CP337" s="1"/>
      <c r="CQ337" s="1"/>
      <c r="CR337" s="1"/>
      <c r="CS337" s="1"/>
      <c r="CT337" s="1"/>
      <c r="CU337" s="1"/>
      <c r="CV337" s="1"/>
      <c r="CW337" s="1"/>
      <c r="CX337" s="1"/>
      <c r="CY337" s="1"/>
      <c r="CZ337" s="1"/>
      <c r="DA337" s="1"/>
      <c r="DB337" s="1"/>
      <c r="DC337" s="1"/>
      <c r="DD337" s="1"/>
      <c r="DE337" s="1"/>
      <c r="DF337" s="1"/>
      <c r="DG337" s="1"/>
      <c r="DH337" s="1"/>
      <c r="DI337" s="1"/>
      <c r="DJ337" s="1"/>
    </row>
    <row r="338" spans="1:114" ht="13.5" customHeight="1" x14ac:dyDescent="0.2">
      <c r="A338" s="36"/>
      <c r="B338" s="36"/>
      <c r="C338" s="36"/>
      <c r="D338" s="36"/>
      <c r="E338" s="36"/>
      <c r="F338" s="36"/>
      <c r="G338" s="36"/>
      <c r="H338" s="36"/>
      <c r="I338" s="36"/>
      <c r="J338" s="538"/>
      <c r="K338" s="538"/>
      <c r="L338" s="36"/>
      <c r="M338" s="36"/>
      <c r="N338" s="36"/>
      <c r="BN338" s="1"/>
      <c r="BO338" s="1"/>
      <c r="BP338" s="1"/>
      <c r="BQ338" s="1"/>
      <c r="BR338" s="1"/>
      <c r="BS338" s="1"/>
      <c r="BT338" s="1"/>
      <c r="BU338" s="1"/>
      <c r="BV338" s="1"/>
      <c r="BW338" s="1"/>
      <c r="BX338" s="1"/>
      <c r="BY338" s="1"/>
      <c r="BZ338" s="1"/>
      <c r="CA338" s="1"/>
      <c r="CB338" s="1"/>
      <c r="CC338" s="1"/>
      <c r="CD338" s="1"/>
      <c r="CE338" s="1"/>
      <c r="CF338" s="1"/>
      <c r="CG338" s="1"/>
      <c r="CH338" s="1"/>
      <c r="CI338" s="1"/>
      <c r="CJ338" s="1"/>
      <c r="CK338" s="1"/>
      <c r="CL338" s="1"/>
      <c r="CM338" s="1"/>
      <c r="CN338" s="1"/>
      <c r="CO338" s="1"/>
      <c r="CP338" s="1"/>
      <c r="CQ338" s="1"/>
      <c r="CR338" s="1"/>
      <c r="CS338" s="1"/>
      <c r="CT338" s="1"/>
      <c r="CU338" s="1"/>
      <c r="CV338" s="1"/>
      <c r="CW338" s="1"/>
      <c r="CX338" s="1"/>
      <c r="CY338" s="1"/>
      <c r="CZ338" s="1"/>
      <c r="DA338" s="1"/>
      <c r="DB338" s="1"/>
      <c r="DC338" s="1"/>
      <c r="DD338" s="1"/>
      <c r="DE338" s="1"/>
      <c r="DF338" s="1"/>
      <c r="DG338" s="1"/>
      <c r="DH338" s="1"/>
      <c r="DI338" s="1"/>
      <c r="DJ338" s="1"/>
    </row>
    <row r="339" spans="1:114" ht="13.5" customHeight="1" x14ac:dyDescent="0.2">
      <c r="A339" s="36"/>
      <c r="B339" s="36"/>
      <c r="C339" s="36"/>
      <c r="D339" s="36"/>
      <c r="E339" s="36"/>
      <c r="F339" s="36"/>
      <c r="G339" s="36"/>
      <c r="H339" s="36"/>
      <c r="I339" s="36"/>
      <c r="J339" s="538"/>
      <c r="K339" s="538"/>
      <c r="L339" s="36"/>
      <c r="M339" s="36"/>
      <c r="N339" s="36"/>
      <c r="BN339" s="1"/>
      <c r="BO339" s="1"/>
      <c r="BP339" s="1"/>
      <c r="BQ339" s="1"/>
      <c r="BR339" s="1"/>
      <c r="BS339" s="1"/>
      <c r="BT339" s="1"/>
      <c r="BU339" s="1"/>
      <c r="BV339" s="1"/>
      <c r="BW339" s="1"/>
      <c r="BX339" s="1"/>
      <c r="BY339" s="1"/>
      <c r="BZ339" s="1"/>
      <c r="CA339" s="1"/>
      <c r="CB339" s="1"/>
      <c r="CC339" s="1"/>
      <c r="CD339" s="1"/>
      <c r="CE339" s="1"/>
      <c r="CF339" s="1"/>
      <c r="CG339" s="1"/>
      <c r="CH339" s="1"/>
      <c r="CI339" s="1"/>
      <c r="CJ339" s="1"/>
      <c r="CK339" s="1"/>
      <c r="CL339" s="1"/>
      <c r="CM339" s="1"/>
      <c r="CN339" s="1"/>
      <c r="CO339" s="1"/>
      <c r="CP339" s="1"/>
      <c r="CQ339" s="1"/>
      <c r="CR339" s="1"/>
      <c r="CS339" s="1"/>
      <c r="CT339" s="1"/>
      <c r="CU339" s="1"/>
      <c r="CV339" s="1"/>
      <c r="CW339" s="1"/>
      <c r="CX339" s="1"/>
      <c r="CY339" s="1"/>
      <c r="CZ339" s="1"/>
      <c r="DA339" s="1"/>
      <c r="DB339" s="1"/>
      <c r="DC339" s="1"/>
      <c r="DD339" s="1"/>
      <c r="DE339" s="1"/>
      <c r="DF339" s="1"/>
      <c r="DG339" s="1"/>
      <c r="DH339" s="1"/>
      <c r="DI339" s="1"/>
      <c r="DJ339" s="1"/>
    </row>
    <row r="340" spans="1:114" ht="13.5" customHeight="1" x14ac:dyDescent="0.2">
      <c r="A340" s="36"/>
      <c r="B340" s="36"/>
      <c r="C340" s="36"/>
      <c r="D340" s="36"/>
      <c r="E340" s="36"/>
      <c r="F340" s="36"/>
      <c r="G340" s="36"/>
      <c r="H340" s="36"/>
      <c r="I340" s="36"/>
      <c r="J340" s="538"/>
      <c r="K340" s="538"/>
      <c r="L340" s="36"/>
      <c r="M340" s="36"/>
      <c r="N340" s="36"/>
      <c r="BN340" s="1"/>
      <c r="BO340" s="1"/>
      <c r="BP340" s="1"/>
      <c r="BQ340" s="1"/>
      <c r="BR340" s="1"/>
      <c r="BS340" s="1"/>
      <c r="BT340" s="1"/>
      <c r="BU340" s="1"/>
      <c r="BV340" s="1"/>
      <c r="BW340" s="1"/>
      <c r="BX340" s="1"/>
      <c r="BY340" s="1"/>
      <c r="BZ340" s="1"/>
      <c r="CA340" s="1"/>
      <c r="CB340" s="1"/>
      <c r="CC340" s="1"/>
      <c r="CD340" s="1"/>
      <c r="CE340" s="1"/>
      <c r="CF340" s="1"/>
      <c r="CG340" s="1"/>
      <c r="CH340" s="1"/>
      <c r="CI340" s="1"/>
      <c r="CJ340" s="1"/>
      <c r="CK340" s="1"/>
      <c r="CL340" s="1"/>
      <c r="CM340" s="1"/>
      <c r="CN340" s="1"/>
      <c r="CO340" s="1"/>
      <c r="CP340" s="1"/>
      <c r="CQ340" s="1"/>
      <c r="CR340" s="1"/>
      <c r="CS340" s="1"/>
      <c r="CT340" s="1"/>
      <c r="CU340" s="1"/>
      <c r="CV340" s="1"/>
      <c r="CW340" s="1"/>
      <c r="CX340" s="1"/>
      <c r="CY340" s="1"/>
      <c r="CZ340" s="1"/>
      <c r="DA340" s="1"/>
      <c r="DB340" s="1"/>
      <c r="DC340" s="1"/>
      <c r="DD340" s="1"/>
      <c r="DE340" s="1"/>
      <c r="DF340" s="1"/>
      <c r="DG340" s="1"/>
      <c r="DH340" s="1"/>
      <c r="DI340" s="1"/>
      <c r="DJ340" s="1"/>
    </row>
    <row r="341" spans="1:114" ht="13.5" customHeight="1" x14ac:dyDescent="0.2">
      <c r="A341" s="36"/>
      <c r="B341" s="36"/>
      <c r="C341" s="36"/>
      <c r="D341" s="36"/>
      <c r="E341" s="36"/>
      <c r="F341" s="36"/>
      <c r="G341" s="36"/>
      <c r="H341" s="36"/>
      <c r="I341" s="36"/>
      <c r="J341" s="538"/>
      <c r="K341" s="538"/>
      <c r="L341" s="36"/>
      <c r="M341" s="36"/>
      <c r="N341" s="36"/>
      <c r="BN341" s="1"/>
      <c r="BO341" s="1"/>
      <c r="BP341" s="1"/>
      <c r="BQ341" s="1"/>
      <c r="BR341" s="1"/>
      <c r="BS341" s="1"/>
      <c r="BT341" s="1"/>
      <c r="BU341" s="1"/>
      <c r="BV341" s="1"/>
      <c r="BW341" s="1"/>
      <c r="BX341" s="1"/>
      <c r="BY341" s="1"/>
      <c r="BZ341" s="1"/>
      <c r="CA341" s="1"/>
      <c r="CB341" s="1"/>
      <c r="CC341" s="1"/>
      <c r="CD341" s="1"/>
      <c r="CE341" s="1"/>
      <c r="CF341" s="1"/>
      <c r="CG341" s="1"/>
      <c r="CH341" s="1"/>
      <c r="CI341" s="1"/>
      <c r="CJ341" s="1"/>
      <c r="CK341" s="1"/>
      <c r="CL341" s="1"/>
      <c r="CM341" s="1"/>
      <c r="CN341" s="1"/>
      <c r="CO341" s="1"/>
      <c r="CP341" s="1"/>
      <c r="CQ341" s="1"/>
      <c r="CR341" s="1"/>
      <c r="CS341" s="1"/>
      <c r="CT341" s="1"/>
      <c r="CU341" s="1"/>
      <c r="CV341" s="1"/>
      <c r="CW341" s="1"/>
      <c r="CX341" s="1"/>
      <c r="CY341" s="1"/>
      <c r="CZ341" s="1"/>
      <c r="DA341" s="1"/>
      <c r="DB341" s="1"/>
      <c r="DC341" s="1"/>
      <c r="DD341" s="1"/>
      <c r="DE341" s="1"/>
      <c r="DF341" s="1"/>
      <c r="DG341" s="1"/>
      <c r="DH341" s="1"/>
      <c r="DI341" s="1"/>
      <c r="DJ341" s="1"/>
    </row>
    <row r="342" spans="1:114" ht="13.5" customHeight="1" x14ac:dyDescent="0.2">
      <c r="A342" s="36"/>
      <c r="B342" s="36"/>
      <c r="C342" s="36"/>
      <c r="D342" s="36"/>
      <c r="E342" s="36"/>
      <c r="F342" s="36"/>
      <c r="G342" s="36"/>
      <c r="H342" s="36"/>
      <c r="I342" s="36"/>
      <c r="J342" s="538"/>
      <c r="K342" s="538"/>
      <c r="L342" s="36"/>
      <c r="M342" s="36"/>
      <c r="N342" s="36"/>
      <c r="BN342" s="1"/>
      <c r="BO342" s="1"/>
      <c r="BP342" s="1"/>
      <c r="BQ342" s="1"/>
      <c r="BR342" s="1"/>
      <c r="BS342" s="1"/>
      <c r="BT342" s="1"/>
      <c r="BU342" s="1"/>
      <c r="BV342" s="1"/>
      <c r="BW342" s="1"/>
      <c r="BX342" s="1"/>
      <c r="BY342" s="1"/>
      <c r="BZ342" s="1"/>
      <c r="CA342" s="1"/>
      <c r="CB342" s="1"/>
      <c r="CC342" s="1"/>
      <c r="CD342" s="1"/>
      <c r="CE342" s="1"/>
      <c r="CF342" s="1"/>
      <c r="CG342" s="1"/>
      <c r="CH342" s="1"/>
      <c r="CI342" s="1"/>
      <c r="CJ342" s="1"/>
      <c r="CK342" s="1"/>
      <c r="CL342" s="1"/>
      <c r="CM342" s="1"/>
      <c r="CN342" s="1"/>
      <c r="CO342" s="1"/>
      <c r="CP342" s="1"/>
      <c r="CQ342" s="1"/>
      <c r="CR342" s="1"/>
      <c r="CS342" s="1"/>
      <c r="CT342" s="1"/>
      <c r="CU342" s="1"/>
      <c r="CV342" s="1"/>
      <c r="CW342" s="1"/>
      <c r="CX342" s="1"/>
      <c r="CY342" s="1"/>
      <c r="CZ342" s="1"/>
      <c r="DA342" s="1"/>
      <c r="DB342" s="1"/>
      <c r="DC342" s="1"/>
      <c r="DD342" s="1"/>
      <c r="DE342" s="1"/>
      <c r="DF342" s="1"/>
      <c r="DG342" s="1"/>
      <c r="DH342" s="1"/>
      <c r="DI342" s="1"/>
      <c r="DJ342" s="1"/>
    </row>
    <row r="343" spans="1:114" ht="13.5" customHeight="1" x14ac:dyDescent="0.2">
      <c r="A343" s="36"/>
      <c r="B343" s="36"/>
      <c r="C343" s="36"/>
      <c r="D343" s="36"/>
      <c r="E343" s="36"/>
      <c r="F343" s="36"/>
      <c r="G343" s="36"/>
      <c r="H343" s="36"/>
      <c r="I343" s="36"/>
      <c r="J343" s="538"/>
      <c r="K343" s="538"/>
      <c r="L343" s="36"/>
      <c r="M343" s="36"/>
      <c r="N343" s="36"/>
      <c r="BN343" s="1"/>
      <c r="BO343" s="1"/>
      <c r="BP343" s="1"/>
      <c r="BQ343" s="1"/>
      <c r="BR343" s="1"/>
      <c r="BS343" s="1"/>
      <c r="BT343" s="1"/>
      <c r="BU343" s="1"/>
      <c r="BV343" s="1"/>
      <c r="BW343" s="1"/>
      <c r="BX343" s="1"/>
      <c r="BY343" s="1"/>
      <c r="BZ343" s="1"/>
      <c r="CA343" s="1"/>
      <c r="CB343" s="1"/>
      <c r="CC343" s="1"/>
      <c r="CD343" s="1"/>
      <c r="CE343" s="1"/>
      <c r="CF343" s="1"/>
      <c r="CG343" s="1"/>
      <c r="CH343" s="1"/>
      <c r="CI343" s="1"/>
      <c r="CJ343" s="1"/>
      <c r="CK343" s="1"/>
      <c r="CL343" s="1"/>
      <c r="CM343" s="1"/>
      <c r="CN343" s="1"/>
      <c r="CO343" s="1"/>
      <c r="CP343" s="1"/>
      <c r="CQ343" s="1"/>
      <c r="CR343" s="1"/>
      <c r="CS343" s="1"/>
      <c r="CT343" s="1"/>
      <c r="CU343" s="1"/>
      <c r="CV343" s="1"/>
      <c r="CW343" s="1"/>
      <c r="CX343" s="1"/>
      <c r="CY343" s="1"/>
      <c r="CZ343" s="1"/>
      <c r="DA343" s="1"/>
      <c r="DB343" s="1"/>
      <c r="DC343" s="1"/>
      <c r="DD343" s="1"/>
      <c r="DE343" s="1"/>
      <c r="DF343" s="1"/>
      <c r="DG343" s="1"/>
      <c r="DH343" s="1"/>
      <c r="DI343" s="1"/>
      <c r="DJ343" s="1"/>
    </row>
    <row r="344" spans="1:114" ht="13.5" customHeight="1" x14ac:dyDescent="0.2">
      <c r="A344" s="36"/>
      <c r="B344" s="36"/>
      <c r="C344" s="36"/>
      <c r="D344" s="36"/>
      <c r="E344" s="36"/>
      <c r="F344" s="36"/>
      <c r="G344" s="36"/>
      <c r="H344" s="36"/>
      <c r="I344" s="36"/>
      <c r="J344" s="538"/>
      <c r="K344" s="538"/>
      <c r="L344" s="36"/>
      <c r="M344" s="36"/>
      <c r="N344" s="36"/>
      <c r="BN344" s="1"/>
      <c r="BO344" s="1"/>
      <c r="BP344" s="1"/>
      <c r="BQ344" s="1"/>
      <c r="BR344" s="1"/>
      <c r="BS344" s="1"/>
      <c r="BT344" s="1"/>
      <c r="BU344" s="1"/>
      <c r="BV344" s="1"/>
      <c r="BW344" s="1"/>
      <c r="BX344" s="1"/>
      <c r="BY344" s="1"/>
      <c r="BZ344" s="1"/>
      <c r="CA344" s="1"/>
      <c r="CB344" s="1"/>
      <c r="CC344" s="1"/>
      <c r="CD344" s="1"/>
      <c r="CE344" s="1"/>
      <c r="CF344" s="1"/>
      <c r="CG344" s="1"/>
      <c r="CH344" s="1"/>
      <c r="CI344" s="1"/>
      <c r="CJ344" s="1"/>
      <c r="CK344" s="1"/>
      <c r="CL344" s="1"/>
      <c r="CM344" s="1"/>
      <c r="CN344" s="1"/>
      <c r="CO344" s="1"/>
      <c r="CP344" s="1"/>
      <c r="CQ344" s="1"/>
      <c r="CR344" s="1"/>
      <c r="CS344" s="1"/>
      <c r="CT344" s="1"/>
      <c r="CU344" s="1"/>
      <c r="CV344" s="1"/>
      <c r="CW344" s="1"/>
      <c r="CX344" s="1"/>
      <c r="CY344" s="1"/>
      <c r="CZ344" s="1"/>
      <c r="DA344" s="1"/>
      <c r="DB344" s="1"/>
      <c r="DC344" s="1"/>
      <c r="DD344" s="1"/>
      <c r="DE344" s="1"/>
      <c r="DF344" s="1"/>
      <c r="DG344" s="1"/>
      <c r="DH344" s="1"/>
      <c r="DI344" s="1"/>
      <c r="DJ344" s="1"/>
    </row>
    <row r="345" spans="1:114" ht="13.5" customHeight="1" x14ac:dyDescent="0.2">
      <c r="A345" s="36"/>
      <c r="B345" s="36"/>
      <c r="C345" s="36"/>
      <c r="D345" s="36"/>
      <c r="E345" s="36"/>
      <c r="F345" s="36"/>
      <c r="G345" s="36"/>
      <c r="H345" s="36"/>
      <c r="I345" s="36"/>
      <c r="J345" s="538"/>
      <c r="K345" s="538"/>
      <c r="L345" s="36"/>
      <c r="M345" s="36"/>
      <c r="N345" s="36"/>
      <c r="BN345" s="1"/>
      <c r="BO345" s="1"/>
      <c r="BP345" s="1"/>
      <c r="BQ345" s="1"/>
      <c r="BR345" s="1"/>
      <c r="BS345" s="1"/>
      <c r="BT345" s="1"/>
      <c r="BU345" s="1"/>
      <c r="BV345" s="1"/>
      <c r="BW345" s="1"/>
      <c r="BX345" s="1"/>
      <c r="BY345" s="1"/>
      <c r="BZ345" s="1"/>
      <c r="CA345" s="1"/>
      <c r="CB345" s="1"/>
      <c r="CC345" s="1"/>
      <c r="CD345" s="1"/>
      <c r="CE345" s="1"/>
      <c r="CF345" s="1"/>
      <c r="CG345" s="1"/>
      <c r="CH345" s="1"/>
      <c r="CI345" s="1"/>
      <c r="CJ345" s="1"/>
      <c r="CK345" s="1"/>
      <c r="CL345" s="1"/>
      <c r="CM345" s="1"/>
      <c r="CN345" s="1"/>
      <c r="CO345" s="1"/>
      <c r="CP345" s="1"/>
      <c r="CQ345" s="1"/>
      <c r="CR345" s="1"/>
      <c r="CS345" s="1"/>
      <c r="CT345" s="1"/>
      <c r="CU345" s="1"/>
      <c r="CV345" s="1"/>
      <c r="CW345" s="1"/>
      <c r="CX345" s="1"/>
      <c r="CY345" s="1"/>
      <c r="CZ345" s="1"/>
      <c r="DA345" s="1"/>
      <c r="DB345" s="1"/>
      <c r="DC345" s="1"/>
      <c r="DD345" s="1"/>
      <c r="DE345" s="1"/>
      <c r="DF345" s="1"/>
      <c r="DG345" s="1"/>
      <c r="DH345" s="1"/>
      <c r="DI345" s="1"/>
      <c r="DJ345" s="1"/>
    </row>
    <row r="346" spans="1:114" ht="13.5" customHeight="1" x14ac:dyDescent="0.2">
      <c r="A346" s="36"/>
      <c r="B346" s="36"/>
      <c r="C346" s="36"/>
      <c r="D346" s="36"/>
      <c r="E346" s="36"/>
      <c r="F346" s="36"/>
      <c r="G346" s="36"/>
      <c r="H346" s="36"/>
      <c r="I346" s="36"/>
      <c r="J346" s="538"/>
      <c r="K346" s="538"/>
      <c r="L346" s="36"/>
      <c r="M346" s="36"/>
      <c r="N346" s="36"/>
      <c r="BN346" s="1"/>
      <c r="BO346" s="1"/>
      <c r="BP346" s="1"/>
      <c r="BQ346" s="1"/>
      <c r="BR346" s="1"/>
      <c r="BS346" s="1"/>
      <c r="BT346" s="1"/>
      <c r="BU346" s="1"/>
      <c r="BV346" s="1"/>
      <c r="BW346" s="1"/>
      <c r="BX346" s="1"/>
      <c r="BY346" s="1"/>
      <c r="BZ346" s="1"/>
      <c r="CA346" s="1"/>
      <c r="CB346" s="1"/>
      <c r="CC346" s="1"/>
      <c r="CD346" s="1"/>
      <c r="CE346" s="1"/>
      <c r="CF346" s="1"/>
      <c r="CG346" s="1"/>
      <c r="CH346" s="1"/>
      <c r="CI346" s="1"/>
      <c r="CJ346" s="1"/>
      <c r="CK346" s="1"/>
      <c r="CL346" s="1"/>
      <c r="CM346" s="1"/>
      <c r="CN346" s="1"/>
      <c r="CO346" s="1"/>
      <c r="CP346" s="1"/>
      <c r="CQ346" s="1"/>
      <c r="CR346" s="1"/>
      <c r="CS346" s="1"/>
      <c r="CT346" s="1"/>
      <c r="CU346" s="1"/>
      <c r="CV346" s="1"/>
      <c r="CW346" s="1"/>
      <c r="CX346" s="1"/>
      <c r="CY346" s="1"/>
      <c r="CZ346" s="1"/>
      <c r="DA346" s="1"/>
      <c r="DB346" s="1"/>
      <c r="DC346" s="1"/>
      <c r="DD346" s="1"/>
      <c r="DE346" s="1"/>
      <c r="DF346" s="1"/>
      <c r="DG346" s="1"/>
      <c r="DH346" s="1"/>
      <c r="DI346" s="1"/>
      <c r="DJ346" s="1"/>
    </row>
    <row r="347" spans="1:114" ht="13.5" customHeight="1" x14ac:dyDescent="0.2">
      <c r="A347" s="36"/>
      <c r="B347" s="36"/>
      <c r="C347" s="36"/>
      <c r="D347" s="36"/>
      <c r="E347" s="36"/>
      <c r="F347" s="36"/>
      <c r="G347" s="36"/>
      <c r="H347" s="36"/>
      <c r="I347" s="36"/>
      <c r="J347" s="538"/>
      <c r="K347" s="538"/>
      <c r="L347" s="36"/>
      <c r="M347" s="36"/>
      <c r="N347" s="36"/>
      <c r="BN347" s="1"/>
      <c r="BO347" s="1"/>
      <c r="BP347" s="1"/>
      <c r="BQ347" s="1"/>
      <c r="BR347" s="1"/>
      <c r="BS347" s="1"/>
      <c r="BT347" s="1"/>
      <c r="BU347" s="1"/>
      <c r="BV347" s="1"/>
      <c r="BW347" s="1"/>
      <c r="BX347" s="1"/>
      <c r="BY347" s="1"/>
      <c r="BZ347" s="1"/>
      <c r="CA347" s="1"/>
      <c r="CB347" s="1"/>
      <c r="CC347" s="1"/>
      <c r="CD347" s="1"/>
      <c r="CE347" s="1"/>
      <c r="CF347" s="1"/>
      <c r="CG347" s="1"/>
      <c r="CH347" s="1"/>
      <c r="CI347" s="1"/>
      <c r="CJ347" s="1"/>
      <c r="CK347" s="1"/>
      <c r="CL347" s="1"/>
      <c r="CM347" s="1"/>
      <c r="CN347" s="1"/>
      <c r="CO347" s="1"/>
      <c r="CP347" s="1"/>
      <c r="CQ347" s="1"/>
      <c r="CR347" s="1"/>
      <c r="CS347" s="1"/>
      <c r="CT347" s="1"/>
      <c r="CU347" s="1"/>
      <c r="CV347" s="1"/>
      <c r="CW347" s="1"/>
      <c r="CX347" s="1"/>
      <c r="CY347" s="1"/>
      <c r="CZ347" s="1"/>
      <c r="DA347" s="1"/>
      <c r="DB347" s="1"/>
      <c r="DC347" s="1"/>
      <c r="DD347" s="1"/>
      <c r="DE347" s="1"/>
      <c r="DF347" s="1"/>
      <c r="DG347" s="1"/>
      <c r="DH347" s="1"/>
      <c r="DI347" s="1"/>
      <c r="DJ347" s="1"/>
    </row>
    <row r="348" spans="1:114" ht="13.5" customHeight="1" x14ac:dyDescent="0.2">
      <c r="A348" s="36"/>
      <c r="B348" s="36"/>
      <c r="C348" s="36"/>
      <c r="D348" s="36"/>
      <c r="E348" s="36"/>
      <c r="F348" s="36"/>
      <c r="G348" s="36"/>
      <c r="H348" s="36"/>
      <c r="I348" s="36"/>
      <c r="J348" s="538"/>
      <c r="K348" s="538"/>
      <c r="L348" s="36"/>
      <c r="M348" s="36"/>
      <c r="N348" s="36"/>
      <c r="BN348" s="1"/>
      <c r="BO348" s="1"/>
      <c r="BP348" s="1"/>
      <c r="BQ348" s="1"/>
      <c r="BR348" s="1"/>
      <c r="BS348" s="1"/>
      <c r="BT348" s="1"/>
      <c r="BU348" s="1"/>
      <c r="BV348" s="1"/>
      <c r="BW348" s="1"/>
      <c r="BX348" s="1"/>
      <c r="BY348" s="1"/>
      <c r="BZ348" s="1"/>
      <c r="CA348" s="1"/>
      <c r="CB348" s="1"/>
      <c r="CC348" s="1"/>
      <c r="CD348" s="1"/>
      <c r="CE348" s="1"/>
      <c r="CF348" s="1"/>
      <c r="CG348" s="1"/>
      <c r="CH348" s="1"/>
      <c r="CI348" s="1"/>
      <c r="CJ348" s="1"/>
      <c r="CK348" s="1"/>
      <c r="CL348" s="1"/>
      <c r="CM348" s="1"/>
      <c r="CN348" s="1"/>
      <c r="CO348" s="1"/>
      <c r="CP348" s="1"/>
      <c r="CQ348" s="1"/>
      <c r="CR348" s="1"/>
      <c r="CS348" s="1"/>
      <c r="CT348" s="1"/>
      <c r="CU348" s="1"/>
      <c r="CV348" s="1"/>
      <c r="CW348" s="1"/>
      <c r="CX348" s="1"/>
      <c r="CY348" s="1"/>
      <c r="CZ348" s="1"/>
      <c r="DA348" s="1"/>
      <c r="DB348" s="1"/>
      <c r="DC348" s="1"/>
      <c r="DD348" s="1"/>
      <c r="DE348" s="1"/>
      <c r="DF348" s="1"/>
      <c r="DG348" s="1"/>
      <c r="DH348" s="1"/>
      <c r="DI348" s="1"/>
      <c r="DJ348" s="1"/>
    </row>
    <row r="349" spans="1:114" ht="13.5" customHeight="1" x14ac:dyDescent="0.2">
      <c r="A349" s="36"/>
      <c r="B349" s="36"/>
      <c r="C349" s="36"/>
      <c r="D349" s="36"/>
      <c r="E349" s="36"/>
      <c r="F349" s="36"/>
      <c r="G349" s="36"/>
      <c r="H349" s="36"/>
      <c r="I349" s="36"/>
      <c r="J349" s="538"/>
      <c r="K349" s="538"/>
      <c r="L349" s="36"/>
      <c r="M349" s="36"/>
      <c r="N349" s="36"/>
      <c r="BN349" s="1"/>
      <c r="BO349" s="1"/>
      <c r="BP349" s="1"/>
      <c r="BQ349" s="1"/>
      <c r="BR349" s="1"/>
      <c r="BS349" s="1"/>
      <c r="BT349" s="1"/>
      <c r="BU349" s="1"/>
      <c r="BV349" s="1"/>
      <c r="BW349" s="1"/>
      <c r="BX349" s="1"/>
      <c r="BY349" s="1"/>
      <c r="BZ349" s="1"/>
      <c r="CA349" s="1"/>
      <c r="CB349" s="1"/>
      <c r="CC349" s="1"/>
      <c r="CD349" s="1"/>
      <c r="CE349" s="1"/>
      <c r="CF349" s="1"/>
      <c r="CG349" s="1"/>
      <c r="CH349" s="1"/>
      <c r="CI349" s="1"/>
      <c r="CJ349" s="1"/>
      <c r="CK349" s="1"/>
      <c r="CL349" s="1"/>
      <c r="CM349" s="1"/>
      <c r="CN349" s="1"/>
      <c r="CO349" s="1"/>
      <c r="CP349" s="1"/>
      <c r="CQ349" s="1"/>
      <c r="CR349" s="1"/>
      <c r="CS349" s="1"/>
      <c r="CT349" s="1"/>
      <c r="CU349" s="1"/>
      <c r="CV349" s="1"/>
      <c r="CW349" s="1"/>
      <c r="CX349" s="1"/>
      <c r="CY349" s="1"/>
      <c r="CZ349" s="1"/>
      <c r="DA349" s="1"/>
      <c r="DB349" s="1"/>
      <c r="DC349" s="1"/>
      <c r="DD349" s="1"/>
      <c r="DE349" s="1"/>
      <c r="DF349" s="1"/>
      <c r="DG349" s="1"/>
      <c r="DH349" s="1"/>
      <c r="DI349" s="1"/>
      <c r="DJ349" s="1"/>
    </row>
    <row r="350" spans="1:114" ht="13.5" customHeight="1" x14ac:dyDescent="0.2">
      <c r="A350" s="36"/>
      <c r="B350" s="36"/>
      <c r="C350" s="36"/>
      <c r="D350" s="36"/>
      <c r="E350" s="36"/>
      <c r="F350" s="36"/>
      <c r="G350" s="36"/>
      <c r="H350" s="36"/>
      <c r="I350" s="36"/>
      <c r="J350" s="538"/>
      <c r="K350" s="538"/>
      <c r="L350" s="36"/>
      <c r="M350" s="36"/>
      <c r="N350" s="36"/>
      <c r="BN350" s="1"/>
      <c r="BO350" s="1"/>
      <c r="BP350" s="1"/>
      <c r="BQ350" s="1"/>
      <c r="BR350" s="1"/>
      <c r="BS350" s="1"/>
      <c r="BT350" s="1"/>
      <c r="BU350" s="1"/>
      <c r="BV350" s="1"/>
      <c r="BW350" s="1"/>
      <c r="BX350" s="1"/>
      <c r="BY350" s="1"/>
      <c r="BZ350" s="1"/>
      <c r="CA350" s="1"/>
      <c r="CB350" s="1"/>
      <c r="CC350" s="1"/>
      <c r="CD350" s="1"/>
      <c r="CE350" s="1"/>
      <c r="CF350" s="1"/>
      <c r="CG350" s="1"/>
      <c r="CH350" s="1"/>
      <c r="CI350" s="1"/>
      <c r="CJ350" s="1"/>
      <c r="CK350" s="1"/>
      <c r="CL350" s="1"/>
      <c r="CM350" s="1"/>
      <c r="CN350" s="1"/>
      <c r="CO350" s="1"/>
      <c r="CP350" s="1"/>
      <c r="CQ350" s="1"/>
      <c r="CR350" s="1"/>
      <c r="CS350" s="1"/>
      <c r="CT350" s="1"/>
      <c r="CU350" s="1"/>
      <c r="CV350" s="1"/>
      <c r="CW350" s="1"/>
      <c r="CX350" s="1"/>
      <c r="CY350" s="1"/>
      <c r="CZ350" s="1"/>
      <c r="DA350" s="1"/>
      <c r="DB350" s="1"/>
      <c r="DC350" s="1"/>
      <c r="DD350" s="1"/>
      <c r="DE350" s="1"/>
      <c r="DF350" s="1"/>
      <c r="DG350" s="1"/>
      <c r="DH350" s="1"/>
      <c r="DI350" s="1"/>
      <c r="DJ350" s="1"/>
    </row>
    <row r="351" spans="1:114" ht="13.5" customHeight="1" x14ac:dyDescent="0.2">
      <c r="A351" s="36"/>
      <c r="B351" s="36"/>
      <c r="C351" s="36"/>
      <c r="D351" s="36"/>
      <c r="E351" s="36"/>
      <c r="F351" s="36"/>
      <c r="G351" s="36"/>
      <c r="H351" s="36"/>
      <c r="I351" s="36"/>
      <c r="J351" s="538"/>
      <c r="K351" s="538"/>
      <c r="L351" s="36"/>
      <c r="M351" s="36"/>
      <c r="N351" s="36"/>
      <c r="BN351" s="1"/>
      <c r="BO351" s="1"/>
      <c r="BP351" s="1"/>
      <c r="BQ351" s="1"/>
      <c r="BR351" s="1"/>
      <c r="BS351" s="1"/>
      <c r="BT351" s="1"/>
      <c r="BU351" s="1"/>
      <c r="BV351" s="1"/>
      <c r="BW351" s="1"/>
      <c r="BX351" s="1"/>
      <c r="BY351" s="1"/>
      <c r="BZ351" s="1"/>
      <c r="CA351" s="1"/>
      <c r="CB351" s="1"/>
      <c r="CC351" s="1"/>
      <c r="CD351" s="1"/>
      <c r="CE351" s="1"/>
      <c r="CF351" s="1"/>
      <c r="CG351" s="1"/>
      <c r="CH351" s="1"/>
      <c r="CI351" s="1"/>
      <c r="CJ351" s="1"/>
      <c r="CK351" s="1"/>
      <c r="CL351" s="1"/>
      <c r="CM351" s="1"/>
      <c r="CN351" s="1"/>
      <c r="CO351" s="1"/>
      <c r="CP351" s="1"/>
      <c r="CQ351" s="1"/>
      <c r="CR351" s="1"/>
      <c r="CS351" s="1"/>
      <c r="CT351" s="1"/>
      <c r="CU351" s="1"/>
      <c r="CV351" s="1"/>
      <c r="CW351" s="1"/>
      <c r="CX351" s="1"/>
      <c r="CY351" s="1"/>
      <c r="CZ351" s="1"/>
      <c r="DA351" s="1"/>
      <c r="DB351" s="1"/>
      <c r="DC351" s="1"/>
      <c r="DD351" s="1"/>
      <c r="DE351" s="1"/>
      <c r="DF351" s="1"/>
      <c r="DG351" s="1"/>
      <c r="DH351" s="1"/>
      <c r="DI351" s="1"/>
      <c r="DJ351" s="1"/>
    </row>
    <row r="352" spans="1:114" ht="13.5" customHeight="1" x14ac:dyDescent="0.2">
      <c r="A352" s="36"/>
      <c r="B352" s="36"/>
      <c r="C352" s="36"/>
      <c r="D352" s="36"/>
      <c r="E352" s="36"/>
      <c r="F352" s="36"/>
      <c r="G352" s="36"/>
      <c r="H352" s="36"/>
      <c r="I352" s="36"/>
      <c r="J352" s="538"/>
      <c r="K352" s="538"/>
      <c r="L352" s="36"/>
      <c r="M352" s="36"/>
      <c r="N352" s="36"/>
      <c r="BN352" s="1"/>
      <c r="BO352" s="1"/>
      <c r="BP352" s="1"/>
      <c r="BQ352" s="1"/>
      <c r="BR352" s="1"/>
      <c r="BS352" s="1"/>
      <c r="BT352" s="1"/>
      <c r="BU352" s="1"/>
      <c r="BV352" s="1"/>
      <c r="BW352" s="1"/>
      <c r="BX352" s="1"/>
      <c r="BY352" s="1"/>
      <c r="BZ352" s="1"/>
      <c r="CA352" s="1"/>
      <c r="CB352" s="1"/>
      <c r="CC352" s="1"/>
      <c r="CD352" s="1"/>
      <c r="CE352" s="1"/>
      <c r="CF352" s="1"/>
      <c r="CG352" s="1"/>
      <c r="CH352" s="1"/>
      <c r="CI352" s="1"/>
      <c r="CJ352" s="1"/>
      <c r="CK352" s="1"/>
      <c r="CL352" s="1"/>
      <c r="CM352" s="1"/>
      <c r="CN352" s="1"/>
      <c r="CO352" s="1"/>
      <c r="CP352" s="1"/>
      <c r="CQ352" s="1"/>
      <c r="CR352" s="1"/>
      <c r="CS352" s="1"/>
      <c r="CT352" s="1"/>
      <c r="CU352" s="1"/>
      <c r="CV352" s="1"/>
      <c r="CW352" s="1"/>
      <c r="CX352" s="1"/>
      <c r="CY352" s="1"/>
      <c r="CZ352" s="1"/>
      <c r="DA352" s="1"/>
      <c r="DB352" s="1"/>
      <c r="DC352" s="1"/>
      <c r="DD352" s="1"/>
      <c r="DE352" s="1"/>
      <c r="DF352" s="1"/>
      <c r="DG352" s="1"/>
      <c r="DH352" s="1"/>
      <c r="DI352" s="1"/>
      <c r="DJ352" s="1"/>
    </row>
    <row r="353" spans="1:114" ht="13.5" customHeight="1" x14ac:dyDescent="0.2">
      <c r="A353" s="36"/>
      <c r="B353" s="36"/>
      <c r="C353" s="36"/>
      <c r="D353" s="36"/>
      <c r="E353" s="36"/>
      <c r="F353" s="36"/>
      <c r="G353" s="36"/>
      <c r="H353" s="36"/>
      <c r="I353" s="36"/>
      <c r="J353" s="538"/>
      <c r="K353" s="538"/>
      <c r="L353" s="36"/>
      <c r="M353" s="36"/>
      <c r="N353" s="36"/>
      <c r="BN353" s="1"/>
      <c r="BO353" s="1"/>
      <c r="BP353" s="1"/>
      <c r="BQ353" s="1"/>
      <c r="BR353" s="1"/>
      <c r="BS353" s="1"/>
      <c r="BT353" s="1"/>
      <c r="BU353" s="1"/>
      <c r="BV353" s="1"/>
      <c r="BW353" s="1"/>
      <c r="BX353" s="1"/>
      <c r="BY353" s="1"/>
      <c r="BZ353" s="1"/>
      <c r="CA353" s="1"/>
      <c r="CB353" s="1"/>
      <c r="CC353" s="1"/>
      <c r="CD353" s="1"/>
      <c r="CE353" s="1"/>
      <c r="CF353" s="1"/>
      <c r="CG353" s="1"/>
      <c r="CH353" s="1"/>
      <c r="CI353" s="1"/>
      <c r="CJ353" s="1"/>
      <c r="CK353" s="1"/>
      <c r="CL353" s="1"/>
      <c r="CM353" s="1"/>
      <c r="CN353" s="1"/>
      <c r="CO353" s="1"/>
      <c r="CP353" s="1"/>
      <c r="CQ353" s="1"/>
      <c r="CR353" s="1"/>
      <c r="CS353" s="1"/>
      <c r="CT353" s="1"/>
      <c r="CU353" s="1"/>
      <c r="CV353" s="1"/>
      <c r="CW353" s="1"/>
      <c r="CX353" s="1"/>
      <c r="CY353" s="1"/>
      <c r="CZ353" s="1"/>
      <c r="DA353" s="1"/>
      <c r="DB353" s="1"/>
      <c r="DC353" s="1"/>
      <c r="DD353" s="1"/>
      <c r="DE353" s="1"/>
      <c r="DF353" s="1"/>
      <c r="DG353" s="1"/>
      <c r="DH353" s="1"/>
      <c r="DI353" s="1"/>
      <c r="DJ353" s="1"/>
    </row>
    <row r="354" spans="1:114" ht="13.5" customHeight="1" x14ac:dyDescent="0.2">
      <c r="A354" s="36"/>
      <c r="B354" s="36"/>
      <c r="C354" s="36"/>
      <c r="D354" s="36"/>
      <c r="E354" s="36"/>
      <c r="F354" s="36"/>
      <c r="G354" s="36"/>
      <c r="H354" s="36"/>
      <c r="I354" s="36"/>
      <c r="J354" s="538"/>
      <c r="K354" s="538"/>
      <c r="L354" s="36"/>
      <c r="M354" s="36"/>
      <c r="N354" s="36"/>
      <c r="BN354" s="1"/>
      <c r="BO354" s="1"/>
      <c r="BP354" s="1"/>
      <c r="BQ354" s="1"/>
      <c r="BR354" s="1"/>
      <c r="BS354" s="1"/>
      <c r="BT354" s="1"/>
      <c r="BU354" s="1"/>
      <c r="BV354" s="1"/>
      <c r="BW354" s="1"/>
      <c r="BX354" s="1"/>
      <c r="BY354" s="1"/>
      <c r="BZ354" s="1"/>
      <c r="CA354" s="1"/>
      <c r="CB354" s="1"/>
      <c r="CC354" s="1"/>
      <c r="CD354" s="1"/>
      <c r="CE354" s="1"/>
      <c r="CF354" s="1"/>
      <c r="CG354" s="1"/>
      <c r="CH354" s="1"/>
      <c r="CI354" s="1"/>
      <c r="CJ354" s="1"/>
      <c r="CK354" s="1"/>
      <c r="CL354" s="1"/>
      <c r="CM354" s="1"/>
      <c r="CN354" s="1"/>
      <c r="CO354" s="1"/>
      <c r="CP354" s="1"/>
      <c r="CQ354" s="1"/>
      <c r="CR354" s="1"/>
      <c r="CS354" s="1"/>
      <c r="CT354" s="1"/>
      <c r="CU354" s="1"/>
      <c r="CV354" s="1"/>
      <c r="CW354" s="1"/>
      <c r="CX354" s="1"/>
      <c r="CY354" s="1"/>
      <c r="CZ354" s="1"/>
      <c r="DA354" s="1"/>
      <c r="DB354" s="1"/>
      <c r="DC354" s="1"/>
      <c r="DD354" s="1"/>
      <c r="DE354" s="1"/>
      <c r="DF354" s="1"/>
      <c r="DG354" s="1"/>
      <c r="DH354" s="1"/>
      <c r="DI354" s="1"/>
      <c r="DJ354" s="1"/>
    </row>
    <row r="355" spans="1:114" ht="13.5" customHeight="1" x14ac:dyDescent="0.2">
      <c r="A355" s="36"/>
      <c r="B355" s="36"/>
      <c r="C355" s="36"/>
      <c r="D355" s="36"/>
      <c r="E355" s="36"/>
      <c r="F355" s="36"/>
      <c r="G355" s="36"/>
      <c r="H355" s="36"/>
      <c r="I355" s="36"/>
      <c r="J355" s="538"/>
      <c r="K355" s="538"/>
      <c r="L355" s="36"/>
      <c r="M355" s="36"/>
      <c r="N355" s="36"/>
      <c r="BN355" s="1"/>
      <c r="BO355" s="1"/>
      <c r="BP355" s="1"/>
      <c r="BQ355" s="1"/>
      <c r="BR355" s="1"/>
      <c r="BS355" s="1"/>
      <c r="BT355" s="1"/>
      <c r="BU355" s="1"/>
      <c r="BV355" s="1"/>
      <c r="BW355" s="1"/>
      <c r="BX355" s="1"/>
      <c r="BY355" s="1"/>
      <c r="BZ355" s="1"/>
      <c r="CA355" s="1"/>
      <c r="CB355" s="1"/>
      <c r="CC355" s="1"/>
      <c r="CD355" s="1"/>
      <c r="CE355" s="1"/>
      <c r="CF355" s="1"/>
      <c r="CG355" s="1"/>
      <c r="CH355" s="1"/>
      <c r="CI355" s="1"/>
      <c r="CJ355" s="1"/>
      <c r="CK355" s="1"/>
      <c r="CL355" s="1"/>
      <c r="CM355" s="1"/>
      <c r="CN355" s="1"/>
      <c r="CO355" s="1"/>
      <c r="CP355" s="1"/>
      <c r="CQ355" s="1"/>
      <c r="CR355" s="1"/>
      <c r="CS355" s="1"/>
      <c r="CT355" s="1"/>
      <c r="CU355" s="1"/>
      <c r="CV355" s="1"/>
      <c r="CW355" s="1"/>
      <c r="CX355" s="1"/>
      <c r="CY355" s="1"/>
      <c r="CZ355" s="1"/>
      <c r="DA355" s="1"/>
      <c r="DB355" s="1"/>
      <c r="DC355" s="1"/>
      <c r="DD355" s="1"/>
      <c r="DE355" s="1"/>
      <c r="DF355" s="1"/>
      <c r="DG355" s="1"/>
      <c r="DH355" s="1"/>
      <c r="DI355" s="1"/>
      <c r="DJ355" s="1"/>
    </row>
    <row r="356" spans="1:114" ht="13.5" customHeight="1" x14ac:dyDescent="0.2">
      <c r="A356" s="36"/>
      <c r="B356" s="36"/>
      <c r="C356" s="36"/>
      <c r="D356" s="36"/>
      <c r="E356" s="36"/>
      <c r="F356" s="36"/>
      <c r="G356" s="36"/>
      <c r="H356" s="36"/>
      <c r="I356" s="36"/>
      <c r="J356" s="538"/>
      <c r="K356" s="538"/>
      <c r="L356" s="36"/>
      <c r="M356" s="36"/>
      <c r="N356" s="36"/>
      <c r="BN356" s="1"/>
      <c r="BO356" s="1"/>
      <c r="BP356" s="1"/>
      <c r="BQ356" s="1"/>
      <c r="BR356" s="1"/>
      <c r="BS356" s="1"/>
      <c r="BT356" s="1"/>
      <c r="BU356" s="1"/>
      <c r="BV356" s="1"/>
      <c r="BW356" s="1"/>
      <c r="BX356" s="1"/>
      <c r="BY356" s="1"/>
      <c r="BZ356" s="1"/>
      <c r="CA356" s="1"/>
      <c r="CB356" s="1"/>
      <c r="CC356" s="1"/>
      <c r="CD356" s="1"/>
      <c r="CE356" s="1"/>
      <c r="CF356" s="1"/>
      <c r="CG356" s="1"/>
      <c r="CH356" s="1"/>
      <c r="CI356" s="1"/>
      <c r="CJ356" s="1"/>
      <c r="CK356" s="1"/>
      <c r="CL356" s="1"/>
      <c r="CM356" s="1"/>
      <c r="CN356" s="1"/>
      <c r="CO356" s="1"/>
      <c r="CP356" s="1"/>
      <c r="CQ356" s="1"/>
      <c r="CR356" s="1"/>
      <c r="CS356" s="1"/>
      <c r="CT356" s="1"/>
      <c r="CU356" s="1"/>
      <c r="CV356" s="1"/>
      <c r="CW356" s="1"/>
      <c r="CX356" s="1"/>
      <c r="CY356" s="1"/>
      <c r="CZ356" s="1"/>
      <c r="DA356" s="1"/>
      <c r="DB356" s="1"/>
      <c r="DC356" s="1"/>
      <c r="DD356" s="1"/>
      <c r="DE356" s="1"/>
      <c r="DF356" s="1"/>
      <c r="DG356" s="1"/>
      <c r="DH356" s="1"/>
      <c r="DI356" s="1"/>
      <c r="DJ356" s="1"/>
    </row>
    <row r="357" spans="1:114" ht="13.5" customHeight="1" x14ac:dyDescent="0.2">
      <c r="A357" s="36"/>
      <c r="B357" s="36"/>
      <c r="C357" s="36"/>
      <c r="D357" s="36"/>
      <c r="E357" s="36"/>
      <c r="F357" s="36"/>
      <c r="G357" s="36"/>
      <c r="H357" s="36"/>
      <c r="I357" s="36"/>
      <c r="J357" s="538"/>
      <c r="K357" s="538"/>
      <c r="L357" s="36"/>
      <c r="M357" s="36"/>
      <c r="N357" s="36"/>
      <c r="BN357" s="1"/>
      <c r="BO357" s="1"/>
      <c r="BP357" s="1"/>
      <c r="BQ357" s="1"/>
      <c r="BR357" s="1"/>
      <c r="BS357" s="1"/>
      <c r="BT357" s="1"/>
      <c r="BU357" s="1"/>
      <c r="BV357" s="1"/>
      <c r="BW357" s="1"/>
      <c r="BX357" s="1"/>
      <c r="BY357" s="1"/>
      <c r="BZ357" s="1"/>
      <c r="CA357" s="1"/>
      <c r="CB357" s="1"/>
      <c r="CC357" s="1"/>
      <c r="CD357" s="1"/>
      <c r="CE357" s="1"/>
      <c r="CF357" s="1"/>
      <c r="CG357" s="1"/>
      <c r="CH357" s="1"/>
      <c r="CI357" s="1"/>
      <c r="CJ357" s="1"/>
      <c r="CK357" s="1"/>
      <c r="CL357" s="1"/>
      <c r="CM357" s="1"/>
      <c r="CN357" s="1"/>
      <c r="CO357" s="1"/>
      <c r="CP357" s="1"/>
      <c r="CQ357" s="1"/>
      <c r="CR357" s="1"/>
      <c r="CS357" s="1"/>
      <c r="CT357" s="1"/>
      <c r="CU357" s="1"/>
      <c r="CV357" s="1"/>
      <c r="CW357" s="1"/>
      <c r="CX357" s="1"/>
      <c r="CY357" s="1"/>
      <c r="CZ357" s="1"/>
      <c r="DA357" s="1"/>
      <c r="DB357" s="1"/>
      <c r="DC357" s="1"/>
      <c r="DD357" s="1"/>
      <c r="DE357" s="1"/>
      <c r="DF357" s="1"/>
      <c r="DG357" s="1"/>
      <c r="DH357" s="1"/>
      <c r="DI357" s="1"/>
      <c r="DJ357" s="1"/>
    </row>
    <row r="358" spans="1:114" ht="13.5" customHeight="1" x14ac:dyDescent="0.2">
      <c r="A358" s="36"/>
      <c r="B358" s="36"/>
      <c r="C358" s="36"/>
      <c r="D358" s="36"/>
      <c r="E358" s="36"/>
      <c r="F358" s="36"/>
      <c r="G358" s="36"/>
      <c r="H358" s="36"/>
      <c r="I358" s="36"/>
      <c r="J358" s="538"/>
      <c r="K358" s="538"/>
      <c r="L358" s="36"/>
      <c r="M358" s="36"/>
      <c r="N358" s="36"/>
      <c r="BN358" s="1"/>
      <c r="BO358" s="1"/>
      <c r="BP358" s="1"/>
      <c r="BQ358" s="1"/>
      <c r="BR358" s="1"/>
      <c r="BS358" s="1"/>
      <c r="BT358" s="1"/>
      <c r="BU358" s="1"/>
      <c r="BV358" s="1"/>
      <c r="BW358" s="1"/>
      <c r="BX358" s="1"/>
      <c r="BY358" s="1"/>
      <c r="BZ358" s="1"/>
      <c r="CA358" s="1"/>
      <c r="CB358" s="1"/>
      <c r="CC358" s="1"/>
      <c r="CD358" s="1"/>
      <c r="CE358" s="1"/>
      <c r="CF358" s="1"/>
      <c r="CG358" s="1"/>
      <c r="CH358" s="1"/>
      <c r="CI358" s="1"/>
      <c r="CJ358" s="1"/>
      <c r="CK358" s="1"/>
      <c r="CL358" s="1"/>
      <c r="CM358" s="1"/>
      <c r="CN358" s="1"/>
      <c r="CO358" s="1"/>
      <c r="CP358" s="1"/>
      <c r="CQ358" s="1"/>
      <c r="CR358" s="1"/>
      <c r="CS358" s="1"/>
      <c r="CT358" s="1"/>
      <c r="CU358" s="1"/>
      <c r="CV358" s="1"/>
      <c r="CW358" s="1"/>
      <c r="CX358" s="1"/>
      <c r="CY358" s="1"/>
      <c r="CZ358" s="1"/>
      <c r="DA358" s="1"/>
      <c r="DB358" s="1"/>
      <c r="DC358" s="1"/>
      <c r="DD358" s="1"/>
      <c r="DE358" s="1"/>
      <c r="DF358" s="1"/>
      <c r="DG358" s="1"/>
      <c r="DH358" s="1"/>
      <c r="DI358" s="1"/>
      <c r="DJ358" s="1"/>
    </row>
    <row r="359" spans="1:114" ht="13.5" customHeight="1" x14ac:dyDescent="0.2">
      <c r="A359" s="36"/>
      <c r="B359" s="36"/>
      <c r="C359" s="36"/>
      <c r="D359" s="36"/>
      <c r="E359" s="36"/>
      <c r="F359" s="36"/>
      <c r="G359" s="36"/>
      <c r="H359" s="36"/>
      <c r="I359" s="36"/>
      <c r="J359" s="538"/>
      <c r="K359" s="538"/>
      <c r="L359" s="36"/>
      <c r="M359" s="36"/>
      <c r="N359" s="36"/>
      <c r="BN359" s="1"/>
      <c r="BO359" s="1"/>
      <c r="BP359" s="1"/>
      <c r="BQ359" s="1"/>
      <c r="BR359" s="1"/>
      <c r="BS359" s="1"/>
      <c r="BT359" s="1"/>
      <c r="BU359" s="1"/>
      <c r="BV359" s="1"/>
      <c r="BW359" s="1"/>
      <c r="BX359" s="1"/>
      <c r="BY359" s="1"/>
      <c r="BZ359" s="1"/>
      <c r="CA359" s="1"/>
      <c r="CB359" s="1"/>
      <c r="CC359" s="1"/>
      <c r="CD359" s="1"/>
      <c r="CE359" s="1"/>
      <c r="CF359" s="1"/>
      <c r="CG359" s="1"/>
      <c r="CH359" s="1"/>
      <c r="CI359" s="1"/>
      <c r="CJ359" s="1"/>
      <c r="CK359" s="1"/>
      <c r="CL359" s="1"/>
      <c r="CM359" s="1"/>
      <c r="CN359" s="1"/>
      <c r="CO359" s="1"/>
      <c r="CP359" s="1"/>
      <c r="CQ359" s="1"/>
      <c r="CR359" s="1"/>
      <c r="CS359" s="1"/>
      <c r="CT359" s="1"/>
      <c r="CU359" s="1"/>
      <c r="CV359" s="1"/>
      <c r="CW359" s="1"/>
      <c r="CX359" s="1"/>
      <c r="CY359" s="1"/>
      <c r="CZ359" s="1"/>
      <c r="DA359" s="1"/>
      <c r="DB359" s="1"/>
      <c r="DC359" s="1"/>
      <c r="DD359" s="1"/>
      <c r="DE359" s="1"/>
      <c r="DF359" s="1"/>
      <c r="DG359" s="1"/>
      <c r="DH359" s="1"/>
      <c r="DI359" s="1"/>
      <c r="DJ359" s="1"/>
    </row>
    <row r="360" spans="1:114" ht="13.5" customHeight="1" x14ac:dyDescent="0.2">
      <c r="A360" s="36"/>
      <c r="B360" s="36"/>
      <c r="C360" s="36"/>
      <c r="D360" s="36"/>
      <c r="E360" s="36"/>
      <c r="F360" s="36"/>
      <c r="G360" s="36"/>
      <c r="H360" s="36"/>
      <c r="I360" s="36"/>
      <c r="J360" s="538"/>
      <c r="K360" s="538"/>
      <c r="L360" s="36"/>
      <c r="M360" s="36"/>
      <c r="N360" s="36"/>
      <c r="BN360" s="1"/>
      <c r="BO360" s="1"/>
      <c r="BP360" s="1"/>
      <c r="BQ360" s="1"/>
      <c r="BR360" s="1"/>
      <c r="BS360" s="1"/>
      <c r="BT360" s="1"/>
      <c r="BU360" s="1"/>
      <c r="BV360" s="1"/>
      <c r="BW360" s="1"/>
      <c r="BX360" s="1"/>
      <c r="BY360" s="1"/>
      <c r="BZ360" s="1"/>
      <c r="CA360" s="1"/>
      <c r="CB360" s="1"/>
      <c r="CC360" s="1"/>
      <c r="CD360" s="1"/>
      <c r="CE360" s="1"/>
      <c r="CF360" s="1"/>
      <c r="CG360" s="1"/>
      <c r="CH360" s="1"/>
      <c r="CI360" s="1"/>
      <c r="CJ360" s="1"/>
      <c r="CK360" s="1"/>
      <c r="CL360" s="1"/>
      <c r="CM360" s="1"/>
      <c r="CN360" s="1"/>
      <c r="CO360" s="1"/>
      <c r="CP360" s="1"/>
      <c r="CQ360" s="1"/>
      <c r="CR360" s="1"/>
      <c r="CS360" s="1"/>
      <c r="CT360" s="1"/>
      <c r="CU360" s="1"/>
      <c r="CV360" s="1"/>
      <c r="CW360" s="1"/>
      <c r="CX360" s="1"/>
      <c r="CY360" s="1"/>
      <c r="CZ360" s="1"/>
      <c r="DA360" s="1"/>
      <c r="DB360" s="1"/>
      <c r="DC360" s="1"/>
      <c r="DD360" s="1"/>
      <c r="DE360" s="1"/>
      <c r="DF360" s="1"/>
      <c r="DG360" s="1"/>
      <c r="DH360" s="1"/>
      <c r="DI360" s="1"/>
      <c r="DJ360" s="1"/>
    </row>
    <row r="361" spans="1:114" ht="13.5" customHeight="1" x14ac:dyDescent="0.2">
      <c r="A361" s="36"/>
      <c r="B361" s="36"/>
      <c r="C361" s="36"/>
      <c r="D361" s="36"/>
      <c r="E361" s="36"/>
      <c r="F361" s="36"/>
      <c r="G361" s="36"/>
      <c r="H361" s="36"/>
      <c r="I361" s="36"/>
      <c r="J361" s="538"/>
      <c r="K361" s="538"/>
      <c r="L361" s="36"/>
      <c r="M361" s="36"/>
      <c r="N361" s="36"/>
      <c r="BN361" s="1"/>
      <c r="BO361" s="1"/>
      <c r="BP361" s="1"/>
      <c r="BQ361" s="1"/>
      <c r="BR361" s="1"/>
      <c r="BS361" s="1"/>
      <c r="BT361" s="1"/>
      <c r="BU361" s="1"/>
      <c r="BV361" s="1"/>
      <c r="BW361" s="1"/>
      <c r="BX361" s="1"/>
      <c r="BY361" s="1"/>
      <c r="BZ361" s="1"/>
      <c r="CA361" s="1"/>
      <c r="CB361" s="1"/>
      <c r="CC361" s="1"/>
      <c r="CD361" s="1"/>
      <c r="CE361" s="1"/>
      <c r="CF361" s="1"/>
      <c r="CG361" s="1"/>
      <c r="CH361" s="1"/>
      <c r="CI361" s="1"/>
      <c r="CJ361" s="1"/>
      <c r="CK361" s="1"/>
      <c r="CL361" s="1"/>
      <c r="CM361" s="1"/>
      <c r="CN361" s="1"/>
      <c r="CO361" s="1"/>
      <c r="CP361" s="1"/>
      <c r="CQ361" s="1"/>
      <c r="CR361" s="1"/>
      <c r="CS361" s="1"/>
      <c r="CT361" s="1"/>
      <c r="CU361" s="1"/>
      <c r="CV361" s="1"/>
      <c r="CW361" s="1"/>
      <c r="CX361" s="1"/>
      <c r="CY361" s="1"/>
      <c r="CZ361" s="1"/>
      <c r="DA361" s="1"/>
      <c r="DB361" s="1"/>
      <c r="DC361" s="1"/>
      <c r="DD361" s="1"/>
      <c r="DE361" s="1"/>
      <c r="DF361" s="1"/>
      <c r="DG361" s="1"/>
      <c r="DH361" s="1"/>
      <c r="DI361" s="1"/>
      <c r="DJ361" s="1"/>
    </row>
    <row r="362" spans="1:114" ht="13.5" customHeight="1" x14ac:dyDescent="0.2">
      <c r="A362" s="36"/>
      <c r="B362" s="36"/>
      <c r="C362" s="36"/>
      <c r="D362" s="36"/>
      <c r="E362" s="36"/>
      <c r="F362" s="36"/>
      <c r="G362" s="36"/>
      <c r="H362" s="36"/>
      <c r="I362" s="36"/>
      <c r="J362" s="538"/>
      <c r="K362" s="538"/>
      <c r="L362" s="36"/>
      <c r="M362" s="36"/>
      <c r="N362" s="36"/>
      <c r="BN362" s="1"/>
      <c r="BO362" s="1"/>
      <c r="BP362" s="1"/>
      <c r="BQ362" s="1"/>
      <c r="BR362" s="1"/>
      <c r="BS362" s="1"/>
      <c r="BT362" s="1"/>
      <c r="BU362" s="1"/>
      <c r="BV362" s="1"/>
      <c r="BW362" s="1"/>
      <c r="BX362" s="1"/>
      <c r="BY362" s="1"/>
      <c r="BZ362" s="1"/>
      <c r="CA362" s="1"/>
      <c r="CB362" s="1"/>
      <c r="CC362" s="1"/>
      <c r="CD362" s="1"/>
      <c r="CE362" s="1"/>
      <c r="CF362" s="1"/>
      <c r="CG362" s="1"/>
      <c r="CH362" s="1"/>
      <c r="CI362" s="1"/>
      <c r="CJ362" s="1"/>
      <c r="CK362" s="1"/>
      <c r="CL362" s="1"/>
      <c r="CM362" s="1"/>
      <c r="CN362" s="1"/>
      <c r="CO362" s="1"/>
      <c r="CP362" s="1"/>
      <c r="CQ362" s="1"/>
      <c r="CR362" s="1"/>
      <c r="CS362" s="1"/>
      <c r="CT362" s="1"/>
      <c r="CU362" s="1"/>
      <c r="CV362" s="1"/>
      <c r="CW362" s="1"/>
      <c r="CX362" s="1"/>
      <c r="CY362" s="1"/>
      <c r="CZ362" s="1"/>
      <c r="DA362" s="1"/>
      <c r="DB362" s="1"/>
      <c r="DC362" s="1"/>
      <c r="DD362" s="1"/>
      <c r="DE362" s="1"/>
      <c r="DF362" s="1"/>
      <c r="DG362" s="1"/>
      <c r="DH362" s="1"/>
      <c r="DI362" s="1"/>
      <c r="DJ362" s="1"/>
    </row>
    <row r="363" spans="1:114" ht="13.5" customHeight="1" x14ac:dyDescent="0.2">
      <c r="A363" s="36"/>
      <c r="B363" s="36"/>
      <c r="C363" s="36"/>
      <c r="D363" s="36"/>
      <c r="E363" s="36"/>
      <c r="F363" s="36"/>
      <c r="G363" s="36"/>
      <c r="H363" s="36"/>
      <c r="I363" s="36"/>
      <c r="J363" s="538"/>
      <c r="K363" s="538"/>
      <c r="L363" s="36"/>
      <c r="M363" s="36"/>
      <c r="N363" s="36"/>
      <c r="BN363" s="1"/>
      <c r="BO363" s="1"/>
      <c r="BP363" s="1"/>
      <c r="BQ363" s="1"/>
      <c r="BR363" s="1"/>
      <c r="BS363" s="1"/>
      <c r="BT363" s="1"/>
      <c r="BU363" s="1"/>
      <c r="BV363" s="1"/>
      <c r="BW363" s="1"/>
      <c r="BX363" s="1"/>
      <c r="BY363" s="1"/>
      <c r="BZ363" s="1"/>
      <c r="CA363" s="1"/>
      <c r="CB363" s="1"/>
      <c r="CC363" s="1"/>
      <c r="CD363" s="1"/>
      <c r="CE363" s="1"/>
      <c r="CF363" s="1"/>
      <c r="CG363" s="1"/>
      <c r="CH363" s="1"/>
      <c r="CI363" s="1"/>
      <c r="CJ363" s="1"/>
      <c r="CK363" s="1"/>
      <c r="CL363" s="1"/>
      <c r="CM363" s="1"/>
      <c r="CN363" s="1"/>
      <c r="CO363" s="1"/>
      <c r="CP363" s="1"/>
      <c r="CQ363" s="1"/>
      <c r="CR363" s="1"/>
      <c r="CS363" s="1"/>
      <c r="CT363" s="1"/>
      <c r="CU363" s="1"/>
      <c r="CV363" s="1"/>
      <c r="CW363" s="1"/>
      <c r="CX363" s="1"/>
      <c r="CY363" s="1"/>
      <c r="CZ363" s="1"/>
      <c r="DA363" s="1"/>
      <c r="DB363" s="1"/>
      <c r="DC363" s="1"/>
      <c r="DD363" s="1"/>
      <c r="DE363" s="1"/>
      <c r="DF363" s="1"/>
      <c r="DG363" s="1"/>
      <c r="DH363" s="1"/>
      <c r="DI363" s="1"/>
      <c r="DJ363" s="1"/>
    </row>
    <row r="364" spans="1:114" ht="13.5" customHeight="1" x14ac:dyDescent="0.2">
      <c r="A364" s="36"/>
      <c r="B364" s="36"/>
      <c r="C364" s="36"/>
      <c r="D364" s="36"/>
      <c r="E364" s="36"/>
      <c r="F364" s="36"/>
      <c r="G364" s="36"/>
      <c r="H364" s="36"/>
      <c r="I364" s="36"/>
      <c r="J364" s="538"/>
      <c r="K364" s="538"/>
      <c r="L364" s="36"/>
      <c r="M364" s="36"/>
      <c r="N364" s="36"/>
      <c r="BN364" s="1"/>
      <c r="BO364" s="1"/>
      <c r="BP364" s="1"/>
      <c r="BQ364" s="1"/>
      <c r="BR364" s="1"/>
      <c r="BS364" s="1"/>
      <c r="BT364" s="1"/>
      <c r="BU364" s="1"/>
      <c r="BV364" s="1"/>
      <c r="BW364" s="1"/>
      <c r="BX364" s="1"/>
      <c r="BY364" s="1"/>
      <c r="BZ364" s="1"/>
      <c r="CA364" s="1"/>
      <c r="CB364" s="1"/>
      <c r="CC364" s="1"/>
      <c r="CD364" s="1"/>
      <c r="CE364" s="1"/>
      <c r="CF364" s="1"/>
      <c r="CG364" s="1"/>
      <c r="CH364" s="1"/>
      <c r="CI364" s="1"/>
      <c r="CJ364" s="1"/>
      <c r="CK364" s="1"/>
      <c r="CL364" s="1"/>
      <c r="CM364" s="1"/>
      <c r="CN364" s="1"/>
      <c r="CO364" s="1"/>
      <c r="CP364" s="1"/>
      <c r="CQ364" s="1"/>
      <c r="CR364" s="1"/>
      <c r="CS364" s="1"/>
      <c r="CT364" s="1"/>
      <c r="CU364" s="1"/>
      <c r="CV364" s="1"/>
      <c r="CW364" s="1"/>
      <c r="CX364" s="1"/>
      <c r="CY364" s="1"/>
      <c r="CZ364" s="1"/>
      <c r="DA364" s="1"/>
      <c r="DB364" s="1"/>
      <c r="DC364" s="1"/>
      <c r="DD364" s="1"/>
      <c r="DE364" s="1"/>
      <c r="DF364" s="1"/>
      <c r="DG364" s="1"/>
      <c r="DH364" s="1"/>
      <c r="DI364" s="1"/>
      <c r="DJ364" s="1"/>
    </row>
    <row r="365" spans="1:114" ht="13.5" customHeight="1" x14ac:dyDescent="0.2">
      <c r="A365" s="36"/>
      <c r="B365" s="36"/>
      <c r="C365" s="36"/>
      <c r="D365" s="36"/>
      <c r="E365" s="36"/>
      <c r="F365" s="36"/>
      <c r="G365" s="36"/>
      <c r="H365" s="36"/>
      <c r="I365" s="36"/>
      <c r="J365" s="538"/>
      <c r="K365" s="538"/>
      <c r="L365" s="36"/>
      <c r="M365" s="36"/>
      <c r="N365" s="36"/>
      <c r="BN365" s="1"/>
      <c r="BO365" s="1"/>
      <c r="BP365" s="1"/>
      <c r="BQ365" s="1"/>
      <c r="BR365" s="1"/>
      <c r="BS365" s="1"/>
      <c r="BT365" s="1"/>
      <c r="BU365" s="1"/>
      <c r="BV365" s="1"/>
      <c r="BW365" s="1"/>
      <c r="BX365" s="1"/>
      <c r="BY365" s="1"/>
      <c r="BZ365" s="1"/>
      <c r="CA365" s="1"/>
      <c r="CB365" s="1"/>
      <c r="CC365" s="1"/>
      <c r="CD365" s="1"/>
      <c r="CE365" s="1"/>
      <c r="CF365" s="1"/>
      <c r="CG365" s="1"/>
      <c r="CH365" s="1"/>
      <c r="CI365" s="1"/>
      <c r="CJ365" s="1"/>
      <c r="CK365" s="1"/>
      <c r="CL365" s="1"/>
      <c r="CM365" s="1"/>
      <c r="CN365" s="1"/>
      <c r="CO365" s="1"/>
      <c r="CP365" s="1"/>
      <c r="CQ365" s="1"/>
      <c r="CR365" s="1"/>
      <c r="CS365" s="1"/>
      <c r="CT365" s="1"/>
      <c r="CU365" s="1"/>
      <c r="CV365" s="1"/>
      <c r="CW365" s="1"/>
      <c r="CX365" s="1"/>
      <c r="CY365" s="1"/>
      <c r="CZ365" s="1"/>
      <c r="DA365" s="1"/>
      <c r="DB365" s="1"/>
      <c r="DC365" s="1"/>
      <c r="DD365" s="1"/>
      <c r="DE365" s="1"/>
      <c r="DF365" s="1"/>
      <c r="DG365" s="1"/>
      <c r="DH365" s="1"/>
      <c r="DI365" s="1"/>
      <c r="DJ365" s="1"/>
    </row>
    <row r="366" spans="1:114" ht="13.5" customHeight="1" x14ac:dyDescent="0.2">
      <c r="A366" s="36"/>
      <c r="B366" s="36"/>
      <c r="C366" s="36"/>
      <c r="D366" s="36"/>
      <c r="E366" s="36"/>
      <c r="F366" s="36"/>
      <c r="G366" s="36"/>
      <c r="H366" s="36"/>
      <c r="I366" s="36"/>
      <c r="J366" s="538"/>
      <c r="K366" s="538"/>
      <c r="L366" s="36"/>
      <c r="M366" s="36"/>
      <c r="N366" s="36"/>
      <c r="BN366" s="1"/>
      <c r="BO366" s="1"/>
      <c r="BP366" s="1"/>
      <c r="BQ366" s="1"/>
      <c r="BR366" s="1"/>
      <c r="BS366" s="1"/>
      <c r="BT366" s="1"/>
      <c r="BU366" s="1"/>
      <c r="BV366" s="1"/>
      <c r="BW366" s="1"/>
      <c r="BX366" s="1"/>
      <c r="BY366" s="1"/>
      <c r="BZ366" s="1"/>
      <c r="CA366" s="1"/>
      <c r="CB366" s="1"/>
      <c r="CC366" s="1"/>
      <c r="CD366" s="1"/>
      <c r="CE366" s="1"/>
      <c r="CF366" s="1"/>
      <c r="CG366" s="1"/>
      <c r="CH366" s="1"/>
      <c r="CI366" s="1"/>
      <c r="CJ366" s="1"/>
      <c r="CK366" s="1"/>
      <c r="CL366" s="1"/>
      <c r="CM366" s="1"/>
      <c r="CN366" s="1"/>
      <c r="CO366" s="1"/>
      <c r="CP366" s="1"/>
      <c r="CQ366" s="1"/>
      <c r="CR366" s="1"/>
      <c r="CS366" s="1"/>
      <c r="CT366" s="1"/>
      <c r="CU366" s="1"/>
      <c r="CV366" s="1"/>
      <c r="CW366" s="1"/>
      <c r="CX366" s="1"/>
      <c r="CY366" s="1"/>
      <c r="CZ366" s="1"/>
      <c r="DA366" s="1"/>
      <c r="DB366" s="1"/>
      <c r="DC366" s="1"/>
      <c r="DD366" s="1"/>
      <c r="DE366" s="1"/>
      <c r="DF366" s="1"/>
      <c r="DG366" s="1"/>
      <c r="DH366" s="1"/>
      <c r="DI366" s="1"/>
      <c r="DJ366" s="1"/>
    </row>
    <row r="367" spans="1:114" ht="13.5" customHeight="1" x14ac:dyDescent="0.2">
      <c r="A367" s="36"/>
      <c r="B367" s="36"/>
      <c r="C367" s="36"/>
      <c r="D367" s="36"/>
      <c r="E367" s="36"/>
      <c r="F367" s="36"/>
      <c r="G367" s="36"/>
      <c r="H367" s="36"/>
      <c r="I367" s="36"/>
      <c r="J367" s="538"/>
      <c r="K367" s="538"/>
      <c r="L367" s="36"/>
      <c r="M367" s="36"/>
      <c r="N367" s="36"/>
      <c r="BN367" s="1"/>
      <c r="BO367" s="1"/>
      <c r="BP367" s="1"/>
      <c r="BQ367" s="1"/>
      <c r="BR367" s="1"/>
      <c r="BS367" s="1"/>
      <c r="BT367" s="1"/>
      <c r="BU367" s="1"/>
      <c r="BV367" s="1"/>
      <c r="BW367" s="1"/>
      <c r="BX367" s="1"/>
      <c r="BY367" s="1"/>
      <c r="BZ367" s="1"/>
      <c r="CA367" s="1"/>
      <c r="CB367" s="1"/>
      <c r="CC367" s="1"/>
      <c r="CD367" s="1"/>
      <c r="CE367" s="1"/>
      <c r="CF367" s="1"/>
      <c r="CG367" s="1"/>
      <c r="CH367" s="1"/>
      <c r="CI367" s="1"/>
      <c r="CJ367" s="1"/>
      <c r="CK367" s="1"/>
      <c r="CL367" s="1"/>
      <c r="CM367" s="1"/>
      <c r="CN367" s="1"/>
      <c r="CO367" s="1"/>
      <c r="CP367" s="1"/>
      <c r="CQ367" s="1"/>
      <c r="CR367" s="1"/>
      <c r="CS367" s="1"/>
      <c r="CT367" s="1"/>
      <c r="CU367" s="1"/>
      <c r="CV367" s="1"/>
      <c r="CW367" s="1"/>
      <c r="CX367" s="1"/>
      <c r="CY367" s="1"/>
      <c r="CZ367" s="1"/>
      <c r="DA367" s="1"/>
      <c r="DB367" s="1"/>
      <c r="DC367" s="1"/>
      <c r="DD367" s="1"/>
      <c r="DE367" s="1"/>
      <c r="DF367" s="1"/>
      <c r="DG367" s="1"/>
      <c r="DH367" s="1"/>
      <c r="DI367" s="1"/>
      <c r="DJ367" s="1"/>
    </row>
    <row r="368" spans="1:114" ht="13.5" customHeight="1" x14ac:dyDescent="0.2">
      <c r="A368" s="36"/>
      <c r="B368" s="36"/>
      <c r="C368" s="36"/>
      <c r="D368" s="36"/>
      <c r="E368" s="36"/>
      <c r="F368" s="36"/>
      <c r="G368" s="36"/>
      <c r="H368" s="36"/>
      <c r="I368" s="36"/>
      <c r="J368" s="538"/>
      <c r="K368" s="538"/>
      <c r="L368" s="36"/>
      <c r="M368" s="36"/>
      <c r="N368" s="36"/>
      <c r="BN368" s="1"/>
      <c r="BO368" s="1"/>
      <c r="BP368" s="1"/>
      <c r="BQ368" s="1"/>
      <c r="BR368" s="1"/>
      <c r="BS368" s="1"/>
      <c r="BT368" s="1"/>
      <c r="BU368" s="1"/>
      <c r="BV368" s="1"/>
      <c r="BW368" s="1"/>
      <c r="BX368" s="1"/>
      <c r="BY368" s="1"/>
      <c r="BZ368" s="1"/>
      <c r="CA368" s="1"/>
      <c r="CB368" s="1"/>
      <c r="CC368" s="1"/>
      <c r="CD368" s="1"/>
      <c r="CE368" s="1"/>
      <c r="CF368" s="1"/>
      <c r="CG368" s="1"/>
      <c r="CH368" s="1"/>
      <c r="CI368" s="1"/>
      <c r="CJ368" s="1"/>
      <c r="CK368" s="1"/>
      <c r="CL368" s="1"/>
      <c r="CM368" s="1"/>
      <c r="CN368" s="1"/>
      <c r="CO368" s="1"/>
      <c r="CP368" s="1"/>
      <c r="CQ368" s="1"/>
      <c r="CR368" s="1"/>
      <c r="CS368" s="1"/>
      <c r="CT368" s="1"/>
      <c r="CU368" s="1"/>
      <c r="CV368" s="1"/>
      <c r="CW368" s="1"/>
      <c r="CX368" s="1"/>
      <c r="CY368" s="1"/>
      <c r="CZ368" s="1"/>
      <c r="DA368" s="1"/>
      <c r="DB368" s="1"/>
      <c r="DC368" s="1"/>
      <c r="DD368" s="1"/>
      <c r="DE368" s="1"/>
      <c r="DF368" s="1"/>
      <c r="DG368" s="1"/>
      <c r="DH368" s="1"/>
      <c r="DI368" s="1"/>
      <c r="DJ368" s="1"/>
    </row>
    <row r="369" spans="1:114" ht="13.5" customHeight="1" x14ac:dyDescent="0.2">
      <c r="A369" s="36"/>
      <c r="B369" s="36"/>
      <c r="C369" s="36"/>
      <c r="D369" s="36"/>
      <c r="E369" s="36"/>
      <c r="F369" s="36"/>
      <c r="G369" s="36"/>
      <c r="H369" s="36"/>
      <c r="I369" s="36"/>
      <c r="J369" s="538"/>
      <c r="K369" s="538"/>
      <c r="L369" s="36"/>
      <c r="M369" s="36"/>
      <c r="N369" s="36"/>
      <c r="BN369" s="1"/>
      <c r="BO369" s="1"/>
      <c r="BP369" s="1"/>
      <c r="BQ369" s="1"/>
      <c r="BR369" s="1"/>
      <c r="BS369" s="1"/>
      <c r="BT369" s="1"/>
      <c r="BU369" s="1"/>
      <c r="BV369" s="1"/>
      <c r="BW369" s="1"/>
      <c r="BX369" s="1"/>
      <c r="BY369" s="1"/>
      <c r="BZ369" s="1"/>
      <c r="CA369" s="1"/>
      <c r="CB369" s="1"/>
      <c r="CC369" s="1"/>
      <c r="CD369" s="1"/>
      <c r="CE369" s="1"/>
      <c r="CF369" s="1"/>
      <c r="CG369" s="1"/>
      <c r="CH369" s="1"/>
      <c r="CI369" s="1"/>
      <c r="CJ369" s="1"/>
      <c r="CK369" s="1"/>
      <c r="CL369" s="1"/>
      <c r="CM369" s="1"/>
      <c r="CN369" s="1"/>
      <c r="CO369" s="1"/>
      <c r="CP369" s="1"/>
      <c r="CQ369" s="1"/>
      <c r="CR369" s="1"/>
      <c r="CS369" s="1"/>
      <c r="CT369" s="1"/>
      <c r="CU369" s="1"/>
      <c r="CV369" s="1"/>
      <c r="CW369" s="1"/>
      <c r="CX369" s="1"/>
      <c r="CY369" s="1"/>
      <c r="CZ369" s="1"/>
      <c r="DA369" s="1"/>
      <c r="DB369" s="1"/>
      <c r="DC369" s="1"/>
      <c r="DD369" s="1"/>
      <c r="DE369" s="1"/>
      <c r="DF369" s="1"/>
      <c r="DG369" s="1"/>
      <c r="DH369" s="1"/>
      <c r="DI369" s="1"/>
      <c r="DJ369" s="1"/>
    </row>
    <row r="370" spans="1:114" ht="13.5" customHeight="1" x14ac:dyDescent="0.2">
      <c r="A370" s="36"/>
      <c r="B370" s="36"/>
      <c r="C370" s="36"/>
      <c r="D370" s="36"/>
      <c r="E370" s="36"/>
      <c r="F370" s="36"/>
      <c r="G370" s="36"/>
      <c r="H370" s="36"/>
      <c r="I370" s="36"/>
      <c r="J370" s="538"/>
      <c r="K370" s="538"/>
      <c r="L370" s="36"/>
      <c r="M370" s="36"/>
      <c r="N370" s="36"/>
      <c r="BN370" s="1"/>
      <c r="BO370" s="1"/>
      <c r="BP370" s="1"/>
      <c r="BQ370" s="1"/>
      <c r="BR370" s="1"/>
      <c r="BS370" s="1"/>
      <c r="BT370" s="1"/>
      <c r="BU370" s="1"/>
      <c r="BV370" s="1"/>
      <c r="BW370" s="1"/>
      <c r="BX370" s="1"/>
      <c r="BY370" s="1"/>
      <c r="BZ370" s="1"/>
      <c r="CA370" s="1"/>
      <c r="CB370" s="1"/>
      <c r="CC370" s="1"/>
      <c r="CD370" s="1"/>
      <c r="CE370" s="1"/>
      <c r="CF370" s="1"/>
      <c r="CG370" s="1"/>
      <c r="CH370" s="1"/>
      <c r="CI370" s="1"/>
      <c r="CJ370" s="1"/>
      <c r="CK370" s="1"/>
      <c r="CL370" s="1"/>
      <c r="CM370" s="1"/>
      <c r="CN370" s="1"/>
      <c r="CO370" s="1"/>
      <c r="CP370" s="1"/>
      <c r="CQ370" s="1"/>
      <c r="CR370" s="1"/>
      <c r="CS370" s="1"/>
      <c r="CT370" s="1"/>
      <c r="CU370" s="1"/>
      <c r="CV370" s="1"/>
      <c r="CW370" s="1"/>
      <c r="CX370" s="1"/>
      <c r="CY370" s="1"/>
      <c r="CZ370" s="1"/>
      <c r="DA370" s="1"/>
      <c r="DB370" s="1"/>
      <c r="DC370" s="1"/>
      <c r="DD370" s="1"/>
      <c r="DE370" s="1"/>
      <c r="DF370" s="1"/>
      <c r="DG370" s="1"/>
      <c r="DH370" s="1"/>
      <c r="DI370" s="1"/>
      <c r="DJ370" s="1"/>
    </row>
    <row r="371" spans="1:114" ht="13.5" customHeight="1" x14ac:dyDescent="0.2">
      <c r="A371" s="36"/>
      <c r="B371" s="36"/>
      <c r="C371" s="36"/>
      <c r="D371" s="36"/>
      <c r="E371" s="36"/>
      <c r="F371" s="36"/>
      <c r="G371" s="36"/>
      <c r="H371" s="36"/>
      <c r="I371" s="36"/>
      <c r="J371" s="538"/>
      <c r="K371" s="538"/>
      <c r="L371" s="36"/>
      <c r="M371" s="36"/>
      <c r="N371" s="36"/>
      <c r="BN371" s="1"/>
      <c r="BO371" s="1"/>
      <c r="BP371" s="1"/>
      <c r="BQ371" s="1"/>
      <c r="BR371" s="1"/>
      <c r="BS371" s="1"/>
      <c r="BT371" s="1"/>
      <c r="BU371" s="1"/>
      <c r="BV371" s="1"/>
      <c r="BW371" s="1"/>
      <c r="BX371" s="1"/>
      <c r="BY371" s="1"/>
      <c r="BZ371" s="1"/>
      <c r="CA371" s="1"/>
      <c r="CB371" s="1"/>
      <c r="CC371" s="1"/>
      <c r="CD371" s="1"/>
      <c r="CE371" s="1"/>
      <c r="CF371" s="1"/>
      <c r="CG371" s="1"/>
      <c r="CH371" s="1"/>
      <c r="CI371" s="1"/>
      <c r="CJ371" s="1"/>
      <c r="CK371" s="1"/>
      <c r="CL371" s="1"/>
      <c r="CM371" s="1"/>
      <c r="CN371" s="1"/>
      <c r="CO371" s="1"/>
      <c r="CP371" s="1"/>
      <c r="CQ371" s="1"/>
      <c r="CR371" s="1"/>
      <c r="CS371" s="1"/>
      <c r="CT371" s="1"/>
      <c r="CU371" s="1"/>
      <c r="CV371" s="1"/>
      <c r="CW371" s="1"/>
      <c r="CX371" s="1"/>
      <c r="CY371" s="1"/>
      <c r="CZ371" s="1"/>
      <c r="DA371" s="1"/>
      <c r="DB371" s="1"/>
      <c r="DC371" s="1"/>
      <c r="DD371" s="1"/>
      <c r="DE371" s="1"/>
      <c r="DF371" s="1"/>
      <c r="DG371" s="1"/>
      <c r="DH371" s="1"/>
      <c r="DI371" s="1"/>
      <c r="DJ371" s="1"/>
    </row>
    <row r="372" spans="1:114" ht="13.5" customHeight="1" x14ac:dyDescent="0.2">
      <c r="A372" s="36"/>
      <c r="B372" s="36"/>
      <c r="C372" s="36"/>
      <c r="D372" s="36"/>
      <c r="E372" s="36"/>
      <c r="F372" s="36"/>
      <c r="G372" s="36"/>
      <c r="H372" s="36"/>
      <c r="I372" s="36"/>
      <c r="J372" s="538"/>
      <c r="K372" s="538"/>
      <c r="L372" s="36"/>
      <c r="M372" s="36"/>
      <c r="N372" s="36"/>
      <c r="BN372" s="1"/>
      <c r="BO372" s="1"/>
      <c r="BP372" s="1"/>
      <c r="BQ372" s="1"/>
      <c r="BR372" s="1"/>
      <c r="BS372" s="1"/>
      <c r="BT372" s="1"/>
      <c r="BU372" s="1"/>
      <c r="BV372" s="1"/>
      <c r="BW372" s="1"/>
      <c r="BX372" s="1"/>
      <c r="BY372" s="1"/>
      <c r="BZ372" s="1"/>
      <c r="CA372" s="1"/>
      <c r="CB372" s="1"/>
      <c r="CC372" s="1"/>
      <c r="CD372" s="1"/>
      <c r="CE372" s="1"/>
      <c r="CF372" s="1"/>
      <c r="CG372" s="1"/>
      <c r="CH372" s="1"/>
      <c r="CI372" s="1"/>
      <c r="CJ372" s="1"/>
      <c r="CK372" s="1"/>
      <c r="CL372" s="1"/>
      <c r="CM372" s="1"/>
      <c r="CN372" s="1"/>
      <c r="CO372" s="1"/>
      <c r="CP372" s="1"/>
      <c r="CQ372" s="1"/>
      <c r="CR372" s="1"/>
      <c r="CS372" s="1"/>
      <c r="CT372" s="1"/>
      <c r="CU372" s="1"/>
      <c r="CV372" s="1"/>
      <c r="CW372" s="1"/>
      <c r="CX372" s="1"/>
      <c r="CY372" s="1"/>
      <c r="CZ372" s="1"/>
      <c r="DA372" s="1"/>
      <c r="DB372" s="1"/>
      <c r="DC372" s="1"/>
      <c r="DD372" s="1"/>
      <c r="DE372" s="1"/>
      <c r="DF372" s="1"/>
      <c r="DG372" s="1"/>
      <c r="DH372" s="1"/>
      <c r="DI372" s="1"/>
      <c r="DJ372" s="1"/>
    </row>
    <row r="373" spans="1:114" ht="13.5" customHeight="1" x14ac:dyDescent="0.2">
      <c r="A373" s="36"/>
      <c r="B373" s="36"/>
      <c r="C373" s="36"/>
      <c r="D373" s="36"/>
      <c r="E373" s="36"/>
      <c r="F373" s="36"/>
      <c r="G373" s="36"/>
      <c r="H373" s="36"/>
      <c r="I373" s="36"/>
      <c r="J373" s="538"/>
      <c r="K373" s="538"/>
      <c r="L373" s="36"/>
      <c r="M373" s="36"/>
      <c r="N373" s="36"/>
      <c r="BN373" s="1"/>
      <c r="BO373" s="1"/>
      <c r="BP373" s="1"/>
      <c r="BQ373" s="1"/>
      <c r="BR373" s="1"/>
      <c r="BS373" s="1"/>
      <c r="BT373" s="1"/>
      <c r="BU373" s="1"/>
      <c r="BV373" s="1"/>
      <c r="BW373" s="1"/>
      <c r="BX373" s="1"/>
      <c r="BY373" s="1"/>
      <c r="BZ373" s="1"/>
      <c r="CA373" s="1"/>
      <c r="CB373" s="1"/>
      <c r="CC373" s="1"/>
      <c r="CD373" s="1"/>
      <c r="CE373" s="1"/>
      <c r="CF373" s="1"/>
      <c r="CG373" s="1"/>
      <c r="CH373" s="1"/>
      <c r="CI373" s="1"/>
      <c r="CJ373" s="1"/>
      <c r="CK373" s="1"/>
      <c r="CL373" s="1"/>
      <c r="CM373" s="1"/>
      <c r="CN373" s="1"/>
      <c r="CO373" s="1"/>
      <c r="CP373" s="1"/>
      <c r="CQ373" s="1"/>
      <c r="CR373" s="1"/>
      <c r="CS373" s="1"/>
      <c r="CT373" s="1"/>
      <c r="CU373" s="1"/>
      <c r="CV373" s="1"/>
      <c r="CW373" s="1"/>
      <c r="CX373" s="1"/>
      <c r="CY373" s="1"/>
      <c r="CZ373" s="1"/>
      <c r="DA373" s="1"/>
      <c r="DB373" s="1"/>
      <c r="DC373" s="1"/>
      <c r="DD373" s="1"/>
      <c r="DE373" s="1"/>
      <c r="DF373" s="1"/>
      <c r="DG373" s="1"/>
      <c r="DH373" s="1"/>
      <c r="DI373" s="1"/>
      <c r="DJ373" s="1"/>
    </row>
    <row r="374" spans="1:114" ht="13.5" customHeight="1" x14ac:dyDescent="0.2">
      <c r="A374" s="36"/>
      <c r="B374" s="36"/>
      <c r="C374" s="36"/>
      <c r="D374" s="36"/>
      <c r="E374" s="36"/>
      <c r="F374" s="36"/>
      <c r="G374" s="36"/>
      <c r="H374" s="36"/>
      <c r="I374" s="36"/>
      <c r="J374" s="538"/>
      <c r="K374" s="538"/>
      <c r="L374" s="36"/>
      <c r="M374" s="36"/>
      <c r="N374" s="36"/>
      <c r="BN374" s="1"/>
      <c r="BO374" s="1"/>
      <c r="BP374" s="1"/>
      <c r="BQ374" s="1"/>
      <c r="BR374" s="1"/>
      <c r="BS374" s="1"/>
      <c r="BT374" s="1"/>
      <c r="BU374" s="1"/>
      <c r="BV374" s="1"/>
      <c r="BW374" s="1"/>
      <c r="BX374" s="1"/>
      <c r="BY374" s="1"/>
      <c r="BZ374" s="1"/>
      <c r="CA374" s="1"/>
      <c r="CB374" s="1"/>
      <c r="CC374" s="1"/>
      <c r="CD374" s="1"/>
      <c r="CE374" s="1"/>
      <c r="CF374" s="1"/>
      <c r="CG374" s="1"/>
      <c r="CH374" s="1"/>
      <c r="CI374" s="1"/>
      <c r="CJ374" s="1"/>
      <c r="CK374" s="1"/>
      <c r="CL374" s="1"/>
      <c r="CM374" s="1"/>
      <c r="CN374" s="1"/>
      <c r="CO374" s="1"/>
      <c r="CP374" s="1"/>
      <c r="CQ374" s="1"/>
      <c r="CR374" s="1"/>
      <c r="CS374" s="1"/>
      <c r="CT374" s="1"/>
      <c r="CU374" s="1"/>
      <c r="CV374" s="1"/>
      <c r="CW374" s="1"/>
      <c r="CX374" s="1"/>
      <c r="CY374" s="1"/>
      <c r="CZ374" s="1"/>
      <c r="DA374" s="1"/>
      <c r="DB374" s="1"/>
      <c r="DC374" s="1"/>
      <c r="DD374" s="1"/>
      <c r="DE374" s="1"/>
      <c r="DF374" s="1"/>
      <c r="DG374" s="1"/>
      <c r="DH374" s="1"/>
      <c r="DI374" s="1"/>
      <c r="DJ374" s="1"/>
    </row>
    <row r="375" spans="1:114" ht="13.5" customHeight="1" x14ac:dyDescent="0.2">
      <c r="A375" s="36"/>
      <c r="B375" s="36"/>
      <c r="C375" s="36"/>
      <c r="D375" s="36"/>
      <c r="E375" s="36"/>
      <c r="F375" s="36"/>
      <c r="G375" s="36"/>
      <c r="H375" s="36"/>
      <c r="I375" s="36"/>
      <c r="J375" s="538"/>
      <c r="K375" s="538"/>
      <c r="L375" s="36"/>
      <c r="M375" s="36"/>
      <c r="N375" s="36"/>
      <c r="BN375" s="1"/>
      <c r="BO375" s="1"/>
      <c r="BP375" s="1"/>
      <c r="BQ375" s="1"/>
      <c r="BR375" s="1"/>
      <c r="BS375" s="1"/>
      <c r="BT375" s="1"/>
      <c r="BU375" s="1"/>
      <c r="BV375" s="1"/>
      <c r="BW375" s="1"/>
      <c r="BX375" s="1"/>
      <c r="BY375" s="1"/>
      <c r="BZ375" s="1"/>
      <c r="CA375" s="1"/>
      <c r="CB375" s="1"/>
      <c r="CC375" s="1"/>
      <c r="CD375" s="1"/>
      <c r="CE375" s="1"/>
      <c r="CF375" s="1"/>
      <c r="CG375" s="1"/>
      <c r="CH375" s="1"/>
      <c r="CI375" s="1"/>
      <c r="CJ375" s="1"/>
      <c r="CK375" s="1"/>
      <c r="CL375" s="1"/>
      <c r="CM375" s="1"/>
      <c r="CN375" s="1"/>
      <c r="CO375" s="1"/>
      <c r="CP375" s="1"/>
      <c r="CQ375" s="1"/>
      <c r="CR375" s="1"/>
      <c r="CS375" s="1"/>
      <c r="CT375" s="1"/>
      <c r="CU375" s="1"/>
      <c r="CV375" s="1"/>
      <c r="CW375" s="1"/>
      <c r="CX375" s="1"/>
      <c r="CY375" s="1"/>
      <c r="CZ375" s="1"/>
      <c r="DA375" s="1"/>
      <c r="DB375" s="1"/>
      <c r="DC375" s="1"/>
      <c r="DD375" s="1"/>
      <c r="DE375" s="1"/>
      <c r="DF375" s="1"/>
      <c r="DG375" s="1"/>
      <c r="DH375" s="1"/>
      <c r="DI375" s="1"/>
      <c r="DJ375" s="1"/>
    </row>
    <row r="376" spans="1:114" ht="13.5" customHeight="1" x14ac:dyDescent="0.2">
      <c r="A376" s="36"/>
      <c r="B376" s="36"/>
      <c r="C376" s="36"/>
      <c r="D376" s="36"/>
      <c r="E376" s="36"/>
      <c r="F376" s="36"/>
      <c r="G376" s="36"/>
      <c r="H376" s="36"/>
      <c r="I376" s="36"/>
      <c r="J376" s="538"/>
      <c r="K376" s="538"/>
      <c r="L376" s="36"/>
      <c r="M376" s="36"/>
      <c r="N376" s="36"/>
      <c r="BN376" s="1"/>
      <c r="BO376" s="1"/>
      <c r="BP376" s="1"/>
      <c r="BQ376" s="1"/>
      <c r="BR376" s="1"/>
      <c r="BS376" s="1"/>
      <c r="BT376" s="1"/>
      <c r="BU376" s="1"/>
      <c r="BV376" s="1"/>
      <c r="BW376" s="1"/>
      <c r="BX376" s="1"/>
      <c r="BY376" s="1"/>
      <c r="BZ376" s="1"/>
      <c r="CA376" s="1"/>
      <c r="CB376" s="1"/>
      <c r="CC376" s="1"/>
      <c r="CD376" s="1"/>
      <c r="CE376" s="1"/>
      <c r="CF376" s="1"/>
      <c r="CG376" s="1"/>
      <c r="CH376" s="1"/>
      <c r="CI376" s="1"/>
      <c r="CJ376" s="1"/>
      <c r="CK376" s="1"/>
      <c r="CL376" s="1"/>
      <c r="CM376" s="1"/>
      <c r="CN376" s="1"/>
      <c r="CO376" s="1"/>
      <c r="CP376" s="1"/>
      <c r="CQ376" s="1"/>
      <c r="CR376" s="1"/>
      <c r="CS376" s="1"/>
      <c r="CT376" s="1"/>
      <c r="CU376" s="1"/>
      <c r="CV376" s="1"/>
      <c r="CW376" s="1"/>
      <c r="CX376" s="1"/>
      <c r="CY376" s="1"/>
      <c r="CZ376" s="1"/>
      <c r="DA376" s="1"/>
      <c r="DB376" s="1"/>
      <c r="DC376" s="1"/>
      <c r="DD376" s="1"/>
      <c r="DE376" s="1"/>
      <c r="DF376" s="1"/>
      <c r="DG376" s="1"/>
      <c r="DH376" s="1"/>
      <c r="DI376" s="1"/>
      <c r="DJ376" s="1"/>
    </row>
    <row r="377" spans="1:114" ht="13.5" customHeight="1" x14ac:dyDescent="0.2">
      <c r="A377" s="36"/>
      <c r="B377" s="36"/>
      <c r="C377" s="36"/>
      <c r="D377" s="36"/>
      <c r="E377" s="36"/>
      <c r="F377" s="36"/>
      <c r="G377" s="36"/>
      <c r="H377" s="36"/>
      <c r="I377" s="36"/>
      <c r="J377" s="538"/>
      <c r="K377" s="538"/>
      <c r="L377" s="36"/>
      <c r="M377" s="36"/>
      <c r="N377" s="36"/>
      <c r="BN377" s="1"/>
      <c r="BO377" s="1"/>
      <c r="BP377" s="1"/>
      <c r="BQ377" s="1"/>
      <c r="BR377" s="1"/>
      <c r="BS377" s="1"/>
      <c r="BT377" s="1"/>
      <c r="BU377" s="1"/>
      <c r="BV377" s="1"/>
      <c r="BW377" s="1"/>
      <c r="BX377" s="1"/>
      <c r="BY377" s="1"/>
      <c r="BZ377" s="1"/>
      <c r="CA377" s="1"/>
      <c r="CB377" s="1"/>
      <c r="CC377" s="1"/>
      <c r="CD377" s="1"/>
      <c r="CE377" s="1"/>
      <c r="CF377" s="1"/>
      <c r="CG377" s="1"/>
      <c r="CH377" s="1"/>
      <c r="CI377" s="1"/>
      <c r="CJ377" s="1"/>
      <c r="CK377" s="1"/>
      <c r="CL377" s="1"/>
      <c r="CM377" s="1"/>
      <c r="CN377" s="1"/>
      <c r="CO377" s="1"/>
      <c r="CP377" s="1"/>
      <c r="CQ377" s="1"/>
      <c r="CR377" s="1"/>
      <c r="CS377" s="1"/>
      <c r="CT377" s="1"/>
      <c r="CU377" s="1"/>
      <c r="CV377" s="1"/>
      <c r="CW377" s="1"/>
      <c r="CX377" s="1"/>
      <c r="CY377" s="1"/>
      <c r="CZ377" s="1"/>
      <c r="DA377" s="1"/>
      <c r="DB377" s="1"/>
      <c r="DC377" s="1"/>
      <c r="DD377" s="1"/>
      <c r="DE377" s="1"/>
      <c r="DF377" s="1"/>
      <c r="DG377" s="1"/>
      <c r="DH377" s="1"/>
      <c r="DI377" s="1"/>
      <c r="DJ377" s="1"/>
    </row>
    <row r="378" spans="1:114" ht="13.5" customHeight="1" x14ac:dyDescent="0.2">
      <c r="A378" s="36"/>
      <c r="B378" s="36"/>
      <c r="C378" s="36"/>
      <c r="D378" s="36"/>
      <c r="E378" s="36"/>
      <c r="F378" s="36"/>
      <c r="G378" s="36"/>
      <c r="H378" s="36"/>
      <c r="I378" s="36"/>
      <c r="J378" s="538"/>
      <c r="K378" s="538"/>
      <c r="L378" s="36"/>
      <c r="M378" s="36"/>
      <c r="N378" s="36"/>
      <c r="BN378" s="1"/>
      <c r="BO378" s="1"/>
      <c r="BP378" s="1"/>
      <c r="BQ378" s="1"/>
      <c r="BR378" s="1"/>
      <c r="BS378" s="1"/>
      <c r="BT378" s="1"/>
      <c r="BU378" s="1"/>
      <c r="BV378" s="1"/>
      <c r="BW378" s="1"/>
      <c r="BX378" s="1"/>
      <c r="BY378" s="1"/>
      <c r="BZ378" s="1"/>
      <c r="CA378" s="1"/>
      <c r="CB378" s="1"/>
      <c r="CC378" s="1"/>
      <c r="CD378" s="1"/>
      <c r="CE378" s="1"/>
      <c r="CF378" s="1"/>
      <c r="CG378" s="1"/>
      <c r="CH378" s="1"/>
      <c r="CI378" s="1"/>
      <c r="CJ378" s="1"/>
      <c r="CK378" s="1"/>
      <c r="CL378" s="1"/>
      <c r="CM378" s="1"/>
      <c r="CN378" s="1"/>
      <c r="CO378" s="1"/>
      <c r="CP378" s="1"/>
      <c r="CQ378" s="1"/>
      <c r="CR378" s="1"/>
      <c r="CS378" s="1"/>
      <c r="CT378" s="1"/>
      <c r="CU378" s="1"/>
      <c r="CV378" s="1"/>
      <c r="CW378" s="1"/>
      <c r="CX378" s="1"/>
      <c r="CY378" s="1"/>
      <c r="CZ378" s="1"/>
      <c r="DA378" s="1"/>
      <c r="DB378" s="1"/>
      <c r="DC378" s="1"/>
      <c r="DD378" s="1"/>
      <c r="DE378" s="1"/>
      <c r="DF378" s="1"/>
      <c r="DG378" s="1"/>
      <c r="DH378" s="1"/>
      <c r="DI378" s="1"/>
      <c r="DJ378" s="1"/>
    </row>
    <row r="379" spans="1:114" ht="13.5" customHeight="1" x14ac:dyDescent="0.2">
      <c r="A379" s="36"/>
      <c r="B379" s="36"/>
      <c r="C379" s="36"/>
      <c r="D379" s="36"/>
      <c r="E379" s="36"/>
      <c r="F379" s="36"/>
      <c r="G379" s="36"/>
      <c r="H379" s="36"/>
      <c r="I379" s="36"/>
      <c r="J379" s="538"/>
      <c r="K379" s="538"/>
      <c r="L379" s="36"/>
      <c r="M379" s="36"/>
      <c r="N379" s="36"/>
      <c r="BN379" s="1"/>
      <c r="BO379" s="1"/>
      <c r="BP379" s="1"/>
      <c r="BQ379" s="1"/>
      <c r="BR379" s="1"/>
      <c r="BS379" s="1"/>
      <c r="BT379" s="1"/>
      <c r="BU379" s="1"/>
      <c r="BV379" s="1"/>
      <c r="BW379" s="1"/>
      <c r="BX379" s="1"/>
      <c r="BY379" s="1"/>
      <c r="BZ379" s="1"/>
      <c r="CA379" s="1"/>
      <c r="CB379" s="1"/>
      <c r="CC379" s="1"/>
      <c r="CD379" s="1"/>
      <c r="CE379" s="1"/>
      <c r="CF379" s="1"/>
      <c r="CG379" s="1"/>
      <c r="CH379" s="1"/>
      <c r="CI379" s="1"/>
      <c r="CJ379" s="1"/>
      <c r="CK379" s="1"/>
      <c r="CL379" s="1"/>
      <c r="CM379" s="1"/>
      <c r="CN379" s="1"/>
      <c r="CO379" s="1"/>
      <c r="CP379" s="1"/>
      <c r="CQ379" s="1"/>
      <c r="CR379" s="1"/>
      <c r="CS379" s="1"/>
      <c r="CT379" s="1"/>
      <c r="CU379" s="1"/>
      <c r="CV379" s="1"/>
      <c r="CW379" s="1"/>
      <c r="CX379" s="1"/>
      <c r="CY379" s="1"/>
      <c r="CZ379" s="1"/>
      <c r="DA379" s="1"/>
      <c r="DB379" s="1"/>
      <c r="DC379" s="1"/>
      <c r="DD379" s="1"/>
      <c r="DE379" s="1"/>
      <c r="DF379" s="1"/>
      <c r="DG379" s="1"/>
      <c r="DH379" s="1"/>
      <c r="DI379" s="1"/>
      <c r="DJ379" s="1"/>
    </row>
    <row r="380" spans="1:114" ht="13.5" customHeight="1" x14ac:dyDescent="0.2">
      <c r="A380" s="36"/>
      <c r="B380" s="36"/>
      <c r="C380" s="36"/>
      <c r="D380" s="36"/>
      <c r="E380" s="36"/>
      <c r="F380" s="36"/>
      <c r="G380" s="36"/>
      <c r="H380" s="36"/>
      <c r="I380" s="36"/>
      <c r="J380" s="538"/>
      <c r="K380" s="538"/>
      <c r="L380" s="36"/>
      <c r="M380" s="36"/>
      <c r="N380" s="36"/>
      <c r="BN380" s="1"/>
      <c r="BO380" s="1"/>
      <c r="BP380" s="1"/>
      <c r="BQ380" s="1"/>
      <c r="BR380" s="1"/>
      <c r="BS380" s="1"/>
      <c r="BT380" s="1"/>
      <c r="BU380" s="1"/>
      <c r="BV380" s="1"/>
      <c r="BW380" s="1"/>
      <c r="BX380" s="1"/>
      <c r="BY380" s="1"/>
      <c r="BZ380" s="1"/>
      <c r="CA380" s="1"/>
      <c r="CB380" s="1"/>
      <c r="CC380" s="1"/>
      <c r="CD380" s="1"/>
      <c r="CE380" s="1"/>
      <c r="CF380" s="1"/>
      <c r="CG380" s="1"/>
      <c r="CH380" s="1"/>
      <c r="CI380" s="1"/>
      <c r="CJ380" s="1"/>
      <c r="CK380" s="1"/>
      <c r="CL380" s="1"/>
      <c r="CM380" s="1"/>
      <c r="CN380" s="1"/>
      <c r="CO380" s="1"/>
      <c r="CP380" s="1"/>
      <c r="CQ380" s="1"/>
      <c r="CR380" s="1"/>
      <c r="CS380" s="1"/>
      <c r="CT380" s="1"/>
      <c r="CU380" s="1"/>
      <c r="CV380" s="1"/>
      <c r="CW380" s="1"/>
      <c r="CX380" s="1"/>
      <c r="CY380" s="1"/>
      <c r="CZ380" s="1"/>
      <c r="DA380" s="1"/>
      <c r="DB380" s="1"/>
      <c r="DC380" s="1"/>
      <c r="DD380" s="1"/>
      <c r="DE380" s="1"/>
      <c r="DF380" s="1"/>
      <c r="DG380" s="1"/>
      <c r="DH380" s="1"/>
      <c r="DI380" s="1"/>
      <c r="DJ380" s="1"/>
    </row>
    <row r="381" spans="1:114" ht="13.5" customHeight="1" x14ac:dyDescent="0.2">
      <c r="A381" s="36"/>
      <c r="B381" s="36"/>
      <c r="C381" s="36"/>
      <c r="D381" s="36"/>
      <c r="E381" s="36"/>
      <c r="F381" s="36"/>
      <c r="G381" s="36"/>
      <c r="H381" s="36"/>
      <c r="I381" s="36"/>
      <c r="J381" s="538"/>
      <c r="K381" s="538"/>
      <c r="L381" s="36"/>
      <c r="M381" s="36"/>
      <c r="N381" s="36"/>
      <c r="BN381" s="1"/>
      <c r="BO381" s="1"/>
      <c r="BP381" s="1"/>
      <c r="BQ381" s="1"/>
      <c r="BR381" s="1"/>
      <c r="BS381" s="1"/>
      <c r="BT381" s="1"/>
      <c r="BU381" s="1"/>
      <c r="BV381" s="1"/>
      <c r="BW381" s="1"/>
      <c r="BX381" s="1"/>
      <c r="BY381" s="1"/>
      <c r="BZ381" s="1"/>
      <c r="CA381" s="1"/>
      <c r="CB381" s="1"/>
      <c r="CC381" s="1"/>
      <c r="CD381" s="1"/>
      <c r="CE381" s="1"/>
      <c r="CF381" s="1"/>
      <c r="CG381" s="1"/>
      <c r="CH381" s="1"/>
      <c r="CI381" s="1"/>
      <c r="CJ381" s="1"/>
      <c r="CK381" s="1"/>
      <c r="CL381" s="1"/>
      <c r="CM381" s="1"/>
      <c r="CN381" s="1"/>
      <c r="CO381" s="1"/>
      <c r="CP381" s="1"/>
      <c r="CQ381" s="1"/>
      <c r="CR381" s="1"/>
      <c r="CS381" s="1"/>
      <c r="CT381" s="1"/>
      <c r="CU381" s="1"/>
      <c r="CV381" s="1"/>
      <c r="CW381" s="1"/>
      <c r="CX381" s="1"/>
      <c r="CY381" s="1"/>
      <c r="CZ381" s="1"/>
      <c r="DA381" s="1"/>
      <c r="DB381" s="1"/>
      <c r="DC381" s="1"/>
      <c r="DD381" s="1"/>
      <c r="DE381" s="1"/>
      <c r="DF381" s="1"/>
      <c r="DG381" s="1"/>
      <c r="DH381" s="1"/>
      <c r="DI381" s="1"/>
      <c r="DJ381" s="1"/>
    </row>
    <row r="382" spans="1:114" ht="13.5" customHeight="1" x14ac:dyDescent="0.2">
      <c r="A382" s="36"/>
      <c r="B382" s="36"/>
      <c r="C382" s="36"/>
      <c r="D382" s="36"/>
      <c r="E382" s="36"/>
      <c r="F382" s="36"/>
      <c r="G382" s="36"/>
      <c r="H382" s="36"/>
      <c r="I382" s="36"/>
      <c r="J382" s="538"/>
      <c r="K382" s="538"/>
      <c r="L382" s="36"/>
      <c r="M382" s="36"/>
      <c r="N382" s="36"/>
      <c r="BN382" s="1"/>
      <c r="BO382" s="1"/>
      <c r="BP382" s="1"/>
      <c r="BQ382" s="1"/>
      <c r="BR382" s="1"/>
      <c r="BS382" s="1"/>
      <c r="BT382" s="1"/>
      <c r="BU382" s="1"/>
      <c r="BV382" s="1"/>
      <c r="BW382" s="1"/>
      <c r="BX382" s="1"/>
      <c r="BY382" s="1"/>
      <c r="BZ382" s="1"/>
      <c r="CA382" s="1"/>
      <c r="CB382" s="1"/>
      <c r="CC382" s="1"/>
      <c r="CD382" s="1"/>
      <c r="CE382" s="1"/>
      <c r="CF382" s="1"/>
      <c r="CG382" s="1"/>
      <c r="CH382" s="1"/>
      <c r="CI382" s="1"/>
      <c r="CJ382" s="1"/>
      <c r="CK382" s="1"/>
      <c r="CL382" s="1"/>
      <c r="CM382" s="1"/>
      <c r="CN382" s="1"/>
      <c r="CO382" s="1"/>
      <c r="CP382" s="1"/>
      <c r="CQ382" s="1"/>
      <c r="CR382" s="1"/>
      <c r="CS382" s="1"/>
      <c r="CT382" s="1"/>
      <c r="CU382" s="1"/>
      <c r="CV382" s="1"/>
      <c r="CW382" s="1"/>
      <c r="CX382" s="1"/>
      <c r="CY382" s="1"/>
      <c r="CZ382" s="1"/>
      <c r="DA382" s="1"/>
      <c r="DB382" s="1"/>
      <c r="DC382" s="1"/>
      <c r="DD382" s="1"/>
      <c r="DE382" s="1"/>
      <c r="DF382" s="1"/>
      <c r="DG382" s="1"/>
      <c r="DH382" s="1"/>
      <c r="DI382" s="1"/>
      <c r="DJ382" s="1"/>
    </row>
    <row r="383" spans="1:114" ht="13.5" customHeight="1" x14ac:dyDescent="0.2">
      <c r="A383" s="36"/>
      <c r="B383" s="36"/>
      <c r="C383" s="36"/>
      <c r="D383" s="36"/>
      <c r="E383" s="36"/>
      <c r="F383" s="36"/>
      <c r="G383" s="36"/>
      <c r="H383" s="36"/>
      <c r="I383" s="36"/>
      <c r="J383" s="538"/>
      <c r="K383" s="538"/>
      <c r="L383" s="36"/>
      <c r="M383" s="36"/>
      <c r="N383" s="36"/>
      <c r="BN383" s="1"/>
      <c r="BO383" s="1"/>
      <c r="BP383" s="1"/>
      <c r="BQ383" s="1"/>
      <c r="BR383" s="1"/>
      <c r="BS383" s="1"/>
      <c r="BT383" s="1"/>
      <c r="BU383" s="1"/>
      <c r="BV383" s="1"/>
      <c r="BW383" s="1"/>
      <c r="BX383" s="1"/>
      <c r="BY383" s="1"/>
      <c r="BZ383" s="1"/>
      <c r="CA383" s="1"/>
      <c r="CB383" s="1"/>
      <c r="CC383" s="1"/>
      <c r="CD383" s="1"/>
      <c r="CE383" s="1"/>
      <c r="CF383" s="1"/>
      <c r="CG383" s="1"/>
      <c r="CH383" s="1"/>
      <c r="CI383" s="1"/>
      <c r="CJ383" s="1"/>
      <c r="CK383" s="1"/>
      <c r="CL383" s="1"/>
      <c r="CM383" s="1"/>
      <c r="CN383" s="1"/>
      <c r="CO383" s="1"/>
      <c r="CP383" s="1"/>
      <c r="CQ383" s="1"/>
      <c r="CR383" s="1"/>
      <c r="CS383" s="1"/>
      <c r="CT383" s="1"/>
      <c r="CU383" s="1"/>
      <c r="CV383" s="1"/>
      <c r="CW383" s="1"/>
      <c r="CX383" s="1"/>
      <c r="CY383" s="1"/>
      <c r="CZ383" s="1"/>
      <c r="DA383" s="1"/>
      <c r="DB383" s="1"/>
      <c r="DC383" s="1"/>
      <c r="DD383" s="1"/>
      <c r="DE383" s="1"/>
      <c r="DF383" s="1"/>
      <c r="DG383" s="1"/>
      <c r="DH383" s="1"/>
      <c r="DI383" s="1"/>
      <c r="DJ383" s="1"/>
    </row>
    <row r="384" spans="1:114" ht="13.5" customHeight="1" x14ac:dyDescent="0.2">
      <c r="A384" s="36"/>
      <c r="B384" s="36"/>
      <c r="C384" s="36"/>
      <c r="D384" s="36"/>
      <c r="E384" s="36"/>
      <c r="F384" s="36"/>
      <c r="G384" s="36"/>
      <c r="H384" s="36"/>
      <c r="I384" s="36"/>
      <c r="J384" s="538"/>
      <c r="K384" s="538"/>
      <c r="L384" s="36"/>
      <c r="M384" s="36"/>
      <c r="N384" s="36"/>
      <c r="BN384" s="1"/>
      <c r="BO384" s="1"/>
      <c r="BP384" s="1"/>
      <c r="BQ384" s="1"/>
      <c r="BR384" s="1"/>
      <c r="BS384" s="1"/>
      <c r="BT384" s="1"/>
      <c r="BU384" s="1"/>
      <c r="BV384" s="1"/>
      <c r="BW384" s="1"/>
      <c r="BX384" s="1"/>
      <c r="BY384" s="1"/>
      <c r="BZ384" s="1"/>
      <c r="CA384" s="1"/>
      <c r="CB384" s="1"/>
      <c r="CC384" s="1"/>
      <c r="CD384" s="1"/>
      <c r="CE384" s="1"/>
      <c r="CF384" s="1"/>
      <c r="CG384" s="1"/>
      <c r="CH384" s="1"/>
      <c r="CI384" s="1"/>
      <c r="CJ384" s="1"/>
      <c r="CK384" s="1"/>
      <c r="CL384" s="1"/>
      <c r="CM384" s="1"/>
      <c r="CN384" s="1"/>
      <c r="CO384" s="1"/>
      <c r="CP384" s="1"/>
      <c r="CQ384" s="1"/>
      <c r="CR384" s="1"/>
      <c r="CS384" s="1"/>
      <c r="CT384" s="1"/>
      <c r="CU384" s="1"/>
      <c r="CV384" s="1"/>
      <c r="CW384" s="1"/>
      <c r="CX384" s="1"/>
      <c r="CY384" s="1"/>
      <c r="CZ384" s="1"/>
      <c r="DA384" s="1"/>
      <c r="DB384" s="1"/>
      <c r="DC384" s="1"/>
      <c r="DD384" s="1"/>
      <c r="DE384" s="1"/>
      <c r="DF384" s="1"/>
      <c r="DG384" s="1"/>
      <c r="DH384" s="1"/>
      <c r="DI384" s="1"/>
      <c r="DJ384" s="1"/>
    </row>
    <row r="385" spans="1:114" ht="13.5" customHeight="1" x14ac:dyDescent="0.2">
      <c r="A385" s="36"/>
      <c r="B385" s="36"/>
      <c r="C385" s="36"/>
      <c r="D385" s="36"/>
      <c r="E385" s="36"/>
      <c r="F385" s="36"/>
      <c r="G385" s="36"/>
      <c r="H385" s="36"/>
      <c r="I385" s="36"/>
      <c r="J385" s="538"/>
      <c r="K385" s="538"/>
      <c r="L385" s="36"/>
      <c r="M385" s="36"/>
      <c r="N385" s="36"/>
      <c r="BN385" s="1"/>
      <c r="BO385" s="1"/>
      <c r="BP385" s="1"/>
      <c r="BQ385" s="1"/>
      <c r="BR385" s="1"/>
      <c r="BS385" s="1"/>
      <c r="BT385" s="1"/>
      <c r="BU385" s="1"/>
      <c r="BV385" s="1"/>
      <c r="BW385" s="1"/>
      <c r="BX385" s="1"/>
      <c r="BY385" s="1"/>
      <c r="BZ385" s="1"/>
      <c r="CA385" s="1"/>
      <c r="CB385" s="1"/>
      <c r="CC385" s="1"/>
      <c r="CD385" s="1"/>
      <c r="CE385" s="1"/>
      <c r="CF385" s="1"/>
      <c r="CG385" s="1"/>
      <c r="CH385" s="1"/>
      <c r="CI385" s="1"/>
      <c r="CJ385" s="1"/>
      <c r="CK385" s="1"/>
      <c r="CL385" s="1"/>
      <c r="CM385" s="1"/>
      <c r="CN385" s="1"/>
      <c r="CO385" s="1"/>
      <c r="CP385" s="1"/>
      <c r="CQ385" s="1"/>
      <c r="CR385" s="1"/>
      <c r="CS385" s="1"/>
      <c r="CT385" s="1"/>
      <c r="CU385" s="1"/>
      <c r="CV385" s="1"/>
      <c r="CW385" s="1"/>
      <c r="CX385" s="1"/>
      <c r="CY385" s="1"/>
      <c r="CZ385" s="1"/>
      <c r="DA385" s="1"/>
      <c r="DB385" s="1"/>
      <c r="DC385" s="1"/>
      <c r="DD385" s="1"/>
      <c r="DE385" s="1"/>
      <c r="DF385" s="1"/>
      <c r="DG385" s="1"/>
      <c r="DH385" s="1"/>
      <c r="DI385" s="1"/>
      <c r="DJ385" s="1"/>
    </row>
    <row r="386" spans="1:114" ht="13.5" customHeight="1" x14ac:dyDescent="0.2">
      <c r="A386" s="36"/>
      <c r="B386" s="36"/>
      <c r="C386" s="36"/>
      <c r="D386" s="36"/>
      <c r="E386" s="36"/>
      <c r="F386" s="36"/>
      <c r="G386" s="36"/>
      <c r="H386" s="36"/>
      <c r="I386" s="36"/>
      <c r="J386" s="538"/>
      <c r="K386" s="538"/>
      <c r="L386" s="36"/>
      <c r="M386" s="36"/>
      <c r="N386" s="36"/>
      <c r="BN386" s="1"/>
      <c r="BO386" s="1"/>
      <c r="BP386" s="1"/>
      <c r="BQ386" s="1"/>
      <c r="BR386" s="1"/>
      <c r="BS386" s="1"/>
      <c r="BT386" s="1"/>
      <c r="BU386" s="1"/>
      <c r="BV386" s="1"/>
      <c r="BW386" s="1"/>
      <c r="BX386" s="1"/>
      <c r="BY386" s="1"/>
      <c r="BZ386" s="1"/>
      <c r="CA386" s="1"/>
      <c r="CB386" s="1"/>
      <c r="CC386" s="1"/>
      <c r="CD386" s="1"/>
      <c r="CE386" s="1"/>
      <c r="CF386" s="1"/>
      <c r="CG386" s="1"/>
      <c r="CH386" s="1"/>
      <c r="CI386" s="1"/>
      <c r="CJ386" s="1"/>
      <c r="CK386" s="1"/>
      <c r="CL386" s="1"/>
      <c r="CM386" s="1"/>
      <c r="CN386" s="1"/>
      <c r="CO386" s="1"/>
      <c r="CP386" s="1"/>
      <c r="CQ386" s="1"/>
      <c r="CR386" s="1"/>
      <c r="CS386" s="1"/>
      <c r="CT386" s="1"/>
      <c r="CU386" s="1"/>
      <c r="CV386" s="1"/>
      <c r="CW386" s="1"/>
      <c r="CX386" s="1"/>
      <c r="CY386" s="1"/>
      <c r="CZ386" s="1"/>
      <c r="DA386" s="1"/>
      <c r="DB386" s="1"/>
      <c r="DC386" s="1"/>
      <c r="DD386" s="1"/>
      <c r="DE386" s="1"/>
      <c r="DF386" s="1"/>
      <c r="DG386" s="1"/>
      <c r="DH386" s="1"/>
      <c r="DI386" s="1"/>
      <c r="DJ386" s="1"/>
    </row>
    <row r="387" spans="1:114" ht="13.5" customHeight="1" x14ac:dyDescent="0.2">
      <c r="A387" s="36"/>
      <c r="B387" s="36"/>
      <c r="C387" s="36"/>
      <c r="D387" s="36"/>
      <c r="E387" s="36"/>
      <c r="F387" s="36"/>
      <c r="G387" s="36"/>
      <c r="H387" s="36"/>
      <c r="I387" s="36"/>
      <c r="J387" s="538"/>
      <c r="K387" s="538"/>
      <c r="L387" s="36"/>
      <c r="M387" s="36"/>
      <c r="N387" s="36"/>
      <c r="BN387" s="1"/>
      <c r="BO387" s="1"/>
      <c r="BP387" s="1"/>
      <c r="BQ387" s="1"/>
      <c r="BR387" s="1"/>
      <c r="BS387" s="1"/>
      <c r="BT387" s="1"/>
      <c r="BU387" s="1"/>
      <c r="BV387" s="1"/>
      <c r="BW387" s="1"/>
      <c r="BX387" s="1"/>
      <c r="BY387" s="1"/>
      <c r="BZ387" s="1"/>
      <c r="CA387" s="1"/>
      <c r="CB387" s="1"/>
      <c r="CC387" s="1"/>
      <c r="CD387" s="1"/>
      <c r="CE387" s="1"/>
      <c r="CF387" s="1"/>
      <c r="CG387" s="1"/>
      <c r="CH387" s="1"/>
      <c r="CI387" s="1"/>
      <c r="CJ387" s="1"/>
      <c r="CK387" s="1"/>
      <c r="CL387" s="1"/>
      <c r="CM387" s="1"/>
      <c r="CN387" s="1"/>
      <c r="CO387" s="1"/>
      <c r="CP387" s="1"/>
      <c r="CQ387" s="1"/>
      <c r="CR387" s="1"/>
      <c r="CS387" s="1"/>
      <c r="CT387" s="1"/>
      <c r="CU387" s="1"/>
      <c r="CV387" s="1"/>
      <c r="CW387" s="1"/>
      <c r="CX387" s="1"/>
      <c r="CY387" s="1"/>
      <c r="CZ387" s="1"/>
      <c r="DA387" s="1"/>
      <c r="DB387" s="1"/>
      <c r="DC387" s="1"/>
      <c r="DD387" s="1"/>
      <c r="DE387" s="1"/>
      <c r="DF387" s="1"/>
      <c r="DG387" s="1"/>
      <c r="DH387" s="1"/>
      <c r="DI387" s="1"/>
      <c r="DJ387" s="1"/>
    </row>
    <row r="388" spans="1:114" ht="13.5" customHeight="1" x14ac:dyDescent="0.2">
      <c r="A388" s="36"/>
      <c r="B388" s="36"/>
      <c r="C388" s="36"/>
      <c r="D388" s="36"/>
      <c r="E388" s="36"/>
      <c r="F388" s="36"/>
      <c r="G388" s="36"/>
      <c r="H388" s="36"/>
      <c r="I388" s="36"/>
      <c r="J388" s="538"/>
      <c r="K388" s="538"/>
      <c r="L388" s="36"/>
      <c r="M388" s="36"/>
      <c r="N388" s="36"/>
      <c r="BN388" s="1"/>
      <c r="BO388" s="1"/>
      <c r="BP388" s="1"/>
      <c r="BQ388" s="1"/>
      <c r="BR388" s="1"/>
      <c r="BS388" s="1"/>
      <c r="BT388" s="1"/>
      <c r="BU388" s="1"/>
      <c r="BV388" s="1"/>
      <c r="BW388" s="1"/>
      <c r="BX388" s="1"/>
      <c r="BY388" s="1"/>
      <c r="BZ388" s="1"/>
      <c r="CA388" s="1"/>
      <c r="CB388" s="1"/>
      <c r="CC388" s="1"/>
      <c r="CD388" s="1"/>
      <c r="CE388" s="1"/>
      <c r="CF388" s="1"/>
      <c r="CG388" s="1"/>
      <c r="CH388" s="1"/>
      <c r="CI388" s="1"/>
      <c r="CJ388" s="1"/>
      <c r="CK388" s="1"/>
      <c r="CL388" s="1"/>
      <c r="CM388" s="1"/>
      <c r="CN388" s="1"/>
      <c r="CO388" s="1"/>
      <c r="CP388" s="1"/>
      <c r="CQ388" s="1"/>
      <c r="CR388" s="1"/>
      <c r="CS388" s="1"/>
      <c r="CT388" s="1"/>
      <c r="CU388" s="1"/>
      <c r="CV388" s="1"/>
      <c r="CW388" s="1"/>
      <c r="CX388" s="1"/>
      <c r="CY388" s="1"/>
      <c r="CZ388" s="1"/>
      <c r="DA388" s="1"/>
      <c r="DB388" s="1"/>
      <c r="DC388" s="1"/>
      <c r="DD388" s="1"/>
      <c r="DE388" s="1"/>
      <c r="DF388" s="1"/>
      <c r="DG388" s="1"/>
      <c r="DH388" s="1"/>
      <c r="DI388" s="1"/>
      <c r="DJ388" s="1"/>
    </row>
    <row r="389" spans="1:114" ht="13.5" customHeight="1" x14ac:dyDescent="0.2">
      <c r="A389" s="36"/>
      <c r="B389" s="36"/>
      <c r="C389" s="36"/>
      <c r="D389" s="36"/>
      <c r="E389" s="36"/>
      <c r="F389" s="36"/>
      <c r="G389" s="36"/>
      <c r="H389" s="36"/>
      <c r="I389" s="36"/>
      <c r="J389" s="538"/>
      <c r="K389" s="538"/>
      <c r="L389" s="36"/>
      <c r="M389" s="36"/>
      <c r="N389" s="36"/>
      <c r="BN389" s="1"/>
      <c r="BO389" s="1"/>
      <c r="BP389" s="1"/>
      <c r="BQ389" s="1"/>
      <c r="BR389" s="1"/>
      <c r="BS389" s="1"/>
      <c r="BT389" s="1"/>
      <c r="BU389" s="1"/>
      <c r="BV389" s="1"/>
      <c r="BW389" s="1"/>
      <c r="BX389" s="1"/>
      <c r="BY389" s="1"/>
      <c r="BZ389" s="1"/>
      <c r="CA389" s="1"/>
      <c r="CB389" s="1"/>
      <c r="CC389" s="1"/>
      <c r="CD389" s="1"/>
      <c r="CE389" s="1"/>
      <c r="CF389" s="1"/>
      <c r="CG389" s="1"/>
      <c r="CH389" s="1"/>
      <c r="CI389" s="1"/>
      <c r="CJ389" s="1"/>
      <c r="CK389" s="1"/>
      <c r="CL389" s="1"/>
      <c r="CM389" s="1"/>
      <c r="CN389" s="1"/>
      <c r="CO389" s="1"/>
      <c r="CP389" s="1"/>
      <c r="CQ389" s="1"/>
      <c r="CR389" s="1"/>
      <c r="CS389" s="1"/>
      <c r="CT389" s="1"/>
      <c r="CU389" s="1"/>
      <c r="CV389" s="1"/>
      <c r="CW389" s="1"/>
      <c r="CX389" s="1"/>
      <c r="CY389" s="1"/>
      <c r="CZ389" s="1"/>
      <c r="DA389" s="1"/>
      <c r="DB389" s="1"/>
      <c r="DC389" s="1"/>
      <c r="DD389" s="1"/>
      <c r="DE389" s="1"/>
      <c r="DF389" s="1"/>
      <c r="DG389" s="1"/>
      <c r="DH389" s="1"/>
      <c r="DI389" s="1"/>
      <c r="DJ389" s="1"/>
    </row>
    <row r="390" spans="1:114" ht="13.5" customHeight="1" x14ac:dyDescent="0.2">
      <c r="A390" s="36"/>
      <c r="B390" s="36"/>
      <c r="C390" s="36"/>
      <c r="D390" s="36"/>
      <c r="E390" s="36"/>
      <c r="F390" s="36"/>
      <c r="G390" s="36"/>
      <c r="H390" s="36"/>
      <c r="I390" s="36"/>
      <c r="J390" s="538"/>
      <c r="K390" s="538"/>
      <c r="L390" s="36"/>
      <c r="M390" s="36"/>
      <c r="N390" s="36"/>
      <c r="BN390" s="1"/>
      <c r="BO390" s="1"/>
      <c r="BP390" s="1"/>
      <c r="BQ390" s="1"/>
      <c r="BR390" s="1"/>
      <c r="BS390" s="1"/>
      <c r="BT390" s="1"/>
      <c r="BU390" s="1"/>
      <c r="BV390" s="1"/>
      <c r="BW390" s="1"/>
      <c r="BX390" s="1"/>
      <c r="BY390" s="1"/>
      <c r="BZ390" s="1"/>
      <c r="CA390" s="1"/>
      <c r="CB390" s="1"/>
      <c r="CC390" s="1"/>
      <c r="CD390" s="1"/>
      <c r="CE390" s="1"/>
      <c r="CF390" s="1"/>
      <c r="CG390" s="1"/>
      <c r="CH390" s="1"/>
      <c r="CI390" s="1"/>
      <c r="CJ390" s="1"/>
      <c r="CK390" s="1"/>
      <c r="CL390" s="1"/>
      <c r="CM390" s="1"/>
      <c r="CN390" s="1"/>
      <c r="CO390" s="1"/>
      <c r="CP390" s="1"/>
      <c r="CQ390" s="1"/>
      <c r="CR390" s="1"/>
      <c r="CS390" s="1"/>
      <c r="CT390" s="1"/>
      <c r="CU390" s="1"/>
      <c r="CV390" s="1"/>
      <c r="CW390" s="1"/>
      <c r="CX390" s="1"/>
      <c r="CY390" s="1"/>
      <c r="CZ390" s="1"/>
      <c r="DA390" s="1"/>
      <c r="DB390" s="1"/>
      <c r="DC390" s="1"/>
      <c r="DD390" s="1"/>
      <c r="DE390" s="1"/>
      <c r="DF390" s="1"/>
      <c r="DG390" s="1"/>
      <c r="DH390" s="1"/>
      <c r="DI390" s="1"/>
      <c r="DJ390" s="1"/>
    </row>
    <row r="391" spans="1:114" ht="13.5" customHeight="1" x14ac:dyDescent="0.2">
      <c r="A391" s="36"/>
      <c r="B391" s="36"/>
      <c r="C391" s="36"/>
      <c r="D391" s="36"/>
      <c r="E391" s="36"/>
      <c r="F391" s="36"/>
      <c r="G391" s="36"/>
      <c r="H391" s="36"/>
      <c r="I391" s="36"/>
      <c r="J391" s="538"/>
      <c r="K391" s="538"/>
      <c r="L391" s="36"/>
      <c r="M391" s="36"/>
      <c r="N391" s="36"/>
      <c r="BN391" s="1"/>
      <c r="BO391" s="1"/>
      <c r="BP391" s="1"/>
      <c r="BQ391" s="1"/>
      <c r="BR391" s="1"/>
      <c r="BS391" s="1"/>
      <c r="BT391" s="1"/>
      <c r="BU391" s="1"/>
      <c r="BV391" s="1"/>
      <c r="BW391" s="1"/>
      <c r="BX391" s="1"/>
      <c r="BY391" s="1"/>
      <c r="BZ391" s="1"/>
      <c r="CA391" s="1"/>
      <c r="CB391" s="1"/>
      <c r="CC391" s="1"/>
      <c r="CD391" s="1"/>
      <c r="CE391" s="1"/>
      <c r="CF391" s="1"/>
      <c r="CG391" s="1"/>
      <c r="CH391" s="1"/>
      <c r="CI391" s="1"/>
      <c r="CJ391" s="1"/>
      <c r="CK391" s="1"/>
      <c r="CL391" s="1"/>
      <c r="CM391" s="1"/>
      <c r="CN391" s="1"/>
      <c r="CO391" s="1"/>
      <c r="CP391" s="1"/>
      <c r="CQ391" s="1"/>
      <c r="CR391" s="1"/>
      <c r="CS391" s="1"/>
      <c r="CT391" s="1"/>
      <c r="CU391" s="1"/>
      <c r="CV391" s="1"/>
      <c r="CW391" s="1"/>
      <c r="CX391" s="1"/>
      <c r="CY391" s="1"/>
      <c r="CZ391" s="1"/>
      <c r="DA391" s="1"/>
      <c r="DB391" s="1"/>
      <c r="DC391" s="1"/>
      <c r="DD391" s="1"/>
      <c r="DE391" s="1"/>
      <c r="DF391" s="1"/>
      <c r="DG391" s="1"/>
      <c r="DH391" s="1"/>
      <c r="DI391" s="1"/>
      <c r="DJ391" s="1"/>
    </row>
    <row r="392" spans="1:114" ht="13.5" customHeight="1" x14ac:dyDescent="0.2">
      <c r="A392" s="36"/>
      <c r="B392" s="36"/>
      <c r="C392" s="36"/>
      <c r="D392" s="36"/>
      <c r="E392" s="36"/>
      <c r="F392" s="36"/>
      <c r="G392" s="36"/>
      <c r="H392" s="36"/>
      <c r="I392" s="36"/>
      <c r="J392" s="538"/>
      <c r="K392" s="538"/>
      <c r="L392" s="36"/>
      <c r="M392" s="36"/>
      <c r="N392" s="36"/>
      <c r="BN392" s="1"/>
      <c r="BO392" s="1"/>
      <c r="BP392" s="1"/>
      <c r="BQ392" s="1"/>
      <c r="BR392" s="1"/>
      <c r="BS392" s="1"/>
      <c r="BT392" s="1"/>
      <c r="BU392" s="1"/>
      <c r="BV392" s="1"/>
      <c r="BW392" s="1"/>
      <c r="BX392" s="1"/>
      <c r="BY392" s="1"/>
      <c r="BZ392" s="1"/>
      <c r="CA392" s="1"/>
      <c r="CB392" s="1"/>
      <c r="CC392" s="1"/>
      <c r="CD392" s="1"/>
      <c r="CE392" s="1"/>
      <c r="CF392" s="1"/>
      <c r="CG392" s="1"/>
      <c r="CH392" s="1"/>
      <c r="CI392" s="1"/>
      <c r="CJ392" s="1"/>
      <c r="CK392" s="1"/>
      <c r="CL392" s="1"/>
      <c r="CM392" s="1"/>
      <c r="CN392" s="1"/>
      <c r="CO392" s="1"/>
      <c r="CP392" s="1"/>
      <c r="CQ392" s="1"/>
      <c r="CR392" s="1"/>
      <c r="CS392" s="1"/>
      <c r="CT392" s="1"/>
      <c r="CU392" s="1"/>
      <c r="CV392" s="1"/>
      <c r="CW392" s="1"/>
      <c r="CX392" s="1"/>
      <c r="CY392" s="1"/>
      <c r="CZ392" s="1"/>
      <c r="DA392" s="1"/>
      <c r="DB392" s="1"/>
      <c r="DC392" s="1"/>
      <c r="DD392" s="1"/>
      <c r="DE392" s="1"/>
      <c r="DF392" s="1"/>
      <c r="DG392" s="1"/>
      <c r="DH392" s="1"/>
      <c r="DI392" s="1"/>
      <c r="DJ392" s="1"/>
    </row>
    <row r="393" spans="1:114" ht="13.5" customHeight="1" x14ac:dyDescent="0.2">
      <c r="A393" s="36"/>
      <c r="B393" s="36"/>
      <c r="C393" s="36"/>
      <c r="D393" s="36"/>
      <c r="E393" s="36"/>
      <c r="F393" s="36"/>
      <c r="G393" s="36"/>
      <c r="H393" s="36"/>
      <c r="I393" s="36"/>
      <c r="J393" s="538"/>
      <c r="K393" s="538"/>
      <c r="L393" s="36"/>
      <c r="M393" s="36"/>
      <c r="N393" s="36"/>
      <c r="BN393" s="1"/>
      <c r="BO393" s="1"/>
      <c r="BP393" s="1"/>
      <c r="BQ393" s="1"/>
      <c r="BR393" s="1"/>
      <c r="BS393" s="1"/>
      <c r="BT393" s="1"/>
      <c r="BU393" s="1"/>
      <c r="BV393" s="1"/>
      <c r="BW393" s="1"/>
      <c r="BX393" s="1"/>
      <c r="BY393" s="1"/>
      <c r="BZ393" s="1"/>
      <c r="CA393" s="1"/>
      <c r="CB393" s="1"/>
      <c r="CC393" s="1"/>
      <c r="CD393" s="1"/>
      <c r="CE393" s="1"/>
      <c r="CF393" s="1"/>
      <c r="CG393" s="1"/>
      <c r="CH393" s="1"/>
      <c r="CI393" s="1"/>
      <c r="CJ393" s="1"/>
      <c r="CK393" s="1"/>
      <c r="CL393" s="1"/>
      <c r="CM393" s="1"/>
      <c r="CN393" s="1"/>
      <c r="CO393" s="1"/>
      <c r="CP393" s="1"/>
      <c r="CQ393" s="1"/>
      <c r="CR393" s="1"/>
      <c r="CS393" s="1"/>
      <c r="CT393" s="1"/>
      <c r="CU393" s="1"/>
      <c r="CV393" s="1"/>
      <c r="CW393" s="1"/>
      <c r="CX393" s="1"/>
      <c r="CY393" s="1"/>
      <c r="CZ393" s="1"/>
      <c r="DA393" s="1"/>
      <c r="DB393" s="1"/>
      <c r="DC393" s="1"/>
      <c r="DD393" s="1"/>
      <c r="DE393" s="1"/>
      <c r="DF393" s="1"/>
      <c r="DG393" s="1"/>
      <c r="DH393" s="1"/>
      <c r="DI393" s="1"/>
      <c r="DJ393" s="1"/>
    </row>
    <row r="394" spans="1:114" ht="13.5" customHeight="1" x14ac:dyDescent="0.2">
      <c r="A394" s="36"/>
      <c r="B394" s="36"/>
      <c r="C394" s="36"/>
      <c r="D394" s="36"/>
      <c r="E394" s="36"/>
      <c r="F394" s="36"/>
      <c r="G394" s="36"/>
      <c r="H394" s="36"/>
      <c r="I394" s="36"/>
      <c r="J394" s="538"/>
      <c r="K394" s="538"/>
      <c r="L394" s="36"/>
      <c r="M394" s="36"/>
      <c r="N394" s="36"/>
      <c r="BN394" s="1"/>
      <c r="BO394" s="1"/>
      <c r="BP394" s="1"/>
      <c r="BQ394" s="1"/>
      <c r="BR394" s="1"/>
      <c r="BS394" s="1"/>
      <c r="BT394" s="1"/>
      <c r="BU394" s="1"/>
      <c r="BV394" s="1"/>
      <c r="BW394" s="1"/>
      <c r="BX394" s="1"/>
      <c r="BY394" s="1"/>
      <c r="BZ394" s="1"/>
      <c r="CA394" s="1"/>
      <c r="CB394" s="1"/>
      <c r="CC394" s="1"/>
      <c r="CD394" s="1"/>
      <c r="CE394" s="1"/>
      <c r="CF394" s="1"/>
      <c r="CG394" s="1"/>
      <c r="CH394" s="1"/>
      <c r="CI394" s="1"/>
      <c r="CJ394" s="1"/>
      <c r="CK394" s="1"/>
      <c r="CL394" s="1"/>
      <c r="CM394" s="1"/>
      <c r="CN394" s="1"/>
      <c r="CO394" s="1"/>
      <c r="CP394" s="1"/>
      <c r="CQ394" s="1"/>
      <c r="CR394" s="1"/>
      <c r="CS394" s="1"/>
      <c r="CT394" s="1"/>
      <c r="CU394" s="1"/>
      <c r="CV394" s="1"/>
      <c r="CW394" s="1"/>
      <c r="CX394" s="1"/>
      <c r="CY394" s="1"/>
      <c r="CZ394" s="1"/>
      <c r="DA394" s="1"/>
      <c r="DB394" s="1"/>
      <c r="DC394" s="1"/>
      <c r="DD394" s="1"/>
      <c r="DE394" s="1"/>
      <c r="DF394" s="1"/>
      <c r="DG394" s="1"/>
      <c r="DH394" s="1"/>
      <c r="DI394" s="1"/>
      <c r="DJ394" s="1"/>
    </row>
    <row r="395" spans="1:114" ht="13.5" customHeight="1" x14ac:dyDescent="0.2">
      <c r="A395" s="36"/>
      <c r="B395" s="36"/>
      <c r="C395" s="36"/>
      <c r="D395" s="36"/>
      <c r="E395" s="36"/>
      <c r="F395" s="36"/>
      <c r="G395" s="36"/>
      <c r="H395" s="36"/>
      <c r="I395" s="36"/>
      <c r="J395" s="538"/>
      <c r="K395" s="538"/>
      <c r="L395" s="36"/>
      <c r="M395" s="36"/>
      <c r="N395" s="36"/>
      <c r="BN395" s="1"/>
      <c r="BO395" s="1"/>
      <c r="BP395" s="1"/>
      <c r="BQ395" s="1"/>
      <c r="BR395" s="1"/>
      <c r="BS395" s="1"/>
      <c r="BT395" s="1"/>
      <c r="BU395" s="1"/>
      <c r="BV395" s="1"/>
      <c r="BW395" s="1"/>
      <c r="BX395" s="1"/>
      <c r="BY395" s="1"/>
      <c r="BZ395" s="1"/>
      <c r="CA395" s="1"/>
      <c r="CB395" s="1"/>
      <c r="CC395" s="1"/>
      <c r="CD395" s="1"/>
      <c r="CE395" s="1"/>
      <c r="CF395" s="1"/>
      <c r="CG395" s="1"/>
      <c r="CH395" s="1"/>
      <c r="CI395" s="1"/>
      <c r="CJ395" s="1"/>
      <c r="CK395" s="1"/>
      <c r="CL395" s="1"/>
      <c r="CM395" s="1"/>
      <c r="CN395" s="1"/>
      <c r="CO395" s="1"/>
      <c r="CP395" s="1"/>
      <c r="CQ395" s="1"/>
      <c r="CR395" s="1"/>
      <c r="CS395" s="1"/>
      <c r="CT395" s="1"/>
      <c r="CU395" s="1"/>
      <c r="CV395" s="1"/>
      <c r="CW395" s="1"/>
      <c r="CX395" s="1"/>
      <c r="CY395" s="1"/>
      <c r="CZ395" s="1"/>
      <c r="DA395" s="1"/>
      <c r="DB395" s="1"/>
      <c r="DC395" s="1"/>
      <c r="DD395" s="1"/>
      <c r="DE395" s="1"/>
      <c r="DF395" s="1"/>
      <c r="DG395" s="1"/>
      <c r="DH395" s="1"/>
      <c r="DI395" s="1"/>
      <c r="DJ395" s="1"/>
    </row>
    <row r="396" spans="1:114" ht="13.5" customHeight="1" x14ac:dyDescent="0.2">
      <c r="A396" s="36"/>
      <c r="B396" s="36"/>
      <c r="C396" s="36"/>
      <c r="D396" s="36"/>
      <c r="E396" s="36"/>
      <c r="F396" s="36"/>
      <c r="G396" s="36"/>
      <c r="H396" s="36"/>
      <c r="I396" s="36"/>
      <c r="J396" s="538"/>
      <c r="K396" s="538"/>
      <c r="L396" s="36"/>
      <c r="M396" s="36"/>
      <c r="N396" s="36"/>
      <c r="BN396" s="1"/>
      <c r="BO396" s="1"/>
      <c r="BP396" s="1"/>
      <c r="BQ396" s="1"/>
      <c r="BR396" s="1"/>
      <c r="BS396" s="1"/>
      <c r="BT396" s="1"/>
      <c r="BU396" s="1"/>
      <c r="BV396" s="1"/>
      <c r="BW396" s="1"/>
      <c r="BX396" s="1"/>
      <c r="BY396" s="1"/>
      <c r="BZ396" s="1"/>
      <c r="CA396" s="1"/>
      <c r="CB396" s="1"/>
      <c r="CC396" s="1"/>
      <c r="CD396" s="1"/>
      <c r="CE396" s="1"/>
      <c r="CF396" s="1"/>
      <c r="CG396" s="1"/>
      <c r="CH396" s="1"/>
      <c r="CI396" s="1"/>
      <c r="CJ396" s="1"/>
      <c r="CK396" s="1"/>
      <c r="CL396" s="1"/>
      <c r="CM396" s="1"/>
      <c r="CN396" s="1"/>
      <c r="CO396" s="1"/>
      <c r="CP396" s="1"/>
      <c r="CQ396" s="1"/>
      <c r="CR396" s="1"/>
      <c r="CS396" s="1"/>
      <c r="CT396" s="1"/>
      <c r="CU396" s="1"/>
      <c r="CV396" s="1"/>
      <c r="CW396" s="1"/>
      <c r="CX396" s="1"/>
      <c r="CY396" s="1"/>
      <c r="CZ396" s="1"/>
      <c r="DA396" s="1"/>
      <c r="DB396" s="1"/>
      <c r="DC396" s="1"/>
      <c r="DD396" s="1"/>
      <c r="DE396" s="1"/>
      <c r="DF396" s="1"/>
      <c r="DG396" s="1"/>
      <c r="DH396" s="1"/>
      <c r="DI396" s="1"/>
      <c r="DJ396" s="1"/>
    </row>
    <row r="397" spans="1:114" ht="13.5" customHeight="1" x14ac:dyDescent="0.2">
      <c r="A397" s="36"/>
      <c r="B397" s="36"/>
      <c r="C397" s="36"/>
      <c r="D397" s="36"/>
      <c r="E397" s="36"/>
      <c r="F397" s="36"/>
      <c r="G397" s="36"/>
      <c r="H397" s="36"/>
      <c r="I397" s="36"/>
      <c r="J397" s="538"/>
      <c r="K397" s="538"/>
      <c r="L397" s="36"/>
      <c r="M397" s="36"/>
      <c r="N397" s="36"/>
      <c r="BN397" s="1"/>
      <c r="BO397" s="1"/>
      <c r="BP397" s="1"/>
      <c r="BQ397" s="1"/>
      <c r="BR397" s="1"/>
      <c r="BS397" s="1"/>
      <c r="BT397" s="1"/>
      <c r="BU397" s="1"/>
      <c r="BV397" s="1"/>
      <c r="BW397" s="1"/>
      <c r="BX397" s="1"/>
      <c r="BY397" s="1"/>
      <c r="BZ397" s="1"/>
      <c r="CA397" s="1"/>
      <c r="CB397" s="1"/>
      <c r="CC397" s="1"/>
      <c r="CD397" s="1"/>
      <c r="CE397" s="1"/>
      <c r="CF397" s="1"/>
      <c r="CG397" s="1"/>
      <c r="CH397" s="1"/>
      <c r="CI397" s="1"/>
      <c r="CJ397" s="1"/>
      <c r="CK397" s="1"/>
      <c r="CL397" s="1"/>
      <c r="CM397" s="1"/>
      <c r="CN397" s="1"/>
      <c r="CO397" s="1"/>
      <c r="CP397" s="1"/>
      <c r="CQ397" s="1"/>
      <c r="CR397" s="1"/>
      <c r="CS397" s="1"/>
      <c r="CT397" s="1"/>
      <c r="CU397" s="1"/>
      <c r="CV397" s="1"/>
      <c r="CW397" s="1"/>
      <c r="CX397" s="1"/>
      <c r="CY397" s="1"/>
      <c r="CZ397" s="1"/>
      <c r="DA397" s="1"/>
      <c r="DB397" s="1"/>
      <c r="DC397" s="1"/>
      <c r="DD397" s="1"/>
      <c r="DE397" s="1"/>
      <c r="DF397" s="1"/>
      <c r="DG397" s="1"/>
      <c r="DH397" s="1"/>
      <c r="DI397" s="1"/>
      <c r="DJ397" s="1"/>
    </row>
    <row r="398" spans="1:114" ht="13.5" customHeight="1" x14ac:dyDescent="0.2">
      <c r="A398" s="36"/>
      <c r="B398" s="36"/>
      <c r="C398" s="36"/>
      <c r="D398" s="36"/>
      <c r="E398" s="36"/>
      <c r="F398" s="36"/>
      <c r="G398" s="36"/>
      <c r="H398" s="36"/>
      <c r="I398" s="36"/>
      <c r="J398" s="538"/>
      <c r="K398" s="538"/>
      <c r="L398" s="36"/>
      <c r="M398" s="36"/>
      <c r="N398" s="36"/>
      <c r="BN398" s="1"/>
      <c r="BO398" s="1"/>
      <c r="BP398" s="1"/>
      <c r="BQ398" s="1"/>
      <c r="BR398" s="1"/>
      <c r="BS398" s="1"/>
      <c r="BT398" s="1"/>
      <c r="BU398" s="1"/>
      <c r="BV398" s="1"/>
      <c r="BW398" s="1"/>
      <c r="BX398" s="1"/>
      <c r="BY398" s="1"/>
      <c r="BZ398" s="1"/>
      <c r="CA398" s="1"/>
      <c r="CB398" s="1"/>
      <c r="CC398" s="1"/>
      <c r="CD398" s="1"/>
      <c r="CE398" s="1"/>
      <c r="CF398" s="1"/>
      <c r="CG398" s="1"/>
      <c r="CH398" s="1"/>
      <c r="CI398" s="1"/>
      <c r="CJ398" s="1"/>
      <c r="CK398" s="1"/>
      <c r="CL398" s="1"/>
      <c r="CM398" s="1"/>
      <c r="CN398" s="1"/>
      <c r="CO398" s="1"/>
      <c r="CP398" s="1"/>
      <c r="CQ398" s="1"/>
      <c r="CR398" s="1"/>
      <c r="CS398" s="1"/>
      <c r="CT398" s="1"/>
      <c r="CU398" s="1"/>
      <c r="CV398" s="1"/>
      <c r="CW398" s="1"/>
      <c r="CX398" s="1"/>
      <c r="CY398" s="1"/>
      <c r="CZ398" s="1"/>
      <c r="DA398" s="1"/>
      <c r="DB398" s="1"/>
      <c r="DC398" s="1"/>
      <c r="DD398" s="1"/>
      <c r="DE398" s="1"/>
      <c r="DF398" s="1"/>
      <c r="DG398" s="1"/>
      <c r="DH398" s="1"/>
      <c r="DI398" s="1"/>
      <c r="DJ398" s="1"/>
    </row>
    <row r="399" spans="1:114" ht="13.5" customHeight="1" x14ac:dyDescent="0.2">
      <c r="A399" s="36"/>
      <c r="B399" s="36"/>
      <c r="C399" s="36"/>
      <c r="D399" s="36"/>
      <c r="E399" s="36"/>
      <c r="F399" s="36"/>
      <c r="G399" s="36"/>
      <c r="H399" s="36"/>
      <c r="I399" s="36"/>
      <c r="J399" s="538"/>
      <c r="K399" s="538"/>
      <c r="L399" s="36"/>
      <c r="M399" s="36"/>
      <c r="N399" s="36"/>
      <c r="BN399" s="1"/>
      <c r="BO399" s="1"/>
      <c r="BP399" s="1"/>
      <c r="BQ399" s="1"/>
      <c r="BR399" s="1"/>
      <c r="BS399" s="1"/>
      <c r="BT399" s="1"/>
      <c r="BU399" s="1"/>
      <c r="BV399" s="1"/>
      <c r="BW399" s="1"/>
      <c r="BX399" s="1"/>
      <c r="BY399" s="1"/>
      <c r="BZ399" s="1"/>
      <c r="CA399" s="1"/>
      <c r="CB399" s="1"/>
      <c r="CC399" s="1"/>
      <c r="CD399" s="1"/>
      <c r="CE399" s="1"/>
      <c r="CF399" s="1"/>
      <c r="CG399" s="1"/>
      <c r="CH399" s="1"/>
      <c r="CI399" s="1"/>
      <c r="CJ399" s="1"/>
      <c r="CK399" s="1"/>
      <c r="CL399" s="1"/>
      <c r="CM399" s="1"/>
      <c r="CN399" s="1"/>
      <c r="CO399" s="1"/>
      <c r="CP399" s="1"/>
      <c r="CQ399" s="1"/>
      <c r="CR399" s="1"/>
      <c r="CS399" s="1"/>
      <c r="CT399" s="1"/>
      <c r="CU399" s="1"/>
      <c r="CV399" s="1"/>
      <c r="CW399" s="1"/>
      <c r="CX399" s="1"/>
      <c r="CY399" s="1"/>
      <c r="CZ399" s="1"/>
      <c r="DA399" s="1"/>
      <c r="DB399" s="1"/>
      <c r="DC399" s="1"/>
      <c r="DD399" s="1"/>
      <c r="DE399" s="1"/>
      <c r="DF399" s="1"/>
      <c r="DG399" s="1"/>
      <c r="DH399" s="1"/>
      <c r="DI399" s="1"/>
      <c r="DJ399" s="1"/>
    </row>
    <row r="400" spans="1:114" ht="13.5" customHeight="1" x14ac:dyDescent="0.2">
      <c r="A400" s="36"/>
      <c r="B400" s="36"/>
      <c r="C400" s="36"/>
      <c r="D400" s="36"/>
      <c r="E400" s="36"/>
      <c r="F400" s="36"/>
      <c r="G400" s="36"/>
      <c r="H400" s="36"/>
      <c r="I400" s="36"/>
      <c r="J400" s="538"/>
      <c r="K400" s="538"/>
      <c r="L400" s="36"/>
      <c r="M400" s="36"/>
      <c r="N400" s="36"/>
      <c r="BN400" s="1"/>
      <c r="BO400" s="1"/>
      <c r="BP400" s="1"/>
      <c r="BQ400" s="1"/>
      <c r="BR400" s="1"/>
      <c r="BS400" s="1"/>
      <c r="BT400" s="1"/>
      <c r="BU400" s="1"/>
      <c r="BV400" s="1"/>
      <c r="BW400" s="1"/>
      <c r="BX400" s="1"/>
      <c r="BY400" s="1"/>
      <c r="BZ400" s="1"/>
      <c r="CA400" s="1"/>
      <c r="CB400" s="1"/>
      <c r="CC400" s="1"/>
      <c r="CD400" s="1"/>
      <c r="CE400" s="1"/>
      <c r="CF400" s="1"/>
      <c r="CG400" s="1"/>
      <c r="CH400" s="1"/>
      <c r="CI400" s="1"/>
      <c r="CJ400" s="1"/>
      <c r="CK400" s="1"/>
      <c r="CL400" s="1"/>
      <c r="CM400" s="1"/>
      <c r="CN400" s="1"/>
      <c r="CO400" s="1"/>
      <c r="CP400" s="1"/>
      <c r="CQ400" s="1"/>
      <c r="CR400" s="1"/>
      <c r="CS400" s="1"/>
      <c r="CT400" s="1"/>
      <c r="CU400" s="1"/>
      <c r="CV400" s="1"/>
      <c r="CW400" s="1"/>
      <c r="CX400" s="1"/>
      <c r="CY400" s="1"/>
      <c r="CZ400" s="1"/>
      <c r="DA400" s="1"/>
      <c r="DB400" s="1"/>
      <c r="DC400" s="1"/>
      <c r="DD400" s="1"/>
      <c r="DE400" s="1"/>
      <c r="DF400" s="1"/>
      <c r="DG400" s="1"/>
      <c r="DH400" s="1"/>
      <c r="DI400" s="1"/>
      <c r="DJ400" s="1"/>
    </row>
    <row r="401" spans="1:114" ht="13.5" customHeight="1" x14ac:dyDescent="0.2">
      <c r="A401" s="36"/>
      <c r="B401" s="36"/>
      <c r="C401" s="36"/>
      <c r="D401" s="36"/>
      <c r="E401" s="36"/>
      <c r="F401" s="36"/>
      <c r="G401" s="36"/>
      <c r="H401" s="36"/>
      <c r="I401" s="36"/>
      <c r="J401" s="538"/>
      <c r="K401" s="538"/>
      <c r="L401" s="36"/>
      <c r="M401" s="36"/>
      <c r="N401" s="36"/>
      <c r="BN401" s="1"/>
      <c r="BO401" s="1"/>
      <c r="BP401" s="1"/>
      <c r="BQ401" s="1"/>
      <c r="BR401" s="1"/>
      <c r="BS401" s="1"/>
      <c r="BT401" s="1"/>
      <c r="BU401" s="1"/>
      <c r="BV401" s="1"/>
      <c r="BW401" s="1"/>
      <c r="BX401" s="1"/>
      <c r="BY401" s="1"/>
      <c r="BZ401" s="1"/>
      <c r="CA401" s="1"/>
      <c r="CB401" s="1"/>
      <c r="CC401" s="1"/>
      <c r="CD401" s="1"/>
      <c r="CE401" s="1"/>
      <c r="CF401" s="1"/>
      <c r="CG401" s="1"/>
      <c r="CH401" s="1"/>
      <c r="CI401" s="1"/>
      <c r="CJ401" s="1"/>
      <c r="CK401" s="1"/>
      <c r="CL401" s="1"/>
      <c r="CM401" s="1"/>
      <c r="CN401" s="1"/>
      <c r="CO401" s="1"/>
      <c r="CP401" s="1"/>
      <c r="CQ401" s="1"/>
      <c r="CR401" s="1"/>
      <c r="CS401" s="1"/>
      <c r="CT401" s="1"/>
      <c r="CU401" s="1"/>
      <c r="CV401" s="1"/>
      <c r="CW401" s="1"/>
      <c r="CX401" s="1"/>
      <c r="CY401" s="1"/>
      <c r="CZ401" s="1"/>
      <c r="DA401" s="1"/>
      <c r="DB401" s="1"/>
      <c r="DC401" s="1"/>
      <c r="DD401" s="1"/>
      <c r="DE401" s="1"/>
      <c r="DF401" s="1"/>
      <c r="DG401" s="1"/>
      <c r="DH401" s="1"/>
      <c r="DI401" s="1"/>
      <c r="DJ401" s="1"/>
    </row>
    <row r="402" spans="1:114" ht="13.5" customHeight="1" x14ac:dyDescent="0.2">
      <c r="A402" s="36"/>
      <c r="B402" s="36"/>
      <c r="C402" s="36"/>
      <c r="D402" s="36"/>
      <c r="E402" s="36"/>
      <c r="F402" s="36"/>
      <c r="G402" s="36"/>
      <c r="H402" s="36"/>
      <c r="I402" s="36"/>
      <c r="J402" s="538"/>
      <c r="K402" s="538"/>
      <c r="L402" s="36"/>
      <c r="M402" s="36"/>
      <c r="N402" s="36"/>
      <c r="BN402" s="1"/>
      <c r="BO402" s="1"/>
      <c r="BP402" s="1"/>
      <c r="BQ402" s="1"/>
      <c r="BR402" s="1"/>
      <c r="BS402" s="1"/>
      <c r="BT402" s="1"/>
      <c r="BU402" s="1"/>
      <c r="BV402" s="1"/>
      <c r="BW402" s="1"/>
      <c r="BX402" s="1"/>
      <c r="BY402" s="1"/>
      <c r="BZ402" s="1"/>
      <c r="CA402" s="1"/>
      <c r="CB402" s="1"/>
      <c r="CC402" s="1"/>
      <c r="CD402" s="1"/>
      <c r="CE402" s="1"/>
      <c r="CF402" s="1"/>
      <c r="CG402" s="1"/>
      <c r="CH402" s="1"/>
      <c r="CI402" s="1"/>
      <c r="CJ402" s="1"/>
      <c r="CK402" s="1"/>
      <c r="CL402" s="1"/>
      <c r="CM402" s="1"/>
      <c r="CN402" s="1"/>
      <c r="CO402" s="1"/>
      <c r="CP402" s="1"/>
      <c r="CQ402" s="1"/>
      <c r="CR402" s="1"/>
      <c r="CS402" s="1"/>
      <c r="CT402" s="1"/>
      <c r="CU402" s="1"/>
      <c r="CV402" s="1"/>
      <c r="CW402" s="1"/>
      <c r="CX402" s="1"/>
      <c r="CY402" s="1"/>
      <c r="CZ402" s="1"/>
      <c r="DA402" s="1"/>
      <c r="DB402" s="1"/>
      <c r="DC402" s="1"/>
      <c r="DD402" s="1"/>
      <c r="DE402" s="1"/>
      <c r="DF402" s="1"/>
      <c r="DG402" s="1"/>
      <c r="DH402" s="1"/>
      <c r="DI402" s="1"/>
      <c r="DJ402" s="1"/>
    </row>
    <row r="403" spans="1:114" ht="13.5" customHeight="1" x14ac:dyDescent="0.2">
      <c r="A403" s="36"/>
      <c r="B403" s="36"/>
      <c r="C403" s="36"/>
      <c r="D403" s="36"/>
      <c r="E403" s="36"/>
      <c r="F403" s="36"/>
      <c r="G403" s="36"/>
      <c r="H403" s="36"/>
      <c r="I403" s="36"/>
      <c r="J403" s="538"/>
      <c r="K403" s="538"/>
      <c r="L403" s="36"/>
      <c r="M403" s="36"/>
      <c r="N403" s="36"/>
      <c r="BN403" s="1"/>
      <c r="BO403" s="1"/>
      <c r="BP403" s="1"/>
      <c r="BQ403" s="1"/>
      <c r="BR403" s="1"/>
      <c r="BS403" s="1"/>
      <c r="BT403" s="1"/>
      <c r="BU403" s="1"/>
      <c r="BV403" s="1"/>
      <c r="BW403" s="1"/>
      <c r="BX403" s="1"/>
      <c r="BY403" s="1"/>
      <c r="BZ403" s="1"/>
      <c r="CA403" s="1"/>
      <c r="CB403" s="1"/>
      <c r="CC403" s="1"/>
      <c r="CD403" s="1"/>
      <c r="CE403" s="1"/>
      <c r="CF403" s="1"/>
      <c r="CG403" s="1"/>
      <c r="CH403" s="1"/>
      <c r="CI403" s="1"/>
      <c r="CJ403" s="1"/>
      <c r="CK403" s="1"/>
      <c r="CL403" s="1"/>
      <c r="CM403" s="1"/>
      <c r="CN403" s="1"/>
      <c r="CO403" s="1"/>
      <c r="CP403" s="1"/>
      <c r="CQ403" s="1"/>
      <c r="CR403" s="1"/>
      <c r="CS403" s="1"/>
      <c r="CT403" s="1"/>
      <c r="CU403" s="1"/>
      <c r="CV403" s="1"/>
      <c r="CW403" s="1"/>
      <c r="CX403" s="1"/>
      <c r="CY403" s="1"/>
      <c r="CZ403" s="1"/>
      <c r="DA403" s="1"/>
      <c r="DB403" s="1"/>
      <c r="DC403" s="1"/>
      <c r="DD403" s="1"/>
      <c r="DE403" s="1"/>
      <c r="DF403" s="1"/>
      <c r="DG403" s="1"/>
      <c r="DH403" s="1"/>
      <c r="DI403" s="1"/>
      <c r="DJ403" s="1"/>
    </row>
    <row r="404" spans="1:114" ht="13.5" customHeight="1" x14ac:dyDescent="0.2">
      <c r="A404" s="36"/>
      <c r="B404" s="36"/>
      <c r="C404" s="36"/>
      <c r="D404" s="36"/>
      <c r="E404" s="36"/>
      <c r="F404" s="36"/>
      <c r="G404" s="36"/>
      <c r="H404" s="36"/>
      <c r="I404" s="36"/>
      <c r="J404" s="538"/>
      <c r="K404" s="538"/>
      <c r="L404" s="36"/>
      <c r="M404" s="36"/>
      <c r="N404" s="36"/>
      <c r="BN404" s="1"/>
      <c r="BO404" s="1"/>
      <c r="BP404" s="1"/>
      <c r="BQ404" s="1"/>
      <c r="BR404" s="1"/>
      <c r="BS404" s="1"/>
      <c r="BT404" s="1"/>
      <c r="BU404" s="1"/>
      <c r="BV404" s="1"/>
      <c r="BW404" s="1"/>
      <c r="BX404" s="1"/>
      <c r="BY404" s="1"/>
      <c r="BZ404" s="1"/>
      <c r="CA404" s="1"/>
      <c r="CB404" s="1"/>
      <c r="CC404" s="1"/>
      <c r="CD404" s="1"/>
      <c r="CE404" s="1"/>
      <c r="CF404" s="1"/>
      <c r="CG404" s="1"/>
      <c r="CH404" s="1"/>
      <c r="CI404" s="1"/>
      <c r="CJ404" s="1"/>
      <c r="CK404" s="1"/>
      <c r="CL404" s="1"/>
      <c r="CM404" s="1"/>
      <c r="CN404" s="1"/>
      <c r="CO404" s="1"/>
      <c r="CP404" s="1"/>
      <c r="CQ404" s="1"/>
      <c r="CR404" s="1"/>
      <c r="CS404" s="1"/>
      <c r="CT404" s="1"/>
      <c r="CU404" s="1"/>
      <c r="CV404" s="1"/>
      <c r="CW404" s="1"/>
      <c r="CX404" s="1"/>
      <c r="CY404" s="1"/>
      <c r="CZ404" s="1"/>
      <c r="DA404" s="1"/>
      <c r="DB404" s="1"/>
      <c r="DC404" s="1"/>
      <c r="DD404" s="1"/>
      <c r="DE404" s="1"/>
      <c r="DF404" s="1"/>
      <c r="DG404" s="1"/>
      <c r="DH404" s="1"/>
      <c r="DI404" s="1"/>
      <c r="DJ404" s="1"/>
    </row>
    <row r="405" spans="1:114" ht="13.5" customHeight="1" x14ac:dyDescent="0.2">
      <c r="A405" s="36"/>
      <c r="B405" s="36"/>
      <c r="C405" s="36"/>
      <c r="D405" s="36"/>
      <c r="E405" s="36"/>
      <c r="F405" s="36"/>
      <c r="G405" s="36"/>
      <c r="H405" s="36"/>
      <c r="I405" s="36"/>
      <c r="J405" s="538"/>
      <c r="K405" s="538"/>
      <c r="L405" s="36"/>
      <c r="M405" s="36"/>
      <c r="N405" s="36"/>
      <c r="BN405" s="1"/>
      <c r="BO405" s="1"/>
      <c r="BP405" s="1"/>
      <c r="BQ405" s="1"/>
      <c r="BR405" s="1"/>
      <c r="BS405" s="1"/>
      <c r="BT405" s="1"/>
      <c r="BU405" s="1"/>
      <c r="BV405" s="1"/>
      <c r="BW405" s="1"/>
      <c r="BX405" s="1"/>
      <c r="BY405" s="1"/>
      <c r="BZ405" s="1"/>
      <c r="CA405" s="1"/>
      <c r="CB405" s="1"/>
      <c r="CC405" s="1"/>
      <c r="CD405" s="1"/>
      <c r="CE405" s="1"/>
      <c r="CF405" s="1"/>
      <c r="CG405" s="1"/>
      <c r="CH405" s="1"/>
      <c r="CI405" s="1"/>
      <c r="CJ405" s="1"/>
      <c r="CK405" s="1"/>
      <c r="CL405" s="1"/>
      <c r="CM405" s="1"/>
      <c r="CN405" s="1"/>
      <c r="CO405" s="1"/>
      <c r="CP405" s="1"/>
      <c r="CQ405" s="1"/>
      <c r="CR405" s="1"/>
      <c r="CS405" s="1"/>
      <c r="CT405" s="1"/>
      <c r="CU405" s="1"/>
      <c r="CV405" s="1"/>
      <c r="CW405" s="1"/>
      <c r="CX405" s="1"/>
      <c r="CY405" s="1"/>
      <c r="CZ405" s="1"/>
      <c r="DA405" s="1"/>
      <c r="DB405" s="1"/>
      <c r="DC405" s="1"/>
      <c r="DD405" s="1"/>
      <c r="DE405" s="1"/>
      <c r="DF405" s="1"/>
      <c r="DG405" s="1"/>
      <c r="DH405" s="1"/>
      <c r="DI405" s="1"/>
      <c r="DJ405" s="1"/>
    </row>
    <row r="406" spans="1:114" ht="13.5" customHeight="1" x14ac:dyDescent="0.2">
      <c r="A406" s="36"/>
      <c r="B406" s="36"/>
      <c r="C406" s="36"/>
      <c r="D406" s="36"/>
      <c r="E406" s="36"/>
      <c r="F406" s="36"/>
      <c r="G406" s="36"/>
      <c r="H406" s="36"/>
      <c r="I406" s="36"/>
      <c r="J406" s="538"/>
      <c r="K406" s="538"/>
      <c r="L406" s="36"/>
      <c r="M406" s="36"/>
      <c r="N406" s="36"/>
      <c r="BN406" s="1"/>
      <c r="BO406" s="1"/>
      <c r="BP406" s="1"/>
      <c r="BQ406" s="1"/>
      <c r="BR406" s="1"/>
      <c r="BS406" s="1"/>
      <c r="BT406" s="1"/>
      <c r="BU406" s="1"/>
      <c r="BV406" s="1"/>
      <c r="BW406" s="1"/>
      <c r="BX406" s="1"/>
      <c r="BY406" s="1"/>
      <c r="BZ406" s="1"/>
      <c r="CA406" s="1"/>
      <c r="CB406" s="1"/>
      <c r="CC406" s="1"/>
      <c r="CD406" s="1"/>
      <c r="CE406" s="1"/>
      <c r="CF406" s="1"/>
      <c r="CG406" s="1"/>
      <c r="CH406" s="1"/>
      <c r="CI406" s="1"/>
      <c r="CJ406" s="1"/>
      <c r="CK406" s="1"/>
      <c r="CL406" s="1"/>
      <c r="CM406" s="1"/>
      <c r="CN406" s="1"/>
      <c r="CO406" s="1"/>
      <c r="CP406" s="1"/>
      <c r="CQ406" s="1"/>
      <c r="CR406" s="1"/>
      <c r="CS406" s="1"/>
      <c r="CT406" s="1"/>
      <c r="CU406" s="1"/>
      <c r="CV406" s="1"/>
      <c r="CW406" s="1"/>
      <c r="CX406" s="1"/>
      <c r="CY406" s="1"/>
      <c r="CZ406" s="1"/>
      <c r="DA406" s="1"/>
      <c r="DB406" s="1"/>
      <c r="DC406" s="1"/>
      <c r="DD406" s="1"/>
      <c r="DE406" s="1"/>
      <c r="DF406" s="1"/>
      <c r="DG406" s="1"/>
      <c r="DH406" s="1"/>
      <c r="DI406" s="1"/>
      <c r="DJ406" s="1"/>
    </row>
    <row r="407" spans="1:114" ht="13.5" customHeight="1" x14ac:dyDescent="0.2">
      <c r="A407" s="36"/>
      <c r="B407" s="36"/>
      <c r="C407" s="36"/>
      <c r="D407" s="36"/>
      <c r="E407" s="36"/>
      <c r="F407" s="36"/>
      <c r="G407" s="36"/>
      <c r="H407" s="36"/>
      <c r="I407" s="36"/>
      <c r="J407" s="538"/>
      <c r="K407" s="538"/>
      <c r="L407" s="36"/>
      <c r="M407" s="36"/>
      <c r="N407" s="36"/>
      <c r="BN407" s="1"/>
      <c r="BO407" s="1"/>
      <c r="BP407" s="1"/>
      <c r="BQ407" s="1"/>
      <c r="BR407" s="1"/>
      <c r="BS407" s="1"/>
      <c r="BT407" s="1"/>
      <c r="BU407" s="1"/>
      <c r="BV407" s="1"/>
      <c r="BW407" s="1"/>
      <c r="BX407" s="1"/>
      <c r="BY407" s="1"/>
      <c r="BZ407" s="1"/>
      <c r="CA407" s="1"/>
      <c r="CB407" s="1"/>
      <c r="CC407" s="1"/>
      <c r="CD407" s="1"/>
      <c r="CE407" s="1"/>
      <c r="CF407" s="1"/>
      <c r="CG407" s="1"/>
      <c r="CH407" s="1"/>
      <c r="CI407" s="1"/>
      <c r="CJ407" s="1"/>
      <c r="CK407" s="1"/>
      <c r="CL407" s="1"/>
      <c r="CM407" s="1"/>
      <c r="CN407" s="1"/>
      <c r="CO407" s="1"/>
      <c r="CP407" s="1"/>
      <c r="CQ407" s="1"/>
      <c r="CR407" s="1"/>
      <c r="CS407" s="1"/>
      <c r="CT407" s="1"/>
      <c r="CU407" s="1"/>
      <c r="CV407" s="1"/>
      <c r="CW407" s="1"/>
      <c r="CX407" s="1"/>
      <c r="CY407" s="1"/>
      <c r="CZ407" s="1"/>
      <c r="DA407" s="1"/>
      <c r="DB407" s="1"/>
      <c r="DC407" s="1"/>
      <c r="DD407" s="1"/>
      <c r="DE407" s="1"/>
      <c r="DF407" s="1"/>
      <c r="DG407" s="1"/>
      <c r="DH407" s="1"/>
      <c r="DI407" s="1"/>
      <c r="DJ407" s="1"/>
    </row>
    <row r="408" spans="1:114" ht="13.5" customHeight="1" x14ac:dyDescent="0.2">
      <c r="A408" s="36"/>
      <c r="B408" s="36"/>
      <c r="C408" s="36"/>
      <c r="D408" s="36"/>
      <c r="E408" s="36"/>
      <c r="F408" s="36"/>
      <c r="G408" s="36"/>
      <c r="H408" s="36"/>
      <c r="I408" s="36"/>
      <c r="J408" s="538"/>
      <c r="K408" s="538"/>
      <c r="L408" s="36"/>
      <c r="M408" s="36"/>
      <c r="N408" s="36"/>
      <c r="BN408" s="1"/>
      <c r="BO408" s="1"/>
      <c r="BP408" s="1"/>
      <c r="BQ408" s="1"/>
      <c r="BR408" s="1"/>
      <c r="BS408" s="1"/>
      <c r="BT408" s="1"/>
      <c r="BU408" s="1"/>
      <c r="BV408" s="1"/>
      <c r="BW408" s="1"/>
      <c r="BX408" s="1"/>
      <c r="BY408" s="1"/>
      <c r="BZ408" s="1"/>
      <c r="CA408" s="1"/>
      <c r="CB408" s="1"/>
      <c r="CC408" s="1"/>
      <c r="CD408" s="1"/>
      <c r="CE408" s="1"/>
      <c r="CF408" s="1"/>
      <c r="CG408" s="1"/>
      <c r="CH408" s="1"/>
      <c r="CI408" s="1"/>
      <c r="CJ408" s="1"/>
      <c r="CK408" s="1"/>
      <c r="CL408" s="1"/>
      <c r="CM408" s="1"/>
      <c r="CN408" s="1"/>
      <c r="CO408" s="1"/>
      <c r="CP408" s="1"/>
      <c r="CQ408" s="1"/>
      <c r="CR408" s="1"/>
      <c r="CS408" s="1"/>
      <c r="CT408" s="1"/>
      <c r="CU408" s="1"/>
      <c r="CV408" s="1"/>
      <c r="CW408" s="1"/>
      <c r="CX408" s="1"/>
      <c r="CY408" s="1"/>
      <c r="CZ408" s="1"/>
      <c r="DA408" s="1"/>
      <c r="DB408" s="1"/>
      <c r="DC408" s="1"/>
      <c r="DD408" s="1"/>
      <c r="DE408" s="1"/>
      <c r="DF408" s="1"/>
      <c r="DG408" s="1"/>
      <c r="DH408" s="1"/>
      <c r="DI408" s="1"/>
      <c r="DJ408" s="1"/>
    </row>
    <row r="409" spans="1:114" ht="13.5" customHeight="1" x14ac:dyDescent="0.2">
      <c r="A409" s="36"/>
      <c r="B409" s="36"/>
      <c r="C409" s="36"/>
      <c r="D409" s="36"/>
      <c r="E409" s="36"/>
      <c r="F409" s="36"/>
      <c r="G409" s="36"/>
      <c r="H409" s="36"/>
      <c r="I409" s="36"/>
      <c r="J409" s="538"/>
      <c r="K409" s="538"/>
      <c r="L409" s="36"/>
      <c r="M409" s="36"/>
      <c r="N409" s="36"/>
      <c r="BN409" s="1"/>
      <c r="BO409" s="1"/>
      <c r="BP409" s="1"/>
      <c r="BQ409" s="1"/>
      <c r="BR409" s="1"/>
      <c r="BS409" s="1"/>
      <c r="BT409" s="1"/>
      <c r="BU409" s="1"/>
      <c r="BV409" s="1"/>
      <c r="BW409" s="1"/>
      <c r="BX409" s="1"/>
      <c r="BY409" s="1"/>
      <c r="BZ409" s="1"/>
      <c r="CA409" s="1"/>
      <c r="CB409" s="1"/>
      <c r="CC409" s="1"/>
      <c r="CD409" s="1"/>
      <c r="CE409" s="1"/>
      <c r="CF409" s="1"/>
      <c r="CG409" s="1"/>
      <c r="CH409" s="1"/>
      <c r="CI409" s="1"/>
      <c r="CJ409" s="1"/>
      <c r="CK409" s="1"/>
      <c r="CL409" s="1"/>
      <c r="CM409" s="1"/>
      <c r="CN409" s="1"/>
      <c r="CO409" s="1"/>
      <c r="CP409" s="1"/>
      <c r="CQ409" s="1"/>
      <c r="CR409" s="1"/>
      <c r="CS409" s="1"/>
      <c r="CT409" s="1"/>
      <c r="CU409" s="1"/>
      <c r="CV409" s="1"/>
      <c r="CW409" s="1"/>
      <c r="CX409" s="1"/>
      <c r="CY409" s="1"/>
      <c r="CZ409" s="1"/>
      <c r="DA409" s="1"/>
      <c r="DB409" s="1"/>
      <c r="DC409" s="1"/>
      <c r="DD409" s="1"/>
      <c r="DE409" s="1"/>
      <c r="DF409" s="1"/>
      <c r="DG409" s="1"/>
      <c r="DH409" s="1"/>
      <c r="DI409" s="1"/>
      <c r="DJ409" s="1"/>
    </row>
    <row r="410" spans="1:114" ht="13.5" customHeight="1" x14ac:dyDescent="0.2">
      <c r="A410" s="36"/>
      <c r="B410" s="36"/>
      <c r="C410" s="36"/>
      <c r="D410" s="36"/>
      <c r="E410" s="36"/>
      <c r="F410" s="36"/>
      <c r="G410" s="36"/>
      <c r="H410" s="36"/>
      <c r="I410" s="36"/>
      <c r="J410" s="538"/>
      <c r="K410" s="538"/>
      <c r="L410" s="36"/>
      <c r="M410" s="36"/>
      <c r="N410" s="36"/>
      <c r="BN410" s="1"/>
      <c r="BO410" s="1"/>
      <c r="BP410" s="1"/>
      <c r="BQ410" s="1"/>
      <c r="BR410" s="1"/>
      <c r="BS410" s="1"/>
      <c r="BT410" s="1"/>
      <c r="BU410" s="1"/>
      <c r="BV410" s="1"/>
      <c r="BW410" s="1"/>
      <c r="BX410" s="1"/>
      <c r="BY410" s="1"/>
      <c r="BZ410" s="1"/>
      <c r="CA410" s="1"/>
      <c r="CB410" s="1"/>
      <c r="CC410" s="1"/>
      <c r="CD410" s="1"/>
      <c r="CE410" s="1"/>
      <c r="CF410" s="1"/>
      <c r="CG410" s="1"/>
      <c r="CH410" s="1"/>
      <c r="CI410" s="1"/>
      <c r="CJ410" s="1"/>
      <c r="CK410" s="1"/>
      <c r="CL410" s="1"/>
      <c r="CM410" s="1"/>
      <c r="CN410" s="1"/>
      <c r="CO410" s="1"/>
      <c r="CP410" s="1"/>
      <c r="CQ410" s="1"/>
      <c r="CR410" s="1"/>
      <c r="CS410" s="1"/>
      <c r="CT410" s="1"/>
      <c r="CU410" s="1"/>
      <c r="CV410" s="1"/>
      <c r="CW410" s="1"/>
      <c r="CX410" s="1"/>
      <c r="CY410" s="1"/>
      <c r="CZ410" s="1"/>
      <c r="DA410" s="1"/>
      <c r="DB410" s="1"/>
      <c r="DC410" s="1"/>
      <c r="DD410" s="1"/>
      <c r="DE410" s="1"/>
      <c r="DF410" s="1"/>
      <c r="DG410" s="1"/>
      <c r="DH410" s="1"/>
      <c r="DI410" s="1"/>
      <c r="DJ410" s="1"/>
    </row>
    <row r="411" spans="1:114" ht="13.5" customHeight="1" x14ac:dyDescent="0.2">
      <c r="A411" s="36"/>
      <c r="B411" s="36"/>
      <c r="C411" s="36"/>
      <c r="D411" s="36"/>
      <c r="E411" s="36"/>
      <c r="F411" s="36"/>
      <c r="G411" s="36"/>
      <c r="H411" s="36"/>
      <c r="I411" s="36"/>
      <c r="J411" s="538"/>
      <c r="K411" s="538"/>
      <c r="L411" s="36"/>
      <c r="M411" s="36"/>
      <c r="N411" s="36"/>
      <c r="BN411" s="1"/>
      <c r="BO411" s="1"/>
      <c r="BP411" s="1"/>
      <c r="BQ411" s="1"/>
      <c r="BR411" s="1"/>
      <c r="BS411" s="1"/>
      <c r="BT411" s="1"/>
      <c r="BU411" s="1"/>
      <c r="BV411" s="1"/>
      <c r="BW411" s="1"/>
      <c r="BX411" s="1"/>
      <c r="BY411" s="1"/>
      <c r="BZ411" s="1"/>
      <c r="CA411" s="1"/>
      <c r="CB411" s="1"/>
      <c r="CC411" s="1"/>
      <c r="CD411" s="1"/>
      <c r="CE411" s="1"/>
      <c r="CF411" s="1"/>
      <c r="CG411" s="1"/>
      <c r="CH411" s="1"/>
      <c r="CI411" s="1"/>
      <c r="CJ411" s="1"/>
      <c r="CK411" s="1"/>
      <c r="CL411" s="1"/>
      <c r="CM411" s="1"/>
      <c r="CN411" s="1"/>
      <c r="CO411" s="1"/>
      <c r="CP411" s="1"/>
      <c r="CQ411" s="1"/>
      <c r="CR411" s="1"/>
      <c r="CS411" s="1"/>
      <c r="CT411" s="1"/>
      <c r="CU411" s="1"/>
      <c r="CV411" s="1"/>
      <c r="CW411" s="1"/>
      <c r="CX411" s="1"/>
      <c r="CY411" s="1"/>
      <c r="CZ411" s="1"/>
      <c r="DA411" s="1"/>
      <c r="DB411" s="1"/>
      <c r="DC411" s="1"/>
      <c r="DD411" s="1"/>
      <c r="DE411" s="1"/>
      <c r="DF411" s="1"/>
      <c r="DG411" s="1"/>
      <c r="DH411" s="1"/>
      <c r="DI411" s="1"/>
      <c r="DJ411" s="1"/>
    </row>
    <row r="412" spans="1:114" ht="13.5" customHeight="1" x14ac:dyDescent="0.2">
      <c r="A412" s="36"/>
      <c r="B412" s="36"/>
      <c r="C412" s="36"/>
      <c r="D412" s="36"/>
      <c r="E412" s="36"/>
      <c r="F412" s="36"/>
      <c r="G412" s="36"/>
      <c r="H412" s="36"/>
      <c r="I412" s="36"/>
      <c r="J412" s="538"/>
      <c r="K412" s="538"/>
      <c r="L412" s="36"/>
      <c r="M412" s="36"/>
      <c r="N412" s="36"/>
      <c r="BN412" s="1"/>
      <c r="BO412" s="1"/>
      <c r="BP412" s="1"/>
      <c r="BQ412" s="1"/>
      <c r="BR412" s="1"/>
      <c r="BS412" s="1"/>
      <c r="BT412" s="1"/>
      <c r="BU412" s="1"/>
      <c r="BV412" s="1"/>
      <c r="BW412" s="1"/>
      <c r="BX412" s="1"/>
      <c r="BY412" s="1"/>
      <c r="BZ412" s="1"/>
      <c r="CA412" s="1"/>
      <c r="CB412" s="1"/>
      <c r="CC412" s="1"/>
      <c r="CD412" s="1"/>
      <c r="CE412" s="1"/>
      <c r="CF412" s="1"/>
      <c r="CG412" s="1"/>
      <c r="CH412" s="1"/>
      <c r="CI412" s="1"/>
      <c r="CJ412" s="1"/>
      <c r="CK412" s="1"/>
      <c r="CL412" s="1"/>
      <c r="CM412" s="1"/>
      <c r="CN412" s="1"/>
      <c r="CO412" s="1"/>
      <c r="CP412" s="1"/>
      <c r="CQ412" s="1"/>
      <c r="CR412" s="1"/>
      <c r="CS412" s="1"/>
      <c r="CT412" s="1"/>
      <c r="CU412" s="1"/>
      <c r="CV412" s="1"/>
      <c r="CW412" s="1"/>
      <c r="CX412" s="1"/>
      <c r="CY412" s="1"/>
      <c r="CZ412" s="1"/>
      <c r="DA412" s="1"/>
      <c r="DB412" s="1"/>
      <c r="DC412" s="1"/>
      <c r="DD412" s="1"/>
      <c r="DE412" s="1"/>
      <c r="DF412" s="1"/>
      <c r="DG412" s="1"/>
      <c r="DH412" s="1"/>
      <c r="DI412" s="1"/>
      <c r="DJ412" s="1"/>
    </row>
    <row r="413" spans="1:114" ht="13.5" customHeight="1" x14ac:dyDescent="0.2">
      <c r="A413" s="36"/>
      <c r="B413" s="36"/>
      <c r="C413" s="36"/>
      <c r="D413" s="36"/>
      <c r="E413" s="36"/>
      <c r="F413" s="36"/>
      <c r="G413" s="36"/>
      <c r="H413" s="36"/>
      <c r="I413" s="36"/>
      <c r="J413" s="538"/>
      <c r="K413" s="538"/>
      <c r="L413" s="36"/>
      <c r="M413" s="36"/>
      <c r="N413" s="36"/>
      <c r="BN413" s="1"/>
      <c r="BO413" s="1"/>
      <c r="BP413" s="1"/>
      <c r="BQ413" s="1"/>
      <c r="BR413" s="1"/>
      <c r="BS413" s="1"/>
      <c r="BT413" s="1"/>
      <c r="BU413" s="1"/>
      <c r="BV413" s="1"/>
      <c r="BW413" s="1"/>
      <c r="BX413" s="1"/>
      <c r="BY413" s="1"/>
      <c r="BZ413" s="1"/>
      <c r="CA413" s="1"/>
      <c r="CB413" s="1"/>
      <c r="CC413" s="1"/>
      <c r="CD413" s="1"/>
      <c r="CE413" s="1"/>
      <c r="CF413" s="1"/>
      <c r="CG413" s="1"/>
      <c r="CH413" s="1"/>
      <c r="CI413" s="1"/>
      <c r="CJ413" s="1"/>
      <c r="CK413" s="1"/>
      <c r="CL413" s="1"/>
      <c r="CM413" s="1"/>
      <c r="CN413" s="1"/>
      <c r="CO413" s="1"/>
      <c r="CP413" s="1"/>
      <c r="CQ413" s="1"/>
      <c r="CR413" s="1"/>
      <c r="CS413" s="1"/>
      <c r="CT413" s="1"/>
      <c r="CU413" s="1"/>
      <c r="CV413" s="1"/>
      <c r="CW413" s="1"/>
      <c r="CX413" s="1"/>
      <c r="CY413" s="1"/>
      <c r="CZ413" s="1"/>
      <c r="DA413" s="1"/>
      <c r="DB413" s="1"/>
      <c r="DC413" s="1"/>
      <c r="DD413" s="1"/>
      <c r="DE413" s="1"/>
      <c r="DF413" s="1"/>
      <c r="DG413" s="1"/>
      <c r="DH413" s="1"/>
      <c r="DI413" s="1"/>
      <c r="DJ413" s="1"/>
    </row>
    <row r="414" spans="1:114" ht="13.5" customHeight="1" x14ac:dyDescent="0.2">
      <c r="A414" s="36"/>
      <c r="B414" s="36"/>
      <c r="C414" s="36"/>
      <c r="D414" s="36"/>
      <c r="E414" s="36"/>
      <c r="F414" s="36"/>
      <c r="G414" s="36"/>
      <c r="H414" s="36"/>
      <c r="I414" s="36"/>
      <c r="J414" s="538"/>
      <c r="K414" s="538"/>
      <c r="L414" s="36"/>
      <c r="M414" s="36"/>
      <c r="N414" s="36"/>
      <c r="BN414" s="1"/>
      <c r="BO414" s="1"/>
      <c r="BP414" s="1"/>
      <c r="BQ414" s="1"/>
      <c r="BR414" s="1"/>
      <c r="BS414" s="1"/>
      <c r="BT414" s="1"/>
      <c r="BU414" s="1"/>
      <c r="BV414" s="1"/>
      <c r="BW414" s="1"/>
      <c r="BX414" s="1"/>
      <c r="BY414" s="1"/>
      <c r="BZ414" s="1"/>
      <c r="CA414" s="1"/>
      <c r="CB414" s="1"/>
      <c r="CC414" s="1"/>
      <c r="CD414" s="1"/>
      <c r="CE414" s="1"/>
      <c r="CF414" s="1"/>
      <c r="CG414" s="1"/>
      <c r="CH414" s="1"/>
      <c r="CI414" s="1"/>
      <c r="CJ414" s="1"/>
      <c r="CK414" s="1"/>
      <c r="CL414" s="1"/>
      <c r="CM414" s="1"/>
      <c r="CN414" s="1"/>
      <c r="CO414" s="1"/>
      <c r="CP414" s="1"/>
      <c r="CQ414" s="1"/>
      <c r="CR414" s="1"/>
      <c r="CS414" s="1"/>
      <c r="CT414" s="1"/>
      <c r="CU414" s="1"/>
      <c r="CV414" s="1"/>
      <c r="CW414" s="1"/>
      <c r="CX414" s="1"/>
      <c r="CY414" s="1"/>
      <c r="CZ414" s="1"/>
      <c r="DA414" s="1"/>
      <c r="DB414" s="1"/>
      <c r="DC414" s="1"/>
      <c r="DD414" s="1"/>
      <c r="DE414" s="1"/>
      <c r="DF414" s="1"/>
      <c r="DG414" s="1"/>
      <c r="DH414" s="1"/>
      <c r="DI414" s="1"/>
      <c r="DJ414" s="1"/>
    </row>
    <row r="415" spans="1:114" ht="13.5" customHeight="1" x14ac:dyDescent="0.2">
      <c r="A415" s="36"/>
      <c r="B415" s="36"/>
      <c r="C415" s="36"/>
      <c r="D415" s="36"/>
      <c r="E415" s="36"/>
      <c r="F415" s="36"/>
      <c r="G415" s="36"/>
      <c r="H415" s="36"/>
      <c r="I415" s="36"/>
      <c r="J415" s="538"/>
      <c r="K415" s="538"/>
      <c r="L415" s="36"/>
      <c r="M415" s="36"/>
      <c r="N415" s="36"/>
      <c r="BN415" s="1"/>
      <c r="BO415" s="1"/>
      <c r="BP415" s="1"/>
      <c r="BQ415" s="1"/>
      <c r="BR415" s="1"/>
      <c r="BS415" s="1"/>
      <c r="BT415" s="1"/>
      <c r="BU415" s="1"/>
      <c r="BV415" s="1"/>
      <c r="BW415" s="1"/>
      <c r="BX415" s="1"/>
      <c r="BY415" s="1"/>
      <c r="BZ415" s="1"/>
      <c r="CA415" s="1"/>
      <c r="CB415" s="1"/>
      <c r="CC415" s="1"/>
      <c r="CD415" s="1"/>
      <c r="CE415" s="1"/>
      <c r="CF415" s="1"/>
      <c r="CG415" s="1"/>
      <c r="CH415" s="1"/>
      <c r="CI415" s="1"/>
      <c r="CJ415" s="1"/>
      <c r="CK415" s="1"/>
      <c r="CL415" s="1"/>
      <c r="CM415" s="1"/>
      <c r="CN415" s="1"/>
      <c r="CO415" s="1"/>
      <c r="CP415" s="1"/>
      <c r="CQ415" s="1"/>
      <c r="CR415" s="1"/>
      <c r="CS415" s="1"/>
      <c r="CT415" s="1"/>
      <c r="CU415" s="1"/>
      <c r="CV415" s="1"/>
      <c r="CW415" s="1"/>
      <c r="CX415" s="1"/>
      <c r="CY415" s="1"/>
      <c r="CZ415" s="1"/>
      <c r="DA415" s="1"/>
      <c r="DB415" s="1"/>
      <c r="DC415" s="1"/>
      <c r="DD415" s="1"/>
      <c r="DE415" s="1"/>
      <c r="DF415" s="1"/>
      <c r="DG415" s="1"/>
      <c r="DH415" s="1"/>
      <c r="DI415" s="1"/>
      <c r="DJ415" s="1"/>
    </row>
    <row r="416" spans="1:114" ht="13.5" customHeight="1" x14ac:dyDescent="0.2">
      <c r="A416" s="36"/>
      <c r="B416" s="36"/>
      <c r="C416" s="36"/>
      <c r="D416" s="36"/>
      <c r="E416" s="36"/>
      <c r="F416" s="36"/>
      <c r="G416" s="36"/>
      <c r="H416" s="36"/>
      <c r="I416" s="36"/>
      <c r="J416" s="538"/>
      <c r="K416" s="538"/>
      <c r="L416" s="36"/>
      <c r="M416" s="36"/>
      <c r="N416" s="36"/>
      <c r="BN416" s="1"/>
      <c r="BO416" s="1"/>
      <c r="BP416" s="1"/>
      <c r="BQ416" s="1"/>
      <c r="BR416" s="1"/>
      <c r="BS416" s="1"/>
      <c r="BT416" s="1"/>
      <c r="BU416" s="1"/>
      <c r="BV416" s="1"/>
      <c r="BW416" s="1"/>
      <c r="BX416" s="1"/>
      <c r="BY416" s="1"/>
      <c r="BZ416" s="1"/>
      <c r="CA416" s="1"/>
      <c r="CB416" s="1"/>
      <c r="CC416" s="1"/>
      <c r="CD416" s="1"/>
      <c r="CE416" s="1"/>
      <c r="CF416" s="1"/>
      <c r="CG416" s="1"/>
      <c r="CH416" s="1"/>
      <c r="CI416" s="1"/>
      <c r="CJ416" s="1"/>
      <c r="CK416" s="1"/>
      <c r="CL416" s="1"/>
      <c r="CM416" s="1"/>
      <c r="CN416" s="1"/>
      <c r="CO416" s="1"/>
      <c r="CP416" s="1"/>
      <c r="CQ416" s="1"/>
      <c r="CR416" s="1"/>
      <c r="CS416" s="1"/>
      <c r="CT416" s="1"/>
      <c r="CU416" s="1"/>
      <c r="CV416" s="1"/>
      <c r="CW416" s="1"/>
      <c r="CX416" s="1"/>
      <c r="CY416" s="1"/>
      <c r="CZ416" s="1"/>
      <c r="DA416" s="1"/>
      <c r="DB416" s="1"/>
      <c r="DC416" s="1"/>
      <c r="DD416" s="1"/>
      <c r="DE416" s="1"/>
      <c r="DF416" s="1"/>
      <c r="DG416" s="1"/>
      <c r="DH416" s="1"/>
      <c r="DI416" s="1"/>
      <c r="DJ416" s="1"/>
    </row>
    <row r="417" spans="1:114" ht="13.5" customHeight="1" x14ac:dyDescent="0.2">
      <c r="A417" s="36"/>
      <c r="B417" s="36"/>
      <c r="C417" s="36"/>
      <c r="D417" s="36"/>
      <c r="E417" s="36"/>
      <c r="F417" s="36"/>
      <c r="G417" s="36"/>
      <c r="H417" s="36"/>
      <c r="I417" s="36"/>
      <c r="J417" s="538"/>
      <c r="K417" s="538"/>
      <c r="L417" s="36"/>
      <c r="M417" s="36"/>
      <c r="N417" s="36"/>
      <c r="BN417" s="1"/>
      <c r="BO417" s="1"/>
      <c r="BP417" s="1"/>
      <c r="BQ417" s="1"/>
      <c r="BR417" s="1"/>
      <c r="BS417" s="1"/>
      <c r="BT417" s="1"/>
      <c r="BU417" s="1"/>
      <c r="BV417" s="1"/>
      <c r="BW417" s="1"/>
      <c r="BX417" s="1"/>
      <c r="BY417" s="1"/>
      <c r="BZ417" s="1"/>
      <c r="CA417" s="1"/>
      <c r="CB417" s="1"/>
      <c r="CC417" s="1"/>
      <c r="CD417" s="1"/>
      <c r="CE417" s="1"/>
      <c r="CF417" s="1"/>
      <c r="CG417" s="1"/>
      <c r="CH417" s="1"/>
      <c r="CI417" s="1"/>
      <c r="CJ417" s="1"/>
      <c r="CK417" s="1"/>
      <c r="CL417" s="1"/>
      <c r="CM417" s="1"/>
      <c r="CN417" s="1"/>
      <c r="CO417" s="1"/>
      <c r="CP417" s="1"/>
      <c r="CQ417" s="1"/>
      <c r="CR417" s="1"/>
      <c r="CS417" s="1"/>
      <c r="CT417" s="1"/>
      <c r="CU417" s="1"/>
      <c r="CV417" s="1"/>
      <c r="CW417" s="1"/>
      <c r="CX417" s="1"/>
      <c r="CY417" s="1"/>
      <c r="CZ417" s="1"/>
      <c r="DA417" s="1"/>
      <c r="DB417" s="1"/>
      <c r="DC417" s="1"/>
      <c r="DD417" s="1"/>
      <c r="DE417" s="1"/>
      <c r="DF417" s="1"/>
      <c r="DG417" s="1"/>
      <c r="DH417" s="1"/>
      <c r="DI417" s="1"/>
      <c r="DJ417" s="1"/>
    </row>
    <row r="418" spans="1:114" ht="13.5" customHeight="1" x14ac:dyDescent="0.2">
      <c r="A418" s="36"/>
      <c r="B418" s="36"/>
      <c r="C418" s="36"/>
      <c r="D418" s="36"/>
      <c r="E418" s="36"/>
      <c r="F418" s="36"/>
      <c r="G418" s="36"/>
      <c r="H418" s="36"/>
      <c r="I418" s="36"/>
      <c r="J418" s="538"/>
      <c r="K418" s="538"/>
      <c r="L418" s="36"/>
      <c r="M418" s="36"/>
      <c r="N418" s="36"/>
      <c r="BN418" s="1"/>
      <c r="BO418" s="1"/>
      <c r="BP418" s="1"/>
      <c r="BQ418" s="1"/>
      <c r="BR418" s="1"/>
      <c r="BS418" s="1"/>
      <c r="BT418" s="1"/>
      <c r="BU418" s="1"/>
      <c r="BV418" s="1"/>
      <c r="BW418" s="1"/>
      <c r="BX418" s="1"/>
      <c r="BY418" s="1"/>
      <c r="BZ418" s="1"/>
      <c r="CA418" s="1"/>
      <c r="CB418" s="1"/>
      <c r="CC418" s="1"/>
      <c r="CD418" s="1"/>
      <c r="CE418" s="1"/>
      <c r="CF418" s="1"/>
      <c r="CG418" s="1"/>
      <c r="CH418" s="1"/>
      <c r="CI418" s="1"/>
      <c r="CJ418" s="1"/>
      <c r="CK418" s="1"/>
      <c r="CL418" s="1"/>
      <c r="CM418" s="1"/>
      <c r="CN418" s="1"/>
      <c r="CO418" s="1"/>
      <c r="CP418" s="1"/>
      <c r="CQ418" s="1"/>
      <c r="CR418" s="1"/>
      <c r="CS418" s="1"/>
      <c r="CT418" s="1"/>
      <c r="CU418" s="1"/>
      <c r="CV418" s="1"/>
      <c r="CW418" s="1"/>
      <c r="CX418" s="1"/>
      <c r="CY418" s="1"/>
      <c r="CZ418" s="1"/>
      <c r="DA418" s="1"/>
      <c r="DB418" s="1"/>
      <c r="DC418" s="1"/>
      <c r="DD418" s="1"/>
      <c r="DE418" s="1"/>
      <c r="DF418" s="1"/>
      <c r="DG418" s="1"/>
      <c r="DH418" s="1"/>
      <c r="DI418" s="1"/>
      <c r="DJ418" s="1"/>
    </row>
    <row r="419" spans="1:114" ht="13.5" customHeight="1" x14ac:dyDescent="0.2">
      <c r="A419" s="36"/>
      <c r="B419" s="36"/>
      <c r="C419" s="36"/>
      <c r="D419" s="36"/>
      <c r="E419" s="36"/>
      <c r="F419" s="36"/>
      <c r="G419" s="36"/>
      <c r="H419" s="36"/>
      <c r="I419" s="36"/>
      <c r="J419" s="538"/>
      <c r="K419" s="538"/>
      <c r="L419" s="36"/>
      <c r="M419" s="36"/>
      <c r="N419" s="36"/>
      <c r="BN419" s="1"/>
      <c r="BO419" s="1"/>
      <c r="BP419" s="1"/>
      <c r="BQ419" s="1"/>
      <c r="BR419" s="1"/>
      <c r="BS419" s="1"/>
      <c r="BT419" s="1"/>
      <c r="BU419" s="1"/>
      <c r="BV419" s="1"/>
      <c r="BW419" s="1"/>
      <c r="BX419" s="1"/>
      <c r="BY419" s="1"/>
      <c r="BZ419" s="1"/>
      <c r="CA419" s="1"/>
      <c r="CB419" s="1"/>
      <c r="CC419" s="1"/>
      <c r="CD419" s="1"/>
      <c r="CE419" s="1"/>
      <c r="CF419" s="1"/>
      <c r="CG419" s="1"/>
      <c r="CH419" s="1"/>
      <c r="CI419" s="1"/>
      <c r="CJ419" s="1"/>
      <c r="CK419" s="1"/>
      <c r="CL419" s="1"/>
      <c r="CM419" s="1"/>
      <c r="CN419" s="1"/>
      <c r="CO419" s="1"/>
      <c r="CP419" s="1"/>
      <c r="CQ419" s="1"/>
      <c r="CR419" s="1"/>
      <c r="CS419" s="1"/>
      <c r="CT419" s="1"/>
      <c r="CU419" s="1"/>
      <c r="CV419" s="1"/>
      <c r="CW419" s="1"/>
      <c r="CX419" s="1"/>
      <c r="CY419" s="1"/>
      <c r="CZ419" s="1"/>
      <c r="DA419" s="1"/>
      <c r="DB419" s="1"/>
      <c r="DC419" s="1"/>
      <c r="DD419" s="1"/>
      <c r="DE419" s="1"/>
      <c r="DF419" s="1"/>
      <c r="DG419" s="1"/>
      <c r="DH419" s="1"/>
      <c r="DI419" s="1"/>
      <c r="DJ419" s="1"/>
    </row>
    <row r="420" spans="1:114" ht="13.5" customHeight="1" x14ac:dyDescent="0.2">
      <c r="A420" s="36"/>
      <c r="B420" s="36"/>
      <c r="C420" s="36"/>
      <c r="D420" s="36"/>
      <c r="E420" s="36"/>
      <c r="F420" s="36"/>
      <c r="G420" s="36"/>
      <c r="H420" s="36"/>
      <c r="I420" s="36"/>
      <c r="J420" s="538"/>
      <c r="K420" s="538"/>
      <c r="L420" s="36"/>
      <c r="M420" s="36"/>
      <c r="N420" s="36"/>
      <c r="BN420" s="1"/>
      <c r="BO420" s="1"/>
      <c r="BP420" s="1"/>
      <c r="BQ420" s="1"/>
      <c r="BR420" s="1"/>
      <c r="BS420" s="1"/>
      <c r="BT420" s="1"/>
      <c r="BU420" s="1"/>
      <c r="BV420" s="1"/>
      <c r="BW420" s="1"/>
      <c r="BX420" s="1"/>
      <c r="BY420" s="1"/>
      <c r="BZ420" s="1"/>
      <c r="CA420" s="1"/>
      <c r="CB420" s="1"/>
      <c r="CC420" s="1"/>
      <c r="CD420" s="1"/>
      <c r="CE420" s="1"/>
      <c r="CF420" s="1"/>
      <c r="CG420" s="1"/>
      <c r="CH420" s="1"/>
      <c r="CI420" s="1"/>
      <c r="CJ420" s="1"/>
      <c r="CK420" s="1"/>
      <c r="CL420" s="1"/>
      <c r="CM420" s="1"/>
      <c r="CN420" s="1"/>
      <c r="CO420" s="1"/>
      <c r="CP420" s="1"/>
      <c r="CQ420" s="1"/>
      <c r="CR420" s="1"/>
      <c r="CS420" s="1"/>
      <c r="CT420" s="1"/>
      <c r="CU420" s="1"/>
      <c r="CV420" s="1"/>
      <c r="CW420" s="1"/>
      <c r="CX420" s="1"/>
      <c r="CY420" s="1"/>
      <c r="CZ420" s="1"/>
      <c r="DA420" s="1"/>
      <c r="DB420" s="1"/>
      <c r="DC420" s="1"/>
      <c r="DD420" s="1"/>
      <c r="DE420" s="1"/>
      <c r="DF420" s="1"/>
      <c r="DG420" s="1"/>
      <c r="DH420" s="1"/>
      <c r="DI420" s="1"/>
      <c r="DJ420" s="1"/>
    </row>
    <row r="421" spans="1:114" ht="13.5" customHeight="1" x14ac:dyDescent="0.2">
      <c r="A421" s="36"/>
      <c r="B421" s="36"/>
      <c r="C421" s="36"/>
      <c r="D421" s="36"/>
      <c r="E421" s="36"/>
      <c r="F421" s="36"/>
      <c r="G421" s="36"/>
      <c r="H421" s="36"/>
      <c r="I421" s="36"/>
      <c r="J421" s="538"/>
      <c r="K421" s="538"/>
      <c r="L421" s="36"/>
      <c r="M421" s="36"/>
      <c r="N421" s="36"/>
      <c r="BN421" s="1"/>
      <c r="BO421" s="1"/>
      <c r="BP421" s="1"/>
      <c r="BQ421" s="1"/>
      <c r="BR421" s="1"/>
      <c r="BS421" s="1"/>
      <c r="BT421" s="1"/>
      <c r="BU421" s="1"/>
      <c r="BV421" s="1"/>
      <c r="BW421" s="1"/>
      <c r="BX421" s="1"/>
      <c r="BY421" s="1"/>
      <c r="BZ421" s="1"/>
      <c r="CA421" s="1"/>
      <c r="CB421" s="1"/>
      <c r="CC421" s="1"/>
      <c r="CD421" s="1"/>
      <c r="CE421" s="1"/>
      <c r="CF421" s="1"/>
      <c r="CG421" s="1"/>
      <c r="CH421" s="1"/>
      <c r="CI421" s="1"/>
      <c r="CJ421" s="1"/>
      <c r="CK421" s="1"/>
      <c r="CL421" s="1"/>
      <c r="CM421" s="1"/>
      <c r="CN421" s="1"/>
      <c r="CO421" s="1"/>
      <c r="CP421" s="1"/>
      <c r="CQ421" s="1"/>
      <c r="CR421" s="1"/>
      <c r="CS421" s="1"/>
      <c r="CT421" s="1"/>
      <c r="CU421" s="1"/>
      <c r="CV421" s="1"/>
      <c r="CW421" s="1"/>
      <c r="CX421" s="1"/>
      <c r="CY421" s="1"/>
      <c r="CZ421" s="1"/>
      <c r="DA421" s="1"/>
      <c r="DB421" s="1"/>
      <c r="DC421" s="1"/>
      <c r="DD421" s="1"/>
      <c r="DE421" s="1"/>
      <c r="DF421" s="1"/>
      <c r="DG421" s="1"/>
      <c r="DH421" s="1"/>
      <c r="DI421" s="1"/>
      <c r="DJ421" s="1"/>
    </row>
    <row r="422" spans="1:114" ht="13.5" customHeight="1" x14ac:dyDescent="0.2">
      <c r="A422" s="36"/>
      <c r="B422" s="36"/>
      <c r="C422" s="36"/>
      <c r="D422" s="36"/>
      <c r="E422" s="36"/>
      <c r="F422" s="36"/>
      <c r="G422" s="36"/>
      <c r="H422" s="36"/>
      <c r="I422" s="36"/>
      <c r="J422" s="538"/>
      <c r="K422" s="538"/>
      <c r="L422" s="36"/>
      <c r="M422" s="36"/>
      <c r="N422" s="36"/>
      <c r="BN422" s="1"/>
      <c r="BO422" s="1"/>
      <c r="BP422" s="1"/>
      <c r="BQ422" s="1"/>
      <c r="BR422" s="1"/>
      <c r="BS422" s="1"/>
      <c r="BT422" s="1"/>
      <c r="BU422" s="1"/>
      <c r="BV422" s="1"/>
      <c r="BW422" s="1"/>
      <c r="BX422" s="1"/>
      <c r="BY422" s="1"/>
      <c r="BZ422" s="1"/>
      <c r="CA422" s="1"/>
      <c r="CB422" s="1"/>
      <c r="CC422" s="1"/>
      <c r="CD422" s="1"/>
      <c r="CE422" s="1"/>
      <c r="CF422" s="1"/>
      <c r="CG422" s="1"/>
      <c r="CH422" s="1"/>
      <c r="CI422" s="1"/>
      <c r="CJ422" s="1"/>
      <c r="CK422" s="1"/>
      <c r="CL422" s="1"/>
      <c r="CM422" s="1"/>
      <c r="CN422" s="1"/>
      <c r="CO422" s="1"/>
      <c r="CP422" s="1"/>
      <c r="CQ422" s="1"/>
      <c r="CR422" s="1"/>
      <c r="CS422" s="1"/>
      <c r="CT422" s="1"/>
      <c r="CU422" s="1"/>
      <c r="CV422" s="1"/>
      <c r="CW422" s="1"/>
      <c r="CX422" s="1"/>
      <c r="CY422" s="1"/>
      <c r="CZ422" s="1"/>
      <c r="DA422" s="1"/>
      <c r="DB422" s="1"/>
      <c r="DC422" s="1"/>
      <c r="DD422" s="1"/>
      <c r="DE422" s="1"/>
      <c r="DF422" s="1"/>
      <c r="DG422" s="1"/>
      <c r="DH422" s="1"/>
      <c r="DI422" s="1"/>
      <c r="DJ422" s="1"/>
    </row>
    <row r="423" spans="1:114" ht="13.5" customHeight="1" x14ac:dyDescent="0.2">
      <c r="A423" s="36"/>
      <c r="B423" s="36"/>
      <c r="C423" s="36"/>
      <c r="D423" s="36"/>
      <c r="E423" s="36"/>
      <c r="F423" s="36"/>
      <c r="G423" s="36"/>
      <c r="H423" s="36"/>
      <c r="I423" s="36"/>
      <c r="J423" s="538"/>
      <c r="K423" s="538"/>
      <c r="L423" s="36"/>
      <c r="M423" s="36"/>
      <c r="N423" s="36"/>
      <c r="BN423" s="1"/>
      <c r="BO423" s="1"/>
      <c r="BP423" s="1"/>
      <c r="BQ423" s="1"/>
      <c r="BR423" s="1"/>
      <c r="BS423" s="1"/>
      <c r="BT423" s="1"/>
      <c r="BU423" s="1"/>
      <c r="BV423" s="1"/>
      <c r="BW423" s="1"/>
      <c r="BX423" s="1"/>
      <c r="BY423" s="1"/>
      <c r="BZ423" s="1"/>
      <c r="CA423" s="1"/>
      <c r="CB423" s="1"/>
      <c r="CC423" s="1"/>
      <c r="CD423" s="1"/>
      <c r="CE423" s="1"/>
      <c r="CF423" s="1"/>
      <c r="CG423" s="1"/>
      <c r="CH423" s="1"/>
      <c r="CI423" s="1"/>
      <c r="CJ423" s="1"/>
      <c r="CK423" s="1"/>
      <c r="CL423" s="1"/>
      <c r="CM423" s="1"/>
      <c r="CN423" s="1"/>
      <c r="CO423" s="1"/>
      <c r="CP423" s="1"/>
      <c r="CQ423" s="1"/>
      <c r="CR423" s="1"/>
      <c r="CS423" s="1"/>
      <c r="CT423" s="1"/>
      <c r="CU423" s="1"/>
      <c r="CV423" s="1"/>
      <c r="CW423" s="1"/>
      <c r="CX423" s="1"/>
      <c r="CY423" s="1"/>
      <c r="CZ423" s="1"/>
      <c r="DA423" s="1"/>
      <c r="DB423" s="1"/>
      <c r="DC423" s="1"/>
      <c r="DD423" s="1"/>
      <c r="DE423" s="1"/>
      <c r="DF423" s="1"/>
      <c r="DG423" s="1"/>
      <c r="DH423" s="1"/>
      <c r="DI423" s="1"/>
      <c r="DJ423" s="1"/>
    </row>
    <row r="424" spans="1:114" ht="13.5" customHeight="1" x14ac:dyDescent="0.2">
      <c r="A424" s="36"/>
      <c r="B424" s="36"/>
      <c r="C424" s="36"/>
      <c r="D424" s="36"/>
      <c r="E424" s="36"/>
      <c r="F424" s="36"/>
      <c r="G424" s="36"/>
      <c r="H424" s="36"/>
      <c r="I424" s="36"/>
      <c r="J424" s="538"/>
      <c r="K424" s="538"/>
      <c r="L424" s="36"/>
      <c r="M424" s="36"/>
      <c r="N424" s="36"/>
      <c r="BN424" s="1"/>
      <c r="BO424" s="1"/>
      <c r="BP424" s="1"/>
      <c r="BQ424" s="1"/>
      <c r="BR424" s="1"/>
      <c r="BS424" s="1"/>
      <c r="BT424" s="1"/>
      <c r="BU424" s="1"/>
      <c r="BV424" s="1"/>
      <c r="BW424" s="1"/>
      <c r="BX424" s="1"/>
      <c r="BY424" s="1"/>
      <c r="BZ424" s="1"/>
      <c r="CA424" s="1"/>
      <c r="CB424" s="1"/>
      <c r="CC424" s="1"/>
      <c r="CD424" s="1"/>
      <c r="CE424" s="1"/>
      <c r="CF424" s="1"/>
      <c r="CG424" s="1"/>
      <c r="CH424" s="1"/>
      <c r="CI424" s="1"/>
      <c r="CJ424" s="1"/>
      <c r="CK424" s="1"/>
      <c r="CL424" s="1"/>
      <c r="CM424" s="1"/>
      <c r="CN424" s="1"/>
      <c r="CO424" s="1"/>
      <c r="CP424" s="1"/>
      <c r="CQ424" s="1"/>
      <c r="CR424" s="1"/>
      <c r="CS424" s="1"/>
      <c r="CT424" s="1"/>
      <c r="CU424" s="1"/>
      <c r="CV424" s="1"/>
      <c r="CW424" s="1"/>
      <c r="CX424" s="1"/>
      <c r="CY424" s="1"/>
      <c r="CZ424" s="1"/>
      <c r="DA424" s="1"/>
      <c r="DB424" s="1"/>
      <c r="DC424" s="1"/>
      <c r="DD424" s="1"/>
      <c r="DE424" s="1"/>
      <c r="DF424" s="1"/>
      <c r="DG424" s="1"/>
      <c r="DH424" s="1"/>
      <c r="DI424" s="1"/>
      <c r="DJ424" s="1"/>
    </row>
    <row r="425" spans="1:114" ht="13.5" customHeight="1" x14ac:dyDescent="0.2">
      <c r="A425" s="36"/>
      <c r="B425" s="36"/>
      <c r="C425" s="36"/>
      <c r="D425" s="36"/>
      <c r="E425" s="36"/>
      <c r="F425" s="36"/>
      <c r="G425" s="36"/>
      <c r="H425" s="36"/>
      <c r="I425" s="36"/>
      <c r="J425" s="538"/>
      <c r="K425" s="538"/>
      <c r="L425" s="36"/>
      <c r="M425" s="36"/>
      <c r="N425" s="36"/>
      <c r="BN425" s="1"/>
      <c r="BO425" s="1"/>
      <c r="BP425" s="1"/>
      <c r="BQ425" s="1"/>
      <c r="BR425" s="1"/>
      <c r="BS425" s="1"/>
      <c r="BT425" s="1"/>
      <c r="BU425" s="1"/>
      <c r="BV425" s="1"/>
      <c r="BW425" s="1"/>
      <c r="BX425" s="1"/>
      <c r="BY425" s="1"/>
      <c r="BZ425" s="1"/>
      <c r="CA425" s="1"/>
      <c r="CB425" s="1"/>
      <c r="CC425" s="1"/>
      <c r="CD425" s="1"/>
      <c r="CE425" s="1"/>
      <c r="CF425" s="1"/>
      <c r="CG425" s="1"/>
      <c r="CH425" s="1"/>
      <c r="CI425" s="1"/>
      <c r="CJ425" s="1"/>
      <c r="CK425" s="1"/>
      <c r="CL425" s="1"/>
      <c r="CM425" s="1"/>
      <c r="CN425" s="1"/>
      <c r="CO425" s="1"/>
      <c r="CP425" s="1"/>
      <c r="CQ425" s="1"/>
      <c r="CR425" s="1"/>
      <c r="CS425" s="1"/>
      <c r="CT425" s="1"/>
      <c r="CU425" s="1"/>
      <c r="CV425" s="1"/>
      <c r="CW425" s="1"/>
      <c r="CX425" s="1"/>
      <c r="CY425" s="1"/>
      <c r="CZ425" s="1"/>
      <c r="DA425" s="1"/>
      <c r="DB425" s="1"/>
      <c r="DC425" s="1"/>
      <c r="DD425" s="1"/>
      <c r="DE425" s="1"/>
      <c r="DF425" s="1"/>
      <c r="DG425" s="1"/>
      <c r="DH425" s="1"/>
      <c r="DI425" s="1"/>
      <c r="DJ425" s="1"/>
    </row>
    <row r="426" spans="1:114" ht="13.5" customHeight="1" x14ac:dyDescent="0.2">
      <c r="A426" s="36"/>
      <c r="B426" s="36"/>
      <c r="C426" s="36"/>
      <c r="D426" s="36"/>
      <c r="E426" s="36"/>
      <c r="F426" s="36"/>
      <c r="G426" s="36"/>
      <c r="H426" s="36"/>
      <c r="I426" s="36"/>
      <c r="J426" s="538"/>
      <c r="K426" s="538"/>
      <c r="L426" s="36"/>
      <c r="M426" s="36"/>
      <c r="N426" s="36"/>
      <c r="BN426" s="1"/>
      <c r="BO426" s="1"/>
      <c r="BP426" s="1"/>
      <c r="BQ426" s="1"/>
      <c r="BR426" s="1"/>
      <c r="BS426" s="1"/>
      <c r="BT426" s="1"/>
      <c r="BU426" s="1"/>
      <c r="BV426" s="1"/>
      <c r="BW426" s="1"/>
      <c r="BX426" s="1"/>
      <c r="BY426" s="1"/>
      <c r="BZ426" s="1"/>
      <c r="CA426" s="1"/>
      <c r="CB426" s="1"/>
      <c r="CC426" s="1"/>
      <c r="CD426" s="1"/>
      <c r="CE426" s="1"/>
      <c r="CF426" s="1"/>
      <c r="CG426" s="1"/>
      <c r="CH426" s="1"/>
      <c r="CI426" s="1"/>
      <c r="CJ426" s="1"/>
      <c r="CK426" s="1"/>
      <c r="CL426" s="1"/>
      <c r="CM426" s="1"/>
      <c r="CN426" s="1"/>
      <c r="CO426" s="1"/>
      <c r="CP426" s="1"/>
      <c r="CQ426" s="1"/>
      <c r="CR426" s="1"/>
      <c r="CS426" s="1"/>
      <c r="CT426" s="1"/>
      <c r="CU426" s="1"/>
      <c r="CV426" s="1"/>
      <c r="CW426" s="1"/>
      <c r="CX426" s="1"/>
      <c r="CY426" s="1"/>
      <c r="CZ426" s="1"/>
      <c r="DA426" s="1"/>
      <c r="DB426" s="1"/>
      <c r="DC426" s="1"/>
      <c r="DD426" s="1"/>
      <c r="DE426" s="1"/>
      <c r="DF426" s="1"/>
      <c r="DG426" s="1"/>
      <c r="DH426" s="1"/>
      <c r="DI426" s="1"/>
      <c r="DJ426" s="1"/>
    </row>
    <row r="427" spans="1:114" ht="13.5" customHeight="1" x14ac:dyDescent="0.2">
      <c r="A427" s="36"/>
      <c r="B427" s="36"/>
      <c r="C427" s="36"/>
      <c r="D427" s="36"/>
      <c r="E427" s="36"/>
      <c r="F427" s="36"/>
      <c r="G427" s="36"/>
      <c r="H427" s="36"/>
      <c r="I427" s="36"/>
      <c r="J427" s="538"/>
      <c r="K427" s="538"/>
      <c r="L427" s="36"/>
      <c r="M427" s="36"/>
      <c r="N427" s="36"/>
      <c r="BN427" s="1"/>
      <c r="BO427" s="1"/>
      <c r="BP427" s="1"/>
      <c r="BQ427" s="1"/>
      <c r="BR427" s="1"/>
      <c r="BS427" s="1"/>
      <c r="BT427" s="1"/>
      <c r="BU427" s="1"/>
      <c r="BV427" s="1"/>
      <c r="BW427" s="1"/>
      <c r="BX427" s="1"/>
      <c r="BY427" s="1"/>
      <c r="BZ427" s="1"/>
      <c r="CA427" s="1"/>
      <c r="CB427" s="1"/>
      <c r="CC427" s="1"/>
      <c r="CD427" s="1"/>
      <c r="CE427" s="1"/>
      <c r="CF427" s="1"/>
      <c r="CG427" s="1"/>
      <c r="CH427" s="1"/>
      <c r="CI427" s="1"/>
      <c r="CJ427" s="1"/>
      <c r="CK427" s="1"/>
      <c r="CL427" s="1"/>
      <c r="CM427" s="1"/>
      <c r="CN427" s="1"/>
      <c r="CO427" s="1"/>
      <c r="CP427" s="1"/>
      <c r="CQ427" s="1"/>
      <c r="CR427" s="1"/>
      <c r="CS427" s="1"/>
      <c r="CT427" s="1"/>
      <c r="CU427" s="1"/>
      <c r="CV427" s="1"/>
      <c r="CW427" s="1"/>
      <c r="CX427" s="1"/>
      <c r="CY427" s="1"/>
      <c r="CZ427" s="1"/>
      <c r="DA427" s="1"/>
      <c r="DB427" s="1"/>
      <c r="DC427" s="1"/>
      <c r="DD427" s="1"/>
      <c r="DE427" s="1"/>
      <c r="DF427" s="1"/>
      <c r="DG427" s="1"/>
      <c r="DH427" s="1"/>
      <c r="DI427" s="1"/>
      <c r="DJ427" s="1"/>
    </row>
    <row r="428" spans="1:114" ht="13.5" customHeight="1" x14ac:dyDescent="0.2">
      <c r="A428" s="36"/>
      <c r="B428" s="36"/>
      <c r="C428" s="36"/>
      <c r="D428" s="36"/>
      <c r="E428" s="36"/>
      <c r="F428" s="36"/>
      <c r="G428" s="36"/>
      <c r="H428" s="36"/>
      <c r="I428" s="36"/>
      <c r="J428" s="538"/>
      <c r="K428" s="538"/>
      <c r="L428" s="36"/>
      <c r="M428" s="36"/>
      <c r="N428" s="36"/>
      <c r="BN428" s="1"/>
      <c r="BO428" s="1"/>
      <c r="BP428" s="1"/>
      <c r="BQ428" s="1"/>
      <c r="BR428" s="1"/>
      <c r="BS428" s="1"/>
      <c r="BT428" s="1"/>
      <c r="BU428" s="1"/>
      <c r="BV428" s="1"/>
      <c r="BW428" s="1"/>
      <c r="BX428" s="1"/>
      <c r="BY428" s="1"/>
      <c r="BZ428" s="1"/>
      <c r="CA428" s="1"/>
      <c r="CB428" s="1"/>
      <c r="CC428" s="1"/>
      <c r="CD428" s="1"/>
      <c r="CE428" s="1"/>
      <c r="CF428" s="1"/>
      <c r="CG428" s="1"/>
      <c r="CH428" s="1"/>
      <c r="CI428" s="1"/>
      <c r="CJ428" s="1"/>
      <c r="CK428" s="1"/>
      <c r="CL428" s="1"/>
      <c r="CM428" s="1"/>
      <c r="CN428" s="1"/>
      <c r="CO428" s="1"/>
      <c r="CP428" s="1"/>
      <c r="CQ428" s="1"/>
      <c r="CR428" s="1"/>
      <c r="CS428" s="1"/>
      <c r="CT428" s="1"/>
      <c r="CU428" s="1"/>
      <c r="CV428" s="1"/>
      <c r="CW428" s="1"/>
      <c r="CX428" s="1"/>
      <c r="CY428" s="1"/>
      <c r="CZ428" s="1"/>
      <c r="DA428" s="1"/>
      <c r="DB428" s="1"/>
      <c r="DC428" s="1"/>
      <c r="DD428" s="1"/>
      <c r="DE428" s="1"/>
      <c r="DF428" s="1"/>
      <c r="DG428" s="1"/>
      <c r="DH428" s="1"/>
      <c r="DI428" s="1"/>
      <c r="DJ428" s="1"/>
    </row>
    <row r="429" spans="1:114" ht="13.5" customHeight="1" x14ac:dyDescent="0.2">
      <c r="A429" s="36"/>
      <c r="B429" s="36"/>
      <c r="C429" s="36"/>
      <c r="D429" s="36"/>
      <c r="E429" s="36"/>
      <c r="F429" s="36"/>
      <c r="G429" s="36"/>
      <c r="H429" s="36"/>
      <c r="I429" s="36"/>
      <c r="J429" s="538"/>
      <c r="K429" s="538"/>
      <c r="L429" s="36"/>
      <c r="M429" s="36"/>
      <c r="N429" s="36"/>
      <c r="BN429" s="1"/>
      <c r="BO429" s="1"/>
      <c r="BP429" s="1"/>
      <c r="BQ429" s="1"/>
      <c r="BR429" s="1"/>
      <c r="BS429" s="1"/>
      <c r="BT429" s="1"/>
      <c r="BU429" s="1"/>
      <c r="BV429" s="1"/>
      <c r="BW429" s="1"/>
      <c r="BX429" s="1"/>
      <c r="BY429" s="1"/>
      <c r="BZ429" s="1"/>
      <c r="CA429" s="1"/>
      <c r="CB429" s="1"/>
      <c r="CC429" s="1"/>
      <c r="CD429" s="1"/>
      <c r="CE429" s="1"/>
      <c r="CF429" s="1"/>
      <c r="CG429" s="1"/>
      <c r="CH429" s="1"/>
      <c r="CI429" s="1"/>
      <c r="CJ429" s="1"/>
      <c r="CK429" s="1"/>
      <c r="CL429" s="1"/>
      <c r="CM429" s="1"/>
      <c r="CN429" s="1"/>
      <c r="CO429" s="1"/>
      <c r="CP429" s="1"/>
      <c r="CQ429" s="1"/>
      <c r="CR429" s="1"/>
      <c r="CS429" s="1"/>
      <c r="CT429" s="1"/>
      <c r="CU429" s="1"/>
      <c r="CV429" s="1"/>
      <c r="CW429" s="1"/>
      <c r="CX429" s="1"/>
      <c r="CY429" s="1"/>
      <c r="CZ429" s="1"/>
      <c r="DA429" s="1"/>
      <c r="DB429" s="1"/>
      <c r="DC429" s="1"/>
      <c r="DD429" s="1"/>
      <c r="DE429" s="1"/>
      <c r="DF429" s="1"/>
      <c r="DG429" s="1"/>
      <c r="DH429" s="1"/>
      <c r="DI429" s="1"/>
      <c r="DJ429" s="1"/>
    </row>
    <row r="430" spans="1:114" ht="13.5" customHeight="1" x14ac:dyDescent="0.2">
      <c r="A430" s="36"/>
      <c r="B430" s="36"/>
      <c r="C430" s="36"/>
      <c r="D430" s="36"/>
      <c r="E430" s="36"/>
      <c r="F430" s="36"/>
      <c r="G430" s="36"/>
      <c r="H430" s="36"/>
      <c r="I430" s="36"/>
      <c r="J430" s="538"/>
      <c r="K430" s="538"/>
      <c r="L430" s="36"/>
      <c r="M430" s="36"/>
      <c r="N430" s="36"/>
      <c r="BN430" s="1"/>
      <c r="BO430" s="1"/>
      <c r="BP430" s="1"/>
      <c r="BQ430" s="1"/>
      <c r="BR430" s="1"/>
      <c r="BS430" s="1"/>
      <c r="BT430" s="1"/>
      <c r="BU430" s="1"/>
      <c r="BV430" s="1"/>
      <c r="BW430" s="1"/>
      <c r="BX430" s="1"/>
      <c r="BY430" s="1"/>
      <c r="BZ430" s="1"/>
      <c r="CA430" s="1"/>
      <c r="CB430" s="1"/>
      <c r="CC430" s="1"/>
      <c r="CD430" s="1"/>
      <c r="CE430" s="1"/>
      <c r="CF430" s="1"/>
      <c r="CG430" s="1"/>
      <c r="CH430" s="1"/>
      <c r="CI430" s="1"/>
      <c r="CJ430" s="1"/>
      <c r="CK430" s="1"/>
      <c r="CL430" s="1"/>
      <c r="CM430" s="1"/>
      <c r="CN430" s="1"/>
      <c r="CO430" s="1"/>
      <c r="CP430" s="1"/>
      <c r="CQ430" s="1"/>
      <c r="CR430" s="1"/>
      <c r="CS430" s="1"/>
      <c r="CT430" s="1"/>
      <c r="CU430" s="1"/>
      <c r="CV430" s="1"/>
      <c r="CW430" s="1"/>
      <c r="CX430" s="1"/>
      <c r="CY430" s="1"/>
      <c r="CZ430" s="1"/>
      <c r="DA430" s="1"/>
      <c r="DB430" s="1"/>
      <c r="DC430" s="1"/>
      <c r="DD430" s="1"/>
      <c r="DE430" s="1"/>
      <c r="DF430" s="1"/>
      <c r="DG430" s="1"/>
      <c r="DH430" s="1"/>
      <c r="DI430" s="1"/>
      <c r="DJ430" s="1"/>
    </row>
    <row r="431" spans="1:114" ht="13.5" customHeight="1" x14ac:dyDescent="0.2">
      <c r="A431" s="36"/>
      <c r="B431" s="36"/>
      <c r="C431" s="36"/>
      <c r="D431" s="36"/>
      <c r="E431" s="36"/>
      <c r="F431" s="36"/>
      <c r="G431" s="36"/>
      <c r="H431" s="36"/>
      <c r="I431" s="36"/>
      <c r="J431" s="538"/>
      <c r="K431" s="538"/>
      <c r="L431" s="36"/>
      <c r="M431" s="36"/>
      <c r="N431" s="36"/>
      <c r="BN431" s="1"/>
      <c r="BO431" s="1"/>
      <c r="BP431" s="1"/>
      <c r="BQ431" s="1"/>
      <c r="BR431" s="1"/>
      <c r="BS431" s="1"/>
      <c r="BT431" s="1"/>
      <c r="BU431" s="1"/>
      <c r="BV431" s="1"/>
      <c r="BW431" s="1"/>
      <c r="BX431" s="1"/>
      <c r="BY431" s="1"/>
      <c r="BZ431" s="1"/>
      <c r="CA431" s="1"/>
      <c r="CB431" s="1"/>
      <c r="CC431" s="1"/>
      <c r="CD431" s="1"/>
      <c r="CE431" s="1"/>
      <c r="CF431" s="1"/>
      <c r="CG431" s="1"/>
      <c r="CH431" s="1"/>
      <c r="CI431" s="1"/>
      <c r="CJ431" s="1"/>
      <c r="CK431" s="1"/>
      <c r="CL431" s="1"/>
      <c r="CM431" s="1"/>
      <c r="CN431" s="1"/>
      <c r="CO431" s="1"/>
      <c r="CP431" s="1"/>
      <c r="CQ431" s="1"/>
      <c r="CR431" s="1"/>
      <c r="CS431" s="1"/>
      <c r="CT431" s="1"/>
      <c r="CU431" s="1"/>
      <c r="CV431" s="1"/>
      <c r="CW431" s="1"/>
      <c r="CX431" s="1"/>
      <c r="CY431" s="1"/>
      <c r="CZ431" s="1"/>
      <c r="DA431" s="1"/>
      <c r="DB431" s="1"/>
      <c r="DC431" s="1"/>
      <c r="DD431" s="1"/>
      <c r="DE431" s="1"/>
      <c r="DF431" s="1"/>
      <c r="DG431" s="1"/>
      <c r="DH431" s="1"/>
      <c r="DI431" s="1"/>
      <c r="DJ431" s="1"/>
    </row>
    <row r="432" spans="1:114" ht="13.5" customHeight="1" x14ac:dyDescent="0.2">
      <c r="A432" s="36"/>
      <c r="B432" s="36"/>
      <c r="C432" s="36"/>
      <c r="D432" s="36"/>
      <c r="E432" s="36"/>
      <c r="F432" s="36"/>
      <c r="G432" s="36"/>
      <c r="H432" s="36"/>
      <c r="I432" s="36"/>
      <c r="J432" s="538"/>
      <c r="K432" s="538"/>
      <c r="L432" s="36"/>
      <c r="M432" s="36"/>
      <c r="N432" s="36"/>
      <c r="BN432" s="1"/>
      <c r="BO432" s="1"/>
      <c r="BP432" s="1"/>
      <c r="BQ432" s="1"/>
      <c r="BR432" s="1"/>
      <c r="BS432" s="1"/>
      <c r="BT432" s="1"/>
      <c r="BU432" s="1"/>
      <c r="BV432" s="1"/>
      <c r="BW432" s="1"/>
      <c r="BX432" s="1"/>
      <c r="BY432" s="1"/>
      <c r="BZ432" s="1"/>
      <c r="CA432" s="1"/>
      <c r="CB432" s="1"/>
      <c r="CC432" s="1"/>
      <c r="CD432" s="1"/>
      <c r="CE432" s="1"/>
      <c r="CF432" s="1"/>
      <c r="CG432" s="1"/>
      <c r="CH432" s="1"/>
      <c r="CI432" s="1"/>
      <c r="CJ432" s="1"/>
      <c r="CK432" s="1"/>
      <c r="CL432" s="1"/>
      <c r="CM432" s="1"/>
      <c r="CN432" s="1"/>
      <c r="CO432" s="1"/>
      <c r="CP432" s="1"/>
      <c r="CQ432" s="1"/>
      <c r="CR432" s="1"/>
      <c r="CS432" s="1"/>
      <c r="CT432" s="1"/>
      <c r="CU432" s="1"/>
      <c r="CV432" s="1"/>
      <c r="CW432" s="1"/>
      <c r="CX432" s="1"/>
      <c r="CY432" s="1"/>
      <c r="CZ432" s="1"/>
      <c r="DA432" s="1"/>
      <c r="DB432" s="1"/>
      <c r="DC432" s="1"/>
      <c r="DD432" s="1"/>
      <c r="DE432" s="1"/>
      <c r="DF432" s="1"/>
      <c r="DG432" s="1"/>
      <c r="DH432" s="1"/>
      <c r="DI432" s="1"/>
      <c r="DJ432" s="1"/>
    </row>
    <row r="433" spans="1:114" ht="13.5" customHeight="1" x14ac:dyDescent="0.2">
      <c r="A433" s="36"/>
      <c r="B433" s="36"/>
      <c r="C433" s="36"/>
      <c r="D433" s="36"/>
      <c r="E433" s="36"/>
      <c r="F433" s="36"/>
      <c r="G433" s="36"/>
      <c r="H433" s="36"/>
      <c r="I433" s="36"/>
      <c r="J433" s="538"/>
      <c r="K433" s="538"/>
      <c r="L433" s="36"/>
      <c r="M433" s="36"/>
      <c r="N433" s="36"/>
      <c r="BN433" s="1"/>
      <c r="BO433" s="1"/>
      <c r="BP433" s="1"/>
      <c r="BQ433" s="1"/>
      <c r="BR433" s="1"/>
      <c r="BS433" s="1"/>
      <c r="BT433" s="1"/>
      <c r="BU433" s="1"/>
      <c r="BV433" s="1"/>
      <c r="BW433" s="1"/>
      <c r="BX433" s="1"/>
      <c r="BY433" s="1"/>
      <c r="BZ433" s="1"/>
      <c r="CA433" s="1"/>
      <c r="CB433" s="1"/>
      <c r="CC433" s="1"/>
      <c r="CD433" s="1"/>
      <c r="CE433" s="1"/>
      <c r="CF433" s="1"/>
      <c r="CG433" s="1"/>
      <c r="CH433" s="1"/>
      <c r="CI433" s="1"/>
      <c r="CJ433" s="1"/>
      <c r="CK433" s="1"/>
      <c r="CL433" s="1"/>
      <c r="CM433" s="1"/>
      <c r="CN433" s="1"/>
      <c r="CO433" s="1"/>
      <c r="CP433" s="1"/>
      <c r="CQ433" s="1"/>
      <c r="CR433" s="1"/>
      <c r="CS433" s="1"/>
      <c r="CT433" s="1"/>
      <c r="CU433" s="1"/>
      <c r="CV433" s="1"/>
      <c r="CW433" s="1"/>
      <c r="CX433" s="1"/>
      <c r="CY433" s="1"/>
      <c r="CZ433" s="1"/>
      <c r="DA433" s="1"/>
      <c r="DB433" s="1"/>
      <c r="DC433" s="1"/>
      <c r="DD433" s="1"/>
      <c r="DE433" s="1"/>
      <c r="DF433" s="1"/>
      <c r="DG433" s="1"/>
      <c r="DH433" s="1"/>
      <c r="DI433" s="1"/>
      <c r="DJ433" s="1"/>
    </row>
    <row r="434" spans="1:114" ht="13.5" customHeight="1" x14ac:dyDescent="0.2">
      <c r="A434" s="36"/>
      <c r="B434" s="36"/>
      <c r="C434" s="36"/>
      <c r="D434" s="36"/>
      <c r="E434" s="36"/>
      <c r="F434" s="36"/>
      <c r="G434" s="36"/>
      <c r="H434" s="36"/>
      <c r="I434" s="36"/>
      <c r="J434" s="538"/>
      <c r="K434" s="538"/>
      <c r="L434" s="36"/>
      <c r="M434" s="36"/>
      <c r="N434" s="36"/>
      <c r="BN434" s="1"/>
      <c r="BO434" s="1"/>
      <c r="BP434" s="1"/>
      <c r="BQ434" s="1"/>
      <c r="BR434" s="1"/>
      <c r="BS434" s="1"/>
      <c r="BT434" s="1"/>
      <c r="BU434" s="1"/>
      <c r="BV434" s="1"/>
      <c r="BW434" s="1"/>
      <c r="BX434" s="1"/>
      <c r="BY434" s="1"/>
      <c r="BZ434" s="1"/>
      <c r="CA434" s="1"/>
      <c r="CB434" s="1"/>
      <c r="CC434" s="1"/>
      <c r="CD434" s="1"/>
      <c r="CE434" s="1"/>
      <c r="CF434" s="1"/>
      <c r="CG434" s="1"/>
      <c r="CH434" s="1"/>
      <c r="CI434" s="1"/>
      <c r="CJ434" s="1"/>
      <c r="CK434" s="1"/>
      <c r="CL434" s="1"/>
      <c r="CM434" s="1"/>
      <c r="CN434" s="1"/>
      <c r="CO434" s="1"/>
      <c r="CP434" s="1"/>
      <c r="CQ434" s="1"/>
      <c r="CR434" s="1"/>
      <c r="CS434" s="1"/>
      <c r="CT434" s="1"/>
      <c r="CU434" s="1"/>
      <c r="CV434" s="1"/>
      <c r="CW434" s="1"/>
      <c r="CX434" s="1"/>
      <c r="CY434" s="1"/>
      <c r="CZ434" s="1"/>
      <c r="DA434" s="1"/>
      <c r="DB434" s="1"/>
      <c r="DC434" s="1"/>
      <c r="DD434" s="1"/>
      <c r="DE434" s="1"/>
      <c r="DF434" s="1"/>
      <c r="DG434" s="1"/>
      <c r="DH434" s="1"/>
      <c r="DI434" s="1"/>
      <c r="DJ434" s="1"/>
    </row>
    <row r="435" spans="1:114" ht="13.5" customHeight="1" x14ac:dyDescent="0.2">
      <c r="A435" s="36"/>
      <c r="B435" s="36"/>
      <c r="C435" s="36"/>
      <c r="D435" s="36"/>
      <c r="E435" s="36"/>
      <c r="F435" s="36"/>
      <c r="G435" s="36"/>
      <c r="H435" s="36"/>
      <c r="I435" s="36"/>
      <c r="J435" s="538"/>
      <c r="K435" s="538"/>
      <c r="L435" s="36"/>
      <c r="M435" s="36"/>
      <c r="N435" s="36"/>
      <c r="BN435" s="1"/>
      <c r="BO435" s="1"/>
      <c r="BP435" s="1"/>
      <c r="BQ435" s="1"/>
      <c r="BR435" s="1"/>
      <c r="BS435" s="1"/>
      <c r="BT435" s="1"/>
      <c r="BU435" s="1"/>
      <c r="BV435" s="1"/>
      <c r="BW435" s="1"/>
      <c r="BX435" s="1"/>
      <c r="BY435" s="1"/>
      <c r="BZ435" s="1"/>
      <c r="CA435" s="1"/>
      <c r="CB435" s="1"/>
      <c r="CC435" s="1"/>
      <c r="CD435" s="1"/>
      <c r="CE435" s="1"/>
      <c r="CF435" s="1"/>
      <c r="CG435" s="1"/>
      <c r="CH435" s="1"/>
      <c r="CI435" s="1"/>
      <c r="CJ435" s="1"/>
      <c r="CK435" s="1"/>
      <c r="CL435" s="1"/>
      <c r="CM435" s="1"/>
      <c r="CN435" s="1"/>
      <c r="CO435" s="1"/>
      <c r="CP435" s="1"/>
      <c r="CQ435" s="1"/>
      <c r="CR435" s="1"/>
      <c r="CS435" s="1"/>
      <c r="CT435" s="1"/>
      <c r="CU435" s="1"/>
      <c r="CV435" s="1"/>
      <c r="CW435" s="1"/>
      <c r="CX435" s="1"/>
      <c r="CY435" s="1"/>
      <c r="CZ435" s="1"/>
      <c r="DA435" s="1"/>
      <c r="DB435" s="1"/>
      <c r="DC435" s="1"/>
      <c r="DD435" s="1"/>
      <c r="DE435" s="1"/>
      <c r="DF435" s="1"/>
      <c r="DG435" s="1"/>
      <c r="DH435" s="1"/>
      <c r="DI435" s="1"/>
      <c r="DJ435" s="1"/>
    </row>
    <row r="436" spans="1:114" ht="13.5" customHeight="1" x14ac:dyDescent="0.2">
      <c r="A436" s="36"/>
      <c r="B436" s="36"/>
      <c r="C436" s="36"/>
      <c r="D436" s="36"/>
      <c r="E436" s="36"/>
      <c r="F436" s="36"/>
      <c r="G436" s="36"/>
      <c r="H436" s="36"/>
      <c r="I436" s="36"/>
      <c r="J436" s="538"/>
      <c r="K436" s="538"/>
      <c r="L436" s="36"/>
      <c r="M436" s="36"/>
      <c r="N436" s="36"/>
      <c r="BN436" s="1"/>
      <c r="BO436" s="1"/>
      <c r="BP436" s="1"/>
      <c r="BQ436" s="1"/>
      <c r="BR436" s="1"/>
      <c r="BS436" s="1"/>
      <c r="BT436" s="1"/>
      <c r="BU436" s="1"/>
      <c r="BV436" s="1"/>
      <c r="BW436" s="1"/>
      <c r="BX436" s="1"/>
      <c r="BY436" s="1"/>
      <c r="BZ436" s="1"/>
      <c r="CA436" s="1"/>
      <c r="CB436" s="1"/>
      <c r="CC436" s="1"/>
      <c r="CD436" s="1"/>
      <c r="CE436" s="1"/>
      <c r="CF436" s="1"/>
      <c r="CG436" s="1"/>
      <c r="CH436" s="1"/>
      <c r="CI436" s="1"/>
      <c r="CJ436" s="1"/>
      <c r="CK436" s="1"/>
      <c r="CL436" s="1"/>
      <c r="CM436" s="1"/>
      <c r="CN436" s="1"/>
      <c r="CO436" s="1"/>
      <c r="CP436" s="1"/>
      <c r="CQ436" s="1"/>
      <c r="CR436" s="1"/>
      <c r="CS436" s="1"/>
      <c r="CT436" s="1"/>
      <c r="CU436" s="1"/>
      <c r="CV436" s="1"/>
      <c r="CW436" s="1"/>
      <c r="CX436" s="1"/>
      <c r="CY436" s="1"/>
      <c r="CZ436" s="1"/>
      <c r="DA436" s="1"/>
      <c r="DB436" s="1"/>
      <c r="DC436" s="1"/>
      <c r="DD436" s="1"/>
      <c r="DE436" s="1"/>
      <c r="DF436" s="1"/>
      <c r="DG436" s="1"/>
      <c r="DH436" s="1"/>
      <c r="DI436" s="1"/>
      <c r="DJ436" s="1"/>
    </row>
    <row r="437" spans="1:114" ht="13.5" customHeight="1" x14ac:dyDescent="0.2">
      <c r="A437" s="36"/>
      <c r="B437" s="36"/>
      <c r="C437" s="36"/>
      <c r="D437" s="36"/>
      <c r="E437" s="36"/>
      <c r="F437" s="36"/>
      <c r="G437" s="36"/>
      <c r="H437" s="36"/>
      <c r="I437" s="36"/>
      <c r="J437" s="538"/>
      <c r="K437" s="538"/>
      <c r="L437" s="36"/>
      <c r="M437" s="36"/>
      <c r="N437" s="36"/>
      <c r="BN437" s="1"/>
      <c r="BO437" s="1"/>
      <c r="BP437" s="1"/>
      <c r="BQ437" s="1"/>
      <c r="BR437" s="1"/>
      <c r="BS437" s="1"/>
      <c r="BT437" s="1"/>
      <c r="BU437" s="1"/>
      <c r="BV437" s="1"/>
      <c r="BW437" s="1"/>
      <c r="BX437" s="1"/>
      <c r="BY437" s="1"/>
      <c r="BZ437" s="1"/>
      <c r="CA437" s="1"/>
      <c r="CB437" s="1"/>
      <c r="CC437" s="1"/>
      <c r="CD437" s="1"/>
      <c r="CE437" s="1"/>
      <c r="CF437" s="1"/>
      <c r="CG437" s="1"/>
      <c r="CH437" s="1"/>
      <c r="CI437" s="1"/>
      <c r="CJ437" s="1"/>
      <c r="CK437" s="1"/>
      <c r="CL437" s="1"/>
      <c r="CM437" s="1"/>
      <c r="CN437" s="1"/>
      <c r="CO437" s="1"/>
      <c r="CP437" s="1"/>
      <c r="CQ437" s="1"/>
      <c r="CR437" s="1"/>
      <c r="CS437" s="1"/>
      <c r="CT437" s="1"/>
      <c r="CU437" s="1"/>
      <c r="CV437" s="1"/>
      <c r="CW437" s="1"/>
      <c r="CX437" s="1"/>
      <c r="CY437" s="1"/>
      <c r="CZ437" s="1"/>
      <c r="DA437" s="1"/>
      <c r="DB437" s="1"/>
      <c r="DC437" s="1"/>
      <c r="DD437" s="1"/>
      <c r="DE437" s="1"/>
      <c r="DF437" s="1"/>
      <c r="DG437" s="1"/>
      <c r="DH437" s="1"/>
      <c r="DI437" s="1"/>
      <c r="DJ437" s="1"/>
    </row>
    <row r="438" spans="1:114" ht="13.5" customHeight="1" x14ac:dyDescent="0.2">
      <c r="A438" s="36"/>
      <c r="B438" s="36"/>
      <c r="C438" s="36"/>
      <c r="D438" s="36"/>
      <c r="E438" s="36"/>
      <c r="F438" s="36"/>
      <c r="G438" s="36"/>
      <c r="H438" s="36"/>
      <c r="I438" s="36"/>
      <c r="J438" s="538"/>
      <c r="K438" s="538"/>
      <c r="L438" s="36"/>
      <c r="M438" s="36"/>
      <c r="N438" s="36"/>
      <c r="BN438" s="1"/>
      <c r="BO438" s="1"/>
      <c r="BP438" s="1"/>
      <c r="BQ438" s="1"/>
      <c r="BR438" s="1"/>
      <c r="BS438" s="1"/>
      <c r="BT438" s="1"/>
      <c r="BU438" s="1"/>
      <c r="BV438" s="1"/>
      <c r="BW438" s="1"/>
      <c r="BX438" s="1"/>
      <c r="BY438" s="1"/>
      <c r="BZ438" s="1"/>
      <c r="CA438" s="1"/>
      <c r="CB438" s="1"/>
      <c r="CC438" s="1"/>
      <c r="CD438" s="1"/>
      <c r="CE438" s="1"/>
      <c r="CF438" s="1"/>
      <c r="CG438" s="1"/>
      <c r="CH438" s="1"/>
      <c r="CI438" s="1"/>
      <c r="CJ438" s="1"/>
      <c r="CK438" s="1"/>
      <c r="CL438" s="1"/>
      <c r="CM438" s="1"/>
      <c r="CN438" s="1"/>
      <c r="CO438" s="1"/>
      <c r="CP438" s="1"/>
      <c r="CQ438" s="1"/>
      <c r="CR438" s="1"/>
      <c r="CS438" s="1"/>
      <c r="CT438" s="1"/>
      <c r="CU438" s="1"/>
      <c r="CV438" s="1"/>
      <c r="CW438" s="1"/>
      <c r="CX438" s="1"/>
      <c r="CY438" s="1"/>
      <c r="CZ438" s="1"/>
      <c r="DA438" s="1"/>
      <c r="DB438" s="1"/>
      <c r="DC438" s="1"/>
      <c r="DD438" s="1"/>
      <c r="DE438" s="1"/>
      <c r="DF438" s="1"/>
      <c r="DG438" s="1"/>
      <c r="DH438" s="1"/>
      <c r="DI438" s="1"/>
      <c r="DJ438" s="1"/>
    </row>
    <row r="439" spans="1:114" ht="13.5" customHeight="1" x14ac:dyDescent="0.2">
      <c r="A439" s="36"/>
      <c r="B439" s="36"/>
      <c r="C439" s="36"/>
      <c r="D439" s="36"/>
      <c r="E439" s="36"/>
      <c r="F439" s="36"/>
      <c r="G439" s="36"/>
      <c r="H439" s="36"/>
      <c r="I439" s="36"/>
      <c r="J439" s="538"/>
      <c r="K439" s="538"/>
      <c r="L439" s="36"/>
      <c r="M439" s="36"/>
      <c r="N439" s="36"/>
      <c r="BN439" s="1"/>
      <c r="BO439" s="1"/>
      <c r="BP439" s="1"/>
      <c r="BQ439" s="1"/>
      <c r="BR439" s="1"/>
      <c r="BS439" s="1"/>
      <c r="BT439" s="1"/>
      <c r="BU439" s="1"/>
      <c r="BV439" s="1"/>
      <c r="BW439" s="1"/>
      <c r="BX439" s="1"/>
      <c r="BY439" s="1"/>
      <c r="BZ439" s="1"/>
      <c r="CA439" s="1"/>
      <c r="CB439" s="1"/>
      <c r="CC439" s="1"/>
      <c r="CD439" s="1"/>
      <c r="CE439" s="1"/>
      <c r="CF439" s="1"/>
      <c r="CG439" s="1"/>
      <c r="CH439" s="1"/>
      <c r="CI439" s="1"/>
      <c r="CJ439" s="1"/>
      <c r="CK439" s="1"/>
      <c r="CL439" s="1"/>
      <c r="CM439" s="1"/>
      <c r="CN439" s="1"/>
      <c r="CO439" s="1"/>
      <c r="CP439" s="1"/>
      <c r="CQ439" s="1"/>
      <c r="CR439" s="1"/>
      <c r="CS439" s="1"/>
      <c r="CT439" s="1"/>
      <c r="CU439" s="1"/>
      <c r="CV439" s="1"/>
      <c r="CW439" s="1"/>
      <c r="CX439" s="1"/>
      <c r="CY439" s="1"/>
      <c r="CZ439" s="1"/>
      <c r="DA439" s="1"/>
      <c r="DB439" s="1"/>
      <c r="DC439" s="1"/>
      <c r="DD439" s="1"/>
      <c r="DE439" s="1"/>
      <c r="DF439" s="1"/>
      <c r="DG439" s="1"/>
      <c r="DH439" s="1"/>
      <c r="DI439" s="1"/>
      <c r="DJ439" s="1"/>
    </row>
    <row r="440" spans="1:114" ht="13.5" customHeight="1" x14ac:dyDescent="0.2">
      <c r="A440" s="36"/>
      <c r="B440" s="36"/>
      <c r="C440" s="36"/>
      <c r="D440" s="36"/>
      <c r="E440" s="36"/>
      <c r="F440" s="36"/>
      <c r="G440" s="36"/>
      <c r="H440" s="36"/>
      <c r="I440" s="36"/>
      <c r="J440" s="538"/>
      <c r="K440" s="538"/>
      <c r="L440" s="36"/>
      <c r="M440" s="36"/>
      <c r="N440" s="36"/>
      <c r="BN440" s="1"/>
      <c r="BO440" s="1"/>
      <c r="BP440" s="1"/>
      <c r="BQ440" s="1"/>
      <c r="BR440" s="1"/>
      <c r="BS440" s="1"/>
      <c r="BT440" s="1"/>
      <c r="BU440" s="1"/>
      <c r="BV440" s="1"/>
      <c r="BW440" s="1"/>
      <c r="BX440" s="1"/>
      <c r="BY440" s="1"/>
      <c r="BZ440" s="1"/>
      <c r="CA440" s="1"/>
      <c r="CB440" s="1"/>
      <c r="CC440" s="1"/>
      <c r="CD440" s="1"/>
      <c r="CE440" s="1"/>
      <c r="CF440" s="1"/>
      <c r="CG440" s="1"/>
      <c r="CH440" s="1"/>
      <c r="CI440" s="1"/>
      <c r="CJ440" s="1"/>
      <c r="CK440" s="1"/>
      <c r="CL440" s="1"/>
      <c r="CM440" s="1"/>
      <c r="CN440" s="1"/>
      <c r="CO440" s="1"/>
      <c r="CP440" s="1"/>
      <c r="CQ440" s="1"/>
      <c r="CR440" s="1"/>
      <c r="CS440" s="1"/>
      <c r="CT440" s="1"/>
      <c r="CU440" s="1"/>
      <c r="CV440" s="1"/>
      <c r="CW440" s="1"/>
      <c r="CX440" s="1"/>
      <c r="CY440" s="1"/>
      <c r="CZ440" s="1"/>
      <c r="DA440" s="1"/>
      <c r="DB440" s="1"/>
      <c r="DC440" s="1"/>
      <c r="DD440" s="1"/>
      <c r="DE440" s="1"/>
      <c r="DF440" s="1"/>
      <c r="DG440" s="1"/>
      <c r="DH440" s="1"/>
      <c r="DI440" s="1"/>
      <c r="DJ440" s="1"/>
    </row>
    <row r="441" spans="1:114" ht="13.5" customHeight="1" x14ac:dyDescent="0.2">
      <c r="A441" s="36"/>
      <c r="B441" s="36"/>
      <c r="C441" s="36"/>
      <c r="D441" s="36"/>
      <c r="E441" s="36"/>
      <c r="F441" s="36"/>
      <c r="G441" s="36"/>
      <c r="H441" s="36"/>
      <c r="I441" s="36"/>
      <c r="J441" s="538"/>
      <c r="K441" s="538"/>
      <c r="L441" s="36"/>
      <c r="M441" s="36"/>
      <c r="N441" s="36"/>
      <c r="BN441" s="1"/>
      <c r="BO441" s="1"/>
      <c r="BP441" s="1"/>
      <c r="BQ441" s="1"/>
      <c r="BR441" s="1"/>
      <c r="BS441" s="1"/>
      <c r="BT441" s="1"/>
      <c r="BU441" s="1"/>
      <c r="BV441" s="1"/>
      <c r="BW441" s="1"/>
      <c r="BX441" s="1"/>
      <c r="BY441" s="1"/>
      <c r="BZ441" s="1"/>
      <c r="CA441" s="1"/>
      <c r="CB441" s="1"/>
      <c r="CC441" s="1"/>
      <c r="CD441" s="1"/>
      <c r="CE441" s="1"/>
      <c r="CF441" s="1"/>
      <c r="CG441" s="1"/>
      <c r="CH441" s="1"/>
      <c r="CI441" s="1"/>
      <c r="CJ441" s="1"/>
      <c r="CK441" s="1"/>
      <c r="CL441" s="1"/>
      <c r="CM441" s="1"/>
      <c r="CN441" s="1"/>
      <c r="CO441" s="1"/>
      <c r="CP441" s="1"/>
      <c r="CQ441" s="1"/>
      <c r="CR441" s="1"/>
      <c r="CS441" s="1"/>
      <c r="CT441" s="1"/>
      <c r="CU441" s="1"/>
      <c r="CV441" s="1"/>
      <c r="CW441" s="1"/>
      <c r="CX441" s="1"/>
      <c r="CY441" s="1"/>
      <c r="CZ441" s="1"/>
      <c r="DA441" s="1"/>
      <c r="DB441" s="1"/>
      <c r="DC441" s="1"/>
      <c r="DD441" s="1"/>
      <c r="DE441" s="1"/>
      <c r="DF441" s="1"/>
      <c r="DG441" s="1"/>
      <c r="DH441" s="1"/>
      <c r="DI441" s="1"/>
      <c r="DJ441" s="1"/>
    </row>
    <row r="442" spans="1:114" ht="13.5" customHeight="1" x14ac:dyDescent="0.2">
      <c r="A442" s="36"/>
      <c r="B442" s="36"/>
      <c r="C442" s="36"/>
      <c r="D442" s="36"/>
      <c r="E442" s="36"/>
      <c r="F442" s="36"/>
      <c r="G442" s="36"/>
      <c r="H442" s="36"/>
      <c r="I442" s="36"/>
      <c r="J442" s="538"/>
      <c r="K442" s="538"/>
      <c r="L442" s="36"/>
      <c r="M442" s="36"/>
      <c r="N442" s="36"/>
      <c r="BN442" s="1"/>
      <c r="BO442" s="1"/>
      <c r="BP442" s="1"/>
      <c r="BQ442" s="1"/>
      <c r="BR442" s="1"/>
      <c r="BS442" s="1"/>
      <c r="BT442" s="1"/>
      <c r="BU442" s="1"/>
      <c r="BV442" s="1"/>
      <c r="BW442" s="1"/>
      <c r="BX442" s="1"/>
      <c r="BY442" s="1"/>
      <c r="BZ442" s="1"/>
      <c r="CA442" s="1"/>
      <c r="CB442" s="1"/>
      <c r="CC442" s="1"/>
      <c r="CD442" s="1"/>
      <c r="CE442" s="1"/>
      <c r="CF442" s="1"/>
      <c r="CG442" s="1"/>
      <c r="CH442" s="1"/>
      <c r="CI442" s="1"/>
      <c r="CJ442" s="1"/>
      <c r="CK442" s="1"/>
      <c r="CL442" s="1"/>
      <c r="CM442" s="1"/>
      <c r="CN442" s="1"/>
      <c r="CO442" s="1"/>
      <c r="CP442" s="1"/>
      <c r="CQ442" s="1"/>
      <c r="CR442" s="1"/>
      <c r="CS442" s="1"/>
      <c r="CT442" s="1"/>
      <c r="CU442" s="1"/>
      <c r="CV442" s="1"/>
      <c r="CW442" s="1"/>
      <c r="CX442" s="1"/>
      <c r="CY442" s="1"/>
      <c r="CZ442" s="1"/>
      <c r="DA442" s="1"/>
      <c r="DB442" s="1"/>
      <c r="DC442" s="1"/>
      <c r="DD442" s="1"/>
      <c r="DE442" s="1"/>
      <c r="DF442" s="1"/>
      <c r="DG442" s="1"/>
      <c r="DH442" s="1"/>
      <c r="DI442" s="1"/>
      <c r="DJ442" s="1"/>
    </row>
    <row r="443" spans="1:114" ht="13.5" customHeight="1" x14ac:dyDescent="0.2">
      <c r="A443" s="36"/>
      <c r="B443" s="36"/>
      <c r="C443" s="36"/>
      <c r="D443" s="36"/>
      <c r="E443" s="36"/>
      <c r="F443" s="36"/>
      <c r="G443" s="36"/>
      <c r="H443" s="36"/>
      <c r="I443" s="36"/>
      <c r="J443" s="538"/>
      <c r="K443" s="538"/>
      <c r="L443" s="36"/>
      <c r="M443" s="36"/>
      <c r="N443" s="36"/>
      <c r="BN443" s="1"/>
      <c r="BO443" s="1"/>
      <c r="BP443" s="1"/>
      <c r="BQ443" s="1"/>
      <c r="BR443" s="1"/>
      <c r="BS443" s="1"/>
      <c r="BT443" s="1"/>
      <c r="BU443" s="1"/>
      <c r="BV443" s="1"/>
      <c r="BW443" s="1"/>
      <c r="BX443" s="1"/>
      <c r="BY443" s="1"/>
      <c r="BZ443" s="1"/>
      <c r="CA443" s="1"/>
      <c r="CB443" s="1"/>
      <c r="CC443" s="1"/>
      <c r="CD443" s="1"/>
      <c r="CE443" s="1"/>
      <c r="CF443" s="1"/>
      <c r="CG443" s="1"/>
      <c r="CH443" s="1"/>
      <c r="CI443" s="1"/>
      <c r="CJ443" s="1"/>
      <c r="CK443" s="1"/>
      <c r="CL443" s="1"/>
      <c r="CM443" s="1"/>
      <c r="CN443" s="1"/>
      <c r="CO443" s="1"/>
      <c r="CP443" s="1"/>
      <c r="CQ443" s="1"/>
      <c r="CR443" s="1"/>
      <c r="CS443" s="1"/>
      <c r="CT443" s="1"/>
      <c r="CU443" s="1"/>
      <c r="CV443" s="1"/>
      <c r="CW443" s="1"/>
      <c r="CX443" s="1"/>
      <c r="CY443" s="1"/>
      <c r="CZ443" s="1"/>
      <c r="DA443" s="1"/>
      <c r="DB443" s="1"/>
      <c r="DC443" s="1"/>
      <c r="DD443" s="1"/>
      <c r="DE443" s="1"/>
      <c r="DF443" s="1"/>
      <c r="DG443" s="1"/>
      <c r="DH443" s="1"/>
      <c r="DI443" s="1"/>
      <c r="DJ443" s="1"/>
    </row>
    <row r="444" spans="1:114" ht="13.5" customHeight="1" x14ac:dyDescent="0.2">
      <c r="A444" s="36"/>
      <c r="B444" s="36"/>
      <c r="C444" s="36"/>
      <c r="D444" s="36"/>
      <c r="E444" s="36"/>
      <c r="F444" s="36"/>
      <c r="G444" s="36"/>
      <c r="H444" s="36"/>
      <c r="I444" s="36"/>
      <c r="J444" s="538"/>
      <c r="K444" s="538"/>
      <c r="L444" s="36"/>
      <c r="M444" s="36"/>
      <c r="N444" s="36"/>
      <c r="BN444" s="1"/>
      <c r="BO444" s="1"/>
      <c r="BP444" s="1"/>
      <c r="BQ444" s="1"/>
      <c r="BR444" s="1"/>
      <c r="BS444" s="1"/>
      <c r="BT444" s="1"/>
      <c r="BU444" s="1"/>
      <c r="BV444" s="1"/>
      <c r="BW444" s="1"/>
      <c r="BX444" s="1"/>
      <c r="BY444" s="1"/>
      <c r="BZ444" s="1"/>
      <c r="CA444" s="1"/>
      <c r="CB444" s="1"/>
      <c r="CC444" s="1"/>
      <c r="CD444" s="1"/>
      <c r="CE444" s="1"/>
      <c r="CF444" s="1"/>
      <c r="CG444" s="1"/>
      <c r="CH444" s="1"/>
      <c r="CI444" s="1"/>
      <c r="CJ444" s="1"/>
      <c r="CK444" s="1"/>
      <c r="CL444" s="1"/>
      <c r="CM444" s="1"/>
      <c r="CN444" s="1"/>
      <c r="CO444" s="1"/>
      <c r="CP444" s="1"/>
      <c r="CQ444" s="1"/>
      <c r="CR444" s="1"/>
      <c r="CS444" s="1"/>
      <c r="CT444" s="1"/>
      <c r="CU444" s="1"/>
      <c r="CV444" s="1"/>
      <c r="CW444" s="1"/>
      <c r="CX444" s="1"/>
      <c r="CY444" s="1"/>
      <c r="CZ444" s="1"/>
      <c r="DA444" s="1"/>
      <c r="DB444" s="1"/>
      <c r="DC444" s="1"/>
      <c r="DD444" s="1"/>
      <c r="DE444" s="1"/>
      <c r="DF444" s="1"/>
      <c r="DG444" s="1"/>
      <c r="DH444" s="1"/>
      <c r="DI444" s="1"/>
      <c r="DJ444" s="1"/>
    </row>
    <row r="445" spans="1:114" ht="13.5" customHeight="1" x14ac:dyDescent="0.2">
      <c r="A445" s="36"/>
      <c r="B445" s="36"/>
      <c r="C445" s="36"/>
      <c r="D445" s="36"/>
      <c r="E445" s="36"/>
      <c r="F445" s="36"/>
      <c r="G445" s="36"/>
      <c r="H445" s="36"/>
      <c r="I445" s="36"/>
      <c r="J445" s="538"/>
      <c r="K445" s="538"/>
      <c r="L445" s="36"/>
      <c r="M445" s="36"/>
      <c r="N445" s="36"/>
      <c r="BN445" s="1"/>
      <c r="BO445" s="1"/>
      <c r="BP445" s="1"/>
      <c r="BQ445" s="1"/>
      <c r="BR445" s="1"/>
      <c r="BS445" s="1"/>
      <c r="BT445" s="1"/>
      <c r="BU445" s="1"/>
      <c r="BV445" s="1"/>
      <c r="BW445" s="1"/>
      <c r="BX445" s="1"/>
      <c r="BY445" s="1"/>
      <c r="BZ445" s="1"/>
      <c r="CA445" s="1"/>
      <c r="CB445" s="1"/>
      <c r="CC445" s="1"/>
      <c r="CD445" s="1"/>
      <c r="CE445" s="1"/>
      <c r="CF445" s="1"/>
      <c r="CG445" s="1"/>
      <c r="CH445" s="1"/>
      <c r="CI445" s="1"/>
      <c r="CJ445" s="1"/>
      <c r="CK445" s="1"/>
      <c r="CL445" s="1"/>
      <c r="CM445" s="1"/>
      <c r="CN445" s="1"/>
      <c r="CO445" s="1"/>
      <c r="CP445" s="1"/>
      <c r="CQ445" s="1"/>
      <c r="CR445" s="1"/>
      <c r="CS445" s="1"/>
      <c r="CT445" s="1"/>
      <c r="CU445" s="1"/>
      <c r="CV445" s="1"/>
      <c r="CW445" s="1"/>
      <c r="CX445" s="1"/>
      <c r="CY445" s="1"/>
      <c r="CZ445" s="1"/>
      <c r="DA445" s="1"/>
      <c r="DB445" s="1"/>
      <c r="DC445" s="1"/>
      <c r="DD445" s="1"/>
      <c r="DE445" s="1"/>
      <c r="DF445" s="1"/>
      <c r="DG445" s="1"/>
      <c r="DH445" s="1"/>
      <c r="DI445" s="1"/>
      <c r="DJ445" s="1"/>
    </row>
    <row r="446" spans="1:114" ht="13.5" customHeight="1" x14ac:dyDescent="0.2">
      <c r="A446" s="36"/>
      <c r="B446" s="36"/>
      <c r="C446" s="36"/>
      <c r="D446" s="36"/>
      <c r="E446" s="36"/>
      <c r="F446" s="36"/>
      <c r="G446" s="36"/>
      <c r="H446" s="36"/>
      <c r="I446" s="36"/>
      <c r="J446" s="538"/>
      <c r="K446" s="538"/>
      <c r="L446" s="36"/>
      <c r="M446" s="36"/>
      <c r="N446" s="36"/>
      <c r="BN446" s="1"/>
      <c r="BO446" s="1"/>
      <c r="BP446" s="1"/>
      <c r="BQ446" s="1"/>
      <c r="BR446" s="1"/>
      <c r="BS446" s="1"/>
      <c r="BT446" s="1"/>
      <c r="BU446" s="1"/>
      <c r="BV446" s="1"/>
      <c r="BW446" s="1"/>
      <c r="BX446" s="1"/>
      <c r="BY446" s="1"/>
      <c r="BZ446" s="1"/>
      <c r="CA446" s="1"/>
      <c r="CB446" s="1"/>
      <c r="CC446" s="1"/>
      <c r="CD446" s="1"/>
      <c r="CE446" s="1"/>
      <c r="CF446" s="1"/>
      <c r="CG446" s="1"/>
      <c r="CH446" s="1"/>
      <c r="CI446" s="1"/>
      <c r="CJ446" s="1"/>
      <c r="CK446" s="1"/>
      <c r="CL446" s="1"/>
      <c r="CM446" s="1"/>
      <c r="CN446" s="1"/>
      <c r="CO446" s="1"/>
      <c r="CP446" s="1"/>
      <c r="CQ446" s="1"/>
      <c r="CR446" s="1"/>
      <c r="CS446" s="1"/>
      <c r="CT446" s="1"/>
      <c r="CU446" s="1"/>
      <c r="CV446" s="1"/>
      <c r="CW446" s="1"/>
      <c r="CX446" s="1"/>
      <c r="CY446" s="1"/>
      <c r="CZ446" s="1"/>
      <c r="DA446" s="1"/>
      <c r="DB446" s="1"/>
      <c r="DC446" s="1"/>
      <c r="DD446" s="1"/>
      <c r="DE446" s="1"/>
      <c r="DF446" s="1"/>
      <c r="DG446" s="1"/>
      <c r="DH446" s="1"/>
      <c r="DI446" s="1"/>
      <c r="DJ446" s="1"/>
    </row>
    <row r="447" spans="1:114" ht="13.5" customHeight="1" x14ac:dyDescent="0.2">
      <c r="A447" s="36"/>
      <c r="B447" s="36"/>
      <c r="C447" s="36"/>
      <c r="D447" s="36"/>
      <c r="E447" s="36"/>
      <c r="F447" s="36"/>
      <c r="G447" s="36"/>
      <c r="H447" s="36"/>
      <c r="I447" s="36"/>
      <c r="J447" s="538"/>
      <c r="K447" s="538"/>
      <c r="L447" s="36"/>
      <c r="M447" s="36"/>
      <c r="N447" s="36"/>
      <c r="BN447" s="1"/>
      <c r="BO447" s="1"/>
      <c r="BP447" s="1"/>
      <c r="BQ447" s="1"/>
      <c r="BR447" s="1"/>
      <c r="BS447" s="1"/>
      <c r="BT447" s="1"/>
      <c r="BU447" s="1"/>
      <c r="BV447" s="1"/>
      <c r="BW447" s="1"/>
      <c r="BX447" s="1"/>
      <c r="BY447" s="1"/>
      <c r="BZ447" s="1"/>
      <c r="CA447" s="1"/>
      <c r="CB447" s="1"/>
      <c r="CC447" s="1"/>
      <c r="CD447" s="1"/>
      <c r="CE447" s="1"/>
      <c r="CF447" s="1"/>
      <c r="CG447" s="1"/>
      <c r="CH447" s="1"/>
      <c r="CI447" s="1"/>
      <c r="CJ447" s="1"/>
      <c r="CK447" s="1"/>
      <c r="CL447" s="1"/>
      <c r="CM447" s="1"/>
      <c r="CN447" s="1"/>
      <c r="CO447" s="1"/>
      <c r="CP447" s="1"/>
      <c r="CQ447" s="1"/>
      <c r="CR447" s="1"/>
      <c r="CS447" s="1"/>
      <c r="CT447" s="1"/>
      <c r="CU447" s="1"/>
      <c r="CV447" s="1"/>
      <c r="CW447" s="1"/>
      <c r="CX447" s="1"/>
      <c r="CY447" s="1"/>
      <c r="CZ447" s="1"/>
      <c r="DA447" s="1"/>
      <c r="DB447" s="1"/>
      <c r="DC447" s="1"/>
      <c r="DD447" s="1"/>
      <c r="DE447" s="1"/>
      <c r="DF447" s="1"/>
      <c r="DG447" s="1"/>
      <c r="DH447" s="1"/>
      <c r="DI447" s="1"/>
      <c r="DJ447" s="1"/>
    </row>
    <row r="448" spans="1:114" ht="13.5" customHeight="1" x14ac:dyDescent="0.2">
      <c r="A448" s="36"/>
      <c r="B448" s="36"/>
      <c r="C448" s="36"/>
      <c r="D448" s="36"/>
      <c r="E448" s="36"/>
      <c r="F448" s="36"/>
      <c r="G448" s="36"/>
      <c r="H448" s="36"/>
      <c r="I448" s="36"/>
      <c r="J448" s="538"/>
      <c r="K448" s="538"/>
      <c r="L448" s="36"/>
      <c r="M448" s="36"/>
      <c r="N448" s="36"/>
      <c r="BN448" s="1"/>
      <c r="BO448" s="1"/>
      <c r="BP448" s="1"/>
      <c r="BQ448" s="1"/>
      <c r="BR448" s="1"/>
      <c r="BS448" s="1"/>
      <c r="BT448" s="1"/>
      <c r="BU448" s="1"/>
      <c r="BV448" s="1"/>
      <c r="BW448" s="1"/>
      <c r="BX448" s="1"/>
      <c r="BY448" s="1"/>
      <c r="BZ448" s="1"/>
      <c r="CA448" s="1"/>
      <c r="CB448" s="1"/>
      <c r="CC448" s="1"/>
      <c r="CD448" s="1"/>
      <c r="CE448" s="1"/>
      <c r="CF448" s="1"/>
      <c r="CG448" s="1"/>
      <c r="CH448" s="1"/>
      <c r="CI448" s="1"/>
      <c r="CJ448" s="1"/>
      <c r="CK448" s="1"/>
      <c r="CL448" s="1"/>
      <c r="CM448" s="1"/>
      <c r="CN448" s="1"/>
      <c r="CO448" s="1"/>
      <c r="CP448" s="1"/>
      <c r="CQ448" s="1"/>
      <c r="CR448" s="1"/>
      <c r="CS448" s="1"/>
      <c r="CT448" s="1"/>
      <c r="CU448" s="1"/>
      <c r="CV448" s="1"/>
      <c r="CW448" s="1"/>
      <c r="CX448" s="1"/>
      <c r="CY448" s="1"/>
      <c r="CZ448" s="1"/>
      <c r="DA448" s="1"/>
      <c r="DB448" s="1"/>
      <c r="DC448" s="1"/>
      <c r="DD448" s="1"/>
      <c r="DE448" s="1"/>
      <c r="DF448" s="1"/>
      <c r="DG448" s="1"/>
      <c r="DH448" s="1"/>
      <c r="DI448" s="1"/>
      <c r="DJ448" s="1"/>
    </row>
    <row r="449" spans="1:114" ht="13.5" customHeight="1" x14ac:dyDescent="0.2">
      <c r="A449" s="36"/>
      <c r="B449" s="36"/>
      <c r="C449" s="36"/>
      <c r="D449" s="36"/>
      <c r="E449" s="36"/>
      <c r="F449" s="36"/>
      <c r="G449" s="36"/>
      <c r="H449" s="36"/>
      <c r="I449" s="36"/>
      <c r="J449" s="538"/>
      <c r="K449" s="538"/>
      <c r="L449" s="36"/>
      <c r="M449" s="36"/>
      <c r="N449" s="36"/>
      <c r="BN449" s="1"/>
      <c r="BO449" s="1"/>
      <c r="BP449" s="1"/>
      <c r="BQ449" s="1"/>
      <c r="BR449" s="1"/>
      <c r="BS449" s="1"/>
      <c r="BT449" s="1"/>
      <c r="BU449" s="1"/>
      <c r="BV449" s="1"/>
      <c r="BW449" s="1"/>
      <c r="BX449" s="1"/>
      <c r="BY449" s="1"/>
      <c r="BZ449" s="1"/>
      <c r="CA449" s="1"/>
      <c r="CB449" s="1"/>
      <c r="CC449" s="1"/>
      <c r="CD449" s="1"/>
      <c r="CE449" s="1"/>
      <c r="CF449" s="1"/>
      <c r="CG449" s="1"/>
      <c r="CH449" s="1"/>
      <c r="CI449" s="1"/>
      <c r="CJ449" s="1"/>
      <c r="CK449" s="1"/>
      <c r="CL449" s="1"/>
      <c r="CM449" s="1"/>
      <c r="CN449" s="1"/>
      <c r="CO449" s="1"/>
      <c r="CP449" s="1"/>
      <c r="CQ449" s="1"/>
      <c r="CR449" s="1"/>
      <c r="CS449" s="1"/>
      <c r="CT449" s="1"/>
      <c r="CU449" s="1"/>
      <c r="CV449" s="1"/>
      <c r="CW449" s="1"/>
      <c r="CX449" s="1"/>
      <c r="CY449" s="1"/>
      <c r="CZ449" s="1"/>
      <c r="DA449" s="1"/>
      <c r="DB449" s="1"/>
      <c r="DC449" s="1"/>
      <c r="DD449" s="1"/>
      <c r="DE449" s="1"/>
      <c r="DF449" s="1"/>
      <c r="DG449" s="1"/>
      <c r="DH449" s="1"/>
      <c r="DI449" s="1"/>
      <c r="DJ449" s="1"/>
    </row>
    <row r="450" spans="1:114" ht="13.5" customHeight="1" x14ac:dyDescent="0.2">
      <c r="A450" s="36"/>
      <c r="B450" s="36"/>
      <c r="C450" s="36"/>
      <c r="D450" s="36"/>
      <c r="E450" s="36"/>
      <c r="F450" s="36"/>
      <c r="G450" s="36"/>
      <c r="H450" s="36"/>
      <c r="I450" s="36"/>
      <c r="J450" s="538"/>
      <c r="K450" s="538"/>
      <c r="L450" s="36"/>
      <c r="M450" s="36"/>
      <c r="N450" s="36"/>
      <c r="BN450" s="1"/>
      <c r="BO450" s="1"/>
      <c r="BP450" s="1"/>
      <c r="BQ450" s="1"/>
      <c r="BR450" s="1"/>
      <c r="BS450" s="1"/>
      <c r="BT450" s="1"/>
      <c r="BU450" s="1"/>
      <c r="BV450" s="1"/>
      <c r="BW450" s="1"/>
      <c r="BX450" s="1"/>
      <c r="BY450" s="1"/>
      <c r="BZ450" s="1"/>
      <c r="CA450" s="1"/>
      <c r="CB450" s="1"/>
      <c r="CC450" s="1"/>
      <c r="CD450" s="1"/>
      <c r="CE450" s="1"/>
      <c r="CF450" s="1"/>
      <c r="CG450" s="1"/>
      <c r="CH450" s="1"/>
      <c r="CI450" s="1"/>
      <c r="CJ450" s="1"/>
      <c r="CK450" s="1"/>
      <c r="CL450" s="1"/>
      <c r="CM450" s="1"/>
      <c r="CN450" s="1"/>
      <c r="CO450" s="1"/>
      <c r="CP450" s="1"/>
      <c r="CQ450" s="1"/>
      <c r="CR450" s="1"/>
      <c r="CS450" s="1"/>
      <c r="CT450" s="1"/>
      <c r="CU450" s="1"/>
      <c r="CV450" s="1"/>
      <c r="CW450" s="1"/>
      <c r="CX450" s="1"/>
      <c r="CY450" s="1"/>
      <c r="CZ450" s="1"/>
      <c r="DA450" s="1"/>
      <c r="DB450" s="1"/>
      <c r="DC450" s="1"/>
      <c r="DD450" s="1"/>
      <c r="DE450" s="1"/>
      <c r="DF450" s="1"/>
      <c r="DG450" s="1"/>
      <c r="DH450" s="1"/>
      <c r="DI450" s="1"/>
      <c r="DJ450" s="1"/>
    </row>
    <row r="451" spans="1:114" ht="13.5" customHeight="1" x14ac:dyDescent="0.2">
      <c r="A451" s="36"/>
      <c r="B451" s="36"/>
      <c r="C451" s="36"/>
      <c r="D451" s="36"/>
      <c r="E451" s="36"/>
      <c r="F451" s="36"/>
      <c r="G451" s="36"/>
      <c r="H451" s="36"/>
      <c r="I451" s="36"/>
      <c r="J451" s="538"/>
      <c r="K451" s="538"/>
      <c r="L451" s="36"/>
      <c r="M451" s="36"/>
      <c r="N451" s="36"/>
      <c r="BN451" s="1"/>
      <c r="BO451" s="1"/>
      <c r="BP451" s="1"/>
      <c r="BQ451" s="1"/>
      <c r="BR451" s="1"/>
      <c r="BS451" s="1"/>
      <c r="BT451" s="1"/>
      <c r="BU451" s="1"/>
      <c r="BV451" s="1"/>
      <c r="BW451" s="1"/>
      <c r="BX451" s="1"/>
      <c r="BY451" s="1"/>
      <c r="BZ451" s="1"/>
      <c r="CA451" s="1"/>
      <c r="CB451" s="1"/>
      <c r="CC451" s="1"/>
      <c r="CD451" s="1"/>
      <c r="CE451" s="1"/>
      <c r="CF451" s="1"/>
      <c r="CG451" s="1"/>
      <c r="CH451" s="1"/>
      <c r="CI451" s="1"/>
      <c r="CJ451" s="1"/>
      <c r="CK451" s="1"/>
      <c r="CL451" s="1"/>
      <c r="CM451" s="1"/>
      <c r="CN451" s="1"/>
      <c r="CO451" s="1"/>
      <c r="CP451" s="1"/>
      <c r="CQ451" s="1"/>
      <c r="CR451" s="1"/>
      <c r="CS451" s="1"/>
      <c r="CT451" s="1"/>
      <c r="CU451" s="1"/>
      <c r="CV451" s="1"/>
      <c r="CW451" s="1"/>
      <c r="CX451" s="1"/>
      <c r="CY451" s="1"/>
      <c r="CZ451" s="1"/>
      <c r="DA451" s="1"/>
      <c r="DB451" s="1"/>
      <c r="DC451" s="1"/>
      <c r="DD451" s="1"/>
      <c r="DE451" s="1"/>
      <c r="DF451" s="1"/>
      <c r="DG451" s="1"/>
      <c r="DH451" s="1"/>
      <c r="DI451" s="1"/>
      <c r="DJ451" s="1"/>
    </row>
    <row r="452" spans="1:114" ht="13.5" customHeight="1" x14ac:dyDescent="0.2">
      <c r="A452" s="36"/>
      <c r="B452" s="36"/>
      <c r="C452" s="36"/>
      <c r="D452" s="36"/>
      <c r="E452" s="36"/>
      <c r="F452" s="36"/>
      <c r="G452" s="36"/>
      <c r="H452" s="36"/>
      <c r="I452" s="36"/>
      <c r="J452" s="538"/>
      <c r="K452" s="538"/>
      <c r="L452" s="36"/>
      <c r="M452" s="36"/>
      <c r="N452" s="36"/>
      <c r="BN452" s="1"/>
      <c r="BO452" s="1"/>
      <c r="BP452" s="1"/>
      <c r="BQ452" s="1"/>
      <c r="BR452" s="1"/>
      <c r="BS452" s="1"/>
      <c r="BT452" s="1"/>
      <c r="BU452" s="1"/>
      <c r="BV452" s="1"/>
      <c r="BW452" s="1"/>
      <c r="BX452" s="1"/>
      <c r="BY452" s="1"/>
      <c r="BZ452" s="1"/>
      <c r="CA452" s="1"/>
      <c r="CB452" s="1"/>
      <c r="CC452" s="1"/>
      <c r="CD452" s="1"/>
      <c r="CE452" s="1"/>
      <c r="CF452" s="1"/>
      <c r="CG452" s="1"/>
      <c r="CH452" s="1"/>
      <c r="CI452" s="1"/>
      <c r="CJ452" s="1"/>
      <c r="CK452" s="1"/>
      <c r="CL452" s="1"/>
      <c r="CM452" s="1"/>
      <c r="CN452" s="1"/>
      <c r="CO452" s="1"/>
      <c r="CP452" s="1"/>
      <c r="CQ452" s="1"/>
      <c r="CR452" s="1"/>
      <c r="CS452" s="1"/>
      <c r="CT452" s="1"/>
      <c r="CU452" s="1"/>
      <c r="CV452" s="1"/>
      <c r="CW452" s="1"/>
      <c r="CX452" s="1"/>
      <c r="CY452" s="1"/>
      <c r="CZ452" s="1"/>
      <c r="DA452" s="1"/>
      <c r="DB452" s="1"/>
      <c r="DC452" s="1"/>
      <c r="DD452" s="1"/>
      <c r="DE452" s="1"/>
      <c r="DF452" s="1"/>
      <c r="DG452" s="1"/>
      <c r="DH452" s="1"/>
      <c r="DI452" s="1"/>
      <c r="DJ452" s="1"/>
    </row>
    <row r="453" spans="1:114" ht="13.5" customHeight="1" x14ac:dyDescent="0.2">
      <c r="A453" s="36"/>
      <c r="B453" s="36"/>
      <c r="C453" s="36"/>
      <c r="D453" s="36"/>
      <c r="E453" s="36"/>
      <c r="F453" s="36"/>
      <c r="G453" s="36"/>
      <c r="H453" s="36"/>
      <c r="I453" s="36"/>
      <c r="J453" s="538"/>
      <c r="K453" s="538"/>
      <c r="L453" s="36"/>
      <c r="M453" s="36"/>
      <c r="N453" s="36"/>
      <c r="BN453" s="1"/>
      <c r="BO453" s="1"/>
      <c r="BP453" s="1"/>
      <c r="BQ453" s="1"/>
      <c r="BR453" s="1"/>
      <c r="BS453" s="1"/>
      <c r="BT453" s="1"/>
      <c r="BU453" s="1"/>
      <c r="BV453" s="1"/>
      <c r="BW453" s="1"/>
      <c r="BX453" s="1"/>
      <c r="BY453" s="1"/>
      <c r="BZ453" s="1"/>
      <c r="CA453" s="1"/>
      <c r="CB453" s="1"/>
      <c r="CC453" s="1"/>
      <c r="CD453" s="1"/>
      <c r="CE453" s="1"/>
      <c r="CF453" s="1"/>
      <c r="CG453" s="1"/>
      <c r="CH453" s="1"/>
      <c r="CI453" s="1"/>
      <c r="CJ453" s="1"/>
      <c r="CK453" s="1"/>
      <c r="CL453" s="1"/>
      <c r="CM453" s="1"/>
      <c r="CN453" s="1"/>
      <c r="CO453" s="1"/>
      <c r="CP453" s="1"/>
      <c r="CQ453" s="1"/>
      <c r="CR453" s="1"/>
      <c r="CS453" s="1"/>
      <c r="CT453" s="1"/>
      <c r="CU453" s="1"/>
      <c r="CV453" s="1"/>
      <c r="CW453" s="1"/>
      <c r="CX453" s="1"/>
      <c r="CY453" s="1"/>
      <c r="CZ453" s="1"/>
      <c r="DA453" s="1"/>
      <c r="DB453" s="1"/>
      <c r="DC453" s="1"/>
      <c r="DD453" s="1"/>
      <c r="DE453" s="1"/>
      <c r="DF453" s="1"/>
      <c r="DG453" s="1"/>
      <c r="DH453" s="1"/>
      <c r="DI453" s="1"/>
      <c r="DJ453" s="1"/>
    </row>
    <row r="454" spans="1:114" ht="13.5" customHeight="1" x14ac:dyDescent="0.2">
      <c r="A454" s="36"/>
      <c r="B454" s="36"/>
      <c r="C454" s="36"/>
      <c r="D454" s="36"/>
      <c r="E454" s="36"/>
      <c r="F454" s="36"/>
      <c r="G454" s="36"/>
      <c r="H454" s="36"/>
      <c r="I454" s="36"/>
      <c r="J454" s="538"/>
      <c r="K454" s="538"/>
      <c r="L454" s="36"/>
      <c r="M454" s="36"/>
      <c r="N454" s="36"/>
      <c r="BN454" s="1"/>
      <c r="BO454" s="1"/>
      <c r="BP454" s="1"/>
      <c r="BQ454" s="1"/>
      <c r="BR454" s="1"/>
      <c r="BS454" s="1"/>
      <c r="BT454" s="1"/>
      <c r="BU454" s="1"/>
      <c r="BV454" s="1"/>
      <c r="BW454" s="1"/>
      <c r="BX454" s="1"/>
      <c r="BY454" s="1"/>
      <c r="BZ454" s="1"/>
      <c r="CA454" s="1"/>
      <c r="CB454" s="1"/>
      <c r="CC454" s="1"/>
      <c r="CD454" s="1"/>
      <c r="CE454" s="1"/>
      <c r="CF454" s="1"/>
      <c r="CG454" s="1"/>
      <c r="CH454" s="1"/>
      <c r="CI454" s="1"/>
      <c r="CJ454" s="1"/>
      <c r="CK454" s="1"/>
      <c r="CL454" s="1"/>
      <c r="CM454" s="1"/>
      <c r="CN454" s="1"/>
      <c r="CO454" s="1"/>
      <c r="CP454" s="1"/>
      <c r="CQ454" s="1"/>
      <c r="CR454" s="1"/>
      <c r="CS454" s="1"/>
      <c r="CT454" s="1"/>
      <c r="CU454" s="1"/>
      <c r="CV454" s="1"/>
      <c r="CW454" s="1"/>
      <c r="CX454" s="1"/>
      <c r="CY454" s="1"/>
      <c r="CZ454" s="1"/>
      <c r="DA454" s="1"/>
      <c r="DB454" s="1"/>
      <c r="DC454" s="1"/>
      <c r="DD454" s="1"/>
      <c r="DE454" s="1"/>
      <c r="DF454" s="1"/>
      <c r="DG454" s="1"/>
      <c r="DH454" s="1"/>
      <c r="DI454" s="1"/>
      <c r="DJ454" s="1"/>
    </row>
    <row r="455" spans="1:114" ht="13.5" customHeight="1" x14ac:dyDescent="0.2">
      <c r="A455" s="36"/>
      <c r="B455" s="36"/>
      <c r="C455" s="36"/>
      <c r="D455" s="36"/>
      <c r="E455" s="36"/>
      <c r="F455" s="36"/>
      <c r="G455" s="36"/>
      <c r="H455" s="36"/>
      <c r="I455" s="36"/>
      <c r="J455" s="538"/>
      <c r="K455" s="538"/>
      <c r="L455" s="36"/>
      <c r="M455" s="36"/>
      <c r="N455" s="36"/>
      <c r="BN455" s="1"/>
      <c r="BO455" s="1"/>
      <c r="BP455" s="1"/>
      <c r="BQ455" s="1"/>
      <c r="BR455" s="1"/>
      <c r="BS455" s="1"/>
      <c r="BT455" s="1"/>
      <c r="BU455" s="1"/>
      <c r="BV455" s="1"/>
      <c r="BW455" s="1"/>
      <c r="BX455" s="1"/>
      <c r="BY455" s="1"/>
      <c r="BZ455" s="1"/>
      <c r="CA455" s="1"/>
      <c r="CB455" s="1"/>
      <c r="CC455" s="1"/>
      <c r="CD455" s="1"/>
      <c r="CE455" s="1"/>
      <c r="CF455" s="1"/>
      <c r="CG455" s="1"/>
      <c r="CH455" s="1"/>
      <c r="CI455" s="1"/>
      <c r="CJ455" s="1"/>
      <c r="CK455" s="1"/>
      <c r="CL455" s="1"/>
      <c r="CM455" s="1"/>
      <c r="CN455" s="1"/>
      <c r="CO455" s="1"/>
      <c r="CP455" s="1"/>
      <c r="CQ455" s="1"/>
      <c r="CR455" s="1"/>
      <c r="CS455" s="1"/>
      <c r="CT455" s="1"/>
      <c r="CU455" s="1"/>
      <c r="CV455" s="1"/>
      <c r="CW455" s="1"/>
      <c r="CX455" s="1"/>
      <c r="CY455" s="1"/>
      <c r="CZ455" s="1"/>
      <c r="DA455" s="1"/>
      <c r="DB455" s="1"/>
      <c r="DC455" s="1"/>
      <c r="DD455" s="1"/>
      <c r="DE455" s="1"/>
      <c r="DF455" s="1"/>
      <c r="DG455" s="1"/>
      <c r="DH455" s="1"/>
      <c r="DI455" s="1"/>
      <c r="DJ455" s="1"/>
    </row>
    <row r="456" spans="1:114" ht="13.5" customHeight="1" x14ac:dyDescent="0.2">
      <c r="A456" s="36"/>
      <c r="B456" s="36"/>
      <c r="C456" s="36"/>
      <c r="D456" s="36"/>
      <c r="E456" s="36"/>
      <c r="F456" s="36"/>
      <c r="G456" s="36"/>
      <c r="H456" s="36"/>
      <c r="I456" s="36"/>
      <c r="J456" s="538"/>
      <c r="K456" s="538"/>
      <c r="L456" s="36"/>
      <c r="M456" s="36"/>
      <c r="N456" s="36"/>
      <c r="BN456" s="1"/>
      <c r="BO456" s="1"/>
      <c r="BP456" s="1"/>
      <c r="BQ456" s="1"/>
      <c r="BR456" s="1"/>
      <c r="BS456" s="1"/>
      <c r="BT456" s="1"/>
      <c r="BU456" s="1"/>
      <c r="BV456" s="1"/>
      <c r="BW456" s="1"/>
      <c r="BX456" s="1"/>
      <c r="BY456" s="1"/>
      <c r="BZ456" s="1"/>
      <c r="CA456" s="1"/>
      <c r="CB456" s="1"/>
      <c r="CC456" s="1"/>
      <c r="CD456" s="1"/>
      <c r="CE456" s="1"/>
      <c r="CF456" s="1"/>
      <c r="CG456" s="1"/>
      <c r="CH456" s="1"/>
      <c r="CI456" s="1"/>
      <c r="CJ456" s="1"/>
      <c r="CK456" s="1"/>
      <c r="CL456" s="1"/>
      <c r="CM456" s="1"/>
      <c r="CN456" s="1"/>
      <c r="CO456" s="1"/>
      <c r="CP456" s="1"/>
      <c r="CQ456" s="1"/>
      <c r="CR456" s="1"/>
      <c r="CS456" s="1"/>
      <c r="CT456" s="1"/>
      <c r="CU456" s="1"/>
      <c r="CV456" s="1"/>
      <c r="CW456" s="1"/>
      <c r="CX456" s="1"/>
      <c r="CY456" s="1"/>
      <c r="CZ456" s="1"/>
      <c r="DA456" s="1"/>
      <c r="DB456" s="1"/>
      <c r="DC456" s="1"/>
      <c r="DD456" s="1"/>
      <c r="DE456" s="1"/>
      <c r="DF456" s="1"/>
      <c r="DG456" s="1"/>
      <c r="DH456" s="1"/>
      <c r="DI456" s="1"/>
      <c r="DJ456" s="1"/>
    </row>
    <row r="457" spans="1:114" ht="13.5" customHeight="1" x14ac:dyDescent="0.2">
      <c r="A457" s="36"/>
      <c r="B457" s="36"/>
      <c r="C457" s="36"/>
      <c r="D457" s="36"/>
      <c r="E457" s="36"/>
      <c r="F457" s="36"/>
      <c r="G457" s="36"/>
      <c r="H457" s="36"/>
      <c r="I457" s="36"/>
      <c r="J457" s="538"/>
      <c r="K457" s="538"/>
      <c r="L457" s="36"/>
      <c r="M457" s="36"/>
      <c r="N457" s="36"/>
      <c r="BN457" s="1"/>
      <c r="BO457" s="1"/>
      <c r="BP457" s="1"/>
      <c r="BQ457" s="1"/>
      <c r="BR457" s="1"/>
      <c r="BS457" s="1"/>
      <c r="BT457" s="1"/>
      <c r="BU457" s="1"/>
      <c r="BV457" s="1"/>
      <c r="BW457" s="1"/>
      <c r="BX457" s="1"/>
      <c r="BY457" s="1"/>
      <c r="BZ457" s="1"/>
      <c r="CA457" s="1"/>
      <c r="CB457" s="1"/>
      <c r="CC457" s="1"/>
      <c r="CD457" s="1"/>
      <c r="CE457" s="1"/>
      <c r="CF457" s="1"/>
      <c r="CG457" s="1"/>
      <c r="CH457" s="1"/>
      <c r="CI457" s="1"/>
      <c r="CJ457" s="1"/>
      <c r="CK457" s="1"/>
      <c r="CL457" s="1"/>
      <c r="CM457" s="1"/>
      <c r="CN457" s="1"/>
      <c r="CO457" s="1"/>
      <c r="CP457" s="1"/>
      <c r="CQ457" s="1"/>
      <c r="CR457" s="1"/>
      <c r="CS457" s="1"/>
      <c r="CT457" s="1"/>
      <c r="CU457" s="1"/>
      <c r="CV457" s="1"/>
      <c r="CW457" s="1"/>
      <c r="CX457" s="1"/>
      <c r="CY457" s="1"/>
      <c r="CZ457" s="1"/>
      <c r="DA457" s="1"/>
      <c r="DB457" s="1"/>
      <c r="DC457" s="1"/>
      <c r="DD457" s="1"/>
      <c r="DE457" s="1"/>
      <c r="DF457" s="1"/>
      <c r="DG457" s="1"/>
      <c r="DH457" s="1"/>
      <c r="DI457" s="1"/>
      <c r="DJ457" s="1"/>
    </row>
    <row r="458" spans="1:114" ht="13.5" customHeight="1" x14ac:dyDescent="0.2">
      <c r="A458" s="36"/>
      <c r="B458" s="36"/>
      <c r="C458" s="36"/>
      <c r="D458" s="36"/>
      <c r="E458" s="36"/>
      <c r="F458" s="36"/>
      <c r="G458" s="36"/>
      <c r="H458" s="36"/>
      <c r="I458" s="36"/>
      <c r="J458" s="538"/>
      <c r="K458" s="538"/>
      <c r="L458" s="36"/>
      <c r="M458" s="36"/>
      <c r="N458" s="36"/>
      <c r="BN458" s="1"/>
      <c r="BO458" s="1"/>
      <c r="BP458" s="1"/>
      <c r="BQ458" s="1"/>
      <c r="BR458" s="1"/>
      <c r="BS458" s="1"/>
      <c r="BT458" s="1"/>
      <c r="BU458" s="1"/>
      <c r="BV458" s="1"/>
      <c r="BW458" s="1"/>
      <c r="BX458" s="1"/>
      <c r="BY458" s="1"/>
      <c r="BZ458" s="1"/>
      <c r="CA458" s="1"/>
      <c r="CB458" s="1"/>
      <c r="CC458" s="1"/>
      <c r="CD458" s="1"/>
      <c r="CE458" s="1"/>
      <c r="CF458" s="1"/>
      <c r="CG458" s="1"/>
      <c r="CH458" s="1"/>
      <c r="CI458" s="1"/>
      <c r="CJ458" s="1"/>
      <c r="CK458" s="1"/>
      <c r="CL458" s="1"/>
      <c r="CM458" s="1"/>
      <c r="CN458" s="1"/>
      <c r="CO458" s="1"/>
      <c r="CP458" s="1"/>
      <c r="CQ458" s="1"/>
      <c r="CR458" s="1"/>
      <c r="CS458" s="1"/>
      <c r="CT458" s="1"/>
      <c r="CU458" s="1"/>
      <c r="CV458" s="1"/>
      <c r="CW458" s="1"/>
      <c r="CX458" s="1"/>
      <c r="CY458" s="1"/>
      <c r="CZ458" s="1"/>
      <c r="DA458" s="1"/>
      <c r="DB458" s="1"/>
      <c r="DC458" s="1"/>
      <c r="DD458" s="1"/>
      <c r="DE458" s="1"/>
      <c r="DF458" s="1"/>
      <c r="DG458" s="1"/>
      <c r="DH458" s="1"/>
      <c r="DI458" s="1"/>
      <c r="DJ458" s="1"/>
    </row>
    <row r="459" spans="1:114" ht="13.5" customHeight="1" x14ac:dyDescent="0.2">
      <c r="A459" s="36"/>
      <c r="B459" s="36"/>
      <c r="C459" s="36"/>
      <c r="D459" s="36"/>
      <c r="E459" s="36"/>
      <c r="F459" s="36"/>
      <c r="G459" s="36"/>
      <c r="H459" s="36"/>
      <c r="I459" s="36"/>
      <c r="J459" s="538"/>
      <c r="K459" s="538"/>
      <c r="L459" s="36"/>
      <c r="M459" s="36"/>
      <c r="N459" s="36"/>
      <c r="BN459" s="1"/>
      <c r="BO459" s="1"/>
      <c r="BP459" s="1"/>
      <c r="BQ459" s="1"/>
      <c r="BR459" s="1"/>
      <c r="BS459" s="1"/>
      <c r="BT459" s="1"/>
      <c r="BU459" s="1"/>
      <c r="BV459" s="1"/>
      <c r="BW459" s="1"/>
      <c r="BX459" s="1"/>
      <c r="BY459" s="1"/>
      <c r="BZ459" s="1"/>
      <c r="CA459" s="1"/>
      <c r="CB459" s="1"/>
      <c r="CC459" s="1"/>
      <c r="CD459" s="1"/>
      <c r="CE459" s="1"/>
      <c r="CF459" s="1"/>
      <c r="CG459" s="1"/>
      <c r="CH459" s="1"/>
      <c r="CI459" s="1"/>
      <c r="CJ459" s="1"/>
      <c r="CK459" s="1"/>
      <c r="CL459" s="1"/>
      <c r="CM459" s="1"/>
      <c r="CN459" s="1"/>
      <c r="CO459" s="1"/>
      <c r="CP459" s="1"/>
      <c r="CQ459" s="1"/>
      <c r="CR459" s="1"/>
      <c r="CS459" s="1"/>
      <c r="CT459" s="1"/>
      <c r="CU459" s="1"/>
      <c r="CV459" s="1"/>
      <c r="CW459" s="1"/>
      <c r="CX459" s="1"/>
      <c r="CY459" s="1"/>
      <c r="CZ459" s="1"/>
      <c r="DA459" s="1"/>
      <c r="DB459" s="1"/>
      <c r="DC459" s="1"/>
      <c r="DD459" s="1"/>
      <c r="DE459" s="1"/>
      <c r="DF459" s="1"/>
      <c r="DG459" s="1"/>
      <c r="DH459" s="1"/>
      <c r="DI459" s="1"/>
      <c r="DJ459" s="1"/>
    </row>
    <row r="460" spans="1:114" ht="13.5" customHeight="1" x14ac:dyDescent="0.2">
      <c r="A460" s="36"/>
      <c r="B460" s="36"/>
      <c r="C460" s="36"/>
      <c r="D460" s="36"/>
      <c r="E460" s="36"/>
      <c r="F460" s="36"/>
      <c r="G460" s="36"/>
      <c r="H460" s="36"/>
      <c r="I460" s="36"/>
      <c r="J460" s="538"/>
      <c r="K460" s="538"/>
      <c r="L460" s="36"/>
      <c r="M460" s="36"/>
      <c r="N460" s="36"/>
      <c r="BN460" s="1"/>
      <c r="BO460" s="1"/>
      <c r="BP460" s="1"/>
      <c r="BQ460" s="1"/>
      <c r="BR460" s="1"/>
      <c r="BS460" s="1"/>
      <c r="BT460" s="1"/>
      <c r="BU460" s="1"/>
      <c r="BV460" s="1"/>
      <c r="BW460" s="1"/>
      <c r="BX460" s="1"/>
      <c r="BY460" s="1"/>
      <c r="BZ460" s="1"/>
      <c r="CA460" s="1"/>
      <c r="CB460" s="1"/>
      <c r="CC460" s="1"/>
      <c r="CD460" s="1"/>
      <c r="CE460" s="1"/>
      <c r="CF460" s="1"/>
      <c r="CG460" s="1"/>
      <c r="CH460" s="1"/>
      <c r="CI460" s="1"/>
      <c r="CJ460" s="1"/>
      <c r="CK460" s="1"/>
      <c r="CL460" s="1"/>
      <c r="CM460" s="1"/>
      <c r="CN460" s="1"/>
      <c r="CO460" s="1"/>
      <c r="CP460" s="1"/>
      <c r="CQ460" s="1"/>
      <c r="CR460" s="1"/>
      <c r="CS460" s="1"/>
      <c r="CT460" s="1"/>
      <c r="CU460" s="1"/>
      <c r="CV460" s="1"/>
      <c r="CW460" s="1"/>
      <c r="CX460" s="1"/>
      <c r="CY460" s="1"/>
      <c r="CZ460" s="1"/>
      <c r="DA460" s="1"/>
      <c r="DB460" s="1"/>
      <c r="DC460" s="1"/>
      <c r="DD460" s="1"/>
      <c r="DE460" s="1"/>
      <c r="DF460" s="1"/>
      <c r="DG460" s="1"/>
      <c r="DH460" s="1"/>
      <c r="DI460" s="1"/>
      <c r="DJ460" s="1"/>
    </row>
    <row r="461" spans="1:114" ht="13.5" customHeight="1" x14ac:dyDescent="0.2">
      <c r="A461" s="36"/>
      <c r="B461" s="36"/>
      <c r="C461" s="36"/>
      <c r="D461" s="36"/>
      <c r="E461" s="36"/>
      <c r="F461" s="36"/>
      <c r="G461" s="36"/>
      <c r="H461" s="36"/>
      <c r="I461" s="36"/>
      <c r="J461" s="538"/>
      <c r="K461" s="538"/>
      <c r="L461" s="36"/>
      <c r="M461" s="36"/>
      <c r="N461" s="36"/>
      <c r="BN461" s="1"/>
      <c r="BO461" s="1"/>
      <c r="BP461" s="1"/>
      <c r="BQ461" s="1"/>
      <c r="BR461" s="1"/>
      <c r="BS461" s="1"/>
      <c r="BT461" s="1"/>
      <c r="BU461" s="1"/>
      <c r="BV461" s="1"/>
      <c r="BW461" s="1"/>
      <c r="BX461" s="1"/>
      <c r="BY461" s="1"/>
      <c r="BZ461" s="1"/>
      <c r="CA461" s="1"/>
      <c r="CB461" s="1"/>
      <c r="CC461" s="1"/>
      <c r="CD461" s="1"/>
      <c r="CE461" s="1"/>
      <c r="CF461" s="1"/>
      <c r="CG461" s="1"/>
      <c r="CH461" s="1"/>
      <c r="CI461" s="1"/>
      <c r="CJ461" s="1"/>
      <c r="CK461" s="1"/>
      <c r="CL461" s="1"/>
      <c r="CM461" s="1"/>
      <c r="CN461" s="1"/>
      <c r="CO461" s="1"/>
      <c r="CP461" s="1"/>
      <c r="CQ461" s="1"/>
      <c r="CR461" s="1"/>
      <c r="CS461" s="1"/>
      <c r="CT461" s="1"/>
      <c r="CU461" s="1"/>
      <c r="CV461" s="1"/>
      <c r="CW461" s="1"/>
      <c r="CX461" s="1"/>
      <c r="CY461" s="1"/>
      <c r="CZ461" s="1"/>
      <c r="DA461" s="1"/>
      <c r="DB461" s="1"/>
      <c r="DC461" s="1"/>
      <c r="DD461" s="1"/>
      <c r="DE461" s="1"/>
      <c r="DF461" s="1"/>
      <c r="DG461" s="1"/>
      <c r="DH461" s="1"/>
      <c r="DI461" s="1"/>
      <c r="DJ461" s="1"/>
    </row>
    <row r="462" spans="1:114" ht="13.5" customHeight="1" x14ac:dyDescent="0.2">
      <c r="A462" s="36"/>
      <c r="B462" s="36"/>
      <c r="C462" s="36"/>
      <c r="D462" s="36"/>
      <c r="E462" s="36"/>
      <c r="F462" s="36"/>
      <c r="G462" s="36"/>
      <c r="H462" s="36"/>
      <c r="I462" s="36"/>
      <c r="J462" s="538"/>
      <c r="K462" s="538"/>
      <c r="L462" s="36"/>
      <c r="M462" s="36"/>
      <c r="N462" s="36"/>
      <c r="BN462" s="1"/>
      <c r="BO462" s="1"/>
      <c r="BP462" s="1"/>
      <c r="BQ462" s="1"/>
      <c r="BR462" s="1"/>
      <c r="BS462" s="1"/>
      <c r="BT462" s="1"/>
      <c r="BU462" s="1"/>
      <c r="BV462" s="1"/>
      <c r="BW462" s="1"/>
      <c r="BX462" s="1"/>
      <c r="BY462" s="1"/>
      <c r="BZ462" s="1"/>
      <c r="CA462" s="1"/>
      <c r="CB462" s="1"/>
      <c r="CC462" s="1"/>
      <c r="CD462" s="1"/>
      <c r="CE462" s="1"/>
      <c r="CF462" s="1"/>
      <c r="CG462" s="1"/>
      <c r="CH462" s="1"/>
      <c r="CI462" s="1"/>
      <c r="CJ462" s="1"/>
      <c r="CK462" s="1"/>
      <c r="CL462" s="1"/>
      <c r="CM462" s="1"/>
      <c r="CN462" s="1"/>
      <c r="CO462" s="1"/>
      <c r="CP462" s="1"/>
      <c r="CQ462" s="1"/>
      <c r="CR462" s="1"/>
      <c r="CS462" s="1"/>
      <c r="CT462" s="1"/>
      <c r="CU462" s="1"/>
      <c r="CV462" s="1"/>
      <c r="CW462" s="1"/>
      <c r="CX462" s="1"/>
      <c r="CY462" s="1"/>
      <c r="CZ462" s="1"/>
      <c r="DA462" s="1"/>
      <c r="DB462" s="1"/>
      <c r="DC462" s="1"/>
      <c r="DD462" s="1"/>
      <c r="DE462" s="1"/>
      <c r="DF462" s="1"/>
      <c r="DG462" s="1"/>
      <c r="DH462" s="1"/>
      <c r="DI462" s="1"/>
      <c r="DJ462" s="1"/>
    </row>
    <row r="463" spans="1:114" ht="13.5" customHeight="1" x14ac:dyDescent="0.2">
      <c r="A463" s="36"/>
      <c r="B463" s="36"/>
      <c r="C463" s="36"/>
      <c r="D463" s="36"/>
      <c r="E463" s="36"/>
      <c r="F463" s="36"/>
      <c r="G463" s="36"/>
      <c r="H463" s="36"/>
      <c r="I463" s="36"/>
      <c r="J463" s="538"/>
      <c r="K463" s="538"/>
      <c r="L463" s="36"/>
      <c r="M463" s="36"/>
      <c r="N463" s="36"/>
      <c r="BN463" s="1"/>
      <c r="BO463" s="1"/>
      <c r="BP463" s="1"/>
      <c r="BQ463" s="1"/>
      <c r="BR463" s="1"/>
      <c r="BS463" s="1"/>
      <c r="BT463" s="1"/>
      <c r="BU463" s="1"/>
      <c r="BV463" s="1"/>
      <c r="BW463" s="1"/>
      <c r="BX463" s="1"/>
      <c r="BY463" s="1"/>
      <c r="BZ463" s="1"/>
      <c r="CA463" s="1"/>
      <c r="CB463" s="1"/>
      <c r="CC463" s="1"/>
      <c r="CD463" s="1"/>
      <c r="CE463" s="1"/>
      <c r="CF463" s="1"/>
      <c r="CG463" s="1"/>
      <c r="CH463" s="1"/>
      <c r="CI463" s="1"/>
      <c r="CJ463" s="1"/>
      <c r="CK463" s="1"/>
      <c r="CL463" s="1"/>
      <c r="CM463" s="1"/>
      <c r="CN463" s="1"/>
      <c r="CO463" s="1"/>
      <c r="CP463" s="1"/>
      <c r="CQ463" s="1"/>
      <c r="CR463" s="1"/>
      <c r="CS463" s="1"/>
      <c r="CT463" s="1"/>
      <c r="CU463" s="1"/>
      <c r="CV463" s="1"/>
      <c r="CW463" s="1"/>
      <c r="CX463" s="1"/>
      <c r="CY463" s="1"/>
      <c r="CZ463" s="1"/>
      <c r="DA463" s="1"/>
      <c r="DB463" s="1"/>
      <c r="DC463" s="1"/>
      <c r="DD463" s="1"/>
      <c r="DE463" s="1"/>
      <c r="DF463" s="1"/>
      <c r="DG463" s="1"/>
      <c r="DH463" s="1"/>
      <c r="DI463" s="1"/>
      <c r="DJ463" s="1"/>
    </row>
    <row r="464" spans="1:114" ht="13.5" customHeight="1" x14ac:dyDescent="0.2">
      <c r="A464" s="36"/>
      <c r="B464" s="36"/>
      <c r="C464" s="36"/>
      <c r="D464" s="36"/>
      <c r="E464" s="36"/>
      <c r="F464" s="36"/>
      <c r="G464" s="36"/>
      <c r="H464" s="36"/>
      <c r="I464" s="36"/>
      <c r="J464" s="538"/>
      <c r="K464" s="538"/>
      <c r="L464" s="36"/>
      <c r="M464" s="36"/>
      <c r="N464" s="36"/>
      <c r="BN464" s="1"/>
      <c r="BO464" s="1"/>
      <c r="BP464" s="1"/>
      <c r="BQ464" s="1"/>
      <c r="BR464" s="1"/>
      <c r="BS464" s="1"/>
      <c r="BT464" s="1"/>
      <c r="BU464" s="1"/>
      <c r="BV464" s="1"/>
      <c r="BW464" s="1"/>
      <c r="BX464" s="1"/>
      <c r="BY464" s="1"/>
      <c r="BZ464" s="1"/>
      <c r="CA464" s="1"/>
      <c r="CB464" s="1"/>
      <c r="CC464" s="1"/>
      <c r="CD464" s="1"/>
      <c r="CE464" s="1"/>
      <c r="CF464" s="1"/>
      <c r="CG464" s="1"/>
      <c r="CH464" s="1"/>
      <c r="CI464" s="1"/>
      <c r="CJ464" s="1"/>
      <c r="CK464" s="1"/>
      <c r="CL464" s="1"/>
      <c r="CM464" s="1"/>
      <c r="CN464" s="1"/>
      <c r="CO464" s="1"/>
      <c r="CP464" s="1"/>
      <c r="CQ464" s="1"/>
      <c r="CR464" s="1"/>
      <c r="CS464" s="1"/>
      <c r="CT464" s="1"/>
      <c r="CU464" s="1"/>
      <c r="CV464" s="1"/>
      <c r="CW464" s="1"/>
      <c r="CX464" s="1"/>
      <c r="CY464" s="1"/>
      <c r="CZ464" s="1"/>
      <c r="DA464" s="1"/>
      <c r="DB464" s="1"/>
      <c r="DC464" s="1"/>
      <c r="DD464" s="1"/>
      <c r="DE464" s="1"/>
      <c r="DF464" s="1"/>
      <c r="DG464" s="1"/>
      <c r="DH464" s="1"/>
      <c r="DI464" s="1"/>
      <c r="DJ464" s="1"/>
    </row>
    <row r="465" spans="1:114" ht="13.5" customHeight="1" x14ac:dyDescent="0.2">
      <c r="A465" s="36"/>
      <c r="B465" s="36"/>
      <c r="C465" s="36"/>
      <c r="D465" s="36"/>
      <c r="E465" s="36"/>
      <c r="F465" s="36"/>
      <c r="G465" s="36"/>
      <c r="H465" s="36"/>
      <c r="I465" s="36"/>
      <c r="J465" s="538"/>
      <c r="K465" s="538"/>
      <c r="L465" s="36"/>
      <c r="M465" s="36"/>
      <c r="N465" s="36"/>
      <c r="BN465" s="1"/>
      <c r="BO465" s="1"/>
      <c r="BP465" s="1"/>
      <c r="BQ465" s="1"/>
      <c r="BR465" s="1"/>
      <c r="BS465" s="1"/>
      <c r="BT465" s="1"/>
      <c r="BU465" s="1"/>
      <c r="BV465" s="1"/>
      <c r="BW465" s="1"/>
      <c r="BX465" s="1"/>
      <c r="BY465" s="1"/>
      <c r="BZ465" s="1"/>
      <c r="CA465" s="1"/>
      <c r="CB465" s="1"/>
      <c r="CC465" s="1"/>
      <c r="CD465" s="1"/>
      <c r="CE465" s="1"/>
      <c r="CF465" s="1"/>
      <c r="CG465" s="1"/>
      <c r="CH465" s="1"/>
      <c r="CI465" s="1"/>
      <c r="CJ465" s="1"/>
      <c r="CK465" s="1"/>
      <c r="CL465" s="1"/>
      <c r="CM465" s="1"/>
      <c r="CN465" s="1"/>
      <c r="CO465" s="1"/>
      <c r="CP465" s="1"/>
      <c r="CQ465" s="1"/>
      <c r="CR465" s="1"/>
      <c r="CS465" s="1"/>
      <c r="CT465" s="1"/>
      <c r="CU465" s="1"/>
      <c r="CV465" s="1"/>
      <c r="CW465" s="1"/>
      <c r="CX465" s="1"/>
      <c r="CY465" s="1"/>
      <c r="CZ465" s="1"/>
      <c r="DA465" s="1"/>
      <c r="DB465" s="1"/>
      <c r="DC465" s="1"/>
      <c r="DD465" s="1"/>
      <c r="DE465" s="1"/>
      <c r="DF465" s="1"/>
      <c r="DG465" s="1"/>
      <c r="DH465" s="1"/>
      <c r="DI465" s="1"/>
      <c r="DJ465" s="1"/>
    </row>
    <row r="466" spans="1:114" ht="13.5" customHeight="1" x14ac:dyDescent="0.2">
      <c r="A466" s="36"/>
      <c r="B466" s="36"/>
      <c r="C466" s="36"/>
      <c r="D466" s="36"/>
      <c r="E466" s="36"/>
      <c r="F466" s="36"/>
      <c r="G466" s="36"/>
      <c r="H466" s="36"/>
      <c r="I466" s="36"/>
      <c r="J466" s="538"/>
      <c r="K466" s="538"/>
      <c r="L466" s="36"/>
      <c r="M466" s="36"/>
      <c r="N466" s="36"/>
      <c r="BN466" s="1"/>
      <c r="BO466" s="1"/>
      <c r="BP466" s="1"/>
      <c r="BQ466" s="1"/>
      <c r="BR466" s="1"/>
      <c r="BS466" s="1"/>
      <c r="BT466" s="1"/>
      <c r="BU466" s="1"/>
      <c r="BV466" s="1"/>
      <c r="BW466" s="1"/>
      <c r="BX466" s="1"/>
      <c r="BY466" s="1"/>
      <c r="BZ466" s="1"/>
      <c r="CA466" s="1"/>
      <c r="CB466" s="1"/>
      <c r="CC466" s="1"/>
      <c r="CD466" s="1"/>
      <c r="CE466" s="1"/>
      <c r="CF466" s="1"/>
      <c r="CG466" s="1"/>
      <c r="CH466" s="1"/>
      <c r="CI466" s="1"/>
      <c r="CJ466" s="1"/>
      <c r="CK466" s="1"/>
      <c r="CL466" s="1"/>
      <c r="CM466" s="1"/>
      <c r="CN466" s="1"/>
      <c r="CO466" s="1"/>
      <c r="CP466" s="1"/>
      <c r="CQ466" s="1"/>
      <c r="CR466" s="1"/>
      <c r="CS466" s="1"/>
      <c r="CT466" s="1"/>
      <c r="CU466" s="1"/>
      <c r="CV466" s="1"/>
      <c r="CW466" s="1"/>
      <c r="CX466" s="1"/>
      <c r="CY466" s="1"/>
      <c r="CZ466" s="1"/>
      <c r="DA466" s="1"/>
      <c r="DB466" s="1"/>
      <c r="DC466" s="1"/>
      <c r="DD466" s="1"/>
      <c r="DE466" s="1"/>
      <c r="DF466" s="1"/>
      <c r="DG466" s="1"/>
      <c r="DH466" s="1"/>
      <c r="DI466" s="1"/>
      <c r="DJ466" s="1"/>
    </row>
    <row r="467" spans="1:114" ht="13.5" customHeight="1" x14ac:dyDescent="0.2">
      <c r="A467" s="36"/>
      <c r="B467" s="36"/>
      <c r="C467" s="36"/>
      <c r="D467" s="36"/>
      <c r="E467" s="36"/>
      <c r="F467" s="36"/>
      <c r="G467" s="36"/>
      <c r="H467" s="36"/>
      <c r="I467" s="36"/>
      <c r="J467" s="538"/>
      <c r="K467" s="538"/>
      <c r="L467" s="36"/>
      <c r="M467" s="36"/>
      <c r="N467" s="36"/>
      <c r="BN467" s="1"/>
      <c r="BO467" s="1"/>
      <c r="BP467" s="1"/>
      <c r="BQ467" s="1"/>
      <c r="BR467" s="1"/>
      <c r="BS467" s="1"/>
      <c r="BT467" s="1"/>
      <c r="BU467" s="1"/>
      <c r="BV467" s="1"/>
      <c r="BW467" s="1"/>
      <c r="BX467" s="1"/>
      <c r="BY467" s="1"/>
      <c r="BZ467" s="1"/>
      <c r="CA467" s="1"/>
      <c r="CB467" s="1"/>
      <c r="CC467" s="1"/>
      <c r="CD467" s="1"/>
      <c r="CE467" s="1"/>
      <c r="CF467" s="1"/>
      <c r="CG467" s="1"/>
      <c r="CH467" s="1"/>
      <c r="CI467" s="1"/>
      <c r="CJ467" s="1"/>
      <c r="CK467" s="1"/>
      <c r="CL467" s="1"/>
      <c r="CM467" s="1"/>
      <c r="CN467" s="1"/>
      <c r="CO467" s="1"/>
      <c r="CP467" s="1"/>
      <c r="CQ467" s="1"/>
      <c r="CR467" s="1"/>
      <c r="CS467" s="1"/>
      <c r="CT467" s="1"/>
      <c r="CU467" s="1"/>
      <c r="CV467" s="1"/>
      <c r="CW467" s="1"/>
      <c r="CX467" s="1"/>
      <c r="CY467" s="1"/>
      <c r="CZ467" s="1"/>
      <c r="DA467" s="1"/>
      <c r="DB467" s="1"/>
      <c r="DC467" s="1"/>
      <c r="DD467" s="1"/>
      <c r="DE467" s="1"/>
      <c r="DF467" s="1"/>
      <c r="DG467" s="1"/>
      <c r="DH467" s="1"/>
      <c r="DI467" s="1"/>
      <c r="DJ467" s="1"/>
    </row>
    <row r="468" spans="1:114" ht="13.5" customHeight="1" x14ac:dyDescent="0.2">
      <c r="A468" s="36"/>
      <c r="B468" s="36"/>
      <c r="C468" s="36"/>
      <c r="D468" s="36"/>
      <c r="E468" s="36"/>
      <c r="F468" s="36"/>
      <c r="G468" s="36"/>
      <c r="H468" s="36"/>
      <c r="I468" s="36"/>
      <c r="J468" s="538"/>
      <c r="K468" s="538"/>
      <c r="L468" s="36"/>
      <c r="M468" s="36"/>
      <c r="N468" s="36"/>
      <c r="BN468" s="1"/>
      <c r="BO468" s="1"/>
      <c r="BP468" s="1"/>
      <c r="BQ468" s="1"/>
      <c r="BR468" s="1"/>
      <c r="BS468" s="1"/>
      <c r="BT468" s="1"/>
      <c r="BU468" s="1"/>
      <c r="BV468" s="1"/>
      <c r="BW468" s="1"/>
      <c r="BX468" s="1"/>
      <c r="BY468" s="1"/>
      <c r="BZ468" s="1"/>
      <c r="CA468" s="1"/>
      <c r="CB468" s="1"/>
      <c r="CC468" s="1"/>
      <c r="CD468" s="1"/>
      <c r="CE468" s="1"/>
      <c r="CF468" s="1"/>
      <c r="CG468" s="1"/>
      <c r="CH468" s="1"/>
      <c r="CI468" s="1"/>
      <c r="CJ468" s="1"/>
      <c r="CK468" s="1"/>
      <c r="CL468" s="1"/>
      <c r="CM468" s="1"/>
      <c r="CN468" s="1"/>
      <c r="CO468" s="1"/>
      <c r="CP468" s="1"/>
      <c r="CQ468" s="1"/>
      <c r="CR468" s="1"/>
      <c r="CS468" s="1"/>
      <c r="CT468" s="1"/>
      <c r="CU468" s="1"/>
      <c r="CV468" s="1"/>
      <c r="CW468" s="1"/>
      <c r="CX468" s="1"/>
      <c r="CY468" s="1"/>
      <c r="CZ468" s="1"/>
      <c r="DA468" s="1"/>
      <c r="DB468" s="1"/>
      <c r="DC468" s="1"/>
      <c r="DD468" s="1"/>
      <c r="DE468" s="1"/>
      <c r="DF468" s="1"/>
      <c r="DG468" s="1"/>
      <c r="DH468" s="1"/>
      <c r="DI468" s="1"/>
      <c r="DJ468" s="1"/>
    </row>
    <row r="469" spans="1:114" ht="13.5" customHeight="1" x14ac:dyDescent="0.2">
      <c r="A469" s="36"/>
      <c r="B469" s="36"/>
      <c r="C469" s="36"/>
      <c r="D469" s="36"/>
      <c r="E469" s="36"/>
      <c r="F469" s="36"/>
      <c r="G469" s="36"/>
      <c r="H469" s="36"/>
      <c r="I469" s="36"/>
      <c r="J469" s="538"/>
      <c r="K469" s="538"/>
      <c r="L469" s="36"/>
      <c r="M469" s="36"/>
      <c r="N469" s="36"/>
      <c r="BN469" s="1"/>
      <c r="BO469" s="1"/>
      <c r="BP469" s="1"/>
      <c r="BQ469" s="1"/>
      <c r="BR469" s="1"/>
      <c r="BS469" s="1"/>
      <c r="BT469" s="1"/>
      <c r="BU469" s="1"/>
      <c r="BV469" s="1"/>
      <c r="BW469" s="1"/>
      <c r="BX469" s="1"/>
      <c r="BY469" s="1"/>
      <c r="BZ469" s="1"/>
      <c r="CA469" s="1"/>
      <c r="CB469" s="1"/>
      <c r="CC469" s="1"/>
      <c r="CD469" s="1"/>
      <c r="CE469" s="1"/>
      <c r="CF469" s="1"/>
      <c r="CG469" s="1"/>
      <c r="CH469" s="1"/>
      <c r="CI469" s="1"/>
      <c r="CJ469" s="1"/>
      <c r="CK469" s="1"/>
      <c r="CL469" s="1"/>
      <c r="CM469" s="1"/>
      <c r="CN469" s="1"/>
      <c r="CO469" s="1"/>
      <c r="CP469" s="1"/>
      <c r="CQ469" s="1"/>
      <c r="CR469" s="1"/>
      <c r="CS469" s="1"/>
      <c r="CT469" s="1"/>
      <c r="CU469" s="1"/>
      <c r="CV469" s="1"/>
      <c r="CW469" s="1"/>
      <c r="CX469" s="1"/>
      <c r="CY469" s="1"/>
      <c r="CZ469" s="1"/>
      <c r="DA469" s="1"/>
      <c r="DB469" s="1"/>
      <c r="DC469" s="1"/>
      <c r="DD469" s="1"/>
      <c r="DE469" s="1"/>
      <c r="DF469" s="1"/>
      <c r="DG469" s="1"/>
      <c r="DH469" s="1"/>
      <c r="DI469" s="1"/>
      <c r="DJ469" s="1"/>
    </row>
    <row r="470" spans="1:114" ht="13.5" customHeight="1" x14ac:dyDescent="0.2">
      <c r="A470" s="36"/>
      <c r="B470" s="36"/>
      <c r="C470" s="36"/>
      <c r="D470" s="36"/>
      <c r="E470" s="36"/>
      <c r="F470" s="36"/>
      <c r="G470" s="36"/>
      <c r="H470" s="36"/>
      <c r="I470" s="36"/>
      <c r="J470" s="538"/>
      <c r="K470" s="538"/>
      <c r="L470" s="36"/>
      <c r="M470" s="36"/>
      <c r="N470" s="36"/>
      <c r="BN470" s="1"/>
      <c r="BO470" s="1"/>
      <c r="BP470" s="1"/>
      <c r="BQ470" s="1"/>
      <c r="BR470" s="1"/>
      <c r="BS470" s="1"/>
      <c r="BT470" s="1"/>
      <c r="BU470" s="1"/>
      <c r="BV470" s="1"/>
      <c r="BW470" s="1"/>
      <c r="BX470" s="1"/>
      <c r="BY470" s="1"/>
      <c r="BZ470" s="1"/>
      <c r="CA470" s="1"/>
      <c r="CB470" s="1"/>
      <c r="CC470" s="1"/>
      <c r="CD470" s="1"/>
      <c r="CE470" s="1"/>
      <c r="CF470" s="1"/>
      <c r="CG470" s="1"/>
      <c r="CH470" s="1"/>
      <c r="CI470" s="1"/>
      <c r="CJ470" s="1"/>
      <c r="CK470" s="1"/>
      <c r="CL470" s="1"/>
      <c r="CM470" s="1"/>
      <c r="CN470" s="1"/>
      <c r="CO470" s="1"/>
      <c r="CP470" s="1"/>
      <c r="CQ470" s="1"/>
      <c r="CR470" s="1"/>
      <c r="CS470" s="1"/>
      <c r="CT470" s="1"/>
      <c r="CU470" s="1"/>
      <c r="CV470" s="1"/>
      <c r="CW470" s="1"/>
      <c r="CX470" s="1"/>
      <c r="CY470" s="1"/>
      <c r="CZ470" s="1"/>
      <c r="DA470" s="1"/>
      <c r="DB470" s="1"/>
      <c r="DC470" s="1"/>
      <c r="DD470" s="1"/>
      <c r="DE470" s="1"/>
      <c r="DF470" s="1"/>
      <c r="DG470" s="1"/>
      <c r="DH470" s="1"/>
      <c r="DI470" s="1"/>
      <c r="DJ470" s="1"/>
    </row>
    <row r="471" spans="1:114" ht="13.5" customHeight="1" x14ac:dyDescent="0.2">
      <c r="A471" s="36"/>
      <c r="B471" s="36"/>
      <c r="C471" s="36"/>
      <c r="D471" s="36"/>
      <c r="E471" s="36"/>
      <c r="F471" s="36"/>
      <c r="G471" s="36"/>
      <c r="H471" s="36"/>
      <c r="I471" s="36"/>
      <c r="J471" s="538"/>
      <c r="K471" s="538"/>
      <c r="L471" s="36"/>
      <c r="M471" s="36"/>
      <c r="N471" s="36"/>
      <c r="BN471" s="1"/>
      <c r="BO471" s="1"/>
      <c r="BP471" s="1"/>
      <c r="BQ471" s="1"/>
      <c r="BR471" s="1"/>
      <c r="BS471" s="1"/>
      <c r="BT471" s="1"/>
      <c r="BU471" s="1"/>
      <c r="BV471" s="1"/>
      <c r="BW471" s="1"/>
      <c r="BX471" s="1"/>
      <c r="BY471" s="1"/>
      <c r="BZ471" s="1"/>
      <c r="CA471" s="1"/>
      <c r="CB471" s="1"/>
      <c r="CC471" s="1"/>
      <c r="CD471" s="1"/>
      <c r="CE471" s="1"/>
      <c r="CF471" s="1"/>
      <c r="CG471" s="1"/>
      <c r="CH471" s="1"/>
      <c r="CI471" s="1"/>
      <c r="CJ471" s="1"/>
      <c r="CK471" s="1"/>
      <c r="CL471" s="1"/>
      <c r="CM471" s="1"/>
      <c r="CN471" s="1"/>
      <c r="CO471" s="1"/>
      <c r="CP471" s="1"/>
      <c r="CQ471" s="1"/>
      <c r="CR471" s="1"/>
      <c r="CS471" s="1"/>
      <c r="CT471" s="1"/>
      <c r="CU471" s="1"/>
      <c r="CV471" s="1"/>
      <c r="CW471" s="1"/>
      <c r="CX471" s="1"/>
      <c r="CY471" s="1"/>
      <c r="CZ471" s="1"/>
      <c r="DA471" s="1"/>
      <c r="DB471" s="1"/>
      <c r="DC471" s="1"/>
      <c r="DD471" s="1"/>
      <c r="DE471" s="1"/>
      <c r="DF471" s="1"/>
      <c r="DG471" s="1"/>
      <c r="DH471" s="1"/>
      <c r="DI471" s="1"/>
      <c r="DJ471" s="1"/>
    </row>
    <row r="472" spans="1:114" ht="13.5" customHeight="1" x14ac:dyDescent="0.2">
      <c r="A472" s="36"/>
      <c r="B472" s="36"/>
      <c r="C472" s="36"/>
      <c r="D472" s="36"/>
      <c r="E472" s="36"/>
      <c r="F472" s="36"/>
      <c r="G472" s="36"/>
      <c r="H472" s="36"/>
      <c r="I472" s="36"/>
      <c r="J472" s="538"/>
      <c r="K472" s="538"/>
      <c r="L472" s="36"/>
      <c r="M472" s="36"/>
      <c r="N472" s="36"/>
      <c r="BN472" s="1"/>
      <c r="BO472" s="1"/>
      <c r="BP472" s="1"/>
      <c r="BQ472" s="1"/>
      <c r="BR472" s="1"/>
      <c r="BS472" s="1"/>
      <c r="BT472" s="1"/>
      <c r="BU472" s="1"/>
      <c r="BV472" s="1"/>
      <c r="BW472" s="1"/>
      <c r="BX472" s="1"/>
      <c r="BY472" s="1"/>
      <c r="BZ472" s="1"/>
      <c r="CA472" s="1"/>
      <c r="CB472" s="1"/>
      <c r="CC472" s="1"/>
      <c r="CD472" s="1"/>
      <c r="CE472" s="1"/>
      <c r="CF472" s="1"/>
      <c r="CG472" s="1"/>
      <c r="CH472" s="1"/>
      <c r="CI472" s="1"/>
      <c r="CJ472" s="1"/>
      <c r="CK472" s="1"/>
      <c r="CL472" s="1"/>
      <c r="CM472" s="1"/>
      <c r="CN472" s="1"/>
      <c r="CO472" s="1"/>
      <c r="CP472" s="1"/>
      <c r="CQ472" s="1"/>
      <c r="CR472" s="1"/>
      <c r="CS472" s="1"/>
      <c r="CT472" s="1"/>
      <c r="CU472" s="1"/>
      <c r="CV472" s="1"/>
      <c r="CW472" s="1"/>
      <c r="CX472" s="1"/>
      <c r="CY472" s="1"/>
      <c r="CZ472" s="1"/>
      <c r="DA472" s="1"/>
      <c r="DB472" s="1"/>
      <c r="DC472" s="1"/>
      <c r="DD472" s="1"/>
      <c r="DE472" s="1"/>
      <c r="DF472" s="1"/>
      <c r="DG472" s="1"/>
      <c r="DH472" s="1"/>
      <c r="DI472" s="1"/>
      <c r="DJ472" s="1"/>
    </row>
    <row r="473" spans="1:114" ht="13.5" customHeight="1" x14ac:dyDescent="0.2">
      <c r="A473" s="36"/>
      <c r="B473" s="36"/>
      <c r="C473" s="36"/>
      <c r="D473" s="36"/>
      <c r="E473" s="36"/>
      <c r="F473" s="36"/>
      <c r="G473" s="36"/>
      <c r="H473" s="36"/>
      <c r="I473" s="36"/>
      <c r="J473" s="538"/>
      <c r="K473" s="538"/>
      <c r="L473" s="36"/>
      <c r="M473" s="36"/>
      <c r="N473" s="36"/>
      <c r="BN473" s="1"/>
      <c r="BO473" s="1"/>
      <c r="BP473" s="1"/>
      <c r="BQ473" s="1"/>
      <c r="BR473" s="1"/>
      <c r="BS473" s="1"/>
      <c r="BT473" s="1"/>
      <c r="BU473" s="1"/>
      <c r="BV473" s="1"/>
      <c r="BW473" s="1"/>
      <c r="BX473" s="1"/>
      <c r="BY473" s="1"/>
      <c r="BZ473" s="1"/>
      <c r="CA473" s="1"/>
      <c r="CB473" s="1"/>
      <c r="CC473" s="1"/>
      <c r="CD473" s="1"/>
      <c r="CE473" s="1"/>
      <c r="CF473" s="1"/>
      <c r="CG473" s="1"/>
      <c r="CH473" s="1"/>
      <c r="CI473" s="1"/>
      <c r="CJ473" s="1"/>
      <c r="CK473" s="1"/>
      <c r="CL473" s="1"/>
      <c r="CM473" s="1"/>
      <c r="CN473" s="1"/>
      <c r="CO473" s="1"/>
      <c r="CP473" s="1"/>
      <c r="CQ473" s="1"/>
      <c r="CR473" s="1"/>
      <c r="CS473" s="1"/>
      <c r="CT473" s="1"/>
      <c r="CU473" s="1"/>
      <c r="CV473" s="1"/>
      <c r="CW473" s="1"/>
      <c r="CX473" s="1"/>
      <c r="CY473" s="1"/>
      <c r="CZ473" s="1"/>
      <c r="DA473" s="1"/>
      <c r="DB473" s="1"/>
      <c r="DC473" s="1"/>
      <c r="DD473" s="1"/>
      <c r="DE473" s="1"/>
      <c r="DF473" s="1"/>
      <c r="DG473" s="1"/>
      <c r="DH473" s="1"/>
      <c r="DI473" s="1"/>
      <c r="DJ473" s="1"/>
    </row>
    <row r="474" spans="1:114" ht="13.5" customHeight="1" x14ac:dyDescent="0.2">
      <c r="A474" s="36"/>
      <c r="B474" s="36"/>
      <c r="C474" s="36"/>
      <c r="D474" s="36"/>
      <c r="E474" s="36"/>
      <c r="F474" s="36"/>
      <c r="G474" s="36"/>
      <c r="H474" s="36"/>
      <c r="I474" s="36"/>
      <c r="J474" s="538"/>
      <c r="K474" s="538"/>
      <c r="L474" s="36"/>
      <c r="M474" s="36"/>
      <c r="N474" s="36"/>
      <c r="BN474" s="1"/>
      <c r="BO474" s="1"/>
      <c r="BP474" s="1"/>
      <c r="BQ474" s="1"/>
      <c r="BR474" s="1"/>
      <c r="BS474" s="1"/>
      <c r="BT474" s="1"/>
      <c r="BU474" s="1"/>
      <c r="BV474" s="1"/>
      <c r="BW474" s="1"/>
      <c r="BX474" s="1"/>
      <c r="BY474" s="1"/>
      <c r="BZ474" s="1"/>
      <c r="CA474" s="1"/>
      <c r="CB474" s="1"/>
      <c r="CC474" s="1"/>
      <c r="CD474" s="1"/>
      <c r="CE474" s="1"/>
      <c r="CF474" s="1"/>
      <c r="CG474" s="1"/>
      <c r="CH474" s="1"/>
      <c r="CI474" s="1"/>
      <c r="CJ474" s="1"/>
      <c r="CK474" s="1"/>
      <c r="CL474" s="1"/>
      <c r="CM474" s="1"/>
      <c r="CN474" s="1"/>
      <c r="CO474" s="1"/>
      <c r="CP474" s="1"/>
      <c r="CQ474" s="1"/>
      <c r="CR474" s="1"/>
      <c r="CS474" s="1"/>
      <c r="CT474" s="1"/>
      <c r="CU474" s="1"/>
      <c r="CV474" s="1"/>
      <c r="CW474" s="1"/>
      <c r="CX474" s="1"/>
      <c r="CY474" s="1"/>
      <c r="CZ474" s="1"/>
      <c r="DA474" s="1"/>
      <c r="DB474" s="1"/>
      <c r="DC474" s="1"/>
      <c r="DD474" s="1"/>
      <c r="DE474" s="1"/>
      <c r="DF474" s="1"/>
      <c r="DG474" s="1"/>
      <c r="DH474" s="1"/>
      <c r="DI474" s="1"/>
      <c r="DJ474" s="1"/>
    </row>
    <row r="475" spans="1:114" ht="13.5" customHeight="1" x14ac:dyDescent="0.2">
      <c r="A475" s="36"/>
      <c r="B475" s="36"/>
      <c r="C475" s="36"/>
      <c r="D475" s="36"/>
      <c r="E475" s="36"/>
      <c r="F475" s="36"/>
      <c r="G475" s="36"/>
      <c r="H475" s="36"/>
      <c r="I475" s="36"/>
      <c r="J475" s="538"/>
      <c r="K475" s="538"/>
      <c r="L475" s="36"/>
      <c r="M475" s="36"/>
      <c r="N475" s="36"/>
      <c r="BN475" s="1"/>
      <c r="BO475" s="1"/>
      <c r="BP475" s="1"/>
      <c r="BQ475" s="1"/>
      <c r="BR475" s="1"/>
      <c r="BS475" s="1"/>
      <c r="BT475" s="1"/>
      <c r="BU475" s="1"/>
      <c r="BV475" s="1"/>
      <c r="BW475" s="1"/>
      <c r="BX475" s="1"/>
      <c r="BY475" s="1"/>
      <c r="BZ475" s="1"/>
      <c r="CA475" s="1"/>
      <c r="CB475" s="1"/>
      <c r="CC475" s="1"/>
      <c r="CD475" s="1"/>
      <c r="CE475" s="1"/>
      <c r="CF475" s="1"/>
      <c r="CG475" s="1"/>
      <c r="CH475" s="1"/>
      <c r="CI475" s="1"/>
      <c r="CJ475" s="1"/>
      <c r="CK475" s="1"/>
      <c r="CL475" s="1"/>
      <c r="CM475" s="1"/>
      <c r="CN475" s="1"/>
      <c r="CO475" s="1"/>
      <c r="CP475" s="1"/>
      <c r="CQ475" s="1"/>
      <c r="CR475" s="1"/>
      <c r="CS475" s="1"/>
      <c r="CT475" s="1"/>
      <c r="CU475" s="1"/>
      <c r="CV475" s="1"/>
      <c r="CW475" s="1"/>
      <c r="CX475" s="1"/>
      <c r="CY475" s="1"/>
      <c r="CZ475" s="1"/>
      <c r="DA475" s="1"/>
      <c r="DB475" s="1"/>
      <c r="DC475" s="1"/>
      <c r="DD475" s="1"/>
      <c r="DE475" s="1"/>
      <c r="DF475" s="1"/>
      <c r="DG475" s="1"/>
      <c r="DH475" s="1"/>
      <c r="DI475" s="1"/>
      <c r="DJ475" s="1"/>
    </row>
    <row r="476" spans="1:114" ht="13.5" customHeight="1" x14ac:dyDescent="0.2">
      <c r="A476" s="36"/>
      <c r="B476" s="36"/>
      <c r="C476" s="36"/>
      <c r="D476" s="36"/>
      <c r="E476" s="36"/>
      <c r="F476" s="36"/>
      <c r="G476" s="36"/>
      <c r="H476" s="36"/>
      <c r="I476" s="36"/>
      <c r="J476" s="538"/>
      <c r="K476" s="538"/>
      <c r="L476" s="36"/>
      <c r="M476" s="36"/>
      <c r="N476" s="36"/>
      <c r="BN476" s="1"/>
      <c r="BO476" s="1"/>
      <c r="BP476" s="1"/>
      <c r="BQ476" s="1"/>
      <c r="BR476" s="1"/>
      <c r="BS476" s="1"/>
      <c r="BT476" s="1"/>
      <c r="BU476" s="1"/>
      <c r="BV476" s="1"/>
      <c r="BW476" s="1"/>
      <c r="BX476" s="1"/>
      <c r="BY476" s="1"/>
      <c r="BZ476" s="1"/>
      <c r="CA476" s="1"/>
      <c r="CB476" s="1"/>
      <c r="CC476" s="1"/>
      <c r="CD476" s="1"/>
      <c r="CE476" s="1"/>
      <c r="CF476" s="1"/>
      <c r="CG476" s="1"/>
      <c r="CH476" s="1"/>
      <c r="CI476" s="1"/>
      <c r="CJ476" s="1"/>
      <c r="CK476" s="1"/>
      <c r="CL476" s="1"/>
      <c r="CM476" s="1"/>
      <c r="CN476" s="1"/>
      <c r="CO476" s="1"/>
      <c r="CP476" s="1"/>
      <c r="CQ476" s="1"/>
      <c r="CR476" s="1"/>
      <c r="CS476" s="1"/>
      <c r="CT476" s="1"/>
      <c r="CU476" s="1"/>
      <c r="CV476" s="1"/>
      <c r="CW476" s="1"/>
      <c r="CX476" s="1"/>
      <c r="CY476" s="1"/>
      <c r="CZ476" s="1"/>
      <c r="DA476" s="1"/>
      <c r="DB476" s="1"/>
      <c r="DC476" s="1"/>
      <c r="DD476" s="1"/>
      <c r="DE476" s="1"/>
      <c r="DF476" s="1"/>
      <c r="DG476" s="1"/>
      <c r="DH476" s="1"/>
      <c r="DI476" s="1"/>
      <c r="DJ476" s="1"/>
    </row>
    <row r="477" spans="1:114" ht="13.5" customHeight="1" x14ac:dyDescent="0.2">
      <c r="A477" s="36"/>
      <c r="B477" s="36"/>
      <c r="C477" s="36"/>
      <c r="D477" s="36"/>
      <c r="E477" s="36"/>
      <c r="F477" s="36"/>
      <c r="G477" s="36"/>
      <c r="H477" s="36"/>
      <c r="I477" s="36"/>
      <c r="J477" s="538"/>
      <c r="K477" s="538"/>
      <c r="L477" s="36"/>
      <c r="M477" s="36"/>
      <c r="N477" s="36"/>
      <c r="BN477" s="1"/>
      <c r="BO477" s="1"/>
      <c r="BP477" s="1"/>
      <c r="BQ477" s="1"/>
      <c r="BR477" s="1"/>
      <c r="BS477" s="1"/>
      <c r="BT477" s="1"/>
      <c r="BU477" s="1"/>
      <c r="BV477" s="1"/>
      <c r="BW477" s="1"/>
      <c r="BX477" s="1"/>
      <c r="BY477" s="1"/>
      <c r="BZ477" s="1"/>
      <c r="CA477" s="1"/>
      <c r="CB477" s="1"/>
      <c r="CC477" s="1"/>
      <c r="CD477" s="1"/>
      <c r="CE477" s="1"/>
      <c r="CF477" s="1"/>
      <c r="CG477" s="1"/>
      <c r="CH477" s="1"/>
      <c r="CI477" s="1"/>
      <c r="CJ477" s="1"/>
      <c r="CK477" s="1"/>
      <c r="CL477" s="1"/>
      <c r="CM477" s="1"/>
      <c r="CN477" s="1"/>
      <c r="CO477" s="1"/>
      <c r="CP477" s="1"/>
      <c r="CQ477" s="1"/>
      <c r="CR477" s="1"/>
      <c r="CS477" s="1"/>
      <c r="CT477" s="1"/>
      <c r="CU477" s="1"/>
      <c r="CV477" s="1"/>
      <c r="CW477" s="1"/>
      <c r="CX477" s="1"/>
      <c r="CY477" s="1"/>
      <c r="CZ477" s="1"/>
      <c r="DA477" s="1"/>
      <c r="DB477" s="1"/>
      <c r="DC477" s="1"/>
      <c r="DD477" s="1"/>
      <c r="DE477" s="1"/>
      <c r="DF477" s="1"/>
      <c r="DG477" s="1"/>
      <c r="DH477" s="1"/>
      <c r="DI477" s="1"/>
      <c r="DJ477" s="1"/>
    </row>
    <row r="478" spans="1:114" ht="13.5" customHeight="1" x14ac:dyDescent="0.2">
      <c r="A478" s="36"/>
      <c r="B478" s="36"/>
      <c r="C478" s="36"/>
      <c r="D478" s="36"/>
      <c r="E478" s="36"/>
      <c r="F478" s="36"/>
      <c r="G478" s="36"/>
      <c r="H478" s="36"/>
      <c r="I478" s="36"/>
      <c r="J478" s="538"/>
      <c r="K478" s="538"/>
      <c r="L478" s="36"/>
      <c r="M478" s="36"/>
      <c r="N478" s="36"/>
      <c r="BN478" s="1"/>
      <c r="BO478" s="1"/>
      <c r="BP478" s="1"/>
      <c r="BQ478" s="1"/>
      <c r="BR478" s="1"/>
      <c r="BS478" s="1"/>
      <c r="BT478" s="1"/>
      <c r="BU478" s="1"/>
      <c r="BV478" s="1"/>
      <c r="BW478" s="1"/>
      <c r="BX478" s="1"/>
      <c r="BY478" s="1"/>
      <c r="BZ478" s="1"/>
      <c r="CA478" s="1"/>
      <c r="CB478" s="1"/>
      <c r="CC478" s="1"/>
      <c r="CD478" s="1"/>
      <c r="CE478" s="1"/>
      <c r="CF478" s="1"/>
      <c r="CG478" s="1"/>
      <c r="CH478" s="1"/>
      <c r="CI478" s="1"/>
      <c r="CJ478" s="1"/>
      <c r="CK478" s="1"/>
      <c r="CL478" s="1"/>
      <c r="CM478" s="1"/>
      <c r="CN478" s="1"/>
      <c r="CO478" s="1"/>
      <c r="CP478" s="1"/>
      <c r="CQ478" s="1"/>
      <c r="CR478" s="1"/>
      <c r="CS478" s="1"/>
      <c r="CT478" s="1"/>
      <c r="CU478" s="1"/>
      <c r="CV478" s="1"/>
      <c r="CW478" s="1"/>
      <c r="CX478" s="1"/>
      <c r="CY478" s="1"/>
      <c r="CZ478" s="1"/>
      <c r="DA478" s="1"/>
      <c r="DB478" s="1"/>
      <c r="DC478" s="1"/>
      <c r="DD478" s="1"/>
      <c r="DE478" s="1"/>
      <c r="DF478" s="1"/>
      <c r="DG478" s="1"/>
      <c r="DH478" s="1"/>
      <c r="DI478" s="1"/>
      <c r="DJ478" s="1"/>
    </row>
    <row r="479" spans="1:114" ht="13.5" customHeight="1" x14ac:dyDescent="0.2">
      <c r="A479" s="36"/>
      <c r="B479" s="36"/>
      <c r="C479" s="36"/>
      <c r="D479" s="36"/>
      <c r="E479" s="36"/>
      <c r="F479" s="36"/>
      <c r="G479" s="36"/>
      <c r="H479" s="36"/>
      <c r="I479" s="36"/>
      <c r="J479" s="538"/>
      <c r="K479" s="538"/>
      <c r="L479" s="36"/>
      <c r="M479" s="36"/>
      <c r="N479" s="36"/>
      <c r="BN479" s="1"/>
      <c r="BO479" s="1"/>
      <c r="BP479" s="1"/>
      <c r="BQ479" s="1"/>
      <c r="BR479" s="1"/>
      <c r="BS479" s="1"/>
      <c r="BT479" s="1"/>
      <c r="BU479" s="1"/>
      <c r="BV479" s="1"/>
      <c r="BW479" s="1"/>
      <c r="BX479" s="1"/>
      <c r="BY479" s="1"/>
      <c r="BZ479" s="1"/>
      <c r="CA479" s="1"/>
      <c r="CB479" s="1"/>
      <c r="CC479" s="1"/>
      <c r="CD479" s="1"/>
      <c r="CE479" s="1"/>
      <c r="CF479" s="1"/>
      <c r="CG479" s="1"/>
      <c r="CH479" s="1"/>
      <c r="CI479" s="1"/>
      <c r="CJ479" s="1"/>
      <c r="CK479" s="1"/>
      <c r="CL479" s="1"/>
      <c r="CM479" s="1"/>
      <c r="CN479" s="1"/>
      <c r="CO479" s="1"/>
      <c r="CP479" s="1"/>
      <c r="CQ479" s="1"/>
      <c r="CR479" s="1"/>
      <c r="CS479" s="1"/>
      <c r="CT479" s="1"/>
      <c r="CU479" s="1"/>
      <c r="CV479" s="1"/>
      <c r="CW479" s="1"/>
      <c r="CX479" s="1"/>
      <c r="CY479" s="1"/>
      <c r="CZ479" s="1"/>
      <c r="DA479" s="1"/>
      <c r="DB479" s="1"/>
      <c r="DC479" s="1"/>
      <c r="DD479" s="1"/>
      <c r="DE479" s="1"/>
      <c r="DF479" s="1"/>
      <c r="DG479" s="1"/>
      <c r="DH479" s="1"/>
      <c r="DI479" s="1"/>
      <c r="DJ479" s="1"/>
    </row>
    <row r="480" spans="1:114" ht="13.5" customHeight="1" x14ac:dyDescent="0.2">
      <c r="A480" s="36"/>
      <c r="B480" s="36"/>
      <c r="C480" s="36"/>
      <c r="D480" s="36"/>
      <c r="E480" s="36"/>
      <c r="F480" s="36"/>
      <c r="G480" s="36"/>
      <c r="H480" s="36"/>
      <c r="I480" s="36"/>
      <c r="J480" s="538"/>
      <c r="K480" s="538"/>
      <c r="L480" s="36"/>
      <c r="M480" s="36"/>
      <c r="N480" s="36"/>
      <c r="BN480" s="1"/>
      <c r="BO480" s="1"/>
      <c r="BP480" s="1"/>
      <c r="BQ480" s="1"/>
      <c r="BR480" s="1"/>
      <c r="BS480" s="1"/>
      <c r="BT480" s="1"/>
      <c r="BU480" s="1"/>
      <c r="BV480" s="1"/>
      <c r="BW480" s="1"/>
      <c r="BX480" s="1"/>
      <c r="BY480" s="1"/>
      <c r="BZ480" s="1"/>
      <c r="CA480" s="1"/>
      <c r="CB480" s="1"/>
      <c r="CC480" s="1"/>
      <c r="CD480" s="1"/>
      <c r="CE480" s="1"/>
      <c r="CF480" s="1"/>
      <c r="CG480" s="1"/>
      <c r="CH480" s="1"/>
      <c r="CI480" s="1"/>
      <c r="CJ480" s="1"/>
      <c r="CK480" s="1"/>
      <c r="CL480" s="1"/>
      <c r="CM480" s="1"/>
      <c r="CN480" s="1"/>
      <c r="CO480" s="1"/>
      <c r="CP480" s="1"/>
      <c r="CQ480" s="1"/>
      <c r="CR480" s="1"/>
      <c r="CS480" s="1"/>
      <c r="CT480" s="1"/>
      <c r="CU480" s="1"/>
      <c r="CV480" s="1"/>
      <c r="CW480" s="1"/>
      <c r="CX480" s="1"/>
      <c r="CY480" s="1"/>
      <c r="CZ480" s="1"/>
      <c r="DA480" s="1"/>
      <c r="DB480" s="1"/>
      <c r="DC480" s="1"/>
      <c r="DD480" s="1"/>
      <c r="DE480" s="1"/>
      <c r="DF480" s="1"/>
      <c r="DG480" s="1"/>
      <c r="DH480" s="1"/>
      <c r="DI480" s="1"/>
      <c r="DJ480" s="1"/>
    </row>
    <row r="481" spans="1:114" ht="13.5" customHeight="1" x14ac:dyDescent="0.2">
      <c r="A481" s="36"/>
      <c r="B481" s="36"/>
      <c r="C481" s="36"/>
      <c r="D481" s="36"/>
      <c r="E481" s="36"/>
      <c r="F481" s="36"/>
      <c r="G481" s="36"/>
      <c r="H481" s="36"/>
      <c r="I481" s="36"/>
      <c r="J481" s="538"/>
      <c r="K481" s="538"/>
      <c r="L481" s="36"/>
      <c r="M481" s="36"/>
      <c r="N481" s="36"/>
      <c r="BN481" s="1"/>
      <c r="BO481" s="1"/>
      <c r="BP481" s="1"/>
      <c r="BQ481" s="1"/>
      <c r="BR481" s="1"/>
      <c r="BS481" s="1"/>
      <c r="BT481" s="1"/>
      <c r="BU481" s="1"/>
      <c r="BV481" s="1"/>
      <c r="BW481" s="1"/>
      <c r="BX481" s="1"/>
      <c r="BY481" s="1"/>
      <c r="BZ481" s="1"/>
      <c r="CA481" s="1"/>
      <c r="CB481" s="1"/>
      <c r="CC481" s="1"/>
      <c r="CD481" s="1"/>
      <c r="CE481" s="1"/>
      <c r="CF481" s="1"/>
      <c r="CG481" s="1"/>
      <c r="CH481" s="1"/>
      <c r="CI481" s="1"/>
      <c r="CJ481" s="1"/>
      <c r="CK481" s="1"/>
      <c r="CL481" s="1"/>
      <c r="CM481" s="1"/>
      <c r="CN481" s="1"/>
      <c r="CO481" s="1"/>
      <c r="CP481" s="1"/>
      <c r="CQ481" s="1"/>
      <c r="CR481" s="1"/>
      <c r="CS481" s="1"/>
      <c r="CT481" s="1"/>
      <c r="CU481" s="1"/>
      <c r="CV481" s="1"/>
      <c r="CW481" s="1"/>
      <c r="CX481" s="1"/>
      <c r="CY481" s="1"/>
      <c r="CZ481" s="1"/>
      <c r="DA481" s="1"/>
      <c r="DB481" s="1"/>
      <c r="DC481" s="1"/>
      <c r="DD481" s="1"/>
      <c r="DE481" s="1"/>
      <c r="DF481" s="1"/>
      <c r="DG481" s="1"/>
      <c r="DH481" s="1"/>
      <c r="DI481" s="1"/>
      <c r="DJ481" s="1"/>
    </row>
    <row r="482" spans="1:114" ht="13.5" customHeight="1" x14ac:dyDescent="0.2">
      <c r="A482" s="36"/>
      <c r="B482" s="36"/>
      <c r="C482" s="36"/>
      <c r="D482" s="36"/>
      <c r="E482" s="36"/>
      <c r="F482" s="36"/>
      <c r="G482" s="36"/>
      <c r="H482" s="36"/>
      <c r="I482" s="36"/>
      <c r="J482" s="538"/>
      <c r="K482" s="538"/>
      <c r="L482" s="36"/>
      <c r="M482" s="36"/>
      <c r="N482" s="36"/>
      <c r="BN482" s="1"/>
      <c r="BO482" s="1"/>
      <c r="BP482" s="1"/>
      <c r="BQ482" s="1"/>
      <c r="BR482" s="1"/>
      <c r="BS482" s="1"/>
      <c r="BT482" s="1"/>
      <c r="BU482" s="1"/>
      <c r="BV482" s="1"/>
      <c r="BW482" s="1"/>
      <c r="BX482" s="1"/>
      <c r="BY482" s="1"/>
      <c r="BZ482" s="1"/>
      <c r="CA482" s="1"/>
      <c r="CB482" s="1"/>
      <c r="CC482" s="1"/>
      <c r="CD482" s="1"/>
      <c r="CE482" s="1"/>
      <c r="CF482" s="1"/>
      <c r="CG482" s="1"/>
      <c r="CH482" s="1"/>
      <c r="CI482" s="1"/>
      <c r="CJ482" s="1"/>
      <c r="CK482" s="1"/>
      <c r="CL482" s="1"/>
      <c r="CM482" s="1"/>
      <c r="CN482" s="1"/>
      <c r="CO482" s="1"/>
      <c r="CP482" s="1"/>
      <c r="CQ482" s="1"/>
      <c r="CR482" s="1"/>
      <c r="CS482" s="1"/>
      <c r="CT482" s="1"/>
      <c r="CU482" s="1"/>
      <c r="CV482" s="1"/>
      <c r="CW482" s="1"/>
      <c r="CX482" s="1"/>
      <c r="CY482" s="1"/>
      <c r="CZ482" s="1"/>
      <c r="DA482" s="1"/>
      <c r="DB482" s="1"/>
      <c r="DC482" s="1"/>
      <c r="DD482" s="1"/>
      <c r="DE482" s="1"/>
      <c r="DF482" s="1"/>
      <c r="DG482" s="1"/>
      <c r="DH482" s="1"/>
      <c r="DI482" s="1"/>
      <c r="DJ482" s="1"/>
    </row>
    <row r="483" spans="1:114" ht="13.5" customHeight="1" x14ac:dyDescent="0.2">
      <c r="A483" s="36"/>
      <c r="B483" s="36"/>
      <c r="C483" s="36"/>
      <c r="D483" s="36"/>
      <c r="E483" s="36"/>
      <c r="F483" s="36"/>
      <c r="G483" s="36"/>
      <c r="H483" s="36"/>
      <c r="I483" s="36"/>
      <c r="J483" s="538"/>
      <c r="K483" s="538"/>
      <c r="L483" s="36"/>
      <c r="M483" s="36"/>
      <c r="N483" s="36"/>
      <c r="BN483" s="1"/>
      <c r="BO483" s="1"/>
      <c r="BP483" s="1"/>
      <c r="BQ483" s="1"/>
      <c r="BR483" s="1"/>
      <c r="BS483" s="1"/>
      <c r="BT483" s="1"/>
      <c r="BU483" s="1"/>
      <c r="BV483" s="1"/>
      <c r="BW483" s="1"/>
      <c r="BX483" s="1"/>
      <c r="BY483" s="1"/>
      <c r="BZ483" s="1"/>
      <c r="CA483" s="1"/>
      <c r="CB483" s="1"/>
      <c r="CC483" s="1"/>
      <c r="CD483" s="1"/>
      <c r="CE483" s="1"/>
      <c r="CF483" s="1"/>
      <c r="CG483" s="1"/>
      <c r="CH483" s="1"/>
      <c r="CI483" s="1"/>
      <c r="CJ483" s="1"/>
      <c r="CK483" s="1"/>
      <c r="CL483" s="1"/>
      <c r="CM483" s="1"/>
      <c r="CN483" s="1"/>
      <c r="CO483" s="1"/>
      <c r="CP483" s="1"/>
      <c r="CQ483" s="1"/>
      <c r="CR483" s="1"/>
      <c r="CS483" s="1"/>
      <c r="CT483" s="1"/>
      <c r="CU483" s="1"/>
      <c r="CV483" s="1"/>
      <c r="CW483" s="1"/>
      <c r="CX483" s="1"/>
      <c r="CY483" s="1"/>
      <c r="CZ483" s="1"/>
      <c r="DA483" s="1"/>
      <c r="DB483" s="1"/>
      <c r="DC483" s="1"/>
      <c r="DD483" s="1"/>
      <c r="DE483" s="1"/>
      <c r="DF483" s="1"/>
      <c r="DG483" s="1"/>
      <c r="DH483" s="1"/>
      <c r="DI483" s="1"/>
      <c r="DJ483" s="1"/>
    </row>
    <row r="484" spans="1:114" ht="13.5" customHeight="1" x14ac:dyDescent="0.2">
      <c r="A484" s="36"/>
      <c r="B484" s="36"/>
      <c r="C484" s="36"/>
      <c r="D484" s="36"/>
      <c r="E484" s="36"/>
      <c r="F484" s="36"/>
      <c r="G484" s="36"/>
      <c r="H484" s="36"/>
      <c r="I484" s="36"/>
      <c r="J484" s="538"/>
      <c r="K484" s="538"/>
      <c r="L484" s="36"/>
      <c r="M484" s="36"/>
      <c r="N484" s="36"/>
      <c r="BN484" s="1"/>
      <c r="BO484" s="1"/>
      <c r="BP484" s="1"/>
      <c r="BQ484" s="1"/>
      <c r="BR484" s="1"/>
      <c r="BS484" s="1"/>
      <c r="BT484" s="1"/>
      <c r="BU484" s="1"/>
      <c r="BV484" s="1"/>
      <c r="BW484" s="1"/>
      <c r="BX484" s="1"/>
      <c r="BY484" s="1"/>
      <c r="BZ484" s="1"/>
      <c r="CA484" s="1"/>
      <c r="CB484" s="1"/>
      <c r="CC484" s="1"/>
      <c r="CD484" s="1"/>
      <c r="CE484" s="1"/>
      <c r="CF484" s="1"/>
      <c r="CG484" s="1"/>
      <c r="CH484" s="1"/>
      <c r="CI484" s="1"/>
      <c r="CJ484" s="1"/>
      <c r="CK484" s="1"/>
      <c r="CL484" s="1"/>
      <c r="CM484" s="1"/>
      <c r="CN484" s="1"/>
      <c r="CO484" s="1"/>
      <c r="CP484" s="1"/>
      <c r="CQ484" s="1"/>
      <c r="CR484" s="1"/>
      <c r="CS484" s="1"/>
      <c r="CT484" s="1"/>
      <c r="CU484" s="1"/>
      <c r="CV484" s="1"/>
      <c r="CW484" s="1"/>
      <c r="CX484" s="1"/>
      <c r="CY484" s="1"/>
      <c r="CZ484" s="1"/>
      <c r="DA484" s="1"/>
      <c r="DB484" s="1"/>
      <c r="DC484" s="1"/>
      <c r="DD484" s="1"/>
      <c r="DE484" s="1"/>
      <c r="DF484" s="1"/>
      <c r="DG484" s="1"/>
      <c r="DH484" s="1"/>
      <c r="DI484" s="1"/>
      <c r="DJ484" s="1"/>
    </row>
    <row r="485" spans="1:114" ht="13.5" customHeight="1" x14ac:dyDescent="0.2">
      <c r="A485" s="36"/>
      <c r="B485" s="36"/>
      <c r="C485" s="36"/>
      <c r="D485" s="36"/>
      <c r="E485" s="36"/>
      <c r="F485" s="36"/>
      <c r="G485" s="36"/>
      <c r="H485" s="36"/>
      <c r="I485" s="36"/>
      <c r="J485" s="538"/>
      <c r="K485" s="538"/>
      <c r="L485" s="36"/>
      <c r="M485" s="36"/>
      <c r="N485" s="36"/>
      <c r="BN485" s="1"/>
      <c r="BO485" s="1"/>
      <c r="BP485" s="1"/>
      <c r="BQ485" s="1"/>
      <c r="BR485" s="1"/>
      <c r="BS485" s="1"/>
      <c r="BT485" s="1"/>
      <c r="BU485" s="1"/>
      <c r="BV485" s="1"/>
      <c r="BW485" s="1"/>
      <c r="BX485" s="1"/>
      <c r="BY485" s="1"/>
      <c r="BZ485" s="1"/>
      <c r="CA485" s="1"/>
      <c r="CB485" s="1"/>
      <c r="CC485" s="1"/>
      <c r="CD485" s="1"/>
      <c r="CE485" s="1"/>
      <c r="CF485" s="1"/>
      <c r="CG485" s="1"/>
      <c r="CH485" s="1"/>
      <c r="CI485" s="1"/>
      <c r="CJ485" s="1"/>
      <c r="CK485" s="1"/>
      <c r="CL485" s="1"/>
      <c r="CM485" s="1"/>
      <c r="CN485" s="1"/>
      <c r="CO485" s="1"/>
      <c r="CP485" s="1"/>
      <c r="CQ485" s="1"/>
      <c r="CR485" s="1"/>
      <c r="CS485" s="1"/>
      <c r="CT485" s="1"/>
      <c r="CU485" s="1"/>
      <c r="CV485" s="1"/>
      <c r="CW485" s="1"/>
      <c r="CX485" s="1"/>
      <c r="CY485" s="1"/>
      <c r="CZ485" s="1"/>
      <c r="DA485" s="1"/>
      <c r="DB485" s="1"/>
      <c r="DC485" s="1"/>
      <c r="DD485" s="1"/>
      <c r="DE485" s="1"/>
      <c r="DF485" s="1"/>
      <c r="DG485" s="1"/>
      <c r="DH485" s="1"/>
      <c r="DI485" s="1"/>
      <c r="DJ485" s="1"/>
    </row>
    <row r="486" spans="1:114" ht="13.5" customHeight="1" x14ac:dyDescent="0.2">
      <c r="A486" s="36"/>
      <c r="B486" s="36"/>
      <c r="C486" s="36"/>
      <c r="D486" s="36"/>
      <c r="E486" s="36"/>
      <c r="F486" s="36"/>
      <c r="G486" s="36"/>
      <c r="H486" s="36"/>
      <c r="I486" s="36"/>
      <c r="J486" s="538"/>
      <c r="K486" s="538"/>
      <c r="L486" s="36"/>
      <c r="M486" s="36"/>
      <c r="N486" s="36"/>
      <c r="BN486" s="1"/>
      <c r="BO486" s="1"/>
      <c r="BP486" s="1"/>
      <c r="BQ486" s="1"/>
      <c r="BR486" s="1"/>
      <c r="BS486" s="1"/>
      <c r="BT486" s="1"/>
      <c r="BU486" s="1"/>
      <c r="BV486" s="1"/>
      <c r="BW486" s="1"/>
      <c r="BX486" s="1"/>
      <c r="BY486" s="1"/>
      <c r="BZ486" s="1"/>
      <c r="CA486" s="1"/>
      <c r="CB486" s="1"/>
      <c r="CC486" s="1"/>
      <c r="CD486" s="1"/>
      <c r="CE486" s="1"/>
      <c r="CF486" s="1"/>
      <c r="CG486" s="1"/>
      <c r="CH486" s="1"/>
      <c r="CI486" s="1"/>
      <c r="CJ486" s="1"/>
      <c r="CK486" s="1"/>
      <c r="CL486" s="1"/>
      <c r="CM486" s="1"/>
      <c r="CN486" s="1"/>
      <c r="CO486" s="1"/>
      <c r="CP486" s="1"/>
      <c r="CQ486" s="1"/>
      <c r="CR486" s="1"/>
      <c r="CS486" s="1"/>
      <c r="CT486" s="1"/>
      <c r="CU486" s="1"/>
      <c r="CV486" s="1"/>
      <c r="CW486" s="1"/>
      <c r="CX486" s="1"/>
      <c r="CY486" s="1"/>
      <c r="CZ486" s="1"/>
      <c r="DA486" s="1"/>
      <c r="DB486" s="1"/>
      <c r="DC486" s="1"/>
      <c r="DD486" s="1"/>
      <c r="DE486" s="1"/>
      <c r="DF486" s="1"/>
      <c r="DG486" s="1"/>
      <c r="DH486" s="1"/>
      <c r="DI486" s="1"/>
      <c r="DJ486" s="1"/>
    </row>
    <row r="487" spans="1:114" ht="13.5" customHeight="1" x14ac:dyDescent="0.2">
      <c r="A487" s="36"/>
      <c r="B487" s="36"/>
      <c r="C487" s="36"/>
      <c r="D487" s="36"/>
      <c r="E487" s="36"/>
      <c r="F487" s="36"/>
      <c r="G487" s="36"/>
      <c r="H487" s="36"/>
      <c r="I487" s="36"/>
      <c r="J487" s="538"/>
      <c r="K487" s="538"/>
      <c r="L487" s="36"/>
      <c r="M487" s="36"/>
      <c r="N487" s="36"/>
      <c r="BN487" s="1"/>
      <c r="BO487" s="1"/>
      <c r="BP487" s="1"/>
      <c r="BQ487" s="1"/>
      <c r="BR487" s="1"/>
      <c r="BS487" s="1"/>
      <c r="BT487" s="1"/>
      <c r="BU487" s="1"/>
      <c r="BV487" s="1"/>
      <c r="BW487" s="1"/>
      <c r="BX487" s="1"/>
      <c r="BY487" s="1"/>
      <c r="BZ487" s="1"/>
      <c r="CA487" s="1"/>
      <c r="CB487" s="1"/>
      <c r="CC487" s="1"/>
      <c r="CD487" s="1"/>
      <c r="CE487" s="1"/>
      <c r="CF487" s="1"/>
      <c r="CG487" s="1"/>
      <c r="CH487" s="1"/>
      <c r="CI487" s="1"/>
      <c r="CJ487" s="1"/>
      <c r="CK487" s="1"/>
      <c r="CL487" s="1"/>
      <c r="CM487" s="1"/>
      <c r="CN487" s="1"/>
      <c r="CO487" s="1"/>
      <c r="CP487" s="1"/>
      <c r="CQ487" s="1"/>
      <c r="CR487" s="1"/>
      <c r="CS487" s="1"/>
      <c r="CT487" s="1"/>
      <c r="CU487" s="1"/>
      <c r="CV487" s="1"/>
      <c r="CW487" s="1"/>
      <c r="CX487" s="1"/>
      <c r="CY487" s="1"/>
      <c r="CZ487" s="1"/>
      <c r="DA487" s="1"/>
      <c r="DB487" s="1"/>
      <c r="DC487" s="1"/>
      <c r="DD487" s="1"/>
      <c r="DE487" s="1"/>
      <c r="DF487" s="1"/>
      <c r="DG487" s="1"/>
      <c r="DH487" s="1"/>
      <c r="DI487" s="1"/>
      <c r="DJ487" s="1"/>
    </row>
    <row r="488" spans="1:114" ht="13.5" customHeight="1" x14ac:dyDescent="0.2">
      <c r="A488" s="36"/>
      <c r="B488" s="36"/>
      <c r="C488" s="36"/>
      <c r="D488" s="36"/>
      <c r="E488" s="36"/>
      <c r="F488" s="36"/>
      <c r="G488" s="36"/>
      <c r="H488" s="36"/>
      <c r="I488" s="36"/>
      <c r="J488" s="538"/>
      <c r="K488" s="538"/>
      <c r="L488" s="36"/>
      <c r="M488" s="36"/>
      <c r="N488" s="36"/>
      <c r="BN488" s="1"/>
      <c r="BO488" s="1"/>
      <c r="BP488" s="1"/>
      <c r="BQ488" s="1"/>
      <c r="BR488" s="1"/>
      <c r="BS488" s="1"/>
      <c r="BT488" s="1"/>
      <c r="BU488" s="1"/>
      <c r="BV488" s="1"/>
      <c r="BW488" s="1"/>
      <c r="BX488" s="1"/>
      <c r="BY488" s="1"/>
      <c r="BZ488" s="1"/>
      <c r="CA488" s="1"/>
      <c r="CB488" s="1"/>
      <c r="CC488" s="1"/>
      <c r="CD488" s="1"/>
      <c r="CE488" s="1"/>
      <c r="CF488" s="1"/>
      <c r="CG488" s="1"/>
      <c r="CH488" s="1"/>
      <c r="CI488" s="1"/>
      <c r="CJ488" s="1"/>
      <c r="CK488" s="1"/>
      <c r="CL488" s="1"/>
      <c r="CM488" s="1"/>
      <c r="CN488" s="1"/>
      <c r="CO488" s="1"/>
      <c r="CP488" s="1"/>
      <c r="CQ488" s="1"/>
      <c r="CR488" s="1"/>
      <c r="CS488" s="1"/>
      <c r="CT488" s="1"/>
      <c r="CU488" s="1"/>
      <c r="CV488" s="1"/>
      <c r="CW488" s="1"/>
      <c r="CX488" s="1"/>
      <c r="CY488" s="1"/>
      <c r="CZ488" s="1"/>
      <c r="DA488" s="1"/>
      <c r="DB488" s="1"/>
      <c r="DC488" s="1"/>
      <c r="DD488" s="1"/>
      <c r="DE488" s="1"/>
      <c r="DF488" s="1"/>
      <c r="DG488" s="1"/>
      <c r="DH488" s="1"/>
      <c r="DI488" s="1"/>
      <c r="DJ488" s="1"/>
    </row>
    <row r="489" spans="1:114" ht="13.5" customHeight="1" x14ac:dyDescent="0.2">
      <c r="A489" s="36"/>
      <c r="B489" s="36"/>
      <c r="C489" s="36"/>
      <c r="D489" s="36"/>
      <c r="E489" s="36"/>
      <c r="F489" s="36"/>
      <c r="G489" s="36"/>
      <c r="H489" s="36"/>
      <c r="I489" s="36"/>
      <c r="J489" s="538"/>
      <c r="K489" s="538"/>
      <c r="L489" s="36"/>
      <c r="M489" s="36"/>
      <c r="N489" s="36"/>
      <c r="BN489" s="1"/>
      <c r="BO489" s="1"/>
      <c r="BP489" s="1"/>
      <c r="BQ489" s="1"/>
      <c r="BR489" s="1"/>
      <c r="BS489" s="1"/>
      <c r="BT489" s="1"/>
      <c r="BU489" s="1"/>
      <c r="BV489" s="1"/>
      <c r="BW489" s="1"/>
      <c r="BX489" s="1"/>
      <c r="BY489" s="1"/>
      <c r="BZ489" s="1"/>
      <c r="CA489" s="1"/>
      <c r="CB489" s="1"/>
      <c r="CC489" s="1"/>
      <c r="CD489" s="1"/>
      <c r="CE489" s="1"/>
      <c r="CF489" s="1"/>
      <c r="CG489" s="1"/>
      <c r="CH489" s="1"/>
      <c r="CI489" s="1"/>
      <c r="CJ489" s="1"/>
      <c r="CK489" s="1"/>
      <c r="CL489" s="1"/>
      <c r="CM489" s="1"/>
      <c r="CN489" s="1"/>
      <c r="CO489" s="1"/>
      <c r="CP489" s="1"/>
      <c r="CQ489" s="1"/>
      <c r="CR489" s="1"/>
      <c r="CS489" s="1"/>
      <c r="CT489" s="1"/>
      <c r="CU489" s="1"/>
      <c r="CV489" s="1"/>
      <c r="CW489" s="1"/>
      <c r="CX489" s="1"/>
      <c r="CY489" s="1"/>
      <c r="CZ489" s="1"/>
      <c r="DA489" s="1"/>
      <c r="DB489" s="1"/>
      <c r="DC489" s="1"/>
      <c r="DD489" s="1"/>
      <c r="DE489" s="1"/>
      <c r="DF489" s="1"/>
      <c r="DG489" s="1"/>
      <c r="DH489" s="1"/>
      <c r="DI489" s="1"/>
      <c r="DJ489" s="1"/>
    </row>
    <row r="490" spans="1:114" ht="13.5" customHeight="1" x14ac:dyDescent="0.2">
      <c r="A490" s="36"/>
      <c r="B490" s="36"/>
      <c r="C490" s="36"/>
      <c r="D490" s="36"/>
      <c r="E490" s="36"/>
      <c r="F490" s="36"/>
      <c r="G490" s="36"/>
      <c r="H490" s="36"/>
      <c r="I490" s="36"/>
      <c r="J490" s="538"/>
      <c r="K490" s="538"/>
      <c r="L490" s="36"/>
      <c r="M490" s="36"/>
      <c r="N490" s="36"/>
      <c r="BN490" s="1"/>
      <c r="BO490" s="1"/>
      <c r="BP490" s="1"/>
      <c r="BQ490" s="1"/>
      <c r="BR490" s="1"/>
      <c r="BS490" s="1"/>
      <c r="BT490" s="1"/>
      <c r="BU490" s="1"/>
      <c r="BV490" s="1"/>
      <c r="BW490" s="1"/>
      <c r="BX490" s="1"/>
      <c r="BY490" s="1"/>
      <c r="BZ490" s="1"/>
      <c r="CA490" s="1"/>
      <c r="CB490" s="1"/>
      <c r="CC490" s="1"/>
      <c r="CD490" s="1"/>
      <c r="CE490" s="1"/>
      <c r="CF490" s="1"/>
      <c r="CG490" s="1"/>
      <c r="CH490" s="1"/>
      <c r="CI490" s="1"/>
      <c r="CJ490" s="1"/>
      <c r="CK490" s="1"/>
      <c r="CL490" s="1"/>
      <c r="CM490" s="1"/>
      <c r="CN490" s="1"/>
      <c r="CO490" s="1"/>
      <c r="CP490" s="1"/>
      <c r="CQ490" s="1"/>
      <c r="CR490" s="1"/>
      <c r="CS490" s="1"/>
      <c r="CT490" s="1"/>
      <c r="CU490" s="1"/>
      <c r="CV490" s="1"/>
      <c r="CW490" s="1"/>
      <c r="CX490" s="1"/>
      <c r="CY490" s="1"/>
      <c r="CZ490" s="1"/>
      <c r="DA490" s="1"/>
      <c r="DB490" s="1"/>
      <c r="DC490" s="1"/>
      <c r="DD490" s="1"/>
      <c r="DE490" s="1"/>
      <c r="DF490" s="1"/>
      <c r="DG490" s="1"/>
      <c r="DH490" s="1"/>
      <c r="DI490" s="1"/>
      <c r="DJ490" s="1"/>
    </row>
    <row r="491" spans="1:114" ht="13.5" customHeight="1" x14ac:dyDescent="0.2">
      <c r="A491" s="36"/>
      <c r="B491" s="36"/>
      <c r="C491" s="36"/>
      <c r="D491" s="36"/>
      <c r="E491" s="36"/>
      <c r="F491" s="36"/>
      <c r="G491" s="36"/>
      <c r="H491" s="36"/>
      <c r="I491" s="36"/>
      <c r="J491" s="538"/>
      <c r="K491" s="538"/>
      <c r="L491" s="36"/>
      <c r="M491" s="36"/>
      <c r="N491" s="36"/>
      <c r="BN491" s="1"/>
      <c r="BO491" s="1"/>
      <c r="BP491" s="1"/>
      <c r="BQ491" s="1"/>
      <c r="BR491" s="1"/>
      <c r="BS491" s="1"/>
      <c r="BT491" s="1"/>
      <c r="BU491" s="1"/>
      <c r="BV491" s="1"/>
      <c r="BW491" s="1"/>
      <c r="BX491" s="1"/>
      <c r="BY491" s="1"/>
      <c r="BZ491" s="1"/>
      <c r="CA491" s="1"/>
      <c r="CB491" s="1"/>
      <c r="CC491" s="1"/>
      <c r="CD491" s="1"/>
      <c r="CE491" s="1"/>
      <c r="CF491" s="1"/>
      <c r="CG491" s="1"/>
      <c r="CH491" s="1"/>
      <c r="CI491" s="1"/>
      <c r="CJ491" s="1"/>
      <c r="CK491" s="1"/>
      <c r="CL491" s="1"/>
      <c r="CM491" s="1"/>
      <c r="CN491" s="1"/>
      <c r="CO491" s="1"/>
      <c r="CP491" s="1"/>
      <c r="CQ491" s="1"/>
      <c r="CR491" s="1"/>
      <c r="CS491" s="1"/>
      <c r="CT491" s="1"/>
      <c r="CU491" s="1"/>
      <c r="CV491" s="1"/>
      <c r="CW491" s="1"/>
      <c r="CX491" s="1"/>
      <c r="CY491" s="1"/>
      <c r="CZ491" s="1"/>
      <c r="DA491" s="1"/>
      <c r="DB491" s="1"/>
      <c r="DC491" s="1"/>
      <c r="DD491" s="1"/>
      <c r="DE491" s="1"/>
      <c r="DF491" s="1"/>
      <c r="DG491" s="1"/>
      <c r="DH491" s="1"/>
      <c r="DI491" s="1"/>
      <c r="DJ491" s="1"/>
    </row>
    <row r="492" spans="1:114" ht="13.5" customHeight="1" x14ac:dyDescent="0.2">
      <c r="A492" s="36"/>
      <c r="B492" s="36"/>
      <c r="C492" s="36"/>
      <c r="D492" s="36"/>
      <c r="E492" s="36"/>
      <c r="F492" s="36"/>
      <c r="G492" s="36"/>
      <c r="H492" s="36"/>
      <c r="I492" s="36"/>
      <c r="J492" s="538"/>
      <c r="K492" s="538"/>
      <c r="L492" s="36"/>
      <c r="M492" s="36"/>
      <c r="N492" s="36"/>
      <c r="BN492" s="1"/>
      <c r="BO492" s="1"/>
      <c r="BP492" s="1"/>
      <c r="BQ492" s="1"/>
      <c r="BR492" s="1"/>
      <c r="BS492" s="1"/>
      <c r="BT492" s="1"/>
      <c r="BU492" s="1"/>
      <c r="BV492" s="1"/>
      <c r="BW492" s="1"/>
      <c r="BX492" s="1"/>
      <c r="BY492" s="1"/>
      <c r="BZ492" s="1"/>
      <c r="CA492" s="1"/>
      <c r="CB492" s="1"/>
      <c r="CC492" s="1"/>
      <c r="CD492" s="1"/>
      <c r="CE492" s="1"/>
      <c r="CF492" s="1"/>
      <c r="CG492" s="1"/>
      <c r="CH492" s="1"/>
      <c r="CI492" s="1"/>
      <c r="CJ492" s="1"/>
      <c r="CK492" s="1"/>
      <c r="CL492" s="1"/>
      <c r="CM492" s="1"/>
      <c r="CN492" s="1"/>
      <c r="CO492" s="1"/>
      <c r="CP492" s="1"/>
      <c r="CQ492" s="1"/>
      <c r="CR492" s="1"/>
      <c r="CS492" s="1"/>
      <c r="CT492" s="1"/>
      <c r="CU492" s="1"/>
      <c r="CV492" s="1"/>
      <c r="CW492" s="1"/>
      <c r="CX492" s="1"/>
      <c r="CY492" s="1"/>
      <c r="CZ492" s="1"/>
      <c r="DA492" s="1"/>
      <c r="DB492" s="1"/>
      <c r="DC492" s="1"/>
      <c r="DD492" s="1"/>
      <c r="DE492" s="1"/>
      <c r="DF492" s="1"/>
      <c r="DG492" s="1"/>
      <c r="DH492" s="1"/>
      <c r="DI492" s="1"/>
      <c r="DJ492" s="1"/>
    </row>
    <row r="493" spans="1:114" ht="13.5" customHeight="1" x14ac:dyDescent="0.2">
      <c r="A493" s="36"/>
      <c r="B493" s="36"/>
      <c r="C493" s="36"/>
      <c r="D493" s="36"/>
      <c r="E493" s="36"/>
      <c r="F493" s="36"/>
      <c r="G493" s="36"/>
      <c r="H493" s="36"/>
      <c r="I493" s="36"/>
      <c r="J493" s="538"/>
      <c r="K493" s="538"/>
      <c r="L493" s="36"/>
      <c r="M493" s="36"/>
      <c r="N493" s="36"/>
      <c r="BN493" s="1"/>
      <c r="BO493" s="1"/>
      <c r="BP493" s="1"/>
      <c r="BQ493" s="1"/>
      <c r="BR493" s="1"/>
      <c r="BS493" s="1"/>
      <c r="BT493" s="1"/>
      <c r="BU493" s="1"/>
      <c r="BV493" s="1"/>
      <c r="BW493" s="1"/>
      <c r="BX493" s="1"/>
      <c r="BY493" s="1"/>
      <c r="BZ493" s="1"/>
      <c r="CA493" s="1"/>
      <c r="CB493" s="1"/>
      <c r="CC493" s="1"/>
      <c r="CD493" s="1"/>
      <c r="CE493" s="1"/>
      <c r="CF493" s="1"/>
      <c r="CG493" s="1"/>
      <c r="CH493" s="1"/>
      <c r="CI493" s="1"/>
      <c r="CJ493" s="1"/>
      <c r="CK493" s="1"/>
      <c r="CL493" s="1"/>
      <c r="CM493" s="1"/>
      <c r="CN493" s="1"/>
      <c r="CO493" s="1"/>
      <c r="CP493" s="1"/>
      <c r="CQ493" s="1"/>
      <c r="CR493" s="1"/>
      <c r="CS493" s="1"/>
      <c r="CT493" s="1"/>
      <c r="CU493" s="1"/>
      <c r="CV493" s="1"/>
      <c r="CW493" s="1"/>
      <c r="CX493" s="1"/>
      <c r="CY493" s="1"/>
      <c r="CZ493" s="1"/>
      <c r="DA493" s="1"/>
      <c r="DB493" s="1"/>
      <c r="DC493" s="1"/>
      <c r="DD493" s="1"/>
      <c r="DE493" s="1"/>
      <c r="DF493" s="1"/>
      <c r="DG493" s="1"/>
      <c r="DH493" s="1"/>
      <c r="DI493" s="1"/>
      <c r="DJ493" s="1"/>
    </row>
    <row r="494" spans="1:114" ht="13.5" customHeight="1" x14ac:dyDescent="0.2">
      <c r="A494" s="36"/>
      <c r="B494" s="36"/>
      <c r="C494" s="36"/>
      <c r="D494" s="36"/>
      <c r="E494" s="36"/>
      <c r="F494" s="36"/>
      <c r="G494" s="36"/>
      <c r="H494" s="36"/>
      <c r="I494" s="36"/>
      <c r="J494" s="538"/>
      <c r="K494" s="538"/>
      <c r="L494" s="36"/>
      <c r="M494" s="36"/>
      <c r="N494" s="36"/>
      <c r="BN494" s="1"/>
      <c r="BO494" s="1"/>
      <c r="BP494" s="1"/>
      <c r="BQ494" s="1"/>
      <c r="BR494" s="1"/>
      <c r="BS494" s="1"/>
      <c r="BT494" s="1"/>
      <c r="BU494" s="1"/>
      <c r="BV494" s="1"/>
      <c r="BW494" s="1"/>
      <c r="BX494" s="1"/>
      <c r="BY494" s="1"/>
      <c r="BZ494" s="1"/>
      <c r="CA494" s="1"/>
      <c r="CB494" s="1"/>
      <c r="CC494" s="1"/>
      <c r="CD494" s="1"/>
      <c r="CE494" s="1"/>
      <c r="CF494" s="1"/>
      <c r="CG494" s="1"/>
      <c r="CH494" s="1"/>
      <c r="CI494" s="1"/>
      <c r="CJ494" s="1"/>
      <c r="CK494" s="1"/>
      <c r="CL494" s="1"/>
      <c r="CM494" s="1"/>
      <c r="CN494" s="1"/>
      <c r="CO494" s="1"/>
      <c r="CP494" s="1"/>
      <c r="CQ494" s="1"/>
      <c r="CR494" s="1"/>
      <c r="CS494" s="1"/>
      <c r="CT494" s="1"/>
      <c r="CU494" s="1"/>
      <c r="CV494" s="1"/>
      <c r="CW494" s="1"/>
      <c r="CX494" s="1"/>
      <c r="CY494" s="1"/>
      <c r="CZ494" s="1"/>
      <c r="DA494" s="1"/>
      <c r="DB494" s="1"/>
      <c r="DC494" s="1"/>
      <c r="DD494" s="1"/>
      <c r="DE494" s="1"/>
      <c r="DF494" s="1"/>
      <c r="DG494" s="1"/>
      <c r="DH494" s="1"/>
      <c r="DI494" s="1"/>
      <c r="DJ494" s="1"/>
    </row>
    <row r="495" spans="1:114" ht="13.5" customHeight="1" x14ac:dyDescent="0.2">
      <c r="A495" s="36"/>
      <c r="B495" s="36"/>
      <c r="C495" s="36"/>
      <c r="D495" s="36"/>
      <c r="E495" s="36"/>
      <c r="F495" s="36"/>
      <c r="G495" s="36"/>
      <c r="H495" s="36"/>
      <c r="I495" s="36"/>
      <c r="J495" s="538"/>
      <c r="K495" s="538"/>
      <c r="L495" s="36"/>
      <c r="M495" s="36"/>
      <c r="N495" s="36"/>
      <c r="BN495" s="1"/>
      <c r="BO495" s="1"/>
      <c r="BP495" s="1"/>
      <c r="BQ495" s="1"/>
      <c r="BR495" s="1"/>
      <c r="BS495" s="1"/>
      <c r="BT495" s="1"/>
      <c r="BU495" s="1"/>
      <c r="BV495" s="1"/>
      <c r="BW495" s="1"/>
      <c r="BX495" s="1"/>
      <c r="BY495" s="1"/>
      <c r="BZ495" s="1"/>
      <c r="CA495" s="1"/>
      <c r="CB495" s="1"/>
      <c r="CC495" s="1"/>
      <c r="CD495" s="1"/>
      <c r="CE495" s="1"/>
      <c r="CF495" s="1"/>
      <c r="CG495" s="1"/>
      <c r="CH495" s="1"/>
      <c r="CI495" s="1"/>
      <c r="CJ495" s="1"/>
      <c r="CK495" s="1"/>
      <c r="CL495" s="1"/>
      <c r="CM495" s="1"/>
      <c r="CN495" s="1"/>
      <c r="CO495" s="1"/>
      <c r="CP495" s="1"/>
      <c r="CQ495" s="1"/>
      <c r="CR495" s="1"/>
      <c r="CS495" s="1"/>
      <c r="CT495" s="1"/>
      <c r="CU495" s="1"/>
      <c r="CV495" s="1"/>
      <c r="CW495" s="1"/>
      <c r="CX495" s="1"/>
      <c r="CY495" s="1"/>
      <c r="CZ495" s="1"/>
      <c r="DA495" s="1"/>
      <c r="DB495" s="1"/>
      <c r="DC495" s="1"/>
      <c r="DD495" s="1"/>
      <c r="DE495" s="1"/>
      <c r="DF495" s="1"/>
      <c r="DG495" s="1"/>
      <c r="DH495" s="1"/>
      <c r="DI495" s="1"/>
      <c r="DJ495" s="1"/>
    </row>
    <row r="496" spans="1:114" ht="13.5" customHeight="1" x14ac:dyDescent="0.2">
      <c r="A496" s="36"/>
      <c r="B496" s="36"/>
      <c r="C496" s="36"/>
      <c r="D496" s="36"/>
      <c r="E496" s="36"/>
      <c r="F496" s="36"/>
      <c r="G496" s="36"/>
      <c r="H496" s="36"/>
      <c r="I496" s="36"/>
      <c r="J496" s="538"/>
      <c r="K496" s="538"/>
      <c r="L496" s="36"/>
      <c r="M496" s="36"/>
      <c r="N496" s="36"/>
      <c r="BN496" s="1"/>
      <c r="BO496" s="1"/>
      <c r="BP496" s="1"/>
      <c r="BQ496" s="1"/>
      <c r="BR496" s="1"/>
      <c r="BS496" s="1"/>
      <c r="BT496" s="1"/>
      <c r="BU496" s="1"/>
      <c r="BV496" s="1"/>
      <c r="BW496" s="1"/>
      <c r="BX496" s="1"/>
      <c r="BY496" s="1"/>
      <c r="BZ496" s="1"/>
      <c r="CA496" s="1"/>
      <c r="CB496" s="1"/>
      <c r="CC496" s="1"/>
      <c r="CD496" s="1"/>
      <c r="CE496" s="1"/>
      <c r="CF496" s="1"/>
      <c r="CG496" s="1"/>
      <c r="CH496" s="1"/>
      <c r="CI496" s="1"/>
      <c r="CJ496" s="1"/>
      <c r="CK496" s="1"/>
      <c r="CL496" s="1"/>
      <c r="CM496" s="1"/>
      <c r="CN496" s="1"/>
      <c r="CO496" s="1"/>
      <c r="CP496" s="1"/>
      <c r="CQ496" s="1"/>
      <c r="CR496" s="1"/>
      <c r="CS496" s="1"/>
      <c r="CT496" s="1"/>
      <c r="CU496" s="1"/>
      <c r="CV496" s="1"/>
      <c r="CW496" s="1"/>
      <c r="CX496" s="1"/>
      <c r="CY496" s="1"/>
      <c r="CZ496" s="1"/>
      <c r="DA496" s="1"/>
      <c r="DB496" s="1"/>
      <c r="DC496" s="1"/>
      <c r="DD496" s="1"/>
      <c r="DE496" s="1"/>
      <c r="DF496" s="1"/>
      <c r="DG496" s="1"/>
      <c r="DH496" s="1"/>
      <c r="DI496" s="1"/>
      <c r="DJ496" s="1"/>
    </row>
    <row r="497" spans="1:114" ht="13.5" customHeight="1" x14ac:dyDescent="0.2">
      <c r="A497" s="36"/>
      <c r="B497" s="36"/>
      <c r="C497" s="36"/>
      <c r="D497" s="36"/>
      <c r="E497" s="36"/>
      <c r="F497" s="36"/>
      <c r="G497" s="36"/>
      <c r="H497" s="36"/>
      <c r="I497" s="36"/>
      <c r="J497" s="538"/>
      <c r="K497" s="538"/>
      <c r="L497" s="36"/>
      <c r="M497" s="36"/>
      <c r="N497" s="36"/>
      <c r="BN497" s="1"/>
      <c r="BO497" s="1"/>
      <c r="BP497" s="1"/>
      <c r="BQ497" s="1"/>
      <c r="BR497" s="1"/>
      <c r="BS497" s="1"/>
      <c r="BT497" s="1"/>
      <c r="BU497" s="1"/>
      <c r="BV497" s="1"/>
      <c r="BW497" s="1"/>
      <c r="BX497" s="1"/>
      <c r="BY497" s="1"/>
      <c r="BZ497" s="1"/>
      <c r="CA497" s="1"/>
      <c r="CB497" s="1"/>
      <c r="CC497" s="1"/>
      <c r="CD497" s="1"/>
      <c r="CE497" s="1"/>
      <c r="CF497" s="1"/>
      <c r="CG497" s="1"/>
      <c r="CH497" s="1"/>
      <c r="CI497" s="1"/>
      <c r="CJ497" s="1"/>
      <c r="CK497" s="1"/>
      <c r="CL497" s="1"/>
      <c r="CM497" s="1"/>
      <c r="CN497" s="1"/>
      <c r="CO497" s="1"/>
      <c r="CP497" s="1"/>
      <c r="CQ497" s="1"/>
      <c r="CR497" s="1"/>
      <c r="CS497" s="1"/>
      <c r="CT497" s="1"/>
      <c r="CU497" s="1"/>
      <c r="CV497" s="1"/>
      <c r="CW497" s="1"/>
      <c r="CX497" s="1"/>
      <c r="CY497" s="1"/>
      <c r="CZ497" s="1"/>
      <c r="DA497" s="1"/>
      <c r="DB497" s="1"/>
      <c r="DC497" s="1"/>
      <c r="DD497" s="1"/>
      <c r="DE497" s="1"/>
      <c r="DF497" s="1"/>
      <c r="DG497" s="1"/>
      <c r="DH497" s="1"/>
      <c r="DI497" s="1"/>
      <c r="DJ497" s="1"/>
    </row>
    <row r="498" spans="1:114" ht="13.5" customHeight="1" x14ac:dyDescent="0.2">
      <c r="A498" s="36"/>
      <c r="B498" s="36"/>
      <c r="C498" s="36"/>
      <c r="D498" s="36"/>
      <c r="E498" s="36"/>
      <c r="F498" s="36"/>
      <c r="G498" s="36"/>
      <c r="H498" s="36"/>
      <c r="I498" s="36"/>
      <c r="J498" s="538"/>
      <c r="K498" s="538"/>
      <c r="L498" s="36"/>
      <c r="M498" s="36"/>
      <c r="N498" s="36"/>
      <c r="BN498" s="1"/>
      <c r="BO498" s="1"/>
      <c r="BP498" s="1"/>
      <c r="BQ498" s="1"/>
      <c r="BR498" s="1"/>
      <c r="BS498" s="1"/>
      <c r="BT498" s="1"/>
      <c r="BU498" s="1"/>
      <c r="BV498" s="1"/>
      <c r="BW498" s="1"/>
      <c r="BX498" s="1"/>
      <c r="BY498" s="1"/>
      <c r="BZ498" s="1"/>
      <c r="CA498" s="1"/>
      <c r="CB498" s="1"/>
      <c r="CC498" s="1"/>
      <c r="CD498" s="1"/>
      <c r="CE498" s="1"/>
      <c r="CF498" s="1"/>
      <c r="CG498" s="1"/>
      <c r="CH498" s="1"/>
      <c r="CI498" s="1"/>
      <c r="CJ498" s="1"/>
      <c r="CK498" s="1"/>
      <c r="CL498" s="1"/>
      <c r="CM498" s="1"/>
      <c r="CN498" s="1"/>
      <c r="CO498" s="1"/>
      <c r="CP498" s="1"/>
      <c r="CQ498" s="1"/>
      <c r="CR498" s="1"/>
      <c r="CS498" s="1"/>
      <c r="CT498" s="1"/>
      <c r="CU498" s="1"/>
      <c r="CV498" s="1"/>
      <c r="CW498" s="1"/>
      <c r="CX498" s="1"/>
      <c r="CY498" s="1"/>
      <c r="CZ498" s="1"/>
      <c r="DA498" s="1"/>
      <c r="DB498" s="1"/>
      <c r="DC498" s="1"/>
      <c r="DD498" s="1"/>
      <c r="DE498" s="1"/>
      <c r="DF498" s="1"/>
      <c r="DG498" s="1"/>
      <c r="DH498" s="1"/>
      <c r="DI498" s="1"/>
      <c r="DJ498" s="1"/>
    </row>
    <row r="499" spans="1:114" ht="13.5" customHeight="1" x14ac:dyDescent="0.2">
      <c r="A499" s="36"/>
      <c r="B499" s="36"/>
      <c r="C499" s="36"/>
      <c r="D499" s="36"/>
      <c r="E499" s="36"/>
      <c r="F499" s="36"/>
      <c r="G499" s="36"/>
      <c r="H499" s="36"/>
      <c r="I499" s="36"/>
      <c r="J499" s="538"/>
      <c r="K499" s="538"/>
      <c r="L499" s="36"/>
      <c r="M499" s="36"/>
      <c r="N499" s="36"/>
      <c r="BN499" s="1"/>
      <c r="BO499" s="1"/>
      <c r="BP499" s="1"/>
      <c r="BQ499" s="1"/>
      <c r="BR499" s="1"/>
      <c r="BS499" s="1"/>
      <c r="BT499" s="1"/>
      <c r="BU499" s="1"/>
      <c r="BV499" s="1"/>
      <c r="BW499" s="1"/>
      <c r="BX499" s="1"/>
      <c r="BY499" s="1"/>
      <c r="BZ499" s="1"/>
      <c r="CA499" s="1"/>
      <c r="CB499" s="1"/>
      <c r="CC499" s="1"/>
      <c r="CD499" s="1"/>
      <c r="CE499" s="1"/>
      <c r="CF499" s="1"/>
      <c r="CG499" s="1"/>
      <c r="CH499" s="1"/>
      <c r="CI499" s="1"/>
      <c r="CJ499" s="1"/>
      <c r="CK499" s="1"/>
      <c r="CL499" s="1"/>
      <c r="CM499" s="1"/>
      <c r="CN499" s="1"/>
      <c r="CO499" s="1"/>
      <c r="CP499" s="1"/>
      <c r="CQ499" s="1"/>
      <c r="CR499" s="1"/>
      <c r="CS499" s="1"/>
      <c r="CT499" s="1"/>
      <c r="CU499" s="1"/>
      <c r="CV499" s="1"/>
      <c r="CW499" s="1"/>
      <c r="CX499" s="1"/>
      <c r="CY499" s="1"/>
      <c r="CZ499" s="1"/>
      <c r="DA499" s="1"/>
      <c r="DB499" s="1"/>
      <c r="DC499" s="1"/>
      <c r="DD499" s="1"/>
      <c r="DE499" s="1"/>
      <c r="DF499" s="1"/>
      <c r="DG499" s="1"/>
      <c r="DH499" s="1"/>
      <c r="DI499" s="1"/>
      <c r="DJ499" s="1"/>
    </row>
    <row r="500" spans="1:114" ht="13.5" customHeight="1" x14ac:dyDescent="0.2">
      <c r="A500" s="36"/>
      <c r="B500" s="36"/>
      <c r="C500" s="36"/>
      <c r="D500" s="36"/>
      <c r="E500" s="36"/>
      <c r="F500" s="36"/>
      <c r="G500" s="36"/>
      <c r="H500" s="36"/>
      <c r="I500" s="36"/>
      <c r="J500" s="538"/>
      <c r="K500" s="538"/>
      <c r="L500" s="36"/>
      <c r="M500" s="36"/>
      <c r="N500" s="36"/>
      <c r="BN500" s="1"/>
      <c r="BO500" s="1"/>
      <c r="BP500" s="1"/>
      <c r="BQ500" s="1"/>
      <c r="BR500" s="1"/>
      <c r="BS500" s="1"/>
      <c r="BT500" s="1"/>
      <c r="BU500" s="1"/>
      <c r="BV500" s="1"/>
      <c r="BW500" s="1"/>
      <c r="BX500" s="1"/>
      <c r="BY500" s="1"/>
      <c r="BZ500" s="1"/>
      <c r="CA500" s="1"/>
      <c r="CB500" s="1"/>
      <c r="CC500" s="1"/>
      <c r="CD500" s="1"/>
      <c r="CE500" s="1"/>
      <c r="CF500" s="1"/>
      <c r="CG500" s="1"/>
      <c r="CH500" s="1"/>
      <c r="CI500" s="1"/>
      <c r="CJ500" s="1"/>
      <c r="CK500" s="1"/>
      <c r="CL500" s="1"/>
      <c r="CM500" s="1"/>
      <c r="CN500" s="1"/>
      <c r="CO500" s="1"/>
      <c r="CP500" s="1"/>
      <c r="CQ500" s="1"/>
      <c r="CR500" s="1"/>
      <c r="CS500" s="1"/>
      <c r="CT500" s="1"/>
      <c r="CU500" s="1"/>
      <c r="CV500" s="1"/>
      <c r="CW500" s="1"/>
      <c r="CX500" s="1"/>
      <c r="CY500" s="1"/>
      <c r="CZ500" s="1"/>
      <c r="DA500" s="1"/>
      <c r="DB500" s="1"/>
      <c r="DC500" s="1"/>
      <c r="DD500" s="1"/>
      <c r="DE500" s="1"/>
      <c r="DF500" s="1"/>
      <c r="DG500" s="1"/>
      <c r="DH500" s="1"/>
      <c r="DI500" s="1"/>
      <c r="DJ500" s="1"/>
    </row>
    <row r="501" spans="1:114" ht="13.5" customHeight="1" x14ac:dyDescent="0.2">
      <c r="A501" s="36"/>
      <c r="B501" s="36"/>
      <c r="C501" s="36"/>
      <c r="D501" s="36"/>
      <c r="E501" s="36"/>
      <c r="F501" s="36"/>
      <c r="G501" s="36"/>
      <c r="H501" s="36"/>
      <c r="I501" s="36"/>
      <c r="J501" s="538"/>
      <c r="K501" s="538"/>
      <c r="L501" s="36"/>
      <c r="M501" s="36"/>
      <c r="N501" s="36"/>
      <c r="BN501" s="1"/>
      <c r="BO501" s="1"/>
      <c r="BP501" s="1"/>
      <c r="BQ501" s="1"/>
      <c r="BR501" s="1"/>
      <c r="BS501" s="1"/>
      <c r="BT501" s="1"/>
      <c r="BU501" s="1"/>
      <c r="BV501" s="1"/>
      <c r="BW501" s="1"/>
      <c r="BX501" s="1"/>
      <c r="BY501" s="1"/>
      <c r="BZ501" s="1"/>
      <c r="CA501" s="1"/>
      <c r="CB501" s="1"/>
      <c r="CC501" s="1"/>
      <c r="CD501" s="1"/>
      <c r="CE501" s="1"/>
      <c r="CF501" s="1"/>
      <c r="CG501" s="1"/>
      <c r="CH501" s="1"/>
      <c r="CI501" s="1"/>
      <c r="CJ501" s="1"/>
      <c r="CK501" s="1"/>
      <c r="CL501" s="1"/>
      <c r="CM501" s="1"/>
      <c r="CN501" s="1"/>
      <c r="CO501" s="1"/>
      <c r="CP501" s="1"/>
      <c r="CQ501" s="1"/>
      <c r="CR501" s="1"/>
      <c r="CS501" s="1"/>
      <c r="CT501" s="1"/>
      <c r="CU501" s="1"/>
      <c r="CV501" s="1"/>
      <c r="CW501" s="1"/>
      <c r="CX501" s="1"/>
      <c r="CY501" s="1"/>
      <c r="CZ501" s="1"/>
      <c r="DA501" s="1"/>
      <c r="DB501" s="1"/>
      <c r="DC501" s="1"/>
      <c r="DD501" s="1"/>
      <c r="DE501" s="1"/>
      <c r="DF501" s="1"/>
      <c r="DG501" s="1"/>
      <c r="DH501" s="1"/>
      <c r="DI501" s="1"/>
      <c r="DJ501" s="1"/>
    </row>
    <row r="502" spans="1:114" ht="13.5" customHeight="1" x14ac:dyDescent="0.2">
      <c r="A502" s="36"/>
      <c r="B502" s="36"/>
      <c r="C502" s="36"/>
      <c r="D502" s="36"/>
      <c r="E502" s="36"/>
      <c r="F502" s="36"/>
      <c r="G502" s="36"/>
      <c r="H502" s="36"/>
      <c r="I502" s="36"/>
      <c r="J502" s="538"/>
      <c r="K502" s="538"/>
      <c r="L502" s="36"/>
      <c r="M502" s="36"/>
      <c r="N502" s="36"/>
      <c r="BN502" s="1"/>
      <c r="BO502" s="1"/>
      <c r="BP502" s="1"/>
      <c r="BQ502" s="1"/>
      <c r="BR502" s="1"/>
      <c r="BS502" s="1"/>
      <c r="BT502" s="1"/>
      <c r="BU502" s="1"/>
      <c r="BV502" s="1"/>
      <c r="BW502" s="1"/>
      <c r="BX502" s="1"/>
      <c r="BY502" s="1"/>
      <c r="BZ502" s="1"/>
      <c r="CA502" s="1"/>
      <c r="CB502" s="1"/>
      <c r="CC502" s="1"/>
      <c r="CD502" s="1"/>
      <c r="CE502" s="1"/>
      <c r="CF502" s="1"/>
      <c r="CG502" s="1"/>
      <c r="CH502" s="1"/>
      <c r="CI502" s="1"/>
      <c r="CJ502" s="1"/>
      <c r="CK502" s="1"/>
      <c r="CL502" s="1"/>
      <c r="CM502" s="1"/>
      <c r="CN502" s="1"/>
      <c r="CO502" s="1"/>
      <c r="CP502" s="1"/>
      <c r="CQ502" s="1"/>
      <c r="CR502" s="1"/>
      <c r="CS502" s="1"/>
      <c r="CT502" s="1"/>
      <c r="CU502" s="1"/>
      <c r="CV502" s="1"/>
      <c r="CW502" s="1"/>
      <c r="CX502" s="1"/>
      <c r="CY502" s="1"/>
      <c r="CZ502" s="1"/>
      <c r="DA502" s="1"/>
      <c r="DB502" s="1"/>
      <c r="DC502" s="1"/>
      <c r="DD502" s="1"/>
      <c r="DE502" s="1"/>
      <c r="DF502" s="1"/>
      <c r="DG502" s="1"/>
      <c r="DH502" s="1"/>
      <c r="DI502" s="1"/>
      <c r="DJ502" s="1"/>
    </row>
    <row r="503" spans="1:114" ht="13.5" customHeight="1" x14ac:dyDescent="0.2">
      <c r="A503" s="36"/>
      <c r="B503" s="36"/>
      <c r="C503" s="36"/>
      <c r="D503" s="36"/>
      <c r="E503" s="36"/>
      <c r="F503" s="36"/>
      <c r="G503" s="36"/>
      <c r="H503" s="36"/>
      <c r="I503" s="36"/>
      <c r="J503" s="538"/>
      <c r="K503" s="538"/>
      <c r="L503" s="36"/>
      <c r="M503" s="36"/>
      <c r="N503" s="36"/>
      <c r="BN503" s="1"/>
      <c r="BO503" s="1"/>
      <c r="BP503" s="1"/>
      <c r="BQ503" s="1"/>
      <c r="BR503" s="1"/>
      <c r="BS503" s="1"/>
      <c r="BT503" s="1"/>
      <c r="BU503" s="1"/>
      <c r="BV503" s="1"/>
      <c r="BW503" s="1"/>
      <c r="BX503" s="1"/>
      <c r="BY503" s="1"/>
      <c r="BZ503" s="1"/>
      <c r="CA503" s="1"/>
      <c r="CB503" s="1"/>
      <c r="CC503" s="1"/>
      <c r="CD503" s="1"/>
      <c r="CE503" s="1"/>
      <c r="CF503" s="1"/>
      <c r="CG503" s="1"/>
      <c r="CH503" s="1"/>
      <c r="CI503" s="1"/>
      <c r="CJ503" s="1"/>
      <c r="CK503" s="1"/>
      <c r="CL503" s="1"/>
      <c r="CM503" s="1"/>
      <c r="CN503" s="1"/>
      <c r="CO503" s="1"/>
      <c r="CP503" s="1"/>
      <c r="CQ503" s="1"/>
      <c r="CR503" s="1"/>
      <c r="CS503" s="1"/>
      <c r="CT503" s="1"/>
      <c r="CU503" s="1"/>
      <c r="CV503" s="1"/>
      <c r="CW503" s="1"/>
      <c r="CX503" s="1"/>
      <c r="CY503" s="1"/>
      <c r="CZ503" s="1"/>
      <c r="DA503" s="1"/>
      <c r="DB503" s="1"/>
      <c r="DC503" s="1"/>
      <c r="DD503" s="1"/>
      <c r="DE503" s="1"/>
      <c r="DF503" s="1"/>
      <c r="DG503" s="1"/>
      <c r="DH503" s="1"/>
      <c r="DI503" s="1"/>
      <c r="DJ503" s="1"/>
    </row>
    <row r="504" spans="1:114" ht="13.5" customHeight="1" x14ac:dyDescent="0.2">
      <c r="A504" s="36"/>
      <c r="B504" s="36"/>
      <c r="C504" s="36"/>
      <c r="D504" s="36"/>
      <c r="E504" s="36"/>
      <c r="F504" s="36"/>
      <c r="G504" s="36"/>
      <c r="H504" s="36"/>
      <c r="I504" s="36"/>
      <c r="J504" s="538"/>
      <c r="K504" s="538"/>
      <c r="L504" s="36"/>
      <c r="M504" s="36"/>
      <c r="N504" s="36"/>
      <c r="BN504" s="1"/>
      <c r="BO504" s="1"/>
      <c r="BP504" s="1"/>
      <c r="BQ504" s="1"/>
      <c r="BR504" s="1"/>
      <c r="BS504" s="1"/>
      <c r="BT504" s="1"/>
      <c r="BU504" s="1"/>
      <c r="BV504" s="1"/>
      <c r="BW504" s="1"/>
      <c r="BX504" s="1"/>
      <c r="BY504" s="1"/>
      <c r="BZ504" s="1"/>
      <c r="CA504" s="1"/>
      <c r="CB504" s="1"/>
      <c r="CC504" s="1"/>
      <c r="CD504" s="1"/>
      <c r="CE504" s="1"/>
      <c r="CF504" s="1"/>
      <c r="CG504" s="1"/>
      <c r="CH504" s="1"/>
      <c r="CI504" s="1"/>
      <c r="CJ504" s="1"/>
      <c r="CK504" s="1"/>
      <c r="CL504" s="1"/>
      <c r="CM504" s="1"/>
      <c r="CN504" s="1"/>
      <c r="CO504" s="1"/>
      <c r="CP504" s="1"/>
      <c r="CQ504" s="1"/>
      <c r="CR504" s="1"/>
      <c r="CS504" s="1"/>
      <c r="CT504" s="1"/>
      <c r="CU504" s="1"/>
      <c r="CV504" s="1"/>
      <c r="CW504" s="1"/>
      <c r="CX504" s="1"/>
      <c r="CY504" s="1"/>
      <c r="CZ504" s="1"/>
      <c r="DA504" s="1"/>
      <c r="DB504" s="1"/>
      <c r="DC504" s="1"/>
      <c r="DD504" s="1"/>
      <c r="DE504" s="1"/>
      <c r="DF504" s="1"/>
      <c r="DG504" s="1"/>
      <c r="DH504" s="1"/>
      <c r="DI504" s="1"/>
      <c r="DJ504" s="1"/>
    </row>
    <row r="505" spans="1:114" ht="13.5" customHeight="1" x14ac:dyDescent="0.2">
      <c r="A505" s="36"/>
      <c r="B505" s="36"/>
      <c r="C505" s="36"/>
      <c r="D505" s="36"/>
      <c r="E505" s="36"/>
      <c r="F505" s="36"/>
      <c r="G505" s="36"/>
      <c r="H505" s="36"/>
      <c r="I505" s="36"/>
      <c r="J505" s="538"/>
      <c r="K505" s="538"/>
      <c r="L505" s="36"/>
      <c r="M505" s="36"/>
      <c r="N505" s="36"/>
      <c r="BN505" s="1"/>
      <c r="BO505" s="1"/>
      <c r="BP505" s="1"/>
      <c r="BQ505" s="1"/>
      <c r="BR505" s="1"/>
      <c r="BS505" s="1"/>
      <c r="BT505" s="1"/>
      <c r="BU505" s="1"/>
      <c r="BV505" s="1"/>
      <c r="BW505" s="1"/>
      <c r="BX505" s="1"/>
      <c r="BY505" s="1"/>
      <c r="BZ505" s="1"/>
      <c r="CA505" s="1"/>
      <c r="CB505" s="1"/>
      <c r="CC505" s="1"/>
      <c r="CD505" s="1"/>
      <c r="CE505" s="1"/>
      <c r="CF505" s="1"/>
      <c r="CG505" s="1"/>
      <c r="CH505" s="1"/>
      <c r="CI505" s="1"/>
      <c r="CJ505" s="1"/>
      <c r="CK505" s="1"/>
      <c r="CL505" s="1"/>
      <c r="CM505" s="1"/>
      <c r="CN505" s="1"/>
      <c r="CO505" s="1"/>
      <c r="CP505" s="1"/>
      <c r="CQ505" s="1"/>
      <c r="CR505" s="1"/>
      <c r="CS505" s="1"/>
      <c r="CT505" s="1"/>
      <c r="CU505" s="1"/>
      <c r="CV505" s="1"/>
      <c r="CW505" s="1"/>
      <c r="CX505" s="1"/>
      <c r="CY505" s="1"/>
      <c r="CZ505" s="1"/>
      <c r="DA505" s="1"/>
      <c r="DB505" s="1"/>
      <c r="DC505" s="1"/>
      <c r="DD505" s="1"/>
      <c r="DE505" s="1"/>
      <c r="DF505" s="1"/>
      <c r="DG505" s="1"/>
      <c r="DH505" s="1"/>
      <c r="DI505" s="1"/>
      <c r="DJ505" s="1"/>
    </row>
    <row r="506" spans="1:114" ht="13.5" customHeight="1" x14ac:dyDescent="0.2">
      <c r="A506" s="36"/>
      <c r="B506" s="36"/>
      <c r="C506" s="36"/>
      <c r="D506" s="36"/>
      <c r="E506" s="36"/>
      <c r="F506" s="36"/>
      <c r="G506" s="36"/>
      <c r="H506" s="36"/>
      <c r="I506" s="36"/>
      <c r="J506" s="538"/>
      <c r="K506" s="538"/>
      <c r="L506" s="36"/>
      <c r="M506" s="36"/>
      <c r="N506" s="36"/>
      <c r="BN506" s="1"/>
      <c r="BO506" s="1"/>
      <c r="BP506" s="1"/>
      <c r="BQ506" s="1"/>
      <c r="BR506" s="1"/>
      <c r="BS506" s="1"/>
      <c r="BT506" s="1"/>
      <c r="BU506" s="1"/>
      <c r="BV506" s="1"/>
      <c r="BW506" s="1"/>
      <c r="BX506" s="1"/>
      <c r="BY506" s="1"/>
      <c r="BZ506" s="1"/>
      <c r="CA506" s="1"/>
      <c r="CB506" s="1"/>
      <c r="CC506" s="1"/>
      <c r="CD506" s="1"/>
      <c r="CE506" s="1"/>
      <c r="CF506" s="1"/>
      <c r="CG506" s="1"/>
      <c r="CH506" s="1"/>
      <c r="CI506" s="1"/>
      <c r="CJ506" s="1"/>
      <c r="CK506" s="1"/>
      <c r="CL506" s="1"/>
      <c r="CM506" s="1"/>
      <c r="CN506" s="1"/>
      <c r="CO506" s="1"/>
      <c r="CP506" s="1"/>
      <c r="CQ506" s="1"/>
      <c r="CR506" s="1"/>
      <c r="CS506" s="1"/>
      <c r="CT506" s="1"/>
      <c r="CU506" s="1"/>
      <c r="CV506" s="1"/>
      <c r="CW506" s="1"/>
      <c r="CX506" s="1"/>
      <c r="CY506" s="1"/>
      <c r="CZ506" s="1"/>
      <c r="DA506" s="1"/>
      <c r="DB506" s="1"/>
      <c r="DC506" s="1"/>
      <c r="DD506" s="1"/>
      <c r="DE506" s="1"/>
      <c r="DF506" s="1"/>
      <c r="DG506" s="1"/>
      <c r="DH506" s="1"/>
      <c r="DI506" s="1"/>
      <c r="DJ506" s="1"/>
    </row>
    <row r="507" spans="1:114" ht="13.5" customHeight="1" x14ac:dyDescent="0.2">
      <c r="A507" s="36"/>
      <c r="B507" s="36"/>
      <c r="C507" s="36"/>
      <c r="D507" s="36"/>
      <c r="E507" s="36"/>
      <c r="F507" s="36"/>
      <c r="G507" s="36"/>
      <c r="H507" s="36"/>
      <c r="I507" s="36"/>
      <c r="J507" s="538"/>
      <c r="K507" s="538"/>
      <c r="L507" s="36"/>
      <c r="M507" s="36"/>
      <c r="N507" s="36"/>
      <c r="BN507" s="1"/>
      <c r="BO507" s="1"/>
      <c r="BP507" s="1"/>
      <c r="BQ507" s="1"/>
      <c r="BR507" s="1"/>
      <c r="BS507" s="1"/>
      <c r="BT507" s="1"/>
      <c r="BU507" s="1"/>
      <c r="BV507" s="1"/>
      <c r="BW507" s="1"/>
      <c r="BX507" s="1"/>
      <c r="BY507" s="1"/>
      <c r="BZ507" s="1"/>
      <c r="CA507" s="1"/>
      <c r="CB507" s="1"/>
      <c r="CC507" s="1"/>
      <c r="CD507" s="1"/>
      <c r="CE507" s="1"/>
      <c r="CF507" s="1"/>
      <c r="CG507" s="1"/>
      <c r="CH507" s="1"/>
      <c r="CI507" s="1"/>
      <c r="CJ507" s="1"/>
      <c r="CK507" s="1"/>
      <c r="CL507" s="1"/>
      <c r="CM507" s="1"/>
      <c r="CN507" s="1"/>
      <c r="CO507" s="1"/>
      <c r="CP507" s="1"/>
      <c r="CQ507" s="1"/>
      <c r="CR507" s="1"/>
      <c r="CS507" s="1"/>
      <c r="CT507" s="1"/>
      <c r="CU507" s="1"/>
      <c r="CV507" s="1"/>
      <c r="CW507" s="1"/>
      <c r="CX507" s="1"/>
      <c r="CY507" s="1"/>
      <c r="CZ507" s="1"/>
      <c r="DA507" s="1"/>
      <c r="DB507" s="1"/>
      <c r="DC507" s="1"/>
      <c r="DD507" s="1"/>
      <c r="DE507" s="1"/>
      <c r="DF507" s="1"/>
      <c r="DG507" s="1"/>
      <c r="DH507" s="1"/>
      <c r="DI507" s="1"/>
      <c r="DJ507" s="1"/>
    </row>
    <row r="508" spans="1:114" ht="13.5" customHeight="1" x14ac:dyDescent="0.2">
      <c r="A508" s="36"/>
      <c r="B508" s="36"/>
      <c r="C508" s="36"/>
      <c r="D508" s="36"/>
      <c r="E508" s="36"/>
      <c r="F508" s="36"/>
      <c r="G508" s="36"/>
      <c r="H508" s="36"/>
      <c r="I508" s="36"/>
      <c r="J508" s="538"/>
      <c r="K508" s="538"/>
      <c r="L508" s="36"/>
      <c r="M508" s="36"/>
      <c r="N508" s="36"/>
      <c r="BN508" s="1"/>
      <c r="BO508" s="1"/>
      <c r="BP508" s="1"/>
      <c r="BQ508" s="1"/>
      <c r="BR508" s="1"/>
      <c r="BS508" s="1"/>
      <c r="BT508" s="1"/>
      <c r="BU508" s="1"/>
      <c r="BV508" s="1"/>
      <c r="BW508" s="1"/>
      <c r="BX508" s="1"/>
      <c r="BY508" s="1"/>
      <c r="BZ508" s="1"/>
      <c r="CA508" s="1"/>
      <c r="CB508" s="1"/>
      <c r="CC508" s="1"/>
      <c r="CD508" s="1"/>
      <c r="CE508" s="1"/>
      <c r="CF508" s="1"/>
      <c r="CG508" s="1"/>
      <c r="CH508" s="1"/>
      <c r="CI508" s="1"/>
      <c r="CJ508" s="1"/>
      <c r="CK508" s="1"/>
      <c r="CL508" s="1"/>
      <c r="CM508" s="1"/>
      <c r="CN508" s="1"/>
      <c r="CO508" s="1"/>
      <c r="CP508" s="1"/>
      <c r="CQ508" s="1"/>
      <c r="CR508" s="1"/>
      <c r="CS508" s="1"/>
      <c r="CT508" s="1"/>
      <c r="CU508" s="1"/>
      <c r="CV508" s="1"/>
      <c r="CW508" s="1"/>
      <c r="CX508" s="1"/>
      <c r="CY508" s="1"/>
      <c r="CZ508" s="1"/>
      <c r="DA508" s="1"/>
      <c r="DB508" s="1"/>
      <c r="DC508" s="1"/>
      <c r="DD508" s="1"/>
      <c r="DE508" s="1"/>
      <c r="DF508" s="1"/>
      <c r="DG508" s="1"/>
      <c r="DH508" s="1"/>
      <c r="DI508" s="1"/>
      <c r="DJ508" s="1"/>
    </row>
    <row r="509" spans="1:114" ht="13.5" customHeight="1" x14ac:dyDescent="0.2">
      <c r="A509" s="36"/>
      <c r="B509" s="36"/>
      <c r="C509" s="36"/>
      <c r="D509" s="36"/>
      <c r="E509" s="36"/>
      <c r="F509" s="36"/>
      <c r="G509" s="36"/>
      <c r="H509" s="36"/>
      <c r="I509" s="36"/>
      <c r="J509" s="538"/>
      <c r="K509" s="538"/>
      <c r="L509" s="36"/>
      <c r="M509" s="36"/>
      <c r="N509" s="36"/>
      <c r="BN509" s="1"/>
      <c r="BO509" s="1"/>
      <c r="BP509" s="1"/>
      <c r="BQ509" s="1"/>
      <c r="BR509" s="1"/>
      <c r="BS509" s="1"/>
      <c r="BT509" s="1"/>
      <c r="BU509" s="1"/>
      <c r="BV509" s="1"/>
      <c r="BW509" s="1"/>
      <c r="BX509" s="1"/>
      <c r="BY509" s="1"/>
      <c r="BZ509" s="1"/>
      <c r="CA509" s="1"/>
      <c r="CB509" s="1"/>
      <c r="CC509" s="1"/>
      <c r="CD509" s="1"/>
      <c r="CE509" s="1"/>
      <c r="CF509" s="1"/>
      <c r="CG509" s="1"/>
      <c r="CH509" s="1"/>
      <c r="CI509" s="1"/>
      <c r="CJ509" s="1"/>
      <c r="CK509" s="1"/>
      <c r="CL509" s="1"/>
      <c r="CM509" s="1"/>
      <c r="CN509" s="1"/>
      <c r="CO509" s="1"/>
      <c r="CP509" s="1"/>
      <c r="CQ509" s="1"/>
      <c r="CR509" s="1"/>
      <c r="CS509" s="1"/>
      <c r="CT509" s="1"/>
      <c r="CU509" s="1"/>
      <c r="CV509" s="1"/>
      <c r="CW509" s="1"/>
      <c r="CX509" s="1"/>
      <c r="CY509" s="1"/>
      <c r="CZ509" s="1"/>
      <c r="DA509" s="1"/>
      <c r="DB509" s="1"/>
      <c r="DC509" s="1"/>
      <c r="DD509" s="1"/>
      <c r="DE509" s="1"/>
      <c r="DF509" s="1"/>
      <c r="DG509" s="1"/>
      <c r="DH509" s="1"/>
      <c r="DI509" s="1"/>
      <c r="DJ509" s="1"/>
    </row>
    <row r="510" spans="1:114" ht="13.5" customHeight="1" x14ac:dyDescent="0.2">
      <c r="A510" s="36"/>
      <c r="B510" s="36"/>
      <c r="C510" s="36"/>
      <c r="D510" s="36"/>
      <c r="E510" s="36"/>
      <c r="F510" s="36"/>
      <c r="G510" s="36"/>
      <c r="H510" s="36"/>
      <c r="I510" s="36"/>
      <c r="J510" s="538"/>
      <c r="K510" s="538"/>
      <c r="L510" s="36"/>
      <c r="M510" s="36"/>
      <c r="N510" s="36"/>
      <c r="BN510" s="1"/>
      <c r="BO510" s="1"/>
      <c r="BP510" s="1"/>
      <c r="BQ510" s="1"/>
      <c r="BR510" s="1"/>
      <c r="BS510" s="1"/>
      <c r="BT510" s="1"/>
      <c r="BU510" s="1"/>
      <c r="BV510" s="1"/>
      <c r="BW510" s="1"/>
      <c r="BX510" s="1"/>
      <c r="BY510" s="1"/>
      <c r="BZ510" s="1"/>
      <c r="CA510" s="1"/>
      <c r="CB510" s="1"/>
      <c r="CC510" s="1"/>
      <c r="CD510" s="1"/>
      <c r="CE510" s="1"/>
      <c r="CF510" s="1"/>
      <c r="CG510" s="1"/>
      <c r="CH510" s="1"/>
      <c r="CI510" s="1"/>
      <c r="CJ510" s="1"/>
      <c r="CK510" s="1"/>
      <c r="CL510" s="1"/>
      <c r="CM510" s="1"/>
      <c r="CN510" s="1"/>
      <c r="CO510" s="1"/>
      <c r="CP510" s="1"/>
      <c r="CQ510" s="1"/>
      <c r="CR510" s="1"/>
      <c r="CS510" s="1"/>
      <c r="CT510" s="1"/>
      <c r="CU510" s="1"/>
      <c r="CV510" s="1"/>
      <c r="CW510" s="1"/>
      <c r="CX510" s="1"/>
      <c r="CY510" s="1"/>
      <c r="CZ510" s="1"/>
      <c r="DA510" s="1"/>
      <c r="DB510" s="1"/>
      <c r="DC510" s="1"/>
      <c r="DD510" s="1"/>
      <c r="DE510" s="1"/>
      <c r="DF510" s="1"/>
      <c r="DG510" s="1"/>
      <c r="DH510" s="1"/>
      <c r="DI510" s="1"/>
      <c r="DJ510" s="1"/>
    </row>
    <row r="511" spans="1:114" ht="13.5" customHeight="1" x14ac:dyDescent="0.2">
      <c r="A511" s="36"/>
      <c r="B511" s="36"/>
      <c r="C511" s="36"/>
      <c r="D511" s="36"/>
      <c r="E511" s="36"/>
      <c r="F511" s="36"/>
      <c r="G511" s="36"/>
      <c r="H511" s="36"/>
      <c r="I511" s="36"/>
      <c r="J511" s="538"/>
      <c r="K511" s="538"/>
      <c r="L511" s="36"/>
      <c r="M511" s="36"/>
      <c r="N511" s="36"/>
      <c r="BN511" s="1"/>
      <c r="BO511" s="1"/>
      <c r="BP511" s="1"/>
      <c r="BQ511" s="1"/>
      <c r="BR511" s="1"/>
      <c r="BS511" s="1"/>
      <c r="BT511" s="1"/>
      <c r="BU511" s="1"/>
      <c r="BV511" s="1"/>
      <c r="BW511" s="1"/>
      <c r="BX511" s="1"/>
      <c r="BY511" s="1"/>
      <c r="BZ511" s="1"/>
      <c r="CA511" s="1"/>
      <c r="CB511" s="1"/>
      <c r="CC511" s="1"/>
      <c r="CD511" s="1"/>
      <c r="CE511" s="1"/>
      <c r="CF511" s="1"/>
      <c r="CG511" s="1"/>
      <c r="CH511" s="1"/>
      <c r="CI511" s="1"/>
      <c r="CJ511" s="1"/>
      <c r="CK511" s="1"/>
      <c r="CL511" s="1"/>
      <c r="CM511" s="1"/>
      <c r="CN511" s="1"/>
      <c r="CO511" s="1"/>
      <c r="CP511" s="1"/>
      <c r="CQ511" s="1"/>
      <c r="CR511" s="1"/>
      <c r="CS511" s="1"/>
      <c r="CT511" s="1"/>
      <c r="CU511" s="1"/>
      <c r="CV511" s="1"/>
      <c r="CW511" s="1"/>
      <c r="CX511" s="1"/>
      <c r="CY511" s="1"/>
      <c r="CZ511" s="1"/>
      <c r="DA511" s="1"/>
      <c r="DB511" s="1"/>
      <c r="DC511" s="1"/>
      <c r="DD511" s="1"/>
      <c r="DE511" s="1"/>
      <c r="DF511" s="1"/>
      <c r="DG511" s="1"/>
      <c r="DH511" s="1"/>
      <c r="DI511" s="1"/>
      <c r="DJ511" s="1"/>
    </row>
    <row r="512" spans="1:114" ht="13.5" customHeight="1" x14ac:dyDescent="0.2">
      <c r="A512" s="36"/>
      <c r="B512" s="36"/>
      <c r="C512" s="36"/>
      <c r="D512" s="36"/>
      <c r="E512" s="36"/>
      <c r="F512" s="36"/>
      <c r="G512" s="36"/>
      <c r="H512" s="36"/>
      <c r="I512" s="36"/>
      <c r="J512" s="538"/>
      <c r="K512" s="538"/>
      <c r="L512" s="36"/>
      <c r="M512" s="36"/>
      <c r="N512" s="36"/>
      <c r="BN512" s="1"/>
      <c r="BO512" s="1"/>
      <c r="BP512" s="1"/>
      <c r="BQ512" s="1"/>
      <c r="BR512" s="1"/>
      <c r="BS512" s="1"/>
      <c r="BT512" s="1"/>
      <c r="BU512" s="1"/>
      <c r="BV512" s="1"/>
      <c r="BW512" s="1"/>
      <c r="BX512" s="1"/>
      <c r="BY512" s="1"/>
      <c r="BZ512" s="1"/>
      <c r="CA512" s="1"/>
      <c r="CB512" s="1"/>
      <c r="CC512" s="1"/>
      <c r="CD512" s="1"/>
      <c r="CE512" s="1"/>
      <c r="CF512" s="1"/>
      <c r="CG512" s="1"/>
      <c r="CH512" s="1"/>
      <c r="CI512" s="1"/>
      <c r="CJ512" s="1"/>
      <c r="CK512" s="1"/>
      <c r="CL512" s="1"/>
      <c r="CM512" s="1"/>
      <c r="CN512" s="1"/>
      <c r="CO512" s="1"/>
      <c r="CP512" s="1"/>
      <c r="CQ512" s="1"/>
      <c r="CR512" s="1"/>
      <c r="CS512" s="1"/>
      <c r="CT512" s="1"/>
      <c r="CU512" s="1"/>
      <c r="CV512" s="1"/>
      <c r="CW512" s="1"/>
      <c r="CX512" s="1"/>
      <c r="CY512" s="1"/>
      <c r="CZ512" s="1"/>
      <c r="DA512" s="1"/>
      <c r="DB512" s="1"/>
      <c r="DC512" s="1"/>
      <c r="DD512" s="1"/>
      <c r="DE512" s="1"/>
      <c r="DF512" s="1"/>
      <c r="DG512" s="1"/>
      <c r="DH512" s="1"/>
      <c r="DI512" s="1"/>
      <c r="DJ512" s="1"/>
    </row>
    <row r="513" spans="1:114" ht="13.5" customHeight="1" x14ac:dyDescent="0.2">
      <c r="A513" s="36"/>
      <c r="B513" s="36"/>
      <c r="C513" s="36"/>
      <c r="D513" s="36"/>
      <c r="E513" s="36"/>
      <c r="F513" s="36"/>
      <c r="G513" s="36"/>
      <c r="H513" s="36"/>
      <c r="I513" s="36"/>
      <c r="J513" s="538"/>
      <c r="K513" s="538"/>
      <c r="L513" s="36"/>
      <c r="M513" s="36"/>
      <c r="N513" s="36"/>
      <c r="BN513" s="1"/>
      <c r="BO513" s="1"/>
      <c r="BP513" s="1"/>
      <c r="BQ513" s="1"/>
      <c r="BR513" s="1"/>
      <c r="BS513" s="1"/>
      <c r="BT513" s="1"/>
      <c r="BU513" s="1"/>
      <c r="BV513" s="1"/>
      <c r="BW513" s="1"/>
      <c r="BX513" s="1"/>
      <c r="BY513" s="1"/>
      <c r="BZ513" s="1"/>
      <c r="CA513" s="1"/>
      <c r="CB513" s="1"/>
      <c r="CC513" s="1"/>
      <c r="CD513" s="1"/>
      <c r="CE513" s="1"/>
      <c r="CF513" s="1"/>
      <c r="CG513" s="1"/>
      <c r="CH513" s="1"/>
      <c r="CI513" s="1"/>
      <c r="CJ513" s="1"/>
      <c r="CK513" s="1"/>
      <c r="CL513" s="1"/>
      <c r="CM513" s="1"/>
      <c r="CN513" s="1"/>
      <c r="CO513" s="1"/>
      <c r="CP513" s="1"/>
      <c r="CQ513" s="1"/>
      <c r="CR513" s="1"/>
      <c r="CS513" s="1"/>
      <c r="CT513" s="1"/>
      <c r="CU513" s="1"/>
      <c r="CV513" s="1"/>
      <c r="CW513" s="1"/>
      <c r="CX513" s="1"/>
      <c r="CY513" s="1"/>
      <c r="CZ513" s="1"/>
      <c r="DA513" s="1"/>
      <c r="DB513" s="1"/>
      <c r="DC513" s="1"/>
      <c r="DD513" s="1"/>
      <c r="DE513" s="1"/>
      <c r="DF513" s="1"/>
      <c r="DG513" s="1"/>
      <c r="DH513" s="1"/>
      <c r="DI513" s="1"/>
      <c r="DJ513" s="1"/>
    </row>
    <row r="514" spans="1:114" ht="13.5" customHeight="1" x14ac:dyDescent="0.2">
      <c r="A514" s="36"/>
      <c r="B514" s="36"/>
      <c r="C514" s="36"/>
      <c r="D514" s="36"/>
      <c r="E514" s="36"/>
      <c r="F514" s="36"/>
      <c r="G514" s="36"/>
      <c r="H514" s="36"/>
      <c r="I514" s="36"/>
      <c r="J514" s="538"/>
      <c r="K514" s="538"/>
      <c r="L514" s="36"/>
      <c r="M514" s="36"/>
      <c r="N514" s="36"/>
      <c r="BN514" s="1"/>
      <c r="BO514" s="1"/>
      <c r="BP514" s="1"/>
      <c r="BQ514" s="1"/>
      <c r="BR514" s="1"/>
      <c r="BS514" s="1"/>
      <c r="BT514" s="1"/>
      <c r="BU514" s="1"/>
      <c r="BV514" s="1"/>
      <c r="BW514" s="1"/>
      <c r="BX514" s="1"/>
      <c r="BY514" s="1"/>
      <c r="BZ514" s="1"/>
      <c r="CA514" s="1"/>
      <c r="CB514" s="1"/>
      <c r="CC514" s="1"/>
      <c r="CD514" s="1"/>
      <c r="CE514" s="1"/>
      <c r="CF514" s="1"/>
      <c r="CG514" s="1"/>
      <c r="CH514" s="1"/>
      <c r="CI514" s="1"/>
      <c r="CJ514" s="1"/>
      <c r="CK514" s="1"/>
      <c r="CL514" s="1"/>
      <c r="CM514" s="1"/>
      <c r="CN514" s="1"/>
      <c r="CO514" s="1"/>
      <c r="CP514" s="1"/>
      <c r="CQ514" s="1"/>
      <c r="CR514" s="1"/>
      <c r="CS514" s="1"/>
      <c r="CT514" s="1"/>
      <c r="CU514" s="1"/>
      <c r="CV514" s="1"/>
      <c r="CW514" s="1"/>
      <c r="CX514" s="1"/>
      <c r="CY514" s="1"/>
      <c r="CZ514" s="1"/>
      <c r="DA514" s="1"/>
      <c r="DB514" s="1"/>
      <c r="DC514" s="1"/>
      <c r="DD514" s="1"/>
      <c r="DE514" s="1"/>
      <c r="DF514" s="1"/>
      <c r="DG514" s="1"/>
      <c r="DH514" s="1"/>
      <c r="DI514" s="1"/>
      <c r="DJ514" s="1"/>
    </row>
    <row r="515" spans="1:114" ht="13.5" customHeight="1" x14ac:dyDescent="0.2">
      <c r="A515" s="36"/>
      <c r="B515" s="36"/>
      <c r="C515" s="36"/>
      <c r="D515" s="36"/>
      <c r="E515" s="36"/>
      <c r="F515" s="36"/>
      <c r="G515" s="36"/>
      <c r="H515" s="36"/>
      <c r="I515" s="36"/>
      <c r="J515" s="538"/>
      <c r="K515" s="538"/>
      <c r="L515" s="36"/>
      <c r="M515" s="36"/>
      <c r="N515" s="36"/>
      <c r="BN515" s="1"/>
      <c r="BO515" s="1"/>
      <c r="BP515" s="1"/>
      <c r="BQ515" s="1"/>
      <c r="BR515" s="1"/>
      <c r="BS515" s="1"/>
      <c r="BT515" s="1"/>
      <c r="BU515" s="1"/>
      <c r="BV515" s="1"/>
      <c r="BW515" s="1"/>
      <c r="BX515" s="1"/>
      <c r="BY515" s="1"/>
      <c r="BZ515" s="1"/>
      <c r="CA515" s="1"/>
      <c r="CB515" s="1"/>
      <c r="CC515" s="1"/>
      <c r="CD515" s="1"/>
      <c r="CE515" s="1"/>
      <c r="CF515" s="1"/>
      <c r="CG515" s="1"/>
      <c r="CH515" s="1"/>
      <c r="CI515" s="1"/>
      <c r="CJ515" s="1"/>
      <c r="CK515" s="1"/>
      <c r="CL515" s="1"/>
      <c r="CM515" s="1"/>
      <c r="CN515" s="1"/>
      <c r="CO515" s="1"/>
      <c r="CP515" s="1"/>
      <c r="CQ515" s="1"/>
      <c r="CR515" s="1"/>
      <c r="CS515" s="1"/>
      <c r="CT515" s="1"/>
      <c r="CU515" s="1"/>
      <c r="CV515" s="1"/>
      <c r="CW515" s="1"/>
      <c r="CX515" s="1"/>
      <c r="CY515" s="1"/>
      <c r="CZ515" s="1"/>
      <c r="DA515" s="1"/>
      <c r="DB515" s="1"/>
      <c r="DC515" s="1"/>
      <c r="DD515" s="1"/>
      <c r="DE515" s="1"/>
      <c r="DF515" s="1"/>
      <c r="DG515" s="1"/>
      <c r="DH515" s="1"/>
      <c r="DI515" s="1"/>
      <c r="DJ515" s="1"/>
    </row>
    <row r="516" spans="1:114" ht="13.5" customHeight="1" x14ac:dyDescent="0.2">
      <c r="A516" s="36"/>
      <c r="B516" s="36"/>
      <c r="C516" s="36"/>
      <c r="D516" s="36"/>
      <c r="E516" s="36"/>
      <c r="F516" s="36"/>
      <c r="G516" s="36"/>
      <c r="H516" s="36"/>
      <c r="I516" s="36"/>
      <c r="J516" s="538"/>
      <c r="K516" s="538"/>
      <c r="L516" s="36"/>
      <c r="M516" s="36"/>
      <c r="N516" s="36"/>
      <c r="BN516" s="1"/>
      <c r="BO516" s="1"/>
      <c r="BP516" s="1"/>
      <c r="BQ516" s="1"/>
      <c r="BR516" s="1"/>
      <c r="BS516" s="1"/>
      <c r="BT516" s="1"/>
      <c r="BU516" s="1"/>
      <c r="BV516" s="1"/>
      <c r="BW516" s="1"/>
      <c r="BX516" s="1"/>
      <c r="BY516" s="1"/>
      <c r="BZ516" s="1"/>
      <c r="CA516" s="1"/>
      <c r="CB516" s="1"/>
      <c r="CC516" s="1"/>
      <c r="CD516" s="1"/>
      <c r="CE516" s="1"/>
      <c r="CF516" s="1"/>
      <c r="CG516" s="1"/>
      <c r="CH516" s="1"/>
      <c r="CI516" s="1"/>
      <c r="CJ516" s="1"/>
      <c r="CK516" s="1"/>
      <c r="CL516" s="1"/>
      <c r="CM516" s="1"/>
      <c r="CN516" s="1"/>
      <c r="CO516" s="1"/>
      <c r="CP516" s="1"/>
      <c r="CQ516" s="1"/>
      <c r="CR516" s="1"/>
      <c r="CS516" s="1"/>
      <c r="CT516" s="1"/>
      <c r="CU516" s="1"/>
      <c r="CV516" s="1"/>
      <c r="CW516" s="1"/>
      <c r="CX516" s="1"/>
      <c r="CY516" s="1"/>
      <c r="CZ516" s="1"/>
      <c r="DA516" s="1"/>
      <c r="DB516" s="1"/>
      <c r="DC516" s="1"/>
      <c r="DD516" s="1"/>
      <c r="DE516" s="1"/>
      <c r="DF516" s="1"/>
      <c r="DG516" s="1"/>
      <c r="DH516" s="1"/>
      <c r="DI516" s="1"/>
      <c r="DJ516" s="1"/>
    </row>
    <row r="517" spans="1:114" ht="13.5" customHeight="1" x14ac:dyDescent="0.2">
      <c r="A517" s="36"/>
      <c r="B517" s="36"/>
      <c r="C517" s="36"/>
      <c r="D517" s="36"/>
      <c r="E517" s="36"/>
      <c r="F517" s="36"/>
      <c r="G517" s="36"/>
      <c r="H517" s="36"/>
      <c r="I517" s="36"/>
      <c r="J517" s="538"/>
      <c r="K517" s="538"/>
      <c r="L517" s="36"/>
      <c r="M517" s="36"/>
      <c r="N517" s="36"/>
      <c r="BN517" s="1"/>
      <c r="BO517" s="1"/>
      <c r="BP517" s="1"/>
      <c r="BQ517" s="1"/>
      <c r="BR517" s="1"/>
      <c r="BS517" s="1"/>
      <c r="BT517" s="1"/>
      <c r="BU517" s="1"/>
      <c r="BV517" s="1"/>
      <c r="BW517" s="1"/>
      <c r="BX517" s="1"/>
      <c r="BY517" s="1"/>
      <c r="BZ517" s="1"/>
      <c r="CA517" s="1"/>
      <c r="CB517" s="1"/>
      <c r="CC517" s="1"/>
      <c r="CD517" s="1"/>
      <c r="CE517" s="1"/>
      <c r="CF517" s="1"/>
      <c r="CG517" s="1"/>
      <c r="CH517" s="1"/>
      <c r="CI517" s="1"/>
      <c r="CJ517" s="1"/>
      <c r="CK517" s="1"/>
      <c r="CL517" s="1"/>
      <c r="CM517" s="1"/>
      <c r="CN517" s="1"/>
      <c r="CO517" s="1"/>
      <c r="CP517" s="1"/>
      <c r="CQ517" s="1"/>
      <c r="CR517" s="1"/>
      <c r="CS517" s="1"/>
      <c r="CT517" s="1"/>
      <c r="CU517" s="1"/>
      <c r="CV517" s="1"/>
      <c r="CW517" s="1"/>
      <c r="CX517" s="1"/>
      <c r="CY517" s="1"/>
      <c r="CZ517" s="1"/>
      <c r="DA517" s="1"/>
      <c r="DB517" s="1"/>
      <c r="DC517" s="1"/>
      <c r="DD517" s="1"/>
      <c r="DE517" s="1"/>
      <c r="DF517" s="1"/>
      <c r="DG517" s="1"/>
      <c r="DH517" s="1"/>
      <c r="DI517" s="1"/>
      <c r="DJ517" s="1"/>
    </row>
    <row r="518" spans="1:114" ht="13.5" customHeight="1" x14ac:dyDescent="0.2">
      <c r="A518" s="36"/>
      <c r="B518" s="36"/>
      <c r="C518" s="36"/>
      <c r="D518" s="36"/>
      <c r="E518" s="36"/>
      <c r="F518" s="36"/>
      <c r="G518" s="36"/>
      <c r="H518" s="36"/>
      <c r="I518" s="36"/>
      <c r="J518" s="538"/>
      <c r="K518" s="538"/>
      <c r="L518" s="36"/>
      <c r="M518" s="36"/>
      <c r="N518" s="36"/>
      <c r="BN518" s="1"/>
      <c r="BO518" s="1"/>
      <c r="BP518" s="1"/>
      <c r="BQ518" s="1"/>
      <c r="BR518" s="1"/>
      <c r="BS518" s="1"/>
      <c r="BT518" s="1"/>
      <c r="BU518" s="1"/>
      <c r="BV518" s="1"/>
      <c r="BW518" s="1"/>
      <c r="BX518" s="1"/>
      <c r="BY518" s="1"/>
      <c r="BZ518" s="1"/>
      <c r="CA518" s="1"/>
      <c r="CB518" s="1"/>
      <c r="CC518" s="1"/>
      <c r="CD518" s="1"/>
      <c r="CE518" s="1"/>
      <c r="CF518" s="1"/>
      <c r="CG518" s="1"/>
      <c r="CH518" s="1"/>
      <c r="CI518" s="1"/>
      <c r="CJ518" s="1"/>
      <c r="CK518" s="1"/>
      <c r="CL518" s="1"/>
      <c r="CM518" s="1"/>
      <c r="CN518" s="1"/>
      <c r="CO518" s="1"/>
      <c r="CP518" s="1"/>
      <c r="CQ518" s="1"/>
      <c r="CR518" s="1"/>
      <c r="CS518" s="1"/>
      <c r="CT518" s="1"/>
      <c r="CU518" s="1"/>
      <c r="CV518" s="1"/>
      <c r="CW518" s="1"/>
      <c r="CX518" s="1"/>
      <c r="CY518" s="1"/>
      <c r="CZ518" s="1"/>
      <c r="DA518" s="1"/>
      <c r="DB518" s="1"/>
      <c r="DC518" s="1"/>
      <c r="DD518" s="1"/>
      <c r="DE518" s="1"/>
      <c r="DF518" s="1"/>
      <c r="DG518" s="1"/>
      <c r="DH518" s="1"/>
      <c r="DI518" s="1"/>
      <c r="DJ518" s="1"/>
    </row>
    <row r="519" spans="1:114" ht="13.5" customHeight="1" x14ac:dyDescent="0.2">
      <c r="A519" s="36"/>
      <c r="B519" s="36"/>
      <c r="C519" s="36"/>
      <c r="D519" s="36"/>
      <c r="E519" s="36"/>
      <c r="F519" s="36"/>
      <c r="G519" s="36"/>
      <c r="H519" s="36"/>
      <c r="I519" s="36"/>
      <c r="J519" s="538"/>
      <c r="K519" s="538"/>
      <c r="L519" s="36"/>
      <c r="M519" s="36"/>
      <c r="N519" s="36"/>
      <c r="BN519" s="1"/>
      <c r="BO519" s="1"/>
      <c r="BP519" s="1"/>
      <c r="BQ519" s="1"/>
      <c r="BR519" s="1"/>
      <c r="BS519" s="1"/>
      <c r="BT519" s="1"/>
      <c r="BU519" s="1"/>
      <c r="BV519" s="1"/>
      <c r="BW519" s="1"/>
      <c r="BX519" s="1"/>
      <c r="BY519" s="1"/>
      <c r="BZ519" s="1"/>
      <c r="CA519" s="1"/>
      <c r="CB519" s="1"/>
      <c r="CC519" s="1"/>
      <c r="CD519" s="1"/>
      <c r="CE519" s="1"/>
      <c r="CF519" s="1"/>
      <c r="CG519" s="1"/>
      <c r="CH519" s="1"/>
      <c r="CI519" s="1"/>
      <c r="CJ519" s="1"/>
      <c r="CK519" s="1"/>
      <c r="CL519" s="1"/>
      <c r="CM519" s="1"/>
      <c r="CN519" s="1"/>
      <c r="CO519" s="1"/>
      <c r="CP519" s="1"/>
      <c r="CQ519" s="1"/>
      <c r="CR519" s="1"/>
      <c r="CS519" s="1"/>
      <c r="CT519" s="1"/>
      <c r="CU519" s="1"/>
      <c r="CV519" s="1"/>
      <c r="CW519" s="1"/>
      <c r="CX519" s="1"/>
      <c r="CY519" s="1"/>
      <c r="CZ519" s="1"/>
      <c r="DA519" s="1"/>
      <c r="DB519" s="1"/>
      <c r="DC519" s="1"/>
      <c r="DD519" s="1"/>
      <c r="DE519" s="1"/>
      <c r="DF519" s="1"/>
      <c r="DG519" s="1"/>
      <c r="DH519" s="1"/>
      <c r="DI519" s="1"/>
      <c r="DJ519" s="1"/>
    </row>
    <row r="520" spans="1:114" ht="13.5" customHeight="1" x14ac:dyDescent="0.2">
      <c r="A520" s="36"/>
      <c r="B520" s="36"/>
      <c r="C520" s="36"/>
      <c r="D520" s="36"/>
      <c r="E520" s="36"/>
      <c r="F520" s="36"/>
      <c r="G520" s="36"/>
      <c r="H520" s="36"/>
      <c r="I520" s="36"/>
      <c r="J520" s="538"/>
      <c r="K520" s="538"/>
      <c r="L520" s="36"/>
      <c r="M520" s="36"/>
      <c r="N520" s="36"/>
      <c r="BN520" s="1"/>
      <c r="BO520" s="1"/>
      <c r="BP520" s="1"/>
      <c r="BQ520" s="1"/>
      <c r="BR520" s="1"/>
      <c r="BS520" s="1"/>
      <c r="BT520" s="1"/>
      <c r="BU520" s="1"/>
      <c r="BV520" s="1"/>
      <c r="BW520" s="1"/>
      <c r="BX520" s="1"/>
      <c r="BY520" s="1"/>
      <c r="BZ520" s="1"/>
      <c r="CA520" s="1"/>
      <c r="CB520" s="1"/>
      <c r="CC520" s="1"/>
      <c r="CD520" s="1"/>
      <c r="CE520" s="1"/>
      <c r="CF520" s="1"/>
      <c r="CG520" s="1"/>
      <c r="CH520" s="1"/>
      <c r="CI520" s="1"/>
      <c r="CJ520" s="1"/>
      <c r="CK520" s="1"/>
      <c r="CL520" s="1"/>
      <c r="CM520" s="1"/>
      <c r="CN520" s="1"/>
      <c r="CO520" s="1"/>
      <c r="CP520" s="1"/>
      <c r="CQ520" s="1"/>
      <c r="CR520" s="1"/>
      <c r="CS520" s="1"/>
      <c r="CT520" s="1"/>
      <c r="CU520" s="1"/>
      <c r="CV520" s="1"/>
      <c r="CW520" s="1"/>
      <c r="CX520" s="1"/>
      <c r="CY520" s="1"/>
      <c r="CZ520" s="1"/>
      <c r="DA520" s="1"/>
      <c r="DB520" s="1"/>
      <c r="DC520" s="1"/>
      <c r="DD520" s="1"/>
      <c r="DE520" s="1"/>
      <c r="DF520" s="1"/>
      <c r="DG520" s="1"/>
      <c r="DH520" s="1"/>
      <c r="DI520" s="1"/>
      <c r="DJ520" s="1"/>
    </row>
    <row r="521" spans="1:114" ht="13.5" customHeight="1" x14ac:dyDescent="0.2">
      <c r="A521" s="36"/>
      <c r="B521" s="36"/>
      <c r="C521" s="36"/>
      <c r="D521" s="36"/>
      <c r="E521" s="36"/>
      <c r="F521" s="36"/>
      <c r="G521" s="36"/>
      <c r="H521" s="36"/>
      <c r="I521" s="36"/>
      <c r="J521" s="538"/>
      <c r="K521" s="538"/>
      <c r="L521" s="36"/>
      <c r="M521" s="36"/>
      <c r="N521" s="36"/>
      <c r="BN521" s="1"/>
      <c r="BO521" s="1"/>
      <c r="BP521" s="1"/>
      <c r="BQ521" s="1"/>
      <c r="BR521" s="1"/>
      <c r="BS521" s="1"/>
      <c r="BT521" s="1"/>
      <c r="BU521" s="1"/>
      <c r="BV521" s="1"/>
      <c r="BW521" s="1"/>
      <c r="BX521" s="1"/>
      <c r="BY521" s="1"/>
      <c r="BZ521" s="1"/>
      <c r="CA521" s="1"/>
      <c r="CB521" s="1"/>
      <c r="CC521" s="1"/>
      <c r="CD521" s="1"/>
      <c r="CE521" s="1"/>
      <c r="CF521" s="1"/>
      <c r="CG521" s="1"/>
      <c r="CH521" s="1"/>
      <c r="CI521" s="1"/>
      <c r="CJ521" s="1"/>
      <c r="CK521" s="1"/>
      <c r="CL521" s="1"/>
      <c r="CM521" s="1"/>
      <c r="CN521" s="1"/>
      <c r="CO521" s="1"/>
      <c r="CP521" s="1"/>
      <c r="CQ521" s="1"/>
      <c r="CR521" s="1"/>
      <c r="CS521" s="1"/>
      <c r="CT521" s="1"/>
      <c r="CU521" s="1"/>
      <c r="CV521" s="1"/>
      <c r="CW521" s="1"/>
      <c r="CX521" s="1"/>
      <c r="CY521" s="1"/>
      <c r="CZ521" s="1"/>
      <c r="DA521" s="1"/>
      <c r="DB521" s="1"/>
      <c r="DC521" s="1"/>
      <c r="DD521" s="1"/>
      <c r="DE521" s="1"/>
      <c r="DF521" s="1"/>
      <c r="DG521" s="1"/>
      <c r="DH521" s="1"/>
      <c r="DI521" s="1"/>
      <c r="DJ521" s="1"/>
    </row>
    <row r="522" spans="1:114" ht="13.5" customHeight="1" x14ac:dyDescent="0.2">
      <c r="A522" s="36"/>
      <c r="B522" s="36"/>
      <c r="C522" s="36"/>
      <c r="D522" s="36"/>
      <c r="E522" s="36"/>
      <c r="F522" s="36"/>
      <c r="G522" s="36"/>
      <c r="H522" s="36"/>
      <c r="I522" s="36"/>
      <c r="J522" s="538"/>
      <c r="K522" s="538"/>
      <c r="L522" s="36"/>
      <c r="M522" s="36"/>
      <c r="N522" s="36"/>
      <c r="BN522" s="1"/>
      <c r="BO522" s="1"/>
      <c r="BP522" s="1"/>
      <c r="BQ522" s="1"/>
      <c r="BR522" s="1"/>
      <c r="BS522" s="1"/>
      <c r="BT522" s="1"/>
      <c r="BU522" s="1"/>
      <c r="BV522" s="1"/>
      <c r="BW522" s="1"/>
      <c r="BX522" s="1"/>
      <c r="BY522" s="1"/>
      <c r="BZ522" s="1"/>
      <c r="CA522" s="1"/>
      <c r="CB522" s="1"/>
      <c r="CC522" s="1"/>
      <c r="CD522" s="1"/>
      <c r="CE522" s="1"/>
      <c r="CF522" s="1"/>
      <c r="CG522" s="1"/>
      <c r="CH522" s="1"/>
      <c r="CI522" s="1"/>
      <c r="CJ522" s="1"/>
      <c r="CK522" s="1"/>
      <c r="CL522" s="1"/>
      <c r="CM522" s="1"/>
      <c r="CN522" s="1"/>
      <c r="CO522" s="1"/>
      <c r="CP522" s="1"/>
      <c r="CQ522" s="1"/>
      <c r="CR522" s="1"/>
      <c r="CS522" s="1"/>
      <c r="CT522" s="1"/>
      <c r="CU522" s="1"/>
      <c r="CV522" s="1"/>
      <c r="CW522" s="1"/>
      <c r="CX522" s="1"/>
      <c r="CY522" s="1"/>
      <c r="CZ522" s="1"/>
      <c r="DA522" s="1"/>
      <c r="DB522" s="1"/>
      <c r="DC522" s="1"/>
      <c r="DD522" s="1"/>
      <c r="DE522" s="1"/>
      <c r="DF522" s="1"/>
      <c r="DG522" s="1"/>
      <c r="DH522" s="1"/>
      <c r="DI522" s="1"/>
      <c r="DJ522" s="1"/>
    </row>
    <row r="523" spans="1:114" ht="13.5" customHeight="1" x14ac:dyDescent="0.2">
      <c r="A523" s="36"/>
      <c r="B523" s="36"/>
      <c r="C523" s="36"/>
      <c r="D523" s="36"/>
      <c r="E523" s="36"/>
      <c r="F523" s="36"/>
      <c r="G523" s="36"/>
      <c r="H523" s="36"/>
      <c r="I523" s="36"/>
      <c r="J523" s="538"/>
      <c r="K523" s="538"/>
      <c r="L523" s="36"/>
      <c r="M523" s="36"/>
      <c r="N523" s="36"/>
      <c r="BN523" s="1"/>
      <c r="BO523" s="1"/>
      <c r="BP523" s="1"/>
      <c r="BQ523" s="1"/>
      <c r="BR523" s="1"/>
      <c r="BS523" s="1"/>
      <c r="BT523" s="1"/>
      <c r="BU523" s="1"/>
      <c r="BV523" s="1"/>
      <c r="BW523" s="1"/>
      <c r="BX523" s="1"/>
      <c r="BY523" s="1"/>
      <c r="BZ523" s="1"/>
      <c r="CA523" s="1"/>
      <c r="CB523" s="1"/>
      <c r="CC523" s="1"/>
      <c r="CD523" s="1"/>
      <c r="CE523" s="1"/>
      <c r="CF523" s="1"/>
      <c r="CG523" s="1"/>
      <c r="CH523" s="1"/>
      <c r="CI523" s="1"/>
      <c r="CJ523" s="1"/>
      <c r="CK523" s="1"/>
      <c r="CL523" s="1"/>
      <c r="CM523" s="1"/>
      <c r="CN523" s="1"/>
      <c r="CO523" s="1"/>
      <c r="CP523" s="1"/>
      <c r="CQ523" s="1"/>
      <c r="CR523" s="1"/>
      <c r="CS523" s="1"/>
      <c r="CT523" s="1"/>
      <c r="CU523" s="1"/>
      <c r="CV523" s="1"/>
      <c r="CW523" s="1"/>
      <c r="CX523" s="1"/>
      <c r="CY523" s="1"/>
      <c r="CZ523" s="1"/>
      <c r="DA523" s="1"/>
      <c r="DB523" s="1"/>
      <c r="DC523" s="1"/>
      <c r="DD523" s="1"/>
      <c r="DE523" s="1"/>
      <c r="DF523" s="1"/>
      <c r="DG523" s="1"/>
      <c r="DH523" s="1"/>
      <c r="DI523" s="1"/>
      <c r="DJ523" s="1"/>
    </row>
    <row r="524" spans="1:114" ht="13.5" customHeight="1" x14ac:dyDescent="0.2">
      <c r="A524" s="36"/>
      <c r="B524" s="36"/>
      <c r="C524" s="36"/>
      <c r="D524" s="36"/>
      <c r="E524" s="36"/>
      <c r="F524" s="36"/>
      <c r="G524" s="36"/>
      <c r="H524" s="36"/>
      <c r="I524" s="36"/>
      <c r="J524" s="538"/>
      <c r="K524" s="538"/>
      <c r="L524" s="36"/>
      <c r="M524" s="36"/>
      <c r="N524" s="36"/>
      <c r="BN524" s="1"/>
      <c r="BO524" s="1"/>
      <c r="BP524" s="1"/>
      <c r="BQ524" s="1"/>
      <c r="BR524" s="1"/>
      <c r="BS524" s="1"/>
      <c r="BT524" s="1"/>
      <c r="BU524" s="1"/>
      <c r="BV524" s="1"/>
      <c r="BW524" s="1"/>
      <c r="BX524" s="1"/>
      <c r="BY524" s="1"/>
      <c r="BZ524" s="1"/>
      <c r="CA524" s="1"/>
      <c r="CB524" s="1"/>
      <c r="CC524" s="1"/>
      <c r="CD524" s="1"/>
      <c r="CE524" s="1"/>
      <c r="CF524" s="1"/>
      <c r="CG524" s="1"/>
      <c r="CH524" s="1"/>
      <c r="CI524" s="1"/>
      <c r="CJ524" s="1"/>
      <c r="CK524" s="1"/>
      <c r="CL524" s="1"/>
      <c r="CM524" s="1"/>
      <c r="CN524" s="1"/>
      <c r="CO524" s="1"/>
      <c r="CP524" s="1"/>
      <c r="CQ524" s="1"/>
      <c r="CR524" s="1"/>
      <c r="CS524" s="1"/>
      <c r="CT524" s="1"/>
      <c r="CU524" s="1"/>
      <c r="CV524" s="1"/>
      <c r="CW524" s="1"/>
      <c r="CX524" s="1"/>
      <c r="CY524" s="1"/>
      <c r="CZ524" s="1"/>
      <c r="DA524" s="1"/>
      <c r="DB524" s="1"/>
      <c r="DC524" s="1"/>
      <c r="DD524" s="1"/>
      <c r="DE524" s="1"/>
      <c r="DF524" s="1"/>
      <c r="DG524" s="1"/>
      <c r="DH524" s="1"/>
      <c r="DI524" s="1"/>
      <c r="DJ524" s="1"/>
    </row>
    <row r="525" spans="1:114" ht="13.5" customHeight="1" x14ac:dyDescent="0.2">
      <c r="A525" s="36"/>
      <c r="B525" s="36"/>
      <c r="C525" s="36"/>
      <c r="D525" s="36"/>
      <c r="E525" s="36"/>
      <c r="F525" s="36"/>
      <c r="G525" s="36"/>
      <c r="H525" s="36"/>
      <c r="I525" s="36"/>
      <c r="J525" s="538"/>
      <c r="K525" s="538"/>
      <c r="L525" s="36"/>
      <c r="M525" s="36"/>
      <c r="N525" s="36"/>
      <c r="BN525" s="1"/>
      <c r="BO525" s="1"/>
      <c r="BP525" s="1"/>
      <c r="BQ525" s="1"/>
      <c r="BR525" s="1"/>
      <c r="BS525" s="1"/>
      <c r="BT525" s="1"/>
      <c r="BU525" s="1"/>
      <c r="BV525" s="1"/>
      <c r="BW525" s="1"/>
      <c r="BX525" s="1"/>
      <c r="BY525" s="1"/>
      <c r="BZ525" s="1"/>
      <c r="CA525" s="1"/>
      <c r="CB525" s="1"/>
      <c r="CC525" s="1"/>
      <c r="CD525" s="1"/>
      <c r="CE525" s="1"/>
      <c r="CF525" s="1"/>
      <c r="CG525" s="1"/>
      <c r="CH525" s="1"/>
      <c r="CI525" s="1"/>
      <c r="CJ525" s="1"/>
      <c r="CK525" s="1"/>
      <c r="CL525" s="1"/>
      <c r="CM525" s="1"/>
      <c r="CN525" s="1"/>
      <c r="CO525" s="1"/>
      <c r="CP525" s="1"/>
      <c r="CQ525" s="1"/>
      <c r="CR525" s="1"/>
      <c r="CS525" s="1"/>
      <c r="CT525" s="1"/>
      <c r="CU525" s="1"/>
      <c r="CV525" s="1"/>
      <c r="CW525" s="1"/>
      <c r="CX525" s="1"/>
      <c r="CY525" s="1"/>
      <c r="CZ525" s="1"/>
      <c r="DA525" s="1"/>
      <c r="DB525" s="1"/>
      <c r="DC525" s="1"/>
      <c r="DD525" s="1"/>
      <c r="DE525" s="1"/>
      <c r="DF525" s="1"/>
      <c r="DG525" s="1"/>
      <c r="DH525" s="1"/>
      <c r="DI525" s="1"/>
      <c r="DJ525" s="1"/>
    </row>
    <row r="526" spans="1:114" ht="13.5" customHeight="1" x14ac:dyDescent="0.2">
      <c r="A526" s="36"/>
      <c r="B526" s="36"/>
      <c r="C526" s="36"/>
      <c r="D526" s="36"/>
      <c r="E526" s="36"/>
      <c r="F526" s="36"/>
      <c r="G526" s="36"/>
      <c r="H526" s="36"/>
      <c r="I526" s="36"/>
      <c r="J526" s="538"/>
      <c r="K526" s="538"/>
      <c r="L526" s="36"/>
      <c r="M526" s="36"/>
      <c r="N526" s="36"/>
      <c r="BN526" s="1"/>
      <c r="BO526" s="1"/>
      <c r="BP526" s="1"/>
      <c r="BQ526" s="1"/>
      <c r="BR526" s="1"/>
      <c r="BS526" s="1"/>
      <c r="BT526" s="1"/>
      <c r="BU526" s="1"/>
      <c r="BV526" s="1"/>
      <c r="BW526" s="1"/>
      <c r="BX526" s="1"/>
      <c r="BY526" s="1"/>
      <c r="BZ526" s="1"/>
      <c r="CA526" s="1"/>
      <c r="CB526" s="1"/>
      <c r="CC526" s="1"/>
      <c r="CD526" s="1"/>
      <c r="CE526" s="1"/>
      <c r="CF526" s="1"/>
      <c r="CG526" s="1"/>
      <c r="CH526" s="1"/>
      <c r="CI526" s="1"/>
      <c r="CJ526" s="1"/>
      <c r="CK526" s="1"/>
      <c r="CL526" s="1"/>
      <c r="CM526" s="1"/>
      <c r="CN526" s="1"/>
      <c r="CO526" s="1"/>
      <c r="CP526" s="1"/>
      <c r="CQ526" s="1"/>
      <c r="CR526" s="1"/>
      <c r="CS526" s="1"/>
      <c r="CT526" s="1"/>
      <c r="CU526" s="1"/>
      <c r="CV526" s="1"/>
      <c r="CW526" s="1"/>
      <c r="CX526" s="1"/>
      <c r="CY526" s="1"/>
      <c r="CZ526" s="1"/>
      <c r="DA526" s="1"/>
      <c r="DB526" s="1"/>
      <c r="DC526" s="1"/>
      <c r="DD526" s="1"/>
      <c r="DE526" s="1"/>
      <c r="DF526" s="1"/>
      <c r="DG526" s="1"/>
      <c r="DH526" s="1"/>
      <c r="DI526" s="1"/>
      <c r="DJ526" s="1"/>
    </row>
    <row r="527" spans="1:114" ht="13.5" customHeight="1" x14ac:dyDescent="0.2">
      <c r="A527" s="36"/>
      <c r="B527" s="36"/>
      <c r="C527" s="36"/>
      <c r="D527" s="36"/>
      <c r="E527" s="36"/>
      <c r="F527" s="36"/>
      <c r="G527" s="36"/>
      <c r="H527" s="36"/>
      <c r="I527" s="36"/>
      <c r="J527" s="538"/>
      <c r="K527" s="538"/>
      <c r="L527" s="36"/>
      <c r="M527" s="36"/>
      <c r="N527" s="36"/>
      <c r="BN527" s="1"/>
      <c r="BO527" s="1"/>
      <c r="BP527" s="1"/>
      <c r="BQ527" s="1"/>
      <c r="BR527" s="1"/>
      <c r="BS527" s="1"/>
      <c r="BT527" s="1"/>
      <c r="BU527" s="1"/>
      <c r="BV527" s="1"/>
      <c r="BW527" s="1"/>
      <c r="BX527" s="1"/>
      <c r="BY527" s="1"/>
      <c r="BZ527" s="1"/>
      <c r="CA527" s="1"/>
      <c r="CB527" s="1"/>
      <c r="CC527" s="1"/>
      <c r="CD527" s="1"/>
      <c r="CE527" s="1"/>
      <c r="CF527" s="1"/>
      <c r="CG527" s="1"/>
      <c r="CH527" s="1"/>
      <c r="CI527" s="1"/>
      <c r="CJ527" s="1"/>
      <c r="CK527" s="1"/>
      <c r="CL527" s="1"/>
      <c r="CM527" s="1"/>
      <c r="CN527" s="1"/>
      <c r="CO527" s="1"/>
      <c r="CP527" s="1"/>
      <c r="CQ527" s="1"/>
      <c r="CR527" s="1"/>
      <c r="CS527" s="1"/>
      <c r="CT527" s="1"/>
      <c r="CU527" s="1"/>
      <c r="CV527" s="1"/>
      <c r="CW527" s="1"/>
      <c r="CX527" s="1"/>
      <c r="CY527" s="1"/>
      <c r="CZ527" s="1"/>
      <c r="DA527" s="1"/>
      <c r="DB527" s="1"/>
      <c r="DC527" s="1"/>
      <c r="DD527" s="1"/>
      <c r="DE527" s="1"/>
      <c r="DF527" s="1"/>
      <c r="DG527" s="1"/>
      <c r="DH527" s="1"/>
      <c r="DI527" s="1"/>
      <c r="DJ527" s="1"/>
    </row>
    <row r="528" spans="1:114" ht="13.5" customHeight="1" x14ac:dyDescent="0.2">
      <c r="A528" s="36"/>
      <c r="B528" s="36"/>
      <c r="C528" s="36"/>
      <c r="D528" s="36"/>
      <c r="E528" s="36"/>
      <c r="F528" s="36"/>
      <c r="G528" s="36"/>
      <c r="H528" s="36"/>
      <c r="I528" s="36"/>
      <c r="J528" s="538"/>
      <c r="K528" s="538"/>
      <c r="L528" s="36"/>
      <c r="M528" s="36"/>
      <c r="N528" s="36"/>
      <c r="BN528" s="1"/>
      <c r="BO528" s="1"/>
      <c r="BP528" s="1"/>
      <c r="BQ528" s="1"/>
      <c r="BR528" s="1"/>
      <c r="BS528" s="1"/>
      <c r="BT528" s="1"/>
      <c r="BU528" s="1"/>
      <c r="BV528" s="1"/>
      <c r="BW528" s="1"/>
      <c r="BX528" s="1"/>
      <c r="BY528" s="1"/>
      <c r="BZ528" s="1"/>
      <c r="CA528" s="1"/>
      <c r="CB528" s="1"/>
      <c r="CC528" s="1"/>
      <c r="CD528" s="1"/>
      <c r="CE528" s="1"/>
      <c r="CF528" s="1"/>
      <c r="CG528" s="1"/>
      <c r="CH528" s="1"/>
      <c r="CI528" s="1"/>
      <c r="CJ528" s="1"/>
      <c r="CK528" s="1"/>
      <c r="CL528" s="1"/>
      <c r="CM528" s="1"/>
      <c r="CN528" s="1"/>
      <c r="CO528" s="1"/>
      <c r="CP528" s="1"/>
      <c r="CQ528" s="1"/>
      <c r="CR528" s="1"/>
      <c r="CS528" s="1"/>
      <c r="CT528" s="1"/>
      <c r="CU528" s="1"/>
      <c r="CV528" s="1"/>
      <c r="CW528" s="1"/>
      <c r="CX528" s="1"/>
      <c r="CY528" s="1"/>
      <c r="CZ528" s="1"/>
      <c r="DA528" s="1"/>
      <c r="DB528" s="1"/>
      <c r="DC528" s="1"/>
      <c r="DD528" s="1"/>
      <c r="DE528" s="1"/>
      <c r="DF528" s="1"/>
      <c r="DG528" s="1"/>
      <c r="DH528" s="1"/>
      <c r="DI528" s="1"/>
      <c r="DJ528" s="1"/>
    </row>
    <row r="529" spans="1:114" ht="13.5" customHeight="1" x14ac:dyDescent="0.2">
      <c r="A529" s="36"/>
      <c r="B529" s="36"/>
      <c r="C529" s="36"/>
      <c r="D529" s="36"/>
      <c r="E529" s="36"/>
      <c r="F529" s="36"/>
      <c r="G529" s="36"/>
      <c r="H529" s="36"/>
      <c r="I529" s="36"/>
      <c r="J529" s="538"/>
      <c r="K529" s="538"/>
      <c r="L529" s="36"/>
      <c r="M529" s="36"/>
      <c r="N529" s="36"/>
      <c r="BN529" s="1"/>
      <c r="BO529" s="1"/>
      <c r="BP529" s="1"/>
      <c r="BQ529" s="1"/>
      <c r="BR529" s="1"/>
      <c r="BS529" s="1"/>
      <c r="BT529" s="1"/>
      <c r="BU529" s="1"/>
      <c r="BV529" s="1"/>
      <c r="BW529" s="1"/>
      <c r="BX529" s="1"/>
      <c r="BY529" s="1"/>
      <c r="BZ529" s="1"/>
      <c r="CA529" s="1"/>
      <c r="CB529" s="1"/>
      <c r="CC529" s="1"/>
      <c r="CD529" s="1"/>
      <c r="CE529" s="1"/>
      <c r="CF529" s="1"/>
      <c r="CG529" s="1"/>
      <c r="CH529" s="1"/>
      <c r="CI529" s="1"/>
      <c r="CJ529" s="1"/>
      <c r="CK529" s="1"/>
      <c r="CL529" s="1"/>
      <c r="CM529" s="1"/>
      <c r="CN529" s="1"/>
      <c r="CO529" s="1"/>
      <c r="CP529" s="1"/>
      <c r="CQ529" s="1"/>
      <c r="CR529" s="1"/>
      <c r="CS529" s="1"/>
      <c r="CT529" s="1"/>
      <c r="CU529" s="1"/>
      <c r="CV529" s="1"/>
      <c r="CW529" s="1"/>
      <c r="CX529" s="1"/>
      <c r="CY529" s="1"/>
      <c r="CZ529" s="1"/>
      <c r="DA529" s="1"/>
      <c r="DB529" s="1"/>
      <c r="DC529" s="1"/>
      <c r="DD529" s="1"/>
      <c r="DE529" s="1"/>
      <c r="DF529" s="1"/>
      <c r="DG529" s="1"/>
      <c r="DH529" s="1"/>
      <c r="DI529" s="1"/>
      <c r="DJ529" s="1"/>
    </row>
    <row r="530" spans="1:114" ht="13.5" customHeight="1" x14ac:dyDescent="0.2">
      <c r="A530" s="36"/>
      <c r="B530" s="36"/>
      <c r="C530" s="36"/>
      <c r="D530" s="36"/>
      <c r="E530" s="36"/>
      <c r="F530" s="36"/>
      <c r="G530" s="36"/>
      <c r="H530" s="36"/>
      <c r="I530" s="36"/>
      <c r="J530" s="538"/>
      <c r="K530" s="538"/>
      <c r="L530" s="36"/>
      <c r="M530" s="36"/>
      <c r="N530" s="36"/>
      <c r="BN530" s="1"/>
      <c r="BO530" s="1"/>
      <c r="BP530" s="1"/>
      <c r="BQ530" s="1"/>
      <c r="BR530" s="1"/>
      <c r="BS530" s="1"/>
      <c r="BT530" s="1"/>
      <c r="BU530" s="1"/>
      <c r="BV530" s="1"/>
      <c r="BW530" s="1"/>
      <c r="BX530" s="1"/>
      <c r="BY530" s="1"/>
      <c r="BZ530" s="1"/>
      <c r="CA530" s="1"/>
      <c r="CB530" s="1"/>
      <c r="CC530" s="1"/>
      <c r="CD530" s="1"/>
      <c r="CE530" s="1"/>
      <c r="CF530" s="1"/>
      <c r="CG530" s="1"/>
      <c r="CH530" s="1"/>
      <c r="CI530" s="1"/>
      <c r="CJ530" s="1"/>
      <c r="CK530" s="1"/>
      <c r="CL530" s="1"/>
      <c r="CM530" s="1"/>
      <c r="CN530" s="1"/>
      <c r="CO530" s="1"/>
      <c r="CP530" s="1"/>
      <c r="CQ530" s="1"/>
      <c r="CR530" s="1"/>
      <c r="CS530" s="1"/>
      <c r="CT530" s="1"/>
      <c r="CU530" s="1"/>
      <c r="CV530" s="1"/>
      <c r="CW530" s="1"/>
      <c r="CX530" s="1"/>
      <c r="CY530" s="1"/>
      <c r="CZ530" s="1"/>
      <c r="DA530" s="1"/>
      <c r="DB530" s="1"/>
      <c r="DC530" s="1"/>
      <c r="DD530" s="1"/>
      <c r="DE530" s="1"/>
      <c r="DF530" s="1"/>
      <c r="DG530" s="1"/>
      <c r="DH530" s="1"/>
      <c r="DI530" s="1"/>
      <c r="DJ530" s="1"/>
    </row>
    <row r="531" spans="1:114" ht="13.5" customHeight="1" x14ac:dyDescent="0.2">
      <c r="A531" s="36"/>
      <c r="B531" s="36"/>
      <c r="C531" s="36"/>
      <c r="D531" s="36"/>
      <c r="E531" s="36"/>
      <c r="F531" s="36"/>
      <c r="G531" s="36"/>
      <c r="H531" s="36"/>
      <c r="I531" s="36"/>
      <c r="J531" s="538"/>
      <c r="K531" s="538"/>
      <c r="L531" s="36"/>
      <c r="M531" s="36"/>
      <c r="N531" s="36"/>
      <c r="BN531" s="1"/>
      <c r="BO531" s="1"/>
      <c r="BP531" s="1"/>
      <c r="BQ531" s="1"/>
      <c r="BR531" s="1"/>
      <c r="BS531" s="1"/>
      <c r="BT531" s="1"/>
      <c r="BU531" s="1"/>
      <c r="BV531" s="1"/>
      <c r="BW531" s="1"/>
      <c r="BX531" s="1"/>
      <c r="BY531" s="1"/>
      <c r="BZ531" s="1"/>
      <c r="CA531" s="1"/>
      <c r="CB531" s="1"/>
      <c r="CC531" s="1"/>
      <c r="CD531" s="1"/>
      <c r="CE531" s="1"/>
      <c r="CF531" s="1"/>
      <c r="CG531" s="1"/>
      <c r="CH531" s="1"/>
      <c r="CI531" s="1"/>
      <c r="CJ531" s="1"/>
      <c r="CK531" s="1"/>
      <c r="CL531" s="1"/>
      <c r="CM531" s="1"/>
      <c r="CN531" s="1"/>
      <c r="CO531" s="1"/>
      <c r="CP531" s="1"/>
      <c r="CQ531" s="1"/>
      <c r="CR531" s="1"/>
      <c r="CS531" s="1"/>
      <c r="CT531" s="1"/>
      <c r="CU531" s="1"/>
      <c r="CV531" s="1"/>
      <c r="CW531" s="1"/>
      <c r="CX531" s="1"/>
      <c r="CY531" s="1"/>
      <c r="CZ531" s="1"/>
      <c r="DA531" s="1"/>
      <c r="DB531" s="1"/>
      <c r="DC531" s="1"/>
      <c r="DD531" s="1"/>
      <c r="DE531" s="1"/>
      <c r="DF531" s="1"/>
      <c r="DG531" s="1"/>
      <c r="DH531" s="1"/>
      <c r="DI531" s="1"/>
      <c r="DJ531" s="1"/>
    </row>
    <row r="532" spans="1:114" ht="13.5" customHeight="1" x14ac:dyDescent="0.2">
      <c r="A532" s="36"/>
      <c r="B532" s="36"/>
      <c r="C532" s="36"/>
      <c r="D532" s="36"/>
      <c r="E532" s="36"/>
      <c r="F532" s="36"/>
      <c r="G532" s="36"/>
      <c r="H532" s="36"/>
      <c r="I532" s="36"/>
      <c r="J532" s="538"/>
      <c r="K532" s="538"/>
      <c r="L532" s="36"/>
      <c r="M532" s="36"/>
      <c r="N532" s="36"/>
      <c r="BN532" s="1"/>
      <c r="BO532" s="1"/>
      <c r="BP532" s="1"/>
      <c r="BQ532" s="1"/>
      <c r="BR532" s="1"/>
      <c r="BS532" s="1"/>
      <c r="BT532" s="1"/>
      <c r="BU532" s="1"/>
      <c r="BV532" s="1"/>
      <c r="BW532" s="1"/>
      <c r="BX532" s="1"/>
      <c r="BY532" s="1"/>
      <c r="BZ532" s="1"/>
      <c r="CA532" s="1"/>
      <c r="CB532" s="1"/>
      <c r="CC532" s="1"/>
      <c r="CD532" s="1"/>
      <c r="CE532" s="1"/>
      <c r="CF532" s="1"/>
      <c r="CG532" s="1"/>
      <c r="CH532" s="1"/>
      <c r="CI532" s="1"/>
      <c r="CJ532" s="1"/>
      <c r="CK532" s="1"/>
      <c r="CL532" s="1"/>
      <c r="CM532" s="1"/>
      <c r="CN532" s="1"/>
      <c r="CO532" s="1"/>
      <c r="CP532" s="1"/>
      <c r="CQ532" s="1"/>
      <c r="CR532" s="1"/>
      <c r="CS532" s="1"/>
      <c r="CT532" s="1"/>
      <c r="CU532" s="1"/>
      <c r="CV532" s="1"/>
      <c r="CW532" s="1"/>
      <c r="CX532" s="1"/>
      <c r="CY532" s="1"/>
      <c r="CZ532" s="1"/>
      <c r="DA532" s="1"/>
      <c r="DB532" s="1"/>
      <c r="DC532" s="1"/>
      <c r="DD532" s="1"/>
      <c r="DE532" s="1"/>
      <c r="DF532" s="1"/>
      <c r="DG532" s="1"/>
      <c r="DH532" s="1"/>
      <c r="DI532" s="1"/>
      <c r="DJ532" s="1"/>
    </row>
    <row r="533" spans="1:114" ht="13.5" customHeight="1" x14ac:dyDescent="0.2">
      <c r="A533" s="36"/>
      <c r="B533" s="36"/>
      <c r="C533" s="36"/>
      <c r="D533" s="36"/>
      <c r="E533" s="36"/>
      <c r="F533" s="36"/>
      <c r="G533" s="36"/>
      <c r="H533" s="36"/>
      <c r="I533" s="36"/>
      <c r="J533" s="538"/>
      <c r="K533" s="538"/>
      <c r="L533" s="36"/>
      <c r="M533" s="36"/>
      <c r="N533" s="36"/>
      <c r="BN533" s="1"/>
      <c r="BO533" s="1"/>
      <c r="BP533" s="1"/>
      <c r="BQ533" s="1"/>
      <c r="BR533" s="1"/>
      <c r="BS533" s="1"/>
      <c r="BT533" s="1"/>
      <c r="BU533" s="1"/>
      <c r="BV533" s="1"/>
      <c r="BW533" s="1"/>
      <c r="BX533" s="1"/>
      <c r="BY533" s="1"/>
      <c r="BZ533" s="1"/>
      <c r="CA533" s="1"/>
      <c r="CB533" s="1"/>
      <c r="CC533" s="1"/>
      <c r="CD533" s="1"/>
      <c r="CE533" s="1"/>
      <c r="CF533" s="1"/>
      <c r="CG533" s="1"/>
      <c r="CH533" s="1"/>
      <c r="CI533" s="1"/>
      <c r="CJ533" s="1"/>
      <c r="CK533" s="1"/>
      <c r="CL533" s="1"/>
      <c r="CM533" s="1"/>
      <c r="CN533" s="1"/>
      <c r="CO533" s="1"/>
      <c r="CP533" s="1"/>
      <c r="CQ533" s="1"/>
      <c r="CR533" s="1"/>
      <c r="CS533" s="1"/>
      <c r="CT533" s="1"/>
      <c r="CU533" s="1"/>
      <c r="CV533" s="1"/>
      <c r="CW533" s="1"/>
      <c r="CX533" s="1"/>
      <c r="CY533" s="1"/>
      <c r="CZ533" s="1"/>
      <c r="DA533" s="1"/>
      <c r="DB533" s="1"/>
      <c r="DC533" s="1"/>
      <c r="DD533" s="1"/>
      <c r="DE533" s="1"/>
      <c r="DF533" s="1"/>
      <c r="DG533" s="1"/>
      <c r="DH533" s="1"/>
      <c r="DI533" s="1"/>
      <c r="DJ533" s="1"/>
    </row>
    <row r="534" spans="1:114" ht="13.5" customHeight="1" x14ac:dyDescent="0.2">
      <c r="A534" s="36"/>
      <c r="B534" s="36"/>
      <c r="C534" s="36"/>
      <c r="D534" s="36"/>
      <c r="E534" s="36"/>
      <c r="F534" s="36"/>
      <c r="G534" s="36"/>
      <c r="H534" s="36"/>
      <c r="I534" s="36"/>
      <c r="J534" s="538"/>
      <c r="K534" s="538"/>
      <c r="L534" s="36"/>
      <c r="M534" s="36"/>
      <c r="N534" s="36"/>
      <c r="BN534" s="1"/>
      <c r="BO534" s="1"/>
      <c r="BP534" s="1"/>
      <c r="BQ534" s="1"/>
      <c r="BR534" s="1"/>
      <c r="BS534" s="1"/>
      <c r="BT534" s="1"/>
      <c r="BU534" s="1"/>
      <c r="BV534" s="1"/>
      <c r="BW534" s="1"/>
      <c r="BX534" s="1"/>
      <c r="BY534" s="1"/>
      <c r="BZ534" s="1"/>
      <c r="CA534" s="1"/>
      <c r="CB534" s="1"/>
      <c r="CC534" s="1"/>
      <c r="CD534" s="1"/>
      <c r="CE534" s="1"/>
      <c r="CF534" s="1"/>
      <c r="CG534" s="1"/>
      <c r="CH534" s="1"/>
      <c r="CI534" s="1"/>
      <c r="CJ534" s="1"/>
      <c r="CK534" s="1"/>
      <c r="CL534" s="1"/>
      <c r="CM534" s="1"/>
      <c r="CN534" s="1"/>
      <c r="CO534" s="1"/>
      <c r="CP534" s="1"/>
      <c r="CQ534" s="1"/>
      <c r="CR534" s="1"/>
      <c r="CS534" s="1"/>
      <c r="CT534" s="1"/>
      <c r="CU534" s="1"/>
      <c r="CV534" s="1"/>
      <c r="CW534" s="1"/>
      <c r="CX534" s="1"/>
      <c r="CY534" s="1"/>
      <c r="CZ534" s="1"/>
      <c r="DA534" s="1"/>
      <c r="DB534" s="1"/>
      <c r="DC534" s="1"/>
      <c r="DD534" s="1"/>
      <c r="DE534" s="1"/>
      <c r="DF534" s="1"/>
      <c r="DG534" s="1"/>
      <c r="DH534" s="1"/>
      <c r="DI534" s="1"/>
      <c r="DJ534" s="1"/>
    </row>
    <row r="535" spans="1:114" ht="13.5" customHeight="1" x14ac:dyDescent="0.2">
      <c r="A535" s="36"/>
      <c r="B535" s="36"/>
      <c r="C535" s="36"/>
      <c r="D535" s="36"/>
      <c r="E535" s="36"/>
      <c r="F535" s="36"/>
      <c r="G535" s="36"/>
      <c r="H535" s="36"/>
      <c r="I535" s="36"/>
      <c r="J535" s="538"/>
      <c r="K535" s="538"/>
      <c r="L535" s="36"/>
      <c r="M535" s="36"/>
      <c r="N535" s="36"/>
      <c r="BN535" s="1"/>
      <c r="BO535" s="1"/>
      <c r="BP535" s="1"/>
      <c r="BQ535" s="1"/>
      <c r="BR535" s="1"/>
      <c r="BS535" s="1"/>
      <c r="BT535" s="1"/>
      <c r="BU535" s="1"/>
      <c r="BV535" s="1"/>
      <c r="BW535" s="1"/>
      <c r="BX535" s="1"/>
      <c r="BY535" s="1"/>
      <c r="BZ535" s="1"/>
      <c r="CA535" s="1"/>
      <c r="CB535" s="1"/>
      <c r="CC535" s="1"/>
      <c r="CD535" s="1"/>
      <c r="CE535" s="1"/>
      <c r="CF535" s="1"/>
      <c r="CG535" s="1"/>
      <c r="CH535" s="1"/>
      <c r="CI535" s="1"/>
      <c r="CJ535" s="1"/>
      <c r="CK535" s="1"/>
      <c r="CL535" s="1"/>
      <c r="CM535" s="1"/>
      <c r="CN535" s="1"/>
      <c r="CO535" s="1"/>
      <c r="CP535" s="1"/>
      <c r="CQ535" s="1"/>
      <c r="CR535" s="1"/>
      <c r="CS535" s="1"/>
      <c r="CT535" s="1"/>
      <c r="CU535" s="1"/>
      <c r="CV535" s="1"/>
      <c r="CW535" s="1"/>
      <c r="CX535" s="1"/>
      <c r="CY535" s="1"/>
      <c r="CZ535" s="1"/>
      <c r="DA535" s="1"/>
      <c r="DB535" s="1"/>
      <c r="DC535" s="1"/>
      <c r="DD535" s="1"/>
      <c r="DE535" s="1"/>
      <c r="DF535" s="1"/>
      <c r="DG535" s="1"/>
      <c r="DH535" s="1"/>
      <c r="DI535" s="1"/>
      <c r="DJ535" s="1"/>
    </row>
    <row r="536" spans="1:114" ht="13.5" customHeight="1" x14ac:dyDescent="0.2">
      <c r="A536" s="36"/>
      <c r="B536" s="36"/>
      <c r="C536" s="36"/>
      <c r="D536" s="36"/>
      <c r="E536" s="36"/>
      <c r="F536" s="36"/>
      <c r="G536" s="36"/>
      <c r="H536" s="36"/>
      <c r="I536" s="36"/>
      <c r="J536" s="538"/>
      <c r="K536" s="538"/>
      <c r="L536" s="36"/>
      <c r="M536" s="36"/>
      <c r="N536" s="36"/>
      <c r="BN536" s="1"/>
      <c r="BO536" s="1"/>
      <c r="BP536" s="1"/>
      <c r="BQ536" s="1"/>
      <c r="BR536" s="1"/>
      <c r="BS536" s="1"/>
      <c r="BT536" s="1"/>
      <c r="BU536" s="1"/>
      <c r="BV536" s="1"/>
      <c r="BW536" s="1"/>
      <c r="BX536" s="1"/>
      <c r="BY536" s="1"/>
      <c r="BZ536" s="1"/>
      <c r="CA536" s="1"/>
      <c r="CB536" s="1"/>
      <c r="CC536" s="1"/>
      <c r="CD536" s="1"/>
      <c r="CE536" s="1"/>
      <c r="CF536" s="1"/>
      <c r="CG536" s="1"/>
      <c r="CH536" s="1"/>
      <c r="CI536" s="1"/>
      <c r="CJ536" s="1"/>
      <c r="CK536" s="1"/>
      <c r="CL536" s="1"/>
      <c r="CM536" s="1"/>
      <c r="CN536" s="1"/>
      <c r="CO536" s="1"/>
      <c r="CP536" s="1"/>
      <c r="CQ536" s="1"/>
      <c r="CR536" s="1"/>
      <c r="CS536" s="1"/>
      <c r="CT536" s="1"/>
      <c r="CU536" s="1"/>
      <c r="CV536" s="1"/>
      <c r="CW536" s="1"/>
      <c r="CX536" s="1"/>
      <c r="CY536" s="1"/>
      <c r="CZ536" s="1"/>
      <c r="DA536" s="1"/>
      <c r="DB536" s="1"/>
      <c r="DC536" s="1"/>
      <c r="DD536" s="1"/>
      <c r="DE536" s="1"/>
      <c r="DF536" s="1"/>
      <c r="DG536" s="1"/>
      <c r="DH536" s="1"/>
      <c r="DI536" s="1"/>
      <c r="DJ536" s="1"/>
    </row>
    <row r="537" spans="1:114" ht="13.5" customHeight="1" x14ac:dyDescent="0.2">
      <c r="A537" s="36"/>
      <c r="B537" s="36"/>
      <c r="C537" s="36"/>
      <c r="D537" s="36"/>
      <c r="E537" s="36"/>
      <c r="F537" s="36"/>
      <c r="G537" s="36"/>
      <c r="H537" s="36"/>
      <c r="I537" s="36"/>
      <c r="J537" s="538"/>
      <c r="K537" s="538"/>
      <c r="L537" s="36"/>
      <c r="M537" s="36"/>
      <c r="N537" s="36"/>
      <c r="BN537" s="1"/>
      <c r="BO537" s="1"/>
      <c r="BP537" s="1"/>
      <c r="BQ537" s="1"/>
      <c r="BR537" s="1"/>
      <c r="BS537" s="1"/>
      <c r="BT537" s="1"/>
      <c r="BU537" s="1"/>
      <c r="BV537" s="1"/>
      <c r="BW537" s="1"/>
      <c r="BX537" s="1"/>
      <c r="BY537" s="1"/>
      <c r="BZ537" s="1"/>
      <c r="CA537" s="1"/>
      <c r="CB537" s="1"/>
      <c r="CC537" s="1"/>
      <c r="CD537" s="1"/>
      <c r="CE537" s="1"/>
      <c r="CF537" s="1"/>
      <c r="CG537" s="1"/>
      <c r="CH537" s="1"/>
      <c r="CI537" s="1"/>
      <c r="CJ537" s="1"/>
      <c r="CK537" s="1"/>
      <c r="CL537" s="1"/>
      <c r="CM537" s="1"/>
      <c r="CN537" s="1"/>
      <c r="CO537" s="1"/>
      <c r="CP537" s="1"/>
      <c r="CQ537" s="1"/>
      <c r="CR537" s="1"/>
      <c r="CS537" s="1"/>
      <c r="CT537" s="1"/>
      <c r="CU537" s="1"/>
      <c r="CV537" s="1"/>
      <c r="CW537" s="1"/>
      <c r="CX537" s="1"/>
      <c r="CY537" s="1"/>
      <c r="CZ537" s="1"/>
      <c r="DA537" s="1"/>
      <c r="DB537" s="1"/>
      <c r="DC537" s="1"/>
      <c r="DD537" s="1"/>
      <c r="DE537" s="1"/>
      <c r="DF537" s="1"/>
      <c r="DG537" s="1"/>
      <c r="DH537" s="1"/>
      <c r="DI537" s="1"/>
      <c r="DJ537" s="1"/>
    </row>
    <row r="538" spans="1:114" ht="13.5" customHeight="1" x14ac:dyDescent="0.2">
      <c r="A538" s="36"/>
      <c r="B538" s="36"/>
      <c r="C538" s="36"/>
      <c r="D538" s="36"/>
      <c r="E538" s="36"/>
      <c r="F538" s="36"/>
      <c r="G538" s="36"/>
      <c r="H538" s="36"/>
      <c r="I538" s="36"/>
      <c r="J538" s="538"/>
      <c r="K538" s="538"/>
      <c r="L538" s="36"/>
      <c r="M538" s="36"/>
      <c r="N538" s="36"/>
      <c r="BN538" s="1"/>
      <c r="BO538" s="1"/>
      <c r="BP538" s="1"/>
      <c r="BQ538" s="1"/>
      <c r="BR538" s="1"/>
      <c r="BS538" s="1"/>
      <c r="BT538" s="1"/>
      <c r="BU538" s="1"/>
      <c r="BV538" s="1"/>
      <c r="BW538" s="1"/>
      <c r="BX538" s="1"/>
      <c r="BY538" s="1"/>
      <c r="BZ538" s="1"/>
      <c r="CA538" s="1"/>
      <c r="CB538" s="1"/>
      <c r="CC538" s="1"/>
      <c r="CD538" s="1"/>
      <c r="CE538" s="1"/>
      <c r="CF538" s="1"/>
      <c r="CG538" s="1"/>
      <c r="CH538" s="1"/>
      <c r="CI538" s="1"/>
      <c r="CJ538" s="1"/>
      <c r="CK538" s="1"/>
      <c r="CL538" s="1"/>
      <c r="CM538" s="1"/>
      <c r="CN538" s="1"/>
      <c r="CO538" s="1"/>
      <c r="CP538" s="1"/>
      <c r="CQ538" s="1"/>
      <c r="CR538" s="1"/>
      <c r="CS538" s="1"/>
      <c r="CT538" s="1"/>
      <c r="CU538" s="1"/>
      <c r="CV538" s="1"/>
      <c r="CW538" s="1"/>
      <c r="CX538" s="1"/>
      <c r="CY538" s="1"/>
      <c r="CZ538" s="1"/>
      <c r="DA538" s="1"/>
      <c r="DB538" s="1"/>
      <c r="DC538" s="1"/>
      <c r="DD538" s="1"/>
      <c r="DE538" s="1"/>
      <c r="DF538" s="1"/>
      <c r="DG538" s="1"/>
      <c r="DH538" s="1"/>
      <c r="DI538" s="1"/>
      <c r="DJ538" s="1"/>
    </row>
    <row r="539" spans="1:114" ht="13.5" customHeight="1" x14ac:dyDescent="0.2">
      <c r="A539" s="36"/>
      <c r="B539" s="36"/>
      <c r="C539" s="36"/>
      <c r="D539" s="36"/>
      <c r="E539" s="36"/>
      <c r="F539" s="36"/>
      <c r="G539" s="36"/>
      <c r="H539" s="36"/>
      <c r="I539" s="36"/>
      <c r="J539" s="538"/>
      <c r="K539" s="538"/>
      <c r="L539" s="36"/>
      <c r="M539" s="36"/>
      <c r="N539" s="36"/>
      <c r="BN539" s="1"/>
      <c r="BO539" s="1"/>
      <c r="BP539" s="1"/>
      <c r="BQ539" s="1"/>
      <c r="BR539" s="1"/>
      <c r="BS539" s="1"/>
      <c r="BT539" s="1"/>
      <c r="BU539" s="1"/>
      <c r="BV539" s="1"/>
      <c r="BW539" s="1"/>
      <c r="BX539" s="1"/>
      <c r="BY539" s="1"/>
      <c r="BZ539" s="1"/>
      <c r="CA539" s="1"/>
      <c r="CB539" s="1"/>
      <c r="CC539" s="1"/>
      <c r="CD539" s="1"/>
      <c r="CE539" s="1"/>
      <c r="CF539" s="1"/>
      <c r="CG539" s="1"/>
      <c r="CH539" s="1"/>
      <c r="CI539" s="1"/>
      <c r="CJ539" s="1"/>
      <c r="CK539" s="1"/>
      <c r="CL539" s="1"/>
      <c r="CM539" s="1"/>
      <c r="CN539" s="1"/>
      <c r="CO539" s="1"/>
      <c r="CP539" s="1"/>
      <c r="CQ539" s="1"/>
      <c r="CR539" s="1"/>
      <c r="CS539" s="1"/>
      <c r="CT539" s="1"/>
      <c r="CU539" s="1"/>
      <c r="CV539" s="1"/>
      <c r="CW539" s="1"/>
      <c r="CX539" s="1"/>
      <c r="CY539" s="1"/>
      <c r="CZ539" s="1"/>
      <c r="DA539" s="1"/>
      <c r="DB539" s="1"/>
      <c r="DC539" s="1"/>
      <c r="DD539" s="1"/>
      <c r="DE539" s="1"/>
      <c r="DF539" s="1"/>
      <c r="DG539" s="1"/>
      <c r="DH539" s="1"/>
      <c r="DI539" s="1"/>
      <c r="DJ539" s="1"/>
    </row>
    <row r="540" spans="1:114" ht="13.5" customHeight="1" x14ac:dyDescent="0.2">
      <c r="A540" s="36"/>
      <c r="B540" s="36"/>
      <c r="C540" s="36"/>
      <c r="D540" s="36"/>
      <c r="E540" s="36"/>
      <c r="F540" s="36"/>
      <c r="G540" s="36"/>
      <c r="H540" s="36"/>
      <c r="I540" s="36"/>
      <c r="J540" s="538"/>
      <c r="K540" s="538"/>
      <c r="L540" s="36"/>
      <c r="M540" s="36"/>
      <c r="N540" s="36"/>
      <c r="BN540" s="1"/>
      <c r="BO540" s="1"/>
      <c r="BP540" s="1"/>
      <c r="BQ540" s="1"/>
      <c r="BR540" s="1"/>
      <c r="BS540" s="1"/>
      <c r="BT540" s="1"/>
      <c r="BU540" s="1"/>
      <c r="BV540" s="1"/>
      <c r="BW540" s="1"/>
      <c r="BX540" s="1"/>
      <c r="BY540" s="1"/>
      <c r="BZ540" s="1"/>
      <c r="CA540" s="1"/>
      <c r="CB540" s="1"/>
      <c r="CC540" s="1"/>
      <c r="CD540" s="1"/>
      <c r="CE540" s="1"/>
      <c r="CF540" s="1"/>
      <c r="CG540" s="1"/>
      <c r="CH540" s="1"/>
      <c r="CI540" s="1"/>
      <c r="CJ540" s="1"/>
      <c r="CK540" s="1"/>
      <c r="CL540" s="1"/>
      <c r="CM540" s="1"/>
      <c r="CN540" s="1"/>
      <c r="CO540" s="1"/>
      <c r="CP540" s="1"/>
      <c r="CQ540" s="1"/>
      <c r="CR540" s="1"/>
      <c r="CS540" s="1"/>
      <c r="CT540" s="1"/>
      <c r="CU540" s="1"/>
      <c r="CV540" s="1"/>
      <c r="CW540" s="1"/>
      <c r="CX540" s="1"/>
      <c r="CY540" s="1"/>
      <c r="CZ540" s="1"/>
      <c r="DA540" s="1"/>
      <c r="DB540" s="1"/>
      <c r="DC540" s="1"/>
      <c r="DD540" s="1"/>
      <c r="DE540" s="1"/>
      <c r="DF540" s="1"/>
      <c r="DG540" s="1"/>
      <c r="DH540" s="1"/>
      <c r="DI540" s="1"/>
      <c r="DJ540" s="1"/>
    </row>
    <row r="541" spans="1:114" ht="13.5" customHeight="1" x14ac:dyDescent="0.2">
      <c r="A541" s="36"/>
      <c r="B541" s="36"/>
      <c r="C541" s="36"/>
      <c r="D541" s="36"/>
      <c r="E541" s="36"/>
      <c r="F541" s="36"/>
      <c r="G541" s="36"/>
      <c r="H541" s="36"/>
      <c r="I541" s="36"/>
      <c r="J541" s="538"/>
      <c r="K541" s="538"/>
      <c r="L541" s="36"/>
      <c r="M541" s="36"/>
      <c r="N541" s="36"/>
      <c r="BN541" s="1"/>
      <c r="BO541" s="1"/>
      <c r="BP541" s="1"/>
      <c r="BQ541" s="1"/>
      <c r="BR541" s="1"/>
      <c r="BS541" s="1"/>
      <c r="BT541" s="1"/>
      <c r="BU541" s="1"/>
      <c r="BV541" s="1"/>
      <c r="BW541" s="1"/>
      <c r="BX541" s="1"/>
      <c r="BY541" s="1"/>
      <c r="BZ541" s="1"/>
      <c r="CA541" s="1"/>
      <c r="CB541" s="1"/>
      <c r="CC541" s="1"/>
      <c r="CD541" s="1"/>
      <c r="CE541" s="1"/>
      <c r="CF541" s="1"/>
      <c r="CG541" s="1"/>
      <c r="CH541" s="1"/>
      <c r="CI541" s="1"/>
      <c r="CJ541" s="1"/>
      <c r="CK541" s="1"/>
      <c r="CL541" s="1"/>
      <c r="CM541" s="1"/>
      <c r="CN541" s="1"/>
      <c r="CO541" s="1"/>
      <c r="CP541" s="1"/>
      <c r="CQ541" s="1"/>
      <c r="CR541" s="1"/>
      <c r="CS541" s="1"/>
      <c r="CT541" s="1"/>
      <c r="CU541" s="1"/>
      <c r="CV541" s="1"/>
      <c r="CW541" s="1"/>
      <c r="CX541" s="1"/>
      <c r="CY541" s="1"/>
      <c r="CZ541" s="1"/>
      <c r="DA541" s="1"/>
      <c r="DB541" s="1"/>
      <c r="DC541" s="1"/>
      <c r="DD541" s="1"/>
      <c r="DE541" s="1"/>
      <c r="DF541" s="1"/>
      <c r="DG541" s="1"/>
      <c r="DH541" s="1"/>
      <c r="DI541" s="1"/>
      <c r="DJ541" s="1"/>
    </row>
    <row r="542" spans="1:114" ht="13.5" customHeight="1" x14ac:dyDescent="0.2">
      <c r="A542" s="36"/>
      <c r="B542" s="36"/>
      <c r="C542" s="36"/>
      <c r="D542" s="36"/>
      <c r="E542" s="36"/>
      <c r="F542" s="36"/>
      <c r="G542" s="36"/>
      <c r="H542" s="36"/>
      <c r="I542" s="36"/>
      <c r="J542" s="538"/>
      <c r="K542" s="538"/>
      <c r="L542" s="36"/>
      <c r="M542" s="36"/>
      <c r="N542" s="36"/>
      <c r="BN542" s="1"/>
      <c r="BO542" s="1"/>
      <c r="BP542" s="1"/>
      <c r="BQ542" s="1"/>
      <c r="BR542" s="1"/>
      <c r="BS542" s="1"/>
      <c r="BT542" s="1"/>
      <c r="BU542" s="1"/>
      <c r="BV542" s="1"/>
      <c r="BW542" s="1"/>
      <c r="BX542" s="1"/>
      <c r="BY542" s="1"/>
      <c r="BZ542" s="1"/>
      <c r="CA542" s="1"/>
      <c r="CB542" s="1"/>
      <c r="CC542" s="1"/>
      <c r="CD542" s="1"/>
      <c r="CE542" s="1"/>
      <c r="CF542" s="1"/>
      <c r="CG542" s="1"/>
      <c r="CH542" s="1"/>
      <c r="CI542" s="1"/>
      <c r="CJ542" s="1"/>
      <c r="CK542" s="1"/>
      <c r="CL542" s="1"/>
      <c r="CM542" s="1"/>
      <c r="CN542" s="1"/>
      <c r="CO542" s="1"/>
      <c r="CP542" s="1"/>
      <c r="CQ542" s="1"/>
      <c r="CR542" s="1"/>
      <c r="CS542" s="1"/>
      <c r="CT542" s="1"/>
      <c r="CU542" s="1"/>
      <c r="CV542" s="1"/>
      <c r="CW542" s="1"/>
      <c r="CX542" s="1"/>
      <c r="CY542" s="1"/>
      <c r="CZ542" s="1"/>
      <c r="DA542" s="1"/>
      <c r="DB542" s="1"/>
      <c r="DC542" s="1"/>
      <c r="DD542" s="1"/>
      <c r="DE542" s="1"/>
      <c r="DF542" s="1"/>
      <c r="DG542" s="1"/>
      <c r="DH542" s="1"/>
      <c r="DI542" s="1"/>
      <c r="DJ542" s="1"/>
    </row>
    <row r="543" spans="1:114" ht="13.5" customHeight="1" x14ac:dyDescent="0.2">
      <c r="A543" s="36"/>
      <c r="B543" s="36"/>
      <c r="C543" s="36"/>
      <c r="D543" s="36"/>
      <c r="E543" s="36"/>
      <c r="F543" s="36"/>
      <c r="G543" s="36"/>
      <c r="H543" s="36"/>
      <c r="I543" s="36"/>
      <c r="J543" s="538"/>
      <c r="K543" s="538"/>
      <c r="L543" s="36"/>
      <c r="M543" s="36"/>
      <c r="N543" s="36"/>
      <c r="BN543" s="1"/>
      <c r="BO543" s="1"/>
      <c r="BP543" s="1"/>
      <c r="BQ543" s="1"/>
      <c r="BR543" s="1"/>
      <c r="BS543" s="1"/>
      <c r="BT543" s="1"/>
      <c r="BU543" s="1"/>
      <c r="BV543" s="1"/>
      <c r="BW543" s="1"/>
      <c r="BX543" s="1"/>
      <c r="BY543" s="1"/>
      <c r="BZ543" s="1"/>
      <c r="CA543" s="1"/>
      <c r="CB543" s="1"/>
      <c r="CC543" s="1"/>
      <c r="CD543" s="1"/>
      <c r="CE543" s="1"/>
      <c r="CF543" s="1"/>
      <c r="CG543" s="1"/>
      <c r="CH543" s="1"/>
      <c r="CI543" s="1"/>
      <c r="CJ543" s="1"/>
      <c r="CK543" s="1"/>
      <c r="CL543" s="1"/>
      <c r="CM543" s="1"/>
      <c r="CN543" s="1"/>
      <c r="CO543" s="1"/>
      <c r="CP543" s="1"/>
      <c r="CQ543" s="1"/>
      <c r="CR543" s="1"/>
      <c r="CS543" s="1"/>
      <c r="CT543" s="1"/>
      <c r="CU543" s="1"/>
      <c r="CV543" s="1"/>
      <c r="CW543" s="1"/>
      <c r="CX543" s="1"/>
      <c r="CY543" s="1"/>
      <c r="CZ543" s="1"/>
      <c r="DA543" s="1"/>
      <c r="DB543" s="1"/>
      <c r="DC543" s="1"/>
      <c r="DD543" s="1"/>
      <c r="DE543" s="1"/>
      <c r="DF543" s="1"/>
      <c r="DG543" s="1"/>
      <c r="DH543" s="1"/>
      <c r="DI543" s="1"/>
      <c r="DJ543" s="1"/>
    </row>
    <row r="544" spans="1:114" ht="13.5" customHeight="1" x14ac:dyDescent="0.2">
      <c r="A544" s="36"/>
      <c r="B544" s="36"/>
      <c r="C544" s="36"/>
      <c r="D544" s="36"/>
      <c r="E544" s="36"/>
      <c r="F544" s="36"/>
      <c r="G544" s="36"/>
      <c r="H544" s="36"/>
      <c r="I544" s="36"/>
      <c r="J544" s="538"/>
      <c r="K544" s="538"/>
      <c r="L544" s="36"/>
      <c r="M544" s="36"/>
      <c r="N544" s="36"/>
      <c r="BN544" s="1"/>
      <c r="BO544" s="1"/>
      <c r="BP544" s="1"/>
      <c r="BQ544" s="1"/>
      <c r="BR544" s="1"/>
      <c r="BS544" s="1"/>
      <c r="BT544" s="1"/>
      <c r="BU544" s="1"/>
      <c r="BV544" s="1"/>
      <c r="BW544" s="1"/>
      <c r="BX544" s="1"/>
      <c r="BY544" s="1"/>
      <c r="BZ544" s="1"/>
      <c r="CA544" s="1"/>
      <c r="CB544" s="1"/>
      <c r="CC544" s="1"/>
      <c r="CD544" s="1"/>
      <c r="CE544" s="1"/>
      <c r="CF544" s="1"/>
      <c r="CG544" s="1"/>
      <c r="CH544" s="1"/>
      <c r="CI544" s="1"/>
      <c r="CJ544" s="1"/>
      <c r="CK544" s="1"/>
      <c r="CL544" s="1"/>
      <c r="CM544" s="1"/>
      <c r="CN544" s="1"/>
      <c r="CO544" s="1"/>
      <c r="CP544" s="1"/>
      <c r="CQ544" s="1"/>
      <c r="CR544" s="1"/>
      <c r="CS544" s="1"/>
      <c r="CT544" s="1"/>
      <c r="CU544" s="1"/>
      <c r="CV544" s="1"/>
      <c r="CW544" s="1"/>
      <c r="CX544" s="1"/>
      <c r="CY544" s="1"/>
      <c r="CZ544" s="1"/>
      <c r="DA544" s="1"/>
      <c r="DB544" s="1"/>
      <c r="DC544" s="1"/>
      <c r="DD544" s="1"/>
      <c r="DE544" s="1"/>
      <c r="DF544" s="1"/>
      <c r="DG544" s="1"/>
      <c r="DH544" s="1"/>
      <c r="DI544" s="1"/>
      <c r="DJ544" s="1"/>
    </row>
    <row r="545" spans="1:114" ht="13.5" customHeight="1" x14ac:dyDescent="0.2">
      <c r="A545" s="36"/>
      <c r="B545" s="36"/>
      <c r="C545" s="36"/>
      <c r="D545" s="36"/>
      <c r="E545" s="36"/>
      <c r="F545" s="36"/>
      <c r="G545" s="36"/>
      <c r="H545" s="36"/>
      <c r="I545" s="36"/>
      <c r="J545" s="538"/>
      <c r="K545" s="538"/>
      <c r="L545" s="36"/>
      <c r="M545" s="36"/>
      <c r="N545" s="36"/>
      <c r="BN545" s="1"/>
      <c r="BO545" s="1"/>
      <c r="BP545" s="1"/>
      <c r="BQ545" s="1"/>
      <c r="BR545" s="1"/>
      <c r="BS545" s="1"/>
      <c r="BT545" s="1"/>
      <c r="BU545" s="1"/>
      <c r="BV545" s="1"/>
      <c r="BW545" s="1"/>
      <c r="BX545" s="1"/>
      <c r="BY545" s="1"/>
      <c r="BZ545" s="1"/>
      <c r="CA545" s="1"/>
      <c r="CB545" s="1"/>
      <c r="CC545" s="1"/>
      <c r="CD545" s="1"/>
      <c r="CE545" s="1"/>
      <c r="CF545" s="1"/>
      <c r="CG545" s="1"/>
      <c r="CH545" s="1"/>
      <c r="CI545" s="1"/>
      <c r="CJ545" s="1"/>
      <c r="CK545" s="1"/>
      <c r="CL545" s="1"/>
      <c r="CM545" s="1"/>
      <c r="CN545" s="1"/>
      <c r="CO545" s="1"/>
      <c r="CP545" s="1"/>
      <c r="CQ545" s="1"/>
      <c r="CR545" s="1"/>
      <c r="CS545" s="1"/>
      <c r="CT545" s="1"/>
      <c r="CU545" s="1"/>
      <c r="CV545" s="1"/>
      <c r="CW545" s="1"/>
      <c r="CX545" s="1"/>
      <c r="CY545" s="1"/>
      <c r="CZ545" s="1"/>
      <c r="DA545" s="1"/>
      <c r="DB545" s="1"/>
      <c r="DC545" s="1"/>
      <c r="DD545" s="1"/>
      <c r="DE545" s="1"/>
      <c r="DF545" s="1"/>
      <c r="DG545" s="1"/>
      <c r="DH545" s="1"/>
      <c r="DI545" s="1"/>
      <c r="DJ545" s="1"/>
    </row>
    <row r="546" spans="1:114" ht="13.5" customHeight="1" x14ac:dyDescent="0.2">
      <c r="A546" s="36"/>
      <c r="B546" s="36"/>
      <c r="C546" s="36"/>
      <c r="D546" s="36"/>
      <c r="E546" s="36"/>
      <c r="F546" s="36"/>
      <c r="G546" s="36"/>
      <c r="H546" s="36"/>
      <c r="I546" s="36"/>
      <c r="J546" s="538"/>
      <c r="K546" s="538"/>
      <c r="L546" s="36"/>
      <c r="M546" s="36"/>
      <c r="N546" s="36"/>
      <c r="BN546" s="1"/>
      <c r="BO546" s="1"/>
      <c r="BP546" s="1"/>
      <c r="BQ546" s="1"/>
      <c r="BR546" s="1"/>
      <c r="BS546" s="1"/>
      <c r="BT546" s="1"/>
      <c r="BU546" s="1"/>
      <c r="BV546" s="1"/>
      <c r="BW546" s="1"/>
      <c r="BX546" s="1"/>
      <c r="BY546" s="1"/>
      <c r="BZ546" s="1"/>
      <c r="CA546" s="1"/>
      <c r="CB546" s="1"/>
      <c r="CC546" s="1"/>
      <c r="CD546" s="1"/>
      <c r="CE546" s="1"/>
      <c r="CF546" s="1"/>
      <c r="CG546" s="1"/>
      <c r="CH546" s="1"/>
      <c r="CI546" s="1"/>
      <c r="CJ546" s="1"/>
      <c r="CK546" s="1"/>
      <c r="CL546" s="1"/>
      <c r="CM546" s="1"/>
      <c r="CN546" s="1"/>
      <c r="CO546" s="1"/>
      <c r="CP546" s="1"/>
      <c r="CQ546" s="1"/>
      <c r="CR546" s="1"/>
      <c r="CS546" s="1"/>
      <c r="CT546" s="1"/>
      <c r="CU546" s="1"/>
      <c r="CV546" s="1"/>
      <c r="CW546" s="1"/>
      <c r="CX546" s="1"/>
      <c r="CY546" s="1"/>
      <c r="CZ546" s="1"/>
      <c r="DA546" s="1"/>
      <c r="DB546" s="1"/>
      <c r="DC546" s="1"/>
      <c r="DD546" s="1"/>
      <c r="DE546" s="1"/>
      <c r="DF546" s="1"/>
      <c r="DG546" s="1"/>
      <c r="DH546" s="1"/>
      <c r="DI546" s="1"/>
      <c r="DJ546" s="1"/>
    </row>
    <row r="547" spans="1:114" ht="13.5" customHeight="1" x14ac:dyDescent="0.2">
      <c r="A547" s="36"/>
      <c r="B547" s="36"/>
      <c r="C547" s="36"/>
      <c r="D547" s="36"/>
      <c r="E547" s="36"/>
      <c r="F547" s="36"/>
      <c r="G547" s="36"/>
      <c r="H547" s="36"/>
      <c r="I547" s="36"/>
      <c r="J547" s="538"/>
      <c r="K547" s="538"/>
      <c r="L547" s="36"/>
      <c r="M547" s="36"/>
      <c r="N547" s="36"/>
      <c r="BN547" s="1"/>
      <c r="BO547" s="1"/>
      <c r="BP547" s="1"/>
      <c r="BQ547" s="1"/>
      <c r="BR547" s="1"/>
      <c r="BS547" s="1"/>
      <c r="BT547" s="1"/>
      <c r="BU547" s="1"/>
      <c r="BV547" s="1"/>
      <c r="BW547" s="1"/>
      <c r="BX547" s="1"/>
      <c r="BY547" s="1"/>
      <c r="BZ547" s="1"/>
      <c r="CA547" s="1"/>
      <c r="CB547" s="1"/>
      <c r="CC547" s="1"/>
      <c r="CD547" s="1"/>
      <c r="CE547" s="1"/>
      <c r="CF547" s="1"/>
      <c r="CG547" s="1"/>
      <c r="CH547" s="1"/>
      <c r="CI547" s="1"/>
      <c r="CJ547" s="1"/>
      <c r="CK547" s="1"/>
      <c r="CL547" s="1"/>
      <c r="CM547" s="1"/>
      <c r="CN547" s="1"/>
      <c r="CO547" s="1"/>
      <c r="CP547" s="1"/>
      <c r="CQ547" s="1"/>
      <c r="CR547" s="1"/>
      <c r="CS547" s="1"/>
      <c r="CT547" s="1"/>
      <c r="CU547" s="1"/>
      <c r="CV547" s="1"/>
      <c r="CW547" s="1"/>
      <c r="CX547" s="1"/>
      <c r="CY547" s="1"/>
      <c r="CZ547" s="1"/>
      <c r="DA547" s="1"/>
      <c r="DB547" s="1"/>
      <c r="DC547" s="1"/>
      <c r="DD547" s="1"/>
      <c r="DE547" s="1"/>
      <c r="DF547" s="1"/>
      <c r="DG547" s="1"/>
      <c r="DH547" s="1"/>
      <c r="DI547" s="1"/>
      <c r="DJ547" s="1"/>
    </row>
    <row r="548" spans="1:114" ht="13.5" customHeight="1" x14ac:dyDescent="0.2">
      <c r="A548" s="36"/>
      <c r="B548" s="36"/>
      <c r="C548" s="36"/>
      <c r="D548" s="36"/>
      <c r="E548" s="36"/>
      <c r="F548" s="36"/>
      <c r="G548" s="36"/>
      <c r="H548" s="36"/>
      <c r="I548" s="36"/>
      <c r="J548" s="538"/>
      <c r="K548" s="538"/>
      <c r="L548" s="36"/>
      <c r="M548" s="36"/>
      <c r="N548" s="36"/>
      <c r="BN548" s="1"/>
      <c r="BO548" s="1"/>
      <c r="BP548" s="1"/>
      <c r="BQ548" s="1"/>
      <c r="BR548" s="1"/>
      <c r="BS548" s="1"/>
      <c r="BT548" s="1"/>
      <c r="BU548" s="1"/>
      <c r="BV548" s="1"/>
      <c r="BW548" s="1"/>
      <c r="BX548" s="1"/>
      <c r="BY548" s="1"/>
      <c r="BZ548" s="1"/>
      <c r="CA548" s="1"/>
      <c r="CB548" s="1"/>
      <c r="CC548" s="1"/>
      <c r="CD548" s="1"/>
      <c r="CE548" s="1"/>
      <c r="CF548" s="1"/>
      <c r="CG548" s="1"/>
      <c r="CH548" s="1"/>
      <c r="CI548" s="1"/>
      <c r="CJ548" s="1"/>
      <c r="CK548" s="1"/>
      <c r="CL548" s="1"/>
      <c r="CM548" s="1"/>
      <c r="CN548" s="1"/>
      <c r="CO548" s="1"/>
      <c r="CP548" s="1"/>
      <c r="CQ548" s="1"/>
      <c r="CR548" s="1"/>
      <c r="CS548" s="1"/>
      <c r="CT548" s="1"/>
      <c r="CU548" s="1"/>
      <c r="CV548" s="1"/>
      <c r="CW548" s="1"/>
      <c r="CX548" s="1"/>
      <c r="CY548" s="1"/>
      <c r="CZ548" s="1"/>
      <c r="DA548" s="1"/>
      <c r="DB548" s="1"/>
      <c r="DC548" s="1"/>
      <c r="DD548" s="1"/>
      <c r="DE548" s="1"/>
      <c r="DF548" s="1"/>
      <c r="DG548" s="1"/>
      <c r="DH548" s="1"/>
      <c r="DI548" s="1"/>
      <c r="DJ548" s="1"/>
    </row>
    <row r="549" spans="1:114" ht="13.5" customHeight="1" x14ac:dyDescent="0.2">
      <c r="A549" s="36"/>
      <c r="B549" s="36"/>
      <c r="C549" s="36"/>
      <c r="D549" s="36"/>
      <c r="E549" s="36"/>
      <c r="F549" s="36"/>
      <c r="G549" s="36"/>
      <c r="H549" s="36"/>
      <c r="I549" s="36"/>
      <c r="J549" s="538"/>
      <c r="K549" s="538"/>
      <c r="L549" s="36"/>
      <c r="M549" s="36"/>
      <c r="N549" s="36"/>
      <c r="BN549" s="1"/>
      <c r="BO549" s="1"/>
      <c r="BP549" s="1"/>
      <c r="BQ549" s="1"/>
      <c r="BR549" s="1"/>
      <c r="BS549" s="1"/>
      <c r="BT549" s="1"/>
      <c r="BU549" s="1"/>
      <c r="BV549" s="1"/>
      <c r="BW549" s="1"/>
      <c r="BX549" s="1"/>
      <c r="BY549" s="1"/>
      <c r="BZ549" s="1"/>
      <c r="CA549" s="1"/>
      <c r="CB549" s="1"/>
      <c r="CC549" s="1"/>
      <c r="CD549" s="1"/>
      <c r="CE549" s="1"/>
      <c r="CF549" s="1"/>
      <c r="CG549" s="1"/>
      <c r="CH549" s="1"/>
      <c r="CI549" s="1"/>
      <c r="CJ549" s="1"/>
      <c r="CK549" s="1"/>
      <c r="CL549" s="1"/>
      <c r="CM549" s="1"/>
      <c r="CN549" s="1"/>
      <c r="CO549" s="1"/>
      <c r="CP549" s="1"/>
      <c r="CQ549" s="1"/>
      <c r="CR549" s="1"/>
      <c r="CS549" s="1"/>
      <c r="CT549" s="1"/>
      <c r="CU549" s="1"/>
      <c r="CV549" s="1"/>
      <c r="CW549" s="1"/>
      <c r="CX549" s="1"/>
      <c r="CY549" s="1"/>
      <c r="CZ549" s="1"/>
      <c r="DA549" s="1"/>
      <c r="DB549" s="1"/>
      <c r="DC549" s="1"/>
      <c r="DD549" s="1"/>
      <c r="DE549" s="1"/>
      <c r="DF549" s="1"/>
      <c r="DG549" s="1"/>
      <c r="DH549" s="1"/>
      <c r="DI549" s="1"/>
      <c r="DJ549" s="1"/>
    </row>
    <row r="550" spans="1:114" ht="13.5" customHeight="1" x14ac:dyDescent="0.2">
      <c r="A550" s="36"/>
      <c r="B550" s="36"/>
      <c r="C550" s="36"/>
      <c r="D550" s="36"/>
      <c r="E550" s="36"/>
      <c r="F550" s="36"/>
      <c r="G550" s="36"/>
      <c r="H550" s="36"/>
      <c r="I550" s="36"/>
      <c r="J550" s="538"/>
      <c r="K550" s="538"/>
      <c r="L550" s="36"/>
      <c r="M550" s="36"/>
      <c r="N550" s="36"/>
      <c r="BN550" s="1"/>
      <c r="BO550" s="1"/>
      <c r="BP550" s="1"/>
      <c r="BQ550" s="1"/>
      <c r="BR550" s="1"/>
      <c r="BS550" s="1"/>
      <c r="BT550" s="1"/>
      <c r="BU550" s="1"/>
      <c r="BV550" s="1"/>
      <c r="BW550" s="1"/>
      <c r="BX550" s="1"/>
      <c r="BY550" s="1"/>
      <c r="BZ550" s="1"/>
      <c r="CA550" s="1"/>
      <c r="CB550" s="1"/>
      <c r="CC550" s="1"/>
      <c r="CD550" s="1"/>
      <c r="CE550" s="1"/>
      <c r="CF550" s="1"/>
      <c r="CG550" s="1"/>
      <c r="CH550" s="1"/>
      <c r="CI550" s="1"/>
      <c r="CJ550" s="1"/>
      <c r="CK550" s="1"/>
      <c r="CL550" s="1"/>
      <c r="CM550" s="1"/>
      <c r="CN550" s="1"/>
      <c r="CO550" s="1"/>
      <c r="CP550" s="1"/>
      <c r="CQ550" s="1"/>
      <c r="CR550" s="1"/>
      <c r="CS550" s="1"/>
      <c r="CT550" s="1"/>
      <c r="CU550" s="1"/>
      <c r="CV550" s="1"/>
      <c r="CW550" s="1"/>
      <c r="CX550" s="1"/>
      <c r="CY550" s="1"/>
      <c r="CZ550" s="1"/>
      <c r="DA550" s="1"/>
      <c r="DB550" s="1"/>
      <c r="DC550" s="1"/>
      <c r="DD550" s="1"/>
      <c r="DE550" s="1"/>
      <c r="DF550" s="1"/>
      <c r="DG550" s="1"/>
      <c r="DH550" s="1"/>
      <c r="DI550" s="1"/>
      <c r="DJ550" s="1"/>
    </row>
    <row r="551" spans="1:114" ht="13.5" customHeight="1" x14ac:dyDescent="0.2">
      <c r="A551" s="36"/>
      <c r="B551" s="36"/>
      <c r="C551" s="36"/>
      <c r="D551" s="36"/>
      <c r="E551" s="36"/>
      <c r="F551" s="36"/>
      <c r="G551" s="36"/>
      <c r="H551" s="36"/>
      <c r="I551" s="36"/>
      <c r="J551" s="538"/>
      <c r="K551" s="538"/>
      <c r="L551" s="36"/>
      <c r="M551" s="36"/>
      <c r="N551" s="36"/>
      <c r="BN551" s="1"/>
      <c r="BO551" s="1"/>
      <c r="BP551" s="1"/>
      <c r="BQ551" s="1"/>
      <c r="BR551" s="1"/>
      <c r="BS551" s="1"/>
      <c r="BT551" s="1"/>
      <c r="BU551" s="1"/>
      <c r="BV551" s="1"/>
      <c r="BW551" s="1"/>
      <c r="BX551" s="1"/>
      <c r="BY551" s="1"/>
      <c r="BZ551" s="1"/>
      <c r="CA551" s="1"/>
      <c r="CB551" s="1"/>
      <c r="CC551" s="1"/>
      <c r="CD551" s="1"/>
      <c r="CE551" s="1"/>
      <c r="CF551" s="1"/>
      <c r="CG551" s="1"/>
      <c r="CH551" s="1"/>
      <c r="CI551" s="1"/>
      <c r="CJ551" s="1"/>
      <c r="CK551" s="1"/>
      <c r="CL551" s="1"/>
      <c r="CM551" s="1"/>
      <c r="CN551" s="1"/>
      <c r="CO551" s="1"/>
      <c r="CP551" s="1"/>
      <c r="CQ551" s="1"/>
      <c r="CR551" s="1"/>
      <c r="CS551" s="1"/>
      <c r="CT551" s="1"/>
      <c r="CU551" s="1"/>
      <c r="CV551" s="1"/>
      <c r="CW551" s="1"/>
      <c r="CX551" s="1"/>
      <c r="CY551" s="1"/>
      <c r="CZ551" s="1"/>
      <c r="DA551" s="1"/>
      <c r="DB551" s="1"/>
      <c r="DC551" s="1"/>
      <c r="DD551" s="1"/>
      <c r="DE551" s="1"/>
      <c r="DF551" s="1"/>
      <c r="DG551" s="1"/>
      <c r="DH551" s="1"/>
      <c r="DI551" s="1"/>
      <c r="DJ551" s="1"/>
    </row>
    <row r="552" spans="1:114" ht="13.5" customHeight="1" x14ac:dyDescent="0.2">
      <c r="A552" s="36"/>
      <c r="B552" s="36"/>
      <c r="C552" s="36"/>
      <c r="D552" s="36"/>
      <c r="E552" s="36"/>
      <c r="F552" s="36"/>
      <c r="G552" s="36"/>
      <c r="H552" s="36"/>
      <c r="I552" s="36"/>
      <c r="J552" s="538"/>
      <c r="K552" s="538"/>
      <c r="L552" s="36"/>
      <c r="M552" s="36"/>
      <c r="N552" s="36"/>
      <c r="BN552" s="1"/>
      <c r="BO552" s="1"/>
      <c r="BP552" s="1"/>
      <c r="BQ552" s="1"/>
      <c r="BR552" s="1"/>
      <c r="BS552" s="1"/>
      <c r="BT552" s="1"/>
      <c r="BU552" s="1"/>
      <c r="BV552" s="1"/>
      <c r="BW552" s="1"/>
      <c r="BX552" s="1"/>
      <c r="BY552" s="1"/>
      <c r="BZ552" s="1"/>
      <c r="CA552" s="1"/>
      <c r="CB552" s="1"/>
      <c r="CC552" s="1"/>
      <c r="CD552" s="1"/>
      <c r="CE552" s="1"/>
      <c r="CF552" s="1"/>
      <c r="CG552" s="1"/>
      <c r="CH552" s="1"/>
      <c r="CI552" s="1"/>
      <c r="CJ552" s="1"/>
      <c r="CK552" s="1"/>
      <c r="CL552" s="1"/>
      <c r="CM552" s="1"/>
      <c r="CN552" s="1"/>
      <c r="CO552" s="1"/>
      <c r="CP552" s="1"/>
      <c r="CQ552" s="1"/>
      <c r="CR552" s="1"/>
      <c r="CS552" s="1"/>
      <c r="CT552" s="1"/>
      <c r="CU552" s="1"/>
      <c r="CV552" s="1"/>
      <c r="CW552" s="1"/>
      <c r="CX552" s="1"/>
      <c r="CY552" s="1"/>
      <c r="CZ552" s="1"/>
      <c r="DA552" s="1"/>
      <c r="DB552" s="1"/>
      <c r="DC552" s="1"/>
      <c r="DD552" s="1"/>
      <c r="DE552" s="1"/>
      <c r="DF552" s="1"/>
      <c r="DG552" s="1"/>
      <c r="DH552" s="1"/>
      <c r="DI552" s="1"/>
      <c r="DJ552" s="1"/>
    </row>
    <row r="553" spans="1:114" ht="13.5" customHeight="1" x14ac:dyDescent="0.2">
      <c r="A553" s="36"/>
      <c r="B553" s="36"/>
      <c r="C553" s="36"/>
      <c r="D553" s="36"/>
      <c r="E553" s="36"/>
      <c r="F553" s="36"/>
      <c r="G553" s="36"/>
      <c r="H553" s="36"/>
      <c r="I553" s="36"/>
      <c r="J553" s="538"/>
      <c r="K553" s="538"/>
      <c r="L553" s="36"/>
      <c r="M553" s="36"/>
      <c r="N553" s="36"/>
      <c r="BN553" s="1"/>
      <c r="BO553" s="1"/>
      <c r="BP553" s="1"/>
      <c r="BQ553" s="1"/>
      <c r="BR553" s="1"/>
      <c r="BS553" s="1"/>
      <c r="BT553" s="1"/>
      <c r="BU553" s="1"/>
      <c r="BV553" s="1"/>
      <c r="BW553" s="1"/>
      <c r="BX553" s="1"/>
      <c r="BY553" s="1"/>
      <c r="BZ553" s="1"/>
      <c r="CA553" s="1"/>
      <c r="CB553" s="1"/>
      <c r="CC553" s="1"/>
      <c r="CD553" s="1"/>
      <c r="CE553" s="1"/>
      <c r="CF553" s="1"/>
      <c r="CG553" s="1"/>
      <c r="CH553" s="1"/>
      <c r="CI553" s="1"/>
      <c r="CJ553" s="1"/>
      <c r="CK553" s="1"/>
      <c r="CL553" s="1"/>
      <c r="CM553" s="1"/>
      <c r="CN553" s="1"/>
      <c r="CO553" s="1"/>
      <c r="CP553" s="1"/>
      <c r="CQ553" s="1"/>
      <c r="CR553" s="1"/>
      <c r="CS553" s="1"/>
      <c r="CT553" s="1"/>
      <c r="CU553" s="1"/>
      <c r="CV553" s="1"/>
      <c r="CW553" s="1"/>
      <c r="CX553" s="1"/>
      <c r="CY553" s="1"/>
      <c r="CZ553" s="1"/>
      <c r="DA553" s="1"/>
      <c r="DB553" s="1"/>
      <c r="DC553" s="1"/>
      <c r="DD553" s="1"/>
      <c r="DE553" s="1"/>
      <c r="DF553" s="1"/>
      <c r="DG553" s="1"/>
      <c r="DH553" s="1"/>
      <c r="DI553" s="1"/>
      <c r="DJ553" s="1"/>
    </row>
    <row r="554" spans="1:114" ht="13.5" customHeight="1" x14ac:dyDescent="0.2">
      <c r="A554" s="36"/>
      <c r="B554" s="36"/>
      <c r="C554" s="36"/>
      <c r="D554" s="36"/>
      <c r="E554" s="36"/>
      <c r="F554" s="36"/>
      <c r="G554" s="36"/>
      <c r="H554" s="36"/>
      <c r="I554" s="36"/>
      <c r="J554" s="538"/>
      <c r="K554" s="538"/>
      <c r="L554" s="36"/>
      <c r="M554" s="36"/>
      <c r="N554" s="36"/>
      <c r="BN554" s="1"/>
      <c r="BO554" s="1"/>
      <c r="BP554" s="1"/>
      <c r="BQ554" s="1"/>
      <c r="BR554" s="1"/>
      <c r="BS554" s="1"/>
      <c r="BT554" s="1"/>
      <c r="BU554" s="1"/>
      <c r="BV554" s="1"/>
      <c r="BW554" s="1"/>
      <c r="BX554" s="1"/>
      <c r="BY554" s="1"/>
      <c r="BZ554" s="1"/>
      <c r="CA554" s="1"/>
      <c r="CB554" s="1"/>
      <c r="CC554" s="1"/>
      <c r="CD554" s="1"/>
      <c r="CE554" s="1"/>
      <c r="CF554" s="1"/>
      <c r="CG554" s="1"/>
      <c r="CH554" s="1"/>
      <c r="CI554" s="1"/>
      <c r="CJ554" s="1"/>
      <c r="CK554" s="1"/>
      <c r="CL554" s="1"/>
      <c r="CM554" s="1"/>
      <c r="CN554" s="1"/>
      <c r="CO554" s="1"/>
      <c r="CP554" s="1"/>
      <c r="CQ554" s="1"/>
      <c r="CR554" s="1"/>
      <c r="CS554" s="1"/>
      <c r="CT554" s="1"/>
      <c r="CU554" s="1"/>
      <c r="CV554" s="1"/>
      <c r="CW554" s="1"/>
      <c r="CX554" s="1"/>
      <c r="CY554" s="1"/>
      <c r="CZ554" s="1"/>
      <c r="DA554" s="1"/>
      <c r="DB554" s="1"/>
      <c r="DC554" s="1"/>
      <c r="DD554" s="1"/>
      <c r="DE554" s="1"/>
      <c r="DF554" s="1"/>
      <c r="DG554" s="1"/>
      <c r="DH554" s="1"/>
      <c r="DI554" s="1"/>
      <c r="DJ554" s="1"/>
    </row>
    <row r="555" spans="1:114" ht="13.5" customHeight="1" x14ac:dyDescent="0.2">
      <c r="A555" s="36"/>
      <c r="B555" s="36"/>
      <c r="C555" s="36"/>
      <c r="D555" s="36"/>
      <c r="E555" s="36"/>
      <c r="F555" s="36"/>
      <c r="G555" s="36"/>
      <c r="H555" s="36"/>
      <c r="I555" s="36"/>
      <c r="J555" s="538"/>
      <c r="K555" s="538"/>
      <c r="L555" s="36"/>
      <c r="M555" s="36"/>
      <c r="N555" s="36"/>
      <c r="BN555" s="1"/>
      <c r="BO555" s="1"/>
      <c r="BP555" s="1"/>
      <c r="BQ555" s="1"/>
      <c r="BR555" s="1"/>
      <c r="BS555" s="1"/>
      <c r="BT555" s="1"/>
      <c r="BU555" s="1"/>
      <c r="BV555" s="1"/>
      <c r="BW555" s="1"/>
      <c r="BX555" s="1"/>
      <c r="BY555" s="1"/>
      <c r="BZ555" s="1"/>
      <c r="CA555" s="1"/>
      <c r="CB555" s="1"/>
      <c r="CC555" s="1"/>
      <c r="CD555" s="1"/>
      <c r="CE555" s="1"/>
      <c r="CF555" s="1"/>
      <c r="CG555" s="1"/>
      <c r="CH555" s="1"/>
      <c r="CI555" s="1"/>
      <c r="CJ555" s="1"/>
      <c r="CK555" s="1"/>
      <c r="CL555" s="1"/>
      <c r="CM555" s="1"/>
      <c r="CN555" s="1"/>
      <c r="CO555" s="1"/>
      <c r="CP555" s="1"/>
      <c r="CQ555" s="1"/>
      <c r="CR555" s="1"/>
      <c r="CS555" s="1"/>
      <c r="CT555" s="1"/>
      <c r="CU555" s="1"/>
      <c r="CV555" s="1"/>
      <c r="CW555" s="1"/>
      <c r="CX555" s="1"/>
      <c r="CY555" s="1"/>
      <c r="CZ555" s="1"/>
      <c r="DA555" s="1"/>
      <c r="DB555" s="1"/>
      <c r="DC555" s="1"/>
      <c r="DD555" s="1"/>
      <c r="DE555" s="1"/>
      <c r="DF555" s="1"/>
      <c r="DG555" s="1"/>
      <c r="DH555" s="1"/>
      <c r="DI555" s="1"/>
      <c r="DJ555" s="1"/>
    </row>
    <row r="556" spans="1:114" ht="13.5" customHeight="1" x14ac:dyDescent="0.2">
      <c r="A556" s="36"/>
      <c r="B556" s="36"/>
      <c r="C556" s="36"/>
      <c r="D556" s="36"/>
      <c r="E556" s="36"/>
      <c r="F556" s="36"/>
      <c r="G556" s="36"/>
      <c r="H556" s="36"/>
      <c r="I556" s="36"/>
      <c r="J556" s="538"/>
      <c r="K556" s="538"/>
      <c r="L556" s="36"/>
      <c r="M556" s="36"/>
      <c r="N556" s="36"/>
      <c r="BN556" s="1"/>
      <c r="BO556" s="1"/>
      <c r="BP556" s="1"/>
      <c r="BQ556" s="1"/>
      <c r="BR556" s="1"/>
      <c r="BS556" s="1"/>
      <c r="BT556" s="1"/>
      <c r="BU556" s="1"/>
      <c r="BV556" s="1"/>
      <c r="BW556" s="1"/>
      <c r="BX556" s="1"/>
      <c r="BY556" s="1"/>
      <c r="BZ556" s="1"/>
      <c r="CA556" s="1"/>
      <c r="CB556" s="1"/>
      <c r="CC556" s="1"/>
      <c r="CD556" s="1"/>
      <c r="CE556" s="1"/>
      <c r="CF556" s="1"/>
      <c r="CG556" s="1"/>
      <c r="CH556" s="1"/>
      <c r="CI556" s="1"/>
      <c r="CJ556" s="1"/>
      <c r="CK556" s="1"/>
      <c r="CL556" s="1"/>
      <c r="CM556" s="1"/>
      <c r="CN556" s="1"/>
      <c r="CO556" s="1"/>
      <c r="CP556" s="1"/>
      <c r="CQ556" s="1"/>
      <c r="CR556" s="1"/>
      <c r="CS556" s="1"/>
      <c r="CT556" s="1"/>
      <c r="CU556" s="1"/>
      <c r="CV556" s="1"/>
      <c r="CW556" s="1"/>
      <c r="CX556" s="1"/>
      <c r="CY556" s="1"/>
      <c r="CZ556" s="1"/>
      <c r="DA556" s="1"/>
      <c r="DB556" s="1"/>
      <c r="DC556" s="1"/>
      <c r="DD556" s="1"/>
      <c r="DE556" s="1"/>
      <c r="DF556" s="1"/>
      <c r="DG556" s="1"/>
      <c r="DH556" s="1"/>
      <c r="DI556" s="1"/>
      <c r="DJ556" s="1"/>
    </row>
    <row r="557" spans="1:114" ht="13.5" customHeight="1" x14ac:dyDescent="0.2">
      <c r="A557" s="36"/>
      <c r="B557" s="36"/>
      <c r="C557" s="36"/>
      <c r="D557" s="36"/>
      <c r="E557" s="36"/>
      <c r="F557" s="36"/>
      <c r="G557" s="36"/>
      <c r="H557" s="36"/>
      <c r="I557" s="36"/>
      <c r="J557" s="538"/>
      <c r="K557" s="538"/>
      <c r="L557" s="36"/>
      <c r="M557" s="36"/>
      <c r="N557" s="36"/>
      <c r="BN557" s="1"/>
      <c r="BO557" s="1"/>
      <c r="BP557" s="1"/>
      <c r="BQ557" s="1"/>
      <c r="BR557" s="1"/>
      <c r="BS557" s="1"/>
      <c r="BT557" s="1"/>
      <c r="BU557" s="1"/>
      <c r="BV557" s="1"/>
      <c r="BW557" s="1"/>
      <c r="BX557" s="1"/>
      <c r="BY557" s="1"/>
      <c r="BZ557" s="1"/>
      <c r="CA557" s="1"/>
      <c r="CB557" s="1"/>
      <c r="CC557" s="1"/>
      <c r="CD557" s="1"/>
      <c r="CE557" s="1"/>
      <c r="CF557" s="1"/>
      <c r="CG557" s="1"/>
      <c r="CH557" s="1"/>
      <c r="CI557" s="1"/>
      <c r="CJ557" s="1"/>
      <c r="CK557" s="1"/>
      <c r="CL557" s="1"/>
      <c r="CM557" s="1"/>
      <c r="CN557" s="1"/>
      <c r="CO557" s="1"/>
      <c r="CP557" s="1"/>
      <c r="CQ557" s="1"/>
      <c r="CR557" s="1"/>
      <c r="CS557" s="1"/>
      <c r="CT557" s="1"/>
      <c r="CU557" s="1"/>
      <c r="CV557" s="1"/>
      <c r="CW557" s="1"/>
      <c r="CX557" s="1"/>
      <c r="CY557" s="1"/>
      <c r="CZ557" s="1"/>
      <c r="DA557" s="1"/>
      <c r="DB557" s="1"/>
      <c r="DC557" s="1"/>
      <c r="DD557" s="1"/>
      <c r="DE557" s="1"/>
      <c r="DF557" s="1"/>
      <c r="DG557" s="1"/>
      <c r="DH557" s="1"/>
      <c r="DI557" s="1"/>
      <c r="DJ557" s="1"/>
    </row>
    <row r="558" spans="1:114" ht="13.5" customHeight="1" x14ac:dyDescent="0.2">
      <c r="A558" s="36"/>
      <c r="B558" s="36"/>
      <c r="C558" s="36"/>
      <c r="D558" s="36"/>
      <c r="E558" s="36"/>
      <c r="F558" s="36"/>
      <c r="G558" s="36"/>
      <c r="H558" s="36"/>
      <c r="I558" s="36"/>
      <c r="J558" s="538"/>
      <c r="K558" s="538"/>
      <c r="L558" s="36"/>
      <c r="M558" s="36"/>
      <c r="N558" s="36"/>
      <c r="BN558" s="1"/>
      <c r="BO558" s="1"/>
      <c r="BP558" s="1"/>
      <c r="BQ558" s="1"/>
      <c r="BR558" s="1"/>
      <c r="BS558" s="1"/>
      <c r="BT558" s="1"/>
      <c r="BU558" s="1"/>
      <c r="BV558" s="1"/>
      <c r="BW558" s="1"/>
      <c r="BX558" s="1"/>
      <c r="BY558" s="1"/>
      <c r="BZ558" s="1"/>
      <c r="CA558" s="1"/>
      <c r="CB558" s="1"/>
      <c r="CC558" s="1"/>
      <c r="CD558" s="1"/>
      <c r="CE558" s="1"/>
      <c r="CF558" s="1"/>
      <c r="CG558" s="1"/>
      <c r="CH558" s="1"/>
      <c r="CI558" s="1"/>
      <c r="CJ558" s="1"/>
      <c r="CK558" s="1"/>
      <c r="CL558" s="1"/>
      <c r="CM558" s="1"/>
      <c r="CN558" s="1"/>
      <c r="CO558" s="1"/>
      <c r="CP558" s="1"/>
      <c r="CQ558" s="1"/>
      <c r="CR558" s="1"/>
      <c r="CS558" s="1"/>
      <c r="CT558" s="1"/>
      <c r="CU558" s="1"/>
      <c r="CV558" s="1"/>
      <c r="CW558" s="1"/>
      <c r="CX558" s="1"/>
      <c r="CY558" s="1"/>
      <c r="CZ558" s="1"/>
      <c r="DA558" s="1"/>
      <c r="DB558" s="1"/>
      <c r="DC558" s="1"/>
      <c r="DD558" s="1"/>
      <c r="DE558" s="1"/>
      <c r="DF558" s="1"/>
      <c r="DG558" s="1"/>
      <c r="DH558" s="1"/>
      <c r="DI558" s="1"/>
      <c r="DJ558" s="1"/>
    </row>
    <row r="559" spans="1:114" ht="13.5" customHeight="1" x14ac:dyDescent="0.2">
      <c r="A559" s="36"/>
      <c r="B559" s="36"/>
      <c r="C559" s="36"/>
      <c r="D559" s="36"/>
      <c r="E559" s="36"/>
      <c r="F559" s="36"/>
      <c r="G559" s="36"/>
      <c r="H559" s="36"/>
      <c r="I559" s="36"/>
      <c r="J559" s="538"/>
      <c r="K559" s="538"/>
      <c r="L559" s="36"/>
      <c r="M559" s="36"/>
      <c r="N559" s="36"/>
      <c r="BN559" s="1"/>
      <c r="BO559" s="1"/>
      <c r="BP559" s="1"/>
      <c r="BQ559" s="1"/>
      <c r="BR559" s="1"/>
      <c r="BS559" s="1"/>
      <c r="BT559" s="1"/>
      <c r="BU559" s="1"/>
      <c r="BV559" s="1"/>
      <c r="BW559" s="1"/>
      <c r="BX559" s="1"/>
      <c r="BY559" s="1"/>
      <c r="BZ559" s="1"/>
      <c r="CA559" s="1"/>
      <c r="CB559" s="1"/>
      <c r="CC559" s="1"/>
      <c r="CD559" s="1"/>
      <c r="CE559" s="1"/>
      <c r="CF559" s="1"/>
      <c r="CG559" s="1"/>
      <c r="CH559" s="1"/>
      <c r="CI559" s="1"/>
      <c r="CJ559" s="1"/>
      <c r="CK559" s="1"/>
      <c r="CL559" s="1"/>
      <c r="CM559" s="1"/>
      <c r="CN559" s="1"/>
      <c r="CO559" s="1"/>
      <c r="CP559" s="1"/>
      <c r="CQ559" s="1"/>
      <c r="CR559" s="1"/>
      <c r="CS559" s="1"/>
      <c r="CT559" s="1"/>
      <c r="CU559" s="1"/>
      <c r="CV559" s="1"/>
      <c r="CW559" s="1"/>
      <c r="CX559" s="1"/>
      <c r="CY559" s="1"/>
      <c r="CZ559" s="1"/>
      <c r="DA559" s="1"/>
      <c r="DB559" s="1"/>
      <c r="DC559" s="1"/>
      <c r="DD559" s="1"/>
      <c r="DE559" s="1"/>
      <c r="DF559" s="1"/>
      <c r="DG559" s="1"/>
      <c r="DH559" s="1"/>
      <c r="DI559" s="1"/>
      <c r="DJ559" s="1"/>
    </row>
    <row r="560" spans="1:114" ht="13.5" customHeight="1" x14ac:dyDescent="0.2">
      <c r="A560" s="36"/>
      <c r="B560" s="36"/>
      <c r="C560" s="36"/>
      <c r="D560" s="36"/>
      <c r="E560" s="36"/>
      <c r="F560" s="36"/>
      <c r="G560" s="36"/>
      <c r="H560" s="36"/>
      <c r="I560" s="36"/>
      <c r="J560" s="538"/>
      <c r="K560" s="538"/>
      <c r="L560" s="36"/>
      <c r="M560" s="36"/>
      <c r="N560" s="36"/>
      <c r="BN560" s="1"/>
      <c r="BO560" s="1"/>
      <c r="BP560" s="1"/>
      <c r="BQ560" s="1"/>
      <c r="BR560" s="1"/>
      <c r="BS560" s="1"/>
      <c r="BT560" s="1"/>
      <c r="BU560" s="1"/>
      <c r="BV560" s="1"/>
      <c r="BW560" s="1"/>
      <c r="BX560" s="1"/>
      <c r="BY560" s="1"/>
      <c r="BZ560" s="1"/>
      <c r="CA560" s="1"/>
      <c r="CB560" s="1"/>
      <c r="CC560" s="1"/>
      <c r="CD560" s="1"/>
      <c r="CE560" s="1"/>
      <c r="CF560" s="1"/>
      <c r="CG560" s="1"/>
      <c r="CH560" s="1"/>
      <c r="CI560" s="1"/>
      <c r="CJ560" s="1"/>
      <c r="CK560" s="1"/>
      <c r="CL560" s="1"/>
      <c r="CM560" s="1"/>
      <c r="CN560" s="1"/>
      <c r="CO560" s="1"/>
      <c r="CP560" s="1"/>
      <c r="CQ560" s="1"/>
      <c r="CR560" s="1"/>
      <c r="CS560" s="1"/>
      <c r="CT560" s="1"/>
      <c r="CU560" s="1"/>
      <c r="CV560" s="1"/>
      <c r="CW560" s="1"/>
      <c r="CX560" s="1"/>
      <c r="CY560" s="1"/>
      <c r="CZ560" s="1"/>
      <c r="DA560" s="1"/>
      <c r="DB560" s="1"/>
      <c r="DC560" s="1"/>
      <c r="DD560" s="1"/>
      <c r="DE560" s="1"/>
      <c r="DF560" s="1"/>
      <c r="DG560" s="1"/>
      <c r="DH560" s="1"/>
      <c r="DI560" s="1"/>
      <c r="DJ560" s="1"/>
    </row>
    <row r="561" spans="1:114" ht="13.5" customHeight="1" x14ac:dyDescent="0.2">
      <c r="A561" s="36"/>
      <c r="B561" s="36"/>
      <c r="C561" s="36"/>
      <c r="D561" s="36"/>
      <c r="E561" s="36"/>
      <c r="F561" s="36"/>
      <c r="G561" s="36"/>
      <c r="H561" s="36"/>
      <c r="I561" s="36"/>
      <c r="J561" s="538"/>
      <c r="K561" s="538"/>
      <c r="L561" s="36"/>
      <c r="M561" s="36"/>
      <c r="N561" s="36"/>
      <c r="BN561" s="1"/>
      <c r="BO561" s="1"/>
      <c r="BP561" s="1"/>
      <c r="BQ561" s="1"/>
      <c r="BR561" s="1"/>
      <c r="BS561" s="1"/>
      <c r="BT561" s="1"/>
      <c r="BU561" s="1"/>
      <c r="BV561" s="1"/>
      <c r="BW561" s="1"/>
      <c r="BX561" s="1"/>
      <c r="BY561" s="1"/>
      <c r="BZ561" s="1"/>
      <c r="CA561" s="1"/>
      <c r="CB561" s="1"/>
      <c r="CC561" s="1"/>
      <c r="CD561" s="1"/>
      <c r="CE561" s="1"/>
      <c r="CF561" s="1"/>
      <c r="CG561" s="1"/>
      <c r="CH561" s="1"/>
      <c r="CI561" s="1"/>
      <c r="CJ561" s="1"/>
      <c r="CK561" s="1"/>
      <c r="CL561" s="1"/>
      <c r="CM561" s="1"/>
      <c r="CN561" s="1"/>
      <c r="CO561" s="1"/>
      <c r="CP561" s="1"/>
      <c r="CQ561" s="1"/>
      <c r="CR561" s="1"/>
      <c r="CS561" s="1"/>
      <c r="CT561" s="1"/>
      <c r="CU561" s="1"/>
      <c r="CV561" s="1"/>
      <c r="CW561" s="1"/>
      <c r="CX561" s="1"/>
      <c r="CY561" s="1"/>
      <c r="CZ561" s="1"/>
      <c r="DA561" s="1"/>
      <c r="DB561" s="1"/>
      <c r="DC561" s="1"/>
      <c r="DD561" s="1"/>
      <c r="DE561" s="1"/>
      <c r="DF561" s="1"/>
      <c r="DG561" s="1"/>
      <c r="DH561" s="1"/>
      <c r="DI561" s="1"/>
      <c r="DJ561" s="1"/>
    </row>
    <row r="562" spans="1:114" ht="13.5" customHeight="1" x14ac:dyDescent="0.2">
      <c r="A562" s="36"/>
      <c r="B562" s="36"/>
      <c r="C562" s="36"/>
      <c r="D562" s="36"/>
      <c r="E562" s="36"/>
      <c r="F562" s="36"/>
      <c r="G562" s="36"/>
      <c r="H562" s="36"/>
      <c r="I562" s="36"/>
      <c r="J562" s="538"/>
      <c r="K562" s="538"/>
      <c r="L562" s="36"/>
      <c r="M562" s="36"/>
      <c r="N562" s="36"/>
      <c r="BN562" s="1"/>
      <c r="BO562" s="1"/>
      <c r="BP562" s="1"/>
      <c r="BQ562" s="1"/>
      <c r="BR562" s="1"/>
      <c r="BS562" s="1"/>
      <c r="BT562" s="1"/>
      <c r="BU562" s="1"/>
      <c r="BV562" s="1"/>
      <c r="BW562" s="1"/>
      <c r="BX562" s="1"/>
      <c r="BY562" s="1"/>
      <c r="BZ562" s="1"/>
      <c r="CA562" s="1"/>
      <c r="CB562" s="1"/>
      <c r="CC562" s="1"/>
      <c r="CD562" s="1"/>
      <c r="CE562" s="1"/>
      <c r="CF562" s="1"/>
      <c r="CG562" s="1"/>
      <c r="CH562" s="1"/>
      <c r="CI562" s="1"/>
      <c r="CJ562" s="1"/>
      <c r="CK562" s="1"/>
      <c r="CL562" s="1"/>
      <c r="CM562" s="1"/>
      <c r="CN562" s="1"/>
      <c r="CO562" s="1"/>
      <c r="CP562" s="1"/>
      <c r="CQ562" s="1"/>
      <c r="CR562" s="1"/>
      <c r="CS562" s="1"/>
      <c r="CT562" s="1"/>
      <c r="CU562" s="1"/>
      <c r="CV562" s="1"/>
      <c r="CW562" s="1"/>
      <c r="CX562" s="1"/>
      <c r="CY562" s="1"/>
      <c r="CZ562" s="1"/>
      <c r="DA562" s="1"/>
      <c r="DB562" s="1"/>
      <c r="DC562" s="1"/>
      <c r="DD562" s="1"/>
      <c r="DE562" s="1"/>
      <c r="DF562" s="1"/>
      <c r="DG562" s="1"/>
      <c r="DH562" s="1"/>
      <c r="DI562" s="1"/>
      <c r="DJ562" s="1"/>
    </row>
    <row r="563" spans="1:114" ht="13.5" customHeight="1" x14ac:dyDescent="0.2">
      <c r="A563" s="36"/>
      <c r="B563" s="36"/>
      <c r="C563" s="36"/>
      <c r="D563" s="36"/>
      <c r="E563" s="36"/>
      <c r="F563" s="36"/>
      <c r="G563" s="36"/>
      <c r="H563" s="36"/>
      <c r="I563" s="36"/>
      <c r="J563" s="538"/>
      <c r="K563" s="538"/>
      <c r="L563" s="36"/>
      <c r="M563" s="36"/>
      <c r="N563" s="36"/>
      <c r="BN563" s="1"/>
      <c r="BO563" s="1"/>
      <c r="BP563" s="1"/>
      <c r="BQ563" s="1"/>
      <c r="BR563" s="1"/>
      <c r="BS563" s="1"/>
      <c r="BT563" s="1"/>
      <c r="BU563" s="1"/>
      <c r="BV563" s="1"/>
      <c r="BW563" s="1"/>
      <c r="BX563" s="1"/>
      <c r="BY563" s="1"/>
      <c r="BZ563" s="1"/>
      <c r="CA563" s="1"/>
      <c r="CB563" s="1"/>
      <c r="CC563" s="1"/>
      <c r="CD563" s="1"/>
      <c r="CE563" s="1"/>
      <c r="CF563" s="1"/>
      <c r="CG563" s="1"/>
      <c r="CH563" s="1"/>
      <c r="CI563" s="1"/>
      <c r="CJ563" s="1"/>
      <c r="CK563" s="1"/>
      <c r="CL563" s="1"/>
      <c r="CM563" s="1"/>
      <c r="CN563" s="1"/>
      <c r="CO563" s="1"/>
      <c r="CP563" s="1"/>
      <c r="CQ563" s="1"/>
      <c r="CR563" s="1"/>
      <c r="CS563" s="1"/>
      <c r="CT563" s="1"/>
      <c r="CU563" s="1"/>
      <c r="CV563" s="1"/>
      <c r="CW563" s="1"/>
      <c r="CX563" s="1"/>
      <c r="CY563" s="1"/>
      <c r="CZ563" s="1"/>
      <c r="DA563" s="1"/>
      <c r="DB563" s="1"/>
      <c r="DC563" s="1"/>
      <c r="DD563" s="1"/>
      <c r="DE563" s="1"/>
      <c r="DF563" s="1"/>
      <c r="DG563" s="1"/>
      <c r="DH563" s="1"/>
      <c r="DI563" s="1"/>
      <c r="DJ563" s="1"/>
    </row>
    <row r="564" spans="1:114" ht="13.5" customHeight="1" x14ac:dyDescent="0.2">
      <c r="A564" s="36"/>
      <c r="B564" s="36"/>
      <c r="C564" s="36"/>
      <c r="D564" s="36"/>
      <c r="E564" s="36"/>
      <c r="F564" s="36"/>
      <c r="G564" s="36"/>
      <c r="H564" s="36"/>
      <c r="I564" s="36"/>
      <c r="J564" s="538"/>
      <c r="K564" s="538"/>
      <c r="L564" s="36"/>
      <c r="M564" s="36"/>
      <c r="N564" s="36"/>
      <c r="BN564" s="1"/>
      <c r="BO564" s="1"/>
      <c r="BP564" s="1"/>
      <c r="BQ564" s="1"/>
      <c r="BR564" s="1"/>
      <c r="BS564" s="1"/>
      <c r="BT564" s="1"/>
      <c r="BU564" s="1"/>
      <c r="BV564" s="1"/>
      <c r="BW564" s="1"/>
      <c r="BX564" s="1"/>
      <c r="BY564" s="1"/>
      <c r="BZ564" s="1"/>
      <c r="CA564" s="1"/>
      <c r="CB564" s="1"/>
      <c r="CC564" s="1"/>
      <c r="CD564" s="1"/>
      <c r="CE564" s="1"/>
      <c r="CF564" s="1"/>
      <c r="CG564" s="1"/>
      <c r="CH564" s="1"/>
      <c r="CI564" s="1"/>
      <c r="CJ564" s="1"/>
      <c r="CK564" s="1"/>
      <c r="CL564" s="1"/>
      <c r="CM564" s="1"/>
      <c r="CN564" s="1"/>
      <c r="CO564" s="1"/>
      <c r="CP564" s="1"/>
      <c r="CQ564" s="1"/>
      <c r="CR564" s="1"/>
      <c r="CS564" s="1"/>
      <c r="CT564" s="1"/>
      <c r="CU564" s="1"/>
      <c r="CV564" s="1"/>
      <c r="CW564" s="1"/>
      <c r="CX564" s="1"/>
      <c r="CY564" s="1"/>
      <c r="CZ564" s="1"/>
      <c r="DA564" s="1"/>
      <c r="DB564" s="1"/>
      <c r="DC564" s="1"/>
      <c r="DD564" s="1"/>
      <c r="DE564" s="1"/>
      <c r="DF564" s="1"/>
      <c r="DG564" s="1"/>
      <c r="DH564" s="1"/>
      <c r="DI564" s="1"/>
      <c r="DJ564" s="1"/>
    </row>
    <row r="565" spans="1:114" ht="13.5" customHeight="1" x14ac:dyDescent="0.2">
      <c r="A565" s="36"/>
      <c r="B565" s="36"/>
      <c r="C565" s="36"/>
      <c r="D565" s="36"/>
      <c r="E565" s="36"/>
      <c r="F565" s="36"/>
      <c r="G565" s="36"/>
      <c r="H565" s="36"/>
      <c r="I565" s="36"/>
      <c r="J565" s="538"/>
      <c r="K565" s="538"/>
      <c r="L565" s="36"/>
      <c r="M565" s="36"/>
      <c r="N565" s="36"/>
      <c r="BN565" s="1"/>
      <c r="BO565" s="1"/>
      <c r="BP565" s="1"/>
      <c r="BQ565" s="1"/>
      <c r="BR565" s="1"/>
      <c r="BS565" s="1"/>
      <c r="BT565" s="1"/>
      <c r="BU565" s="1"/>
      <c r="BV565" s="1"/>
      <c r="BW565" s="1"/>
      <c r="BX565" s="1"/>
      <c r="BY565" s="1"/>
      <c r="BZ565" s="1"/>
      <c r="CA565" s="1"/>
      <c r="CB565" s="1"/>
      <c r="CC565" s="1"/>
      <c r="CD565" s="1"/>
      <c r="CE565" s="1"/>
      <c r="CF565" s="1"/>
      <c r="CG565" s="1"/>
      <c r="CH565" s="1"/>
      <c r="CI565" s="1"/>
      <c r="CJ565" s="1"/>
      <c r="CK565" s="1"/>
      <c r="CL565" s="1"/>
      <c r="CM565" s="1"/>
      <c r="CN565" s="1"/>
      <c r="CO565" s="1"/>
      <c r="CP565" s="1"/>
      <c r="CQ565" s="1"/>
      <c r="CR565" s="1"/>
      <c r="CS565" s="1"/>
      <c r="CT565" s="1"/>
      <c r="CU565" s="1"/>
      <c r="CV565" s="1"/>
      <c r="CW565" s="1"/>
      <c r="CX565" s="1"/>
      <c r="CY565" s="1"/>
      <c r="CZ565" s="1"/>
      <c r="DA565" s="1"/>
      <c r="DB565" s="1"/>
      <c r="DC565" s="1"/>
      <c r="DD565" s="1"/>
      <c r="DE565" s="1"/>
      <c r="DF565" s="1"/>
      <c r="DG565" s="1"/>
      <c r="DH565" s="1"/>
      <c r="DI565" s="1"/>
      <c r="DJ565" s="1"/>
    </row>
    <row r="566" spans="1:114" ht="13.5" customHeight="1" x14ac:dyDescent="0.2">
      <c r="A566" s="36"/>
      <c r="B566" s="36"/>
      <c r="C566" s="36"/>
      <c r="D566" s="36"/>
      <c r="E566" s="36"/>
      <c r="F566" s="36"/>
      <c r="G566" s="36"/>
      <c r="H566" s="36"/>
      <c r="I566" s="36"/>
      <c r="J566" s="538"/>
      <c r="K566" s="538"/>
      <c r="L566" s="36"/>
      <c r="M566" s="36"/>
      <c r="N566" s="36"/>
      <c r="BN566" s="1"/>
      <c r="BO566" s="1"/>
      <c r="BP566" s="1"/>
      <c r="BQ566" s="1"/>
      <c r="BR566" s="1"/>
      <c r="BS566" s="1"/>
      <c r="BT566" s="1"/>
      <c r="BU566" s="1"/>
      <c r="BV566" s="1"/>
      <c r="BW566" s="1"/>
      <c r="BX566" s="1"/>
      <c r="BY566" s="1"/>
      <c r="BZ566" s="1"/>
      <c r="CA566" s="1"/>
      <c r="CB566" s="1"/>
      <c r="CC566" s="1"/>
      <c r="CD566" s="1"/>
      <c r="CE566" s="1"/>
      <c r="CF566" s="1"/>
      <c r="CG566" s="1"/>
      <c r="CH566" s="1"/>
      <c r="CI566" s="1"/>
      <c r="CJ566" s="1"/>
      <c r="CK566" s="1"/>
      <c r="CL566" s="1"/>
      <c r="CM566" s="1"/>
      <c r="CN566" s="1"/>
      <c r="CO566" s="1"/>
      <c r="CP566" s="1"/>
      <c r="CQ566" s="1"/>
      <c r="CR566" s="1"/>
      <c r="CS566" s="1"/>
      <c r="CT566" s="1"/>
      <c r="CU566" s="1"/>
      <c r="CV566" s="1"/>
      <c r="CW566" s="1"/>
      <c r="CX566" s="1"/>
      <c r="CY566" s="1"/>
      <c r="CZ566" s="1"/>
      <c r="DA566" s="1"/>
      <c r="DB566" s="1"/>
      <c r="DC566" s="1"/>
      <c r="DD566" s="1"/>
      <c r="DE566" s="1"/>
      <c r="DF566" s="1"/>
      <c r="DG566" s="1"/>
      <c r="DH566" s="1"/>
      <c r="DI566" s="1"/>
      <c r="DJ566" s="1"/>
    </row>
    <row r="567" spans="1:114" ht="13.5" customHeight="1" x14ac:dyDescent="0.2">
      <c r="A567" s="36"/>
      <c r="B567" s="36"/>
      <c r="C567" s="36"/>
      <c r="D567" s="36"/>
      <c r="E567" s="36"/>
      <c r="F567" s="36"/>
      <c r="G567" s="36"/>
      <c r="H567" s="36"/>
      <c r="I567" s="36"/>
      <c r="J567" s="538"/>
      <c r="K567" s="538"/>
      <c r="L567" s="36"/>
      <c r="M567" s="36"/>
      <c r="N567" s="36"/>
      <c r="BN567" s="1"/>
      <c r="BO567" s="1"/>
      <c r="BP567" s="1"/>
      <c r="BQ567" s="1"/>
      <c r="BR567" s="1"/>
      <c r="BS567" s="1"/>
      <c r="BT567" s="1"/>
      <c r="BU567" s="1"/>
      <c r="BV567" s="1"/>
      <c r="BW567" s="1"/>
      <c r="BX567" s="1"/>
      <c r="BY567" s="1"/>
      <c r="BZ567" s="1"/>
      <c r="CA567" s="1"/>
      <c r="CB567" s="1"/>
      <c r="CC567" s="1"/>
      <c r="CD567" s="1"/>
      <c r="CE567" s="1"/>
      <c r="CF567" s="1"/>
      <c r="CG567" s="1"/>
      <c r="CH567" s="1"/>
      <c r="CI567" s="1"/>
      <c r="CJ567" s="1"/>
      <c r="CK567" s="1"/>
      <c r="CL567" s="1"/>
      <c r="CM567" s="1"/>
      <c r="CN567" s="1"/>
      <c r="CO567" s="1"/>
      <c r="CP567" s="1"/>
      <c r="CQ567" s="1"/>
      <c r="CR567" s="1"/>
      <c r="CS567" s="1"/>
      <c r="CT567" s="1"/>
      <c r="CU567" s="1"/>
      <c r="CV567" s="1"/>
      <c r="CW567" s="1"/>
      <c r="CX567" s="1"/>
      <c r="CY567" s="1"/>
      <c r="CZ567" s="1"/>
      <c r="DA567" s="1"/>
      <c r="DB567" s="1"/>
      <c r="DC567" s="1"/>
      <c r="DD567" s="1"/>
      <c r="DE567" s="1"/>
      <c r="DF567" s="1"/>
      <c r="DG567" s="1"/>
      <c r="DH567" s="1"/>
      <c r="DI567" s="1"/>
      <c r="DJ567" s="1"/>
    </row>
    <row r="568" spans="1:114" ht="13.5" customHeight="1" x14ac:dyDescent="0.2">
      <c r="A568" s="36"/>
      <c r="B568" s="36"/>
      <c r="C568" s="36"/>
      <c r="D568" s="36"/>
      <c r="E568" s="36"/>
      <c r="F568" s="36"/>
      <c r="G568" s="36"/>
      <c r="H568" s="36"/>
      <c r="I568" s="36"/>
      <c r="J568" s="538"/>
      <c r="K568" s="538"/>
      <c r="L568" s="36"/>
      <c r="M568" s="36"/>
      <c r="N568" s="36"/>
      <c r="BN568" s="1"/>
      <c r="BO568" s="1"/>
      <c r="BP568" s="1"/>
      <c r="BQ568" s="1"/>
      <c r="BR568" s="1"/>
      <c r="BS568" s="1"/>
      <c r="BT568" s="1"/>
      <c r="BU568" s="1"/>
      <c r="BV568" s="1"/>
      <c r="BW568" s="1"/>
      <c r="BX568" s="1"/>
      <c r="BY568" s="1"/>
      <c r="BZ568" s="1"/>
      <c r="CA568" s="1"/>
      <c r="CB568" s="1"/>
      <c r="CC568" s="1"/>
      <c r="CD568" s="1"/>
      <c r="CE568" s="1"/>
      <c r="CF568" s="1"/>
      <c r="CG568" s="1"/>
      <c r="CH568" s="1"/>
      <c r="CI568" s="1"/>
      <c r="CJ568" s="1"/>
      <c r="CK568" s="1"/>
      <c r="CL568" s="1"/>
      <c r="CM568" s="1"/>
      <c r="CN568" s="1"/>
      <c r="CO568" s="1"/>
      <c r="CP568" s="1"/>
      <c r="CQ568" s="1"/>
      <c r="CR568" s="1"/>
      <c r="CS568" s="1"/>
      <c r="CT568" s="1"/>
      <c r="CU568" s="1"/>
      <c r="CV568" s="1"/>
      <c r="CW568" s="1"/>
      <c r="CX568" s="1"/>
      <c r="CY568" s="1"/>
      <c r="CZ568" s="1"/>
      <c r="DA568" s="1"/>
      <c r="DB568" s="1"/>
      <c r="DC568" s="1"/>
      <c r="DD568" s="1"/>
      <c r="DE568" s="1"/>
      <c r="DF568" s="1"/>
      <c r="DG568" s="1"/>
      <c r="DH568" s="1"/>
      <c r="DI568" s="1"/>
      <c r="DJ568" s="1"/>
    </row>
    <row r="569" spans="1:114" ht="13.5" customHeight="1" x14ac:dyDescent="0.2">
      <c r="A569" s="36"/>
      <c r="B569" s="36"/>
      <c r="C569" s="36"/>
      <c r="D569" s="36"/>
      <c r="E569" s="36"/>
      <c r="F569" s="36"/>
      <c r="G569" s="36"/>
      <c r="H569" s="36"/>
      <c r="I569" s="36"/>
      <c r="J569" s="538"/>
      <c r="K569" s="538"/>
      <c r="L569" s="36"/>
      <c r="M569" s="36"/>
      <c r="N569" s="36"/>
      <c r="BN569" s="1"/>
      <c r="BO569" s="1"/>
      <c r="BP569" s="1"/>
      <c r="BQ569" s="1"/>
      <c r="BR569" s="1"/>
      <c r="BS569" s="1"/>
      <c r="BT569" s="1"/>
      <c r="BU569" s="1"/>
      <c r="BV569" s="1"/>
      <c r="BW569" s="1"/>
      <c r="BX569" s="1"/>
      <c r="BY569" s="1"/>
      <c r="BZ569" s="1"/>
      <c r="CA569" s="1"/>
      <c r="CB569" s="1"/>
      <c r="CC569" s="1"/>
      <c r="CD569" s="1"/>
      <c r="CE569" s="1"/>
      <c r="CF569" s="1"/>
      <c r="CG569" s="1"/>
      <c r="CH569" s="1"/>
      <c r="CI569" s="1"/>
      <c r="CJ569" s="1"/>
      <c r="CK569" s="1"/>
      <c r="CL569" s="1"/>
      <c r="CM569" s="1"/>
      <c r="CN569" s="1"/>
      <c r="CO569" s="1"/>
      <c r="CP569" s="1"/>
      <c r="CQ569" s="1"/>
      <c r="CR569" s="1"/>
      <c r="CS569" s="1"/>
      <c r="CT569" s="1"/>
      <c r="CU569" s="1"/>
      <c r="CV569" s="1"/>
      <c r="CW569" s="1"/>
      <c r="CX569" s="1"/>
      <c r="CY569" s="1"/>
      <c r="CZ569" s="1"/>
      <c r="DA569" s="1"/>
      <c r="DB569" s="1"/>
      <c r="DC569" s="1"/>
      <c r="DD569" s="1"/>
      <c r="DE569" s="1"/>
      <c r="DF569" s="1"/>
      <c r="DG569" s="1"/>
      <c r="DH569" s="1"/>
      <c r="DI569" s="1"/>
      <c r="DJ569" s="1"/>
    </row>
    <row r="570" spans="1:114" ht="13.5" customHeight="1" x14ac:dyDescent="0.2">
      <c r="A570" s="36"/>
      <c r="B570" s="36"/>
      <c r="C570" s="36"/>
      <c r="D570" s="36"/>
      <c r="E570" s="36"/>
      <c r="F570" s="36"/>
      <c r="G570" s="36"/>
      <c r="H570" s="36"/>
      <c r="I570" s="36"/>
      <c r="J570" s="538"/>
      <c r="K570" s="538"/>
      <c r="L570" s="36"/>
      <c r="M570" s="36"/>
      <c r="N570" s="36"/>
      <c r="BN570" s="1"/>
      <c r="BO570" s="1"/>
      <c r="BP570" s="1"/>
      <c r="BQ570" s="1"/>
      <c r="BR570" s="1"/>
      <c r="BS570" s="1"/>
      <c r="BT570" s="1"/>
      <c r="BU570" s="1"/>
      <c r="BV570" s="1"/>
      <c r="BW570" s="1"/>
      <c r="BX570" s="1"/>
      <c r="BY570" s="1"/>
      <c r="BZ570" s="1"/>
      <c r="CA570" s="1"/>
      <c r="CB570" s="1"/>
      <c r="CC570" s="1"/>
      <c r="CD570" s="1"/>
      <c r="CE570" s="1"/>
      <c r="CF570" s="1"/>
      <c r="CG570" s="1"/>
      <c r="CH570" s="1"/>
      <c r="CI570" s="1"/>
      <c r="CJ570" s="1"/>
      <c r="CK570" s="1"/>
      <c r="CL570" s="1"/>
      <c r="CM570" s="1"/>
      <c r="CN570" s="1"/>
      <c r="CO570" s="1"/>
      <c r="CP570" s="1"/>
      <c r="CQ570" s="1"/>
      <c r="CR570" s="1"/>
      <c r="CS570" s="1"/>
      <c r="CT570" s="1"/>
      <c r="CU570" s="1"/>
      <c r="CV570" s="1"/>
      <c r="CW570" s="1"/>
      <c r="CX570" s="1"/>
      <c r="CY570" s="1"/>
      <c r="CZ570" s="1"/>
      <c r="DA570" s="1"/>
      <c r="DB570" s="1"/>
      <c r="DC570" s="1"/>
      <c r="DD570" s="1"/>
      <c r="DE570" s="1"/>
      <c r="DF570" s="1"/>
      <c r="DG570" s="1"/>
      <c r="DH570" s="1"/>
      <c r="DI570" s="1"/>
      <c r="DJ570" s="1"/>
    </row>
    <row r="571" spans="1:114" ht="13.5" customHeight="1" x14ac:dyDescent="0.2">
      <c r="A571" s="36"/>
      <c r="B571" s="36"/>
      <c r="C571" s="36"/>
      <c r="D571" s="36"/>
      <c r="E571" s="36"/>
      <c r="F571" s="36"/>
      <c r="G571" s="36"/>
      <c r="H571" s="36"/>
      <c r="I571" s="36"/>
      <c r="J571" s="538"/>
      <c r="K571" s="538"/>
      <c r="L571" s="36"/>
      <c r="M571" s="36"/>
      <c r="N571" s="36"/>
      <c r="BN571" s="1"/>
      <c r="BO571" s="1"/>
      <c r="BP571" s="1"/>
      <c r="BQ571" s="1"/>
      <c r="BR571" s="1"/>
      <c r="BS571" s="1"/>
      <c r="BT571" s="1"/>
      <c r="BU571" s="1"/>
      <c r="BV571" s="1"/>
      <c r="BW571" s="1"/>
      <c r="BX571" s="1"/>
      <c r="BY571" s="1"/>
      <c r="BZ571" s="1"/>
      <c r="CA571" s="1"/>
      <c r="CB571" s="1"/>
      <c r="CC571" s="1"/>
      <c r="CD571" s="1"/>
      <c r="CE571" s="1"/>
      <c r="CF571" s="1"/>
      <c r="CG571" s="1"/>
      <c r="CH571" s="1"/>
      <c r="CI571" s="1"/>
      <c r="CJ571" s="1"/>
      <c r="CK571" s="1"/>
      <c r="CL571" s="1"/>
      <c r="CM571" s="1"/>
      <c r="CN571" s="1"/>
      <c r="CO571" s="1"/>
      <c r="CP571" s="1"/>
      <c r="CQ571" s="1"/>
      <c r="CR571" s="1"/>
      <c r="CS571" s="1"/>
      <c r="CT571" s="1"/>
      <c r="CU571" s="1"/>
      <c r="CV571" s="1"/>
      <c r="CW571" s="1"/>
      <c r="CX571" s="1"/>
      <c r="CY571" s="1"/>
      <c r="CZ571" s="1"/>
      <c r="DA571" s="1"/>
      <c r="DB571" s="1"/>
      <c r="DC571" s="1"/>
      <c r="DD571" s="1"/>
      <c r="DE571" s="1"/>
      <c r="DF571" s="1"/>
      <c r="DG571" s="1"/>
      <c r="DH571" s="1"/>
      <c r="DI571" s="1"/>
      <c r="DJ571" s="1"/>
    </row>
    <row r="572" spans="1:114" ht="13.5" customHeight="1" x14ac:dyDescent="0.2">
      <c r="A572" s="36"/>
      <c r="B572" s="36"/>
      <c r="C572" s="36"/>
      <c r="D572" s="36"/>
      <c r="E572" s="36"/>
      <c r="F572" s="36"/>
      <c r="G572" s="36"/>
      <c r="H572" s="36"/>
      <c r="I572" s="36"/>
      <c r="J572" s="538"/>
      <c r="K572" s="538"/>
      <c r="L572" s="36"/>
      <c r="M572" s="36"/>
      <c r="N572" s="36"/>
      <c r="BN572" s="1"/>
      <c r="BO572" s="1"/>
      <c r="BP572" s="1"/>
      <c r="BQ572" s="1"/>
      <c r="BR572" s="1"/>
      <c r="BS572" s="1"/>
      <c r="BT572" s="1"/>
      <c r="BU572" s="1"/>
      <c r="BV572" s="1"/>
      <c r="BW572" s="1"/>
      <c r="BX572" s="1"/>
      <c r="BY572" s="1"/>
      <c r="BZ572" s="1"/>
      <c r="CA572" s="1"/>
      <c r="CB572" s="1"/>
      <c r="CC572" s="1"/>
      <c r="CD572" s="1"/>
      <c r="CE572" s="1"/>
      <c r="CF572" s="1"/>
      <c r="CG572" s="1"/>
      <c r="CH572" s="1"/>
      <c r="CI572" s="1"/>
      <c r="CJ572" s="1"/>
      <c r="CK572" s="1"/>
      <c r="CL572" s="1"/>
      <c r="CM572" s="1"/>
      <c r="CN572" s="1"/>
      <c r="CO572" s="1"/>
      <c r="CP572" s="1"/>
      <c r="CQ572" s="1"/>
      <c r="CR572" s="1"/>
      <c r="CS572" s="1"/>
      <c r="CT572" s="1"/>
      <c r="CU572" s="1"/>
      <c r="CV572" s="1"/>
      <c r="CW572" s="1"/>
      <c r="CX572" s="1"/>
      <c r="CY572" s="1"/>
      <c r="CZ572" s="1"/>
      <c r="DA572" s="1"/>
      <c r="DB572" s="1"/>
      <c r="DC572" s="1"/>
      <c r="DD572" s="1"/>
      <c r="DE572" s="1"/>
      <c r="DF572" s="1"/>
      <c r="DG572" s="1"/>
      <c r="DH572" s="1"/>
      <c r="DI572" s="1"/>
      <c r="DJ572" s="1"/>
    </row>
    <row r="573" spans="1:114" ht="13.5" customHeight="1" x14ac:dyDescent="0.2">
      <c r="A573" s="36"/>
      <c r="B573" s="36"/>
      <c r="C573" s="36"/>
      <c r="D573" s="36"/>
      <c r="E573" s="36"/>
      <c r="F573" s="36"/>
      <c r="G573" s="36"/>
      <c r="H573" s="36"/>
      <c r="I573" s="36"/>
      <c r="J573" s="538"/>
      <c r="K573" s="538"/>
      <c r="L573" s="36"/>
      <c r="M573" s="36"/>
      <c r="N573" s="36"/>
      <c r="BN573" s="1"/>
      <c r="BO573" s="1"/>
      <c r="BP573" s="1"/>
      <c r="BQ573" s="1"/>
      <c r="BR573" s="1"/>
      <c r="BS573" s="1"/>
      <c r="BT573" s="1"/>
      <c r="BU573" s="1"/>
      <c r="BV573" s="1"/>
      <c r="BW573" s="1"/>
      <c r="BX573" s="1"/>
      <c r="BY573" s="1"/>
      <c r="BZ573" s="1"/>
      <c r="CA573" s="1"/>
      <c r="CB573" s="1"/>
      <c r="CC573" s="1"/>
      <c r="CD573" s="1"/>
      <c r="CE573" s="1"/>
      <c r="CF573" s="1"/>
      <c r="CG573" s="1"/>
      <c r="CH573" s="1"/>
      <c r="CI573" s="1"/>
      <c r="CJ573" s="1"/>
      <c r="CK573" s="1"/>
      <c r="CL573" s="1"/>
      <c r="CM573" s="1"/>
      <c r="CN573" s="1"/>
      <c r="CO573" s="1"/>
      <c r="CP573" s="1"/>
      <c r="CQ573" s="1"/>
      <c r="CR573" s="1"/>
      <c r="CS573" s="1"/>
      <c r="CT573" s="1"/>
      <c r="CU573" s="1"/>
      <c r="CV573" s="1"/>
      <c r="CW573" s="1"/>
      <c r="CX573" s="1"/>
      <c r="CY573" s="1"/>
      <c r="CZ573" s="1"/>
      <c r="DA573" s="1"/>
      <c r="DB573" s="1"/>
      <c r="DC573" s="1"/>
      <c r="DD573" s="1"/>
      <c r="DE573" s="1"/>
      <c r="DF573" s="1"/>
      <c r="DG573" s="1"/>
      <c r="DH573" s="1"/>
      <c r="DI573" s="1"/>
      <c r="DJ573" s="1"/>
    </row>
    <row r="574" spans="1:114" ht="13.5" customHeight="1" x14ac:dyDescent="0.2">
      <c r="A574" s="36"/>
      <c r="B574" s="36"/>
      <c r="C574" s="36"/>
      <c r="D574" s="36"/>
      <c r="E574" s="36"/>
      <c r="F574" s="36"/>
      <c r="G574" s="36"/>
      <c r="H574" s="36"/>
      <c r="I574" s="36"/>
      <c r="J574" s="538"/>
      <c r="K574" s="538"/>
      <c r="L574" s="36"/>
      <c r="M574" s="36"/>
      <c r="N574" s="36"/>
      <c r="BN574" s="1"/>
      <c r="BO574" s="1"/>
      <c r="BP574" s="1"/>
      <c r="BQ574" s="1"/>
      <c r="BR574" s="1"/>
      <c r="BS574" s="1"/>
      <c r="BT574" s="1"/>
      <c r="BU574" s="1"/>
      <c r="BV574" s="1"/>
      <c r="BW574" s="1"/>
      <c r="BX574" s="1"/>
      <c r="BY574" s="1"/>
      <c r="BZ574" s="1"/>
      <c r="CA574" s="1"/>
      <c r="CB574" s="1"/>
      <c r="CC574" s="1"/>
      <c r="CD574" s="1"/>
      <c r="CE574" s="1"/>
      <c r="CF574" s="1"/>
      <c r="CG574" s="1"/>
      <c r="CH574" s="1"/>
      <c r="CI574" s="1"/>
      <c r="CJ574" s="1"/>
      <c r="CK574" s="1"/>
      <c r="CL574" s="1"/>
      <c r="CM574" s="1"/>
      <c r="CN574" s="1"/>
      <c r="CO574" s="1"/>
      <c r="CP574" s="1"/>
      <c r="CQ574" s="1"/>
      <c r="CR574" s="1"/>
      <c r="CS574" s="1"/>
      <c r="CT574" s="1"/>
      <c r="CU574" s="1"/>
      <c r="CV574" s="1"/>
      <c r="CW574" s="1"/>
      <c r="CX574" s="1"/>
      <c r="CY574" s="1"/>
      <c r="CZ574" s="1"/>
      <c r="DA574" s="1"/>
      <c r="DB574" s="1"/>
      <c r="DC574" s="1"/>
      <c r="DD574" s="1"/>
      <c r="DE574" s="1"/>
      <c r="DF574" s="1"/>
      <c r="DG574" s="1"/>
      <c r="DH574" s="1"/>
      <c r="DI574" s="1"/>
      <c r="DJ574" s="1"/>
    </row>
    <row r="575" spans="1:114" ht="13.5" customHeight="1" x14ac:dyDescent="0.2">
      <c r="A575" s="36"/>
      <c r="B575" s="36"/>
      <c r="C575" s="36"/>
      <c r="D575" s="36"/>
      <c r="E575" s="36"/>
      <c r="F575" s="36"/>
      <c r="G575" s="36"/>
      <c r="H575" s="36"/>
      <c r="I575" s="36"/>
      <c r="J575" s="538"/>
      <c r="K575" s="538"/>
      <c r="L575" s="36"/>
      <c r="M575" s="36"/>
      <c r="N575" s="36"/>
      <c r="BN575" s="1"/>
      <c r="BO575" s="1"/>
      <c r="BP575" s="1"/>
      <c r="BQ575" s="1"/>
      <c r="BR575" s="1"/>
      <c r="BS575" s="1"/>
      <c r="BT575" s="1"/>
      <c r="BU575" s="1"/>
      <c r="BV575" s="1"/>
      <c r="BW575" s="1"/>
      <c r="BX575" s="1"/>
      <c r="BY575" s="1"/>
      <c r="BZ575" s="1"/>
      <c r="CA575" s="1"/>
      <c r="CB575" s="1"/>
      <c r="CC575" s="1"/>
      <c r="CD575" s="1"/>
      <c r="CE575" s="1"/>
      <c r="CF575" s="1"/>
      <c r="CG575" s="1"/>
      <c r="CH575" s="1"/>
      <c r="CI575" s="1"/>
      <c r="CJ575" s="1"/>
      <c r="CK575" s="1"/>
      <c r="CL575" s="1"/>
      <c r="CM575" s="1"/>
      <c r="CN575" s="1"/>
      <c r="CO575" s="1"/>
      <c r="CP575" s="1"/>
      <c r="CQ575" s="1"/>
      <c r="CR575" s="1"/>
      <c r="CS575" s="1"/>
      <c r="CT575" s="1"/>
      <c r="CU575" s="1"/>
      <c r="CV575" s="1"/>
      <c r="CW575" s="1"/>
      <c r="CX575" s="1"/>
      <c r="CY575" s="1"/>
      <c r="CZ575" s="1"/>
      <c r="DA575" s="1"/>
      <c r="DB575" s="1"/>
      <c r="DC575" s="1"/>
      <c r="DD575" s="1"/>
      <c r="DE575" s="1"/>
      <c r="DF575" s="1"/>
      <c r="DG575" s="1"/>
      <c r="DH575" s="1"/>
      <c r="DI575" s="1"/>
      <c r="DJ575" s="1"/>
    </row>
    <row r="576" spans="1:114" ht="13.5" customHeight="1" x14ac:dyDescent="0.2">
      <c r="A576" s="36"/>
      <c r="B576" s="36"/>
      <c r="C576" s="36"/>
      <c r="D576" s="36"/>
      <c r="E576" s="36"/>
      <c r="F576" s="36"/>
      <c r="G576" s="36"/>
      <c r="H576" s="36"/>
      <c r="I576" s="36"/>
      <c r="J576" s="538"/>
      <c r="K576" s="538"/>
      <c r="L576" s="36"/>
      <c r="M576" s="36"/>
      <c r="N576" s="36"/>
      <c r="BN576" s="1"/>
      <c r="BO576" s="1"/>
      <c r="BP576" s="1"/>
      <c r="BQ576" s="1"/>
      <c r="BR576" s="1"/>
      <c r="BS576" s="1"/>
      <c r="BT576" s="1"/>
      <c r="BU576" s="1"/>
      <c r="BV576" s="1"/>
      <c r="BW576" s="1"/>
      <c r="BX576" s="1"/>
      <c r="BY576" s="1"/>
      <c r="BZ576" s="1"/>
      <c r="CA576" s="1"/>
      <c r="CB576" s="1"/>
      <c r="CC576" s="1"/>
      <c r="CD576" s="1"/>
      <c r="CE576" s="1"/>
      <c r="CF576" s="1"/>
      <c r="CG576" s="1"/>
      <c r="CH576" s="1"/>
      <c r="CI576" s="1"/>
      <c r="CJ576" s="1"/>
      <c r="CK576" s="1"/>
      <c r="CL576" s="1"/>
      <c r="CM576" s="1"/>
      <c r="CN576" s="1"/>
      <c r="CO576" s="1"/>
      <c r="CP576" s="1"/>
      <c r="CQ576" s="1"/>
      <c r="CR576" s="1"/>
      <c r="CS576" s="1"/>
      <c r="CT576" s="1"/>
      <c r="CU576" s="1"/>
      <c r="CV576" s="1"/>
      <c r="CW576" s="1"/>
      <c r="CX576" s="1"/>
      <c r="CY576" s="1"/>
      <c r="CZ576" s="1"/>
      <c r="DA576" s="1"/>
      <c r="DB576" s="1"/>
      <c r="DC576" s="1"/>
      <c r="DD576" s="1"/>
      <c r="DE576" s="1"/>
      <c r="DF576" s="1"/>
      <c r="DG576" s="1"/>
      <c r="DH576" s="1"/>
      <c r="DI576" s="1"/>
      <c r="DJ576" s="1"/>
    </row>
    <row r="577" spans="1:114" ht="13.5" customHeight="1" x14ac:dyDescent="0.2">
      <c r="A577" s="36"/>
      <c r="B577" s="36"/>
      <c r="C577" s="36"/>
      <c r="D577" s="36"/>
      <c r="E577" s="36"/>
      <c r="F577" s="36"/>
      <c r="G577" s="36"/>
      <c r="H577" s="36"/>
      <c r="I577" s="36"/>
      <c r="J577" s="538"/>
      <c r="K577" s="538"/>
      <c r="L577" s="36"/>
      <c r="M577" s="36"/>
      <c r="N577" s="36"/>
      <c r="BN577" s="1"/>
      <c r="BO577" s="1"/>
      <c r="BP577" s="1"/>
      <c r="BQ577" s="1"/>
      <c r="BR577" s="1"/>
      <c r="BS577" s="1"/>
      <c r="BT577" s="1"/>
      <c r="BU577" s="1"/>
      <c r="BV577" s="1"/>
      <c r="BW577" s="1"/>
      <c r="BX577" s="1"/>
      <c r="BY577" s="1"/>
      <c r="BZ577" s="1"/>
      <c r="CA577" s="1"/>
      <c r="CB577" s="1"/>
      <c r="CC577" s="1"/>
      <c r="CD577" s="1"/>
      <c r="CE577" s="1"/>
      <c r="CF577" s="1"/>
      <c r="CG577" s="1"/>
      <c r="CH577" s="1"/>
      <c r="CI577" s="1"/>
      <c r="CJ577" s="1"/>
      <c r="CK577" s="1"/>
      <c r="CL577" s="1"/>
      <c r="CM577" s="1"/>
      <c r="CN577" s="1"/>
      <c r="CO577" s="1"/>
      <c r="CP577" s="1"/>
      <c r="CQ577" s="1"/>
      <c r="CR577" s="1"/>
      <c r="CS577" s="1"/>
      <c r="CT577" s="1"/>
      <c r="CU577" s="1"/>
      <c r="CV577" s="1"/>
      <c r="CW577" s="1"/>
      <c r="CX577" s="1"/>
      <c r="CY577" s="1"/>
      <c r="CZ577" s="1"/>
      <c r="DA577" s="1"/>
      <c r="DB577" s="1"/>
      <c r="DC577" s="1"/>
      <c r="DD577" s="1"/>
      <c r="DE577" s="1"/>
      <c r="DF577" s="1"/>
      <c r="DG577" s="1"/>
      <c r="DH577" s="1"/>
      <c r="DI577" s="1"/>
      <c r="DJ577" s="1"/>
    </row>
    <row r="578" spans="1:114" ht="13.5" customHeight="1" x14ac:dyDescent="0.2">
      <c r="A578" s="36"/>
      <c r="B578" s="36"/>
      <c r="C578" s="36"/>
      <c r="D578" s="36"/>
      <c r="E578" s="36"/>
      <c r="F578" s="36"/>
      <c r="G578" s="36"/>
      <c r="H578" s="36"/>
      <c r="I578" s="36"/>
      <c r="J578" s="538"/>
      <c r="K578" s="538"/>
      <c r="L578" s="36"/>
      <c r="M578" s="36"/>
      <c r="N578" s="36"/>
      <c r="BN578" s="1"/>
      <c r="BO578" s="1"/>
      <c r="BP578" s="1"/>
      <c r="BQ578" s="1"/>
      <c r="BR578" s="1"/>
      <c r="BS578" s="1"/>
      <c r="BT578" s="1"/>
      <c r="BU578" s="1"/>
      <c r="BV578" s="1"/>
      <c r="BW578" s="1"/>
      <c r="BX578" s="1"/>
      <c r="BY578" s="1"/>
      <c r="BZ578" s="1"/>
      <c r="CA578" s="1"/>
      <c r="CB578" s="1"/>
      <c r="CC578" s="1"/>
      <c r="CD578" s="1"/>
      <c r="CE578" s="1"/>
      <c r="CF578" s="1"/>
      <c r="CG578" s="1"/>
      <c r="CH578" s="1"/>
      <c r="CI578" s="1"/>
      <c r="CJ578" s="1"/>
      <c r="CK578" s="1"/>
      <c r="CL578" s="1"/>
      <c r="CM578" s="1"/>
      <c r="CN578" s="1"/>
      <c r="CO578" s="1"/>
      <c r="CP578" s="1"/>
      <c r="CQ578" s="1"/>
      <c r="CR578" s="1"/>
      <c r="CS578" s="1"/>
      <c r="CT578" s="1"/>
      <c r="CU578" s="1"/>
      <c r="CV578" s="1"/>
      <c r="CW578" s="1"/>
      <c r="CX578" s="1"/>
      <c r="CY578" s="1"/>
      <c r="CZ578" s="1"/>
      <c r="DA578" s="1"/>
      <c r="DB578" s="1"/>
      <c r="DC578" s="1"/>
      <c r="DD578" s="1"/>
      <c r="DE578" s="1"/>
      <c r="DF578" s="1"/>
      <c r="DG578" s="1"/>
      <c r="DH578" s="1"/>
      <c r="DI578" s="1"/>
      <c r="DJ578" s="1"/>
    </row>
    <row r="579" spans="1:114" ht="13.5" customHeight="1" x14ac:dyDescent="0.2">
      <c r="A579" s="36"/>
      <c r="B579" s="36"/>
      <c r="C579" s="36"/>
      <c r="D579" s="36"/>
      <c r="E579" s="36"/>
      <c r="F579" s="36"/>
      <c r="G579" s="36"/>
      <c r="H579" s="36"/>
      <c r="I579" s="36"/>
      <c r="J579" s="538"/>
      <c r="K579" s="538"/>
      <c r="L579" s="36"/>
      <c r="M579" s="36"/>
      <c r="N579" s="36"/>
      <c r="BN579" s="1"/>
      <c r="BO579" s="1"/>
      <c r="BP579" s="1"/>
      <c r="BQ579" s="1"/>
      <c r="BR579" s="1"/>
      <c r="BS579" s="1"/>
      <c r="BT579" s="1"/>
      <c r="BU579" s="1"/>
      <c r="BV579" s="1"/>
      <c r="BW579" s="1"/>
      <c r="BX579" s="1"/>
      <c r="BY579" s="1"/>
      <c r="BZ579" s="1"/>
      <c r="CA579" s="1"/>
      <c r="CB579" s="1"/>
      <c r="CC579" s="1"/>
      <c r="CD579" s="1"/>
      <c r="CE579" s="1"/>
      <c r="CF579" s="1"/>
      <c r="CG579" s="1"/>
      <c r="CH579" s="1"/>
      <c r="CI579" s="1"/>
      <c r="CJ579" s="1"/>
      <c r="CK579" s="1"/>
      <c r="CL579" s="1"/>
      <c r="CM579" s="1"/>
      <c r="CN579" s="1"/>
      <c r="CO579" s="1"/>
      <c r="CP579" s="1"/>
      <c r="CQ579" s="1"/>
      <c r="CR579" s="1"/>
      <c r="CS579" s="1"/>
      <c r="CT579" s="1"/>
      <c r="CU579" s="1"/>
      <c r="CV579" s="1"/>
      <c r="CW579" s="1"/>
      <c r="CX579" s="1"/>
      <c r="CY579" s="1"/>
      <c r="CZ579" s="1"/>
      <c r="DA579" s="1"/>
      <c r="DB579" s="1"/>
      <c r="DC579" s="1"/>
      <c r="DD579" s="1"/>
      <c r="DE579" s="1"/>
      <c r="DF579" s="1"/>
      <c r="DG579" s="1"/>
      <c r="DH579" s="1"/>
      <c r="DI579" s="1"/>
      <c r="DJ579" s="1"/>
    </row>
    <row r="580" spans="1:114" ht="13.5" customHeight="1" x14ac:dyDescent="0.2">
      <c r="A580" s="36"/>
      <c r="B580" s="36"/>
      <c r="C580" s="36"/>
      <c r="D580" s="36"/>
      <c r="E580" s="36"/>
      <c r="F580" s="36"/>
      <c r="G580" s="36"/>
      <c r="H580" s="36"/>
      <c r="I580" s="36"/>
      <c r="J580" s="538"/>
      <c r="K580" s="538"/>
      <c r="L580" s="36"/>
      <c r="M580" s="36"/>
      <c r="N580" s="36"/>
      <c r="BN580" s="1"/>
      <c r="BO580" s="1"/>
      <c r="BP580" s="1"/>
      <c r="BQ580" s="1"/>
      <c r="BR580" s="1"/>
      <c r="BS580" s="1"/>
      <c r="BT580" s="1"/>
      <c r="BU580" s="1"/>
      <c r="BV580" s="1"/>
      <c r="BW580" s="1"/>
      <c r="BX580" s="1"/>
      <c r="BY580" s="1"/>
      <c r="BZ580" s="1"/>
      <c r="CA580" s="1"/>
      <c r="CB580" s="1"/>
      <c r="CC580" s="1"/>
      <c r="CD580" s="1"/>
      <c r="CE580" s="1"/>
      <c r="CF580" s="1"/>
      <c r="CG580" s="1"/>
      <c r="CH580" s="1"/>
      <c r="CI580" s="1"/>
      <c r="CJ580" s="1"/>
      <c r="CK580" s="1"/>
      <c r="CL580" s="1"/>
      <c r="CM580" s="1"/>
      <c r="CN580" s="1"/>
      <c r="CO580" s="1"/>
      <c r="CP580" s="1"/>
      <c r="CQ580" s="1"/>
      <c r="CR580" s="1"/>
      <c r="CS580" s="1"/>
      <c r="CT580" s="1"/>
      <c r="CU580" s="1"/>
      <c r="CV580" s="1"/>
      <c r="CW580" s="1"/>
      <c r="CX580" s="1"/>
      <c r="CY580" s="1"/>
      <c r="CZ580" s="1"/>
      <c r="DA580" s="1"/>
      <c r="DB580" s="1"/>
      <c r="DC580" s="1"/>
      <c r="DD580" s="1"/>
      <c r="DE580" s="1"/>
      <c r="DF580" s="1"/>
      <c r="DG580" s="1"/>
      <c r="DH580" s="1"/>
      <c r="DI580" s="1"/>
      <c r="DJ580" s="1"/>
    </row>
    <row r="581" spans="1:114" ht="13.5" customHeight="1" x14ac:dyDescent="0.2">
      <c r="A581" s="36"/>
      <c r="B581" s="36"/>
      <c r="C581" s="36"/>
      <c r="D581" s="36"/>
      <c r="E581" s="36"/>
      <c r="F581" s="36"/>
      <c r="G581" s="36"/>
      <c r="H581" s="36"/>
      <c r="I581" s="36"/>
      <c r="J581" s="538"/>
      <c r="K581" s="538"/>
      <c r="L581" s="36"/>
      <c r="M581" s="36"/>
      <c r="N581" s="36"/>
      <c r="BN581" s="1"/>
      <c r="BO581" s="1"/>
      <c r="BP581" s="1"/>
      <c r="BQ581" s="1"/>
      <c r="BR581" s="1"/>
      <c r="BS581" s="1"/>
      <c r="BT581" s="1"/>
      <c r="BU581" s="1"/>
      <c r="BV581" s="1"/>
      <c r="BW581" s="1"/>
      <c r="BX581" s="1"/>
      <c r="BY581" s="1"/>
      <c r="BZ581" s="1"/>
      <c r="CA581" s="1"/>
      <c r="CB581" s="1"/>
      <c r="CC581" s="1"/>
      <c r="CD581" s="1"/>
      <c r="CE581" s="1"/>
      <c r="CF581" s="1"/>
      <c r="CG581" s="1"/>
      <c r="CH581" s="1"/>
      <c r="CI581" s="1"/>
      <c r="CJ581" s="1"/>
      <c r="CK581" s="1"/>
      <c r="CL581" s="1"/>
      <c r="CM581" s="1"/>
      <c r="CN581" s="1"/>
      <c r="CO581" s="1"/>
      <c r="CP581" s="1"/>
      <c r="CQ581" s="1"/>
      <c r="CR581" s="1"/>
      <c r="CS581" s="1"/>
      <c r="CT581" s="1"/>
      <c r="CU581" s="1"/>
      <c r="CV581" s="1"/>
      <c r="CW581" s="1"/>
      <c r="CX581" s="1"/>
      <c r="CY581" s="1"/>
      <c r="CZ581" s="1"/>
      <c r="DA581" s="1"/>
      <c r="DB581" s="1"/>
      <c r="DC581" s="1"/>
      <c r="DD581" s="1"/>
      <c r="DE581" s="1"/>
      <c r="DF581" s="1"/>
      <c r="DG581" s="1"/>
      <c r="DH581" s="1"/>
      <c r="DI581" s="1"/>
      <c r="DJ581" s="1"/>
    </row>
    <row r="582" spans="1:114" ht="13.5" customHeight="1" x14ac:dyDescent="0.2">
      <c r="A582" s="36"/>
      <c r="B582" s="36"/>
      <c r="C582" s="36"/>
      <c r="D582" s="36"/>
      <c r="E582" s="36"/>
      <c r="F582" s="36"/>
      <c r="G582" s="36"/>
      <c r="H582" s="36"/>
      <c r="I582" s="36"/>
      <c r="J582" s="538"/>
      <c r="K582" s="538"/>
      <c r="L582" s="36"/>
      <c r="M582" s="36"/>
      <c r="N582" s="36"/>
      <c r="BN582" s="1"/>
      <c r="BO582" s="1"/>
      <c r="BP582" s="1"/>
      <c r="BQ582" s="1"/>
      <c r="BR582" s="1"/>
      <c r="BS582" s="1"/>
      <c r="BT582" s="1"/>
      <c r="BU582" s="1"/>
      <c r="BV582" s="1"/>
      <c r="BW582" s="1"/>
      <c r="BX582" s="1"/>
      <c r="BY582" s="1"/>
      <c r="BZ582" s="1"/>
      <c r="CA582" s="1"/>
      <c r="CB582" s="1"/>
      <c r="CC582" s="1"/>
      <c r="CD582" s="1"/>
      <c r="CE582" s="1"/>
      <c r="CF582" s="1"/>
      <c r="CG582" s="1"/>
      <c r="CH582" s="1"/>
      <c r="CI582" s="1"/>
      <c r="CJ582" s="1"/>
      <c r="CK582" s="1"/>
      <c r="CL582" s="1"/>
      <c r="CM582" s="1"/>
      <c r="CN582" s="1"/>
      <c r="CO582" s="1"/>
      <c r="CP582" s="1"/>
      <c r="CQ582" s="1"/>
      <c r="CR582" s="1"/>
      <c r="CS582" s="1"/>
      <c r="CT582" s="1"/>
      <c r="CU582" s="1"/>
      <c r="CV582" s="1"/>
      <c r="CW582" s="1"/>
      <c r="CX582" s="1"/>
      <c r="CY582" s="1"/>
      <c r="CZ582" s="1"/>
      <c r="DA582" s="1"/>
      <c r="DB582" s="1"/>
      <c r="DC582" s="1"/>
      <c r="DD582" s="1"/>
      <c r="DE582" s="1"/>
      <c r="DF582" s="1"/>
      <c r="DG582" s="1"/>
      <c r="DH582" s="1"/>
      <c r="DI582" s="1"/>
      <c r="DJ582" s="1"/>
    </row>
    <row r="583" spans="1:114" ht="13.5" customHeight="1" x14ac:dyDescent="0.2">
      <c r="A583" s="36"/>
      <c r="B583" s="36"/>
      <c r="C583" s="36"/>
      <c r="D583" s="36"/>
      <c r="E583" s="36"/>
      <c r="F583" s="36"/>
      <c r="G583" s="36"/>
      <c r="H583" s="36"/>
      <c r="I583" s="36"/>
      <c r="J583" s="538"/>
      <c r="K583" s="538"/>
      <c r="L583" s="36"/>
      <c r="M583" s="36"/>
      <c r="N583" s="36"/>
      <c r="BN583" s="1"/>
      <c r="BO583" s="1"/>
      <c r="BP583" s="1"/>
      <c r="BQ583" s="1"/>
      <c r="BR583" s="1"/>
      <c r="BS583" s="1"/>
      <c r="BT583" s="1"/>
      <c r="BU583" s="1"/>
      <c r="BV583" s="1"/>
      <c r="BW583" s="1"/>
      <c r="BX583" s="1"/>
      <c r="BY583" s="1"/>
      <c r="BZ583" s="1"/>
      <c r="CA583" s="1"/>
      <c r="CB583" s="1"/>
      <c r="CC583" s="1"/>
      <c r="CD583" s="1"/>
      <c r="CE583" s="1"/>
      <c r="CF583" s="1"/>
      <c r="CG583" s="1"/>
      <c r="CH583" s="1"/>
      <c r="CI583" s="1"/>
      <c r="CJ583" s="1"/>
      <c r="CK583" s="1"/>
      <c r="CL583" s="1"/>
      <c r="CM583" s="1"/>
      <c r="CN583" s="1"/>
      <c r="CO583" s="1"/>
      <c r="CP583" s="1"/>
      <c r="CQ583" s="1"/>
      <c r="CR583" s="1"/>
      <c r="CS583" s="1"/>
      <c r="CT583" s="1"/>
      <c r="CU583" s="1"/>
      <c r="CV583" s="1"/>
      <c r="CW583" s="1"/>
      <c r="CX583" s="1"/>
      <c r="CY583" s="1"/>
      <c r="CZ583" s="1"/>
      <c r="DA583" s="1"/>
      <c r="DB583" s="1"/>
      <c r="DC583" s="1"/>
      <c r="DD583" s="1"/>
      <c r="DE583" s="1"/>
      <c r="DF583" s="1"/>
      <c r="DG583" s="1"/>
      <c r="DH583" s="1"/>
      <c r="DI583" s="1"/>
      <c r="DJ583" s="1"/>
    </row>
    <row r="584" spans="1:114" ht="13.5" customHeight="1" x14ac:dyDescent="0.2">
      <c r="A584" s="36"/>
      <c r="B584" s="36"/>
      <c r="C584" s="36"/>
      <c r="D584" s="36"/>
      <c r="E584" s="36"/>
      <c r="F584" s="36"/>
      <c r="G584" s="36"/>
      <c r="H584" s="36"/>
      <c r="I584" s="36"/>
      <c r="J584" s="538"/>
      <c r="K584" s="538"/>
      <c r="L584" s="36"/>
      <c r="M584" s="36"/>
      <c r="N584" s="36"/>
      <c r="BN584" s="1"/>
      <c r="BO584" s="1"/>
      <c r="BP584" s="1"/>
      <c r="BQ584" s="1"/>
      <c r="BR584" s="1"/>
      <c r="BS584" s="1"/>
      <c r="BT584" s="1"/>
      <c r="BU584" s="1"/>
      <c r="BV584" s="1"/>
      <c r="BW584" s="1"/>
      <c r="BX584" s="1"/>
      <c r="BY584" s="1"/>
      <c r="BZ584" s="1"/>
      <c r="CA584" s="1"/>
      <c r="CB584" s="1"/>
      <c r="CC584" s="1"/>
      <c r="CD584" s="1"/>
      <c r="CE584" s="1"/>
      <c r="CF584" s="1"/>
      <c r="CG584" s="1"/>
      <c r="CH584" s="1"/>
      <c r="CI584" s="1"/>
      <c r="CJ584" s="1"/>
      <c r="CK584" s="1"/>
      <c r="CL584" s="1"/>
      <c r="CM584" s="1"/>
      <c r="CN584" s="1"/>
      <c r="CO584" s="1"/>
      <c r="CP584" s="1"/>
      <c r="CQ584" s="1"/>
      <c r="CR584" s="1"/>
      <c r="CS584" s="1"/>
      <c r="CT584" s="1"/>
      <c r="CU584" s="1"/>
      <c r="CV584" s="1"/>
      <c r="CW584" s="1"/>
      <c r="CX584" s="1"/>
      <c r="CY584" s="1"/>
      <c r="CZ584" s="1"/>
      <c r="DA584" s="1"/>
      <c r="DB584" s="1"/>
      <c r="DC584" s="1"/>
      <c r="DD584" s="1"/>
      <c r="DE584" s="1"/>
      <c r="DF584" s="1"/>
      <c r="DG584" s="1"/>
      <c r="DH584" s="1"/>
      <c r="DI584" s="1"/>
      <c r="DJ584" s="1"/>
    </row>
    <row r="585" spans="1:114" ht="13.5" customHeight="1" x14ac:dyDescent="0.2">
      <c r="A585" s="36"/>
      <c r="B585" s="36"/>
      <c r="C585" s="36"/>
      <c r="D585" s="36"/>
      <c r="E585" s="36"/>
      <c r="F585" s="36"/>
      <c r="G585" s="36"/>
      <c r="H585" s="36"/>
      <c r="I585" s="36"/>
      <c r="J585" s="538"/>
      <c r="K585" s="538"/>
      <c r="L585" s="36"/>
      <c r="M585" s="36"/>
      <c r="N585" s="36"/>
      <c r="BN585" s="1"/>
      <c r="BO585" s="1"/>
      <c r="BP585" s="1"/>
      <c r="BQ585" s="1"/>
      <c r="BR585" s="1"/>
      <c r="BS585" s="1"/>
      <c r="BT585" s="1"/>
      <c r="BU585" s="1"/>
      <c r="BV585" s="1"/>
      <c r="BW585" s="1"/>
      <c r="BX585" s="1"/>
      <c r="BY585" s="1"/>
      <c r="BZ585" s="1"/>
      <c r="CA585" s="1"/>
      <c r="CB585" s="1"/>
      <c r="CC585" s="1"/>
      <c r="CD585" s="1"/>
      <c r="CE585" s="1"/>
      <c r="CF585" s="1"/>
      <c r="CG585" s="1"/>
      <c r="CH585" s="1"/>
      <c r="CI585" s="1"/>
      <c r="CJ585" s="1"/>
      <c r="CK585" s="1"/>
      <c r="CL585" s="1"/>
      <c r="CM585" s="1"/>
      <c r="CN585" s="1"/>
      <c r="CO585" s="1"/>
      <c r="CP585" s="1"/>
      <c r="CQ585" s="1"/>
      <c r="CR585" s="1"/>
      <c r="CS585" s="1"/>
      <c r="CT585" s="1"/>
      <c r="CU585" s="1"/>
      <c r="CV585" s="1"/>
      <c r="CW585" s="1"/>
      <c r="CX585" s="1"/>
      <c r="CY585" s="1"/>
      <c r="CZ585" s="1"/>
      <c r="DA585" s="1"/>
      <c r="DB585" s="1"/>
      <c r="DC585" s="1"/>
      <c r="DD585" s="1"/>
      <c r="DE585" s="1"/>
      <c r="DF585" s="1"/>
      <c r="DG585" s="1"/>
      <c r="DH585" s="1"/>
      <c r="DI585" s="1"/>
      <c r="DJ585" s="1"/>
    </row>
    <row r="586" spans="1:114" ht="13.5" customHeight="1" x14ac:dyDescent="0.2">
      <c r="A586" s="36"/>
      <c r="B586" s="36"/>
      <c r="C586" s="36"/>
      <c r="D586" s="36"/>
      <c r="E586" s="36"/>
      <c r="F586" s="36"/>
      <c r="G586" s="36"/>
      <c r="H586" s="36"/>
      <c r="I586" s="36"/>
      <c r="J586" s="538"/>
      <c r="K586" s="538"/>
      <c r="L586" s="36"/>
      <c r="M586" s="36"/>
      <c r="N586" s="36"/>
      <c r="BN586" s="1"/>
      <c r="BO586" s="1"/>
      <c r="BP586" s="1"/>
      <c r="BQ586" s="1"/>
      <c r="BR586" s="1"/>
      <c r="BS586" s="1"/>
      <c r="BT586" s="1"/>
      <c r="BU586" s="1"/>
      <c r="BV586" s="1"/>
      <c r="BW586" s="1"/>
      <c r="BX586" s="1"/>
      <c r="BY586" s="1"/>
      <c r="BZ586" s="1"/>
      <c r="CA586" s="1"/>
      <c r="CB586" s="1"/>
      <c r="CC586" s="1"/>
      <c r="CD586" s="1"/>
      <c r="CE586" s="1"/>
      <c r="CF586" s="1"/>
      <c r="CG586" s="1"/>
      <c r="CH586" s="1"/>
      <c r="CI586" s="1"/>
      <c r="CJ586" s="1"/>
      <c r="CK586" s="1"/>
      <c r="CL586" s="1"/>
      <c r="CM586" s="1"/>
      <c r="CN586" s="1"/>
      <c r="CO586" s="1"/>
      <c r="CP586" s="1"/>
      <c r="CQ586" s="1"/>
      <c r="CR586" s="1"/>
      <c r="CS586" s="1"/>
      <c r="CT586" s="1"/>
      <c r="CU586" s="1"/>
      <c r="CV586" s="1"/>
      <c r="CW586" s="1"/>
      <c r="CX586" s="1"/>
      <c r="CY586" s="1"/>
      <c r="CZ586" s="1"/>
      <c r="DA586" s="1"/>
      <c r="DB586" s="1"/>
      <c r="DC586" s="1"/>
      <c r="DD586" s="1"/>
      <c r="DE586" s="1"/>
      <c r="DF586" s="1"/>
      <c r="DG586" s="1"/>
      <c r="DH586" s="1"/>
      <c r="DI586" s="1"/>
      <c r="DJ586" s="1"/>
    </row>
    <row r="587" spans="1:114" ht="13.5" customHeight="1" x14ac:dyDescent="0.2">
      <c r="A587" s="36"/>
      <c r="B587" s="36"/>
      <c r="C587" s="36"/>
      <c r="D587" s="36"/>
      <c r="E587" s="36"/>
      <c r="F587" s="36"/>
      <c r="G587" s="36"/>
      <c r="H587" s="36"/>
      <c r="I587" s="36"/>
      <c r="J587" s="538"/>
      <c r="K587" s="538"/>
      <c r="L587" s="36"/>
      <c r="M587" s="36"/>
      <c r="N587" s="36"/>
      <c r="BN587" s="1"/>
      <c r="BO587" s="1"/>
      <c r="BP587" s="1"/>
      <c r="BQ587" s="1"/>
      <c r="BR587" s="1"/>
      <c r="BS587" s="1"/>
      <c r="BT587" s="1"/>
      <c r="BU587" s="1"/>
      <c r="BV587" s="1"/>
      <c r="BW587" s="1"/>
      <c r="BX587" s="1"/>
      <c r="BY587" s="1"/>
      <c r="BZ587" s="1"/>
      <c r="CA587" s="1"/>
      <c r="CB587" s="1"/>
      <c r="CC587" s="1"/>
      <c r="CD587" s="1"/>
      <c r="CE587" s="1"/>
      <c r="CF587" s="1"/>
      <c r="CG587" s="1"/>
      <c r="CH587" s="1"/>
      <c r="CI587" s="1"/>
      <c r="CJ587" s="1"/>
      <c r="CK587" s="1"/>
      <c r="CL587" s="1"/>
      <c r="CM587" s="1"/>
      <c r="CN587" s="1"/>
      <c r="CO587" s="1"/>
      <c r="CP587" s="1"/>
      <c r="CQ587" s="1"/>
      <c r="CR587" s="1"/>
      <c r="CS587" s="1"/>
      <c r="CT587" s="1"/>
      <c r="CU587" s="1"/>
      <c r="CV587" s="1"/>
      <c r="CW587" s="1"/>
      <c r="CX587" s="1"/>
      <c r="CY587" s="1"/>
      <c r="CZ587" s="1"/>
      <c r="DA587" s="1"/>
      <c r="DB587" s="1"/>
      <c r="DC587" s="1"/>
      <c r="DD587" s="1"/>
      <c r="DE587" s="1"/>
      <c r="DF587" s="1"/>
      <c r="DG587" s="1"/>
      <c r="DH587" s="1"/>
      <c r="DI587" s="1"/>
      <c r="DJ587" s="1"/>
    </row>
    <row r="588" spans="1:114" ht="13.5" customHeight="1" x14ac:dyDescent="0.2">
      <c r="A588" s="36"/>
      <c r="B588" s="36"/>
      <c r="C588" s="36"/>
      <c r="D588" s="36"/>
      <c r="E588" s="36"/>
      <c r="F588" s="36"/>
      <c r="G588" s="36"/>
      <c r="H588" s="36"/>
      <c r="I588" s="36"/>
      <c r="J588" s="538"/>
      <c r="K588" s="538"/>
      <c r="L588" s="36"/>
      <c r="M588" s="36"/>
      <c r="N588" s="36"/>
      <c r="BN588" s="1"/>
      <c r="BO588" s="1"/>
      <c r="BP588" s="1"/>
      <c r="BQ588" s="1"/>
      <c r="BR588" s="1"/>
      <c r="BS588" s="1"/>
      <c r="BT588" s="1"/>
      <c r="BU588" s="1"/>
      <c r="BV588" s="1"/>
      <c r="BW588" s="1"/>
      <c r="BX588" s="1"/>
      <c r="BY588" s="1"/>
      <c r="BZ588" s="1"/>
      <c r="CA588" s="1"/>
      <c r="CB588" s="1"/>
      <c r="CC588" s="1"/>
      <c r="CD588" s="1"/>
      <c r="CE588" s="1"/>
      <c r="CF588" s="1"/>
      <c r="CG588" s="1"/>
      <c r="CH588" s="1"/>
      <c r="CI588" s="1"/>
      <c r="CJ588" s="1"/>
      <c r="CK588" s="1"/>
      <c r="CL588" s="1"/>
      <c r="CM588" s="1"/>
      <c r="CN588" s="1"/>
      <c r="CO588" s="1"/>
      <c r="CP588" s="1"/>
      <c r="CQ588" s="1"/>
      <c r="CR588" s="1"/>
      <c r="CS588" s="1"/>
      <c r="CT588" s="1"/>
      <c r="CU588" s="1"/>
      <c r="CV588" s="1"/>
      <c r="CW588" s="1"/>
      <c r="CX588" s="1"/>
      <c r="CY588" s="1"/>
      <c r="CZ588" s="1"/>
      <c r="DA588" s="1"/>
      <c r="DB588" s="1"/>
      <c r="DC588" s="1"/>
      <c r="DD588" s="1"/>
      <c r="DE588" s="1"/>
      <c r="DF588" s="1"/>
      <c r="DG588" s="1"/>
      <c r="DH588" s="1"/>
      <c r="DI588" s="1"/>
      <c r="DJ588" s="1"/>
    </row>
    <row r="589" spans="1:114" ht="13.5" customHeight="1" x14ac:dyDescent="0.2">
      <c r="A589" s="36"/>
      <c r="B589" s="36"/>
      <c r="C589" s="36"/>
      <c r="D589" s="36"/>
      <c r="E589" s="36"/>
      <c r="F589" s="36"/>
      <c r="G589" s="36"/>
      <c r="H589" s="36"/>
      <c r="I589" s="36"/>
      <c r="J589" s="538"/>
      <c r="K589" s="538"/>
      <c r="L589" s="36"/>
      <c r="M589" s="36"/>
      <c r="N589" s="36"/>
      <c r="BN589" s="1"/>
      <c r="BO589" s="1"/>
      <c r="BP589" s="1"/>
      <c r="BQ589" s="1"/>
      <c r="BR589" s="1"/>
      <c r="BS589" s="1"/>
      <c r="BT589" s="1"/>
      <c r="BU589" s="1"/>
      <c r="BV589" s="1"/>
      <c r="BW589" s="1"/>
      <c r="BX589" s="1"/>
      <c r="BY589" s="1"/>
      <c r="BZ589" s="1"/>
      <c r="CA589" s="1"/>
      <c r="CB589" s="1"/>
      <c r="CC589" s="1"/>
      <c r="CD589" s="1"/>
      <c r="CE589" s="1"/>
      <c r="CF589" s="1"/>
      <c r="CG589" s="1"/>
      <c r="CH589" s="1"/>
      <c r="CI589" s="1"/>
      <c r="CJ589" s="1"/>
      <c r="CK589" s="1"/>
      <c r="CL589" s="1"/>
      <c r="CM589" s="1"/>
      <c r="CN589" s="1"/>
      <c r="CO589" s="1"/>
      <c r="CP589" s="1"/>
      <c r="CQ589" s="1"/>
      <c r="CR589" s="1"/>
      <c r="CS589" s="1"/>
      <c r="CT589" s="1"/>
      <c r="CU589" s="1"/>
      <c r="CV589" s="1"/>
      <c r="CW589" s="1"/>
      <c r="CX589" s="1"/>
      <c r="CY589" s="1"/>
      <c r="CZ589" s="1"/>
      <c r="DA589" s="1"/>
      <c r="DB589" s="1"/>
      <c r="DC589" s="1"/>
      <c r="DD589" s="1"/>
      <c r="DE589" s="1"/>
      <c r="DF589" s="1"/>
      <c r="DG589" s="1"/>
      <c r="DH589" s="1"/>
      <c r="DI589" s="1"/>
      <c r="DJ589" s="1"/>
    </row>
    <row r="590" spans="1:114" ht="13.5" customHeight="1" x14ac:dyDescent="0.2">
      <c r="A590" s="36"/>
      <c r="B590" s="36"/>
      <c r="C590" s="36"/>
      <c r="D590" s="36"/>
      <c r="E590" s="36"/>
      <c r="F590" s="36"/>
      <c r="G590" s="36"/>
      <c r="H590" s="36"/>
      <c r="I590" s="36"/>
      <c r="J590" s="538"/>
      <c r="K590" s="538"/>
      <c r="L590" s="36"/>
      <c r="M590" s="36"/>
      <c r="N590" s="36"/>
      <c r="BN590" s="1"/>
      <c r="BO590" s="1"/>
      <c r="BP590" s="1"/>
      <c r="BQ590" s="1"/>
      <c r="BR590" s="1"/>
      <c r="BS590" s="1"/>
      <c r="BT590" s="1"/>
      <c r="BU590" s="1"/>
      <c r="BV590" s="1"/>
      <c r="BW590" s="1"/>
      <c r="BX590" s="1"/>
      <c r="BY590" s="1"/>
      <c r="BZ590" s="1"/>
      <c r="CA590" s="1"/>
      <c r="CB590" s="1"/>
      <c r="CC590" s="1"/>
      <c r="CD590" s="1"/>
      <c r="CE590" s="1"/>
      <c r="CF590" s="1"/>
      <c r="CG590" s="1"/>
      <c r="CH590" s="1"/>
      <c r="CI590" s="1"/>
      <c r="CJ590" s="1"/>
      <c r="CK590" s="1"/>
      <c r="CL590" s="1"/>
      <c r="CM590" s="1"/>
      <c r="CN590" s="1"/>
      <c r="CO590" s="1"/>
      <c r="CP590" s="1"/>
      <c r="CQ590" s="1"/>
      <c r="CR590" s="1"/>
      <c r="CS590" s="1"/>
      <c r="CT590" s="1"/>
      <c r="CU590" s="1"/>
      <c r="CV590" s="1"/>
      <c r="CW590" s="1"/>
      <c r="CX590" s="1"/>
      <c r="CY590" s="1"/>
      <c r="CZ590" s="1"/>
      <c r="DA590" s="1"/>
      <c r="DB590" s="1"/>
      <c r="DC590" s="1"/>
      <c r="DD590" s="1"/>
      <c r="DE590" s="1"/>
      <c r="DF590" s="1"/>
      <c r="DG590" s="1"/>
      <c r="DH590" s="1"/>
      <c r="DI590" s="1"/>
      <c r="DJ590" s="1"/>
    </row>
    <row r="591" spans="1:114" ht="13.5" customHeight="1" x14ac:dyDescent="0.2">
      <c r="A591" s="36"/>
      <c r="B591" s="36"/>
      <c r="C591" s="36"/>
      <c r="D591" s="36"/>
      <c r="E591" s="36"/>
      <c r="F591" s="36"/>
      <c r="G591" s="36"/>
      <c r="H591" s="36"/>
      <c r="I591" s="36"/>
      <c r="J591" s="538"/>
      <c r="K591" s="538"/>
      <c r="L591" s="36"/>
      <c r="M591" s="36"/>
      <c r="N591" s="36"/>
      <c r="BN591" s="1"/>
      <c r="BO591" s="1"/>
      <c r="BP591" s="1"/>
      <c r="BQ591" s="1"/>
      <c r="BR591" s="1"/>
      <c r="BS591" s="1"/>
      <c r="BT591" s="1"/>
      <c r="BU591" s="1"/>
      <c r="BV591" s="1"/>
      <c r="BW591" s="1"/>
      <c r="BX591" s="1"/>
      <c r="BY591" s="1"/>
      <c r="BZ591" s="1"/>
      <c r="CA591" s="1"/>
      <c r="CB591" s="1"/>
      <c r="CC591" s="1"/>
      <c r="CD591" s="1"/>
      <c r="CE591" s="1"/>
      <c r="CF591" s="1"/>
      <c r="CG591" s="1"/>
      <c r="CH591" s="1"/>
      <c r="CI591" s="1"/>
      <c r="CJ591" s="1"/>
      <c r="CK591" s="1"/>
      <c r="CL591" s="1"/>
      <c r="CM591" s="1"/>
      <c r="CN591" s="1"/>
      <c r="CO591" s="1"/>
      <c r="CP591" s="1"/>
      <c r="CQ591" s="1"/>
      <c r="CR591" s="1"/>
      <c r="CS591" s="1"/>
      <c r="CT591" s="1"/>
      <c r="CU591" s="1"/>
      <c r="CV591" s="1"/>
      <c r="CW591" s="1"/>
      <c r="CX591" s="1"/>
      <c r="CY591" s="1"/>
      <c r="CZ591" s="1"/>
      <c r="DA591" s="1"/>
      <c r="DB591" s="1"/>
      <c r="DC591" s="1"/>
      <c r="DD591" s="1"/>
      <c r="DE591" s="1"/>
      <c r="DF591" s="1"/>
      <c r="DG591" s="1"/>
      <c r="DH591" s="1"/>
      <c r="DI591" s="1"/>
      <c r="DJ591" s="1"/>
    </row>
    <row r="592" spans="1:114" ht="13.5" customHeight="1" x14ac:dyDescent="0.2">
      <c r="A592" s="36"/>
      <c r="B592" s="36"/>
      <c r="C592" s="36"/>
      <c r="D592" s="36"/>
      <c r="E592" s="36"/>
      <c r="F592" s="36"/>
      <c r="G592" s="36"/>
      <c r="H592" s="36"/>
      <c r="I592" s="36"/>
      <c r="J592" s="538"/>
      <c r="K592" s="538"/>
      <c r="L592" s="36"/>
      <c r="M592" s="36"/>
      <c r="N592" s="36"/>
      <c r="BN592" s="1"/>
      <c r="BO592" s="1"/>
      <c r="BP592" s="1"/>
      <c r="BQ592" s="1"/>
      <c r="BR592" s="1"/>
      <c r="BS592" s="1"/>
      <c r="BT592" s="1"/>
      <c r="BU592" s="1"/>
      <c r="BV592" s="1"/>
      <c r="BW592" s="1"/>
      <c r="BX592" s="1"/>
      <c r="BY592" s="1"/>
      <c r="BZ592" s="1"/>
      <c r="CA592" s="1"/>
      <c r="CB592" s="1"/>
      <c r="CC592" s="1"/>
      <c r="CD592" s="1"/>
      <c r="CE592" s="1"/>
      <c r="CF592" s="1"/>
      <c r="CG592" s="1"/>
      <c r="CH592" s="1"/>
      <c r="CI592" s="1"/>
      <c r="CJ592" s="1"/>
      <c r="CK592" s="1"/>
      <c r="CL592" s="1"/>
      <c r="CM592" s="1"/>
      <c r="CN592" s="1"/>
      <c r="CO592" s="1"/>
      <c r="CP592" s="1"/>
      <c r="CQ592" s="1"/>
      <c r="CR592" s="1"/>
      <c r="CS592" s="1"/>
      <c r="CT592" s="1"/>
      <c r="CU592" s="1"/>
      <c r="CV592" s="1"/>
      <c r="CW592" s="1"/>
      <c r="CX592" s="1"/>
      <c r="CY592" s="1"/>
      <c r="CZ592" s="1"/>
      <c r="DA592" s="1"/>
      <c r="DB592" s="1"/>
      <c r="DC592" s="1"/>
      <c r="DD592" s="1"/>
      <c r="DE592" s="1"/>
      <c r="DF592" s="1"/>
      <c r="DG592" s="1"/>
      <c r="DH592" s="1"/>
      <c r="DI592" s="1"/>
      <c r="DJ592" s="1"/>
    </row>
    <row r="593" spans="1:114" ht="13.5" customHeight="1" x14ac:dyDescent="0.2">
      <c r="A593" s="36"/>
      <c r="B593" s="36"/>
      <c r="C593" s="36"/>
      <c r="D593" s="36"/>
      <c r="E593" s="36"/>
      <c r="F593" s="36"/>
      <c r="G593" s="36"/>
      <c r="H593" s="36"/>
      <c r="I593" s="36"/>
      <c r="J593" s="538"/>
      <c r="K593" s="538"/>
      <c r="L593" s="36"/>
      <c r="M593" s="36"/>
      <c r="N593" s="36"/>
      <c r="BN593" s="1"/>
      <c r="BO593" s="1"/>
      <c r="BP593" s="1"/>
      <c r="BQ593" s="1"/>
      <c r="BR593" s="1"/>
      <c r="BS593" s="1"/>
      <c r="BT593" s="1"/>
      <c r="BU593" s="1"/>
      <c r="BV593" s="1"/>
      <c r="BW593" s="1"/>
      <c r="BX593" s="1"/>
      <c r="BY593" s="1"/>
      <c r="BZ593" s="1"/>
      <c r="CA593" s="1"/>
      <c r="CB593" s="1"/>
      <c r="CC593" s="1"/>
      <c r="CD593" s="1"/>
      <c r="CE593" s="1"/>
      <c r="CF593" s="1"/>
      <c r="CG593" s="1"/>
      <c r="CH593" s="1"/>
      <c r="CI593" s="1"/>
      <c r="CJ593" s="1"/>
      <c r="CK593" s="1"/>
      <c r="CL593" s="1"/>
      <c r="CM593" s="1"/>
      <c r="CN593" s="1"/>
      <c r="CO593" s="1"/>
      <c r="CP593" s="1"/>
      <c r="CQ593" s="1"/>
      <c r="CR593" s="1"/>
      <c r="CS593" s="1"/>
      <c r="CT593" s="1"/>
      <c r="CU593" s="1"/>
      <c r="CV593" s="1"/>
      <c r="CW593" s="1"/>
      <c r="CX593" s="1"/>
      <c r="CY593" s="1"/>
      <c r="CZ593" s="1"/>
      <c r="DA593" s="1"/>
      <c r="DB593" s="1"/>
      <c r="DC593" s="1"/>
      <c r="DD593" s="1"/>
      <c r="DE593" s="1"/>
      <c r="DF593" s="1"/>
      <c r="DG593" s="1"/>
      <c r="DH593" s="1"/>
      <c r="DI593" s="1"/>
      <c r="DJ593" s="1"/>
    </row>
    <row r="594" spans="1:114" ht="13.5" customHeight="1" x14ac:dyDescent="0.2">
      <c r="A594" s="36"/>
      <c r="B594" s="36"/>
      <c r="C594" s="36"/>
      <c r="D594" s="36"/>
      <c r="E594" s="36"/>
      <c r="F594" s="36"/>
      <c r="G594" s="36"/>
      <c r="H594" s="36"/>
      <c r="I594" s="36"/>
      <c r="J594" s="538"/>
      <c r="K594" s="538"/>
      <c r="L594" s="36"/>
      <c r="M594" s="36"/>
      <c r="N594" s="36"/>
      <c r="BN594" s="1"/>
      <c r="BO594" s="1"/>
      <c r="BP594" s="1"/>
      <c r="BQ594" s="1"/>
      <c r="BR594" s="1"/>
      <c r="BS594" s="1"/>
      <c r="BT594" s="1"/>
      <c r="BU594" s="1"/>
      <c r="BV594" s="1"/>
      <c r="BW594" s="1"/>
      <c r="BX594" s="1"/>
      <c r="BY594" s="1"/>
      <c r="BZ594" s="1"/>
      <c r="CA594" s="1"/>
      <c r="CB594" s="1"/>
      <c r="CC594" s="1"/>
      <c r="CD594" s="1"/>
      <c r="CE594" s="1"/>
      <c r="CF594" s="1"/>
      <c r="CG594" s="1"/>
      <c r="CH594" s="1"/>
      <c r="CI594" s="1"/>
      <c r="CJ594" s="1"/>
      <c r="CK594" s="1"/>
      <c r="CL594" s="1"/>
      <c r="CM594" s="1"/>
      <c r="CN594" s="1"/>
      <c r="CO594" s="1"/>
      <c r="CP594" s="1"/>
      <c r="CQ594" s="1"/>
      <c r="CR594" s="1"/>
      <c r="CS594" s="1"/>
      <c r="CT594" s="1"/>
      <c r="CU594" s="1"/>
      <c r="CV594" s="1"/>
      <c r="CW594" s="1"/>
      <c r="CX594" s="1"/>
      <c r="CY594" s="1"/>
      <c r="CZ594" s="1"/>
      <c r="DA594" s="1"/>
      <c r="DB594" s="1"/>
      <c r="DC594" s="1"/>
      <c r="DD594" s="1"/>
      <c r="DE594" s="1"/>
      <c r="DF594" s="1"/>
      <c r="DG594" s="1"/>
      <c r="DH594" s="1"/>
      <c r="DI594" s="1"/>
      <c r="DJ594" s="1"/>
    </row>
    <row r="595" spans="1:114" ht="13.5" customHeight="1" x14ac:dyDescent="0.2">
      <c r="A595" s="36"/>
      <c r="B595" s="36"/>
      <c r="C595" s="36"/>
      <c r="D595" s="36"/>
      <c r="E595" s="36"/>
      <c r="F595" s="36"/>
      <c r="G595" s="36"/>
      <c r="H595" s="36"/>
      <c r="I595" s="36"/>
      <c r="J595" s="538"/>
      <c r="K595" s="538"/>
      <c r="L595" s="36"/>
      <c r="M595" s="36"/>
      <c r="N595" s="36"/>
      <c r="BN595" s="1"/>
      <c r="BO595" s="1"/>
      <c r="BP595" s="1"/>
      <c r="BQ595" s="1"/>
      <c r="BR595" s="1"/>
      <c r="BS595" s="1"/>
      <c r="BT595" s="1"/>
      <c r="BU595" s="1"/>
      <c r="BV595" s="1"/>
      <c r="BW595" s="1"/>
      <c r="BX595" s="1"/>
      <c r="BY595" s="1"/>
      <c r="BZ595" s="1"/>
      <c r="CA595" s="1"/>
      <c r="CB595" s="1"/>
      <c r="CC595" s="1"/>
      <c r="CD595" s="1"/>
      <c r="CE595" s="1"/>
      <c r="CF595" s="1"/>
      <c r="CG595" s="1"/>
      <c r="CH595" s="1"/>
      <c r="CI595" s="1"/>
      <c r="CJ595" s="1"/>
      <c r="CK595" s="1"/>
      <c r="CL595" s="1"/>
      <c r="CM595" s="1"/>
      <c r="CN595" s="1"/>
      <c r="CO595" s="1"/>
      <c r="CP595" s="1"/>
      <c r="CQ595" s="1"/>
      <c r="CR595" s="1"/>
      <c r="CS595" s="1"/>
      <c r="CT595" s="1"/>
      <c r="CU595" s="1"/>
      <c r="CV595" s="1"/>
      <c r="CW595" s="1"/>
      <c r="CX595" s="1"/>
      <c r="CY595" s="1"/>
      <c r="CZ595" s="1"/>
      <c r="DA595" s="1"/>
      <c r="DB595" s="1"/>
      <c r="DC595" s="1"/>
      <c r="DD595" s="1"/>
      <c r="DE595" s="1"/>
      <c r="DF595" s="1"/>
      <c r="DG595" s="1"/>
      <c r="DH595" s="1"/>
      <c r="DI595" s="1"/>
      <c r="DJ595" s="1"/>
    </row>
    <row r="596" spans="1:114" ht="13.5" customHeight="1" x14ac:dyDescent="0.2">
      <c r="A596" s="36"/>
      <c r="B596" s="36"/>
      <c r="C596" s="36"/>
      <c r="D596" s="36"/>
      <c r="E596" s="36"/>
      <c r="F596" s="36"/>
      <c r="G596" s="36"/>
      <c r="H596" s="36"/>
      <c r="I596" s="36"/>
      <c r="J596" s="538"/>
      <c r="K596" s="538"/>
      <c r="L596" s="36"/>
      <c r="M596" s="36"/>
      <c r="N596" s="36"/>
      <c r="BN596" s="1"/>
      <c r="BO596" s="1"/>
      <c r="BP596" s="1"/>
      <c r="BQ596" s="1"/>
      <c r="BR596" s="1"/>
      <c r="BS596" s="1"/>
      <c r="BT596" s="1"/>
      <c r="BU596" s="1"/>
      <c r="BV596" s="1"/>
      <c r="BW596" s="1"/>
      <c r="BX596" s="1"/>
      <c r="BY596" s="1"/>
      <c r="BZ596" s="1"/>
      <c r="CA596" s="1"/>
      <c r="CB596" s="1"/>
      <c r="CC596" s="1"/>
      <c r="CD596" s="1"/>
      <c r="CE596" s="1"/>
      <c r="CF596" s="1"/>
      <c r="CG596" s="1"/>
      <c r="CH596" s="1"/>
      <c r="CI596" s="1"/>
      <c r="CJ596" s="1"/>
      <c r="CK596" s="1"/>
      <c r="CL596" s="1"/>
      <c r="CM596" s="1"/>
      <c r="CN596" s="1"/>
      <c r="CO596" s="1"/>
      <c r="CP596" s="1"/>
      <c r="CQ596" s="1"/>
      <c r="CR596" s="1"/>
      <c r="CS596" s="1"/>
      <c r="CT596" s="1"/>
      <c r="CU596" s="1"/>
      <c r="CV596" s="1"/>
      <c r="CW596" s="1"/>
      <c r="CX596" s="1"/>
      <c r="CY596" s="1"/>
      <c r="CZ596" s="1"/>
      <c r="DA596" s="1"/>
      <c r="DB596" s="1"/>
      <c r="DC596" s="1"/>
      <c r="DD596" s="1"/>
      <c r="DE596" s="1"/>
      <c r="DF596" s="1"/>
      <c r="DG596" s="1"/>
      <c r="DH596" s="1"/>
      <c r="DI596" s="1"/>
      <c r="DJ596" s="1"/>
    </row>
    <row r="597" spans="1:114" ht="13.5" customHeight="1" x14ac:dyDescent="0.2">
      <c r="A597" s="36"/>
      <c r="B597" s="36"/>
      <c r="C597" s="36"/>
      <c r="D597" s="36"/>
      <c r="E597" s="36"/>
      <c r="F597" s="36"/>
      <c r="G597" s="36"/>
      <c r="H597" s="36"/>
      <c r="I597" s="36"/>
      <c r="J597" s="538"/>
      <c r="K597" s="538"/>
      <c r="L597" s="36"/>
      <c r="M597" s="36"/>
      <c r="N597" s="36"/>
      <c r="BN597" s="1"/>
      <c r="BO597" s="1"/>
      <c r="BP597" s="1"/>
      <c r="BQ597" s="1"/>
      <c r="BR597" s="1"/>
      <c r="BS597" s="1"/>
      <c r="BT597" s="1"/>
      <c r="BU597" s="1"/>
      <c r="BV597" s="1"/>
      <c r="BW597" s="1"/>
      <c r="BX597" s="1"/>
      <c r="BY597" s="1"/>
      <c r="BZ597" s="1"/>
      <c r="CA597" s="1"/>
      <c r="CB597" s="1"/>
      <c r="CC597" s="1"/>
      <c r="CD597" s="1"/>
      <c r="CE597" s="1"/>
      <c r="CF597" s="1"/>
      <c r="CG597" s="1"/>
      <c r="CH597" s="1"/>
      <c r="CI597" s="1"/>
      <c r="CJ597" s="1"/>
      <c r="CK597" s="1"/>
      <c r="CL597" s="1"/>
      <c r="CM597" s="1"/>
      <c r="CN597" s="1"/>
      <c r="CO597" s="1"/>
      <c r="CP597" s="1"/>
      <c r="CQ597" s="1"/>
      <c r="CR597" s="1"/>
      <c r="CS597" s="1"/>
      <c r="CT597" s="1"/>
      <c r="CU597" s="1"/>
      <c r="CV597" s="1"/>
      <c r="CW597" s="1"/>
      <c r="CX597" s="1"/>
      <c r="CY597" s="1"/>
      <c r="CZ597" s="1"/>
      <c r="DA597" s="1"/>
      <c r="DB597" s="1"/>
      <c r="DC597" s="1"/>
      <c r="DD597" s="1"/>
      <c r="DE597" s="1"/>
      <c r="DF597" s="1"/>
      <c r="DG597" s="1"/>
      <c r="DH597" s="1"/>
      <c r="DI597" s="1"/>
      <c r="DJ597" s="1"/>
    </row>
    <row r="598" spans="1:114" ht="13.5" customHeight="1" x14ac:dyDescent="0.2">
      <c r="A598" s="36"/>
      <c r="B598" s="36"/>
      <c r="C598" s="36"/>
      <c r="D598" s="36"/>
      <c r="E598" s="36"/>
      <c r="F598" s="36"/>
      <c r="G598" s="36"/>
      <c r="H598" s="36"/>
      <c r="I598" s="36"/>
      <c r="J598" s="538"/>
      <c r="K598" s="538"/>
      <c r="L598" s="36"/>
      <c r="M598" s="36"/>
      <c r="N598" s="36"/>
      <c r="BN598" s="1"/>
      <c r="BO598" s="1"/>
      <c r="BP598" s="1"/>
      <c r="BQ598" s="1"/>
      <c r="BR598" s="1"/>
      <c r="BS598" s="1"/>
      <c r="BT598" s="1"/>
      <c r="BU598" s="1"/>
      <c r="BV598" s="1"/>
      <c r="BW598" s="1"/>
      <c r="BX598" s="1"/>
      <c r="BY598" s="1"/>
      <c r="BZ598" s="1"/>
      <c r="CA598" s="1"/>
      <c r="CB598" s="1"/>
      <c r="CC598" s="1"/>
      <c r="CD598" s="1"/>
      <c r="CE598" s="1"/>
      <c r="CF598" s="1"/>
      <c r="CG598" s="1"/>
      <c r="CH598" s="1"/>
      <c r="CI598" s="1"/>
      <c r="CJ598" s="1"/>
      <c r="CK598" s="1"/>
      <c r="CL598" s="1"/>
      <c r="CM598" s="1"/>
      <c r="CN598" s="1"/>
      <c r="CO598" s="1"/>
      <c r="CP598" s="1"/>
      <c r="CQ598" s="1"/>
      <c r="CR598" s="1"/>
      <c r="CS598" s="1"/>
      <c r="CT598" s="1"/>
      <c r="CU598" s="1"/>
      <c r="CV598" s="1"/>
      <c r="CW598" s="1"/>
      <c r="CX598" s="1"/>
      <c r="CY598" s="1"/>
      <c r="CZ598" s="1"/>
      <c r="DA598" s="1"/>
      <c r="DB598" s="1"/>
      <c r="DC598" s="1"/>
      <c r="DD598" s="1"/>
      <c r="DE598" s="1"/>
      <c r="DF598" s="1"/>
      <c r="DG598" s="1"/>
      <c r="DH598" s="1"/>
      <c r="DI598" s="1"/>
      <c r="DJ598" s="1"/>
    </row>
    <row r="599" spans="1:114" ht="13.5" customHeight="1" x14ac:dyDescent="0.2">
      <c r="A599" s="36"/>
      <c r="B599" s="36"/>
      <c r="C599" s="36"/>
      <c r="D599" s="36"/>
      <c r="E599" s="36"/>
      <c r="F599" s="36"/>
      <c r="G599" s="36"/>
      <c r="H599" s="36"/>
      <c r="I599" s="36"/>
      <c r="J599" s="538"/>
      <c r="K599" s="538"/>
      <c r="L599" s="36"/>
      <c r="M599" s="36"/>
      <c r="N599" s="36"/>
      <c r="BN599" s="1"/>
      <c r="BO599" s="1"/>
      <c r="BP599" s="1"/>
      <c r="BQ599" s="1"/>
      <c r="BR599" s="1"/>
      <c r="BS599" s="1"/>
      <c r="BT599" s="1"/>
      <c r="BU599" s="1"/>
      <c r="BV599" s="1"/>
      <c r="BW599" s="1"/>
      <c r="BX599" s="1"/>
      <c r="BY599" s="1"/>
      <c r="BZ599" s="1"/>
      <c r="CA599" s="1"/>
      <c r="CB599" s="1"/>
      <c r="CC599" s="1"/>
      <c r="CD599" s="1"/>
      <c r="CE599" s="1"/>
      <c r="CF599" s="1"/>
      <c r="CG599" s="1"/>
      <c r="CH599" s="1"/>
      <c r="CI599" s="1"/>
      <c r="CJ599" s="1"/>
      <c r="CK599" s="1"/>
      <c r="CL599" s="1"/>
      <c r="CM599" s="1"/>
      <c r="CN599" s="1"/>
      <c r="CO599" s="1"/>
      <c r="CP599" s="1"/>
      <c r="CQ599" s="1"/>
      <c r="CR599" s="1"/>
      <c r="CS599" s="1"/>
      <c r="CT599" s="1"/>
      <c r="CU599" s="1"/>
      <c r="CV599" s="1"/>
      <c r="CW599" s="1"/>
      <c r="CX599" s="1"/>
      <c r="CY599" s="1"/>
      <c r="CZ599" s="1"/>
      <c r="DA599" s="1"/>
      <c r="DB599" s="1"/>
      <c r="DC599" s="1"/>
      <c r="DD599" s="1"/>
      <c r="DE599" s="1"/>
      <c r="DF599" s="1"/>
      <c r="DG599" s="1"/>
      <c r="DH599" s="1"/>
      <c r="DI599" s="1"/>
      <c r="DJ599" s="1"/>
    </row>
    <row r="600" spans="1:114" ht="13.5" customHeight="1" x14ac:dyDescent="0.2">
      <c r="A600" s="36"/>
      <c r="B600" s="36"/>
      <c r="C600" s="36"/>
      <c r="D600" s="36"/>
      <c r="E600" s="36"/>
      <c r="F600" s="36"/>
      <c r="G600" s="36"/>
      <c r="H600" s="36"/>
      <c r="I600" s="36"/>
      <c r="J600" s="538"/>
      <c r="K600" s="538"/>
      <c r="L600" s="36"/>
      <c r="M600" s="36"/>
      <c r="N600" s="36"/>
      <c r="BN600" s="1"/>
      <c r="BO600" s="1"/>
      <c r="BP600" s="1"/>
      <c r="BQ600" s="1"/>
      <c r="BR600" s="1"/>
      <c r="BS600" s="1"/>
      <c r="BT600" s="1"/>
      <c r="BU600" s="1"/>
      <c r="BV600" s="1"/>
      <c r="BW600" s="1"/>
      <c r="BX600" s="1"/>
      <c r="BY600" s="1"/>
      <c r="BZ600" s="1"/>
      <c r="CA600" s="1"/>
      <c r="CB600" s="1"/>
      <c r="CC600" s="1"/>
      <c r="CD600" s="1"/>
      <c r="CE600" s="1"/>
      <c r="CF600" s="1"/>
      <c r="CG600" s="1"/>
      <c r="CH600" s="1"/>
      <c r="CI600" s="1"/>
      <c r="CJ600" s="1"/>
      <c r="CK600" s="1"/>
      <c r="CL600" s="1"/>
      <c r="CM600" s="1"/>
      <c r="CN600" s="1"/>
      <c r="CO600" s="1"/>
      <c r="CP600" s="1"/>
      <c r="CQ600" s="1"/>
      <c r="CR600" s="1"/>
      <c r="CS600" s="1"/>
      <c r="CT600" s="1"/>
      <c r="CU600" s="1"/>
      <c r="CV600" s="1"/>
      <c r="CW600" s="1"/>
      <c r="CX600" s="1"/>
      <c r="CY600" s="1"/>
      <c r="CZ600" s="1"/>
      <c r="DA600" s="1"/>
      <c r="DB600" s="1"/>
      <c r="DC600" s="1"/>
      <c r="DD600" s="1"/>
      <c r="DE600" s="1"/>
      <c r="DF600" s="1"/>
      <c r="DG600" s="1"/>
      <c r="DH600" s="1"/>
      <c r="DI600" s="1"/>
      <c r="DJ600" s="1"/>
    </row>
    <row r="601" spans="1:114" ht="13.5" customHeight="1" x14ac:dyDescent="0.2">
      <c r="A601" s="36"/>
      <c r="B601" s="36"/>
      <c r="C601" s="36"/>
      <c r="D601" s="36"/>
      <c r="E601" s="36"/>
      <c r="F601" s="36"/>
      <c r="G601" s="36"/>
      <c r="H601" s="36"/>
      <c r="I601" s="36"/>
      <c r="J601" s="538"/>
      <c r="K601" s="538"/>
      <c r="L601" s="36"/>
      <c r="M601" s="36"/>
      <c r="N601" s="36"/>
      <c r="BN601" s="1"/>
      <c r="BO601" s="1"/>
      <c r="BP601" s="1"/>
      <c r="BQ601" s="1"/>
      <c r="BR601" s="1"/>
      <c r="BS601" s="1"/>
      <c r="BT601" s="1"/>
      <c r="BU601" s="1"/>
      <c r="BV601" s="1"/>
      <c r="BW601" s="1"/>
      <c r="BX601" s="1"/>
      <c r="BY601" s="1"/>
      <c r="BZ601" s="1"/>
      <c r="CA601" s="1"/>
      <c r="CB601" s="1"/>
      <c r="CC601" s="1"/>
      <c r="CD601" s="1"/>
      <c r="CE601" s="1"/>
      <c r="CF601" s="1"/>
      <c r="CG601" s="1"/>
      <c r="CH601" s="1"/>
      <c r="CI601" s="1"/>
      <c r="CJ601" s="1"/>
      <c r="CK601" s="1"/>
      <c r="CL601" s="1"/>
      <c r="CM601" s="1"/>
      <c r="CN601" s="1"/>
      <c r="CO601" s="1"/>
      <c r="CP601" s="1"/>
      <c r="CQ601" s="1"/>
      <c r="CR601" s="1"/>
      <c r="CS601" s="1"/>
      <c r="CT601" s="1"/>
      <c r="CU601" s="1"/>
      <c r="CV601" s="1"/>
      <c r="CW601" s="1"/>
      <c r="CX601" s="1"/>
      <c r="CY601" s="1"/>
      <c r="CZ601" s="1"/>
      <c r="DA601" s="1"/>
      <c r="DB601" s="1"/>
      <c r="DC601" s="1"/>
      <c r="DD601" s="1"/>
      <c r="DE601" s="1"/>
      <c r="DF601" s="1"/>
      <c r="DG601" s="1"/>
      <c r="DH601" s="1"/>
      <c r="DI601" s="1"/>
      <c r="DJ601" s="1"/>
    </row>
    <row r="602" spans="1:114" ht="13.5" customHeight="1" x14ac:dyDescent="0.2">
      <c r="A602" s="36"/>
      <c r="B602" s="36"/>
      <c r="C602" s="36"/>
      <c r="D602" s="36"/>
      <c r="E602" s="36"/>
      <c r="F602" s="36"/>
      <c r="G602" s="36"/>
      <c r="H602" s="36"/>
      <c r="I602" s="36"/>
      <c r="J602" s="538"/>
      <c r="K602" s="538"/>
      <c r="L602" s="36"/>
      <c r="M602" s="36"/>
      <c r="N602" s="36"/>
      <c r="BN602" s="1"/>
      <c r="BO602" s="1"/>
      <c r="BP602" s="1"/>
      <c r="BQ602" s="1"/>
      <c r="BR602" s="1"/>
      <c r="BS602" s="1"/>
      <c r="BT602" s="1"/>
      <c r="BU602" s="1"/>
      <c r="BV602" s="1"/>
      <c r="BW602" s="1"/>
      <c r="BX602" s="1"/>
      <c r="BY602" s="1"/>
      <c r="BZ602" s="1"/>
      <c r="CA602" s="1"/>
      <c r="CB602" s="1"/>
      <c r="CC602" s="1"/>
      <c r="CD602" s="1"/>
      <c r="CE602" s="1"/>
      <c r="CF602" s="1"/>
      <c r="CG602" s="1"/>
      <c r="CH602" s="1"/>
      <c r="CI602" s="1"/>
      <c r="CJ602" s="1"/>
      <c r="CK602" s="1"/>
      <c r="CL602" s="1"/>
      <c r="CM602" s="1"/>
      <c r="CN602" s="1"/>
      <c r="CO602" s="1"/>
      <c r="CP602" s="1"/>
      <c r="CQ602" s="1"/>
      <c r="CR602" s="1"/>
      <c r="CS602" s="1"/>
      <c r="CT602" s="1"/>
      <c r="CU602" s="1"/>
      <c r="CV602" s="1"/>
      <c r="CW602" s="1"/>
      <c r="CX602" s="1"/>
      <c r="CY602" s="1"/>
      <c r="CZ602" s="1"/>
      <c r="DA602" s="1"/>
      <c r="DB602" s="1"/>
      <c r="DC602" s="1"/>
      <c r="DD602" s="1"/>
      <c r="DE602" s="1"/>
      <c r="DF602" s="1"/>
      <c r="DG602" s="1"/>
      <c r="DH602" s="1"/>
      <c r="DI602" s="1"/>
      <c r="DJ602" s="1"/>
    </row>
    <row r="603" spans="1:114" ht="13.5" customHeight="1" x14ac:dyDescent="0.2">
      <c r="A603" s="36"/>
      <c r="B603" s="36"/>
      <c r="C603" s="36"/>
      <c r="D603" s="36"/>
      <c r="E603" s="36"/>
      <c r="F603" s="36"/>
      <c r="G603" s="36"/>
      <c r="H603" s="36"/>
      <c r="I603" s="36"/>
      <c r="J603" s="538"/>
      <c r="K603" s="538"/>
      <c r="L603" s="36"/>
      <c r="M603" s="36"/>
      <c r="N603" s="36"/>
      <c r="BN603" s="1"/>
      <c r="BO603" s="1"/>
      <c r="BP603" s="1"/>
      <c r="BQ603" s="1"/>
      <c r="BR603" s="1"/>
      <c r="BS603" s="1"/>
      <c r="BT603" s="1"/>
      <c r="BU603" s="1"/>
      <c r="BV603" s="1"/>
      <c r="BW603" s="1"/>
      <c r="BX603" s="1"/>
      <c r="BY603" s="1"/>
      <c r="BZ603" s="1"/>
      <c r="CA603" s="1"/>
      <c r="CB603" s="1"/>
      <c r="CC603" s="1"/>
      <c r="CD603" s="1"/>
      <c r="CE603" s="1"/>
      <c r="CF603" s="1"/>
      <c r="CG603" s="1"/>
      <c r="CH603" s="1"/>
      <c r="CI603" s="1"/>
      <c r="CJ603" s="1"/>
      <c r="CK603" s="1"/>
      <c r="CL603" s="1"/>
      <c r="CM603" s="1"/>
      <c r="CN603" s="1"/>
      <c r="CO603" s="1"/>
      <c r="CP603" s="1"/>
      <c r="CQ603" s="1"/>
      <c r="CR603" s="1"/>
      <c r="CS603" s="1"/>
      <c r="CT603" s="1"/>
      <c r="CU603" s="1"/>
      <c r="CV603" s="1"/>
      <c r="CW603" s="1"/>
      <c r="CX603" s="1"/>
      <c r="CY603" s="1"/>
      <c r="CZ603" s="1"/>
      <c r="DA603" s="1"/>
      <c r="DB603" s="1"/>
      <c r="DC603" s="1"/>
      <c r="DD603" s="1"/>
      <c r="DE603" s="1"/>
      <c r="DF603" s="1"/>
      <c r="DG603" s="1"/>
      <c r="DH603" s="1"/>
      <c r="DI603" s="1"/>
      <c r="DJ603" s="1"/>
    </row>
    <row r="604" spans="1:114" ht="13.5" customHeight="1" x14ac:dyDescent="0.2">
      <c r="A604" s="36"/>
      <c r="B604" s="36"/>
      <c r="C604" s="36"/>
      <c r="D604" s="36"/>
      <c r="E604" s="36"/>
      <c r="F604" s="36"/>
      <c r="G604" s="36"/>
      <c r="H604" s="36"/>
      <c r="I604" s="36"/>
      <c r="J604" s="538"/>
      <c r="K604" s="538"/>
      <c r="L604" s="36"/>
      <c r="M604" s="36"/>
      <c r="N604" s="36"/>
      <c r="BN604" s="1"/>
      <c r="BO604" s="1"/>
      <c r="BP604" s="1"/>
      <c r="BQ604" s="1"/>
      <c r="BR604" s="1"/>
      <c r="BS604" s="1"/>
      <c r="BT604" s="1"/>
      <c r="BU604" s="1"/>
      <c r="BV604" s="1"/>
      <c r="BW604" s="1"/>
      <c r="BX604" s="1"/>
      <c r="BY604" s="1"/>
      <c r="BZ604" s="1"/>
      <c r="CA604" s="1"/>
      <c r="CB604" s="1"/>
      <c r="CC604" s="1"/>
      <c r="CD604" s="1"/>
      <c r="CE604" s="1"/>
      <c r="CF604" s="1"/>
      <c r="CG604" s="1"/>
      <c r="CH604" s="1"/>
      <c r="CI604" s="1"/>
      <c r="CJ604" s="1"/>
      <c r="CK604" s="1"/>
      <c r="CL604" s="1"/>
      <c r="CM604" s="1"/>
      <c r="CN604" s="1"/>
      <c r="CO604" s="1"/>
      <c r="CP604" s="1"/>
      <c r="CQ604" s="1"/>
      <c r="CR604" s="1"/>
      <c r="CS604" s="1"/>
      <c r="CT604" s="1"/>
      <c r="CU604" s="1"/>
      <c r="CV604" s="1"/>
      <c r="CW604" s="1"/>
      <c r="CX604" s="1"/>
      <c r="CY604" s="1"/>
      <c r="CZ604" s="1"/>
      <c r="DA604" s="1"/>
      <c r="DB604" s="1"/>
      <c r="DC604" s="1"/>
      <c r="DD604" s="1"/>
      <c r="DE604" s="1"/>
      <c r="DF604" s="1"/>
      <c r="DG604" s="1"/>
      <c r="DH604" s="1"/>
      <c r="DI604" s="1"/>
      <c r="DJ604" s="1"/>
    </row>
    <row r="605" spans="1:114" ht="13.5" customHeight="1" x14ac:dyDescent="0.2">
      <c r="A605" s="36"/>
      <c r="B605" s="36"/>
      <c r="C605" s="36"/>
      <c r="D605" s="36"/>
      <c r="E605" s="36"/>
      <c r="F605" s="36"/>
      <c r="G605" s="36"/>
      <c r="H605" s="36"/>
      <c r="I605" s="36"/>
      <c r="J605" s="538"/>
      <c r="K605" s="538"/>
      <c r="L605" s="36"/>
      <c r="M605" s="36"/>
      <c r="N605" s="36"/>
      <c r="BN605" s="1"/>
      <c r="BO605" s="1"/>
      <c r="BP605" s="1"/>
      <c r="BQ605" s="1"/>
      <c r="BR605" s="1"/>
      <c r="BS605" s="1"/>
      <c r="BT605" s="1"/>
      <c r="BU605" s="1"/>
      <c r="BV605" s="1"/>
      <c r="BW605" s="1"/>
      <c r="BX605" s="1"/>
      <c r="BY605" s="1"/>
      <c r="BZ605" s="1"/>
      <c r="CA605" s="1"/>
      <c r="CB605" s="1"/>
      <c r="CC605" s="1"/>
      <c r="CD605" s="1"/>
      <c r="CE605" s="1"/>
      <c r="CF605" s="1"/>
      <c r="CG605" s="1"/>
      <c r="CH605" s="1"/>
      <c r="CI605" s="1"/>
      <c r="CJ605" s="1"/>
      <c r="CK605" s="1"/>
      <c r="CL605" s="1"/>
      <c r="CM605" s="1"/>
      <c r="CN605" s="1"/>
      <c r="CO605" s="1"/>
      <c r="CP605" s="1"/>
      <c r="CQ605" s="1"/>
      <c r="CR605" s="1"/>
      <c r="CS605" s="1"/>
      <c r="CT605" s="1"/>
      <c r="CU605" s="1"/>
      <c r="CV605" s="1"/>
      <c r="CW605" s="1"/>
      <c r="CX605" s="1"/>
      <c r="CY605" s="1"/>
      <c r="CZ605" s="1"/>
      <c r="DA605" s="1"/>
      <c r="DB605" s="1"/>
      <c r="DC605" s="1"/>
      <c r="DD605" s="1"/>
      <c r="DE605" s="1"/>
      <c r="DF605" s="1"/>
      <c r="DG605" s="1"/>
      <c r="DH605" s="1"/>
      <c r="DI605" s="1"/>
      <c r="DJ605" s="1"/>
    </row>
    <row r="606" spans="1:114" ht="13.5" customHeight="1" x14ac:dyDescent="0.2">
      <c r="A606" s="36"/>
      <c r="B606" s="36"/>
      <c r="C606" s="36"/>
      <c r="D606" s="36"/>
      <c r="E606" s="36"/>
      <c r="F606" s="36"/>
      <c r="G606" s="36"/>
      <c r="H606" s="36"/>
      <c r="I606" s="36"/>
      <c r="J606" s="538"/>
      <c r="K606" s="538"/>
      <c r="L606" s="36"/>
      <c r="M606" s="36"/>
      <c r="N606" s="36"/>
      <c r="BN606" s="1"/>
      <c r="BO606" s="1"/>
      <c r="BP606" s="1"/>
      <c r="BQ606" s="1"/>
      <c r="BR606" s="1"/>
      <c r="BS606" s="1"/>
      <c r="BT606" s="1"/>
      <c r="BU606" s="1"/>
      <c r="BV606" s="1"/>
      <c r="BW606" s="1"/>
      <c r="BX606" s="1"/>
      <c r="BY606" s="1"/>
      <c r="BZ606" s="1"/>
      <c r="CA606" s="1"/>
      <c r="CB606" s="1"/>
      <c r="CC606" s="1"/>
      <c r="CD606" s="1"/>
      <c r="CE606" s="1"/>
      <c r="CF606" s="1"/>
      <c r="CG606" s="1"/>
      <c r="CH606" s="1"/>
      <c r="CI606" s="1"/>
      <c r="CJ606" s="1"/>
      <c r="CK606" s="1"/>
      <c r="CL606" s="1"/>
      <c r="CM606" s="1"/>
      <c r="CN606" s="1"/>
      <c r="CO606" s="1"/>
      <c r="CP606" s="1"/>
      <c r="CQ606" s="1"/>
      <c r="CR606" s="1"/>
      <c r="CS606" s="1"/>
      <c r="CT606" s="1"/>
      <c r="CU606" s="1"/>
      <c r="CV606" s="1"/>
      <c r="CW606" s="1"/>
      <c r="CX606" s="1"/>
      <c r="CY606" s="1"/>
      <c r="CZ606" s="1"/>
      <c r="DA606" s="1"/>
      <c r="DB606" s="1"/>
      <c r="DC606" s="1"/>
      <c r="DD606" s="1"/>
      <c r="DE606" s="1"/>
      <c r="DF606" s="1"/>
      <c r="DG606" s="1"/>
      <c r="DH606" s="1"/>
      <c r="DI606" s="1"/>
      <c r="DJ606" s="1"/>
    </row>
    <row r="607" spans="1:114" ht="13.5" customHeight="1" x14ac:dyDescent="0.2">
      <c r="A607" s="36"/>
      <c r="B607" s="36"/>
      <c r="C607" s="36"/>
      <c r="D607" s="36"/>
      <c r="E607" s="36"/>
      <c r="F607" s="36"/>
      <c r="G607" s="36"/>
      <c r="H607" s="36"/>
      <c r="I607" s="36"/>
      <c r="J607" s="538"/>
      <c r="K607" s="538"/>
      <c r="L607" s="36"/>
      <c r="M607" s="36"/>
      <c r="N607" s="36"/>
      <c r="BN607" s="1"/>
      <c r="BO607" s="1"/>
      <c r="BP607" s="1"/>
      <c r="BQ607" s="1"/>
      <c r="BR607" s="1"/>
      <c r="BS607" s="1"/>
      <c r="BT607" s="1"/>
      <c r="BU607" s="1"/>
      <c r="BV607" s="1"/>
      <c r="BW607" s="1"/>
      <c r="BX607" s="1"/>
      <c r="BY607" s="1"/>
      <c r="BZ607" s="1"/>
      <c r="CA607" s="1"/>
      <c r="CB607" s="1"/>
      <c r="CC607" s="1"/>
      <c r="CD607" s="1"/>
      <c r="CE607" s="1"/>
      <c r="CF607" s="1"/>
      <c r="CG607" s="1"/>
      <c r="CH607" s="1"/>
      <c r="CI607" s="1"/>
      <c r="CJ607" s="1"/>
      <c r="CK607" s="1"/>
      <c r="CL607" s="1"/>
      <c r="CM607" s="1"/>
      <c r="CN607" s="1"/>
      <c r="CO607" s="1"/>
      <c r="CP607" s="1"/>
      <c r="CQ607" s="1"/>
      <c r="CR607" s="1"/>
      <c r="CS607" s="1"/>
      <c r="CT607" s="1"/>
      <c r="CU607" s="1"/>
      <c r="CV607" s="1"/>
      <c r="CW607" s="1"/>
      <c r="CX607" s="1"/>
      <c r="CY607" s="1"/>
      <c r="CZ607" s="1"/>
      <c r="DA607" s="1"/>
      <c r="DB607" s="1"/>
      <c r="DC607" s="1"/>
      <c r="DD607" s="1"/>
      <c r="DE607" s="1"/>
      <c r="DF607" s="1"/>
      <c r="DG607" s="1"/>
      <c r="DH607" s="1"/>
      <c r="DI607" s="1"/>
      <c r="DJ607" s="1"/>
    </row>
    <row r="608" spans="1:114" ht="13.5" customHeight="1" x14ac:dyDescent="0.2">
      <c r="A608" s="36"/>
      <c r="B608" s="36"/>
      <c r="C608" s="36"/>
      <c r="D608" s="36"/>
      <c r="E608" s="36"/>
      <c r="F608" s="36"/>
      <c r="G608" s="36"/>
      <c r="H608" s="36"/>
      <c r="I608" s="36"/>
      <c r="J608" s="538"/>
      <c r="K608" s="538"/>
      <c r="L608" s="36"/>
      <c r="M608" s="36"/>
      <c r="N608" s="36"/>
      <c r="BN608" s="1"/>
      <c r="BO608" s="1"/>
      <c r="BP608" s="1"/>
      <c r="BQ608" s="1"/>
      <c r="BR608" s="1"/>
      <c r="BS608" s="1"/>
      <c r="BT608" s="1"/>
      <c r="BU608" s="1"/>
      <c r="BV608" s="1"/>
      <c r="BW608" s="1"/>
      <c r="BX608" s="1"/>
      <c r="BY608" s="1"/>
      <c r="BZ608" s="1"/>
      <c r="CA608" s="1"/>
      <c r="CB608" s="1"/>
      <c r="CC608" s="1"/>
      <c r="CD608" s="1"/>
      <c r="CE608" s="1"/>
      <c r="CF608" s="1"/>
      <c r="CG608" s="1"/>
      <c r="CH608" s="1"/>
      <c r="CI608" s="1"/>
      <c r="CJ608" s="1"/>
      <c r="CK608" s="1"/>
      <c r="CL608" s="1"/>
      <c r="CM608" s="1"/>
      <c r="CN608" s="1"/>
      <c r="CO608" s="1"/>
      <c r="CP608" s="1"/>
      <c r="CQ608" s="1"/>
      <c r="CR608" s="1"/>
      <c r="CS608" s="1"/>
      <c r="CT608" s="1"/>
      <c r="CU608" s="1"/>
      <c r="CV608" s="1"/>
      <c r="CW608" s="1"/>
      <c r="CX608" s="1"/>
      <c r="CY608" s="1"/>
      <c r="CZ608" s="1"/>
      <c r="DA608" s="1"/>
      <c r="DB608" s="1"/>
      <c r="DC608" s="1"/>
      <c r="DD608" s="1"/>
      <c r="DE608" s="1"/>
      <c r="DF608" s="1"/>
      <c r="DG608" s="1"/>
      <c r="DH608" s="1"/>
      <c r="DI608" s="1"/>
      <c r="DJ608" s="1"/>
    </row>
    <row r="609" spans="1:114" ht="13.5" customHeight="1" x14ac:dyDescent="0.2">
      <c r="A609" s="36"/>
      <c r="B609" s="36"/>
      <c r="C609" s="36"/>
      <c r="D609" s="36"/>
      <c r="E609" s="36"/>
      <c r="F609" s="36"/>
      <c r="G609" s="36"/>
      <c r="H609" s="36"/>
      <c r="I609" s="36"/>
      <c r="J609" s="538"/>
      <c r="K609" s="538"/>
      <c r="L609" s="36"/>
      <c r="M609" s="36"/>
      <c r="N609" s="36"/>
      <c r="BN609" s="1"/>
      <c r="BO609" s="1"/>
      <c r="BP609" s="1"/>
      <c r="BQ609" s="1"/>
      <c r="BR609" s="1"/>
      <c r="BS609" s="1"/>
      <c r="BT609" s="1"/>
      <c r="BU609" s="1"/>
      <c r="BV609" s="1"/>
      <c r="BW609" s="1"/>
      <c r="BX609" s="1"/>
      <c r="BY609" s="1"/>
      <c r="BZ609" s="1"/>
      <c r="CA609" s="1"/>
      <c r="CB609" s="1"/>
      <c r="CC609" s="1"/>
      <c r="CD609" s="1"/>
      <c r="CE609" s="1"/>
      <c r="CF609" s="1"/>
      <c r="CG609" s="1"/>
      <c r="CH609" s="1"/>
      <c r="CI609" s="1"/>
      <c r="CJ609" s="1"/>
      <c r="CK609" s="1"/>
      <c r="CL609" s="1"/>
      <c r="CM609" s="1"/>
      <c r="CN609" s="1"/>
      <c r="CO609" s="1"/>
      <c r="CP609" s="1"/>
      <c r="CQ609" s="1"/>
      <c r="CR609" s="1"/>
      <c r="CS609" s="1"/>
      <c r="CT609" s="1"/>
      <c r="CU609" s="1"/>
      <c r="CV609" s="1"/>
      <c r="CW609" s="1"/>
      <c r="CX609" s="1"/>
      <c r="CY609" s="1"/>
      <c r="CZ609" s="1"/>
      <c r="DA609" s="1"/>
      <c r="DB609" s="1"/>
      <c r="DC609" s="1"/>
      <c r="DD609" s="1"/>
      <c r="DE609" s="1"/>
      <c r="DF609" s="1"/>
      <c r="DG609" s="1"/>
      <c r="DH609" s="1"/>
      <c r="DI609" s="1"/>
      <c r="DJ609" s="1"/>
    </row>
    <row r="610" spans="1:114" ht="13.5" customHeight="1" x14ac:dyDescent="0.2">
      <c r="A610" s="36"/>
      <c r="B610" s="36"/>
      <c r="C610" s="36"/>
      <c r="D610" s="36"/>
      <c r="E610" s="36"/>
      <c r="F610" s="36"/>
      <c r="G610" s="36"/>
      <c r="H610" s="36"/>
      <c r="I610" s="36"/>
      <c r="J610" s="538"/>
      <c r="K610" s="538"/>
      <c r="L610" s="36"/>
      <c r="M610" s="36"/>
      <c r="N610" s="36"/>
      <c r="BN610" s="1"/>
      <c r="BO610" s="1"/>
      <c r="BP610" s="1"/>
      <c r="BQ610" s="1"/>
      <c r="BR610" s="1"/>
      <c r="BS610" s="1"/>
      <c r="BT610" s="1"/>
      <c r="BU610" s="1"/>
      <c r="BV610" s="1"/>
      <c r="BW610" s="1"/>
      <c r="BX610" s="1"/>
      <c r="BY610" s="1"/>
      <c r="BZ610" s="1"/>
      <c r="CA610" s="1"/>
      <c r="CB610" s="1"/>
      <c r="CC610" s="1"/>
      <c r="CD610" s="1"/>
      <c r="CE610" s="1"/>
      <c r="CF610" s="1"/>
      <c r="CG610" s="1"/>
      <c r="CH610" s="1"/>
      <c r="CI610" s="1"/>
      <c r="CJ610" s="1"/>
      <c r="CK610" s="1"/>
      <c r="CL610" s="1"/>
      <c r="CM610" s="1"/>
      <c r="CN610" s="1"/>
      <c r="CO610" s="1"/>
      <c r="CP610" s="1"/>
      <c r="CQ610" s="1"/>
      <c r="CR610" s="1"/>
      <c r="CS610" s="1"/>
      <c r="CT610" s="1"/>
      <c r="CU610" s="1"/>
      <c r="CV610" s="1"/>
      <c r="CW610" s="1"/>
      <c r="CX610" s="1"/>
      <c r="CY610" s="1"/>
      <c r="CZ610" s="1"/>
      <c r="DA610" s="1"/>
      <c r="DB610" s="1"/>
      <c r="DC610" s="1"/>
      <c r="DD610" s="1"/>
      <c r="DE610" s="1"/>
      <c r="DF610" s="1"/>
      <c r="DG610" s="1"/>
      <c r="DH610" s="1"/>
      <c r="DI610" s="1"/>
      <c r="DJ610" s="1"/>
    </row>
    <row r="611" spans="1:114" ht="13.5" customHeight="1" x14ac:dyDescent="0.2">
      <c r="A611" s="36"/>
      <c r="B611" s="36"/>
      <c r="C611" s="36"/>
      <c r="D611" s="36"/>
      <c r="E611" s="36"/>
      <c r="F611" s="36"/>
      <c r="G611" s="36"/>
      <c r="H611" s="36"/>
      <c r="I611" s="36"/>
      <c r="J611" s="538"/>
      <c r="K611" s="538"/>
      <c r="L611" s="36"/>
      <c r="M611" s="36"/>
      <c r="N611" s="36"/>
      <c r="BN611" s="1"/>
      <c r="BO611" s="1"/>
      <c r="BP611" s="1"/>
      <c r="BQ611" s="1"/>
      <c r="BR611" s="1"/>
      <c r="BS611" s="1"/>
      <c r="BT611" s="1"/>
      <c r="BU611" s="1"/>
      <c r="BV611" s="1"/>
      <c r="BW611" s="1"/>
      <c r="BX611" s="1"/>
      <c r="BY611" s="1"/>
      <c r="BZ611" s="1"/>
      <c r="CA611" s="1"/>
      <c r="CB611" s="1"/>
      <c r="CC611" s="1"/>
      <c r="CD611" s="1"/>
      <c r="CE611" s="1"/>
      <c r="CF611" s="1"/>
      <c r="CG611" s="1"/>
      <c r="CH611" s="1"/>
      <c r="CI611" s="1"/>
      <c r="CJ611" s="1"/>
      <c r="CK611" s="1"/>
      <c r="CL611" s="1"/>
      <c r="CM611" s="1"/>
      <c r="CN611" s="1"/>
      <c r="CO611" s="1"/>
      <c r="CP611" s="1"/>
      <c r="CQ611" s="1"/>
      <c r="CR611" s="1"/>
      <c r="CS611" s="1"/>
      <c r="CT611" s="1"/>
      <c r="CU611" s="1"/>
      <c r="CV611" s="1"/>
      <c r="CW611" s="1"/>
      <c r="CX611" s="1"/>
      <c r="CY611" s="1"/>
      <c r="CZ611" s="1"/>
      <c r="DA611" s="1"/>
      <c r="DB611" s="1"/>
      <c r="DC611" s="1"/>
      <c r="DD611" s="1"/>
      <c r="DE611" s="1"/>
      <c r="DF611" s="1"/>
      <c r="DG611" s="1"/>
      <c r="DH611" s="1"/>
      <c r="DI611" s="1"/>
      <c r="DJ611" s="1"/>
    </row>
    <row r="612" spans="1:114" ht="13.5" customHeight="1" x14ac:dyDescent="0.2">
      <c r="A612" s="36"/>
      <c r="B612" s="36"/>
      <c r="C612" s="36"/>
      <c r="D612" s="36"/>
      <c r="E612" s="36"/>
      <c r="F612" s="36"/>
      <c r="G612" s="36"/>
      <c r="H612" s="36"/>
      <c r="I612" s="36"/>
      <c r="J612" s="538"/>
      <c r="K612" s="538"/>
      <c r="L612" s="36"/>
      <c r="M612" s="36"/>
      <c r="N612" s="36"/>
      <c r="BN612" s="1"/>
      <c r="BO612" s="1"/>
      <c r="BP612" s="1"/>
      <c r="BQ612" s="1"/>
      <c r="BR612" s="1"/>
      <c r="BS612" s="1"/>
      <c r="BT612" s="1"/>
      <c r="BU612" s="1"/>
      <c r="BV612" s="1"/>
      <c r="BW612" s="1"/>
      <c r="BX612" s="1"/>
      <c r="BY612" s="1"/>
      <c r="BZ612" s="1"/>
      <c r="CA612" s="1"/>
      <c r="CB612" s="1"/>
      <c r="CC612" s="1"/>
      <c r="CD612" s="1"/>
      <c r="CE612" s="1"/>
      <c r="CF612" s="1"/>
      <c r="CG612" s="1"/>
      <c r="CH612" s="1"/>
      <c r="CI612" s="1"/>
      <c r="CJ612" s="1"/>
      <c r="CK612" s="1"/>
      <c r="CL612" s="1"/>
      <c r="CM612" s="1"/>
      <c r="CN612" s="1"/>
      <c r="CO612" s="1"/>
      <c r="CP612" s="1"/>
      <c r="CQ612" s="1"/>
      <c r="CR612" s="1"/>
      <c r="CS612" s="1"/>
      <c r="CT612" s="1"/>
      <c r="CU612" s="1"/>
      <c r="CV612" s="1"/>
      <c r="CW612" s="1"/>
      <c r="CX612" s="1"/>
      <c r="CY612" s="1"/>
      <c r="CZ612" s="1"/>
      <c r="DA612" s="1"/>
      <c r="DB612" s="1"/>
      <c r="DC612" s="1"/>
      <c r="DD612" s="1"/>
      <c r="DE612" s="1"/>
      <c r="DF612" s="1"/>
      <c r="DG612" s="1"/>
      <c r="DH612" s="1"/>
      <c r="DI612" s="1"/>
      <c r="DJ612" s="1"/>
    </row>
    <row r="613" spans="1:114" ht="13.5" customHeight="1" x14ac:dyDescent="0.2">
      <c r="A613" s="36"/>
      <c r="B613" s="36"/>
      <c r="C613" s="36"/>
      <c r="D613" s="36"/>
      <c r="E613" s="36"/>
      <c r="F613" s="36"/>
      <c r="G613" s="36"/>
      <c r="H613" s="36"/>
      <c r="I613" s="36"/>
      <c r="J613" s="538"/>
      <c r="K613" s="538"/>
      <c r="L613" s="36"/>
      <c r="M613" s="36"/>
      <c r="N613" s="36"/>
      <c r="BN613" s="1"/>
      <c r="BO613" s="1"/>
      <c r="BP613" s="1"/>
      <c r="BQ613" s="1"/>
      <c r="BR613" s="1"/>
      <c r="BS613" s="1"/>
      <c r="BT613" s="1"/>
      <c r="BU613" s="1"/>
      <c r="BV613" s="1"/>
      <c r="BW613" s="1"/>
      <c r="BX613" s="1"/>
      <c r="BY613" s="1"/>
      <c r="BZ613" s="1"/>
      <c r="CA613" s="1"/>
      <c r="CB613" s="1"/>
      <c r="CC613" s="1"/>
      <c r="CD613" s="1"/>
      <c r="CE613" s="1"/>
      <c r="CF613" s="1"/>
      <c r="CG613" s="1"/>
      <c r="CH613" s="1"/>
      <c r="CI613" s="1"/>
      <c r="CJ613" s="1"/>
      <c r="CK613" s="1"/>
      <c r="CL613" s="1"/>
      <c r="CM613" s="1"/>
      <c r="CN613" s="1"/>
      <c r="CO613" s="1"/>
      <c r="CP613" s="1"/>
      <c r="CQ613" s="1"/>
      <c r="CR613" s="1"/>
      <c r="CS613" s="1"/>
      <c r="CT613" s="1"/>
      <c r="CU613" s="1"/>
      <c r="CV613" s="1"/>
      <c r="CW613" s="1"/>
      <c r="CX613" s="1"/>
      <c r="CY613" s="1"/>
      <c r="CZ613" s="1"/>
      <c r="DA613" s="1"/>
      <c r="DB613" s="1"/>
      <c r="DC613" s="1"/>
      <c r="DD613" s="1"/>
      <c r="DE613" s="1"/>
      <c r="DF613" s="1"/>
      <c r="DG613" s="1"/>
      <c r="DH613" s="1"/>
      <c r="DI613" s="1"/>
      <c r="DJ613" s="1"/>
    </row>
    <row r="614" spans="1:114" ht="13.5" customHeight="1" x14ac:dyDescent="0.2">
      <c r="A614" s="36"/>
      <c r="B614" s="36"/>
      <c r="C614" s="36"/>
      <c r="D614" s="36"/>
      <c r="E614" s="36"/>
      <c r="F614" s="36"/>
      <c r="G614" s="36"/>
      <c r="H614" s="36"/>
      <c r="I614" s="36"/>
      <c r="J614" s="538"/>
      <c r="K614" s="538"/>
      <c r="L614" s="36"/>
      <c r="M614" s="36"/>
      <c r="N614" s="36"/>
      <c r="BN614" s="1"/>
      <c r="BO614" s="1"/>
      <c r="BP614" s="1"/>
      <c r="BQ614" s="1"/>
      <c r="BR614" s="1"/>
      <c r="BS614" s="1"/>
      <c r="BT614" s="1"/>
      <c r="BU614" s="1"/>
      <c r="BV614" s="1"/>
      <c r="BW614" s="1"/>
      <c r="BX614" s="1"/>
      <c r="BY614" s="1"/>
      <c r="BZ614" s="1"/>
      <c r="CA614" s="1"/>
      <c r="CB614" s="1"/>
      <c r="CC614" s="1"/>
      <c r="CD614" s="1"/>
      <c r="CE614" s="1"/>
      <c r="CF614" s="1"/>
      <c r="CG614" s="1"/>
      <c r="CH614" s="1"/>
      <c r="CI614" s="1"/>
      <c r="CJ614" s="1"/>
      <c r="CK614" s="1"/>
      <c r="CL614" s="1"/>
      <c r="CM614" s="1"/>
      <c r="CN614" s="1"/>
      <c r="CO614" s="1"/>
      <c r="CP614" s="1"/>
      <c r="CQ614" s="1"/>
      <c r="CR614" s="1"/>
      <c r="CS614" s="1"/>
      <c r="CT614" s="1"/>
      <c r="CU614" s="1"/>
      <c r="CV614" s="1"/>
      <c r="CW614" s="1"/>
      <c r="CX614" s="1"/>
      <c r="CY614" s="1"/>
      <c r="CZ614" s="1"/>
      <c r="DA614" s="1"/>
      <c r="DB614" s="1"/>
      <c r="DC614" s="1"/>
      <c r="DD614" s="1"/>
      <c r="DE614" s="1"/>
      <c r="DF614" s="1"/>
      <c r="DG614" s="1"/>
      <c r="DH614" s="1"/>
      <c r="DI614" s="1"/>
      <c r="DJ614" s="1"/>
    </row>
    <row r="615" spans="1:114" ht="13.5" customHeight="1" x14ac:dyDescent="0.2">
      <c r="A615" s="36"/>
      <c r="B615" s="36"/>
      <c r="C615" s="36"/>
      <c r="D615" s="36"/>
      <c r="E615" s="36"/>
      <c r="F615" s="36"/>
      <c r="G615" s="36"/>
      <c r="H615" s="36"/>
      <c r="I615" s="36"/>
      <c r="J615" s="538"/>
      <c r="K615" s="538"/>
      <c r="L615" s="36"/>
      <c r="M615" s="36"/>
      <c r="N615" s="36"/>
      <c r="BN615" s="1"/>
      <c r="BO615" s="1"/>
      <c r="BP615" s="1"/>
      <c r="BQ615" s="1"/>
      <c r="BR615" s="1"/>
      <c r="BS615" s="1"/>
      <c r="BT615" s="1"/>
      <c r="BU615" s="1"/>
      <c r="BV615" s="1"/>
      <c r="BW615" s="1"/>
      <c r="BX615" s="1"/>
      <c r="BY615" s="1"/>
      <c r="BZ615" s="1"/>
      <c r="CA615" s="1"/>
      <c r="CB615" s="1"/>
      <c r="CC615" s="1"/>
      <c r="CD615" s="1"/>
      <c r="CE615" s="1"/>
      <c r="CF615" s="1"/>
      <c r="CG615" s="1"/>
      <c r="CH615" s="1"/>
      <c r="CI615" s="1"/>
      <c r="CJ615" s="1"/>
      <c r="CK615" s="1"/>
      <c r="CL615" s="1"/>
      <c r="CM615" s="1"/>
      <c r="CN615" s="1"/>
      <c r="CO615" s="1"/>
      <c r="CP615" s="1"/>
      <c r="CQ615" s="1"/>
      <c r="CR615" s="1"/>
      <c r="CS615" s="1"/>
      <c r="CT615" s="1"/>
      <c r="CU615" s="1"/>
      <c r="CV615" s="1"/>
      <c r="CW615" s="1"/>
      <c r="CX615" s="1"/>
      <c r="CY615" s="1"/>
      <c r="CZ615" s="1"/>
      <c r="DA615" s="1"/>
      <c r="DB615" s="1"/>
      <c r="DC615" s="1"/>
      <c r="DD615" s="1"/>
      <c r="DE615" s="1"/>
      <c r="DF615" s="1"/>
      <c r="DG615" s="1"/>
      <c r="DH615" s="1"/>
      <c r="DI615" s="1"/>
      <c r="DJ615" s="1"/>
    </row>
    <row r="616" spans="1:114" ht="13.5" customHeight="1" x14ac:dyDescent="0.2">
      <c r="A616" s="36"/>
      <c r="B616" s="36"/>
      <c r="C616" s="36"/>
      <c r="D616" s="36"/>
      <c r="E616" s="36"/>
      <c r="F616" s="36"/>
      <c r="G616" s="36"/>
      <c r="H616" s="36"/>
      <c r="I616" s="36"/>
      <c r="J616" s="538"/>
      <c r="K616" s="538"/>
      <c r="L616" s="36"/>
      <c r="M616" s="36"/>
      <c r="N616" s="36"/>
      <c r="BN616" s="1"/>
      <c r="BO616" s="1"/>
      <c r="BP616" s="1"/>
      <c r="BQ616" s="1"/>
      <c r="BR616" s="1"/>
      <c r="BS616" s="1"/>
      <c r="BT616" s="1"/>
      <c r="BU616" s="1"/>
      <c r="BV616" s="1"/>
      <c r="BW616" s="1"/>
      <c r="BX616" s="1"/>
      <c r="BY616" s="1"/>
      <c r="BZ616" s="1"/>
      <c r="CA616" s="1"/>
      <c r="CB616" s="1"/>
      <c r="CC616" s="1"/>
      <c r="CD616" s="1"/>
      <c r="CE616" s="1"/>
      <c r="CF616" s="1"/>
      <c r="CG616" s="1"/>
      <c r="CH616" s="1"/>
      <c r="CI616" s="1"/>
      <c r="CJ616" s="1"/>
      <c r="CK616" s="1"/>
      <c r="CL616" s="1"/>
      <c r="CM616" s="1"/>
      <c r="CN616" s="1"/>
      <c r="CO616" s="1"/>
      <c r="CP616" s="1"/>
      <c r="CQ616" s="1"/>
      <c r="CR616" s="1"/>
      <c r="CS616" s="1"/>
      <c r="CT616" s="1"/>
      <c r="CU616" s="1"/>
      <c r="CV616" s="1"/>
      <c r="CW616" s="1"/>
      <c r="CX616" s="1"/>
      <c r="CY616" s="1"/>
      <c r="CZ616" s="1"/>
      <c r="DA616" s="1"/>
      <c r="DB616" s="1"/>
      <c r="DC616" s="1"/>
      <c r="DD616" s="1"/>
      <c r="DE616" s="1"/>
      <c r="DF616" s="1"/>
      <c r="DG616" s="1"/>
      <c r="DH616" s="1"/>
      <c r="DI616" s="1"/>
      <c r="DJ616" s="1"/>
    </row>
    <row r="617" spans="1:114" ht="13.5" customHeight="1" x14ac:dyDescent="0.2">
      <c r="A617" s="36"/>
      <c r="B617" s="36"/>
      <c r="C617" s="36"/>
      <c r="D617" s="36"/>
      <c r="E617" s="36"/>
      <c r="F617" s="36"/>
      <c r="G617" s="36"/>
      <c r="H617" s="36"/>
      <c r="I617" s="36"/>
      <c r="J617" s="538"/>
      <c r="K617" s="538"/>
      <c r="L617" s="36"/>
      <c r="M617" s="36"/>
      <c r="N617" s="36"/>
      <c r="BN617" s="1"/>
      <c r="BO617" s="1"/>
      <c r="BP617" s="1"/>
      <c r="BQ617" s="1"/>
      <c r="BR617" s="1"/>
      <c r="BS617" s="1"/>
      <c r="BT617" s="1"/>
      <c r="BU617" s="1"/>
      <c r="BV617" s="1"/>
      <c r="BW617" s="1"/>
      <c r="BX617" s="1"/>
      <c r="BY617" s="1"/>
      <c r="BZ617" s="1"/>
      <c r="CA617" s="1"/>
      <c r="CB617" s="1"/>
      <c r="CC617" s="1"/>
      <c r="CD617" s="1"/>
      <c r="CE617" s="1"/>
      <c r="CF617" s="1"/>
      <c r="CG617" s="1"/>
      <c r="CH617" s="1"/>
      <c r="CI617" s="1"/>
      <c r="CJ617" s="1"/>
      <c r="CK617" s="1"/>
      <c r="CL617" s="1"/>
      <c r="CM617" s="1"/>
      <c r="CN617" s="1"/>
      <c r="CO617" s="1"/>
      <c r="CP617" s="1"/>
      <c r="CQ617" s="1"/>
      <c r="CR617" s="1"/>
      <c r="CS617" s="1"/>
      <c r="CT617" s="1"/>
      <c r="CU617" s="1"/>
      <c r="CV617" s="1"/>
      <c r="CW617" s="1"/>
      <c r="CX617" s="1"/>
      <c r="CY617" s="1"/>
      <c r="CZ617" s="1"/>
      <c r="DA617" s="1"/>
      <c r="DB617" s="1"/>
      <c r="DC617" s="1"/>
      <c r="DD617" s="1"/>
      <c r="DE617" s="1"/>
      <c r="DF617" s="1"/>
      <c r="DG617" s="1"/>
      <c r="DH617" s="1"/>
      <c r="DI617" s="1"/>
      <c r="DJ617" s="1"/>
    </row>
    <row r="618" spans="1:114" ht="13.5" customHeight="1" x14ac:dyDescent="0.2">
      <c r="A618" s="36"/>
      <c r="B618" s="36"/>
      <c r="C618" s="36"/>
      <c r="D618" s="36"/>
      <c r="E618" s="36"/>
      <c r="F618" s="36"/>
      <c r="G618" s="36"/>
      <c r="H618" s="36"/>
      <c r="I618" s="36"/>
      <c r="J618" s="538"/>
      <c r="K618" s="538"/>
      <c r="L618" s="36"/>
      <c r="M618" s="36"/>
      <c r="N618" s="36"/>
      <c r="BN618" s="1"/>
      <c r="BO618" s="1"/>
      <c r="BP618" s="1"/>
      <c r="BQ618" s="1"/>
      <c r="BR618" s="1"/>
      <c r="BS618" s="1"/>
      <c r="BT618" s="1"/>
      <c r="BU618" s="1"/>
      <c r="BV618" s="1"/>
      <c r="BW618" s="1"/>
      <c r="BX618" s="1"/>
      <c r="BY618" s="1"/>
      <c r="BZ618" s="1"/>
      <c r="CA618" s="1"/>
      <c r="CB618" s="1"/>
      <c r="CC618" s="1"/>
      <c r="CD618" s="1"/>
      <c r="CE618" s="1"/>
      <c r="CF618" s="1"/>
      <c r="CG618" s="1"/>
      <c r="CH618" s="1"/>
      <c r="CI618" s="1"/>
      <c r="CJ618" s="1"/>
      <c r="CK618" s="1"/>
      <c r="CL618" s="1"/>
      <c r="CM618" s="1"/>
      <c r="CN618" s="1"/>
      <c r="CO618" s="1"/>
      <c r="CP618" s="1"/>
      <c r="CQ618" s="1"/>
      <c r="CR618" s="1"/>
      <c r="CS618" s="1"/>
      <c r="CT618" s="1"/>
      <c r="CU618" s="1"/>
      <c r="CV618" s="1"/>
      <c r="CW618" s="1"/>
      <c r="CX618" s="1"/>
      <c r="CY618" s="1"/>
      <c r="CZ618" s="1"/>
      <c r="DA618" s="1"/>
      <c r="DB618" s="1"/>
      <c r="DC618" s="1"/>
      <c r="DD618" s="1"/>
      <c r="DE618" s="1"/>
      <c r="DF618" s="1"/>
      <c r="DG618" s="1"/>
      <c r="DH618" s="1"/>
      <c r="DI618" s="1"/>
      <c r="DJ618" s="1"/>
    </row>
    <row r="619" spans="1:114" ht="13.5" customHeight="1" x14ac:dyDescent="0.2">
      <c r="A619" s="36"/>
      <c r="B619" s="36"/>
      <c r="C619" s="36"/>
      <c r="D619" s="36"/>
      <c r="E619" s="36"/>
      <c r="F619" s="36"/>
      <c r="G619" s="36"/>
      <c r="H619" s="36"/>
      <c r="I619" s="36"/>
      <c r="J619" s="538"/>
      <c r="K619" s="538"/>
      <c r="L619" s="36"/>
      <c r="M619" s="36"/>
      <c r="N619" s="36"/>
      <c r="BN619" s="1"/>
      <c r="BO619" s="1"/>
      <c r="BP619" s="1"/>
      <c r="BQ619" s="1"/>
      <c r="BR619" s="1"/>
      <c r="BS619" s="1"/>
      <c r="BT619" s="1"/>
      <c r="BU619" s="1"/>
      <c r="BV619" s="1"/>
      <c r="BW619" s="1"/>
      <c r="BX619" s="1"/>
      <c r="BY619" s="1"/>
      <c r="BZ619" s="1"/>
      <c r="CA619" s="1"/>
      <c r="CB619" s="1"/>
      <c r="CC619" s="1"/>
      <c r="CD619" s="1"/>
      <c r="CE619" s="1"/>
      <c r="CF619" s="1"/>
      <c r="CG619" s="1"/>
      <c r="CH619" s="1"/>
      <c r="CI619" s="1"/>
      <c r="CJ619" s="1"/>
      <c r="CK619" s="1"/>
      <c r="CL619" s="1"/>
      <c r="CM619" s="1"/>
      <c r="CN619" s="1"/>
      <c r="CO619" s="1"/>
      <c r="CP619" s="1"/>
      <c r="CQ619" s="1"/>
      <c r="CR619" s="1"/>
      <c r="CS619" s="1"/>
      <c r="CT619" s="1"/>
      <c r="CU619" s="1"/>
      <c r="CV619" s="1"/>
      <c r="CW619" s="1"/>
      <c r="CX619" s="1"/>
      <c r="CY619" s="1"/>
      <c r="CZ619" s="1"/>
      <c r="DA619" s="1"/>
      <c r="DB619" s="1"/>
      <c r="DC619" s="1"/>
      <c r="DD619" s="1"/>
      <c r="DE619" s="1"/>
      <c r="DF619" s="1"/>
      <c r="DG619" s="1"/>
      <c r="DH619" s="1"/>
      <c r="DI619" s="1"/>
      <c r="DJ619" s="1"/>
    </row>
    <row r="620" spans="1:114" ht="13.5" customHeight="1" x14ac:dyDescent="0.2">
      <c r="A620" s="36"/>
      <c r="B620" s="36"/>
      <c r="C620" s="36"/>
      <c r="D620" s="36"/>
      <c r="E620" s="36"/>
      <c r="F620" s="36"/>
      <c r="G620" s="36"/>
      <c r="H620" s="36"/>
      <c r="I620" s="36"/>
      <c r="J620" s="538"/>
      <c r="K620" s="538"/>
      <c r="L620" s="36"/>
      <c r="M620" s="36"/>
      <c r="N620" s="36"/>
      <c r="BN620" s="1"/>
      <c r="BO620" s="1"/>
      <c r="BP620" s="1"/>
      <c r="BQ620" s="1"/>
      <c r="BR620" s="1"/>
      <c r="BS620" s="1"/>
      <c r="BT620" s="1"/>
      <c r="BU620" s="1"/>
      <c r="BV620" s="1"/>
      <c r="BW620" s="1"/>
      <c r="BX620" s="1"/>
      <c r="BY620" s="1"/>
      <c r="BZ620" s="1"/>
      <c r="CA620" s="1"/>
      <c r="CB620" s="1"/>
      <c r="CC620" s="1"/>
      <c r="CD620" s="1"/>
      <c r="CE620" s="1"/>
      <c r="CF620" s="1"/>
      <c r="CG620" s="1"/>
      <c r="CH620" s="1"/>
      <c r="CI620" s="1"/>
      <c r="CJ620" s="1"/>
      <c r="CK620" s="1"/>
      <c r="CL620" s="1"/>
      <c r="CM620" s="1"/>
      <c r="CN620" s="1"/>
      <c r="CO620" s="1"/>
      <c r="CP620" s="1"/>
      <c r="CQ620" s="1"/>
      <c r="CR620" s="1"/>
      <c r="CS620" s="1"/>
      <c r="CT620" s="1"/>
      <c r="CU620" s="1"/>
      <c r="CV620" s="1"/>
      <c r="CW620" s="1"/>
      <c r="CX620" s="1"/>
      <c r="CY620" s="1"/>
      <c r="CZ620" s="1"/>
      <c r="DA620" s="1"/>
      <c r="DB620" s="1"/>
      <c r="DC620" s="1"/>
      <c r="DD620" s="1"/>
      <c r="DE620" s="1"/>
      <c r="DF620" s="1"/>
      <c r="DG620" s="1"/>
      <c r="DH620" s="1"/>
      <c r="DI620" s="1"/>
      <c r="DJ620" s="1"/>
    </row>
    <row r="621" spans="1:114" ht="13.5" customHeight="1" x14ac:dyDescent="0.2">
      <c r="A621" s="36"/>
      <c r="B621" s="36"/>
      <c r="C621" s="36"/>
      <c r="D621" s="36"/>
      <c r="E621" s="36"/>
      <c r="F621" s="36"/>
      <c r="G621" s="36"/>
      <c r="H621" s="36"/>
      <c r="I621" s="36"/>
      <c r="J621" s="538"/>
      <c r="K621" s="538"/>
      <c r="L621" s="36"/>
      <c r="M621" s="36"/>
      <c r="N621" s="36"/>
      <c r="BN621" s="1"/>
      <c r="BO621" s="1"/>
      <c r="BP621" s="1"/>
      <c r="BQ621" s="1"/>
      <c r="BR621" s="1"/>
      <c r="BS621" s="1"/>
      <c r="BT621" s="1"/>
      <c r="BU621" s="1"/>
      <c r="BV621" s="1"/>
      <c r="BW621" s="1"/>
      <c r="BX621" s="1"/>
      <c r="BY621" s="1"/>
      <c r="BZ621" s="1"/>
      <c r="CA621" s="1"/>
      <c r="CB621" s="1"/>
      <c r="CC621" s="1"/>
      <c r="CD621" s="1"/>
      <c r="CE621" s="1"/>
      <c r="CF621" s="1"/>
      <c r="CG621" s="1"/>
      <c r="CH621" s="1"/>
      <c r="CI621" s="1"/>
      <c r="CJ621" s="1"/>
      <c r="CK621" s="1"/>
      <c r="CL621" s="1"/>
      <c r="CM621" s="1"/>
      <c r="CN621" s="1"/>
      <c r="CO621" s="1"/>
      <c r="CP621" s="1"/>
      <c r="CQ621" s="1"/>
      <c r="CR621" s="1"/>
      <c r="CS621" s="1"/>
      <c r="CT621" s="1"/>
      <c r="CU621" s="1"/>
      <c r="CV621" s="1"/>
      <c r="CW621" s="1"/>
      <c r="CX621" s="1"/>
      <c r="CY621" s="1"/>
      <c r="CZ621" s="1"/>
      <c r="DA621" s="1"/>
      <c r="DB621" s="1"/>
      <c r="DC621" s="1"/>
      <c r="DD621" s="1"/>
      <c r="DE621" s="1"/>
      <c r="DF621" s="1"/>
      <c r="DG621" s="1"/>
      <c r="DH621" s="1"/>
      <c r="DI621" s="1"/>
      <c r="DJ621" s="1"/>
    </row>
    <row r="622" spans="1:114" ht="13.5" customHeight="1" x14ac:dyDescent="0.2">
      <c r="A622" s="36"/>
      <c r="B622" s="36"/>
      <c r="C622" s="36"/>
      <c r="D622" s="36"/>
      <c r="E622" s="36"/>
      <c r="F622" s="36"/>
      <c r="G622" s="36"/>
      <c r="H622" s="36"/>
      <c r="I622" s="36"/>
      <c r="J622" s="538"/>
      <c r="K622" s="538"/>
      <c r="L622" s="36"/>
      <c r="M622" s="36"/>
      <c r="N622" s="36"/>
      <c r="BN622" s="1"/>
      <c r="BO622" s="1"/>
      <c r="BP622" s="1"/>
      <c r="BQ622" s="1"/>
      <c r="BR622" s="1"/>
      <c r="BS622" s="1"/>
      <c r="BT622" s="1"/>
      <c r="BU622" s="1"/>
      <c r="BV622" s="1"/>
      <c r="BW622" s="1"/>
      <c r="BX622" s="1"/>
      <c r="BY622" s="1"/>
      <c r="BZ622" s="1"/>
      <c r="CA622" s="1"/>
      <c r="CB622" s="1"/>
      <c r="CC622" s="1"/>
      <c r="CD622" s="1"/>
      <c r="CE622" s="1"/>
      <c r="CF622" s="1"/>
      <c r="CG622" s="1"/>
      <c r="CH622" s="1"/>
      <c r="CI622" s="1"/>
      <c r="CJ622" s="1"/>
      <c r="CK622" s="1"/>
      <c r="CL622" s="1"/>
      <c r="CM622" s="1"/>
      <c r="CN622" s="1"/>
      <c r="CO622" s="1"/>
      <c r="CP622" s="1"/>
      <c r="CQ622" s="1"/>
      <c r="CR622" s="1"/>
      <c r="CS622" s="1"/>
      <c r="CT622" s="1"/>
      <c r="CU622" s="1"/>
      <c r="CV622" s="1"/>
      <c r="CW622" s="1"/>
      <c r="CX622" s="1"/>
      <c r="CY622" s="1"/>
      <c r="CZ622" s="1"/>
      <c r="DA622" s="1"/>
      <c r="DB622" s="1"/>
      <c r="DC622" s="1"/>
      <c r="DD622" s="1"/>
      <c r="DE622" s="1"/>
      <c r="DF622" s="1"/>
      <c r="DG622" s="1"/>
      <c r="DH622" s="1"/>
      <c r="DI622" s="1"/>
      <c r="DJ622" s="1"/>
    </row>
    <row r="623" spans="1:114" ht="13.5" customHeight="1" x14ac:dyDescent="0.2">
      <c r="A623" s="36"/>
      <c r="B623" s="36"/>
      <c r="C623" s="36"/>
      <c r="D623" s="36"/>
      <c r="E623" s="36"/>
      <c r="F623" s="36"/>
      <c r="G623" s="36"/>
      <c r="H623" s="36"/>
      <c r="I623" s="36"/>
      <c r="J623" s="538"/>
      <c r="K623" s="538"/>
      <c r="L623" s="36"/>
      <c r="M623" s="36"/>
      <c r="N623" s="36"/>
      <c r="BN623" s="1"/>
      <c r="BO623" s="1"/>
      <c r="BP623" s="1"/>
      <c r="BQ623" s="1"/>
      <c r="BR623" s="1"/>
      <c r="BS623" s="1"/>
      <c r="BT623" s="1"/>
      <c r="BU623" s="1"/>
      <c r="BV623" s="1"/>
      <c r="BW623" s="1"/>
      <c r="BX623" s="1"/>
      <c r="BY623" s="1"/>
      <c r="BZ623" s="1"/>
      <c r="CA623" s="1"/>
      <c r="CB623" s="1"/>
      <c r="CC623" s="1"/>
      <c r="CD623" s="1"/>
      <c r="CE623" s="1"/>
      <c r="CF623" s="1"/>
      <c r="CG623" s="1"/>
      <c r="CH623" s="1"/>
      <c r="CI623" s="1"/>
      <c r="CJ623" s="1"/>
      <c r="CK623" s="1"/>
      <c r="CL623" s="1"/>
      <c r="CM623" s="1"/>
      <c r="CN623" s="1"/>
      <c r="CO623" s="1"/>
      <c r="CP623" s="1"/>
      <c r="CQ623" s="1"/>
      <c r="CR623" s="1"/>
      <c r="CS623" s="1"/>
      <c r="CT623" s="1"/>
      <c r="CU623" s="1"/>
      <c r="CV623" s="1"/>
      <c r="CW623" s="1"/>
      <c r="CX623" s="1"/>
      <c r="CY623" s="1"/>
      <c r="CZ623" s="1"/>
      <c r="DA623" s="1"/>
      <c r="DB623" s="1"/>
      <c r="DC623" s="1"/>
      <c r="DD623" s="1"/>
      <c r="DE623" s="1"/>
      <c r="DF623" s="1"/>
      <c r="DG623" s="1"/>
      <c r="DH623" s="1"/>
      <c r="DI623" s="1"/>
      <c r="DJ623" s="1"/>
    </row>
    <row r="624" spans="1:114" ht="13.5" customHeight="1" x14ac:dyDescent="0.2">
      <c r="A624" s="36"/>
      <c r="B624" s="36"/>
      <c r="C624" s="36"/>
      <c r="D624" s="36"/>
      <c r="E624" s="36"/>
      <c r="F624" s="36"/>
      <c r="G624" s="36"/>
      <c r="H624" s="36"/>
      <c r="I624" s="36"/>
      <c r="J624" s="538"/>
      <c r="K624" s="538"/>
      <c r="L624" s="36"/>
      <c r="M624" s="36"/>
      <c r="N624" s="36"/>
      <c r="BN624" s="1"/>
      <c r="BO624" s="1"/>
      <c r="BP624" s="1"/>
      <c r="BQ624" s="1"/>
      <c r="BR624" s="1"/>
      <c r="BS624" s="1"/>
      <c r="BT624" s="1"/>
      <c r="BU624" s="1"/>
      <c r="BV624" s="1"/>
      <c r="BW624" s="1"/>
      <c r="BX624" s="1"/>
      <c r="BY624" s="1"/>
      <c r="BZ624" s="1"/>
      <c r="CA624" s="1"/>
      <c r="CB624" s="1"/>
      <c r="CC624" s="1"/>
      <c r="CD624" s="1"/>
      <c r="CE624" s="1"/>
      <c r="CF624" s="1"/>
      <c r="CG624" s="1"/>
      <c r="CH624" s="1"/>
      <c r="CI624" s="1"/>
      <c r="CJ624" s="1"/>
      <c r="CK624" s="1"/>
      <c r="CL624" s="1"/>
      <c r="CM624" s="1"/>
      <c r="CN624" s="1"/>
      <c r="CO624" s="1"/>
      <c r="CP624" s="1"/>
      <c r="CQ624" s="1"/>
      <c r="CR624" s="1"/>
      <c r="CS624" s="1"/>
      <c r="CT624" s="1"/>
      <c r="CU624" s="1"/>
      <c r="CV624" s="1"/>
      <c r="CW624" s="1"/>
      <c r="CX624" s="1"/>
      <c r="CY624" s="1"/>
      <c r="CZ624" s="1"/>
      <c r="DA624" s="1"/>
      <c r="DB624" s="1"/>
      <c r="DC624" s="1"/>
      <c r="DD624" s="1"/>
      <c r="DE624" s="1"/>
      <c r="DF624" s="1"/>
      <c r="DG624" s="1"/>
      <c r="DH624" s="1"/>
      <c r="DI624" s="1"/>
      <c r="DJ624" s="1"/>
    </row>
    <row r="625" spans="1:114" ht="13.5" customHeight="1" x14ac:dyDescent="0.2">
      <c r="A625" s="36"/>
      <c r="B625" s="36"/>
      <c r="C625" s="36"/>
      <c r="D625" s="36"/>
      <c r="E625" s="36"/>
      <c r="F625" s="36"/>
      <c r="G625" s="36"/>
      <c r="H625" s="36"/>
      <c r="I625" s="36"/>
      <c r="J625" s="538"/>
      <c r="K625" s="538"/>
      <c r="L625" s="36"/>
      <c r="M625" s="36"/>
      <c r="N625" s="36"/>
      <c r="BN625" s="1"/>
      <c r="BO625" s="1"/>
      <c r="BP625" s="1"/>
      <c r="BQ625" s="1"/>
      <c r="BR625" s="1"/>
      <c r="BS625" s="1"/>
      <c r="BT625" s="1"/>
      <c r="BU625" s="1"/>
      <c r="BV625" s="1"/>
      <c r="BW625" s="1"/>
      <c r="BX625" s="1"/>
      <c r="BY625" s="1"/>
      <c r="BZ625" s="1"/>
      <c r="CA625" s="1"/>
      <c r="CB625" s="1"/>
      <c r="CC625" s="1"/>
      <c r="CD625" s="1"/>
      <c r="CE625" s="1"/>
      <c r="CF625" s="1"/>
      <c r="CG625" s="1"/>
      <c r="CH625" s="1"/>
      <c r="CI625" s="1"/>
      <c r="CJ625" s="1"/>
      <c r="CK625" s="1"/>
      <c r="CL625" s="1"/>
      <c r="CM625" s="1"/>
      <c r="CN625" s="1"/>
      <c r="CO625" s="1"/>
      <c r="CP625" s="1"/>
      <c r="CQ625" s="1"/>
      <c r="CR625" s="1"/>
      <c r="CS625" s="1"/>
      <c r="CT625" s="1"/>
      <c r="CU625" s="1"/>
      <c r="CV625" s="1"/>
      <c r="CW625" s="1"/>
      <c r="CX625" s="1"/>
      <c r="CY625" s="1"/>
      <c r="CZ625" s="1"/>
      <c r="DA625" s="1"/>
      <c r="DB625" s="1"/>
      <c r="DC625" s="1"/>
      <c r="DD625" s="1"/>
      <c r="DE625" s="1"/>
      <c r="DF625" s="1"/>
      <c r="DG625" s="1"/>
      <c r="DH625" s="1"/>
      <c r="DI625" s="1"/>
      <c r="DJ625" s="1"/>
    </row>
    <row r="626" spans="1:114" ht="13.5" customHeight="1" x14ac:dyDescent="0.2">
      <c r="A626" s="36"/>
      <c r="B626" s="36"/>
      <c r="C626" s="36"/>
      <c r="D626" s="36"/>
      <c r="E626" s="36"/>
      <c r="F626" s="36"/>
      <c r="G626" s="36"/>
      <c r="H626" s="36"/>
      <c r="I626" s="36"/>
      <c r="J626" s="538"/>
      <c r="K626" s="538"/>
      <c r="L626" s="36"/>
      <c r="M626" s="36"/>
      <c r="N626" s="36"/>
      <c r="BN626" s="1"/>
      <c r="BO626" s="1"/>
      <c r="BP626" s="1"/>
      <c r="BQ626" s="1"/>
      <c r="BR626" s="1"/>
      <c r="BS626" s="1"/>
      <c r="BT626" s="1"/>
      <c r="BU626" s="1"/>
      <c r="BV626" s="1"/>
      <c r="BW626" s="1"/>
      <c r="BX626" s="1"/>
      <c r="BY626" s="1"/>
      <c r="BZ626" s="1"/>
      <c r="CA626" s="1"/>
      <c r="CB626" s="1"/>
      <c r="CC626" s="1"/>
      <c r="CD626" s="1"/>
      <c r="CE626" s="1"/>
      <c r="CF626" s="1"/>
      <c r="CG626" s="1"/>
      <c r="CH626" s="1"/>
      <c r="CI626" s="1"/>
      <c r="CJ626" s="1"/>
      <c r="CK626" s="1"/>
      <c r="CL626" s="1"/>
      <c r="CM626" s="1"/>
      <c r="CN626" s="1"/>
      <c r="CO626" s="1"/>
      <c r="CP626" s="1"/>
      <c r="CQ626" s="1"/>
      <c r="CR626" s="1"/>
      <c r="CS626" s="1"/>
      <c r="CT626" s="1"/>
      <c r="CU626" s="1"/>
      <c r="CV626" s="1"/>
      <c r="CW626" s="1"/>
      <c r="CX626" s="1"/>
      <c r="CY626" s="1"/>
      <c r="CZ626" s="1"/>
      <c r="DA626" s="1"/>
      <c r="DB626" s="1"/>
      <c r="DC626" s="1"/>
      <c r="DD626" s="1"/>
      <c r="DE626" s="1"/>
      <c r="DF626" s="1"/>
      <c r="DG626" s="1"/>
      <c r="DH626" s="1"/>
      <c r="DI626" s="1"/>
      <c r="DJ626" s="1"/>
    </row>
    <row r="627" spans="1:114" ht="13.5" customHeight="1" x14ac:dyDescent="0.2">
      <c r="A627" s="36"/>
      <c r="B627" s="36"/>
      <c r="C627" s="36"/>
      <c r="D627" s="36"/>
      <c r="E627" s="36"/>
      <c r="F627" s="36"/>
      <c r="G627" s="36"/>
      <c r="H627" s="36"/>
      <c r="I627" s="36"/>
      <c r="J627" s="538"/>
      <c r="K627" s="538"/>
      <c r="L627" s="36"/>
      <c r="M627" s="36"/>
      <c r="N627" s="36"/>
      <c r="BN627" s="1"/>
      <c r="BO627" s="1"/>
      <c r="BP627" s="1"/>
      <c r="BQ627" s="1"/>
      <c r="BR627" s="1"/>
      <c r="BS627" s="1"/>
      <c r="BT627" s="1"/>
      <c r="BU627" s="1"/>
      <c r="BV627" s="1"/>
      <c r="BW627" s="1"/>
      <c r="BX627" s="1"/>
      <c r="BY627" s="1"/>
      <c r="BZ627" s="1"/>
      <c r="CA627" s="1"/>
      <c r="CB627" s="1"/>
      <c r="CC627" s="1"/>
      <c r="CD627" s="1"/>
      <c r="CE627" s="1"/>
      <c r="CF627" s="1"/>
      <c r="CG627" s="1"/>
      <c r="CH627" s="1"/>
      <c r="CI627" s="1"/>
      <c r="CJ627" s="1"/>
      <c r="CK627" s="1"/>
      <c r="CL627" s="1"/>
      <c r="CM627" s="1"/>
      <c r="CN627" s="1"/>
      <c r="CO627" s="1"/>
      <c r="CP627" s="1"/>
      <c r="CQ627" s="1"/>
      <c r="CR627" s="1"/>
      <c r="CS627" s="1"/>
      <c r="CT627" s="1"/>
      <c r="CU627" s="1"/>
      <c r="CV627" s="1"/>
      <c r="CW627" s="1"/>
      <c r="CX627" s="1"/>
      <c r="CY627" s="1"/>
      <c r="CZ627" s="1"/>
      <c r="DA627" s="1"/>
      <c r="DB627" s="1"/>
      <c r="DC627" s="1"/>
      <c r="DD627" s="1"/>
      <c r="DE627" s="1"/>
      <c r="DF627" s="1"/>
      <c r="DG627" s="1"/>
      <c r="DH627" s="1"/>
      <c r="DI627" s="1"/>
      <c r="DJ627" s="1"/>
    </row>
    <row r="628" spans="1:114" ht="13.5" customHeight="1" x14ac:dyDescent="0.2">
      <c r="A628" s="36"/>
      <c r="B628" s="36"/>
      <c r="C628" s="36"/>
      <c r="D628" s="36"/>
      <c r="E628" s="36"/>
      <c r="F628" s="36"/>
      <c r="G628" s="36"/>
      <c r="H628" s="36"/>
      <c r="I628" s="36"/>
      <c r="J628" s="538"/>
      <c r="K628" s="538"/>
      <c r="L628" s="36"/>
      <c r="M628" s="36"/>
      <c r="N628" s="36"/>
      <c r="BN628" s="1"/>
      <c r="BO628" s="1"/>
      <c r="BP628" s="1"/>
      <c r="BQ628" s="1"/>
      <c r="BR628" s="1"/>
      <c r="BS628" s="1"/>
      <c r="BT628" s="1"/>
      <c r="BU628" s="1"/>
      <c r="BV628" s="1"/>
      <c r="BW628" s="1"/>
      <c r="BX628" s="1"/>
      <c r="BY628" s="1"/>
      <c r="BZ628" s="1"/>
      <c r="CA628" s="1"/>
      <c r="CB628" s="1"/>
      <c r="CC628" s="1"/>
      <c r="CD628" s="1"/>
      <c r="CE628" s="1"/>
      <c r="CF628" s="1"/>
      <c r="CG628" s="1"/>
      <c r="CH628" s="1"/>
      <c r="CI628" s="1"/>
      <c r="CJ628" s="1"/>
      <c r="CK628" s="1"/>
      <c r="CL628" s="1"/>
      <c r="CM628" s="1"/>
      <c r="CN628" s="1"/>
      <c r="CO628" s="1"/>
      <c r="CP628" s="1"/>
      <c r="CQ628" s="1"/>
      <c r="CR628" s="1"/>
      <c r="CS628" s="1"/>
      <c r="CT628" s="1"/>
      <c r="CU628" s="1"/>
      <c r="CV628" s="1"/>
      <c r="CW628" s="1"/>
      <c r="CX628" s="1"/>
      <c r="CY628" s="1"/>
      <c r="CZ628" s="1"/>
      <c r="DA628" s="1"/>
      <c r="DB628" s="1"/>
      <c r="DC628" s="1"/>
      <c r="DD628" s="1"/>
      <c r="DE628" s="1"/>
      <c r="DF628" s="1"/>
      <c r="DG628" s="1"/>
      <c r="DH628" s="1"/>
      <c r="DI628" s="1"/>
      <c r="DJ628" s="1"/>
    </row>
    <row r="629" spans="1:114" ht="13.5" customHeight="1" x14ac:dyDescent="0.2">
      <c r="A629" s="36"/>
      <c r="B629" s="36"/>
      <c r="C629" s="36"/>
      <c r="D629" s="36"/>
      <c r="E629" s="36"/>
      <c r="F629" s="36"/>
      <c r="G629" s="36"/>
      <c r="H629" s="36"/>
      <c r="I629" s="36"/>
      <c r="J629" s="538"/>
      <c r="K629" s="538"/>
      <c r="L629" s="36"/>
      <c r="M629" s="36"/>
      <c r="N629" s="36"/>
      <c r="BN629" s="1"/>
      <c r="BO629" s="1"/>
      <c r="BP629" s="1"/>
      <c r="BQ629" s="1"/>
      <c r="BR629" s="1"/>
      <c r="BS629" s="1"/>
      <c r="BT629" s="1"/>
      <c r="BU629" s="1"/>
      <c r="BV629" s="1"/>
      <c r="BW629" s="1"/>
      <c r="BX629" s="1"/>
      <c r="BY629" s="1"/>
      <c r="BZ629" s="1"/>
      <c r="CA629" s="1"/>
      <c r="CB629" s="1"/>
      <c r="CC629" s="1"/>
      <c r="CD629" s="1"/>
      <c r="CE629" s="1"/>
      <c r="CF629" s="1"/>
      <c r="CG629" s="1"/>
      <c r="CH629" s="1"/>
      <c r="CI629" s="1"/>
      <c r="CJ629" s="1"/>
      <c r="CK629" s="1"/>
      <c r="CL629" s="1"/>
      <c r="CM629" s="1"/>
      <c r="CN629" s="1"/>
      <c r="CO629" s="1"/>
      <c r="CP629" s="1"/>
      <c r="CQ629" s="1"/>
      <c r="CR629" s="1"/>
      <c r="CS629" s="1"/>
      <c r="CT629" s="1"/>
      <c r="CU629" s="1"/>
      <c r="CV629" s="1"/>
      <c r="CW629" s="1"/>
      <c r="CX629" s="1"/>
      <c r="CY629" s="1"/>
      <c r="CZ629" s="1"/>
      <c r="DA629" s="1"/>
      <c r="DB629" s="1"/>
      <c r="DC629" s="1"/>
      <c r="DD629" s="1"/>
      <c r="DE629" s="1"/>
      <c r="DF629" s="1"/>
      <c r="DG629" s="1"/>
      <c r="DH629" s="1"/>
      <c r="DI629" s="1"/>
      <c r="DJ629" s="1"/>
    </row>
    <row r="630" spans="1:114" ht="13.5" customHeight="1" x14ac:dyDescent="0.2">
      <c r="A630" s="36"/>
      <c r="B630" s="36"/>
      <c r="C630" s="36"/>
      <c r="D630" s="36"/>
      <c r="E630" s="36"/>
      <c r="F630" s="36"/>
      <c r="G630" s="36"/>
      <c r="H630" s="36"/>
      <c r="I630" s="36"/>
      <c r="J630" s="538"/>
      <c r="K630" s="538"/>
      <c r="L630" s="36"/>
      <c r="M630" s="36"/>
      <c r="N630" s="36"/>
      <c r="BN630" s="1"/>
      <c r="BO630" s="1"/>
      <c r="BP630" s="1"/>
      <c r="BQ630" s="1"/>
      <c r="BR630" s="1"/>
      <c r="BS630" s="1"/>
      <c r="BT630" s="1"/>
      <c r="BU630" s="1"/>
      <c r="BV630" s="1"/>
      <c r="BW630" s="1"/>
      <c r="BX630" s="1"/>
      <c r="BY630" s="1"/>
      <c r="BZ630" s="1"/>
      <c r="CA630" s="1"/>
      <c r="CB630" s="1"/>
      <c r="CC630" s="1"/>
      <c r="CD630" s="1"/>
      <c r="CE630" s="1"/>
      <c r="CF630" s="1"/>
      <c r="CG630" s="1"/>
      <c r="CH630" s="1"/>
      <c r="CI630" s="1"/>
      <c r="CJ630" s="1"/>
      <c r="CK630" s="1"/>
      <c r="CL630" s="1"/>
      <c r="CM630" s="1"/>
      <c r="CN630" s="1"/>
      <c r="CO630" s="1"/>
      <c r="CP630" s="1"/>
      <c r="CQ630" s="1"/>
      <c r="CR630" s="1"/>
      <c r="CS630" s="1"/>
      <c r="CT630" s="1"/>
      <c r="CU630" s="1"/>
      <c r="CV630" s="1"/>
      <c r="CW630" s="1"/>
      <c r="CX630" s="1"/>
      <c r="CY630" s="1"/>
      <c r="CZ630" s="1"/>
      <c r="DA630" s="1"/>
      <c r="DB630" s="1"/>
      <c r="DC630" s="1"/>
      <c r="DD630" s="1"/>
      <c r="DE630" s="1"/>
      <c r="DF630" s="1"/>
      <c r="DG630" s="1"/>
      <c r="DH630" s="1"/>
      <c r="DI630" s="1"/>
      <c r="DJ630" s="1"/>
    </row>
    <row r="631" spans="1:114" ht="13.5" customHeight="1" x14ac:dyDescent="0.2">
      <c r="A631" s="36"/>
      <c r="B631" s="36"/>
      <c r="C631" s="36"/>
      <c r="D631" s="36"/>
      <c r="E631" s="36"/>
      <c r="F631" s="36"/>
      <c r="G631" s="36"/>
      <c r="H631" s="36"/>
      <c r="I631" s="36"/>
      <c r="J631" s="538"/>
      <c r="K631" s="538"/>
      <c r="L631" s="36"/>
      <c r="M631" s="36"/>
      <c r="N631" s="36"/>
      <c r="BN631" s="1"/>
      <c r="BO631" s="1"/>
      <c r="BP631" s="1"/>
      <c r="BQ631" s="1"/>
      <c r="BR631" s="1"/>
      <c r="BS631" s="1"/>
      <c r="BT631" s="1"/>
      <c r="BU631" s="1"/>
      <c r="BV631" s="1"/>
      <c r="BW631" s="1"/>
      <c r="BX631" s="1"/>
      <c r="BY631" s="1"/>
      <c r="BZ631" s="1"/>
      <c r="CA631" s="1"/>
      <c r="CB631" s="1"/>
      <c r="CC631" s="1"/>
      <c r="CD631" s="1"/>
      <c r="CE631" s="1"/>
      <c r="CF631" s="1"/>
      <c r="CG631" s="1"/>
      <c r="CH631" s="1"/>
      <c r="CI631" s="1"/>
      <c r="CJ631" s="1"/>
      <c r="CK631" s="1"/>
      <c r="CL631" s="1"/>
      <c r="CM631" s="1"/>
      <c r="CN631" s="1"/>
      <c r="CO631" s="1"/>
      <c r="CP631" s="1"/>
      <c r="CQ631" s="1"/>
      <c r="CR631" s="1"/>
      <c r="CS631" s="1"/>
      <c r="CT631" s="1"/>
      <c r="CU631" s="1"/>
      <c r="CV631" s="1"/>
      <c r="CW631" s="1"/>
      <c r="CX631" s="1"/>
      <c r="CY631" s="1"/>
      <c r="CZ631" s="1"/>
      <c r="DA631" s="1"/>
      <c r="DB631" s="1"/>
      <c r="DC631" s="1"/>
      <c r="DD631" s="1"/>
      <c r="DE631" s="1"/>
      <c r="DF631" s="1"/>
      <c r="DG631" s="1"/>
      <c r="DH631" s="1"/>
      <c r="DI631" s="1"/>
      <c r="DJ631" s="1"/>
    </row>
    <row r="632" spans="1:114" ht="13.5" customHeight="1" x14ac:dyDescent="0.2">
      <c r="A632" s="36"/>
      <c r="B632" s="36"/>
      <c r="C632" s="36"/>
      <c r="D632" s="36"/>
      <c r="E632" s="36"/>
      <c r="F632" s="36"/>
      <c r="G632" s="36"/>
      <c r="H632" s="36"/>
      <c r="I632" s="36"/>
      <c r="J632" s="538"/>
      <c r="K632" s="538"/>
      <c r="L632" s="36"/>
      <c r="M632" s="36"/>
      <c r="N632" s="36"/>
      <c r="BN632" s="1"/>
      <c r="BO632" s="1"/>
      <c r="BP632" s="1"/>
      <c r="BQ632" s="1"/>
      <c r="BR632" s="1"/>
      <c r="BS632" s="1"/>
      <c r="BT632" s="1"/>
      <c r="BU632" s="1"/>
      <c r="BV632" s="1"/>
      <c r="BW632" s="1"/>
      <c r="BX632" s="1"/>
      <c r="BY632" s="1"/>
      <c r="BZ632" s="1"/>
      <c r="CA632" s="1"/>
      <c r="CB632" s="1"/>
      <c r="CC632" s="1"/>
      <c r="CD632" s="1"/>
      <c r="CE632" s="1"/>
      <c r="CF632" s="1"/>
      <c r="CG632" s="1"/>
      <c r="CH632" s="1"/>
      <c r="CI632" s="1"/>
      <c r="CJ632" s="1"/>
      <c r="CK632" s="1"/>
      <c r="CL632" s="1"/>
      <c r="CM632" s="1"/>
      <c r="CN632" s="1"/>
      <c r="CO632" s="1"/>
      <c r="CP632" s="1"/>
      <c r="CQ632" s="1"/>
      <c r="CR632" s="1"/>
      <c r="CS632" s="1"/>
      <c r="CT632" s="1"/>
      <c r="CU632" s="1"/>
      <c r="CV632" s="1"/>
      <c r="CW632" s="1"/>
      <c r="CX632" s="1"/>
      <c r="CY632" s="1"/>
      <c r="CZ632" s="1"/>
      <c r="DA632" s="1"/>
      <c r="DB632" s="1"/>
      <c r="DC632" s="1"/>
      <c r="DD632" s="1"/>
      <c r="DE632" s="1"/>
      <c r="DF632" s="1"/>
      <c r="DG632" s="1"/>
      <c r="DH632" s="1"/>
      <c r="DI632" s="1"/>
      <c r="DJ632" s="1"/>
    </row>
    <row r="633" spans="1:114" ht="13.5" customHeight="1" x14ac:dyDescent="0.2">
      <c r="A633" s="36"/>
      <c r="B633" s="36"/>
      <c r="C633" s="36"/>
      <c r="D633" s="36"/>
      <c r="E633" s="36"/>
      <c r="F633" s="36"/>
      <c r="G633" s="36"/>
      <c r="H633" s="36"/>
      <c r="I633" s="36"/>
      <c r="J633" s="538"/>
      <c r="K633" s="538"/>
      <c r="L633" s="36"/>
      <c r="M633" s="36"/>
      <c r="N633" s="36"/>
      <c r="BN633" s="1"/>
      <c r="BO633" s="1"/>
      <c r="BP633" s="1"/>
      <c r="BQ633" s="1"/>
      <c r="BR633" s="1"/>
      <c r="BS633" s="1"/>
      <c r="BT633" s="1"/>
      <c r="BU633" s="1"/>
      <c r="BV633" s="1"/>
      <c r="BW633" s="1"/>
      <c r="BX633" s="1"/>
      <c r="BY633" s="1"/>
      <c r="BZ633" s="1"/>
      <c r="CA633" s="1"/>
      <c r="CB633" s="1"/>
      <c r="CC633" s="1"/>
      <c r="CD633" s="1"/>
      <c r="CE633" s="1"/>
      <c r="CF633" s="1"/>
      <c r="CG633" s="1"/>
      <c r="CH633" s="1"/>
      <c r="CI633" s="1"/>
      <c r="CJ633" s="1"/>
      <c r="CK633" s="1"/>
      <c r="CL633" s="1"/>
      <c r="CM633" s="1"/>
      <c r="CN633" s="1"/>
      <c r="CO633" s="1"/>
      <c r="CP633" s="1"/>
      <c r="CQ633" s="1"/>
      <c r="CR633" s="1"/>
      <c r="CS633" s="1"/>
      <c r="CT633" s="1"/>
      <c r="CU633" s="1"/>
      <c r="CV633" s="1"/>
      <c r="CW633" s="1"/>
      <c r="CX633" s="1"/>
      <c r="CY633" s="1"/>
      <c r="CZ633" s="1"/>
      <c r="DA633" s="1"/>
      <c r="DB633" s="1"/>
      <c r="DC633" s="1"/>
      <c r="DD633" s="1"/>
      <c r="DE633" s="1"/>
      <c r="DF633" s="1"/>
      <c r="DG633" s="1"/>
      <c r="DH633" s="1"/>
      <c r="DI633" s="1"/>
      <c r="DJ633" s="1"/>
    </row>
    <row r="634" spans="1:114" ht="13.5" customHeight="1" x14ac:dyDescent="0.2">
      <c r="A634" s="36"/>
      <c r="B634" s="36"/>
      <c r="C634" s="36"/>
      <c r="D634" s="36"/>
      <c r="E634" s="36"/>
      <c r="F634" s="36"/>
      <c r="G634" s="36"/>
      <c r="H634" s="36"/>
      <c r="I634" s="36"/>
      <c r="J634" s="538"/>
      <c r="K634" s="538"/>
      <c r="L634" s="36"/>
      <c r="M634" s="36"/>
      <c r="N634" s="36"/>
      <c r="BN634" s="1"/>
      <c r="BO634" s="1"/>
      <c r="BP634" s="1"/>
      <c r="BQ634" s="1"/>
      <c r="BR634" s="1"/>
      <c r="BS634" s="1"/>
      <c r="BT634" s="1"/>
      <c r="BU634" s="1"/>
      <c r="BV634" s="1"/>
      <c r="BW634" s="1"/>
      <c r="BX634" s="1"/>
      <c r="BY634" s="1"/>
      <c r="BZ634" s="1"/>
      <c r="CA634" s="1"/>
      <c r="CB634" s="1"/>
      <c r="CC634" s="1"/>
      <c r="CD634" s="1"/>
      <c r="CE634" s="1"/>
      <c r="CF634" s="1"/>
      <c r="CG634" s="1"/>
      <c r="CH634" s="1"/>
      <c r="CI634" s="1"/>
      <c r="CJ634" s="1"/>
      <c r="CK634" s="1"/>
      <c r="CL634" s="1"/>
      <c r="CM634" s="1"/>
      <c r="CN634" s="1"/>
      <c r="CO634" s="1"/>
      <c r="CP634" s="1"/>
      <c r="CQ634" s="1"/>
      <c r="CR634" s="1"/>
      <c r="CS634" s="1"/>
      <c r="CT634" s="1"/>
      <c r="CU634" s="1"/>
      <c r="CV634" s="1"/>
      <c r="CW634" s="1"/>
      <c r="CX634" s="1"/>
      <c r="CY634" s="1"/>
      <c r="CZ634" s="1"/>
      <c r="DA634" s="1"/>
      <c r="DB634" s="1"/>
      <c r="DC634" s="1"/>
      <c r="DD634" s="1"/>
      <c r="DE634" s="1"/>
      <c r="DF634" s="1"/>
      <c r="DG634" s="1"/>
      <c r="DH634" s="1"/>
      <c r="DI634" s="1"/>
      <c r="DJ634" s="1"/>
    </row>
    <row r="635" spans="1:114" ht="13.5" customHeight="1" x14ac:dyDescent="0.2">
      <c r="A635" s="36"/>
      <c r="B635" s="36"/>
      <c r="C635" s="36"/>
      <c r="D635" s="36"/>
      <c r="E635" s="36"/>
      <c r="F635" s="36"/>
      <c r="G635" s="36"/>
      <c r="H635" s="36"/>
      <c r="I635" s="36"/>
      <c r="J635" s="538"/>
      <c r="K635" s="538"/>
      <c r="L635" s="36"/>
      <c r="M635" s="36"/>
      <c r="N635" s="36"/>
      <c r="BN635" s="1"/>
      <c r="BO635" s="1"/>
      <c r="BP635" s="1"/>
      <c r="BQ635" s="1"/>
      <c r="BR635" s="1"/>
      <c r="BS635" s="1"/>
      <c r="BT635" s="1"/>
      <c r="BU635" s="1"/>
      <c r="BV635" s="1"/>
      <c r="BW635" s="1"/>
      <c r="BX635" s="1"/>
      <c r="BY635" s="1"/>
      <c r="BZ635" s="1"/>
      <c r="CA635" s="1"/>
      <c r="CB635" s="1"/>
      <c r="CC635" s="1"/>
      <c r="CD635" s="1"/>
      <c r="CE635" s="1"/>
      <c r="CF635" s="1"/>
      <c r="CG635" s="1"/>
      <c r="CH635" s="1"/>
      <c r="CI635" s="1"/>
      <c r="CJ635" s="1"/>
      <c r="CK635" s="1"/>
      <c r="CL635" s="1"/>
      <c r="CM635" s="1"/>
      <c r="CN635" s="1"/>
      <c r="CO635" s="1"/>
      <c r="CP635" s="1"/>
      <c r="CQ635" s="1"/>
      <c r="CR635" s="1"/>
      <c r="CS635" s="1"/>
      <c r="CT635" s="1"/>
      <c r="CU635" s="1"/>
      <c r="CV635" s="1"/>
      <c r="CW635" s="1"/>
      <c r="CX635" s="1"/>
      <c r="CY635" s="1"/>
      <c r="CZ635" s="1"/>
      <c r="DA635" s="1"/>
      <c r="DB635" s="1"/>
      <c r="DC635" s="1"/>
      <c r="DD635" s="1"/>
      <c r="DE635" s="1"/>
      <c r="DF635" s="1"/>
      <c r="DG635" s="1"/>
      <c r="DH635" s="1"/>
      <c r="DI635" s="1"/>
      <c r="DJ635" s="1"/>
    </row>
    <row r="636" spans="1:114" ht="13.5" customHeight="1" x14ac:dyDescent="0.2">
      <c r="A636" s="36"/>
      <c r="B636" s="36"/>
      <c r="C636" s="36"/>
      <c r="D636" s="36"/>
      <c r="E636" s="36"/>
      <c r="F636" s="36"/>
      <c r="G636" s="36"/>
      <c r="H636" s="36"/>
      <c r="I636" s="36"/>
      <c r="J636" s="538"/>
      <c r="K636" s="538"/>
      <c r="L636" s="36"/>
      <c r="M636" s="36"/>
      <c r="N636" s="36"/>
      <c r="BN636" s="1"/>
      <c r="BO636" s="1"/>
      <c r="BP636" s="1"/>
      <c r="BQ636" s="1"/>
      <c r="BR636" s="1"/>
      <c r="BS636" s="1"/>
      <c r="BT636" s="1"/>
      <c r="BU636" s="1"/>
      <c r="BV636" s="1"/>
      <c r="BW636" s="1"/>
      <c r="BX636" s="1"/>
      <c r="BY636" s="1"/>
      <c r="BZ636" s="1"/>
      <c r="CA636" s="1"/>
      <c r="CB636" s="1"/>
      <c r="CC636" s="1"/>
      <c r="CD636" s="1"/>
      <c r="CE636" s="1"/>
      <c r="CF636" s="1"/>
      <c r="CG636" s="1"/>
      <c r="CH636" s="1"/>
      <c r="CI636" s="1"/>
      <c r="CJ636" s="1"/>
      <c r="CK636" s="1"/>
      <c r="CL636" s="1"/>
      <c r="CM636" s="1"/>
      <c r="CN636" s="1"/>
      <c r="CO636" s="1"/>
      <c r="CP636" s="1"/>
      <c r="CQ636" s="1"/>
      <c r="CR636" s="1"/>
      <c r="CS636" s="1"/>
      <c r="CT636" s="1"/>
      <c r="CU636" s="1"/>
      <c r="CV636" s="1"/>
      <c r="CW636" s="1"/>
      <c r="CX636" s="1"/>
      <c r="CY636" s="1"/>
      <c r="CZ636" s="1"/>
      <c r="DA636" s="1"/>
      <c r="DB636" s="1"/>
      <c r="DC636" s="1"/>
      <c r="DD636" s="1"/>
      <c r="DE636" s="1"/>
      <c r="DF636" s="1"/>
      <c r="DG636" s="1"/>
      <c r="DH636" s="1"/>
      <c r="DI636" s="1"/>
      <c r="DJ636" s="1"/>
    </row>
    <row r="637" spans="1:114" ht="13.5" customHeight="1" x14ac:dyDescent="0.2">
      <c r="A637" s="36"/>
      <c r="B637" s="36"/>
      <c r="C637" s="36"/>
      <c r="D637" s="36"/>
      <c r="E637" s="36"/>
      <c r="F637" s="36"/>
      <c r="G637" s="36"/>
      <c r="H637" s="36"/>
      <c r="I637" s="36"/>
      <c r="J637" s="538"/>
      <c r="K637" s="538"/>
      <c r="L637" s="36"/>
      <c r="M637" s="36"/>
      <c r="N637" s="36"/>
      <c r="BN637" s="1"/>
      <c r="BO637" s="1"/>
      <c r="BP637" s="1"/>
      <c r="BQ637" s="1"/>
      <c r="BR637" s="1"/>
      <c r="BS637" s="1"/>
      <c r="BT637" s="1"/>
      <c r="BU637" s="1"/>
      <c r="BV637" s="1"/>
      <c r="BW637" s="1"/>
      <c r="BX637" s="1"/>
      <c r="BY637" s="1"/>
      <c r="BZ637" s="1"/>
      <c r="CA637" s="1"/>
      <c r="CB637" s="1"/>
      <c r="CC637" s="1"/>
      <c r="CD637" s="1"/>
      <c r="CE637" s="1"/>
      <c r="CF637" s="1"/>
      <c r="CG637" s="1"/>
      <c r="CH637" s="1"/>
      <c r="CI637" s="1"/>
      <c r="CJ637" s="1"/>
      <c r="CK637" s="1"/>
      <c r="CL637" s="1"/>
      <c r="CM637" s="1"/>
      <c r="CN637" s="1"/>
      <c r="CO637" s="1"/>
      <c r="CP637" s="1"/>
      <c r="CQ637" s="1"/>
      <c r="CR637" s="1"/>
      <c r="CS637" s="1"/>
      <c r="CT637" s="1"/>
      <c r="CU637" s="1"/>
      <c r="CV637" s="1"/>
      <c r="CW637" s="1"/>
      <c r="CX637" s="1"/>
      <c r="CY637" s="1"/>
      <c r="CZ637" s="1"/>
      <c r="DA637" s="1"/>
      <c r="DB637" s="1"/>
      <c r="DC637" s="1"/>
      <c r="DD637" s="1"/>
      <c r="DE637" s="1"/>
      <c r="DF637" s="1"/>
      <c r="DG637" s="1"/>
      <c r="DH637" s="1"/>
      <c r="DI637" s="1"/>
      <c r="DJ637" s="1"/>
    </row>
    <row r="638" spans="1:114" ht="13.5" customHeight="1" x14ac:dyDescent="0.2">
      <c r="A638" s="36"/>
      <c r="B638" s="36"/>
      <c r="C638" s="36"/>
      <c r="D638" s="36"/>
      <c r="E638" s="36"/>
      <c r="F638" s="36"/>
      <c r="G638" s="36"/>
      <c r="H638" s="36"/>
      <c r="I638" s="36"/>
      <c r="J638" s="538"/>
      <c r="K638" s="538"/>
      <c r="L638" s="36"/>
      <c r="M638" s="36"/>
      <c r="N638" s="36"/>
      <c r="BN638" s="1"/>
      <c r="BO638" s="1"/>
      <c r="BP638" s="1"/>
      <c r="BQ638" s="1"/>
      <c r="BR638" s="1"/>
      <c r="BS638" s="1"/>
      <c r="BT638" s="1"/>
      <c r="BU638" s="1"/>
      <c r="BV638" s="1"/>
      <c r="BW638" s="1"/>
      <c r="BX638" s="1"/>
      <c r="BY638" s="1"/>
      <c r="BZ638" s="1"/>
      <c r="CA638" s="1"/>
      <c r="CB638" s="1"/>
      <c r="CC638" s="1"/>
      <c r="CD638" s="1"/>
      <c r="CE638" s="1"/>
      <c r="CF638" s="1"/>
      <c r="CG638" s="1"/>
      <c r="CH638" s="1"/>
      <c r="CI638" s="1"/>
      <c r="CJ638" s="1"/>
      <c r="CK638" s="1"/>
      <c r="CL638" s="1"/>
      <c r="CM638" s="1"/>
      <c r="CN638" s="1"/>
      <c r="CO638" s="1"/>
      <c r="CP638" s="1"/>
      <c r="CQ638" s="1"/>
      <c r="CR638" s="1"/>
      <c r="CS638" s="1"/>
      <c r="CT638" s="1"/>
      <c r="CU638" s="1"/>
      <c r="CV638" s="1"/>
      <c r="CW638" s="1"/>
      <c r="CX638" s="1"/>
      <c r="CY638" s="1"/>
      <c r="CZ638" s="1"/>
      <c r="DA638" s="1"/>
      <c r="DB638" s="1"/>
      <c r="DC638" s="1"/>
      <c r="DD638" s="1"/>
      <c r="DE638" s="1"/>
      <c r="DF638" s="1"/>
      <c r="DG638" s="1"/>
      <c r="DH638" s="1"/>
      <c r="DI638" s="1"/>
      <c r="DJ638" s="1"/>
    </row>
    <row r="639" spans="1:114" ht="13.5" customHeight="1" x14ac:dyDescent="0.2">
      <c r="A639" s="36"/>
      <c r="B639" s="36"/>
      <c r="C639" s="36"/>
      <c r="D639" s="36"/>
      <c r="E639" s="36"/>
      <c r="F639" s="36"/>
      <c r="G639" s="36"/>
      <c r="H639" s="36"/>
      <c r="I639" s="36"/>
      <c r="J639" s="538"/>
      <c r="K639" s="538"/>
      <c r="L639" s="36"/>
      <c r="M639" s="36"/>
      <c r="N639" s="36"/>
      <c r="BN639" s="1"/>
      <c r="BO639" s="1"/>
      <c r="BP639" s="1"/>
      <c r="BQ639" s="1"/>
      <c r="BR639" s="1"/>
      <c r="BS639" s="1"/>
      <c r="BT639" s="1"/>
      <c r="BU639" s="1"/>
      <c r="BV639" s="1"/>
      <c r="BW639" s="1"/>
      <c r="BX639" s="1"/>
      <c r="BY639" s="1"/>
      <c r="BZ639" s="1"/>
      <c r="CA639" s="1"/>
      <c r="CB639" s="1"/>
      <c r="CC639" s="1"/>
      <c r="CD639" s="1"/>
      <c r="CE639" s="1"/>
      <c r="CF639" s="1"/>
      <c r="CG639" s="1"/>
      <c r="CH639" s="1"/>
      <c r="CI639" s="1"/>
      <c r="CJ639" s="1"/>
      <c r="CK639" s="1"/>
      <c r="CL639" s="1"/>
      <c r="CM639" s="1"/>
      <c r="CN639" s="1"/>
      <c r="CO639" s="1"/>
      <c r="CP639" s="1"/>
      <c r="CQ639" s="1"/>
      <c r="CR639" s="1"/>
      <c r="CS639" s="1"/>
      <c r="CT639" s="1"/>
      <c r="CU639" s="1"/>
      <c r="CV639" s="1"/>
      <c r="CW639" s="1"/>
      <c r="CX639" s="1"/>
      <c r="CY639" s="1"/>
      <c r="CZ639" s="1"/>
      <c r="DA639" s="1"/>
      <c r="DB639" s="1"/>
      <c r="DC639" s="1"/>
      <c r="DD639" s="1"/>
      <c r="DE639" s="1"/>
      <c r="DF639" s="1"/>
      <c r="DG639" s="1"/>
      <c r="DH639" s="1"/>
      <c r="DI639" s="1"/>
      <c r="DJ639" s="1"/>
    </row>
    <row r="640" spans="1:114" ht="13.5" customHeight="1" x14ac:dyDescent="0.2">
      <c r="A640" s="36"/>
      <c r="B640" s="36"/>
      <c r="C640" s="36"/>
      <c r="D640" s="36"/>
      <c r="E640" s="36"/>
      <c r="F640" s="36"/>
      <c r="G640" s="36"/>
      <c r="H640" s="36"/>
      <c r="I640" s="36"/>
      <c r="J640" s="538"/>
      <c r="K640" s="538"/>
      <c r="L640" s="36"/>
      <c r="M640" s="36"/>
      <c r="N640" s="36"/>
      <c r="BN640" s="1"/>
      <c r="BO640" s="1"/>
      <c r="BP640" s="1"/>
      <c r="BQ640" s="1"/>
      <c r="BR640" s="1"/>
      <c r="BS640" s="1"/>
      <c r="BT640" s="1"/>
      <c r="BU640" s="1"/>
      <c r="BV640" s="1"/>
      <c r="BW640" s="1"/>
      <c r="BX640" s="1"/>
      <c r="BY640" s="1"/>
      <c r="BZ640" s="1"/>
      <c r="CA640" s="1"/>
      <c r="CB640" s="1"/>
      <c r="CC640" s="1"/>
      <c r="CD640" s="1"/>
      <c r="CE640" s="1"/>
      <c r="CF640" s="1"/>
      <c r="CG640" s="1"/>
      <c r="CH640" s="1"/>
      <c r="CI640" s="1"/>
      <c r="CJ640" s="1"/>
      <c r="CK640" s="1"/>
      <c r="CL640" s="1"/>
      <c r="CM640" s="1"/>
      <c r="CN640" s="1"/>
      <c r="CO640" s="1"/>
      <c r="CP640" s="1"/>
      <c r="CQ640" s="1"/>
      <c r="CR640" s="1"/>
      <c r="CS640" s="1"/>
      <c r="CT640" s="1"/>
      <c r="CU640" s="1"/>
      <c r="CV640" s="1"/>
      <c r="CW640" s="1"/>
      <c r="CX640" s="1"/>
      <c r="CY640" s="1"/>
      <c r="CZ640" s="1"/>
      <c r="DA640" s="1"/>
      <c r="DB640" s="1"/>
      <c r="DC640" s="1"/>
      <c r="DD640" s="1"/>
      <c r="DE640" s="1"/>
      <c r="DF640" s="1"/>
      <c r="DG640" s="1"/>
      <c r="DH640" s="1"/>
      <c r="DI640" s="1"/>
      <c r="DJ640" s="1"/>
    </row>
    <row r="641" spans="1:114" ht="13.5" customHeight="1" x14ac:dyDescent="0.2">
      <c r="A641" s="36"/>
      <c r="B641" s="36"/>
      <c r="C641" s="36"/>
      <c r="D641" s="36"/>
      <c r="E641" s="36"/>
      <c r="F641" s="36"/>
      <c r="G641" s="36"/>
      <c r="H641" s="36"/>
      <c r="I641" s="36"/>
      <c r="J641" s="538"/>
      <c r="K641" s="538"/>
      <c r="L641" s="36"/>
      <c r="M641" s="36"/>
      <c r="N641" s="36"/>
      <c r="BN641" s="1"/>
      <c r="BO641" s="1"/>
      <c r="BP641" s="1"/>
      <c r="BQ641" s="1"/>
      <c r="BR641" s="1"/>
      <c r="BS641" s="1"/>
      <c r="BT641" s="1"/>
      <c r="BU641" s="1"/>
      <c r="BV641" s="1"/>
      <c r="BW641" s="1"/>
      <c r="BX641" s="1"/>
      <c r="BY641" s="1"/>
      <c r="BZ641" s="1"/>
      <c r="CA641" s="1"/>
      <c r="CB641" s="1"/>
      <c r="CC641" s="1"/>
      <c r="CD641" s="1"/>
      <c r="CE641" s="1"/>
      <c r="CF641" s="1"/>
      <c r="CG641" s="1"/>
      <c r="CH641" s="1"/>
      <c r="CI641" s="1"/>
      <c r="CJ641" s="1"/>
      <c r="CK641" s="1"/>
      <c r="CL641" s="1"/>
      <c r="CM641" s="1"/>
      <c r="CN641" s="1"/>
      <c r="CO641" s="1"/>
      <c r="CP641" s="1"/>
      <c r="CQ641" s="1"/>
      <c r="CR641" s="1"/>
      <c r="CS641" s="1"/>
      <c r="CT641" s="1"/>
      <c r="CU641" s="1"/>
      <c r="CV641" s="1"/>
      <c r="CW641" s="1"/>
      <c r="CX641" s="1"/>
      <c r="CY641" s="1"/>
      <c r="CZ641" s="1"/>
      <c r="DA641" s="1"/>
      <c r="DB641" s="1"/>
      <c r="DC641" s="1"/>
      <c r="DD641" s="1"/>
      <c r="DE641" s="1"/>
      <c r="DF641" s="1"/>
      <c r="DG641" s="1"/>
      <c r="DH641" s="1"/>
      <c r="DI641" s="1"/>
      <c r="DJ641" s="1"/>
    </row>
    <row r="642" spans="1:114" ht="13.5" customHeight="1" x14ac:dyDescent="0.2">
      <c r="A642" s="36"/>
      <c r="B642" s="36"/>
      <c r="C642" s="36"/>
      <c r="D642" s="36"/>
      <c r="E642" s="36"/>
      <c r="F642" s="36"/>
      <c r="G642" s="36"/>
      <c r="H642" s="36"/>
      <c r="I642" s="36"/>
      <c r="J642" s="538"/>
      <c r="K642" s="538"/>
      <c r="L642" s="36"/>
      <c r="M642" s="36"/>
      <c r="N642" s="36"/>
      <c r="BN642" s="1"/>
      <c r="BO642" s="1"/>
      <c r="BP642" s="1"/>
      <c r="BQ642" s="1"/>
      <c r="BR642" s="1"/>
      <c r="BS642" s="1"/>
      <c r="BT642" s="1"/>
      <c r="BU642" s="1"/>
      <c r="BV642" s="1"/>
      <c r="BW642" s="1"/>
      <c r="BX642" s="1"/>
      <c r="BY642" s="1"/>
      <c r="BZ642" s="1"/>
      <c r="CA642" s="1"/>
      <c r="CB642" s="1"/>
      <c r="CC642" s="1"/>
      <c r="CD642" s="1"/>
      <c r="CE642" s="1"/>
      <c r="CF642" s="1"/>
      <c r="CG642" s="1"/>
      <c r="CH642" s="1"/>
      <c r="CI642" s="1"/>
      <c r="CJ642" s="1"/>
      <c r="CK642" s="1"/>
      <c r="CL642" s="1"/>
      <c r="CM642" s="1"/>
      <c r="CN642" s="1"/>
      <c r="CO642" s="1"/>
      <c r="CP642" s="1"/>
      <c r="CQ642" s="1"/>
      <c r="CR642" s="1"/>
      <c r="CS642" s="1"/>
      <c r="CT642" s="1"/>
      <c r="CU642" s="1"/>
      <c r="CV642" s="1"/>
      <c r="CW642" s="1"/>
      <c r="CX642" s="1"/>
      <c r="CY642" s="1"/>
      <c r="CZ642" s="1"/>
      <c r="DA642" s="1"/>
      <c r="DB642" s="1"/>
      <c r="DC642" s="1"/>
      <c r="DD642" s="1"/>
      <c r="DE642" s="1"/>
      <c r="DF642" s="1"/>
      <c r="DG642" s="1"/>
      <c r="DH642" s="1"/>
      <c r="DI642" s="1"/>
      <c r="DJ642" s="1"/>
    </row>
    <row r="643" spans="1:114" ht="13.5" customHeight="1" x14ac:dyDescent="0.2">
      <c r="A643" s="36"/>
      <c r="B643" s="36"/>
      <c r="C643" s="36"/>
      <c r="D643" s="36"/>
      <c r="E643" s="36"/>
      <c r="F643" s="36"/>
      <c r="G643" s="36"/>
      <c r="H643" s="36"/>
      <c r="I643" s="36"/>
      <c r="J643" s="538"/>
      <c r="K643" s="538"/>
      <c r="L643" s="36"/>
      <c r="M643" s="36"/>
      <c r="N643" s="36"/>
      <c r="BN643" s="1"/>
      <c r="BO643" s="1"/>
      <c r="BP643" s="1"/>
      <c r="BQ643" s="1"/>
      <c r="BR643" s="1"/>
      <c r="BS643" s="1"/>
      <c r="BT643" s="1"/>
      <c r="BU643" s="1"/>
      <c r="BV643" s="1"/>
      <c r="BW643" s="1"/>
      <c r="BX643" s="1"/>
      <c r="BY643" s="1"/>
      <c r="BZ643" s="1"/>
      <c r="CA643" s="1"/>
      <c r="CB643" s="1"/>
      <c r="CC643" s="1"/>
      <c r="CD643" s="1"/>
      <c r="CE643" s="1"/>
      <c r="CF643" s="1"/>
      <c r="CG643" s="1"/>
      <c r="CH643" s="1"/>
      <c r="CI643" s="1"/>
      <c r="CJ643" s="1"/>
      <c r="CK643" s="1"/>
      <c r="CL643" s="1"/>
      <c r="CM643" s="1"/>
      <c r="CN643" s="1"/>
      <c r="CO643" s="1"/>
      <c r="CP643" s="1"/>
      <c r="CQ643" s="1"/>
      <c r="CR643" s="1"/>
      <c r="CS643" s="1"/>
      <c r="CT643" s="1"/>
      <c r="CU643" s="1"/>
      <c r="CV643" s="1"/>
      <c r="CW643" s="1"/>
      <c r="CX643" s="1"/>
      <c r="CY643" s="1"/>
      <c r="CZ643" s="1"/>
      <c r="DA643" s="1"/>
      <c r="DB643" s="1"/>
      <c r="DC643" s="1"/>
      <c r="DD643" s="1"/>
      <c r="DE643" s="1"/>
      <c r="DF643" s="1"/>
      <c r="DG643" s="1"/>
      <c r="DH643" s="1"/>
      <c r="DI643" s="1"/>
      <c r="DJ643" s="1"/>
    </row>
    <row r="644" spans="1:114" ht="13.5" customHeight="1" x14ac:dyDescent="0.2">
      <c r="A644" s="36"/>
      <c r="B644" s="36"/>
      <c r="C644" s="36"/>
      <c r="D644" s="36"/>
      <c r="E644" s="36"/>
      <c r="F644" s="36"/>
      <c r="G644" s="36"/>
      <c r="H644" s="36"/>
      <c r="I644" s="36"/>
      <c r="J644" s="538"/>
      <c r="K644" s="538"/>
      <c r="L644" s="36"/>
      <c r="M644" s="36"/>
      <c r="N644" s="36"/>
      <c r="BN644" s="1"/>
      <c r="BO644" s="1"/>
      <c r="BP644" s="1"/>
      <c r="BQ644" s="1"/>
      <c r="BR644" s="1"/>
      <c r="BS644" s="1"/>
      <c r="BT644" s="1"/>
      <c r="BU644" s="1"/>
      <c r="BV644" s="1"/>
      <c r="BW644" s="1"/>
      <c r="BX644" s="1"/>
      <c r="BY644" s="1"/>
      <c r="BZ644" s="1"/>
      <c r="CA644" s="1"/>
      <c r="CB644" s="1"/>
      <c r="CC644" s="1"/>
      <c r="CD644" s="1"/>
      <c r="CE644" s="1"/>
      <c r="CF644" s="1"/>
      <c r="CG644" s="1"/>
      <c r="CH644" s="1"/>
      <c r="CI644" s="1"/>
      <c r="CJ644" s="1"/>
      <c r="CK644" s="1"/>
      <c r="CL644" s="1"/>
      <c r="CM644" s="1"/>
      <c r="CN644" s="1"/>
      <c r="CO644" s="1"/>
      <c r="CP644" s="1"/>
      <c r="CQ644" s="1"/>
      <c r="CR644" s="1"/>
      <c r="CS644" s="1"/>
      <c r="CT644" s="1"/>
      <c r="CU644" s="1"/>
      <c r="CV644" s="1"/>
      <c r="CW644" s="1"/>
      <c r="CX644" s="1"/>
      <c r="CY644" s="1"/>
      <c r="CZ644" s="1"/>
      <c r="DA644" s="1"/>
      <c r="DB644" s="1"/>
      <c r="DC644" s="1"/>
      <c r="DD644" s="1"/>
      <c r="DE644" s="1"/>
      <c r="DF644" s="1"/>
      <c r="DG644" s="1"/>
      <c r="DH644" s="1"/>
      <c r="DI644" s="1"/>
      <c r="DJ644" s="1"/>
    </row>
    <row r="645" spans="1:114" ht="13.5" customHeight="1" x14ac:dyDescent="0.2">
      <c r="A645" s="36"/>
      <c r="B645" s="36"/>
      <c r="C645" s="36"/>
      <c r="D645" s="36"/>
      <c r="E645" s="36"/>
      <c r="F645" s="36"/>
      <c r="G645" s="36"/>
      <c r="H645" s="36"/>
      <c r="I645" s="36"/>
      <c r="J645" s="538"/>
      <c r="K645" s="538"/>
      <c r="L645" s="36"/>
      <c r="M645" s="36"/>
      <c r="N645" s="36"/>
      <c r="BN645" s="1"/>
      <c r="BO645" s="1"/>
      <c r="BP645" s="1"/>
      <c r="BQ645" s="1"/>
      <c r="BR645" s="1"/>
      <c r="BS645" s="1"/>
      <c r="BT645" s="1"/>
      <c r="BU645" s="1"/>
      <c r="BV645" s="1"/>
      <c r="BW645" s="1"/>
      <c r="BX645" s="1"/>
      <c r="BY645" s="1"/>
      <c r="BZ645" s="1"/>
      <c r="CA645" s="1"/>
      <c r="CB645" s="1"/>
      <c r="CC645" s="1"/>
      <c r="CD645" s="1"/>
      <c r="CE645" s="1"/>
      <c r="CF645" s="1"/>
      <c r="CG645" s="1"/>
      <c r="CH645" s="1"/>
      <c r="CI645" s="1"/>
      <c r="CJ645" s="1"/>
      <c r="CK645" s="1"/>
      <c r="CL645" s="1"/>
      <c r="CM645" s="1"/>
      <c r="CN645" s="1"/>
      <c r="CO645" s="1"/>
      <c r="CP645" s="1"/>
      <c r="CQ645" s="1"/>
      <c r="CR645" s="1"/>
      <c r="CS645" s="1"/>
      <c r="CT645" s="1"/>
      <c r="CU645" s="1"/>
      <c r="CV645" s="1"/>
      <c r="CW645" s="1"/>
      <c r="CX645" s="1"/>
      <c r="CY645" s="1"/>
      <c r="CZ645" s="1"/>
      <c r="DA645" s="1"/>
      <c r="DB645" s="1"/>
      <c r="DC645" s="1"/>
      <c r="DD645" s="1"/>
      <c r="DE645" s="1"/>
      <c r="DF645" s="1"/>
      <c r="DG645" s="1"/>
      <c r="DH645" s="1"/>
      <c r="DI645" s="1"/>
      <c r="DJ645" s="1"/>
    </row>
    <row r="646" spans="1:114" ht="13.5" customHeight="1" x14ac:dyDescent="0.2">
      <c r="A646" s="36"/>
      <c r="B646" s="36"/>
      <c r="C646" s="36"/>
      <c r="D646" s="36"/>
      <c r="E646" s="36"/>
      <c r="F646" s="36"/>
      <c r="G646" s="36"/>
      <c r="H646" s="36"/>
      <c r="I646" s="36"/>
      <c r="J646" s="538"/>
      <c r="K646" s="538"/>
      <c r="L646" s="36"/>
      <c r="M646" s="36"/>
      <c r="N646" s="36"/>
      <c r="BN646" s="1"/>
      <c r="BO646" s="1"/>
      <c r="BP646" s="1"/>
      <c r="BQ646" s="1"/>
      <c r="BR646" s="1"/>
      <c r="BS646" s="1"/>
      <c r="BT646" s="1"/>
      <c r="BU646" s="1"/>
      <c r="BV646" s="1"/>
      <c r="BW646" s="1"/>
      <c r="BX646" s="1"/>
      <c r="BY646" s="1"/>
      <c r="BZ646" s="1"/>
      <c r="CA646" s="1"/>
      <c r="CB646" s="1"/>
      <c r="CC646" s="1"/>
      <c r="CD646" s="1"/>
      <c r="CE646" s="1"/>
      <c r="CF646" s="1"/>
      <c r="CG646" s="1"/>
      <c r="CH646" s="1"/>
      <c r="CI646" s="1"/>
      <c r="CJ646" s="1"/>
      <c r="CK646" s="1"/>
      <c r="CL646" s="1"/>
      <c r="CM646" s="1"/>
      <c r="CN646" s="1"/>
      <c r="CO646" s="1"/>
      <c r="CP646" s="1"/>
      <c r="CQ646" s="1"/>
      <c r="CR646" s="1"/>
      <c r="CS646" s="1"/>
      <c r="CT646" s="1"/>
      <c r="CU646" s="1"/>
      <c r="CV646" s="1"/>
      <c r="CW646" s="1"/>
      <c r="CX646" s="1"/>
      <c r="CY646" s="1"/>
      <c r="CZ646" s="1"/>
      <c r="DA646" s="1"/>
      <c r="DB646" s="1"/>
      <c r="DC646" s="1"/>
      <c r="DD646" s="1"/>
      <c r="DE646" s="1"/>
      <c r="DF646" s="1"/>
      <c r="DG646" s="1"/>
      <c r="DH646" s="1"/>
      <c r="DI646" s="1"/>
      <c r="DJ646" s="1"/>
    </row>
    <row r="647" spans="1:114" ht="13.5" customHeight="1" x14ac:dyDescent="0.2">
      <c r="A647" s="36"/>
      <c r="B647" s="36"/>
      <c r="C647" s="36"/>
      <c r="D647" s="36"/>
      <c r="E647" s="36"/>
      <c r="F647" s="36"/>
      <c r="G647" s="36"/>
      <c r="H647" s="36"/>
      <c r="I647" s="36"/>
      <c r="J647" s="538"/>
      <c r="K647" s="538"/>
      <c r="L647" s="36"/>
      <c r="M647" s="36"/>
      <c r="N647" s="36"/>
      <c r="BN647" s="1"/>
      <c r="BO647" s="1"/>
      <c r="BP647" s="1"/>
      <c r="BQ647" s="1"/>
      <c r="BR647" s="1"/>
      <c r="BS647" s="1"/>
      <c r="BT647" s="1"/>
      <c r="BU647" s="1"/>
      <c r="BV647" s="1"/>
      <c r="BW647" s="1"/>
      <c r="BX647" s="1"/>
      <c r="BY647" s="1"/>
      <c r="BZ647" s="1"/>
      <c r="CA647" s="1"/>
      <c r="CB647" s="1"/>
      <c r="CC647" s="1"/>
      <c r="CD647" s="1"/>
      <c r="CE647" s="1"/>
      <c r="CF647" s="1"/>
      <c r="CG647" s="1"/>
      <c r="CH647" s="1"/>
      <c r="CI647" s="1"/>
      <c r="CJ647" s="1"/>
      <c r="CK647" s="1"/>
      <c r="CL647" s="1"/>
      <c r="CM647" s="1"/>
      <c r="CN647" s="1"/>
      <c r="CO647" s="1"/>
      <c r="CP647" s="1"/>
      <c r="CQ647" s="1"/>
      <c r="CR647" s="1"/>
      <c r="CS647" s="1"/>
      <c r="CT647" s="1"/>
      <c r="CU647" s="1"/>
      <c r="CV647" s="1"/>
      <c r="CW647" s="1"/>
      <c r="CX647" s="1"/>
      <c r="CY647" s="1"/>
      <c r="CZ647" s="1"/>
      <c r="DA647" s="1"/>
      <c r="DB647" s="1"/>
      <c r="DC647" s="1"/>
      <c r="DD647" s="1"/>
      <c r="DE647" s="1"/>
      <c r="DF647" s="1"/>
      <c r="DG647" s="1"/>
      <c r="DH647" s="1"/>
      <c r="DI647" s="1"/>
      <c r="DJ647" s="1"/>
    </row>
    <row r="648" spans="1:114" ht="13.5" customHeight="1" x14ac:dyDescent="0.2">
      <c r="A648" s="36"/>
      <c r="B648" s="36"/>
      <c r="C648" s="36"/>
      <c r="D648" s="36"/>
      <c r="E648" s="36"/>
      <c r="F648" s="36"/>
      <c r="G648" s="36"/>
      <c r="H648" s="36"/>
      <c r="I648" s="36"/>
      <c r="J648" s="538"/>
      <c r="K648" s="538"/>
      <c r="L648" s="36"/>
      <c r="M648" s="36"/>
      <c r="N648" s="36"/>
      <c r="BN648" s="1"/>
      <c r="BO648" s="1"/>
      <c r="BP648" s="1"/>
      <c r="BQ648" s="1"/>
      <c r="BR648" s="1"/>
      <c r="BS648" s="1"/>
      <c r="BT648" s="1"/>
      <c r="BU648" s="1"/>
      <c r="BV648" s="1"/>
      <c r="BW648" s="1"/>
      <c r="BX648" s="1"/>
      <c r="BY648" s="1"/>
      <c r="BZ648" s="1"/>
      <c r="CA648" s="1"/>
      <c r="CB648" s="1"/>
      <c r="CC648" s="1"/>
      <c r="CD648" s="1"/>
      <c r="CE648" s="1"/>
      <c r="CF648" s="1"/>
      <c r="CG648" s="1"/>
      <c r="CH648" s="1"/>
      <c r="CI648" s="1"/>
      <c r="CJ648" s="1"/>
      <c r="CK648" s="1"/>
      <c r="CL648" s="1"/>
      <c r="CM648" s="1"/>
      <c r="CN648" s="1"/>
      <c r="CO648" s="1"/>
      <c r="CP648" s="1"/>
      <c r="CQ648" s="1"/>
      <c r="CR648" s="1"/>
      <c r="CS648" s="1"/>
      <c r="CT648" s="1"/>
      <c r="CU648" s="1"/>
      <c r="CV648" s="1"/>
      <c r="CW648" s="1"/>
      <c r="CX648" s="1"/>
      <c r="CY648" s="1"/>
      <c r="CZ648" s="1"/>
      <c r="DA648" s="1"/>
      <c r="DB648" s="1"/>
      <c r="DC648" s="1"/>
      <c r="DD648" s="1"/>
      <c r="DE648" s="1"/>
      <c r="DF648" s="1"/>
      <c r="DG648" s="1"/>
      <c r="DH648" s="1"/>
      <c r="DI648" s="1"/>
      <c r="DJ648" s="1"/>
    </row>
    <row r="649" spans="1:114" ht="13.5" customHeight="1" x14ac:dyDescent="0.2">
      <c r="A649" s="36"/>
      <c r="B649" s="36"/>
      <c r="C649" s="36"/>
      <c r="D649" s="36"/>
      <c r="E649" s="36"/>
      <c r="F649" s="36"/>
      <c r="G649" s="36"/>
      <c r="H649" s="36"/>
      <c r="I649" s="36"/>
      <c r="J649" s="538"/>
      <c r="K649" s="538"/>
      <c r="L649" s="36"/>
      <c r="M649" s="36"/>
      <c r="N649" s="36"/>
      <c r="BN649" s="1"/>
      <c r="BO649" s="1"/>
      <c r="BP649" s="1"/>
      <c r="BQ649" s="1"/>
      <c r="BR649" s="1"/>
      <c r="BS649" s="1"/>
      <c r="BT649" s="1"/>
      <c r="BU649" s="1"/>
      <c r="BV649" s="1"/>
      <c r="BW649" s="1"/>
      <c r="BX649" s="1"/>
      <c r="BY649" s="1"/>
      <c r="BZ649" s="1"/>
      <c r="CA649" s="1"/>
      <c r="CB649" s="1"/>
      <c r="CC649" s="1"/>
      <c r="CD649" s="1"/>
      <c r="CE649" s="1"/>
      <c r="CF649" s="1"/>
      <c r="CG649" s="1"/>
      <c r="CH649" s="1"/>
      <c r="CI649" s="1"/>
      <c r="CJ649" s="1"/>
      <c r="CK649" s="1"/>
      <c r="CL649" s="1"/>
      <c r="CM649" s="1"/>
      <c r="CN649" s="1"/>
      <c r="CO649" s="1"/>
      <c r="CP649" s="1"/>
      <c r="CQ649" s="1"/>
      <c r="CR649" s="1"/>
      <c r="CS649" s="1"/>
      <c r="CT649" s="1"/>
      <c r="CU649" s="1"/>
      <c r="CV649" s="1"/>
      <c r="CW649" s="1"/>
      <c r="CX649" s="1"/>
      <c r="CY649" s="1"/>
      <c r="CZ649" s="1"/>
      <c r="DA649" s="1"/>
      <c r="DB649" s="1"/>
      <c r="DC649" s="1"/>
      <c r="DD649" s="1"/>
      <c r="DE649" s="1"/>
      <c r="DF649" s="1"/>
      <c r="DG649" s="1"/>
      <c r="DH649" s="1"/>
      <c r="DI649" s="1"/>
      <c r="DJ649" s="1"/>
    </row>
    <row r="650" spans="1:114" ht="13.5" customHeight="1" x14ac:dyDescent="0.2">
      <c r="A650" s="36"/>
      <c r="B650" s="36"/>
      <c r="C650" s="36"/>
      <c r="D650" s="36"/>
      <c r="E650" s="36"/>
      <c r="F650" s="36"/>
      <c r="G650" s="36"/>
      <c r="H650" s="36"/>
      <c r="I650" s="36"/>
      <c r="J650" s="538"/>
      <c r="K650" s="538"/>
      <c r="L650" s="36"/>
      <c r="M650" s="36"/>
      <c r="N650" s="36"/>
      <c r="BN650" s="1"/>
      <c r="BO650" s="1"/>
      <c r="BP650" s="1"/>
      <c r="BQ650" s="1"/>
      <c r="BR650" s="1"/>
      <c r="BS650" s="1"/>
      <c r="BT650" s="1"/>
      <c r="BU650" s="1"/>
      <c r="BV650" s="1"/>
      <c r="BW650" s="1"/>
      <c r="BX650" s="1"/>
      <c r="BY650" s="1"/>
      <c r="BZ650" s="1"/>
      <c r="CA650" s="1"/>
      <c r="CB650" s="1"/>
      <c r="CC650" s="1"/>
      <c r="CD650" s="1"/>
      <c r="CE650" s="1"/>
      <c r="CF650" s="1"/>
      <c r="CG650" s="1"/>
      <c r="CH650" s="1"/>
      <c r="CI650" s="1"/>
      <c r="CJ650" s="1"/>
      <c r="CK650" s="1"/>
      <c r="CL650" s="1"/>
      <c r="CM650" s="1"/>
      <c r="CN650" s="1"/>
      <c r="CO650" s="1"/>
      <c r="CP650" s="1"/>
      <c r="CQ650" s="1"/>
      <c r="CR650" s="1"/>
      <c r="CS650" s="1"/>
      <c r="CT650" s="1"/>
      <c r="CU650" s="1"/>
      <c r="CV650" s="1"/>
      <c r="CW650" s="1"/>
      <c r="CX650" s="1"/>
      <c r="CY650" s="1"/>
      <c r="CZ650" s="1"/>
      <c r="DA650" s="1"/>
      <c r="DB650" s="1"/>
      <c r="DC650" s="1"/>
      <c r="DD650" s="1"/>
      <c r="DE650" s="1"/>
      <c r="DF650" s="1"/>
      <c r="DG650" s="1"/>
      <c r="DH650" s="1"/>
      <c r="DI650" s="1"/>
      <c r="DJ650" s="1"/>
    </row>
    <row r="651" spans="1:114" ht="13.5" customHeight="1" x14ac:dyDescent="0.2">
      <c r="A651" s="36"/>
      <c r="B651" s="36"/>
      <c r="C651" s="36"/>
      <c r="D651" s="36"/>
      <c r="E651" s="36"/>
      <c r="F651" s="36"/>
      <c r="G651" s="36"/>
      <c r="H651" s="36"/>
      <c r="I651" s="36"/>
      <c r="J651" s="538"/>
      <c r="K651" s="538"/>
      <c r="L651" s="36"/>
      <c r="M651" s="36"/>
      <c r="N651" s="36"/>
      <c r="BN651" s="1"/>
      <c r="BO651" s="1"/>
      <c r="BP651" s="1"/>
      <c r="BQ651" s="1"/>
      <c r="BR651" s="1"/>
      <c r="BS651" s="1"/>
      <c r="BT651" s="1"/>
      <c r="BU651" s="1"/>
      <c r="BV651" s="1"/>
      <c r="BW651" s="1"/>
      <c r="BX651" s="1"/>
      <c r="BY651" s="1"/>
      <c r="BZ651" s="1"/>
      <c r="CA651" s="1"/>
      <c r="CB651" s="1"/>
      <c r="CC651" s="1"/>
      <c r="CD651" s="1"/>
      <c r="CE651" s="1"/>
      <c r="CF651" s="1"/>
      <c r="CG651" s="1"/>
      <c r="CH651" s="1"/>
      <c r="CI651" s="1"/>
      <c r="CJ651" s="1"/>
      <c r="CK651" s="1"/>
      <c r="CL651" s="1"/>
      <c r="CM651" s="1"/>
      <c r="CN651" s="1"/>
      <c r="CO651" s="1"/>
      <c r="CP651" s="1"/>
      <c r="CQ651" s="1"/>
      <c r="CR651" s="1"/>
      <c r="CS651" s="1"/>
      <c r="CT651" s="1"/>
      <c r="CU651" s="1"/>
      <c r="CV651" s="1"/>
      <c r="CW651" s="1"/>
      <c r="CX651" s="1"/>
      <c r="CY651" s="1"/>
      <c r="CZ651" s="1"/>
      <c r="DA651" s="1"/>
      <c r="DB651" s="1"/>
      <c r="DC651" s="1"/>
      <c r="DD651" s="1"/>
      <c r="DE651" s="1"/>
      <c r="DF651" s="1"/>
      <c r="DG651" s="1"/>
      <c r="DH651" s="1"/>
      <c r="DI651" s="1"/>
      <c r="DJ651" s="1"/>
    </row>
    <row r="652" spans="1:114" ht="13.5" customHeight="1" x14ac:dyDescent="0.2">
      <c r="A652" s="36"/>
      <c r="B652" s="36"/>
      <c r="C652" s="36"/>
      <c r="D652" s="36"/>
      <c r="E652" s="36"/>
      <c r="F652" s="36"/>
      <c r="G652" s="36"/>
      <c r="H652" s="36"/>
      <c r="I652" s="36"/>
      <c r="J652" s="538"/>
      <c r="K652" s="538"/>
      <c r="L652" s="36"/>
      <c r="M652" s="36"/>
      <c r="N652" s="36"/>
      <c r="BN652" s="1"/>
      <c r="BO652" s="1"/>
      <c r="BP652" s="1"/>
      <c r="BQ652" s="1"/>
      <c r="BR652" s="1"/>
      <c r="BS652" s="1"/>
      <c r="BT652" s="1"/>
      <c r="BU652" s="1"/>
      <c r="BV652" s="1"/>
      <c r="BW652" s="1"/>
      <c r="BX652" s="1"/>
      <c r="BY652" s="1"/>
      <c r="BZ652" s="1"/>
      <c r="CA652" s="1"/>
      <c r="CB652" s="1"/>
      <c r="CC652" s="1"/>
      <c r="CD652" s="1"/>
      <c r="CE652" s="1"/>
      <c r="CF652" s="1"/>
      <c r="CG652" s="1"/>
      <c r="CH652" s="1"/>
      <c r="CI652" s="1"/>
      <c r="CJ652" s="1"/>
      <c r="CK652" s="1"/>
      <c r="CL652" s="1"/>
      <c r="CM652" s="1"/>
      <c r="CN652" s="1"/>
      <c r="CO652" s="1"/>
      <c r="CP652" s="1"/>
      <c r="CQ652" s="1"/>
      <c r="CR652" s="1"/>
      <c r="CS652" s="1"/>
      <c r="CT652" s="1"/>
      <c r="CU652" s="1"/>
      <c r="CV652" s="1"/>
      <c r="CW652" s="1"/>
      <c r="CX652" s="1"/>
      <c r="CY652" s="1"/>
      <c r="CZ652" s="1"/>
      <c r="DA652" s="1"/>
      <c r="DB652" s="1"/>
      <c r="DC652" s="1"/>
      <c r="DD652" s="1"/>
      <c r="DE652" s="1"/>
      <c r="DF652" s="1"/>
      <c r="DG652" s="1"/>
      <c r="DH652" s="1"/>
      <c r="DI652" s="1"/>
      <c r="DJ652" s="1"/>
    </row>
    <row r="653" spans="1:114" ht="13.5" customHeight="1" x14ac:dyDescent="0.2">
      <c r="A653" s="36"/>
      <c r="B653" s="36"/>
      <c r="C653" s="36"/>
      <c r="D653" s="36"/>
      <c r="E653" s="36"/>
      <c r="F653" s="36"/>
      <c r="G653" s="36"/>
      <c r="H653" s="36"/>
      <c r="I653" s="36"/>
      <c r="J653" s="538"/>
      <c r="K653" s="538"/>
      <c r="L653" s="36"/>
      <c r="M653" s="36"/>
      <c r="N653" s="36"/>
      <c r="BN653" s="1"/>
      <c r="BO653" s="1"/>
      <c r="BP653" s="1"/>
      <c r="BQ653" s="1"/>
      <c r="BR653" s="1"/>
      <c r="BS653" s="1"/>
      <c r="BT653" s="1"/>
      <c r="BU653" s="1"/>
      <c r="BV653" s="1"/>
      <c r="BW653" s="1"/>
      <c r="BX653" s="1"/>
      <c r="BY653" s="1"/>
      <c r="BZ653" s="1"/>
      <c r="CA653" s="1"/>
      <c r="CB653" s="1"/>
      <c r="CC653" s="1"/>
      <c r="CD653" s="1"/>
      <c r="CE653" s="1"/>
      <c r="CF653" s="1"/>
      <c r="CG653" s="1"/>
      <c r="CH653" s="1"/>
      <c r="CI653" s="1"/>
      <c r="CJ653" s="1"/>
      <c r="CK653" s="1"/>
      <c r="CL653" s="1"/>
      <c r="CM653" s="1"/>
      <c r="CN653" s="1"/>
      <c r="CO653" s="1"/>
      <c r="CP653" s="1"/>
      <c r="CQ653" s="1"/>
      <c r="CR653" s="1"/>
      <c r="CS653" s="1"/>
      <c r="CT653" s="1"/>
      <c r="CU653" s="1"/>
      <c r="CV653" s="1"/>
      <c r="CW653" s="1"/>
      <c r="CX653" s="1"/>
      <c r="CY653" s="1"/>
      <c r="CZ653" s="1"/>
      <c r="DA653" s="1"/>
      <c r="DB653" s="1"/>
      <c r="DC653" s="1"/>
      <c r="DD653" s="1"/>
      <c r="DE653" s="1"/>
      <c r="DF653" s="1"/>
      <c r="DG653" s="1"/>
      <c r="DH653" s="1"/>
      <c r="DI653" s="1"/>
      <c r="DJ653" s="1"/>
    </row>
    <row r="654" spans="1:114" ht="13.5" customHeight="1" x14ac:dyDescent="0.2">
      <c r="A654" s="36"/>
      <c r="B654" s="36"/>
      <c r="C654" s="36"/>
      <c r="D654" s="36"/>
      <c r="E654" s="36"/>
      <c r="F654" s="36"/>
      <c r="G654" s="36"/>
      <c r="H654" s="36"/>
      <c r="I654" s="36"/>
      <c r="J654" s="538"/>
      <c r="K654" s="538"/>
      <c r="L654" s="36"/>
      <c r="M654" s="36"/>
      <c r="N654" s="36"/>
      <c r="BN654" s="1"/>
      <c r="BO654" s="1"/>
      <c r="BP654" s="1"/>
      <c r="BQ654" s="1"/>
      <c r="BR654" s="1"/>
      <c r="BS654" s="1"/>
      <c r="BT654" s="1"/>
      <c r="BU654" s="1"/>
      <c r="BV654" s="1"/>
      <c r="BW654" s="1"/>
      <c r="BX654" s="1"/>
      <c r="BY654" s="1"/>
      <c r="BZ654" s="1"/>
      <c r="CA654" s="1"/>
      <c r="CB654" s="1"/>
      <c r="CC654" s="1"/>
      <c r="CD654" s="1"/>
      <c r="CE654" s="1"/>
      <c r="CF654" s="1"/>
      <c r="CG654" s="1"/>
      <c r="CH654" s="1"/>
      <c r="CI654" s="1"/>
      <c r="CJ654" s="1"/>
      <c r="CK654" s="1"/>
      <c r="CL654" s="1"/>
      <c r="CM654" s="1"/>
      <c r="CN654" s="1"/>
      <c r="CO654" s="1"/>
      <c r="CP654" s="1"/>
      <c r="CQ654" s="1"/>
      <c r="CR654" s="1"/>
      <c r="CS654" s="1"/>
      <c r="CT654" s="1"/>
      <c r="CU654" s="1"/>
      <c r="CV654" s="1"/>
      <c r="CW654" s="1"/>
      <c r="CX654" s="1"/>
      <c r="CY654" s="1"/>
      <c r="CZ654" s="1"/>
      <c r="DA654" s="1"/>
      <c r="DB654" s="1"/>
      <c r="DC654" s="1"/>
      <c r="DD654" s="1"/>
      <c r="DE654" s="1"/>
      <c r="DF654" s="1"/>
      <c r="DG654" s="1"/>
      <c r="DH654" s="1"/>
      <c r="DI654" s="1"/>
      <c r="DJ654" s="1"/>
    </row>
    <row r="655" spans="1:114" ht="13.5" customHeight="1" x14ac:dyDescent="0.2">
      <c r="A655" s="36"/>
      <c r="B655" s="36"/>
      <c r="C655" s="36"/>
      <c r="D655" s="36"/>
      <c r="E655" s="36"/>
      <c r="F655" s="36"/>
      <c r="G655" s="36"/>
      <c r="H655" s="36"/>
      <c r="I655" s="36"/>
      <c r="J655" s="538"/>
      <c r="K655" s="538"/>
      <c r="L655" s="36"/>
      <c r="M655" s="36"/>
      <c r="N655" s="36"/>
      <c r="BN655" s="1"/>
      <c r="BO655" s="1"/>
      <c r="BP655" s="1"/>
      <c r="BQ655" s="1"/>
      <c r="BR655" s="1"/>
      <c r="BS655" s="1"/>
      <c r="BT655" s="1"/>
      <c r="BU655" s="1"/>
      <c r="BV655" s="1"/>
      <c r="BW655" s="1"/>
      <c r="BX655" s="1"/>
      <c r="BY655" s="1"/>
      <c r="BZ655" s="1"/>
      <c r="CA655" s="1"/>
      <c r="CB655" s="1"/>
      <c r="CC655" s="1"/>
      <c r="CD655" s="1"/>
      <c r="CE655" s="1"/>
      <c r="CF655" s="1"/>
      <c r="CG655" s="1"/>
      <c r="CH655" s="1"/>
      <c r="CI655" s="1"/>
      <c r="CJ655" s="1"/>
      <c r="CK655" s="1"/>
      <c r="CL655" s="1"/>
      <c r="CM655" s="1"/>
      <c r="CN655" s="1"/>
      <c r="CO655" s="1"/>
      <c r="CP655" s="1"/>
      <c r="CQ655" s="1"/>
      <c r="CR655" s="1"/>
      <c r="CS655" s="1"/>
      <c r="CT655" s="1"/>
      <c r="CU655" s="1"/>
      <c r="CV655" s="1"/>
      <c r="CW655" s="1"/>
      <c r="CX655" s="1"/>
      <c r="CY655" s="1"/>
      <c r="CZ655" s="1"/>
      <c r="DA655" s="1"/>
      <c r="DB655" s="1"/>
      <c r="DC655" s="1"/>
      <c r="DD655" s="1"/>
      <c r="DE655" s="1"/>
      <c r="DF655" s="1"/>
      <c r="DG655" s="1"/>
      <c r="DH655" s="1"/>
      <c r="DI655" s="1"/>
      <c r="DJ655" s="1"/>
    </row>
    <row r="656" spans="1:114" ht="13.5" customHeight="1" x14ac:dyDescent="0.2">
      <c r="A656" s="36"/>
      <c r="B656" s="36"/>
      <c r="C656" s="36"/>
      <c r="D656" s="36"/>
      <c r="E656" s="36"/>
      <c r="F656" s="36"/>
      <c r="G656" s="36"/>
      <c r="H656" s="36"/>
      <c r="I656" s="36"/>
      <c r="J656" s="538"/>
      <c r="K656" s="538"/>
      <c r="L656" s="36"/>
      <c r="M656" s="36"/>
      <c r="N656" s="36"/>
      <c r="BN656" s="1"/>
      <c r="BO656" s="1"/>
      <c r="BP656" s="1"/>
      <c r="BQ656" s="1"/>
      <c r="BR656" s="1"/>
      <c r="BS656" s="1"/>
      <c r="BT656" s="1"/>
      <c r="BU656" s="1"/>
      <c r="BV656" s="1"/>
      <c r="BW656" s="1"/>
      <c r="BX656" s="1"/>
      <c r="BY656" s="1"/>
      <c r="BZ656" s="1"/>
      <c r="CA656" s="1"/>
      <c r="CB656" s="1"/>
      <c r="CC656" s="1"/>
      <c r="CD656" s="1"/>
      <c r="CE656" s="1"/>
      <c r="CF656" s="1"/>
      <c r="CG656" s="1"/>
      <c r="CH656" s="1"/>
      <c r="CI656" s="1"/>
      <c r="CJ656" s="1"/>
      <c r="CK656" s="1"/>
      <c r="CL656" s="1"/>
      <c r="CM656" s="1"/>
      <c r="CN656" s="1"/>
      <c r="CO656" s="1"/>
      <c r="CP656" s="1"/>
      <c r="CQ656" s="1"/>
      <c r="CR656" s="1"/>
      <c r="CS656" s="1"/>
      <c r="CT656" s="1"/>
      <c r="CU656" s="1"/>
      <c r="CV656" s="1"/>
      <c r="CW656" s="1"/>
      <c r="CX656" s="1"/>
      <c r="CY656" s="1"/>
      <c r="CZ656" s="1"/>
      <c r="DA656" s="1"/>
      <c r="DB656" s="1"/>
      <c r="DC656" s="1"/>
      <c r="DD656" s="1"/>
      <c r="DE656" s="1"/>
      <c r="DF656" s="1"/>
      <c r="DG656" s="1"/>
      <c r="DH656" s="1"/>
      <c r="DI656" s="1"/>
      <c r="DJ656" s="1"/>
    </row>
    <row r="657" spans="1:114" ht="13.5" customHeight="1" x14ac:dyDescent="0.2">
      <c r="A657" s="36"/>
      <c r="B657" s="36"/>
      <c r="C657" s="36"/>
      <c r="D657" s="36"/>
      <c r="E657" s="36"/>
      <c r="F657" s="36"/>
      <c r="G657" s="36"/>
      <c r="H657" s="36"/>
      <c r="I657" s="36"/>
      <c r="J657" s="538"/>
      <c r="K657" s="538"/>
      <c r="L657" s="36"/>
      <c r="M657" s="36"/>
      <c r="N657" s="36"/>
      <c r="BN657" s="1"/>
      <c r="BO657" s="1"/>
      <c r="BP657" s="1"/>
      <c r="BQ657" s="1"/>
      <c r="BR657" s="1"/>
      <c r="BS657" s="1"/>
      <c r="BT657" s="1"/>
      <c r="BU657" s="1"/>
      <c r="BV657" s="1"/>
      <c r="BW657" s="1"/>
      <c r="BX657" s="1"/>
      <c r="BY657" s="1"/>
      <c r="BZ657" s="1"/>
      <c r="CA657" s="1"/>
      <c r="CB657" s="1"/>
      <c r="CC657" s="1"/>
      <c r="CD657" s="1"/>
      <c r="CE657" s="1"/>
      <c r="CF657" s="1"/>
      <c r="CG657" s="1"/>
      <c r="CH657" s="1"/>
      <c r="CI657" s="1"/>
      <c r="CJ657" s="1"/>
      <c r="CK657" s="1"/>
      <c r="CL657" s="1"/>
      <c r="CM657" s="1"/>
      <c r="CN657" s="1"/>
      <c r="CO657" s="1"/>
      <c r="CP657" s="1"/>
      <c r="CQ657" s="1"/>
      <c r="CR657" s="1"/>
      <c r="CS657" s="1"/>
      <c r="CT657" s="1"/>
      <c r="CU657" s="1"/>
      <c r="CV657" s="1"/>
      <c r="CW657" s="1"/>
      <c r="CX657" s="1"/>
      <c r="CY657" s="1"/>
      <c r="CZ657" s="1"/>
      <c r="DA657" s="1"/>
      <c r="DB657" s="1"/>
      <c r="DC657" s="1"/>
      <c r="DD657" s="1"/>
      <c r="DE657" s="1"/>
      <c r="DF657" s="1"/>
      <c r="DG657" s="1"/>
      <c r="DH657" s="1"/>
      <c r="DI657" s="1"/>
      <c r="DJ657" s="1"/>
    </row>
    <row r="658" spans="1:114" ht="13.5" customHeight="1" x14ac:dyDescent="0.2">
      <c r="A658" s="36"/>
      <c r="B658" s="36"/>
      <c r="C658" s="36"/>
      <c r="D658" s="36"/>
      <c r="E658" s="36"/>
      <c r="F658" s="36"/>
      <c r="G658" s="36"/>
      <c r="H658" s="36"/>
      <c r="I658" s="36"/>
      <c r="J658" s="538"/>
      <c r="K658" s="538"/>
      <c r="L658" s="36"/>
      <c r="M658" s="36"/>
      <c r="N658" s="36"/>
      <c r="BN658" s="1"/>
      <c r="BO658" s="1"/>
      <c r="BP658" s="1"/>
      <c r="BQ658" s="1"/>
      <c r="BR658" s="1"/>
      <c r="BS658" s="1"/>
      <c r="BT658" s="1"/>
      <c r="BU658" s="1"/>
      <c r="BV658" s="1"/>
      <c r="BW658" s="1"/>
      <c r="BX658" s="1"/>
      <c r="BY658" s="1"/>
      <c r="BZ658" s="1"/>
      <c r="CA658" s="1"/>
      <c r="CB658" s="1"/>
      <c r="CC658" s="1"/>
      <c r="CD658" s="1"/>
      <c r="CE658" s="1"/>
      <c r="CF658" s="1"/>
      <c r="CG658" s="1"/>
      <c r="CH658" s="1"/>
      <c r="CI658" s="1"/>
      <c r="CJ658" s="1"/>
      <c r="CK658" s="1"/>
      <c r="CL658" s="1"/>
      <c r="CM658" s="1"/>
      <c r="CN658" s="1"/>
      <c r="CO658" s="1"/>
      <c r="CP658" s="1"/>
      <c r="CQ658" s="1"/>
      <c r="CR658" s="1"/>
      <c r="CS658" s="1"/>
      <c r="CT658" s="1"/>
      <c r="CU658" s="1"/>
      <c r="CV658" s="1"/>
      <c r="CW658" s="1"/>
      <c r="CX658" s="1"/>
      <c r="CY658" s="1"/>
      <c r="CZ658" s="1"/>
      <c r="DA658" s="1"/>
      <c r="DB658" s="1"/>
      <c r="DC658" s="1"/>
      <c r="DD658" s="1"/>
      <c r="DE658" s="1"/>
      <c r="DF658" s="1"/>
      <c r="DG658" s="1"/>
      <c r="DH658" s="1"/>
      <c r="DI658" s="1"/>
      <c r="DJ658" s="1"/>
    </row>
    <row r="659" spans="1:114" ht="13.5" customHeight="1" x14ac:dyDescent="0.2">
      <c r="A659" s="36"/>
      <c r="B659" s="36"/>
      <c r="C659" s="36"/>
      <c r="D659" s="36"/>
      <c r="E659" s="36"/>
      <c r="F659" s="36"/>
      <c r="G659" s="36"/>
      <c r="H659" s="36"/>
      <c r="I659" s="36"/>
      <c r="J659" s="538"/>
      <c r="K659" s="538"/>
      <c r="L659" s="36"/>
      <c r="M659" s="36"/>
      <c r="N659" s="36"/>
      <c r="BN659" s="1"/>
      <c r="BO659" s="1"/>
      <c r="BP659" s="1"/>
      <c r="BQ659" s="1"/>
      <c r="BR659" s="1"/>
      <c r="BS659" s="1"/>
      <c r="BT659" s="1"/>
      <c r="BU659" s="1"/>
      <c r="BV659" s="1"/>
      <c r="BW659" s="1"/>
      <c r="BX659" s="1"/>
      <c r="BY659" s="1"/>
      <c r="BZ659" s="1"/>
      <c r="CA659" s="1"/>
      <c r="CB659" s="1"/>
      <c r="CC659" s="1"/>
      <c r="CD659" s="1"/>
      <c r="CE659" s="1"/>
      <c r="CF659" s="1"/>
      <c r="CG659" s="1"/>
      <c r="CH659" s="1"/>
      <c r="CI659" s="1"/>
      <c r="CJ659" s="1"/>
      <c r="CK659" s="1"/>
      <c r="CL659" s="1"/>
      <c r="CM659" s="1"/>
      <c r="CN659" s="1"/>
      <c r="CO659" s="1"/>
      <c r="CP659" s="1"/>
      <c r="CQ659" s="1"/>
      <c r="CR659" s="1"/>
      <c r="CS659" s="1"/>
      <c r="CT659" s="1"/>
      <c r="CU659" s="1"/>
      <c r="CV659" s="1"/>
      <c r="CW659" s="1"/>
      <c r="CX659" s="1"/>
      <c r="CY659" s="1"/>
      <c r="CZ659" s="1"/>
      <c r="DA659" s="1"/>
      <c r="DB659" s="1"/>
      <c r="DC659" s="1"/>
      <c r="DD659" s="1"/>
      <c r="DE659" s="1"/>
      <c r="DF659" s="1"/>
      <c r="DG659" s="1"/>
      <c r="DH659" s="1"/>
      <c r="DI659" s="1"/>
      <c r="DJ659" s="1"/>
    </row>
    <row r="660" spans="1:114" ht="13.5" customHeight="1" x14ac:dyDescent="0.2">
      <c r="A660" s="36"/>
      <c r="B660" s="36"/>
      <c r="C660" s="36"/>
      <c r="D660" s="36"/>
      <c r="E660" s="36"/>
      <c r="F660" s="36"/>
      <c r="G660" s="36"/>
      <c r="H660" s="36"/>
      <c r="I660" s="36"/>
      <c r="J660" s="538"/>
      <c r="K660" s="538"/>
      <c r="L660" s="36"/>
      <c r="M660" s="36"/>
      <c r="N660" s="36"/>
      <c r="BN660" s="1"/>
      <c r="BO660" s="1"/>
      <c r="BP660" s="1"/>
      <c r="BQ660" s="1"/>
      <c r="BR660" s="1"/>
      <c r="BS660" s="1"/>
      <c r="BT660" s="1"/>
      <c r="BU660" s="1"/>
      <c r="BV660" s="1"/>
      <c r="BW660" s="1"/>
      <c r="BX660" s="1"/>
      <c r="BY660" s="1"/>
      <c r="BZ660" s="1"/>
      <c r="CA660" s="1"/>
      <c r="CB660" s="1"/>
      <c r="CC660" s="1"/>
      <c r="CD660" s="1"/>
      <c r="CE660" s="1"/>
      <c r="CF660" s="1"/>
      <c r="CG660" s="1"/>
      <c r="CH660" s="1"/>
      <c r="CI660" s="1"/>
      <c r="CJ660" s="1"/>
      <c r="CK660" s="1"/>
      <c r="CL660" s="1"/>
      <c r="CM660" s="1"/>
      <c r="CN660" s="1"/>
      <c r="CO660" s="1"/>
      <c r="CP660" s="1"/>
      <c r="CQ660" s="1"/>
      <c r="CR660" s="1"/>
      <c r="CS660" s="1"/>
      <c r="CT660" s="1"/>
      <c r="CU660" s="1"/>
      <c r="CV660" s="1"/>
      <c r="CW660" s="1"/>
      <c r="CX660" s="1"/>
      <c r="CY660" s="1"/>
      <c r="CZ660" s="1"/>
      <c r="DA660" s="1"/>
      <c r="DB660" s="1"/>
      <c r="DC660" s="1"/>
      <c r="DD660" s="1"/>
      <c r="DE660" s="1"/>
      <c r="DF660" s="1"/>
      <c r="DG660" s="1"/>
      <c r="DH660" s="1"/>
      <c r="DI660" s="1"/>
      <c r="DJ660" s="1"/>
    </row>
    <row r="661" spans="1:114" ht="13.5" customHeight="1" x14ac:dyDescent="0.2">
      <c r="A661" s="36"/>
      <c r="B661" s="36"/>
      <c r="C661" s="36"/>
      <c r="D661" s="36"/>
      <c r="E661" s="36"/>
      <c r="F661" s="36"/>
      <c r="G661" s="36"/>
      <c r="H661" s="36"/>
      <c r="I661" s="36"/>
      <c r="J661" s="538"/>
      <c r="K661" s="538"/>
      <c r="L661" s="36"/>
      <c r="M661" s="36"/>
      <c r="N661" s="36"/>
      <c r="BN661" s="1"/>
      <c r="BO661" s="1"/>
      <c r="BP661" s="1"/>
      <c r="BQ661" s="1"/>
      <c r="BR661" s="1"/>
      <c r="BS661" s="1"/>
      <c r="BT661" s="1"/>
      <c r="BU661" s="1"/>
      <c r="BV661" s="1"/>
      <c r="BW661" s="1"/>
      <c r="BX661" s="1"/>
      <c r="BY661" s="1"/>
      <c r="BZ661" s="1"/>
      <c r="CA661" s="1"/>
      <c r="CB661" s="1"/>
      <c r="CC661" s="1"/>
      <c r="CD661" s="1"/>
      <c r="CE661" s="1"/>
      <c r="CF661" s="1"/>
      <c r="CG661" s="1"/>
      <c r="CH661" s="1"/>
      <c r="CI661" s="1"/>
      <c r="CJ661" s="1"/>
      <c r="CK661" s="1"/>
      <c r="CL661" s="1"/>
      <c r="CM661" s="1"/>
      <c r="CN661" s="1"/>
      <c r="CO661" s="1"/>
      <c r="CP661" s="1"/>
      <c r="CQ661" s="1"/>
      <c r="CR661" s="1"/>
      <c r="CS661" s="1"/>
      <c r="CT661" s="1"/>
      <c r="CU661" s="1"/>
      <c r="CV661" s="1"/>
      <c r="CW661" s="1"/>
      <c r="CX661" s="1"/>
      <c r="CY661" s="1"/>
      <c r="CZ661" s="1"/>
      <c r="DA661" s="1"/>
      <c r="DB661" s="1"/>
      <c r="DC661" s="1"/>
      <c r="DD661" s="1"/>
      <c r="DE661" s="1"/>
      <c r="DF661" s="1"/>
      <c r="DG661" s="1"/>
      <c r="DH661" s="1"/>
      <c r="DI661" s="1"/>
      <c r="DJ661" s="1"/>
    </row>
    <row r="662" spans="1:114" ht="13.5" customHeight="1" x14ac:dyDescent="0.2">
      <c r="A662" s="36"/>
      <c r="B662" s="36"/>
      <c r="C662" s="36"/>
      <c r="D662" s="36"/>
      <c r="E662" s="36"/>
      <c r="F662" s="36"/>
      <c r="G662" s="36"/>
      <c r="H662" s="36"/>
      <c r="I662" s="36"/>
      <c r="J662" s="538"/>
      <c r="K662" s="538"/>
      <c r="L662" s="36"/>
      <c r="M662" s="36"/>
      <c r="N662" s="36"/>
      <c r="BN662" s="1"/>
      <c r="BO662" s="1"/>
      <c r="BP662" s="1"/>
      <c r="BQ662" s="1"/>
      <c r="BR662" s="1"/>
      <c r="BS662" s="1"/>
      <c r="BT662" s="1"/>
      <c r="BU662" s="1"/>
      <c r="BV662" s="1"/>
      <c r="BW662" s="1"/>
      <c r="BX662" s="1"/>
      <c r="BY662" s="1"/>
      <c r="BZ662" s="1"/>
      <c r="CA662" s="1"/>
      <c r="CB662" s="1"/>
      <c r="CC662" s="1"/>
      <c r="CD662" s="1"/>
      <c r="CE662" s="1"/>
      <c r="CF662" s="1"/>
      <c r="CG662" s="1"/>
      <c r="CH662" s="1"/>
      <c r="CI662" s="1"/>
      <c r="CJ662" s="1"/>
      <c r="CK662" s="1"/>
      <c r="CL662" s="1"/>
      <c r="CM662" s="1"/>
      <c r="CN662" s="1"/>
      <c r="CO662" s="1"/>
      <c r="CP662" s="1"/>
      <c r="CQ662" s="1"/>
      <c r="CR662" s="1"/>
      <c r="CS662" s="1"/>
      <c r="CT662" s="1"/>
      <c r="CU662" s="1"/>
      <c r="CV662" s="1"/>
      <c r="CW662" s="1"/>
      <c r="CX662" s="1"/>
      <c r="CY662" s="1"/>
      <c r="CZ662" s="1"/>
      <c r="DA662" s="1"/>
      <c r="DB662" s="1"/>
      <c r="DC662" s="1"/>
      <c r="DD662" s="1"/>
      <c r="DE662" s="1"/>
      <c r="DF662" s="1"/>
      <c r="DG662" s="1"/>
      <c r="DH662" s="1"/>
      <c r="DI662" s="1"/>
      <c r="DJ662" s="1"/>
    </row>
    <row r="663" spans="1:114" ht="13.5" customHeight="1" x14ac:dyDescent="0.2">
      <c r="A663" s="36"/>
      <c r="B663" s="36"/>
      <c r="C663" s="36"/>
      <c r="D663" s="36"/>
      <c r="E663" s="36"/>
      <c r="F663" s="36"/>
      <c r="G663" s="36"/>
      <c r="H663" s="36"/>
      <c r="I663" s="36"/>
      <c r="J663" s="538"/>
      <c r="K663" s="538"/>
      <c r="L663" s="36"/>
      <c r="M663" s="36"/>
      <c r="N663" s="36"/>
      <c r="BN663" s="1"/>
      <c r="BO663" s="1"/>
      <c r="BP663" s="1"/>
      <c r="BQ663" s="1"/>
      <c r="BR663" s="1"/>
      <c r="BS663" s="1"/>
      <c r="BT663" s="1"/>
      <c r="BU663" s="1"/>
      <c r="BV663" s="1"/>
      <c r="BW663" s="1"/>
      <c r="BX663" s="1"/>
      <c r="BY663" s="1"/>
      <c r="BZ663" s="1"/>
      <c r="CA663" s="1"/>
      <c r="CB663" s="1"/>
      <c r="CC663" s="1"/>
      <c r="CD663" s="1"/>
      <c r="CE663" s="1"/>
      <c r="CF663" s="1"/>
      <c r="CG663" s="1"/>
      <c r="CH663" s="1"/>
      <c r="CI663" s="1"/>
      <c r="CJ663" s="1"/>
      <c r="CK663" s="1"/>
      <c r="CL663" s="1"/>
      <c r="CM663" s="1"/>
      <c r="CN663" s="1"/>
      <c r="CO663" s="1"/>
      <c r="CP663" s="1"/>
      <c r="CQ663" s="1"/>
      <c r="CR663" s="1"/>
      <c r="CS663" s="1"/>
      <c r="CT663" s="1"/>
      <c r="CU663" s="1"/>
      <c r="CV663" s="1"/>
      <c r="CW663" s="1"/>
      <c r="CX663" s="1"/>
      <c r="CY663" s="1"/>
      <c r="CZ663" s="1"/>
      <c r="DA663" s="1"/>
      <c r="DB663" s="1"/>
      <c r="DC663" s="1"/>
      <c r="DD663" s="1"/>
      <c r="DE663" s="1"/>
      <c r="DF663" s="1"/>
      <c r="DG663" s="1"/>
      <c r="DH663" s="1"/>
      <c r="DI663" s="1"/>
      <c r="DJ663" s="1"/>
    </row>
    <row r="664" spans="1:114" ht="13.5" customHeight="1" x14ac:dyDescent="0.2">
      <c r="A664" s="36"/>
      <c r="B664" s="36"/>
      <c r="C664" s="36"/>
      <c r="D664" s="36"/>
      <c r="E664" s="36"/>
      <c r="F664" s="36"/>
      <c r="G664" s="36"/>
      <c r="H664" s="36"/>
      <c r="I664" s="36"/>
      <c r="J664" s="538"/>
      <c r="K664" s="538"/>
      <c r="L664" s="36"/>
      <c r="M664" s="36"/>
      <c r="N664" s="36"/>
      <c r="BN664" s="1"/>
      <c r="BO664" s="1"/>
      <c r="BP664" s="1"/>
      <c r="BQ664" s="1"/>
      <c r="BR664" s="1"/>
      <c r="BS664" s="1"/>
      <c r="BT664" s="1"/>
      <c r="BU664" s="1"/>
      <c r="BV664" s="1"/>
      <c r="BW664" s="1"/>
      <c r="BX664" s="1"/>
      <c r="BY664" s="1"/>
      <c r="BZ664" s="1"/>
      <c r="CA664" s="1"/>
      <c r="CB664" s="1"/>
      <c r="CC664" s="1"/>
      <c r="CD664" s="1"/>
      <c r="CE664" s="1"/>
      <c r="CF664" s="1"/>
      <c r="CG664" s="1"/>
      <c r="CH664" s="1"/>
      <c r="CI664" s="1"/>
      <c r="CJ664" s="1"/>
      <c r="CK664" s="1"/>
      <c r="CL664" s="1"/>
      <c r="CM664" s="1"/>
      <c r="CN664" s="1"/>
      <c r="CO664" s="1"/>
      <c r="CP664" s="1"/>
      <c r="CQ664" s="1"/>
      <c r="CR664" s="1"/>
      <c r="CS664" s="1"/>
      <c r="CT664" s="1"/>
      <c r="CU664" s="1"/>
      <c r="CV664" s="1"/>
      <c r="CW664" s="1"/>
      <c r="CX664" s="1"/>
      <c r="CY664" s="1"/>
      <c r="CZ664" s="1"/>
      <c r="DA664" s="1"/>
      <c r="DB664" s="1"/>
      <c r="DC664" s="1"/>
      <c r="DD664" s="1"/>
      <c r="DE664" s="1"/>
      <c r="DF664" s="1"/>
      <c r="DG664" s="1"/>
      <c r="DH664" s="1"/>
      <c r="DI664" s="1"/>
      <c r="DJ664" s="1"/>
    </row>
    <row r="665" spans="1:114" ht="13.5" customHeight="1" x14ac:dyDescent="0.2">
      <c r="A665" s="36"/>
      <c r="B665" s="36"/>
      <c r="C665" s="36"/>
      <c r="D665" s="36"/>
      <c r="E665" s="36"/>
      <c r="F665" s="36"/>
      <c r="G665" s="36"/>
      <c r="H665" s="36"/>
      <c r="I665" s="36"/>
      <c r="J665" s="538"/>
      <c r="K665" s="538"/>
      <c r="L665" s="36"/>
      <c r="M665" s="36"/>
      <c r="N665" s="36"/>
      <c r="BN665" s="1"/>
      <c r="BO665" s="1"/>
      <c r="BP665" s="1"/>
      <c r="BQ665" s="1"/>
      <c r="BR665" s="1"/>
      <c r="BS665" s="1"/>
      <c r="BT665" s="1"/>
      <c r="BU665" s="1"/>
      <c r="BV665" s="1"/>
      <c r="BW665" s="1"/>
      <c r="BX665" s="1"/>
      <c r="BY665" s="1"/>
      <c r="BZ665" s="1"/>
      <c r="CA665" s="1"/>
      <c r="CB665" s="1"/>
      <c r="CC665" s="1"/>
      <c r="CD665" s="1"/>
      <c r="CE665" s="1"/>
      <c r="CF665" s="1"/>
      <c r="CG665" s="1"/>
      <c r="CH665" s="1"/>
      <c r="CI665" s="1"/>
      <c r="CJ665" s="1"/>
      <c r="CK665" s="1"/>
      <c r="CL665" s="1"/>
      <c r="CM665" s="1"/>
      <c r="CN665" s="1"/>
      <c r="CO665" s="1"/>
      <c r="CP665" s="1"/>
      <c r="CQ665" s="1"/>
      <c r="CR665" s="1"/>
      <c r="CS665" s="1"/>
      <c r="CT665" s="1"/>
      <c r="CU665" s="1"/>
      <c r="CV665" s="1"/>
      <c r="CW665" s="1"/>
      <c r="CX665" s="1"/>
      <c r="CY665" s="1"/>
      <c r="CZ665" s="1"/>
      <c r="DA665" s="1"/>
      <c r="DB665" s="1"/>
      <c r="DC665" s="1"/>
      <c r="DD665" s="1"/>
      <c r="DE665" s="1"/>
      <c r="DF665" s="1"/>
      <c r="DG665" s="1"/>
      <c r="DH665" s="1"/>
      <c r="DI665" s="1"/>
      <c r="DJ665" s="1"/>
    </row>
    <row r="666" spans="1:114" ht="13.5" customHeight="1" x14ac:dyDescent="0.2">
      <c r="A666" s="36"/>
      <c r="B666" s="36"/>
      <c r="C666" s="36"/>
      <c r="D666" s="36"/>
      <c r="E666" s="36"/>
      <c r="F666" s="36"/>
      <c r="G666" s="36"/>
      <c r="H666" s="36"/>
      <c r="I666" s="36"/>
      <c r="J666" s="538"/>
      <c r="K666" s="538"/>
      <c r="L666" s="36"/>
      <c r="M666" s="36"/>
      <c r="N666" s="36"/>
      <c r="BN666" s="1"/>
      <c r="BO666" s="1"/>
      <c r="BP666" s="1"/>
      <c r="BQ666" s="1"/>
      <c r="BR666" s="1"/>
      <c r="BS666" s="1"/>
      <c r="BT666" s="1"/>
      <c r="BU666" s="1"/>
      <c r="BV666" s="1"/>
      <c r="BW666" s="1"/>
      <c r="BX666" s="1"/>
      <c r="BY666" s="1"/>
      <c r="BZ666" s="1"/>
      <c r="CA666" s="1"/>
      <c r="CB666" s="1"/>
      <c r="CC666" s="1"/>
      <c r="CD666" s="1"/>
      <c r="CE666" s="1"/>
      <c r="CF666" s="1"/>
      <c r="CG666" s="1"/>
      <c r="CH666" s="1"/>
      <c r="CI666" s="1"/>
      <c r="CJ666" s="1"/>
      <c r="CK666" s="1"/>
      <c r="CL666" s="1"/>
      <c r="CM666" s="1"/>
      <c r="CN666" s="1"/>
      <c r="CO666" s="1"/>
      <c r="CP666" s="1"/>
      <c r="CQ666" s="1"/>
      <c r="CR666" s="1"/>
      <c r="CS666" s="1"/>
      <c r="CT666" s="1"/>
      <c r="CU666" s="1"/>
      <c r="CV666" s="1"/>
      <c r="CW666" s="1"/>
      <c r="CX666" s="1"/>
      <c r="CY666" s="1"/>
      <c r="CZ666" s="1"/>
      <c r="DA666" s="1"/>
      <c r="DB666" s="1"/>
      <c r="DC666" s="1"/>
      <c r="DD666" s="1"/>
      <c r="DE666" s="1"/>
      <c r="DF666" s="1"/>
      <c r="DG666" s="1"/>
      <c r="DH666" s="1"/>
      <c r="DI666" s="1"/>
      <c r="DJ666" s="1"/>
    </row>
    <row r="667" spans="1:114" ht="13.5" customHeight="1" x14ac:dyDescent="0.2">
      <c r="A667" s="36"/>
      <c r="B667" s="36"/>
      <c r="C667" s="36"/>
      <c r="D667" s="36"/>
      <c r="E667" s="36"/>
      <c r="F667" s="36"/>
      <c r="G667" s="36"/>
      <c r="H667" s="36"/>
      <c r="I667" s="36"/>
      <c r="J667" s="538"/>
      <c r="K667" s="538"/>
      <c r="L667" s="36"/>
      <c r="M667" s="36"/>
      <c r="N667" s="36"/>
      <c r="BN667" s="1"/>
      <c r="BO667" s="1"/>
      <c r="BP667" s="1"/>
      <c r="BQ667" s="1"/>
      <c r="BR667" s="1"/>
      <c r="BS667" s="1"/>
      <c r="BT667" s="1"/>
      <c r="BU667" s="1"/>
      <c r="BV667" s="1"/>
      <c r="BW667" s="1"/>
      <c r="BX667" s="1"/>
      <c r="BY667" s="1"/>
      <c r="BZ667" s="1"/>
      <c r="CA667" s="1"/>
      <c r="CB667" s="1"/>
      <c r="CC667" s="1"/>
      <c r="CD667" s="1"/>
      <c r="CE667" s="1"/>
      <c r="CF667" s="1"/>
      <c r="CG667" s="1"/>
      <c r="CH667" s="1"/>
      <c r="CI667" s="1"/>
      <c r="CJ667" s="1"/>
      <c r="CK667" s="1"/>
      <c r="CL667" s="1"/>
      <c r="CM667" s="1"/>
      <c r="CN667" s="1"/>
      <c r="CO667" s="1"/>
      <c r="CP667" s="1"/>
      <c r="CQ667" s="1"/>
      <c r="CR667" s="1"/>
      <c r="CS667" s="1"/>
      <c r="CT667" s="1"/>
      <c r="CU667" s="1"/>
      <c r="CV667" s="1"/>
      <c r="CW667" s="1"/>
      <c r="CX667" s="1"/>
      <c r="CY667" s="1"/>
      <c r="CZ667" s="1"/>
      <c r="DA667" s="1"/>
      <c r="DB667" s="1"/>
      <c r="DC667" s="1"/>
      <c r="DD667" s="1"/>
      <c r="DE667" s="1"/>
      <c r="DF667" s="1"/>
      <c r="DG667" s="1"/>
      <c r="DH667" s="1"/>
      <c r="DI667" s="1"/>
      <c r="DJ667" s="1"/>
    </row>
    <row r="668" spans="1:114" ht="13.5" customHeight="1" x14ac:dyDescent="0.2">
      <c r="A668" s="36"/>
      <c r="B668" s="36"/>
      <c r="C668" s="36"/>
      <c r="D668" s="36"/>
      <c r="E668" s="36"/>
      <c r="F668" s="36"/>
      <c r="G668" s="36"/>
      <c r="H668" s="36"/>
      <c r="I668" s="36"/>
      <c r="J668" s="538"/>
      <c r="K668" s="538"/>
      <c r="L668" s="36"/>
      <c r="M668" s="36"/>
      <c r="N668" s="36"/>
      <c r="BN668" s="1"/>
      <c r="BO668" s="1"/>
      <c r="BP668" s="1"/>
      <c r="BQ668" s="1"/>
      <c r="BR668" s="1"/>
      <c r="BS668" s="1"/>
      <c r="BT668" s="1"/>
      <c r="BU668" s="1"/>
      <c r="BV668" s="1"/>
      <c r="BW668" s="1"/>
      <c r="BX668" s="1"/>
      <c r="BY668" s="1"/>
      <c r="BZ668" s="1"/>
      <c r="CA668" s="1"/>
      <c r="CB668" s="1"/>
      <c r="CC668" s="1"/>
      <c r="CD668" s="1"/>
      <c r="CE668" s="1"/>
      <c r="CF668" s="1"/>
      <c r="CG668" s="1"/>
      <c r="CH668" s="1"/>
      <c r="CI668" s="1"/>
      <c r="CJ668" s="1"/>
      <c r="CK668" s="1"/>
      <c r="CL668" s="1"/>
      <c r="CM668" s="1"/>
      <c r="CN668" s="1"/>
      <c r="CO668" s="1"/>
      <c r="CP668" s="1"/>
      <c r="CQ668" s="1"/>
      <c r="CR668" s="1"/>
      <c r="CS668" s="1"/>
      <c r="CT668" s="1"/>
      <c r="CU668" s="1"/>
      <c r="CV668" s="1"/>
      <c r="CW668" s="1"/>
      <c r="CX668" s="1"/>
      <c r="CY668" s="1"/>
      <c r="CZ668" s="1"/>
      <c r="DA668" s="1"/>
      <c r="DB668" s="1"/>
      <c r="DC668" s="1"/>
      <c r="DD668" s="1"/>
      <c r="DE668" s="1"/>
      <c r="DF668" s="1"/>
      <c r="DG668" s="1"/>
      <c r="DH668" s="1"/>
      <c r="DI668" s="1"/>
      <c r="DJ668" s="1"/>
    </row>
    <row r="669" spans="1:114" ht="13.5" customHeight="1" x14ac:dyDescent="0.2">
      <c r="A669" s="36"/>
      <c r="B669" s="36"/>
      <c r="C669" s="36"/>
      <c r="D669" s="36"/>
      <c r="E669" s="36"/>
      <c r="F669" s="36"/>
      <c r="G669" s="36"/>
      <c r="H669" s="36"/>
      <c r="I669" s="36"/>
      <c r="J669" s="538"/>
      <c r="K669" s="538"/>
      <c r="L669" s="36"/>
      <c r="M669" s="36"/>
      <c r="N669" s="36"/>
      <c r="BN669" s="1"/>
      <c r="BO669" s="1"/>
      <c r="BP669" s="1"/>
      <c r="BQ669" s="1"/>
      <c r="BR669" s="1"/>
      <c r="BS669" s="1"/>
      <c r="BT669" s="1"/>
      <c r="BU669" s="1"/>
      <c r="BV669" s="1"/>
      <c r="BW669" s="1"/>
      <c r="BX669" s="1"/>
      <c r="BY669" s="1"/>
      <c r="BZ669" s="1"/>
      <c r="CA669" s="1"/>
      <c r="CB669" s="1"/>
      <c r="CC669" s="1"/>
      <c r="CD669" s="1"/>
      <c r="CE669" s="1"/>
      <c r="CF669" s="1"/>
      <c r="CG669" s="1"/>
      <c r="CH669" s="1"/>
      <c r="CI669" s="1"/>
      <c r="CJ669" s="1"/>
      <c r="CK669" s="1"/>
      <c r="CL669" s="1"/>
      <c r="CM669" s="1"/>
      <c r="CN669" s="1"/>
      <c r="CO669" s="1"/>
      <c r="CP669" s="1"/>
      <c r="CQ669" s="1"/>
      <c r="CR669" s="1"/>
      <c r="CS669" s="1"/>
      <c r="CT669" s="1"/>
      <c r="CU669" s="1"/>
      <c r="CV669" s="1"/>
      <c r="CW669" s="1"/>
      <c r="CX669" s="1"/>
      <c r="CY669" s="1"/>
      <c r="CZ669" s="1"/>
      <c r="DA669" s="1"/>
      <c r="DB669" s="1"/>
      <c r="DC669" s="1"/>
      <c r="DD669" s="1"/>
      <c r="DE669" s="1"/>
      <c r="DF669" s="1"/>
      <c r="DG669" s="1"/>
      <c r="DH669" s="1"/>
      <c r="DI669" s="1"/>
      <c r="DJ669" s="1"/>
    </row>
    <row r="670" spans="1:114" ht="13.5" customHeight="1" x14ac:dyDescent="0.2">
      <c r="A670" s="36"/>
      <c r="B670" s="36"/>
      <c r="C670" s="36"/>
      <c r="D670" s="36"/>
      <c r="E670" s="36"/>
      <c r="F670" s="36"/>
      <c r="G670" s="36"/>
      <c r="H670" s="36"/>
      <c r="I670" s="36"/>
      <c r="J670" s="538"/>
      <c r="K670" s="538"/>
      <c r="L670" s="36"/>
      <c r="M670" s="36"/>
      <c r="N670" s="36"/>
      <c r="BN670" s="1"/>
      <c r="BO670" s="1"/>
      <c r="BP670" s="1"/>
      <c r="BQ670" s="1"/>
      <c r="BR670" s="1"/>
      <c r="BS670" s="1"/>
      <c r="BT670" s="1"/>
      <c r="BU670" s="1"/>
      <c r="BV670" s="1"/>
      <c r="BW670" s="1"/>
      <c r="BX670" s="1"/>
      <c r="BY670" s="1"/>
      <c r="BZ670" s="1"/>
      <c r="CA670" s="1"/>
      <c r="CB670" s="1"/>
      <c r="CC670" s="1"/>
      <c r="CD670" s="1"/>
      <c r="CE670" s="1"/>
      <c r="CF670" s="1"/>
      <c r="CG670" s="1"/>
      <c r="CH670" s="1"/>
      <c r="CI670" s="1"/>
      <c r="CJ670" s="1"/>
      <c r="CK670" s="1"/>
      <c r="CL670" s="1"/>
      <c r="CM670" s="1"/>
      <c r="CN670" s="1"/>
      <c r="CO670" s="1"/>
      <c r="CP670" s="1"/>
      <c r="CQ670" s="1"/>
      <c r="CR670" s="1"/>
      <c r="CS670" s="1"/>
      <c r="CT670" s="1"/>
      <c r="CU670" s="1"/>
      <c r="CV670" s="1"/>
      <c r="CW670" s="1"/>
      <c r="CX670" s="1"/>
      <c r="CY670" s="1"/>
      <c r="CZ670" s="1"/>
      <c r="DA670" s="1"/>
      <c r="DB670" s="1"/>
      <c r="DC670" s="1"/>
      <c r="DD670" s="1"/>
      <c r="DE670" s="1"/>
      <c r="DF670" s="1"/>
      <c r="DG670" s="1"/>
      <c r="DH670" s="1"/>
      <c r="DI670" s="1"/>
      <c r="DJ670" s="1"/>
    </row>
    <row r="671" spans="1:114" ht="13.5" customHeight="1" x14ac:dyDescent="0.2">
      <c r="A671" s="36"/>
      <c r="B671" s="36"/>
      <c r="C671" s="36"/>
      <c r="D671" s="36"/>
      <c r="E671" s="36"/>
      <c r="F671" s="36"/>
      <c r="G671" s="36"/>
      <c r="H671" s="36"/>
      <c r="I671" s="36"/>
      <c r="J671" s="538"/>
      <c r="K671" s="538"/>
      <c r="L671" s="36"/>
      <c r="M671" s="36"/>
      <c r="N671" s="36"/>
      <c r="BN671" s="1"/>
      <c r="BO671" s="1"/>
      <c r="BP671" s="1"/>
      <c r="BQ671" s="1"/>
      <c r="BR671" s="1"/>
      <c r="BS671" s="1"/>
      <c r="BT671" s="1"/>
      <c r="BU671" s="1"/>
      <c r="BV671" s="1"/>
      <c r="BW671" s="1"/>
      <c r="BX671" s="1"/>
      <c r="BY671" s="1"/>
      <c r="BZ671" s="1"/>
      <c r="CA671" s="1"/>
      <c r="CB671" s="1"/>
      <c r="CC671" s="1"/>
      <c r="CD671" s="1"/>
      <c r="CE671" s="1"/>
      <c r="CF671" s="1"/>
      <c r="CG671" s="1"/>
      <c r="CH671" s="1"/>
      <c r="CI671" s="1"/>
      <c r="CJ671" s="1"/>
      <c r="CK671" s="1"/>
      <c r="CL671" s="1"/>
      <c r="CM671" s="1"/>
      <c r="CN671" s="1"/>
      <c r="CO671" s="1"/>
      <c r="CP671" s="1"/>
      <c r="CQ671" s="1"/>
      <c r="CR671" s="1"/>
      <c r="CS671" s="1"/>
      <c r="CT671" s="1"/>
      <c r="CU671" s="1"/>
      <c r="CV671" s="1"/>
      <c r="CW671" s="1"/>
      <c r="CX671" s="1"/>
      <c r="CY671" s="1"/>
      <c r="CZ671" s="1"/>
      <c r="DA671" s="1"/>
      <c r="DB671" s="1"/>
      <c r="DC671" s="1"/>
      <c r="DD671" s="1"/>
      <c r="DE671" s="1"/>
      <c r="DF671" s="1"/>
      <c r="DG671" s="1"/>
      <c r="DH671" s="1"/>
      <c r="DI671" s="1"/>
      <c r="DJ671" s="1"/>
    </row>
    <row r="672" spans="1:114" ht="13.5" customHeight="1" x14ac:dyDescent="0.2">
      <c r="A672" s="36"/>
      <c r="B672" s="36"/>
      <c r="C672" s="36"/>
      <c r="D672" s="36"/>
      <c r="E672" s="36"/>
      <c r="F672" s="36"/>
      <c r="G672" s="36"/>
      <c r="H672" s="36"/>
      <c r="I672" s="36"/>
      <c r="J672" s="538"/>
      <c r="K672" s="538"/>
      <c r="L672" s="36"/>
      <c r="M672" s="36"/>
      <c r="N672" s="36"/>
      <c r="BN672" s="1"/>
      <c r="BO672" s="1"/>
      <c r="BP672" s="1"/>
      <c r="BQ672" s="1"/>
      <c r="BR672" s="1"/>
      <c r="BS672" s="1"/>
      <c r="BT672" s="1"/>
      <c r="BU672" s="1"/>
      <c r="BV672" s="1"/>
      <c r="BW672" s="1"/>
      <c r="BX672" s="1"/>
      <c r="BY672" s="1"/>
      <c r="BZ672" s="1"/>
      <c r="CA672" s="1"/>
      <c r="CB672" s="1"/>
      <c r="CC672" s="1"/>
      <c r="CD672" s="1"/>
      <c r="CE672" s="1"/>
      <c r="CF672" s="1"/>
      <c r="CG672" s="1"/>
      <c r="CH672" s="1"/>
      <c r="CI672" s="1"/>
      <c r="CJ672" s="1"/>
      <c r="CK672" s="1"/>
      <c r="CL672" s="1"/>
      <c r="CM672" s="1"/>
      <c r="CN672" s="1"/>
      <c r="CO672" s="1"/>
      <c r="CP672" s="1"/>
      <c r="CQ672" s="1"/>
      <c r="CR672" s="1"/>
      <c r="CS672" s="1"/>
      <c r="CT672" s="1"/>
      <c r="CU672" s="1"/>
      <c r="CV672" s="1"/>
      <c r="CW672" s="1"/>
      <c r="CX672" s="1"/>
      <c r="CY672" s="1"/>
      <c r="CZ672" s="1"/>
      <c r="DA672" s="1"/>
      <c r="DB672" s="1"/>
      <c r="DC672" s="1"/>
      <c r="DD672" s="1"/>
      <c r="DE672" s="1"/>
      <c r="DF672" s="1"/>
      <c r="DG672" s="1"/>
      <c r="DH672" s="1"/>
      <c r="DI672" s="1"/>
      <c r="DJ672" s="1"/>
    </row>
    <row r="673" spans="1:114" ht="13.5" customHeight="1" x14ac:dyDescent="0.2">
      <c r="A673" s="36"/>
      <c r="B673" s="36"/>
      <c r="C673" s="36"/>
      <c r="D673" s="36"/>
      <c r="E673" s="36"/>
      <c r="F673" s="36"/>
      <c r="G673" s="36"/>
      <c r="H673" s="36"/>
      <c r="I673" s="36"/>
      <c r="J673" s="538"/>
      <c r="K673" s="538"/>
      <c r="L673" s="36"/>
      <c r="M673" s="36"/>
      <c r="N673" s="36"/>
      <c r="BN673" s="1"/>
      <c r="BO673" s="1"/>
      <c r="BP673" s="1"/>
      <c r="BQ673" s="1"/>
      <c r="BR673" s="1"/>
      <c r="BS673" s="1"/>
      <c r="BT673" s="1"/>
      <c r="BU673" s="1"/>
      <c r="BV673" s="1"/>
      <c r="BW673" s="1"/>
      <c r="BX673" s="1"/>
      <c r="BY673" s="1"/>
      <c r="BZ673" s="1"/>
      <c r="CA673" s="1"/>
      <c r="CB673" s="1"/>
      <c r="CC673" s="1"/>
      <c r="CD673" s="1"/>
      <c r="CE673" s="1"/>
      <c r="CF673" s="1"/>
      <c r="CG673" s="1"/>
      <c r="CH673" s="1"/>
      <c r="CI673" s="1"/>
      <c r="CJ673" s="1"/>
      <c r="CK673" s="1"/>
      <c r="CL673" s="1"/>
      <c r="CM673" s="1"/>
      <c r="CN673" s="1"/>
      <c r="CO673" s="1"/>
      <c r="CP673" s="1"/>
      <c r="CQ673" s="1"/>
      <c r="CR673" s="1"/>
      <c r="CS673" s="1"/>
      <c r="CT673" s="1"/>
      <c r="CU673" s="1"/>
      <c r="CV673" s="1"/>
      <c r="CW673" s="1"/>
      <c r="CX673" s="1"/>
      <c r="CY673" s="1"/>
      <c r="CZ673" s="1"/>
      <c r="DA673" s="1"/>
      <c r="DB673" s="1"/>
      <c r="DC673" s="1"/>
      <c r="DD673" s="1"/>
      <c r="DE673" s="1"/>
      <c r="DF673" s="1"/>
      <c r="DG673" s="1"/>
      <c r="DH673" s="1"/>
      <c r="DI673" s="1"/>
      <c r="DJ673" s="1"/>
    </row>
    <row r="674" spans="1:114" ht="13.5" customHeight="1" x14ac:dyDescent="0.2">
      <c r="A674" s="36"/>
      <c r="B674" s="36"/>
      <c r="C674" s="36"/>
      <c r="D674" s="36"/>
      <c r="E674" s="36"/>
      <c r="F674" s="36"/>
      <c r="G674" s="36"/>
      <c r="H674" s="36"/>
      <c r="I674" s="36"/>
      <c r="J674" s="538"/>
      <c r="K674" s="538"/>
      <c r="L674" s="36"/>
      <c r="M674" s="36"/>
      <c r="N674" s="36"/>
      <c r="BN674" s="1"/>
      <c r="BO674" s="1"/>
      <c r="BP674" s="1"/>
      <c r="BQ674" s="1"/>
      <c r="BR674" s="1"/>
      <c r="BS674" s="1"/>
      <c r="BT674" s="1"/>
      <c r="BU674" s="1"/>
      <c r="BV674" s="1"/>
      <c r="BW674" s="1"/>
      <c r="BX674" s="1"/>
      <c r="BY674" s="1"/>
      <c r="BZ674" s="1"/>
      <c r="CA674" s="1"/>
      <c r="CB674" s="1"/>
      <c r="CC674" s="1"/>
      <c r="CD674" s="1"/>
      <c r="CE674" s="1"/>
      <c r="CF674" s="1"/>
      <c r="CG674" s="1"/>
      <c r="CH674" s="1"/>
      <c r="CI674" s="1"/>
      <c r="CJ674" s="1"/>
      <c r="CK674" s="1"/>
      <c r="CL674" s="1"/>
      <c r="CM674" s="1"/>
      <c r="CN674" s="1"/>
      <c r="CO674" s="1"/>
      <c r="CP674" s="1"/>
      <c r="CQ674" s="1"/>
      <c r="CR674" s="1"/>
      <c r="CS674" s="1"/>
      <c r="CT674" s="1"/>
      <c r="CU674" s="1"/>
      <c r="CV674" s="1"/>
      <c r="CW674" s="1"/>
      <c r="CX674" s="1"/>
      <c r="CY674" s="1"/>
      <c r="CZ674" s="1"/>
      <c r="DA674" s="1"/>
      <c r="DB674" s="1"/>
      <c r="DC674" s="1"/>
      <c r="DD674" s="1"/>
      <c r="DE674" s="1"/>
      <c r="DF674" s="1"/>
      <c r="DG674" s="1"/>
      <c r="DH674" s="1"/>
      <c r="DI674" s="1"/>
      <c r="DJ674" s="1"/>
    </row>
    <row r="675" spans="1:114" ht="13.5" customHeight="1" x14ac:dyDescent="0.2">
      <c r="A675" s="36"/>
      <c r="B675" s="36"/>
      <c r="C675" s="36"/>
      <c r="D675" s="36"/>
      <c r="E675" s="36"/>
      <c r="F675" s="36"/>
      <c r="G675" s="36"/>
      <c r="H675" s="36"/>
      <c r="I675" s="36"/>
      <c r="J675" s="538"/>
      <c r="K675" s="538"/>
      <c r="L675" s="36"/>
      <c r="M675" s="36"/>
      <c r="N675" s="36"/>
      <c r="BN675" s="1"/>
      <c r="BO675" s="1"/>
      <c r="BP675" s="1"/>
      <c r="BQ675" s="1"/>
      <c r="BR675" s="1"/>
      <c r="BS675" s="1"/>
      <c r="BT675" s="1"/>
      <c r="BU675" s="1"/>
      <c r="BV675" s="1"/>
      <c r="BW675" s="1"/>
      <c r="BX675" s="1"/>
      <c r="BY675" s="1"/>
      <c r="BZ675" s="1"/>
      <c r="CA675" s="1"/>
      <c r="CB675" s="1"/>
      <c r="CC675" s="1"/>
      <c r="CD675" s="1"/>
      <c r="CE675" s="1"/>
      <c r="CF675" s="1"/>
      <c r="CG675" s="1"/>
      <c r="CH675" s="1"/>
      <c r="CI675" s="1"/>
      <c r="CJ675" s="1"/>
      <c r="CK675" s="1"/>
      <c r="CL675" s="1"/>
      <c r="CM675" s="1"/>
      <c r="CN675" s="1"/>
      <c r="CO675" s="1"/>
      <c r="CP675" s="1"/>
      <c r="CQ675" s="1"/>
      <c r="CR675" s="1"/>
      <c r="CS675" s="1"/>
      <c r="CT675" s="1"/>
      <c r="CU675" s="1"/>
      <c r="CV675" s="1"/>
      <c r="CW675" s="1"/>
      <c r="CX675" s="1"/>
      <c r="CY675" s="1"/>
      <c r="CZ675" s="1"/>
      <c r="DA675" s="1"/>
      <c r="DB675" s="1"/>
      <c r="DC675" s="1"/>
      <c r="DD675" s="1"/>
      <c r="DE675" s="1"/>
      <c r="DF675" s="1"/>
      <c r="DG675" s="1"/>
      <c r="DH675" s="1"/>
      <c r="DI675" s="1"/>
      <c r="DJ675" s="1"/>
    </row>
    <row r="676" spans="1:114" ht="13.5" customHeight="1" x14ac:dyDescent="0.2">
      <c r="A676" s="36"/>
      <c r="B676" s="36"/>
      <c r="C676" s="36"/>
      <c r="D676" s="36"/>
      <c r="E676" s="36"/>
      <c r="F676" s="36"/>
      <c r="G676" s="36"/>
      <c r="H676" s="36"/>
      <c r="I676" s="36"/>
      <c r="J676" s="538"/>
      <c r="K676" s="538"/>
      <c r="L676" s="36"/>
      <c r="M676" s="36"/>
      <c r="N676" s="36"/>
      <c r="BN676" s="1"/>
      <c r="BO676" s="1"/>
      <c r="BP676" s="1"/>
      <c r="BQ676" s="1"/>
      <c r="BR676" s="1"/>
      <c r="BS676" s="1"/>
      <c r="BT676" s="1"/>
      <c r="BU676" s="1"/>
      <c r="BV676" s="1"/>
      <c r="BW676" s="1"/>
      <c r="BX676" s="1"/>
      <c r="BY676" s="1"/>
      <c r="BZ676" s="1"/>
      <c r="CA676" s="1"/>
      <c r="CB676" s="1"/>
      <c r="CC676" s="1"/>
      <c r="CD676" s="1"/>
      <c r="CE676" s="1"/>
      <c r="CF676" s="1"/>
      <c r="CG676" s="1"/>
      <c r="CH676" s="1"/>
      <c r="CI676" s="1"/>
      <c r="CJ676" s="1"/>
      <c r="CK676" s="1"/>
      <c r="CL676" s="1"/>
      <c r="CM676" s="1"/>
      <c r="CN676" s="1"/>
      <c r="CO676" s="1"/>
      <c r="CP676" s="1"/>
      <c r="CQ676" s="1"/>
      <c r="CR676" s="1"/>
      <c r="CS676" s="1"/>
      <c r="CT676" s="1"/>
      <c r="CU676" s="1"/>
      <c r="CV676" s="1"/>
      <c r="CW676" s="1"/>
      <c r="CX676" s="1"/>
      <c r="CY676" s="1"/>
      <c r="CZ676" s="1"/>
      <c r="DA676" s="1"/>
      <c r="DB676" s="1"/>
      <c r="DC676" s="1"/>
      <c r="DD676" s="1"/>
      <c r="DE676" s="1"/>
      <c r="DF676" s="1"/>
      <c r="DG676" s="1"/>
      <c r="DH676" s="1"/>
      <c r="DI676" s="1"/>
      <c r="DJ676" s="1"/>
    </row>
    <row r="677" spans="1:114" ht="13.5" customHeight="1" x14ac:dyDescent="0.2">
      <c r="A677" s="36"/>
      <c r="B677" s="36"/>
      <c r="C677" s="36"/>
      <c r="D677" s="36"/>
      <c r="E677" s="36"/>
      <c r="F677" s="36"/>
      <c r="G677" s="36"/>
      <c r="H677" s="36"/>
      <c r="I677" s="36"/>
      <c r="J677" s="538"/>
      <c r="K677" s="538"/>
      <c r="L677" s="36"/>
      <c r="M677" s="36"/>
      <c r="N677" s="36"/>
      <c r="BN677" s="1"/>
      <c r="BO677" s="1"/>
      <c r="BP677" s="1"/>
      <c r="BQ677" s="1"/>
      <c r="BR677" s="1"/>
      <c r="BS677" s="1"/>
      <c r="BT677" s="1"/>
      <c r="BU677" s="1"/>
      <c r="BV677" s="1"/>
      <c r="BW677" s="1"/>
      <c r="BX677" s="1"/>
      <c r="BY677" s="1"/>
      <c r="BZ677" s="1"/>
      <c r="CA677" s="1"/>
      <c r="CB677" s="1"/>
      <c r="CC677" s="1"/>
      <c r="CD677" s="1"/>
      <c r="CE677" s="1"/>
      <c r="CF677" s="1"/>
      <c r="CG677" s="1"/>
      <c r="CH677" s="1"/>
      <c r="CI677" s="1"/>
      <c r="CJ677" s="1"/>
      <c r="CK677" s="1"/>
      <c r="CL677" s="1"/>
      <c r="CM677" s="1"/>
      <c r="CN677" s="1"/>
      <c r="CO677" s="1"/>
      <c r="CP677" s="1"/>
      <c r="CQ677" s="1"/>
      <c r="CR677" s="1"/>
      <c r="CS677" s="1"/>
      <c r="CT677" s="1"/>
      <c r="CU677" s="1"/>
      <c r="CV677" s="1"/>
      <c r="CW677" s="1"/>
      <c r="CX677" s="1"/>
      <c r="CY677" s="1"/>
      <c r="CZ677" s="1"/>
      <c r="DA677" s="1"/>
      <c r="DB677" s="1"/>
      <c r="DC677" s="1"/>
      <c r="DD677" s="1"/>
      <c r="DE677" s="1"/>
      <c r="DF677" s="1"/>
      <c r="DG677" s="1"/>
      <c r="DH677" s="1"/>
      <c r="DI677" s="1"/>
      <c r="DJ677" s="1"/>
    </row>
    <row r="678" spans="1:114" ht="13.5" customHeight="1" x14ac:dyDescent="0.2">
      <c r="A678" s="36"/>
      <c r="B678" s="36"/>
      <c r="C678" s="36"/>
      <c r="D678" s="36"/>
      <c r="E678" s="36"/>
      <c r="F678" s="36"/>
      <c r="G678" s="36"/>
      <c r="H678" s="36"/>
      <c r="I678" s="36"/>
      <c r="J678" s="538"/>
      <c r="K678" s="538"/>
      <c r="L678" s="36"/>
      <c r="M678" s="36"/>
      <c r="N678" s="36"/>
      <c r="BN678" s="1"/>
      <c r="BO678" s="1"/>
      <c r="BP678" s="1"/>
      <c r="BQ678" s="1"/>
      <c r="BR678" s="1"/>
      <c r="BS678" s="1"/>
      <c r="BT678" s="1"/>
      <c r="BU678" s="1"/>
      <c r="BV678" s="1"/>
      <c r="BW678" s="1"/>
      <c r="BX678" s="1"/>
      <c r="BY678" s="1"/>
      <c r="BZ678" s="1"/>
      <c r="CA678" s="1"/>
      <c r="CB678" s="1"/>
      <c r="CC678" s="1"/>
      <c r="CD678" s="1"/>
      <c r="CE678" s="1"/>
      <c r="CF678" s="1"/>
      <c r="CG678" s="1"/>
      <c r="CH678" s="1"/>
      <c r="CI678" s="1"/>
      <c r="CJ678" s="1"/>
      <c r="CK678" s="1"/>
      <c r="CL678" s="1"/>
      <c r="CM678" s="1"/>
      <c r="CN678" s="1"/>
      <c r="CO678" s="1"/>
      <c r="CP678" s="1"/>
      <c r="CQ678" s="1"/>
      <c r="CR678" s="1"/>
      <c r="CS678" s="1"/>
      <c r="CT678" s="1"/>
      <c r="CU678" s="1"/>
      <c r="CV678" s="1"/>
      <c r="CW678" s="1"/>
      <c r="CX678" s="1"/>
      <c r="CY678" s="1"/>
      <c r="CZ678" s="1"/>
      <c r="DA678" s="1"/>
      <c r="DB678" s="1"/>
      <c r="DC678" s="1"/>
      <c r="DD678" s="1"/>
      <c r="DE678" s="1"/>
      <c r="DF678" s="1"/>
      <c r="DG678" s="1"/>
      <c r="DH678" s="1"/>
      <c r="DI678" s="1"/>
      <c r="DJ678" s="1"/>
    </row>
    <row r="679" spans="1:114" ht="13.5" customHeight="1" x14ac:dyDescent="0.2">
      <c r="A679" s="36"/>
      <c r="B679" s="36"/>
      <c r="C679" s="36"/>
      <c r="D679" s="36"/>
      <c r="E679" s="36"/>
      <c r="F679" s="36"/>
      <c r="G679" s="36"/>
      <c r="H679" s="36"/>
      <c r="I679" s="36"/>
      <c r="J679" s="538"/>
      <c r="K679" s="538"/>
      <c r="L679" s="36"/>
      <c r="M679" s="36"/>
      <c r="N679" s="36"/>
      <c r="BN679" s="1"/>
      <c r="BO679" s="1"/>
      <c r="BP679" s="1"/>
      <c r="BQ679" s="1"/>
      <c r="BR679" s="1"/>
      <c r="BS679" s="1"/>
      <c r="BT679" s="1"/>
      <c r="BU679" s="1"/>
      <c r="BV679" s="1"/>
      <c r="BW679" s="1"/>
      <c r="BX679" s="1"/>
      <c r="BY679" s="1"/>
      <c r="BZ679" s="1"/>
      <c r="CA679" s="1"/>
      <c r="CB679" s="1"/>
      <c r="CC679" s="1"/>
      <c r="CD679" s="1"/>
      <c r="CE679" s="1"/>
      <c r="CF679" s="1"/>
      <c r="CG679" s="1"/>
      <c r="CH679" s="1"/>
      <c r="CI679" s="1"/>
      <c r="CJ679" s="1"/>
      <c r="CK679" s="1"/>
      <c r="CL679" s="1"/>
      <c r="CM679" s="1"/>
      <c r="CN679" s="1"/>
      <c r="CO679" s="1"/>
      <c r="CP679" s="1"/>
      <c r="CQ679" s="1"/>
      <c r="CR679" s="1"/>
      <c r="CS679" s="1"/>
      <c r="CT679" s="1"/>
      <c r="CU679" s="1"/>
      <c r="CV679" s="1"/>
      <c r="CW679" s="1"/>
      <c r="CX679" s="1"/>
      <c r="CY679" s="1"/>
      <c r="CZ679" s="1"/>
      <c r="DA679" s="1"/>
      <c r="DB679" s="1"/>
      <c r="DC679" s="1"/>
      <c r="DD679" s="1"/>
      <c r="DE679" s="1"/>
      <c r="DF679" s="1"/>
      <c r="DG679" s="1"/>
      <c r="DH679" s="1"/>
      <c r="DI679" s="1"/>
      <c r="DJ679" s="1"/>
    </row>
    <row r="680" spans="1:114" ht="13.5" customHeight="1" x14ac:dyDescent="0.2">
      <c r="A680" s="36"/>
      <c r="B680" s="36"/>
      <c r="C680" s="36"/>
      <c r="D680" s="36"/>
      <c r="E680" s="36"/>
      <c r="F680" s="36"/>
      <c r="G680" s="36"/>
      <c r="H680" s="36"/>
      <c r="I680" s="36"/>
      <c r="J680" s="538"/>
      <c r="K680" s="538"/>
      <c r="L680" s="36"/>
      <c r="M680" s="36"/>
      <c r="N680" s="36"/>
      <c r="BN680" s="1"/>
      <c r="BO680" s="1"/>
      <c r="BP680" s="1"/>
      <c r="BQ680" s="1"/>
      <c r="BR680" s="1"/>
      <c r="BS680" s="1"/>
      <c r="BT680" s="1"/>
      <c r="BU680" s="1"/>
      <c r="BV680" s="1"/>
      <c r="BW680" s="1"/>
      <c r="BX680" s="1"/>
      <c r="BY680" s="1"/>
      <c r="BZ680" s="1"/>
      <c r="CA680" s="1"/>
      <c r="CB680" s="1"/>
      <c r="CC680" s="1"/>
      <c r="CD680" s="1"/>
      <c r="CE680" s="1"/>
      <c r="CF680" s="1"/>
      <c r="CG680" s="1"/>
      <c r="CH680" s="1"/>
      <c r="CI680" s="1"/>
      <c r="CJ680" s="1"/>
      <c r="CK680" s="1"/>
      <c r="CL680" s="1"/>
      <c r="CM680" s="1"/>
      <c r="CN680" s="1"/>
      <c r="CO680" s="1"/>
      <c r="CP680" s="1"/>
      <c r="CQ680" s="1"/>
      <c r="CR680" s="1"/>
      <c r="CS680" s="1"/>
      <c r="CT680" s="1"/>
      <c r="CU680" s="1"/>
      <c r="CV680" s="1"/>
      <c r="CW680" s="1"/>
      <c r="CX680" s="1"/>
      <c r="CY680" s="1"/>
      <c r="CZ680" s="1"/>
      <c r="DA680" s="1"/>
      <c r="DB680" s="1"/>
      <c r="DC680" s="1"/>
      <c r="DD680" s="1"/>
      <c r="DE680" s="1"/>
      <c r="DF680" s="1"/>
      <c r="DG680" s="1"/>
      <c r="DH680" s="1"/>
      <c r="DI680" s="1"/>
      <c r="DJ680" s="1"/>
    </row>
    <row r="681" spans="1:114" ht="13.5" customHeight="1" x14ac:dyDescent="0.2">
      <c r="A681" s="36"/>
      <c r="B681" s="36"/>
      <c r="C681" s="36"/>
      <c r="D681" s="36"/>
      <c r="E681" s="36"/>
      <c r="F681" s="36"/>
      <c r="G681" s="36"/>
      <c r="H681" s="36"/>
      <c r="I681" s="36"/>
      <c r="J681" s="538"/>
      <c r="K681" s="538"/>
      <c r="L681" s="36"/>
      <c r="M681" s="36"/>
      <c r="N681" s="36"/>
      <c r="BN681" s="1"/>
      <c r="BO681" s="1"/>
      <c r="BP681" s="1"/>
      <c r="BQ681" s="1"/>
      <c r="BR681" s="1"/>
      <c r="BS681" s="1"/>
      <c r="BT681" s="1"/>
      <c r="BU681" s="1"/>
      <c r="BV681" s="1"/>
      <c r="BW681" s="1"/>
      <c r="BX681" s="1"/>
      <c r="BY681" s="1"/>
      <c r="BZ681" s="1"/>
      <c r="CA681" s="1"/>
      <c r="CB681" s="1"/>
      <c r="CC681" s="1"/>
      <c r="CD681" s="1"/>
      <c r="CE681" s="1"/>
      <c r="CF681" s="1"/>
      <c r="CG681" s="1"/>
      <c r="CH681" s="1"/>
      <c r="CI681" s="1"/>
      <c r="CJ681" s="1"/>
      <c r="CK681" s="1"/>
      <c r="CL681" s="1"/>
      <c r="CM681" s="1"/>
      <c r="CN681" s="1"/>
      <c r="CO681" s="1"/>
      <c r="CP681" s="1"/>
      <c r="CQ681" s="1"/>
      <c r="CR681" s="1"/>
      <c r="CS681" s="1"/>
      <c r="CT681" s="1"/>
      <c r="CU681" s="1"/>
      <c r="CV681" s="1"/>
      <c r="CW681" s="1"/>
      <c r="CX681" s="1"/>
      <c r="CY681" s="1"/>
      <c r="CZ681" s="1"/>
      <c r="DA681" s="1"/>
      <c r="DB681" s="1"/>
      <c r="DC681" s="1"/>
      <c r="DD681" s="1"/>
      <c r="DE681" s="1"/>
      <c r="DF681" s="1"/>
      <c r="DG681" s="1"/>
      <c r="DH681" s="1"/>
      <c r="DI681" s="1"/>
      <c r="DJ681" s="1"/>
    </row>
    <row r="682" spans="1:114" ht="13.5" customHeight="1" x14ac:dyDescent="0.2">
      <c r="A682" s="36"/>
      <c r="B682" s="36"/>
      <c r="C682" s="36"/>
      <c r="D682" s="36"/>
      <c r="E682" s="36"/>
      <c r="F682" s="36"/>
      <c r="G682" s="36"/>
      <c r="H682" s="36"/>
      <c r="I682" s="36"/>
      <c r="J682" s="538"/>
      <c r="K682" s="538"/>
      <c r="L682" s="36"/>
      <c r="M682" s="36"/>
      <c r="N682" s="36"/>
      <c r="BN682" s="1"/>
      <c r="BO682" s="1"/>
      <c r="BP682" s="1"/>
      <c r="BQ682" s="1"/>
      <c r="BR682" s="1"/>
      <c r="BS682" s="1"/>
      <c r="BT682" s="1"/>
      <c r="BU682" s="1"/>
      <c r="BV682" s="1"/>
      <c r="BW682" s="1"/>
      <c r="BX682" s="1"/>
      <c r="BY682" s="1"/>
      <c r="BZ682" s="1"/>
      <c r="CA682" s="1"/>
      <c r="CB682" s="1"/>
      <c r="CC682" s="1"/>
      <c r="CD682" s="1"/>
      <c r="CE682" s="1"/>
      <c r="CF682" s="1"/>
      <c r="CG682" s="1"/>
      <c r="CH682" s="1"/>
      <c r="CI682" s="1"/>
      <c r="CJ682" s="1"/>
      <c r="CK682" s="1"/>
      <c r="CL682" s="1"/>
      <c r="CM682" s="1"/>
      <c r="CN682" s="1"/>
      <c r="CO682" s="1"/>
      <c r="CP682" s="1"/>
      <c r="CQ682" s="1"/>
      <c r="CR682" s="1"/>
      <c r="CS682" s="1"/>
      <c r="CT682" s="1"/>
      <c r="CU682" s="1"/>
      <c r="CV682" s="1"/>
      <c r="CW682" s="1"/>
      <c r="CX682" s="1"/>
      <c r="CY682" s="1"/>
      <c r="CZ682" s="1"/>
      <c r="DA682" s="1"/>
      <c r="DB682" s="1"/>
      <c r="DC682" s="1"/>
      <c r="DD682" s="1"/>
      <c r="DE682" s="1"/>
      <c r="DF682" s="1"/>
      <c r="DG682" s="1"/>
      <c r="DH682" s="1"/>
      <c r="DI682" s="1"/>
      <c r="DJ682" s="1"/>
    </row>
    <row r="683" spans="1:114" ht="13.5" customHeight="1" x14ac:dyDescent="0.2">
      <c r="A683" s="36"/>
      <c r="B683" s="36"/>
      <c r="C683" s="36"/>
      <c r="D683" s="36"/>
      <c r="E683" s="36"/>
      <c r="F683" s="36"/>
      <c r="G683" s="36"/>
      <c r="H683" s="36"/>
      <c r="I683" s="36"/>
      <c r="J683" s="538"/>
      <c r="K683" s="538"/>
      <c r="L683" s="36"/>
      <c r="M683" s="36"/>
      <c r="N683" s="36"/>
      <c r="BN683" s="1"/>
      <c r="BO683" s="1"/>
      <c r="BP683" s="1"/>
      <c r="BQ683" s="1"/>
      <c r="BR683" s="1"/>
      <c r="BS683" s="1"/>
      <c r="BT683" s="1"/>
      <c r="BU683" s="1"/>
      <c r="BV683" s="1"/>
      <c r="BW683" s="1"/>
      <c r="BX683" s="1"/>
      <c r="BY683" s="1"/>
      <c r="BZ683" s="1"/>
      <c r="CA683" s="1"/>
      <c r="CB683" s="1"/>
      <c r="CC683" s="1"/>
      <c r="CD683" s="1"/>
      <c r="CE683" s="1"/>
      <c r="CF683" s="1"/>
      <c r="CG683" s="1"/>
      <c r="CH683" s="1"/>
      <c r="CI683" s="1"/>
      <c r="CJ683" s="1"/>
      <c r="CK683" s="1"/>
      <c r="CL683" s="1"/>
      <c r="CM683" s="1"/>
      <c r="CN683" s="1"/>
      <c r="CO683" s="1"/>
      <c r="CP683" s="1"/>
      <c r="CQ683" s="1"/>
      <c r="CR683" s="1"/>
      <c r="CS683" s="1"/>
      <c r="CT683" s="1"/>
      <c r="CU683" s="1"/>
      <c r="CV683" s="1"/>
      <c r="CW683" s="1"/>
      <c r="CX683" s="1"/>
      <c r="CY683" s="1"/>
      <c r="CZ683" s="1"/>
      <c r="DA683" s="1"/>
      <c r="DB683" s="1"/>
      <c r="DC683" s="1"/>
      <c r="DD683" s="1"/>
      <c r="DE683" s="1"/>
      <c r="DF683" s="1"/>
      <c r="DG683" s="1"/>
      <c r="DH683" s="1"/>
      <c r="DI683" s="1"/>
      <c r="DJ683" s="1"/>
    </row>
    <row r="684" spans="1:114" ht="13.5" customHeight="1" x14ac:dyDescent="0.2">
      <c r="A684" s="36"/>
      <c r="B684" s="36"/>
      <c r="C684" s="36"/>
      <c r="D684" s="36"/>
      <c r="E684" s="36"/>
      <c r="F684" s="36"/>
      <c r="G684" s="36"/>
      <c r="H684" s="36"/>
      <c r="I684" s="36"/>
      <c r="J684" s="538"/>
      <c r="K684" s="538"/>
      <c r="L684" s="36"/>
      <c r="M684" s="36"/>
      <c r="N684" s="36"/>
      <c r="BN684" s="1"/>
      <c r="BO684" s="1"/>
      <c r="BP684" s="1"/>
      <c r="BQ684" s="1"/>
      <c r="BR684" s="1"/>
      <c r="BS684" s="1"/>
      <c r="BT684" s="1"/>
      <c r="BU684" s="1"/>
      <c r="BV684" s="1"/>
      <c r="BW684" s="1"/>
      <c r="BX684" s="1"/>
      <c r="BY684" s="1"/>
      <c r="BZ684" s="1"/>
      <c r="CA684" s="1"/>
      <c r="CB684" s="1"/>
      <c r="CC684" s="1"/>
      <c r="CD684" s="1"/>
      <c r="CE684" s="1"/>
      <c r="CF684" s="1"/>
      <c r="CG684" s="1"/>
      <c r="CH684" s="1"/>
      <c r="CI684" s="1"/>
      <c r="CJ684" s="1"/>
      <c r="CK684" s="1"/>
      <c r="CL684" s="1"/>
      <c r="CM684" s="1"/>
      <c r="CN684" s="1"/>
      <c r="CO684" s="1"/>
      <c r="CP684" s="1"/>
      <c r="CQ684" s="1"/>
      <c r="CR684" s="1"/>
      <c r="CS684" s="1"/>
      <c r="CT684" s="1"/>
      <c r="CU684" s="1"/>
      <c r="CV684" s="1"/>
      <c r="CW684" s="1"/>
      <c r="CX684" s="1"/>
      <c r="CY684" s="1"/>
      <c r="CZ684" s="1"/>
      <c r="DA684" s="1"/>
      <c r="DB684" s="1"/>
      <c r="DC684" s="1"/>
      <c r="DD684" s="1"/>
      <c r="DE684" s="1"/>
      <c r="DF684" s="1"/>
      <c r="DG684" s="1"/>
      <c r="DH684" s="1"/>
      <c r="DI684" s="1"/>
      <c r="DJ684" s="1"/>
    </row>
    <row r="685" spans="1:114" ht="13.5" customHeight="1" x14ac:dyDescent="0.2">
      <c r="A685" s="36"/>
      <c r="B685" s="36"/>
      <c r="C685" s="36"/>
      <c r="D685" s="36"/>
      <c r="E685" s="36"/>
      <c r="F685" s="36"/>
      <c r="G685" s="36"/>
      <c r="H685" s="36"/>
      <c r="I685" s="36"/>
      <c r="J685" s="538"/>
      <c r="K685" s="538"/>
      <c r="L685" s="36"/>
      <c r="M685" s="36"/>
      <c r="N685" s="36"/>
      <c r="BN685" s="1"/>
      <c r="BO685" s="1"/>
      <c r="BP685" s="1"/>
      <c r="BQ685" s="1"/>
      <c r="BR685" s="1"/>
      <c r="BS685" s="1"/>
      <c r="BT685" s="1"/>
      <c r="BU685" s="1"/>
      <c r="BV685" s="1"/>
      <c r="BW685" s="1"/>
      <c r="BX685" s="1"/>
      <c r="BY685" s="1"/>
      <c r="BZ685" s="1"/>
      <c r="CA685" s="1"/>
      <c r="CB685" s="1"/>
      <c r="CC685" s="1"/>
      <c r="CD685" s="1"/>
      <c r="CE685" s="1"/>
      <c r="CF685" s="1"/>
      <c r="CG685" s="1"/>
      <c r="CH685" s="1"/>
      <c r="CI685" s="1"/>
      <c r="CJ685" s="1"/>
      <c r="CK685" s="1"/>
      <c r="CL685" s="1"/>
      <c r="CM685" s="1"/>
      <c r="CN685" s="1"/>
      <c r="CO685" s="1"/>
      <c r="CP685" s="1"/>
      <c r="CQ685" s="1"/>
      <c r="CR685" s="1"/>
      <c r="CS685" s="1"/>
      <c r="CT685" s="1"/>
      <c r="CU685" s="1"/>
      <c r="CV685" s="1"/>
      <c r="CW685" s="1"/>
      <c r="CX685" s="1"/>
      <c r="CY685" s="1"/>
      <c r="CZ685" s="1"/>
      <c r="DA685" s="1"/>
      <c r="DB685" s="1"/>
      <c r="DC685" s="1"/>
      <c r="DD685" s="1"/>
      <c r="DE685" s="1"/>
      <c r="DF685" s="1"/>
      <c r="DG685" s="1"/>
      <c r="DH685" s="1"/>
      <c r="DI685" s="1"/>
      <c r="DJ685" s="1"/>
    </row>
    <row r="686" spans="1:114" ht="13.5" customHeight="1" x14ac:dyDescent="0.2">
      <c r="A686" s="36"/>
      <c r="B686" s="36"/>
      <c r="C686" s="36"/>
      <c r="D686" s="36"/>
      <c r="E686" s="36"/>
      <c r="F686" s="36"/>
      <c r="G686" s="36"/>
      <c r="H686" s="36"/>
      <c r="I686" s="36"/>
      <c r="J686" s="538"/>
      <c r="K686" s="538"/>
      <c r="L686" s="36"/>
      <c r="M686" s="36"/>
      <c r="N686" s="36"/>
      <c r="BN686" s="1"/>
      <c r="BO686" s="1"/>
      <c r="BP686" s="1"/>
      <c r="BQ686" s="1"/>
      <c r="BR686" s="1"/>
      <c r="BS686" s="1"/>
      <c r="BT686" s="1"/>
      <c r="BU686" s="1"/>
      <c r="BV686" s="1"/>
      <c r="BW686" s="1"/>
      <c r="BX686" s="1"/>
      <c r="BY686" s="1"/>
      <c r="BZ686" s="1"/>
      <c r="CA686" s="1"/>
      <c r="CB686" s="1"/>
      <c r="CC686" s="1"/>
      <c r="CD686" s="1"/>
      <c r="CE686" s="1"/>
      <c r="CF686" s="1"/>
      <c r="CG686" s="1"/>
      <c r="CH686" s="1"/>
      <c r="CI686" s="1"/>
      <c r="CJ686" s="1"/>
      <c r="CK686" s="1"/>
      <c r="CL686" s="1"/>
      <c r="CM686" s="1"/>
      <c r="CN686" s="1"/>
      <c r="CO686" s="1"/>
      <c r="CP686" s="1"/>
      <c r="CQ686" s="1"/>
      <c r="CR686" s="1"/>
      <c r="CS686" s="1"/>
      <c r="CT686" s="1"/>
      <c r="CU686" s="1"/>
      <c r="CV686" s="1"/>
      <c r="CW686" s="1"/>
      <c r="CX686" s="1"/>
      <c r="CY686" s="1"/>
      <c r="CZ686" s="1"/>
      <c r="DA686" s="1"/>
      <c r="DB686" s="1"/>
      <c r="DC686" s="1"/>
      <c r="DD686" s="1"/>
      <c r="DE686" s="1"/>
      <c r="DF686" s="1"/>
      <c r="DG686" s="1"/>
      <c r="DH686" s="1"/>
      <c r="DI686" s="1"/>
      <c r="DJ686" s="1"/>
    </row>
    <row r="687" spans="1:114" ht="13.5" customHeight="1" x14ac:dyDescent="0.2">
      <c r="A687" s="36"/>
      <c r="B687" s="36"/>
      <c r="C687" s="36"/>
      <c r="D687" s="36"/>
      <c r="E687" s="36"/>
      <c r="F687" s="36"/>
      <c r="G687" s="36"/>
      <c r="H687" s="36"/>
      <c r="I687" s="36"/>
      <c r="J687" s="538"/>
      <c r="K687" s="538"/>
      <c r="L687" s="36"/>
      <c r="M687" s="36"/>
      <c r="N687" s="36"/>
      <c r="BN687" s="1"/>
      <c r="BO687" s="1"/>
      <c r="BP687" s="1"/>
      <c r="BQ687" s="1"/>
      <c r="BR687" s="1"/>
      <c r="BS687" s="1"/>
      <c r="BT687" s="1"/>
      <c r="BU687" s="1"/>
      <c r="BV687" s="1"/>
      <c r="BW687" s="1"/>
      <c r="BX687" s="1"/>
      <c r="BY687" s="1"/>
      <c r="BZ687" s="1"/>
      <c r="CA687" s="1"/>
      <c r="CB687" s="1"/>
      <c r="CC687" s="1"/>
      <c r="CD687" s="1"/>
      <c r="CE687" s="1"/>
      <c r="CF687" s="1"/>
      <c r="CG687" s="1"/>
      <c r="CH687" s="1"/>
      <c r="CI687" s="1"/>
      <c r="CJ687" s="1"/>
      <c r="CK687" s="1"/>
      <c r="CL687" s="1"/>
      <c r="CM687" s="1"/>
      <c r="CN687" s="1"/>
      <c r="CO687" s="1"/>
      <c r="CP687" s="1"/>
      <c r="CQ687" s="1"/>
      <c r="CR687" s="1"/>
      <c r="CS687" s="1"/>
      <c r="CT687" s="1"/>
      <c r="CU687" s="1"/>
      <c r="CV687" s="1"/>
      <c r="CW687" s="1"/>
      <c r="CX687" s="1"/>
      <c r="CY687" s="1"/>
      <c r="CZ687" s="1"/>
      <c r="DA687" s="1"/>
      <c r="DB687" s="1"/>
      <c r="DC687" s="1"/>
      <c r="DD687" s="1"/>
      <c r="DE687" s="1"/>
      <c r="DF687" s="1"/>
      <c r="DG687" s="1"/>
      <c r="DH687" s="1"/>
      <c r="DI687" s="1"/>
      <c r="DJ687" s="1"/>
    </row>
    <row r="688" spans="1:114" ht="13.5" customHeight="1" x14ac:dyDescent="0.2">
      <c r="A688" s="36"/>
      <c r="B688" s="36"/>
      <c r="C688" s="36"/>
      <c r="D688" s="36"/>
      <c r="E688" s="36"/>
      <c r="F688" s="36"/>
      <c r="G688" s="36"/>
      <c r="H688" s="36"/>
      <c r="I688" s="36"/>
      <c r="J688" s="538"/>
      <c r="K688" s="538"/>
      <c r="L688" s="36"/>
      <c r="M688" s="36"/>
      <c r="N688" s="36"/>
      <c r="BN688" s="1"/>
      <c r="BO688" s="1"/>
      <c r="BP688" s="1"/>
      <c r="BQ688" s="1"/>
      <c r="BR688" s="1"/>
      <c r="BS688" s="1"/>
      <c r="BT688" s="1"/>
      <c r="BU688" s="1"/>
      <c r="BV688" s="1"/>
      <c r="BW688" s="1"/>
      <c r="BX688" s="1"/>
      <c r="BY688" s="1"/>
      <c r="BZ688" s="1"/>
      <c r="CA688" s="1"/>
      <c r="CB688" s="1"/>
      <c r="CC688" s="1"/>
      <c r="CD688" s="1"/>
      <c r="CE688" s="1"/>
      <c r="CF688" s="1"/>
      <c r="CG688" s="1"/>
      <c r="CH688" s="1"/>
      <c r="CI688" s="1"/>
      <c r="CJ688" s="1"/>
      <c r="CK688" s="1"/>
      <c r="CL688" s="1"/>
      <c r="CM688" s="1"/>
      <c r="CN688" s="1"/>
      <c r="CO688" s="1"/>
      <c r="CP688" s="1"/>
      <c r="CQ688" s="1"/>
      <c r="CR688" s="1"/>
      <c r="CS688" s="1"/>
      <c r="CT688" s="1"/>
      <c r="CU688" s="1"/>
      <c r="CV688" s="1"/>
      <c r="CW688" s="1"/>
      <c r="CX688" s="1"/>
      <c r="CY688" s="1"/>
      <c r="CZ688" s="1"/>
      <c r="DA688" s="1"/>
      <c r="DB688" s="1"/>
      <c r="DC688" s="1"/>
      <c r="DD688" s="1"/>
      <c r="DE688" s="1"/>
      <c r="DF688" s="1"/>
      <c r="DG688" s="1"/>
      <c r="DH688" s="1"/>
      <c r="DI688" s="1"/>
      <c r="DJ688" s="1"/>
    </row>
    <row r="689" spans="1:114" ht="13.5" customHeight="1" x14ac:dyDescent="0.2">
      <c r="A689" s="36"/>
      <c r="B689" s="36"/>
      <c r="C689" s="36"/>
      <c r="D689" s="36"/>
      <c r="E689" s="36"/>
      <c r="F689" s="36"/>
      <c r="G689" s="36"/>
      <c r="H689" s="36"/>
      <c r="I689" s="36"/>
      <c r="J689" s="538"/>
      <c r="K689" s="538"/>
      <c r="L689" s="36"/>
      <c r="M689" s="36"/>
      <c r="N689" s="36"/>
      <c r="BN689" s="1"/>
      <c r="BO689" s="1"/>
      <c r="BP689" s="1"/>
      <c r="BQ689" s="1"/>
      <c r="BR689" s="1"/>
      <c r="BS689" s="1"/>
      <c r="BT689" s="1"/>
      <c r="BU689" s="1"/>
      <c r="BV689" s="1"/>
      <c r="BW689" s="1"/>
      <c r="BX689" s="1"/>
      <c r="BY689" s="1"/>
      <c r="BZ689" s="1"/>
      <c r="CA689" s="1"/>
      <c r="CB689" s="1"/>
      <c r="CC689" s="1"/>
      <c r="CD689" s="1"/>
      <c r="CE689" s="1"/>
      <c r="CF689" s="1"/>
      <c r="CG689" s="1"/>
      <c r="CH689" s="1"/>
      <c r="CI689" s="1"/>
      <c r="CJ689" s="1"/>
      <c r="CK689" s="1"/>
      <c r="CL689" s="1"/>
      <c r="CM689" s="1"/>
      <c r="CN689" s="1"/>
      <c r="CO689" s="1"/>
      <c r="CP689" s="1"/>
      <c r="CQ689" s="1"/>
      <c r="CR689" s="1"/>
      <c r="CS689" s="1"/>
      <c r="CT689" s="1"/>
      <c r="CU689" s="1"/>
      <c r="CV689" s="1"/>
      <c r="CW689" s="1"/>
      <c r="CX689" s="1"/>
      <c r="CY689" s="1"/>
      <c r="CZ689" s="1"/>
      <c r="DA689" s="1"/>
      <c r="DB689" s="1"/>
      <c r="DC689" s="1"/>
      <c r="DD689" s="1"/>
      <c r="DE689" s="1"/>
      <c r="DF689" s="1"/>
      <c r="DG689" s="1"/>
      <c r="DH689" s="1"/>
      <c r="DI689" s="1"/>
      <c r="DJ689" s="1"/>
    </row>
    <row r="690" spans="1:114" ht="13.5" customHeight="1" x14ac:dyDescent="0.2">
      <c r="A690" s="36"/>
      <c r="B690" s="36"/>
      <c r="C690" s="36"/>
      <c r="D690" s="36"/>
      <c r="E690" s="36"/>
      <c r="F690" s="36"/>
      <c r="G690" s="36"/>
      <c r="H690" s="36"/>
      <c r="I690" s="36"/>
      <c r="J690" s="538"/>
      <c r="K690" s="538"/>
      <c r="L690" s="36"/>
      <c r="M690" s="36"/>
      <c r="N690" s="36"/>
      <c r="BN690" s="1"/>
      <c r="BO690" s="1"/>
      <c r="BP690" s="1"/>
      <c r="BQ690" s="1"/>
      <c r="BR690" s="1"/>
      <c r="BS690" s="1"/>
      <c r="BT690" s="1"/>
      <c r="BU690" s="1"/>
      <c r="BV690" s="1"/>
      <c r="BW690" s="1"/>
      <c r="BX690" s="1"/>
      <c r="BY690" s="1"/>
      <c r="BZ690" s="1"/>
      <c r="CA690" s="1"/>
      <c r="CB690" s="1"/>
      <c r="CC690" s="1"/>
      <c r="CD690" s="1"/>
      <c r="CE690" s="1"/>
      <c r="CF690" s="1"/>
      <c r="CG690" s="1"/>
      <c r="CH690" s="1"/>
      <c r="CI690" s="1"/>
      <c r="CJ690" s="1"/>
      <c r="CK690" s="1"/>
      <c r="CL690" s="1"/>
      <c r="CM690" s="1"/>
      <c r="CN690" s="1"/>
      <c r="CO690" s="1"/>
      <c r="CP690" s="1"/>
      <c r="CQ690" s="1"/>
      <c r="CR690" s="1"/>
      <c r="CS690" s="1"/>
      <c r="CT690" s="1"/>
      <c r="CU690" s="1"/>
      <c r="CV690" s="1"/>
      <c r="CW690" s="1"/>
      <c r="CX690" s="1"/>
      <c r="CY690" s="1"/>
      <c r="CZ690" s="1"/>
      <c r="DA690" s="1"/>
      <c r="DB690" s="1"/>
      <c r="DC690" s="1"/>
      <c r="DD690" s="1"/>
      <c r="DE690" s="1"/>
      <c r="DF690" s="1"/>
      <c r="DG690" s="1"/>
      <c r="DH690" s="1"/>
      <c r="DI690" s="1"/>
      <c r="DJ690" s="1"/>
    </row>
    <row r="691" spans="1:114" ht="13.5" customHeight="1" x14ac:dyDescent="0.2">
      <c r="A691" s="36"/>
      <c r="B691" s="36"/>
      <c r="C691" s="36"/>
      <c r="D691" s="36"/>
      <c r="E691" s="36"/>
      <c r="F691" s="36"/>
      <c r="G691" s="36"/>
      <c r="H691" s="36"/>
      <c r="I691" s="36"/>
      <c r="J691" s="538"/>
      <c r="K691" s="538"/>
      <c r="L691" s="36"/>
      <c r="M691" s="36"/>
      <c r="N691" s="36"/>
      <c r="BN691" s="1"/>
      <c r="BO691" s="1"/>
      <c r="BP691" s="1"/>
      <c r="BQ691" s="1"/>
      <c r="BR691" s="1"/>
      <c r="BS691" s="1"/>
      <c r="BT691" s="1"/>
      <c r="BU691" s="1"/>
      <c r="BV691" s="1"/>
      <c r="BW691" s="1"/>
      <c r="BX691" s="1"/>
      <c r="BY691" s="1"/>
      <c r="BZ691" s="1"/>
      <c r="CA691" s="1"/>
      <c r="CB691" s="1"/>
      <c r="CC691" s="1"/>
      <c r="CD691" s="1"/>
      <c r="CE691" s="1"/>
      <c r="CF691" s="1"/>
      <c r="CG691" s="1"/>
      <c r="CH691" s="1"/>
      <c r="CI691" s="1"/>
      <c r="CJ691" s="1"/>
      <c r="CK691" s="1"/>
      <c r="CL691" s="1"/>
      <c r="CM691" s="1"/>
      <c r="CN691" s="1"/>
      <c r="CO691" s="1"/>
      <c r="CP691" s="1"/>
      <c r="CQ691" s="1"/>
      <c r="CR691" s="1"/>
      <c r="CS691" s="1"/>
      <c r="CT691" s="1"/>
      <c r="CU691" s="1"/>
      <c r="CV691" s="1"/>
      <c r="CW691" s="1"/>
      <c r="CX691" s="1"/>
      <c r="CY691" s="1"/>
      <c r="CZ691" s="1"/>
      <c r="DA691" s="1"/>
      <c r="DB691" s="1"/>
      <c r="DC691" s="1"/>
      <c r="DD691" s="1"/>
      <c r="DE691" s="1"/>
      <c r="DF691" s="1"/>
      <c r="DG691" s="1"/>
      <c r="DH691" s="1"/>
      <c r="DI691" s="1"/>
      <c r="DJ691" s="1"/>
    </row>
    <row r="692" spans="1:114" ht="13.5" customHeight="1" x14ac:dyDescent="0.2">
      <c r="A692" s="36"/>
      <c r="B692" s="36"/>
      <c r="C692" s="36"/>
      <c r="D692" s="36"/>
      <c r="E692" s="36"/>
      <c r="F692" s="36"/>
      <c r="G692" s="36"/>
      <c r="H692" s="36"/>
      <c r="I692" s="36"/>
      <c r="J692" s="538"/>
      <c r="K692" s="538"/>
      <c r="L692" s="36"/>
      <c r="M692" s="36"/>
      <c r="N692" s="36"/>
      <c r="BN692" s="1"/>
      <c r="BO692" s="1"/>
      <c r="BP692" s="1"/>
      <c r="BQ692" s="1"/>
      <c r="BR692" s="1"/>
      <c r="BS692" s="1"/>
      <c r="BT692" s="1"/>
      <c r="BU692" s="1"/>
      <c r="BV692" s="1"/>
      <c r="BW692" s="1"/>
      <c r="BX692" s="1"/>
      <c r="BY692" s="1"/>
      <c r="BZ692" s="1"/>
      <c r="CA692" s="1"/>
      <c r="CB692" s="1"/>
      <c r="CC692" s="1"/>
      <c r="CD692" s="1"/>
      <c r="CE692" s="1"/>
      <c r="CF692" s="1"/>
      <c r="CG692" s="1"/>
      <c r="CH692" s="1"/>
      <c r="CI692" s="1"/>
      <c r="CJ692" s="1"/>
      <c r="CK692" s="1"/>
      <c r="CL692" s="1"/>
      <c r="CM692" s="1"/>
      <c r="CN692" s="1"/>
      <c r="CO692" s="1"/>
      <c r="CP692" s="1"/>
      <c r="CQ692" s="1"/>
      <c r="CR692" s="1"/>
      <c r="CS692" s="1"/>
      <c r="CT692" s="1"/>
      <c r="CU692" s="1"/>
      <c r="CV692" s="1"/>
      <c r="CW692" s="1"/>
      <c r="CX692" s="1"/>
      <c r="CY692" s="1"/>
      <c r="CZ692" s="1"/>
      <c r="DA692" s="1"/>
      <c r="DB692" s="1"/>
      <c r="DC692" s="1"/>
      <c r="DD692" s="1"/>
      <c r="DE692" s="1"/>
      <c r="DF692" s="1"/>
      <c r="DG692" s="1"/>
      <c r="DH692" s="1"/>
      <c r="DI692" s="1"/>
      <c r="DJ692" s="1"/>
    </row>
    <row r="693" spans="1:114" ht="13.5" customHeight="1" x14ac:dyDescent="0.2">
      <c r="A693" s="36"/>
      <c r="B693" s="36"/>
      <c r="C693" s="36"/>
      <c r="D693" s="36"/>
      <c r="E693" s="36"/>
      <c r="F693" s="36"/>
      <c r="G693" s="36"/>
      <c r="H693" s="36"/>
      <c r="I693" s="36"/>
      <c r="J693" s="538"/>
      <c r="K693" s="538"/>
      <c r="L693" s="36"/>
      <c r="M693" s="36"/>
      <c r="N693" s="36"/>
      <c r="BN693" s="1"/>
      <c r="BO693" s="1"/>
      <c r="BP693" s="1"/>
      <c r="BQ693" s="1"/>
      <c r="BR693" s="1"/>
      <c r="BS693" s="1"/>
      <c r="BT693" s="1"/>
      <c r="BU693" s="1"/>
      <c r="BV693" s="1"/>
      <c r="BW693" s="1"/>
      <c r="BX693" s="1"/>
      <c r="BY693" s="1"/>
      <c r="BZ693" s="1"/>
      <c r="CA693" s="1"/>
      <c r="CB693" s="1"/>
      <c r="CC693" s="1"/>
      <c r="CD693" s="1"/>
      <c r="CE693" s="1"/>
      <c r="CF693" s="1"/>
      <c r="CG693" s="1"/>
      <c r="CH693" s="1"/>
      <c r="CI693" s="1"/>
      <c r="CJ693" s="1"/>
      <c r="CK693" s="1"/>
      <c r="CL693" s="1"/>
      <c r="CM693" s="1"/>
      <c r="CN693" s="1"/>
      <c r="CO693" s="1"/>
      <c r="CP693" s="1"/>
      <c r="CQ693" s="1"/>
      <c r="CR693" s="1"/>
      <c r="CS693" s="1"/>
      <c r="CT693" s="1"/>
      <c r="CU693" s="1"/>
      <c r="CV693" s="1"/>
      <c r="CW693" s="1"/>
      <c r="CX693" s="1"/>
      <c r="CY693" s="1"/>
      <c r="CZ693" s="1"/>
      <c r="DA693" s="1"/>
      <c r="DB693" s="1"/>
      <c r="DC693" s="1"/>
      <c r="DD693" s="1"/>
      <c r="DE693" s="1"/>
      <c r="DF693" s="1"/>
      <c r="DG693" s="1"/>
      <c r="DH693" s="1"/>
      <c r="DI693" s="1"/>
      <c r="DJ693" s="1"/>
    </row>
    <row r="694" spans="1:114" ht="13.5" customHeight="1" x14ac:dyDescent="0.2">
      <c r="A694" s="36"/>
      <c r="B694" s="36"/>
      <c r="C694" s="36"/>
      <c r="D694" s="36"/>
      <c r="E694" s="36"/>
      <c r="F694" s="36"/>
      <c r="G694" s="36"/>
      <c r="H694" s="36"/>
      <c r="I694" s="36"/>
      <c r="J694" s="538"/>
      <c r="K694" s="538"/>
      <c r="L694" s="36"/>
      <c r="M694" s="36"/>
      <c r="N694" s="36"/>
      <c r="BN694" s="1"/>
      <c r="BO694" s="1"/>
      <c r="BP694" s="1"/>
      <c r="BQ694" s="1"/>
      <c r="BR694" s="1"/>
      <c r="BS694" s="1"/>
      <c r="BT694" s="1"/>
      <c r="BU694" s="1"/>
      <c r="BV694" s="1"/>
      <c r="BW694" s="1"/>
      <c r="BX694" s="1"/>
      <c r="BY694" s="1"/>
      <c r="BZ694" s="1"/>
      <c r="CA694" s="1"/>
      <c r="CB694" s="1"/>
      <c r="CC694" s="1"/>
      <c r="CD694" s="1"/>
      <c r="CE694" s="1"/>
      <c r="CF694" s="1"/>
      <c r="CG694" s="1"/>
      <c r="CH694" s="1"/>
      <c r="CI694" s="1"/>
      <c r="CJ694" s="1"/>
      <c r="CK694" s="1"/>
      <c r="CL694" s="1"/>
      <c r="CM694" s="1"/>
      <c r="CN694" s="1"/>
      <c r="CO694" s="1"/>
      <c r="CP694" s="1"/>
      <c r="CQ694" s="1"/>
      <c r="CR694" s="1"/>
      <c r="CS694" s="1"/>
      <c r="CT694" s="1"/>
      <c r="CU694" s="1"/>
      <c r="CV694" s="1"/>
      <c r="CW694" s="1"/>
      <c r="CX694" s="1"/>
      <c r="CY694" s="1"/>
      <c r="CZ694" s="1"/>
      <c r="DA694" s="1"/>
      <c r="DB694" s="1"/>
      <c r="DC694" s="1"/>
      <c r="DD694" s="1"/>
      <c r="DE694" s="1"/>
      <c r="DF694" s="1"/>
      <c r="DG694" s="1"/>
      <c r="DH694" s="1"/>
      <c r="DI694" s="1"/>
      <c r="DJ694" s="1"/>
    </row>
    <row r="695" spans="1:114" ht="13.5" customHeight="1" x14ac:dyDescent="0.2">
      <c r="A695" s="36"/>
      <c r="B695" s="36"/>
      <c r="C695" s="36"/>
      <c r="D695" s="36"/>
      <c r="E695" s="36"/>
      <c r="F695" s="36"/>
      <c r="G695" s="36"/>
      <c r="H695" s="36"/>
      <c r="I695" s="36"/>
      <c r="J695" s="538"/>
      <c r="K695" s="538"/>
      <c r="L695" s="36"/>
      <c r="M695" s="36"/>
      <c r="N695" s="36"/>
      <c r="BN695" s="1"/>
      <c r="BO695" s="1"/>
      <c r="BP695" s="1"/>
      <c r="BQ695" s="1"/>
      <c r="BR695" s="1"/>
      <c r="BS695" s="1"/>
      <c r="BT695" s="1"/>
      <c r="BU695" s="1"/>
      <c r="BV695" s="1"/>
      <c r="BW695" s="1"/>
      <c r="BX695" s="1"/>
      <c r="BY695" s="1"/>
      <c r="BZ695" s="1"/>
      <c r="CA695" s="1"/>
      <c r="CB695" s="1"/>
      <c r="CC695" s="1"/>
      <c r="CD695" s="1"/>
      <c r="CE695" s="1"/>
      <c r="CF695" s="1"/>
      <c r="CG695" s="1"/>
      <c r="CH695" s="1"/>
      <c r="CI695" s="1"/>
      <c r="CJ695" s="1"/>
      <c r="CK695" s="1"/>
      <c r="CL695" s="1"/>
      <c r="CM695" s="1"/>
      <c r="CN695" s="1"/>
      <c r="CO695" s="1"/>
      <c r="CP695" s="1"/>
      <c r="CQ695" s="1"/>
      <c r="CR695" s="1"/>
      <c r="CS695" s="1"/>
      <c r="CT695" s="1"/>
      <c r="CU695" s="1"/>
      <c r="CV695" s="1"/>
      <c r="CW695" s="1"/>
      <c r="CX695" s="1"/>
      <c r="CY695" s="1"/>
      <c r="CZ695" s="1"/>
      <c r="DA695" s="1"/>
      <c r="DB695" s="1"/>
      <c r="DC695" s="1"/>
      <c r="DD695" s="1"/>
      <c r="DE695" s="1"/>
      <c r="DF695" s="1"/>
      <c r="DG695" s="1"/>
      <c r="DH695" s="1"/>
      <c r="DI695" s="1"/>
      <c r="DJ695" s="1"/>
    </row>
    <row r="696" spans="1:114" ht="13.5" customHeight="1" x14ac:dyDescent="0.2">
      <c r="A696" s="36"/>
      <c r="B696" s="36"/>
      <c r="C696" s="36"/>
      <c r="D696" s="36"/>
      <c r="E696" s="36"/>
      <c r="F696" s="36"/>
      <c r="G696" s="36"/>
      <c r="H696" s="36"/>
      <c r="I696" s="36"/>
      <c r="J696" s="538"/>
      <c r="K696" s="538"/>
      <c r="L696" s="36"/>
      <c r="M696" s="36"/>
      <c r="N696" s="36"/>
      <c r="BN696" s="1"/>
      <c r="BO696" s="1"/>
      <c r="BP696" s="1"/>
      <c r="BQ696" s="1"/>
      <c r="BR696" s="1"/>
      <c r="BS696" s="1"/>
      <c r="BT696" s="1"/>
      <c r="BU696" s="1"/>
      <c r="BV696" s="1"/>
      <c r="BW696" s="1"/>
      <c r="BX696" s="1"/>
      <c r="BY696" s="1"/>
      <c r="BZ696" s="1"/>
      <c r="CA696" s="1"/>
      <c r="CB696" s="1"/>
      <c r="CC696" s="1"/>
      <c r="CD696" s="1"/>
      <c r="CE696" s="1"/>
      <c r="CF696" s="1"/>
      <c r="CG696" s="1"/>
      <c r="CH696" s="1"/>
      <c r="CI696" s="1"/>
      <c r="CJ696" s="1"/>
      <c r="CK696" s="1"/>
      <c r="CL696" s="1"/>
      <c r="CM696" s="1"/>
      <c r="CN696" s="1"/>
      <c r="CO696" s="1"/>
      <c r="CP696" s="1"/>
      <c r="CQ696" s="1"/>
      <c r="CR696" s="1"/>
      <c r="CS696" s="1"/>
      <c r="CT696" s="1"/>
      <c r="CU696" s="1"/>
      <c r="CV696" s="1"/>
      <c r="CW696" s="1"/>
      <c r="CX696" s="1"/>
      <c r="CY696" s="1"/>
      <c r="CZ696" s="1"/>
      <c r="DA696" s="1"/>
      <c r="DB696" s="1"/>
      <c r="DC696" s="1"/>
      <c r="DD696" s="1"/>
      <c r="DE696" s="1"/>
      <c r="DF696" s="1"/>
      <c r="DG696" s="1"/>
      <c r="DH696" s="1"/>
      <c r="DI696" s="1"/>
      <c r="DJ696" s="1"/>
    </row>
    <row r="697" spans="1:114" ht="13.5" customHeight="1" x14ac:dyDescent="0.2">
      <c r="A697" s="36"/>
      <c r="B697" s="36"/>
      <c r="C697" s="36"/>
      <c r="D697" s="36"/>
      <c r="E697" s="36"/>
      <c r="F697" s="36"/>
      <c r="G697" s="36"/>
      <c r="H697" s="36"/>
      <c r="I697" s="36"/>
      <c r="J697" s="538"/>
      <c r="K697" s="538"/>
      <c r="L697" s="36"/>
      <c r="M697" s="36"/>
      <c r="N697" s="36"/>
      <c r="BN697" s="1"/>
      <c r="BO697" s="1"/>
      <c r="BP697" s="1"/>
      <c r="BQ697" s="1"/>
      <c r="BR697" s="1"/>
      <c r="BS697" s="1"/>
      <c r="BT697" s="1"/>
      <c r="BU697" s="1"/>
      <c r="BV697" s="1"/>
      <c r="BW697" s="1"/>
      <c r="BX697" s="1"/>
      <c r="BY697" s="1"/>
      <c r="BZ697" s="1"/>
      <c r="CA697" s="1"/>
      <c r="CB697" s="1"/>
      <c r="CC697" s="1"/>
      <c r="CD697" s="1"/>
      <c r="CE697" s="1"/>
      <c r="CF697" s="1"/>
      <c r="CG697" s="1"/>
      <c r="CH697" s="1"/>
      <c r="CI697" s="1"/>
      <c r="CJ697" s="1"/>
      <c r="CK697" s="1"/>
      <c r="CL697" s="1"/>
      <c r="CM697" s="1"/>
      <c r="CN697" s="1"/>
      <c r="CO697" s="1"/>
      <c r="CP697" s="1"/>
      <c r="CQ697" s="1"/>
      <c r="CR697" s="1"/>
      <c r="CS697" s="1"/>
      <c r="CT697" s="1"/>
      <c r="CU697" s="1"/>
      <c r="CV697" s="1"/>
      <c r="CW697" s="1"/>
      <c r="CX697" s="1"/>
      <c r="CY697" s="1"/>
      <c r="CZ697" s="1"/>
      <c r="DA697" s="1"/>
      <c r="DB697" s="1"/>
      <c r="DC697" s="1"/>
      <c r="DD697" s="1"/>
      <c r="DE697" s="1"/>
      <c r="DF697" s="1"/>
      <c r="DG697" s="1"/>
      <c r="DH697" s="1"/>
      <c r="DI697" s="1"/>
      <c r="DJ697" s="1"/>
    </row>
    <row r="698" spans="1:114" ht="13.5" customHeight="1" x14ac:dyDescent="0.2">
      <c r="A698" s="36"/>
      <c r="B698" s="36"/>
      <c r="C698" s="36"/>
      <c r="D698" s="36"/>
      <c r="E698" s="36"/>
      <c r="F698" s="36"/>
      <c r="G698" s="36"/>
      <c r="H698" s="36"/>
      <c r="I698" s="36"/>
      <c r="J698" s="538"/>
      <c r="K698" s="538"/>
      <c r="L698" s="36"/>
      <c r="M698" s="36"/>
      <c r="N698" s="36"/>
      <c r="BN698" s="1"/>
      <c r="BO698" s="1"/>
      <c r="BP698" s="1"/>
      <c r="BQ698" s="1"/>
      <c r="BR698" s="1"/>
      <c r="BS698" s="1"/>
      <c r="BT698" s="1"/>
      <c r="BU698" s="1"/>
      <c r="BV698" s="1"/>
      <c r="BW698" s="1"/>
      <c r="BX698" s="1"/>
      <c r="BY698" s="1"/>
      <c r="BZ698" s="1"/>
      <c r="CA698" s="1"/>
      <c r="CB698" s="1"/>
      <c r="CC698" s="1"/>
      <c r="CD698" s="1"/>
      <c r="CE698" s="1"/>
      <c r="CF698" s="1"/>
      <c r="CG698" s="1"/>
      <c r="CH698" s="1"/>
      <c r="CI698" s="1"/>
      <c r="CJ698" s="1"/>
      <c r="CK698" s="1"/>
      <c r="CL698" s="1"/>
      <c r="CM698" s="1"/>
      <c r="CN698" s="1"/>
      <c r="CO698" s="1"/>
      <c r="CP698" s="1"/>
      <c r="CQ698" s="1"/>
      <c r="CR698" s="1"/>
      <c r="CS698" s="1"/>
      <c r="CT698" s="1"/>
      <c r="CU698" s="1"/>
      <c r="CV698" s="1"/>
      <c r="CW698" s="1"/>
      <c r="CX698" s="1"/>
      <c r="CY698" s="1"/>
      <c r="CZ698" s="1"/>
      <c r="DA698" s="1"/>
      <c r="DB698" s="1"/>
      <c r="DC698" s="1"/>
      <c r="DD698" s="1"/>
      <c r="DE698" s="1"/>
      <c r="DF698" s="1"/>
      <c r="DG698" s="1"/>
      <c r="DH698" s="1"/>
      <c r="DI698" s="1"/>
      <c r="DJ698" s="1"/>
    </row>
    <row r="699" spans="1:114" ht="13.5" customHeight="1" x14ac:dyDescent="0.2">
      <c r="A699" s="36"/>
      <c r="B699" s="36"/>
      <c r="C699" s="36"/>
      <c r="D699" s="36"/>
      <c r="E699" s="36"/>
      <c r="F699" s="36"/>
      <c r="G699" s="36"/>
      <c r="H699" s="36"/>
      <c r="I699" s="36"/>
      <c r="J699" s="538"/>
      <c r="K699" s="538"/>
      <c r="L699" s="36"/>
      <c r="M699" s="36"/>
      <c r="N699" s="36"/>
      <c r="BN699" s="1"/>
      <c r="BO699" s="1"/>
      <c r="BP699" s="1"/>
      <c r="BQ699" s="1"/>
      <c r="BR699" s="1"/>
      <c r="BS699" s="1"/>
      <c r="BT699" s="1"/>
      <c r="BU699" s="1"/>
      <c r="BV699" s="1"/>
      <c r="BW699" s="1"/>
      <c r="BX699" s="1"/>
      <c r="BY699" s="1"/>
      <c r="BZ699" s="1"/>
      <c r="CA699" s="1"/>
      <c r="CB699" s="1"/>
      <c r="CC699" s="1"/>
      <c r="CD699" s="1"/>
      <c r="CE699" s="1"/>
      <c r="CF699" s="1"/>
      <c r="CG699" s="1"/>
      <c r="CH699" s="1"/>
      <c r="CI699" s="1"/>
      <c r="CJ699" s="1"/>
      <c r="CK699" s="1"/>
      <c r="CL699" s="1"/>
      <c r="CM699" s="1"/>
      <c r="CN699" s="1"/>
      <c r="CO699" s="1"/>
      <c r="CP699" s="1"/>
      <c r="CQ699" s="1"/>
      <c r="CR699" s="1"/>
      <c r="CS699" s="1"/>
      <c r="CT699" s="1"/>
      <c r="CU699" s="1"/>
      <c r="CV699" s="1"/>
      <c r="CW699" s="1"/>
      <c r="CX699" s="1"/>
      <c r="CY699" s="1"/>
      <c r="CZ699" s="1"/>
      <c r="DA699" s="1"/>
      <c r="DB699" s="1"/>
      <c r="DC699" s="1"/>
      <c r="DD699" s="1"/>
      <c r="DE699" s="1"/>
      <c r="DF699" s="1"/>
      <c r="DG699" s="1"/>
      <c r="DH699" s="1"/>
      <c r="DI699" s="1"/>
      <c r="DJ699" s="1"/>
    </row>
    <row r="700" spans="1:114" ht="13.5" customHeight="1" x14ac:dyDescent="0.2">
      <c r="A700" s="36"/>
      <c r="B700" s="36"/>
      <c r="C700" s="36"/>
      <c r="D700" s="36"/>
      <c r="E700" s="36"/>
      <c r="F700" s="36"/>
      <c r="G700" s="36"/>
      <c r="H700" s="36"/>
      <c r="I700" s="36"/>
      <c r="J700" s="538"/>
      <c r="K700" s="538"/>
      <c r="L700" s="36"/>
      <c r="M700" s="36"/>
      <c r="N700" s="36"/>
      <c r="BN700" s="1"/>
      <c r="BO700" s="1"/>
      <c r="BP700" s="1"/>
      <c r="BQ700" s="1"/>
      <c r="BR700" s="1"/>
      <c r="BS700" s="1"/>
      <c r="BT700" s="1"/>
      <c r="BU700" s="1"/>
      <c r="BV700" s="1"/>
      <c r="BW700" s="1"/>
      <c r="BX700" s="1"/>
      <c r="BY700" s="1"/>
      <c r="BZ700" s="1"/>
      <c r="CA700" s="1"/>
      <c r="CB700" s="1"/>
      <c r="CC700" s="1"/>
      <c r="CD700" s="1"/>
      <c r="CE700" s="1"/>
      <c r="CF700" s="1"/>
      <c r="CG700" s="1"/>
      <c r="CH700" s="1"/>
      <c r="CI700" s="1"/>
      <c r="CJ700" s="1"/>
      <c r="CK700" s="1"/>
      <c r="CL700" s="1"/>
      <c r="CM700" s="1"/>
      <c r="CN700" s="1"/>
      <c r="CO700" s="1"/>
      <c r="CP700" s="1"/>
      <c r="CQ700" s="1"/>
      <c r="CR700" s="1"/>
      <c r="CS700" s="1"/>
      <c r="CT700" s="1"/>
      <c r="CU700" s="1"/>
      <c r="CV700" s="1"/>
      <c r="CW700" s="1"/>
      <c r="CX700" s="1"/>
      <c r="CY700" s="1"/>
      <c r="CZ700" s="1"/>
      <c r="DA700" s="1"/>
      <c r="DB700" s="1"/>
      <c r="DC700" s="1"/>
      <c r="DD700" s="1"/>
      <c r="DE700" s="1"/>
      <c r="DF700" s="1"/>
      <c r="DG700" s="1"/>
      <c r="DH700" s="1"/>
      <c r="DI700" s="1"/>
      <c r="DJ700" s="1"/>
    </row>
    <row r="701" spans="1:114" ht="13.5" customHeight="1" x14ac:dyDescent="0.2">
      <c r="A701" s="36"/>
      <c r="B701" s="36"/>
      <c r="C701" s="36"/>
      <c r="D701" s="36"/>
      <c r="E701" s="36"/>
      <c r="F701" s="36"/>
      <c r="G701" s="36"/>
      <c r="H701" s="36"/>
      <c r="I701" s="36"/>
      <c r="J701" s="538"/>
      <c r="K701" s="538"/>
      <c r="L701" s="36"/>
      <c r="M701" s="36"/>
      <c r="N701" s="36"/>
      <c r="BN701" s="1"/>
      <c r="BO701" s="1"/>
      <c r="BP701" s="1"/>
      <c r="BQ701" s="1"/>
      <c r="BR701" s="1"/>
      <c r="BS701" s="1"/>
      <c r="BT701" s="1"/>
      <c r="BU701" s="1"/>
      <c r="BV701" s="1"/>
      <c r="BW701" s="1"/>
      <c r="BX701" s="1"/>
      <c r="BY701" s="1"/>
      <c r="BZ701" s="1"/>
      <c r="CA701" s="1"/>
      <c r="CB701" s="1"/>
      <c r="CC701" s="1"/>
      <c r="CD701" s="1"/>
      <c r="CE701" s="1"/>
      <c r="CF701" s="1"/>
      <c r="CG701" s="1"/>
      <c r="CH701" s="1"/>
      <c r="CI701" s="1"/>
      <c r="CJ701" s="1"/>
      <c r="CK701" s="1"/>
      <c r="CL701" s="1"/>
      <c r="CM701" s="1"/>
      <c r="CN701" s="1"/>
      <c r="CO701" s="1"/>
      <c r="CP701" s="1"/>
      <c r="CQ701" s="1"/>
      <c r="CR701" s="1"/>
      <c r="CS701" s="1"/>
      <c r="CT701" s="1"/>
      <c r="CU701" s="1"/>
      <c r="CV701" s="1"/>
      <c r="CW701" s="1"/>
      <c r="CX701" s="1"/>
      <c r="CY701" s="1"/>
      <c r="CZ701" s="1"/>
      <c r="DA701" s="1"/>
      <c r="DB701" s="1"/>
      <c r="DC701" s="1"/>
      <c r="DD701" s="1"/>
      <c r="DE701" s="1"/>
      <c r="DF701" s="1"/>
      <c r="DG701" s="1"/>
      <c r="DH701" s="1"/>
      <c r="DI701" s="1"/>
      <c r="DJ701" s="1"/>
    </row>
    <row r="702" spans="1:114" ht="13.5" customHeight="1" x14ac:dyDescent="0.2">
      <c r="A702" s="36"/>
      <c r="B702" s="36"/>
      <c r="C702" s="36"/>
      <c r="D702" s="36"/>
      <c r="E702" s="36"/>
      <c r="F702" s="36"/>
      <c r="G702" s="36"/>
      <c r="H702" s="36"/>
      <c r="I702" s="36"/>
      <c r="J702" s="538"/>
      <c r="K702" s="538"/>
      <c r="L702" s="36"/>
      <c r="M702" s="36"/>
      <c r="N702" s="36"/>
      <c r="BN702" s="1"/>
      <c r="BO702" s="1"/>
      <c r="BP702" s="1"/>
      <c r="BQ702" s="1"/>
      <c r="BR702" s="1"/>
      <c r="BS702" s="1"/>
      <c r="BT702" s="1"/>
      <c r="BU702" s="1"/>
      <c r="BV702" s="1"/>
      <c r="BW702" s="1"/>
      <c r="BX702" s="1"/>
      <c r="BY702" s="1"/>
      <c r="BZ702" s="1"/>
      <c r="CA702" s="1"/>
      <c r="CB702" s="1"/>
      <c r="CC702" s="1"/>
      <c r="CD702" s="1"/>
      <c r="CE702" s="1"/>
      <c r="CF702" s="1"/>
      <c r="CG702" s="1"/>
      <c r="CH702" s="1"/>
      <c r="CI702" s="1"/>
      <c r="CJ702" s="1"/>
      <c r="CK702" s="1"/>
      <c r="CL702" s="1"/>
      <c r="CM702" s="1"/>
      <c r="CN702" s="1"/>
      <c r="CO702" s="1"/>
      <c r="CP702" s="1"/>
      <c r="CQ702" s="1"/>
      <c r="CR702" s="1"/>
      <c r="CS702" s="1"/>
      <c r="CT702" s="1"/>
      <c r="CU702" s="1"/>
      <c r="CV702" s="1"/>
      <c r="CW702" s="1"/>
      <c r="CX702" s="1"/>
      <c r="CY702" s="1"/>
      <c r="CZ702" s="1"/>
      <c r="DA702" s="1"/>
      <c r="DB702" s="1"/>
      <c r="DC702" s="1"/>
      <c r="DD702" s="1"/>
      <c r="DE702" s="1"/>
      <c r="DF702" s="1"/>
      <c r="DG702" s="1"/>
      <c r="DH702" s="1"/>
      <c r="DI702" s="1"/>
      <c r="DJ702" s="1"/>
    </row>
    <row r="703" spans="1:114" ht="13.5" customHeight="1" x14ac:dyDescent="0.2">
      <c r="A703" s="36"/>
      <c r="B703" s="36"/>
      <c r="C703" s="36"/>
      <c r="D703" s="36"/>
      <c r="E703" s="36"/>
      <c r="F703" s="36"/>
      <c r="G703" s="36"/>
      <c r="H703" s="36"/>
      <c r="I703" s="36"/>
      <c r="J703" s="538"/>
      <c r="K703" s="538"/>
      <c r="L703" s="36"/>
      <c r="M703" s="36"/>
      <c r="N703" s="36"/>
      <c r="BN703" s="1"/>
      <c r="BO703" s="1"/>
      <c r="BP703" s="1"/>
      <c r="BQ703" s="1"/>
      <c r="BR703" s="1"/>
      <c r="BS703" s="1"/>
      <c r="BT703" s="1"/>
      <c r="BU703" s="1"/>
      <c r="BV703" s="1"/>
      <c r="BW703" s="1"/>
      <c r="BX703" s="1"/>
      <c r="BY703" s="1"/>
      <c r="BZ703" s="1"/>
      <c r="CA703" s="1"/>
      <c r="CB703" s="1"/>
      <c r="CC703" s="1"/>
      <c r="CD703" s="1"/>
      <c r="CE703" s="1"/>
      <c r="CF703" s="1"/>
      <c r="CG703" s="1"/>
      <c r="CH703" s="1"/>
      <c r="CI703" s="1"/>
      <c r="CJ703" s="1"/>
      <c r="CK703" s="1"/>
      <c r="CL703" s="1"/>
      <c r="CM703" s="1"/>
      <c r="CN703" s="1"/>
      <c r="CO703" s="1"/>
      <c r="CP703" s="1"/>
      <c r="CQ703" s="1"/>
      <c r="CR703" s="1"/>
      <c r="CS703" s="1"/>
      <c r="CT703" s="1"/>
      <c r="CU703" s="1"/>
      <c r="CV703" s="1"/>
      <c r="CW703" s="1"/>
      <c r="CX703" s="1"/>
      <c r="CY703" s="1"/>
      <c r="CZ703" s="1"/>
      <c r="DA703" s="1"/>
      <c r="DB703" s="1"/>
      <c r="DC703" s="1"/>
      <c r="DD703" s="1"/>
      <c r="DE703" s="1"/>
      <c r="DF703" s="1"/>
      <c r="DG703" s="1"/>
      <c r="DH703" s="1"/>
      <c r="DI703" s="1"/>
      <c r="DJ703" s="1"/>
    </row>
    <row r="704" spans="1:114" ht="13.5" customHeight="1" x14ac:dyDescent="0.2">
      <c r="A704" s="36"/>
      <c r="B704" s="36"/>
      <c r="C704" s="36"/>
      <c r="D704" s="36"/>
      <c r="E704" s="36"/>
      <c r="F704" s="36"/>
      <c r="G704" s="36"/>
      <c r="H704" s="36"/>
      <c r="I704" s="36"/>
      <c r="J704" s="538"/>
      <c r="K704" s="538"/>
      <c r="L704" s="36"/>
      <c r="M704" s="36"/>
      <c r="N704" s="36"/>
      <c r="BN704" s="1"/>
      <c r="BO704" s="1"/>
      <c r="BP704" s="1"/>
      <c r="BQ704" s="1"/>
      <c r="BR704" s="1"/>
      <c r="BS704" s="1"/>
      <c r="BT704" s="1"/>
      <c r="BU704" s="1"/>
      <c r="BV704" s="1"/>
      <c r="BW704" s="1"/>
      <c r="BX704" s="1"/>
      <c r="BY704" s="1"/>
      <c r="BZ704" s="1"/>
      <c r="CA704" s="1"/>
      <c r="CB704" s="1"/>
      <c r="CC704" s="1"/>
      <c r="CD704" s="1"/>
      <c r="CE704" s="1"/>
      <c r="CF704" s="1"/>
      <c r="CG704" s="1"/>
      <c r="CH704" s="1"/>
      <c r="CI704" s="1"/>
      <c r="CJ704" s="1"/>
      <c r="CK704" s="1"/>
      <c r="CL704" s="1"/>
      <c r="CM704" s="1"/>
      <c r="CN704" s="1"/>
      <c r="CO704" s="1"/>
      <c r="CP704" s="1"/>
      <c r="CQ704" s="1"/>
      <c r="CR704" s="1"/>
      <c r="CS704" s="1"/>
      <c r="CT704" s="1"/>
      <c r="CU704" s="1"/>
      <c r="CV704" s="1"/>
      <c r="CW704" s="1"/>
      <c r="CX704" s="1"/>
      <c r="CY704" s="1"/>
      <c r="CZ704" s="1"/>
      <c r="DA704" s="1"/>
      <c r="DB704" s="1"/>
      <c r="DC704" s="1"/>
      <c r="DD704" s="1"/>
      <c r="DE704" s="1"/>
      <c r="DF704" s="1"/>
      <c r="DG704" s="1"/>
      <c r="DH704" s="1"/>
      <c r="DI704" s="1"/>
      <c r="DJ704" s="1"/>
    </row>
    <row r="705" spans="1:114" ht="13.5" customHeight="1" x14ac:dyDescent="0.2">
      <c r="A705" s="36"/>
      <c r="B705" s="36"/>
      <c r="C705" s="36"/>
      <c r="D705" s="36"/>
      <c r="E705" s="36"/>
      <c r="F705" s="36"/>
      <c r="G705" s="36"/>
      <c r="H705" s="36"/>
      <c r="I705" s="36"/>
      <c r="J705" s="538"/>
      <c r="K705" s="538"/>
      <c r="L705" s="36"/>
      <c r="M705" s="36"/>
      <c r="N705" s="36"/>
      <c r="BN705" s="1"/>
      <c r="BO705" s="1"/>
      <c r="BP705" s="1"/>
      <c r="BQ705" s="1"/>
      <c r="BR705" s="1"/>
      <c r="BS705" s="1"/>
      <c r="BT705" s="1"/>
      <c r="BU705" s="1"/>
      <c r="BV705" s="1"/>
      <c r="BW705" s="1"/>
      <c r="BX705" s="1"/>
      <c r="BY705" s="1"/>
      <c r="BZ705" s="1"/>
      <c r="CA705" s="1"/>
      <c r="CB705" s="1"/>
      <c r="CC705" s="1"/>
      <c r="CD705" s="1"/>
      <c r="CE705" s="1"/>
      <c r="CF705" s="1"/>
      <c r="CG705" s="1"/>
      <c r="CH705" s="1"/>
      <c r="CI705" s="1"/>
      <c r="CJ705" s="1"/>
      <c r="CK705" s="1"/>
      <c r="CL705" s="1"/>
      <c r="CM705" s="1"/>
      <c r="CN705" s="1"/>
      <c r="CO705" s="1"/>
      <c r="CP705" s="1"/>
      <c r="CQ705" s="1"/>
      <c r="CR705" s="1"/>
      <c r="CS705" s="1"/>
      <c r="CT705" s="1"/>
      <c r="CU705" s="1"/>
      <c r="CV705" s="1"/>
      <c r="CW705" s="1"/>
      <c r="CX705" s="1"/>
      <c r="CY705" s="1"/>
      <c r="CZ705" s="1"/>
      <c r="DA705" s="1"/>
      <c r="DB705" s="1"/>
      <c r="DC705" s="1"/>
      <c r="DD705" s="1"/>
      <c r="DE705" s="1"/>
      <c r="DF705" s="1"/>
      <c r="DG705" s="1"/>
      <c r="DH705" s="1"/>
      <c r="DI705" s="1"/>
      <c r="DJ705" s="1"/>
    </row>
    <row r="706" spans="1:114" ht="13.5" customHeight="1" x14ac:dyDescent="0.2">
      <c r="A706" s="36"/>
      <c r="B706" s="36"/>
      <c r="C706" s="36"/>
      <c r="D706" s="36"/>
      <c r="E706" s="36"/>
      <c r="F706" s="36"/>
      <c r="G706" s="36"/>
      <c r="H706" s="36"/>
      <c r="I706" s="36"/>
      <c r="J706" s="538"/>
      <c r="K706" s="538"/>
      <c r="L706" s="36"/>
      <c r="M706" s="36"/>
      <c r="N706" s="36"/>
      <c r="BN706" s="1"/>
      <c r="BO706" s="1"/>
      <c r="BP706" s="1"/>
      <c r="BQ706" s="1"/>
      <c r="BR706" s="1"/>
      <c r="BS706" s="1"/>
      <c r="BT706" s="1"/>
      <c r="BU706" s="1"/>
      <c r="BV706" s="1"/>
      <c r="BW706" s="1"/>
      <c r="BX706" s="1"/>
      <c r="BY706" s="1"/>
      <c r="BZ706" s="1"/>
      <c r="CA706" s="1"/>
      <c r="CB706" s="1"/>
      <c r="CC706" s="1"/>
      <c r="CD706" s="1"/>
      <c r="CE706" s="1"/>
      <c r="CF706" s="1"/>
      <c r="CG706" s="1"/>
      <c r="CH706" s="1"/>
      <c r="CI706" s="1"/>
      <c r="CJ706" s="1"/>
      <c r="CK706" s="1"/>
      <c r="CL706" s="1"/>
      <c r="CM706" s="1"/>
      <c r="CN706" s="1"/>
      <c r="CO706" s="1"/>
      <c r="CP706" s="1"/>
      <c r="CQ706" s="1"/>
      <c r="CR706" s="1"/>
      <c r="CS706" s="1"/>
      <c r="CT706" s="1"/>
      <c r="CU706" s="1"/>
      <c r="CV706" s="1"/>
      <c r="CW706" s="1"/>
      <c r="CX706" s="1"/>
      <c r="CY706" s="1"/>
      <c r="CZ706" s="1"/>
      <c r="DA706" s="1"/>
      <c r="DB706" s="1"/>
      <c r="DC706" s="1"/>
      <c r="DD706" s="1"/>
      <c r="DE706" s="1"/>
      <c r="DF706" s="1"/>
      <c r="DG706" s="1"/>
      <c r="DH706" s="1"/>
      <c r="DI706" s="1"/>
      <c r="DJ706" s="1"/>
    </row>
    <row r="707" spans="1:114" ht="13.5" customHeight="1" x14ac:dyDescent="0.2">
      <c r="A707" s="36"/>
      <c r="B707" s="36"/>
      <c r="C707" s="36"/>
      <c r="D707" s="36"/>
      <c r="E707" s="36"/>
      <c r="F707" s="36"/>
      <c r="G707" s="36"/>
      <c r="H707" s="36"/>
      <c r="I707" s="36"/>
      <c r="J707" s="538"/>
      <c r="K707" s="538"/>
      <c r="L707" s="36"/>
      <c r="M707" s="36"/>
      <c r="N707" s="36"/>
      <c r="BN707" s="1"/>
      <c r="BO707" s="1"/>
      <c r="BP707" s="1"/>
      <c r="BQ707" s="1"/>
      <c r="BR707" s="1"/>
      <c r="BS707" s="1"/>
      <c r="BT707" s="1"/>
      <c r="BU707" s="1"/>
      <c r="BV707" s="1"/>
      <c r="BW707" s="1"/>
      <c r="BX707" s="1"/>
      <c r="BY707" s="1"/>
      <c r="BZ707" s="1"/>
      <c r="CA707" s="1"/>
      <c r="CB707" s="1"/>
      <c r="CC707" s="1"/>
      <c r="CD707" s="1"/>
      <c r="CE707" s="1"/>
      <c r="CF707" s="1"/>
      <c r="CG707" s="1"/>
      <c r="CH707" s="1"/>
      <c r="CI707" s="1"/>
      <c r="CJ707" s="1"/>
      <c r="CK707" s="1"/>
      <c r="CL707" s="1"/>
      <c r="CM707" s="1"/>
      <c r="CN707" s="1"/>
      <c r="CO707" s="1"/>
      <c r="CP707" s="1"/>
      <c r="CQ707" s="1"/>
      <c r="CR707" s="1"/>
      <c r="CS707" s="1"/>
      <c r="CT707" s="1"/>
      <c r="CU707" s="1"/>
      <c r="CV707" s="1"/>
      <c r="CW707" s="1"/>
      <c r="CX707" s="1"/>
      <c r="CY707" s="1"/>
      <c r="CZ707" s="1"/>
      <c r="DA707" s="1"/>
      <c r="DB707" s="1"/>
      <c r="DC707" s="1"/>
      <c r="DD707" s="1"/>
      <c r="DE707" s="1"/>
      <c r="DF707" s="1"/>
      <c r="DG707" s="1"/>
      <c r="DH707" s="1"/>
      <c r="DI707" s="1"/>
      <c r="DJ707" s="1"/>
    </row>
    <row r="708" spans="1:114" ht="13.5" customHeight="1" x14ac:dyDescent="0.2">
      <c r="A708" s="36"/>
      <c r="B708" s="36"/>
      <c r="C708" s="36"/>
      <c r="D708" s="36"/>
      <c r="E708" s="36"/>
      <c r="F708" s="36"/>
      <c r="G708" s="36"/>
      <c r="H708" s="36"/>
      <c r="I708" s="36"/>
      <c r="J708" s="538"/>
      <c r="K708" s="538"/>
      <c r="L708" s="36"/>
      <c r="M708" s="36"/>
      <c r="N708" s="36"/>
      <c r="BN708" s="1"/>
      <c r="BO708" s="1"/>
      <c r="BP708" s="1"/>
      <c r="BQ708" s="1"/>
      <c r="BR708" s="1"/>
      <c r="BS708" s="1"/>
      <c r="BT708" s="1"/>
      <c r="BU708" s="1"/>
      <c r="BV708" s="1"/>
      <c r="BW708" s="1"/>
      <c r="BX708" s="1"/>
      <c r="BY708" s="1"/>
      <c r="BZ708" s="1"/>
      <c r="CA708" s="1"/>
      <c r="CB708" s="1"/>
      <c r="CC708" s="1"/>
      <c r="CD708" s="1"/>
      <c r="CE708" s="1"/>
      <c r="CF708" s="1"/>
      <c r="CG708" s="1"/>
      <c r="CH708" s="1"/>
      <c r="CI708" s="1"/>
      <c r="CJ708" s="1"/>
      <c r="CK708" s="1"/>
      <c r="CL708" s="1"/>
      <c r="CM708" s="1"/>
      <c r="CN708" s="1"/>
      <c r="CO708" s="1"/>
      <c r="CP708" s="1"/>
      <c r="CQ708" s="1"/>
      <c r="CR708" s="1"/>
      <c r="CS708" s="1"/>
      <c r="CT708" s="1"/>
      <c r="CU708" s="1"/>
      <c r="CV708" s="1"/>
      <c r="CW708" s="1"/>
      <c r="CX708" s="1"/>
      <c r="CY708" s="1"/>
      <c r="CZ708" s="1"/>
      <c r="DA708" s="1"/>
      <c r="DB708" s="1"/>
      <c r="DC708" s="1"/>
      <c r="DD708" s="1"/>
      <c r="DE708" s="1"/>
      <c r="DF708" s="1"/>
      <c r="DG708" s="1"/>
      <c r="DH708" s="1"/>
      <c r="DI708" s="1"/>
      <c r="DJ708" s="1"/>
    </row>
    <row r="709" spans="1:114" ht="13.5" customHeight="1" x14ac:dyDescent="0.2">
      <c r="A709" s="36"/>
      <c r="B709" s="36"/>
      <c r="C709" s="36"/>
      <c r="D709" s="36"/>
      <c r="E709" s="36"/>
      <c r="F709" s="36"/>
      <c r="G709" s="36"/>
      <c r="H709" s="36"/>
      <c r="I709" s="36"/>
      <c r="J709" s="538"/>
      <c r="K709" s="538"/>
      <c r="L709" s="36"/>
      <c r="M709" s="36"/>
      <c r="N709" s="36"/>
      <c r="BN709" s="1"/>
      <c r="BO709" s="1"/>
      <c r="BP709" s="1"/>
      <c r="BQ709" s="1"/>
      <c r="BR709" s="1"/>
      <c r="BS709" s="1"/>
      <c r="BT709" s="1"/>
      <c r="BU709" s="1"/>
      <c r="BV709" s="1"/>
      <c r="BW709" s="1"/>
      <c r="BX709" s="1"/>
      <c r="BY709" s="1"/>
      <c r="BZ709" s="1"/>
      <c r="CA709" s="1"/>
      <c r="CB709" s="1"/>
      <c r="CC709" s="1"/>
      <c r="CD709" s="1"/>
      <c r="CE709" s="1"/>
      <c r="CF709" s="1"/>
      <c r="CG709" s="1"/>
      <c r="CH709" s="1"/>
      <c r="CI709" s="1"/>
      <c r="CJ709" s="1"/>
      <c r="CK709" s="1"/>
      <c r="CL709" s="1"/>
      <c r="CM709" s="1"/>
      <c r="CN709" s="1"/>
      <c r="CO709" s="1"/>
      <c r="CP709" s="1"/>
      <c r="CQ709" s="1"/>
      <c r="CR709" s="1"/>
      <c r="CS709" s="1"/>
      <c r="CT709" s="1"/>
      <c r="CU709" s="1"/>
      <c r="CV709" s="1"/>
      <c r="CW709" s="1"/>
      <c r="CX709" s="1"/>
      <c r="CY709" s="1"/>
      <c r="CZ709" s="1"/>
      <c r="DA709" s="1"/>
      <c r="DB709" s="1"/>
      <c r="DC709" s="1"/>
      <c r="DD709" s="1"/>
      <c r="DE709" s="1"/>
      <c r="DF709" s="1"/>
      <c r="DG709" s="1"/>
      <c r="DH709" s="1"/>
      <c r="DI709" s="1"/>
      <c r="DJ709" s="1"/>
    </row>
    <row r="710" spans="1:114" ht="13.5" customHeight="1" x14ac:dyDescent="0.2">
      <c r="A710" s="36"/>
      <c r="B710" s="36"/>
      <c r="C710" s="36"/>
      <c r="D710" s="36"/>
      <c r="E710" s="36"/>
      <c r="F710" s="36"/>
      <c r="G710" s="36"/>
      <c r="H710" s="36"/>
      <c r="I710" s="36"/>
      <c r="J710" s="538"/>
      <c r="K710" s="538"/>
      <c r="L710" s="36"/>
      <c r="M710" s="36"/>
      <c r="N710" s="36"/>
      <c r="BN710" s="1"/>
      <c r="BO710" s="1"/>
      <c r="BP710" s="1"/>
      <c r="BQ710" s="1"/>
      <c r="BR710" s="1"/>
      <c r="BS710" s="1"/>
      <c r="BT710" s="1"/>
      <c r="BU710" s="1"/>
      <c r="BV710" s="1"/>
      <c r="BW710" s="1"/>
      <c r="BX710" s="1"/>
      <c r="BY710" s="1"/>
      <c r="BZ710" s="1"/>
      <c r="CA710" s="1"/>
      <c r="CB710" s="1"/>
      <c r="CC710" s="1"/>
      <c r="CD710" s="1"/>
      <c r="CE710" s="1"/>
      <c r="CF710" s="1"/>
      <c r="CG710" s="1"/>
      <c r="CH710" s="1"/>
      <c r="CI710" s="1"/>
      <c r="CJ710" s="1"/>
      <c r="CK710" s="1"/>
      <c r="CL710" s="1"/>
      <c r="CM710" s="1"/>
      <c r="CN710" s="1"/>
      <c r="CO710" s="1"/>
      <c r="CP710" s="1"/>
      <c r="CQ710" s="1"/>
      <c r="CR710" s="1"/>
      <c r="CS710" s="1"/>
      <c r="CT710" s="1"/>
      <c r="CU710" s="1"/>
      <c r="CV710" s="1"/>
      <c r="CW710" s="1"/>
      <c r="CX710" s="1"/>
      <c r="CY710" s="1"/>
      <c r="CZ710" s="1"/>
      <c r="DA710" s="1"/>
      <c r="DB710" s="1"/>
      <c r="DC710" s="1"/>
      <c r="DD710" s="1"/>
      <c r="DE710" s="1"/>
      <c r="DF710" s="1"/>
      <c r="DG710" s="1"/>
      <c r="DH710" s="1"/>
      <c r="DI710" s="1"/>
      <c r="DJ710" s="1"/>
    </row>
    <row r="711" spans="1:114" ht="13.5" customHeight="1" x14ac:dyDescent="0.2">
      <c r="A711" s="36"/>
      <c r="B711" s="36"/>
      <c r="C711" s="36"/>
      <c r="D711" s="36"/>
      <c r="E711" s="36"/>
      <c r="F711" s="36"/>
      <c r="G711" s="36"/>
      <c r="H711" s="36"/>
      <c r="I711" s="36"/>
      <c r="J711" s="538"/>
      <c r="K711" s="538"/>
      <c r="L711" s="36"/>
      <c r="M711" s="36"/>
      <c r="N711" s="36"/>
      <c r="BN711" s="1"/>
      <c r="BO711" s="1"/>
      <c r="BP711" s="1"/>
      <c r="BQ711" s="1"/>
      <c r="BR711" s="1"/>
      <c r="BS711" s="1"/>
      <c r="BT711" s="1"/>
      <c r="BU711" s="1"/>
      <c r="BV711" s="1"/>
      <c r="BW711" s="1"/>
      <c r="BX711" s="1"/>
      <c r="BY711" s="1"/>
      <c r="BZ711" s="1"/>
      <c r="CA711" s="1"/>
      <c r="CB711" s="1"/>
      <c r="CC711" s="1"/>
      <c r="CD711" s="1"/>
      <c r="CE711" s="1"/>
      <c r="CF711" s="1"/>
      <c r="CG711" s="1"/>
      <c r="CH711" s="1"/>
      <c r="CI711" s="1"/>
      <c r="CJ711" s="1"/>
      <c r="CK711" s="1"/>
      <c r="CL711" s="1"/>
      <c r="CM711" s="1"/>
      <c r="CN711" s="1"/>
      <c r="CO711" s="1"/>
      <c r="CP711" s="1"/>
      <c r="CQ711" s="1"/>
      <c r="CR711" s="1"/>
      <c r="CS711" s="1"/>
      <c r="CT711" s="1"/>
      <c r="CU711" s="1"/>
      <c r="CV711" s="1"/>
      <c r="CW711" s="1"/>
      <c r="CX711" s="1"/>
      <c r="CY711" s="1"/>
      <c r="CZ711" s="1"/>
      <c r="DA711" s="1"/>
      <c r="DB711" s="1"/>
      <c r="DC711" s="1"/>
      <c r="DD711" s="1"/>
      <c r="DE711" s="1"/>
      <c r="DF711" s="1"/>
      <c r="DG711" s="1"/>
      <c r="DH711" s="1"/>
      <c r="DI711" s="1"/>
      <c r="DJ711" s="1"/>
    </row>
    <row r="712" spans="1:114" ht="13.5" customHeight="1" x14ac:dyDescent="0.2">
      <c r="A712" s="36"/>
      <c r="B712" s="36"/>
      <c r="C712" s="36"/>
      <c r="D712" s="36"/>
      <c r="E712" s="36"/>
      <c r="F712" s="36"/>
      <c r="G712" s="36"/>
      <c r="H712" s="36"/>
      <c r="I712" s="36"/>
      <c r="J712" s="538"/>
      <c r="K712" s="538"/>
      <c r="L712" s="36"/>
      <c r="M712" s="36"/>
      <c r="N712" s="36"/>
      <c r="BN712" s="1"/>
      <c r="BO712" s="1"/>
      <c r="BP712" s="1"/>
      <c r="BQ712" s="1"/>
      <c r="BR712" s="1"/>
      <c r="BS712" s="1"/>
      <c r="BT712" s="1"/>
      <c r="BU712" s="1"/>
      <c r="BV712" s="1"/>
      <c r="BW712" s="1"/>
      <c r="BX712" s="1"/>
      <c r="BY712" s="1"/>
      <c r="BZ712" s="1"/>
      <c r="CA712" s="1"/>
      <c r="CB712" s="1"/>
      <c r="CC712" s="1"/>
      <c r="CD712" s="1"/>
      <c r="CE712" s="1"/>
      <c r="CF712" s="1"/>
      <c r="CG712" s="1"/>
      <c r="CH712" s="1"/>
      <c r="CI712" s="1"/>
      <c r="CJ712" s="1"/>
      <c r="CK712" s="1"/>
      <c r="CL712" s="1"/>
      <c r="CM712" s="1"/>
      <c r="CN712" s="1"/>
      <c r="CO712" s="1"/>
      <c r="CP712" s="1"/>
      <c r="CQ712" s="1"/>
      <c r="CR712" s="1"/>
      <c r="CS712" s="1"/>
      <c r="CT712" s="1"/>
      <c r="CU712" s="1"/>
      <c r="CV712" s="1"/>
      <c r="CW712" s="1"/>
      <c r="CX712" s="1"/>
      <c r="CY712" s="1"/>
      <c r="CZ712" s="1"/>
      <c r="DA712" s="1"/>
      <c r="DB712" s="1"/>
      <c r="DC712" s="1"/>
      <c r="DD712" s="1"/>
      <c r="DE712" s="1"/>
      <c r="DF712" s="1"/>
      <c r="DG712" s="1"/>
      <c r="DH712" s="1"/>
      <c r="DI712" s="1"/>
      <c r="DJ712" s="1"/>
    </row>
    <row r="713" spans="1:114" ht="13.5" customHeight="1" x14ac:dyDescent="0.2">
      <c r="A713" s="36"/>
      <c r="B713" s="36"/>
      <c r="C713" s="36"/>
      <c r="D713" s="36"/>
      <c r="E713" s="36"/>
      <c r="F713" s="36"/>
      <c r="G713" s="36"/>
      <c r="H713" s="36"/>
      <c r="I713" s="36"/>
      <c r="J713" s="538"/>
      <c r="K713" s="538"/>
      <c r="L713" s="36"/>
      <c r="M713" s="36"/>
      <c r="N713" s="36"/>
      <c r="BN713" s="1"/>
      <c r="BO713" s="1"/>
      <c r="BP713" s="1"/>
      <c r="BQ713" s="1"/>
      <c r="BR713" s="1"/>
      <c r="BS713" s="1"/>
      <c r="BT713" s="1"/>
      <c r="BU713" s="1"/>
      <c r="BV713" s="1"/>
      <c r="BW713" s="1"/>
      <c r="BX713" s="1"/>
      <c r="BY713" s="1"/>
      <c r="BZ713" s="1"/>
      <c r="CA713" s="1"/>
      <c r="CB713" s="1"/>
      <c r="CC713" s="1"/>
      <c r="CD713" s="1"/>
      <c r="CE713" s="1"/>
      <c r="CF713" s="1"/>
      <c r="CG713" s="1"/>
      <c r="CH713" s="1"/>
      <c r="CI713" s="1"/>
      <c r="CJ713" s="1"/>
      <c r="CK713" s="1"/>
      <c r="CL713" s="1"/>
      <c r="CM713" s="1"/>
      <c r="CN713" s="1"/>
      <c r="CO713" s="1"/>
      <c r="CP713" s="1"/>
      <c r="CQ713" s="1"/>
      <c r="CR713" s="1"/>
      <c r="CS713" s="1"/>
      <c r="CT713" s="1"/>
      <c r="CU713" s="1"/>
      <c r="CV713" s="1"/>
      <c r="CW713" s="1"/>
      <c r="CX713" s="1"/>
      <c r="CY713" s="1"/>
      <c r="CZ713" s="1"/>
      <c r="DA713" s="1"/>
      <c r="DB713" s="1"/>
      <c r="DC713" s="1"/>
      <c r="DD713" s="1"/>
      <c r="DE713" s="1"/>
      <c r="DF713" s="1"/>
      <c r="DG713" s="1"/>
      <c r="DH713" s="1"/>
      <c r="DI713" s="1"/>
      <c r="DJ713" s="1"/>
    </row>
    <row r="714" spans="1:114" ht="13.5" customHeight="1" x14ac:dyDescent="0.2">
      <c r="A714" s="36"/>
      <c r="B714" s="36"/>
      <c r="C714" s="36"/>
      <c r="D714" s="36"/>
      <c r="E714" s="36"/>
      <c r="F714" s="36"/>
      <c r="G714" s="36"/>
      <c r="H714" s="36"/>
      <c r="I714" s="36"/>
      <c r="J714" s="538"/>
      <c r="K714" s="538"/>
      <c r="L714" s="36"/>
      <c r="M714" s="36"/>
      <c r="N714" s="36"/>
      <c r="BN714" s="1"/>
      <c r="BO714" s="1"/>
      <c r="BP714" s="1"/>
      <c r="BQ714" s="1"/>
      <c r="BR714" s="1"/>
      <c r="BS714" s="1"/>
      <c r="BT714" s="1"/>
      <c r="BU714" s="1"/>
      <c r="BV714" s="1"/>
      <c r="BW714" s="1"/>
      <c r="BX714" s="1"/>
      <c r="BY714" s="1"/>
      <c r="BZ714" s="1"/>
      <c r="CA714" s="1"/>
      <c r="CB714" s="1"/>
      <c r="CC714" s="1"/>
      <c r="CD714" s="1"/>
      <c r="CE714" s="1"/>
      <c r="CF714" s="1"/>
      <c r="CG714" s="1"/>
      <c r="CH714" s="1"/>
      <c r="CI714" s="1"/>
      <c r="CJ714" s="1"/>
      <c r="CK714" s="1"/>
      <c r="CL714" s="1"/>
      <c r="CM714" s="1"/>
      <c r="CN714" s="1"/>
      <c r="CO714" s="1"/>
      <c r="CP714" s="1"/>
      <c r="CQ714" s="1"/>
      <c r="CR714" s="1"/>
      <c r="CS714" s="1"/>
      <c r="CT714" s="1"/>
      <c r="CU714" s="1"/>
      <c r="CV714" s="1"/>
      <c r="CW714" s="1"/>
      <c r="CX714" s="1"/>
      <c r="CY714" s="1"/>
      <c r="CZ714" s="1"/>
      <c r="DA714" s="1"/>
      <c r="DB714" s="1"/>
      <c r="DC714" s="1"/>
      <c r="DD714" s="1"/>
      <c r="DE714" s="1"/>
      <c r="DF714" s="1"/>
      <c r="DG714" s="1"/>
      <c r="DH714" s="1"/>
      <c r="DI714" s="1"/>
      <c r="DJ714" s="1"/>
    </row>
    <row r="715" spans="1:114" ht="13.5" customHeight="1" x14ac:dyDescent="0.2">
      <c r="A715" s="36"/>
      <c r="B715" s="36"/>
      <c r="C715" s="36"/>
      <c r="D715" s="36"/>
      <c r="E715" s="36"/>
      <c r="F715" s="36"/>
      <c r="G715" s="36"/>
      <c r="H715" s="36"/>
      <c r="I715" s="36"/>
      <c r="J715" s="538"/>
      <c r="K715" s="538"/>
      <c r="L715" s="36"/>
      <c r="M715" s="36"/>
      <c r="N715" s="36"/>
      <c r="BN715" s="1"/>
      <c r="BO715" s="1"/>
      <c r="BP715" s="1"/>
      <c r="BQ715" s="1"/>
      <c r="BR715" s="1"/>
      <c r="BS715" s="1"/>
      <c r="BT715" s="1"/>
      <c r="BU715" s="1"/>
      <c r="BV715" s="1"/>
      <c r="BW715" s="1"/>
      <c r="BX715" s="1"/>
      <c r="BY715" s="1"/>
      <c r="BZ715" s="1"/>
      <c r="CA715" s="1"/>
      <c r="CB715" s="1"/>
      <c r="CC715" s="1"/>
      <c r="CD715" s="1"/>
      <c r="CE715" s="1"/>
      <c r="CF715" s="1"/>
      <c r="CG715" s="1"/>
      <c r="CH715" s="1"/>
      <c r="CI715" s="1"/>
      <c r="CJ715" s="1"/>
      <c r="CK715" s="1"/>
      <c r="CL715" s="1"/>
      <c r="CM715" s="1"/>
      <c r="CN715" s="1"/>
      <c r="CO715" s="1"/>
      <c r="CP715" s="1"/>
      <c r="CQ715" s="1"/>
      <c r="CR715" s="1"/>
      <c r="CS715" s="1"/>
      <c r="CT715" s="1"/>
      <c r="CU715" s="1"/>
      <c r="CV715" s="1"/>
      <c r="CW715" s="1"/>
      <c r="CX715" s="1"/>
      <c r="CY715" s="1"/>
      <c r="CZ715" s="1"/>
      <c r="DA715" s="1"/>
      <c r="DB715" s="1"/>
      <c r="DC715" s="1"/>
      <c r="DD715" s="1"/>
      <c r="DE715" s="1"/>
      <c r="DF715" s="1"/>
      <c r="DG715" s="1"/>
      <c r="DH715" s="1"/>
      <c r="DI715" s="1"/>
      <c r="DJ715" s="1"/>
    </row>
    <row r="716" spans="1:114" ht="13.5" customHeight="1" x14ac:dyDescent="0.2">
      <c r="A716" s="36"/>
      <c r="B716" s="36"/>
      <c r="C716" s="36"/>
      <c r="D716" s="36"/>
      <c r="E716" s="36"/>
      <c r="F716" s="36"/>
      <c r="G716" s="36"/>
      <c r="H716" s="36"/>
      <c r="I716" s="36"/>
      <c r="J716" s="538"/>
      <c r="K716" s="538"/>
      <c r="L716" s="36"/>
      <c r="M716" s="36"/>
      <c r="N716" s="36"/>
      <c r="BN716" s="1"/>
      <c r="BO716" s="1"/>
      <c r="BP716" s="1"/>
      <c r="BQ716" s="1"/>
      <c r="BR716" s="1"/>
      <c r="BS716" s="1"/>
      <c r="BT716" s="1"/>
      <c r="BU716" s="1"/>
      <c r="BV716" s="1"/>
      <c r="BW716" s="1"/>
      <c r="BX716" s="1"/>
      <c r="BY716" s="1"/>
      <c r="BZ716" s="1"/>
      <c r="CA716" s="1"/>
      <c r="CB716" s="1"/>
      <c r="CC716" s="1"/>
      <c r="CD716" s="1"/>
      <c r="CE716" s="1"/>
      <c r="CF716" s="1"/>
      <c r="CG716" s="1"/>
      <c r="CH716" s="1"/>
      <c r="CI716" s="1"/>
      <c r="CJ716" s="1"/>
      <c r="CK716" s="1"/>
      <c r="CL716" s="1"/>
      <c r="CM716" s="1"/>
      <c r="CN716" s="1"/>
      <c r="CO716" s="1"/>
      <c r="CP716" s="1"/>
      <c r="CQ716" s="1"/>
      <c r="CR716" s="1"/>
      <c r="CS716" s="1"/>
      <c r="CT716" s="1"/>
      <c r="CU716" s="1"/>
      <c r="CV716" s="1"/>
      <c r="CW716" s="1"/>
      <c r="CX716" s="1"/>
      <c r="CY716" s="1"/>
      <c r="CZ716" s="1"/>
      <c r="DA716" s="1"/>
      <c r="DB716" s="1"/>
      <c r="DC716" s="1"/>
      <c r="DD716" s="1"/>
      <c r="DE716" s="1"/>
      <c r="DF716" s="1"/>
      <c r="DG716" s="1"/>
      <c r="DH716" s="1"/>
      <c r="DI716" s="1"/>
      <c r="DJ716" s="1"/>
    </row>
    <row r="717" spans="1:114" ht="13.5" customHeight="1" x14ac:dyDescent="0.2">
      <c r="A717" s="36"/>
      <c r="B717" s="36"/>
      <c r="C717" s="36"/>
      <c r="D717" s="36"/>
      <c r="E717" s="36"/>
      <c r="F717" s="36"/>
      <c r="G717" s="36"/>
      <c r="H717" s="36"/>
      <c r="I717" s="36"/>
      <c r="J717" s="538"/>
      <c r="K717" s="538"/>
      <c r="L717" s="36"/>
      <c r="M717" s="36"/>
      <c r="N717" s="36"/>
      <c r="BN717" s="1"/>
      <c r="BO717" s="1"/>
      <c r="BP717" s="1"/>
      <c r="BQ717" s="1"/>
      <c r="BR717" s="1"/>
      <c r="BS717" s="1"/>
      <c r="BT717" s="1"/>
      <c r="BU717" s="1"/>
      <c r="BV717" s="1"/>
      <c r="BW717" s="1"/>
      <c r="BX717" s="1"/>
      <c r="BY717" s="1"/>
      <c r="BZ717" s="1"/>
      <c r="CA717" s="1"/>
      <c r="CB717" s="1"/>
      <c r="CC717" s="1"/>
      <c r="CD717" s="1"/>
      <c r="CE717" s="1"/>
      <c r="CF717" s="1"/>
      <c r="CG717" s="1"/>
      <c r="CH717" s="1"/>
      <c r="CI717" s="1"/>
      <c r="CJ717" s="1"/>
      <c r="CK717" s="1"/>
      <c r="CL717" s="1"/>
      <c r="CM717" s="1"/>
      <c r="CN717" s="1"/>
      <c r="CO717" s="1"/>
      <c r="CP717" s="1"/>
      <c r="CQ717" s="1"/>
      <c r="CR717" s="1"/>
      <c r="CS717" s="1"/>
      <c r="CT717" s="1"/>
      <c r="CU717" s="1"/>
      <c r="CV717" s="1"/>
      <c r="CW717" s="1"/>
      <c r="CX717" s="1"/>
      <c r="CY717" s="1"/>
      <c r="CZ717" s="1"/>
      <c r="DA717" s="1"/>
      <c r="DB717" s="1"/>
      <c r="DC717" s="1"/>
      <c r="DD717" s="1"/>
      <c r="DE717" s="1"/>
      <c r="DF717" s="1"/>
      <c r="DG717" s="1"/>
      <c r="DH717" s="1"/>
      <c r="DI717" s="1"/>
      <c r="DJ717" s="1"/>
    </row>
    <row r="718" spans="1:114" ht="13.5" customHeight="1" x14ac:dyDescent="0.2">
      <c r="A718" s="36"/>
      <c r="B718" s="36"/>
      <c r="C718" s="36"/>
      <c r="D718" s="36"/>
      <c r="E718" s="36"/>
      <c r="F718" s="36"/>
      <c r="G718" s="36"/>
      <c r="H718" s="36"/>
      <c r="I718" s="36"/>
      <c r="J718" s="538"/>
      <c r="K718" s="538"/>
      <c r="L718" s="36"/>
      <c r="M718" s="36"/>
      <c r="N718" s="36"/>
      <c r="BN718" s="1"/>
      <c r="BO718" s="1"/>
      <c r="BP718" s="1"/>
      <c r="BQ718" s="1"/>
      <c r="BR718" s="1"/>
      <c r="BS718" s="1"/>
      <c r="BT718" s="1"/>
      <c r="BU718" s="1"/>
      <c r="BV718" s="1"/>
      <c r="BW718" s="1"/>
      <c r="BX718" s="1"/>
      <c r="BY718" s="1"/>
      <c r="BZ718" s="1"/>
      <c r="CA718" s="1"/>
      <c r="CB718" s="1"/>
      <c r="CC718" s="1"/>
      <c r="CD718" s="1"/>
      <c r="CE718" s="1"/>
      <c r="CF718" s="1"/>
      <c r="CG718" s="1"/>
      <c r="CH718" s="1"/>
      <c r="CI718" s="1"/>
      <c r="CJ718" s="1"/>
      <c r="CK718" s="1"/>
      <c r="CL718" s="1"/>
      <c r="CM718" s="1"/>
      <c r="CN718" s="1"/>
      <c r="CO718" s="1"/>
      <c r="CP718" s="1"/>
      <c r="CQ718" s="1"/>
      <c r="CR718" s="1"/>
      <c r="CS718" s="1"/>
      <c r="CT718" s="1"/>
      <c r="CU718" s="1"/>
      <c r="CV718" s="1"/>
      <c r="CW718" s="1"/>
      <c r="CX718" s="1"/>
      <c r="CY718" s="1"/>
      <c r="CZ718" s="1"/>
      <c r="DA718" s="1"/>
      <c r="DB718" s="1"/>
      <c r="DC718" s="1"/>
      <c r="DD718" s="1"/>
      <c r="DE718" s="1"/>
      <c r="DF718" s="1"/>
      <c r="DG718" s="1"/>
      <c r="DH718" s="1"/>
      <c r="DI718" s="1"/>
      <c r="DJ718" s="1"/>
    </row>
    <row r="719" spans="1:114" ht="13.5" customHeight="1" x14ac:dyDescent="0.2">
      <c r="A719" s="36"/>
      <c r="B719" s="36"/>
      <c r="C719" s="36"/>
      <c r="D719" s="36"/>
      <c r="E719" s="36"/>
      <c r="F719" s="36"/>
      <c r="G719" s="36"/>
      <c r="H719" s="36"/>
      <c r="I719" s="36"/>
      <c r="J719" s="538"/>
      <c r="K719" s="538"/>
      <c r="L719" s="36"/>
      <c r="M719" s="36"/>
      <c r="N719" s="36"/>
      <c r="BN719" s="1"/>
      <c r="BO719" s="1"/>
      <c r="BP719" s="1"/>
      <c r="BQ719" s="1"/>
      <c r="BR719" s="1"/>
      <c r="BS719" s="1"/>
      <c r="BT719" s="1"/>
      <c r="BU719" s="1"/>
      <c r="BV719" s="1"/>
      <c r="BW719" s="1"/>
      <c r="BX719" s="1"/>
      <c r="BY719" s="1"/>
      <c r="BZ719" s="1"/>
      <c r="CA719" s="1"/>
      <c r="CB719" s="1"/>
      <c r="CC719" s="1"/>
      <c r="CD719" s="1"/>
      <c r="CE719" s="1"/>
      <c r="CF719" s="1"/>
      <c r="CG719" s="1"/>
      <c r="CH719" s="1"/>
      <c r="CI719" s="1"/>
      <c r="CJ719" s="1"/>
      <c r="CK719" s="1"/>
      <c r="CL719" s="1"/>
      <c r="CM719" s="1"/>
      <c r="CN719" s="1"/>
      <c r="CO719" s="1"/>
      <c r="CP719" s="1"/>
      <c r="CQ719" s="1"/>
      <c r="CR719" s="1"/>
      <c r="CS719" s="1"/>
      <c r="CT719" s="1"/>
      <c r="CU719" s="1"/>
      <c r="CV719" s="1"/>
      <c r="CW719" s="1"/>
      <c r="CX719" s="1"/>
      <c r="CY719" s="1"/>
      <c r="CZ719" s="1"/>
      <c r="DA719" s="1"/>
      <c r="DB719" s="1"/>
      <c r="DC719" s="1"/>
      <c r="DD719" s="1"/>
      <c r="DE719" s="1"/>
      <c r="DF719" s="1"/>
      <c r="DG719" s="1"/>
      <c r="DH719" s="1"/>
      <c r="DI719" s="1"/>
      <c r="DJ719" s="1"/>
    </row>
    <row r="720" spans="1:114" ht="13.5" customHeight="1" x14ac:dyDescent="0.2">
      <c r="A720" s="36"/>
      <c r="B720" s="36"/>
      <c r="C720" s="36"/>
      <c r="D720" s="36"/>
      <c r="E720" s="36"/>
      <c r="F720" s="36"/>
      <c r="G720" s="36"/>
      <c r="H720" s="36"/>
      <c r="I720" s="36"/>
      <c r="J720" s="538"/>
      <c r="K720" s="538"/>
      <c r="L720" s="36"/>
      <c r="M720" s="36"/>
      <c r="N720" s="36"/>
      <c r="BN720" s="1"/>
      <c r="BO720" s="1"/>
      <c r="BP720" s="1"/>
      <c r="BQ720" s="1"/>
      <c r="BR720" s="1"/>
      <c r="BS720" s="1"/>
      <c r="BT720" s="1"/>
      <c r="BU720" s="1"/>
      <c r="BV720" s="1"/>
      <c r="BW720" s="1"/>
      <c r="BX720" s="1"/>
      <c r="BY720" s="1"/>
      <c r="BZ720" s="1"/>
      <c r="CA720" s="1"/>
      <c r="CB720" s="1"/>
      <c r="CC720" s="1"/>
      <c r="CD720" s="1"/>
      <c r="CE720" s="1"/>
      <c r="CF720" s="1"/>
      <c r="CG720" s="1"/>
      <c r="CH720" s="1"/>
      <c r="CI720" s="1"/>
      <c r="CJ720" s="1"/>
      <c r="CK720" s="1"/>
      <c r="CL720" s="1"/>
      <c r="CM720" s="1"/>
      <c r="CN720" s="1"/>
      <c r="CO720" s="1"/>
      <c r="CP720" s="1"/>
      <c r="CQ720" s="1"/>
      <c r="CR720" s="1"/>
      <c r="CS720" s="1"/>
      <c r="CT720" s="1"/>
      <c r="CU720" s="1"/>
      <c r="CV720" s="1"/>
      <c r="CW720" s="1"/>
      <c r="CX720" s="1"/>
      <c r="CY720" s="1"/>
      <c r="CZ720" s="1"/>
      <c r="DA720" s="1"/>
      <c r="DB720" s="1"/>
      <c r="DC720" s="1"/>
      <c r="DD720" s="1"/>
      <c r="DE720" s="1"/>
      <c r="DF720" s="1"/>
      <c r="DG720" s="1"/>
      <c r="DH720" s="1"/>
      <c r="DI720" s="1"/>
      <c r="DJ720" s="1"/>
    </row>
    <row r="721" spans="1:114" ht="13.5" customHeight="1" x14ac:dyDescent="0.2">
      <c r="A721" s="36"/>
      <c r="B721" s="36"/>
      <c r="C721" s="36"/>
      <c r="D721" s="36"/>
      <c r="E721" s="36"/>
      <c r="F721" s="36"/>
      <c r="G721" s="36"/>
      <c r="H721" s="36"/>
      <c r="I721" s="36"/>
      <c r="J721" s="538"/>
      <c r="K721" s="538"/>
      <c r="L721" s="36"/>
      <c r="M721" s="36"/>
      <c r="N721" s="36"/>
      <c r="BN721" s="1"/>
      <c r="BO721" s="1"/>
      <c r="BP721" s="1"/>
      <c r="BQ721" s="1"/>
      <c r="BR721" s="1"/>
      <c r="BS721" s="1"/>
      <c r="BT721" s="1"/>
      <c r="BU721" s="1"/>
      <c r="BV721" s="1"/>
      <c r="BW721" s="1"/>
      <c r="BX721" s="1"/>
      <c r="BY721" s="1"/>
      <c r="BZ721" s="1"/>
      <c r="CA721" s="1"/>
      <c r="CB721" s="1"/>
      <c r="CC721" s="1"/>
      <c r="CD721" s="1"/>
      <c r="CE721" s="1"/>
      <c r="CF721" s="1"/>
      <c r="CG721" s="1"/>
      <c r="CH721" s="1"/>
      <c r="CI721" s="1"/>
      <c r="CJ721" s="1"/>
      <c r="CK721" s="1"/>
      <c r="CL721" s="1"/>
      <c r="CM721" s="1"/>
      <c r="CN721" s="1"/>
      <c r="CO721" s="1"/>
      <c r="CP721" s="1"/>
      <c r="CQ721" s="1"/>
      <c r="CR721" s="1"/>
      <c r="CS721" s="1"/>
      <c r="CT721" s="1"/>
      <c r="CU721" s="1"/>
      <c r="CV721" s="1"/>
      <c r="CW721" s="1"/>
      <c r="CX721" s="1"/>
      <c r="CY721" s="1"/>
      <c r="CZ721" s="1"/>
      <c r="DA721" s="1"/>
      <c r="DB721" s="1"/>
      <c r="DC721" s="1"/>
      <c r="DD721" s="1"/>
      <c r="DE721" s="1"/>
      <c r="DF721" s="1"/>
      <c r="DG721" s="1"/>
      <c r="DH721" s="1"/>
      <c r="DI721" s="1"/>
      <c r="DJ721" s="1"/>
    </row>
    <row r="722" spans="1:114" ht="13.5" customHeight="1" x14ac:dyDescent="0.2">
      <c r="A722" s="36"/>
      <c r="B722" s="36"/>
      <c r="C722" s="36"/>
      <c r="D722" s="36"/>
      <c r="E722" s="36"/>
      <c r="F722" s="36"/>
      <c r="G722" s="36"/>
      <c r="H722" s="36"/>
      <c r="I722" s="36"/>
      <c r="J722" s="538"/>
      <c r="K722" s="538"/>
      <c r="L722" s="36"/>
      <c r="M722" s="36"/>
      <c r="N722" s="36"/>
      <c r="BN722" s="1"/>
      <c r="BO722" s="1"/>
      <c r="BP722" s="1"/>
      <c r="BQ722" s="1"/>
      <c r="BR722" s="1"/>
      <c r="BS722" s="1"/>
      <c r="BT722" s="1"/>
      <c r="BU722" s="1"/>
      <c r="BV722" s="1"/>
      <c r="BW722" s="1"/>
      <c r="BX722" s="1"/>
      <c r="BY722" s="1"/>
      <c r="BZ722" s="1"/>
      <c r="CA722" s="1"/>
      <c r="CB722" s="1"/>
      <c r="CC722" s="1"/>
      <c r="CD722" s="1"/>
      <c r="CE722" s="1"/>
      <c r="CF722" s="1"/>
      <c r="CG722" s="1"/>
      <c r="CH722" s="1"/>
      <c r="CI722" s="1"/>
      <c r="CJ722" s="1"/>
      <c r="CK722" s="1"/>
      <c r="CL722" s="1"/>
      <c r="CM722" s="1"/>
      <c r="CN722" s="1"/>
      <c r="CO722" s="1"/>
      <c r="CP722" s="1"/>
      <c r="CQ722" s="1"/>
      <c r="CR722" s="1"/>
      <c r="CS722" s="1"/>
      <c r="CT722" s="1"/>
      <c r="CU722" s="1"/>
      <c r="CV722" s="1"/>
      <c r="CW722" s="1"/>
      <c r="CX722" s="1"/>
      <c r="CY722" s="1"/>
      <c r="CZ722" s="1"/>
      <c r="DA722" s="1"/>
      <c r="DB722" s="1"/>
      <c r="DC722" s="1"/>
      <c r="DD722" s="1"/>
      <c r="DE722" s="1"/>
      <c r="DF722" s="1"/>
      <c r="DG722" s="1"/>
      <c r="DH722" s="1"/>
      <c r="DI722" s="1"/>
      <c r="DJ722" s="1"/>
    </row>
    <row r="723" spans="1:114" ht="13.5" customHeight="1" x14ac:dyDescent="0.2">
      <c r="A723" s="36"/>
      <c r="B723" s="36"/>
      <c r="C723" s="36"/>
      <c r="D723" s="36"/>
      <c r="E723" s="36"/>
      <c r="F723" s="36"/>
      <c r="G723" s="36"/>
      <c r="H723" s="36"/>
      <c r="I723" s="36"/>
      <c r="J723" s="538"/>
      <c r="K723" s="538"/>
      <c r="L723" s="36"/>
      <c r="M723" s="36"/>
      <c r="N723" s="36"/>
      <c r="BN723" s="1"/>
      <c r="BO723" s="1"/>
      <c r="BP723" s="1"/>
      <c r="BQ723" s="1"/>
      <c r="BR723" s="1"/>
      <c r="BS723" s="1"/>
      <c r="BT723" s="1"/>
      <c r="BU723" s="1"/>
      <c r="BV723" s="1"/>
      <c r="BW723" s="1"/>
      <c r="BX723" s="1"/>
      <c r="BY723" s="1"/>
      <c r="BZ723" s="1"/>
      <c r="CA723" s="1"/>
      <c r="CB723" s="1"/>
      <c r="CC723" s="1"/>
      <c r="CD723" s="1"/>
      <c r="CE723" s="1"/>
      <c r="CF723" s="1"/>
      <c r="CG723" s="1"/>
      <c r="CH723" s="1"/>
      <c r="CI723" s="1"/>
      <c r="CJ723" s="1"/>
      <c r="CK723" s="1"/>
      <c r="CL723" s="1"/>
      <c r="CM723" s="1"/>
      <c r="CN723" s="1"/>
      <c r="CO723" s="1"/>
      <c r="CP723" s="1"/>
      <c r="CQ723" s="1"/>
      <c r="CR723" s="1"/>
      <c r="CS723" s="1"/>
      <c r="CT723" s="1"/>
      <c r="CU723" s="1"/>
      <c r="CV723" s="1"/>
      <c r="CW723" s="1"/>
      <c r="CX723" s="1"/>
      <c r="CY723" s="1"/>
      <c r="CZ723" s="1"/>
      <c r="DA723" s="1"/>
      <c r="DB723" s="1"/>
      <c r="DC723" s="1"/>
      <c r="DD723" s="1"/>
      <c r="DE723" s="1"/>
      <c r="DF723" s="1"/>
      <c r="DG723" s="1"/>
      <c r="DH723" s="1"/>
      <c r="DI723" s="1"/>
      <c r="DJ723" s="1"/>
    </row>
    <row r="724" spans="1:114" ht="13.5" customHeight="1" x14ac:dyDescent="0.2">
      <c r="A724" s="36"/>
      <c r="B724" s="36"/>
      <c r="C724" s="36"/>
      <c r="D724" s="36"/>
      <c r="E724" s="36"/>
      <c r="F724" s="36"/>
      <c r="G724" s="36"/>
      <c r="H724" s="36"/>
      <c r="I724" s="36"/>
      <c r="J724" s="538"/>
      <c r="K724" s="538"/>
      <c r="L724" s="36"/>
      <c r="M724" s="36"/>
      <c r="N724" s="36"/>
      <c r="BN724" s="1"/>
      <c r="BO724" s="1"/>
      <c r="BP724" s="1"/>
      <c r="BQ724" s="1"/>
      <c r="BR724" s="1"/>
      <c r="BS724" s="1"/>
      <c r="BT724" s="1"/>
      <c r="BU724" s="1"/>
      <c r="BV724" s="1"/>
      <c r="BW724" s="1"/>
      <c r="BX724" s="1"/>
      <c r="BY724" s="1"/>
      <c r="BZ724" s="1"/>
      <c r="CA724" s="1"/>
      <c r="CB724" s="1"/>
      <c r="CC724" s="1"/>
      <c r="CD724" s="1"/>
      <c r="CE724" s="1"/>
      <c r="CF724" s="1"/>
      <c r="CG724" s="1"/>
      <c r="CH724" s="1"/>
      <c r="CI724" s="1"/>
      <c r="CJ724" s="1"/>
      <c r="CK724" s="1"/>
      <c r="CL724" s="1"/>
      <c r="CM724" s="1"/>
      <c r="CN724" s="1"/>
      <c r="CO724" s="1"/>
      <c r="CP724" s="1"/>
      <c r="CQ724" s="1"/>
      <c r="CR724" s="1"/>
      <c r="CS724" s="1"/>
      <c r="CT724" s="1"/>
      <c r="CU724" s="1"/>
      <c r="CV724" s="1"/>
      <c r="CW724" s="1"/>
      <c r="CX724" s="1"/>
      <c r="CY724" s="1"/>
      <c r="CZ724" s="1"/>
      <c r="DA724" s="1"/>
      <c r="DB724" s="1"/>
      <c r="DC724" s="1"/>
      <c r="DD724" s="1"/>
      <c r="DE724" s="1"/>
      <c r="DF724" s="1"/>
      <c r="DG724" s="1"/>
      <c r="DH724" s="1"/>
      <c r="DI724" s="1"/>
      <c r="DJ724" s="1"/>
    </row>
    <row r="725" spans="1:114" ht="13.5" customHeight="1" x14ac:dyDescent="0.2">
      <c r="A725" s="36"/>
      <c r="B725" s="36"/>
      <c r="C725" s="36"/>
      <c r="D725" s="36"/>
      <c r="E725" s="36"/>
      <c r="F725" s="36"/>
      <c r="G725" s="36"/>
      <c r="H725" s="36"/>
      <c r="I725" s="36"/>
      <c r="J725" s="538"/>
      <c r="K725" s="538"/>
      <c r="L725" s="36"/>
      <c r="M725" s="36"/>
      <c r="N725" s="36"/>
      <c r="BN725" s="1"/>
      <c r="BO725" s="1"/>
      <c r="BP725" s="1"/>
      <c r="BQ725" s="1"/>
      <c r="BR725" s="1"/>
      <c r="BS725" s="1"/>
      <c r="BT725" s="1"/>
      <c r="BU725" s="1"/>
      <c r="BV725" s="1"/>
      <c r="BW725" s="1"/>
      <c r="BX725" s="1"/>
      <c r="BY725" s="1"/>
      <c r="BZ725" s="1"/>
      <c r="CA725" s="1"/>
      <c r="CB725" s="1"/>
      <c r="CC725" s="1"/>
      <c r="CD725" s="1"/>
      <c r="CE725" s="1"/>
      <c r="CF725" s="1"/>
      <c r="CG725" s="1"/>
      <c r="CH725" s="1"/>
      <c r="CI725" s="1"/>
      <c r="CJ725" s="1"/>
      <c r="CK725" s="1"/>
      <c r="CL725" s="1"/>
      <c r="CM725" s="1"/>
      <c r="CN725" s="1"/>
      <c r="CO725" s="1"/>
      <c r="CP725" s="1"/>
      <c r="CQ725" s="1"/>
      <c r="CR725" s="1"/>
      <c r="CS725" s="1"/>
      <c r="CT725" s="1"/>
      <c r="CU725" s="1"/>
      <c r="CV725" s="1"/>
      <c r="CW725" s="1"/>
      <c r="CX725" s="1"/>
      <c r="CY725" s="1"/>
      <c r="CZ725" s="1"/>
      <c r="DA725" s="1"/>
      <c r="DB725" s="1"/>
      <c r="DC725" s="1"/>
      <c r="DD725" s="1"/>
      <c r="DE725" s="1"/>
      <c r="DF725" s="1"/>
      <c r="DG725" s="1"/>
      <c r="DH725" s="1"/>
      <c r="DI725" s="1"/>
      <c r="DJ725" s="1"/>
    </row>
    <row r="726" spans="1:114" ht="13.5" customHeight="1" x14ac:dyDescent="0.2">
      <c r="A726" s="36"/>
      <c r="B726" s="36"/>
      <c r="C726" s="36"/>
      <c r="D726" s="36"/>
      <c r="E726" s="36"/>
      <c r="F726" s="36"/>
      <c r="G726" s="36"/>
      <c r="H726" s="36"/>
      <c r="I726" s="36"/>
      <c r="J726" s="538"/>
      <c r="K726" s="538"/>
      <c r="L726" s="36"/>
      <c r="M726" s="36"/>
      <c r="N726" s="36"/>
      <c r="BN726" s="1"/>
      <c r="BO726" s="1"/>
      <c r="BP726" s="1"/>
      <c r="BQ726" s="1"/>
      <c r="BR726" s="1"/>
      <c r="BS726" s="1"/>
      <c r="BT726" s="1"/>
      <c r="BU726" s="1"/>
      <c r="BV726" s="1"/>
      <c r="BW726" s="1"/>
      <c r="BX726" s="1"/>
      <c r="BY726" s="1"/>
      <c r="BZ726" s="1"/>
      <c r="CA726" s="1"/>
      <c r="CB726" s="1"/>
      <c r="CC726" s="1"/>
      <c r="CD726" s="1"/>
      <c r="CE726" s="1"/>
      <c r="CF726" s="1"/>
      <c r="CG726" s="1"/>
      <c r="CH726" s="1"/>
      <c r="CI726" s="1"/>
      <c r="CJ726" s="1"/>
      <c r="CK726" s="1"/>
      <c r="CL726" s="1"/>
      <c r="CM726" s="1"/>
      <c r="CN726" s="1"/>
      <c r="CO726" s="1"/>
      <c r="CP726" s="1"/>
      <c r="CQ726" s="1"/>
      <c r="CR726" s="1"/>
      <c r="CS726" s="1"/>
      <c r="CT726" s="1"/>
      <c r="CU726" s="1"/>
      <c r="CV726" s="1"/>
      <c r="CW726" s="1"/>
      <c r="CX726" s="1"/>
      <c r="CY726" s="1"/>
      <c r="CZ726" s="1"/>
      <c r="DA726" s="1"/>
      <c r="DB726" s="1"/>
      <c r="DC726" s="1"/>
      <c r="DD726" s="1"/>
      <c r="DE726" s="1"/>
      <c r="DF726" s="1"/>
      <c r="DG726" s="1"/>
      <c r="DH726" s="1"/>
      <c r="DI726" s="1"/>
      <c r="DJ726" s="1"/>
    </row>
    <row r="727" spans="1:114" ht="13.5" customHeight="1" x14ac:dyDescent="0.2">
      <c r="A727" s="36"/>
      <c r="B727" s="36"/>
      <c r="C727" s="36"/>
      <c r="D727" s="36"/>
      <c r="E727" s="36"/>
      <c r="F727" s="36"/>
      <c r="G727" s="36"/>
      <c r="H727" s="36"/>
      <c r="I727" s="36"/>
      <c r="J727" s="538"/>
      <c r="K727" s="538"/>
      <c r="L727" s="36"/>
      <c r="M727" s="36"/>
      <c r="N727" s="36"/>
      <c r="BN727" s="1"/>
      <c r="BO727" s="1"/>
      <c r="BP727" s="1"/>
      <c r="BQ727" s="1"/>
      <c r="BR727" s="1"/>
      <c r="BS727" s="1"/>
      <c r="BT727" s="1"/>
      <c r="BU727" s="1"/>
      <c r="BV727" s="1"/>
      <c r="BW727" s="1"/>
      <c r="BX727" s="1"/>
      <c r="BY727" s="1"/>
      <c r="BZ727" s="1"/>
      <c r="CA727" s="1"/>
      <c r="CB727" s="1"/>
      <c r="CC727" s="1"/>
      <c r="CD727" s="1"/>
      <c r="CE727" s="1"/>
      <c r="CF727" s="1"/>
      <c r="CG727" s="1"/>
      <c r="CH727" s="1"/>
      <c r="CI727" s="1"/>
      <c r="CJ727" s="1"/>
      <c r="CK727" s="1"/>
      <c r="CL727" s="1"/>
      <c r="CM727" s="1"/>
      <c r="CN727" s="1"/>
      <c r="CO727" s="1"/>
      <c r="CP727" s="1"/>
      <c r="CQ727" s="1"/>
      <c r="CR727" s="1"/>
      <c r="CS727" s="1"/>
      <c r="CT727" s="1"/>
      <c r="CU727" s="1"/>
      <c r="CV727" s="1"/>
      <c r="CW727" s="1"/>
      <c r="CX727" s="1"/>
      <c r="CY727" s="1"/>
      <c r="CZ727" s="1"/>
      <c r="DA727" s="1"/>
      <c r="DB727" s="1"/>
      <c r="DC727" s="1"/>
      <c r="DD727" s="1"/>
      <c r="DE727" s="1"/>
      <c r="DF727" s="1"/>
      <c r="DG727" s="1"/>
      <c r="DH727" s="1"/>
      <c r="DI727" s="1"/>
      <c r="DJ727" s="1"/>
    </row>
    <row r="728" spans="1:114" ht="13.5" customHeight="1" x14ac:dyDescent="0.2">
      <c r="A728" s="36"/>
      <c r="B728" s="36"/>
      <c r="C728" s="36"/>
      <c r="D728" s="36"/>
      <c r="E728" s="36"/>
      <c r="F728" s="36"/>
      <c r="G728" s="36"/>
      <c r="H728" s="36"/>
      <c r="I728" s="36"/>
      <c r="J728" s="538"/>
      <c r="K728" s="538"/>
      <c r="L728" s="36"/>
      <c r="M728" s="36"/>
      <c r="N728" s="36"/>
      <c r="BN728" s="1"/>
      <c r="BO728" s="1"/>
      <c r="BP728" s="1"/>
      <c r="BQ728" s="1"/>
      <c r="BR728" s="1"/>
      <c r="BS728" s="1"/>
      <c r="BT728" s="1"/>
      <c r="BU728" s="1"/>
      <c r="BV728" s="1"/>
      <c r="BW728" s="1"/>
      <c r="BX728" s="1"/>
      <c r="BY728" s="1"/>
      <c r="BZ728" s="1"/>
      <c r="CA728" s="1"/>
      <c r="CB728" s="1"/>
      <c r="CC728" s="1"/>
      <c r="CD728" s="1"/>
      <c r="CE728" s="1"/>
      <c r="CF728" s="1"/>
      <c r="CG728" s="1"/>
      <c r="CH728" s="1"/>
      <c r="CI728" s="1"/>
      <c r="CJ728" s="1"/>
      <c r="CK728" s="1"/>
      <c r="CL728" s="1"/>
      <c r="CM728" s="1"/>
      <c r="CN728" s="1"/>
      <c r="CO728" s="1"/>
      <c r="CP728" s="1"/>
      <c r="CQ728" s="1"/>
      <c r="CR728" s="1"/>
      <c r="CS728" s="1"/>
      <c r="CT728" s="1"/>
      <c r="CU728" s="1"/>
      <c r="CV728" s="1"/>
      <c r="CW728" s="1"/>
      <c r="CX728" s="1"/>
      <c r="CY728" s="1"/>
      <c r="CZ728" s="1"/>
      <c r="DA728" s="1"/>
      <c r="DB728" s="1"/>
      <c r="DC728" s="1"/>
      <c r="DD728" s="1"/>
      <c r="DE728" s="1"/>
      <c r="DF728" s="1"/>
      <c r="DG728" s="1"/>
      <c r="DH728" s="1"/>
      <c r="DI728" s="1"/>
      <c r="DJ728" s="1"/>
    </row>
    <row r="729" spans="1:114" ht="13.5" customHeight="1" x14ac:dyDescent="0.2">
      <c r="A729" s="36"/>
      <c r="B729" s="36"/>
      <c r="C729" s="36"/>
      <c r="D729" s="36"/>
      <c r="E729" s="36"/>
      <c r="F729" s="36"/>
      <c r="G729" s="36"/>
      <c r="H729" s="36"/>
      <c r="I729" s="36"/>
      <c r="J729" s="538"/>
      <c r="K729" s="538"/>
      <c r="L729" s="36"/>
      <c r="M729" s="36"/>
      <c r="N729" s="36"/>
      <c r="BN729" s="1"/>
      <c r="BO729" s="1"/>
      <c r="BP729" s="1"/>
      <c r="BQ729" s="1"/>
      <c r="BR729" s="1"/>
      <c r="BS729" s="1"/>
      <c r="BT729" s="1"/>
      <c r="BU729" s="1"/>
      <c r="BV729" s="1"/>
      <c r="BW729" s="1"/>
      <c r="BX729" s="1"/>
      <c r="BY729" s="1"/>
      <c r="BZ729" s="1"/>
      <c r="CA729" s="1"/>
      <c r="CB729" s="1"/>
      <c r="CC729" s="1"/>
      <c r="CD729" s="1"/>
      <c r="CE729" s="1"/>
      <c r="CF729" s="1"/>
      <c r="CG729" s="1"/>
      <c r="CH729" s="1"/>
      <c r="CI729" s="1"/>
      <c r="CJ729" s="1"/>
      <c r="CK729" s="1"/>
      <c r="CL729" s="1"/>
      <c r="CM729" s="1"/>
      <c r="CN729" s="1"/>
      <c r="CO729" s="1"/>
      <c r="CP729" s="1"/>
      <c r="CQ729" s="1"/>
      <c r="CR729" s="1"/>
      <c r="CS729" s="1"/>
      <c r="CT729" s="1"/>
      <c r="CU729" s="1"/>
      <c r="CV729" s="1"/>
      <c r="CW729" s="1"/>
      <c r="CX729" s="1"/>
      <c r="CY729" s="1"/>
      <c r="CZ729" s="1"/>
      <c r="DA729" s="1"/>
      <c r="DB729" s="1"/>
      <c r="DC729" s="1"/>
      <c r="DD729" s="1"/>
      <c r="DE729" s="1"/>
      <c r="DF729" s="1"/>
      <c r="DG729" s="1"/>
      <c r="DH729" s="1"/>
      <c r="DI729" s="1"/>
      <c r="DJ729" s="1"/>
    </row>
    <row r="730" spans="1:114" ht="13.5" customHeight="1" x14ac:dyDescent="0.2">
      <c r="A730" s="36"/>
      <c r="B730" s="36"/>
      <c r="C730" s="36"/>
      <c r="D730" s="36"/>
      <c r="E730" s="36"/>
      <c r="F730" s="36"/>
      <c r="G730" s="36"/>
      <c r="H730" s="36"/>
      <c r="I730" s="36"/>
      <c r="J730" s="538"/>
      <c r="K730" s="538"/>
      <c r="L730" s="36"/>
      <c r="M730" s="36"/>
      <c r="N730" s="36"/>
      <c r="BN730" s="1"/>
      <c r="BO730" s="1"/>
      <c r="BP730" s="1"/>
      <c r="BQ730" s="1"/>
      <c r="BR730" s="1"/>
      <c r="BS730" s="1"/>
      <c r="BT730" s="1"/>
      <c r="BU730" s="1"/>
      <c r="BV730" s="1"/>
      <c r="BW730" s="1"/>
      <c r="BX730" s="1"/>
      <c r="BY730" s="1"/>
      <c r="BZ730" s="1"/>
      <c r="CA730" s="1"/>
      <c r="CB730" s="1"/>
      <c r="CC730" s="1"/>
      <c r="CD730" s="1"/>
      <c r="CE730" s="1"/>
      <c r="CF730" s="1"/>
      <c r="CG730" s="1"/>
      <c r="CH730" s="1"/>
      <c r="CI730" s="1"/>
      <c r="CJ730" s="1"/>
      <c r="CK730" s="1"/>
      <c r="CL730" s="1"/>
      <c r="CM730" s="1"/>
      <c r="CN730" s="1"/>
      <c r="CO730" s="1"/>
      <c r="CP730" s="1"/>
      <c r="CQ730" s="1"/>
      <c r="CR730" s="1"/>
      <c r="CS730" s="1"/>
      <c r="CT730" s="1"/>
      <c r="CU730" s="1"/>
      <c r="CV730" s="1"/>
      <c r="CW730" s="1"/>
      <c r="CX730" s="1"/>
      <c r="CY730" s="1"/>
      <c r="CZ730" s="1"/>
      <c r="DA730" s="1"/>
      <c r="DB730" s="1"/>
      <c r="DC730" s="1"/>
      <c r="DD730" s="1"/>
      <c r="DE730" s="1"/>
      <c r="DF730" s="1"/>
      <c r="DG730" s="1"/>
      <c r="DH730" s="1"/>
      <c r="DI730" s="1"/>
      <c r="DJ730" s="1"/>
    </row>
    <row r="731" spans="1:114" ht="13.5" customHeight="1" x14ac:dyDescent="0.2">
      <c r="A731" s="36"/>
      <c r="B731" s="36"/>
      <c r="C731" s="36"/>
      <c r="D731" s="36"/>
      <c r="E731" s="36"/>
      <c r="F731" s="36"/>
      <c r="G731" s="36"/>
      <c r="H731" s="36"/>
      <c r="I731" s="36"/>
      <c r="J731" s="538"/>
      <c r="K731" s="538"/>
      <c r="L731" s="36"/>
      <c r="M731" s="36"/>
      <c r="N731" s="36"/>
      <c r="BN731" s="1"/>
      <c r="BO731" s="1"/>
      <c r="BP731" s="1"/>
      <c r="BQ731" s="1"/>
      <c r="BR731" s="1"/>
      <c r="BS731" s="1"/>
      <c r="BT731" s="1"/>
      <c r="BU731" s="1"/>
      <c r="BV731" s="1"/>
      <c r="BW731" s="1"/>
      <c r="BX731" s="1"/>
      <c r="BY731" s="1"/>
      <c r="BZ731" s="1"/>
      <c r="CA731" s="1"/>
      <c r="CB731" s="1"/>
      <c r="CC731" s="1"/>
      <c r="CD731" s="1"/>
      <c r="CE731" s="1"/>
      <c r="CF731" s="1"/>
      <c r="CG731" s="1"/>
      <c r="CH731" s="1"/>
      <c r="CI731" s="1"/>
      <c r="CJ731" s="1"/>
      <c r="CK731" s="1"/>
      <c r="CL731" s="1"/>
      <c r="CM731" s="1"/>
      <c r="CN731" s="1"/>
      <c r="CO731" s="1"/>
      <c r="CP731" s="1"/>
      <c r="CQ731" s="1"/>
      <c r="CR731" s="1"/>
      <c r="CS731" s="1"/>
      <c r="CT731" s="1"/>
      <c r="CU731" s="1"/>
      <c r="CV731" s="1"/>
      <c r="CW731" s="1"/>
      <c r="CX731" s="1"/>
      <c r="CY731" s="1"/>
      <c r="CZ731" s="1"/>
      <c r="DA731" s="1"/>
      <c r="DB731" s="1"/>
      <c r="DC731" s="1"/>
      <c r="DD731" s="1"/>
      <c r="DE731" s="1"/>
      <c r="DF731" s="1"/>
      <c r="DG731" s="1"/>
      <c r="DH731" s="1"/>
      <c r="DI731" s="1"/>
      <c r="DJ731" s="1"/>
    </row>
    <row r="732" spans="1:114" ht="13.5" customHeight="1" x14ac:dyDescent="0.2">
      <c r="A732" s="36"/>
      <c r="B732" s="36"/>
      <c r="C732" s="36"/>
      <c r="D732" s="36"/>
      <c r="E732" s="36"/>
      <c r="F732" s="36"/>
      <c r="G732" s="36"/>
      <c r="H732" s="36"/>
      <c r="I732" s="36"/>
      <c r="J732" s="538"/>
      <c r="K732" s="538"/>
      <c r="L732" s="36"/>
      <c r="M732" s="36"/>
      <c r="N732" s="36"/>
      <c r="BN732" s="1"/>
      <c r="BO732" s="1"/>
      <c r="BP732" s="1"/>
      <c r="BQ732" s="1"/>
      <c r="BR732" s="1"/>
      <c r="BS732" s="1"/>
      <c r="BT732" s="1"/>
      <c r="BU732" s="1"/>
      <c r="BV732" s="1"/>
      <c r="BW732" s="1"/>
      <c r="BX732" s="1"/>
      <c r="BY732" s="1"/>
      <c r="BZ732" s="1"/>
      <c r="CA732" s="1"/>
      <c r="CB732" s="1"/>
      <c r="CC732" s="1"/>
      <c r="CD732" s="1"/>
      <c r="CE732" s="1"/>
      <c r="CF732" s="1"/>
      <c r="CG732" s="1"/>
      <c r="CH732" s="1"/>
      <c r="CI732" s="1"/>
      <c r="CJ732" s="1"/>
      <c r="CK732" s="1"/>
      <c r="CL732" s="1"/>
      <c r="CM732" s="1"/>
      <c r="CN732" s="1"/>
      <c r="CO732" s="1"/>
      <c r="CP732" s="1"/>
      <c r="CQ732" s="1"/>
      <c r="CR732" s="1"/>
      <c r="CS732" s="1"/>
      <c r="CT732" s="1"/>
      <c r="CU732" s="1"/>
      <c r="CV732" s="1"/>
      <c r="CW732" s="1"/>
      <c r="CX732" s="1"/>
      <c r="CY732" s="1"/>
      <c r="CZ732" s="1"/>
      <c r="DA732" s="1"/>
      <c r="DB732" s="1"/>
      <c r="DC732" s="1"/>
      <c r="DD732" s="1"/>
      <c r="DE732" s="1"/>
      <c r="DF732" s="1"/>
      <c r="DG732" s="1"/>
      <c r="DH732" s="1"/>
      <c r="DI732" s="1"/>
      <c r="DJ732" s="1"/>
    </row>
    <row r="733" spans="1:114" ht="13.5" customHeight="1" x14ac:dyDescent="0.2">
      <c r="A733" s="36"/>
      <c r="B733" s="36"/>
      <c r="C733" s="36"/>
      <c r="D733" s="36"/>
      <c r="E733" s="36"/>
      <c r="F733" s="36"/>
      <c r="G733" s="36"/>
      <c r="H733" s="36"/>
      <c r="I733" s="36"/>
      <c r="J733" s="538"/>
      <c r="K733" s="538"/>
      <c r="L733" s="36"/>
      <c r="M733" s="36"/>
      <c r="N733" s="36"/>
      <c r="BN733" s="1"/>
      <c r="BO733" s="1"/>
      <c r="BP733" s="1"/>
      <c r="BQ733" s="1"/>
      <c r="BR733" s="1"/>
      <c r="BS733" s="1"/>
      <c r="BT733" s="1"/>
      <c r="BU733" s="1"/>
      <c r="BV733" s="1"/>
      <c r="BW733" s="1"/>
      <c r="BX733" s="1"/>
      <c r="BY733" s="1"/>
      <c r="BZ733" s="1"/>
      <c r="CA733" s="1"/>
      <c r="CB733" s="1"/>
      <c r="CC733" s="1"/>
      <c r="CD733" s="1"/>
      <c r="CE733" s="1"/>
      <c r="CF733" s="1"/>
      <c r="CG733" s="1"/>
      <c r="CH733" s="1"/>
      <c r="CI733" s="1"/>
      <c r="CJ733" s="1"/>
      <c r="CK733" s="1"/>
      <c r="CL733" s="1"/>
      <c r="CM733" s="1"/>
      <c r="CN733" s="1"/>
      <c r="CO733" s="1"/>
      <c r="CP733" s="1"/>
      <c r="CQ733" s="1"/>
      <c r="CR733" s="1"/>
      <c r="CS733" s="1"/>
      <c r="CT733" s="1"/>
      <c r="CU733" s="1"/>
      <c r="CV733" s="1"/>
      <c r="CW733" s="1"/>
      <c r="CX733" s="1"/>
      <c r="CY733" s="1"/>
      <c r="CZ733" s="1"/>
      <c r="DA733" s="1"/>
      <c r="DB733" s="1"/>
      <c r="DC733" s="1"/>
      <c r="DD733" s="1"/>
      <c r="DE733" s="1"/>
      <c r="DF733" s="1"/>
      <c r="DG733" s="1"/>
      <c r="DH733" s="1"/>
      <c r="DI733" s="1"/>
      <c r="DJ733" s="1"/>
    </row>
    <row r="734" spans="1:114" ht="13.5" customHeight="1" x14ac:dyDescent="0.2">
      <c r="A734" s="36"/>
      <c r="B734" s="36"/>
      <c r="C734" s="36"/>
      <c r="D734" s="36"/>
      <c r="E734" s="36"/>
      <c r="F734" s="36"/>
      <c r="G734" s="36"/>
      <c r="H734" s="36"/>
      <c r="I734" s="36"/>
      <c r="J734" s="538"/>
      <c r="K734" s="538"/>
      <c r="L734" s="36"/>
      <c r="M734" s="36"/>
      <c r="N734" s="36"/>
      <c r="BN734" s="1"/>
      <c r="BO734" s="1"/>
      <c r="BP734" s="1"/>
      <c r="BQ734" s="1"/>
      <c r="BR734" s="1"/>
      <c r="BS734" s="1"/>
      <c r="BT734" s="1"/>
      <c r="BU734" s="1"/>
      <c r="BV734" s="1"/>
      <c r="BW734" s="1"/>
      <c r="BX734" s="1"/>
      <c r="BY734" s="1"/>
      <c r="BZ734" s="1"/>
      <c r="CA734" s="1"/>
      <c r="CB734" s="1"/>
      <c r="CC734" s="1"/>
      <c r="CD734" s="1"/>
      <c r="CE734" s="1"/>
      <c r="CF734" s="1"/>
      <c r="CG734" s="1"/>
      <c r="CH734" s="1"/>
      <c r="CI734" s="1"/>
      <c r="CJ734" s="1"/>
      <c r="CK734" s="1"/>
      <c r="CL734" s="1"/>
      <c r="CM734" s="1"/>
      <c r="CN734" s="1"/>
      <c r="CO734" s="1"/>
      <c r="CP734" s="1"/>
      <c r="CQ734" s="1"/>
      <c r="CR734" s="1"/>
      <c r="CS734" s="1"/>
      <c r="CT734" s="1"/>
      <c r="CU734" s="1"/>
      <c r="CV734" s="1"/>
      <c r="CW734" s="1"/>
      <c r="CX734" s="1"/>
      <c r="CY734" s="1"/>
      <c r="CZ734" s="1"/>
      <c r="DA734" s="1"/>
      <c r="DB734" s="1"/>
      <c r="DC734" s="1"/>
      <c r="DD734" s="1"/>
      <c r="DE734" s="1"/>
      <c r="DF734" s="1"/>
      <c r="DG734" s="1"/>
      <c r="DH734" s="1"/>
      <c r="DI734" s="1"/>
      <c r="DJ734" s="1"/>
    </row>
    <row r="735" spans="1:114" ht="13.5" customHeight="1" x14ac:dyDescent="0.2">
      <c r="A735" s="36"/>
      <c r="B735" s="36"/>
      <c r="C735" s="36"/>
      <c r="D735" s="36"/>
      <c r="E735" s="36"/>
      <c r="F735" s="36"/>
      <c r="G735" s="36"/>
      <c r="H735" s="36"/>
      <c r="I735" s="36"/>
      <c r="J735" s="538"/>
      <c r="K735" s="538"/>
      <c r="L735" s="36"/>
      <c r="M735" s="36"/>
      <c r="N735" s="36"/>
      <c r="BN735" s="1"/>
      <c r="BO735" s="1"/>
      <c r="BP735" s="1"/>
      <c r="BQ735" s="1"/>
      <c r="BR735" s="1"/>
      <c r="BS735" s="1"/>
      <c r="BT735" s="1"/>
      <c r="BU735" s="1"/>
      <c r="BV735" s="1"/>
      <c r="BW735" s="1"/>
      <c r="BX735" s="1"/>
      <c r="BY735" s="1"/>
      <c r="BZ735" s="1"/>
      <c r="CA735" s="1"/>
      <c r="CB735" s="1"/>
      <c r="CC735" s="1"/>
      <c r="CD735" s="1"/>
      <c r="CE735" s="1"/>
      <c r="CF735" s="1"/>
      <c r="CG735" s="1"/>
      <c r="CH735" s="1"/>
      <c r="CI735" s="1"/>
      <c r="CJ735" s="1"/>
      <c r="CK735" s="1"/>
      <c r="CL735" s="1"/>
      <c r="CM735" s="1"/>
      <c r="CN735" s="1"/>
      <c r="CO735" s="1"/>
      <c r="CP735" s="1"/>
      <c r="CQ735" s="1"/>
      <c r="CR735" s="1"/>
      <c r="CS735" s="1"/>
      <c r="CT735" s="1"/>
      <c r="CU735" s="1"/>
      <c r="CV735" s="1"/>
      <c r="CW735" s="1"/>
      <c r="CX735" s="1"/>
      <c r="CY735" s="1"/>
      <c r="CZ735" s="1"/>
      <c r="DA735" s="1"/>
      <c r="DB735" s="1"/>
      <c r="DC735" s="1"/>
      <c r="DD735" s="1"/>
      <c r="DE735" s="1"/>
      <c r="DF735" s="1"/>
      <c r="DG735" s="1"/>
      <c r="DH735" s="1"/>
      <c r="DI735" s="1"/>
      <c r="DJ735" s="1"/>
    </row>
    <row r="736" spans="1:114" ht="13.5" customHeight="1" x14ac:dyDescent="0.2">
      <c r="A736" s="36"/>
      <c r="B736" s="36"/>
      <c r="C736" s="36"/>
      <c r="D736" s="36"/>
      <c r="E736" s="36"/>
      <c r="F736" s="36"/>
      <c r="G736" s="36"/>
      <c r="H736" s="36"/>
      <c r="I736" s="36"/>
      <c r="J736" s="538"/>
      <c r="K736" s="538"/>
      <c r="L736" s="36"/>
      <c r="M736" s="36"/>
      <c r="N736" s="36"/>
      <c r="BN736" s="1"/>
      <c r="BO736" s="1"/>
      <c r="BP736" s="1"/>
      <c r="BQ736" s="1"/>
      <c r="BR736" s="1"/>
      <c r="BS736" s="1"/>
      <c r="BT736" s="1"/>
      <c r="BU736" s="1"/>
      <c r="BV736" s="1"/>
      <c r="BW736" s="1"/>
      <c r="BX736" s="1"/>
      <c r="BY736" s="1"/>
      <c r="BZ736" s="1"/>
      <c r="CA736" s="1"/>
      <c r="CB736" s="1"/>
      <c r="CC736" s="1"/>
      <c r="CD736" s="1"/>
      <c r="CE736" s="1"/>
      <c r="CF736" s="1"/>
      <c r="CG736" s="1"/>
      <c r="CH736" s="1"/>
      <c r="CI736" s="1"/>
      <c r="CJ736" s="1"/>
      <c r="CK736" s="1"/>
      <c r="CL736" s="1"/>
      <c r="CM736" s="1"/>
      <c r="CN736" s="1"/>
      <c r="CO736" s="1"/>
      <c r="CP736" s="1"/>
      <c r="CQ736" s="1"/>
      <c r="CR736" s="1"/>
      <c r="CS736" s="1"/>
      <c r="CT736" s="1"/>
      <c r="CU736" s="1"/>
      <c r="CV736" s="1"/>
      <c r="CW736" s="1"/>
      <c r="CX736" s="1"/>
      <c r="CY736" s="1"/>
      <c r="CZ736" s="1"/>
      <c r="DA736" s="1"/>
      <c r="DB736" s="1"/>
      <c r="DC736" s="1"/>
      <c r="DD736" s="1"/>
      <c r="DE736" s="1"/>
      <c r="DF736" s="1"/>
      <c r="DG736" s="1"/>
      <c r="DH736" s="1"/>
      <c r="DI736" s="1"/>
      <c r="DJ736" s="1"/>
    </row>
    <row r="737" spans="1:114" ht="13.5" customHeight="1" x14ac:dyDescent="0.2">
      <c r="A737" s="36"/>
      <c r="B737" s="36"/>
      <c r="C737" s="36"/>
      <c r="D737" s="36"/>
      <c r="E737" s="36"/>
      <c r="F737" s="36"/>
      <c r="G737" s="36"/>
      <c r="H737" s="36"/>
      <c r="I737" s="36"/>
      <c r="J737" s="538"/>
      <c r="K737" s="538"/>
      <c r="L737" s="36"/>
      <c r="M737" s="36"/>
      <c r="N737" s="36"/>
      <c r="BN737" s="1"/>
      <c r="BO737" s="1"/>
      <c r="BP737" s="1"/>
      <c r="BQ737" s="1"/>
      <c r="BR737" s="1"/>
      <c r="BS737" s="1"/>
      <c r="BT737" s="1"/>
      <c r="BU737" s="1"/>
      <c r="BV737" s="1"/>
      <c r="BW737" s="1"/>
      <c r="BX737" s="1"/>
      <c r="BY737" s="1"/>
      <c r="BZ737" s="1"/>
      <c r="CA737" s="1"/>
      <c r="CB737" s="1"/>
      <c r="CC737" s="1"/>
      <c r="CD737" s="1"/>
      <c r="CE737" s="1"/>
      <c r="CF737" s="1"/>
      <c r="CG737" s="1"/>
      <c r="CH737" s="1"/>
      <c r="CI737" s="1"/>
      <c r="CJ737" s="1"/>
      <c r="CK737" s="1"/>
      <c r="CL737" s="1"/>
      <c r="CM737" s="1"/>
      <c r="CN737" s="1"/>
      <c r="CO737" s="1"/>
      <c r="CP737" s="1"/>
      <c r="CQ737" s="1"/>
      <c r="CR737" s="1"/>
      <c r="CS737" s="1"/>
      <c r="CT737" s="1"/>
      <c r="CU737" s="1"/>
      <c r="CV737" s="1"/>
      <c r="CW737" s="1"/>
      <c r="CX737" s="1"/>
      <c r="CY737" s="1"/>
      <c r="CZ737" s="1"/>
      <c r="DA737" s="1"/>
      <c r="DB737" s="1"/>
      <c r="DC737" s="1"/>
      <c r="DD737" s="1"/>
      <c r="DE737" s="1"/>
      <c r="DF737" s="1"/>
      <c r="DG737" s="1"/>
      <c r="DH737" s="1"/>
      <c r="DI737" s="1"/>
      <c r="DJ737" s="1"/>
    </row>
    <row r="738" spans="1:114" ht="13.5" customHeight="1" x14ac:dyDescent="0.2">
      <c r="A738" s="36"/>
      <c r="B738" s="36"/>
      <c r="C738" s="36"/>
      <c r="D738" s="36"/>
      <c r="E738" s="36"/>
      <c r="F738" s="36"/>
      <c r="G738" s="36"/>
      <c r="H738" s="36"/>
      <c r="I738" s="36"/>
      <c r="J738" s="538"/>
      <c r="K738" s="538"/>
      <c r="L738" s="36"/>
      <c r="M738" s="36"/>
      <c r="N738" s="36"/>
      <c r="BN738" s="1"/>
      <c r="BO738" s="1"/>
      <c r="BP738" s="1"/>
      <c r="BQ738" s="1"/>
      <c r="BR738" s="1"/>
      <c r="BS738" s="1"/>
      <c r="BT738" s="1"/>
      <c r="BU738" s="1"/>
      <c r="BV738" s="1"/>
      <c r="BW738" s="1"/>
      <c r="BX738" s="1"/>
      <c r="BY738" s="1"/>
      <c r="BZ738" s="1"/>
      <c r="CA738" s="1"/>
      <c r="CB738" s="1"/>
      <c r="CC738" s="1"/>
      <c r="CD738" s="1"/>
      <c r="CE738" s="1"/>
      <c r="CF738" s="1"/>
      <c r="CG738" s="1"/>
      <c r="CH738" s="1"/>
      <c r="CI738" s="1"/>
      <c r="CJ738" s="1"/>
      <c r="CK738" s="1"/>
      <c r="CL738" s="1"/>
      <c r="CM738" s="1"/>
      <c r="CN738" s="1"/>
      <c r="CO738" s="1"/>
      <c r="CP738" s="1"/>
      <c r="CQ738" s="1"/>
      <c r="CR738" s="1"/>
      <c r="CS738" s="1"/>
      <c r="CT738" s="1"/>
      <c r="CU738" s="1"/>
      <c r="CV738" s="1"/>
      <c r="CW738" s="1"/>
      <c r="CX738" s="1"/>
      <c r="CY738" s="1"/>
      <c r="CZ738" s="1"/>
      <c r="DA738" s="1"/>
      <c r="DB738" s="1"/>
      <c r="DC738" s="1"/>
      <c r="DD738" s="1"/>
      <c r="DE738" s="1"/>
      <c r="DF738" s="1"/>
      <c r="DG738" s="1"/>
      <c r="DH738" s="1"/>
      <c r="DI738" s="1"/>
      <c r="DJ738" s="1"/>
    </row>
    <row r="739" spans="1:114" ht="13.5" customHeight="1" x14ac:dyDescent="0.2">
      <c r="A739" s="36"/>
      <c r="B739" s="36"/>
      <c r="C739" s="36"/>
      <c r="D739" s="36"/>
      <c r="E739" s="36"/>
      <c r="F739" s="36"/>
      <c r="G739" s="36"/>
      <c r="H739" s="36"/>
      <c r="I739" s="36"/>
      <c r="J739" s="538"/>
      <c r="K739" s="538"/>
      <c r="L739" s="36"/>
      <c r="M739" s="36"/>
      <c r="N739" s="36"/>
      <c r="BN739" s="1"/>
      <c r="BO739" s="1"/>
      <c r="BP739" s="1"/>
      <c r="BQ739" s="1"/>
      <c r="BR739" s="1"/>
      <c r="BS739" s="1"/>
      <c r="BT739" s="1"/>
      <c r="BU739" s="1"/>
      <c r="BV739" s="1"/>
      <c r="BW739" s="1"/>
      <c r="BX739" s="1"/>
      <c r="BY739" s="1"/>
      <c r="BZ739" s="1"/>
      <c r="CA739" s="1"/>
      <c r="CB739" s="1"/>
      <c r="CC739" s="1"/>
      <c r="CD739" s="1"/>
      <c r="CE739" s="1"/>
      <c r="CF739" s="1"/>
      <c r="CG739" s="1"/>
      <c r="CH739" s="1"/>
      <c r="CI739" s="1"/>
      <c r="CJ739" s="1"/>
      <c r="CK739" s="1"/>
      <c r="CL739" s="1"/>
      <c r="CM739" s="1"/>
      <c r="CN739" s="1"/>
      <c r="CO739" s="1"/>
      <c r="CP739" s="1"/>
      <c r="CQ739" s="1"/>
      <c r="CR739" s="1"/>
      <c r="CS739" s="1"/>
      <c r="CT739" s="1"/>
      <c r="CU739" s="1"/>
      <c r="CV739" s="1"/>
      <c r="CW739" s="1"/>
      <c r="CX739" s="1"/>
      <c r="CY739" s="1"/>
      <c r="CZ739" s="1"/>
      <c r="DA739" s="1"/>
      <c r="DB739" s="1"/>
      <c r="DC739" s="1"/>
      <c r="DD739" s="1"/>
      <c r="DE739" s="1"/>
      <c r="DF739" s="1"/>
      <c r="DG739" s="1"/>
      <c r="DH739" s="1"/>
      <c r="DI739" s="1"/>
      <c r="DJ739" s="1"/>
    </row>
    <row r="740" spans="1:114" ht="13.5" customHeight="1" x14ac:dyDescent="0.2">
      <c r="A740" s="36"/>
      <c r="B740" s="36"/>
      <c r="C740" s="36"/>
      <c r="D740" s="36"/>
      <c r="E740" s="36"/>
      <c r="F740" s="36"/>
      <c r="G740" s="36"/>
      <c r="H740" s="36"/>
      <c r="I740" s="36"/>
      <c r="J740" s="538"/>
      <c r="K740" s="538"/>
      <c r="L740" s="36"/>
      <c r="M740" s="36"/>
      <c r="N740" s="36"/>
      <c r="BN740" s="1"/>
      <c r="BO740" s="1"/>
      <c r="BP740" s="1"/>
      <c r="BQ740" s="1"/>
      <c r="BR740" s="1"/>
      <c r="BS740" s="1"/>
      <c r="BT740" s="1"/>
      <c r="BU740" s="1"/>
      <c r="BV740" s="1"/>
      <c r="BW740" s="1"/>
      <c r="BX740" s="1"/>
      <c r="BY740" s="1"/>
      <c r="BZ740" s="1"/>
      <c r="CA740" s="1"/>
      <c r="CB740" s="1"/>
      <c r="CC740" s="1"/>
      <c r="CD740" s="1"/>
      <c r="CE740" s="1"/>
      <c r="CF740" s="1"/>
      <c r="CG740" s="1"/>
      <c r="CH740" s="1"/>
      <c r="CI740" s="1"/>
      <c r="CJ740" s="1"/>
      <c r="CK740" s="1"/>
      <c r="CL740" s="1"/>
      <c r="CM740" s="1"/>
      <c r="CN740" s="1"/>
      <c r="CO740" s="1"/>
      <c r="CP740" s="1"/>
      <c r="CQ740" s="1"/>
      <c r="CR740" s="1"/>
      <c r="CS740" s="1"/>
      <c r="CT740" s="1"/>
      <c r="CU740" s="1"/>
      <c r="CV740" s="1"/>
      <c r="CW740" s="1"/>
      <c r="CX740" s="1"/>
      <c r="CY740" s="1"/>
      <c r="CZ740" s="1"/>
      <c r="DA740" s="1"/>
      <c r="DB740" s="1"/>
      <c r="DC740" s="1"/>
      <c r="DD740" s="1"/>
      <c r="DE740" s="1"/>
      <c r="DF740" s="1"/>
      <c r="DG740" s="1"/>
      <c r="DH740" s="1"/>
      <c r="DI740" s="1"/>
      <c r="DJ740" s="1"/>
    </row>
    <row r="741" spans="1:114" ht="13.5" customHeight="1" x14ac:dyDescent="0.2">
      <c r="A741" s="36"/>
      <c r="B741" s="36"/>
      <c r="C741" s="36"/>
      <c r="D741" s="36"/>
      <c r="E741" s="36"/>
      <c r="F741" s="36"/>
      <c r="G741" s="36"/>
      <c r="H741" s="36"/>
      <c r="I741" s="36"/>
      <c r="J741" s="538"/>
      <c r="K741" s="538"/>
      <c r="L741" s="36"/>
      <c r="M741" s="36"/>
      <c r="N741" s="36"/>
      <c r="BN741" s="1"/>
      <c r="BO741" s="1"/>
      <c r="BP741" s="1"/>
      <c r="BQ741" s="1"/>
      <c r="BR741" s="1"/>
      <c r="BS741" s="1"/>
      <c r="BT741" s="1"/>
      <c r="BU741" s="1"/>
      <c r="BV741" s="1"/>
      <c r="BW741" s="1"/>
      <c r="BX741" s="1"/>
      <c r="BY741" s="1"/>
      <c r="BZ741" s="1"/>
      <c r="CA741" s="1"/>
      <c r="CB741" s="1"/>
      <c r="CC741" s="1"/>
      <c r="CD741" s="1"/>
      <c r="CE741" s="1"/>
      <c r="CF741" s="1"/>
      <c r="CG741" s="1"/>
      <c r="CH741" s="1"/>
      <c r="CI741" s="1"/>
      <c r="CJ741" s="1"/>
      <c r="CK741" s="1"/>
      <c r="CL741" s="1"/>
      <c r="CM741" s="1"/>
      <c r="CN741" s="1"/>
      <c r="CO741" s="1"/>
      <c r="CP741" s="1"/>
      <c r="CQ741" s="1"/>
      <c r="CR741" s="1"/>
      <c r="CS741" s="1"/>
      <c r="CT741" s="1"/>
      <c r="CU741" s="1"/>
      <c r="CV741" s="1"/>
      <c r="CW741" s="1"/>
      <c r="CX741" s="1"/>
      <c r="CY741" s="1"/>
      <c r="CZ741" s="1"/>
      <c r="DA741" s="1"/>
      <c r="DB741" s="1"/>
      <c r="DC741" s="1"/>
      <c r="DD741" s="1"/>
      <c r="DE741" s="1"/>
      <c r="DF741" s="1"/>
      <c r="DG741" s="1"/>
      <c r="DH741" s="1"/>
      <c r="DI741" s="1"/>
      <c r="DJ741" s="1"/>
    </row>
    <row r="742" spans="1:114" ht="13.5" customHeight="1" x14ac:dyDescent="0.2">
      <c r="A742" s="36"/>
      <c r="B742" s="36"/>
      <c r="C742" s="36"/>
      <c r="D742" s="36"/>
      <c r="E742" s="36"/>
      <c r="F742" s="36"/>
      <c r="G742" s="36"/>
      <c r="H742" s="36"/>
      <c r="I742" s="36"/>
      <c r="J742" s="538"/>
      <c r="K742" s="538"/>
      <c r="L742" s="36"/>
      <c r="M742" s="36"/>
      <c r="N742" s="36"/>
      <c r="BN742" s="1"/>
      <c r="BO742" s="1"/>
      <c r="BP742" s="1"/>
      <c r="BQ742" s="1"/>
      <c r="BR742" s="1"/>
      <c r="BS742" s="1"/>
      <c r="BT742" s="1"/>
      <c r="BU742" s="1"/>
      <c r="BV742" s="1"/>
      <c r="BW742" s="1"/>
      <c r="BX742" s="1"/>
      <c r="BY742" s="1"/>
      <c r="BZ742" s="1"/>
      <c r="CA742" s="1"/>
      <c r="CB742" s="1"/>
      <c r="CC742" s="1"/>
      <c r="CD742" s="1"/>
      <c r="CE742" s="1"/>
      <c r="CF742" s="1"/>
      <c r="CG742" s="1"/>
      <c r="CH742" s="1"/>
      <c r="CI742" s="1"/>
      <c r="CJ742" s="1"/>
      <c r="CK742" s="1"/>
      <c r="CL742" s="1"/>
      <c r="CM742" s="1"/>
      <c r="CN742" s="1"/>
      <c r="CO742" s="1"/>
      <c r="CP742" s="1"/>
      <c r="CQ742" s="1"/>
      <c r="CR742" s="1"/>
      <c r="CS742" s="1"/>
      <c r="CT742" s="1"/>
      <c r="CU742" s="1"/>
      <c r="CV742" s="1"/>
      <c r="CW742" s="1"/>
      <c r="CX742" s="1"/>
      <c r="CY742" s="1"/>
      <c r="CZ742" s="1"/>
      <c r="DA742" s="1"/>
      <c r="DB742" s="1"/>
      <c r="DC742" s="1"/>
      <c r="DD742" s="1"/>
      <c r="DE742" s="1"/>
      <c r="DF742" s="1"/>
      <c r="DG742" s="1"/>
      <c r="DH742" s="1"/>
      <c r="DI742" s="1"/>
      <c r="DJ742" s="1"/>
    </row>
    <row r="743" spans="1:114" ht="13.5" customHeight="1" x14ac:dyDescent="0.2">
      <c r="A743" s="36"/>
      <c r="B743" s="36"/>
      <c r="C743" s="36"/>
      <c r="D743" s="36"/>
      <c r="E743" s="36"/>
      <c r="F743" s="36"/>
      <c r="G743" s="36"/>
      <c r="H743" s="36"/>
      <c r="I743" s="36"/>
      <c r="J743" s="538"/>
      <c r="K743" s="538"/>
      <c r="L743" s="36"/>
      <c r="M743" s="36"/>
      <c r="N743" s="36"/>
      <c r="BN743" s="1"/>
      <c r="BO743" s="1"/>
      <c r="BP743" s="1"/>
      <c r="BQ743" s="1"/>
      <c r="BR743" s="1"/>
      <c r="BS743" s="1"/>
      <c r="BT743" s="1"/>
      <c r="BU743" s="1"/>
      <c r="BV743" s="1"/>
      <c r="BW743" s="1"/>
      <c r="BX743" s="1"/>
      <c r="BY743" s="1"/>
      <c r="BZ743" s="1"/>
      <c r="CA743" s="1"/>
      <c r="CB743" s="1"/>
      <c r="CC743" s="1"/>
      <c r="CD743" s="1"/>
      <c r="CE743" s="1"/>
      <c r="CF743" s="1"/>
      <c r="CG743" s="1"/>
      <c r="CH743" s="1"/>
      <c r="CI743" s="1"/>
      <c r="CJ743" s="1"/>
      <c r="CK743" s="1"/>
      <c r="CL743" s="1"/>
      <c r="CM743" s="1"/>
      <c r="CN743" s="1"/>
      <c r="CO743" s="1"/>
      <c r="CP743" s="1"/>
      <c r="CQ743" s="1"/>
      <c r="CR743" s="1"/>
      <c r="CS743" s="1"/>
      <c r="CT743" s="1"/>
      <c r="CU743" s="1"/>
      <c r="CV743" s="1"/>
      <c r="CW743" s="1"/>
      <c r="CX743" s="1"/>
      <c r="CY743" s="1"/>
      <c r="CZ743" s="1"/>
      <c r="DA743" s="1"/>
      <c r="DB743" s="1"/>
      <c r="DC743" s="1"/>
      <c r="DD743" s="1"/>
      <c r="DE743" s="1"/>
      <c r="DF743" s="1"/>
      <c r="DG743" s="1"/>
      <c r="DH743" s="1"/>
      <c r="DI743" s="1"/>
      <c r="DJ743" s="1"/>
    </row>
    <row r="744" spans="1:114" ht="13.5" customHeight="1" x14ac:dyDescent="0.2">
      <c r="A744" s="36"/>
      <c r="B744" s="36"/>
      <c r="C744" s="36"/>
      <c r="D744" s="36"/>
      <c r="E744" s="36"/>
      <c r="F744" s="36"/>
      <c r="G744" s="36"/>
      <c r="H744" s="36"/>
      <c r="I744" s="36"/>
      <c r="J744" s="538"/>
      <c r="K744" s="538"/>
      <c r="L744" s="36"/>
      <c r="M744" s="36"/>
      <c r="N744" s="36"/>
      <c r="BN744" s="1"/>
      <c r="BO744" s="1"/>
      <c r="BP744" s="1"/>
      <c r="BQ744" s="1"/>
      <c r="BR744" s="1"/>
      <c r="BS744" s="1"/>
      <c r="BT744" s="1"/>
      <c r="BU744" s="1"/>
      <c r="BV744" s="1"/>
      <c r="BW744" s="1"/>
      <c r="BX744" s="1"/>
      <c r="BY744" s="1"/>
      <c r="BZ744" s="1"/>
      <c r="CA744" s="1"/>
      <c r="CB744" s="1"/>
      <c r="CC744" s="1"/>
      <c r="CD744" s="1"/>
      <c r="CE744" s="1"/>
      <c r="CF744" s="1"/>
      <c r="CG744" s="1"/>
      <c r="CH744" s="1"/>
      <c r="CI744" s="1"/>
      <c r="CJ744" s="1"/>
      <c r="CK744" s="1"/>
      <c r="CL744" s="1"/>
      <c r="CM744" s="1"/>
      <c r="CN744" s="1"/>
      <c r="CO744" s="1"/>
      <c r="CP744" s="1"/>
      <c r="CQ744" s="1"/>
      <c r="CR744" s="1"/>
      <c r="CS744" s="1"/>
      <c r="CT744" s="1"/>
      <c r="CU744" s="1"/>
      <c r="CV744" s="1"/>
      <c r="CW744" s="1"/>
      <c r="CX744" s="1"/>
      <c r="CY744" s="1"/>
      <c r="CZ744" s="1"/>
      <c r="DA744" s="1"/>
      <c r="DB744" s="1"/>
      <c r="DC744" s="1"/>
      <c r="DD744" s="1"/>
      <c r="DE744" s="1"/>
      <c r="DF744" s="1"/>
      <c r="DG744" s="1"/>
      <c r="DH744" s="1"/>
      <c r="DI744" s="1"/>
      <c r="DJ744" s="1"/>
    </row>
    <row r="745" spans="1:114" ht="13.5" customHeight="1" x14ac:dyDescent="0.2">
      <c r="A745" s="36"/>
      <c r="B745" s="36"/>
      <c r="C745" s="36"/>
      <c r="D745" s="36"/>
      <c r="E745" s="36"/>
      <c r="F745" s="36"/>
      <c r="G745" s="36"/>
      <c r="H745" s="36"/>
      <c r="I745" s="36"/>
      <c r="J745" s="538"/>
      <c r="K745" s="538"/>
      <c r="L745" s="36"/>
      <c r="M745" s="36"/>
      <c r="N745" s="36"/>
      <c r="BN745" s="1"/>
      <c r="BO745" s="1"/>
      <c r="BP745" s="1"/>
      <c r="BQ745" s="1"/>
      <c r="BR745" s="1"/>
      <c r="BS745" s="1"/>
      <c r="BT745" s="1"/>
      <c r="BU745" s="1"/>
      <c r="BV745" s="1"/>
      <c r="BW745" s="1"/>
      <c r="BX745" s="1"/>
      <c r="BY745" s="1"/>
      <c r="BZ745" s="1"/>
      <c r="CA745" s="1"/>
      <c r="CB745" s="1"/>
      <c r="CC745" s="1"/>
      <c r="CD745" s="1"/>
      <c r="CE745" s="1"/>
      <c r="CF745" s="1"/>
      <c r="CG745" s="1"/>
      <c r="CH745" s="1"/>
      <c r="CI745" s="1"/>
      <c r="CJ745" s="1"/>
      <c r="CK745" s="1"/>
      <c r="CL745" s="1"/>
      <c r="CM745" s="1"/>
      <c r="CN745" s="1"/>
      <c r="CO745" s="1"/>
      <c r="CP745" s="1"/>
      <c r="CQ745" s="1"/>
      <c r="CR745" s="1"/>
      <c r="CS745" s="1"/>
      <c r="CT745" s="1"/>
      <c r="CU745" s="1"/>
      <c r="CV745" s="1"/>
      <c r="CW745" s="1"/>
      <c r="CX745" s="1"/>
      <c r="CY745" s="1"/>
      <c r="CZ745" s="1"/>
      <c r="DA745" s="1"/>
      <c r="DB745" s="1"/>
      <c r="DC745" s="1"/>
      <c r="DD745" s="1"/>
      <c r="DE745" s="1"/>
      <c r="DF745" s="1"/>
      <c r="DG745" s="1"/>
      <c r="DH745" s="1"/>
      <c r="DI745" s="1"/>
      <c r="DJ745" s="1"/>
    </row>
    <row r="746" spans="1:114" ht="13.5" customHeight="1" x14ac:dyDescent="0.2">
      <c r="A746" s="36"/>
      <c r="B746" s="36"/>
      <c r="C746" s="36"/>
      <c r="D746" s="36"/>
      <c r="E746" s="36"/>
      <c r="F746" s="36"/>
      <c r="G746" s="36"/>
      <c r="H746" s="36"/>
      <c r="I746" s="36"/>
      <c r="J746" s="538"/>
      <c r="K746" s="538"/>
      <c r="L746" s="36"/>
      <c r="M746" s="36"/>
      <c r="N746" s="36"/>
      <c r="BN746" s="1"/>
      <c r="BO746" s="1"/>
      <c r="BP746" s="1"/>
      <c r="BQ746" s="1"/>
      <c r="BR746" s="1"/>
      <c r="BS746" s="1"/>
      <c r="BT746" s="1"/>
      <c r="BU746" s="1"/>
      <c r="BV746" s="1"/>
      <c r="BW746" s="1"/>
      <c r="BX746" s="1"/>
      <c r="BY746" s="1"/>
      <c r="BZ746" s="1"/>
      <c r="CA746" s="1"/>
      <c r="CB746" s="1"/>
      <c r="CC746" s="1"/>
      <c r="CD746" s="1"/>
      <c r="CE746" s="1"/>
      <c r="CF746" s="1"/>
      <c r="CG746" s="1"/>
      <c r="CH746" s="1"/>
      <c r="CI746" s="1"/>
      <c r="CJ746" s="1"/>
      <c r="CK746" s="1"/>
      <c r="CL746" s="1"/>
      <c r="CM746" s="1"/>
      <c r="CN746" s="1"/>
      <c r="CO746" s="1"/>
      <c r="CP746" s="1"/>
      <c r="CQ746" s="1"/>
      <c r="CR746" s="1"/>
      <c r="CS746" s="1"/>
      <c r="CT746" s="1"/>
      <c r="CU746" s="1"/>
      <c r="CV746" s="1"/>
      <c r="CW746" s="1"/>
      <c r="CX746" s="1"/>
      <c r="CY746" s="1"/>
      <c r="CZ746" s="1"/>
      <c r="DA746" s="1"/>
      <c r="DB746" s="1"/>
      <c r="DC746" s="1"/>
      <c r="DD746" s="1"/>
      <c r="DE746" s="1"/>
      <c r="DF746" s="1"/>
      <c r="DG746" s="1"/>
      <c r="DH746" s="1"/>
      <c r="DI746" s="1"/>
      <c r="DJ746" s="1"/>
    </row>
    <row r="747" spans="1:114" ht="13.5" customHeight="1" x14ac:dyDescent="0.2">
      <c r="A747" s="36"/>
      <c r="B747" s="36"/>
      <c r="C747" s="36"/>
      <c r="D747" s="36"/>
      <c r="E747" s="36"/>
      <c r="F747" s="36"/>
      <c r="G747" s="36"/>
      <c r="H747" s="36"/>
      <c r="I747" s="36"/>
      <c r="J747" s="538"/>
      <c r="K747" s="538"/>
      <c r="L747" s="36"/>
      <c r="M747" s="36"/>
      <c r="N747" s="36"/>
      <c r="BN747" s="1"/>
      <c r="BO747" s="1"/>
      <c r="BP747" s="1"/>
      <c r="BQ747" s="1"/>
      <c r="BR747" s="1"/>
      <c r="BS747" s="1"/>
      <c r="BT747" s="1"/>
      <c r="BU747" s="1"/>
      <c r="BV747" s="1"/>
      <c r="BW747" s="1"/>
      <c r="BX747" s="1"/>
      <c r="BY747" s="1"/>
      <c r="BZ747" s="1"/>
      <c r="CA747" s="1"/>
      <c r="CB747" s="1"/>
      <c r="CC747" s="1"/>
      <c r="CD747" s="1"/>
      <c r="CE747" s="1"/>
      <c r="CF747" s="1"/>
      <c r="CG747" s="1"/>
      <c r="CH747" s="1"/>
      <c r="CI747" s="1"/>
      <c r="CJ747" s="1"/>
      <c r="CK747" s="1"/>
      <c r="CL747" s="1"/>
      <c r="CM747" s="1"/>
      <c r="CN747" s="1"/>
      <c r="CO747" s="1"/>
      <c r="CP747" s="1"/>
      <c r="CQ747" s="1"/>
      <c r="CR747" s="1"/>
      <c r="CS747" s="1"/>
      <c r="CT747" s="1"/>
      <c r="CU747" s="1"/>
      <c r="CV747" s="1"/>
      <c r="CW747" s="1"/>
      <c r="CX747" s="1"/>
      <c r="CY747" s="1"/>
      <c r="CZ747" s="1"/>
      <c r="DA747" s="1"/>
      <c r="DB747" s="1"/>
      <c r="DC747" s="1"/>
      <c r="DD747" s="1"/>
      <c r="DE747" s="1"/>
      <c r="DF747" s="1"/>
      <c r="DG747" s="1"/>
      <c r="DH747" s="1"/>
      <c r="DI747" s="1"/>
      <c r="DJ747" s="1"/>
    </row>
    <row r="748" spans="1:114" ht="13.5" customHeight="1" x14ac:dyDescent="0.2">
      <c r="A748" s="36"/>
      <c r="B748" s="36"/>
      <c r="C748" s="36"/>
      <c r="D748" s="36"/>
      <c r="E748" s="36"/>
      <c r="F748" s="36"/>
      <c r="G748" s="36"/>
      <c r="H748" s="36"/>
      <c r="I748" s="36"/>
      <c r="J748" s="538"/>
      <c r="K748" s="538"/>
      <c r="L748" s="36"/>
      <c r="M748" s="36"/>
      <c r="N748" s="36"/>
      <c r="BN748" s="1"/>
      <c r="BO748" s="1"/>
      <c r="BP748" s="1"/>
      <c r="BQ748" s="1"/>
      <c r="BR748" s="1"/>
      <c r="BS748" s="1"/>
      <c r="BT748" s="1"/>
      <c r="BU748" s="1"/>
      <c r="BV748" s="1"/>
      <c r="BW748" s="1"/>
      <c r="BX748" s="1"/>
      <c r="BY748" s="1"/>
      <c r="BZ748" s="1"/>
      <c r="CA748" s="1"/>
      <c r="CB748" s="1"/>
      <c r="CC748" s="1"/>
      <c r="CD748" s="1"/>
      <c r="CE748" s="1"/>
      <c r="CF748" s="1"/>
      <c r="CG748" s="1"/>
      <c r="CH748" s="1"/>
      <c r="CI748" s="1"/>
      <c r="CJ748" s="1"/>
      <c r="CK748" s="1"/>
      <c r="CL748" s="1"/>
      <c r="CM748" s="1"/>
      <c r="CN748" s="1"/>
      <c r="CO748" s="1"/>
      <c r="CP748" s="1"/>
      <c r="CQ748" s="1"/>
      <c r="CR748" s="1"/>
      <c r="CS748" s="1"/>
      <c r="CT748" s="1"/>
      <c r="CU748" s="1"/>
      <c r="CV748" s="1"/>
      <c r="CW748" s="1"/>
      <c r="CX748" s="1"/>
      <c r="CY748" s="1"/>
      <c r="CZ748" s="1"/>
      <c r="DA748" s="1"/>
      <c r="DB748" s="1"/>
      <c r="DC748" s="1"/>
      <c r="DD748" s="1"/>
      <c r="DE748" s="1"/>
      <c r="DF748" s="1"/>
      <c r="DG748" s="1"/>
      <c r="DH748" s="1"/>
      <c r="DI748" s="1"/>
      <c r="DJ748" s="1"/>
    </row>
    <row r="749" spans="1:114" ht="13.5" customHeight="1" x14ac:dyDescent="0.2">
      <c r="A749" s="36"/>
      <c r="B749" s="36"/>
      <c r="C749" s="36"/>
      <c r="D749" s="36"/>
      <c r="E749" s="36"/>
      <c r="F749" s="36"/>
      <c r="G749" s="36"/>
      <c r="H749" s="36"/>
      <c r="I749" s="36"/>
      <c r="J749" s="538"/>
      <c r="K749" s="538"/>
      <c r="L749" s="36"/>
      <c r="M749" s="36"/>
      <c r="N749" s="36"/>
      <c r="BN749" s="1"/>
      <c r="BO749" s="1"/>
      <c r="BP749" s="1"/>
      <c r="BQ749" s="1"/>
      <c r="BR749" s="1"/>
      <c r="BS749" s="1"/>
      <c r="BT749" s="1"/>
      <c r="BU749" s="1"/>
      <c r="BV749" s="1"/>
      <c r="BW749" s="1"/>
      <c r="BX749" s="1"/>
      <c r="BY749" s="1"/>
      <c r="BZ749" s="1"/>
      <c r="CA749" s="1"/>
      <c r="CB749" s="1"/>
      <c r="CC749" s="1"/>
      <c r="CD749" s="1"/>
      <c r="CE749" s="1"/>
      <c r="CF749" s="1"/>
      <c r="CG749" s="1"/>
      <c r="CH749" s="1"/>
      <c r="CI749" s="1"/>
      <c r="CJ749" s="1"/>
      <c r="CK749" s="1"/>
      <c r="CL749" s="1"/>
      <c r="CM749" s="1"/>
      <c r="CN749" s="1"/>
      <c r="CO749" s="1"/>
      <c r="CP749" s="1"/>
      <c r="CQ749" s="1"/>
      <c r="CR749" s="1"/>
      <c r="CS749" s="1"/>
      <c r="CT749" s="1"/>
      <c r="CU749" s="1"/>
      <c r="CV749" s="1"/>
      <c r="CW749" s="1"/>
      <c r="CX749" s="1"/>
      <c r="CY749" s="1"/>
      <c r="CZ749" s="1"/>
      <c r="DA749" s="1"/>
      <c r="DB749" s="1"/>
      <c r="DC749" s="1"/>
      <c r="DD749" s="1"/>
      <c r="DE749" s="1"/>
      <c r="DF749" s="1"/>
      <c r="DG749" s="1"/>
      <c r="DH749" s="1"/>
      <c r="DI749" s="1"/>
      <c r="DJ749" s="1"/>
    </row>
    <row r="750" spans="1:114" ht="13.5" customHeight="1" x14ac:dyDescent="0.2">
      <c r="A750" s="36"/>
      <c r="B750" s="36"/>
      <c r="C750" s="36"/>
      <c r="D750" s="36"/>
      <c r="E750" s="36"/>
      <c r="F750" s="36"/>
      <c r="G750" s="36"/>
      <c r="H750" s="36"/>
      <c r="I750" s="36"/>
      <c r="J750" s="538"/>
      <c r="K750" s="538"/>
      <c r="L750" s="36"/>
      <c r="M750" s="36"/>
      <c r="N750" s="36"/>
      <c r="BN750" s="1"/>
      <c r="BO750" s="1"/>
      <c r="BP750" s="1"/>
      <c r="BQ750" s="1"/>
      <c r="BR750" s="1"/>
      <c r="BS750" s="1"/>
      <c r="BT750" s="1"/>
      <c r="BU750" s="1"/>
      <c r="BV750" s="1"/>
      <c r="BW750" s="1"/>
      <c r="BX750" s="1"/>
      <c r="BY750" s="1"/>
      <c r="BZ750" s="1"/>
      <c r="CA750" s="1"/>
      <c r="CB750" s="1"/>
      <c r="CC750" s="1"/>
      <c r="CD750" s="1"/>
      <c r="CE750" s="1"/>
      <c r="CF750" s="1"/>
      <c r="CG750" s="1"/>
      <c r="CH750" s="1"/>
      <c r="CI750" s="1"/>
      <c r="CJ750" s="1"/>
      <c r="CK750" s="1"/>
      <c r="CL750" s="1"/>
      <c r="CM750" s="1"/>
      <c r="CN750" s="1"/>
      <c r="CO750" s="1"/>
      <c r="CP750" s="1"/>
      <c r="CQ750" s="1"/>
      <c r="CR750" s="1"/>
      <c r="CS750" s="1"/>
      <c r="CT750" s="1"/>
      <c r="CU750" s="1"/>
      <c r="CV750" s="1"/>
      <c r="CW750" s="1"/>
      <c r="CX750" s="1"/>
      <c r="CY750" s="1"/>
      <c r="CZ750" s="1"/>
      <c r="DA750" s="1"/>
      <c r="DB750" s="1"/>
      <c r="DC750" s="1"/>
      <c r="DD750" s="1"/>
      <c r="DE750" s="1"/>
      <c r="DF750" s="1"/>
      <c r="DG750" s="1"/>
      <c r="DH750" s="1"/>
      <c r="DI750" s="1"/>
      <c r="DJ750" s="1"/>
    </row>
    <row r="751" spans="1:114" ht="13.5" customHeight="1" x14ac:dyDescent="0.2">
      <c r="A751" s="36"/>
      <c r="B751" s="36"/>
      <c r="C751" s="36"/>
      <c r="D751" s="36"/>
      <c r="E751" s="36"/>
      <c r="F751" s="36"/>
      <c r="G751" s="36"/>
      <c r="H751" s="36"/>
      <c r="I751" s="36"/>
      <c r="J751" s="538"/>
      <c r="K751" s="538"/>
      <c r="L751" s="36"/>
      <c r="M751" s="36"/>
      <c r="N751" s="36"/>
      <c r="BN751" s="1"/>
      <c r="BO751" s="1"/>
      <c r="BP751" s="1"/>
      <c r="BQ751" s="1"/>
      <c r="BR751" s="1"/>
      <c r="BS751" s="1"/>
      <c r="BT751" s="1"/>
      <c r="BU751" s="1"/>
      <c r="BV751" s="1"/>
      <c r="BW751" s="1"/>
      <c r="BX751" s="1"/>
      <c r="BY751" s="1"/>
      <c r="BZ751" s="1"/>
      <c r="CA751" s="1"/>
      <c r="CB751" s="1"/>
      <c r="CC751" s="1"/>
      <c r="CD751" s="1"/>
      <c r="CE751" s="1"/>
      <c r="CF751" s="1"/>
      <c r="CG751" s="1"/>
      <c r="CH751" s="1"/>
      <c r="CI751" s="1"/>
      <c r="CJ751" s="1"/>
      <c r="CK751" s="1"/>
      <c r="CL751" s="1"/>
      <c r="CM751" s="1"/>
      <c r="CN751" s="1"/>
      <c r="CO751" s="1"/>
      <c r="CP751" s="1"/>
      <c r="CQ751" s="1"/>
      <c r="CR751" s="1"/>
      <c r="CS751" s="1"/>
      <c r="CT751" s="1"/>
      <c r="CU751" s="1"/>
      <c r="CV751" s="1"/>
      <c r="CW751" s="1"/>
      <c r="CX751" s="1"/>
      <c r="CY751" s="1"/>
      <c r="CZ751" s="1"/>
      <c r="DA751" s="1"/>
      <c r="DB751" s="1"/>
      <c r="DC751" s="1"/>
      <c r="DD751" s="1"/>
      <c r="DE751" s="1"/>
      <c r="DF751" s="1"/>
      <c r="DG751" s="1"/>
      <c r="DH751" s="1"/>
      <c r="DI751" s="1"/>
      <c r="DJ751" s="1"/>
    </row>
    <row r="752" spans="1:114" ht="13.5" customHeight="1" x14ac:dyDescent="0.2">
      <c r="A752" s="36"/>
      <c r="B752" s="36"/>
      <c r="C752" s="36"/>
      <c r="D752" s="36"/>
      <c r="E752" s="36"/>
      <c r="F752" s="36"/>
      <c r="G752" s="36"/>
      <c r="H752" s="36"/>
      <c r="I752" s="36"/>
      <c r="J752" s="538"/>
      <c r="K752" s="538"/>
      <c r="L752" s="36"/>
      <c r="M752" s="36"/>
      <c r="N752" s="36"/>
      <c r="BN752" s="1"/>
      <c r="BO752" s="1"/>
      <c r="BP752" s="1"/>
      <c r="BQ752" s="1"/>
      <c r="BR752" s="1"/>
      <c r="BS752" s="1"/>
      <c r="BT752" s="1"/>
      <c r="BU752" s="1"/>
      <c r="BV752" s="1"/>
      <c r="BW752" s="1"/>
      <c r="BX752" s="1"/>
      <c r="BY752" s="1"/>
      <c r="BZ752" s="1"/>
      <c r="CA752" s="1"/>
      <c r="CB752" s="1"/>
      <c r="CC752" s="1"/>
      <c r="CD752" s="1"/>
      <c r="CE752" s="1"/>
      <c r="CF752" s="1"/>
      <c r="CG752" s="1"/>
      <c r="CH752" s="1"/>
      <c r="CI752" s="1"/>
      <c r="CJ752" s="1"/>
      <c r="CK752" s="1"/>
      <c r="CL752" s="1"/>
      <c r="CM752" s="1"/>
      <c r="CN752" s="1"/>
      <c r="CO752" s="1"/>
      <c r="CP752" s="1"/>
      <c r="CQ752" s="1"/>
      <c r="CR752" s="1"/>
      <c r="CS752" s="1"/>
      <c r="CT752" s="1"/>
      <c r="CU752" s="1"/>
      <c r="CV752" s="1"/>
      <c r="CW752" s="1"/>
      <c r="CX752" s="1"/>
      <c r="CY752" s="1"/>
      <c r="CZ752" s="1"/>
      <c r="DA752" s="1"/>
      <c r="DB752" s="1"/>
      <c r="DC752" s="1"/>
      <c r="DD752" s="1"/>
      <c r="DE752" s="1"/>
      <c r="DF752" s="1"/>
      <c r="DG752" s="1"/>
      <c r="DH752" s="1"/>
      <c r="DI752" s="1"/>
      <c r="DJ752" s="1"/>
    </row>
    <row r="753" spans="1:114" ht="13.5" customHeight="1" x14ac:dyDescent="0.2">
      <c r="A753" s="36"/>
      <c r="B753" s="36"/>
      <c r="C753" s="36"/>
      <c r="D753" s="36"/>
      <c r="E753" s="36"/>
      <c r="F753" s="36"/>
      <c r="G753" s="36"/>
      <c r="H753" s="36"/>
      <c r="I753" s="36"/>
      <c r="J753" s="538"/>
      <c r="K753" s="538"/>
      <c r="L753" s="36"/>
      <c r="M753" s="36"/>
      <c r="N753" s="36"/>
      <c r="BN753" s="1"/>
      <c r="BO753" s="1"/>
      <c r="BP753" s="1"/>
      <c r="BQ753" s="1"/>
      <c r="BR753" s="1"/>
      <c r="BS753" s="1"/>
      <c r="BT753" s="1"/>
      <c r="BU753" s="1"/>
      <c r="BV753" s="1"/>
      <c r="BW753" s="1"/>
      <c r="BX753" s="1"/>
      <c r="BY753" s="1"/>
      <c r="BZ753" s="1"/>
      <c r="CA753" s="1"/>
      <c r="CB753" s="1"/>
      <c r="CC753" s="1"/>
      <c r="CD753" s="1"/>
      <c r="CE753" s="1"/>
      <c r="CF753" s="1"/>
      <c r="CG753" s="1"/>
      <c r="CH753" s="1"/>
      <c r="CI753" s="1"/>
      <c r="CJ753" s="1"/>
      <c r="CK753" s="1"/>
      <c r="CL753" s="1"/>
      <c r="CM753" s="1"/>
      <c r="CN753" s="1"/>
      <c r="CO753" s="1"/>
      <c r="CP753" s="1"/>
      <c r="CQ753" s="1"/>
      <c r="CR753" s="1"/>
      <c r="CS753" s="1"/>
      <c r="CT753" s="1"/>
      <c r="CU753" s="1"/>
      <c r="CV753" s="1"/>
      <c r="CW753" s="1"/>
      <c r="CX753" s="1"/>
      <c r="CY753" s="1"/>
      <c r="CZ753" s="1"/>
      <c r="DA753" s="1"/>
      <c r="DB753" s="1"/>
      <c r="DC753" s="1"/>
      <c r="DD753" s="1"/>
      <c r="DE753" s="1"/>
      <c r="DF753" s="1"/>
      <c r="DG753" s="1"/>
      <c r="DH753" s="1"/>
      <c r="DI753" s="1"/>
      <c r="DJ753" s="1"/>
    </row>
    <row r="754" spans="1:114" ht="13.5" customHeight="1" x14ac:dyDescent="0.2">
      <c r="A754" s="36"/>
      <c r="B754" s="36"/>
      <c r="C754" s="36"/>
      <c r="D754" s="36"/>
      <c r="E754" s="36"/>
      <c r="F754" s="36"/>
      <c r="G754" s="36"/>
      <c r="H754" s="36"/>
      <c r="I754" s="36"/>
      <c r="J754" s="538"/>
      <c r="K754" s="538"/>
      <c r="L754" s="36"/>
      <c r="M754" s="36"/>
      <c r="N754" s="36"/>
      <c r="BN754" s="1"/>
      <c r="BO754" s="1"/>
      <c r="BP754" s="1"/>
      <c r="BQ754" s="1"/>
      <c r="BR754" s="1"/>
      <c r="BS754" s="1"/>
      <c r="BT754" s="1"/>
      <c r="BU754" s="1"/>
      <c r="BV754" s="1"/>
      <c r="BW754" s="1"/>
      <c r="BX754" s="1"/>
      <c r="BY754" s="1"/>
      <c r="BZ754" s="1"/>
      <c r="CA754" s="1"/>
      <c r="CB754" s="1"/>
      <c r="CC754" s="1"/>
      <c r="CD754" s="1"/>
      <c r="CE754" s="1"/>
      <c r="CF754" s="1"/>
      <c r="CG754" s="1"/>
      <c r="CH754" s="1"/>
      <c r="CI754" s="1"/>
      <c r="CJ754" s="1"/>
      <c r="CK754" s="1"/>
      <c r="CL754" s="1"/>
      <c r="CM754" s="1"/>
      <c r="CN754" s="1"/>
      <c r="CO754" s="1"/>
      <c r="CP754" s="1"/>
      <c r="CQ754" s="1"/>
      <c r="CR754" s="1"/>
      <c r="CS754" s="1"/>
      <c r="CT754" s="1"/>
      <c r="CU754" s="1"/>
      <c r="CV754" s="1"/>
      <c r="CW754" s="1"/>
      <c r="CX754" s="1"/>
      <c r="CY754" s="1"/>
      <c r="CZ754" s="1"/>
      <c r="DA754" s="1"/>
      <c r="DB754" s="1"/>
      <c r="DC754" s="1"/>
      <c r="DD754" s="1"/>
      <c r="DE754" s="1"/>
      <c r="DF754" s="1"/>
      <c r="DG754" s="1"/>
      <c r="DH754" s="1"/>
      <c r="DI754" s="1"/>
      <c r="DJ754" s="1"/>
    </row>
    <row r="755" spans="1:114" ht="13.5" customHeight="1" x14ac:dyDescent="0.2">
      <c r="A755" s="36"/>
      <c r="B755" s="36"/>
      <c r="C755" s="36"/>
      <c r="D755" s="36"/>
      <c r="E755" s="36"/>
      <c r="F755" s="36"/>
      <c r="G755" s="36"/>
      <c r="H755" s="36"/>
      <c r="I755" s="36"/>
      <c r="J755" s="538"/>
      <c r="K755" s="538"/>
      <c r="L755" s="36"/>
      <c r="M755" s="36"/>
      <c r="N755" s="36"/>
      <c r="BN755" s="1"/>
      <c r="BO755" s="1"/>
      <c r="BP755" s="1"/>
      <c r="BQ755" s="1"/>
      <c r="BR755" s="1"/>
      <c r="BS755" s="1"/>
      <c r="BT755" s="1"/>
      <c r="BU755" s="1"/>
      <c r="BV755" s="1"/>
      <c r="BW755" s="1"/>
      <c r="BX755" s="1"/>
      <c r="BY755" s="1"/>
      <c r="BZ755" s="1"/>
      <c r="CA755" s="1"/>
      <c r="CB755" s="1"/>
      <c r="CC755" s="1"/>
      <c r="CD755" s="1"/>
      <c r="CE755" s="1"/>
      <c r="CF755" s="1"/>
      <c r="CG755" s="1"/>
      <c r="CH755" s="1"/>
      <c r="CI755" s="1"/>
      <c r="CJ755" s="1"/>
      <c r="CK755" s="1"/>
      <c r="CL755" s="1"/>
      <c r="CM755" s="1"/>
      <c r="CN755" s="1"/>
      <c r="CO755" s="1"/>
      <c r="CP755" s="1"/>
      <c r="CQ755" s="1"/>
      <c r="CR755" s="1"/>
      <c r="CS755" s="1"/>
      <c r="CT755" s="1"/>
      <c r="CU755" s="1"/>
      <c r="CV755" s="1"/>
      <c r="CW755" s="1"/>
      <c r="CX755" s="1"/>
      <c r="CY755" s="1"/>
      <c r="CZ755" s="1"/>
      <c r="DA755" s="1"/>
      <c r="DB755" s="1"/>
      <c r="DC755" s="1"/>
      <c r="DD755" s="1"/>
      <c r="DE755" s="1"/>
      <c r="DF755" s="1"/>
      <c r="DG755" s="1"/>
      <c r="DH755" s="1"/>
      <c r="DI755" s="1"/>
      <c r="DJ755" s="1"/>
    </row>
    <row r="756" spans="1:114" ht="13.5" customHeight="1" x14ac:dyDescent="0.2">
      <c r="A756" s="36"/>
      <c r="B756" s="36"/>
      <c r="C756" s="36"/>
      <c r="D756" s="36"/>
      <c r="E756" s="36"/>
      <c r="F756" s="36"/>
      <c r="G756" s="36"/>
      <c r="H756" s="36"/>
      <c r="I756" s="36"/>
      <c r="J756" s="538"/>
      <c r="K756" s="538"/>
      <c r="L756" s="36"/>
      <c r="M756" s="36"/>
      <c r="N756" s="36"/>
      <c r="BN756" s="1"/>
      <c r="BO756" s="1"/>
      <c r="BP756" s="1"/>
      <c r="BQ756" s="1"/>
      <c r="BR756" s="1"/>
      <c r="BS756" s="1"/>
      <c r="BT756" s="1"/>
      <c r="BU756" s="1"/>
      <c r="BV756" s="1"/>
      <c r="BW756" s="1"/>
      <c r="BX756" s="1"/>
      <c r="BY756" s="1"/>
      <c r="BZ756" s="1"/>
      <c r="CA756" s="1"/>
      <c r="CB756" s="1"/>
      <c r="CC756" s="1"/>
      <c r="CD756" s="1"/>
      <c r="CE756" s="1"/>
      <c r="CF756" s="1"/>
      <c r="CG756" s="1"/>
      <c r="CH756" s="1"/>
      <c r="CI756" s="1"/>
      <c r="CJ756" s="1"/>
      <c r="CK756" s="1"/>
      <c r="CL756" s="1"/>
      <c r="CM756" s="1"/>
      <c r="CN756" s="1"/>
      <c r="CO756" s="1"/>
      <c r="CP756" s="1"/>
      <c r="CQ756" s="1"/>
      <c r="CR756" s="1"/>
      <c r="CS756" s="1"/>
      <c r="CT756" s="1"/>
      <c r="CU756" s="1"/>
      <c r="CV756" s="1"/>
      <c r="CW756" s="1"/>
      <c r="CX756" s="1"/>
      <c r="CY756" s="1"/>
      <c r="CZ756" s="1"/>
      <c r="DA756" s="1"/>
      <c r="DB756" s="1"/>
      <c r="DC756" s="1"/>
      <c r="DD756" s="1"/>
      <c r="DE756" s="1"/>
      <c r="DF756" s="1"/>
      <c r="DG756" s="1"/>
      <c r="DH756" s="1"/>
      <c r="DI756" s="1"/>
      <c r="DJ756" s="1"/>
    </row>
    <row r="757" spans="1:114" ht="13.5" customHeight="1" x14ac:dyDescent="0.2">
      <c r="A757" s="36"/>
      <c r="B757" s="36"/>
      <c r="C757" s="36"/>
      <c r="D757" s="36"/>
      <c r="E757" s="36"/>
      <c r="F757" s="36"/>
      <c r="G757" s="36"/>
      <c r="H757" s="36"/>
      <c r="I757" s="36"/>
      <c r="J757" s="538"/>
      <c r="K757" s="538"/>
      <c r="L757" s="36"/>
      <c r="M757" s="36"/>
      <c r="N757" s="36"/>
      <c r="BN757" s="1"/>
      <c r="BO757" s="1"/>
      <c r="BP757" s="1"/>
      <c r="BQ757" s="1"/>
      <c r="BR757" s="1"/>
      <c r="BS757" s="1"/>
      <c r="BT757" s="1"/>
      <c r="BU757" s="1"/>
      <c r="BV757" s="1"/>
      <c r="BW757" s="1"/>
      <c r="BX757" s="1"/>
      <c r="BY757" s="1"/>
      <c r="BZ757" s="1"/>
      <c r="CA757" s="1"/>
      <c r="CB757" s="1"/>
      <c r="CC757" s="1"/>
      <c r="CD757" s="1"/>
      <c r="CE757" s="1"/>
      <c r="CF757" s="1"/>
      <c r="CG757" s="1"/>
      <c r="CH757" s="1"/>
      <c r="CI757" s="1"/>
      <c r="CJ757" s="1"/>
      <c r="CK757" s="1"/>
      <c r="CL757" s="1"/>
      <c r="CM757" s="1"/>
      <c r="CN757" s="1"/>
      <c r="CO757" s="1"/>
      <c r="CP757" s="1"/>
      <c r="CQ757" s="1"/>
      <c r="CR757" s="1"/>
      <c r="CS757" s="1"/>
      <c r="CT757" s="1"/>
      <c r="CU757" s="1"/>
      <c r="CV757" s="1"/>
      <c r="CW757" s="1"/>
      <c r="CX757" s="1"/>
      <c r="CY757" s="1"/>
      <c r="CZ757" s="1"/>
      <c r="DA757" s="1"/>
      <c r="DB757" s="1"/>
      <c r="DC757" s="1"/>
      <c r="DD757" s="1"/>
      <c r="DE757" s="1"/>
      <c r="DF757" s="1"/>
      <c r="DG757" s="1"/>
      <c r="DH757" s="1"/>
      <c r="DI757" s="1"/>
      <c r="DJ757" s="1"/>
    </row>
    <row r="758" spans="1:114" ht="13.5" customHeight="1" x14ac:dyDescent="0.2">
      <c r="A758" s="36"/>
      <c r="B758" s="36"/>
      <c r="C758" s="36"/>
      <c r="D758" s="36"/>
      <c r="E758" s="36"/>
      <c r="F758" s="36"/>
      <c r="G758" s="36"/>
      <c r="H758" s="36"/>
      <c r="I758" s="36"/>
      <c r="J758" s="538"/>
      <c r="K758" s="538"/>
      <c r="L758" s="36"/>
      <c r="M758" s="36"/>
      <c r="N758" s="36"/>
      <c r="BN758" s="1"/>
      <c r="BO758" s="1"/>
      <c r="BP758" s="1"/>
      <c r="BQ758" s="1"/>
      <c r="BR758" s="1"/>
      <c r="BS758" s="1"/>
      <c r="BT758" s="1"/>
      <c r="BU758" s="1"/>
      <c r="BV758" s="1"/>
      <c r="BW758" s="1"/>
      <c r="BX758" s="1"/>
      <c r="BY758" s="1"/>
      <c r="BZ758" s="1"/>
      <c r="CA758" s="1"/>
      <c r="CB758" s="1"/>
      <c r="CC758" s="1"/>
      <c r="CD758" s="1"/>
      <c r="CE758" s="1"/>
      <c r="CF758" s="1"/>
      <c r="CG758" s="1"/>
      <c r="CH758" s="1"/>
      <c r="CI758" s="1"/>
      <c r="CJ758" s="1"/>
      <c r="CK758" s="1"/>
      <c r="CL758" s="1"/>
      <c r="CM758" s="1"/>
      <c r="CN758" s="1"/>
      <c r="CO758" s="1"/>
      <c r="CP758" s="1"/>
      <c r="CQ758" s="1"/>
      <c r="CR758" s="1"/>
      <c r="CS758" s="1"/>
      <c r="CT758" s="1"/>
      <c r="CU758" s="1"/>
      <c r="CV758" s="1"/>
      <c r="CW758" s="1"/>
      <c r="CX758" s="1"/>
      <c r="CY758" s="1"/>
      <c r="CZ758" s="1"/>
      <c r="DA758" s="1"/>
      <c r="DB758" s="1"/>
      <c r="DC758" s="1"/>
      <c r="DD758" s="1"/>
      <c r="DE758" s="1"/>
      <c r="DF758" s="1"/>
      <c r="DG758" s="1"/>
      <c r="DH758" s="1"/>
      <c r="DI758" s="1"/>
      <c r="DJ758" s="1"/>
    </row>
    <row r="759" spans="1:114" ht="13.5" customHeight="1" x14ac:dyDescent="0.2">
      <c r="A759" s="36"/>
      <c r="B759" s="36"/>
      <c r="C759" s="36"/>
      <c r="D759" s="36"/>
      <c r="E759" s="36"/>
      <c r="F759" s="36"/>
      <c r="G759" s="36"/>
      <c r="H759" s="36"/>
      <c r="I759" s="36"/>
      <c r="J759" s="538"/>
      <c r="K759" s="538"/>
      <c r="L759" s="36"/>
      <c r="M759" s="36"/>
      <c r="N759" s="36"/>
      <c r="BN759" s="1"/>
      <c r="BO759" s="1"/>
      <c r="BP759" s="1"/>
      <c r="BQ759" s="1"/>
      <c r="BR759" s="1"/>
      <c r="BS759" s="1"/>
      <c r="BT759" s="1"/>
      <c r="BU759" s="1"/>
      <c r="BV759" s="1"/>
      <c r="BW759" s="1"/>
      <c r="BX759" s="1"/>
      <c r="BY759" s="1"/>
      <c r="BZ759" s="1"/>
      <c r="CA759" s="1"/>
      <c r="CB759" s="1"/>
      <c r="CC759" s="1"/>
      <c r="CD759" s="1"/>
      <c r="CE759" s="1"/>
      <c r="CF759" s="1"/>
      <c r="CG759" s="1"/>
      <c r="CH759" s="1"/>
      <c r="CI759" s="1"/>
      <c r="CJ759" s="1"/>
      <c r="CK759" s="1"/>
      <c r="CL759" s="1"/>
      <c r="CM759" s="1"/>
      <c r="CN759" s="1"/>
      <c r="CO759" s="1"/>
      <c r="CP759" s="1"/>
      <c r="CQ759" s="1"/>
      <c r="CR759" s="1"/>
      <c r="CS759" s="1"/>
      <c r="CT759" s="1"/>
      <c r="CU759" s="1"/>
      <c r="CV759" s="1"/>
      <c r="CW759" s="1"/>
      <c r="CX759" s="1"/>
      <c r="CY759" s="1"/>
      <c r="CZ759" s="1"/>
      <c r="DA759" s="1"/>
      <c r="DB759" s="1"/>
      <c r="DC759" s="1"/>
      <c r="DD759" s="1"/>
      <c r="DE759" s="1"/>
      <c r="DF759" s="1"/>
      <c r="DG759" s="1"/>
      <c r="DH759" s="1"/>
      <c r="DI759" s="1"/>
      <c r="DJ759" s="1"/>
    </row>
    <row r="760" spans="1:114" ht="13.5" customHeight="1" x14ac:dyDescent="0.2">
      <c r="A760" s="36"/>
      <c r="B760" s="36"/>
      <c r="C760" s="36"/>
      <c r="D760" s="36"/>
      <c r="E760" s="36"/>
      <c r="F760" s="36"/>
      <c r="G760" s="36"/>
      <c r="H760" s="36"/>
      <c r="I760" s="36"/>
      <c r="J760" s="538"/>
      <c r="K760" s="538"/>
      <c r="L760" s="36"/>
      <c r="M760" s="36"/>
      <c r="N760" s="36"/>
      <c r="BN760" s="1"/>
      <c r="BO760" s="1"/>
      <c r="BP760" s="1"/>
      <c r="BQ760" s="1"/>
      <c r="BR760" s="1"/>
      <c r="BS760" s="1"/>
      <c r="BT760" s="1"/>
      <c r="BU760" s="1"/>
      <c r="BV760" s="1"/>
      <c r="BW760" s="1"/>
      <c r="BX760" s="1"/>
      <c r="BY760" s="1"/>
      <c r="BZ760" s="1"/>
      <c r="CA760" s="1"/>
      <c r="CB760" s="1"/>
      <c r="CC760" s="1"/>
      <c r="CD760" s="1"/>
      <c r="CE760" s="1"/>
      <c r="CF760" s="1"/>
      <c r="CG760" s="1"/>
      <c r="CH760" s="1"/>
      <c r="CI760" s="1"/>
      <c r="CJ760" s="1"/>
      <c r="CK760" s="1"/>
      <c r="CL760" s="1"/>
      <c r="CM760" s="1"/>
      <c r="CN760" s="1"/>
      <c r="CO760" s="1"/>
      <c r="CP760" s="1"/>
      <c r="CQ760" s="1"/>
      <c r="CR760" s="1"/>
      <c r="CS760" s="1"/>
      <c r="CT760" s="1"/>
      <c r="CU760" s="1"/>
      <c r="CV760" s="1"/>
      <c r="CW760" s="1"/>
      <c r="CX760" s="1"/>
      <c r="CY760" s="1"/>
      <c r="CZ760" s="1"/>
      <c r="DA760" s="1"/>
      <c r="DB760" s="1"/>
      <c r="DC760" s="1"/>
      <c r="DD760" s="1"/>
      <c r="DE760" s="1"/>
      <c r="DF760" s="1"/>
      <c r="DG760" s="1"/>
      <c r="DH760" s="1"/>
      <c r="DI760" s="1"/>
      <c r="DJ760" s="1"/>
    </row>
    <row r="761" spans="1:114" ht="13.5" customHeight="1" x14ac:dyDescent="0.2">
      <c r="A761" s="36"/>
      <c r="B761" s="36"/>
      <c r="C761" s="36"/>
      <c r="D761" s="36"/>
      <c r="E761" s="36"/>
      <c r="F761" s="36"/>
      <c r="G761" s="36"/>
      <c r="H761" s="36"/>
      <c r="I761" s="36"/>
      <c r="J761" s="538"/>
      <c r="K761" s="538"/>
      <c r="L761" s="36"/>
      <c r="M761" s="36"/>
      <c r="N761" s="36"/>
      <c r="BN761" s="1"/>
      <c r="BO761" s="1"/>
      <c r="BP761" s="1"/>
      <c r="BQ761" s="1"/>
      <c r="BR761" s="1"/>
      <c r="BS761" s="1"/>
      <c r="BT761" s="1"/>
      <c r="BU761" s="1"/>
      <c r="BV761" s="1"/>
      <c r="BW761" s="1"/>
      <c r="BX761" s="1"/>
      <c r="BY761" s="1"/>
      <c r="BZ761" s="1"/>
      <c r="CA761" s="1"/>
      <c r="CB761" s="1"/>
      <c r="CC761" s="1"/>
      <c r="CD761" s="1"/>
      <c r="CE761" s="1"/>
      <c r="CF761" s="1"/>
      <c r="CG761" s="1"/>
      <c r="CH761" s="1"/>
      <c r="CI761" s="1"/>
      <c r="CJ761" s="1"/>
      <c r="CK761" s="1"/>
      <c r="CL761" s="1"/>
      <c r="CM761" s="1"/>
      <c r="CN761" s="1"/>
      <c r="CO761" s="1"/>
      <c r="CP761" s="1"/>
      <c r="CQ761" s="1"/>
      <c r="CR761" s="1"/>
      <c r="CS761" s="1"/>
      <c r="CT761" s="1"/>
      <c r="CU761" s="1"/>
      <c r="CV761" s="1"/>
      <c r="CW761" s="1"/>
      <c r="CX761" s="1"/>
      <c r="CY761" s="1"/>
      <c r="CZ761" s="1"/>
      <c r="DA761" s="1"/>
      <c r="DB761" s="1"/>
      <c r="DC761" s="1"/>
      <c r="DD761" s="1"/>
      <c r="DE761" s="1"/>
      <c r="DF761" s="1"/>
      <c r="DG761" s="1"/>
      <c r="DH761" s="1"/>
      <c r="DI761" s="1"/>
      <c r="DJ761" s="1"/>
    </row>
    <row r="762" spans="1:114" ht="13.5" customHeight="1" x14ac:dyDescent="0.2">
      <c r="A762" s="36"/>
      <c r="B762" s="36"/>
      <c r="C762" s="36"/>
      <c r="D762" s="36"/>
      <c r="E762" s="36"/>
      <c r="F762" s="36"/>
      <c r="G762" s="36"/>
      <c r="H762" s="36"/>
      <c r="I762" s="36"/>
      <c r="J762" s="538"/>
      <c r="K762" s="538"/>
      <c r="L762" s="36"/>
      <c r="M762" s="36"/>
      <c r="N762" s="36"/>
      <c r="BN762" s="1"/>
      <c r="BO762" s="1"/>
      <c r="BP762" s="1"/>
      <c r="BQ762" s="1"/>
      <c r="BR762" s="1"/>
      <c r="BS762" s="1"/>
      <c r="BT762" s="1"/>
      <c r="BU762" s="1"/>
      <c r="BV762" s="1"/>
      <c r="BW762" s="1"/>
      <c r="BX762" s="1"/>
      <c r="BY762" s="1"/>
      <c r="BZ762" s="1"/>
      <c r="CA762" s="1"/>
      <c r="CB762" s="1"/>
      <c r="CC762" s="1"/>
      <c r="CD762" s="1"/>
      <c r="CE762" s="1"/>
      <c r="CF762" s="1"/>
      <c r="CG762" s="1"/>
      <c r="CH762" s="1"/>
      <c r="CI762" s="1"/>
      <c r="CJ762" s="1"/>
      <c r="CK762" s="1"/>
      <c r="CL762" s="1"/>
      <c r="CM762" s="1"/>
      <c r="CN762" s="1"/>
      <c r="CO762" s="1"/>
      <c r="CP762" s="1"/>
      <c r="CQ762" s="1"/>
      <c r="CR762" s="1"/>
      <c r="CS762" s="1"/>
      <c r="CT762" s="1"/>
      <c r="CU762" s="1"/>
      <c r="CV762" s="1"/>
      <c r="CW762" s="1"/>
      <c r="CX762" s="1"/>
      <c r="CY762" s="1"/>
      <c r="CZ762" s="1"/>
      <c r="DA762" s="1"/>
      <c r="DB762" s="1"/>
      <c r="DC762" s="1"/>
      <c r="DD762" s="1"/>
      <c r="DE762" s="1"/>
      <c r="DF762" s="1"/>
      <c r="DG762" s="1"/>
      <c r="DH762" s="1"/>
      <c r="DI762" s="1"/>
      <c r="DJ762" s="1"/>
    </row>
    <row r="763" spans="1:114" ht="13.5" customHeight="1" x14ac:dyDescent="0.2">
      <c r="A763" s="36"/>
      <c r="B763" s="36"/>
      <c r="C763" s="36"/>
      <c r="D763" s="36"/>
      <c r="E763" s="36"/>
      <c r="F763" s="36"/>
      <c r="G763" s="36"/>
      <c r="H763" s="36"/>
      <c r="I763" s="36"/>
      <c r="J763" s="538"/>
      <c r="K763" s="538"/>
      <c r="L763" s="36"/>
      <c r="M763" s="36"/>
      <c r="N763" s="36"/>
      <c r="BN763" s="1"/>
      <c r="BO763" s="1"/>
      <c r="BP763" s="1"/>
      <c r="BQ763" s="1"/>
      <c r="BR763" s="1"/>
      <c r="BS763" s="1"/>
      <c r="BT763" s="1"/>
      <c r="BU763" s="1"/>
      <c r="BV763" s="1"/>
      <c r="BW763" s="1"/>
      <c r="BX763" s="1"/>
      <c r="BY763" s="1"/>
      <c r="BZ763" s="1"/>
      <c r="CA763" s="1"/>
      <c r="CB763" s="1"/>
      <c r="CC763" s="1"/>
      <c r="CD763" s="1"/>
      <c r="CE763" s="1"/>
      <c r="CF763" s="1"/>
      <c r="CG763" s="1"/>
      <c r="CH763" s="1"/>
      <c r="CI763" s="1"/>
      <c r="CJ763" s="1"/>
      <c r="CK763" s="1"/>
      <c r="CL763" s="1"/>
      <c r="CM763" s="1"/>
      <c r="CN763" s="1"/>
      <c r="CO763" s="1"/>
      <c r="CP763" s="1"/>
      <c r="CQ763" s="1"/>
      <c r="CR763" s="1"/>
      <c r="CS763" s="1"/>
      <c r="CT763" s="1"/>
      <c r="CU763" s="1"/>
      <c r="CV763" s="1"/>
      <c r="CW763" s="1"/>
      <c r="CX763" s="1"/>
      <c r="CY763" s="1"/>
      <c r="CZ763" s="1"/>
      <c r="DA763" s="1"/>
      <c r="DB763" s="1"/>
      <c r="DC763" s="1"/>
      <c r="DD763" s="1"/>
      <c r="DE763" s="1"/>
      <c r="DF763" s="1"/>
      <c r="DG763" s="1"/>
      <c r="DH763" s="1"/>
      <c r="DI763" s="1"/>
      <c r="DJ763" s="1"/>
    </row>
    <row r="764" spans="1:114" ht="13.5" customHeight="1" x14ac:dyDescent="0.2">
      <c r="A764" s="36"/>
      <c r="B764" s="36"/>
      <c r="C764" s="36"/>
      <c r="D764" s="36"/>
      <c r="E764" s="36"/>
      <c r="F764" s="36"/>
      <c r="G764" s="36"/>
      <c r="H764" s="36"/>
      <c r="I764" s="36"/>
      <c r="J764" s="538"/>
      <c r="K764" s="538"/>
      <c r="L764" s="36"/>
      <c r="M764" s="36"/>
      <c r="N764" s="36"/>
      <c r="BN764" s="1"/>
      <c r="BO764" s="1"/>
      <c r="BP764" s="1"/>
      <c r="BQ764" s="1"/>
      <c r="BR764" s="1"/>
      <c r="BS764" s="1"/>
      <c r="BT764" s="1"/>
      <c r="BU764" s="1"/>
      <c r="BV764" s="1"/>
      <c r="BW764" s="1"/>
      <c r="BX764" s="1"/>
      <c r="BY764" s="1"/>
      <c r="BZ764" s="1"/>
      <c r="CA764" s="1"/>
      <c r="CB764" s="1"/>
      <c r="CC764" s="1"/>
      <c r="CD764" s="1"/>
      <c r="CE764" s="1"/>
      <c r="CF764" s="1"/>
      <c r="CG764" s="1"/>
      <c r="CH764" s="1"/>
      <c r="CI764" s="1"/>
      <c r="CJ764" s="1"/>
      <c r="CK764" s="1"/>
      <c r="CL764" s="1"/>
      <c r="CM764" s="1"/>
      <c r="CN764" s="1"/>
      <c r="CO764" s="1"/>
      <c r="CP764" s="1"/>
      <c r="CQ764" s="1"/>
      <c r="CR764" s="1"/>
      <c r="CS764" s="1"/>
      <c r="CT764" s="1"/>
      <c r="CU764" s="1"/>
      <c r="CV764" s="1"/>
      <c r="CW764" s="1"/>
      <c r="CX764" s="1"/>
      <c r="CY764" s="1"/>
      <c r="CZ764" s="1"/>
      <c r="DA764" s="1"/>
      <c r="DB764" s="1"/>
      <c r="DC764" s="1"/>
      <c r="DD764" s="1"/>
      <c r="DE764" s="1"/>
      <c r="DF764" s="1"/>
      <c r="DG764" s="1"/>
      <c r="DH764" s="1"/>
      <c r="DI764" s="1"/>
      <c r="DJ764" s="1"/>
    </row>
    <row r="765" spans="1:114" ht="13.5" customHeight="1" x14ac:dyDescent="0.2">
      <c r="A765" s="36"/>
      <c r="B765" s="36"/>
      <c r="C765" s="36"/>
      <c r="D765" s="36"/>
      <c r="E765" s="36"/>
      <c r="F765" s="36"/>
      <c r="G765" s="36"/>
      <c r="H765" s="36"/>
      <c r="I765" s="36"/>
      <c r="J765" s="538"/>
      <c r="K765" s="538"/>
      <c r="L765" s="36"/>
      <c r="M765" s="36"/>
      <c r="N765" s="36"/>
      <c r="BN765" s="1"/>
      <c r="BO765" s="1"/>
      <c r="BP765" s="1"/>
      <c r="BQ765" s="1"/>
      <c r="BR765" s="1"/>
      <c r="BS765" s="1"/>
      <c r="BT765" s="1"/>
      <c r="BU765" s="1"/>
      <c r="BV765" s="1"/>
      <c r="BW765" s="1"/>
      <c r="BX765" s="1"/>
      <c r="BY765" s="1"/>
      <c r="BZ765" s="1"/>
      <c r="CA765" s="1"/>
      <c r="CB765" s="1"/>
      <c r="CC765" s="1"/>
      <c r="CD765" s="1"/>
      <c r="CE765" s="1"/>
      <c r="CF765" s="1"/>
      <c r="CG765" s="1"/>
      <c r="CH765" s="1"/>
      <c r="CI765" s="1"/>
      <c r="CJ765" s="1"/>
      <c r="CK765" s="1"/>
      <c r="CL765" s="1"/>
      <c r="CM765" s="1"/>
      <c r="CN765" s="1"/>
      <c r="CO765" s="1"/>
      <c r="CP765" s="1"/>
      <c r="CQ765" s="1"/>
      <c r="CR765" s="1"/>
      <c r="CS765" s="1"/>
      <c r="CT765" s="1"/>
      <c r="CU765" s="1"/>
      <c r="CV765" s="1"/>
      <c r="CW765" s="1"/>
      <c r="CX765" s="1"/>
      <c r="CY765" s="1"/>
      <c r="CZ765" s="1"/>
      <c r="DA765" s="1"/>
      <c r="DB765" s="1"/>
      <c r="DC765" s="1"/>
      <c r="DD765" s="1"/>
      <c r="DE765" s="1"/>
      <c r="DF765" s="1"/>
      <c r="DG765" s="1"/>
      <c r="DH765" s="1"/>
      <c r="DI765" s="1"/>
      <c r="DJ765" s="1"/>
    </row>
    <row r="766" spans="1:114" ht="13.5" customHeight="1" x14ac:dyDescent="0.2">
      <c r="A766" s="36"/>
      <c r="B766" s="36"/>
      <c r="C766" s="36"/>
      <c r="D766" s="36"/>
      <c r="E766" s="36"/>
      <c r="F766" s="36"/>
      <c r="G766" s="36"/>
      <c r="H766" s="36"/>
      <c r="I766" s="36"/>
      <c r="J766" s="538"/>
      <c r="K766" s="538"/>
      <c r="L766" s="36"/>
      <c r="M766" s="36"/>
      <c r="N766" s="36"/>
      <c r="BN766" s="1"/>
      <c r="BO766" s="1"/>
      <c r="BP766" s="1"/>
      <c r="BQ766" s="1"/>
      <c r="BR766" s="1"/>
      <c r="BS766" s="1"/>
      <c r="BT766" s="1"/>
      <c r="BU766" s="1"/>
      <c r="BV766" s="1"/>
      <c r="BW766" s="1"/>
      <c r="BX766" s="1"/>
      <c r="BY766" s="1"/>
      <c r="BZ766" s="1"/>
      <c r="CA766" s="1"/>
      <c r="CB766" s="1"/>
      <c r="CC766" s="1"/>
      <c r="CD766" s="1"/>
      <c r="CE766" s="1"/>
      <c r="CF766" s="1"/>
      <c r="CG766" s="1"/>
      <c r="CH766" s="1"/>
      <c r="CI766" s="1"/>
      <c r="CJ766" s="1"/>
      <c r="CK766" s="1"/>
      <c r="CL766" s="1"/>
      <c r="CM766" s="1"/>
      <c r="CN766" s="1"/>
      <c r="CO766" s="1"/>
      <c r="CP766" s="1"/>
      <c r="CQ766" s="1"/>
      <c r="CR766" s="1"/>
      <c r="CS766" s="1"/>
      <c r="CT766" s="1"/>
      <c r="CU766" s="1"/>
      <c r="CV766" s="1"/>
      <c r="CW766" s="1"/>
      <c r="CX766" s="1"/>
      <c r="CY766" s="1"/>
      <c r="CZ766" s="1"/>
      <c r="DA766" s="1"/>
      <c r="DB766" s="1"/>
      <c r="DC766" s="1"/>
      <c r="DD766" s="1"/>
      <c r="DE766" s="1"/>
      <c r="DF766" s="1"/>
      <c r="DG766" s="1"/>
      <c r="DH766" s="1"/>
      <c r="DI766" s="1"/>
      <c r="DJ766" s="1"/>
    </row>
    <row r="767" spans="1:114" ht="13.5" customHeight="1" x14ac:dyDescent="0.2">
      <c r="A767" s="36"/>
      <c r="B767" s="36"/>
      <c r="C767" s="36"/>
      <c r="D767" s="36"/>
      <c r="E767" s="36"/>
      <c r="F767" s="36"/>
      <c r="G767" s="36"/>
      <c r="H767" s="36"/>
      <c r="I767" s="36"/>
      <c r="J767" s="538"/>
      <c r="K767" s="538"/>
      <c r="L767" s="36"/>
      <c r="M767" s="36"/>
      <c r="N767" s="36"/>
      <c r="BN767" s="1"/>
      <c r="BO767" s="1"/>
      <c r="BP767" s="1"/>
      <c r="BQ767" s="1"/>
      <c r="BR767" s="1"/>
      <c r="BS767" s="1"/>
      <c r="BT767" s="1"/>
      <c r="BU767" s="1"/>
      <c r="BV767" s="1"/>
      <c r="BW767" s="1"/>
      <c r="BX767" s="1"/>
      <c r="BY767" s="1"/>
      <c r="BZ767" s="1"/>
      <c r="CA767" s="1"/>
      <c r="CB767" s="1"/>
      <c r="CC767" s="1"/>
      <c r="CD767" s="1"/>
      <c r="CE767" s="1"/>
      <c r="CF767" s="1"/>
      <c r="CG767" s="1"/>
      <c r="CH767" s="1"/>
      <c r="CI767" s="1"/>
      <c r="CJ767" s="1"/>
      <c r="CK767" s="1"/>
      <c r="CL767" s="1"/>
      <c r="CM767" s="1"/>
      <c r="CN767" s="1"/>
      <c r="CO767" s="1"/>
      <c r="CP767" s="1"/>
      <c r="CQ767" s="1"/>
      <c r="CR767" s="1"/>
      <c r="CS767" s="1"/>
      <c r="CT767" s="1"/>
      <c r="CU767" s="1"/>
      <c r="CV767" s="1"/>
      <c r="CW767" s="1"/>
      <c r="CX767" s="1"/>
      <c r="CY767" s="1"/>
      <c r="CZ767" s="1"/>
      <c r="DA767" s="1"/>
      <c r="DB767" s="1"/>
      <c r="DC767" s="1"/>
      <c r="DD767" s="1"/>
      <c r="DE767" s="1"/>
      <c r="DF767" s="1"/>
      <c r="DG767" s="1"/>
      <c r="DH767" s="1"/>
      <c r="DI767" s="1"/>
      <c r="DJ767" s="1"/>
    </row>
    <row r="768" spans="1:114" ht="13.5" customHeight="1" x14ac:dyDescent="0.2">
      <c r="A768" s="36"/>
      <c r="B768" s="36"/>
      <c r="C768" s="36"/>
      <c r="D768" s="36"/>
      <c r="E768" s="36"/>
      <c r="F768" s="36"/>
      <c r="G768" s="36"/>
      <c r="H768" s="36"/>
      <c r="I768" s="36"/>
      <c r="J768" s="538"/>
      <c r="K768" s="538"/>
      <c r="L768" s="36"/>
      <c r="M768" s="36"/>
      <c r="N768" s="36"/>
      <c r="BN768" s="1"/>
      <c r="BO768" s="1"/>
      <c r="BP768" s="1"/>
      <c r="BQ768" s="1"/>
      <c r="BR768" s="1"/>
      <c r="BS768" s="1"/>
      <c r="BT768" s="1"/>
      <c r="BU768" s="1"/>
      <c r="BV768" s="1"/>
      <c r="BW768" s="1"/>
      <c r="BX768" s="1"/>
      <c r="BY768" s="1"/>
      <c r="BZ768" s="1"/>
      <c r="CA768" s="1"/>
      <c r="CB768" s="1"/>
      <c r="CC768" s="1"/>
      <c r="CD768" s="1"/>
      <c r="CE768" s="1"/>
      <c r="CF768" s="1"/>
      <c r="CG768" s="1"/>
      <c r="CH768" s="1"/>
      <c r="CI768" s="1"/>
      <c r="CJ768" s="1"/>
      <c r="CK768" s="1"/>
      <c r="CL768" s="1"/>
      <c r="CM768" s="1"/>
      <c r="CN768" s="1"/>
      <c r="CO768" s="1"/>
      <c r="CP768" s="1"/>
      <c r="CQ768" s="1"/>
      <c r="CR768" s="1"/>
      <c r="CS768" s="1"/>
      <c r="CT768" s="1"/>
      <c r="CU768" s="1"/>
      <c r="CV768" s="1"/>
      <c r="CW768" s="1"/>
      <c r="CX768" s="1"/>
      <c r="CY768" s="1"/>
      <c r="CZ768" s="1"/>
      <c r="DA768" s="1"/>
      <c r="DB768" s="1"/>
      <c r="DC768" s="1"/>
      <c r="DD768" s="1"/>
      <c r="DE768" s="1"/>
      <c r="DF768" s="1"/>
      <c r="DG768" s="1"/>
      <c r="DH768" s="1"/>
      <c r="DI768" s="1"/>
      <c r="DJ768" s="1"/>
    </row>
    <row r="769" spans="1:114" ht="13.5" customHeight="1" x14ac:dyDescent="0.2">
      <c r="A769" s="36"/>
      <c r="B769" s="36"/>
      <c r="C769" s="36"/>
      <c r="D769" s="36"/>
      <c r="E769" s="36"/>
      <c r="F769" s="36"/>
      <c r="G769" s="36"/>
      <c r="H769" s="36"/>
      <c r="I769" s="36"/>
      <c r="J769" s="538"/>
      <c r="K769" s="538"/>
      <c r="L769" s="36"/>
      <c r="M769" s="36"/>
      <c r="N769" s="36"/>
      <c r="BN769" s="1"/>
      <c r="BO769" s="1"/>
      <c r="BP769" s="1"/>
      <c r="BQ769" s="1"/>
      <c r="BR769" s="1"/>
      <c r="BS769" s="1"/>
      <c r="BT769" s="1"/>
      <c r="BU769" s="1"/>
      <c r="BV769" s="1"/>
      <c r="BW769" s="1"/>
      <c r="BX769" s="1"/>
      <c r="BY769" s="1"/>
      <c r="BZ769" s="1"/>
      <c r="CA769" s="1"/>
      <c r="CB769" s="1"/>
      <c r="CC769" s="1"/>
      <c r="CD769" s="1"/>
      <c r="CE769" s="1"/>
      <c r="CF769" s="1"/>
      <c r="CG769" s="1"/>
      <c r="CH769" s="1"/>
      <c r="CI769" s="1"/>
      <c r="CJ769" s="1"/>
      <c r="CK769" s="1"/>
      <c r="CL769" s="1"/>
      <c r="CM769" s="1"/>
      <c r="CN769" s="1"/>
      <c r="CO769" s="1"/>
      <c r="CP769" s="1"/>
      <c r="CQ769" s="1"/>
      <c r="CR769" s="1"/>
      <c r="CS769" s="1"/>
      <c r="CT769" s="1"/>
      <c r="CU769" s="1"/>
      <c r="CV769" s="1"/>
      <c r="CW769" s="1"/>
      <c r="CX769" s="1"/>
      <c r="CY769" s="1"/>
      <c r="CZ769" s="1"/>
      <c r="DA769" s="1"/>
      <c r="DB769" s="1"/>
      <c r="DC769" s="1"/>
      <c r="DD769" s="1"/>
      <c r="DE769" s="1"/>
      <c r="DF769" s="1"/>
      <c r="DG769" s="1"/>
      <c r="DH769" s="1"/>
      <c r="DI769" s="1"/>
      <c r="DJ769" s="1"/>
    </row>
    <row r="770" spans="1:114" ht="13.5" customHeight="1" x14ac:dyDescent="0.2">
      <c r="A770" s="36"/>
      <c r="B770" s="36"/>
      <c r="C770" s="36"/>
      <c r="D770" s="36"/>
      <c r="E770" s="36"/>
      <c r="F770" s="36"/>
      <c r="G770" s="36"/>
      <c r="H770" s="36"/>
      <c r="I770" s="36"/>
      <c r="J770" s="538"/>
      <c r="K770" s="538"/>
      <c r="L770" s="36"/>
      <c r="M770" s="36"/>
      <c r="N770" s="36"/>
      <c r="BN770" s="1"/>
      <c r="BO770" s="1"/>
      <c r="BP770" s="1"/>
      <c r="BQ770" s="1"/>
      <c r="BR770" s="1"/>
      <c r="BS770" s="1"/>
      <c r="BT770" s="1"/>
      <c r="BU770" s="1"/>
      <c r="BV770" s="1"/>
      <c r="BW770" s="1"/>
      <c r="BX770" s="1"/>
      <c r="BY770" s="1"/>
      <c r="BZ770" s="1"/>
      <c r="CA770" s="1"/>
      <c r="CB770" s="1"/>
      <c r="CC770" s="1"/>
      <c r="CD770" s="1"/>
      <c r="CE770" s="1"/>
      <c r="CF770" s="1"/>
      <c r="CG770" s="1"/>
      <c r="CH770" s="1"/>
      <c r="CI770" s="1"/>
      <c r="CJ770" s="1"/>
      <c r="CK770" s="1"/>
      <c r="CL770" s="1"/>
      <c r="CM770" s="1"/>
      <c r="CN770" s="1"/>
      <c r="CO770" s="1"/>
      <c r="CP770" s="1"/>
      <c r="CQ770" s="1"/>
      <c r="CR770" s="1"/>
      <c r="CS770" s="1"/>
      <c r="CT770" s="1"/>
      <c r="CU770" s="1"/>
      <c r="CV770" s="1"/>
      <c r="CW770" s="1"/>
      <c r="CX770" s="1"/>
      <c r="CY770" s="1"/>
      <c r="CZ770" s="1"/>
      <c r="DA770" s="1"/>
      <c r="DB770" s="1"/>
      <c r="DC770" s="1"/>
      <c r="DD770" s="1"/>
      <c r="DE770" s="1"/>
      <c r="DF770" s="1"/>
      <c r="DG770" s="1"/>
      <c r="DH770" s="1"/>
      <c r="DI770" s="1"/>
      <c r="DJ770" s="1"/>
    </row>
    <row r="771" spans="1:114" ht="13.5" customHeight="1" x14ac:dyDescent="0.2">
      <c r="A771" s="36"/>
      <c r="B771" s="36"/>
      <c r="C771" s="36"/>
      <c r="D771" s="36"/>
      <c r="E771" s="36"/>
      <c r="F771" s="36"/>
      <c r="G771" s="36"/>
      <c r="H771" s="36"/>
      <c r="I771" s="36"/>
      <c r="J771" s="538"/>
      <c r="K771" s="538"/>
      <c r="L771" s="36"/>
      <c r="M771" s="36"/>
      <c r="N771" s="36"/>
      <c r="BN771" s="1"/>
      <c r="BO771" s="1"/>
      <c r="BP771" s="1"/>
      <c r="BQ771" s="1"/>
      <c r="BR771" s="1"/>
      <c r="BS771" s="1"/>
      <c r="BT771" s="1"/>
      <c r="BU771" s="1"/>
      <c r="BV771" s="1"/>
      <c r="BW771" s="1"/>
      <c r="BX771" s="1"/>
      <c r="BY771" s="1"/>
      <c r="BZ771" s="1"/>
      <c r="CA771" s="1"/>
      <c r="CB771" s="1"/>
      <c r="CC771" s="1"/>
      <c r="CD771" s="1"/>
      <c r="CE771" s="1"/>
      <c r="CF771" s="1"/>
      <c r="CG771" s="1"/>
      <c r="CH771" s="1"/>
      <c r="CI771" s="1"/>
      <c r="CJ771" s="1"/>
      <c r="CK771" s="1"/>
      <c r="CL771" s="1"/>
      <c r="CM771" s="1"/>
      <c r="CN771" s="1"/>
      <c r="CO771" s="1"/>
      <c r="CP771" s="1"/>
      <c r="CQ771" s="1"/>
      <c r="CR771" s="1"/>
      <c r="CS771" s="1"/>
      <c r="CT771" s="1"/>
      <c r="CU771" s="1"/>
      <c r="CV771" s="1"/>
      <c r="CW771" s="1"/>
      <c r="CX771" s="1"/>
      <c r="CY771" s="1"/>
      <c r="CZ771" s="1"/>
      <c r="DA771" s="1"/>
      <c r="DB771" s="1"/>
      <c r="DC771" s="1"/>
      <c r="DD771" s="1"/>
      <c r="DE771" s="1"/>
      <c r="DF771" s="1"/>
      <c r="DG771" s="1"/>
      <c r="DH771" s="1"/>
      <c r="DI771" s="1"/>
      <c r="DJ771" s="1"/>
    </row>
    <row r="772" spans="1:114" ht="13.5" customHeight="1" x14ac:dyDescent="0.2">
      <c r="A772" s="36"/>
      <c r="B772" s="36"/>
      <c r="C772" s="36"/>
      <c r="D772" s="36"/>
      <c r="E772" s="36"/>
      <c r="F772" s="36"/>
      <c r="G772" s="36"/>
      <c r="H772" s="36"/>
      <c r="I772" s="36"/>
      <c r="J772" s="538"/>
      <c r="K772" s="538"/>
      <c r="L772" s="36"/>
      <c r="M772" s="36"/>
      <c r="N772" s="36"/>
      <c r="BN772" s="1"/>
      <c r="BO772" s="1"/>
      <c r="BP772" s="1"/>
      <c r="BQ772" s="1"/>
      <c r="BR772" s="1"/>
      <c r="BS772" s="1"/>
      <c r="BT772" s="1"/>
      <c r="BU772" s="1"/>
      <c r="BV772" s="1"/>
      <c r="BW772" s="1"/>
      <c r="BX772" s="1"/>
      <c r="BY772" s="1"/>
      <c r="BZ772" s="1"/>
      <c r="CA772" s="1"/>
      <c r="CB772" s="1"/>
      <c r="CC772" s="1"/>
      <c r="CD772" s="1"/>
      <c r="CE772" s="1"/>
      <c r="CF772" s="1"/>
      <c r="CG772" s="1"/>
      <c r="CH772" s="1"/>
      <c r="CI772" s="1"/>
      <c r="CJ772" s="1"/>
      <c r="CK772" s="1"/>
      <c r="CL772" s="1"/>
      <c r="CM772" s="1"/>
      <c r="CN772" s="1"/>
      <c r="CO772" s="1"/>
      <c r="CP772" s="1"/>
      <c r="CQ772" s="1"/>
      <c r="CR772" s="1"/>
      <c r="CS772" s="1"/>
      <c r="CT772" s="1"/>
      <c r="CU772" s="1"/>
      <c r="CV772" s="1"/>
      <c r="CW772" s="1"/>
      <c r="CX772" s="1"/>
      <c r="CY772" s="1"/>
      <c r="CZ772" s="1"/>
      <c r="DA772" s="1"/>
      <c r="DB772" s="1"/>
      <c r="DC772" s="1"/>
      <c r="DD772" s="1"/>
      <c r="DE772" s="1"/>
      <c r="DF772" s="1"/>
      <c r="DG772" s="1"/>
      <c r="DH772" s="1"/>
      <c r="DI772" s="1"/>
      <c r="DJ772" s="1"/>
    </row>
    <row r="773" spans="1:114" ht="13.5" customHeight="1" x14ac:dyDescent="0.2">
      <c r="A773" s="36"/>
      <c r="B773" s="36"/>
      <c r="C773" s="36"/>
      <c r="D773" s="36"/>
      <c r="E773" s="36"/>
      <c r="F773" s="36"/>
      <c r="G773" s="36"/>
      <c r="H773" s="36"/>
      <c r="I773" s="36"/>
      <c r="J773" s="538"/>
      <c r="K773" s="538"/>
      <c r="L773" s="36"/>
      <c r="M773" s="36"/>
      <c r="N773" s="36"/>
      <c r="BN773" s="1"/>
      <c r="BO773" s="1"/>
      <c r="BP773" s="1"/>
      <c r="BQ773" s="1"/>
      <c r="BR773" s="1"/>
      <c r="BS773" s="1"/>
      <c r="BT773" s="1"/>
      <c r="BU773" s="1"/>
      <c r="BV773" s="1"/>
      <c r="BW773" s="1"/>
      <c r="BX773" s="1"/>
      <c r="BY773" s="1"/>
      <c r="BZ773" s="1"/>
      <c r="CA773" s="1"/>
      <c r="CB773" s="1"/>
      <c r="CC773" s="1"/>
      <c r="CD773" s="1"/>
      <c r="CE773" s="1"/>
      <c r="CF773" s="1"/>
      <c r="CG773" s="1"/>
      <c r="CH773" s="1"/>
      <c r="CI773" s="1"/>
      <c r="CJ773" s="1"/>
      <c r="CK773" s="1"/>
      <c r="CL773" s="1"/>
      <c r="CM773" s="1"/>
      <c r="CN773" s="1"/>
      <c r="CO773" s="1"/>
      <c r="CP773" s="1"/>
      <c r="CQ773" s="1"/>
      <c r="CR773" s="1"/>
      <c r="CS773" s="1"/>
      <c r="CT773" s="1"/>
      <c r="CU773" s="1"/>
      <c r="CV773" s="1"/>
      <c r="CW773" s="1"/>
      <c r="CX773" s="1"/>
      <c r="CY773" s="1"/>
      <c r="CZ773" s="1"/>
      <c r="DA773" s="1"/>
      <c r="DB773" s="1"/>
      <c r="DC773" s="1"/>
      <c r="DD773" s="1"/>
      <c r="DE773" s="1"/>
      <c r="DF773" s="1"/>
      <c r="DG773" s="1"/>
      <c r="DH773" s="1"/>
      <c r="DI773" s="1"/>
      <c r="DJ773" s="1"/>
    </row>
    <row r="774" spans="1:114" ht="13.5" customHeight="1" x14ac:dyDescent="0.2">
      <c r="A774" s="36"/>
      <c r="B774" s="36"/>
      <c r="C774" s="36"/>
      <c r="D774" s="36"/>
      <c r="E774" s="36"/>
      <c r="F774" s="36"/>
      <c r="G774" s="36"/>
      <c r="H774" s="36"/>
      <c r="I774" s="36"/>
      <c r="J774" s="538"/>
      <c r="K774" s="538"/>
      <c r="L774" s="36"/>
      <c r="M774" s="36"/>
      <c r="N774" s="36"/>
      <c r="BN774" s="1"/>
      <c r="BO774" s="1"/>
      <c r="BP774" s="1"/>
      <c r="BQ774" s="1"/>
      <c r="BR774" s="1"/>
      <c r="BS774" s="1"/>
      <c r="BT774" s="1"/>
      <c r="BU774" s="1"/>
      <c r="BV774" s="1"/>
      <c r="BW774" s="1"/>
      <c r="BX774" s="1"/>
      <c r="BY774" s="1"/>
      <c r="BZ774" s="1"/>
      <c r="CA774" s="1"/>
      <c r="CB774" s="1"/>
      <c r="CC774" s="1"/>
      <c r="CD774" s="1"/>
      <c r="CE774" s="1"/>
      <c r="CF774" s="1"/>
      <c r="CG774" s="1"/>
      <c r="CH774" s="1"/>
      <c r="CI774" s="1"/>
      <c r="CJ774" s="1"/>
      <c r="CK774" s="1"/>
      <c r="CL774" s="1"/>
      <c r="CM774" s="1"/>
      <c r="CN774" s="1"/>
      <c r="CO774" s="1"/>
      <c r="CP774" s="1"/>
      <c r="CQ774" s="1"/>
      <c r="CR774" s="1"/>
      <c r="CS774" s="1"/>
      <c r="CT774" s="1"/>
      <c r="CU774" s="1"/>
      <c r="CV774" s="1"/>
      <c r="CW774" s="1"/>
      <c r="CX774" s="1"/>
      <c r="CY774" s="1"/>
      <c r="CZ774" s="1"/>
      <c r="DA774" s="1"/>
      <c r="DB774" s="1"/>
      <c r="DC774" s="1"/>
      <c r="DD774" s="1"/>
      <c r="DE774" s="1"/>
      <c r="DF774" s="1"/>
      <c r="DG774" s="1"/>
      <c r="DH774" s="1"/>
      <c r="DI774" s="1"/>
      <c r="DJ774" s="1"/>
    </row>
    <row r="775" spans="1:114" ht="13.5" customHeight="1" x14ac:dyDescent="0.2">
      <c r="A775" s="36"/>
      <c r="B775" s="36"/>
      <c r="C775" s="36"/>
      <c r="D775" s="36"/>
      <c r="E775" s="36"/>
      <c r="F775" s="36"/>
      <c r="G775" s="36"/>
      <c r="H775" s="36"/>
      <c r="I775" s="36"/>
      <c r="J775" s="538"/>
      <c r="K775" s="538"/>
      <c r="L775" s="36"/>
      <c r="M775" s="36"/>
      <c r="N775" s="36"/>
      <c r="BN775" s="1"/>
      <c r="BO775" s="1"/>
      <c r="BP775" s="1"/>
      <c r="BQ775" s="1"/>
      <c r="BR775" s="1"/>
      <c r="BS775" s="1"/>
      <c r="BT775" s="1"/>
      <c r="BU775" s="1"/>
      <c r="BV775" s="1"/>
      <c r="BW775" s="1"/>
      <c r="BX775" s="1"/>
      <c r="BY775" s="1"/>
      <c r="BZ775" s="1"/>
      <c r="CA775" s="1"/>
      <c r="CB775" s="1"/>
      <c r="CC775" s="1"/>
      <c r="CD775" s="1"/>
      <c r="CE775" s="1"/>
      <c r="CF775" s="1"/>
      <c r="CG775" s="1"/>
      <c r="CH775" s="1"/>
      <c r="CI775" s="1"/>
      <c r="CJ775" s="1"/>
      <c r="CK775" s="1"/>
      <c r="CL775" s="1"/>
      <c r="CM775" s="1"/>
      <c r="CN775" s="1"/>
      <c r="CO775" s="1"/>
      <c r="CP775" s="1"/>
      <c r="CQ775" s="1"/>
      <c r="CR775" s="1"/>
      <c r="CS775" s="1"/>
      <c r="CT775" s="1"/>
      <c r="CU775" s="1"/>
      <c r="CV775" s="1"/>
      <c r="CW775" s="1"/>
      <c r="CX775" s="1"/>
      <c r="CY775" s="1"/>
      <c r="CZ775" s="1"/>
      <c r="DA775" s="1"/>
      <c r="DB775" s="1"/>
      <c r="DC775" s="1"/>
      <c r="DD775" s="1"/>
      <c r="DE775" s="1"/>
      <c r="DF775" s="1"/>
      <c r="DG775" s="1"/>
      <c r="DH775" s="1"/>
      <c r="DI775" s="1"/>
      <c r="DJ775" s="1"/>
    </row>
    <row r="776" spans="1:114" ht="13.5" customHeight="1" x14ac:dyDescent="0.2">
      <c r="A776" s="36"/>
      <c r="B776" s="36"/>
      <c r="C776" s="36"/>
      <c r="D776" s="36"/>
      <c r="E776" s="36"/>
      <c r="F776" s="36"/>
      <c r="G776" s="36"/>
      <c r="H776" s="36"/>
      <c r="I776" s="36"/>
      <c r="J776" s="538"/>
      <c r="K776" s="538"/>
      <c r="L776" s="36"/>
      <c r="M776" s="36"/>
      <c r="N776" s="36"/>
      <c r="BN776" s="1"/>
      <c r="BO776" s="1"/>
      <c r="BP776" s="1"/>
      <c r="BQ776" s="1"/>
      <c r="BR776" s="1"/>
      <c r="BS776" s="1"/>
      <c r="BT776" s="1"/>
      <c r="BU776" s="1"/>
      <c r="BV776" s="1"/>
      <c r="BW776" s="1"/>
      <c r="BX776" s="1"/>
      <c r="BY776" s="1"/>
      <c r="BZ776" s="1"/>
      <c r="CA776" s="1"/>
      <c r="CB776" s="1"/>
      <c r="CC776" s="1"/>
      <c r="CD776" s="1"/>
      <c r="CE776" s="1"/>
      <c r="CF776" s="1"/>
      <c r="CG776" s="1"/>
      <c r="CH776" s="1"/>
      <c r="CI776" s="1"/>
      <c r="CJ776" s="1"/>
      <c r="CK776" s="1"/>
      <c r="CL776" s="1"/>
      <c r="CM776" s="1"/>
      <c r="CN776" s="1"/>
      <c r="CO776" s="1"/>
      <c r="CP776" s="1"/>
      <c r="CQ776" s="1"/>
      <c r="CR776" s="1"/>
      <c r="CS776" s="1"/>
      <c r="CT776" s="1"/>
      <c r="CU776" s="1"/>
      <c r="CV776" s="1"/>
      <c r="CW776" s="1"/>
      <c r="CX776" s="1"/>
      <c r="CY776" s="1"/>
      <c r="CZ776" s="1"/>
      <c r="DA776" s="1"/>
      <c r="DB776" s="1"/>
      <c r="DC776" s="1"/>
      <c r="DD776" s="1"/>
      <c r="DE776" s="1"/>
      <c r="DF776" s="1"/>
      <c r="DG776" s="1"/>
      <c r="DH776" s="1"/>
      <c r="DI776" s="1"/>
      <c r="DJ776" s="1"/>
    </row>
    <row r="777" spans="1:114" ht="13.5" customHeight="1" x14ac:dyDescent="0.2">
      <c r="A777" s="36"/>
      <c r="B777" s="36"/>
      <c r="C777" s="36"/>
      <c r="D777" s="36"/>
      <c r="E777" s="36"/>
      <c r="F777" s="36"/>
      <c r="G777" s="36"/>
      <c r="H777" s="36"/>
      <c r="I777" s="36"/>
      <c r="J777" s="538"/>
      <c r="K777" s="538"/>
      <c r="L777" s="36"/>
      <c r="M777" s="36"/>
      <c r="N777" s="36"/>
      <c r="BN777" s="1"/>
      <c r="BO777" s="1"/>
      <c r="BP777" s="1"/>
      <c r="BQ777" s="1"/>
      <c r="BR777" s="1"/>
      <c r="BS777" s="1"/>
      <c r="BT777" s="1"/>
      <c r="BU777" s="1"/>
      <c r="BV777" s="1"/>
      <c r="BW777" s="1"/>
      <c r="BX777" s="1"/>
      <c r="BY777" s="1"/>
      <c r="BZ777" s="1"/>
      <c r="CA777" s="1"/>
      <c r="CB777" s="1"/>
      <c r="CC777" s="1"/>
      <c r="CD777" s="1"/>
      <c r="CE777" s="1"/>
      <c r="CF777" s="1"/>
      <c r="CG777" s="1"/>
      <c r="CH777" s="1"/>
      <c r="CI777" s="1"/>
      <c r="CJ777" s="1"/>
      <c r="CK777" s="1"/>
      <c r="CL777" s="1"/>
      <c r="CM777" s="1"/>
      <c r="CN777" s="1"/>
      <c r="CO777" s="1"/>
      <c r="CP777" s="1"/>
      <c r="CQ777" s="1"/>
      <c r="CR777" s="1"/>
      <c r="CS777" s="1"/>
      <c r="CT777" s="1"/>
      <c r="CU777" s="1"/>
      <c r="CV777" s="1"/>
      <c r="CW777" s="1"/>
      <c r="CX777" s="1"/>
      <c r="CY777" s="1"/>
      <c r="CZ777" s="1"/>
      <c r="DA777" s="1"/>
      <c r="DB777" s="1"/>
      <c r="DC777" s="1"/>
      <c r="DD777" s="1"/>
      <c r="DE777" s="1"/>
      <c r="DF777" s="1"/>
      <c r="DG777" s="1"/>
      <c r="DH777" s="1"/>
      <c r="DI777" s="1"/>
      <c r="DJ777" s="1"/>
    </row>
    <row r="778" spans="1:114" ht="13.5" customHeight="1" x14ac:dyDescent="0.2">
      <c r="A778" s="36"/>
      <c r="B778" s="36"/>
      <c r="C778" s="36"/>
      <c r="D778" s="36"/>
      <c r="E778" s="36"/>
      <c r="F778" s="36"/>
      <c r="G778" s="36"/>
      <c r="H778" s="36"/>
      <c r="I778" s="36"/>
      <c r="J778" s="538"/>
      <c r="K778" s="538"/>
      <c r="L778" s="36"/>
      <c r="M778" s="36"/>
      <c r="N778" s="36"/>
      <c r="BN778" s="1"/>
      <c r="BO778" s="1"/>
      <c r="BP778" s="1"/>
      <c r="BQ778" s="1"/>
      <c r="BR778" s="1"/>
      <c r="BS778" s="1"/>
      <c r="BT778" s="1"/>
      <c r="BU778" s="1"/>
      <c r="BV778" s="1"/>
      <c r="BW778" s="1"/>
      <c r="BX778" s="1"/>
      <c r="BY778" s="1"/>
      <c r="BZ778" s="1"/>
      <c r="CA778" s="1"/>
      <c r="CB778" s="1"/>
      <c r="CC778" s="1"/>
      <c r="CD778" s="1"/>
      <c r="CE778" s="1"/>
      <c r="CF778" s="1"/>
      <c r="CG778" s="1"/>
      <c r="CH778" s="1"/>
      <c r="CI778" s="1"/>
      <c r="CJ778" s="1"/>
      <c r="CK778" s="1"/>
      <c r="CL778" s="1"/>
      <c r="CM778" s="1"/>
      <c r="CN778" s="1"/>
      <c r="CO778" s="1"/>
      <c r="CP778" s="1"/>
      <c r="CQ778" s="1"/>
      <c r="CR778" s="1"/>
      <c r="CS778" s="1"/>
      <c r="CT778" s="1"/>
      <c r="CU778" s="1"/>
      <c r="CV778" s="1"/>
      <c r="CW778" s="1"/>
      <c r="CX778" s="1"/>
      <c r="CY778" s="1"/>
      <c r="CZ778" s="1"/>
      <c r="DA778" s="1"/>
      <c r="DB778" s="1"/>
      <c r="DC778" s="1"/>
      <c r="DD778" s="1"/>
      <c r="DE778" s="1"/>
      <c r="DF778" s="1"/>
      <c r="DG778" s="1"/>
      <c r="DH778" s="1"/>
      <c r="DI778" s="1"/>
      <c r="DJ778" s="1"/>
    </row>
    <row r="779" spans="1:114" ht="13.5" customHeight="1" x14ac:dyDescent="0.2">
      <c r="A779" s="36"/>
      <c r="B779" s="36"/>
      <c r="C779" s="36"/>
      <c r="D779" s="36"/>
      <c r="E779" s="36"/>
      <c r="F779" s="36"/>
      <c r="G779" s="36"/>
      <c r="H779" s="36"/>
      <c r="I779" s="36"/>
      <c r="J779" s="538"/>
      <c r="K779" s="538"/>
      <c r="L779" s="36"/>
      <c r="M779" s="36"/>
      <c r="N779" s="36"/>
      <c r="BN779" s="1"/>
      <c r="BO779" s="1"/>
      <c r="BP779" s="1"/>
      <c r="BQ779" s="1"/>
      <c r="BR779" s="1"/>
      <c r="BS779" s="1"/>
      <c r="BT779" s="1"/>
      <c r="BU779" s="1"/>
      <c r="BV779" s="1"/>
      <c r="BW779" s="1"/>
      <c r="BX779" s="1"/>
      <c r="BY779" s="1"/>
      <c r="BZ779" s="1"/>
      <c r="CA779" s="1"/>
      <c r="CB779" s="1"/>
      <c r="CC779" s="1"/>
      <c r="CD779" s="1"/>
      <c r="CE779" s="1"/>
      <c r="CF779" s="1"/>
      <c r="CG779" s="1"/>
      <c r="CH779" s="1"/>
      <c r="CI779" s="1"/>
      <c r="CJ779" s="1"/>
      <c r="CK779" s="1"/>
      <c r="CL779" s="1"/>
      <c r="CM779" s="1"/>
      <c r="CN779" s="1"/>
      <c r="CO779" s="1"/>
      <c r="CP779" s="1"/>
      <c r="CQ779" s="1"/>
      <c r="CR779" s="1"/>
      <c r="CS779" s="1"/>
      <c r="CT779" s="1"/>
      <c r="CU779" s="1"/>
      <c r="CV779" s="1"/>
      <c r="CW779" s="1"/>
      <c r="CX779" s="1"/>
      <c r="CY779" s="1"/>
      <c r="CZ779" s="1"/>
      <c r="DA779" s="1"/>
      <c r="DB779" s="1"/>
      <c r="DC779" s="1"/>
      <c r="DD779" s="1"/>
      <c r="DE779" s="1"/>
      <c r="DF779" s="1"/>
      <c r="DG779" s="1"/>
      <c r="DH779" s="1"/>
      <c r="DI779" s="1"/>
      <c r="DJ779" s="1"/>
    </row>
    <row r="780" spans="1:114" ht="13.5" customHeight="1" x14ac:dyDescent="0.2">
      <c r="A780" s="36"/>
      <c r="B780" s="36"/>
      <c r="C780" s="36"/>
      <c r="D780" s="36"/>
      <c r="E780" s="36"/>
      <c r="F780" s="36"/>
      <c r="G780" s="36"/>
      <c r="H780" s="36"/>
      <c r="I780" s="36"/>
      <c r="J780" s="538"/>
      <c r="K780" s="538"/>
      <c r="L780" s="36"/>
      <c r="M780" s="36"/>
      <c r="N780" s="36"/>
      <c r="BN780" s="1"/>
      <c r="BO780" s="1"/>
      <c r="BP780" s="1"/>
      <c r="BQ780" s="1"/>
      <c r="BR780" s="1"/>
      <c r="BS780" s="1"/>
      <c r="BT780" s="1"/>
      <c r="BU780" s="1"/>
      <c r="BV780" s="1"/>
      <c r="BW780" s="1"/>
      <c r="BX780" s="1"/>
      <c r="BY780" s="1"/>
      <c r="BZ780" s="1"/>
      <c r="CA780" s="1"/>
      <c r="CB780" s="1"/>
      <c r="CC780" s="1"/>
      <c r="CD780" s="1"/>
      <c r="CE780" s="1"/>
      <c r="CF780" s="1"/>
      <c r="CG780" s="1"/>
      <c r="CH780" s="1"/>
      <c r="CI780" s="1"/>
      <c r="CJ780" s="1"/>
      <c r="CK780" s="1"/>
      <c r="CL780" s="1"/>
      <c r="CM780" s="1"/>
      <c r="CN780" s="1"/>
      <c r="CO780" s="1"/>
      <c r="CP780" s="1"/>
      <c r="CQ780" s="1"/>
      <c r="CR780" s="1"/>
      <c r="CS780" s="1"/>
      <c r="CT780" s="1"/>
      <c r="CU780" s="1"/>
      <c r="CV780" s="1"/>
      <c r="CW780" s="1"/>
      <c r="CX780" s="1"/>
      <c r="CY780" s="1"/>
      <c r="CZ780" s="1"/>
      <c r="DA780" s="1"/>
      <c r="DB780" s="1"/>
      <c r="DC780" s="1"/>
      <c r="DD780" s="1"/>
      <c r="DE780" s="1"/>
      <c r="DF780" s="1"/>
      <c r="DG780" s="1"/>
      <c r="DH780" s="1"/>
      <c r="DI780" s="1"/>
      <c r="DJ780" s="1"/>
    </row>
    <row r="781" spans="1:114" ht="13.5" customHeight="1" x14ac:dyDescent="0.2">
      <c r="A781" s="36"/>
      <c r="B781" s="36"/>
      <c r="C781" s="36"/>
      <c r="D781" s="36"/>
      <c r="E781" s="36"/>
      <c r="F781" s="36"/>
      <c r="G781" s="36"/>
      <c r="H781" s="36"/>
      <c r="I781" s="36"/>
      <c r="J781" s="538"/>
      <c r="K781" s="538"/>
      <c r="L781" s="36"/>
      <c r="M781" s="36"/>
      <c r="N781" s="36"/>
      <c r="BN781" s="1"/>
      <c r="BO781" s="1"/>
      <c r="BP781" s="1"/>
      <c r="BQ781" s="1"/>
      <c r="BR781" s="1"/>
      <c r="BS781" s="1"/>
      <c r="BT781" s="1"/>
      <c r="BU781" s="1"/>
      <c r="BV781" s="1"/>
      <c r="BW781" s="1"/>
      <c r="BX781" s="1"/>
      <c r="BY781" s="1"/>
      <c r="BZ781" s="1"/>
      <c r="CA781" s="1"/>
      <c r="CB781" s="1"/>
      <c r="CC781" s="1"/>
      <c r="CD781" s="1"/>
      <c r="CE781" s="1"/>
      <c r="CF781" s="1"/>
      <c r="CG781" s="1"/>
      <c r="CH781" s="1"/>
      <c r="CI781" s="1"/>
      <c r="CJ781" s="1"/>
      <c r="CK781" s="1"/>
      <c r="CL781" s="1"/>
      <c r="CM781" s="1"/>
      <c r="CN781" s="1"/>
      <c r="CO781" s="1"/>
      <c r="CP781" s="1"/>
      <c r="CQ781" s="1"/>
      <c r="CR781" s="1"/>
      <c r="CS781" s="1"/>
      <c r="CT781" s="1"/>
      <c r="CU781" s="1"/>
      <c r="CV781" s="1"/>
      <c r="CW781" s="1"/>
      <c r="CX781" s="1"/>
      <c r="CY781" s="1"/>
      <c r="CZ781" s="1"/>
      <c r="DA781" s="1"/>
      <c r="DB781" s="1"/>
      <c r="DC781" s="1"/>
      <c r="DD781" s="1"/>
      <c r="DE781" s="1"/>
      <c r="DF781" s="1"/>
      <c r="DG781" s="1"/>
      <c r="DH781" s="1"/>
      <c r="DI781" s="1"/>
      <c r="DJ781" s="1"/>
    </row>
    <row r="782" spans="1:114" ht="13.5" customHeight="1" x14ac:dyDescent="0.2">
      <c r="A782" s="36"/>
      <c r="B782" s="36"/>
      <c r="C782" s="36"/>
      <c r="D782" s="36"/>
      <c r="E782" s="36"/>
      <c r="F782" s="36"/>
      <c r="G782" s="36"/>
      <c r="H782" s="36"/>
      <c r="I782" s="36"/>
      <c r="J782" s="538"/>
      <c r="K782" s="538"/>
      <c r="L782" s="36"/>
      <c r="M782" s="36"/>
      <c r="N782" s="36"/>
      <c r="BN782" s="1"/>
      <c r="BO782" s="1"/>
      <c r="BP782" s="1"/>
      <c r="BQ782" s="1"/>
      <c r="BR782" s="1"/>
      <c r="BS782" s="1"/>
      <c r="BT782" s="1"/>
      <c r="BU782" s="1"/>
      <c r="BV782" s="1"/>
      <c r="BW782" s="1"/>
      <c r="BX782" s="1"/>
      <c r="BY782" s="1"/>
      <c r="BZ782" s="1"/>
      <c r="CA782" s="1"/>
      <c r="CB782" s="1"/>
      <c r="CC782" s="1"/>
      <c r="CD782" s="1"/>
      <c r="CE782" s="1"/>
      <c r="CF782" s="1"/>
      <c r="CG782" s="1"/>
      <c r="CH782" s="1"/>
      <c r="CI782" s="1"/>
      <c r="CJ782" s="1"/>
      <c r="CK782" s="1"/>
      <c r="CL782" s="1"/>
      <c r="CM782" s="1"/>
      <c r="CN782" s="1"/>
      <c r="CO782" s="1"/>
      <c r="CP782" s="1"/>
      <c r="CQ782" s="1"/>
      <c r="CR782" s="1"/>
      <c r="CS782" s="1"/>
      <c r="CT782" s="1"/>
      <c r="CU782" s="1"/>
      <c r="CV782" s="1"/>
      <c r="CW782" s="1"/>
      <c r="CX782" s="1"/>
      <c r="CY782" s="1"/>
      <c r="CZ782" s="1"/>
      <c r="DA782" s="1"/>
      <c r="DB782" s="1"/>
      <c r="DC782" s="1"/>
      <c r="DD782" s="1"/>
      <c r="DE782" s="1"/>
      <c r="DF782" s="1"/>
      <c r="DG782" s="1"/>
      <c r="DH782" s="1"/>
      <c r="DI782" s="1"/>
      <c r="DJ782" s="1"/>
    </row>
    <row r="783" spans="1:114" ht="13.5" customHeight="1" x14ac:dyDescent="0.2">
      <c r="A783" s="36"/>
      <c r="B783" s="36"/>
      <c r="C783" s="36"/>
      <c r="D783" s="36"/>
      <c r="E783" s="36"/>
      <c r="F783" s="36"/>
      <c r="G783" s="36"/>
      <c r="H783" s="36"/>
      <c r="I783" s="36"/>
      <c r="J783" s="538"/>
      <c r="K783" s="538"/>
      <c r="L783" s="36"/>
      <c r="M783" s="36"/>
      <c r="N783" s="36"/>
      <c r="BN783" s="1"/>
      <c r="BO783" s="1"/>
      <c r="BP783" s="1"/>
      <c r="BQ783" s="1"/>
      <c r="BR783" s="1"/>
      <c r="BS783" s="1"/>
      <c r="BT783" s="1"/>
      <c r="BU783" s="1"/>
      <c r="BV783" s="1"/>
      <c r="BW783" s="1"/>
      <c r="BX783" s="1"/>
      <c r="BY783" s="1"/>
      <c r="BZ783" s="1"/>
      <c r="CA783" s="1"/>
      <c r="CB783" s="1"/>
      <c r="CC783" s="1"/>
      <c r="CD783" s="1"/>
      <c r="CE783" s="1"/>
      <c r="CF783" s="1"/>
      <c r="CG783" s="1"/>
      <c r="CH783" s="1"/>
      <c r="CI783" s="1"/>
      <c r="CJ783" s="1"/>
      <c r="CK783" s="1"/>
      <c r="CL783" s="1"/>
      <c r="CM783" s="1"/>
      <c r="CN783" s="1"/>
      <c r="CO783" s="1"/>
      <c r="CP783" s="1"/>
      <c r="CQ783" s="1"/>
      <c r="CR783" s="1"/>
      <c r="CS783" s="1"/>
      <c r="CT783" s="1"/>
      <c r="CU783" s="1"/>
      <c r="CV783" s="1"/>
      <c r="CW783" s="1"/>
      <c r="CX783" s="1"/>
      <c r="CY783" s="1"/>
      <c r="CZ783" s="1"/>
      <c r="DA783" s="1"/>
      <c r="DB783" s="1"/>
      <c r="DC783" s="1"/>
      <c r="DD783" s="1"/>
      <c r="DE783" s="1"/>
      <c r="DF783" s="1"/>
      <c r="DG783" s="1"/>
      <c r="DH783" s="1"/>
      <c r="DI783" s="1"/>
      <c r="DJ783" s="1"/>
    </row>
    <row r="784" spans="1:114" ht="13.5" customHeight="1" x14ac:dyDescent="0.2">
      <c r="A784" s="36"/>
      <c r="B784" s="36"/>
      <c r="C784" s="36"/>
      <c r="D784" s="36"/>
      <c r="E784" s="36"/>
      <c r="F784" s="36"/>
      <c r="G784" s="36"/>
      <c r="H784" s="36"/>
      <c r="I784" s="36"/>
      <c r="J784" s="538"/>
      <c r="K784" s="538"/>
      <c r="L784" s="36"/>
      <c r="M784" s="36"/>
      <c r="N784" s="36"/>
      <c r="BN784" s="1"/>
      <c r="BO784" s="1"/>
      <c r="BP784" s="1"/>
      <c r="BQ784" s="1"/>
      <c r="BR784" s="1"/>
      <c r="BS784" s="1"/>
      <c r="BT784" s="1"/>
      <c r="BU784" s="1"/>
      <c r="BV784" s="1"/>
      <c r="BW784" s="1"/>
      <c r="BX784" s="1"/>
      <c r="BY784" s="1"/>
      <c r="BZ784" s="1"/>
      <c r="CA784" s="1"/>
      <c r="CB784" s="1"/>
      <c r="CC784" s="1"/>
      <c r="CD784" s="1"/>
      <c r="CE784" s="1"/>
      <c r="CF784" s="1"/>
      <c r="CG784" s="1"/>
      <c r="CH784" s="1"/>
      <c r="CI784" s="1"/>
      <c r="CJ784" s="1"/>
      <c r="CK784" s="1"/>
      <c r="CL784" s="1"/>
      <c r="CM784" s="1"/>
      <c r="CN784" s="1"/>
      <c r="CO784" s="1"/>
      <c r="CP784" s="1"/>
      <c r="CQ784" s="1"/>
      <c r="CR784" s="1"/>
      <c r="CS784" s="1"/>
      <c r="CT784" s="1"/>
      <c r="CU784" s="1"/>
      <c r="CV784" s="1"/>
      <c r="CW784" s="1"/>
      <c r="CX784" s="1"/>
      <c r="CY784" s="1"/>
      <c r="CZ784" s="1"/>
      <c r="DA784" s="1"/>
      <c r="DB784" s="1"/>
      <c r="DC784" s="1"/>
      <c r="DD784" s="1"/>
      <c r="DE784" s="1"/>
      <c r="DF784" s="1"/>
      <c r="DG784" s="1"/>
      <c r="DH784" s="1"/>
      <c r="DI784" s="1"/>
      <c r="DJ784" s="1"/>
    </row>
    <row r="785" spans="1:114" ht="13.5" customHeight="1" x14ac:dyDescent="0.2">
      <c r="A785" s="36"/>
      <c r="B785" s="36"/>
      <c r="C785" s="36"/>
      <c r="D785" s="36"/>
      <c r="E785" s="36"/>
      <c r="F785" s="36"/>
      <c r="G785" s="36"/>
      <c r="H785" s="36"/>
      <c r="I785" s="36"/>
      <c r="J785" s="538"/>
      <c r="K785" s="538"/>
      <c r="L785" s="36"/>
      <c r="M785" s="36"/>
      <c r="N785" s="36"/>
      <c r="BN785" s="1"/>
      <c r="BO785" s="1"/>
      <c r="BP785" s="1"/>
      <c r="BQ785" s="1"/>
      <c r="BR785" s="1"/>
      <c r="BS785" s="1"/>
      <c r="BT785" s="1"/>
      <c r="BU785" s="1"/>
      <c r="BV785" s="1"/>
      <c r="BW785" s="1"/>
      <c r="BX785" s="1"/>
      <c r="BY785" s="1"/>
      <c r="BZ785" s="1"/>
      <c r="CA785" s="1"/>
      <c r="CB785" s="1"/>
      <c r="CC785" s="1"/>
      <c r="CD785" s="1"/>
      <c r="CE785" s="1"/>
      <c r="CF785" s="1"/>
      <c r="CG785" s="1"/>
      <c r="CH785" s="1"/>
      <c r="CI785" s="1"/>
      <c r="CJ785" s="1"/>
      <c r="CK785" s="1"/>
      <c r="CL785" s="1"/>
      <c r="CM785" s="1"/>
      <c r="CN785" s="1"/>
      <c r="CO785" s="1"/>
      <c r="CP785" s="1"/>
      <c r="CQ785" s="1"/>
      <c r="CR785" s="1"/>
      <c r="CS785" s="1"/>
      <c r="CT785" s="1"/>
      <c r="CU785" s="1"/>
      <c r="CV785" s="1"/>
      <c r="CW785" s="1"/>
      <c r="CX785" s="1"/>
      <c r="CY785" s="1"/>
      <c r="CZ785" s="1"/>
      <c r="DA785" s="1"/>
      <c r="DB785" s="1"/>
      <c r="DC785" s="1"/>
      <c r="DD785" s="1"/>
      <c r="DE785" s="1"/>
      <c r="DF785" s="1"/>
      <c r="DG785" s="1"/>
      <c r="DH785" s="1"/>
      <c r="DI785" s="1"/>
      <c r="DJ785" s="1"/>
    </row>
    <row r="786" spans="1:114" ht="13.5" customHeight="1" x14ac:dyDescent="0.2">
      <c r="A786" s="36"/>
      <c r="B786" s="36"/>
      <c r="C786" s="36"/>
      <c r="D786" s="36"/>
      <c r="E786" s="36"/>
      <c r="F786" s="36"/>
      <c r="G786" s="36"/>
      <c r="H786" s="36"/>
      <c r="I786" s="36"/>
      <c r="J786" s="538"/>
      <c r="K786" s="538"/>
      <c r="L786" s="36"/>
      <c r="M786" s="36"/>
      <c r="N786" s="36"/>
      <c r="BN786" s="1"/>
      <c r="BO786" s="1"/>
      <c r="BP786" s="1"/>
      <c r="BQ786" s="1"/>
      <c r="BR786" s="1"/>
      <c r="BS786" s="1"/>
      <c r="BT786" s="1"/>
      <c r="BU786" s="1"/>
      <c r="BV786" s="1"/>
      <c r="BW786" s="1"/>
      <c r="BX786" s="1"/>
      <c r="BY786" s="1"/>
      <c r="BZ786" s="1"/>
      <c r="CA786" s="1"/>
      <c r="CB786" s="1"/>
      <c r="CC786" s="1"/>
      <c r="CD786" s="1"/>
      <c r="CE786" s="1"/>
      <c r="CF786" s="1"/>
      <c r="CG786" s="1"/>
      <c r="CH786" s="1"/>
      <c r="CI786" s="1"/>
      <c r="CJ786" s="1"/>
      <c r="CK786" s="1"/>
      <c r="CL786" s="1"/>
      <c r="CM786" s="1"/>
      <c r="CN786" s="1"/>
      <c r="CO786" s="1"/>
      <c r="CP786" s="1"/>
      <c r="CQ786" s="1"/>
      <c r="CR786" s="1"/>
      <c r="CS786" s="1"/>
      <c r="CT786" s="1"/>
      <c r="CU786" s="1"/>
      <c r="CV786" s="1"/>
      <c r="CW786" s="1"/>
      <c r="CX786" s="1"/>
      <c r="CY786" s="1"/>
      <c r="CZ786" s="1"/>
      <c r="DA786" s="1"/>
      <c r="DB786" s="1"/>
      <c r="DC786" s="1"/>
      <c r="DD786" s="1"/>
      <c r="DE786" s="1"/>
      <c r="DF786" s="1"/>
      <c r="DG786" s="1"/>
      <c r="DH786" s="1"/>
      <c r="DI786" s="1"/>
      <c r="DJ786" s="1"/>
    </row>
    <row r="787" spans="1:114" ht="13.5" customHeight="1" x14ac:dyDescent="0.2">
      <c r="A787" s="36"/>
      <c r="B787" s="36"/>
      <c r="C787" s="36"/>
      <c r="D787" s="36"/>
      <c r="E787" s="36"/>
      <c r="F787" s="36"/>
      <c r="G787" s="36"/>
      <c r="H787" s="36"/>
      <c r="I787" s="36"/>
      <c r="J787" s="538"/>
      <c r="K787" s="538"/>
      <c r="L787" s="36"/>
      <c r="M787" s="36"/>
      <c r="N787" s="36"/>
      <c r="BN787" s="1"/>
      <c r="BO787" s="1"/>
      <c r="BP787" s="1"/>
      <c r="BQ787" s="1"/>
      <c r="BR787" s="1"/>
      <c r="BS787" s="1"/>
      <c r="BT787" s="1"/>
      <c r="BU787" s="1"/>
      <c r="BV787" s="1"/>
      <c r="BW787" s="1"/>
      <c r="BX787" s="1"/>
      <c r="BY787" s="1"/>
      <c r="BZ787" s="1"/>
      <c r="CA787" s="1"/>
      <c r="CB787" s="1"/>
      <c r="CC787" s="1"/>
      <c r="CD787" s="1"/>
      <c r="CE787" s="1"/>
      <c r="CF787" s="1"/>
      <c r="CG787" s="1"/>
      <c r="CH787" s="1"/>
      <c r="CI787" s="1"/>
      <c r="CJ787" s="1"/>
      <c r="CK787" s="1"/>
      <c r="CL787" s="1"/>
      <c r="CM787" s="1"/>
      <c r="CN787" s="1"/>
      <c r="CO787" s="1"/>
      <c r="CP787" s="1"/>
      <c r="CQ787" s="1"/>
      <c r="CR787" s="1"/>
      <c r="CS787" s="1"/>
      <c r="CT787" s="1"/>
      <c r="CU787" s="1"/>
      <c r="CV787" s="1"/>
      <c r="CW787" s="1"/>
      <c r="CX787" s="1"/>
      <c r="CY787" s="1"/>
      <c r="CZ787" s="1"/>
      <c r="DA787" s="1"/>
      <c r="DB787" s="1"/>
      <c r="DC787" s="1"/>
      <c r="DD787" s="1"/>
      <c r="DE787" s="1"/>
      <c r="DF787" s="1"/>
      <c r="DG787" s="1"/>
      <c r="DH787" s="1"/>
      <c r="DI787" s="1"/>
      <c r="DJ787" s="1"/>
    </row>
    <row r="788" spans="1:114" ht="13.5" customHeight="1" x14ac:dyDescent="0.2">
      <c r="A788" s="36"/>
      <c r="B788" s="36"/>
      <c r="C788" s="36"/>
      <c r="D788" s="36"/>
      <c r="E788" s="36"/>
      <c r="F788" s="36"/>
      <c r="G788" s="36"/>
      <c r="H788" s="36"/>
      <c r="I788" s="36"/>
      <c r="J788" s="538"/>
      <c r="K788" s="538"/>
      <c r="L788" s="36"/>
      <c r="M788" s="36"/>
      <c r="N788" s="36"/>
      <c r="BN788" s="1"/>
      <c r="BO788" s="1"/>
      <c r="BP788" s="1"/>
      <c r="BQ788" s="1"/>
      <c r="BR788" s="1"/>
      <c r="BS788" s="1"/>
      <c r="BT788" s="1"/>
      <c r="BU788" s="1"/>
      <c r="BV788" s="1"/>
      <c r="BW788" s="1"/>
      <c r="BX788" s="1"/>
      <c r="BY788" s="1"/>
      <c r="BZ788" s="1"/>
      <c r="CA788" s="1"/>
      <c r="CB788" s="1"/>
      <c r="CC788" s="1"/>
      <c r="CD788" s="1"/>
      <c r="CE788" s="1"/>
      <c r="CF788" s="1"/>
      <c r="CG788" s="1"/>
      <c r="CH788" s="1"/>
      <c r="CI788" s="1"/>
      <c r="CJ788" s="1"/>
      <c r="CK788" s="1"/>
      <c r="CL788" s="1"/>
      <c r="CM788" s="1"/>
      <c r="CN788" s="1"/>
      <c r="CO788" s="1"/>
      <c r="CP788" s="1"/>
      <c r="CQ788" s="1"/>
      <c r="CR788" s="1"/>
      <c r="CS788" s="1"/>
      <c r="CT788" s="1"/>
      <c r="CU788" s="1"/>
      <c r="CV788" s="1"/>
      <c r="CW788" s="1"/>
      <c r="CX788" s="1"/>
      <c r="CY788" s="1"/>
      <c r="CZ788" s="1"/>
      <c r="DA788" s="1"/>
      <c r="DB788" s="1"/>
      <c r="DC788" s="1"/>
      <c r="DD788" s="1"/>
      <c r="DE788" s="1"/>
      <c r="DF788" s="1"/>
      <c r="DG788" s="1"/>
      <c r="DH788" s="1"/>
      <c r="DI788" s="1"/>
      <c r="DJ788" s="1"/>
    </row>
    <row r="789" spans="1:114" ht="13.5" customHeight="1" x14ac:dyDescent="0.2">
      <c r="A789" s="36"/>
      <c r="B789" s="36"/>
      <c r="C789" s="36"/>
      <c r="D789" s="36"/>
      <c r="E789" s="36"/>
      <c r="F789" s="36"/>
      <c r="G789" s="36"/>
      <c r="H789" s="36"/>
      <c r="I789" s="36"/>
      <c r="J789" s="538"/>
      <c r="K789" s="538"/>
      <c r="L789" s="36"/>
      <c r="M789" s="36"/>
      <c r="N789" s="36"/>
      <c r="BN789" s="1"/>
      <c r="BO789" s="1"/>
      <c r="BP789" s="1"/>
      <c r="BQ789" s="1"/>
      <c r="BR789" s="1"/>
      <c r="BS789" s="1"/>
      <c r="BT789" s="1"/>
      <c r="BU789" s="1"/>
      <c r="BV789" s="1"/>
      <c r="BW789" s="1"/>
      <c r="BX789" s="1"/>
      <c r="BY789" s="1"/>
      <c r="BZ789" s="1"/>
      <c r="CA789" s="1"/>
      <c r="CB789" s="1"/>
      <c r="CC789" s="1"/>
      <c r="CD789" s="1"/>
      <c r="CE789" s="1"/>
      <c r="CF789" s="1"/>
      <c r="CG789" s="1"/>
      <c r="CH789" s="1"/>
      <c r="CI789" s="1"/>
      <c r="CJ789" s="1"/>
      <c r="CK789" s="1"/>
      <c r="CL789" s="1"/>
      <c r="CM789" s="1"/>
      <c r="CN789" s="1"/>
      <c r="CO789" s="1"/>
      <c r="CP789" s="1"/>
      <c r="CQ789" s="1"/>
      <c r="CR789" s="1"/>
      <c r="CS789" s="1"/>
      <c r="CT789" s="1"/>
      <c r="CU789" s="1"/>
      <c r="CV789" s="1"/>
      <c r="CW789" s="1"/>
      <c r="CX789" s="1"/>
      <c r="CY789" s="1"/>
      <c r="CZ789" s="1"/>
      <c r="DA789" s="1"/>
      <c r="DB789" s="1"/>
      <c r="DC789" s="1"/>
      <c r="DD789" s="1"/>
      <c r="DE789" s="1"/>
      <c r="DF789" s="1"/>
      <c r="DG789" s="1"/>
      <c r="DH789" s="1"/>
      <c r="DI789" s="1"/>
      <c r="DJ789" s="1"/>
    </row>
    <row r="790" spans="1:114" ht="13.5" customHeight="1" x14ac:dyDescent="0.2">
      <c r="A790" s="36"/>
      <c r="B790" s="36"/>
      <c r="C790" s="36"/>
      <c r="D790" s="36"/>
      <c r="E790" s="36"/>
      <c r="F790" s="36"/>
      <c r="G790" s="36"/>
      <c r="H790" s="36"/>
      <c r="I790" s="36"/>
      <c r="J790" s="538"/>
      <c r="K790" s="538"/>
      <c r="L790" s="36"/>
      <c r="M790" s="36"/>
      <c r="N790" s="36"/>
      <c r="BN790" s="1"/>
      <c r="BO790" s="1"/>
      <c r="BP790" s="1"/>
      <c r="BQ790" s="1"/>
      <c r="BR790" s="1"/>
      <c r="BS790" s="1"/>
      <c r="BT790" s="1"/>
      <c r="BU790" s="1"/>
      <c r="BV790" s="1"/>
      <c r="BW790" s="1"/>
      <c r="BX790" s="1"/>
      <c r="BY790" s="1"/>
      <c r="BZ790" s="1"/>
      <c r="CA790" s="1"/>
      <c r="CB790" s="1"/>
      <c r="CC790" s="1"/>
      <c r="CD790" s="1"/>
      <c r="CE790" s="1"/>
      <c r="CF790" s="1"/>
      <c r="CG790" s="1"/>
      <c r="CH790" s="1"/>
      <c r="CI790" s="1"/>
      <c r="CJ790" s="1"/>
      <c r="CK790" s="1"/>
      <c r="CL790" s="1"/>
      <c r="CM790" s="1"/>
      <c r="CN790" s="1"/>
      <c r="CO790" s="1"/>
      <c r="CP790" s="1"/>
      <c r="CQ790" s="1"/>
      <c r="CR790" s="1"/>
      <c r="CS790" s="1"/>
      <c r="CT790" s="1"/>
      <c r="CU790" s="1"/>
      <c r="CV790" s="1"/>
      <c r="CW790" s="1"/>
      <c r="CX790" s="1"/>
      <c r="CY790" s="1"/>
      <c r="CZ790" s="1"/>
      <c r="DA790" s="1"/>
      <c r="DB790" s="1"/>
      <c r="DC790" s="1"/>
      <c r="DD790" s="1"/>
      <c r="DE790" s="1"/>
      <c r="DF790" s="1"/>
      <c r="DG790" s="1"/>
      <c r="DH790" s="1"/>
      <c r="DI790" s="1"/>
      <c r="DJ790" s="1"/>
    </row>
    <row r="791" spans="1:114" ht="13.5" customHeight="1" x14ac:dyDescent="0.2">
      <c r="A791" s="36"/>
      <c r="B791" s="36"/>
      <c r="C791" s="36"/>
      <c r="D791" s="36"/>
      <c r="E791" s="36"/>
      <c r="F791" s="36"/>
      <c r="G791" s="36"/>
      <c r="H791" s="36"/>
      <c r="I791" s="36"/>
      <c r="J791" s="538"/>
      <c r="K791" s="538"/>
      <c r="L791" s="36"/>
      <c r="M791" s="36"/>
      <c r="N791" s="36"/>
      <c r="BN791" s="1"/>
      <c r="BO791" s="1"/>
      <c r="BP791" s="1"/>
      <c r="BQ791" s="1"/>
      <c r="BR791" s="1"/>
      <c r="BS791" s="1"/>
      <c r="BT791" s="1"/>
      <c r="BU791" s="1"/>
      <c r="BV791" s="1"/>
      <c r="BW791" s="1"/>
      <c r="BX791" s="1"/>
      <c r="BY791" s="1"/>
      <c r="BZ791" s="1"/>
      <c r="CA791" s="1"/>
      <c r="CB791" s="1"/>
      <c r="CC791" s="1"/>
      <c r="CD791" s="1"/>
      <c r="CE791" s="1"/>
      <c r="CF791" s="1"/>
      <c r="CG791" s="1"/>
      <c r="CH791" s="1"/>
      <c r="CI791" s="1"/>
      <c r="CJ791" s="1"/>
      <c r="CK791" s="1"/>
      <c r="CL791" s="1"/>
      <c r="CM791" s="1"/>
      <c r="CN791" s="1"/>
      <c r="CO791" s="1"/>
      <c r="CP791" s="1"/>
      <c r="CQ791" s="1"/>
      <c r="CR791" s="1"/>
      <c r="CS791" s="1"/>
      <c r="CT791" s="1"/>
      <c r="CU791" s="1"/>
      <c r="CV791" s="1"/>
      <c r="CW791" s="1"/>
      <c r="CX791" s="1"/>
      <c r="CY791" s="1"/>
      <c r="CZ791" s="1"/>
      <c r="DA791" s="1"/>
      <c r="DB791" s="1"/>
      <c r="DC791" s="1"/>
      <c r="DD791" s="1"/>
      <c r="DE791" s="1"/>
      <c r="DF791" s="1"/>
      <c r="DG791" s="1"/>
      <c r="DH791" s="1"/>
      <c r="DI791" s="1"/>
      <c r="DJ791" s="1"/>
    </row>
    <row r="792" spans="1:114" ht="13.5" customHeight="1" x14ac:dyDescent="0.2">
      <c r="A792" s="36"/>
      <c r="B792" s="36"/>
      <c r="C792" s="36"/>
      <c r="D792" s="36"/>
      <c r="E792" s="36"/>
      <c r="F792" s="36"/>
      <c r="G792" s="36"/>
      <c r="H792" s="36"/>
      <c r="I792" s="36"/>
      <c r="J792" s="538"/>
      <c r="K792" s="538"/>
      <c r="L792" s="36"/>
      <c r="M792" s="36"/>
      <c r="N792" s="36"/>
      <c r="BN792" s="1"/>
      <c r="BO792" s="1"/>
      <c r="BP792" s="1"/>
      <c r="BQ792" s="1"/>
      <c r="BR792" s="1"/>
      <c r="BS792" s="1"/>
      <c r="BT792" s="1"/>
      <c r="BU792" s="1"/>
      <c r="BV792" s="1"/>
      <c r="BW792" s="1"/>
      <c r="BX792" s="1"/>
      <c r="BY792" s="1"/>
      <c r="BZ792" s="1"/>
      <c r="CA792" s="1"/>
      <c r="CB792" s="1"/>
      <c r="CC792" s="1"/>
      <c r="CD792" s="1"/>
      <c r="CE792" s="1"/>
      <c r="CF792" s="1"/>
      <c r="CG792" s="1"/>
      <c r="CH792" s="1"/>
      <c r="CI792" s="1"/>
      <c r="CJ792" s="1"/>
      <c r="CK792" s="1"/>
      <c r="CL792" s="1"/>
      <c r="CM792" s="1"/>
      <c r="CN792" s="1"/>
      <c r="CO792" s="1"/>
      <c r="CP792" s="1"/>
      <c r="CQ792" s="1"/>
      <c r="CR792" s="1"/>
      <c r="CS792" s="1"/>
      <c r="CT792" s="1"/>
      <c r="CU792" s="1"/>
      <c r="CV792" s="1"/>
      <c r="CW792" s="1"/>
      <c r="CX792" s="1"/>
      <c r="CY792" s="1"/>
      <c r="CZ792" s="1"/>
      <c r="DA792" s="1"/>
      <c r="DB792" s="1"/>
      <c r="DC792" s="1"/>
      <c r="DD792" s="1"/>
      <c r="DE792" s="1"/>
      <c r="DF792" s="1"/>
      <c r="DG792" s="1"/>
      <c r="DH792" s="1"/>
      <c r="DI792" s="1"/>
      <c r="DJ792" s="1"/>
    </row>
    <row r="793" spans="1:114" ht="13.5" customHeight="1" x14ac:dyDescent="0.2">
      <c r="A793" s="36"/>
      <c r="B793" s="36"/>
      <c r="C793" s="36"/>
      <c r="D793" s="36"/>
      <c r="E793" s="36"/>
      <c r="F793" s="36"/>
      <c r="G793" s="36"/>
      <c r="H793" s="36"/>
      <c r="I793" s="36"/>
      <c r="J793" s="538"/>
      <c r="K793" s="538"/>
      <c r="L793" s="36"/>
      <c r="M793" s="36"/>
      <c r="N793" s="36"/>
      <c r="BN793" s="1"/>
      <c r="BO793" s="1"/>
      <c r="BP793" s="1"/>
      <c r="BQ793" s="1"/>
      <c r="BR793" s="1"/>
      <c r="BS793" s="1"/>
      <c r="BT793" s="1"/>
      <c r="BU793" s="1"/>
      <c r="BV793" s="1"/>
      <c r="BW793" s="1"/>
      <c r="BX793" s="1"/>
      <c r="BY793" s="1"/>
      <c r="BZ793" s="1"/>
      <c r="CA793" s="1"/>
      <c r="CB793" s="1"/>
      <c r="CC793" s="1"/>
      <c r="CD793" s="1"/>
      <c r="CE793" s="1"/>
      <c r="CF793" s="1"/>
      <c r="CG793" s="1"/>
      <c r="CH793" s="1"/>
      <c r="CI793" s="1"/>
      <c r="CJ793" s="1"/>
      <c r="CK793" s="1"/>
      <c r="CL793" s="1"/>
      <c r="CM793" s="1"/>
      <c r="CN793" s="1"/>
      <c r="CO793" s="1"/>
      <c r="CP793" s="1"/>
      <c r="CQ793" s="1"/>
      <c r="CR793" s="1"/>
      <c r="CS793" s="1"/>
      <c r="CT793" s="1"/>
      <c r="CU793" s="1"/>
      <c r="CV793" s="1"/>
      <c r="CW793" s="1"/>
      <c r="CX793" s="1"/>
      <c r="CY793" s="1"/>
      <c r="CZ793" s="1"/>
      <c r="DA793" s="1"/>
      <c r="DB793" s="1"/>
      <c r="DC793" s="1"/>
      <c r="DD793" s="1"/>
      <c r="DE793" s="1"/>
      <c r="DF793" s="1"/>
      <c r="DG793" s="1"/>
      <c r="DH793" s="1"/>
      <c r="DI793" s="1"/>
      <c r="DJ793" s="1"/>
    </row>
    <row r="794" spans="1:114" ht="13.5" customHeight="1" x14ac:dyDescent="0.2">
      <c r="A794" s="36"/>
      <c r="B794" s="36"/>
      <c r="C794" s="36"/>
      <c r="D794" s="36"/>
      <c r="E794" s="36"/>
      <c r="F794" s="36"/>
      <c r="G794" s="36"/>
      <c r="H794" s="36"/>
      <c r="I794" s="36"/>
      <c r="J794" s="538"/>
      <c r="K794" s="538"/>
      <c r="L794" s="36"/>
      <c r="M794" s="36"/>
      <c r="N794" s="36"/>
      <c r="BN794" s="1"/>
      <c r="BO794" s="1"/>
      <c r="BP794" s="1"/>
      <c r="BQ794" s="1"/>
      <c r="BR794" s="1"/>
      <c r="BS794" s="1"/>
      <c r="BT794" s="1"/>
      <c r="BU794" s="1"/>
      <c r="BV794" s="1"/>
      <c r="BW794" s="1"/>
      <c r="BX794" s="1"/>
      <c r="BY794" s="1"/>
      <c r="BZ794" s="1"/>
      <c r="CA794" s="1"/>
      <c r="CB794" s="1"/>
      <c r="CC794" s="1"/>
      <c r="CD794" s="1"/>
      <c r="CE794" s="1"/>
      <c r="CF794" s="1"/>
      <c r="CG794" s="1"/>
      <c r="CH794" s="1"/>
      <c r="CI794" s="1"/>
      <c r="CJ794" s="1"/>
      <c r="CK794" s="1"/>
      <c r="CL794" s="1"/>
      <c r="CM794" s="1"/>
      <c r="CN794" s="1"/>
      <c r="CO794" s="1"/>
      <c r="CP794" s="1"/>
      <c r="CQ794" s="1"/>
      <c r="CR794" s="1"/>
      <c r="CS794" s="1"/>
      <c r="CT794" s="1"/>
      <c r="CU794" s="1"/>
      <c r="CV794" s="1"/>
      <c r="CW794" s="1"/>
      <c r="CX794" s="1"/>
      <c r="CY794" s="1"/>
      <c r="CZ794" s="1"/>
      <c r="DA794" s="1"/>
      <c r="DB794" s="1"/>
      <c r="DC794" s="1"/>
      <c r="DD794" s="1"/>
      <c r="DE794" s="1"/>
      <c r="DF794" s="1"/>
      <c r="DG794" s="1"/>
      <c r="DH794" s="1"/>
      <c r="DI794" s="1"/>
      <c r="DJ794" s="1"/>
    </row>
    <row r="795" spans="1:114" ht="13.5" customHeight="1" x14ac:dyDescent="0.2">
      <c r="A795" s="36"/>
      <c r="B795" s="36"/>
      <c r="C795" s="36"/>
      <c r="D795" s="36"/>
      <c r="E795" s="36"/>
      <c r="F795" s="36"/>
      <c r="G795" s="36"/>
      <c r="H795" s="36"/>
      <c r="I795" s="36"/>
      <c r="J795" s="538"/>
      <c r="K795" s="538"/>
      <c r="L795" s="36"/>
      <c r="M795" s="36"/>
      <c r="N795" s="36"/>
      <c r="BN795" s="1"/>
      <c r="BO795" s="1"/>
      <c r="BP795" s="1"/>
      <c r="BQ795" s="1"/>
      <c r="BR795" s="1"/>
      <c r="BS795" s="1"/>
      <c r="BT795" s="1"/>
      <c r="BU795" s="1"/>
      <c r="BV795" s="1"/>
      <c r="BW795" s="1"/>
      <c r="BX795" s="1"/>
      <c r="BY795" s="1"/>
      <c r="BZ795" s="1"/>
      <c r="CA795" s="1"/>
      <c r="CB795" s="1"/>
      <c r="CC795" s="1"/>
      <c r="CD795" s="1"/>
      <c r="CE795" s="1"/>
      <c r="CF795" s="1"/>
      <c r="CG795" s="1"/>
      <c r="CH795" s="1"/>
      <c r="CI795" s="1"/>
      <c r="CJ795" s="1"/>
      <c r="CK795" s="1"/>
      <c r="CL795" s="1"/>
      <c r="CM795" s="1"/>
      <c r="CN795" s="1"/>
      <c r="CO795" s="1"/>
      <c r="CP795" s="1"/>
      <c r="CQ795" s="1"/>
      <c r="CR795" s="1"/>
      <c r="CS795" s="1"/>
      <c r="CT795" s="1"/>
      <c r="CU795" s="1"/>
      <c r="CV795" s="1"/>
      <c r="CW795" s="1"/>
      <c r="CX795" s="1"/>
      <c r="CY795" s="1"/>
      <c r="CZ795" s="1"/>
      <c r="DA795" s="1"/>
      <c r="DB795" s="1"/>
      <c r="DC795" s="1"/>
      <c r="DD795" s="1"/>
      <c r="DE795" s="1"/>
      <c r="DF795" s="1"/>
      <c r="DG795" s="1"/>
      <c r="DH795" s="1"/>
      <c r="DI795" s="1"/>
      <c r="DJ795" s="1"/>
    </row>
    <row r="796" spans="1:114" ht="13.5" customHeight="1" x14ac:dyDescent="0.2">
      <c r="A796" s="36"/>
      <c r="B796" s="36"/>
      <c r="C796" s="36"/>
      <c r="D796" s="36"/>
      <c r="E796" s="36"/>
      <c r="F796" s="36"/>
      <c r="G796" s="36"/>
      <c r="H796" s="36"/>
      <c r="I796" s="36"/>
      <c r="J796" s="538"/>
      <c r="K796" s="538"/>
      <c r="L796" s="36"/>
      <c r="M796" s="36"/>
      <c r="N796" s="36"/>
      <c r="BN796" s="1"/>
      <c r="BO796" s="1"/>
      <c r="BP796" s="1"/>
      <c r="BQ796" s="1"/>
      <c r="BR796" s="1"/>
      <c r="BS796" s="1"/>
      <c r="BT796" s="1"/>
      <c r="BU796" s="1"/>
      <c r="BV796" s="1"/>
      <c r="BW796" s="1"/>
      <c r="BX796" s="1"/>
      <c r="BY796" s="1"/>
      <c r="BZ796" s="1"/>
      <c r="CA796" s="1"/>
      <c r="CB796" s="1"/>
      <c r="CC796" s="1"/>
      <c r="CD796" s="1"/>
      <c r="CE796" s="1"/>
      <c r="CF796" s="1"/>
      <c r="CG796" s="1"/>
      <c r="CH796" s="1"/>
      <c r="CI796" s="1"/>
      <c r="CJ796" s="1"/>
      <c r="CK796" s="1"/>
      <c r="CL796" s="1"/>
      <c r="CM796" s="1"/>
      <c r="CN796" s="1"/>
      <c r="CO796" s="1"/>
      <c r="CP796" s="1"/>
      <c r="CQ796" s="1"/>
      <c r="CR796" s="1"/>
      <c r="CS796" s="1"/>
      <c r="CT796" s="1"/>
      <c r="CU796" s="1"/>
      <c r="CV796" s="1"/>
      <c r="CW796" s="1"/>
      <c r="CX796" s="1"/>
      <c r="CY796" s="1"/>
      <c r="CZ796" s="1"/>
      <c r="DA796" s="1"/>
      <c r="DB796" s="1"/>
      <c r="DC796" s="1"/>
      <c r="DD796" s="1"/>
      <c r="DE796" s="1"/>
      <c r="DF796" s="1"/>
      <c r="DG796" s="1"/>
      <c r="DH796" s="1"/>
      <c r="DI796" s="1"/>
      <c r="DJ796" s="1"/>
    </row>
    <row r="797" spans="1:114" ht="13.5" customHeight="1" x14ac:dyDescent="0.2">
      <c r="A797" s="36"/>
      <c r="B797" s="36"/>
      <c r="C797" s="36"/>
      <c r="D797" s="36"/>
      <c r="E797" s="36"/>
      <c r="F797" s="36"/>
      <c r="G797" s="36"/>
      <c r="H797" s="36"/>
      <c r="I797" s="36"/>
      <c r="J797" s="538"/>
      <c r="K797" s="538"/>
      <c r="L797" s="36"/>
      <c r="M797" s="36"/>
      <c r="N797" s="36"/>
      <c r="BN797" s="1"/>
      <c r="BO797" s="1"/>
      <c r="BP797" s="1"/>
      <c r="BQ797" s="1"/>
      <c r="BR797" s="1"/>
      <c r="BS797" s="1"/>
      <c r="BT797" s="1"/>
      <c r="BU797" s="1"/>
      <c r="BV797" s="1"/>
      <c r="BW797" s="1"/>
      <c r="BX797" s="1"/>
      <c r="BY797" s="1"/>
      <c r="BZ797" s="1"/>
      <c r="CA797" s="1"/>
      <c r="CB797" s="1"/>
      <c r="CC797" s="1"/>
      <c r="CD797" s="1"/>
      <c r="CE797" s="1"/>
      <c r="CF797" s="1"/>
      <c r="CG797" s="1"/>
      <c r="CH797" s="1"/>
      <c r="CI797" s="1"/>
      <c r="CJ797" s="1"/>
      <c r="CK797" s="1"/>
      <c r="CL797" s="1"/>
      <c r="CM797" s="1"/>
      <c r="CN797" s="1"/>
      <c r="CO797" s="1"/>
      <c r="CP797" s="1"/>
      <c r="CQ797" s="1"/>
      <c r="CR797" s="1"/>
      <c r="CS797" s="1"/>
      <c r="CT797" s="1"/>
      <c r="CU797" s="1"/>
      <c r="CV797" s="1"/>
      <c r="CW797" s="1"/>
      <c r="CX797" s="1"/>
      <c r="CY797" s="1"/>
      <c r="CZ797" s="1"/>
      <c r="DA797" s="1"/>
      <c r="DB797" s="1"/>
      <c r="DC797" s="1"/>
      <c r="DD797" s="1"/>
      <c r="DE797" s="1"/>
      <c r="DF797" s="1"/>
      <c r="DG797" s="1"/>
      <c r="DH797" s="1"/>
      <c r="DI797" s="1"/>
      <c r="DJ797" s="1"/>
    </row>
    <row r="798" spans="1:114" ht="13.5" customHeight="1" x14ac:dyDescent="0.2">
      <c r="A798" s="36"/>
      <c r="B798" s="36"/>
      <c r="C798" s="36"/>
      <c r="D798" s="36"/>
      <c r="E798" s="36"/>
      <c r="F798" s="36"/>
      <c r="G798" s="36"/>
      <c r="H798" s="36"/>
      <c r="I798" s="36"/>
      <c r="J798" s="538"/>
      <c r="K798" s="538"/>
      <c r="L798" s="36"/>
      <c r="M798" s="36"/>
      <c r="N798" s="36"/>
      <c r="BN798" s="1"/>
      <c r="BO798" s="1"/>
      <c r="BP798" s="1"/>
      <c r="BQ798" s="1"/>
      <c r="BR798" s="1"/>
      <c r="BS798" s="1"/>
      <c r="BT798" s="1"/>
      <c r="BU798" s="1"/>
      <c r="BV798" s="1"/>
      <c r="BW798" s="1"/>
      <c r="BX798" s="1"/>
      <c r="BY798" s="1"/>
      <c r="BZ798" s="1"/>
      <c r="CA798" s="1"/>
      <c r="CB798" s="1"/>
      <c r="CC798" s="1"/>
      <c r="CD798" s="1"/>
      <c r="CE798" s="1"/>
      <c r="CF798" s="1"/>
      <c r="CG798" s="1"/>
      <c r="CH798" s="1"/>
      <c r="CI798" s="1"/>
      <c r="CJ798" s="1"/>
      <c r="CK798" s="1"/>
      <c r="CL798" s="1"/>
      <c r="CM798" s="1"/>
      <c r="CN798" s="1"/>
      <c r="CO798" s="1"/>
      <c r="CP798" s="1"/>
      <c r="CQ798" s="1"/>
      <c r="CR798" s="1"/>
      <c r="CS798" s="1"/>
      <c r="CT798" s="1"/>
      <c r="CU798" s="1"/>
      <c r="CV798" s="1"/>
      <c r="CW798" s="1"/>
      <c r="CX798" s="1"/>
      <c r="CY798" s="1"/>
      <c r="CZ798" s="1"/>
      <c r="DA798" s="1"/>
      <c r="DB798" s="1"/>
      <c r="DC798" s="1"/>
      <c r="DD798" s="1"/>
      <c r="DE798" s="1"/>
      <c r="DF798" s="1"/>
      <c r="DG798" s="1"/>
      <c r="DH798" s="1"/>
      <c r="DI798" s="1"/>
      <c r="DJ798" s="1"/>
    </row>
    <row r="799" spans="1:114" ht="13.5" customHeight="1" x14ac:dyDescent="0.2">
      <c r="A799" s="36"/>
      <c r="B799" s="36"/>
      <c r="C799" s="36"/>
      <c r="D799" s="36"/>
      <c r="E799" s="36"/>
      <c r="F799" s="36"/>
      <c r="G799" s="36"/>
      <c r="H799" s="36"/>
      <c r="I799" s="36"/>
      <c r="J799" s="538"/>
      <c r="K799" s="538"/>
      <c r="L799" s="36"/>
      <c r="M799" s="36"/>
      <c r="N799" s="36"/>
      <c r="BN799" s="1"/>
      <c r="BO799" s="1"/>
      <c r="BP799" s="1"/>
      <c r="BQ799" s="1"/>
      <c r="BR799" s="1"/>
      <c r="BS799" s="1"/>
      <c r="BT799" s="1"/>
      <c r="BU799" s="1"/>
      <c r="BV799" s="1"/>
      <c r="BW799" s="1"/>
      <c r="BX799" s="1"/>
      <c r="BY799" s="1"/>
      <c r="BZ799" s="1"/>
      <c r="CA799" s="1"/>
      <c r="CB799" s="1"/>
      <c r="CC799" s="1"/>
      <c r="CD799" s="1"/>
      <c r="CE799" s="1"/>
      <c r="CF799" s="1"/>
      <c r="CG799" s="1"/>
      <c r="CH799" s="1"/>
      <c r="CI799" s="1"/>
      <c r="CJ799" s="1"/>
      <c r="CK799" s="1"/>
      <c r="CL799" s="1"/>
      <c r="CM799" s="1"/>
      <c r="CN799" s="1"/>
      <c r="CO799" s="1"/>
      <c r="CP799" s="1"/>
      <c r="CQ799" s="1"/>
      <c r="CR799" s="1"/>
      <c r="CS799" s="1"/>
      <c r="CT799" s="1"/>
      <c r="CU799" s="1"/>
      <c r="CV799" s="1"/>
      <c r="CW799" s="1"/>
      <c r="CX799" s="1"/>
      <c r="CY799" s="1"/>
      <c r="CZ799" s="1"/>
      <c r="DA799" s="1"/>
      <c r="DB799" s="1"/>
      <c r="DC799" s="1"/>
      <c r="DD799" s="1"/>
      <c r="DE799" s="1"/>
      <c r="DF799" s="1"/>
      <c r="DG799" s="1"/>
      <c r="DH799" s="1"/>
      <c r="DI799" s="1"/>
      <c r="DJ799" s="1"/>
    </row>
    <row r="800" spans="1:114" ht="13.5" customHeight="1" x14ac:dyDescent="0.2">
      <c r="A800" s="36"/>
      <c r="B800" s="36"/>
      <c r="C800" s="36"/>
      <c r="D800" s="36"/>
      <c r="E800" s="36"/>
      <c r="F800" s="36"/>
      <c r="G800" s="36"/>
      <c r="H800" s="36"/>
      <c r="I800" s="36"/>
      <c r="J800" s="538"/>
      <c r="K800" s="538"/>
      <c r="L800" s="36"/>
      <c r="M800" s="36"/>
      <c r="N800" s="36"/>
      <c r="BN800" s="1"/>
      <c r="BO800" s="1"/>
      <c r="BP800" s="1"/>
      <c r="BQ800" s="1"/>
      <c r="BR800" s="1"/>
      <c r="BS800" s="1"/>
      <c r="BT800" s="1"/>
      <c r="BU800" s="1"/>
      <c r="BV800" s="1"/>
      <c r="BW800" s="1"/>
      <c r="BX800" s="1"/>
      <c r="BY800" s="1"/>
      <c r="BZ800" s="1"/>
      <c r="CA800" s="1"/>
      <c r="CB800" s="1"/>
      <c r="CC800" s="1"/>
      <c r="CD800" s="1"/>
      <c r="CE800" s="1"/>
      <c r="CF800" s="1"/>
      <c r="CG800" s="1"/>
      <c r="CH800" s="1"/>
      <c r="CI800" s="1"/>
      <c r="CJ800" s="1"/>
      <c r="CK800" s="1"/>
      <c r="CL800" s="1"/>
      <c r="CM800" s="1"/>
      <c r="CN800" s="1"/>
      <c r="CO800" s="1"/>
      <c r="CP800" s="1"/>
      <c r="CQ800" s="1"/>
      <c r="CR800" s="1"/>
      <c r="CS800" s="1"/>
      <c r="CT800" s="1"/>
      <c r="CU800" s="1"/>
      <c r="CV800" s="1"/>
      <c r="CW800" s="1"/>
      <c r="CX800" s="1"/>
      <c r="CY800" s="1"/>
      <c r="CZ800" s="1"/>
      <c r="DA800" s="1"/>
      <c r="DB800" s="1"/>
      <c r="DC800" s="1"/>
      <c r="DD800" s="1"/>
      <c r="DE800" s="1"/>
      <c r="DF800" s="1"/>
      <c r="DG800" s="1"/>
      <c r="DH800" s="1"/>
      <c r="DI800" s="1"/>
      <c r="DJ800" s="1"/>
    </row>
    <row r="801" spans="1:114" ht="13.5" customHeight="1" x14ac:dyDescent="0.2">
      <c r="A801" s="36"/>
      <c r="B801" s="36"/>
      <c r="C801" s="36"/>
      <c r="D801" s="36"/>
      <c r="E801" s="36"/>
      <c r="F801" s="36"/>
      <c r="G801" s="36"/>
      <c r="H801" s="36"/>
      <c r="I801" s="36"/>
      <c r="J801" s="538"/>
      <c r="K801" s="538"/>
      <c r="L801" s="36"/>
      <c r="M801" s="36"/>
      <c r="N801" s="36"/>
      <c r="BN801" s="1"/>
      <c r="BO801" s="1"/>
      <c r="BP801" s="1"/>
      <c r="BQ801" s="1"/>
      <c r="BR801" s="1"/>
      <c r="BS801" s="1"/>
      <c r="BT801" s="1"/>
      <c r="BU801" s="1"/>
      <c r="BV801" s="1"/>
      <c r="BW801" s="1"/>
      <c r="BX801" s="1"/>
      <c r="BY801" s="1"/>
      <c r="BZ801" s="1"/>
      <c r="CA801" s="1"/>
      <c r="CB801" s="1"/>
      <c r="CC801" s="1"/>
      <c r="CD801" s="1"/>
      <c r="CE801" s="1"/>
      <c r="CF801" s="1"/>
      <c r="CG801" s="1"/>
      <c r="CH801" s="1"/>
      <c r="CI801" s="1"/>
      <c r="CJ801" s="1"/>
      <c r="CK801" s="1"/>
      <c r="CL801" s="1"/>
      <c r="CM801" s="1"/>
      <c r="CN801" s="1"/>
      <c r="CO801" s="1"/>
      <c r="CP801" s="1"/>
      <c r="CQ801" s="1"/>
      <c r="CR801" s="1"/>
      <c r="CS801" s="1"/>
      <c r="CT801" s="1"/>
      <c r="CU801" s="1"/>
      <c r="CV801" s="1"/>
      <c r="CW801" s="1"/>
      <c r="CX801" s="1"/>
      <c r="CY801" s="1"/>
      <c r="CZ801" s="1"/>
      <c r="DA801" s="1"/>
      <c r="DB801" s="1"/>
      <c r="DC801" s="1"/>
      <c r="DD801" s="1"/>
      <c r="DE801" s="1"/>
      <c r="DF801" s="1"/>
      <c r="DG801" s="1"/>
      <c r="DH801" s="1"/>
      <c r="DI801" s="1"/>
      <c r="DJ801" s="1"/>
    </row>
    <row r="802" spans="1:114" ht="13.5" customHeight="1" x14ac:dyDescent="0.2">
      <c r="A802" s="36"/>
      <c r="B802" s="36"/>
      <c r="C802" s="36"/>
      <c r="D802" s="36"/>
      <c r="E802" s="36"/>
      <c r="F802" s="36"/>
      <c r="G802" s="36"/>
      <c r="H802" s="36"/>
      <c r="I802" s="36"/>
      <c r="J802" s="538"/>
      <c r="K802" s="538"/>
      <c r="L802" s="36"/>
      <c r="M802" s="36"/>
      <c r="N802" s="36"/>
      <c r="BN802" s="1"/>
      <c r="BO802" s="1"/>
      <c r="BP802" s="1"/>
      <c r="BQ802" s="1"/>
      <c r="BR802" s="1"/>
      <c r="BS802" s="1"/>
      <c r="BT802" s="1"/>
      <c r="BU802" s="1"/>
      <c r="BV802" s="1"/>
      <c r="BW802" s="1"/>
      <c r="BX802" s="1"/>
      <c r="BY802" s="1"/>
      <c r="BZ802" s="1"/>
      <c r="CA802" s="1"/>
      <c r="CB802" s="1"/>
      <c r="CC802" s="1"/>
      <c r="CD802" s="1"/>
      <c r="CE802" s="1"/>
      <c r="CF802" s="1"/>
      <c r="CG802" s="1"/>
      <c r="CH802" s="1"/>
      <c r="CI802" s="1"/>
      <c r="CJ802" s="1"/>
      <c r="CK802" s="1"/>
      <c r="CL802" s="1"/>
      <c r="CM802" s="1"/>
      <c r="CN802" s="1"/>
      <c r="CO802" s="1"/>
      <c r="CP802" s="1"/>
      <c r="CQ802" s="1"/>
      <c r="CR802" s="1"/>
      <c r="CS802" s="1"/>
      <c r="CT802" s="1"/>
      <c r="CU802" s="1"/>
      <c r="CV802" s="1"/>
      <c r="CW802" s="1"/>
      <c r="CX802" s="1"/>
      <c r="CY802" s="1"/>
      <c r="CZ802" s="1"/>
      <c r="DA802" s="1"/>
      <c r="DB802" s="1"/>
      <c r="DC802" s="1"/>
      <c r="DD802" s="1"/>
      <c r="DE802" s="1"/>
      <c r="DF802" s="1"/>
      <c r="DG802" s="1"/>
      <c r="DH802" s="1"/>
      <c r="DI802" s="1"/>
      <c r="DJ802" s="1"/>
    </row>
    <row r="803" spans="1:114" ht="13.5" customHeight="1" x14ac:dyDescent="0.2">
      <c r="A803" s="36"/>
      <c r="B803" s="36"/>
      <c r="C803" s="36"/>
      <c r="D803" s="36"/>
      <c r="E803" s="36"/>
      <c r="F803" s="36"/>
      <c r="G803" s="36"/>
      <c r="H803" s="36"/>
      <c r="I803" s="36"/>
      <c r="J803" s="538"/>
      <c r="K803" s="538"/>
      <c r="L803" s="36"/>
      <c r="M803" s="36"/>
      <c r="N803" s="36"/>
      <c r="BN803" s="1"/>
      <c r="BO803" s="1"/>
      <c r="BP803" s="1"/>
      <c r="BQ803" s="1"/>
      <c r="BR803" s="1"/>
      <c r="BS803" s="1"/>
      <c r="BT803" s="1"/>
      <c r="BU803" s="1"/>
      <c r="BV803" s="1"/>
      <c r="BW803" s="1"/>
      <c r="BX803" s="1"/>
      <c r="BY803" s="1"/>
      <c r="BZ803" s="1"/>
      <c r="CA803" s="1"/>
      <c r="CB803" s="1"/>
      <c r="CC803" s="1"/>
      <c r="CD803" s="1"/>
      <c r="CE803" s="1"/>
      <c r="CF803" s="1"/>
      <c r="CG803" s="1"/>
      <c r="CH803" s="1"/>
      <c r="CI803" s="1"/>
      <c r="CJ803" s="1"/>
      <c r="CK803" s="1"/>
      <c r="CL803" s="1"/>
      <c r="CM803" s="1"/>
      <c r="CN803" s="1"/>
      <c r="CO803" s="1"/>
      <c r="CP803" s="1"/>
      <c r="CQ803" s="1"/>
      <c r="CR803" s="1"/>
      <c r="CS803" s="1"/>
      <c r="CT803" s="1"/>
      <c r="CU803" s="1"/>
      <c r="CV803" s="1"/>
      <c r="CW803" s="1"/>
      <c r="CX803" s="1"/>
      <c r="CY803" s="1"/>
      <c r="CZ803" s="1"/>
      <c r="DA803" s="1"/>
      <c r="DB803" s="1"/>
      <c r="DC803" s="1"/>
      <c r="DD803" s="1"/>
      <c r="DE803" s="1"/>
      <c r="DF803" s="1"/>
      <c r="DG803" s="1"/>
      <c r="DH803" s="1"/>
      <c r="DI803" s="1"/>
      <c r="DJ803" s="1"/>
    </row>
    <row r="804" spans="1:114" ht="13.5" customHeight="1" x14ac:dyDescent="0.2">
      <c r="A804" s="36"/>
      <c r="B804" s="36"/>
      <c r="C804" s="36"/>
      <c r="D804" s="36"/>
      <c r="E804" s="36"/>
      <c r="F804" s="36"/>
      <c r="G804" s="36"/>
      <c r="H804" s="36"/>
      <c r="I804" s="36"/>
      <c r="J804" s="538"/>
      <c r="K804" s="538"/>
      <c r="L804" s="36"/>
      <c r="M804" s="36"/>
      <c r="N804" s="36"/>
      <c r="BN804" s="1"/>
      <c r="BO804" s="1"/>
      <c r="BP804" s="1"/>
      <c r="BQ804" s="1"/>
      <c r="BR804" s="1"/>
      <c r="BS804" s="1"/>
      <c r="BT804" s="1"/>
      <c r="BU804" s="1"/>
      <c r="BV804" s="1"/>
      <c r="BW804" s="1"/>
      <c r="BX804" s="1"/>
      <c r="BY804" s="1"/>
      <c r="BZ804" s="1"/>
      <c r="CA804" s="1"/>
      <c r="CB804" s="1"/>
      <c r="CC804" s="1"/>
      <c r="CD804" s="1"/>
      <c r="CE804" s="1"/>
      <c r="CF804" s="1"/>
      <c r="CG804" s="1"/>
      <c r="CH804" s="1"/>
      <c r="CI804" s="1"/>
      <c r="CJ804" s="1"/>
      <c r="CK804" s="1"/>
      <c r="CL804" s="1"/>
      <c r="CM804" s="1"/>
      <c r="CN804" s="1"/>
      <c r="CO804" s="1"/>
      <c r="CP804" s="1"/>
      <c r="CQ804" s="1"/>
      <c r="CR804" s="1"/>
      <c r="CS804" s="1"/>
      <c r="CT804" s="1"/>
      <c r="CU804" s="1"/>
      <c r="CV804" s="1"/>
      <c r="CW804" s="1"/>
      <c r="CX804" s="1"/>
      <c r="CY804" s="1"/>
      <c r="CZ804" s="1"/>
      <c r="DA804" s="1"/>
      <c r="DB804" s="1"/>
      <c r="DC804" s="1"/>
      <c r="DD804" s="1"/>
      <c r="DE804" s="1"/>
      <c r="DF804" s="1"/>
      <c r="DG804" s="1"/>
      <c r="DH804" s="1"/>
      <c r="DI804" s="1"/>
      <c r="DJ804" s="1"/>
    </row>
    <row r="805" spans="1:114" ht="13.5" customHeight="1" x14ac:dyDescent="0.2">
      <c r="A805" s="36"/>
      <c r="B805" s="36"/>
      <c r="C805" s="36"/>
      <c r="D805" s="36"/>
      <c r="E805" s="36"/>
      <c r="F805" s="36"/>
      <c r="G805" s="36"/>
      <c r="H805" s="36"/>
      <c r="I805" s="36"/>
      <c r="J805" s="538"/>
      <c r="K805" s="538"/>
      <c r="L805" s="36"/>
      <c r="M805" s="36"/>
      <c r="N805" s="36"/>
      <c r="BN805" s="1"/>
      <c r="BO805" s="1"/>
      <c r="BP805" s="1"/>
      <c r="BQ805" s="1"/>
      <c r="BR805" s="1"/>
      <c r="BS805" s="1"/>
      <c r="BT805" s="1"/>
      <c r="BU805" s="1"/>
      <c r="BV805" s="1"/>
      <c r="BW805" s="1"/>
      <c r="BX805" s="1"/>
      <c r="BY805" s="1"/>
      <c r="BZ805" s="1"/>
      <c r="CA805" s="1"/>
      <c r="CB805" s="1"/>
      <c r="CC805" s="1"/>
      <c r="CD805" s="1"/>
      <c r="CE805" s="1"/>
      <c r="CF805" s="1"/>
      <c r="CG805" s="1"/>
      <c r="CH805" s="1"/>
      <c r="CI805" s="1"/>
      <c r="CJ805" s="1"/>
      <c r="CK805" s="1"/>
      <c r="CL805" s="1"/>
      <c r="CM805" s="1"/>
      <c r="CN805" s="1"/>
      <c r="CO805" s="1"/>
      <c r="CP805" s="1"/>
      <c r="CQ805" s="1"/>
      <c r="CR805" s="1"/>
      <c r="CS805" s="1"/>
      <c r="CT805" s="1"/>
      <c r="CU805" s="1"/>
      <c r="CV805" s="1"/>
      <c r="CW805" s="1"/>
      <c r="CX805" s="1"/>
      <c r="CY805" s="1"/>
      <c r="CZ805" s="1"/>
      <c r="DA805" s="1"/>
      <c r="DB805" s="1"/>
      <c r="DC805" s="1"/>
      <c r="DD805" s="1"/>
      <c r="DE805" s="1"/>
      <c r="DF805" s="1"/>
      <c r="DG805" s="1"/>
      <c r="DH805" s="1"/>
      <c r="DI805" s="1"/>
      <c r="DJ805" s="1"/>
    </row>
    <row r="806" spans="1:114" ht="13.5" customHeight="1" x14ac:dyDescent="0.2">
      <c r="A806" s="36"/>
      <c r="B806" s="36"/>
      <c r="C806" s="36"/>
      <c r="D806" s="36"/>
      <c r="E806" s="36"/>
      <c r="F806" s="36"/>
      <c r="G806" s="36"/>
      <c r="H806" s="36"/>
      <c r="I806" s="36"/>
      <c r="J806" s="538"/>
      <c r="K806" s="538"/>
      <c r="L806" s="36"/>
      <c r="M806" s="36"/>
      <c r="N806" s="36"/>
      <c r="BN806" s="1"/>
      <c r="BO806" s="1"/>
      <c r="BP806" s="1"/>
      <c r="BQ806" s="1"/>
      <c r="BR806" s="1"/>
      <c r="BS806" s="1"/>
      <c r="BT806" s="1"/>
      <c r="BU806" s="1"/>
      <c r="BV806" s="1"/>
      <c r="BW806" s="1"/>
      <c r="BX806" s="1"/>
      <c r="BY806" s="1"/>
      <c r="BZ806" s="1"/>
      <c r="CA806" s="1"/>
      <c r="CB806" s="1"/>
      <c r="CC806" s="1"/>
      <c r="CD806" s="1"/>
      <c r="CE806" s="1"/>
      <c r="CF806" s="1"/>
      <c r="CG806" s="1"/>
      <c r="CH806" s="1"/>
      <c r="CI806" s="1"/>
      <c r="CJ806" s="1"/>
      <c r="CK806" s="1"/>
      <c r="CL806" s="1"/>
      <c r="CM806" s="1"/>
      <c r="CN806" s="1"/>
      <c r="CO806" s="1"/>
      <c r="CP806" s="1"/>
      <c r="CQ806" s="1"/>
      <c r="CR806" s="1"/>
      <c r="CS806" s="1"/>
      <c r="CT806" s="1"/>
      <c r="CU806" s="1"/>
      <c r="CV806" s="1"/>
      <c r="CW806" s="1"/>
      <c r="CX806" s="1"/>
      <c r="CY806" s="1"/>
      <c r="CZ806" s="1"/>
      <c r="DA806" s="1"/>
      <c r="DB806" s="1"/>
      <c r="DC806" s="1"/>
      <c r="DD806" s="1"/>
      <c r="DE806" s="1"/>
      <c r="DF806" s="1"/>
      <c r="DG806" s="1"/>
      <c r="DH806" s="1"/>
      <c r="DI806" s="1"/>
      <c r="DJ806" s="1"/>
    </row>
    <row r="807" spans="1:114" ht="13.5" customHeight="1" x14ac:dyDescent="0.2">
      <c r="A807" s="36"/>
      <c r="B807" s="36"/>
      <c r="C807" s="36"/>
      <c r="D807" s="36"/>
      <c r="E807" s="36"/>
      <c r="F807" s="36"/>
      <c r="G807" s="36"/>
      <c r="H807" s="36"/>
      <c r="I807" s="36"/>
      <c r="J807" s="538"/>
      <c r="K807" s="538"/>
      <c r="L807" s="36"/>
      <c r="M807" s="36"/>
      <c r="N807" s="36"/>
      <c r="BN807" s="1"/>
      <c r="BO807" s="1"/>
      <c r="BP807" s="1"/>
      <c r="BQ807" s="1"/>
      <c r="BR807" s="1"/>
      <c r="BS807" s="1"/>
      <c r="BT807" s="1"/>
      <c r="BU807" s="1"/>
      <c r="BV807" s="1"/>
      <c r="BW807" s="1"/>
      <c r="BX807" s="1"/>
      <c r="BY807" s="1"/>
      <c r="BZ807" s="1"/>
      <c r="CA807" s="1"/>
      <c r="CB807" s="1"/>
      <c r="CC807" s="1"/>
      <c r="CD807" s="1"/>
      <c r="CE807" s="1"/>
      <c r="CF807" s="1"/>
      <c r="CG807" s="1"/>
      <c r="CH807" s="1"/>
      <c r="CI807" s="1"/>
      <c r="CJ807" s="1"/>
      <c r="CK807" s="1"/>
      <c r="CL807" s="1"/>
      <c r="CM807" s="1"/>
      <c r="CN807" s="1"/>
      <c r="CO807" s="1"/>
      <c r="CP807" s="1"/>
      <c r="CQ807" s="1"/>
      <c r="CR807" s="1"/>
      <c r="CS807" s="1"/>
      <c r="CT807" s="1"/>
      <c r="CU807" s="1"/>
      <c r="CV807" s="1"/>
      <c r="CW807" s="1"/>
      <c r="CX807" s="1"/>
      <c r="CY807" s="1"/>
      <c r="CZ807" s="1"/>
      <c r="DA807" s="1"/>
      <c r="DB807" s="1"/>
      <c r="DC807" s="1"/>
      <c r="DD807" s="1"/>
      <c r="DE807" s="1"/>
      <c r="DF807" s="1"/>
      <c r="DG807" s="1"/>
      <c r="DH807" s="1"/>
      <c r="DI807" s="1"/>
      <c r="DJ807" s="1"/>
    </row>
    <row r="808" spans="1:114" ht="13.5" customHeight="1" x14ac:dyDescent="0.2">
      <c r="A808" s="36"/>
      <c r="B808" s="36"/>
      <c r="C808" s="36"/>
      <c r="D808" s="36"/>
      <c r="E808" s="36"/>
      <c r="F808" s="36"/>
      <c r="G808" s="36"/>
      <c r="H808" s="36"/>
      <c r="I808" s="36"/>
      <c r="J808" s="538"/>
      <c r="K808" s="538"/>
      <c r="L808" s="36"/>
      <c r="M808" s="36"/>
      <c r="N808" s="36"/>
      <c r="BN808" s="1"/>
      <c r="BO808" s="1"/>
      <c r="BP808" s="1"/>
      <c r="BQ808" s="1"/>
      <c r="BR808" s="1"/>
      <c r="BS808" s="1"/>
      <c r="BT808" s="1"/>
      <c r="BU808" s="1"/>
      <c r="BV808" s="1"/>
      <c r="BW808" s="1"/>
      <c r="BX808" s="1"/>
      <c r="BY808" s="1"/>
      <c r="BZ808" s="1"/>
      <c r="CA808" s="1"/>
      <c r="CB808" s="1"/>
      <c r="CC808" s="1"/>
      <c r="CD808" s="1"/>
      <c r="CE808" s="1"/>
      <c r="CF808" s="1"/>
      <c r="CG808" s="1"/>
      <c r="CH808" s="1"/>
      <c r="CI808" s="1"/>
      <c r="CJ808" s="1"/>
      <c r="CK808" s="1"/>
      <c r="CL808" s="1"/>
      <c r="CM808" s="1"/>
      <c r="CN808" s="1"/>
      <c r="CO808" s="1"/>
      <c r="CP808" s="1"/>
      <c r="CQ808" s="1"/>
      <c r="CR808" s="1"/>
      <c r="CS808" s="1"/>
      <c r="CT808" s="1"/>
      <c r="CU808" s="1"/>
      <c r="CV808" s="1"/>
      <c r="CW808" s="1"/>
      <c r="CX808" s="1"/>
      <c r="CY808" s="1"/>
      <c r="CZ808" s="1"/>
      <c r="DA808" s="1"/>
      <c r="DB808" s="1"/>
      <c r="DC808" s="1"/>
      <c r="DD808" s="1"/>
      <c r="DE808" s="1"/>
      <c r="DF808" s="1"/>
      <c r="DG808" s="1"/>
      <c r="DH808" s="1"/>
      <c r="DI808" s="1"/>
      <c r="DJ808" s="1"/>
    </row>
    <row r="809" spans="1:114" ht="13.5" customHeight="1" x14ac:dyDescent="0.2">
      <c r="A809" s="36"/>
      <c r="B809" s="36"/>
      <c r="C809" s="36"/>
      <c r="D809" s="36"/>
      <c r="E809" s="36"/>
      <c r="F809" s="36"/>
      <c r="G809" s="36"/>
      <c r="H809" s="36"/>
      <c r="I809" s="36"/>
      <c r="J809" s="538"/>
      <c r="K809" s="538"/>
      <c r="L809" s="36"/>
      <c r="M809" s="36"/>
      <c r="N809" s="36"/>
      <c r="BN809" s="1"/>
      <c r="BO809" s="1"/>
      <c r="BP809" s="1"/>
      <c r="BQ809" s="1"/>
      <c r="BR809" s="1"/>
      <c r="BS809" s="1"/>
      <c r="BT809" s="1"/>
      <c r="BU809" s="1"/>
      <c r="BV809" s="1"/>
      <c r="BW809" s="1"/>
      <c r="BX809" s="1"/>
      <c r="BY809" s="1"/>
      <c r="BZ809" s="1"/>
      <c r="CA809" s="1"/>
      <c r="CB809" s="1"/>
      <c r="CC809" s="1"/>
      <c r="CD809" s="1"/>
      <c r="CE809" s="1"/>
      <c r="CF809" s="1"/>
      <c r="CG809" s="1"/>
      <c r="CH809" s="1"/>
      <c r="CI809" s="1"/>
      <c r="CJ809" s="1"/>
      <c r="CK809" s="1"/>
      <c r="CL809" s="1"/>
      <c r="CM809" s="1"/>
      <c r="CN809" s="1"/>
      <c r="CO809" s="1"/>
      <c r="CP809" s="1"/>
      <c r="CQ809" s="1"/>
      <c r="CR809" s="1"/>
      <c r="CS809" s="1"/>
      <c r="CT809" s="1"/>
      <c r="CU809" s="1"/>
      <c r="CV809" s="1"/>
      <c r="CW809" s="1"/>
      <c r="CX809" s="1"/>
      <c r="CY809" s="1"/>
      <c r="CZ809" s="1"/>
      <c r="DA809" s="1"/>
      <c r="DB809" s="1"/>
      <c r="DC809" s="1"/>
      <c r="DD809" s="1"/>
      <c r="DE809" s="1"/>
      <c r="DF809" s="1"/>
      <c r="DG809" s="1"/>
      <c r="DH809" s="1"/>
      <c r="DI809" s="1"/>
      <c r="DJ809" s="1"/>
    </row>
    <row r="810" spans="1:114" ht="13.5" customHeight="1" x14ac:dyDescent="0.2">
      <c r="A810" s="36"/>
      <c r="B810" s="36"/>
      <c r="C810" s="36"/>
      <c r="D810" s="36"/>
      <c r="E810" s="36"/>
      <c r="F810" s="36"/>
      <c r="G810" s="36"/>
      <c r="H810" s="36"/>
      <c r="I810" s="36"/>
      <c r="J810" s="538"/>
      <c r="K810" s="538"/>
      <c r="L810" s="36"/>
      <c r="M810" s="36"/>
      <c r="N810" s="36"/>
      <c r="BN810" s="1"/>
      <c r="BO810" s="1"/>
      <c r="BP810" s="1"/>
      <c r="BQ810" s="1"/>
      <c r="BR810" s="1"/>
      <c r="BS810" s="1"/>
      <c r="BT810" s="1"/>
      <c r="BU810" s="1"/>
      <c r="BV810" s="1"/>
      <c r="BW810" s="1"/>
      <c r="BX810" s="1"/>
      <c r="BY810" s="1"/>
      <c r="BZ810" s="1"/>
      <c r="CA810" s="1"/>
      <c r="CB810" s="1"/>
      <c r="CC810" s="1"/>
      <c r="CD810" s="1"/>
      <c r="CE810" s="1"/>
      <c r="CF810" s="1"/>
      <c r="CG810" s="1"/>
      <c r="CH810" s="1"/>
      <c r="CI810" s="1"/>
      <c r="CJ810" s="1"/>
      <c r="CK810" s="1"/>
      <c r="CL810" s="1"/>
      <c r="CM810" s="1"/>
      <c r="CN810" s="1"/>
      <c r="CO810" s="1"/>
      <c r="CP810" s="1"/>
      <c r="CQ810" s="1"/>
      <c r="CR810" s="1"/>
      <c r="CS810" s="1"/>
      <c r="CT810" s="1"/>
      <c r="CU810" s="1"/>
      <c r="CV810" s="1"/>
      <c r="CW810" s="1"/>
      <c r="CX810" s="1"/>
      <c r="CY810" s="1"/>
      <c r="CZ810" s="1"/>
      <c r="DA810" s="1"/>
      <c r="DB810" s="1"/>
      <c r="DC810" s="1"/>
      <c r="DD810" s="1"/>
      <c r="DE810" s="1"/>
      <c r="DF810" s="1"/>
      <c r="DG810" s="1"/>
      <c r="DH810" s="1"/>
      <c r="DI810" s="1"/>
      <c r="DJ810" s="1"/>
    </row>
    <row r="811" spans="1:114" ht="13.5" customHeight="1" x14ac:dyDescent="0.2">
      <c r="A811" s="36"/>
      <c r="B811" s="36"/>
      <c r="C811" s="36"/>
      <c r="D811" s="36"/>
      <c r="E811" s="36"/>
      <c r="F811" s="36"/>
      <c r="G811" s="36"/>
      <c r="H811" s="36"/>
      <c r="I811" s="36"/>
      <c r="J811" s="538"/>
      <c r="K811" s="538"/>
      <c r="L811" s="36"/>
      <c r="M811" s="36"/>
      <c r="N811" s="36"/>
      <c r="BN811" s="1"/>
      <c r="BO811" s="1"/>
      <c r="BP811" s="1"/>
      <c r="BQ811" s="1"/>
      <c r="BR811" s="1"/>
      <c r="BS811" s="1"/>
      <c r="BT811" s="1"/>
      <c r="BU811" s="1"/>
      <c r="BV811" s="1"/>
      <c r="BW811" s="1"/>
      <c r="BX811" s="1"/>
      <c r="BY811" s="1"/>
      <c r="BZ811" s="1"/>
      <c r="CA811" s="1"/>
      <c r="CB811" s="1"/>
      <c r="CC811" s="1"/>
      <c r="CD811" s="1"/>
      <c r="CE811" s="1"/>
      <c r="CF811" s="1"/>
      <c r="CG811" s="1"/>
      <c r="CH811" s="1"/>
      <c r="CI811" s="1"/>
      <c r="CJ811" s="1"/>
      <c r="CK811" s="1"/>
      <c r="CL811" s="1"/>
      <c r="CM811" s="1"/>
      <c r="CN811" s="1"/>
      <c r="CO811" s="1"/>
      <c r="CP811" s="1"/>
      <c r="CQ811" s="1"/>
      <c r="CR811" s="1"/>
      <c r="CS811" s="1"/>
      <c r="CT811" s="1"/>
      <c r="CU811" s="1"/>
      <c r="CV811" s="1"/>
      <c r="CW811" s="1"/>
      <c r="CX811" s="1"/>
      <c r="CY811" s="1"/>
      <c r="CZ811" s="1"/>
      <c r="DA811" s="1"/>
      <c r="DB811" s="1"/>
      <c r="DC811" s="1"/>
      <c r="DD811" s="1"/>
      <c r="DE811" s="1"/>
      <c r="DF811" s="1"/>
      <c r="DG811" s="1"/>
      <c r="DH811" s="1"/>
      <c r="DI811" s="1"/>
      <c r="DJ811" s="1"/>
    </row>
    <row r="812" spans="1:114" ht="13.5" customHeight="1" x14ac:dyDescent="0.2">
      <c r="A812" s="36"/>
      <c r="B812" s="36"/>
      <c r="C812" s="36"/>
      <c r="D812" s="36"/>
      <c r="E812" s="36"/>
      <c r="F812" s="36"/>
      <c r="G812" s="36"/>
      <c r="H812" s="36"/>
      <c r="I812" s="36"/>
      <c r="J812" s="538"/>
      <c r="K812" s="538"/>
      <c r="L812" s="36"/>
      <c r="M812" s="36"/>
      <c r="N812" s="36"/>
      <c r="BN812" s="1"/>
      <c r="BO812" s="1"/>
      <c r="BP812" s="1"/>
      <c r="BQ812" s="1"/>
      <c r="BR812" s="1"/>
      <c r="BS812" s="1"/>
      <c r="BT812" s="1"/>
      <c r="BU812" s="1"/>
      <c r="BV812" s="1"/>
      <c r="BW812" s="1"/>
      <c r="BX812" s="1"/>
      <c r="BY812" s="1"/>
      <c r="BZ812" s="1"/>
      <c r="CA812" s="1"/>
      <c r="CB812" s="1"/>
      <c r="CC812" s="1"/>
      <c r="CD812" s="1"/>
      <c r="CE812" s="1"/>
      <c r="CF812" s="1"/>
      <c r="CG812" s="1"/>
      <c r="CH812" s="1"/>
      <c r="CI812" s="1"/>
      <c r="CJ812" s="1"/>
      <c r="CK812" s="1"/>
      <c r="CL812" s="1"/>
      <c r="CM812" s="1"/>
      <c r="CN812" s="1"/>
      <c r="CO812" s="1"/>
      <c r="CP812" s="1"/>
      <c r="CQ812" s="1"/>
      <c r="CR812" s="1"/>
      <c r="CS812" s="1"/>
      <c r="CT812" s="1"/>
      <c r="CU812" s="1"/>
      <c r="CV812" s="1"/>
      <c r="CW812" s="1"/>
      <c r="CX812" s="1"/>
      <c r="CY812" s="1"/>
      <c r="CZ812" s="1"/>
      <c r="DA812" s="1"/>
      <c r="DB812" s="1"/>
      <c r="DC812" s="1"/>
      <c r="DD812" s="1"/>
      <c r="DE812" s="1"/>
      <c r="DF812" s="1"/>
      <c r="DG812" s="1"/>
      <c r="DH812" s="1"/>
      <c r="DI812" s="1"/>
      <c r="DJ812" s="1"/>
    </row>
    <row r="813" spans="1:114" ht="13.5" customHeight="1" x14ac:dyDescent="0.2">
      <c r="A813" s="36"/>
      <c r="B813" s="36"/>
      <c r="C813" s="36"/>
      <c r="D813" s="36"/>
      <c r="E813" s="36"/>
      <c r="F813" s="36"/>
      <c r="G813" s="36"/>
      <c r="H813" s="36"/>
      <c r="I813" s="36"/>
      <c r="J813" s="538"/>
      <c r="K813" s="538"/>
      <c r="L813" s="36"/>
      <c r="M813" s="36"/>
      <c r="N813" s="36"/>
      <c r="BN813" s="1"/>
      <c r="BO813" s="1"/>
      <c r="BP813" s="1"/>
      <c r="BQ813" s="1"/>
      <c r="BR813" s="1"/>
      <c r="BS813" s="1"/>
      <c r="BT813" s="1"/>
      <c r="BU813" s="1"/>
      <c r="BV813" s="1"/>
      <c r="BW813" s="1"/>
      <c r="BX813" s="1"/>
      <c r="BY813" s="1"/>
      <c r="BZ813" s="1"/>
      <c r="CA813" s="1"/>
      <c r="CB813" s="1"/>
      <c r="CC813" s="1"/>
      <c r="CD813" s="1"/>
      <c r="CE813" s="1"/>
      <c r="CF813" s="1"/>
      <c r="CG813" s="1"/>
      <c r="CH813" s="1"/>
      <c r="CI813" s="1"/>
      <c r="CJ813" s="1"/>
      <c r="CK813" s="1"/>
      <c r="CL813" s="1"/>
      <c r="CM813" s="1"/>
      <c r="CN813" s="1"/>
      <c r="CO813" s="1"/>
      <c r="CP813" s="1"/>
      <c r="CQ813" s="1"/>
      <c r="CR813" s="1"/>
      <c r="CS813" s="1"/>
      <c r="CT813" s="1"/>
      <c r="CU813" s="1"/>
      <c r="CV813" s="1"/>
      <c r="CW813" s="1"/>
      <c r="CX813" s="1"/>
      <c r="CY813" s="1"/>
      <c r="CZ813" s="1"/>
      <c r="DA813" s="1"/>
      <c r="DB813" s="1"/>
      <c r="DC813" s="1"/>
      <c r="DD813" s="1"/>
      <c r="DE813" s="1"/>
      <c r="DF813" s="1"/>
      <c r="DG813" s="1"/>
      <c r="DH813" s="1"/>
      <c r="DI813" s="1"/>
      <c r="DJ813" s="1"/>
    </row>
    <row r="814" spans="1:114" ht="13.5" customHeight="1" x14ac:dyDescent="0.2">
      <c r="A814" s="36"/>
      <c r="B814" s="36"/>
      <c r="C814" s="36"/>
      <c r="D814" s="36"/>
      <c r="E814" s="36"/>
      <c r="F814" s="36"/>
      <c r="G814" s="36"/>
      <c r="H814" s="36"/>
      <c r="I814" s="36"/>
      <c r="J814" s="538"/>
      <c r="K814" s="538"/>
      <c r="L814" s="36"/>
      <c r="M814" s="36"/>
      <c r="N814" s="36"/>
      <c r="BN814" s="1"/>
      <c r="BO814" s="1"/>
      <c r="BP814" s="1"/>
      <c r="BQ814" s="1"/>
      <c r="BR814" s="1"/>
      <c r="BS814" s="1"/>
      <c r="BT814" s="1"/>
      <c r="BU814" s="1"/>
      <c r="BV814" s="1"/>
      <c r="BW814" s="1"/>
      <c r="BX814" s="1"/>
      <c r="BY814" s="1"/>
      <c r="BZ814" s="1"/>
      <c r="CA814" s="1"/>
      <c r="CB814" s="1"/>
      <c r="CC814" s="1"/>
      <c r="CD814" s="1"/>
      <c r="CE814" s="1"/>
      <c r="CF814" s="1"/>
      <c r="CG814" s="1"/>
      <c r="CH814" s="1"/>
      <c r="CI814" s="1"/>
      <c r="CJ814" s="1"/>
      <c r="CK814" s="1"/>
      <c r="CL814" s="1"/>
      <c r="CM814" s="1"/>
      <c r="CN814" s="1"/>
      <c r="CO814" s="1"/>
      <c r="CP814" s="1"/>
      <c r="CQ814" s="1"/>
      <c r="CR814" s="1"/>
      <c r="CS814" s="1"/>
      <c r="CT814" s="1"/>
      <c r="CU814" s="1"/>
      <c r="CV814" s="1"/>
      <c r="CW814" s="1"/>
      <c r="CX814" s="1"/>
      <c r="CY814" s="1"/>
      <c r="CZ814" s="1"/>
      <c r="DA814" s="1"/>
      <c r="DB814" s="1"/>
      <c r="DC814" s="1"/>
      <c r="DD814" s="1"/>
      <c r="DE814" s="1"/>
      <c r="DF814" s="1"/>
      <c r="DG814" s="1"/>
      <c r="DH814" s="1"/>
      <c r="DI814" s="1"/>
      <c r="DJ814" s="1"/>
    </row>
    <row r="815" spans="1:114" ht="13.5" customHeight="1" x14ac:dyDescent="0.2">
      <c r="A815" s="36"/>
      <c r="B815" s="36"/>
      <c r="C815" s="36"/>
      <c r="D815" s="36"/>
      <c r="E815" s="36"/>
      <c r="F815" s="36"/>
      <c r="G815" s="36"/>
      <c r="H815" s="36"/>
      <c r="I815" s="36"/>
      <c r="J815" s="538"/>
      <c r="K815" s="538"/>
      <c r="L815" s="36"/>
      <c r="M815" s="36"/>
      <c r="N815" s="36"/>
      <c r="BN815" s="1"/>
      <c r="BO815" s="1"/>
      <c r="BP815" s="1"/>
      <c r="BQ815" s="1"/>
      <c r="BR815" s="1"/>
      <c r="BS815" s="1"/>
      <c r="BT815" s="1"/>
      <c r="BU815" s="1"/>
      <c r="BV815" s="1"/>
      <c r="BW815" s="1"/>
      <c r="BX815" s="1"/>
      <c r="BY815" s="1"/>
      <c r="BZ815" s="1"/>
      <c r="CA815" s="1"/>
      <c r="CB815" s="1"/>
      <c r="CC815" s="1"/>
      <c r="CD815" s="1"/>
      <c r="CE815" s="1"/>
      <c r="CF815" s="1"/>
      <c r="CG815" s="1"/>
      <c r="CH815" s="1"/>
      <c r="CI815" s="1"/>
      <c r="CJ815" s="1"/>
      <c r="CK815" s="1"/>
      <c r="CL815" s="1"/>
      <c r="CM815" s="1"/>
      <c r="CN815" s="1"/>
      <c r="CO815" s="1"/>
      <c r="CP815" s="1"/>
      <c r="CQ815" s="1"/>
      <c r="CR815" s="1"/>
      <c r="CS815" s="1"/>
      <c r="CT815" s="1"/>
      <c r="CU815" s="1"/>
      <c r="CV815" s="1"/>
      <c r="CW815" s="1"/>
      <c r="CX815" s="1"/>
      <c r="CY815" s="1"/>
      <c r="CZ815" s="1"/>
      <c r="DA815" s="1"/>
      <c r="DB815" s="1"/>
      <c r="DC815" s="1"/>
      <c r="DD815" s="1"/>
      <c r="DE815" s="1"/>
      <c r="DF815" s="1"/>
      <c r="DG815" s="1"/>
      <c r="DH815" s="1"/>
      <c r="DI815" s="1"/>
      <c r="DJ815" s="1"/>
    </row>
    <row r="816" spans="1:114" ht="13.5" customHeight="1" x14ac:dyDescent="0.2">
      <c r="A816" s="36"/>
      <c r="B816" s="36"/>
      <c r="C816" s="36"/>
      <c r="D816" s="36"/>
      <c r="E816" s="36"/>
      <c r="F816" s="36"/>
      <c r="G816" s="36"/>
      <c r="H816" s="36"/>
      <c r="I816" s="36"/>
      <c r="J816" s="538"/>
      <c r="K816" s="538"/>
      <c r="L816" s="36"/>
      <c r="M816" s="36"/>
      <c r="N816" s="36"/>
      <c r="BN816" s="1"/>
      <c r="BO816" s="1"/>
      <c r="BP816" s="1"/>
      <c r="BQ816" s="1"/>
      <c r="BR816" s="1"/>
      <c r="BS816" s="1"/>
      <c r="BT816" s="1"/>
      <c r="BU816" s="1"/>
      <c r="BV816" s="1"/>
      <c r="BW816" s="1"/>
      <c r="BX816" s="1"/>
      <c r="BY816" s="1"/>
      <c r="BZ816" s="1"/>
      <c r="CA816" s="1"/>
      <c r="CB816" s="1"/>
      <c r="CC816" s="1"/>
      <c r="CD816" s="1"/>
      <c r="CE816" s="1"/>
      <c r="CF816" s="1"/>
      <c r="CG816" s="1"/>
      <c r="CH816" s="1"/>
      <c r="CI816" s="1"/>
      <c r="CJ816" s="1"/>
      <c r="CK816" s="1"/>
      <c r="CL816" s="1"/>
      <c r="CM816" s="1"/>
      <c r="CN816" s="1"/>
      <c r="CO816" s="1"/>
      <c r="CP816" s="1"/>
      <c r="CQ816" s="1"/>
      <c r="CR816" s="1"/>
      <c r="CS816" s="1"/>
      <c r="CT816" s="1"/>
      <c r="CU816" s="1"/>
      <c r="CV816" s="1"/>
      <c r="CW816" s="1"/>
      <c r="CX816" s="1"/>
      <c r="CY816" s="1"/>
      <c r="CZ816" s="1"/>
      <c r="DA816" s="1"/>
      <c r="DB816" s="1"/>
      <c r="DC816" s="1"/>
      <c r="DD816" s="1"/>
      <c r="DE816" s="1"/>
      <c r="DF816" s="1"/>
      <c r="DG816" s="1"/>
      <c r="DH816" s="1"/>
      <c r="DI816" s="1"/>
      <c r="DJ816" s="1"/>
    </row>
    <row r="817" spans="1:114" ht="13.5" customHeight="1" x14ac:dyDescent="0.2">
      <c r="A817" s="36"/>
      <c r="B817" s="36"/>
      <c r="C817" s="36"/>
      <c r="D817" s="36"/>
      <c r="E817" s="36"/>
      <c r="F817" s="36"/>
      <c r="G817" s="36"/>
      <c r="H817" s="36"/>
      <c r="I817" s="36"/>
      <c r="J817" s="538"/>
      <c r="K817" s="538"/>
      <c r="L817" s="36"/>
      <c r="M817" s="36"/>
      <c r="N817" s="36"/>
      <c r="BN817" s="1"/>
      <c r="BO817" s="1"/>
      <c r="BP817" s="1"/>
      <c r="BQ817" s="1"/>
      <c r="BR817" s="1"/>
      <c r="BS817" s="1"/>
      <c r="BT817" s="1"/>
      <c r="BU817" s="1"/>
      <c r="BV817" s="1"/>
      <c r="BW817" s="1"/>
      <c r="BX817" s="1"/>
      <c r="BY817" s="1"/>
      <c r="BZ817" s="1"/>
      <c r="CA817" s="1"/>
      <c r="CB817" s="1"/>
      <c r="CC817" s="1"/>
      <c r="CD817" s="1"/>
      <c r="CE817" s="1"/>
      <c r="CF817" s="1"/>
      <c r="CG817" s="1"/>
      <c r="CH817" s="1"/>
      <c r="CI817" s="1"/>
      <c r="CJ817" s="1"/>
      <c r="CK817" s="1"/>
      <c r="CL817" s="1"/>
      <c r="CM817" s="1"/>
      <c r="CN817" s="1"/>
      <c r="CO817" s="1"/>
      <c r="CP817" s="1"/>
      <c r="CQ817" s="1"/>
      <c r="CR817" s="1"/>
      <c r="CS817" s="1"/>
      <c r="CT817" s="1"/>
      <c r="CU817" s="1"/>
      <c r="CV817" s="1"/>
      <c r="CW817" s="1"/>
      <c r="CX817" s="1"/>
      <c r="CY817" s="1"/>
      <c r="CZ817" s="1"/>
      <c r="DA817" s="1"/>
      <c r="DB817" s="1"/>
      <c r="DC817" s="1"/>
      <c r="DD817" s="1"/>
      <c r="DE817" s="1"/>
      <c r="DF817" s="1"/>
      <c r="DG817" s="1"/>
      <c r="DH817" s="1"/>
      <c r="DI817" s="1"/>
      <c r="DJ817" s="1"/>
    </row>
    <row r="818" spans="1:114" ht="13.5" customHeight="1" x14ac:dyDescent="0.2">
      <c r="A818" s="36"/>
      <c r="B818" s="36"/>
      <c r="C818" s="36"/>
      <c r="D818" s="36"/>
      <c r="E818" s="36"/>
      <c r="F818" s="36"/>
      <c r="G818" s="36"/>
      <c r="H818" s="36"/>
      <c r="I818" s="36"/>
      <c r="J818" s="538"/>
      <c r="K818" s="538"/>
      <c r="L818" s="36"/>
      <c r="M818" s="36"/>
      <c r="N818" s="36"/>
      <c r="BN818" s="1"/>
      <c r="BO818" s="1"/>
      <c r="BP818" s="1"/>
      <c r="BQ818" s="1"/>
      <c r="BR818" s="1"/>
      <c r="BS818" s="1"/>
      <c r="BT818" s="1"/>
      <c r="BU818" s="1"/>
      <c r="BV818" s="1"/>
      <c r="BW818" s="1"/>
      <c r="BX818" s="1"/>
      <c r="BY818" s="1"/>
      <c r="BZ818" s="1"/>
      <c r="CA818" s="1"/>
      <c r="CB818" s="1"/>
      <c r="CC818" s="1"/>
      <c r="CD818" s="1"/>
      <c r="CE818" s="1"/>
      <c r="CF818" s="1"/>
      <c r="CG818" s="1"/>
      <c r="CH818" s="1"/>
      <c r="CI818" s="1"/>
      <c r="CJ818" s="1"/>
      <c r="CK818" s="1"/>
      <c r="CL818" s="1"/>
      <c r="CM818" s="1"/>
      <c r="CN818" s="1"/>
      <c r="CO818" s="1"/>
      <c r="CP818" s="1"/>
      <c r="CQ818" s="1"/>
      <c r="CR818" s="1"/>
      <c r="CS818" s="1"/>
      <c r="CT818" s="1"/>
      <c r="CU818" s="1"/>
      <c r="CV818" s="1"/>
      <c r="CW818" s="1"/>
      <c r="CX818" s="1"/>
      <c r="CY818" s="1"/>
      <c r="CZ818" s="1"/>
      <c r="DA818" s="1"/>
      <c r="DB818" s="1"/>
      <c r="DC818" s="1"/>
      <c r="DD818" s="1"/>
      <c r="DE818" s="1"/>
      <c r="DF818" s="1"/>
      <c r="DG818" s="1"/>
      <c r="DH818" s="1"/>
      <c r="DI818" s="1"/>
      <c r="DJ818" s="1"/>
    </row>
    <row r="819" spans="1:114" ht="13.5" customHeight="1" x14ac:dyDescent="0.2">
      <c r="A819" s="36"/>
      <c r="B819" s="36"/>
      <c r="C819" s="36"/>
      <c r="D819" s="36"/>
      <c r="E819" s="36"/>
      <c r="F819" s="36"/>
      <c r="G819" s="36"/>
      <c r="H819" s="36"/>
      <c r="I819" s="36"/>
      <c r="J819" s="538"/>
      <c r="K819" s="538"/>
      <c r="L819" s="36"/>
      <c r="M819" s="36"/>
      <c r="N819" s="36"/>
      <c r="BN819" s="1"/>
      <c r="BO819" s="1"/>
      <c r="BP819" s="1"/>
      <c r="BQ819" s="1"/>
      <c r="BR819" s="1"/>
      <c r="BS819" s="1"/>
      <c r="BT819" s="1"/>
      <c r="BU819" s="1"/>
      <c r="BV819" s="1"/>
      <c r="BW819" s="1"/>
      <c r="BX819" s="1"/>
      <c r="BY819" s="1"/>
      <c r="BZ819" s="1"/>
      <c r="CA819" s="1"/>
      <c r="CB819" s="1"/>
      <c r="CC819" s="1"/>
      <c r="CD819" s="1"/>
      <c r="CE819" s="1"/>
      <c r="CF819" s="1"/>
      <c r="CG819" s="1"/>
      <c r="CH819" s="1"/>
      <c r="CI819" s="1"/>
      <c r="CJ819" s="1"/>
      <c r="CK819" s="1"/>
      <c r="CL819" s="1"/>
      <c r="CM819" s="1"/>
      <c r="CN819" s="1"/>
      <c r="CO819" s="1"/>
      <c r="CP819" s="1"/>
      <c r="CQ819" s="1"/>
      <c r="CR819" s="1"/>
      <c r="CS819" s="1"/>
      <c r="CT819" s="1"/>
      <c r="CU819" s="1"/>
      <c r="CV819" s="1"/>
      <c r="CW819" s="1"/>
      <c r="CX819" s="1"/>
      <c r="CY819" s="1"/>
      <c r="CZ819" s="1"/>
      <c r="DA819" s="1"/>
      <c r="DB819" s="1"/>
      <c r="DC819" s="1"/>
      <c r="DD819" s="1"/>
      <c r="DE819" s="1"/>
      <c r="DF819" s="1"/>
      <c r="DG819" s="1"/>
      <c r="DH819" s="1"/>
      <c r="DI819" s="1"/>
      <c r="DJ819" s="1"/>
    </row>
    <row r="820" spans="1:114" ht="13.5" customHeight="1" x14ac:dyDescent="0.2">
      <c r="A820" s="36"/>
      <c r="B820" s="36"/>
      <c r="C820" s="36"/>
      <c r="D820" s="36"/>
      <c r="E820" s="36"/>
      <c r="F820" s="36"/>
      <c r="G820" s="36"/>
      <c r="H820" s="36"/>
      <c r="I820" s="36"/>
      <c r="J820" s="538"/>
      <c r="K820" s="538"/>
      <c r="L820" s="36"/>
      <c r="M820" s="36"/>
      <c r="N820" s="36"/>
      <c r="BN820" s="1"/>
      <c r="BO820" s="1"/>
      <c r="BP820" s="1"/>
      <c r="BQ820" s="1"/>
      <c r="BR820" s="1"/>
      <c r="BS820" s="1"/>
      <c r="BT820" s="1"/>
      <c r="BU820" s="1"/>
      <c r="BV820" s="1"/>
      <c r="BW820" s="1"/>
      <c r="BX820" s="1"/>
      <c r="BY820" s="1"/>
      <c r="BZ820" s="1"/>
      <c r="CA820" s="1"/>
      <c r="CB820" s="1"/>
      <c r="CC820" s="1"/>
      <c r="CD820" s="1"/>
      <c r="CE820" s="1"/>
      <c r="CF820" s="1"/>
      <c r="CG820" s="1"/>
      <c r="CH820" s="1"/>
      <c r="CI820" s="1"/>
      <c r="CJ820" s="1"/>
      <c r="CK820" s="1"/>
      <c r="CL820" s="1"/>
      <c r="CM820" s="1"/>
      <c r="CN820" s="1"/>
      <c r="CO820" s="1"/>
      <c r="CP820" s="1"/>
      <c r="CQ820" s="1"/>
      <c r="CR820" s="1"/>
      <c r="CS820" s="1"/>
      <c r="CT820" s="1"/>
      <c r="CU820" s="1"/>
      <c r="CV820" s="1"/>
      <c r="CW820" s="1"/>
      <c r="CX820" s="1"/>
      <c r="CY820" s="1"/>
      <c r="CZ820" s="1"/>
      <c r="DA820" s="1"/>
      <c r="DB820" s="1"/>
      <c r="DC820" s="1"/>
      <c r="DD820" s="1"/>
      <c r="DE820" s="1"/>
      <c r="DF820" s="1"/>
      <c r="DG820" s="1"/>
      <c r="DH820" s="1"/>
      <c r="DI820" s="1"/>
      <c r="DJ820" s="1"/>
    </row>
    <row r="821" spans="1:114" ht="13.5" customHeight="1" x14ac:dyDescent="0.2">
      <c r="A821" s="36"/>
      <c r="B821" s="36"/>
      <c r="C821" s="36"/>
      <c r="D821" s="36"/>
      <c r="E821" s="36"/>
      <c r="F821" s="36"/>
      <c r="G821" s="36"/>
      <c r="H821" s="36"/>
      <c r="I821" s="36"/>
      <c r="J821" s="538"/>
      <c r="K821" s="538"/>
      <c r="L821" s="36"/>
      <c r="M821" s="36"/>
      <c r="N821" s="36"/>
      <c r="BN821" s="1"/>
      <c r="BO821" s="1"/>
      <c r="BP821" s="1"/>
      <c r="BQ821" s="1"/>
      <c r="BR821" s="1"/>
      <c r="BS821" s="1"/>
      <c r="BT821" s="1"/>
      <c r="BU821" s="1"/>
      <c r="BV821" s="1"/>
      <c r="BW821" s="1"/>
      <c r="BX821" s="1"/>
      <c r="BY821" s="1"/>
      <c r="BZ821" s="1"/>
      <c r="CA821" s="1"/>
      <c r="CB821" s="1"/>
      <c r="CC821" s="1"/>
      <c r="CD821" s="1"/>
      <c r="CE821" s="1"/>
      <c r="CF821" s="1"/>
      <c r="CG821" s="1"/>
      <c r="CH821" s="1"/>
      <c r="CI821" s="1"/>
      <c r="CJ821" s="1"/>
      <c r="CK821" s="1"/>
      <c r="CL821" s="1"/>
      <c r="CM821" s="1"/>
      <c r="CN821" s="1"/>
      <c r="CO821" s="1"/>
      <c r="CP821" s="1"/>
      <c r="CQ821" s="1"/>
      <c r="CR821" s="1"/>
      <c r="CS821" s="1"/>
      <c r="CT821" s="1"/>
      <c r="CU821" s="1"/>
      <c r="CV821" s="1"/>
      <c r="CW821" s="1"/>
      <c r="CX821" s="1"/>
      <c r="CY821" s="1"/>
      <c r="CZ821" s="1"/>
      <c r="DA821" s="1"/>
      <c r="DB821" s="1"/>
      <c r="DC821" s="1"/>
      <c r="DD821" s="1"/>
      <c r="DE821" s="1"/>
      <c r="DF821" s="1"/>
      <c r="DG821" s="1"/>
      <c r="DH821" s="1"/>
      <c r="DI821" s="1"/>
      <c r="DJ821" s="1"/>
    </row>
    <row r="822" spans="1:114" ht="13.5" customHeight="1" x14ac:dyDescent="0.2">
      <c r="A822" s="36"/>
      <c r="B822" s="36"/>
      <c r="C822" s="36"/>
      <c r="D822" s="36"/>
      <c r="E822" s="36"/>
      <c r="F822" s="36"/>
      <c r="G822" s="36"/>
      <c r="H822" s="36"/>
      <c r="I822" s="36"/>
      <c r="J822" s="538"/>
      <c r="K822" s="538"/>
      <c r="L822" s="36"/>
      <c r="M822" s="36"/>
      <c r="N822" s="36"/>
      <c r="BN822" s="1"/>
      <c r="BO822" s="1"/>
      <c r="BP822" s="1"/>
      <c r="BQ822" s="1"/>
      <c r="BR822" s="1"/>
      <c r="BS822" s="1"/>
      <c r="BT822" s="1"/>
      <c r="BU822" s="1"/>
      <c r="BV822" s="1"/>
      <c r="BW822" s="1"/>
      <c r="BX822" s="1"/>
      <c r="BY822" s="1"/>
      <c r="BZ822" s="1"/>
      <c r="CA822" s="1"/>
      <c r="CB822" s="1"/>
      <c r="CC822" s="1"/>
      <c r="CD822" s="1"/>
      <c r="CE822" s="1"/>
      <c r="CF822" s="1"/>
      <c r="CG822" s="1"/>
      <c r="CH822" s="1"/>
      <c r="CI822" s="1"/>
      <c r="CJ822" s="1"/>
      <c r="CK822" s="1"/>
      <c r="CL822" s="1"/>
      <c r="CM822" s="1"/>
      <c r="CN822" s="1"/>
      <c r="CO822" s="1"/>
      <c r="CP822" s="1"/>
      <c r="CQ822" s="1"/>
      <c r="CR822" s="1"/>
      <c r="CS822" s="1"/>
      <c r="CT822" s="1"/>
      <c r="CU822" s="1"/>
      <c r="CV822" s="1"/>
      <c r="CW822" s="1"/>
      <c r="CX822" s="1"/>
      <c r="CY822" s="1"/>
      <c r="CZ822" s="1"/>
      <c r="DA822" s="1"/>
      <c r="DB822" s="1"/>
      <c r="DC822" s="1"/>
      <c r="DD822" s="1"/>
      <c r="DE822" s="1"/>
      <c r="DF822" s="1"/>
      <c r="DG822" s="1"/>
      <c r="DH822" s="1"/>
      <c r="DI822" s="1"/>
      <c r="DJ822" s="1"/>
    </row>
    <row r="823" spans="1:114" ht="13.5" customHeight="1" x14ac:dyDescent="0.2">
      <c r="A823" s="36"/>
      <c r="B823" s="36"/>
      <c r="C823" s="36"/>
      <c r="D823" s="36"/>
      <c r="E823" s="36"/>
      <c r="F823" s="36"/>
      <c r="G823" s="36"/>
      <c r="H823" s="36"/>
      <c r="I823" s="36"/>
      <c r="J823" s="538"/>
      <c r="K823" s="538"/>
      <c r="L823" s="36"/>
      <c r="M823" s="36"/>
      <c r="N823" s="36"/>
      <c r="BN823" s="1"/>
      <c r="BO823" s="1"/>
      <c r="BP823" s="1"/>
      <c r="BQ823" s="1"/>
      <c r="BR823" s="1"/>
      <c r="BS823" s="1"/>
      <c r="BT823" s="1"/>
      <c r="BU823" s="1"/>
      <c r="BV823" s="1"/>
      <c r="BW823" s="1"/>
      <c r="BX823" s="1"/>
      <c r="BY823" s="1"/>
      <c r="BZ823" s="1"/>
      <c r="CA823" s="1"/>
      <c r="CB823" s="1"/>
      <c r="CC823" s="1"/>
      <c r="CD823" s="1"/>
      <c r="CE823" s="1"/>
      <c r="CF823" s="1"/>
      <c r="CG823" s="1"/>
      <c r="CH823" s="1"/>
      <c r="CI823" s="1"/>
      <c r="CJ823" s="1"/>
      <c r="CK823" s="1"/>
      <c r="CL823" s="1"/>
      <c r="CM823" s="1"/>
      <c r="CN823" s="1"/>
      <c r="CO823" s="1"/>
      <c r="CP823" s="1"/>
      <c r="CQ823" s="1"/>
      <c r="CR823" s="1"/>
      <c r="CS823" s="1"/>
      <c r="CT823" s="1"/>
      <c r="CU823" s="1"/>
      <c r="CV823" s="1"/>
      <c r="CW823" s="1"/>
      <c r="CX823" s="1"/>
      <c r="CY823" s="1"/>
      <c r="CZ823" s="1"/>
      <c r="DA823" s="1"/>
      <c r="DB823" s="1"/>
      <c r="DC823" s="1"/>
      <c r="DD823" s="1"/>
      <c r="DE823" s="1"/>
      <c r="DF823" s="1"/>
      <c r="DG823" s="1"/>
      <c r="DH823" s="1"/>
      <c r="DI823" s="1"/>
      <c r="DJ823" s="1"/>
    </row>
    <row r="824" spans="1:114" ht="13.5" customHeight="1" x14ac:dyDescent="0.2">
      <c r="A824" s="36"/>
      <c r="B824" s="36"/>
      <c r="C824" s="36"/>
      <c r="D824" s="36"/>
      <c r="E824" s="36"/>
      <c r="F824" s="36"/>
      <c r="G824" s="36"/>
      <c r="H824" s="36"/>
      <c r="I824" s="36"/>
      <c r="J824" s="538"/>
      <c r="K824" s="538"/>
      <c r="L824" s="36"/>
      <c r="M824" s="36"/>
      <c r="N824" s="36"/>
      <c r="BN824" s="1"/>
      <c r="BO824" s="1"/>
      <c r="BP824" s="1"/>
      <c r="BQ824" s="1"/>
      <c r="BR824" s="1"/>
      <c r="BS824" s="1"/>
      <c r="BT824" s="1"/>
      <c r="BU824" s="1"/>
      <c r="BV824" s="1"/>
      <c r="BW824" s="1"/>
      <c r="BX824" s="1"/>
      <c r="BY824" s="1"/>
      <c r="BZ824" s="1"/>
      <c r="CA824" s="1"/>
      <c r="CB824" s="1"/>
      <c r="CC824" s="1"/>
      <c r="CD824" s="1"/>
      <c r="CE824" s="1"/>
      <c r="CF824" s="1"/>
      <c r="CG824" s="1"/>
      <c r="CH824" s="1"/>
      <c r="CI824" s="1"/>
      <c r="CJ824" s="1"/>
      <c r="CK824" s="1"/>
      <c r="CL824" s="1"/>
      <c r="CM824" s="1"/>
      <c r="CN824" s="1"/>
      <c r="CO824" s="1"/>
      <c r="CP824" s="1"/>
      <c r="CQ824" s="1"/>
      <c r="CR824" s="1"/>
      <c r="CS824" s="1"/>
      <c r="CT824" s="1"/>
      <c r="CU824" s="1"/>
      <c r="CV824" s="1"/>
      <c r="CW824" s="1"/>
      <c r="CX824" s="1"/>
      <c r="CY824" s="1"/>
      <c r="CZ824" s="1"/>
      <c r="DA824" s="1"/>
      <c r="DB824" s="1"/>
      <c r="DC824" s="1"/>
      <c r="DD824" s="1"/>
      <c r="DE824" s="1"/>
      <c r="DF824" s="1"/>
      <c r="DG824" s="1"/>
      <c r="DH824" s="1"/>
      <c r="DI824" s="1"/>
      <c r="DJ824" s="1"/>
    </row>
    <row r="825" spans="1:114" ht="13.5" customHeight="1" x14ac:dyDescent="0.2">
      <c r="A825" s="36"/>
      <c r="B825" s="36"/>
      <c r="C825" s="36"/>
      <c r="D825" s="36"/>
      <c r="E825" s="36"/>
      <c r="F825" s="36"/>
      <c r="G825" s="36"/>
      <c r="H825" s="36"/>
      <c r="I825" s="36"/>
      <c r="J825" s="538"/>
      <c r="K825" s="538"/>
      <c r="L825" s="36"/>
      <c r="M825" s="36"/>
      <c r="N825" s="36"/>
      <c r="BN825" s="1"/>
      <c r="BO825" s="1"/>
      <c r="BP825" s="1"/>
      <c r="BQ825" s="1"/>
      <c r="BR825" s="1"/>
      <c r="BS825" s="1"/>
      <c r="BT825" s="1"/>
      <c r="BU825" s="1"/>
      <c r="BV825" s="1"/>
      <c r="BW825" s="1"/>
      <c r="BX825" s="1"/>
      <c r="BY825" s="1"/>
      <c r="BZ825" s="1"/>
      <c r="CA825" s="1"/>
      <c r="CB825" s="1"/>
      <c r="CC825" s="1"/>
      <c r="CD825" s="1"/>
      <c r="CE825" s="1"/>
      <c r="CF825" s="1"/>
      <c r="CG825" s="1"/>
      <c r="CH825" s="1"/>
      <c r="CI825" s="1"/>
      <c r="CJ825" s="1"/>
      <c r="CK825" s="1"/>
      <c r="CL825" s="1"/>
      <c r="CM825" s="1"/>
      <c r="CN825" s="1"/>
      <c r="CO825" s="1"/>
      <c r="CP825" s="1"/>
      <c r="CQ825" s="1"/>
      <c r="CR825" s="1"/>
      <c r="CS825" s="1"/>
      <c r="CT825" s="1"/>
      <c r="CU825" s="1"/>
      <c r="CV825" s="1"/>
      <c r="CW825" s="1"/>
      <c r="CX825" s="1"/>
      <c r="CY825" s="1"/>
      <c r="CZ825" s="1"/>
      <c r="DA825" s="1"/>
      <c r="DB825" s="1"/>
      <c r="DC825" s="1"/>
      <c r="DD825" s="1"/>
      <c r="DE825" s="1"/>
      <c r="DF825" s="1"/>
      <c r="DG825" s="1"/>
      <c r="DH825" s="1"/>
      <c r="DI825" s="1"/>
      <c r="DJ825" s="1"/>
    </row>
    <row r="826" spans="1:114" ht="13.5" customHeight="1" x14ac:dyDescent="0.2">
      <c r="A826" s="36"/>
      <c r="B826" s="36"/>
      <c r="C826" s="36"/>
      <c r="D826" s="36"/>
      <c r="E826" s="36"/>
      <c r="F826" s="36"/>
      <c r="G826" s="36"/>
      <c r="H826" s="36"/>
      <c r="I826" s="36"/>
      <c r="J826" s="538"/>
      <c r="K826" s="538"/>
      <c r="L826" s="36"/>
      <c r="M826" s="36"/>
      <c r="N826" s="36"/>
      <c r="BN826" s="1"/>
      <c r="BO826" s="1"/>
      <c r="BP826" s="1"/>
      <c r="BQ826" s="1"/>
      <c r="BR826" s="1"/>
      <c r="BS826" s="1"/>
      <c r="BT826" s="1"/>
      <c r="BU826" s="1"/>
      <c r="BV826" s="1"/>
      <c r="BW826" s="1"/>
      <c r="BX826" s="1"/>
      <c r="BY826" s="1"/>
      <c r="BZ826" s="1"/>
      <c r="CA826" s="1"/>
      <c r="CB826" s="1"/>
      <c r="CC826" s="1"/>
      <c r="CD826" s="1"/>
      <c r="CE826" s="1"/>
      <c r="CF826" s="1"/>
      <c r="CG826" s="1"/>
      <c r="CH826" s="1"/>
      <c r="CI826" s="1"/>
      <c r="CJ826" s="1"/>
      <c r="CK826" s="1"/>
      <c r="CL826" s="1"/>
      <c r="CM826" s="1"/>
      <c r="CN826" s="1"/>
      <c r="CO826" s="1"/>
      <c r="CP826" s="1"/>
      <c r="CQ826" s="1"/>
      <c r="CR826" s="1"/>
      <c r="CS826" s="1"/>
      <c r="CT826" s="1"/>
      <c r="CU826" s="1"/>
      <c r="CV826" s="1"/>
      <c r="CW826" s="1"/>
      <c r="CX826" s="1"/>
      <c r="CY826" s="1"/>
      <c r="CZ826" s="1"/>
      <c r="DA826" s="1"/>
      <c r="DB826" s="1"/>
      <c r="DC826" s="1"/>
      <c r="DD826" s="1"/>
      <c r="DE826" s="1"/>
      <c r="DF826" s="1"/>
      <c r="DG826" s="1"/>
      <c r="DH826" s="1"/>
      <c r="DI826" s="1"/>
      <c r="DJ826" s="1"/>
    </row>
    <row r="827" spans="1:114" ht="13.5" customHeight="1" x14ac:dyDescent="0.2">
      <c r="A827" s="36"/>
      <c r="B827" s="36"/>
      <c r="C827" s="36"/>
      <c r="D827" s="36"/>
      <c r="E827" s="36"/>
      <c r="F827" s="36"/>
      <c r="G827" s="36"/>
      <c r="H827" s="36"/>
      <c r="I827" s="36"/>
      <c r="J827" s="538"/>
      <c r="K827" s="538"/>
      <c r="L827" s="36"/>
      <c r="M827" s="36"/>
      <c r="N827" s="36"/>
      <c r="BN827" s="1"/>
      <c r="BO827" s="1"/>
      <c r="BP827" s="1"/>
      <c r="BQ827" s="1"/>
      <c r="BR827" s="1"/>
      <c r="BS827" s="1"/>
      <c r="BT827" s="1"/>
      <c r="BU827" s="1"/>
      <c r="BV827" s="1"/>
      <c r="BW827" s="1"/>
      <c r="BX827" s="1"/>
      <c r="BY827" s="1"/>
      <c r="BZ827" s="1"/>
      <c r="CA827" s="1"/>
      <c r="CB827" s="1"/>
      <c r="CC827" s="1"/>
      <c r="CD827" s="1"/>
      <c r="CE827" s="1"/>
      <c r="CF827" s="1"/>
      <c r="CG827" s="1"/>
      <c r="CH827" s="1"/>
      <c r="CI827" s="1"/>
      <c r="CJ827" s="1"/>
      <c r="CK827" s="1"/>
      <c r="CL827" s="1"/>
      <c r="CM827" s="1"/>
      <c r="CN827" s="1"/>
      <c r="CO827" s="1"/>
      <c r="CP827" s="1"/>
      <c r="CQ827" s="1"/>
      <c r="CR827" s="1"/>
      <c r="CS827" s="1"/>
      <c r="CT827" s="1"/>
      <c r="CU827" s="1"/>
      <c r="CV827" s="1"/>
      <c r="CW827" s="1"/>
      <c r="CX827" s="1"/>
      <c r="CY827" s="1"/>
      <c r="CZ827" s="1"/>
      <c r="DA827" s="1"/>
      <c r="DB827" s="1"/>
      <c r="DC827" s="1"/>
      <c r="DD827" s="1"/>
      <c r="DE827" s="1"/>
      <c r="DF827" s="1"/>
      <c r="DG827" s="1"/>
      <c r="DH827" s="1"/>
      <c r="DI827" s="1"/>
      <c r="DJ827" s="1"/>
    </row>
    <row r="828" spans="1:114" ht="13.5" customHeight="1" x14ac:dyDescent="0.2">
      <c r="A828" s="36"/>
      <c r="B828" s="36"/>
      <c r="C828" s="36"/>
      <c r="D828" s="36"/>
      <c r="E828" s="36"/>
      <c r="F828" s="36"/>
      <c r="G828" s="36"/>
      <c r="H828" s="36"/>
      <c r="I828" s="36"/>
      <c r="J828" s="538"/>
      <c r="K828" s="538"/>
      <c r="L828" s="36"/>
      <c r="M828" s="36"/>
      <c r="N828" s="36"/>
      <c r="BN828" s="1"/>
      <c r="BO828" s="1"/>
      <c r="BP828" s="1"/>
      <c r="BQ828" s="1"/>
      <c r="BR828" s="1"/>
      <c r="BS828" s="1"/>
      <c r="BT828" s="1"/>
      <c r="BU828" s="1"/>
      <c r="BV828" s="1"/>
      <c r="BW828" s="1"/>
      <c r="BX828" s="1"/>
      <c r="BY828" s="1"/>
      <c r="BZ828" s="1"/>
      <c r="CA828" s="1"/>
      <c r="CB828" s="1"/>
      <c r="CC828" s="1"/>
      <c r="CD828" s="1"/>
      <c r="CE828" s="1"/>
      <c r="CF828" s="1"/>
      <c r="CG828" s="1"/>
      <c r="CH828" s="1"/>
      <c r="CI828" s="1"/>
      <c r="CJ828" s="1"/>
      <c r="CK828" s="1"/>
      <c r="CL828" s="1"/>
      <c r="CM828" s="1"/>
      <c r="CN828" s="1"/>
      <c r="CO828" s="1"/>
      <c r="CP828" s="1"/>
      <c r="CQ828" s="1"/>
      <c r="CR828" s="1"/>
      <c r="CS828" s="1"/>
      <c r="CT828" s="1"/>
      <c r="CU828" s="1"/>
      <c r="CV828" s="1"/>
      <c r="CW828" s="1"/>
      <c r="CX828" s="1"/>
      <c r="CY828" s="1"/>
      <c r="CZ828" s="1"/>
      <c r="DA828" s="1"/>
      <c r="DB828" s="1"/>
      <c r="DC828" s="1"/>
      <c r="DD828" s="1"/>
      <c r="DE828" s="1"/>
      <c r="DF828" s="1"/>
      <c r="DG828" s="1"/>
      <c r="DH828" s="1"/>
      <c r="DI828" s="1"/>
      <c r="DJ828" s="1"/>
    </row>
    <row r="829" spans="1:114" ht="13.5" customHeight="1" x14ac:dyDescent="0.2">
      <c r="A829" s="36"/>
      <c r="B829" s="36"/>
      <c r="C829" s="36"/>
      <c r="D829" s="36"/>
      <c r="E829" s="36"/>
      <c r="F829" s="36"/>
      <c r="G829" s="36"/>
      <c r="H829" s="36"/>
      <c r="I829" s="36"/>
      <c r="J829" s="538"/>
      <c r="K829" s="538"/>
      <c r="L829" s="36"/>
      <c r="M829" s="36"/>
      <c r="N829" s="36"/>
      <c r="BN829" s="1"/>
      <c r="BO829" s="1"/>
      <c r="BP829" s="1"/>
      <c r="BQ829" s="1"/>
      <c r="BR829" s="1"/>
      <c r="BS829" s="1"/>
      <c r="BT829" s="1"/>
      <c r="BU829" s="1"/>
      <c r="BV829" s="1"/>
      <c r="BW829" s="1"/>
      <c r="BX829" s="1"/>
      <c r="BY829" s="1"/>
      <c r="BZ829" s="1"/>
      <c r="CA829" s="1"/>
      <c r="CB829" s="1"/>
      <c r="CC829" s="1"/>
      <c r="CD829" s="1"/>
      <c r="CE829" s="1"/>
      <c r="CF829" s="1"/>
      <c r="CG829" s="1"/>
      <c r="CH829" s="1"/>
      <c r="CI829" s="1"/>
      <c r="CJ829" s="1"/>
      <c r="CK829" s="1"/>
      <c r="CL829" s="1"/>
      <c r="CM829" s="1"/>
      <c r="CN829" s="1"/>
      <c r="CO829" s="1"/>
      <c r="CP829" s="1"/>
      <c r="CQ829" s="1"/>
      <c r="CR829" s="1"/>
      <c r="CS829" s="1"/>
      <c r="CT829" s="1"/>
      <c r="CU829" s="1"/>
      <c r="CV829" s="1"/>
      <c r="CW829" s="1"/>
      <c r="CX829" s="1"/>
      <c r="CY829" s="1"/>
      <c r="CZ829" s="1"/>
      <c r="DA829" s="1"/>
      <c r="DB829" s="1"/>
      <c r="DC829" s="1"/>
      <c r="DD829" s="1"/>
      <c r="DE829" s="1"/>
      <c r="DF829" s="1"/>
      <c r="DG829" s="1"/>
      <c r="DH829" s="1"/>
      <c r="DI829" s="1"/>
      <c r="DJ829" s="1"/>
    </row>
    <row r="830" spans="1:114" ht="13.5" customHeight="1" x14ac:dyDescent="0.2">
      <c r="A830" s="36"/>
      <c r="B830" s="36"/>
      <c r="C830" s="36"/>
      <c r="D830" s="36"/>
      <c r="E830" s="36"/>
      <c r="F830" s="36"/>
      <c r="G830" s="36"/>
      <c r="H830" s="36"/>
      <c r="I830" s="36"/>
      <c r="J830" s="538"/>
      <c r="K830" s="538"/>
      <c r="L830" s="36"/>
      <c r="M830" s="36"/>
      <c r="N830" s="36"/>
      <c r="BN830" s="1"/>
      <c r="BO830" s="1"/>
      <c r="BP830" s="1"/>
      <c r="BQ830" s="1"/>
      <c r="BR830" s="1"/>
      <c r="BS830" s="1"/>
      <c r="BT830" s="1"/>
      <c r="BU830" s="1"/>
      <c r="BV830" s="1"/>
      <c r="BW830" s="1"/>
      <c r="BX830" s="1"/>
      <c r="BY830" s="1"/>
      <c r="BZ830" s="1"/>
      <c r="CA830" s="1"/>
      <c r="CB830" s="1"/>
      <c r="CC830" s="1"/>
      <c r="CD830" s="1"/>
      <c r="CE830" s="1"/>
      <c r="CF830" s="1"/>
      <c r="CG830" s="1"/>
      <c r="CH830" s="1"/>
      <c r="CI830" s="1"/>
      <c r="CJ830" s="1"/>
      <c r="CK830" s="1"/>
      <c r="CL830" s="1"/>
      <c r="CM830" s="1"/>
      <c r="CN830" s="1"/>
      <c r="CO830" s="1"/>
      <c r="CP830" s="1"/>
      <c r="CQ830" s="1"/>
      <c r="CR830" s="1"/>
      <c r="CS830" s="1"/>
      <c r="CT830" s="1"/>
      <c r="CU830" s="1"/>
      <c r="CV830" s="1"/>
      <c r="CW830" s="1"/>
      <c r="CX830" s="1"/>
      <c r="CY830" s="1"/>
      <c r="CZ830" s="1"/>
      <c r="DA830" s="1"/>
      <c r="DB830" s="1"/>
      <c r="DC830" s="1"/>
      <c r="DD830" s="1"/>
      <c r="DE830" s="1"/>
      <c r="DF830" s="1"/>
      <c r="DG830" s="1"/>
      <c r="DH830" s="1"/>
      <c r="DI830" s="1"/>
      <c r="DJ830" s="1"/>
    </row>
    <row r="831" spans="1:114" ht="13.5" customHeight="1" x14ac:dyDescent="0.2">
      <c r="A831" s="36"/>
      <c r="B831" s="36"/>
      <c r="C831" s="36"/>
      <c r="D831" s="36"/>
      <c r="E831" s="36"/>
      <c r="F831" s="36"/>
      <c r="G831" s="36"/>
      <c r="H831" s="36"/>
      <c r="I831" s="36"/>
      <c r="J831" s="538"/>
      <c r="K831" s="538"/>
      <c r="L831" s="36"/>
      <c r="M831" s="36"/>
      <c r="N831" s="36"/>
      <c r="BN831" s="1"/>
      <c r="BO831" s="1"/>
      <c r="BP831" s="1"/>
      <c r="BQ831" s="1"/>
      <c r="BR831" s="1"/>
      <c r="BS831" s="1"/>
      <c r="BT831" s="1"/>
      <c r="BU831" s="1"/>
      <c r="BV831" s="1"/>
      <c r="BW831" s="1"/>
      <c r="BX831" s="1"/>
      <c r="BY831" s="1"/>
      <c r="BZ831" s="1"/>
      <c r="CA831" s="1"/>
      <c r="CB831" s="1"/>
      <c r="CC831" s="1"/>
      <c r="CD831" s="1"/>
      <c r="CE831" s="1"/>
      <c r="CF831" s="1"/>
      <c r="CG831" s="1"/>
      <c r="CH831" s="1"/>
      <c r="CI831" s="1"/>
      <c r="CJ831" s="1"/>
      <c r="CK831" s="1"/>
      <c r="CL831" s="1"/>
      <c r="CM831" s="1"/>
      <c r="CN831" s="1"/>
      <c r="CO831" s="1"/>
      <c r="CP831" s="1"/>
      <c r="CQ831" s="1"/>
      <c r="CR831" s="1"/>
      <c r="CS831" s="1"/>
      <c r="CT831" s="1"/>
      <c r="CU831" s="1"/>
      <c r="CV831" s="1"/>
      <c r="CW831" s="1"/>
      <c r="CX831" s="1"/>
      <c r="CY831" s="1"/>
      <c r="CZ831" s="1"/>
      <c r="DA831" s="1"/>
      <c r="DB831" s="1"/>
      <c r="DC831" s="1"/>
      <c r="DD831" s="1"/>
      <c r="DE831" s="1"/>
      <c r="DF831" s="1"/>
      <c r="DG831" s="1"/>
      <c r="DH831" s="1"/>
      <c r="DI831" s="1"/>
      <c r="DJ831" s="1"/>
    </row>
    <row r="832" spans="1:114" ht="13.5" customHeight="1" x14ac:dyDescent="0.2">
      <c r="A832" s="36"/>
      <c r="B832" s="36"/>
      <c r="C832" s="36"/>
      <c r="D832" s="36"/>
      <c r="E832" s="36"/>
      <c r="F832" s="36"/>
      <c r="G832" s="36"/>
      <c r="H832" s="36"/>
      <c r="I832" s="36"/>
      <c r="J832" s="538"/>
      <c r="K832" s="538"/>
      <c r="L832" s="36"/>
      <c r="M832" s="36"/>
      <c r="N832" s="36"/>
      <c r="BN832" s="1"/>
      <c r="BO832" s="1"/>
      <c r="BP832" s="1"/>
      <c r="BQ832" s="1"/>
      <c r="BR832" s="1"/>
      <c r="BS832" s="1"/>
      <c r="BT832" s="1"/>
      <c r="BU832" s="1"/>
      <c r="BV832" s="1"/>
      <c r="BW832" s="1"/>
      <c r="BX832" s="1"/>
      <c r="BY832" s="1"/>
      <c r="BZ832" s="1"/>
      <c r="CA832" s="1"/>
      <c r="CB832" s="1"/>
      <c r="CC832" s="1"/>
      <c r="CD832" s="1"/>
      <c r="CE832" s="1"/>
      <c r="CF832" s="1"/>
      <c r="CG832" s="1"/>
      <c r="CH832" s="1"/>
      <c r="CI832" s="1"/>
      <c r="CJ832" s="1"/>
      <c r="CK832" s="1"/>
      <c r="CL832" s="1"/>
      <c r="CM832" s="1"/>
      <c r="CN832" s="1"/>
      <c r="CO832" s="1"/>
      <c r="CP832" s="1"/>
      <c r="CQ832" s="1"/>
      <c r="CR832" s="1"/>
      <c r="CS832" s="1"/>
      <c r="CT832" s="1"/>
      <c r="CU832" s="1"/>
      <c r="CV832" s="1"/>
      <c r="CW832" s="1"/>
      <c r="CX832" s="1"/>
      <c r="CY832" s="1"/>
      <c r="CZ832" s="1"/>
      <c r="DA832" s="1"/>
      <c r="DB832" s="1"/>
      <c r="DC832" s="1"/>
      <c r="DD832" s="1"/>
      <c r="DE832" s="1"/>
      <c r="DF832" s="1"/>
      <c r="DG832" s="1"/>
      <c r="DH832" s="1"/>
      <c r="DI832" s="1"/>
      <c r="DJ832" s="1"/>
    </row>
    <row r="833" spans="1:114" ht="13.5" customHeight="1" x14ac:dyDescent="0.2">
      <c r="A833" s="36"/>
      <c r="B833" s="36"/>
      <c r="C833" s="36"/>
      <c r="D833" s="36"/>
      <c r="E833" s="36"/>
      <c r="F833" s="36"/>
      <c r="G833" s="36"/>
      <c r="H833" s="36"/>
      <c r="I833" s="36"/>
      <c r="J833" s="538"/>
      <c r="K833" s="538"/>
      <c r="L833" s="36"/>
      <c r="M833" s="36"/>
      <c r="N833" s="36"/>
      <c r="BN833" s="1"/>
      <c r="BO833" s="1"/>
      <c r="BP833" s="1"/>
      <c r="BQ833" s="1"/>
      <c r="BR833" s="1"/>
      <c r="BS833" s="1"/>
      <c r="BT833" s="1"/>
      <c r="BU833" s="1"/>
      <c r="BV833" s="1"/>
      <c r="BW833" s="1"/>
      <c r="BX833" s="1"/>
      <c r="BY833" s="1"/>
      <c r="BZ833" s="1"/>
      <c r="CA833" s="1"/>
      <c r="CB833" s="1"/>
      <c r="CC833" s="1"/>
      <c r="CD833" s="1"/>
      <c r="CE833" s="1"/>
      <c r="CF833" s="1"/>
      <c r="CG833" s="1"/>
      <c r="CH833" s="1"/>
      <c r="CI833" s="1"/>
      <c r="CJ833" s="1"/>
      <c r="CK833" s="1"/>
      <c r="CL833" s="1"/>
      <c r="CM833" s="1"/>
      <c r="CN833" s="1"/>
      <c r="CO833" s="1"/>
      <c r="CP833" s="1"/>
      <c r="CQ833" s="1"/>
      <c r="CR833" s="1"/>
      <c r="CS833" s="1"/>
      <c r="CT833" s="1"/>
      <c r="CU833" s="1"/>
      <c r="CV833" s="1"/>
      <c r="CW833" s="1"/>
      <c r="CX833" s="1"/>
      <c r="CY833" s="1"/>
      <c r="CZ833" s="1"/>
      <c r="DA833" s="1"/>
      <c r="DB833" s="1"/>
      <c r="DC833" s="1"/>
      <c r="DD833" s="1"/>
      <c r="DE833" s="1"/>
      <c r="DF833" s="1"/>
      <c r="DG833" s="1"/>
      <c r="DH833" s="1"/>
      <c r="DI833" s="1"/>
      <c r="DJ833" s="1"/>
    </row>
    <row r="834" spans="1:114" ht="13.5" customHeight="1" x14ac:dyDescent="0.2">
      <c r="A834" s="36"/>
      <c r="B834" s="36"/>
      <c r="C834" s="36"/>
      <c r="D834" s="36"/>
      <c r="E834" s="36"/>
      <c r="F834" s="36"/>
      <c r="G834" s="36"/>
      <c r="H834" s="36"/>
      <c r="I834" s="36"/>
      <c r="J834" s="538"/>
      <c r="K834" s="538"/>
      <c r="L834" s="36"/>
      <c r="M834" s="36"/>
      <c r="N834" s="36"/>
      <c r="BN834" s="1"/>
      <c r="BO834" s="1"/>
      <c r="BP834" s="1"/>
      <c r="BQ834" s="1"/>
      <c r="BR834" s="1"/>
      <c r="BS834" s="1"/>
      <c r="BT834" s="1"/>
      <c r="BU834" s="1"/>
      <c r="BV834" s="1"/>
      <c r="BW834" s="1"/>
      <c r="BX834" s="1"/>
      <c r="BY834" s="1"/>
      <c r="BZ834" s="1"/>
      <c r="CA834" s="1"/>
      <c r="CB834" s="1"/>
      <c r="CC834" s="1"/>
      <c r="CD834" s="1"/>
      <c r="CE834" s="1"/>
      <c r="CF834" s="1"/>
      <c r="CG834" s="1"/>
      <c r="CH834" s="1"/>
      <c r="CI834" s="1"/>
      <c r="CJ834" s="1"/>
      <c r="CK834" s="1"/>
      <c r="CL834" s="1"/>
      <c r="CM834" s="1"/>
      <c r="CN834" s="1"/>
      <c r="CO834" s="1"/>
      <c r="CP834" s="1"/>
      <c r="CQ834" s="1"/>
      <c r="CR834" s="1"/>
      <c r="CS834" s="1"/>
      <c r="CT834" s="1"/>
      <c r="CU834" s="1"/>
      <c r="CV834" s="1"/>
      <c r="CW834" s="1"/>
      <c r="CX834" s="1"/>
      <c r="CY834" s="1"/>
      <c r="CZ834" s="1"/>
      <c r="DA834" s="1"/>
      <c r="DB834" s="1"/>
      <c r="DC834" s="1"/>
      <c r="DD834" s="1"/>
      <c r="DE834" s="1"/>
      <c r="DF834" s="1"/>
      <c r="DG834" s="1"/>
      <c r="DH834" s="1"/>
      <c r="DI834" s="1"/>
      <c r="DJ834" s="1"/>
    </row>
    <row r="835" spans="1:114" ht="13.5" customHeight="1" x14ac:dyDescent="0.2">
      <c r="A835" s="36"/>
      <c r="B835" s="36"/>
      <c r="C835" s="36"/>
      <c r="D835" s="36"/>
      <c r="E835" s="36"/>
      <c r="F835" s="36"/>
      <c r="G835" s="36"/>
      <c r="H835" s="36"/>
      <c r="I835" s="36"/>
      <c r="J835" s="538"/>
      <c r="K835" s="538"/>
      <c r="L835" s="36"/>
      <c r="M835" s="36"/>
      <c r="N835" s="36"/>
      <c r="BN835" s="1"/>
      <c r="BO835" s="1"/>
      <c r="BP835" s="1"/>
      <c r="BQ835" s="1"/>
      <c r="BR835" s="1"/>
      <c r="BS835" s="1"/>
      <c r="BT835" s="1"/>
      <c r="BU835" s="1"/>
      <c r="BV835" s="1"/>
      <c r="BW835" s="1"/>
      <c r="BX835" s="1"/>
      <c r="BY835" s="1"/>
      <c r="BZ835" s="1"/>
      <c r="CA835" s="1"/>
      <c r="CB835" s="1"/>
      <c r="CC835" s="1"/>
      <c r="CD835" s="1"/>
      <c r="CE835" s="1"/>
      <c r="CF835" s="1"/>
      <c r="CG835" s="1"/>
      <c r="CH835" s="1"/>
      <c r="CI835" s="1"/>
      <c r="CJ835" s="1"/>
      <c r="CK835" s="1"/>
      <c r="CL835" s="1"/>
      <c r="CM835" s="1"/>
      <c r="CN835" s="1"/>
      <c r="CO835" s="1"/>
      <c r="CP835" s="1"/>
      <c r="CQ835" s="1"/>
      <c r="CR835" s="1"/>
      <c r="CS835" s="1"/>
      <c r="CT835" s="1"/>
      <c r="CU835" s="1"/>
      <c r="CV835" s="1"/>
      <c r="CW835" s="1"/>
      <c r="CX835" s="1"/>
      <c r="CY835" s="1"/>
      <c r="CZ835" s="1"/>
      <c r="DA835" s="1"/>
      <c r="DB835" s="1"/>
      <c r="DC835" s="1"/>
      <c r="DD835" s="1"/>
      <c r="DE835" s="1"/>
      <c r="DF835" s="1"/>
      <c r="DG835" s="1"/>
      <c r="DH835" s="1"/>
      <c r="DI835" s="1"/>
      <c r="DJ835" s="1"/>
    </row>
    <row r="836" spans="1:114" ht="13.5" customHeight="1" x14ac:dyDescent="0.2">
      <c r="A836" s="36"/>
      <c r="B836" s="36"/>
      <c r="C836" s="36"/>
      <c r="D836" s="36"/>
      <c r="E836" s="36"/>
      <c r="F836" s="36"/>
      <c r="G836" s="36"/>
      <c r="H836" s="36"/>
      <c r="I836" s="36"/>
      <c r="J836" s="538"/>
      <c r="K836" s="538"/>
      <c r="L836" s="36"/>
      <c r="M836" s="36"/>
      <c r="N836" s="36"/>
      <c r="BN836" s="1"/>
      <c r="BO836" s="1"/>
      <c r="BP836" s="1"/>
      <c r="BQ836" s="1"/>
      <c r="BR836" s="1"/>
      <c r="BS836" s="1"/>
      <c r="BT836" s="1"/>
      <c r="BU836" s="1"/>
      <c r="BV836" s="1"/>
      <c r="BW836" s="1"/>
      <c r="BX836" s="1"/>
      <c r="BY836" s="1"/>
      <c r="BZ836" s="1"/>
      <c r="CA836" s="1"/>
      <c r="CB836" s="1"/>
      <c r="CC836" s="1"/>
      <c r="CD836" s="1"/>
      <c r="CE836" s="1"/>
      <c r="CF836" s="1"/>
      <c r="CG836" s="1"/>
      <c r="CH836" s="1"/>
      <c r="CI836" s="1"/>
      <c r="CJ836" s="1"/>
      <c r="CK836" s="1"/>
      <c r="CL836" s="1"/>
      <c r="CM836" s="1"/>
      <c r="CN836" s="1"/>
      <c r="CO836" s="1"/>
      <c r="CP836" s="1"/>
      <c r="CQ836" s="1"/>
      <c r="CR836" s="1"/>
      <c r="CS836" s="1"/>
      <c r="CT836" s="1"/>
      <c r="CU836" s="1"/>
      <c r="CV836" s="1"/>
      <c r="CW836" s="1"/>
      <c r="CX836" s="1"/>
      <c r="CY836" s="1"/>
      <c r="CZ836" s="1"/>
      <c r="DA836" s="1"/>
      <c r="DB836" s="1"/>
      <c r="DC836" s="1"/>
      <c r="DD836" s="1"/>
      <c r="DE836" s="1"/>
      <c r="DF836" s="1"/>
      <c r="DG836" s="1"/>
      <c r="DH836" s="1"/>
      <c r="DI836" s="1"/>
      <c r="DJ836" s="1"/>
    </row>
    <row r="837" spans="1:114" ht="13.5" customHeight="1" x14ac:dyDescent="0.2">
      <c r="A837" s="36"/>
      <c r="B837" s="36"/>
      <c r="C837" s="36"/>
      <c r="D837" s="36"/>
      <c r="E837" s="36"/>
      <c r="F837" s="36"/>
      <c r="G837" s="36"/>
      <c r="H837" s="36"/>
      <c r="I837" s="36"/>
      <c r="J837" s="538"/>
      <c r="K837" s="538"/>
      <c r="L837" s="36"/>
      <c r="M837" s="36"/>
      <c r="N837" s="36"/>
      <c r="BN837" s="1"/>
      <c r="BO837" s="1"/>
      <c r="BP837" s="1"/>
      <c r="BQ837" s="1"/>
      <c r="BR837" s="1"/>
      <c r="BS837" s="1"/>
      <c r="BT837" s="1"/>
      <c r="BU837" s="1"/>
      <c r="BV837" s="1"/>
      <c r="BW837" s="1"/>
      <c r="BX837" s="1"/>
      <c r="BY837" s="1"/>
      <c r="BZ837" s="1"/>
      <c r="CA837" s="1"/>
      <c r="CB837" s="1"/>
      <c r="CC837" s="1"/>
      <c r="CD837" s="1"/>
      <c r="CE837" s="1"/>
      <c r="CF837" s="1"/>
      <c r="CG837" s="1"/>
      <c r="CH837" s="1"/>
      <c r="CI837" s="1"/>
      <c r="CJ837" s="1"/>
      <c r="CK837" s="1"/>
      <c r="CL837" s="1"/>
      <c r="CM837" s="1"/>
      <c r="CN837" s="1"/>
      <c r="CO837" s="1"/>
      <c r="CP837" s="1"/>
      <c r="CQ837" s="1"/>
      <c r="CR837" s="1"/>
      <c r="CS837" s="1"/>
      <c r="CT837" s="1"/>
      <c r="CU837" s="1"/>
      <c r="CV837" s="1"/>
      <c r="CW837" s="1"/>
      <c r="CX837" s="1"/>
      <c r="CY837" s="1"/>
      <c r="CZ837" s="1"/>
      <c r="DA837" s="1"/>
      <c r="DB837" s="1"/>
      <c r="DC837" s="1"/>
      <c r="DD837" s="1"/>
      <c r="DE837" s="1"/>
      <c r="DF837" s="1"/>
      <c r="DG837" s="1"/>
      <c r="DH837" s="1"/>
      <c r="DI837" s="1"/>
      <c r="DJ837" s="1"/>
    </row>
    <row r="838" spans="1:114" ht="13.5" customHeight="1" x14ac:dyDescent="0.2">
      <c r="A838" s="36"/>
      <c r="B838" s="36"/>
      <c r="C838" s="36"/>
      <c r="D838" s="36"/>
      <c r="E838" s="36"/>
      <c r="F838" s="36"/>
      <c r="G838" s="36"/>
      <c r="H838" s="36"/>
      <c r="I838" s="36"/>
      <c r="J838" s="538"/>
      <c r="K838" s="538"/>
      <c r="L838" s="36"/>
      <c r="M838" s="36"/>
      <c r="N838" s="36"/>
      <c r="BN838" s="1"/>
      <c r="BO838" s="1"/>
      <c r="BP838" s="1"/>
      <c r="BQ838" s="1"/>
      <c r="BR838" s="1"/>
      <c r="BS838" s="1"/>
      <c r="BT838" s="1"/>
      <c r="BU838" s="1"/>
      <c r="BV838" s="1"/>
      <c r="BW838" s="1"/>
      <c r="BX838" s="1"/>
      <c r="BY838" s="1"/>
      <c r="BZ838" s="1"/>
      <c r="CA838" s="1"/>
      <c r="CB838" s="1"/>
      <c r="CC838" s="1"/>
      <c r="CD838" s="1"/>
      <c r="CE838" s="1"/>
      <c r="CF838" s="1"/>
      <c r="CG838" s="1"/>
      <c r="CH838" s="1"/>
      <c r="CI838" s="1"/>
      <c r="CJ838" s="1"/>
      <c r="CK838" s="1"/>
      <c r="CL838" s="1"/>
      <c r="CM838" s="1"/>
      <c r="CN838" s="1"/>
      <c r="CO838" s="1"/>
      <c r="CP838" s="1"/>
      <c r="CQ838" s="1"/>
      <c r="CR838" s="1"/>
      <c r="CS838" s="1"/>
      <c r="CT838" s="1"/>
      <c r="CU838" s="1"/>
      <c r="CV838" s="1"/>
      <c r="CW838" s="1"/>
      <c r="CX838" s="1"/>
      <c r="CY838" s="1"/>
      <c r="CZ838" s="1"/>
      <c r="DA838" s="1"/>
      <c r="DB838" s="1"/>
      <c r="DC838" s="1"/>
      <c r="DD838" s="1"/>
      <c r="DE838" s="1"/>
      <c r="DF838" s="1"/>
      <c r="DG838" s="1"/>
      <c r="DH838" s="1"/>
      <c r="DI838" s="1"/>
      <c r="DJ838" s="1"/>
    </row>
    <row r="839" spans="1:114" ht="13.5" customHeight="1" x14ac:dyDescent="0.2">
      <c r="A839" s="36"/>
      <c r="B839" s="36"/>
      <c r="C839" s="36"/>
      <c r="D839" s="36"/>
      <c r="E839" s="36"/>
      <c r="F839" s="36"/>
      <c r="G839" s="36"/>
      <c r="H839" s="36"/>
      <c r="I839" s="36"/>
      <c r="J839" s="538"/>
      <c r="K839" s="538"/>
      <c r="L839" s="36"/>
      <c r="M839" s="36"/>
      <c r="N839" s="36"/>
      <c r="BN839" s="1"/>
      <c r="BO839" s="1"/>
      <c r="BP839" s="1"/>
      <c r="BQ839" s="1"/>
      <c r="BR839" s="1"/>
      <c r="BS839" s="1"/>
      <c r="BT839" s="1"/>
      <c r="BU839" s="1"/>
      <c r="BV839" s="1"/>
      <c r="BW839" s="1"/>
      <c r="BX839" s="1"/>
      <c r="BY839" s="1"/>
      <c r="BZ839" s="1"/>
      <c r="CA839" s="1"/>
      <c r="CB839" s="1"/>
      <c r="CC839" s="1"/>
      <c r="CD839" s="1"/>
      <c r="CE839" s="1"/>
      <c r="CF839" s="1"/>
      <c r="CG839" s="1"/>
      <c r="CH839" s="1"/>
      <c r="CI839" s="1"/>
      <c r="CJ839" s="1"/>
      <c r="CK839" s="1"/>
      <c r="CL839" s="1"/>
      <c r="CM839" s="1"/>
      <c r="CN839" s="1"/>
      <c r="CO839" s="1"/>
      <c r="CP839" s="1"/>
      <c r="CQ839" s="1"/>
      <c r="CR839" s="1"/>
      <c r="CS839" s="1"/>
      <c r="CT839" s="1"/>
      <c r="CU839" s="1"/>
      <c r="CV839" s="1"/>
      <c r="CW839" s="1"/>
      <c r="CX839" s="1"/>
      <c r="CY839" s="1"/>
      <c r="CZ839" s="1"/>
      <c r="DA839" s="1"/>
      <c r="DB839" s="1"/>
      <c r="DC839" s="1"/>
      <c r="DD839" s="1"/>
      <c r="DE839" s="1"/>
      <c r="DF839" s="1"/>
      <c r="DG839" s="1"/>
      <c r="DH839" s="1"/>
      <c r="DI839" s="1"/>
      <c r="DJ839" s="1"/>
    </row>
    <row r="840" spans="1:114" ht="13.5" customHeight="1" x14ac:dyDescent="0.2">
      <c r="A840" s="36"/>
      <c r="B840" s="36"/>
      <c r="C840" s="36"/>
      <c r="D840" s="36"/>
      <c r="E840" s="36"/>
      <c r="F840" s="36"/>
      <c r="G840" s="36"/>
      <c r="H840" s="36"/>
      <c r="I840" s="36"/>
      <c r="J840" s="538"/>
      <c r="K840" s="538"/>
      <c r="L840" s="36"/>
      <c r="M840" s="36"/>
      <c r="N840" s="36"/>
      <c r="BN840" s="1"/>
      <c r="BO840" s="1"/>
      <c r="BP840" s="1"/>
      <c r="BQ840" s="1"/>
      <c r="BR840" s="1"/>
      <c r="BS840" s="1"/>
      <c r="BT840" s="1"/>
      <c r="BU840" s="1"/>
      <c r="BV840" s="1"/>
      <c r="BW840" s="1"/>
      <c r="BX840" s="1"/>
      <c r="BY840" s="1"/>
      <c r="BZ840" s="1"/>
      <c r="CA840" s="1"/>
      <c r="CB840" s="1"/>
      <c r="CC840" s="1"/>
      <c r="CD840" s="1"/>
      <c r="CE840" s="1"/>
      <c r="CF840" s="1"/>
      <c r="CG840" s="1"/>
      <c r="CH840" s="1"/>
      <c r="CI840" s="1"/>
      <c r="CJ840" s="1"/>
      <c r="CK840" s="1"/>
      <c r="CL840" s="1"/>
      <c r="CM840" s="1"/>
      <c r="CN840" s="1"/>
      <c r="CO840" s="1"/>
      <c r="CP840" s="1"/>
      <c r="CQ840" s="1"/>
      <c r="CR840" s="1"/>
      <c r="CS840" s="1"/>
      <c r="CT840" s="1"/>
      <c r="CU840" s="1"/>
      <c r="CV840" s="1"/>
      <c r="CW840" s="1"/>
      <c r="CX840" s="1"/>
      <c r="CY840" s="1"/>
      <c r="CZ840" s="1"/>
      <c r="DA840" s="1"/>
      <c r="DB840" s="1"/>
      <c r="DC840" s="1"/>
      <c r="DD840" s="1"/>
      <c r="DE840" s="1"/>
      <c r="DF840" s="1"/>
      <c r="DG840" s="1"/>
      <c r="DH840" s="1"/>
      <c r="DI840" s="1"/>
      <c r="DJ840" s="1"/>
    </row>
    <row r="841" spans="1:114" ht="13.5" customHeight="1" x14ac:dyDescent="0.2">
      <c r="A841" s="36"/>
      <c r="B841" s="36"/>
      <c r="C841" s="36"/>
      <c r="D841" s="36"/>
      <c r="E841" s="36"/>
      <c r="F841" s="36"/>
      <c r="G841" s="36"/>
      <c r="H841" s="36"/>
      <c r="I841" s="36"/>
      <c r="J841" s="538"/>
      <c r="K841" s="538"/>
      <c r="L841" s="36"/>
      <c r="M841" s="36"/>
      <c r="N841" s="36"/>
      <c r="BN841" s="1"/>
      <c r="BO841" s="1"/>
      <c r="BP841" s="1"/>
      <c r="BQ841" s="1"/>
      <c r="BR841" s="1"/>
      <c r="BS841" s="1"/>
      <c r="BT841" s="1"/>
      <c r="BU841" s="1"/>
      <c r="BV841" s="1"/>
      <c r="BW841" s="1"/>
      <c r="BX841" s="1"/>
      <c r="BY841" s="1"/>
      <c r="BZ841" s="1"/>
      <c r="CA841" s="1"/>
      <c r="CB841" s="1"/>
      <c r="CC841" s="1"/>
      <c r="CD841" s="1"/>
      <c r="CE841" s="1"/>
      <c r="CF841" s="1"/>
      <c r="CG841" s="1"/>
      <c r="CH841" s="1"/>
      <c r="CI841" s="1"/>
      <c r="CJ841" s="1"/>
      <c r="CK841" s="1"/>
      <c r="CL841" s="1"/>
      <c r="CM841" s="1"/>
      <c r="CN841" s="1"/>
      <c r="CO841" s="1"/>
      <c r="CP841" s="1"/>
      <c r="CQ841" s="1"/>
      <c r="CR841" s="1"/>
      <c r="CS841" s="1"/>
      <c r="CT841" s="1"/>
      <c r="CU841" s="1"/>
      <c r="CV841" s="1"/>
      <c r="CW841" s="1"/>
      <c r="CX841" s="1"/>
      <c r="CY841" s="1"/>
      <c r="CZ841" s="1"/>
      <c r="DA841" s="1"/>
      <c r="DB841" s="1"/>
      <c r="DC841" s="1"/>
      <c r="DD841" s="1"/>
      <c r="DE841" s="1"/>
      <c r="DF841" s="1"/>
      <c r="DG841" s="1"/>
      <c r="DH841" s="1"/>
      <c r="DI841" s="1"/>
      <c r="DJ841" s="1"/>
    </row>
    <row r="842" spans="1:114" ht="13.5" customHeight="1" x14ac:dyDescent="0.2">
      <c r="A842" s="36"/>
      <c r="B842" s="36"/>
      <c r="C842" s="36"/>
      <c r="D842" s="36"/>
      <c r="E842" s="36"/>
      <c r="F842" s="36"/>
      <c r="G842" s="36"/>
      <c r="H842" s="36"/>
      <c r="I842" s="36"/>
      <c r="J842" s="538"/>
      <c r="K842" s="538"/>
      <c r="L842" s="36"/>
      <c r="M842" s="36"/>
      <c r="N842" s="36"/>
      <c r="BN842" s="1"/>
      <c r="BO842" s="1"/>
      <c r="BP842" s="1"/>
      <c r="BQ842" s="1"/>
      <c r="BR842" s="1"/>
      <c r="BS842" s="1"/>
      <c r="BT842" s="1"/>
      <c r="BU842" s="1"/>
      <c r="BV842" s="1"/>
      <c r="BW842" s="1"/>
      <c r="BX842" s="1"/>
      <c r="BY842" s="1"/>
      <c r="BZ842" s="1"/>
      <c r="CA842" s="1"/>
      <c r="CB842" s="1"/>
      <c r="CC842" s="1"/>
      <c r="CD842" s="1"/>
      <c r="CE842" s="1"/>
      <c r="CF842" s="1"/>
      <c r="CG842" s="1"/>
      <c r="CH842" s="1"/>
      <c r="CI842" s="1"/>
      <c r="CJ842" s="1"/>
      <c r="CK842" s="1"/>
      <c r="CL842" s="1"/>
      <c r="CM842" s="1"/>
      <c r="CN842" s="1"/>
      <c r="CO842" s="1"/>
      <c r="CP842" s="1"/>
      <c r="CQ842" s="1"/>
      <c r="CR842" s="1"/>
      <c r="CS842" s="1"/>
      <c r="CT842" s="1"/>
      <c r="CU842" s="1"/>
      <c r="CV842" s="1"/>
      <c r="CW842" s="1"/>
      <c r="CX842" s="1"/>
      <c r="CY842" s="1"/>
      <c r="CZ842" s="1"/>
      <c r="DA842" s="1"/>
      <c r="DB842" s="1"/>
      <c r="DC842" s="1"/>
      <c r="DD842" s="1"/>
      <c r="DE842" s="1"/>
      <c r="DF842" s="1"/>
      <c r="DG842" s="1"/>
      <c r="DH842" s="1"/>
      <c r="DI842" s="1"/>
      <c r="DJ842" s="1"/>
    </row>
    <row r="843" spans="1:114" ht="13.5" customHeight="1" x14ac:dyDescent="0.2">
      <c r="A843" s="36"/>
      <c r="B843" s="36"/>
      <c r="C843" s="36"/>
      <c r="D843" s="36"/>
      <c r="E843" s="36"/>
      <c r="F843" s="36"/>
      <c r="G843" s="36"/>
      <c r="H843" s="36"/>
      <c r="I843" s="36"/>
      <c r="J843" s="538"/>
      <c r="K843" s="538"/>
      <c r="L843" s="36"/>
      <c r="M843" s="36"/>
      <c r="N843" s="36"/>
      <c r="BN843" s="1"/>
      <c r="BO843" s="1"/>
      <c r="BP843" s="1"/>
      <c r="BQ843" s="1"/>
      <c r="BR843" s="1"/>
      <c r="BS843" s="1"/>
      <c r="BT843" s="1"/>
      <c r="BU843" s="1"/>
      <c r="BV843" s="1"/>
      <c r="BW843" s="1"/>
      <c r="BX843" s="1"/>
      <c r="BY843" s="1"/>
      <c r="BZ843" s="1"/>
      <c r="CA843" s="1"/>
      <c r="CB843" s="1"/>
      <c r="CC843" s="1"/>
      <c r="CD843" s="1"/>
      <c r="CE843" s="1"/>
      <c r="CF843" s="1"/>
      <c r="CG843" s="1"/>
      <c r="CH843" s="1"/>
      <c r="CI843" s="1"/>
      <c r="CJ843" s="1"/>
      <c r="CK843" s="1"/>
      <c r="CL843" s="1"/>
      <c r="CM843" s="1"/>
      <c r="CN843" s="1"/>
      <c r="CO843" s="1"/>
      <c r="CP843" s="1"/>
      <c r="CQ843" s="1"/>
      <c r="CR843" s="1"/>
      <c r="CS843" s="1"/>
      <c r="CT843" s="1"/>
      <c r="CU843" s="1"/>
      <c r="CV843" s="1"/>
      <c r="CW843" s="1"/>
      <c r="CX843" s="1"/>
      <c r="CY843" s="1"/>
      <c r="CZ843" s="1"/>
      <c r="DA843" s="1"/>
      <c r="DB843" s="1"/>
      <c r="DC843" s="1"/>
      <c r="DD843" s="1"/>
      <c r="DE843" s="1"/>
      <c r="DF843" s="1"/>
      <c r="DG843" s="1"/>
      <c r="DH843" s="1"/>
      <c r="DI843" s="1"/>
      <c r="DJ843" s="1"/>
    </row>
    <row r="844" spans="1:114" ht="13.5" customHeight="1" x14ac:dyDescent="0.2">
      <c r="A844" s="36"/>
      <c r="B844" s="36"/>
      <c r="C844" s="36"/>
      <c r="D844" s="36"/>
      <c r="E844" s="36"/>
      <c r="F844" s="36"/>
      <c r="G844" s="36"/>
      <c r="H844" s="36"/>
      <c r="I844" s="36"/>
      <c r="J844" s="538"/>
      <c r="K844" s="538"/>
      <c r="L844" s="36"/>
      <c r="M844" s="36"/>
      <c r="N844" s="36"/>
      <c r="BN844" s="1"/>
      <c r="BO844" s="1"/>
      <c r="BP844" s="1"/>
      <c r="BQ844" s="1"/>
      <c r="BR844" s="1"/>
      <c r="BS844" s="1"/>
      <c r="BT844" s="1"/>
      <c r="BU844" s="1"/>
      <c r="BV844" s="1"/>
      <c r="BW844" s="1"/>
      <c r="BX844" s="1"/>
      <c r="BY844" s="1"/>
      <c r="BZ844" s="1"/>
      <c r="CA844" s="1"/>
      <c r="CB844" s="1"/>
      <c r="CC844" s="1"/>
      <c r="CD844" s="1"/>
      <c r="CE844" s="1"/>
      <c r="CF844" s="1"/>
      <c r="CG844" s="1"/>
      <c r="CH844" s="1"/>
      <c r="CI844" s="1"/>
      <c r="CJ844" s="1"/>
      <c r="CK844" s="1"/>
      <c r="CL844" s="1"/>
      <c r="CM844" s="1"/>
      <c r="CN844" s="1"/>
      <c r="CO844" s="1"/>
      <c r="CP844" s="1"/>
      <c r="CQ844" s="1"/>
      <c r="CR844" s="1"/>
      <c r="CS844" s="1"/>
      <c r="CT844" s="1"/>
      <c r="CU844" s="1"/>
      <c r="CV844" s="1"/>
      <c r="CW844" s="1"/>
      <c r="CX844" s="1"/>
      <c r="CY844" s="1"/>
      <c r="CZ844" s="1"/>
      <c r="DA844" s="1"/>
      <c r="DB844" s="1"/>
      <c r="DC844" s="1"/>
      <c r="DD844" s="1"/>
      <c r="DE844" s="1"/>
      <c r="DF844" s="1"/>
      <c r="DG844" s="1"/>
      <c r="DH844" s="1"/>
      <c r="DI844" s="1"/>
      <c r="DJ844" s="1"/>
    </row>
    <row r="845" spans="1:114" ht="13.5" customHeight="1" x14ac:dyDescent="0.2">
      <c r="A845" s="36"/>
      <c r="B845" s="36"/>
      <c r="C845" s="36"/>
      <c r="D845" s="36"/>
      <c r="E845" s="36"/>
      <c r="F845" s="36"/>
      <c r="G845" s="36"/>
      <c r="H845" s="36"/>
      <c r="I845" s="36"/>
      <c r="J845" s="538"/>
      <c r="K845" s="538"/>
      <c r="L845" s="36"/>
      <c r="M845" s="36"/>
      <c r="N845" s="36"/>
      <c r="BN845" s="1"/>
      <c r="BO845" s="1"/>
      <c r="BP845" s="1"/>
      <c r="BQ845" s="1"/>
      <c r="BR845" s="1"/>
      <c r="BS845" s="1"/>
      <c r="BT845" s="1"/>
      <c r="BU845" s="1"/>
      <c r="BV845" s="1"/>
      <c r="BW845" s="1"/>
      <c r="BX845" s="1"/>
      <c r="BY845" s="1"/>
      <c r="BZ845" s="1"/>
      <c r="CA845" s="1"/>
      <c r="CB845" s="1"/>
      <c r="CC845" s="1"/>
      <c r="CD845" s="1"/>
      <c r="CE845" s="1"/>
      <c r="CF845" s="1"/>
      <c r="CG845" s="1"/>
      <c r="CH845" s="1"/>
      <c r="CI845" s="1"/>
      <c r="CJ845" s="1"/>
      <c r="CK845" s="1"/>
      <c r="CL845" s="1"/>
      <c r="CM845" s="1"/>
      <c r="CN845" s="1"/>
      <c r="CO845" s="1"/>
      <c r="CP845" s="1"/>
      <c r="CQ845" s="1"/>
      <c r="CR845" s="1"/>
      <c r="CS845" s="1"/>
      <c r="CT845" s="1"/>
      <c r="CU845" s="1"/>
      <c r="CV845" s="1"/>
      <c r="CW845" s="1"/>
      <c r="CX845" s="1"/>
      <c r="CY845" s="1"/>
      <c r="CZ845" s="1"/>
      <c r="DA845" s="1"/>
      <c r="DB845" s="1"/>
      <c r="DC845" s="1"/>
      <c r="DD845" s="1"/>
      <c r="DE845" s="1"/>
      <c r="DF845" s="1"/>
      <c r="DG845" s="1"/>
      <c r="DH845" s="1"/>
      <c r="DI845" s="1"/>
      <c r="DJ845" s="1"/>
    </row>
    <row r="846" spans="1:114" ht="13.5" customHeight="1" x14ac:dyDescent="0.2">
      <c r="A846" s="36"/>
      <c r="B846" s="36"/>
      <c r="C846" s="36"/>
      <c r="D846" s="36"/>
      <c r="E846" s="36"/>
      <c r="F846" s="36"/>
      <c r="G846" s="36"/>
      <c r="H846" s="36"/>
      <c r="I846" s="36"/>
      <c r="J846" s="538"/>
      <c r="K846" s="538"/>
      <c r="L846" s="36"/>
      <c r="M846" s="36"/>
      <c r="N846" s="36"/>
      <c r="BN846" s="1"/>
      <c r="BO846" s="1"/>
      <c r="BP846" s="1"/>
      <c r="BQ846" s="1"/>
      <c r="BR846" s="1"/>
      <c r="BS846" s="1"/>
      <c r="BT846" s="1"/>
      <c r="BU846" s="1"/>
      <c r="BV846" s="1"/>
      <c r="BW846" s="1"/>
      <c r="BX846" s="1"/>
      <c r="BY846" s="1"/>
      <c r="BZ846" s="1"/>
      <c r="CA846" s="1"/>
      <c r="CB846" s="1"/>
      <c r="CC846" s="1"/>
      <c r="CD846" s="1"/>
      <c r="CE846" s="1"/>
      <c r="CF846" s="1"/>
      <c r="CG846" s="1"/>
      <c r="CH846" s="1"/>
      <c r="CI846" s="1"/>
      <c r="CJ846" s="1"/>
      <c r="CK846" s="1"/>
      <c r="CL846" s="1"/>
      <c r="CM846" s="1"/>
      <c r="CN846" s="1"/>
      <c r="CO846" s="1"/>
      <c r="CP846" s="1"/>
      <c r="CQ846" s="1"/>
      <c r="CR846" s="1"/>
      <c r="CS846" s="1"/>
      <c r="CT846" s="1"/>
      <c r="CU846" s="1"/>
      <c r="CV846" s="1"/>
      <c r="CW846" s="1"/>
      <c r="CX846" s="1"/>
      <c r="CY846" s="1"/>
      <c r="CZ846" s="1"/>
      <c r="DA846" s="1"/>
      <c r="DB846" s="1"/>
      <c r="DC846" s="1"/>
      <c r="DD846" s="1"/>
      <c r="DE846" s="1"/>
      <c r="DF846" s="1"/>
      <c r="DG846" s="1"/>
      <c r="DH846" s="1"/>
      <c r="DI846" s="1"/>
      <c r="DJ846" s="1"/>
    </row>
    <row r="847" spans="1:114" ht="13.5" customHeight="1" x14ac:dyDescent="0.2">
      <c r="A847" s="36"/>
      <c r="B847" s="36"/>
      <c r="C847" s="36"/>
      <c r="D847" s="36"/>
      <c r="E847" s="36"/>
      <c r="F847" s="36"/>
      <c r="G847" s="36"/>
      <c r="H847" s="36"/>
      <c r="I847" s="36"/>
      <c r="J847" s="538"/>
      <c r="K847" s="538"/>
      <c r="L847" s="36"/>
      <c r="M847" s="36"/>
      <c r="N847" s="36"/>
      <c r="BN847" s="1"/>
      <c r="BO847" s="1"/>
      <c r="BP847" s="1"/>
      <c r="BQ847" s="1"/>
      <c r="BR847" s="1"/>
      <c r="BS847" s="1"/>
      <c r="BT847" s="1"/>
      <c r="BU847" s="1"/>
      <c r="BV847" s="1"/>
      <c r="BW847" s="1"/>
      <c r="BX847" s="1"/>
      <c r="BY847" s="1"/>
      <c r="BZ847" s="1"/>
      <c r="CA847" s="1"/>
      <c r="CB847" s="1"/>
      <c r="CC847" s="1"/>
      <c r="CD847" s="1"/>
      <c r="CE847" s="1"/>
      <c r="CF847" s="1"/>
      <c r="CG847" s="1"/>
      <c r="CH847" s="1"/>
      <c r="CI847" s="1"/>
      <c r="CJ847" s="1"/>
      <c r="CK847" s="1"/>
      <c r="CL847" s="1"/>
      <c r="CM847" s="1"/>
      <c r="CN847" s="1"/>
      <c r="CO847" s="1"/>
      <c r="CP847" s="1"/>
      <c r="CQ847" s="1"/>
      <c r="CR847" s="1"/>
      <c r="CS847" s="1"/>
      <c r="CT847" s="1"/>
      <c r="CU847" s="1"/>
      <c r="CV847" s="1"/>
      <c r="CW847" s="1"/>
      <c r="CX847" s="1"/>
      <c r="CY847" s="1"/>
      <c r="CZ847" s="1"/>
      <c r="DA847" s="1"/>
      <c r="DB847" s="1"/>
      <c r="DC847" s="1"/>
      <c r="DD847" s="1"/>
      <c r="DE847" s="1"/>
      <c r="DF847" s="1"/>
      <c r="DG847" s="1"/>
      <c r="DH847" s="1"/>
      <c r="DI847" s="1"/>
      <c r="DJ847" s="1"/>
    </row>
    <row r="848" spans="1:114" ht="13.5" customHeight="1" x14ac:dyDescent="0.2">
      <c r="A848" s="36"/>
      <c r="B848" s="36"/>
      <c r="C848" s="36"/>
      <c r="D848" s="36"/>
      <c r="E848" s="36"/>
      <c r="F848" s="36"/>
      <c r="G848" s="36"/>
      <c r="H848" s="36"/>
      <c r="I848" s="36"/>
      <c r="J848" s="538"/>
      <c r="K848" s="538"/>
      <c r="L848" s="36"/>
      <c r="M848" s="36"/>
      <c r="N848" s="36"/>
      <c r="BN848" s="1"/>
      <c r="BO848" s="1"/>
      <c r="BP848" s="1"/>
      <c r="BQ848" s="1"/>
      <c r="BR848" s="1"/>
      <c r="BS848" s="1"/>
      <c r="BT848" s="1"/>
      <c r="BU848" s="1"/>
      <c r="BV848" s="1"/>
      <c r="BW848" s="1"/>
      <c r="BX848" s="1"/>
      <c r="BY848" s="1"/>
      <c r="BZ848" s="1"/>
      <c r="CA848" s="1"/>
      <c r="CB848" s="1"/>
      <c r="CC848" s="1"/>
      <c r="CD848" s="1"/>
      <c r="CE848" s="1"/>
      <c r="CF848" s="1"/>
      <c r="CG848" s="1"/>
      <c r="CH848" s="1"/>
      <c r="CI848" s="1"/>
      <c r="CJ848" s="1"/>
      <c r="CK848" s="1"/>
      <c r="CL848" s="1"/>
      <c r="CM848" s="1"/>
      <c r="CN848" s="1"/>
      <c r="CO848" s="1"/>
      <c r="CP848" s="1"/>
      <c r="CQ848" s="1"/>
      <c r="CR848" s="1"/>
      <c r="CS848" s="1"/>
      <c r="CT848" s="1"/>
      <c r="CU848" s="1"/>
      <c r="CV848" s="1"/>
      <c r="CW848" s="1"/>
      <c r="CX848" s="1"/>
      <c r="CY848" s="1"/>
      <c r="CZ848" s="1"/>
      <c r="DA848" s="1"/>
      <c r="DB848" s="1"/>
      <c r="DC848" s="1"/>
      <c r="DD848" s="1"/>
      <c r="DE848" s="1"/>
      <c r="DF848" s="1"/>
      <c r="DG848" s="1"/>
      <c r="DH848" s="1"/>
      <c r="DI848" s="1"/>
      <c r="DJ848" s="1"/>
    </row>
    <row r="849" spans="1:114" ht="13.5" customHeight="1" x14ac:dyDescent="0.2">
      <c r="A849" s="36"/>
      <c r="B849" s="36"/>
      <c r="C849" s="36"/>
      <c r="D849" s="36"/>
      <c r="E849" s="36"/>
      <c r="F849" s="36"/>
      <c r="G849" s="36"/>
      <c r="H849" s="36"/>
      <c r="I849" s="36"/>
      <c r="J849" s="538"/>
      <c r="K849" s="538"/>
      <c r="L849" s="36"/>
      <c r="M849" s="36"/>
      <c r="N849" s="36"/>
      <c r="BN849" s="1"/>
      <c r="BO849" s="1"/>
      <c r="BP849" s="1"/>
      <c r="BQ849" s="1"/>
      <c r="BR849" s="1"/>
      <c r="BS849" s="1"/>
      <c r="BT849" s="1"/>
      <c r="BU849" s="1"/>
      <c r="BV849" s="1"/>
      <c r="BW849" s="1"/>
      <c r="BX849" s="1"/>
      <c r="BY849" s="1"/>
      <c r="BZ849" s="1"/>
      <c r="CA849" s="1"/>
      <c r="CB849" s="1"/>
      <c r="CC849" s="1"/>
      <c r="CD849" s="1"/>
      <c r="CE849" s="1"/>
      <c r="CF849" s="1"/>
      <c r="CG849" s="1"/>
      <c r="CH849" s="1"/>
      <c r="CI849" s="1"/>
      <c r="CJ849" s="1"/>
      <c r="CK849" s="1"/>
      <c r="CL849" s="1"/>
      <c r="CM849" s="1"/>
      <c r="CN849" s="1"/>
      <c r="CO849" s="1"/>
      <c r="CP849" s="1"/>
      <c r="CQ849" s="1"/>
      <c r="CR849" s="1"/>
      <c r="CS849" s="1"/>
      <c r="CT849" s="1"/>
      <c r="CU849" s="1"/>
      <c r="CV849" s="1"/>
      <c r="CW849" s="1"/>
      <c r="CX849" s="1"/>
      <c r="CY849" s="1"/>
      <c r="CZ849" s="1"/>
      <c r="DA849" s="1"/>
      <c r="DB849" s="1"/>
      <c r="DC849" s="1"/>
      <c r="DD849" s="1"/>
      <c r="DE849" s="1"/>
      <c r="DF849" s="1"/>
      <c r="DG849" s="1"/>
      <c r="DH849" s="1"/>
      <c r="DI849" s="1"/>
      <c r="DJ849" s="1"/>
    </row>
    <row r="850" spans="1:114" ht="13.5" customHeight="1" x14ac:dyDescent="0.2">
      <c r="A850" s="36"/>
      <c r="B850" s="36"/>
      <c r="C850" s="36"/>
      <c r="D850" s="36"/>
      <c r="E850" s="36"/>
      <c r="F850" s="36"/>
      <c r="G850" s="36"/>
      <c r="H850" s="36"/>
      <c r="I850" s="36"/>
      <c r="J850" s="538"/>
      <c r="K850" s="538"/>
      <c r="L850" s="36"/>
      <c r="M850" s="36"/>
      <c r="N850" s="36"/>
      <c r="BN850" s="1"/>
      <c r="BO850" s="1"/>
      <c r="BP850" s="1"/>
      <c r="BQ850" s="1"/>
      <c r="BR850" s="1"/>
      <c r="BS850" s="1"/>
      <c r="BT850" s="1"/>
      <c r="BU850" s="1"/>
      <c r="BV850" s="1"/>
      <c r="BW850" s="1"/>
      <c r="BX850" s="1"/>
      <c r="BY850" s="1"/>
      <c r="BZ850" s="1"/>
      <c r="CA850" s="1"/>
      <c r="CB850" s="1"/>
      <c r="CC850" s="1"/>
      <c r="CD850" s="1"/>
      <c r="CE850" s="1"/>
      <c r="CF850" s="1"/>
      <c r="CG850" s="1"/>
      <c r="CH850" s="1"/>
      <c r="CI850" s="1"/>
      <c r="CJ850" s="1"/>
      <c r="CK850" s="1"/>
      <c r="CL850" s="1"/>
      <c r="CM850" s="1"/>
      <c r="CN850" s="1"/>
      <c r="CO850" s="1"/>
      <c r="CP850" s="1"/>
      <c r="CQ850" s="1"/>
      <c r="CR850" s="1"/>
      <c r="CS850" s="1"/>
      <c r="CT850" s="1"/>
      <c r="CU850" s="1"/>
      <c r="CV850" s="1"/>
      <c r="CW850" s="1"/>
      <c r="CX850" s="1"/>
      <c r="CY850" s="1"/>
      <c r="CZ850" s="1"/>
      <c r="DA850" s="1"/>
      <c r="DB850" s="1"/>
      <c r="DC850" s="1"/>
      <c r="DD850" s="1"/>
      <c r="DE850" s="1"/>
      <c r="DF850" s="1"/>
      <c r="DG850" s="1"/>
      <c r="DH850" s="1"/>
      <c r="DI850" s="1"/>
      <c r="DJ850" s="1"/>
    </row>
    <row r="851" spans="1:114" ht="13.5" customHeight="1" x14ac:dyDescent="0.2">
      <c r="A851" s="36"/>
      <c r="B851" s="36"/>
      <c r="C851" s="36"/>
      <c r="D851" s="36"/>
      <c r="E851" s="36"/>
      <c r="F851" s="36"/>
      <c r="G851" s="36"/>
      <c r="H851" s="36"/>
      <c r="I851" s="36"/>
      <c r="J851" s="538"/>
      <c r="K851" s="538"/>
      <c r="L851" s="36"/>
      <c r="M851" s="36"/>
      <c r="N851" s="36"/>
      <c r="BN851" s="1"/>
      <c r="BO851" s="1"/>
      <c r="BP851" s="1"/>
      <c r="BQ851" s="1"/>
      <c r="BR851" s="1"/>
      <c r="BS851" s="1"/>
      <c r="BT851" s="1"/>
      <c r="BU851" s="1"/>
      <c r="BV851" s="1"/>
      <c r="BW851" s="1"/>
      <c r="BX851" s="1"/>
      <c r="BY851" s="1"/>
      <c r="BZ851" s="1"/>
      <c r="CA851" s="1"/>
      <c r="CB851" s="1"/>
      <c r="CC851" s="1"/>
      <c r="CD851" s="1"/>
      <c r="CE851" s="1"/>
      <c r="CF851" s="1"/>
      <c r="CG851" s="1"/>
      <c r="CH851" s="1"/>
      <c r="CI851" s="1"/>
      <c r="CJ851" s="1"/>
      <c r="CK851" s="1"/>
      <c r="CL851" s="1"/>
      <c r="CM851" s="1"/>
      <c r="CN851" s="1"/>
      <c r="CO851" s="1"/>
      <c r="CP851" s="1"/>
      <c r="CQ851" s="1"/>
      <c r="CR851" s="1"/>
      <c r="CS851" s="1"/>
      <c r="CT851" s="1"/>
      <c r="CU851" s="1"/>
      <c r="CV851" s="1"/>
      <c r="CW851" s="1"/>
      <c r="CX851" s="1"/>
      <c r="CY851" s="1"/>
      <c r="CZ851" s="1"/>
      <c r="DA851" s="1"/>
      <c r="DB851" s="1"/>
      <c r="DC851" s="1"/>
      <c r="DD851" s="1"/>
      <c r="DE851" s="1"/>
      <c r="DF851" s="1"/>
      <c r="DG851" s="1"/>
      <c r="DH851" s="1"/>
      <c r="DI851" s="1"/>
      <c r="DJ851" s="1"/>
    </row>
    <row r="852" spans="1:114" ht="13.5" customHeight="1" x14ac:dyDescent="0.2">
      <c r="A852" s="36"/>
      <c r="B852" s="36"/>
      <c r="C852" s="36"/>
      <c r="D852" s="36"/>
      <c r="E852" s="36"/>
      <c r="F852" s="36"/>
      <c r="G852" s="36"/>
      <c r="H852" s="36"/>
      <c r="I852" s="36"/>
      <c r="J852" s="538"/>
      <c r="K852" s="538"/>
      <c r="L852" s="36"/>
      <c r="M852" s="36"/>
      <c r="N852" s="36"/>
      <c r="BN852" s="1"/>
      <c r="BO852" s="1"/>
      <c r="BP852" s="1"/>
      <c r="BQ852" s="1"/>
      <c r="BR852" s="1"/>
      <c r="BS852" s="1"/>
      <c r="BT852" s="1"/>
      <c r="BU852" s="1"/>
      <c r="BV852" s="1"/>
      <c r="BW852" s="1"/>
      <c r="BX852" s="1"/>
      <c r="BY852" s="1"/>
      <c r="BZ852" s="1"/>
      <c r="CA852" s="1"/>
      <c r="CB852" s="1"/>
      <c r="CC852" s="1"/>
      <c r="CD852" s="1"/>
      <c r="CE852" s="1"/>
      <c r="CF852" s="1"/>
      <c r="CG852" s="1"/>
      <c r="CH852" s="1"/>
      <c r="CI852" s="1"/>
      <c r="CJ852" s="1"/>
      <c r="CK852" s="1"/>
      <c r="CL852" s="1"/>
      <c r="CM852" s="1"/>
      <c r="CN852" s="1"/>
      <c r="CO852" s="1"/>
      <c r="CP852" s="1"/>
      <c r="CQ852" s="1"/>
      <c r="CR852" s="1"/>
      <c r="CS852" s="1"/>
      <c r="CT852" s="1"/>
      <c r="CU852" s="1"/>
      <c r="CV852" s="1"/>
      <c r="CW852" s="1"/>
      <c r="CX852" s="1"/>
      <c r="CY852" s="1"/>
      <c r="CZ852" s="1"/>
      <c r="DA852" s="1"/>
      <c r="DB852" s="1"/>
      <c r="DC852" s="1"/>
      <c r="DD852" s="1"/>
      <c r="DE852" s="1"/>
      <c r="DF852" s="1"/>
      <c r="DG852" s="1"/>
      <c r="DH852" s="1"/>
      <c r="DI852" s="1"/>
      <c r="DJ852" s="1"/>
    </row>
    <row r="853" spans="1:114" ht="13.5" customHeight="1" x14ac:dyDescent="0.2">
      <c r="A853" s="36"/>
      <c r="B853" s="36"/>
      <c r="C853" s="36"/>
      <c r="D853" s="36"/>
      <c r="E853" s="36"/>
      <c r="F853" s="36"/>
      <c r="G853" s="36"/>
      <c r="H853" s="36"/>
      <c r="I853" s="36"/>
      <c r="J853" s="538"/>
      <c r="K853" s="538"/>
      <c r="L853" s="36"/>
      <c r="M853" s="36"/>
      <c r="N853" s="36"/>
      <c r="BN853" s="1"/>
      <c r="BO853" s="1"/>
      <c r="BP853" s="1"/>
      <c r="BQ853" s="1"/>
      <c r="BR853" s="1"/>
      <c r="BS853" s="1"/>
      <c r="BT853" s="1"/>
      <c r="BU853" s="1"/>
      <c r="BV853" s="1"/>
      <c r="BW853" s="1"/>
      <c r="BX853" s="1"/>
      <c r="BY853" s="1"/>
      <c r="BZ853" s="1"/>
      <c r="CA853" s="1"/>
      <c r="CB853" s="1"/>
      <c r="CC853" s="1"/>
      <c r="CD853" s="1"/>
      <c r="CE853" s="1"/>
      <c r="CF853" s="1"/>
      <c r="CG853" s="1"/>
      <c r="CH853" s="1"/>
      <c r="CI853" s="1"/>
      <c r="CJ853" s="1"/>
      <c r="CK853" s="1"/>
      <c r="CL853" s="1"/>
      <c r="CM853" s="1"/>
      <c r="CN853" s="1"/>
      <c r="CO853" s="1"/>
      <c r="CP853" s="1"/>
      <c r="CQ853" s="1"/>
      <c r="CR853" s="1"/>
      <c r="CS853" s="1"/>
      <c r="CT853" s="1"/>
      <c r="CU853" s="1"/>
      <c r="CV853" s="1"/>
      <c r="CW853" s="1"/>
      <c r="CX853" s="1"/>
      <c r="CY853" s="1"/>
      <c r="CZ853" s="1"/>
      <c r="DA853" s="1"/>
      <c r="DB853" s="1"/>
      <c r="DC853" s="1"/>
      <c r="DD853" s="1"/>
      <c r="DE853" s="1"/>
      <c r="DF853" s="1"/>
      <c r="DG853" s="1"/>
      <c r="DH853" s="1"/>
      <c r="DI853" s="1"/>
      <c r="DJ853" s="1"/>
    </row>
    <row r="854" spans="1:114" ht="13.5" customHeight="1" x14ac:dyDescent="0.2">
      <c r="A854" s="36"/>
      <c r="B854" s="36"/>
      <c r="C854" s="36"/>
      <c r="D854" s="36"/>
      <c r="E854" s="36"/>
      <c r="F854" s="36"/>
      <c r="G854" s="36"/>
      <c r="H854" s="36"/>
      <c r="I854" s="36"/>
      <c r="J854" s="538"/>
      <c r="K854" s="538"/>
      <c r="L854" s="36"/>
      <c r="M854" s="36"/>
      <c r="N854" s="36"/>
      <c r="BN854" s="1"/>
      <c r="BO854" s="1"/>
      <c r="BP854" s="1"/>
      <c r="BQ854" s="1"/>
      <c r="BR854" s="1"/>
      <c r="BS854" s="1"/>
      <c r="BT854" s="1"/>
      <c r="BU854" s="1"/>
      <c r="BV854" s="1"/>
      <c r="BW854" s="1"/>
      <c r="BX854" s="1"/>
      <c r="BY854" s="1"/>
      <c r="BZ854" s="1"/>
      <c r="CA854" s="1"/>
      <c r="CB854" s="1"/>
      <c r="CC854" s="1"/>
      <c r="CD854" s="1"/>
      <c r="CE854" s="1"/>
      <c r="CF854" s="1"/>
      <c r="CG854" s="1"/>
      <c r="CH854" s="1"/>
      <c r="CI854" s="1"/>
      <c r="CJ854" s="1"/>
      <c r="CK854" s="1"/>
      <c r="CL854" s="1"/>
      <c r="CM854" s="1"/>
      <c r="CN854" s="1"/>
      <c r="CO854" s="1"/>
      <c r="CP854" s="1"/>
      <c r="CQ854" s="1"/>
      <c r="CR854" s="1"/>
      <c r="CS854" s="1"/>
      <c r="CT854" s="1"/>
      <c r="CU854" s="1"/>
      <c r="CV854" s="1"/>
      <c r="CW854" s="1"/>
      <c r="CX854" s="1"/>
      <c r="CY854" s="1"/>
      <c r="CZ854" s="1"/>
      <c r="DA854" s="1"/>
      <c r="DB854" s="1"/>
      <c r="DC854" s="1"/>
      <c r="DD854" s="1"/>
      <c r="DE854" s="1"/>
      <c r="DF854" s="1"/>
      <c r="DG854" s="1"/>
      <c r="DH854" s="1"/>
      <c r="DI854" s="1"/>
      <c r="DJ854" s="1"/>
    </row>
    <row r="855" spans="1:114" ht="13.5" customHeight="1" x14ac:dyDescent="0.2">
      <c r="A855" s="36"/>
      <c r="B855" s="36"/>
      <c r="C855" s="36"/>
      <c r="D855" s="36"/>
      <c r="E855" s="36"/>
      <c r="F855" s="36"/>
      <c r="G855" s="36"/>
      <c r="H855" s="36"/>
      <c r="I855" s="36"/>
      <c r="J855" s="538"/>
      <c r="K855" s="538"/>
      <c r="L855" s="36"/>
      <c r="M855" s="36"/>
      <c r="N855" s="36"/>
      <c r="BN855" s="1"/>
      <c r="BO855" s="1"/>
      <c r="BP855" s="1"/>
      <c r="BQ855" s="1"/>
      <c r="BR855" s="1"/>
      <c r="BS855" s="1"/>
      <c r="BT855" s="1"/>
      <c r="BU855" s="1"/>
      <c r="BV855" s="1"/>
      <c r="BW855" s="1"/>
      <c r="BX855" s="1"/>
      <c r="BY855" s="1"/>
      <c r="BZ855" s="1"/>
      <c r="CA855" s="1"/>
      <c r="CB855" s="1"/>
      <c r="CC855" s="1"/>
      <c r="CD855" s="1"/>
      <c r="CE855" s="1"/>
      <c r="CF855" s="1"/>
      <c r="CG855" s="1"/>
      <c r="CH855" s="1"/>
      <c r="CI855" s="1"/>
      <c r="CJ855" s="1"/>
      <c r="CK855" s="1"/>
      <c r="CL855" s="1"/>
      <c r="CM855" s="1"/>
      <c r="CN855" s="1"/>
      <c r="CO855" s="1"/>
      <c r="CP855" s="1"/>
      <c r="CQ855" s="1"/>
      <c r="CR855" s="1"/>
      <c r="CS855" s="1"/>
      <c r="CT855" s="1"/>
      <c r="CU855" s="1"/>
      <c r="CV855" s="1"/>
      <c r="CW855" s="1"/>
      <c r="CX855" s="1"/>
      <c r="CY855" s="1"/>
      <c r="CZ855" s="1"/>
      <c r="DA855" s="1"/>
      <c r="DB855" s="1"/>
      <c r="DC855" s="1"/>
      <c r="DD855" s="1"/>
      <c r="DE855" s="1"/>
      <c r="DF855" s="1"/>
      <c r="DG855" s="1"/>
      <c r="DH855" s="1"/>
      <c r="DI855" s="1"/>
      <c r="DJ855" s="1"/>
    </row>
    <row r="856" spans="1:114" ht="13.5" customHeight="1" x14ac:dyDescent="0.2">
      <c r="A856" s="36"/>
      <c r="B856" s="36"/>
      <c r="C856" s="36"/>
      <c r="D856" s="36"/>
      <c r="E856" s="36"/>
      <c r="F856" s="36"/>
      <c r="G856" s="36"/>
      <c r="H856" s="36"/>
      <c r="I856" s="36"/>
      <c r="J856" s="538"/>
      <c r="K856" s="538"/>
      <c r="L856" s="36"/>
      <c r="M856" s="36"/>
      <c r="N856" s="36"/>
      <c r="BN856" s="1"/>
      <c r="BO856" s="1"/>
      <c r="BP856" s="1"/>
      <c r="BQ856" s="1"/>
      <c r="BR856" s="1"/>
      <c r="BS856" s="1"/>
      <c r="BT856" s="1"/>
      <c r="BU856" s="1"/>
      <c r="BV856" s="1"/>
      <c r="BW856" s="1"/>
      <c r="BX856" s="1"/>
      <c r="BY856" s="1"/>
      <c r="BZ856" s="1"/>
      <c r="CA856" s="1"/>
      <c r="CB856" s="1"/>
      <c r="CC856" s="1"/>
      <c r="CD856" s="1"/>
      <c r="CE856" s="1"/>
      <c r="CF856" s="1"/>
      <c r="CG856" s="1"/>
      <c r="CH856" s="1"/>
      <c r="CI856" s="1"/>
      <c r="CJ856" s="1"/>
      <c r="CK856" s="1"/>
      <c r="CL856" s="1"/>
      <c r="CM856" s="1"/>
      <c r="CN856" s="1"/>
      <c r="CO856" s="1"/>
      <c r="CP856" s="1"/>
      <c r="CQ856" s="1"/>
      <c r="CR856" s="1"/>
      <c r="CS856" s="1"/>
      <c r="CT856" s="1"/>
      <c r="CU856" s="1"/>
      <c r="CV856" s="1"/>
      <c r="CW856" s="1"/>
      <c r="CX856" s="1"/>
      <c r="CY856" s="1"/>
      <c r="CZ856" s="1"/>
      <c r="DA856" s="1"/>
      <c r="DB856" s="1"/>
      <c r="DC856" s="1"/>
      <c r="DD856" s="1"/>
      <c r="DE856" s="1"/>
      <c r="DF856" s="1"/>
      <c r="DG856" s="1"/>
      <c r="DH856" s="1"/>
      <c r="DI856" s="1"/>
      <c r="DJ856" s="1"/>
    </row>
    <row r="857" spans="1:114" ht="13.5" customHeight="1" x14ac:dyDescent="0.2">
      <c r="A857" s="36"/>
      <c r="B857" s="36"/>
      <c r="C857" s="36"/>
      <c r="D857" s="36"/>
      <c r="E857" s="36"/>
      <c r="F857" s="36"/>
      <c r="G857" s="36"/>
      <c r="H857" s="36"/>
      <c r="I857" s="36"/>
      <c r="J857" s="538"/>
      <c r="K857" s="538"/>
      <c r="L857" s="36"/>
      <c r="M857" s="36"/>
      <c r="N857" s="36"/>
      <c r="BN857" s="1"/>
      <c r="BO857" s="1"/>
      <c r="BP857" s="1"/>
      <c r="BQ857" s="1"/>
      <c r="BR857" s="1"/>
      <c r="BS857" s="1"/>
      <c r="BT857" s="1"/>
      <c r="BU857" s="1"/>
      <c r="BV857" s="1"/>
      <c r="BW857" s="1"/>
      <c r="BX857" s="1"/>
      <c r="BY857" s="1"/>
      <c r="BZ857" s="1"/>
      <c r="CA857" s="1"/>
      <c r="CB857" s="1"/>
      <c r="CC857" s="1"/>
      <c r="CD857" s="1"/>
      <c r="CE857" s="1"/>
      <c r="CF857" s="1"/>
      <c r="CG857" s="1"/>
      <c r="CH857" s="1"/>
      <c r="CI857" s="1"/>
      <c r="CJ857" s="1"/>
      <c r="CK857" s="1"/>
      <c r="CL857" s="1"/>
      <c r="CM857" s="1"/>
      <c r="CN857" s="1"/>
      <c r="CO857" s="1"/>
      <c r="CP857" s="1"/>
      <c r="CQ857" s="1"/>
      <c r="CR857" s="1"/>
      <c r="CS857" s="1"/>
      <c r="CT857" s="1"/>
      <c r="CU857" s="1"/>
      <c r="CV857" s="1"/>
      <c r="CW857" s="1"/>
      <c r="CX857" s="1"/>
      <c r="CY857" s="1"/>
      <c r="CZ857" s="1"/>
      <c r="DA857" s="1"/>
      <c r="DB857" s="1"/>
      <c r="DC857" s="1"/>
      <c r="DD857" s="1"/>
      <c r="DE857" s="1"/>
      <c r="DF857" s="1"/>
      <c r="DG857" s="1"/>
      <c r="DH857" s="1"/>
      <c r="DI857" s="1"/>
      <c r="DJ857" s="1"/>
    </row>
    <row r="858" spans="1:114" ht="13.5" customHeight="1" x14ac:dyDescent="0.2">
      <c r="A858" s="36"/>
      <c r="B858" s="36"/>
      <c r="C858" s="36"/>
      <c r="D858" s="36"/>
      <c r="E858" s="36"/>
      <c r="F858" s="36"/>
      <c r="G858" s="36"/>
      <c r="H858" s="36"/>
      <c r="I858" s="36"/>
      <c r="J858" s="538"/>
      <c r="K858" s="538"/>
      <c r="L858" s="36"/>
      <c r="M858" s="36"/>
      <c r="N858" s="36"/>
      <c r="BN858" s="1"/>
      <c r="BO858" s="1"/>
      <c r="BP858" s="1"/>
      <c r="BQ858" s="1"/>
      <c r="BR858" s="1"/>
      <c r="BS858" s="1"/>
      <c r="BT858" s="1"/>
      <c r="BU858" s="1"/>
      <c r="BV858" s="1"/>
      <c r="BW858" s="1"/>
      <c r="BX858" s="1"/>
      <c r="BY858" s="1"/>
      <c r="BZ858" s="1"/>
      <c r="CA858" s="1"/>
      <c r="CB858" s="1"/>
      <c r="CC858" s="1"/>
      <c r="CD858" s="1"/>
      <c r="CE858" s="1"/>
      <c r="CF858" s="1"/>
      <c r="CG858" s="1"/>
      <c r="CH858" s="1"/>
      <c r="CI858" s="1"/>
      <c r="CJ858" s="1"/>
      <c r="CK858" s="1"/>
      <c r="CL858" s="1"/>
      <c r="CM858" s="1"/>
      <c r="CN858" s="1"/>
      <c r="CO858" s="1"/>
      <c r="CP858" s="1"/>
      <c r="CQ858" s="1"/>
      <c r="CR858" s="1"/>
      <c r="CS858" s="1"/>
      <c r="CT858" s="1"/>
      <c r="CU858" s="1"/>
      <c r="CV858" s="1"/>
      <c r="CW858" s="1"/>
      <c r="CX858" s="1"/>
      <c r="CY858" s="1"/>
      <c r="CZ858" s="1"/>
      <c r="DA858" s="1"/>
      <c r="DB858" s="1"/>
      <c r="DC858" s="1"/>
      <c r="DD858" s="1"/>
      <c r="DE858" s="1"/>
      <c r="DF858" s="1"/>
      <c r="DG858" s="1"/>
      <c r="DH858" s="1"/>
      <c r="DI858" s="1"/>
      <c r="DJ858" s="1"/>
    </row>
    <row r="859" spans="1:114" ht="13.5" customHeight="1" x14ac:dyDescent="0.2">
      <c r="A859" s="36"/>
      <c r="B859" s="36"/>
      <c r="C859" s="36"/>
      <c r="D859" s="36"/>
      <c r="E859" s="36"/>
      <c r="F859" s="36"/>
      <c r="G859" s="36"/>
      <c r="H859" s="36"/>
      <c r="I859" s="36"/>
      <c r="J859" s="538"/>
      <c r="K859" s="538"/>
      <c r="L859" s="36"/>
      <c r="M859" s="36"/>
      <c r="N859" s="36"/>
      <c r="BN859" s="1"/>
      <c r="BO859" s="1"/>
      <c r="BP859" s="1"/>
      <c r="BQ859" s="1"/>
      <c r="BR859" s="1"/>
      <c r="BS859" s="1"/>
      <c r="BT859" s="1"/>
      <c r="BU859" s="1"/>
      <c r="BV859" s="1"/>
      <c r="BW859" s="1"/>
      <c r="BX859" s="1"/>
      <c r="BY859" s="1"/>
      <c r="BZ859" s="1"/>
      <c r="CA859" s="1"/>
      <c r="CB859" s="1"/>
      <c r="CC859" s="1"/>
      <c r="CD859" s="1"/>
      <c r="CE859" s="1"/>
      <c r="CF859" s="1"/>
      <c r="CG859" s="1"/>
      <c r="CH859" s="1"/>
      <c r="CI859" s="1"/>
      <c r="CJ859" s="1"/>
      <c r="CK859" s="1"/>
      <c r="CL859" s="1"/>
      <c r="CM859" s="1"/>
      <c r="CN859" s="1"/>
      <c r="CO859" s="1"/>
      <c r="CP859" s="1"/>
      <c r="CQ859" s="1"/>
      <c r="CR859" s="1"/>
      <c r="CS859" s="1"/>
      <c r="CT859" s="1"/>
      <c r="CU859" s="1"/>
      <c r="CV859" s="1"/>
      <c r="CW859" s="1"/>
      <c r="CX859" s="1"/>
      <c r="CY859" s="1"/>
      <c r="CZ859" s="1"/>
      <c r="DA859" s="1"/>
      <c r="DB859" s="1"/>
      <c r="DC859" s="1"/>
      <c r="DD859" s="1"/>
      <c r="DE859" s="1"/>
      <c r="DF859" s="1"/>
      <c r="DG859" s="1"/>
      <c r="DH859" s="1"/>
      <c r="DI859" s="1"/>
      <c r="DJ859" s="1"/>
    </row>
    <row r="860" spans="1:114" ht="13.5" customHeight="1" x14ac:dyDescent="0.2">
      <c r="A860" s="36"/>
      <c r="B860" s="36"/>
      <c r="C860" s="36"/>
      <c r="D860" s="36"/>
      <c r="E860" s="36"/>
      <c r="F860" s="36"/>
      <c r="G860" s="36"/>
      <c r="H860" s="36"/>
      <c r="I860" s="36"/>
      <c r="J860" s="538"/>
      <c r="K860" s="538"/>
      <c r="L860" s="36"/>
      <c r="M860" s="36"/>
      <c r="N860" s="36"/>
      <c r="BN860" s="1"/>
      <c r="BO860" s="1"/>
      <c r="BP860" s="1"/>
      <c r="BQ860" s="1"/>
      <c r="BR860" s="1"/>
      <c r="BS860" s="1"/>
      <c r="BT860" s="1"/>
      <c r="BU860" s="1"/>
      <c r="BV860" s="1"/>
      <c r="BW860" s="1"/>
      <c r="BX860" s="1"/>
      <c r="BY860" s="1"/>
      <c r="BZ860" s="1"/>
      <c r="CA860" s="1"/>
      <c r="CB860" s="1"/>
      <c r="CC860" s="1"/>
      <c r="CD860" s="1"/>
      <c r="CE860" s="1"/>
      <c r="CF860" s="1"/>
      <c r="CG860" s="1"/>
      <c r="CH860" s="1"/>
      <c r="CI860" s="1"/>
      <c r="CJ860" s="1"/>
      <c r="CK860" s="1"/>
      <c r="CL860" s="1"/>
      <c r="CM860" s="1"/>
      <c r="CN860" s="1"/>
      <c r="CO860" s="1"/>
      <c r="CP860" s="1"/>
      <c r="CQ860" s="1"/>
      <c r="CR860" s="1"/>
      <c r="CS860" s="1"/>
      <c r="CT860" s="1"/>
      <c r="CU860" s="1"/>
      <c r="CV860" s="1"/>
      <c r="CW860" s="1"/>
      <c r="CX860" s="1"/>
      <c r="CY860" s="1"/>
      <c r="CZ860" s="1"/>
      <c r="DA860" s="1"/>
      <c r="DB860" s="1"/>
      <c r="DC860" s="1"/>
      <c r="DD860" s="1"/>
      <c r="DE860" s="1"/>
      <c r="DF860" s="1"/>
      <c r="DG860" s="1"/>
      <c r="DH860" s="1"/>
      <c r="DI860" s="1"/>
      <c r="DJ860" s="1"/>
    </row>
    <row r="861" spans="1:114" ht="13.5" customHeight="1" x14ac:dyDescent="0.2">
      <c r="A861" s="36"/>
      <c r="B861" s="36"/>
      <c r="C861" s="36"/>
      <c r="D861" s="36"/>
      <c r="E861" s="36"/>
      <c r="F861" s="36"/>
      <c r="G861" s="36"/>
      <c r="H861" s="36"/>
      <c r="I861" s="36"/>
      <c r="J861" s="538"/>
      <c r="K861" s="538"/>
      <c r="L861" s="36"/>
      <c r="M861" s="36"/>
      <c r="N861" s="36"/>
      <c r="BN861" s="1"/>
      <c r="BO861" s="1"/>
      <c r="BP861" s="1"/>
      <c r="BQ861" s="1"/>
      <c r="BR861" s="1"/>
      <c r="BS861" s="1"/>
      <c r="BT861" s="1"/>
      <c r="BU861" s="1"/>
      <c r="BV861" s="1"/>
      <c r="BW861" s="1"/>
      <c r="BX861" s="1"/>
      <c r="BY861" s="1"/>
      <c r="BZ861" s="1"/>
      <c r="CA861" s="1"/>
      <c r="CB861" s="1"/>
      <c r="CC861" s="1"/>
      <c r="CD861" s="1"/>
      <c r="CE861" s="1"/>
      <c r="CF861" s="1"/>
      <c r="CG861" s="1"/>
      <c r="CH861" s="1"/>
      <c r="CI861" s="1"/>
      <c r="CJ861" s="1"/>
      <c r="CK861" s="1"/>
      <c r="CL861" s="1"/>
      <c r="CM861" s="1"/>
      <c r="CN861" s="1"/>
      <c r="CO861" s="1"/>
      <c r="CP861" s="1"/>
      <c r="CQ861" s="1"/>
      <c r="CR861" s="1"/>
      <c r="CS861" s="1"/>
      <c r="CT861" s="1"/>
      <c r="CU861" s="1"/>
      <c r="CV861" s="1"/>
      <c r="CW861" s="1"/>
      <c r="CX861" s="1"/>
      <c r="CY861" s="1"/>
      <c r="CZ861" s="1"/>
      <c r="DA861" s="1"/>
      <c r="DB861" s="1"/>
      <c r="DC861" s="1"/>
      <c r="DD861" s="1"/>
      <c r="DE861" s="1"/>
      <c r="DF861" s="1"/>
      <c r="DG861" s="1"/>
      <c r="DH861" s="1"/>
      <c r="DI861" s="1"/>
      <c r="DJ861" s="1"/>
    </row>
    <row r="862" spans="1:114" ht="13.5" customHeight="1" x14ac:dyDescent="0.2">
      <c r="A862" s="36"/>
      <c r="B862" s="36"/>
      <c r="C862" s="36"/>
      <c r="D862" s="36"/>
      <c r="E862" s="36"/>
      <c r="F862" s="36"/>
      <c r="G862" s="36"/>
      <c r="H862" s="36"/>
      <c r="I862" s="36"/>
      <c r="J862" s="538"/>
      <c r="K862" s="538"/>
      <c r="L862" s="36"/>
      <c r="M862" s="36"/>
      <c r="N862" s="36"/>
      <c r="BN862" s="1"/>
      <c r="BO862" s="1"/>
      <c r="BP862" s="1"/>
      <c r="BQ862" s="1"/>
      <c r="BR862" s="1"/>
      <c r="BS862" s="1"/>
      <c r="BT862" s="1"/>
      <c r="BU862" s="1"/>
      <c r="BV862" s="1"/>
      <c r="BW862" s="1"/>
      <c r="BX862" s="1"/>
      <c r="BY862" s="1"/>
      <c r="BZ862" s="1"/>
      <c r="CA862" s="1"/>
      <c r="CB862" s="1"/>
      <c r="CC862" s="1"/>
      <c r="CD862" s="1"/>
      <c r="CE862" s="1"/>
      <c r="CF862" s="1"/>
      <c r="CG862" s="1"/>
      <c r="CH862" s="1"/>
      <c r="CI862" s="1"/>
      <c r="CJ862" s="1"/>
      <c r="CK862" s="1"/>
      <c r="CL862" s="1"/>
      <c r="CM862" s="1"/>
      <c r="CN862" s="1"/>
      <c r="CO862" s="1"/>
      <c r="CP862" s="1"/>
      <c r="CQ862" s="1"/>
      <c r="CR862" s="1"/>
      <c r="CS862" s="1"/>
      <c r="CT862" s="1"/>
      <c r="CU862" s="1"/>
      <c r="CV862" s="1"/>
      <c r="CW862" s="1"/>
      <c r="CX862" s="1"/>
      <c r="CY862" s="1"/>
      <c r="CZ862" s="1"/>
      <c r="DA862" s="1"/>
      <c r="DB862" s="1"/>
      <c r="DC862" s="1"/>
      <c r="DD862" s="1"/>
      <c r="DE862" s="1"/>
      <c r="DF862" s="1"/>
      <c r="DG862" s="1"/>
      <c r="DH862" s="1"/>
      <c r="DI862" s="1"/>
      <c r="DJ862" s="1"/>
    </row>
    <row r="863" spans="1:114" ht="13.5" customHeight="1" x14ac:dyDescent="0.2">
      <c r="A863" s="36"/>
      <c r="B863" s="36"/>
      <c r="C863" s="36"/>
      <c r="D863" s="36"/>
      <c r="E863" s="36"/>
      <c r="F863" s="36"/>
      <c r="G863" s="36"/>
      <c r="H863" s="36"/>
      <c r="I863" s="36"/>
      <c r="J863" s="538"/>
      <c r="K863" s="538"/>
      <c r="L863" s="36"/>
      <c r="M863" s="36"/>
      <c r="N863" s="36"/>
      <c r="BN863" s="1"/>
      <c r="BO863" s="1"/>
      <c r="BP863" s="1"/>
      <c r="BQ863" s="1"/>
      <c r="BR863" s="1"/>
      <c r="BS863" s="1"/>
      <c r="BT863" s="1"/>
      <c r="BU863" s="1"/>
      <c r="BV863" s="1"/>
      <c r="BW863" s="1"/>
      <c r="BX863" s="1"/>
      <c r="BY863" s="1"/>
      <c r="BZ863" s="1"/>
      <c r="CA863" s="1"/>
      <c r="CB863" s="1"/>
      <c r="CC863" s="1"/>
      <c r="CD863" s="1"/>
      <c r="CE863" s="1"/>
      <c r="CF863" s="1"/>
      <c r="CG863" s="1"/>
      <c r="CH863" s="1"/>
      <c r="CI863" s="1"/>
      <c r="CJ863" s="1"/>
      <c r="CK863" s="1"/>
      <c r="CL863" s="1"/>
      <c r="CM863" s="1"/>
      <c r="CN863" s="1"/>
      <c r="CO863" s="1"/>
      <c r="CP863" s="1"/>
      <c r="CQ863" s="1"/>
      <c r="CR863" s="1"/>
      <c r="CS863" s="1"/>
      <c r="CT863" s="1"/>
      <c r="CU863" s="1"/>
      <c r="CV863" s="1"/>
      <c r="CW863" s="1"/>
      <c r="CX863" s="1"/>
      <c r="CY863" s="1"/>
      <c r="CZ863" s="1"/>
      <c r="DA863" s="1"/>
      <c r="DB863" s="1"/>
      <c r="DC863" s="1"/>
      <c r="DD863" s="1"/>
      <c r="DE863" s="1"/>
      <c r="DF863" s="1"/>
      <c r="DG863" s="1"/>
      <c r="DH863" s="1"/>
      <c r="DI863" s="1"/>
      <c r="DJ863" s="1"/>
    </row>
    <row r="864" spans="1:114" ht="13.5" customHeight="1" x14ac:dyDescent="0.2">
      <c r="A864" s="36"/>
      <c r="B864" s="36"/>
      <c r="C864" s="36"/>
      <c r="D864" s="36"/>
      <c r="E864" s="36"/>
      <c r="F864" s="36"/>
      <c r="G864" s="36"/>
      <c r="H864" s="36"/>
      <c r="I864" s="36"/>
      <c r="J864" s="538"/>
      <c r="K864" s="538"/>
      <c r="L864" s="36"/>
      <c r="M864" s="36"/>
      <c r="N864" s="36"/>
      <c r="BN864" s="1"/>
      <c r="BO864" s="1"/>
      <c r="BP864" s="1"/>
      <c r="BQ864" s="1"/>
      <c r="BR864" s="1"/>
      <c r="BS864" s="1"/>
      <c r="BT864" s="1"/>
      <c r="BU864" s="1"/>
      <c r="BV864" s="1"/>
      <c r="BW864" s="1"/>
      <c r="BX864" s="1"/>
      <c r="BY864" s="1"/>
      <c r="BZ864" s="1"/>
      <c r="CA864" s="1"/>
      <c r="CB864" s="1"/>
      <c r="CC864" s="1"/>
      <c r="CD864" s="1"/>
      <c r="CE864" s="1"/>
      <c r="CF864" s="1"/>
      <c r="CG864" s="1"/>
      <c r="CH864" s="1"/>
      <c r="CI864" s="1"/>
      <c r="CJ864" s="1"/>
      <c r="CK864" s="1"/>
      <c r="CL864" s="1"/>
      <c r="CM864" s="1"/>
      <c r="CN864" s="1"/>
      <c r="CO864" s="1"/>
      <c r="CP864" s="1"/>
      <c r="CQ864" s="1"/>
      <c r="CR864" s="1"/>
      <c r="CS864" s="1"/>
      <c r="CT864" s="1"/>
      <c r="CU864" s="1"/>
      <c r="CV864" s="1"/>
      <c r="CW864" s="1"/>
      <c r="CX864" s="1"/>
      <c r="CY864" s="1"/>
      <c r="CZ864" s="1"/>
      <c r="DA864" s="1"/>
      <c r="DB864" s="1"/>
      <c r="DC864" s="1"/>
      <c r="DD864" s="1"/>
      <c r="DE864" s="1"/>
      <c r="DF864" s="1"/>
      <c r="DG864" s="1"/>
      <c r="DH864" s="1"/>
      <c r="DI864" s="1"/>
      <c r="DJ864" s="1"/>
    </row>
    <row r="865" spans="1:114" ht="13.5" customHeight="1" x14ac:dyDescent="0.2">
      <c r="A865" s="36"/>
      <c r="B865" s="36"/>
      <c r="C865" s="36"/>
      <c r="D865" s="36"/>
      <c r="E865" s="36"/>
      <c r="F865" s="36"/>
      <c r="G865" s="36"/>
      <c r="H865" s="36"/>
      <c r="I865" s="36"/>
      <c r="J865" s="538"/>
      <c r="K865" s="538"/>
      <c r="L865" s="36"/>
      <c r="M865" s="36"/>
      <c r="N865" s="36"/>
      <c r="BN865" s="1"/>
      <c r="BO865" s="1"/>
      <c r="BP865" s="1"/>
      <c r="BQ865" s="1"/>
      <c r="BR865" s="1"/>
      <c r="BS865" s="1"/>
      <c r="BT865" s="1"/>
      <c r="BU865" s="1"/>
      <c r="BV865" s="1"/>
      <c r="BW865" s="1"/>
      <c r="BX865" s="1"/>
      <c r="BY865" s="1"/>
      <c r="BZ865" s="1"/>
      <c r="CA865" s="1"/>
      <c r="CB865" s="1"/>
      <c r="CC865" s="1"/>
      <c r="CD865" s="1"/>
      <c r="CE865" s="1"/>
      <c r="CF865" s="1"/>
      <c r="CG865" s="1"/>
      <c r="CH865" s="1"/>
      <c r="CI865" s="1"/>
      <c r="CJ865" s="1"/>
      <c r="CK865" s="1"/>
      <c r="CL865" s="1"/>
      <c r="CM865" s="1"/>
      <c r="CN865" s="1"/>
      <c r="CO865" s="1"/>
      <c r="CP865" s="1"/>
      <c r="CQ865" s="1"/>
      <c r="CR865" s="1"/>
      <c r="CS865" s="1"/>
      <c r="CT865" s="1"/>
      <c r="CU865" s="1"/>
      <c r="CV865" s="1"/>
      <c r="CW865" s="1"/>
      <c r="CX865" s="1"/>
      <c r="CY865" s="1"/>
      <c r="CZ865" s="1"/>
      <c r="DA865" s="1"/>
      <c r="DB865" s="1"/>
      <c r="DC865" s="1"/>
      <c r="DD865" s="1"/>
      <c r="DE865" s="1"/>
      <c r="DF865" s="1"/>
      <c r="DG865" s="1"/>
      <c r="DH865" s="1"/>
      <c r="DI865" s="1"/>
      <c r="DJ865" s="1"/>
    </row>
    <row r="866" spans="1:114" ht="13.5" customHeight="1" x14ac:dyDescent="0.2">
      <c r="A866" s="36"/>
      <c r="B866" s="36"/>
      <c r="C866" s="36"/>
      <c r="D866" s="36"/>
      <c r="E866" s="36"/>
      <c r="F866" s="36"/>
      <c r="G866" s="36"/>
      <c r="H866" s="36"/>
      <c r="I866" s="36"/>
      <c r="J866" s="538"/>
      <c r="K866" s="538"/>
      <c r="L866" s="36"/>
      <c r="M866" s="36"/>
      <c r="N866" s="36"/>
      <c r="BN866" s="1"/>
      <c r="BO866" s="1"/>
      <c r="BP866" s="1"/>
      <c r="BQ866" s="1"/>
      <c r="BR866" s="1"/>
      <c r="BS866" s="1"/>
      <c r="BT866" s="1"/>
      <c r="BU866" s="1"/>
      <c r="BV866" s="1"/>
      <c r="BW866" s="1"/>
      <c r="BX866" s="1"/>
      <c r="BY866" s="1"/>
      <c r="BZ866" s="1"/>
      <c r="CA866" s="1"/>
      <c r="CB866" s="1"/>
      <c r="CC866" s="1"/>
      <c r="CD866" s="1"/>
      <c r="CE866" s="1"/>
      <c r="CF866" s="1"/>
      <c r="CG866" s="1"/>
      <c r="CH866" s="1"/>
      <c r="CI866" s="1"/>
      <c r="CJ866" s="1"/>
      <c r="CK866" s="1"/>
      <c r="CL866" s="1"/>
      <c r="CM866" s="1"/>
      <c r="CN866" s="1"/>
      <c r="CO866" s="1"/>
      <c r="CP866" s="1"/>
      <c r="CQ866" s="1"/>
      <c r="CR866" s="1"/>
      <c r="CS866" s="1"/>
      <c r="CT866" s="1"/>
      <c r="CU866" s="1"/>
      <c r="CV866" s="1"/>
      <c r="CW866" s="1"/>
      <c r="CX866" s="1"/>
      <c r="CY866" s="1"/>
      <c r="CZ866" s="1"/>
      <c r="DA866" s="1"/>
      <c r="DB866" s="1"/>
      <c r="DC866" s="1"/>
      <c r="DD866" s="1"/>
      <c r="DE866" s="1"/>
      <c r="DF866" s="1"/>
      <c r="DG866" s="1"/>
      <c r="DH866" s="1"/>
      <c r="DI866" s="1"/>
      <c r="DJ866" s="1"/>
    </row>
    <row r="867" spans="1:114" ht="13.5" customHeight="1" x14ac:dyDescent="0.2">
      <c r="A867" s="36"/>
      <c r="B867" s="36"/>
      <c r="C867" s="36"/>
      <c r="D867" s="36"/>
      <c r="E867" s="36"/>
      <c r="F867" s="36"/>
      <c r="G867" s="36"/>
      <c r="H867" s="36"/>
      <c r="I867" s="36"/>
      <c r="J867" s="538"/>
      <c r="K867" s="538"/>
      <c r="L867" s="36"/>
      <c r="M867" s="36"/>
      <c r="N867" s="36"/>
      <c r="BN867" s="1"/>
      <c r="BO867" s="1"/>
      <c r="BP867" s="1"/>
      <c r="BQ867" s="1"/>
      <c r="BR867" s="1"/>
      <c r="BS867" s="1"/>
      <c r="BT867" s="1"/>
      <c r="BU867" s="1"/>
      <c r="BV867" s="1"/>
      <c r="BW867" s="1"/>
      <c r="BX867" s="1"/>
      <c r="BY867" s="1"/>
      <c r="BZ867" s="1"/>
      <c r="CA867" s="1"/>
      <c r="CB867" s="1"/>
      <c r="CC867" s="1"/>
      <c r="CD867" s="1"/>
      <c r="CE867" s="1"/>
      <c r="CF867" s="1"/>
      <c r="CG867" s="1"/>
      <c r="CH867" s="1"/>
      <c r="CI867" s="1"/>
      <c r="CJ867" s="1"/>
      <c r="CK867" s="1"/>
      <c r="CL867" s="1"/>
      <c r="CM867" s="1"/>
      <c r="CN867" s="1"/>
      <c r="CO867" s="1"/>
      <c r="CP867" s="1"/>
      <c r="CQ867" s="1"/>
      <c r="CR867" s="1"/>
      <c r="CS867" s="1"/>
      <c r="CT867" s="1"/>
      <c r="CU867" s="1"/>
      <c r="CV867" s="1"/>
      <c r="CW867" s="1"/>
      <c r="CX867" s="1"/>
      <c r="CY867" s="1"/>
      <c r="CZ867" s="1"/>
      <c r="DA867" s="1"/>
      <c r="DB867" s="1"/>
      <c r="DC867" s="1"/>
      <c r="DD867" s="1"/>
      <c r="DE867" s="1"/>
      <c r="DF867" s="1"/>
      <c r="DG867" s="1"/>
      <c r="DH867" s="1"/>
      <c r="DI867" s="1"/>
      <c r="DJ867" s="1"/>
    </row>
    <row r="868" spans="1:114" ht="13.5" customHeight="1" x14ac:dyDescent="0.2">
      <c r="A868" s="36"/>
      <c r="B868" s="36"/>
      <c r="C868" s="36"/>
      <c r="D868" s="36"/>
      <c r="E868" s="36"/>
      <c r="F868" s="36"/>
      <c r="G868" s="36"/>
      <c r="H868" s="36"/>
      <c r="I868" s="36"/>
      <c r="J868" s="538"/>
      <c r="K868" s="538"/>
      <c r="L868" s="36"/>
      <c r="M868" s="36"/>
      <c r="N868" s="36"/>
      <c r="BN868" s="1"/>
      <c r="BO868" s="1"/>
      <c r="BP868" s="1"/>
      <c r="BQ868" s="1"/>
      <c r="BR868" s="1"/>
      <c r="BS868" s="1"/>
      <c r="BT868" s="1"/>
      <c r="BU868" s="1"/>
      <c r="BV868" s="1"/>
      <c r="BW868" s="1"/>
      <c r="BX868" s="1"/>
      <c r="BY868" s="1"/>
      <c r="BZ868" s="1"/>
      <c r="CA868" s="1"/>
      <c r="CB868" s="1"/>
      <c r="CC868" s="1"/>
      <c r="CD868" s="1"/>
      <c r="CE868" s="1"/>
      <c r="CF868" s="1"/>
      <c r="CG868" s="1"/>
      <c r="CH868" s="1"/>
      <c r="CI868" s="1"/>
      <c r="CJ868" s="1"/>
      <c r="CK868" s="1"/>
      <c r="CL868" s="1"/>
      <c r="CM868" s="1"/>
      <c r="CN868" s="1"/>
      <c r="CO868" s="1"/>
      <c r="CP868" s="1"/>
      <c r="CQ868" s="1"/>
      <c r="CR868" s="1"/>
      <c r="CS868" s="1"/>
      <c r="CT868" s="1"/>
      <c r="CU868" s="1"/>
      <c r="CV868" s="1"/>
      <c r="CW868" s="1"/>
      <c r="CX868" s="1"/>
      <c r="CY868" s="1"/>
      <c r="CZ868" s="1"/>
      <c r="DA868" s="1"/>
      <c r="DB868" s="1"/>
      <c r="DC868" s="1"/>
      <c r="DD868" s="1"/>
      <c r="DE868" s="1"/>
      <c r="DF868" s="1"/>
      <c r="DG868" s="1"/>
      <c r="DH868" s="1"/>
      <c r="DI868" s="1"/>
      <c r="DJ868" s="1"/>
    </row>
    <row r="869" spans="1:114" ht="13.5" customHeight="1" x14ac:dyDescent="0.2">
      <c r="A869" s="36"/>
      <c r="B869" s="36"/>
      <c r="C869" s="36"/>
      <c r="D869" s="36"/>
      <c r="E869" s="36"/>
      <c r="F869" s="36"/>
      <c r="G869" s="36"/>
      <c r="H869" s="36"/>
      <c r="I869" s="36"/>
      <c r="J869" s="538"/>
      <c r="K869" s="538"/>
      <c r="L869" s="36"/>
      <c r="M869" s="36"/>
      <c r="N869" s="36"/>
      <c r="BN869" s="1"/>
      <c r="BO869" s="1"/>
      <c r="BP869" s="1"/>
      <c r="BQ869" s="1"/>
      <c r="BR869" s="1"/>
      <c r="BS869" s="1"/>
      <c r="BT869" s="1"/>
      <c r="BU869" s="1"/>
      <c r="BV869" s="1"/>
      <c r="BW869" s="1"/>
      <c r="BX869" s="1"/>
      <c r="BY869" s="1"/>
      <c r="BZ869" s="1"/>
      <c r="CA869" s="1"/>
      <c r="CB869" s="1"/>
      <c r="CC869" s="1"/>
      <c r="CD869" s="1"/>
      <c r="CE869" s="1"/>
      <c r="CF869" s="1"/>
      <c r="CG869" s="1"/>
      <c r="CH869" s="1"/>
      <c r="CI869" s="1"/>
      <c r="CJ869" s="1"/>
      <c r="CK869" s="1"/>
      <c r="CL869" s="1"/>
      <c r="CM869" s="1"/>
      <c r="CN869" s="1"/>
      <c r="CO869" s="1"/>
      <c r="CP869" s="1"/>
      <c r="CQ869" s="1"/>
      <c r="CR869" s="1"/>
      <c r="CS869" s="1"/>
      <c r="CT869" s="1"/>
      <c r="CU869" s="1"/>
      <c r="CV869" s="1"/>
      <c r="CW869" s="1"/>
      <c r="CX869" s="1"/>
      <c r="CY869" s="1"/>
      <c r="CZ869" s="1"/>
      <c r="DA869" s="1"/>
      <c r="DB869" s="1"/>
      <c r="DC869" s="1"/>
      <c r="DD869" s="1"/>
      <c r="DE869" s="1"/>
      <c r="DF869" s="1"/>
      <c r="DG869" s="1"/>
      <c r="DH869" s="1"/>
      <c r="DI869" s="1"/>
      <c r="DJ869" s="1"/>
    </row>
    <row r="870" spans="1:114" ht="13.5" customHeight="1" x14ac:dyDescent="0.2">
      <c r="A870" s="36"/>
      <c r="B870" s="36"/>
      <c r="C870" s="36"/>
      <c r="D870" s="36"/>
      <c r="E870" s="36"/>
      <c r="F870" s="36"/>
      <c r="G870" s="36"/>
      <c r="H870" s="36"/>
      <c r="I870" s="36"/>
      <c r="J870" s="538"/>
      <c r="K870" s="538"/>
      <c r="L870" s="36"/>
      <c r="M870" s="36"/>
      <c r="N870" s="36"/>
      <c r="BN870" s="1"/>
      <c r="BO870" s="1"/>
      <c r="BP870" s="1"/>
      <c r="BQ870" s="1"/>
      <c r="BR870" s="1"/>
      <c r="BS870" s="1"/>
      <c r="BT870" s="1"/>
      <c r="BU870" s="1"/>
      <c r="BV870" s="1"/>
      <c r="BW870" s="1"/>
      <c r="BX870" s="1"/>
      <c r="BY870" s="1"/>
      <c r="BZ870" s="1"/>
      <c r="CA870" s="1"/>
      <c r="CB870" s="1"/>
      <c r="CC870" s="1"/>
      <c r="CD870" s="1"/>
      <c r="CE870" s="1"/>
      <c r="CF870" s="1"/>
      <c r="CG870" s="1"/>
      <c r="CH870" s="1"/>
      <c r="CI870" s="1"/>
      <c r="CJ870" s="1"/>
      <c r="CK870" s="1"/>
      <c r="CL870" s="1"/>
      <c r="CM870" s="1"/>
      <c r="CN870" s="1"/>
      <c r="CO870" s="1"/>
      <c r="CP870" s="1"/>
      <c r="CQ870" s="1"/>
      <c r="CR870" s="1"/>
      <c r="CS870" s="1"/>
      <c r="CT870" s="1"/>
      <c r="CU870" s="1"/>
      <c r="CV870" s="1"/>
      <c r="CW870" s="1"/>
      <c r="CX870" s="1"/>
      <c r="CY870" s="1"/>
      <c r="CZ870" s="1"/>
      <c r="DA870" s="1"/>
      <c r="DB870" s="1"/>
      <c r="DC870" s="1"/>
      <c r="DD870" s="1"/>
      <c r="DE870" s="1"/>
      <c r="DF870" s="1"/>
      <c r="DG870" s="1"/>
      <c r="DH870" s="1"/>
      <c r="DI870" s="1"/>
      <c r="DJ870" s="1"/>
    </row>
    <row r="871" spans="1:114" ht="13.5" customHeight="1" x14ac:dyDescent="0.2">
      <c r="A871" s="36"/>
      <c r="B871" s="36"/>
      <c r="C871" s="36"/>
      <c r="D871" s="36"/>
      <c r="E871" s="36"/>
      <c r="F871" s="36"/>
      <c r="G871" s="36"/>
      <c r="H871" s="36"/>
      <c r="I871" s="36"/>
      <c r="J871" s="538"/>
      <c r="K871" s="538"/>
      <c r="L871" s="36"/>
      <c r="M871" s="36"/>
      <c r="N871" s="36"/>
      <c r="BN871" s="1"/>
      <c r="BO871" s="1"/>
      <c r="BP871" s="1"/>
      <c r="BQ871" s="1"/>
      <c r="BR871" s="1"/>
      <c r="BS871" s="1"/>
      <c r="BT871" s="1"/>
      <c r="BU871" s="1"/>
      <c r="BV871" s="1"/>
      <c r="BW871" s="1"/>
      <c r="BX871" s="1"/>
      <c r="BY871" s="1"/>
      <c r="BZ871" s="1"/>
      <c r="CA871" s="1"/>
      <c r="CB871" s="1"/>
      <c r="CC871" s="1"/>
      <c r="CD871" s="1"/>
      <c r="CE871" s="1"/>
      <c r="CF871" s="1"/>
      <c r="CG871" s="1"/>
      <c r="CH871" s="1"/>
      <c r="CI871" s="1"/>
      <c r="CJ871" s="1"/>
      <c r="CK871" s="1"/>
      <c r="CL871" s="1"/>
      <c r="CM871" s="1"/>
      <c r="CN871" s="1"/>
      <c r="CO871" s="1"/>
      <c r="CP871" s="1"/>
      <c r="CQ871" s="1"/>
      <c r="CR871" s="1"/>
      <c r="CS871" s="1"/>
      <c r="CT871" s="1"/>
      <c r="CU871" s="1"/>
      <c r="CV871" s="1"/>
      <c r="CW871" s="1"/>
      <c r="CX871" s="1"/>
      <c r="CY871" s="1"/>
      <c r="CZ871" s="1"/>
      <c r="DA871" s="1"/>
      <c r="DB871" s="1"/>
      <c r="DC871" s="1"/>
      <c r="DD871" s="1"/>
      <c r="DE871" s="1"/>
      <c r="DF871" s="1"/>
      <c r="DG871" s="1"/>
      <c r="DH871" s="1"/>
      <c r="DI871" s="1"/>
      <c r="DJ871" s="1"/>
    </row>
    <row r="872" spans="1:114" ht="13.5" customHeight="1" x14ac:dyDescent="0.2">
      <c r="A872" s="36"/>
      <c r="B872" s="36"/>
      <c r="C872" s="36"/>
      <c r="D872" s="36"/>
      <c r="E872" s="36"/>
      <c r="F872" s="36"/>
      <c r="G872" s="36"/>
      <c r="H872" s="36"/>
      <c r="I872" s="36"/>
      <c r="J872" s="538"/>
      <c r="K872" s="538"/>
      <c r="L872" s="36"/>
      <c r="M872" s="36"/>
      <c r="N872" s="36"/>
      <c r="BN872" s="1"/>
      <c r="BO872" s="1"/>
      <c r="BP872" s="1"/>
      <c r="BQ872" s="1"/>
      <c r="BR872" s="1"/>
      <c r="BS872" s="1"/>
      <c r="BT872" s="1"/>
      <c r="BU872" s="1"/>
      <c r="BV872" s="1"/>
      <c r="BW872" s="1"/>
      <c r="BX872" s="1"/>
      <c r="BY872" s="1"/>
      <c r="BZ872" s="1"/>
      <c r="CA872" s="1"/>
      <c r="CB872" s="1"/>
      <c r="CC872" s="1"/>
      <c r="CD872" s="1"/>
      <c r="CE872" s="1"/>
      <c r="CF872" s="1"/>
      <c r="CG872" s="1"/>
      <c r="CH872" s="1"/>
      <c r="CI872" s="1"/>
      <c r="CJ872" s="1"/>
      <c r="CK872" s="1"/>
      <c r="CL872" s="1"/>
      <c r="CM872" s="1"/>
      <c r="CN872" s="1"/>
      <c r="CO872" s="1"/>
      <c r="CP872" s="1"/>
      <c r="CQ872" s="1"/>
      <c r="CR872" s="1"/>
      <c r="CS872" s="1"/>
      <c r="CT872" s="1"/>
      <c r="CU872" s="1"/>
      <c r="CV872" s="1"/>
      <c r="CW872" s="1"/>
      <c r="CX872" s="1"/>
      <c r="CY872" s="1"/>
      <c r="CZ872" s="1"/>
      <c r="DA872" s="1"/>
      <c r="DB872" s="1"/>
      <c r="DC872" s="1"/>
      <c r="DD872" s="1"/>
      <c r="DE872" s="1"/>
      <c r="DF872" s="1"/>
      <c r="DG872" s="1"/>
      <c r="DH872" s="1"/>
      <c r="DI872" s="1"/>
      <c r="DJ872" s="1"/>
    </row>
    <row r="873" spans="1:114" ht="13.5" customHeight="1" x14ac:dyDescent="0.2">
      <c r="A873" s="36"/>
      <c r="B873" s="36"/>
      <c r="C873" s="36"/>
      <c r="D873" s="36"/>
      <c r="E873" s="36"/>
      <c r="F873" s="36"/>
      <c r="G873" s="36"/>
      <c r="H873" s="36"/>
      <c r="I873" s="36"/>
      <c r="J873" s="538"/>
      <c r="K873" s="538"/>
      <c r="L873" s="36"/>
      <c r="M873" s="36"/>
      <c r="N873" s="36"/>
      <c r="BN873" s="1"/>
      <c r="BO873" s="1"/>
      <c r="BP873" s="1"/>
      <c r="BQ873" s="1"/>
      <c r="BR873" s="1"/>
      <c r="BS873" s="1"/>
      <c r="BT873" s="1"/>
      <c r="BU873" s="1"/>
      <c r="BV873" s="1"/>
      <c r="BW873" s="1"/>
      <c r="BX873" s="1"/>
      <c r="BY873" s="1"/>
      <c r="BZ873" s="1"/>
      <c r="CA873" s="1"/>
      <c r="CB873" s="1"/>
      <c r="CC873" s="1"/>
      <c r="CD873" s="1"/>
      <c r="CE873" s="1"/>
      <c r="CF873" s="1"/>
      <c r="CG873" s="1"/>
      <c r="CH873" s="1"/>
      <c r="CI873" s="1"/>
      <c r="CJ873" s="1"/>
      <c r="CK873" s="1"/>
      <c r="CL873" s="1"/>
      <c r="CM873" s="1"/>
      <c r="CN873" s="1"/>
      <c r="CO873" s="1"/>
      <c r="CP873" s="1"/>
      <c r="CQ873" s="1"/>
      <c r="CR873" s="1"/>
      <c r="CS873" s="1"/>
      <c r="CT873" s="1"/>
      <c r="CU873" s="1"/>
      <c r="CV873" s="1"/>
      <c r="CW873" s="1"/>
      <c r="CX873" s="1"/>
      <c r="CY873" s="1"/>
      <c r="CZ873" s="1"/>
      <c r="DA873" s="1"/>
      <c r="DB873" s="1"/>
      <c r="DC873" s="1"/>
      <c r="DD873" s="1"/>
      <c r="DE873" s="1"/>
      <c r="DF873" s="1"/>
      <c r="DG873" s="1"/>
      <c r="DH873" s="1"/>
      <c r="DI873" s="1"/>
      <c r="DJ873" s="1"/>
    </row>
    <row r="874" spans="1:114" ht="13.5" customHeight="1" x14ac:dyDescent="0.2">
      <c r="A874" s="36"/>
      <c r="B874" s="36"/>
      <c r="C874" s="36"/>
      <c r="D874" s="36"/>
      <c r="E874" s="36"/>
      <c r="F874" s="36"/>
      <c r="G874" s="36"/>
      <c r="H874" s="36"/>
      <c r="I874" s="36"/>
      <c r="J874" s="538"/>
      <c r="K874" s="538"/>
      <c r="L874" s="36"/>
      <c r="M874" s="36"/>
      <c r="N874" s="36"/>
      <c r="BN874" s="1"/>
      <c r="BO874" s="1"/>
      <c r="BP874" s="1"/>
      <c r="BQ874" s="1"/>
      <c r="BR874" s="1"/>
      <c r="BS874" s="1"/>
      <c r="BT874" s="1"/>
      <c r="BU874" s="1"/>
      <c r="BV874" s="1"/>
      <c r="BW874" s="1"/>
      <c r="BX874" s="1"/>
      <c r="BY874" s="1"/>
      <c r="BZ874" s="1"/>
      <c r="CA874" s="1"/>
      <c r="CB874" s="1"/>
      <c r="CC874" s="1"/>
      <c r="CD874" s="1"/>
      <c r="CE874" s="1"/>
      <c r="CF874" s="1"/>
      <c r="CG874" s="1"/>
      <c r="CH874" s="1"/>
      <c r="CI874" s="1"/>
      <c r="CJ874" s="1"/>
      <c r="CK874" s="1"/>
      <c r="CL874" s="1"/>
      <c r="CM874" s="1"/>
      <c r="CN874" s="1"/>
      <c r="CO874" s="1"/>
      <c r="CP874" s="1"/>
      <c r="CQ874" s="1"/>
      <c r="CR874" s="1"/>
      <c r="CS874" s="1"/>
      <c r="CT874" s="1"/>
      <c r="CU874" s="1"/>
      <c r="CV874" s="1"/>
      <c r="CW874" s="1"/>
      <c r="CX874" s="1"/>
      <c r="CY874" s="1"/>
      <c r="CZ874" s="1"/>
      <c r="DA874" s="1"/>
      <c r="DB874" s="1"/>
      <c r="DC874" s="1"/>
      <c r="DD874" s="1"/>
      <c r="DE874" s="1"/>
      <c r="DF874" s="1"/>
      <c r="DG874" s="1"/>
      <c r="DH874" s="1"/>
      <c r="DI874" s="1"/>
      <c r="DJ874" s="1"/>
    </row>
    <row r="875" spans="1:114" ht="13.5" customHeight="1" x14ac:dyDescent="0.2">
      <c r="A875" s="36"/>
      <c r="B875" s="36"/>
      <c r="C875" s="36"/>
      <c r="D875" s="36"/>
      <c r="E875" s="36"/>
      <c r="F875" s="36"/>
      <c r="G875" s="36"/>
      <c r="H875" s="36"/>
      <c r="I875" s="36"/>
      <c r="J875" s="538"/>
      <c r="K875" s="538"/>
      <c r="L875" s="36"/>
      <c r="M875" s="36"/>
      <c r="N875" s="36"/>
      <c r="BN875" s="1"/>
      <c r="BO875" s="1"/>
      <c r="BP875" s="1"/>
      <c r="BQ875" s="1"/>
      <c r="BR875" s="1"/>
      <c r="BS875" s="1"/>
      <c r="BT875" s="1"/>
      <c r="BU875" s="1"/>
      <c r="BV875" s="1"/>
      <c r="BW875" s="1"/>
      <c r="BX875" s="1"/>
      <c r="BY875" s="1"/>
      <c r="BZ875" s="1"/>
      <c r="CA875" s="1"/>
      <c r="CB875" s="1"/>
      <c r="CC875" s="1"/>
      <c r="CD875" s="1"/>
      <c r="CE875" s="1"/>
      <c r="CF875" s="1"/>
      <c r="CG875" s="1"/>
      <c r="CH875" s="1"/>
      <c r="CI875" s="1"/>
      <c r="CJ875" s="1"/>
      <c r="CK875" s="1"/>
      <c r="CL875" s="1"/>
      <c r="CM875" s="1"/>
      <c r="CN875" s="1"/>
      <c r="CO875" s="1"/>
      <c r="CP875" s="1"/>
      <c r="CQ875" s="1"/>
      <c r="CR875" s="1"/>
      <c r="CS875" s="1"/>
      <c r="CT875" s="1"/>
      <c r="CU875" s="1"/>
      <c r="CV875" s="1"/>
      <c r="CW875" s="1"/>
      <c r="CX875" s="1"/>
      <c r="CY875" s="1"/>
      <c r="CZ875" s="1"/>
      <c r="DA875" s="1"/>
      <c r="DB875" s="1"/>
      <c r="DC875" s="1"/>
      <c r="DD875" s="1"/>
      <c r="DE875" s="1"/>
      <c r="DF875" s="1"/>
      <c r="DG875" s="1"/>
      <c r="DH875" s="1"/>
      <c r="DI875" s="1"/>
      <c r="DJ875" s="1"/>
    </row>
    <row r="876" spans="1:114" ht="13.5" customHeight="1" x14ac:dyDescent="0.2">
      <c r="A876" s="36"/>
      <c r="B876" s="36"/>
      <c r="C876" s="36"/>
      <c r="D876" s="36"/>
      <c r="E876" s="36"/>
      <c r="F876" s="36"/>
      <c r="G876" s="36"/>
      <c r="H876" s="36"/>
      <c r="I876" s="36"/>
      <c r="J876" s="538"/>
      <c r="K876" s="538"/>
      <c r="L876" s="36"/>
      <c r="M876" s="36"/>
      <c r="N876" s="36"/>
      <c r="BN876" s="1"/>
      <c r="BO876" s="1"/>
      <c r="BP876" s="1"/>
      <c r="BQ876" s="1"/>
      <c r="BR876" s="1"/>
      <c r="BS876" s="1"/>
      <c r="BT876" s="1"/>
      <c r="BU876" s="1"/>
      <c r="BV876" s="1"/>
      <c r="BW876" s="1"/>
      <c r="BX876" s="1"/>
      <c r="BY876" s="1"/>
      <c r="BZ876" s="1"/>
      <c r="CA876" s="1"/>
      <c r="CB876" s="1"/>
      <c r="CC876" s="1"/>
      <c r="CD876" s="1"/>
      <c r="CE876" s="1"/>
      <c r="CF876" s="1"/>
      <c r="CG876" s="1"/>
      <c r="CH876" s="1"/>
      <c r="CI876" s="1"/>
      <c r="CJ876" s="1"/>
      <c r="CK876" s="1"/>
      <c r="CL876" s="1"/>
      <c r="CM876" s="1"/>
      <c r="CN876" s="1"/>
      <c r="CO876" s="1"/>
      <c r="CP876" s="1"/>
      <c r="CQ876" s="1"/>
      <c r="CR876" s="1"/>
      <c r="CS876" s="1"/>
      <c r="CT876" s="1"/>
      <c r="CU876" s="1"/>
      <c r="CV876" s="1"/>
      <c r="CW876" s="1"/>
      <c r="CX876" s="1"/>
      <c r="CY876" s="1"/>
      <c r="CZ876" s="1"/>
      <c r="DA876" s="1"/>
      <c r="DB876" s="1"/>
      <c r="DC876" s="1"/>
      <c r="DD876" s="1"/>
      <c r="DE876" s="1"/>
      <c r="DF876" s="1"/>
      <c r="DG876" s="1"/>
      <c r="DH876" s="1"/>
      <c r="DI876" s="1"/>
      <c r="DJ876" s="1"/>
    </row>
    <row r="877" spans="1:114" ht="13.5" customHeight="1" x14ac:dyDescent="0.2">
      <c r="A877" s="36"/>
      <c r="B877" s="36"/>
      <c r="C877" s="36"/>
      <c r="D877" s="36"/>
      <c r="E877" s="36"/>
      <c r="F877" s="36"/>
      <c r="G877" s="36"/>
      <c r="H877" s="36"/>
      <c r="I877" s="36"/>
      <c r="J877" s="538"/>
      <c r="K877" s="538"/>
      <c r="L877" s="36"/>
      <c r="M877" s="36"/>
      <c r="N877" s="36"/>
      <c r="BN877" s="1"/>
      <c r="BO877" s="1"/>
      <c r="BP877" s="1"/>
      <c r="BQ877" s="1"/>
      <c r="BR877" s="1"/>
      <c r="BS877" s="1"/>
      <c r="BT877" s="1"/>
      <c r="BU877" s="1"/>
      <c r="BV877" s="1"/>
      <c r="BW877" s="1"/>
      <c r="BX877" s="1"/>
      <c r="BY877" s="1"/>
      <c r="BZ877" s="1"/>
      <c r="CA877" s="1"/>
      <c r="CB877" s="1"/>
      <c r="CC877" s="1"/>
      <c r="CD877" s="1"/>
      <c r="CE877" s="1"/>
      <c r="CF877" s="1"/>
      <c r="CG877" s="1"/>
      <c r="CH877" s="1"/>
      <c r="CI877" s="1"/>
      <c r="CJ877" s="1"/>
      <c r="CK877" s="1"/>
      <c r="CL877" s="1"/>
      <c r="CM877" s="1"/>
      <c r="CN877" s="1"/>
      <c r="CO877" s="1"/>
      <c r="CP877" s="1"/>
      <c r="CQ877" s="1"/>
      <c r="CR877" s="1"/>
      <c r="CS877" s="1"/>
      <c r="CT877" s="1"/>
      <c r="CU877" s="1"/>
      <c r="CV877" s="1"/>
      <c r="CW877" s="1"/>
      <c r="CX877" s="1"/>
      <c r="CY877" s="1"/>
      <c r="CZ877" s="1"/>
      <c r="DA877" s="1"/>
      <c r="DB877" s="1"/>
      <c r="DC877" s="1"/>
      <c r="DD877" s="1"/>
      <c r="DE877" s="1"/>
      <c r="DF877" s="1"/>
      <c r="DG877" s="1"/>
      <c r="DH877" s="1"/>
      <c r="DI877" s="1"/>
      <c r="DJ877" s="1"/>
    </row>
    <row r="878" spans="1:114" ht="13.5" customHeight="1" x14ac:dyDescent="0.2">
      <c r="A878" s="36"/>
      <c r="B878" s="36"/>
      <c r="C878" s="36"/>
      <c r="D878" s="36"/>
      <c r="E878" s="36"/>
      <c r="F878" s="36"/>
      <c r="G878" s="36"/>
      <c r="H878" s="36"/>
      <c r="I878" s="36"/>
      <c r="J878" s="538"/>
      <c r="K878" s="538"/>
      <c r="L878" s="36"/>
      <c r="M878" s="36"/>
      <c r="N878" s="36"/>
      <c r="BN878" s="1"/>
      <c r="BO878" s="1"/>
      <c r="BP878" s="1"/>
      <c r="BQ878" s="1"/>
      <c r="BR878" s="1"/>
      <c r="BS878" s="1"/>
      <c r="BT878" s="1"/>
      <c r="BU878" s="1"/>
      <c r="BV878" s="1"/>
      <c r="BW878" s="1"/>
      <c r="BX878" s="1"/>
      <c r="BY878" s="1"/>
      <c r="BZ878" s="1"/>
      <c r="CA878" s="1"/>
      <c r="CB878" s="1"/>
      <c r="CC878" s="1"/>
      <c r="CD878" s="1"/>
      <c r="CE878" s="1"/>
      <c r="CF878" s="1"/>
      <c r="CG878" s="1"/>
      <c r="CH878" s="1"/>
      <c r="CI878" s="1"/>
      <c r="CJ878" s="1"/>
      <c r="CK878" s="1"/>
      <c r="CL878" s="1"/>
      <c r="CM878" s="1"/>
      <c r="CN878" s="1"/>
      <c r="CO878" s="1"/>
      <c r="CP878" s="1"/>
      <c r="CQ878" s="1"/>
      <c r="CR878" s="1"/>
      <c r="CS878" s="1"/>
      <c r="CT878" s="1"/>
      <c r="CU878" s="1"/>
      <c r="CV878" s="1"/>
      <c r="CW878" s="1"/>
      <c r="CX878" s="1"/>
      <c r="CY878" s="1"/>
      <c r="CZ878" s="1"/>
      <c r="DA878" s="1"/>
      <c r="DB878" s="1"/>
      <c r="DC878" s="1"/>
      <c r="DD878" s="1"/>
      <c r="DE878" s="1"/>
      <c r="DF878" s="1"/>
      <c r="DG878" s="1"/>
      <c r="DH878" s="1"/>
      <c r="DI878" s="1"/>
      <c r="DJ878" s="1"/>
    </row>
    <row r="879" spans="1:114" ht="13.5" customHeight="1" x14ac:dyDescent="0.2">
      <c r="A879" s="36"/>
      <c r="B879" s="36"/>
      <c r="C879" s="36"/>
      <c r="D879" s="36"/>
      <c r="E879" s="36"/>
      <c r="F879" s="36"/>
      <c r="G879" s="36"/>
      <c r="H879" s="36"/>
      <c r="I879" s="36"/>
      <c r="J879" s="538"/>
      <c r="K879" s="538"/>
      <c r="L879" s="36"/>
      <c r="M879" s="36"/>
      <c r="N879" s="36"/>
      <c r="BN879" s="1"/>
      <c r="BO879" s="1"/>
      <c r="BP879" s="1"/>
      <c r="BQ879" s="1"/>
      <c r="BR879" s="1"/>
      <c r="BS879" s="1"/>
      <c r="BT879" s="1"/>
      <c r="BU879" s="1"/>
      <c r="BV879" s="1"/>
      <c r="BW879" s="1"/>
      <c r="BX879" s="1"/>
      <c r="BY879" s="1"/>
      <c r="BZ879" s="1"/>
      <c r="CA879" s="1"/>
      <c r="CB879" s="1"/>
      <c r="CC879" s="1"/>
      <c r="CD879" s="1"/>
      <c r="CE879" s="1"/>
      <c r="CF879" s="1"/>
      <c r="CG879" s="1"/>
      <c r="CH879" s="1"/>
      <c r="CI879" s="1"/>
      <c r="CJ879" s="1"/>
      <c r="CK879" s="1"/>
      <c r="CL879" s="1"/>
      <c r="CM879" s="1"/>
      <c r="CN879" s="1"/>
      <c r="CO879" s="1"/>
      <c r="CP879" s="1"/>
      <c r="CQ879" s="1"/>
      <c r="CR879" s="1"/>
      <c r="CS879" s="1"/>
      <c r="CT879" s="1"/>
      <c r="CU879" s="1"/>
      <c r="CV879" s="1"/>
      <c r="CW879" s="1"/>
      <c r="CX879" s="1"/>
      <c r="CY879" s="1"/>
      <c r="CZ879" s="1"/>
      <c r="DA879" s="1"/>
      <c r="DB879" s="1"/>
      <c r="DC879" s="1"/>
      <c r="DD879" s="1"/>
      <c r="DE879" s="1"/>
      <c r="DF879" s="1"/>
      <c r="DG879" s="1"/>
      <c r="DH879" s="1"/>
      <c r="DI879" s="1"/>
      <c r="DJ879" s="1"/>
    </row>
    <row r="880" spans="1:114" ht="13.5" customHeight="1" x14ac:dyDescent="0.2">
      <c r="A880" s="36"/>
      <c r="B880" s="36"/>
      <c r="C880" s="36"/>
      <c r="D880" s="36"/>
      <c r="E880" s="36"/>
      <c r="F880" s="36"/>
      <c r="G880" s="36"/>
      <c r="H880" s="36"/>
      <c r="I880" s="36"/>
      <c r="J880" s="538"/>
      <c r="K880" s="538"/>
      <c r="L880" s="36"/>
      <c r="M880" s="36"/>
      <c r="N880" s="36"/>
      <c r="BN880" s="1"/>
      <c r="BO880" s="1"/>
      <c r="BP880" s="1"/>
      <c r="BQ880" s="1"/>
      <c r="BR880" s="1"/>
      <c r="BS880" s="1"/>
      <c r="BT880" s="1"/>
      <c r="BU880" s="1"/>
      <c r="BV880" s="1"/>
      <c r="BW880" s="1"/>
      <c r="BX880" s="1"/>
      <c r="BY880" s="1"/>
      <c r="BZ880" s="1"/>
      <c r="CA880" s="1"/>
      <c r="CB880" s="1"/>
      <c r="CC880" s="1"/>
      <c r="CD880" s="1"/>
      <c r="CE880" s="1"/>
      <c r="CF880" s="1"/>
      <c r="CG880" s="1"/>
      <c r="CH880" s="1"/>
      <c r="CI880" s="1"/>
      <c r="CJ880" s="1"/>
      <c r="CK880" s="1"/>
      <c r="CL880" s="1"/>
      <c r="CM880" s="1"/>
      <c r="CN880" s="1"/>
      <c r="CO880" s="1"/>
      <c r="CP880" s="1"/>
      <c r="CQ880" s="1"/>
      <c r="CR880" s="1"/>
      <c r="CS880" s="1"/>
      <c r="CT880" s="1"/>
      <c r="CU880" s="1"/>
      <c r="CV880" s="1"/>
      <c r="CW880" s="1"/>
      <c r="CX880" s="1"/>
      <c r="CY880" s="1"/>
      <c r="CZ880" s="1"/>
      <c r="DA880" s="1"/>
      <c r="DB880" s="1"/>
      <c r="DC880" s="1"/>
      <c r="DD880" s="1"/>
      <c r="DE880" s="1"/>
      <c r="DF880" s="1"/>
      <c r="DG880" s="1"/>
      <c r="DH880" s="1"/>
      <c r="DI880" s="1"/>
      <c r="DJ880" s="1"/>
    </row>
    <row r="881" spans="1:114" ht="13.5" customHeight="1" x14ac:dyDescent="0.2">
      <c r="A881" s="36"/>
      <c r="B881" s="36"/>
      <c r="C881" s="36"/>
      <c r="D881" s="36"/>
      <c r="E881" s="36"/>
      <c r="F881" s="36"/>
      <c r="G881" s="36"/>
      <c r="H881" s="36"/>
      <c r="I881" s="36"/>
      <c r="J881" s="538"/>
      <c r="K881" s="538"/>
      <c r="L881" s="36"/>
      <c r="M881" s="36"/>
      <c r="N881" s="36"/>
      <c r="BN881" s="1"/>
      <c r="BO881" s="1"/>
      <c r="BP881" s="1"/>
      <c r="BQ881" s="1"/>
      <c r="BR881" s="1"/>
      <c r="BS881" s="1"/>
      <c r="BT881" s="1"/>
      <c r="BU881" s="1"/>
      <c r="BV881" s="1"/>
      <c r="BW881" s="1"/>
      <c r="BX881" s="1"/>
      <c r="BY881" s="1"/>
      <c r="BZ881" s="1"/>
      <c r="CA881" s="1"/>
      <c r="CB881" s="1"/>
      <c r="CC881" s="1"/>
      <c r="CD881" s="1"/>
      <c r="CE881" s="1"/>
      <c r="CF881" s="1"/>
      <c r="CG881" s="1"/>
      <c r="CH881" s="1"/>
      <c r="CI881" s="1"/>
      <c r="CJ881" s="1"/>
      <c r="CK881" s="1"/>
      <c r="CL881" s="1"/>
      <c r="CM881" s="1"/>
      <c r="CN881" s="1"/>
      <c r="CO881" s="1"/>
      <c r="CP881" s="1"/>
      <c r="CQ881" s="1"/>
      <c r="CR881" s="1"/>
      <c r="CS881" s="1"/>
      <c r="CT881" s="1"/>
      <c r="CU881" s="1"/>
      <c r="CV881" s="1"/>
      <c r="CW881" s="1"/>
      <c r="CX881" s="1"/>
      <c r="CY881" s="1"/>
      <c r="CZ881" s="1"/>
      <c r="DA881" s="1"/>
      <c r="DB881" s="1"/>
      <c r="DC881" s="1"/>
      <c r="DD881" s="1"/>
      <c r="DE881" s="1"/>
      <c r="DF881" s="1"/>
      <c r="DG881" s="1"/>
      <c r="DH881" s="1"/>
      <c r="DI881" s="1"/>
      <c r="DJ881" s="1"/>
    </row>
    <row r="882" spans="1:114" ht="13.5" customHeight="1" x14ac:dyDescent="0.2">
      <c r="A882" s="36"/>
      <c r="B882" s="36"/>
      <c r="C882" s="36"/>
      <c r="D882" s="36"/>
      <c r="E882" s="36"/>
      <c r="F882" s="36"/>
      <c r="G882" s="36"/>
      <c r="H882" s="36"/>
      <c r="I882" s="36"/>
      <c r="J882" s="538"/>
      <c r="K882" s="538"/>
      <c r="L882" s="36"/>
      <c r="M882" s="36"/>
      <c r="N882" s="36"/>
      <c r="BN882" s="1"/>
      <c r="BO882" s="1"/>
      <c r="BP882" s="1"/>
      <c r="BQ882" s="1"/>
      <c r="BR882" s="1"/>
      <c r="BS882" s="1"/>
      <c r="BT882" s="1"/>
      <c r="BU882" s="1"/>
      <c r="BV882" s="1"/>
      <c r="BW882" s="1"/>
      <c r="BX882" s="1"/>
      <c r="BY882" s="1"/>
      <c r="BZ882" s="1"/>
      <c r="CA882" s="1"/>
      <c r="CB882" s="1"/>
      <c r="CC882" s="1"/>
      <c r="CD882" s="1"/>
      <c r="CE882" s="1"/>
      <c r="CF882" s="1"/>
      <c r="CG882" s="1"/>
      <c r="CH882" s="1"/>
      <c r="CI882" s="1"/>
      <c r="CJ882" s="1"/>
      <c r="CK882" s="1"/>
      <c r="CL882" s="1"/>
      <c r="CM882" s="1"/>
      <c r="CN882" s="1"/>
      <c r="CO882" s="1"/>
      <c r="CP882" s="1"/>
      <c r="CQ882" s="1"/>
      <c r="CR882" s="1"/>
      <c r="CS882" s="1"/>
      <c r="CT882" s="1"/>
      <c r="CU882" s="1"/>
      <c r="CV882" s="1"/>
      <c r="CW882" s="1"/>
      <c r="CX882" s="1"/>
      <c r="CY882" s="1"/>
      <c r="CZ882" s="1"/>
      <c r="DA882" s="1"/>
      <c r="DB882" s="1"/>
      <c r="DC882" s="1"/>
      <c r="DD882" s="1"/>
      <c r="DE882" s="1"/>
      <c r="DF882" s="1"/>
      <c r="DG882" s="1"/>
      <c r="DH882" s="1"/>
      <c r="DI882" s="1"/>
      <c r="DJ882" s="1"/>
    </row>
    <row r="883" spans="1:114" ht="13.5" customHeight="1" x14ac:dyDescent="0.2">
      <c r="A883" s="36"/>
      <c r="B883" s="36"/>
      <c r="C883" s="36"/>
      <c r="D883" s="36"/>
      <c r="E883" s="36"/>
      <c r="F883" s="36"/>
      <c r="G883" s="36"/>
      <c r="H883" s="36"/>
      <c r="I883" s="36"/>
      <c r="J883" s="538"/>
      <c r="K883" s="538"/>
      <c r="L883" s="36"/>
      <c r="M883" s="36"/>
      <c r="N883" s="36"/>
      <c r="BN883" s="1"/>
      <c r="BO883" s="1"/>
      <c r="BP883" s="1"/>
      <c r="BQ883" s="1"/>
      <c r="BR883" s="1"/>
      <c r="BS883" s="1"/>
      <c r="BT883" s="1"/>
      <c r="BU883" s="1"/>
      <c r="BV883" s="1"/>
      <c r="BW883" s="1"/>
      <c r="BX883" s="1"/>
      <c r="BY883" s="1"/>
      <c r="BZ883" s="1"/>
      <c r="CA883" s="1"/>
      <c r="CB883" s="1"/>
      <c r="CC883" s="1"/>
      <c r="CD883" s="1"/>
      <c r="CE883" s="1"/>
      <c r="CF883" s="1"/>
      <c r="CG883" s="1"/>
      <c r="CH883" s="1"/>
      <c r="CI883" s="1"/>
      <c r="CJ883" s="1"/>
      <c r="CK883" s="1"/>
      <c r="CL883" s="1"/>
      <c r="CM883" s="1"/>
      <c r="CN883" s="1"/>
      <c r="CO883" s="1"/>
      <c r="CP883" s="1"/>
      <c r="CQ883" s="1"/>
      <c r="CR883" s="1"/>
      <c r="CS883" s="1"/>
      <c r="CT883" s="1"/>
      <c r="CU883" s="1"/>
      <c r="CV883" s="1"/>
      <c r="CW883" s="1"/>
      <c r="CX883" s="1"/>
      <c r="CY883" s="1"/>
      <c r="CZ883" s="1"/>
      <c r="DA883" s="1"/>
      <c r="DB883" s="1"/>
      <c r="DC883" s="1"/>
      <c r="DD883" s="1"/>
      <c r="DE883" s="1"/>
      <c r="DF883" s="1"/>
      <c r="DG883" s="1"/>
      <c r="DH883" s="1"/>
      <c r="DI883" s="1"/>
      <c r="DJ883" s="1"/>
    </row>
    <row r="884" spans="1:114" ht="13.5" customHeight="1" x14ac:dyDescent="0.2">
      <c r="A884" s="36"/>
      <c r="B884" s="36"/>
      <c r="C884" s="36"/>
      <c r="D884" s="36"/>
      <c r="E884" s="36"/>
      <c r="F884" s="36"/>
      <c r="G884" s="36"/>
      <c r="H884" s="36"/>
      <c r="I884" s="36"/>
      <c r="J884" s="538"/>
      <c r="K884" s="538"/>
      <c r="L884" s="36"/>
      <c r="M884" s="36"/>
      <c r="N884" s="36"/>
      <c r="BN884" s="1"/>
      <c r="BO884" s="1"/>
      <c r="BP884" s="1"/>
      <c r="BQ884" s="1"/>
      <c r="BR884" s="1"/>
      <c r="BS884" s="1"/>
      <c r="BT884" s="1"/>
      <c r="BU884" s="1"/>
      <c r="BV884" s="1"/>
      <c r="BW884" s="1"/>
      <c r="BX884" s="1"/>
      <c r="BY884" s="1"/>
      <c r="BZ884" s="1"/>
      <c r="CA884" s="1"/>
      <c r="CB884" s="1"/>
      <c r="CC884" s="1"/>
      <c r="CD884" s="1"/>
      <c r="CE884" s="1"/>
      <c r="CF884" s="1"/>
      <c r="CG884" s="1"/>
      <c r="CH884" s="1"/>
      <c r="CI884" s="1"/>
      <c r="CJ884" s="1"/>
      <c r="CK884" s="1"/>
      <c r="CL884" s="1"/>
      <c r="CM884" s="1"/>
      <c r="CN884" s="1"/>
      <c r="CO884" s="1"/>
      <c r="CP884" s="1"/>
      <c r="CQ884" s="1"/>
      <c r="CR884" s="1"/>
      <c r="CS884" s="1"/>
      <c r="CT884" s="1"/>
      <c r="CU884" s="1"/>
      <c r="CV884" s="1"/>
      <c r="CW884" s="1"/>
      <c r="CX884" s="1"/>
      <c r="CY884" s="1"/>
      <c r="CZ884" s="1"/>
      <c r="DA884" s="1"/>
      <c r="DB884" s="1"/>
      <c r="DC884" s="1"/>
      <c r="DD884" s="1"/>
      <c r="DE884" s="1"/>
      <c r="DF884" s="1"/>
      <c r="DG884" s="1"/>
      <c r="DH884" s="1"/>
      <c r="DI884" s="1"/>
      <c r="DJ884" s="1"/>
    </row>
    <row r="885" spans="1:114" ht="13.5" customHeight="1" x14ac:dyDescent="0.2">
      <c r="A885" s="36"/>
      <c r="B885" s="36"/>
      <c r="C885" s="36"/>
      <c r="D885" s="36"/>
      <c r="E885" s="36"/>
      <c r="F885" s="36"/>
      <c r="G885" s="36"/>
      <c r="H885" s="36"/>
      <c r="I885" s="36"/>
      <c r="J885" s="538"/>
      <c r="K885" s="538"/>
      <c r="L885" s="36"/>
      <c r="M885" s="36"/>
      <c r="N885" s="36"/>
      <c r="BN885" s="1"/>
      <c r="BO885" s="1"/>
      <c r="BP885" s="1"/>
      <c r="BQ885" s="1"/>
      <c r="BR885" s="1"/>
      <c r="BS885" s="1"/>
      <c r="BT885" s="1"/>
      <c r="BU885" s="1"/>
      <c r="BV885" s="1"/>
      <c r="BW885" s="1"/>
      <c r="BX885" s="1"/>
      <c r="BY885" s="1"/>
      <c r="BZ885" s="1"/>
      <c r="CA885" s="1"/>
      <c r="CB885" s="1"/>
      <c r="CC885" s="1"/>
      <c r="CD885" s="1"/>
      <c r="CE885" s="1"/>
      <c r="CF885" s="1"/>
      <c r="CG885" s="1"/>
      <c r="CH885" s="1"/>
      <c r="CI885" s="1"/>
      <c r="CJ885" s="1"/>
      <c r="CK885" s="1"/>
      <c r="CL885" s="1"/>
      <c r="CM885" s="1"/>
      <c r="CN885" s="1"/>
      <c r="CO885" s="1"/>
      <c r="CP885" s="1"/>
      <c r="CQ885" s="1"/>
      <c r="CR885" s="1"/>
      <c r="CS885" s="1"/>
      <c r="CT885" s="1"/>
      <c r="CU885" s="1"/>
      <c r="CV885" s="1"/>
      <c r="CW885" s="1"/>
      <c r="CX885" s="1"/>
      <c r="CY885" s="1"/>
      <c r="CZ885" s="1"/>
      <c r="DA885" s="1"/>
      <c r="DB885" s="1"/>
      <c r="DC885" s="1"/>
      <c r="DD885" s="1"/>
      <c r="DE885" s="1"/>
      <c r="DF885" s="1"/>
      <c r="DG885" s="1"/>
      <c r="DH885" s="1"/>
      <c r="DI885" s="1"/>
      <c r="DJ885" s="1"/>
    </row>
    <row r="886" spans="1:114" ht="13.5" customHeight="1" x14ac:dyDescent="0.2">
      <c r="A886" s="36"/>
      <c r="B886" s="36"/>
      <c r="C886" s="36"/>
      <c r="D886" s="36"/>
      <c r="E886" s="36"/>
      <c r="F886" s="36"/>
      <c r="G886" s="36"/>
      <c r="H886" s="36"/>
      <c r="I886" s="36"/>
      <c r="J886" s="538"/>
      <c r="K886" s="538"/>
      <c r="L886" s="36"/>
      <c r="M886" s="36"/>
      <c r="N886" s="36"/>
      <c r="BN886" s="1"/>
      <c r="BO886" s="1"/>
      <c r="BP886" s="1"/>
      <c r="BQ886" s="1"/>
      <c r="BR886" s="1"/>
      <c r="BS886" s="1"/>
      <c r="BT886" s="1"/>
      <c r="BU886" s="1"/>
      <c r="BV886" s="1"/>
      <c r="BW886" s="1"/>
      <c r="BX886" s="1"/>
      <c r="BY886" s="1"/>
      <c r="BZ886" s="1"/>
      <c r="CA886" s="1"/>
      <c r="CB886" s="1"/>
      <c r="CC886" s="1"/>
      <c r="CD886" s="1"/>
      <c r="CE886" s="1"/>
      <c r="CF886" s="1"/>
      <c r="CG886" s="1"/>
      <c r="CH886" s="1"/>
      <c r="CI886" s="1"/>
      <c r="CJ886" s="1"/>
      <c r="CK886" s="1"/>
      <c r="CL886" s="1"/>
      <c r="CM886" s="1"/>
      <c r="CN886" s="1"/>
      <c r="CO886" s="1"/>
      <c r="CP886" s="1"/>
      <c r="CQ886" s="1"/>
      <c r="CR886" s="1"/>
      <c r="CS886" s="1"/>
      <c r="CT886" s="1"/>
      <c r="CU886" s="1"/>
      <c r="CV886" s="1"/>
      <c r="CW886" s="1"/>
      <c r="CX886" s="1"/>
      <c r="CY886" s="1"/>
      <c r="CZ886" s="1"/>
      <c r="DA886" s="1"/>
      <c r="DB886" s="1"/>
      <c r="DC886" s="1"/>
      <c r="DD886" s="1"/>
      <c r="DE886" s="1"/>
      <c r="DF886" s="1"/>
      <c r="DG886" s="1"/>
      <c r="DH886" s="1"/>
      <c r="DI886" s="1"/>
      <c r="DJ886" s="1"/>
    </row>
    <row r="887" spans="1:114" ht="13.5" customHeight="1" x14ac:dyDescent="0.2">
      <c r="A887" s="36"/>
      <c r="B887" s="36"/>
      <c r="C887" s="36"/>
      <c r="D887" s="36"/>
      <c r="E887" s="36"/>
      <c r="F887" s="36"/>
      <c r="G887" s="36"/>
      <c r="H887" s="36"/>
      <c r="I887" s="36"/>
      <c r="J887" s="538"/>
      <c r="K887" s="538"/>
      <c r="L887" s="36"/>
      <c r="M887" s="36"/>
      <c r="N887" s="36"/>
      <c r="BN887" s="1"/>
      <c r="BO887" s="1"/>
      <c r="BP887" s="1"/>
      <c r="BQ887" s="1"/>
      <c r="BR887" s="1"/>
      <c r="BS887" s="1"/>
      <c r="BT887" s="1"/>
      <c r="BU887" s="1"/>
      <c r="BV887" s="1"/>
      <c r="BW887" s="1"/>
      <c r="BX887" s="1"/>
      <c r="BY887" s="1"/>
      <c r="BZ887" s="1"/>
      <c r="CA887" s="1"/>
      <c r="CB887" s="1"/>
      <c r="CC887" s="1"/>
      <c r="CD887" s="1"/>
      <c r="CE887" s="1"/>
      <c r="CF887" s="1"/>
      <c r="CG887" s="1"/>
      <c r="CH887" s="1"/>
      <c r="CI887" s="1"/>
      <c r="CJ887" s="1"/>
      <c r="CK887" s="1"/>
      <c r="CL887" s="1"/>
      <c r="CM887" s="1"/>
      <c r="CN887" s="1"/>
      <c r="CO887" s="1"/>
      <c r="CP887" s="1"/>
      <c r="CQ887" s="1"/>
      <c r="CR887" s="1"/>
      <c r="CS887" s="1"/>
      <c r="CT887" s="1"/>
      <c r="CU887" s="1"/>
      <c r="CV887" s="1"/>
      <c r="CW887" s="1"/>
      <c r="CX887" s="1"/>
      <c r="CY887" s="1"/>
      <c r="CZ887" s="1"/>
      <c r="DA887" s="1"/>
      <c r="DB887" s="1"/>
      <c r="DC887" s="1"/>
      <c r="DD887" s="1"/>
      <c r="DE887" s="1"/>
      <c r="DF887" s="1"/>
      <c r="DG887" s="1"/>
      <c r="DH887" s="1"/>
      <c r="DI887" s="1"/>
      <c r="DJ887" s="1"/>
    </row>
    <row r="888" spans="1:114" ht="13.5" customHeight="1" x14ac:dyDescent="0.2">
      <c r="A888" s="36"/>
      <c r="B888" s="36"/>
      <c r="C888" s="36"/>
      <c r="D888" s="36"/>
      <c r="E888" s="36"/>
      <c r="F888" s="36"/>
      <c r="G888" s="36"/>
      <c r="H888" s="36"/>
      <c r="I888" s="36"/>
      <c r="J888" s="538"/>
      <c r="K888" s="538"/>
      <c r="L888" s="36"/>
      <c r="M888" s="36"/>
      <c r="N888" s="36"/>
      <c r="BN888" s="1"/>
      <c r="BO888" s="1"/>
      <c r="BP888" s="1"/>
      <c r="BQ888" s="1"/>
      <c r="BR888" s="1"/>
      <c r="BS888" s="1"/>
      <c r="BT888" s="1"/>
      <c r="BU888" s="1"/>
      <c r="BV888" s="1"/>
      <c r="BW888" s="1"/>
      <c r="BX888" s="1"/>
      <c r="BY888" s="1"/>
      <c r="BZ888" s="1"/>
      <c r="CA888" s="1"/>
      <c r="CB888" s="1"/>
      <c r="CC888" s="1"/>
      <c r="CD888" s="1"/>
      <c r="CE888" s="1"/>
      <c r="CF888" s="1"/>
      <c r="CG888" s="1"/>
      <c r="CH888" s="1"/>
      <c r="CI888" s="1"/>
      <c r="CJ888" s="1"/>
      <c r="CK888" s="1"/>
      <c r="CL888" s="1"/>
      <c r="CM888" s="1"/>
      <c r="CN888" s="1"/>
      <c r="CO888" s="1"/>
      <c r="CP888" s="1"/>
      <c r="CQ888" s="1"/>
      <c r="CR888" s="1"/>
      <c r="CS888" s="1"/>
      <c r="CT888" s="1"/>
      <c r="CU888" s="1"/>
      <c r="CV888" s="1"/>
      <c r="CW888" s="1"/>
      <c r="CX888" s="1"/>
      <c r="CY888" s="1"/>
      <c r="CZ888" s="1"/>
      <c r="DA888" s="1"/>
      <c r="DB888" s="1"/>
      <c r="DC888" s="1"/>
      <c r="DD888" s="1"/>
      <c r="DE888" s="1"/>
      <c r="DF888" s="1"/>
      <c r="DG888" s="1"/>
      <c r="DH888" s="1"/>
      <c r="DI888" s="1"/>
      <c r="DJ888" s="1"/>
    </row>
    <row r="889" spans="1:114" ht="13.5" customHeight="1" x14ac:dyDescent="0.2">
      <c r="A889" s="36"/>
      <c r="B889" s="36"/>
      <c r="C889" s="36"/>
      <c r="D889" s="36"/>
      <c r="E889" s="36"/>
      <c r="F889" s="36"/>
      <c r="G889" s="36"/>
      <c r="H889" s="36"/>
      <c r="I889" s="36"/>
      <c r="J889" s="538"/>
      <c r="K889" s="538"/>
      <c r="L889" s="36"/>
      <c r="M889" s="36"/>
      <c r="N889" s="36"/>
      <c r="BN889" s="1"/>
      <c r="BO889" s="1"/>
      <c r="BP889" s="1"/>
      <c r="BQ889" s="1"/>
      <c r="BR889" s="1"/>
      <c r="BS889" s="1"/>
      <c r="BT889" s="1"/>
      <c r="BU889" s="1"/>
      <c r="BV889" s="1"/>
      <c r="BW889" s="1"/>
      <c r="BX889" s="1"/>
      <c r="BY889" s="1"/>
      <c r="BZ889" s="1"/>
      <c r="CA889" s="1"/>
      <c r="CB889" s="1"/>
      <c r="CC889" s="1"/>
      <c r="CD889" s="1"/>
      <c r="CE889" s="1"/>
      <c r="CF889" s="1"/>
      <c r="CG889" s="1"/>
      <c r="CH889" s="1"/>
      <c r="CI889" s="1"/>
      <c r="CJ889" s="1"/>
      <c r="CK889" s="1"/>
      <c r="CL889" s="1"/>
      <c r="CM889" s="1"/>
      <c r="CN889" s="1"/>
      <c r="CO889" s="1"/>
      <c r="CP889" s="1"/>
      <c r="CQ889" s="1"/>
      <c r="CR889" s="1"/>
      <c r="CS889" s="1"/>
      <c r="CT889" s="1"/>
      <c r="CU889" s="1"/>
      <c r="CV889" s="1"/>
      <c r="CW889" s="1"/>
      <c r="CX889" s="1"/>
      <c r="CY889" s="1"/>
      <c r="CZ889" s="1"/>
      <c r="DA889" s="1"/>
      <c r="DB889" s="1"/>
      <c r="DC889" s="1"/>
      <c r="DD889" s="1"/>
      <c r="DE889" s="1"/>
      <c r="DF889" s="1"/>
      <c r="DG889" s="1"/>
      <c r="DH889" s="1"/>
      <c r="DI889" s="1"/>
      <c r="DJ889" s="1"/>
    </row>
    <row r="890" spans="1:114" ht="13.5" customHeight="1" x14ac:dyDescent="0.2">
      <c r="A890" s="36"/>
      <c r="B890" s="36"/>
      <c r="C890" s="36"/>
      <c r="D890" s="36"/>
      <c r="E890" s="36"/>
      <c r="F890" s="36"/>
      <c r="G890" s="36"/>
      <c r="H890" s="36"/>
      <c r="I890" s="36"/>
      <c r="J890" s="538"/>
      <c r="K890" s="538"/>
      <c r="L890" s="36"/>
      <c r="M890" s="36"/>
      <c r="N890" s="36"/>
      <c r="BN890" s="1"/>
      <c r="BO890" s="1"/>
      <c r="BP890" s="1"/>
      <c r="BQ890" s="1"/>
      <c r="BR890" s="1"/>
      <c r="BS890" s="1"/>
      <c r="BT890" s="1"/>
      <c r="BU890" s="1"/>
      <c r="BV890" s="1"/>
      <c r="BW890" s="1"/>
      <c r="BX890" s="1"/>
      <c r="BY890" s="1"/>
      <c r="BZ890" s="1"/>
      <c r="CA890" s="1"/>
      <c r="CB890" s="1"/>
      <c r="CC890" s="1"/>
      <c r="CD890" s="1"/>
      <c r="CE890" s="1"/>
      <c r="CF890" s="1"/>
      <c r="CG890" s="1"/>
      <c r="CH890" s="1"/>
      <c r="CI890" s="1"/>
      <c r="CJ890" s="1"/>
      <c r="CK890" s="1"/>
      <c r="CL890" s="1"/>
      <c r="CM890" s="1"/>
      <c r="CN890" s="1"/>
      <c r="CO890" s="1"/>
      <c r="CP890" s="1"/>
      <c r="CQ890" s="1"/>
      <c r="CR890" s="1"/>
      <c r="CS890" s="1"/>
      <c r="CT890" s="1"/>
      <c r="CU890" s="1"/>
      <c r="CV890" s="1"/>
      <c r="CW890" s="1"/>
      <c r="CX890" s="1"/>
      <c r="CY890" s="1"/>
      <c r="CZ890" s="1"/>
      <c r="DA890" s="1"/>
      <c r="DB890" s="1"/>
      <c r="DC890" s="1"/>
      <c r="DD890" s="1"/>
      <c r="DE890" s="1"/>
      <c r="DF890" s="1"/>
      <c r="DG890" s="1"/>
      <c r="DH890" s="1"/>
      <c r="DI890" s="1"/>
      <c r="DJ890" s="1"/>
    </row>
    <row r="891" spans="1:114" ht="13.5" customHeight="1" x14ac:dyDescent="0.2">
      <c r="A891" s="36"/>
      <c r="B891" s="36"/>
      <c r="C891" s="36"/>
      <c r="D891" s="36"/>
      <c r="E891" s="36"/>
      <c r="F891" s="36"/>
      <c r="G891" s="36"/>
      <c r="H891" s="36"/>
      <c r="I891" s="36"/>
      <c r="J891" s="538"/>
      <c r="K891" s="538"/>
      <c r="L891" s="36"/>
      <c r="M891" s="36"/>
      <c r="N891" s="36"/>
      <c r="BN891" s="1"/>
      <c r="BO891" s="1"/>
      <c r="BP891" s="1"/>
      <c r="BQ891" s="1"/>
      <c r="BR891" s="1"/>
      <c r="BS891" s="1"/>
      <c r="BT891" s="1"/>
      <c r="BU891" s="1"/>
      <c r="BV891" s="1"/>
      <c r="BW891" s="1"/>
      <c r="BX891" s="1"/>
      <c r="BY891" s="1"/>
      <c r="BZ891" s="1"/>
      <c r="CA891" s="1"/>
      <c r="CB891" s="1"/>
      <c r="CC891" s="1"/>
      <c r="CD891" s="1"/>
      <c r="CE891" s="1"/>
      <c r="CF891" s="1"/>
      <c r="CG891" s="1"/>
      <c r="CH891" s="1"/>
      <c r="CI891" s="1"/>
      <c r="CJ891" s="1"/>
      <c r="CK891" s="1"/>
      <c r="CL891" s="1"/>
      <c r="CM891" s="1"/>
      <c r="CN891" s="1"/>
      <c r="CO891" s="1"/>
      <c r="CP891" s="1"/>
      <c r="CQ891" s="1"/>
      <c r="CR891" s="1"/>
      <c r="CS891" s="1"/>
      <c r="CT891" s="1"/>
      <c r="CU891" s="1"/>
      <c r="CV891" s="1"/>
      <c r="CW891" s="1"/>
      <c r="CX891" s="1"/>
      <c r="CY891" s="1"/>
      <c r="CZ891" s="1"/>
      <c r="DA891" s="1"/>
      <c r="DB891" s="1"/>
      <c r="DC891" s="1"/>
      <c r="DD891" s="1"/>
      <c r="DE891" s="1"/>
      <c r="DF891" s="1"/>
      <c r="DG891" s="1"/>
      <c r="DH891" s="1"/>
      <c r="DI891" s="1"/>
      <c r="DJ891" s="1"/>
    </row>
    <row r="892" spans="1:114" ht="13.5" customHeight="1" x14ac:dyDescent="0.2">
      <c r="A892" s="36"/>
      <c r="B892" s="36"/>
      <c r="C892" s="36"/>
      <c r="D892" s="36"/>
      <c r="E892" s="36"/>
      <c r="F892" s="36"/>
      <c r="G892" s="36"/>
      <c r="H892" s="36"/>
      <c r="I892" s="36"/>
      <c r="J892" s="538"/>
      <c r="K892" s="538"/>
      <c r="L892" s="36"/>
      <c r="M892" s="36"/>
      <c r="N892" s="36"/>
      <c r="BN892" s="1"/>
      <c r="BO892" s="1"/>
      <c r="BP892" s="1"/>
      <c r="BQ892" s="1"/>
      <c r="BR892" s="1"/>
      <c r="BS892" s="1"/>
      <c r="BT892" s="1"/>
      <c r="BU892" s="1"/>
      <c r="BV892" s="1"/>
      <c r="BW892" s="1"/>
      <c r="BX892" s="1"/>
      <c r="BY892" s="1"/>
      <c r="BZ892" s="1"/>
      <c r="CA892" s="1"/>
      <c r="CB892" s="1"/>
      <c r="CC892" s="1"/>
      <c r="CD892" s="1"/>
      <c r="CE892" s="1"/>
      <c r="CF892" s="1"/>
      <c r="CG892" s="1"/>
      <c r="CH892" s="1"/>
      <c r="CI892" s="1"/>
      <c r="CJ892" s="1"/>
      <c r="CK892" s="1"/>
      <c r="CL892" s="1"/>
      <c r="CM892" s="1"/>
      <c r="CN892" s="1"/>
      <c r="CO892" s="1"/>
      <c r="CP892" s="1"/>
      <c r="CQ892" s="1"/>
      <c r="CR892" s="1"/>
      <c r="CS892" s="1"/>
      <c r="CT892" s="1"/>
      <c r="CU892" s="1"/>
      <c r="CV892" s="1"/>
      <c r="CW892" s="1"/>
      <c r="CX892" s="1"/>
      <c r="CY892" s="1"/>
      <c r="CZ892" s="1"/>
      <c r="DA892" s="1"/>
      <c r="DB892" s="1"/>
      <c r="DC892" s="1"/>
      <c r="DD892" s="1"/>
      <c r="DE892" s="1"/>
      <c r="DF892" s="1"/>
      <c r="DG892" s="1"/>
      <c r="DH892" s="1"/>
      <c r="DI892" s="1"/>
      <c r="DJ892" s="1"/>
    </row>
    <row r="893" spans="1:114" ht="13.5" customHeight="1" x14ac:dyDescent="0.2">
      <c r="A893" s="36"/>
      <c r="B893" s="36"/>
      <c r="C893" s="36"/>
      <c r="D893" s="36"/>
      <c r="E893" s="36"/>
      <c r="F893" s="36"/>
      <c r="G893" s="36"/>
      <c r="H893" s="36"/>
      <c r="I893" s="36"/>
      <c r="J893" s="538"/>
      <c r="K893" s="538"/>
      <c r="L893" s="36"/>
      <c r="M893" s="36"/>
      <c r="N893" s="36"/>
      <c r="BN893" s="1"/>
      <c r="BO893" s="1"/>
      <c r="BP893" s="1"/>
      <c r="BQ893" s="1"/>
      <c r="BR893" s="1"/>
      <c r="BS893" s="1"/>
      <c r="BT893" s="1"/>
      <c r="BU893" s="1"/>
      <c r="BV893" s="1"/>
      <c r="BW893" s="1"/>
      <c r="BX893" s="1"/>
      <c r="BY893" s="1"/>
      <c r="BZ893" s="1"/>
      <c r="CA893" s="1"/>
      <c r="CB893" s="1"/>
      <c r="CC893" s="1"/>
      <c r="CD893" s="1"/>
      <c r="CE893" s="1"/>
      <c r="CF893" s="1"/>
      <c r="CG893" s="1"/>
      <c r="CH893" s="1"/>
      <c r="CI893" s="1"/>
      <c r="CJ893" s="1"/>
      <c r="CK893" s="1"/>
      <c r="CL893" s="1"/>
      <c r="CM893" s="1"/>
      <c r="CN893" s="1"/>
      <c r="CO893" s="1"/>
      <c r="CP893" s="1"/>
      <c r="CQ893" s="1"/>
      <c r="CR893" s="1"/>
      <c r="CS893" s="1"/>
      <c r="CT893" s="1"/>
      <c r="CU893" s="1"/>
      <c r="CV893" s="1"/>
      <c r="CW893" s="1"/>
      <c r="CX893" s="1"/>
      <c r="CY893" s="1"/>
      <c r="CZ893" s="1"/>
      <c r="DA893" s="1"/>
      <c r="DB893" s="1"/>
      <c r="DC893" s="1"/>
      <c r="DD893" s="1"/>
      <c r="DE893" s="1"/>
      <c r="DF893" s="1"/>
      <c r="DG893" s="1"/>
      <c r="DH893" s="1"/>
      <c r="DI893" s="1"/>
      <c r="DJ893" s="1"/>
    </row>
    <row r="894" spans="1:114" ht="13.5" customHeight="1" x14ac:dyDescent="0.2">
      <c r="A894" s="36"/>
      <c r="B894" s="36"/>
      <c r="C894" s="36"/>
      <c r="D894" s="36"/>
      <c r="E894" s="36"/>
      <c r="F894" s="36"/>
      <c r="G894" s="36"/>
      <c r="H894" s="36"/>
      <c r="I894" s="36"/>
      <c r="J894" s="538"/>
      <c r="K894" s="538"/>
      <c r="L894" s="36"/>
      <c r="M894" s="36"/>
      <c r="N894" s="36"/>
      <c r="BN894" s="1"/>
      <c r="BO894" s="1"/>
      <c r="BP894" s="1"/>
      <c r="BQ894" s="1"/>
      <c r="BR894" s="1"/>
      <c r="BS894" s="1"/>
      <c r="BT894" s="1"/>
      <c r="BU894" s="1"/>
      <c r="BV894" s="1"/>
      <c r="BW894" s="1"/>
      <c r="BX894" s="1"/>
      <c r="BY894" s="1"/>
      <c r="BZ894" s="1"/>
      <c r="CA894" s="1"/>
      <c r="CB894" s="1"/>
      <c r="CC894" s="1"/>
      <c r="CD894" s="1"/>
      <c r="CE894" s="1"/>
      <c r="CF894" s="1"/>
      <c r="CG894" s="1"/>
      <c r="CH894" s="1"/>
      <c r="CI894" s="1"/>
      <c r="CJ894" s="1"/>
      <c r="CK894" s="1"/>
      <c r="CL894" s="1"/>
      <c r="CM894" s="1"/>
      <c r="CN894" s="1"/>
      <c r="CO894" s="1"/>
      <c r="CP894" s="1"/>
      <c r="CQ894" s="1"/>
      <c r="CR894" s="1"/>
      <c r="CS894" s="1"/>
      <c r="CT894" s="1"/>
      <c r="CU894" s="1"/>
      <c r="CV894" s="1"/>
      <c r="CW894" s="1"/>
      <c r="CX894" s="1"/>
      <c r="CY894" s="1"/>
      <c r="CZ894" s="1"/>
      <c r="DA894" s="1"/>
      <c r="DB894" s="1"/>
      <c r="DC894" s="1"/>
      <c r="DD894" s="1"/>
      <c r="DE894" s="1"/>
      <c r="DF894" s="1"/>
      <c r="DG894" s="1"/>
      <c r="DH894" s="1"/>
      <c r="DI894" s="1"/>
      <c r="DJ894" s="1"/>
    </row>
    <row r="895" spans="1:114" ht="13.5" customHeight="1" x14ac:dyDescent="0.2">
      <c r="A895" s="36"/>
      <c r="B895" s="36"/>
      <c r="C895" s="36"/>
      <c r="D895" s="36"/>
      <c r="E895" s="36"/>
      <c r="F895" s="36"/>
      <c r="G895" s="36"/>
      <c r="H895" s="36"/>
      <c r="I895" s="36"/>
      <c r="J895" s="538"/>
      <c r="K895" s="538"/>
      <c r="L895" s="36"/>
      <c r="M895" s="36"/>
      <c r="N895" s="36"/>
      <c r="BN895" s="1"/>
      <c r="BO895" s="1"/>
      <c r="BP895" s="1"/>
      <c r="BQ895" s="1"/>
      <c r="BR895" s="1"/>
      <c r="BS895" s="1"/>
      <c r="BT895" s="1"/>
      <c r="BU895" s="1"/>
      <c r="BV895" s="1"/>
      <c r="BW895" s="1"/>
      <c r="BX895" s="1"/>
      <c r="BY895" s="1"/>
      <c r="BZ895" s="1"/>
      <c r="CA895" s="1"/>
      <c r="CB895" s="1"/>
      <c r="CC895" s="1"/>
      <c r="CD895" s="1"/>
      <c r="CE895" s="1"/>
      <c r="CF895" s="1"/>
      <c r="CG895" s="1"/>
      <c r="CH895" s="1"/>
      <c r="CI895" s="1"/>
      <c r="CJ895" s="1"/>
      <c r="CK895" s="1"/>
      <c r="CL895" s="1"/>
      <c r="CM895" s="1"/>
      <c r="CN895" s="1"/>
      <c r="CO895" s="1"/>
      <c r="CP895" s="1"/>
      <c r="CQ895" s="1"/>
      <c r="CR895" s="1"/>
      <c r="CS895" s="1"/>
      <c r="CT895" s="1"/>
      <c r="CU895" s="1"/>
      <c r="CV895" s="1"/>
      <c r="CW895" s="1"/>
      <c r="CX895" s="1"/>
      <c r="CY895" s="1"/>
      <c r="CZ895" s="1"/>
      <c r="DA895" s="1"/>
      <c r="DB895" s="1"/>
      <c r="DC895" s="1"/>
      <c r="DD895" s="1"/>
      <c r="DE895" s="1"/>
      <c r="DF895" s="1"/>
      <c r="DG895" s="1"/>
      <c r="DH895" s="1"/>
      <c r="DI895" s="1"/>
      <c r="DJ895" s="1"/>
    </row>
    <row r="896" spans="1:114" ht="13.5" customHeight="1" x14ac:dyDescent="0.2">
      <c r="A896" s="36"/>
      <c r="B896" s="36"/>
      <c r="C896" s="36"/>
      <c r="D896" s="36"/>
      <c r="E896" s="36"/>
      <c r="F896" s="36"/>
      <c r="G896" s="36"/>
      <c r="H896" s="36"/>
      <c r="I896" s="36"/>
      <c r="J896" s="538"/>
      <c r="K896" s="538"/>
      <c r="L896" s="36"/>
      <c r="M896" s="36"/>
      <c r="N896" s="36"/>
      <c r="BN896" s="1"/>
      <c r="BO896" s="1"/>
      <c r="BP896" s="1"/>
      <c r="BQ896" s="1"/>
      <c r="BR896" s="1"/>
      <c r="BS896" s="1"/>
      <c r="BT896" s="1"/>
      <c r="BU896" s="1"/>
      <c r="BV896" s="1"/>
      <c r="BW896" s="1"/>
      <c r="BX896" s="1"/>
      <c r="BY896" s="1"/>
      <c r="BZ896" s="1"/>
      <c r="CA896" s="1"/>
      <c r="CB896" s="1"/>
      <c r="CC896" s="1"/>
      <c r="CD896" s="1"/>
      <c r="CE896" s="1"/>
      <c r="CF896" s="1"/>
      <c r="CG896" s="1"/>
      <c r="CH896" s="1"/>
      <c r="CI896" s="1"/>
      <c r="CJ896" s="1"/>
      <c r="CK896" s="1"/>
      <c r="CL896" s="1"/>
      <c r="CM896" s="1"/>
      <c r="CN896" s="1"/>
      <c r="CO896" s="1"/>
      <c r="CP896" s="1"/>
      <c r="CQ896" s="1"/>
      <c r="CR896" s="1"/>
      <c r="CS896" s="1"/>
      <c r="CT896" s="1"/>
      <c r="CU896" s="1"/>
      <c r="CV896" s="1"/>
      <c r="CW896" s="1"/>
      <c r="CX896" s="1"/>
      <c r="CY896" s="1"/>
      <c r="CZ896" s="1"/>
      <c r="DA896" s="1"/>
      <c r="DB896" s="1"/>
      <c r="DC896" s="1"/>
      <c r="DD896" s="1"/>
      <c r="DE896" s="1"/>
      <c r="DF896" s="1"/>
      <c r="DG896" s="1"/>
      <c r="DH896" s="1"/>
      <c r="DI896" s="1"/>
      <c r="DJ896" s="1"/>
    </row>
    <row r="897" spans="1:114" ht="13.5" customHeight="1" x14ac:dyDescent="0.2">
      <c r="A897" s="36"/>
      <c r="B897" s="36"/>
      <c r="C897" s="36"/>
      <c r="D897" s="36"/>
      <c r="E897" s="36"/>
      <c r="F897" s="36"/>
      <c r="G897" s="36"/>
      <c r="H897" s="36"/>
      <c r="I897" s="36"/>
      <c r="J897" s="538"/>
      <c r="K897" s="538"/>
      <c r="L897" s="36"/>
      <c r="M897" s="36"/>
      <c r="N897" s="36"/>
      <c r="BN897" s="1"/>
      <c r="BO897" s="1"/>
      <c r="BP897" s="1"/>
      <c r="BQ897" s="1"/>
      <c r="BR897" s="1"/>
      <c r="BS897" s="1"/>
      <c r="BT897" s="1"/>
      <c r="BU897" s="1"/>
      <c r="BV897" s="1"/>
      <c r="BW897" s="1"/>
      <c r="BX897" s="1"/>
      <c r="BY897" s="1"/>
      <c r="BZ897" s="1"/>
      <c r="CA897" s="1"/>
      <c r="CB897" s="1"/>
      <c r="CC897" s="1"/>
      <c r="CD897" s="1"/>
      <c r="CE897" s="1"/>
      <c r="CF897" s="1"/>
      <c r="CG897" s="1"/>
      <c r="CH897" s="1"/>
      <c r="CI897" s="1"/>
      <c r="CJ897" s="1"/>
      <c r="CK897" s="1"/>
      <c r="CL897" s="1"/>
      <c r="CM897" s="1"/>
      <c r="CN897" s="1"/>
      <c r="CO897" s="1"/>
      <c r="CP897" s="1"/>
      <c r="CQ897" s="1"/>
      <c r="CR897" s="1"/>
      <c r="CS897" s="1"/>
      <c r="CT897" s="1"/>
      <c r="CU897" s="1"/>
      <c r="CV897" s="1"/>
      <c r="CW897" s="1"/>
      <c r="CX897" s="1"/>
      <c r="CY897" s="1"/>
      <c r="CZ897" s="1"/>
      <c r="DA897" s="1"/>
      <c r="DB897" s="1"/>
      <c r="DC897" s="1"/>
      <c r="DD897" s="1"/>
      <c r="DE897" s="1"/>
      <c r="DF897" s="1"/>
      <c r="DG897" s="1"/>
      <c r="DH897" s="1"/>
      <c r="DI897" s="1"/>
      <c r="DJ897" s="1"/>
    </row>
    <row r="898" spans="1:114" ht="13.5" customHeight="1" x14ac:dyDescent="0.2">
      <c r="A898" s="36"/>
      <c r="B898" s="36"/>
      <c r="C898" s="36"/>
      <c r="D898" s="36"/>
      <c r="E898" s="36"/>
      <c r="F898" s="36"/>
      <c r="G898" s="36"/>
      <c r="H898" s="36"/>
      <c r="I898" s="36"/>
      <c r="J898" s="538"/>
      <c r="K898" s="538"/>
      <c r="L898" s="36"/>
      <c r="M898" s="36"/>
      <c r="N898" s="36"/>
      <c r="BN898" s="1"/>
      <c r="BO898" s="1"/>
      <c r="BP898" s="1"/>
      <c r="BQ898" s="1"/>
      <c r="BR898" s="1"/>
      <c r="BS898" s="1"/>
      <c r="BT898" s="1"/>
      <c r="BU898" s="1"/>
      <c r="BV898" s="1"/>
      <c r="BW898" s="1"/>
      <c r="BX898" s="1"/>
      <c r="BY898" s="1"/>
      <c r="BZ898" s="1"/>
      <c r="CA898" s="1"/>
      <c r="CB898" s="1"/>
      <c r="CC898" s="1"/>
      <c r="CD898" s="1"/>
      <c r="CE898" s="1"/>
      <c r="CF898" s="1"/>
      <c r="CG898" s="1"/>
      <c r="CH898" s="1"/>
      <c r="CI898" s="1"/>
      <c r="CJ898" s="1"/>
      <c r="CK898" s="1"/>
      <c r="CL898" s="1"/>
      <c r="CM898" s="1"/>
      <c r="CN898" s="1"/>
      <c r="CO898" s="1"/>
      <c r="CP898" s="1"/>
      <c r="CQ898" s="1"/>
      <c r="CR898" s="1"/>
      <c r="CS898" s="1"/>
      <c r="CT898" s="1"/>
      <c r="CU898" s="1"/>
      <c r="CV898" s="1"/>
      <c r="CW898" s="1"/>
      <c r="CX898" s="1"/>
      <c r="CY898" s="1"/>
      <c r="CZ898" s="1"/>
      <c r="DA898" s="1"/>
      <c r="DB898" s="1"/>
      <c r="DC898" s="1"/>
      <c r="DD898" s="1"/>
      <c r="DE898" s="1"/>
      <c r="DF898" s="1"/>
      <c r="DG898" s="1"/>
      <c r="DH898" s="1"/>
      <c r="DI898" s="1"/>
      <c r="DJ898" s="1"/>
    </row>
    <row r="899" spans="1:114" ht="13.5" customHeight="1" x14ac:dyDescent="0.2">
      <c r="A899" s="36"/>
      <c r="B899" s="36"/>
      <c r="C899" s="36"/>
      <c r="D899" s="36"/>
      <c r="E899" s="36"/>
      <c r="F899" s="36"/>
      <c r="G899" s="36"/>
      <c r="H899" s="36"/>
      <c r="I899" s="36"/>
      <c r="J899" s="538"/>
      <c r="K899" s="538"/>
      <c r="L899" s="36"/>
      <c r="M899" s="36"/>
      <c r="N899" s="36"/>
      <c r="BN899" s="1"/>
      <c r="BO899" s="1"/>
      <c r="BP899" s="1"/>
      <c r="BQ899" s="1"/>
      <c r="BR899" s="1"/>
      <c r="BS899" s="1"/>
      <c r="BT899" s="1"/>
      <c r="BU899" s="1"/>
      <c r="BV899" s="1"/>
      <c r="BW899" s="1"/>
      <c r="BX899" s="1"/>
      <c r="BY899" s="1"/>
      <c r="BZ899" s="1"/>
      <c r="CA899" s="1"/>
      <c r="CB899" s="1"/>
      <c r="CC899" s="1"/>
      <c r="CD899" s="1"/>
      <c r="CE899" s="1"/>
      <c r="CF899" s="1"/>
      <c r="CG899" s="1"/>
      <c r="CH899" s="1"/>
      <c r="CI899" s="1"/>
      <c r="CJ899" s="1"/>
      <c r="CK899" s="1"/>
      <c r="CL899" s="1"/>
      <c r="CM899" s="1"/>
      <c r="CN899" s="1"/>
      <c r="CO899" s="1"/>
      <c r="CP899" s="1"/>
      <c r="CQ899" s="1"/>
      <c r="CR899" s="1"/>
      <c r="CS899" s="1"/>
      <c r="CT899" s="1"/>
      <c r="CU899" s="1"/>
      <c r="CV899" s="1"/>
      <c r="CW899" s="1"/>
      <c r="CX899" s="1"/>
      <c r="CY899" s="1"/>
      <c r="CZ899" s="1"/>
      <c r="DA899" s="1"/>
      <c r="DB899" s="1"/>
      <c r="DC899" s="1"/>
      <c r="DD899" s="1"/>
      <c r="DE899" s="1"/>
      <c r="DF899" s="1"/>
      <c r="DG899" s="1"/>
      <c r="DH899" s="1"/>
      <c r="DI899" s="1"/>
      <c r="DJ899" s="1"/>
    </row>
    <row r="900" spans="1:114" ht="13.5" customHeight="1" x14ac:dyDescent="0.2">
      <c r="A900" s="36"/>
      <c r="B900" s="36"/>
      <c r="C900" s="36"/>
      <c r="D900" s="36"/>
      <c r="E900" s="36"/>
      <c r="F900" s="36"/>
      <c r="G900" s="36"/>
      <c r="H900" s="36"/>
      <c r="I900" s="36"/>
      <c r="J900" s="538"/>
      <c r="K900" s="538"/>
      <c r="L900" s="36"/>
      <c r="M900" s="36"/>
      <c r="N900" s="36"/>
      <c r="BN900" s="1"/>
      <c r="BO900" s="1"/>
      <c r="BP900" s="1"/>
      <c r="BQ900" s="1"/>
      <c r="BR900" s="1"/>
      <c r="BS900" s="1"/>
      <c r="BT900" s="1"/>
      <c r="BU900" s="1"/>
      <c r="BV900" s="1"/>
      <c r="BW900" s="1"/>
      <c r="BX900" s="1"/>
      <c r="BY900" s="1"/>
      <c r="BZ900" s="1"/>
      <c r="CA900" s="1"/>
      <c r="CB900" s="1"/>
      <c r="CC900" s="1"/>
      <c r="CD900" s="1"/>
      <c r="CE900" s="1"/>
      <c r="CF900" s="1"/>
      <c r="CG900" s="1"/>
      <c r="CH900" s="1"/>
      <c r="CI900" s="1"/>
      <c r="CJ900" s="1"/>
      <c r="CK900" s="1"/>
      <c r="CL900" s="1"/>
      <c r="CM900" s="1"/>
      <c r="CN900" s="1"/>
      <c r="CO900" s="1"/>
      <c r="CP900" s="1"/>
      <c r="CQ900" s="1"/>
      <c r="CR900" s="1"/>
      <c r="CS900" s="1"/>
      <c r="CT900" s="1"/>
      <c r="CU900" s="1"/>
      <c r="CV900" s="1"/>
      <c r="CW900" s="1"/>
      <c r="CX900" s="1"/>
      <c r="CY900" s="1"/>
      <c r="CZ900" s="1"/>
      <c r="DA900" s="1"/>
      <c r="DB900" s="1"/>
      <c r="DC900" s="1"/>
      <c r="DD900" s="1"/>
      <c r="DE900" s="1"/>
      <c r="DF900" s="1"/>
      <c r="DG900" s="1"/>
      <c r="DH900" s="1"/>
      <c r="DI900" s="1"/>
      <c r="DJ900" s="1"/>
    </row>
    <row r="901" spans="1:114" ht="13.5" customHeight="1" x14ac:dyDescent="0.2">
      <c r="A901" s="36"/>
      <c r="B901" s="36"/>
      <c r="C901" s="36"/>
      <c r="D901" s="36"/>
      <c r="E901" s="36"/>
      <c r="F901" s="36"/>
      <c r="G901" s="36"/>
      <c r="H901" s="36"/>
      <c r="I901" s="36"/>
      <c r="J901" s="538"/>
      <c r="K901" s="538"/>
      <c r="L901" s="36"/>
      <c r="M901" s="36"/>
      <c r="N901" s="36"/>
      <c r="BN901" s="1"/>
      <c r="BO901" s="1"/>
      <c r="BP901" s="1"/>
      <c r="BQ901" s="1"/>
      <c r="BR901" s="1"/>
      <c r="BS901" s="1"/>
      <c r="BT901" s="1"/>
      <c r="BU901" s="1"/>
      <c r="BV901" s="1"/>
      <c r="BW901" s="1"/>
      <c r="BX901" s="1"/>
      <c r="BY901" s="1"/>
      <c r="BZ901" s="1"/>
      <c r="CA901" s="1"/>
      <c r="CB901" s="1"/>
      <c r="CC901" s="1"/>
      <c r="CD901" s="1"/>
      <c r="CE901" s="1"/>
      <c r="CF901" s="1"/>
      <c r="CG901" s="1"/>
      <c r="CH901" s="1"/>
      <c r="CI901" s="1"/>
      <c r="CJ901" s="1"/>
      <c r="CK901" s="1"/>
      <c r="CL901" s="1"/>
      <c r="CM901" s="1"/>
      <c r="CN901" s="1"/>
      <c r="CO901" s="1"/>
      <c r="CP901" s="1"/>
      <c r="CQ901" s="1"/>
      <c r="CR901" s="1"/>
      <c r="CS901" s="1"/>
      <c r="CT901" s="1"/>
      <c r="CU901" s="1"/>
      <c r="CV901" s="1"/>
      <c r="CW901" s="1"/>
      <c r="CX901" s="1"/>
      <c r="CY901" s="1"/>
      <c r="CZ901" s="1"/>
      <c r="DA901" s="1"/>
      <c r="DB901" s="1"/>
      <c r="DC901" s="1"/>
      <c r="DD901" s="1"/>
      <c r="DE901" s="1"/>
      <c r="DF901" s="1"/>
      <c r="DG901" s="1"/>
      <c r="DH901" s="1"/>
      <c r="DI901" s="1"/>
      <c r="DJ901" s="1"/>
    </row>
    <row r="902" spans="1:114" ht="13.5" customHeight="1" x14ac:dyDescent="0.2">
      <c r="A902" s="36"/>
      <c r="B902" s="36"/>
      <c r="C902" s="36"/>
      <c r="D902" s="36"/>
      <c r="E902" s="36"/>
      <c r="F902" s="36"/>
      <c r="G902" s="36"/>
      <c r="H902" s="36"/>
      <c r="I902" s="36"/>
      <c r="J902" s="538"/>
      <c r="K902" s="538"/>
      <c r="L902" s="36"/>
      <c r="M902" s="36"/>
      <c r="N902" s="36"/>
      <c r="BN902" s="1"/>
      <c r="BO902" s="1"/>
      <c r="BP902" s="1"/>
      <c r="BQ902" s="1"/>
      <c r="BR902" s="1"/>
      <c r="BS902" s="1"/>
      <c r="BT902" s="1"/>
      <c r="BU902" s="1"/>
      <c r="BV902" s="1"/>
      <c r="BW902" s="1"/>
      <c r="BX902" s="1"/>
      <c r="BY902" s="1"/>
      <c r="BZ902" s="1"/>
      <c r="CA902" s="1"/>
      <c r="CB902" s="1"/>
      <c r="CC902" s="1"/>
      <c r="CD902" s="1"/>
      <c r="CE902" s="1"/>
      <c r="CF902" s="1"/>
      <c r="CG902" s="1"/>
      <c r="CH902" s="1"/>
      <c r="CI902" s="1"/>
      <c r="CJ902" s="1"/>
      <c r="CK902" s="1"/>
      <c r="CL902" s="1"/>
      <c r="CM902" s="1"/>
      <c r="CN902" s="1"/>
      <c r="CO902" s="1"/>
      <c r="CP902" s="1"/>
      <c r="CQ902" s="1"/>
      <c r="CR902" s="1"/>
      <c r="CS902" s="1"/>
      <c r="CT902" s="1"/>
      <c r="CU902" s="1"/>
      <c r="CV902" s="1"/>
      <c r="CW902" s="1"/>
      <c r="CX902" s="1"/>
      <c r="CY902" s="1"/>
      <c r="CZ902" s="1"/>
      <c r="DA902" s="1"/>
      <c r="DB902" s="1"/>
      <c r="DC902" s="1"/>
      <c r="DD902" s="1"/>
      <c r="DE902" s="1"/>
      <c r="DF902" s="1"/>
      <c r="DG902" s="1"/>
      <c r="DH902" s="1"/>
      <c r="DI902" s="1"/>
      <c r="DJ902" s="1"/>
    </row>
    <row r="903" spans="1:114" ht="13.5" customHeight="1" x14ac:dyDescent="0.2">
      <c r="A903" s="36"/>
      <c r="B903" s="36"/>
      <c r="C903" s="36"/>
      <c r="D903" s="36"/>
      <c r="E903" s="36"/>
      <c r="F903" s="36"/>
      <c r="G903" s="36"/>
      <c r="H903" s="36"/>
      <c r="I903" s="36"/>
      <c r="J903" s="538"/>
      <c r="K903" s="538"/>
      <c r="L903" s="36"/>
      <c r="M903" s="36"/>
      <c r="N903" s="36"/>
      <c r="BN903" s="1"/>
      <c r="BO903" s="1"/>
      <c r="BP903" s="1"/>
      <c r="BQ903" s="1"/>
      <c r="BR903" s="1"/>
      <c r="BS903" s="1"/>
      <c r="BT903" s="1"/>
      <c r="BU903" s="1"/>
      <c r="BV903" s="1"/>
      <c r="BW903" s="1"/>
      <c r="BX903" s="1"/>
      <c r="BY903" s="1"/>
      <c r="BZ903" s="1"/>
      <c r="CA903" s="1"/>
      <c r="CB903" s="1"/>
      <c r="CC903" s="1"/>
      <c r="CD903" s="1"/>
      <c r="CE903" s="1"/>
      <c r="CF903" s="1"/>
      <c r="CG903" s="1"/>
      <c r="CH903" s="1"/>
      <c r="CI903" s="1"/>
      <c r="CJ903" s="1"/>
      <c r="CK903" s="1"/>
      <c r="CL903" s="1"/>
      <c r="CM903" s="1"/>
      <c r="CN903" s="1"/>
      <c r="CO903" s="1"/>
      <c r="CP903" s="1"/>
      <c r="CQ903" s="1"/>
      <c r="CR903" s="1"/>
      <c r="CS903" s="1"/>
      <c r="CT903" s="1"/>
      <c r="CU903" s="1"/>
      <c r="CV903" s="1"/>
      <c r="CW903" s="1"/>
      <c r="CX903" s="1"/>
      <c r="CY903" s="1"/>
      <c r="CZ903" s="1"/>
      <c r="DA903" s="1"/>
      <c r="DB903" s="1"/>
      <c r="DC903" s="1"/>
      <c r="DD903" s="1"/>
      <c r="DE903" s="1"/>
      <c r="DF903" s="1"/>
      <c r="DG903" s="1"/>
      <c r="DH903" s="1"/>
      <c r="DI903" s="1"/>
      <c r="DJ903" s="1"/>
    </row>
    <row r="904" spans="1:114" ht="13.5" customHeight="1" x14ac:dyDescent="0.2">
      <c r="A904" s="36"/>
      <c r="B904" s="36"/>
      <c r="C904" s="36"/>
      <c r="D904" s="36"/>
      <c r="E904" s="36"/>
      <c r="F904" s="36"/>
      <c r="G904" s="36"/>
      <c r="H904" s="36"/>
      <c r="I904" s="36"/>
      <c r="J904" s="538"/>
      <c r="K904" s="538"/>
      <c r="L904" s="36"/>
      <c r="M904" s="36"/>
      <c r="N904" s="36"/>
      <c r="BN904" s="1"/>
      <c r="BO904" s="1"/>
      <c r="BP904" s="1"/>
      <c r="BQ904" s="1"/>
      <c r="BR904" s="1"/>
      <c r="BS904" s="1"/>
      <c r="BT904" s="1"/>
      <c r="BU904" s="1"/>
      <c r="BV904" s="1"/>
      <c r="BW904" s="1"/>
      <c r="BX904" s="1"/>
      <c r="BY904" s="1"/>
      <c r="BZ904" s="1"/>
      <c r="CA904" s="1"/>
      <c r="CB904" s="1"/>
      <c r="CC904" s="1"/>
      <c r="CD904" s="1"/>
      <c r="CE904" s="1"/>
      <c r="CF904" s="1"/>
      <c r="CG904" s="1"/>
      <c r="CH904" s="1"/>
      <c r="CI904" s="1"/>
      <c r="CJ904" s="1"/>
      <c r="CK904" s="1"/>
      <c r="CL904" s="1"/>
      <c r="CM904" s="1"/>
      <c r="CN904" s="1"/>
      <c r="CO904" s="1"/>
      <c r="CP904" s="1"/>
      <c r="CQ904" s="1"/>
      <c r="CR904" s="1"/>
      <c r="CS904" s="1"/>
      <c r="CT904" s="1"/>
      <c r="CU904" s="1"/>
      <c r="CV904" s="1"/>
      <c r="CW904" s="1"/>
      <c r="CX904" s="1"/>
      <c r="CY904" s="1"/>
      <c r="CZ904" s="1"/>
      <c r="DA904" s="1"/>
      <c r="DB904" s="1"/>
      <c r="DC904" s="1"/>
      <c r="DD904" s="1"/>
      <c r="DE904" s="1"/>
      <c r="DF904" s="1"/>
      <c r="DG904" s="1"/>
      <c r="DH904" s="1"/>
      <c r="DI904" s="1"/>
      <c r="DJ904" s="1"/>
    </row>
    <row r="905" spans="1:114" ht="13.5" customHeight="1" x14ac:dyDescent="0.2">
      <c r="A905" s="36"/>
      <c r="B905" s="36"/>
      <c r="C905" s="36"/>
      <c r="D905" s="36"/>
      <c r="E905" s="36"/>
      <c r="F905" s="36"/>
      <c r="G905" s="36"/>
      <c r="H905" s="36"/>
      <c r="I905" s="36"/>
      <c r="J905" s="538"/>
      <c r="K905" s="538"/>
      <c r="L905" s="36"/>
      <c r="M905" s="36"/>
      <c r="N905" s="36"/>
      <c r="BN905" s="1"/>
      <c r="BO905" s="1"/>
      <c r="BP905" s="1"/>
      <c r="BQ905" s="1"/>
      <c r="BR905" s="1"/>
      <c r="BS905" s="1"/>
      <c r="BT905" s="1"/>
      <c r="BU905" s="1"/>
      <c r="BV905" s="1"/>
      <c r="BW905" s="1"/>
      <c r="BX905" s="1"/>
      <c r="BY905" s="1"/>
      <c r="BZ905" s="1"/>
      <c r="CA905" s="1"/>
      <c r="CB905" s="1"/>
      <c r="CC905" s="1"/>
      <c r="CD905" s="1"/>
      <c r="CE905" s="1"/>
      <c r="CF905" s="1"/>
      <c r="CG905" s="1"/>
      <c r="CH905" s="1"/>
      <c r="CI905" s="1"/>
      <c r="CJ905" s="1"/>
      <c r="CK905" s="1"/>
      <c r="CL905" s="1"/>
      <c r="CM905" s="1"/>
      <c r="CN905" s="1"/>
      <c r="CO905" s="1"/>
      <c r="CP905" s="1"/>
      <c r="CQ905" s="1"/>
      <c r="CR905" s="1"/>
      <c r="CS905" s="1"/>
      <c r="CT905" s="1"/>
      <c r="CU905" s="1"/>
      <c r="CV905" s="1"/>
      <c r="CW905" s="1"/>
      <c r="CX905" s="1"/>
      <c r="CY905" s="1"/>
      <c r="CZ905" s="1"/>
      <c r="DA905" s="1"/>
      <c r="DB905" s="1"/>
      <c r="DC905" s="1"/>
      <c r="DD905" s="1"/>
      <c r="DE905" s="1"/>
      <c r="DF905" s="1"/>
      <c r="DG905" s="1"/>
      <c r="DH905" s="1"/>
      <c r="DI905" s="1"/>
      <c r="DJ905" s="1"/>
    </row>
    <row r="906" spans="1:114" ht="13.5" customHeight="1" x14ac:dyDescent="0.2">
      <c r="A906" s="36"/>
      <c r="B906" s="36"/>
      <c r="C906" s="36"/>
      <c r="D906" s="36"/>
      <c r="E906" s="36"/>
      <c r="F906" s="36"/>
      <c r="G906" s="36"/>
      <c r="H906" s="36"/>
      <c r="I906" s="36"/>
      <c r="J906" s="538"/>
      <c r="K906" s="538"/>
      <c r="L906" s="36"/>
      <c r="M906" s="36"/>
      <c r="N906" s="36"/>
      <c r="BN906" s="1"/>
      <c r="BO906" s="1"/>
      <c r="BP906" s="1"/>
      <c r="BQ906" s="1"/>
      <c r="BR906" s="1"/>
      <c r="BS906" s="1"/>
      <c r="BT906" s="1"/>
      <c r="BU906" s="1"/>
      <c r="BV906" s="1"/>
      <c r="BW906" s="1"/>
      <c r="BX906" s="1"/>
      <c r="BY906" s="1"/>
      <c r="BZ906" s="1"/>
      <c r="CA906" s="1"/>
      <c r="CB906" s="1"/>
      <c r="CC906" s="1"/>
      <c r="CD906" s="1"/>
      <c r="CE906" s="1"/>
      <c r="CF906" s="1"/>
      <c r="CG906" s="1"/>
      <c r="CH906" s="1"/>
      <c r="CI906" s="1"/>
      <c r="CJ906" s="1"/>
      <c r="CK906" s="1"/>
      <c r="CL906" s="1"/>
      <c r="CM906" s="1"/>
      <c r="CN906" s="1"/>
      <c r="CO906" s="1"/>
      <c r="CP906" s="1"/>
      <c r="CQ906" s="1"/>
      <c r="CR906" s="1"/>
      <c r="CS906" s="1"/>
      <c r="CT906" s="1"/>
      <c r="CU906" s="1"/>
      <c r="CV906" s="1"/>
      <c r="CW906" s="1"/>
      <c r="CX906" s="1"/>
      <c r="CY906" s="1"/>
      <c r="CZ906" s="1"/>
      <c r="DA906" s="1"/>
      <c r="DB906" s="1"/>
      <c r="DC906" s="1"/>
      <c r="DD906" s="1"/>
      <c r="DE906" s="1"/>
      <c r="DF906" s="1"/>
      <c r="DG906" s="1"/>
      <c r="DH906" s="1"/>
      <c r="DI906" s="1"/>
      <c r="DJ906" s="1"/>
    </row>
    <row r="907" spans="1:114" ht="13.5" customHeight="1" x14ac:dyDescent="0.2">
      <c r="A907" s="36"/>
      <c r="B907" s="36"/>
      <c r="C907" s="36"/>
      <c r="D907" s="36"/>
      <c r="E907" s="36"/>
      <c r="F907" s="36"/>
      <c r="G907" s="36"/>
      <c r="H907" s="36"/>
      <c r="I907" s="36"/>
      <c r="J907" s="538"/>
      <c r="K907" s="538"/>
      <c r="L907" s="36"/>
      <c r="M907" s="36"/>
      <c r="N907" s="36"/>
      <c r="BN907" s="1"/>
      <c r="BO907" s="1"/>
      <c r="BP907" s="1"/>
      <c r="BQ907" s="1"/>
      <c r="BR907" s="1"/>
      <c r="BS907" s="1"/>
      <c r="BT907" s="1"/>
      <c r="BU907" s="1"/>
      <c r="BV907" s="1"/>
      <c r="BW907" s="1"/>
      <c r="BX907" s="1"/>
      <c r="BY907" s="1"/>
      <c r="BZ907" s="1"/>
      <c r="CA907" s="1"/>
      <c r="CB907" s="1"/>
      <c r="CC907" s="1"/>
      <c r="CD907" s="1"/>
      <c r="CE907" s="1"/>
      <c r="CF907" s="1"/>
      <c r="CG907" s="1"/>
      <c r="CH907" s="1"/>
      <c r="CI907" s="1"/>
      <c r="CJ907" s="1"/>
      <c r="CK907" s="1"/>
      <c r="CL907" s="1"/>
      <c r="CM907" s="1"/>
      <c r="CN907" s="1"/>
      <c r="CO907" s="1"/>
      <c r="CP907" s="1"/>
      <c r="CQ907" s="1"/>
      <c r="CR907" s="1"/>
      <c r="CS907" s="1"/>
      <c r="CT907" s="1"/>
      <c r="CU907" s="1"/>
      <c r="CV907" s="1"/>
      <c r="CW907" s="1"/>
      <c r="CX907" s="1"/>
      <c r="CY907" s="1"/>
      <c r="CZ907" s="1"/>
      <c r="DA907" s="1"/>
      <c r="DB907" s="1"/>
      <c r="DC907" s="1"/>
      <c r="DD907" s="1"/>
      <c r="DE907" s="1"/>
      <c r="DF907" s="1"/>
      <c r="DG907" s="1"/>
      <c r="DH907" s="1"/>
      <c r="DI907" s="1"/>
      <c r="DJ907" s="1"/>
    </row>
    <row r="908" spans="1:114" ht="13.5" customHeight="1" x14ac:dyDescent="0.2">
      <c r="A908" s="36"/>
      <c r="B908" s="36"/>
      <c r="C908" s="36"/>
      <c r="D908" s="36"/>
      <c r="E908" s="36"/>
      <c r="F908" s="36"/>
      <c r="G908" s="36"/>
      <c r="H908" s="36"/>
      <c r="I908" s="36"/>
      <c r="J908" s="538"/>
      <c r="K908" s="538"/>
      <c r="L908" s="36"/>
      <c r="M908" s="36"/>
      <c r="N908" s="36"/>
      <c r="BN908" s="1"/>
      <c r="BO908" s="1"/>
      <c r="BP908" s="1"/>
      <c r="BQ908" s="1"/>
      <c r="BR908" s="1"/>
      <c r="BS908" s="1"/>
      <c r="BT908" s="1"/>
      <c r="BU908" s="1"/>
      <c r="BV908" s="1"/>
      <c r="BW908" s="1"/>
      <c r="BX908" s="1"/>
      <c r="BY908" s="1"/>
      <c r="BZ908" s="1"/>
      <c r="CA908" s="1"/>
      <c r="CB908" s="1"/>
      <c r="CC908" s="1"/>
      <c r="CD908" s="1"/>
      <c r="CE908" s="1"/>
      <c r="CF908" s="1"/>
      <c r="CG908" s="1"/>
      <c r="CH908" s="1"/>
      <c r="CI908" s="1"/>
      <c r="CJ908" s="1"/>
      <c r="CK908" s="1"/>
      <c r="CL908" s="1"/>
      <c r="CM908" s="1"/>
      <c r="CN908" s="1"/>
      <c r="CO908" s="1"/>
      <c r="CP908" s="1"/>
      <c r="CQ908" s="1"/>
      <c r="CR908" s="1"/>
      <c r="CS908" s="1"/>
      <c r="CT908" s="1"/>
      <c r="CU908" s="1"/>
      <c r="CV908" s="1"/>
      <c r="CW908" s="1"/>
      <c r="CX908" s="1"/>
      <c r="CY908" s="1"/>
      <c r="CZ908" s="1"/>
      <c r="DA908" s="1"/>
      <c r="DB908" s="1"/>
      <c r="DC908" s="1"/>
      <c r="DD908" s="1"/>
      <c r="DE908" s="1"/>
      <c r="DF908" s="1"/>
      <c r="DG908" s="1"/>
      <c r="DH908" s="1"/>
      <c r="DI908" s="1"/>
      <c r="DJ908" s="1"/>
    </row>
    <row r="909" spans="1:114" ht="13.5" customHeight="1" x14ac:dyDescent="0.2">
      <c r="A909" s="36"/>
      <c r="B909" s="36"/>
      <c r="C909" s="36"/>
      <c r="D909" s="36"/>
      <c r="E909" s="36"/>
      <c r="F909" s="36"/>
      <c r="G909" s="36"/>
      <c r="H909" s="36"/>
      <c r="I909" s="36"/>
      <c r="J909" s="538"/>
      <c r="K909" s="538"/>
      <c r="L909" s="36"/>
      <c r="M909" s="36"/>
      <c r="N909" s="36"/>
      <c r="BN909" s="1"/>
      <c r="BO909" s="1"/>
      <c r="BP909" s="1"/>
      <c r="BQ909" s="1"/>
      <c r="BR909" s="1"/>
      <c r="BS909" s="1"/>
      <c r="BT909" s="1"/>
      <c r="BU909" s="1"/>
      <c r="BV909" s="1"/>
      <c r="BW909" s="1"/>
      <c r="BX909" s="1"/>
      <c r="BY909" s="1"/>
      <c r="BZ909" s="1"/>
      <c r="CA909" s="1"/>
      <c r="CB909" s="1"/>
      <c r="CC909" s="1"/>
      <c r="CD909" s="1"/>
      <c r="CE909" s="1"/>
      <c r="CF909" s="1"/>
      <c r="CG909" s="1"/>
      <c r="CH909" s="1"/>
      <c r="CI909" s="1"/>
      <c r="CJ909" s="1"/>
      <c r="CK909" s="1"/>
      <c r="CL909" s="1"/>
      <c r="CM909" s="1"/>
      <c r="CN909" s="1"/>
      <c r="CO909" s="1"/>
      <c r="CP909" s="1"/>
      <c r="CQ909" s="1"/>
      <c r="CR909" s="1"/>
      <c r="CS909" s="1"/>
      <c r="CT909" s="1"/>
      <c r="CU909" s="1"/>
      <c r="CV909" s="1"/>
      <c r="CW909" s="1"/>
      <c r="CX909" s="1"/>
      <c r="CY909" s="1"/>
      <c r="CZ909" s="1"/>
      <c r="DA909" s="1"/>
      <c r="DB909" s="1"/>
      <c r="DC909" s="1"/>
      <c r="DD909" s="1"/>
      <c r="DE909" s="1"/>
      <c r="DF909" s="1"/>
      <c r="DG909" s="1"/>
      <c r="DH909" s="1"/>
      <c r="DI909" s="1"/>
      <c r="DJ909" s="1"/>
    </row>
    <row r="910" spans="1:114" ht="13.5" customHeight="1" x14ac:dyDescent="0.2">
      <c r="A910" s="36"/>
      <c r="B910" s="36"/>
      <c r="C910" s="36"/>
      <c r="D910" s="36"/>
      <c r="E910" s="36"/>
      <c r="F910" s="36"/>
      <c r="G910" s="36"/>
      <c r="H910" s="36"/>
      <c r="I910" s="36"/>
      <c r="J910" s="538"/>
      <c r="K910" s="538"/>
      <c r="L910" s="36"/>
      <c r="M910" s="36"/>
      <c r="N910" s="36"/>
      <c r="BN910" s="1"/>
      <c r="BO910" s="1"/>
      <c r="BP910" s="1"/>
      <c r="BQ910" s="1"/>
      <c r="BR910" s="1"/>
      <c r="BS910" s="1"/>
      <c r="BT910" s="1"/>
      <c r="BU910" s="1"/>
      <c r="BV910" s="1"/>
      <c r="BW910" s="1"/>
      <c r="BX910" s="1"/>
      <c r="BY910" s="1"/>
      <c r="BZ910" s="1"/>
      <c r="CA910" s="1"/>
      <c r="CB910" s="1"/>
      <c r="CC910" s="1"/>
      <c r="CD910" s="1"/>
      <c r="CE910" s="1"/>
      <c r="CF910" s="1"/>
      <c r="CG910" s="1"/>
      <c r="CH910" s="1"/>
      <c r="CI910" s="1"/>
      <c r="CJ910" s="1"/>
      <c r="CK910" s="1"/>
      <c r="CL910" s="1"/>
      <c r="CM910" s="1"/>
      <c r="CN910" s="1"/>
      <c r="CO910" s="1"/>
      <c r="CP910" s="1"/>
      <c r="CQ910" s="1"/>
      <c r="CR910" s="1"/>
      <c r="CS910" s="1"/>
      <c r="CT910" s="1"/>
      <c r="CU910" s="1"/>
      <c r="CV910" s="1"/>
      <c r="CW910" s="1"/>
      <c r="CX910" s="1"/>
      <c r="CY910" s="1"/>
      <c r="CZ910" s="1"/>
      <c r="DA910" s="1"/>
      <c r="DB910" s="1"/>
      <c r="DC910" s="1"/>
      <c r="DD910" s="1"/>
      <c r="DE910" s="1"/>
      <c r="DF910" s="1"/>
      <c r="DG910" s="1"/>
      <c r="DH910" s="1"/>
      <c r="DI910" s="1"/>
      <c r="DJ910" s="1"/>
    </row>
    <row r="911" spans="1:114" ht="13.5" customHeight="1" x14ac:dyDescent="0.2">
      <c r="A911" s="36"/>
      <c r="B911" s="36"/>
      <c r="C911" s="36"/>
      <c r="D911" s="36"/>
      <c r="E911" s="36"/>
      <c r="F911" s="36"/>
      <c r="G911" s="36"/>
      <c r="H911" s="36"/>
      <c r="I911" s="36"/>
      <c r="J911" s="538"/>
      <c r="K911" s="538"/>
      <c r="L911" s="36"/>
      <c r="M911" s="36"/>
      <c r="N911" s="36"/>
      <c r="BN911" s="1"/>
      <c r="BO911" s="1"/>
      <c r="BP911" s="1"/>
      <c r="BQ911" s="1"/>
      <c r="BR911" s="1"/>
      <c r="BS911" s="1"/>
      <c r="BT911" s="1"/>
      <c r="BU911" s="1"/>
      <c r="BV911" s="1"/>
      <c r="BW911" s="1"/>
      <c r="BX911" s="1"/>
      <c r="BY911" s="1"/>
      <c r="BZ911" s="1"/>
      <c r="CA911" s="1"/>
      <c r="CB911" s="1"/>
      <c r="CC911" s="1"/>
      <c r="CD911" s="1"/>
      <c r="CE911" s="1"/>
      <c r="CF911" s="1"/>
      <c r="CG911" s="1"/>
      <c r="CH911" s="1"/>
      <c r="CI911" s="1"/>
      <c r="CJ911" s="1"/>
      <c r="CK911" s="1"/>
      <c r="CL911" s="1"/>
      <c r="CM911" s="1"/>
      <c r="CN911" s="1"/>
      <c r="CO911" s="1"/>
      <c r="CP911" s="1"/>
      <c r="CQ911" s="1"/>
      <c r="CR911" s="1"/>
      <c r="CS911" s="1"/>
      <c r="CT911" s="1"/>
      <c r="CU911" s="1"/>
      <c r="CV911" s="1"/>
      <c r="CW911" s="1"/>
      <c r="CX911" s="1"/>
      <c r="CY911" s="1"/>
      <c r="CZ911" s="1"/>
      <c r="DA911" s="1"/>
      <c r="DB911" s="1"/>
      <c r="DC911" s="1"/>
      <c r="DD911" s="1"/>
      <c r="DE911" s="1"/>
      <c r="DF911" s="1"/>
      <c r="DG911" s="1"/>
      <c r="DH911" s="1"/>
      <c r="DI911" s="1"/>
      <c r="DJ911" s="1"/>
    </row>
    <row r="912" spans="1:114" ht="13.5" customHeight="1" x14ac:dyDescent="0.2">
      <c r="A912" s="36"/>
      <c r="B912" s="36"/>
      <c r="C912" s="36"/>
      <c r="D912" s="36"/>
      <c r="E912" s="36"/>
      <c r="F912" s="36"/>
      <c r="G912" s="36"/>
      <c r="H912" s="36"/>
      <c r="I912" s="36"/>
      <c r="J912" s="538"/>
      <c r="K912" s="538"/>
      <c r="L912" s="36"/>
      <c r="M912" s="36"/>
      <c r="N912" s="36"/>
      <c r="BN912" s="1"/>
      <c r="BO912" s="1"/>
      <c r="BP912" s="1"/>
      <c r="BQ912" s="1"/>
      <c r="BR912" s="1"/>
      <c r="BS912" s="1"/>
      <c r="BT912" s="1"/>
      <c r="BU912" s="1"/>
      <c r="BV912" s="1"/>
      <c r="BW912" s="1"/>
      <c r="BX912" s="1"/>
      <c r="BY912" s="1"/>
      <c r="BZ912" s="1"/>
      <c r="CA912" s="1"/>
      <c r="CB912" s="1"/>
      <c r="CC912" s="1"/>
      <c r="CD912" s="1"/>
      <c r="CE912" s="1"/>
      <c r="CF912" s="1"/>
      <c r="CG912" s="1"/>
      <c r="CH912" s="1"/>
      <c r="CI912" s="1"/>
      <c r="CJ912" s="1"/>
      <c r="CK912" s="1"/>
      <c r="CL912" s="1"/>
      <c r="CM912" s="1"/>
      <c r="CN912" s="1"/>
      <c r="CO912" s="1"/>
      <c r="CP912" s="1"/>
      <c r="CQ912" s="1"/>
      <c r="CR912" s="1"/>
      <c r="CS912" s="1"/>
      <c r="CT912" s="1"/>
      <c r="CU912" s="1"/>
      <c r="CV912" s="1"/>
      <c r="CW912" s="1"/>
      <c r="CX912" s="1"/>
      <c r="CY912" s="1"/>
      <c r="CZ912" s="1"/>
      <c r="DA912" s="1"/>
      <c r="DB912" s="1"/>
      <c r="DC912" s="1"/>
      <c r="DD912" s="1"/>
      <c r="DE912" s="1"/>
      <c r="DF912" s="1"/>
      <c r="DG912" s="1"/>
      <c r="DH912" s="1"/>
      <c r="DI912" s="1"/>
      <c r="DJ912" s="1"/>
    </row>
    <row r="913" spans="1:114" ht="13.5" customHeight="1" x14ac:dyDescent="0.2">
      <c r="A913" s="36"/>
      <c r="B913" s="36"/>
      <c r="C913" s="36"/>
      <c r="D913" s="36"/>
      <c r="E913" s="36"/>
      <c r="F913" s="36"/>
      <c r="G913" s="36"/>
      <c r="H913" s="36"/>
      <c r="I913" s="36"/>
      <c r="J913" s="538"/>
      <c r="K913" s="538"/>
      <c r="L913" s="36"/>
      <c r="M913" s="36"/>
      <c r="N913" s="36"/>
      <c r="BN913" s="1"/>
      <c r="BO913" s="1"/>
      <c r="BP913" s="1"/>
      <c r="BQ913" s="1"/>
      <c r="BR913" s="1"/>
      <c r="BS913" s="1"/>
      <c r="BT913" s="1"/>
      <c r="BU913" s="1"/>
      <c r="BV913" s="1"/>
      <c r="BW913" s="1"/>
      <c r="BX913" s="1"/>
      <c r="BY913" s="1"/>
      <c r="BZ913" s="1"/>
      <c r="CA913" s="1"/>
      <c r="CB913" s="1"/>
      <c r="CC913" s="1"/>
      <c r="CD913" s="1"/>
      <c r="CE913" s="1"/>
      <c r="CF913" s="1"/>
      <c r="CG913" s="1"/>
      <c r="CH913" s="1"/>
      <c r="CI913" s="1"/>
      <c r="CJ913" s="1"/>
      <c r="CK913" s="1"/>
      <c r="CL913" s="1"/>
      <c r="CM913" s="1"/>
      <c r="CN913" s="1"/>
      <c r="CO913" s="1"/>
      <c r="CP913" s="1"/>
      <c r="CQ913" s="1"/>
      <c r="CR913" s="1"/>
      <c r="CS913" s="1"/>
      <c r="CT913" s="1"/>
      <c r="CU913" s="1"/>
      <c r="CV913" s="1"/>
      <c r="CW913" s="1"/>
      <c r="CX913" s="1"/>
      <c r="CY913" s="1"/>
      <c r="CZ913" s="1"/>
      <c r="DA913" s="1"/>
      <c r="DB913" s="1"/>
      <c r="DC913" s="1"/>
      <c r="DD913" s="1"/>
      <c r="DE913" s="1"/>
      <c r="DF913" s="1"/>
      <c r="DG913" s="1"/>
      <c r="DH913" s="1"/>
      <c r="DI913" s="1"/>
      <c r="DJ913" s="1"/>
    </row>
    <row r="914" spans="1:114" ht="13.5" customHeight="1" x14ac:dyDescent="0.2">
      <c r="A914" s="36"/>
      <c r="B914" s="36"/>
      <c r="C914" s="36"/>
      <c r="D914" s="36"/>
      <c r="E914" s="36"/>
      <c r="F914" s="36"/>
      <c r="G914" s="36"/>
      <c r="H914" s="36"/>
      <c r="I914" s="36"/>
      <c r="J914" s="538"/>
      <c r="K914" s="538"/>
      <c r="L914" s="36"/>
      <c r="M914" s="36"/>
      <c r="N914" s="36"/>
      <c r="BN914" s="1"/>
      <c r="BO914" s="1"/>
      <c r="BP914" s="1"/>
      <c r="BQ914" s="1"/>
      <c r="BR914" s="1"/>
      <c r="BS914" s="1"/>
      <c r="BT914" s="1"/>
      <c r="BU914" s="1"/>
      <c r="BV914" s="1"/>
      <c r="BW914" s="1"/>
      <c r="BX914" s="1"/>
      <c r="BY914" s="1"/>
      <c r="BZ914" s="1"/>
      <c r="CA914" s="1"/>
      <c r="CB914" s="1"/>
      <c r="CC914" s="1"/>
      <c r="CD914" s="1"/>
      <c r="CE914" s="1"/>
      <c r="CF914" s="1"/>
      <c r="CG914" s="1"/>
      <c r="CH914" s="1"/>
      <c r="CI914" s="1"/>
      <c r="CJ914" s="1"/>
      <c r="CK914" s="1"/>
      <c r="CL914" s="1"/>
      <c r="CM914" s="1"/>
      <c r="CN914" s="1"/>
      <c r="CO914" s="1"/>
      <c r="CP914" s="1"/>
      <c r="CQ914" s="1"/>
      <c r="CR914" s="1"/>
      <c r="CS914" s="1"/>
      <c r="CT914" s="1"/>
      <c r="CU914" s="1"/>
      <c r="CV914" s="1"/>
      <c r="CW914" s="1"/>
      <c r="CX914" s="1"/>
      <c r="CY914" s="1"/>
      <c r="CZ914" s="1"/>
      <c r="DA914" s="1"/>
      <c r="DB914" s="1"/>
      <c r="DC914" s="1"/>
      <c r="DD914" s="1"/>
      <c r="DE914" s="1"/>
      <c r="DF914" s="1"/>
      <c r="DG914" s="1"/>
      <c r="DH914" s="1"/>
      <c r="DI914" s="1"/>
      <c r="DJ914" s="1"/>
    </row>
    <row r="915" spans="1:114" ht="13.5" customHeight="1" x14ac:dyDescent="0.2">
      <c r="A915" s="36"/>
      <c r="B915" s="36"/>
      <c r="C915" s="36"/>
      <c r="D915" s="36"/>
      <c r="E915" s="36"/>
      <c r="F915" s="36"/>
      <c r="G915" s="36"/>
      <c r="H915" s="36"/>
      <c r="I915" s="36"/>
      <c r="J915" s="538"/>
      <c r="K915" s="538"/>
      <c r="L915" s="36"/>
      <c r="M915" s="36"/>
      <c r="N915" s="36"/>
      <c r="BN915" s="1"/>
      <c r="BO915" s="1"/>
      <c r="BP915" s="1"/>
      <c r="BQ915" s="1"/>
      <c r="BR915" s="1"/>
      <c r="BS915" s="1"/>
      <c r="BT915" s="1"/>
      <c r="BU915" s="1"/>
      <c r="BV915" s="1"/>
      <c r="BW915" s="1"/>
      <c r="BX915" s="1"/>
      <c r="BY915" s="1"/>
      <c r="BZ915" s="1"/>
      <c r="CA915" s="1"/>
      <c r="CB915" s="1"/>
      <c r="CC915" s="1"/>
      <c r="CD915" s="1"/>
      <c r="CE915" s="1"/>
      <c r="CF915" s="1"/>
      <c r="CG915" s="1"/>
      <c r="CH915" s="1"/>
      <c r="CI915" s="1"/>
      <c r="CJ915" s="1"/>
      <c r="CK915" s="1"/>
      <c r="CL915" s="1"/>
      <c r="CM915" s="1"/>
      <c r="CN915" s="1"/>
      <c r="CO915" s="1"/>
      <c r="CP915" s="1"/>
      <c r="CQ915" s="1"/>
      <c r="CR915" s="1"/>
      <c r="CS915" s="1"/>
      <c r="CT915" s="1"/>
      <c r="CU915" s="1"/>
      <c r="CV915" s="1"/>
      <c r="CW915" s="1"/>
      <c r="CX915" s="1"/>
      <c r="CY915" s="1"/>
      <c r="CZ915" s="1"/>
      <c r="DA915" s="1"/>
      <c r="DB915" s="1"/>
      <c r="DC915" s="1"/>
      <c r="DD915" s="1"/>
      <c r="DE915" s="1"/>
      <c r="DF915" s="1"/>
      <c r="DG915" s="1"/>
      <c r="DH915" s="1"/>
      <c r="DI915" s="1"/>
      <c r="DJ915" s="1"/>
    </row>
    <row r="916" spans="1:114" ht="13.5" customHeight="1" x14ac:dyDescent="0.2">
      <c r="A916" s="36"/>
      <c r="B916" s="36"/>
      <c r="C916" s="36"/>
      <c r="D916" s="36"/>
      <c r="E916" s="36"/>
      <c r="F916" s="36"/>
      <c r="G916" s="36"/>
      <c r="H916" s="36"/>
      <c r="I916" s="36"/>
      <c r="J916" s="538"/>
      <c r="K916" s="538"/>
      <c r="L916" s="36"/>
      <c r="M916" s="36"/>
      <c r="N916" s="36"/>
      <c r="BN916" s="1"/>
      <c r="BO916" s="1"/>
      <c r="BP916" s="1"/>
      <c r="BQ916" s="1"/>
      <c r="BR916" s="1"/>
      <c r="BS916" s="1"/>
      <c r="BT916" s="1"/>
      <c r="BU916" s="1"/>
      <c r="BV916" s="1"/>
      <c r="BW916" s="1"/>
      <c r="BX916" s="1"/>
      <c r="BY916" s="1"/>
      <c r="BZ916" s="1"/>
      <c r="CA916" s="1"/>
      <c r="CB916" s="1"/>
      <c r="CC916" s="1"/>
      <c r="CD916" s="1"/>
      <c r="CE916" s="1"/>
      <c r="CF916" s="1"/>
      <c r="CG916" s="1"/>
      <c r="CH916" s="1"/>
      <c r="CI916" s="1"/>
      <c r="CJ916" s="1"/>
      <c r="CK916" s="1"/>
      <c r="CL916" s="1"/>
      <c r="CM916" s="1"/>
      <c r="CN916" s="1"/>
      <c r="CO916" s="1"/>
      <c r="CP916" s="1"/>
      <c r="CQ916" s="1"/>
      <c r="CR916" s="1"/>
      <c r="CS916" s="1"/>
      <c r="CT916" s="1"/>
      <c r="CU916" s="1"/>
      <c r="CV916" s="1"/>
      <c r="CW916" s="1"/>
      <c r="CX916" s="1"/>
      <c r="CY916" s="1"/>
      <c r="CZ916" s="1"/>
      <c r="DA916" s="1"/>
      <c r="DB916" s="1"/>
      <c r="DC916" s="1"/>
      <c r="DD916" s="1"/>
      <c r="DE916" s="1"/>
      <c r="DF916" s="1"/>
      <c r="DG916" s="1"/>
      <c r="DH916" s="1"/>
      <c r="DI916" s="1"/>
      <c r="DJ916" s="1"/>
    </row>
    <row r="917" spans="1:114" ht="13.5" customHeight="1" x14ac:dyDescent="0.2">
      <c r="A917" s="36"/>
      <c r="B917" s="36"/>
      <c r="C917" s="36"/>
      <c r="D917" s="36"/>
      <c r="E917" s="36"/>
      <c r="F917" s="36"/>
      <c r="G917" s="36"/>
      <c r="H917" s="36"/>
      <c r="I917" s="36"/>
      <c r="J917" s="538"/>
      <c r="K917" s="538"/>
      <c r="L917" s="36"/>
      <c r="M917" s="36"/>
      <c r="N917" s="36"/>
      <c r="BN917" s="1"/>
      <c r="BO917" s="1"/>
      <c r="BP917" s="1"/>
      <c r="BQ917" s="1"/>
      <c r="BR917" s="1"/>
      <c r="BS917" s="1"/>
      <c r="BT917" s="1"/>
      <c r="BU917" s="1"/>
      <c r="BV917" s="1"/>
      <c r="BW917" s="1"/>
      <c r="BX917" s="1"/>
      <c r="BY917" s="1"/>
      <c r="BZ917" s="1"/>
      <c r="CA917" s="1"/>
      <c r="CB917" s="1"/>
      <c r="CC917" s="1"/>
      <c r="CD917" s="1"/>
      <c r="CE917" s="1"/>
      <c r="CF917" s="1"/>
      <c r="CG917" s="1"/>
      <c r="CH917" s="1"/>
      <c r="CI917" s="1"/>
      <c r="CJ917" s="1"/>
      <c r="CK917" s="1"/>
      <c r="CL917" s="1"/>
      <c r="CM917" s="1"/>
      <c r="CN917" s="1"/>
      <c r="CO917" s="1"/>
      <c r="CP917" s="1"/>
      <c r="CQ917" s="1"/>
      <c r="CR917" s="1"/>
      <c r="CS917" s="1"/>
      <c r="CT917" s="1"/>
      <c r="CU917" s="1"/>
      <c r="CV917" s="1"/>
      <c r="CW917" s="1"/>
      <c r="CX917" s="1"/>
      <c r="CY917" s="1"/>
      <c r="CZ917" s="1"/>
      <c r="DA917" s="1"/>
      <c r="DB917" s="1"/>
      <c r="DC917" s="1"/>
      <c r="DD917" s="1"/>
      <c r="DE917" s="1"/>
      <c r="DF917" s="1"/>
      <c r="DG917" s="1"/>
      <c r="DH917" s="1"/>
      <c r="DI917" s="1"/>
      <c r="DJ917" s="1"/>
    </row>
    <row r="918" spans="1:114" ht="13.5" customHeight="1" x14ac:dyDescent="0.2">
      <c r="A918" s="36"/>
      <c r="B918" s="36"/>
      <c r="C918" s="36"/>
      <c r="D918" s="36"/>
      <c r="E918" s="36"/>
      <c r="F918" s="36"/>
      <c r="G918" s="36"/>
      <c r="H918" s="36"/>
      <c r="I918" s="36"/>
      <c r="J918" s="538"/>
      <c r="K918" s="538"/>
      <c r="L918" s="36"/>
      <c r="M918" s="36"/>
      <c r="N918" s="36"/>
      <c r="BN918" s="1"/>
      <c r="BO918" s="1"/>
      <c r="BP918" s="1"/>
      <c r="BQ918" s="1"/>
      <c r="BR918" s="1"/>
      <c r="BS918" s="1"/>
      <c r="BT918" s="1"/>
      <c r="BU918" s="1"/>
      <c r="BV918" s="1"/>
      <c r="BW918" s="1"/>
      <c r="BX918" s="1"/>
      <c r="BY918" s="1"/>
      <c r="BZ918" s="1"/>
      <c r="CA918" s="1"/>
      <c r="CB918" s="1"/>
      <c r="CC918" s="1"/>
      <c r="CD918" s="1"/>
      <c r="CE918" s="1"/>
      <c r="CF918" s="1"/>
      <c r="CG918" s="1"/>
      <c r="CH918" s="1"/>
      <c r="CI918" s="1"/>
      <c r="CJ918" s="1"/>
      <c r="CK918" s="1"/>
      <c r="CL918" s="1"/>
      <c r="CM918" s="1"/>
      <c r="CN918" s="1"/>
      <c r="CO918" s="1"/>
      <c r="CP918" s="1"/>
      <c r="CQ918" s="1"/>
      <c r="CR918" s="1"/>
      <c r="CS918" s="1"/>
      <c r="CT918" s="1"/>
      <c r="CU918" s="1"/>
      <c r="CV918" s="1"/>
      <c r="CW918" s="1"/>
      <c r="CX918" s="1"/>
      <c r="CY918" s="1"/>
      <c r="CZ918" s="1"/>
      <c r="DA918" s="1"/>
      <c r="DB918" s="1"/>
      <c r="DC918" s="1"/>
      <c r="DD918" s="1"/>
      <c r="DE918" s="1"/>
      <c r="DF918" s="1"/>
      <c r="DG918" s="1"/>
      <c r="DH918" s="1"/>
      <c r="DI918" s="1"/>
      <c r="DJ918" s="1"/>
    </row>
    <row r="919" spans="1:114" ht="13.5" customHeight="1" x14ac:dyDescent="0.2">
      <c r="A919" s="36"/>
      <c r="B919" s="36"/>
      <c r="C919" s="36"/>
      <c r="D919" s="36"/>
      <c r="E919" s="36"/>
      <c r="F919" s="36"/>
      <c r="G919" s="36"/>
      <c r="H919" s="36"/>
      <c r="I919" s="36"/>
      <c r="J919" s="538"/>
      <c r="K919" s="538"/>
      <c r="L919" s="36"/>
      <c r="M919" s="36"/>
      <c r="N919" s="36"/>
      <c r="BN919" s="1"/>
      <c r="BO919" s="1"/>
      <c r="BP919" s="1"/>
      <c r="BQ919" s="1"/>
      <c r="BR919" s="1"/>
      <c r="BS919" s="1"/>
      <c r="BT919" s="1"/>
      <c r="BU919" s="1"/>
      <c r="BV919" s="1"/>
      <c r="BW919" s="1"/>
      <c r="BX919" s="1"/>
      <c r="BY919" s="1"/>
      <c r="BZ919" s="1"/>
      <c r="CA919" s="1"/>
      <c r="CB919" s="1"/>
      <c r="CC919" s="1"/>
      <c r="CD919" s="1"/>
      <c r="CE919" s="1"/>
      <c r="CF919" s="1"/>
      <c r="CG919" s="1"/>
      <c r="CH919" s="1"/>
      <c r="CI919" s="1"/>
      <c r="CJ919" s="1"/>
      <c r="CK919" s="1"/>
      <c r="CL919" s="1"/>
      <c r="CM919" s="1"/>
      <c r="CN919" s="1"/>
      <c r="CO919" s="1"/>
      <c r="CP919" s="1"/>
      <c r="CQ919" s="1"/>
      <c r="CR919" s="1"/>
      <c r="CS919" s="1"/>
      <c r="CT919" s="1"/>
      <c r="CU919" s="1"/>
      <c r="CV919" s="1"/>
      <c r="CW919" s="1"/>
      <c r="CX919" s="1"/>
      <c r="CY919" s="1"/>
      <c r="CZ919" s="1"/>
      <c r="DA919" s="1"/>
      <c r="DB919" s="1"/>
      <c r="DC919" s="1"/>
      <c r="DD919" s="1"/>
      <c r="DE919" s="1"/>
      <c r="DF919" s="1"/>
      <c r="DG919" s="1"/>
      <c r="DH919" s="1"/>
      <c r="DI919" s="1"/>
      <c r="DJ919" s="1"/>
    </row>
    <row r="920" spans="1:114" ht="13.5" customHeight="1" x14ac:dyDescent="0.2">
      <c r="A920" s="36"/>
      <c r="B920" s="36"/>
      <c r="C920" s="36"/>
      <c r="D920" s="36"/>
      <c r="E920" s="36"/>
      <c r="F920" s="36"/>
      <c r="G920" s="36"/>
      <c r="H920" s="36"/>
      <c r="I920" s="36"/>
      <c r="J920" s="538"/>
      <c r="K920" s="538"/>
      <c r="L920" s="36"/>
      <c r="M920" s="36"/>
      <c r="N920" s="36"/>
      <c r="BN920" s="1"/>
      <c r="BO920" s="1"/>
      <c r="BP920" s="1"/>
      <c r="BQ920" s="1"/>
      <c r="BR920" s="1"/>
      <c r="BS920" s="1"/>
      <c r="BT920" s="1"/>
      <c r="BU920" s="1"/>
      <c r="BV920" s="1"/>
      <c r="BW920" s="1"/>
      <c r="BX920" s="1"/>
      <c r="BY920" s="1"/>
      <c r="BZ920" s="1"/>
      <c r="CA920" s="1"/>
      <c r="CB920" s="1"/>
      <c r="CC920" s="1"/>
      <c r="CD920" s="1"/>
      <c r="CE920" s="1"/>
      <c r="CF920" s="1"/>
      <c r="CG920" s="1"/>
      <c r="CH920" s="1"/>
      <c r="CI920" s="1"/>
      <c r="CJ920" s="1"/>
      <c r="CK920" s="1"/>
      <c r="CL920" s="1"/>
      <c r="CM920" s="1"/>
      <c r="CN920" s="1"/>
      <c r="CO920" s="1"/>
      <c r="CP920" s="1"/>
      <c r="CQ920" s="1"/>
      <c r="CR920" s="1"/>
      <c r="CS920" s="1"/>
      <c r="CT920" s="1"/>
      <c r="CU920" s="1"/>
      <c r="CV920" s="1"/>
      <c r="CW920" s="1"/>
      <c r="CX920" s="1"/>
      <c r="CY920" s="1"/>
      <c r="CZ920" s="1"/>
      <c r="DA920" s="1"/>
      <c r="DB920" s="1"/>
      <c r="DC920" s="1"/>
      <c r="DD920" s="1"/>
      <c r="DE920" s="1"/>
      <c r="DF920" s="1"/>
      <c r="DG920" s="1"/>
      <c r="DH920" s="1"/>
      <c r="DI920" s="1"/>
      <c r="DJ920" s="1"/>
    </row>
    <row r="921" spans="1:114" ht="13.5" customHeight="1" x14ac:dyDescent="0.2">
      <c r="A921" s="36"/>
      <c r="B921" s="36"/>
      <c r="C921" s="36"/>
      <c r="D921" s="36"/>
      <c r="E921" s="36"/>
      <c r="F921" s="36"/>
      <c r="G921" s="36"/>
      <c r="H921" s="36"/>
      <c r="I921" s="36"/>
      <c r="J921" s="538"/>
      <c r="K921" s="538"/>
      <c r="L921" s="36"/>
      <c r="M921" s="36"/>
      <c r="N921" s="36"/>
      <c r="BN921" s="1"/>
      <c r="BO921" s="1"/>
      <c r="BP921" s="1"/>
      <c r="BQ921" s="1"/>
      <c r="BR921" s="1"/>
      <c r="BS921" s="1"/>
      <c r="BT921" s="1"/>
      <c r="BU921" s="1"/>
      <c r="BV921" s="1"/>
      <c r="BW921" s="1"/>
      <c r="BX921" s="1"/>
      <c r="BY921" s="1"/>
      <c r="BZ921" s="1"/>
      <c r="CA921" s="1"/>
      <c r="CB921" s="1"/>
      <c r="CC921" s="1"/>
      <c r="CD921" s="1"/>
      <c r="CE921" s="1"/>
      <c r="CF921" s="1"/>
      <c r="CG921" s="1"/>
      <c r="CH921" s="1"/>
      <c r="CI921" s="1"/>
      <c r="CJ921" s="1"/>
      <c r="CK921" s="1"/>
      <c r="CL921" s="1"/>
      <c r="CM921" s="1"/>
      <c r="CN921" s="1"/>
      <c r="CO921" s="1"/>
      <c r="CP921" s="1"/>
      <c r="CQ921" s="1"/>
      <c r="CR921" s="1"/>
      <c r="CS921" s="1"/>
      <c r="CT921" s="1"/>
      <c r="CU921" s="1"/>
      <c r="CV921" s="1"/>
      <c r="CW921" s="1"/>
      <c r="CX921" s="1"/>
      <c r="CY921" s="1"/>
      <c r="CZ921" s="1"/>
      <c r="DA921" s="1"/>
      <c r="DB921" s="1"/>
      <c r="DC921" s="1"/>
      <c r="DD921" s="1"/>
      <c r="DE921" s="1"/>
      <c r="DF921" s="1"/>
      <c r="DG921" s="1"/>
      <c r="DH921" s="1"/>
      <c r="DI921" s="1"/>
      <c r="DJ921" s="1"/>
    </row>
    <row r="922" spans="1:114" ht="13.5" customHeight="1" x14ac:dyDescent="0.2">
      <c r="A922" s="36"/>
      <c r="B922" s="36"/>
      <c r="C922" s="36"/>
      <c r="D922" s="36"/>
      <c r="E922" s="36"/>
      <c r="F922" s="36"/>
      <c r="G922" s="36"/>
      <c r="H922" s="36"/>
      <c r="I922" s="36"/>
      <c r="J922" s="538"/>
      <c r="K922" s="538"/>
      <c r="L922" s="36"/>
      <c r="M922" s="36"/>
      <c r="N922" s="36"/>
      <c r="BN922" s="1"/>
      <c r="BO922" s="1"/>
      <c r="BP922" s="1"/>
      <c r="BQ922" s="1"/>
      <c r="BR922" s="1"/>
      <c r="BS922" s="1"/>
      <c r="BT922" s="1"/>
      <c r="BU922" s="1"/>
      <c r="BV922" s="1"/>
      <c r="BW922" s="1"/>
      <c r="BX922" s="1"/>
      <c r="BY922" s="1"/>
      <c r="BZ922" s="1"/>
      <c r="CA922" s="1"/>
      <c r="CB922" s="1"/>
      <c r="CC922" s="1"/>
      <c r="CD922" s="1"/>
      <c r="CE922" s="1"/>
      <c r="CF922" s="1"/>
      <c r="CG922" s="1"/>
      <c r="CH922" s="1"/>
      <c r="CI922" s="1"/>
      <c r="CJ922" s="1"/>
      <c r="CK922" s="1"/>
      <c r="CL922" s="1"/>
      <c r="CM922" s="1"/>
      <c r="CN922" s="1"/>
      <c r="CO922" s="1"/>
      <c r="CP922" s="1"/>
      <c r="CQ922" s="1"/>
      <c r="CR922" s="1"/>
      <c r="CS922" s="1"/>
      <c r="CT922" s="1"/>
      <c r="CU922" s="1"/>
      <c r="CV922" s="1"/>
      <c r="CW922" s="1"/>
      <c r="CX922" s="1"/>
      <c r="CY922" s="1"/>
      <c r="CZ922" s="1"/>
      <c r="DA922" s="1"/>
      <c r="DB922" s="1"/>
      <c r="DC922" s="1"/>
      <c r="DD922" s="1"/>
      <c r="DE922" s="1"/>
      <c r="DF922" s="1"/>
      <c r="DG922" s="1"/>
      <c r="DH922" s="1"/>
      <c r="DI922" s="1"/>
      <c r="DJ922" s="1"/>
    </row>
    <row r="923" spans="1:114" ht="13.5" customHeight="1" x14ac:dyDescent="0.2">
      <c r="A923" s="36"/>
      <c r="B923" s="36"/>
      <c r="C923" s="36"/>
      <c r="D923" s="36"/>
      <c r="E923" s="36"/>
      <c r="F923" s="36"/>
      <c r="G923" s="36"/>
      <c r="H923" s="36"/>
      <c r="I923" s="36"/>
      <c r="J923" s="538"/>
      <c r="K923" s="538"/>
      <c r="L923" s="36"/>
      <c r="M923" s="36"/>
      <c r="N923" s="36"/>
      <c r="BN923" s="1"/>
      <c r="BO923" s="1"/>
      <c r="BP923" s="1"/>
      <c r="BQ923" s="1"/>
      <c r="BR923" s="1"/>
      <c r="BS923" s="1"/>
      <c r="BT923" s="1"/>
      <c r="BU923" s="1"/>
      <c r="BV923" s="1"/>
      <c r="BW923" s="1"/>
      <c r="BX923" s="1"/>
      <c r="BY923" s="1"/>
      <c r="BZ923" s="1"/>
      <c r="CA923" s="1"/>
      <c r="CB923" s="1"/>
      <c r="CC923" s="1"/>
      <c r="CD923" s="1"/>
      <c r="CE923" s="1"/>
      <c r="CF923" s="1"/>
      <c r="CG923" s="1"/>
      <c r="CH923" s="1"/>
      <c r="CI923" s="1"/>
      <c r="CJ923" s="1"/>
      <c r="CK923" s="1"/>
      <c r="CL923" s="1"/>
      <c r="CM923" s="1"/>
      <c r="CN923" s="1"/>
      <c r="CO923" s="1"/>
      <c r="CP923" s="1"/>
      <c r="CQ923" s="1"/>
      <c r="CR923" s="1"/>
      <c r="CS923" s="1"/>
      <c r="CT923" s="1"/>
      <c r="CU923" s="1"/>
      <c r="CV923" s="1"/>
      <c r="CW923" s="1"/>
      <c r="CX923" s="1"/>
      <c r="CY923" s="1"/>
      <c r="CZ923" s="1"/>
      <c r="DA923" s="1"/>
      <c r="DB923" s="1"/>
      <c r="DC923" s="1"/>
      <c r="DD923" s="1"/>
      <c r="DE923" s="1"/>
      <c r="DF923" s="1"/>
      <c r="DG923" s="1"/>
      <c r="DH923" s="1"/>
      <c r="DI923" s="1"/>
      <c r="DJ923" s="1"/>
    </row>
    <row r="924" spans="1:114" ht="13.5" customHeight="1" x14ac:dyDescent="0.2">
      <c r="A924" s="36"/>
      <c r="B924" s="36"/>
      <c r="C924" s="36"/>
      <c r="D924" s="36"/>
      <c r="E924" s="36"/>
      <c r="F924" s="36"/>
      <c r="G924" s="36"/>
      <c r="H924" s="36"/>
      <c r="I924" s="36"/>
      <c r="J924" s="538"/>
      <c r="K924" s="538"/>
      <c r="L924" s="36"/>
      <c r="M924" s="36"/>
      <c r="N924" s="36"/>
      <c r="BN924" s="1"/>
      <c r="BO924" s="1"/>
      <c r="BP924" s="1"/>
      <c r="BQ924" s="1"/>
      <c r="BR924" s="1"/>
      <c r="BS924" s="1"/>
      <c r="BT924" s="1"/>
      <c r="BU924" s="1"/>
      <c r="BV924" s="1"/>
      <c r="BW924" s="1"/>
      <c r="BX924" s="1"/>
      <c r="BY924" s="1"/>
      <c r="BZ924" s="1"/>
      <c r="CA924" s="1"/>
      <c r="CB924" s="1"/>
      <c r="CC924" s="1"/>
      <c r="CD924" s="1"/>
      <c r="CE924" s="1"/>
      <c r="CF924" s="1"/>
      <c r="CG924" s="1"/>
      <c r="CH924" s="1"/>
      <c r="CI924" s="1"/>
      <c r="CJ924" s="1"/>
      <c r="CK924" s="1"/>
      <c r="CL924" s="1"/>
      <c r="CM924" s="1"/>
      <c r="CN924" s="1"/>
      <c r="CO924" s="1"/>
      <c r="CP924" s="1"/>
      <c r="CQ924" s="1"/>
      <c r="CR924" s="1"/>
      <c r="CS924" s="1"/>
      <c r="CT924" s="1"/>
      <c r="CU924" s="1"/>
      <c r="CV924" s="1"/>
      <c r="CW924" s="1"/>
      <c r="CX924" s="1"/>
      <c r="CY924" s="1"/>
      <c r="CZ924" s="1"/>
      <c r="DA924" s="1"/>
      <c r="DB924" s="1"/>
      <c r="DC924" s="1"/>
      <c r="DD924" s="1"/>
      <c r="DE924" s="1"/>
      <c r="DF924" s="1"/>
      <c r="DG924" s="1"/>
      <c r="DH924" s="1"/>
      <c r="DI924" s="1"/>
      <c r="DJ924" s="1"/>
    </row>
    <row r="925" spans="1:114" ht="13.5" customHeight="1" x14ac:dyDescent="0.2">
      <c r="A925" s="36"/>
      <c r="B925" s="36"/>
      <c r="C925" s="36"/>
      <c r="D925" s="36"/>
      <c r="E925" s="36"/>
      <c r="F925" s="36"/>
      <c r="G925" s="36"/>
      <c r="H925" s="36"/>
      <c r="I925" s="36"/>
      <c r="J925" s="538"/>
      <c r="K925" s="538"/>
      <c r="L925" s="36"/>
      <c r="M925" s="36"/>
      <c r="N925" s="36"/>
      <c r="BN925" s="1"/>
      <c r="BO925" s="1"/>
      <c r="BP925" s="1"/>
      <c r="BQ925" s="1"/>
      <c r="BR925" s="1"/>
      <c r="BS925" s="1"/>
      <c r="BT925" s="1"/>
      <c r="BU925" s="1"/>
      <c r="BV925" s="1"/>
      <c r="BW925" s="1"/>
      <c r="BX925" s="1"/>
      <c r="BY925" s="1"/>
      <c r="BZ925" s="1"/>
      <c r="CA925" s="1"/>
      <c r="CB925" s="1"/>
      <c r="CC925" s="1"/>
      <c r="CD925" s="1"/>
      <c r="CE925" s="1"/>
      <c r="CF925" s="1"/>
      <c r="CG925" s="1"/>
      <c r="CH925" s="1"/>
      <c r="CI925" s="1"/>
      <c r="CJ925" s="1"/>
      <c r="CK925" s="1"/>
      <c r="CL925" s="1"/>
      <c r="CM925" s="1"/>
      <c r="CN925" s="1"/>
      <c r="CO925" s="1"/>
      <c r="CP925" s="1"/>
      <c r="CQ925" s="1"/>
      <c r="CR925" s="1"/>
      <c r="CS925" s="1"/>
      <c r="CT925" s="1"/>
      <c r="CU925" s="1"/>
      <c r="CV925" s="1"/>
      <c r="CW925" s="1"/>
      <c r="CX925" s="1"/>
      <c r="CY925" s="1"/>
      <c r="CZ925" s="1"/>
      <c r="DA925" s="1"/>
      <c r="DB925" s="1"/>
      <c r="DC925" s="1"/>
      <c r="DD925" s="1"/>
      <c r="DE925" s="1"/>
      <c r="DF925" s="1"/>
      <c r="DG925" s="1"/>
      <c r="DH925" s="1"/>
      <c r="DI925" s="1"/>
      <c r="DJ925" s="1"/>
    </row>
    <row r="926" spans="1:114" ht="13.5" customHeight="1" x14ac:dyDescent="0.2">
      <c r="A926" s="36"/>
      <c r="B926" s="36"/>
      <c r="C926" s="36"/>
      <c r="D926" s="36"/>
      <c r="E926" s="36"/>
      <c r="F926" s="36"/>
      <c r="G926" s="36"/>
      <c r="H926" s="36"/>
      <c r="I926" s="36"/>
      <c r="J926" s="538"/>
      <c r="K926" s="538"/>
      <c r="L926" s="36"/>
      <c r="M926" s="36"/>
      <c r="N926" s="36"/>
      <c r="BN926" s="1"/>
      <c r="BO926" s="1"/>
      <c r="BP926" s="1"/>
      <c r="BQ926" s="1"/>
      <c r="BR926" s="1"/>
      <c r="BS926" s="1"/>
      <c r="BT926" s="1"/>
      <c r="BU926" s="1"/>
      <c r="BV926" s="1"/>
      <c r="BW926" s="1"/>
      <c r="BX926" s="1"/>
      <c r="BY926" s="1"/>
      <c r="BZ926" s="1"/>
      <c r="CA926" s="1"/>
      <c r="CB926" s="1"/>
      <c r="CC926" s="1"/>
      <c r="CD926" s="1"/>
      <c r="CE926" s="1"/>
      <c r="CF926" s="1"/>
      <c r="CG926" s="1"/>
      <c r="CH926" s="1"/>
      <c r="CI926" s="1"/>
      <c r="CJ926" s="1"/>
      <c r="CK926" s="1"/>
      <c r="CL926" s="1"/>
      <c r="CM926" s="1"/>
      <c r="CN926" s="1"/>
      <c r="CO926" s="1"/>
      <c r="CP926" s="1"/>
      <c r="CQ926" s="1"/>
      <c r="CR926" s="1"/>
      <c r="CS926" s="1"/>
      <c r="CT926" s="1"/>
      <c r="CU926" s="1"/>
      <c r="CV926" s="1"/>
      <c r="CW926" s="1"/>
      <c r="CX926" s="1"/>
      <c r="CY926" s="1"/>
      <c r="CZ926" s="1"/>
      <c r="DA926" s="1"/>
      <c r="DB926" s="1"/>
      <c r="DC926" s="1"/>
      <c r="DD926" s="1"/>
      <c r="DE926" s="1"/>
      <c r="DF926" s="1"/>
      <c r="DG926" s="1"/>
      <c r="DH926" s="1"/>
      <c r="DI926" s="1"/>
      <c r="DJ926" s="1"/>
    </row>
    <row r="927" spans="1:114" ht="13.5" customHeight="1" x14ac:dyDescent="0.2">
      <c r="A927" s="36"/>
      <c r="B927" s="36"/>
      <c r="C927" s="36"/>
      <c r="D927" s="36"/>
      <c r="E927" s="36"/>
      <c r="F927" s="36"/>
      <c r="G927" s="36"/>
      <c r="H927" s="36"/>
      <c r="I927" s="36"/>
      <c r="J927" s="538"/>
      <c r="K927" s="538"/>
      <c r="L927" s="36"/>
      <c r="M927" s="36"/>
      <c r="N927" s="36"/>
      <c r="BN927" s="1"/>
      <c r="BO927" s="1"/>
      <c r="BP927" s="1"/>
      <c r="BQ927" s="1"/>
      <c r="BR927" s="1"/>
      <c r="BS927" s="1"/>
      <c r="BT927" s="1"/>
      <c r="BU927" s="1"/>
      <c r="BV927" s="1"/>
      <c r="BW927" s="1"/>
      <c r="BX927" s="1"/>
      <c r="BY927" s="1"/>
      <c r="BZ927" s="1"/>
      <c r="CA927" s="1"/>
      <c r="CB927" s="1"/>
      <c r="CC927" s="1"/>
      <c r="CD927" s="1"/>
      <c r="CE927" s="1"/>
      <c r="CF927" s="1"/>
      <c r="CG927" s="1"/>
      <c r="CH927" s="1"/>
      <c r="CI927" s="1"/>
      <c r="CJ927" s="1"/>
      <c r="CK927" s="1"/>
      <c r="CL927" s="1"/>
      <c r="CM927" s="1"/>
      <c r="CN927" s="1"/>
      <c r="CO927" s="1"/>
      <c r="CP927" s="1"/>
      <c r="CQ927" s="1"/>
      <c r="CR927" s="1"/>
      <c r="CS927" s="1"/>
      <c r="CT927" s="1"/>
      <c r="CU927" s="1"/>
      <c r="CV927" s="1"/>
      <c r="CW927" s="1"/>
      <c r="CX927" s="1"/>
      <c r="CY927" s="1"/>
      <c r="CZ927" s="1"/>
      <c r="DA927" s="1"/>
      <c r="DB927" s="1"/>
      <c r="DC927" s="1"/>
      <c r="DD927" s="1"/>
      <c r="DE927" s="1"/>
      <c r="DF927" s="1"/>
      <c r="DG927" s="1"/>
      <c r="DH927" s="1"/>
      <c r="DI927" s="1"/>
      <c r="DJ927" s="1"/>
    </row>
    <row r="928" spans="1:114" ht="13.5" customHeight="1" x14ac:dyDescent="0.2">
      <c r="A928" s="36"/>
      <c r="B928" s="36"/>
      <c r="C928" s="36"/>
      <c r="D928" s="36"/>
      <c r="E928" s="36"/>
      <c r="F928" s="36"/>
      <c r="G928" s="36"/>
      <c r="H928" s="36"/>
      <c r="I928" s="36"/>
      <c r="J928" s="538"/>
      <c r="K928" s="538"/>
      <c r="L928" s="36"/>
      <c r="M928" s="36"/>
      <c r="N928" s="36"/>
      <c r="BN928" s="1"/>
      <c r="BO928" s="1"/>
      <c r="BP928" s="1"/>
      <c r="BQ928" s="1"/>
      <c r="BR928" s="1"/>
      <c r="BS928" s="1"/>
      <c r="BT928" s="1"/>
      <c r="BU928" s="1"/>
      <c r="BV928" s="1"/>
      <c r="BW928" s="1"/>
      <c r="BX928" s="1"/>
      <c r="BY928" s="1"/>
      <c r="BZ928" s="1"/>
      <c r="CA928" s="1"/>
      <c r="CB928" s="1"/>
      <c r="CC928" s="1"/>
      <c r="CD928" s="1"/>
      <c r="CE928" s="1"/>
      <c r="CF928" s="1"/>
      <c r="CG928" s="1"/>
      <c r="CH928" s="1"/>
      <c r="CI928" s="1"/>
      <c r="CJ928" s="1"/>
      <c r="CK928" s="1"/>
      <c r="CL928" s="1"/>
      <c r="CM928" s="1"/>
      <c r="CN928" s="1"/>
      <c r="CO928" s="1"/>
      <c r="CP928" s="1"/>
      <c r="CQ928" s="1"/>
      <c r="CR928" s="1"/>
      <c r="CS928" s="1"/>
      <c r="CT928" s="1"/>
      <c r="CU928" s="1"/>
      <c r="CV928" s="1"/>
      <c r="CW928" s="1"/>
      <c r="CX928" s="1"/>
      <c r="CY928" s="1"/>
      <c r="CZ928" s="1"/>
      <c r="DA928" s="1"/>
      <c r="DB928" s="1"/>
      <c r="DC928" s="1"/>
      <c r="DD928" s="1"/>
      <c r="DE928" s="1"/>
      <c r="DF928" s="1"/>
      <c r="DG928" s="1"/>
      <c r="DH928" s="1"/>
      <c r="DI928" s="1"/>
      <c r="DJ928" s="1"/>
    </row>
    <row r="929" spans="1:114" ht="13.5" customHeight="1" x14ac:dyDescent="0.2">
      <c r="A929" s="36"/>
      <c r="B929" s="36"/>
      <c r="C929" s="36"/>
      <c r="D929" s="36"/>
      <c r="E929" s="36"/>
      <c r="F929" s="36"/>
      <c r="G929" s="36"/>
      <c r="H929" s="36"/>
      <c r="I929" s="36"/>
      <c r="J929" s="538"/>
      <c r="K929" s="538"/>
      <c r="L929" s="36"/>
      <c r="M929" s="36"/>
      <c r="N929" s="36"/>
      <c r="BN929" s="1"/>
      <c r="BO929" s="1"/>
      <c r="BP929" s="1"/>
      <c r="BQ929" s="1"/>
      <c r="BR929" s="1"/>
      <c r="BS929" s="1"/>
      <c r="BT929" s="1"/>
      <c r="BU929" s="1"/>
      <c r="BV929" s="1"/>
      <c r="BW929" s="1"/>
      <c r="BX929" s="1"/>
      <c r="BY929" s="1"/>
      <c r="BZ929" s="1"/>
      <c r="CA929" s="1"/>
      <c r="CB929" s="1"/>
      <c r="CC929" s="1"/>
      <c r="CD929" s="1"/>
      <c r="CE929" s="1"/>
      <c r="CF929" s="1"/>
      <c r="CG929" s="1"/>
      <c r="CH929" s="1"/>
      <c r="CI929" s="1"/>
      <c r="CJ929" s="1"/>
      <c r="CK929" s="1"/>
      <c r="CL929" s="1"/>
      <c r="CM929" s="1"/>
      <c r="CN929" s="1"/>
      <c r="CO929" s="1"/>
      <c r="CP929" s="1"/>
      <c r="CQ929" s="1"/>
      <c r="CR929" s="1"/>
      <c r="CS929" s="1"/>
      <c r="CT929" s="1"/>
      <c r="CU929" s="1"/>
      <c r="CV929" s="1"/>
      <c r="CW929" s="1"/>
      <c r="CX929" s="1"/>
      <c r="CY929" s="1"/>
      <c r="CZ929" s="1"/>
      <c r="DA929" s="1"/>
      <c r="DB929" s="1"/>
      <c r="DC929" s="1"/>
      <c r="DD929" s="1"/>
      <c r="DE929" s="1"/>
      <c r="DF929" s="1"/>
      <c r="DG929" s="1"/>
      <c r="DH929" s="1"/>
      <c r="DI929" s="1"/>
      <c r="DJ929" s="1"/>
    </row>
    <row r="930" spans="1:114" ht="13.5" customHeight="1" x14ac:dyDescent="0.2">
      <c r="A930" s="36"/>
      <c r="B930" s="36"/>
      <c r="C930" s="36"/>
      <c r="D930" s="36"/>
      <c r="E930" s="36"/>
      <c r="F930" s="36"/>
      <c r="G930" s="36"/>
      <c r="H930" s="36"/>
      <c r="I930" s="36"/>
      <c r="J930" s="538"/>
      <c r="K930" s="538"/>
      <c r="L930" s="36"/>
      <c r="M930" s="36"/>
      <c r="N930" s="36"/>
      <c r="BN930" s="1"/>
      <c r="BO930" s="1"/>
      <c r="BP930" s="1"/>
      <c r="BQ930" s="1"/>
      <c r="BR930" s="1"/>
      <c r="BS930" s="1"/>
      <c r="BT930" s="1"/>
      <c r="BU930" s="1"/>
      <c r="BV930" s="1"/>
      <c r="BW930" s="1"/>
      <c r="BX930" s="1"/>
      <c r="BY930" s="1"/>
      <c r="BZ930" s="1"/>
      <c r="CA930" s="1"/>
      <c r="CB930" s="1"/>
      <c r="CC930" s="1"/>
      <c r="CD930" s="1"/>
      <c r="CE930" s="1"/>
      <c r="CF930" s="1"/>
      <c r="CG930" s="1"/>
      <c r="CH930" s="1"/>
      <c r="CI930" s="1"/>
      <c r="CJ930" s="1"/>
      <c r="CK930" s="1"/>
      <c r="CL930" s="1"/>
      <c r="CM930" s="1"/>
      <c r="CN930" s="1"/>
      <c r="CO930" s="1"/>
      <c r="CP930" s="1"/>
      <c r="CQ930" s="1"/>
      <c r="CR930" s="1"/>
      <c r="CS930" s="1"/>
      <c r="CT930" s="1"/>
      <c r="CU930" s="1"/>
      <c r="CV930" s="1"/>
      <c r="CW930" s="1"/>
      <c r="CX930" s="1"/>
      <c r="CY930" s="1"/>
      <c r="CZ930" s="1"/>
      <c r="DA930" s="1"/>
      <c r="DB930" s="1"/>
      <c r="DC930" s="1"/>
      <c r="DD930" s="1"/>
      <c r="DE930" s="1"/>
      <c r="DF930" s="1"/>
      <c r="DG930" s="1"/>
      <c r="DH930" s="1"/>
      <c r="DI930" s="1"/>
      <c r="DJ930" s="1"/>
    </row>
    <row r="931" spans="1:114" ht="13.5" customHeight="1" x14ac:dyDescent="0.2">
      <c r="A931" s="36"/>
      <c r="B931" s="36"/>
      <c r="C931" s="36"/>
      <c r="D931" s="36"/>
      <c r="E931" s="36"/>
      <c r="F931" s="36"/>
      <c r="G931" s="36"/>
      <c r="H931" s="36"/>
      <c r="I931" s="36"/>
      <c r="J931" s="538"/>
      <c r="K931" s="538"/>
      <c r="L931" s="36"/>
      <c r="M931" s="36"/>
      <c r="N931" s="36"/>
      <c r="BN931" s="1"/>
      <c r="BO931" s="1"/>
      <c r="BP931" s="1"/>
      <c r="BQ931" s="1"/>
      <c r="BR931" s="1"/>
      <c r="BS931" s="1"/>
      <c r="BT931" s="1"/>
      <c r="BU931" s="1"/>
      <c r="BV931" s="1"/>
      <c r="BW931" s="1"/>
      <c r="BX931" s="1"/>
      <c r="BY931" s="1"/>
      <c r="BZ931" s="1"/>
      <c r="CA931" s="1"/>
      <c r="CB931" s="1"/>
      <c r="CC931" s="1"/>
      <c r="CD931" s="1"/>
      <c r="CE931" s="1"/>
      <c r="CF931" s="1"/>
      <c r="CG931" s="1"/>
      <c r="CH931" s="1"/>
      <c r="CI931" s="1"/>
      <c r="CJ931" s="1"/>
      <c r="CK931" s="1"/>
      <c r="CL931" s="1"/>
      <c r="CM931" s="1"/>
      <c r="CN931" s="1"/>
      <c r="CO931" s="1"/>
      <c r="CP931" s="1"/>
      <c r="CQ931" s="1"/>
      <c r="CR931" s="1"/>
      <c r="CS931" s="1"/>
      <c r="CT931" s="1"/>
      <c r="CU931" s="1"/>
      <c r="CV931" s="1"/>
      <c r="CW931" s="1"/>
      <c r="CX931" s="1"/>
      <c r="CY931" s="1"/>
      <c r="CZ931" s="1"/>
      <c r="DA931" s="1"/>
      <c r="DB931" s="1"/>
      <c r="DC931" s="1"/>
      <c r="DD931" s="1"/>
      <c r="DE931" s="1"/>
      <c r="DF931" s="1"/>
      <c r="DG931" s="1"/>
      <c r="DH931" s="1"/>
      <c r="DI931" s="1"/>
      <c r="DJ931" s="1"/>
    </row>
    <row r="932" spans="1:114" ht="13.5" customHeight="1" x14ac:dyDescent="0.2">
      <c r="A932" s="36"/>
      <c r="B932" s="36"/>
      <c r="C932" s="36"/>
      <c r="D932" s="36"/>
      <c r="E932" s="36"/>
      <c r="F932" s="36"/>
      <c r="G932" s="36"/>
      <c r="H932" s="36"/>
      <c r="I932" s="36"/>
      <c r="J932" s="538"/>
      <c r="K932" s="538"/>
      <c r="L932" s="36"/>
      <c r="M932" s="36"/>
      <c r="N932" s="36"/>
      <c r="BN932" s="1"/>
      <c r="BO932" s="1"/>
      <c r="BP932" s="1"/>
      <c r="BQ932" s="1"/>
      <c r="BR932" s="1"/>
      <c r="BS932" s="1"/>
      <c r="BT932" s="1"/>
      <c r="BU932" s="1"/>
      <c r="BV932" s="1"/>
      <c r="BW932" s="1"/>
      <c r="BX932" s="1"/>
      <c r="BY932" s="1"/>
      <c r="BZ932" s="1"/>
      <c r="CA932" s="1"/>
      <c r="CB932" s="1"/>
      <c r="CC932" s="1"/>
      <c r="CD932" s="1"/>
      <c r="CE932" s="1"/>
      <c r="CF932" s="1"/>
      <c r="CG932" s="1"/>
      <c r="CH932" s="1"/>
      <c r="CI932" s="1"/>
      <c r="CJ932" s="1"/>
      <c r="CK932" s="1"/>
      <c r="CL932" s="1"/>
      <c r="CM932" s="1"/>
      <c r="CN932" s="1"/>
      <c r="CO932" s="1"/>
      <c r="CP932" s="1"/>
      <c r="CQ932" s="1"/>
      <c r="CR932" s="1"/>
      <c r="CS932" s="1"/>
      <c r="CT932" s="1"/>
      <c r="CU932" s="1"/>
      <c r="CV932" s="1"/>
      <c r="CW932" s="1"/>
      <c r="CX932" s="1"/>
      <c r="CY932" s="1"/>
      <c r="CZ932" s="1"/>
      <c r="DA932" s="1"/>
      <c r="DB932" s="1"/>
      <c r="DC932" s="1"/>
      <c r="DD932" s="1"/>
      <c r="DE932" s="1"/>
      <c r="DF932" s="1"/>
      <c r="DG932" s="1"/>
      <c r="DH932" s="1"/>
      <c r="DI932" s="1"/>
      <c r="DJ932" s="1"/>
    </row>
    <row r="933" spans="1:114" ht="13.5" customHeight="1" x14ac:dyDescent="0.2">
      <c r="A933" s="36"/>
      <c r="B933" s="36"/>
      <c r="C933" s="36"/>
      <c r="D933" s="36"/>
      <c r="E933" s="36"/>
      <c r="F933" s="36"/>
      <c r="G933" s="36"/>
      <c r="H933" s="36"/>
      <c r="I933" s="36"/>
      <c r="J933" s="538"/>
      <c r="K933" s="538"/>
      <c r="L933" s="36"/>
      <c r="M933" s="36"/>
      <c r="N933" s="36"/>
      <c r="BN933" s="1"/>
      <c r="BO933" s="1"/>
      <c r="BP933" s="1"/>
      <c r="BQ933" s="1"/>
      <c r="BR933" s="1"/>
      <c r="BS933" s="1"/>
      <c r="BT933" s="1"/>
      <c r="BU933" s="1"/>
      <c r="BV933" s="1"/>
      <c r="BW933" s="1"/>
      <c r="BX933" s="1"/>
      <c r="BY933" s="1"/>
      <c r="BZ933" s="1"/>
      <c r="CA933" s="1"/>
      <c r="CB933" s="1"/>
      <c r="CC933" s="1"/>
      <c r="CD933" s="1"/>
      <c r="CE933" s="1"/>
      <c r="CF933" s="1"/>
      <c r="CG933" s="1"/>
      <c r="CH933" s="1"/>
      <c r="CI933" s="1"/>
      <c r="CJ933" s="1"/>
      <c r="CK933" s="1"/>
      <c r="CL933" s="1"/>
      <c r="CM933" s="1"/>
      <c r="CN933" s="1"/>
      <c r="CO933" s="1"/>
      <c r="CP933" s="1"/>
      <c r="CQ933" s="1"/>
      <c r="CR933" s="1"/>
      <c r="CS933" s="1"/>
      <c r="CT933" s="1"/>
      <c r="CU933" s="1"/>
      <c r="CV933" s="1"/>
      <c r="CW933" s="1"/>
      <c r="CX933" s="1"/>
      <c r="CY933" s="1"/>
      <c r="CZ933" s="1"/>
      <c r="DA933" s="1"/>
      <c r="DB933" s="1"/>
      <c r="DC933" s="1"/>
      <c r="DD933" s="1"/>
      <c r="DE933" s="1"/>
      <c r="DF933" s="1"/>
      <c r="DG933" s="1"/>
      <c r="DH933" s="1"/>
      <c r="DI933" s="1"/>
      <c r="DJ933" s="1"/>
    </row>
    <row r="934" spans="1:114" ht="13.5" customHeight="1" x14ac:dyDescent="0.2">
      <c r="A934" s="36"/>
      <c r="B934" s="36"/>
      <c r="C934" s="36"/>
      <c r="D934" s="36"/>
      <c r="E934" s="36"/>
      <c r="F934" s="36"/>
      <c r="G934" s="36"/>
      <c r="H934" s="36"/>
      <c r="I934" s="36"/>
      <c r="J934" s="538"/>
      <c r="K934" s="538"/>
      <c r="L934" s="36"/>
      <c r="M934" s="36"/>
      <c r="N934" s="36"/>
      <c r="BN934" s="1"/>
      <c r="BO934" s="1"/>
      <c r="BP934" s="1"/>
      <c r="BQ934" s="1"/>
      <c r="BR934" s="1"/>
      <c r="BS934" s="1"/>
      <c r="BT934" s="1"/>
      <c r="BU934" s="1"/>
      <c r="BV934" s="1"/>
      <c r="BW934" s="1"/>
      <c r="BX934" s="1"/>
      <c r="BY934" s="1"/>
      <c r="BZ934" s="1"/>
      <c r="CA934" s="1"/>
      <c r="CB934" s="1"/>
      <c r="CC934" s="1"/>
      <c r="CD934" s="1"/>
      <c r="CE934" s="1"/>
      <c r="CF934" s="1"/>
      <c r="CG934" s="1"/>
      <c r="CH934" s="1"/>
      <c r="CI934" s="1"/>
      <c r="CJ934" s="1"/>
      <c r="CK934" s="1"/>
      <c r="CL934" s="1"/>
      <c r="CM934" s="1"/>
      <c r="CN934" s="1"/>
      <c r="CO934" s="1"/>
      <c r="CP934" s="1"/>
      <c r="CQ934" s="1"/>
      <c r="CR934" s="1"/>
      <c r="CS934" s="1"/>
      <c r="CT934" s="1"/>
      <c r="CU934" s="1"/>
      <c r="CV934" s="1"/>
      <c r="CW934" s="1"/>
      <c r="CX934" s="1"/>
      <c r="CY934" s="1"/>
      <c r="CZ934" s="1"/>
      <c r="DA934" s="1"/>
      <c r="DB934" s="1"/>
      <c r="DC934" s="1"/>
      <c r="DD934" s="1"/>
      <c r="DE934" s="1"/>
      <c r="DF934" s="1"/>
      <c r="DG934" s="1"/>
      <c r="DH934" s="1"/>
      <c r="DI934" s="1"/>
      <c r="DJ934" s="1"/>
    </row>
    <row r="935" spans="1:114" ht="13.5" customHeight="1" x14ac:dyDescent="0.2">
      <c r="A935" s="36"/>
      <c r="B935" s="36"/>
      <c r="C935" s="36"/>
      <c r="D935" s="36"/>
      <c r="E935" s="36"/>
      <c r="F935" s="36"/>
      <c r="G935" s="36"/>
      <c r="H935" s="36"/>
      <c r="I935" s="36"/>
      <c r="J935" s="538"/>
      <c r="K935" s="538"/>
      <c r="L935" s="36"/>
      <c r="M935" s="36"/>
      <c r="N935" s="36"/>
      <c r="BN935" s="1"/>
      <c r="BO935" s="1"/>
      <c r="BP935" s="1"/>
      <c r="BQ935" s="1"/>
      <c r="BR935" s="1"/>
      <c r="BS935" s="1"/>
      <c r="BT935" s="1"/>
      <c r="BU935" s="1"/>
      <c r="BV935" s="1"/>
      <c r="BW935" s="1"/>
      <c r="BX935" s="1"/>
      <c r="BY935" s="1"/>
      <c r="BZ935" s="1"/>
      <c r="CA935" s="1"/>
      <c r="CB935" s="1"/>
      <c r="CC935" s="1"/>
      <c r="CD935" s="1"/>
      <c r="CE935" s="1"/>
      <c r="CF935" s="1"/>
      <c r="CG935" s="1"/>
      <c r="CH935" s="1"/>
      <c r="CI935" s="1"/>
      <c r="CJ935" s="1"/>
      <c r="CK935" s="1"/>
      <c r="CL935" s="1"/>
      <c r="CM935" s="1"/>
      <c r="CN935" s="1"/>
      <c r="CO935" s="1"/>
      <c r="CP935" s="1"/>
      <c r="CQ935" s="1"/>
      <c r="CR935" s="1"/>
      <c r="CS935" s="1"/>
      <c r="CT935" s="1"/>
      <c r="CU935" s="1"/>
      <c r="CV935" s="1"/>
      <c r="CW935" s="1"/>
      <c r="CX935" s="1"/>
      <c r="CY935" s="1"/>
      <c r="CZ935" s="1"/>
      <c r="DA935" s="1"/>
      <c r="DB935" s="1"/>
      <c r="DC935" s="1"/>
      <c r="DD935" s="1"/>
      <c r="DE935" s="1"/>
      <c r="DF935" s="1"/>
      <c r="DG935" s="1"/>
      <c r="DH935" s="1"/>
      <c r="DI935" s="1"/>
      <c r="DJ935" s="1"/>
    </row>
    <row r="936" spans="1:114" ht="13.5" customHeight="1" x14ac:dyDescent="0.2">
      <c r="A936" s="36"/>
      <c r="B936" s="36"/>
      <c r="C936" s="36"/>
      <c r="D936" s="36"/>
      <c r="E936" s="36"/>
      <c r="F936" s="36"/>
      <c r="G936" s="36"/>
      <c r="H936" s="36"/>
      <c r="I936" s="36"/>
      <c r="J936" s="538"/>
      <c r="K936" s="538"/>
      <c r="L936" s="36"/>
      <c r="M936" s="36"/>
      <c r="N936" s="36"/>
      <c r="BN936" s="1"/>
      <c r="BO936" s="1"/>
      <c r="BP936" s="1"/>
      <c r="BQ936" s="1"/>
      <c r="BR936" s="1"/>
      <c r="BS936" s="1"/>
      <c r="BT936" s="1"/>
      <c r="BU936" s="1"/>
      <c r="BV936" s="1"/>
      <c r="BW936" s="1"/>
      <c r="BX936" s="1"/>
      <c r="BY936" s="1"/>
      <c r="BZ936" s="1"/>
      <c r="CA936" s="1"/>
      <c r="CB936" s="1"/>
      <c r="CC936" s="1"/>
      <c r="CD936" s="1"/>
      <c r="CE936" s="1"/>
      <c r="CF936" s="1"/>
      <c r="CG936" s="1"/>
      <c r="CH936" s="1"/>
      <c r="CI936" s="1"/>
      <c r="CJ936" s="1"/>
      <c r="CK936" s="1"/>
      <c r="CL936" s="1"/>
      <c r="CM936" s="1"/>
      <c r="CN936" s="1"/>
      <c r="CO936" s="1"/>
      <c r="CP936" s="1"/>
      <c r="CQ936" s="1"/>
      <c r="CR936" s="1"/>
      <c r="CS936" s="1"/>
      <c r="CT936" s="1"/>
      <c r="CU936" s="1"/>
      <c r="CV936" s="1"/>
      <c r="CW936" s="1"/>
      <c r="CX936" s="1"/>
      <c r="CY936" s="1"/>
      <c r="CZ936" s="1"/>
      <c r="DA936" s="1"/>
      <c r="DB936" s="1"/>
      <c r="DC936" s="1"/>
      <c r="DD936" s="1"/>
      <c r="DE936" s="1"/>
      <c r="DF936" s="1"/>
      <c r="DG936" s="1"/>
      <c r="DH936" s="1"/>
      <c r="DI936" s="1"/>
      <c r="DJ936" s="1"/>
    </row>
    <row r="937" spans="1:114" ht="13.5" customHeight="1" x14ac:dyDescent="0.2">
      <c r="A937" s="36"/>
      <c r="B937" s="36"/>
      <c r="C937" s="36"/>
      <c r="D937" s="36"/>
      <c r="E937" s="36"/>
      <c r="F937" s="36"/>
      <c r="G937" s="36"/>
      <c r="H937" s="36"/>
      <c r="I937" s="36"/>
      <c r="J937" s="538"/>
      <c r="K937" s="538"/>
      <c r="L937" s="36"/>
      <c r="M937" s="36"/>
      <c r="N937" s="36"/>
      <c r="BN937" s="1"/>
      <c r="BO937" s="1"/>
      <c r="BP937" s="1"/>
      <c r="BQ937" s="1"/>
      <c r="BR937" s="1"/>
      <c r="BS937" s="1"/>
      <c r="BT937" s="1"/>
      <c r="BU937" s="1"/>
      <c r="BV937" s="1"/>
      <c r="BW937" s="1"/>
      <c r="BX937" s="1"/>
      <c r="BY937" s="1"/>
      <c r="BZ937" s="1"/>
      <c r="CA937" s="1"/>
      <c r="CB937" s="1"/>
      <c r="CC937" s="1"/>
      <c r="CD937" s="1"/>
      <c r="CE937" s="1"/>
      <c r="CF937" s="1"/>
      <c r="CG937" s="1"/>
      <c r="CH937" s="1"/>
      <c r="CI937" s="1"/>
      <c r="CJ937" s="1"/>
      <c r="CK937" s="1"/>
      <c r="CL937" s="1"/>
      <c r="CM937" s="1"/>
      <c r="CN937" s="1"/>
      <c r="CO937" s="1"/>
      <c r="CP937" s="1"/>
      <c r="CQ937" s="1"/>
      <c r="CR937" s="1"/>
      <c r="CS937" s="1"/>
      <c r="CT937" s="1"/>
      <c r="CU937" s="1"/>
      <c r="CV937" s="1"/>
      <c r="CW937" s="1"/>
      <c r="CX937" s="1"/>
      <c r="CY937" s="1"/>
      <c r="CZ937" s="1"/>
      <c r="DA937" s="1"/>
      <c r="DB937" s="1"/>
      <c r="DC937" s="1"/>
      <c r="DD937" s="1"/>
      <c r="DE937" s="1"/>
      <c r="DF937" s="1"/>
      <c r="DG937" s="1"/>
      <c r="DH937" s="1"/>
      <c r="DI937" s="1"/>
      <c r="DJ937" s="1"/>
    </row>
    <row r="938" spans="1:114" ht="13.5" customHeight="1" x14ac:dyDescent="0.2">
      <c r="A938" s="36"/>
      <c r="B938" s="36"/>
      <c r="C938" s="36"/>
      <c r="D938" s="36"/>
      <c r="E938" s="36"/>
      <c r="F938" s="36"/>
      <c r="G938" s="36"/>
      <c r="H938" s="36"/>
      <c r="I938" s="36"/>
      <c r="J938" s="538"/>
      <c r="K938" s="538"/>
      <c r="L938" s="36"/>
      <c r="M938" s="36"/>
      <c r="N938" s="36"/>
      <c r="BN938" s="1"/>
      <c r="BO938" s="1"/>
      <c r="BP938" s="1"/>
      <c r="BQ938" s="1"/>
      <c r="BR938" s="1"/>
      <c r="BS938" s="1"/>
      <c r="BT938" s="1"/>
      <c r="BU938" s="1"/>
      <c r="BV938" s="1"/>
      <c r="BW938" s="1"/>
      <c r="BX938" s="1"/>
      <c r="BY938" s="1"/>
      <c r="BZ938" s="1"/>
      <c r="CA938" s="1"/>
      <c r="CB938" s="1"/>
      <c r="CC938" s="1"/>
      <c r="CD938" s="1"/>
      <c r="CE938" s="1"/>
      <c r="CF938" s="1"/>
      <c r="CG938" s="1"/>
      <c r="CH938" s="1"/>
      <c r="CI938" s="1"/>
      <c r="CJ938" s="1"/>
      <c r="CK938" s="1"/>
      <c r="CL938" s="1"/>
      <c r="CM938" s="1"/>
      <c r="CN938" s="1"/>
      <c r="CO938" s="1"/>
      <c r="CP938" s="1"/>
      <c r="CQ938" s="1"/>
      <c r="CR938" s="1"/>
      <c r="CS938" s="1"/>
      <c r="CT938" s="1"/>
      <c r="CU938" s="1"/>
      <c r="CV938" s="1"/>
      <c r="CW938" s="1"/>
      <c r="CX938" s="1"/>
      <c r="CY938" s="1"/>
      <c r="CZ938" s="1"/>
      <c r="DA938" s="1"/>
      <c r="DB938" s="1"/>
      <c r="DC938" s="1"/>
      <c r="DD938" s="1"/>
      <c r="DE938" s="1"/>
      <c r="DF938" s="1"/>
      <c r="DG938" s="1"/>
      <c r="DH938" s="1"/>
      <c r="DI938" s="1"/>
      <c r="DJ938" s="1"/>
    </row>
    <row r="939" spans="1:114" ht="13.5" customHeight="1" x14ac:dyDescent="0.2">
      <c r="A939" s="36"/>
      <c r="B939" s="36"/>
      <c r="C939" s="36"/>
      <c r="D939" s="36"/>
      <c r="E939" s="36"/>
      <c r="F939" s="36"/>
      <c r="G939" s="36"/>
      <c r="H939" s="36"/>
      <c r="I939" s="36"/>
      <c r="J939" s="538"/>
      <c r="K939" s="538"/>
      <c r="L939" s="36"/>
      <c r="M939" s="36"/>
      <c r="N939" s="36"/>
      <c r="BN939" s="1"/>
      <c r="BO939" s="1"/>
      <c r="BP939" s="1"/>
      <c r="BQ939" s="1"/>
      <c r="BR939" s="1"/>
      <c r="BS939" s="1"/>
      <c r="BT939" s="1"/>
      <c r="BU939" s="1"/>
      <c r="BV939" s="1"/>
      <c r="BW939" s="1"/>
      <c r="BX939" s="1"/>
      <c r="BY939" s="1"/>
      <c r="BZ939" s="1"/>
      <c r="CA939" s="1"/>
      <c r="CB939" s="1"/>
      <c r="CC939" s="1"/>
      <c r="CD939" s="1"/>
      <c r="CE939" s="1"/>
      <c r="CF939" s="1"/>
      <c r="CG939" s="1"/>
      <c r="CH939" s="1"/>
      <c r="CI939" s="1"/>
      <c r="CJ939" s="1"/>
      <c r="CK939" s="1"/>
      <c r="CL939" s="1"/>
      <c r="CM939" s="1"/>
      <c r="CN939" s="1"/>
      <c r="CO939" s="1"/>
      <c r="CP939" s="1"/>
      <c r="CQ939" s="1"/>
      <c r="CR939" s="1"/>
      <c r="CS939" s="1"/>
      <c r="CT939" s="1"/>
      <c r="CU939" s="1"/>
      <c r="CV939" s="1"/>
      <c r="CW939" s="1"/>
      <c r="CX939" s="1"/>
      <c r="CY939" s="1"/>
      <c r="CZ939" s="1"/>
      <c r="DA939" s="1"/>
      <c r="DB939" s="1"/>
      <c r="DC939" s="1"/>
      <c r="DD939" s="1"/>
      <c r="DE939" s="1"/>
      <c r="DF939" s="1"/>
      <c r="DG939" s="1"/>
      <c r="DH939" s="1"/>
      <c r="DI939" s="1"/>
      <c r="DJ939" s="1"/>
    </row>
    <row r="940" spans="1:114" ht="13.5" customHeight="1" x14ac:dyDescent="0.2">
      <c r="A940" s="36"/>
      <c r="B940" s="36"/>
      <c r="C940" s="36"/>
      <c r="D940" s="36"/>
      <c r="E940" s="36"/>
      <c r="F940" s="36"/>
      <c r="G940" s="36"/>
      <c r="H940" s="36"/>
      <c r="I940" s="36"/>
      <c r="J940" s="538"/>
      <c r="K940" s="538"/>
      <c r="L940" s="36"/>
      <c r="M940" s="36"/>
      <c r="N940" s="36"/>
      <c r="BN940" s="1"/>
      <c r="BO940" s="1"/>
      <c r="BP940" s="1"/>
      <c r="BQ940" s="1"/>
      <c r="BR940" s="1"/>
      <c r="BS940" s="1"/>
      <c r="BT940" s="1"/>
      <c r="BU940" s="1"/>
      <c r="BV940" s="1"/>
      <c r="BW940" s="1"/>
      <c r="BX940" s="1"/>
      <c r="BY940" s="1"/>
      <c r="BZ940" s="1"/>
      <c r="CA940" s="1"/>
      <c r="CB940" s="1"/>
      <c r="CC940" s="1"/>
      <c r="CD940" s="1"/>
      <c r="CE940" s="1"/>
      <c r="CF940" s="1"/>
      <c r="CG940" s="1"/>
      <c r="CH940" s="1"/>
      <c r="CI940" s="1"/>
      <c r="CJ940" s="1"/>
      <c r="CK940" s="1"/>
      <c r="CL940" s="1"/>
      <c r="CM940" s="1"/>
      <c r="CN940" s="1"/>
      <c r="CO940" s="1"/>
      <c r="CP940" s="1"/>
      <c r="CQ940" s="1"/>
      <c r="CR940" s="1"/>
      <c r="CS940" s="1"/>
      <c r="CT940" s="1"/>
      <c r="CU940" s="1"/>
      <c r="CV940" s="1"/>
      <c r="CW940" s="1"/>
      <c r="CX940" s="1"/>
      <c r="CY940" s="1"/>
      <c r="CZ940" s="1"/>
      <c r="DA940" s="1"/>
      <c r="DB940" s="1"/>
      <c r="DC940" s="1"/>
      <c r="DD940" s="1"/>
      <c r="DE940" s="1"/>
      <c r="DF940" s="1"/>
      <c r="DG940" s="1"/>
      <c r="DH940" s="1"/>
      <c r="DI940" s="1"/>
      <c r="DJ940" s="1"/>
    </row>
    <row r="941" spans="1:114" ht="13.5" customHeight="1" x14ac:dyDescent="0.2">
      <c r="A941" s="36"/>
      <c r="B941" s="36"/>
      <c r="C941" s="36"/>
      <c r="D941" s="36"/>
      <c r="E941" s="36"/>
      <c r="F941" s="36"/>
      <c r="G941" s="36"/>
      <c r="H941" s="36"/>
      <c r="I941" s="36"/>
      <c r="J941" s="538"/>
      <c r="K941" s="538"/>
      <c r="L941" s="36"/>
      <c r="M941" s="36"/>
      <c r="N941" s="36"/>
      <c r="BN941" s="1"/>
      <c r="BO941" s="1"/>
      <c r="BP941" s="1"/>
      <c r="BQ941" s="1"/>
      <c r="BR941" s="1"/>
      <c r="BS941" s="1"/>
      <c r="BT941" s="1"/>
      <c r="BU941" s="1"/>
      <c r="BV941" s="1"/>
      <c r="BW941" s="1"/>
      <c r="BX941" s="1"/>
      <c r="BY941" s="1"/>
      <c r="BZ941" s="1"/>
      <c r="CA941" s="1"/>
      <c r="CB941" s="1"/>
      <c r="CC941" s="1"/>
      <c r="CD941" s="1"/>
      <c r="CE941" s="1"/>
      <c r="CF941" s="1"/>
      <c r="CG941" s="1"/>
      <c r="CH941" s="1"/>
      <c r="CI941" s="1"/>
      <c r="CJ941" s="1"/>
      <c r="CK941" s="1"/>
      <c r="CL941" s="1"/>
      <c r="CM941" s="1"/>
      <c r="CN941" s="1"/>
      <c r="CO941" s="1"/>
      <c r="CP941" s="1"/>
      <c r="CQ941" s="1"/>
      <c r="CR941" s="1"/>
      <c r="CS941" s="1"/>
      <c r="CT941" s="1"/>
      <c r="CU941" s="1"/>
      <c r="CV941" s="1"/>
      <c r="CW941" s="1"/>
      <c r="CX941" s="1"/>
      <c r="CY941" s="1"/>
      <c r="CZ941" s="1"/>
      <c r="DA941" s="1"/>
      <c r="DB941" s="1"/>
      <c r="DC941" s="1"/>
      <c r="DD941" s="1"/>
      <c r="DE941" s="1"/>
      <c r="DF941" s="1"/>
      <c r="DG941" s="1"/>
      <c r="DH941" s="1"/>
      <c r="DI941" s="1"/>
      <c r="DJ941" s="1"/>
    </row>
    <row r="942" spans="1:114" ht="13.5" customHeight="1" x14ac:dyDescent="0.2">
      <c r="A942" s="36"/>
      <c r="B942" s="36"/>
      <c r="C942" s="36"/>
      <c r="D942" s="36"/>
      <c r="E942" s="36"/>
      <c r="F942" s="36"/>
      <c r="G942" s="36"/>
      <c r="H942" s="36"/>
      <c r="I942" s="36"/>
      <c r="J942" s="538"/>
      <c r="K942" s="538"/>
      <c r="L942" s="36"/>
      <c r="M942" s="36"/>
      <c r="N942" s="36"/>
      <c r="BN942" s="1"/>
      <c r="BO942" s="1"/>
      <c r="BP942" s="1"/>
      <c r="BQ942" s="1"/>
      <c r="BR942" s="1"/>
      <c r="BS942" s="1"/>
      <c r="BT942" s="1"/>
      <c r="BU942" s="1"/>
      <c r="BV942" s="1"/>
      <c r="BW942" s="1"/>
      <c r="BX942" s="1"/>
      <c r="BY942" s="1"/>
      <c r="BZ942" s="1"/>
      <c r="CA942" s="1"/>
      <c r="CB942" s="1"/>
      <c r="CC942" s="1"/>
      <c r="CD942" s="1"/>
      <c r="CE942" s="1"/>
      <c r="CF942" s="1"/>
      <c r="CG942" s="1"/>
      <c r="CH942" s="1"/>
      <c r="CI942" s="1"/>
      <c r="CJ942" s="1"/>
      <c r="CK942" s="1"/>
      <c r="CL942" s="1"/>
      <c r="CM942" s="1"/>
      <c r="CN942" s="1"/>
      <c r="CO942" s="1"/>
      <c r="CP942" s="1"/>
      <c r="CQ942" s="1"/>
      <c r="CR942" s="1"/>
      <c r="CS942" s="1"/>
      <c r="CT942" s="1"/>
      <c r="CU942" s="1"/>
      <c r="CV942" s="1"/>
      <c r="CW942" s="1"/>
      <c r="CX942" s="1"/>
      <c r="CY942" s="1"/>
      <c r="CZ942" s="1"/>
      <c r="DA942" s="1"/>
      <c r="DB942" s="1"/>
      <c r="DC942" s="1"/>
      <c r="DD942" s="1"/>
      <c r="DE942" s="1"/>
      <c r="DF942" s="1"/>
      <c r="DG942" s="1"/>
      <c r="DH942" s="1"/>
      <c r="DI942" s="1"/>
      <c r="DJ942" s="1"/>
    </row>
    <row r="943" spans="1:114" ht="13.5" customHeight="1" x14ac:dyDescent="0.2">
      <c r="A943" s="36"/>
      <c r="B943" s="36"/>
      <c r="C943" s="36"/>
      <c r="D943" s="36"/>
      <c r="E943" s="36"/>
      <c r="F943" s="36"/>
      <c r="G943" s="36"/>
      <c r="H943" s="36"/>
      <c r="I943" s="36"/>
      <c r="J943" s="538"/>
      <c r="K943" s="538"/>
      <c r="L943" s="36"/>
      <c r="M943" s="36"/>
      <c r="N943" s="36"/>
      <c r="BN943" s="1"/>
      <c r="BO943" s="1"/>
      <c r="BP943" s="1"/>
      <c r="BQ943" s="1"/>
      <c r="BR943" s="1"/>
      <c r="BS943" s="1"/>
      <c r="BT943" s="1"/>
      <c r="BU943" s="1"/>
      <c r="BV943" s="1"/>
      <c r="BW943" s="1"/>
      <c r="BX943" s="1"/>
      <c r="BY943" s="1"/>
      <c r="BZ943" s="1"/>
      <c r="CA943" s="1"/>
      <c r="CB943" s="1"/>
      <c r="CC943" s="1"/>
      <c r="CD943" s="1"/>
      <c r="CE943" s="1"/>
      <c r="CF943" s="1"/>
      <c r="CG943" s="1"/>
      <c r="CH943" s="1"/>
      <c r="CI943" s="1"/>
      <c r="CJ943" s="1"/>
      <c r="CK943" s="1"/>
      <c r="CL943" s="1"/>
      <c r="CM943" s="1"/>
      <c r="CN943" s="1"/>
      <c r="CO943" s="1"/>
      <c r="CP943" s="1"/>
      <c r="CQ943" s="1"/>
      <c r="CR943" s="1"/>
      <c r="CS943" s="1"/>
      <c r="CT943" s="1"/>
      <c r="CU943" s="1"/>
      <c r="CV943" s="1"/>
      <c r="CW943" s="1"/>
      <c r="CX943" s="1"/>
      <c r="CY943" s="1"/>
      <c r="CZ943" s="1"/>
      <c r="DA943" s="1"/>
      <c r="DB943" s="1"/>
      <c r="DC943" s="1"/>
      <c r="DD943" s="1"/>
      <c r="DE943" s="1"/>
      <c r="DF943" s="1"/>
      <c r="DG943" s="1"/>
      <c r="DH943" s="1"/>
      <c r="DI943" s="1"/>
      <c r="DJ943" s="1"/>
    </row>
    <row r="944" spans="1:114" ht="13.5" customHeight="1" x14ac:dyDescent="0.2">
      <c r="A944" s="36"/>
      <c r="B944" s="36"/>
      <c r="C944" s="36"/>
      <c r="D944" s="36"/>
      <c r="E944" s="36"/>
      <c r="F944" s="36"/>
      <c r="G944" s="36"/>
      <c r="H944" s="36"/>
      <c r="I944" s="36"/>
      <c r="J944" s="538"/>
      <c r="K944" s="538"/>
      <c r="L944" s="36"/>
      <c r="M944" s="36"/>
      <c r="N944" s="36"/>
      <c r="BN944" s="1"/>
      <c r="BO944" s="1"/>
      <c r="BP944" s="1"/>
      <c r="BQ944" s="1"/>
      <c r="BR944" s="1"/>
      <c r="BS944" s="1"/>
      <c r="BT944" s="1"/>
      <c r="BU944" s="1"/>
      <c r="BV944" s="1"/>
      <c r="BW944" s="1"/>
      <c r="BX944" s="1"/>
      <c r="BY944" s="1"/>
      <c r="BZ944" s="1"/>
      <c r="CA944" s="1"/>
      <c r="CB944" s="1"/>
      <c r="CC944" s="1"/>
      <c r="CD944" s="1"/>
      <c r="CE944" s="1"/>
      <c r="CF944" s="1"/>
      <c r="CG944" s="1"/>
      <c r="CH944" s="1"/>
      <c r="CI944" s="1"/>
      <c r="CJ944" s="1"/>
      <c r="CK944" s="1"/>
      <c r="CL944" s="1"/>
      <c r="CM944" s="1"/>
      <c r="CN944" s="1"/>
      <c r="CO944" s="1"/>
      <c r="CP944" s="1"/>
      <c r="CQ944" s="1"/>
      <c r="CR944" s="1"/>
      <c r="CS944" s="1"/>
      <c r="CT944" s="1"/>
      <c r="CU944" s="1"/>
      <c r="CV944" s="1"/>
      <c r="CW944" s="1"/>
      <c r="CX944" s="1"/>
      <c r="CY944" s="1"/>
      <c r="CZ944" s="1"/>
      <c r="DA944" s="1"/>
      <c r="DB944" s="1"/>
      <c r="DC944" s="1"/>
      <c r="DD944" s="1"/>
      <c r="DE944" s="1"/>
      <c r="DF944" s="1"/>
      <c r="DG944" s="1"/>
      <c r="DH944" s="1"/>
      <c r="DI944" s="1"/>
      <c r="DJ944" s="1"/>
    </row>
    <row r="945" spans="1:114" ht="13.5" customHeight="1" x14ac:dyDescent="0.2">
      <c r="A945" s="36"/>
      <c r="B945" s="36"/>
      <c r="C945" s="36"/>
      <c r="D945" s="36"/>
      <c r="E945" s="36"/>
      <c r="F945" s="36"/>
      <c r="G945" s="36"/>
      <c r="H945" s="36"/>
      <c r="I945" s="36"/>
      <c r="J945" s="538"/>
      <c r="K945" s="538"/>
      <c r="L945" s="36"/>
      <c r="M945" s="36"/>
      <c r="N945" s="36"/>
      <c r="BN945" s="1"/>
      <c r="BO945" s="1"/>
      <c r="BP945" s="1"/>
      <c r="BQ945" s="1"/>
      <c r="BR945" s="1"/>
      <c r="BS945" s="1"/>
      <c r="BT945" s="1"/>
      <c r="BU945" s="1"/>
      <c r="BV945" s="1"/>
      <c r="BW945" s="1"/>
      <c r="BX945" s="1"/>
      <c r="BY945" s="1"/>
      <c r="BZ945" s="1"/>
      <c r="CA945" s="1"/>
      <c r="CB945" s="1"/>
      <c r="CC945" s="1"/>
      <c r="CD945" s="1"/>
      <c r="CE945" s="1"/>
      <c r="CF945" s="1"/>
      <c r="CG945" s="1"/>
      <c r="CH945" s="1"/>
      <c r="CI945" s="1"/>
      <c r="CJ945" s="1"/>
      <c r="CK945" s="1"/>
      <c r="CL945" s="1"/>
      <c r="CM945" s="1"/>
      <c r="CN945" s="1"/>
      <c r="CO945" s="1"/>
      <c r="CP945" s="1"/>
      <c r="CQ945" s="1"/>
      <c r="CR945" s="1"/>
      <c r="CS945" s="1"/>
      <c r="CT945" s="1"/>
      <c r="CU945" s="1"/>
      <c r="CV945" s="1"/>
      <c r="CW945" s="1"/>
      <c r="CX945" s="1"/>
      <c r="CY945" s="1"/>
      <c r="CZ945" s="1"/>
      <c r="DA945" s="1"/>
      <c r="DB945" s="1"/>
      <c r="DC945" s="1"/>
      <c r="DD945" s="1"/>
      <c r="DE945" s="1"/>
      <c r="DF945" s="1"/>
      <c r="DG945" s="1"/>
      <c r="DH945" s="1"/>
      <c r="DI945" s="1"/>
      <c r="DJ945" s="1"/>
    </row>
    <row r="946" spans="1:114" ht="13.5" customHeight="1" x14ac:dyDescent="0.2">
      <c r="A946" s="36"/>
      <c r="B946" s="36"/>
      <c r="C946" s="36"/>
      <c r="D946" s="36"/>
      <c r="E946" s="36"/>
      <c r="F946" s="36"/>
      <c r="G946" s="36"/>
      <c r="H946" s="36"/>
      <c r="I946" s="36"/>
      <c r="J946" s="538"/>
      <c r="K946" s="538"/>
      <c r="L946" s="36"/>
      <c r="M946" s="36"/>
      <c r="N946" s="36"/>
      <c r="BN946" s="1"/>
      <c r="BO946" s="1"/>
      <c r="BP946" s="1"/>
      <c r="BQ946" s="1"/>
      <c r="BR946" s="1"/>
      <c r="BS946" s="1"/>
      <c r="BT946" s="1"/>
      <c r="BU946" s="1"/>
      <c r="BV946" s="1"/>
      <c r="BW946" s="1"/>
      <c r="BX946" s="1"/>
      <c r="BY946" s="1"/>
      <c r="BZ946" s="1"/>
      <c r="CA946" s="1"/>
      <c r="CB946" s="1"/>
      <c r="CC946" s="1"/>
      <c r="CD946" s="1"/>
      <c r="CE946" s="1"/>
      <c r="CF946" s="1"/>
      <c r="CG946" s="1"/>
      <c r="CH946" s="1"/>
      <c r="CI946" s="1"/>
      <c r="CJ946" s="1"/>
      <c r="CK946" s="1"/>
      <c r="CL946" s="1"/>
      <c r="CM946" s="1"/>
      <c r="CN946" s="1"/>
      <c r="CO946" s="1"/>
      <c r="CP946" s="1"/>
      <c r="CQ946" s="1"/>
      <c r="CR946" s="1"/>
      <c r="CS946" s="1"/>
      <c r="CT946" s="1"/>
      <c r="CU946" s="1"/>
      <c r="CV946" s="1"/>
      <c r="CW946" s="1"/>
      <c r="CX946" s="1"/>
      <c r="CY946" s="1"/>
      <c r="CZ946" s="1"/>
      <c r="DA946" s="1"/>
      <c r="DB946" s="1"/>
      <c r="DC946" s="1"/>
      <c r="DD946" s="1"/>
      <c r="DE946" s="1"/>
      <c r="DF946" s="1"/>
      <c r="DG946" s="1"/>
      <c r="DH946" s="1"/>
      <c r="DI946" s="1"/>
      <c r="DJ946" s="1"/>
    </row>
    <row r="947" spans="1:114" ht="13.5" customHeight="1" x14ac:dyDescent="0.2">
      <c r="A947" s="36"/>
      <c r="B947" s="36"/>
      <c r="C947" s="36"/>
      <c r="D947" s="36"/>
      <c r="E947" s="36"/>
      <c r="F947" s="36"/>
      <c r="G947" s="36"/>
      <c r="H947" s="36"/>
      <c r="I947" s="36"/>
      <c r="J947" s="538"/>
      <c r="K947" s="538"/>
      <c r="L947" s="36"/>
      <c r="M947" s="36"/>
      <c r="N947" s="36"/>
      <c r="BN947" s="1"/>
      <c r="BO947" s="1"/>
      <c r="BP947" s="1"/>
      <c r="BQ947" s="1"/>
      <c r="BR947" s="1"/>
      <c r="BS947" s="1"/>
      <c r="BT947" s="1"/>
      <c r="BU947" s="1"/>
      <c r="BV947" s="1"/>
      <c r="BW947" s="1"/>
      <c r="BX947" s="1"/>
      <c r="BY947" s="1"/>
      <c r="BZ947" s="1"/>
      <c r="CA947" s="1"/>
      <c r="CB947" s="1"/>
      <c r="CC947" s="1"/>
      <c r="CD947" s="1"/>
      <c r="CE947" s="1"/>
      <c r="CF947" s="1"/>
      <c r="CG947" s="1"/>
      <c r="CH947" s="1"/>
      <c r="CI947" s="1"/>
      <c r="CJ947" s="1"/>
      <c r="CK947" s="1"/>
      <c r="CL947" s="1"/>
      <c r="CM947" s="1"/>
      <c r="CN947" s="1"/>
      <c r="CO947" s="1"/>
      <c r="CP947" s="1"/>
      <c r="CQ947" s="1"/>
      <c r="CR947" s="1"/>
      <c r="CS947" s="1"/>
      <c r="CT947" s="1"/>
      <c r="CU947" s="1"/>
      <c r="CV947" s="1"/>
      <c r="CW947" s="1"/>
      <c r="CX947" s="1"/>
      <c r="CY947" s="1"/>
      <c r="CZ947" s="1"/>
      <c r="DA947" s="1"/>
      <c r="DB947" s="1"/>
      <c r="DC947" s="1"/>
      <c r="DD947" s="1"/>
      <c r="DE947" s="1"/>
      <c r="DF947" s="1"/>
      <c r="DG947" s="1"/>
      <c r="DH947" s="1"/>
      <c r="DI947" s="1"/>
      <c r="DJ947" s="1"/>
    </row>
    <row r="948" spans="1:114" ht="13.5" customHeight="1" x14ac:dyDescent="0.2">
      <c r="A948" s="36"/>
      <c r="B948" s="36"/>
      <c r="C948" s="36"/>
      <c r="D948" s="36"/>
      <c r="E948" s="36"/>
      <c r="F948" s="36"/>
      <c r="G948" s="36"/>
      <c r="H948" s="36"/>
      <c r="I948" s="36"/>
      <c r="J948" s="538"/>
      <c r="K948" s="538"/>
      <c r="L948" s="36"/>
      <c r="M948" s="36"/>
      <c r="N948" s="36"/>
      <c r="BN948" s="1"/>
      <c r="BO948" s="1"/>
      <c r="BP948" s="1"/>
      <c r="BQ948" s="1"/>
      <c r="BR948" s="1"/>
      <c r="BS948" s="1"/>
      <c r="BT948" s="1"/>
      <c r="BU948" s="1"/>
      <c r="BV948" s="1"/>
      <c r="BW948" s="1"/>
      <c r="BX948" s="1"/>
      <c r="BY948" s="1"/>
      <c r="BZ948" s="1"/>
      <c r="CA948" s="1"/>
      <c r="CB948" s="1"/>
      <c r="CC948" s="1"/>
      <c r="CD948" s="1"/>
      <c r="CE948" s="1"/>
      <c r="CF948" s="1"/>
      <c r="CG948" s="1"/>
      <c r="CH948" s="1"/>
      <c r="CI948" s="1"/>
      <c r="CJ948" s="1"/>
      <c r="CK948" s="1"/>
      <c r="CL948" s="1"/>
      <c r="CM948" s="1"/>
      <c r="CN948" s="1"/>
      <c r="CO948" s="1"/>
      <c r="CP948" s="1"/>
      <c r="CQ948" s="1"/>
      <c r="CR948" s="1"/>
      <c r="CS948" s="1"/>
      <c r="CT948" s="1"/>
      <c r="CU948" s="1"/>
      <c r="CV948" s="1"/>
      <c r="CW948" s="1"/>
      <c r="CX948" s="1"/>
      <c r="CY948" s="1"/>
      <c r="CZ948" s="1"/>
      <c r="DA948" s="1"/>
      <c r="DB948" s="1"/>
      <c r="DC948" s="1"/>
      <c r="DD948" s="1"/>
      <c r="DE948" s="1"/>
      <c r="DF948" s="1"/>
      <c r="DG948" s="1"/>
      <c r="DH948" s="1"/>
      <c r="DI948" s="1"/>
      <c r="DJ948" s="1"/>
    </row>
    <row r="949" spans="1:114" ht="13.5" customHeight="1" x14ac:dyDescent="0.2">
      <c r="A949" s="36"/>
      <c r="B949" s="36"/>
      <c r="C949" s="36"/>
      <c r="D949" s="36"/>
      <c r="E949" s="36"/>
      <c r="F949" s="36"/>
      <c r="G949" s="36"/>
      <c r="H949" s="36"/>
      <c r="I949" s="36"/>
      <c r="J949" s="538"/>
      <c r="K949" s="538"/>
      <c r="L949" s="36"/>
      <c r="M949" s="36"/>
      <c r="N949" s="36"/>
      <c r="BN949" s="1"/>
      <c r="BO949" s="1"/>
      <c r="BP949" s="1"/>
      <c r="BQ949" s="1"/>
      <c r="BR949" s="1"/>
      <c r="BS949" s="1"/>
      <c r="BT949" s="1"/>
      <c r="BU949" s="1"/>
      <c r="BV949" s="1"/>
      <c r="BW949" s="1"/>
      <c r="BX949" s="1"/>
      <c r="BY949" s="1"/>
      <c r="BZ949" s="1"/>
      <c r="CA949" s="1"/>
      <c r="CB949" s="1"/>
      <c r="CC949" s="1"/>
      <c r="CD949" s="1"/>
      <c r="CE949" s="1"/>
      <c r="CF949" s="1"/>
      <c r="CG949" s="1"/>
      <c r="CH949" s="1"/>
      <c r="CI949" s="1"/>
      <c r="CJ949" s="1"/>
      <c r="CK949" s="1"/>
      <c r="CL949" s="1"/>
      <c r="CM949" s="1"/>
      <c r="CN949" s="1"/>
      <c r="CO949" s="1"/>
      <c r="CP949" s="1"/>
      <c r="CQ949" s="1"/>
      <c r="CR949" s="1"/>
      <c r="CS949" s="1"/>
      <c r="CT949" s="1"/>
      <c r="CU949" s="1"/>
      <c r="CV949" s="1"/>
      <c r="CW949" s="1"/>
      <c r="CX949" s="1"/>
      <c r="CY949" s="1"/>
      <c r="CZ949" s="1"/>
      <c r="DA949" s="1"/>
      <c r="DB949" s="1"/>
      <c r="DC949" s="1"/>
      <c r="DD949" s="1"/>
      <c r="DE949" s="1"/>
      <c r="DF949" s="1"/>
      <c r="DG949" s="1"/>
      <c r="DH949" s="1"/>
      <c r="DI949" s="1"/>
      <c r="DJ949" s="1"/>
    </row>
    <row r="950" spans="1:114" ht="13.5" customHeight="1" x14ac:dyDescent="0.2">
      <c r="A950" s="36"/>
      <c r="B950" s="36"/>
      <c r="C950" s="36"/>
      <c r="D950" s="36"/>
      <c r="E950" s="36"/>
      <c r="F950" s="36"/>
      <c r="G950" s="36"/>
      <c r="H950" s="36"/>
      <c r="I950" s="36"/>
      <c r="J950" s="538"/>
      <c r="K950" s="538"/>
      <c r="L950" s="36"/>
      <c r="M950" s="36"/>
      <c r="N950" s="36"/>
      <c r="BN950" s="1"/>
      <c r="BO950" s="1"/>
      <c r="BP950" s="1"/>
      <c r="BQ950" s="1"/>
      <c r="BR950" s="1"/>
      <c r="BS950" s="1"/>
      <c r="BT950" s="1"/>
      <c r="BU950" s="1"/>
      <c r="BV950" s="1"/>
      <c r="BW950" s="1"/>
      <c r="BX950" s="1"/>
      <c r="BY950" s="1"/>
      <c r="BZ950" s="1"/>
      <c r="CA950" s="1"/>
      <c r="CB950" s="1"/>
      <c r="CC950" s="1"/>
      <c r="CD950" s="1"/>
      <c r="CE950" s="1"/>
      <c r="CF950" s="1"/>
      <c r="CG950" s="1"/>
      <c r="CH950" s="1"/>
      <c r="CI950" s="1"/>
      <c r="CJ950" s="1"/>
      <c r="CK950" s="1"/>
      <c r="CL950" s="1"/>
      <c r="CM950" s="1"/>
      <c r="CN950" s="1"/>
      <c r="CO950" s="1"/>
      <c r="CP950" s="1"/>
      <c r="CQ950" s="1"/>
      <c r="CR950" s="1"/>
      <c r="CS950" s="1"/>
      <c r="CT950" s="1"/>
      <c r="CU950" s="1"/>
      <c r="CV950" s="1"/>
      <c r="CW950" s="1"/>
      <c r="CX950" s="1"/>
      <c r="CY950" s="1"/>
      <c r="CZ950" s="1"/>
      <c r="DA950" s="1"/>
      <c r="DB950" s="1"/>
      <c r="DC950" s="1"/>
      <c r="DD950" s="1"/>
      <c r="DE950" s="1"/>
      <c r="DF950" s="1"/>
      <c r="DG950" s="1"/>
      <c r="DH950" s="1"/>
      <c r="DI950" s="1"/>
      <c r="DJ950" s="1"/>
    </row>
    <row r="951" spans="1:114" ht="13.5" customHeight="1" x14ac:dyDescent="0.2">
      <c r="A951" s="36"/>
      <c r="B951" s="36"/>
      <c r="C951" s="36"/>
      <c r="D951" s="36"/>
      <c r="E951" s="36"/>
      <c r="F951" s="36"/>
      <c r="G951" s="36"/>
      <c r="H951" s="36"/>
      <c r="I951" s="36"/>
      <c r="J951" s="538"/>
      <c r="K951" s="538"/>
      <c r="L951" s="36"/>
      <c r="M951" s="36"/>
      <c r="N951" s="36"/>
      <c r="BN951" s="1"/>
      <c r="BO951" s="1"/>
      <c r="BP951" s="1"/>
      <c r="BQ951" s="1"/>
      <c r="BR951" s="1"/>
      <c r="BS951" s="1"/>
      <c r="BT951" s="1"/>
      <c r="BU951" s="1"/>
      <c r="BV951" s="1"/>
      <c r="BW951" s="1"/>
      <c r="BX951" s="1"/>
      <c r="BY951" s="1"/>
      <c r="BZ951" s="1"/>
      <c r="CA951" s="1"/>
      <c r="CB951" s="1"/>
      <c r="CC951" s="1"/>
      <c r="CD951" s="1"/>
      <c r="CE951" s="1"/>
      <c r="CF951" s="1"/>
      <c r="CG951" s="1"/>
      <c r="CH951" s="1"/>
      <c r="CI951" s="1"/>
      <c r="CJ951" s="1"/>
      <c r="CK951" s="1"/>
      <c r="CL951" s="1"/>
      <c r="CM951" s="1"/>
      <c r="CN951" s="1"/>
      <c r="CO951" s="1"/>
      <c r="CP951" s="1"/>
      <c r="CQ951" s="1"/>
      <c r="CR951" s="1"/>
      <c r="CS951" s="1"/>
      <c r="CT951" s="1"/>
      <c r="CU951" s="1"/>
      <c r="CV951" s="1"/>
      <c r="CW951" s="1"/>
      <c r="CX951" s="1"/>
      <c r="CY951" s="1"/>
      <c r="CZ951" s="1"/>
      <c r="DA951" s="1"/>
      <c r="DB951" s="1"/>
      <c r="DC951" s="1"/>
      <c r="DD951" s="1"/>
      <c r="DE951" s="1"/>
      <c r="DF951" s="1"/>
      <c r="DG951" s="1"/>
      <c r="DH951" s="1"/>
      <c r="DI951" s="1"/>
      <c r="DJ951" s="1"/>
    </row>
    <row r="952" spans="1:114" ht="13.5" customHeight="1" x14ac:dyDescent="0.2">
      <c r="A952" s="36"/>
      <c r="B952" s="36"/>
      <c r="C952" s="36"/>
      <c r="D952" s="36"/>
      <c r="E952" s="36"/>
      <c r="F952" s="36"/>
      <c r="G952" s="36"/>
      <c r="H952" s="36"/>
      <c r="I952" s="36"/>
      <c r="J952" s="538"/>
      <c r="K952" s="538"/>
      <c r="L952" s="36"/>
      <c r="M952" s="36"/>
      <c r="N952" s="36"/>
      <c r="BN952" s="1"/>
      <c r="BO952" s="1"/>
      <c r="BP952" s="1"/>
      <c r="BQ952" s="1"/>
      <c r="BR952" s="1"/>
      <c r="BS952" s="1"/>
      <c r="BT952" s="1"/>
      <c r="BU952" s="1"/>
      <c r="BV952" s="1"/>
      <c r="BW952" s="1"/>
      <c r="BX952" s="1"/>
      <c r="BY952" s="1"/>
      <c r="BZ952" s="1"/>
      <c r="CA952" s="1"/>
      <c r="CB952" s="1"/>
      <c r="CC952" s="1"/>
      <c r="CD952" s="1"/>
      <c r="CE952" s="1"/>
      <c r="CF952" s="1"/>
      <c r="CG952" s="1"/>
      <c r="CH952" s="1"/>
      <c r="CI952" s="1"/>
      <c r="CJ952" s="1"/>
      <c r="CK952" s="1"/>
      <c r="CL952" s="1"/>
      <c r="CM952" s="1"/>
      <c r="CN952" s="1"/>
      <c r="CO952" s="1"/>
      <c r="CP952" s="1"/>
      <c r="CQ952" s="1"/>
      <c r="CR952" s="1"/>
      <c r="CS952" s="1"/>
      <c r="CT952" s="1"/>
      <c r="CU952" s="1"/>
      <c r="CV952" s="1"/>
      <c r="CW952" s="1"/>
      <c r="CX952" s="1"/>
      <c r="CY952" s="1"/>
      <c r="CZ952" s="1"/>
      <c r="DA952" s="1"/>
      <c r="DB952" s="1"/>
      <c r="DC952" s="1"/>
      <c r="DD952" s="1"/>
      <c r="DE952" s="1"/>
      <c r="DF952" s="1"/>
      <c r="DG952" s="1"/>
      <c r="DH952" s="1"/>
      <c r="DI952" s="1"/>
      <c r="DJ952" s="1"/>
    </row>
    <row r="953" spans="1:114" x14ac:dyDescent="0.2">
      <c r="A953" s="36"/>
      <c r="B953" s="36"/>
      <c r="C953" s="36"/>
      <c r="D953" s="36"/>
      <c r="E953" s="36"/>
      <c r="F953" s="36"/>
      <c r="G953" s="36"/>
      <c r="H953" s="36"/>
      <c r="I953" s="36"/>
      <c r="J953" s="538"/>
      <c r="K953" s="538"/>
      <c r="L953" s="36"/>
      <c r="M953" s="36"/>
      <c r="N953" s="36"/>
      <c r="BN953" s="1"/>
      <c r="BO953" s="1"/>
      <c r="BP953" s="1"/>
      <c r="BQ953" s="1"/>
      <c r="BR953" s="1"/>
      <c r="BS953" s="1"/>
      <c r="BT953" s="1"/>
      <c r="BU953" s="1"/>
      <c r="BV953" s="1"/>
      <c r="BW953" s="1"/>
      <c r="BX953" s="1"/>
      <c r="BY953" s="1"/>
      <c r="BZ953" s="1"/>
      <c r="CA953" s="1"/>
      <c r="CB953" s="1"/>
      <c r="CC953" s="1"/>
      <c r="CD953" s="1"/>
      <c r="CE953" s="1"/>
      <c r="CF953" s="1"/>
      <c r="CG953" s="1"/>
      <c r="CH953" s="1"/>
      <c r="CI953" s="1"/>
      <c r="CJ953" s="1"/>
      <c r="CK953" s="1"/>
      <c r="CL953" s="1"/>
      <c r="CM953" s="1"/>
      <c r="CN953" s="1"/>
      <c r="CO953" s="1"/>
      <c r="CP953" s="1"/>
      <c r="CQ953" s="1"/>
      <c r="CR953" s="1"/>
      <c r="CS953" s="1"/>
      <c r="CT953" s="1"/>
      <c r="CU953" s="1"/>
      <c r="CV953" s="1"/>
      <c r="CW953" s="1"/>
      <c r="CX953" s="1"/>
      <c r="CY953" s="1"/>
      <c r="CZ953" s="1"/>
      <c r="DA953" s="1"/>
      <c r="DB953" s="1"/>
      <c r="DC953" s="1"/>
      <c r="DD953" s="1"/>
      <c r="DE953" s="1"/>
      <c r="DF953" s="1"/>
      <c r="DG953" s="1"/>
      <c r="DH953" s="1"/>
      <c r="DI953" s="1"/>
      <c r="DJ953" s="1"/>
    </row>
    <row r="954" spans="1:114" x14ac:dyDescent="0.2">
      <c r="A954" s="36"/>
      <c r="B954" s="36"/>
      <c r="C954" s="36"/>
      <c r="D954" s="36"/>
      <c r="E954" s="36"/>
      <c r="F954" s="36"/>
      <c r="G954" s="36"/>
      <c r="H954" s="36"/>
      <c r="I954" s="36"/>
      <c r="J954" s="538"/>
      <c r="K954" s="538"/>
      <c r="L954" s="36"/>
      <c r="M954" s="36"/>
      <c r="N954" s="36"/>
      <c r="BN954" s="1"/>
      <c r="BO954" s="1"/>
      <c r="BP954" s="1"/>
      <c r="BQ954" s="1"/>
      <c r="BR954" s="1"/>
      <c r="BS954" s="1"/>
      <c r="BT954" s="1"/>
      <c r="BU954" s="1"/>
      <c r="BV954" s="1"/>
      <c r="BW954" s="1"/>
      <c r="BX954" s="1"/>
      <c r="BY954" s="1"/>
      <c r="BZ954" s="1"/>
      <c r="CA954" s="1"/>
      <c r="CB954" s="1"/>
      <c r="CC954" s="1"/>
      <c r="CD954" s="1"/>
      <c r="CE954" s="1"/>
      <c r="CF954" s="1"/>
      <c r="CG954" s="1"/>
      <c r="CH954" s="1"/>
      <c r="CI954" s="1"/>
      <c r="CJ954" s="1"/>
      <c r="CK954" s="1"/>
      <c r="CL954" s="1"/>
      <c r="CM954" s="1"/>
      <c r="CN954" s="1"/>
      <c r="CO954" s="1"/>
      <c r="CP954" s="1"/>
      <c r="CQ954" s="1"/>
      <c r="CR954" s="1"/>
      <c r="CS954" s="1"/>
      <c r="CT954" s="1"/>
      <c r="CU954" s="1"/>
      <c r="CV954" s="1"/>
      <c r="CW954" s="1"/>
      <c r="CX954" s="1"/>
      <c r="CY954" s="1"/>
      <c r="CZ954" s="1"/>
      <c r="DA954" s="1"/>
      <c r="DB954" s="1"/>
      <c r="DC954" s="1"/>
      <c r="DD954" s="1"/>
      <c r="DE954" s="1"/>
      <c r="DF954" s="1"/>
      <c r="DG954" s="1"/>
      <c r="DH954" s="1"/>
      <c r="DI954" s="1"/>
      <c r="DJ954" s="1"/>
    </row>
    <row r="955" spans="1:114" x14ac:dyDescent="0.2">
      <c r="A955" s="36"/>
      <c r="B955" s="36"/>
      <c r="C955" s="36"/>
      <c r="D955" s="36"/>
      <c r="E955" s="36"/>
      <c r="F955" s="36"/>
      <c r="G955" s="36"/>
      <c r="H955" s="36"/>
      <c r="I955" s="36"/>
      <c r="J955" s="538"/>
      <c r="K955" s="538"/>
      <c r="L955" s="36"/>
      <c r="M955" s="36"/>
      <c r="N955" s="36"/>
      <c r="BN955" s="1"/>
      <c r="BO955" s="1"/>
      <c r="BP955" s="1"/>
      <c r="BQ955" s="1"/>
      <c r="BR955" s="1"/>
      <c r="BS955" s="1"/>
      <c r="BT955" s="1"/>
      <c r="BU955" s="1"/>
      <c r="BV955" s="1"/>
      <c r="BW955" s="1"/>
      <c r="BX955" s="1"/>
      <c r="BY955" s="1"/>
      <c r="BZ955" s="1"/>
      <c r="CA955" s="1"/>
      <c r="CB955" s="1"/>
      <c r="CC955" s="1"/>
      <c r="CD955" s="1"/>
      <c r="CE955" s="1"/>
      <c r="CF955" s="1"/>
      <c r="CG955" s="1"/>
      <c r="CH955" s="1"/>
      <c r="CI955" s="1"/>
      <c r="CJ955" s="1"/>
      <c r="CK955" s="1"/>
      <c r="CL955" s="1"/>
      <c r="CM955" s="1"/>
      <c r="CN955" s="1"/>
      <c r="CO955" s="1"/>
      <c r="CP955" s="1"/>
      <c r="CQ955" s="1"/>
      <c r="CR955" s="1"/>
      <c r="CS955" s="1"/>
      <c r="CT955" s="1"/>
      <c r="CU955" s="1"/>
      <c r="CV955" s="1"/>
      <c r="CW955" s="1"/>
      <c r="CX955" s="1"/>
      <c r="CY955" s="1"/>
      <c r="CZ955" s="1"/>
      <c r="DA955" s="1"/>
      <c r="DB955" s="1"/>
      <c r="DC955" s="1"/>
      <c r="DD955" s="1"/>
      <c r="DE955" s="1"/>
      <c r="DF955" s="1"/>
      <c r="DG955" s="1"/>
      <c r="DH955" s="1"/>
      <c r="DI955" s="1"/>
      <c r="DJ955" s="1"/>
    </row>
    <row r="956" spans="1:114" x14ac:dyDescent="0.2">
      <c r="A956" s="36"/>
      <c r="B956" s="36"/>
      <c r="C956" s="36"/>
      <c r="D956" s="36"/>
      <c r="E956" s="36"/>
      <c r="F956" s="36"/>
      <c r="G956" s="36"/>
      <c r="H956" s="36"/>
      <c r="I956" s="36"/>
      <c r="J956" s="538"/>
      <c r="K956" s="538"/>
      <c r="L956" s="36"/>
      <c r="M956" s="36"/>
      <c r="N956" s="36"/>
      <c r="BN956" s="1"/>
      <c r="BO956" s="1"/>
      <c r="BP956" s="1"/>
      <c r="BQ956" s="1"/>
      <c r="BR956" s="1"/>
      <c r="BS956" s="1"/>
      <c r="BT956" s="1"/>
      <c r="BU956" s="1"/>
      <c r="BV956" s="1"/>
      <c r="BW956" s="1"/>
      <c r="BX956" s="1"/>
      <c r="BY956" s="1"/>
      <c r="BZ956" s="1"/>
      <c r="CA956" s="1"/>
      <c r="CB956" s="1"/>
      <c r="CC956" s="1"/>
      <c r="CD956" s="1"/>
      <c r="CE956" s="1"/>
      <c r="CF956" s="1"/>
      <c r="CG956" s="1"/>
      <c r="CH956" s="1"/>
      <c r="CI956" s="1"/>
      <c r="CJ956" s="1"/>
      <c r="CK956" s="1"/>
      <c r="CL956" s="1"/>
      <c r="CM956" s="1"/>
      <c r="CN956" s="1"/>
      <c r="CO956" s="1"/>
      <c r="CP956" s="1"/>
      <c r="CQ956" s="1"/>
      <c r="CR956" s="1"/>
      <c r="CS956" s="1"/>
      <c r="CT956" s="1"/>
      <c r="CU956" s="1"/>
      <c r="CV956" s="1"/>
      <c r="CW956" s="1"/>
      <c r="CX956" s="1"/>
      <c r="CY956" s="1"/>
      <c r="CZ956" s="1"/>
      <c r="DA956" s="1"/>
      <c r="DB956" s="1"/>
      <c r="DC956" s="1"/>
      <c r="DD956" s="1"/>
      <c r="DE956" s="1"/>
      <c r="DF956" s="1"/>
      <c r="DG956" s="1"/>
      <c r="DH956" s="1"/>
      <c r="DI956" s="1"/>
      <c r="DJ956" s="1"/>
    </row>
    <row r="957" spans="1:114" x14ac:dyDescent="0.2">
      <c r="A957" s="36"/>
      <c r="B957" s="36"/>
      <c r="C957" s="36"/>
      <c r="D957" s="36"/>
      <c r="E957" s="36"/>
      <c r="F957" s="36"/>
      <c r="G957" s="36"/>
      <c r="H957" s="36"/>
      <c r="I957" s="36"/>
      <c r="J957" s="538"/>
      <c r="K957" s="538"/>
      <c r="L957" s="36"/>
      <c r="M957" s="36"/>
      <c r="N957" s="36"/>
      <c r="BN957" s="1"/>
      <c r="BO957" s="1"/>
      <c r="BP957" s="1"/>
      <c r="BQ957" s="1"/>
      <c r="BR957" s="1"/>
      <c r="BS957" s="1"/>
      <c r="BT957" s="1"/>
      <c r="BU957" s="1"/>
      <c r="BV957" s="1"/>
      <c r="BW957" s="1"/>
      <c r="BX957" s="1"/>
      <c r="BY957" s="1"/>
      <c r="BZ957" s="1"/>
      <c r="CA957" s="1"/>
      <c r="CB957" s="1"/>
      <c r="CC957" s="1"/>
      <c r="CD957" s="1"/>
      <c r="CE957" s="1"/>
      <c r="CF957" s="1"/>
      <c r="CG957" s="1"/>
      <c r="CH957" s="1"/>
      <c r="CI957" s="1"/>
      <c r="CJ957" s="1"/>
      <c r="CK957" s="1"/>
      <c r="CL957" s="1"/>
      <c r="CM957" s="1"/>
      <c r="CN957" s="1"/>
      <c r="CO957" s="1"/>
      <c r="CP957" s="1"/>
      <c r="CQ957" s="1"/>
      <c r="CR957" s="1"/>
      <c r="CS957" s="1"/>
      <c r="CT957" s="1"/>
      <c r="CU957" s="1"/>
      <c r="CV957" s="1"/>
      <c r="CW957" s="1"/>
      <c r="CX957" s="1"/>
      <c r="CY957" s="1"/>
      <c r="CZ957" s="1"/>
      <c r="DA957" s="1"/>
      <c r="DB957" s="1"/>
      <c r="DC957" s="1"/>
      <c r="DD957" s="1"/>
      <c r="DE957" s="1"/>
      <c r="DF957" s="1"/>
      <c r="DG957" s="1"/>
      <c r="DH957" s="1"/>
      <c r="DI957" s="1"/>
      <c r="DJ957" s="1"/>
    </row>
    <row r="958" spans="1:114" x14ac:dyDescent="0.2">
      <c r="A958" s="36"/>
      <c r="B958" s="36"/>
      <c r="C958" s="36"/>
      <c r="D958" s="36"/>
      <c r="E958" s="36"/>
      <c r="F958" s="36"/>
      <c r="G958" s="36"/>
      <c r="H958" s="36"/>
      <c r="I958" s="36"/>
      <c r="J958" s="538"/>
      <c r="K958" s="538"/>
      <c r="L958" s="36"/>
      <c r="M958" s="36"/>
      <c r="N958" s="36"/>
      <c r="BN958" s="1"/>
      <c r="BO958" s="1"/>
      <c r="BP958" s="1"/>
      <c r="BQ958" s="1"/>
      <c r="BR958" s="1"/>
      <c r="BS958" s="1"/>
      <c r="BT958" s="1"/>
      <c r="BU958" s="1"/>
      <c r="BV958" s="1"/>
      <c r="BW958" s="1"/>
      <c r="BX958" s="1"/>
      <c r="BY958" s="1"/>
      <c r="BZ958" s="1"/>
      <c r="CA958" s="1"/>
      <c r="CB958" s="1"/>
      <c r="CC958" s="1"/>
      <c r="CD958" s="1"/>
      <c r="CE958" s="1"/>
      <c r="CF958" s="1"/>
      <c r="CG958" s="1"/>
      <c r="CH958" s="1"/>
      <c r="CI958" s="1"/>
      <c r="CJ958" s="1"/>
      <c r="CK958" s="1"/>
      <c r="CL958" s="1"/>
      <c r="CM958" s="1"/>
      <c r="CN958" s="1"/>
      <c r="CO958" s="1"/>
      <c r="CP958" s="1"/>
      <c r="CQ958" s="1"/>
      <c r="CR958" s="1"/>
      <c r="CS958" s="1"/>
      <c r="CT958" s="1"/>
      <c r="CU958" s="1"/>
      <c r="CV958" s="1"/>
      <c r="CW958" s="1"/>
      <c r="CX958" s="1"/>
      <c r="CY958" s="1"/>
      <c r="CZ958" s="1"/>
      <c r="DA958" s="1"/>
      <c r="DB958" s="1"/>
      <c r="DC958" s="1"/>
      <c r="DD958" s="1"/>
      <c r="DE958" s="1"/>
      <c r="DF958" s="1"/>
      <c r="DG958" s="1"/>
      <c r="DH958" s="1"/>
      <c r="DI958" s="1"/>
      <c r="DJ958" s="1"/>
    </row>
    <row r="959" spans="1:114" x14ac:dyDescent="0.2">
      <c r="A959" s="36"/>
      <c r="B959" s="36"/>
      <c r="C959" s="36"/>
      <c r="D959" s="36"/>
      <c r="E959" s="36"/>
      <c r="F959" s="36"/>
      <c r="G959" s="36"/>
      <c r="H959" s="36"/>
      <c r="I959" s="36"/>
      <c r="J959" s="538"/>
      <c r="K959" s="538"/>
      <c r="L959" s="36"/>
      <c r="M959" s="36"/>
      <c r="N959" s="36"/>
      <c r="BN959" s="1"/>
      <c r="BO959" s="1"/>
      <c r="BP959" s="1"/>
      <c r="BQ959" s="1"/>
      <c r="BR959" s="1"/>
      <c r="BS959" s="1"/>
      <c r="BT959" s="1"/>
      <c r="BU959" s="1"/>
      <c r="BV959" s="1"/>
      <c r="BW959" s="1"/>
      <c r="BX959" s="1"/>
      <c r="BY959" s="1"/>
      <c r="BZ959" s="1"/>
      <c r="CA959" s="1"/>
      <c r="CB959" s="1"/>
      <c r="CC959" s="1"/>
      <c r="CD959" s="1"/>
      <c r="CE959" s="1"/>
      <c r="CF959" s="1"/>
      <c r="CG959" s="1"/>
      <c r="CH959" s="1"/>
      <c r="CI959" s="1"/>
      <c r="CJ959" s="1"/>
      <c r="CK959" s="1"/>
      <c r="CL959" s="1"/>
      <c r="CM959" s="1"/>
      <c r="CN959" s="1"/>
      <c r="CO959" s="1"/>
      <c r="CP959" s="1"/>
      <c r="CQ959" s="1"/>
      <c r="CR959" s="1"/>
      <c r="CS959" s="1"/>
      <c r="CT959" s="1"/>
      <c r="CU959" s="1"/>
      <c r="CV959" s="1"/>
      <c r="CW959" s="1"/>
      <c r="CX959" s="1"/>
      <c r="CY959" s="1"/>
      <c r="CZ959" s="1"/>
      <c r="DA959" s="1"/>
      <c r="DB959" s="1"/>
      <c r="DC959" s="1"/>
      <c r="DD959" s="1"/>
      <c r="DE959" s="1"/>
      <c r="DF959" s="1"/>
      <c r="DG959" s="1"/>
      <c r="DH959" s="1"/>
      <c r="DI959" s="1"/>
      <c r="DJ959" s="1"/>
    </row>
    <row r="960" spans="1:114" x14ac:dyDescent="0.2">
      <c r="A960" s="36"/>
      <c r="B960" s="36"/>
      <c r="C960" s="36"/>
      <c r="D960" s="36"/>
      <c r="E960" s="36"/>
      <c r="F960" s="36"/>
      <c r="G960" s="36"/>
      <c r="H960" s="36"/>
      <c r="I960" s="36"/>
      <c r="J960" s="538"/>
      <c r="K960" s="538"/>
      <c r="L960" s="36"/>
      <c r="M960" s="36"/>
      <c r="N960" s="36"/>
      <c r="BN960" s="1"/>
      <c r="BO960" s="1"/>
      <c r="BP960" s="1"/>
      <c r="BQ960" s="1"/>
      <c r="BR960" s="1"/>
      <c r="BS960" s="1"/>
      <c r="BT960" s="1"/>
      <c r="BU960" s="1"/>
      <c r="BV960" s="1"/>
      <c r="BW960" s="1"/>
      <c r="BX960" s="1"/>
      <c r="BY960" s="1"/>
      <c r="BZ960" s="1"/>
      <c r="CA960" s="1"/>
      <c r="CB960" s="1"/>
      <c r="CC960" s="1"/>
      <c r="CD960" s="1"/>
      <c r="CE960" s="1"/>
      <c r="CF960" s="1"/>
      <c r="CG960" s="1"/>
      <c r="CH960" s="1"/>
      <c r="CI960" s="1"/>
      <c r="CJ960" s="1"/>
      <c r="CK960" s="1"/>
      <c r="CL960" s="1"/>
      <c r="CM960" s="1"/>
      <c r="CN960" s="1"/>
      <c r="CO960" s="1"/>
      <c r="CP960" s="1"/>
      <c r="CQ960" s="1"/>
      <c r="CR960" s="1"/>
      <c r="CS960" s="1"/>
      <c r="CT960" s="1"/>
      <c r="CU960" s="1"/>
      <c r="CV960" s="1"/>
      <c r="CW960" s="1"/>
      <c r="CX960" s="1"/>
      <c r="CY960" s="1"/>
      <c r="CZ960" s="1"/>
      <c r="DA960" s="1"/>
      <c r="DB960" s="1"/>
      <c r="DC960" s="1"/>
      <c r="DD960" s="1"/>
      <c r="DE960" s="1"/>
      <c r="DF960" s="1"/>
      <c r="DG960" s="1"/>
      <c r="DH960" s="1"/>
      <c r="DI960" s="1"/>
      <c r="DJ960" s="1"/>
    </row>
    <row r="961" spans="1:114" x14ac:dyDescent="0.2">
      <c r="A961" s="36"/>
      <c r="B961" s="36"/>
      <c r="C961" s="36"/>
      <c r="D961" s="36"/>
      <c r="E961" s="36"/>
      <c r="F961" s="36"/>
      <c r="G961" s="36"/>
      <c r="H961" s="36"/>
      <c r="I961" s="36"/>
      <c r="J961" s="538"/>
      <c r="K961" s="538"/>
      <c r="L961" s="36"/>
      <c r="M961" s="36"/>
      <c r="N961" s="36"/>
      <c r="BN961" s="1"/>
      <c r="BO961" s="1"/>
      <c r="BP961" s="1"/>
      <c r="BQ961" s="1"/>
      <c r="BR961" s="1"/>
      <c r="BS961" s="1"/>
      <c r="BT961" s="1"/>
      <c r="BU961" s="1"/>
      <c r="BV961" s="1"/>
      <c r="BW961" s="1"/>
      <c r="BX961" s="1"/>
      <c r="BY961" s="1"/>
      <c r="BZ961" s="1"/>
      <c r="CA961" s="1"/>
      <c r="CB961" s="1"/>
      <c r="CC961" s="1"/>
      <c r="CD961" s="1"/>
      <c r="CE961" s="1"/>
      <c r="CF961" s="1"/>
      <c r="CG961" s="1"/>
      <c r="CH961" s="1"/>
      <c r="CI961" s="1"/>
      <c r="CJ961" s="1"/>
      <c r="CK961" s="1"/>
      <c r="CL961" s="1"/>
      <c r="CM961" s="1"/>
      <c r="CN961" s="1"/>
      <c r="CO961" s="1"/>
      <c r="CP961" s="1"/>
      <c r="CQ961" s="1"/>
      <c r="CR961" s="1"/>
      <c r="CS961" s="1"/>
      <c r="CT961" s="1"/>
      <c r="CU961" s="1"/>
      <c r="CV961" s="1"/>
      <c r="CW961" s="1"/>
      <c r="CX961" s="1"/>
      <c r="CY961" s="1"/>
      <c r="CZ961" s="1"/>
      <c r="DA961" s="1"/>
      <c r="DB961" s="1"/>
      <c r="DC961" s="1"/>
      <c r="DD961" s="1"/>
      <c r="DE961" s="1"/>
      <c r="DF961" s="1"/>
      <c r="DG961" s="1"/>
      <c r="DH961" s="1"/>
      <c r="DI961" s="1"/>
      <c r="DJ961" s="1"/>
    </row>
    <row r="962" spans="1:114" x14ac:dyDescent="0.2">
      <c r="A962" s="36"/>
      <c r="B962" s="36"/>
      <c r="C962" s="36"/>
      <c r="D962" s="36"/>
      <c r="E962" s="36"/>
      <c r="F962" s="36"/>
      <c r="G962" s="36"/>
      <c r="H962" s="36"/>
      <c r="I962" s="36"/>
      <c r="J962" s="538"/>
      <c r="K962" s="538"/>
      <c r="L962" s="36"/>
      <c r="M962" s="36"/>
      <c r="N962" s="36"/>
      <c r="BN962" s="1"/>
      <c r="BO962" s="1"/>
      <c r="BP962" s="1"/>
      <c r="BQ962" s="1"/>
      <c r="BR962" s="1"/>
      <c r="BS962" s="1"/>
      <c r="BT962" s="1"/>
      <c r="BU962" s="1"/>
      <c r="BV962" s="1"/>
      <c r="BW962" s="1"/>
      <c r="BX962" s="1"/>
      <c r="BY962" s="1"/>
      <c r="BZ962" s="1"/>
      <c r="CA962" s="1"/>
      <c r="CB962" s="1"/>
      <c r="CC962" s="1"/>
      <c r="CD962" s="1"/>
      <c r="CE962" s="1"/>
      <c r="CF962" s="1"/>
      <c r="CG962" s="1"/>
      <c r="CH962" s="1"/>
      <c r="CI962" s="1"/>
      <c r="CJ962" s="1"/>
      <c r="CK962" s="1"/>
      <c r="CL962" s="1"/>
      <c r="CM962" s="1"/>
      <c r="CN962" s="1"/>
      <c r="CO962" s="1"/>
      <c r="CP962" s="1"/>
      <c r="CQ962" s="1"/>
      <c r="CR962" s="1"/>
      <c r="CS962" s="1"/>
      <c r="CT962" s="1"/>
      <c r="CU962" s="1"/>
      <c r="CV962" s="1"/>
      <c r="CW962" s="1"/>
      <c r="CX962" s="1"/>
      <c r="CY962" s="1"/>
      <c r="CZ962" s="1"/>
      <c r="DA962" s="1"/>
      <c r="DB962" s="1"/>
      <c r="DC962" s="1"/>
      <c r="DD962" s="1"/>
      <c r="DE962" s="1"/>
      <c r="DF962" s="1"/>
      <c r="DG962" s="1"/>
      <c r="DH962" s="1"/>
      <c r="DI962" s="1"/>
      <c r="DJ962" s="1"/>
    </row>
    <row r="963" spans="1:114" x14ac:dyDescent="0.2">
      <c r="A963" s="36"/>
      <c r="B963" s="36"/>
      <c r="C963" s="36"/>
      <c r="D963" s="36"/>
      <c r="E963" s="36"/>
      <c r="F963" s="36"/>
      <c r="G963" s="36"/>
      <c r="H963" s="36"/>
      <c r="I963" s="36"/>
      <c r="J963" s="538"/>
      <c r="K963" s="538"/>
      <c r="L963" s="36"/>
      <c r="M963" s="36"/>
      <c r="N963" s="36"/>
      <c r="BN963" s="1"/>
      <c r="BO963" s="1"/>
      <c r="BP963" s="1"/>
      <c r="BQ963" s="1"/>
      <c r="BR963" s="1"/>
      <c r="BS963" s="1"/>
      <c r="BT963" s="1"/>
      <c r="BU963" s="1"/>
      <c r="BV963" s="1"/>
      <c r="BW963" s="1"/>
      <c r="BX963" s="1"/>
      <c r="BY963" s="1"/>
      <c r="BZ963" s="1"/>
      <c r="CA963" s="1"/>
      <c r="CB963" s="1"/>
      <c r="CC963" s="1"/>
      <c r="CD963" s="1"/>
      <c r="CE963" s="1"/>
      <c r="CF963" s="1"/>
      <c r="CG963" s="1"/>
      <c r="CH963" s="1"/>
      <c r="CI963" s="1"/>
      <c r="CJ963" s="1"/>
      <c r="CK963" s="1"/>
      <c r="CL963" s="1"/>
      <c r="CM963" s="1"/>
      <c r="CN963" s="1"/>
      <c r="CO963" s="1"/>
      <c r="CP963" s="1"/>
      <c r="CQ963" s="1"/>
      <c r="CR963" s="1"/>
      <c r="CS963" s="1"/>
      <c r="CT963" s="1"/>
      <c r="CU963" s="1"/>
      <c r="CV963" s="1"/>
      <c r="CW963" s="1"/>
      <c r="CX963" s="1"/>
      <c r="CY963" s="1"/>
      <c r="CZ963" s="1"/>
      <c r="DA963" s="1"/>
      <c r="DB963" s="1"/>
      <c r="DC963" s="1"/>
      <c r="DD963" s="1"/>
      <c r="DE963" s="1"/>
      <c r="DF963" s="1"/>
      <c r="DG963" s="1"/>
      <c r="DH963" s="1"/>
      <c r="DI963" s="1"/>
      <c r="DJ963" s="1"/>
    </row>
    <row r="964" spans="1:114" x14ac:dyDescent="0.2">
      <c r="A964" s="36"/>
      <c r="B964" s="36"/>
      <c r="C964" s="36"/>
      <c r="D964" s="36"/>
      <c r="E964" s="36"/>
      <c r="F964" s="36"/>
      <c r="G964" s="36"/>
      <c r="H964" s="36"/>
      <c r="I964" s="36"/>
      <c r="J964" s="538"/>
      <c r="K964" s="538"/>
      <c r="L964" s="36"/>
      <c r="M964" s="36"/>
      <c r="N964" s="36"/>
      <c r="BN964" s="1"/>
      <c r="BO964" s="1"/>
      <c r="BP964" s="1"/>
      <c r="BQ964" s="1"/>
      <c r="BR964" s="1"/>
      <c r="BS964" s="1"/>
      <c r="BT964" s="1"/>
      <c r="BU964" s="1"/>
      <c r="BV964" s="1"/>
      <c r="BW964" s="1"/>
      <c r="BX964" s="1"/>
      <c r="BY964" s="1"/>
      <c r="BZ964" s="1"/>
      <c r="CA964" s="1"/>
      <c r="CB964" s="1"/>
      <c r="CC964" s="1"/>
      <c r="CD964" s="1"/>
      <c r="CE964" s="1"/>
      <c r="CF964" s="1"/>
      <c r="CG964" s="1"/>
      <c r="CH964" s="1"/>
      <c r="CI964" s="1"/>
      <c r="CJ964" s="1"/>
      <c r="CK964" s="1"/>
      <c r="CL964" s="1"/>
      <c r="CM964" s="1"/>
      <c r="CN964" s="1"/>
      <c r="CO964" s="1"/>
      <c r="CP964" s="1"/>
      <c r="CQ964" s="1"/>
      <c r="CR964" s="1"/>
      <c r="CS964" s="1"/>
      <c r="CT964" s="1"/>
      <c r="CU964" s="1"/>
      <c r="CV964" s="1"/>
      <c r="CW964" s="1"/>
      <c r="CX964" s="1"/>
      <c r="CY964" s="1"/>
      <c r="CZ964" s="1"/>
      <c r="DA964" s="1"/>
      <c r="DB964" s="1"/>
      <c r="DC964" s="1"/>
      <c r="DD964" s="1"/>
      <c r="DE964" s="1"/>
      <c r="DF964" s="1"/>
      <c r="DG964" s="1"/>
      <c r="DH964" s="1"/>
      <c r="DI964" s="1"/>
      <c r="DJ964" s="1"/>
    </row>
    <row r="965" spans="1:114" x14ac:dyDescent="0.2">
      <c r="A965" s="36"/>
      <c r="B965" s="36"/>
      <c r="C965" s="36"/>
      <c r="D965" s="36"/>
      <c r="E965" s="36"/>
      <c r="F965" s="36"/>
      <c r="G965" s="36"/>
      <c r="H965" s="36"/>
      <c r="I965" s="36"/>
      <c r="J965" s="538"/>
      <c r="K965" s="538"/>
      <c r="L965" s="36"/>
      <c r="M965" s="36"/>
      <c r="N965" s="36"/>
      <c r="BN965" s="1"/>
      <c r="BO965" s="1"/>
      <c r="BP965" s="1"/>
      <c r="BQ965" s="1"/>
      <c r="BR965" s="1"/>
      <c r="BS965" s="1"/>
      <c r="BT965" s="1"/>
      <c r="BU965" s="1"/>
      <c r="BV965" s="1"/>
      <c r="BW965" s="1"/>
      <c r="BX965" s="1"/>
      <c r="BY965" s="1"/>
      <c r="BZ965" s="1"/>
      <c r="CA965" s="1"/>
      <c r="CB965" s="1"/>
      <c r="CC965" s="1"/>
      <c r="CD965" s="1"/>
      <c r="CE965" s="1"/>
      <c r="CF965" s="1"/>
      <c r="CG965" s="1"/>
      <c r="CH965" s="1"/>
      <c r="CI965" s="1"/>
      <c r="CJ965" s="1"/>
      <c r="CK965" s="1"/>
      <c r="CL965" s="1"/>
      <c r="CM965" s="1"/>
      <c r="CN965" s="1"/>
      <c r="CO965" s="1"/>
      <c r="CP965" s="1"/>
      <c r="CQ965" s="1"/>
      <c r="CR965" s="1"/>
      <c r="CS965" s="1"/>
      <c r="CT965" s="1"/>
      <c r="CU965" s="1"/>
      <c r="CV965" s="1"/>
      <c r="CW965" s="1"/>
      <c r="CX965" s="1"/>
      <c r="CY965" s="1"/>
      <c r="CZ965" s="1"/>
      <c r="DA965" s="1"/>
      <c r="DB965" s="1"/>
      <c r="DC965" s="1"/>
      <c r="DD965" s="1"/>
      <c r="DE965" s="1"/>
      <c r="DF965" s="1"/>
      <c r="DG965" s="1"/>
      <c r="DH965" s="1"/>
      <c r="DI965" s="1"/>
      <c r="DJ965" s="1"/>
    </row>
    <row r="966" spans="1:114" x14ac:dyDescent="0.2">
      <c r="A966" s="36"/>
      <c r="B966" s="36"/>
      <c r="C966" s="36"/>
      <c r="D966" s="36"/>
      <c r="E966" s="36"/>
      <c r="F966" s="36"/>
      <c r="G966" s="36"/>
      <c r="H966" s="36"/>
      <c r="I966" s="36"/>
      <c r="J966" s="538"/>
      <c r="K966" s="538"/>
      <c r="L966" s="36"/>
      <c r="M966" s="36"/>
      <c r="N966" s="36"/>
      <c r="BN966" s="1"/>
      <c r="BO966" s="1"/>
      <c r="BP966" s="1"/>
      <c r="BQ966" s="1"/>
      <c r="BR966" s="1"/>
      <c r="BS966" s="1"/>
      <c r="BT966" s="1"/>
      <c r="BU966" s="1"/>
      <c r="BV966" s="1"/>
      <c r="BW966" s="1"/>
      <c r="BX966" s="1"/>
      <c r="BY966" s="1"/>
      <c r="BZ966" s="1"/>
      <c r="CA966" s="1"/>
      <c r="CB966" s="1"/>
      <c r="CC966" s="1"/>
      <c r="CD966" s="1"/>
      <c r="CE966" s="1"/>
      <c r="CF966" s="1"/>
      <c r="CG966" s="1"/>
      <c r="CH966" s="1"/>
      <c r="CI966" s="1"/>
      <c r="CJ966" s="1"/>
      <c r="CK966" s="1"/>
      <c r="CL966" s="1"/>
      <c r="CM966" s="1"/>
      <c r="CN966" s="1"/>
      <c r="CO966" s="1"/>
      <c r="CP966" s="1"/>
      <c r="CQ966" s="1"/>
      <c r="CR966" s="1"/>
      <c r="CS966" s="1"/>
      <c r="CT966" s="1"/>
      <c r="CU966" s="1"/>
      <c r="CV966" s="1"/>
      <c r="CW966" s="1"/>
      <c r="CX966" s="1"/>
      <c r="CY966" s="1"/>
      <c r="CZ966" s="1"/>
      <c r="DA966" s="1"/>
      <c r="DB966" s="1"/>
      <c r="DC966" s="1"/>
      <c r="DD966" s="1"/>
      <c r="DE966" s="1"/>
      <c r="DF966" s="1"/>
      <c r="DG966" s="1"/>
      <c r="DH966" s="1"/>
      <c r="DI966" s="1"/>
      <c r="DJ966" s="1"/>
    </row>
    <row r="967" spans="1:114" x14ac:dyDescent="0.2">
      <c r="A967" s="36"/>
      <c r="B967" s="36"/>
      <c r="C967" s="36"/>
      <c r="D967" s="36"/>
      <c r="E967" s="36"/>
      <c r="F967" s="36"/>
      <c r="G967" s="36"/>
      <c r="H967" s="36"/>
      <c r="I967" s="36"/>
      <c r="J967" s="538"/>
      <c r="K967" s="538"/>
      <c r="L967" s="36"/>
      <c r="M967" s="36"/>
      <c r="N967" s="36"/>
      <c r="BN967" s="1"/>
      <c r="BO967" s="1"/>
      <c r="BP967" s="1"/>
      <c r="BQ967" s="1"/>
      <c r="BR967" s="1"/>
      <c r="BS967" s="1"/>
      <c r="BT967" s="1"/>
      <c r="BU967" s="1"/>
      <c r="BV967" s="1"/>
      <c r="BW967" s="1"/>
      <c r="BX967" s="1"/>
      <c r="BY967" s="1"/>
      <c r="BZ967" s="1"/>
      <c r="CA967" s="1"/>
      <c r="CB967" s="1"/>
      <c r="CC967" s="1"/>
      <c r="CD967" s="1"/>
      <c r="CE967" s="1"/>
      <c r="CF967" s="1"/>
      <c r="CG967" s="1"/>
      <c r="CH967" s="1"/>
      <c r="CI967" s="1"/>
      <c r="CJ967" s="1"/>
      <c r="CK967" s="1"/>
      <c r="CL967" s="1"/>
      <c r="CM967" s="1"/>
      <c r="CN967" s="1"/>
      <c r="CO967" s="1"/>
      <c r="CP967" s="1"/>
      <c r="CQ967" s="1"/>
      <c r="CR967" s="1"/>
      <c r="CS967" s="1"/>
      <c r="CT967" s="1"/>
      <c r="CU967" s="1"/>
      <c r="CV967" s="1"/>
      <c r="CW967" s="1"/>
      <c r="CX967" s="1"/>
      <c r="CY967" s="1"/>
      <c r="CZ967" s="1"/>
      <c r="DA967" s="1"/>
      <c r="DB967" s="1"/>
      <c r="DC967" s="1"/>
      <c r="DD967" s="1"/>
      <c r="DE967" s="1"/>
      <c r="DF967" s="1"/>
      <c r="DG967" s="1"/>
      <c r="DH967" s="1"/>
      <c r="DI967" s="1"/>
      <c r="DJ967" s="1"/>
    </row>
    <row r="968" spans="1:114" x14ac:dyDescent="0.2">
      <c r="A968" s="36"/>
      <c r="B968" s="36"/>
      <c r="C968" s="36"/>
      <c r="D968" s="36"/>
      <c r="E968" s="36"/>
      <c r="F968" s="36"/>
      <c r="G968" s="36"/>
      <c r="H968" s="36"/>
      <c r="I968" s="36"/>
      <c r="J968" s="538"/>
      <c r="K968" s="538"/>
      <c r="L968" s="36"/>
      <c r="M968" s="36"/>
      <c r="N968" s="36"/>
      <c r="BN968" s="1"/>
      <c r="BO968" s="1"/>
      <c r="BP968" s="1"/>
      <c r="BQ968" s="1"/>
      <c r="BR968" s="1"/>
      <c r="BS968" s="1"/>
      <c r="BT968" s="1"/>
      <c r="BU968" s="1"/>
      <c r="BV968" s="1"/>
      <c r="BW968" s="1"/>
      <c r="BX968" s="1"/>
      <c r="BY968" s="1"/>
      <c r="BZ968" s="1"/>
      <c r="CA968" s="1"/>
      <c r="CB968" s="1"/>
      <c r="CC968" s="1"/>
      <c r="CD968" s="1"/>
      <c r="CE968" s="1"/>
      <c r="CF968" s="1"/>
      <c r="CG968" s="1"/>
      <c r="CH968" s="1"/>
      <c r="CI968" s="1"/>
      <c r="CJ968" s="1"/>
      <c r="CK968" s="1"/>
      <c r="CL968" s="1"/>
      <c r="CM968" s="1"/>
      <c r="CN968" s="1"/>
      <c r="CO968" s="1"/>
      <c r="CP968" s="1"/>
      <c r="CQ968" s="1"/>
      <c r="CR968" s="1"/>
      <c r="CS968" s="1"/>
      <c r="CT968" s="1"/>
      <c r="CU968" s="1"/>
      <c r="CV968" s="1"/>
      <c r="CW968" s="1"/>
      <c r="CX968" s="1"/>
      <c r="CY968" s="1"/>
      <c r="CZ968" s="1"/>
      <c r="DA968" s="1"/>
      <c r="DB968" s="1"/>
      <c r="DC968" s="1"/>
      <c r="DD968" s="1"/>
      <c r="DE968" s="1"/>
      <c r="DF968" s="1"/>
      <c r="DG968" s="1"/>
      <c r="DH968" s="1"/>
      <c r="DI968" s="1"/>
      <c r="DJ968" s="1"/>
    </row>
    <row r="969" spans="1:114" x14ac:dyDescent="0.2">
      <c r="A969" s="36"/>
      <c r="B969" s="36"/>
      <c r="C969" s="36"/>
      <c r="D969" s="36"/>
      <c r="E969" s="36"/>
      <c r="F969" s="36"/>
      <c r="G969" s="36"/>
      <c r="H969" s="36"/>
      <c r="I969" s="36"/>
      <c r="J969" s="538"/>
      <c r="K969" s="538"/>
      <c r="L969" s="36"/>
      <c r="M969" s="36"/>
      <c r="N969" s="36"/>
      <c r="BN969" s="1"/>
      <c r="BO969" s="1"/>
      <c r="BP969" s="1"/>
      <c r="BQ969" s="1"/>
      <c r="BR969" s="1"/>
      <c r="BS969" s="1"/>
      <c r="BT969" s="1"/>
      <c r="BU969" s="1"/>
      <c r="BV969" s="1"/>
      <c r="BW969" s="1"/>
      <c r="BX969" s="1"/>
      <c r="BY969" s="1"/>
      <c r="BZ969" s="1"/>
      <c r="CA969" s="1"/>
      <c r="CB969" s="1"/>
      <c r="CC969" s="1"/>
      <c r="CD969" s="1"/>
      <c r="CE969" s="1"/>
      <c r="CF969" s="1"/>
      <c r="CG969" s="1"/>
      <c r="CH969" s="1"/>
      <c r="CI969" s="1"/>
      <c r="CJ969" s="1"/>
      <c r="CK969" s="1"/>
      <c r="CL969" s="1"/>
      <c r="CM969" s="1"/>
      <c r="CN969" s="1"/>
      <c r="CO969" s="1"/>
      <c r="CP969" s="1"/>
      <c r="CQ969" s="1"/>
      <c r="CR969" s="1"/>
      <c r="CS969" s="1"/>
      <c r="CT969" s="1"/>
      <c r="CU969" s="1"/>
      <c r="CV969" s="1"/>
      <c r="CW969" s="1"/>
      <c r="CX969" s="1"/>
      <c r="CY969" s="1"/>
      <c r="CZ969" s="1"/>
      <c r="DA969" s="1"/>
      <c r="DB969" s="1"/>
      <c r="DC969" s="1"/>
      <c r="DD969" s="1"/>
      <c r="DE969" s="1"/>
      <c r="DF969" s="1"/>
      <c r="DG969" s="1"/>
      <c r="DH969" s="1"/>
      <c r="DI969" s="1"/>
      <c r="DJ969" s="1"/>
    </row>
    <row r="970" spans="1:114" x14ac:dyDescent="0.2">
      <c r="A970" s="36"/>
      <c r="B970" s="36"/>
      <c r="C970" s="36"/>
      <c r="D970" s="36"/>
      <c r="E970" s="36"/>
      <c r="F970" s="36"/>
      <c r="G970" s="36"/>
      <c r="H970" s="36"/>
      <c r="I970" s="36"/>
      <c r="J970" s="538"/>
      <c r="K970" s="538"/>
      <c r="L970" s="36"/>
      <c r="M970" s="36"/>
      <c r="N970" s="36"/>
      <c r="BN970" s="1"/>
      <c r="BO970" s="1"/>
      <c r="BP970" s="1"/>
      <c r="BQ970" s="1"/>
      <c r="BR970" s="1"/>
      <c r="BS970" s="1"/>
      <c r="BT970" s="1"/>
      <c r="BU970" s="1"/>
      <c r="BV970" s="1"/>
      <c r="BW970" s="1"/>
      <c r="BX970" s="1"/>
      <c r="BY970" s="1"/>
      <c r="BZ970" s="1"/>
      <c r="CA970" s="1"/>
      <c r="CB970" s="1"/>
      <c r="CC970" s="1"/>
      <c r="CD970" s="1"/>
      <c r="CE970" s="1"/>
      <c r="CF970" s="1"/>
      <c r="CG970" s="1"/>
      <c r="CH970" s="1"/>
      <c r="CI970" s="1"/>
      <c r="CJ970" s="1"/>
      <c r="CK970" s="1"/>
      <c r="CL970" s="1"/>
      <c r="CM970" s="1"/>
      <c r="CN970" s="1"/>
      <c r="CO970" s="1"/>
      <c r="CP970" s="1"/>
      <c r="CQ970" s="1"/>
      <c r="CR970" s="1"/>
      <c r="CS970" s="1"/>
      <c r="CT970" s="1"/>
      <c r="CU970" s="1"/>
      <c r="CV970" s="1"/>
      <c r="CW970" s="1"/>
      <c r="CX970" s="1"/>
      <c r="CY970" s="1"/>
      <c r="CZ970" s="1"/>
      <c r="DA970" s="1"/>
      <c r="DB970" s="1"/>
      <c r="DC970" s="1"/>
      <c r="DD970" s="1"/>
      <c r="DE970" s="1"/>
      <c r="DF970" s="1"/>
      <c r="DG970" s="1"/>
      <c r="DH970" s="1"/>
      <c r="DI970" s="1"/>
      <c r="DJ970" s="1"/>
    </row>
    <row r="971" spans="1:114" x14ac:dyDescent="0.2">
      <c r="A971" s="36"/>
      <c r="B971" s="36"/>
      <c r="C971" s="36"/>
      <c r="D971" s="36"/>
      <c r="E971" s="36"/>
      <c r="F971" s="36"/>
      <c r="G971" s="36"/>
      <c r="H971" s="36"/>
      <c r="I971" s="36"/>
      <c r="J971" s="538"/>
      <c r="K971" s="538"/>
      <c r="L971" s="36"/>
      <c r="M971" s="36"/>
      <c r="N971" s="36"/>
      <c r="BN971" s="1"/>
      <c r="BO971" s="1"/>
      <c r="BP971" s="1"/>
      <c r="BQ971" s="1"/>
      <c r="BR971" s="1"/>
      <c r="BS971" s="1"/>
      <c r="BT971" s="1"/>
      <c r="BU971" s="1"/>
      <c r="BV971" s="1"/>
      <c r="BW971" s="1"/>
      <c r="BX971" s="1"/>
      <c r="BY971" s="1"/>
      <c r="BZ971" s="1"/>
      <c r="CA971" s="1"/>
      <c r="CB971" s="1"/>
      <c r="CC971" s="1"/>
      <c r="CD971" s="1"/>
      <c r="CE971" s="1"/>
      <c r="CF971" s="1"/>
      <c r="CG971" s="1"/>
      <c r="CH971" s="1"/>
      <c r="CI971" s="1"/>
      <c r="CJ971" s="1"/>
      <c r="CK971" s="1"/>
      <c r="CL971" s="1"/>
      <c r="CM971" s="1"/>
      <c r="CN971" s="1"/>
      <c r="CO971" s="1"/>
      <c r="CP971" s="1"/>
      <c r="CQ971" s="1"/>
      <c r="CR971" s="1"/>
      <c r="CS971" s="1"/>
      <c r="CT971" s="1"/>
      <c r="CU971" s="1"/>
      <c r="CV971" s="1"/>
      <c r="CW971" s="1"/>
      <c r="CX971" s="1"/>
      <c r="CY971" s="1"/>
      <c r="CZ971" s="1"/>
      <c r="DA971" s="1"/>
      <c r="DB971" s="1"/>
      <c r="DC971" s="1"/>
      <c r="DD971" s="1"/>
      <c r="DE971" s="1"/>
      <c r="DF971" s="1"/>
      <c r="DG971" s="1"/>
      <c r="DH971" s="1"/>
      <c r="DI971" s="1"/>
      <c r="DJ971" s="1"/>
    </row>
    <row r="972" spans="1:114" x14ac:dyDescent="0.2">
      <c r="A972" s="36"/>
      <c r="B972" s="36"/>
      <c r="C972" s="36"/>
      <c r="D972" s="36"/>
      <c r="E972" s="36"/>
      <c r="F972" s="36"/>
      <c r="G972" s="36"/>
      <c r="H972" s="36"/>
      <c r="I972" s="36"/>
      <c r="J972" s="538"/>
      <c r="K972" s="538"/>
      <c r="L972" s="36"/>
      <c r="M972" s="36"/>
      <c r="N972" s="36"/>
      <c r="BN972" s="1"/>
      <c r="BO972" s="1"/>
      <c r="BP972" s="1"/>
      <c r="BQ972" s="1"/>
      <c r="BR972" s="1"/>
      <c r="BS972" s="1"/>
      <c r="BT972" s="1"/>
      <c r="BU972" s="1"/>
      <c r="BV972" s="1"/>
      <c r="BW972" s="1"/>
      <c r="BX972" s="1"/>
      <c r="BY972" s="1"/>
      <c r="BZ972" s="1"/>
      <c r="CA972" s="1"/>
      <c r="CB972" s="1"/>
      <c r="CC972" s="1"/>
      <c r="CD972" s="1"/>
      <c r="CE972" s="1"/>
      <c r="CF972" s="1"/>
      <c r="CG972" s="1"/>
      <c r="CH972" s="1"/>
      <c r="CI972" s="1"/>
      <c r="CJ972" s="1"/>
      <c r="CK972" s="1"/>
      <c r="CL972" s="1"/>
      <c r="CM972" s="1"/>
      <c r="CN972" s="1"/>
      <c r="CO972" s="1"/>
      <c r="CP972" s="1"/>
      <c r="CQ972" s="1"/>
      <c r="CR972" s="1"/>
      <c r="CS972" s="1"/>
      <c r="CT972" s="1"/>
      <c r="CU972" s="1"/>
      <c r="CV972" s="1"/>
      <c r="CW972" s="1"/>
      <c r="CX972" s="1"/>
      <c r="CY972" s="1"/>
      <c r="CZ972" s="1"/>
      <c r="DA972" s="1"/>
      <c r="DB972" s="1"/>
      <c r="DC972" s="1"/>
      <c r="DD972" s="1"/>
      <c r="DE972" s="1"/>
      <c r="DF972" s="1"/>
      <c r="DG972" s="1"/>
      <c r="DH972" s="1"/>
      <c r="DI972" s="1"/>
      <c r="DJ972" s="1"/>
    </row>
    <row r="973" spans="1:114" x14ac:dyDescent="0.2">
      <c r="A973" s="36"/>
      <c r="B973" s="36"/>
      <c r="C973" s="36"/>
      <c r="D973" s="36"/>
      <c r="E973" s="36"/>
      <c r="F973" s="36"/>
      <c r="G973" s="36"/>
      <c r="H973" s="36"/>
      <c r="I973" s="36"/>
      <c r="J973" s="538"/>
      <c r="K973" s="538"/>
      <c r="L973" s="36"/>
      <c r="M973" s="36"/>
      <c r="N973" s="36"/>
      <c r="BN973" s="1"/>
      <c r="BO973" s="1"/>
      <c r="BP973" s="1"/>
      <c r="BQ973" s="1"/>
      <c r="BR973" s="1"/>
      <c r="BS973" s="1"/>
      <c r="BT973" s="1"/>
      <c r="BU973" s="1"/>
      <c r="BV973" s="1"/>
      <c r="BW973" s="1"/>
      <c r="BX973" s="1"/>
      <c r="BY973" s="1"/>
      <c r="BZ973" s="1"/>
      <c r="CA973" s="1"/>
      <c r="CB973" s="1"/>
      <c r="CC973" s="1"/>
      <c r="CD973" s="1"/>
      <c r="CE973" s="1"/>
      <c r="CF973" s="1"/>
      <c r="CG973" s="1"/>
      <c r="CH973" s="1"/>
      <c r="CI973" s="1"/>
      <c r="CJ973" s="1"/>
      <c r="CK973" s="1"/>
      <c r="CL973" s="1"/>
      <c r="CM973" s="1"/>
      <c r="CN973" s="1"/>
      <c r="CO973" s="1"/>
      <c r="CP973" s="1"/>
      <c r="CQ973" s="1"/>
      <c r="CR973" s="1"/>
      <c r="CS973" s="1"/>
      <c r="CT973" s="1"/>
      <c r="CU973" s="1"/>
      <c r="CV973" s="1"/>
      <c r="CW973" s="1"/>
      <c r="CX973" s="1"/>
      <c r="CY973" s="1"/>
      <c r="CZ973" s="1"/>
      <c r="DA973" s="1"/>
      <c r="DB973" s="1"/>
      <c r="DC973" s="1"/>
      <c r="DD973" s="1"/>
      <c r="DE973" s="1"/>
      <c r="DF973" s="1"/>
      <c r="DG973" s="1"/>
      <c r="DH973" s="1"/>
      <c r="DI973" s="1"/>
      <c r="DJ973" s="1"/>
    </row>
    <row r="974" spans="1:114" x14ac:dyDescent="0.2">
      <c r="A974" s="36"/>
      <c r="B974" s="36"/>
      <c r="C974" s="36"/>
      <c r="D974" s="36"/>
      <c r="E974" s="36"/>
      <c r="F974" s="36"/>
      <c r="G974" s="36"/>
      <c r="H974" s="36"/>
      <c r="I974" s="36"/>
      <c r="J974" s="538"/>
      <c r="K974" s="538"/>
      <c r="L974" s="36"/>
      <c r="M974" s="36"/>
      <c r="N974" s="36"/>
      <c r="BN974" s="1"/>
      <c r="BO974" s="1"/>
      <c r="BP974" s="1"/>
      <c r="BQ974" s="1"/>
      <c r="BR974" s="1"/>
      <c r="BS974" s="1"/>
      <c r="BT974" s="1"/>
      <c r="BU974" s="1"/>
      <c r="BV974" s="1"/>
      <c r="BW974" s="1"/>
      <c r="BX974" s="1"/>
      <c r="BY974" s="1"/>
      <c r="BZ974" s="1"/>
      <c r="CA974" s="1"/>
      <c r="CB974" s="1"/>
      <c r="CC974" s="1"/>
      <c r="CD974" s="1"/>
      <c r="CE974" s="1"/>
      <c r="CF974" s="1"/>
      <c r="CG974" s="1"/>
      <c r="CH974" s="1"/>
      <c r="CI974" s="1"/>
      <c r="CJ974" s="1"/>
      <c r="CK974" s="1"/>
      <c r="CL974" s="1"/>
      <c r="CM974" s="1"/>
      <c r="CN974" s="1"/>
      <c r="CO974" s="1"/>
      <c r="CP974" s="1"/>
      <c r="CQ974" s="1"/>
      <c r="CR974" s="1"/>
      <c r="CS974" s="1"/>
      <c r="CT974" s="1"/>
      <c r="CU974" s="1"/>
      <c r="CV974" s="1"/>
      <c r="CW974" s="1"/>
      <c r="CX974" s="1"/>
      <c r="CY974" s="1"/>
      <c r="CZ974" s="1"/>
      <c r="DA974" s="1"/>
      <c r="DB974" s="1"/>
      <c r="DC974" s="1"/>
      <c r="DD974" s="1"/>
      <c r="DE974" s="1"/>
      <c r="DF974" s="1"/>
      <c r="DG974" s="1"/>
      <c r="DH974" s="1"/>
      <c r="DI974" s="1"/>
      <c r="DJ974" s="1"/>
    </row>
    <row r="975" spans="1:114" x14ac:dyDescent="0.2">
      <c r="A975" s="36"/>
      <c r="B975" s="36"/>
      <c r="C975" s="36"/>
      <c r="D975" s="36"/>
      <c r="E975" s="36"/>
      <c r="F975" s="36"/>
      <c r="G975" s="36"/>
      <c r="H975" s="36"/>
      <c r="I975" s="36"/>
      <c r="J975" s="538"/>
      <c r="K975" s="538"/>
      <c r="L975" s="36"/>
      <c r="M975" s="36"/>
      <c r="N975" s="36"/>
      <c r="BN975" s="1"/>
      <c r="BO975" s="1"/>
      <c r="BP975" s="1"/>
      <c r="BQ975" s="1"/>
      <c r="BR975" s="1"/>
      <c r="BS975" s="1"/>
      <c r="BT975" s="1"/>
      <c r="BU975" s="1"/>
      <c r="BV975" s="1"/>
      <c r="BW975" s="1"/>
      <c r="BX975" s="1"/>
      <c r="BY975" s="1"/>
      <c r="BZ975" s="1"/>
      <c r="CA975" s="1"/>
      <c r="CB975" s="1"/>
      <c r="CC975" s="1"/>
      <c r="CD975" s="1"/>
      <c r="CE975" s="1"/>
      <c r="CF975" s="1"/>
      <c r="CG975" s="1"/>
      <c r="CH975" s="1"/>
      <c r="CI975" s="1"/>
      <c r="CJ975" s="1"/>
      <c r="CK975" s="1"/>
      <c r="CL975" s="1"/>
      <c r="CM975" s="1"/>
      <c r="CN975" s="1"/>
      <c r="CO975" s="1"/>
      <c r="CP975" s="1"/>
      <c r="CQ975" s="1"/>
      <c r="CR975" s="1"/>
      <c r="CS975" s="1"/>
      <c r="CT975" s="1"/>
      <c r="CU975" s="1"/>
      <c r="CV975" s="1"/>
      <c r="CW975" s="1"/>
      <c r="CX975" s="1"/>
      <c r="CY975" s="1"/>
      <c r="CZ975" s="1"/>
      <c r="DA975" s="1"/>
      <c r="DB975" s="1"/>
      <c r="DC975" s="1"/>
      <c r="DD975" s="1"/>
      <c r="DE975" s="1"/>
      <c r="DF975" s="1"/>
      <c r="DG975" s="1"/>
      <c r="DH975" s="1"/>
      <c r="DI975" s="1"/>
      <c r="DJ975" s="1"/>
    </row>
    <row r="976" spans="1:114" x14ac:dyDescent="0.2">
      <c r="A976" s="36"/>
      <c r="B976" s="36"/>
      <c r="C976" s="36"/>
      <c r="D976" s="36"/>
      <c r="E976" s="36"/>
      <c r="F976" s="36"/>
      <c r="G976" s="36"/>
      <c r="H976" s="36"/>
      <c r="I976" s="36"/>
      <c r="J976" s="538"/>
      <c r="K976" s="538"/>
      <c r="L976" s="36"/>
      <c r="M976" s="36"/>
      <c r="N976" s="36"/>
      <c r="BN976" s="1"/>
      <c r="BO976" s="1"/>
      <c r="BP976" s="1"/>
      <c r="BQ976" s="1"/>
      <c r="BR976" s="1"/>
      <c r="BS976" s="1"/>
      <c r="BT976" s="1"/>
      <c r="BU976" s="1"/>
      <c r="BV976" s="1"/>
      <c r="BW976" s="1"/>
      <c r="BX976" s="1"/>
      <c r="BY976" s="1"/>
      <c r="BZ976" s="1"/>
      <c r="CA976" s="1"/>
      <c r="CB976" s="1"/>
      <c r="CC976" s="1"/>
      <c r="CD976" s="1"/>
      <c r="CE976" s="1"/>
      <c r="CF976" s="1"/>
      <c r="CG976" s="1"/>
      <c r="CH976" s="1"/>
      <c r="CI976" s="1"/>
      <c r="CJ976" s="1"/>
      <c r="CK976" s="1"/>
      <c r="CL976" s="1"/>
      <c r="CM976" s="1"/>
      <c r="CN976" s="1"/>
      <c r="CO976" s="1"/>
      <c r="CP976" s="1"/>
      <c r="CQ976" s="1"/>
      <c r="CR976" s="1"/>
      <c r="CS976" s="1"/>
      <c r="CT976" s="1"/>
      <c r="CU976" s="1"/>
      <c r="CV976" s="1"/>
      <c r="CW976" s="1"/>
      <c r="CX976" s="1"/>
      <c r="CY976" s="1"/>
      <c r="CZ976" s="1"/>
      <c r="DA976" s="1"/>
      <c r="DB976" s="1"/>
      <c r="DC976" s="1"/>
      <c r="DD976" s="1"/>
      <c r="DE976" s="1"/>
      <c r="DF976" s="1"/>
      <c r="DG976" s="1"/>
      <c r="DH976" s="1"/>
      <c r="DI976" s="1"/>
      <c r="DJ976" s="1"/>
    </row>
    <row r="977" spans="1:114" x14ac:dyDescent="0.2">
      <c r="A977" s="36"/>
      <c r="B977" s="36"/>
      <c r="C977" s="36"/>
      <c r="D977" s="36"/>
      <c r="E977" s="36"/>
      <c r="F977" s="36"/>
      <c r="G977" s="36"/>
      <c r="H977" s="36"/>
      <c r="I977" s="36"/>
      <c r="J977" s="538"/>
      <c r="K977" s="538"/>
      <c r="L977" s="36"/>
      <c r="M977" s="36"/>
      <c r="N977" s="36"/>
      <c r="BN977" s="1"/>
      <c r="BO977" s="1"/>
      <c r="BP977" s="1"/>
      <c r="BQ977" s="1"/>
      <c r="BR977" s="1"/>
      <c r="BS977" s="1"/>
      <c r="BT977" s="1"/>
      <c r="BU977" s="1"/>
      <c r="BV977" s="1"/>
      <c r="BW977" s="1"/>
      <c r="BX977" s="1"/>
      <c r="BY977" s="1"/>
      <c r="BZ977" s="1"/>
      <c r="CA977" s="1"/>
      <c r="CB977" s="1"/>
      <c r="CC977" s="1"/>
      <c r="CD977" s="1"/>
      <c r="CE977" s="1"/>
      <c r="CF977" s="1"/>
      <c r="CG977" s="1"/>
      <c r="CH977" s="1"/>
      <c r="CI977" s="1"/>
      <c r="CJ977" s="1"/>
      <c r="CK977" s="1"/>
      <c r="CL977" s="1"/>
      <c r="CM977" s="1"/>
      <c r="CN977" s="1"/>
      <c r="CO977" s="1"/>
      <c r="CP977" s="1"/>
      <c r="CQ977" s="1"/>
      <c r="CR977" s="1"/>
      <c r="CS977" s="1"/>
      <c r="CT977" s="1"/>
      <c r="CU977" s="1"/>
      <c r="CV977" s="1"/>
      <c r="CW977" s="1"/>
      <c r="CX977" s="1"/>
      <c r="CY977" s="1"/>
      <c r="CZ977" s="1"/>
      <c r="DA977" s="1"/>
      <c r="DB977" s="1"/>
      <c r="DC977" s="1"/>
      <c r="DD977" s="1"/>
      <c r="DE977" s="1"/>
      <c r="DF977" s="1"/>
      <c r="DG977" s="1"/>
      <c r="DH977" s="1"/>
      <c r="DI977" s="1"/>
      <c r="DJ977" s="1"/>
    </row>
    <row r="978" spans="1:114" x14ac:dyDescent="0.2">
      <c r="A978" s="36"/>
      <c r="B978" s="36"/>
      <c r="C978" s="36"/>
      <c r="D978" s="36"/>
      <c r="E978" s="36"/>
      <c r="F978" s="36"/>
      <c r="G978" s="36"/>
      <c r="H978" s="36"/>
      <c r="I978" s="36"/>
      <c r="J978" s="538"/>
      <c r="K978" s="538"/>
      <c r="L978" s="36"/>
      <c r="M978" s="36"/>
      <c r="N978" s="36"/>
      <c r="BN978" s="1"/>
      <c r="BO978" s="1"/>
      <c r="BP978" s="1"/>
      <c r="BQ978" s="1"/>
      <c r="BR978" s="1"/>
      <c r="BS978" s="1"/>
      <c r="BT978" s="1"/>
      <c r="BU978" s="1"/>
      <c r="BV978" s="1"/>
      <c r="BW978" s="1"/>
      <c r="BX978" s="1"/>
      <c r="BY978" s="1"/>
      <c r="BZ978" s="1"/>
      <c r="CA978" s="1"/>
      <c r="CB978" s="1"/>
      <c r="CC978" s="1"/>
      <c r="CD978" s="1"/>
      <c r="CE978" s="1"/>
      <c r="CF978" s="1"/>
      <c r="CG978" s="1"/>
      <c r="CH978" s="1"/>
      <c r="CI978" s="1"/>
      <c r="CJ978" s="1"/>
      <c r="CK978" s="1"/>
      <c r="CL978" s="1"/>
      <c r="CM978" s="1"/>
      <c r="CN978" s="1"/>
      <c r="CO978" s="1"/>
      <c r="CP978" s="1"/>
      <c r="CQ978" s="1"/>
      <c r="CR978" s="1"/>
      <c r="CS978" s="1"/>
      <c r="CT978" s="1"/>
      <c r="CU978" s="1"/>
      <c r="CV978" s="1"/>
      <c r="CW978" s="1"/>
      <c r="CX978" s="1"/>
      <c r="CY978" s="1"/>
      <c r="CZ978" s="1"/>
      <c r="DA978" s="1"/>
      <c r="DB978" s="1"/>
      <c r="DC978" s="1"/>
      <c r="DD978" s="1"/>
      <c r="DE978" s="1"/>
      <c r="DF978" s="1"/>
      <c r="DG978" s="1"/>
      <c r="DH978" s="1"/>
      <c r="DI978" s="1"/>
      <c r="DJ978" s="1"/>
    </row>
    <row r="979" spans="1:114" x14ac:dyDescent="0.2">
      <c r="A979" s="36"/>
      <c r="B979" s="36"/>
      <c r="C979" s="36"/>
      <c r="D979" s="36"/>
      <c r="E979" s="36"/>
      <c r="F979" s="36"/>
      <c r="G979" s="36"/>
      <c r="H979" s="36"/>
      <c r="I979" s="36"/>
      <c r="J979" s="538"/>
      <c r="K979" s="538"/>
      <c r="L979" s="36"/>
      <c r="M979" s="36"/>
      <c r="N979" s="36"/>
      <c r="BN979" s="1"/>
      <c r="BO979" s="1"/>
      <c r="BP979" s="1"/>
      <c r="BQ979" s="1"/>
      <c r="BR979" s="1"/>
      <c r="BS979" s="1"/>
      <c r="BT979" s="1"/>
      <c r="BU979" s="1"/>
      <c r="BV979" s="1"/>
      <c r="BW979" s="1"/>
      <c r="BX979" s="1"/>
      <c r="BY979" s="1"/>
      <c r="BZ979" s="1"/>
      <c r="CA979" s="1"/>
      <c r="CB979" s="1"/>
      <c r="CC979" s="1"/>
      <c r="CD979" s="1"/>
      <c r="CE979" s="1"/>
      <c r="CF979" s="1"/>
      <c r="CG979" s="1"/>
      <c r="CH979" s="1"/>
      <c r="CI979" s="1"/>
      <c r="CJ979" s="1"/>
      <c r="CK979" s="1"/>
      <c r="CL979" s="1"/>
      <c r="CM979" s="1"/>
      <c r="CN979" s="1"/>
      <c r="CO979" s="1"/>
      <c r="CP979" s="1"/>
      <c r="CQ979" s="1"/>
      <c r="CR979" s="1"/>
      <c r="CS979" s="1"/>
      <c r="CT979" s="1"/>
      <c r="CU979" s="1"/>
      <c r="CV979" s="1"/>
      <c r="CW979" s="1"/>
      <c r="CX979" s="1"/>
      <c r="CY979" s="1"/>
      <c r="CZ979" s="1"/>
      <c r="DA979" s="1"/>
      <c r="DB979" s="1"/>
      <c r="DC979" s="1"/>
      <c r="DD979" s="1"/>
      <c r="DE979" s="1"/>
      <c r="DF979" s="1"/>
      <c r="DG979" s="1"/>
      <c r="DH979" s="1"/>
      <c r="DI979" s="1"/>
      <c r="DJ979" s="1"/>
    </row>
    <row r="980" spans="1:114" x14ac:dyDescent="0.2">
      <c r="A980" s="36"/>
      <c r="B980" s="36"/>
      <c r="C980" s="36"/>
      <c r="D980" s="36"/>
      <c r="E980" s="36"/>
      <c r="F980" s="36"/>
      <c r="G980" s="36"/>
      <c r="H980" s="36"/>
      <c r="I980" s="36"/>
      <c r="J980" s="538"/>
      <c r="K980" s="538"/>
      <c r="L980" s="36"/>
      <c r="M980" s="36"/>
      <c r="N980" s="36"/>
      <c r="BN980" s="1"/>
      <c r="BO980" s="1"/>
      <c r="BP980" s="1"/>
      <c r="BQ980" s="1"/>
      <c r="BR980" s="1"/>
      <c r="BS980" s="1"/>
      <c r="BT980" s="1"/>
      <c r="BU980" s="1"/>
      <c r="BV980" s="1"/>
      <c r="BW980" s="1"/>
      <c r="BX980" s="1"/>
      <c r="BY980" s="1"/>
      <c r="BZ980" s="1"/>
      <c r="CA980" s="1"/>
      <c r="CB980" s="1"/>
      <c r="CC980" s="1"/>
      <c r="CD980" s="1"/>
      <c r="CE980" s="1"/>
      <c r="CF980" s="1"/>
      <c r="CG980" s="1"/>
      <c r="CH980" s="1"/>
      <c r="CI980" s="1"/>
      <c r="CJ980" s="1"/>
      <c r="CK980" s="1"/>
      <c r="CL980" s="1"/>
      <c r="CM980" s="1"/>
      <c r="CN980" s="1"/>
      <c r="CO980" s="1"/>
      <c r="CP980" s="1"/>
      <c r="CQ980" s="1"/>
      <c r="CR980" s="1"/>
      <c r="CS980" s="1"/>
      <c r="CT980" s="1"/>
      <c r="CU980" s="1"/>
      <c r="CV980" s="1"/>
      <c r="CW980" s="1"/>
      <c r="CX980" s="1"/>
      <c r="CY980" s="1"/>
      <c r="CZ980" s="1"/>
      <c r="DA980" s="1"/>
      <c r="DB980" s="1"/>
      <c r="DC980" s="1"/>
      <c r="DD980" s="1"/>
      <c r="DE980" s="1"/>
      <c r="DF980" s="1"/>
      <c r="DG980" s="1"/>
      <c r="DH980" s="1"/>
      <c r="DI980" s="1"/>
      <c r="DJ980" s="1"/>
    </row>
    <row r="981" spans="1:114" x14ac:dyDescent="0.2">
      <c r="A981" s="36"/>
      <c r="B981" s="36"/>
      <c r="C981" s="36"/>
      <c r="D981" s="36"/>
      <c r="E981" s="36"/>
      <c r="F981" s="36"/>
      <c r="G981" s="36"/>
      <c r="H981" s="36"/>
      <c r="I981" s="36"/>
      <c r="J981" s="538"/>
      <c r="K981" s="538"/>
      <c r="L981" s="36"/>
      <c r="M981" s="36"/>
      <c r="N981" s="36"/>
      <c r="BN981" s="1"/>
      <c r="BO981" s="1"/>
      <c r="BP981" s="1"/>
      <c r="BQ981" s="1"/>
      <c r="BR981" s="1"/>
      <c r="BS981" s="1"/>
      <c r="BT981" s="1"/>
      <c r="BU981" s="1"/>
      <c r="BV981" s="1"/>
      <c r="BW981" s="1"/>
      <c r="BX981" s="1"/>
      <c r="BY981" s="1"/>
      <c r="BZ981" s="1"/>
      <c r="CA981" s="1"/>
      <c r="CB981" s="1"/>
      <c r="CC981" s="1"/>
      <c r="CD981" s="1"/>
      <c r="CE981" s="1"/>
      <c r="CF981" s="1"/>
      <c r="CG981" s="1"/>
      <c r="CH981" s="1"/>
      <c r="CI981" s="1"/>
      <c r="CJ981" s="1"/>
      <c r="CK981" s="1"/>
      <c r="CL981" s="1"/>
      <c r="CM981" s="1"/>
      <c r="CN981" s="1"/>
      <c r="CO981" s="1"/>
      <c r="CP981" s="1"/>
      <c r="CQ981" s="1"/>
      <c r="CR981" s="1"/>
      <c r="CS981" s="1"/>
      <c r="CT981" s="1"/>
      <c r="CU981" s="1"/>
      <c r="CV981" s="1"/>
      <c r="CW981" s="1"/>
      <c r="CX981" s="1"/>
      <c r="CY981" s="1"/>
      <c r="CZ981" s="1"/>
      <c r="DA981" s="1"/>
      <c r="DB981" s="1"/>
      <c r="DC981" s="1"/>
      <c r="DD981" s="1"/>
      <c r="DE981" s="1"/>
      <c r="DF981" s="1"/>
      <c r="DG981" s="1"/>
      <c r="DH981" s="1"/>
      <c r="DI981" s="1"/>
      <c r="DJ981" s="1"/>
    </row>
    <row r="982" spans="1:114" x14ac:dyDescent="0.2">
      <c r="A982" s="36"/>
      <c r="B982" s="36"/>
      <c r="C982" s="36"/>
      <c r="D982" s="36"/>
      <c r="E982" s="36"/>
      <c r="F982" s="36"/>
      <c r="G982" s="36"/>
      <c r="H982" s="36"/>
      <c r="I982" s="36"/>
      <c r="J982" s="538"/>
      <c r="K982" s="538"/>
      <c r="L982" s="36"/>
      <c r="M982" s="36"/>
      <c r="N982" s="36"/>
      <c r="BN982" s="1"/>
      <c r="BO982" s="1"/>
      <c r="BP982" s="1"/>
      <c r="BQ982" s="1"/>
      <c r="BR982" s="1"/>
      <c r="BS982" s="1"/>
      <c r="BT982" s="1"/>
      <c r="BU982" s="1"/>
      <c r="BV982" s="1"/>
      <c r="BW982" s="1"/>
      <c r="BX982" s="1"/>
      <c r="BY982" s="1"/>
      <c r="BZ982" s="1"/>
      <c r="CA982" s="1"/>
      <c r="CB982" s="1"/>
      <c r="CC982" s="1"/>
      <c r="CD982" s="1"/>
      <c r="CE982" s="1"/>
      <c r="CF982" s="1"/>
      <c r="CG982" s="1"/>
      <c r="CH982" s="1"/>
      <c r="CI982" s="1"/>
      <c r="CJ982" s="1"/>
      <c r="CK982" s="1"/>
      <c r="CL982" s="1"/>
      <c r="CM982" s="1"/>
      <c r="CN982" s="1"/>
      <c r="CO982" s="1"/>
      <c r="CP982" s="1"/>
      <c r="CQ982" s="1"/>
      <c r="CR982" s="1"/>
      <c r="CS982" s="1"/>
      <c r="CT982" s="1"/>
      <c r="CU982" s="1"/>
      <c r="CV982" s="1"/>
      <c r="CW982" s="1"/>
      <c r="CX982" s="1"/>
      <c r="CY982" s="1"/>
      <c r="CZ982" s="1"/>
      <c r="DA982" s="1"/>
      <c r="DB982" s="1"/>
      <c r="DC982" s="1"/>
      <c r="DD982" s="1"/>
      <c r="DE982" s="1"/>
      <c r="DF982" s="1"/>
      <c r="DG982" s="1"/>
      <c r="DH982" s="1"/>
      <c r="DI982" s="1"/>
      <c r="DJ982" s="1"/>
    </row>
    <row r="983" spans="1:114" x14ac:dyDescent="0.2">
      <c r="A983" s="36"/>
      <c r="B983" s="36"/>
      <c r="C983" s="36"/>
      <c r="D983" s="36"/>
      <c r="E983" s="36"/>
      <c r="F983" s="36"/>
      <c r="G983" s="36"/>
      <c r="H983" s="36"/>
      <c r="I983" s="36"/>
      <c r="J983" s="538"/>
      <c r="K983" s="538"/>
      <c r="L983" s="36"/>
      <c r="M983" s="36"/>
      <c r="N983" s="36"/>
      <c r="BN983" s="1"/>
      <c r="BO983" s="1"/>
      <c r="BP983" s="1"/>
      <c r="BQ983" s="1"/>
      <c r="BR983" s="1"/>
      <c r="BS983" s="1"/>
      <c r="BT983" s="1"/>
      <c r="BU983" s="1"/>
      <c r="BV983" s="1"/>
      <c r="BW983" s="1"/>
      <c r="BX983" s="1"/>
      <c r="BY983" s="1"/>
      <c r="BZ983" s="1"/>
      <c r="CA983" s="1"/>
      <c r="CB983" s="1"/>
      <c r="CC983" s="1"/>
      <c r="CD983" s="1"/>
      <c r="CE983" s="1"/>
      <c r="CF983" s="1"/>
      <c r="CG983" s="1"/>
      <c r="CH983" s="1"/>
      <c r="CI983" s="1"/>
      <c r="CJ983" s="1"/>
      <c r="CK983" s="1"/>
      <c r="CL983" s="1"/>
      <c r="CM983" s="1"/>
      <c r="CN983" s="1"/>
      <c r="CO983" s="1"/>
      <c r="CP983" s="1"/>
      <c r="CQ983" s="1"/>
      <c r="CR983" s="1"/>
      <c r="CS983" s="1"/>
      <c r="CT983" s="1"/>
      <c r="CU983" s="1"/>
      <c r="CV983" s="1"/>
      <c r="CW983" s="1"/>
      <c r="CX983" s="1"/>
      <c r="CY983" s="1"/>
      <c r="CZ983" s="1"/>
      <c r="DA983" s="1"/>
      <c r="DB983" s="1"/>
      <c r="DC983" s="1"/>
      <c r="DD983" s="1"/>
      <c r="DE983" s="1"/>
      <c r="DF983" s="1"/>
      <c r="DG983" s="1"/>
      <c r="DH983" s="1"/>
      <c r="DI983" s="1"/>
      <c r="DJ983" s="1"/>
    </row>
    <row r="984" spans="1:114" x14ac:dyDescent="0.2">
      <c r="A984" s="36"/>
      <c r="B984" s="36"/>
      <c r="C984" s="36"/>
      <c r="D984" s="36"/>
      <c r="E984" s="36"/>
      <c r="F984" s="36"/>
      <c r="G984" s="36"/>
      <c r="H984" s="36"/>
      <c r="I984" s="36"/>
      <c r="J984" s="538"/>
      <c r="K984" s="538"/>
      <c r="L984" s="36"/>
      <c r="M984" s="36"/>
      <c r="N984" s="36"/>
      <c r="BN984" s="1"/>
      <c r="BO984" s="1"/>
      <c r="BP984" s="1"/>
      <c r="BQ984" s="1"/>
      <c r="BR984" s="1"/>
      <c r="BS984" s="1"/>
      <c r="BT984" s="1"/>
      <c r="BU984" s="1"/>
      <c r="BV984" s="1"/>
      <c r="BW984" s="1"/>
      <c r="BX984" s="1"/>
      <c r="BY984" s="1"/>
      <c r="BZ984" s="1"/>
      <c r="CA984" s="1"/>
      <c r="CB984" s="1"/>
      <c r="CC984" s="1"/>
      <c r="CD984" s="1"/>
      <c r="CE984" s="1"/>
      <c r="CF984" s="1"/>
      <c r="CG984" s="1"/>
      <c r="CH984" s="1"/>
      <c r="CI984" s="1"/>
      <c r="CJ984" s="1"/>
      <c r="CK984" s="1"/>
      <c r="CL984" s="1"/>
      <c r="CM984" s="1"/>
      <c r="CN984" s="1"/>
      <c r="CO984" s="1"/>
      <c r="CP984" s="1"/>
      <c r="CQ984" s="1"/>
      <c r="CR984" s="1"/>
      <c r="CS984" s="1"/>
      <c r="CT984" s="1"/>
      <c r="CU984" s="1"/>
      <c r="CV984" s="1"/>
      <c r="CW984" s="1"/>
      <c r="CX984" s="1"/>
      <c r="CY984" s="1"/>
      <c r="CZ984" s="1"/>
      <c r="DA984" s="1"/>
      <c r="DB984" s="1"/>
      <c r="DC984" s="1"/>
      <c r="DD984" s="1"/>
      <c r="DE984" s="1"/>
      <c r="DF984" s="1"/>
      <c r="DG984" s="1"/>
      <c r="DH984" s="1"/>
      <c r="DI984" s="1"/>
      <c r="DJ984" s="1"/>
    </row>
    <row r="985" spans="1:114" x14ac:dyDescent="0.2">
      <c r="A985" s="36"/>
      <c r="B985" s="36"/>
      <c r="C985" s="36"/>
      <c r="D985" s="36"/>
      <c r="E985" s="36"/>
      <c r="F985" s="36"/>
      <c r="G985" s="36"/>
      <c r="H985" s="36"/>
      <c r="I985" s="36"/>
      <c r="J985" s="538"/>
      <c r="K985" s="538"/>
      <c r="L985" s="36"/>
      <c r="M985" s="36"/>
      <c r="N985" s="36"/>
      <c r="BN985" s="1"/>
      <c r="BO985" s="1"/>
      <c r="BP985" s="1"/>
      <c r="BQ985" s="1"/>
      <c r="BR985" s="1"/>
      <c r="BS985" s="1"/>
      <c r="BT985" s="1"/>
      <c r="BU985" s="1"/>
      <c r="BV985" s="1"/>
      <c r="BW985" s="1"/>
      <c r="BX985" s="1"/>
      <c r="BY985" s="1"/>
      <c r="BZ985" s="1"/>
      <c r="CA985" s="1"/>
      <c r="CB985" s="1"/>
      <c r="CC985" s="1"/>
      <c r="CD985" s="1"/>
      <c r="CE985" s="1"/>
      <c r="CF985" s="1"/>
      <c r="CG985" s="1"/>
      <c r="CH985" s="1"/>
      <c r="CI985" s="1"/>
      <c r="CJ985" s="1"/>
      <c r="CK985" s="1"/>
      <c r="CL985" s="1"/>
      <c r="CM985" s="1"/>
      <c r="CN985" s="1"/>
      <c r="CO985" s="1"/>
      <c r="CP985" s="1"/>
      <c r="CQ985" s="1"/>
      <c r="CR985" s="1"/>
      <c r="CS985" s="1"/>
      <c r="CT985" s="1"/>
      <c r="CU985" s="1"/>
      <c r="CV985" s="1"/>
      <c r="CW985" s="1"/>
      <c r="CX985" s="1"/>
      <c r="CY985" s="1"/>
      <c r="CZ985" s="1"/>
      <c r="DA985" s="1"/>
      <c r="DB985" s="1"/>
      <c r="DC985" s="1"/>
      <c r="DD985" s="1"/>
      <c r="DE985" s="1"/>
      <c r="DF985" s="1"/>
      <c r="DG985" s="1"/>
      <c r="DH985" s="1"/>
      <c r="DI985" s="1"/>
      <c r="DJ985" s="1"/>
    </row>
    <row r="986" spans="1:114" x14ac:dyDescent="0.2">
      <c r="A986" s="36"/>
      <c r="B986" s="36"/>
      <c r="C986" s="36"/>
      <c r="D986" s="36"/>
      <c r="E986" s="36"/>
      <c r="F986" s="36"/>
      <c r="G986" s="36"/>
      <c r="H986" s="36"/>
      <c r="I986" s="36"/>
      <c r="J986" s="538"/>
      <c r="K986" s="538"/>
      <c r="L986" s="36"/>
      <c r="M986" s="36"/>
      <c r="N986" s="36"/>
      <c r="BN986" s="1"/>
      <c r="BO986" s="1"/>
      <c r="BP986" s="1"/>
      <c r="BQ986" s="1"/>
      <c r="BR986" s="1"/>
      <c r="BS986" s="1"/>
      <c r="BT986" s="1"/>
      <c r="BU986" s="1"/>
      <c r="BV986" s="1"/>
      <c r="BW986" s="1"/>
      <c r="BX986" s="1"/>
      <c r="BY986" s="1"/>
      <c r="BZ986" s="1"/>
      <c r="CA986" s="1"/>
      <c r="CB986" s="1"/>
      <c r="CC986" s="1"/>
      <c r="CD986" s="1"/>
      <c r="CE986" s="1"/>
      <c r="CF986" s="1"/>
      <c r="CG986" s="1"/>
      <c r="CH986" s="1"/>
      <c r="CI986" s="1"/>
      <c r="CJ986" s="1"/>
      <c r="CK986" s="1"/>
      <c r="CL986" s="1"/>
      <c r="CM986" s="1"/>
      <c r="CN986" s="1"/>
      <c r="CO986" s="1"/>
      <c r="CP986" s="1"/>
      <c r="CQ986" s="1"/>
      <c r="CR986" s="1"/>
      <c r="CS986" s="1"/>
      <c r="CT986" s="1"/>
      <c r="CU986" s="1"/>
      <c r="CV986" s="1"/>
      <c r="CW986" s="1"/>
      <c r="CX986" s="1"/>
      <c r="CY986" s="1"/>
      <c r="CZ986" s="1"/>
      <c r="DA986" s="1"/>
      <c r="DB986" s="1"/>
      <c r="DC986" s="1"/>
      <c r="DD986" s="1"/>
      <c r="DE986" s="1"/>
      <c r="DF986" s="1"/>
      <c r="DG986" s="1"/>
      <c r="DH986" s="1"/>
      <c r="DI986" s="1"/>
      <c r="DJ986" s="1"/>
    </row>
    <row r="987" spans="1:114" x14ac:dyDescent="0.2">
      <c r="A987" s="36"/>
      <c r="B987" s="36"/>
      <c r="C987" s="36"/>
      <c r="D987" s="36"/>
      <c r="E987" s="36"/>
      <c r="F987" s="36"/>
      <c r="G987" s="36"/>
      <c r="H987" s="36"/>
      <c r="I987" s="36"/>
      <c r="J987" s="538"/>
      <c r="K987" s="538"/>
      <c r="L987" s="36"/>
      <c r="M987" s="36"/>
      <c r="N987" s="36"/>
      <c r="BN987" s="1"/>
      <c r="BO987" s="1"/>
      <c r="BP987" s="1"/>
      <c r="BQ987" s="1"/>
      <c r="BR987" s="1"/>
      <c r="BS987" s="1"/>
      <c r="BT987" s="1"/>
      <c r="BU987" s="1"/>
      <c r="BV987" s="1"/>
      <c r="BW987" s="1"/>
      <c r="BX987" s="1"/>
      <c r="BY987" s="1"/>
      <c r="BZ987" s="1"/>
      <c r="CA987" s="1"/>
      <c r="CB987" s="1"/>
      <c r="CC987" s="1"/>
      <c r="CD987" s="1"/>
      <c r="CE987" s="1"/>
      <c r="CF987" s="1"/>
      <c r="CG987" s="1"/>
      <c r="CH987" s="1"/>
      <c r="CI987" s="1"/>
      <c r="CJ987" s="1"/>
      <c r="CK987" s="1"/>
      <c r="CL987" s="1"/>
      <c r="CM987" s="1"/>
      <c r="CN987" s="1"/>
      <c r="CO987" s="1"/>
      <c r="CP987" s="1"/>
      <c r="CQ987" s="1"/>
      <c r="CR987" s="1"/>
      <c r="CS987" s="1"/>
      <c r="CT987" s="1"/>
      <c r="CU987" s="1"/>
      <c r="CV987" s="1"/>
      <c r="CW987" s="1"/>
      <c r="CX987" s="1"/>
      <c r="CY987" s="1"/>
      <c r="CZ987" s="1"/>
      <c r="DA987" s="1"/>
      <c r="DB987" s="1"/>
      <c r="DC987" s="1"/>
      <c r="DD987" s="1"/>
      <c r="DE987" s="1"/>
      <c r="DF987" s="1"/>
      <c r="DG987" s="1"/>
      <c r="DH987" s="1"/>
      <c r="DI987" s="1"/>
      <c r="DJ987" s="1"/>
    </row>
    <row r="988" spans="1:114" x14ac:dyDescent="0.2">
      <c r="A988" s="36"/>
      <c r="B988" s="36"/>
      <c r="C988" s="36"/>
      <c r="D988" s="36"/>
      <c r="E988" s="36"/>
      <c r="F988" s="36"/>
      <c r="G988" s="36"/>
      <c r="H988" s="36"/>
      <c r="I988" s="36"/>
      <c r="J988" s="538"/>
      <c r="K988" s="538"/>
      <c r="L988" s="36"/>
      <c r="M988" s="36"/>
      <c r="N988" s="36"/>
      <c r="BN988" s="1"/>
      <c r="BO988" s="1"/>
      <c r="BP988" s="1"/>
      <c r="BQ988" s="1"/>
      <c r="BR988" s="1"/>
      <c r="BS988" s="1"/>
      <c r="BT988" s="1"/>
      <c r="BU988" s="1"/>
      <c r="BV988" s="1"/>
      <c r="BW988" s="1"/>
      <c r="BX988" s="1"/>
      <c r="BY988" s="1"/>
      <c r="BZ988" s="1"/>
      <c r="CA988" s="1"/>
      <c r="CB988" s="1"/>
      <c r="CC988" s="1"/>
      <c r="CD988" s="1"/>
      <c r="CE988" s="1"/>
      <c r="CF988" s="1"/>
      <c r="CG988" s="1"/>
      <c r="CH988" s="1"/>
      <c r="CI988" s="1"/>
      <c r="CJ988" s="1"/>
      <c r="CK988" s="1"/>
      <c r="CL988" s="1"/>
      <c r="CM988" s="1"/>
      <c r="CN988" s="1"/>
      <c r="CO988" s="1"/>
      <c r="CP988" s="1"/>
      <c r="CQ988" s="1"/>
      <c r="CR988" s="1"/>
      <c r="CS988" s="1"/>
      <c r="CT988" s="1"/>
      <c r="CU988" s="1"/>
      <c r="CV988" s="1"/>
      <c r="CW988" s="1"/>
      <c r="CX988" s="1"/>
      <c r="CY988" s="1"/>
      <c r="CZ988" s="1"/>
      <c r="DA988" s="1"/>
      <c r="DB988" s="1"/>
      <c r="DC988" s="1"/>
      <c r="DD988" s="1"/>
      <c r="DE988" s="1"/>
      <c r="DF988" s="1"/>
      <c r="DG988" s="1"/>
      <c r="DH988" s="1"/>
      <c r="DI988" s="1"/>
      <c r="DJ988" s="1"/>
    </row>
    <row r="989" spans="1:114" x14ac:dyDescent="0.2">
      <c r="A989" s="36"/>
      <c r="B989" s="36"/>
      <c r="C989" s="36"/>
      <c r="D989" s="36"/>
      <c r="E989" s="36"/>
      <c r="F989" s="36"/>
      <c r="G989" s="36"/>
      <c r="H989" s="36"/>
      <c r="I989" s="36"/>
      <c r="J989" s="538"/>
      <c r="K989" s="538"/>
      <c r="L989" s="36"/>
      <c r="M989" s="36"/>
      <c r="N989" s="36"/>
      <c r="BN989" s="1"/>
      <c r="BO989" s="1"/>
      <c r="BP989" s="1"/>
      <c r="BQ989" s="1"/>
      <c r="BR989" s="1"/>
      <c r="BS989" s="1"/>
      <c r="BT989" s="1"/>
      <c r="BU989" s="1"/>
      <c r="BV989" s="1"/>
      <c r="BW989" s="1"/>
      <c r="BX989" s="1"/>
      <c r="BY989" s="1"/>
      <c r="BZ989" s="1"/>
      <c r="CA989" s="1"/>
      <c r="CB989" s="1"/>
      <c r="CC989" s="1"/>
      <c r="CD989" s="1"/>
      <c r="CE989" s="1"/>
      <c r="CF989" s="1"/>
      <c r="CG989" s="1"/>
      <c r="CH989" s="1"/>
      <c r="CI989" s="1"/>
      <c r="CJ989" s="1"/>
      <c r="CK989" s="1"/>
      <c r="CL989" s="1"/>
      <c r="CM989" s="1"/>
      <c r="CN989" s="1"/>
      <c r="CO989" s="1"/>
      <c r="CP989" s="1"/>
      <c r="CQ989" s="1"/>
      <c r="CR989" s="1"/>
      <c r="CS989" s="1"/>
      <c r="CT989" s="1"/>
      <c r="CU989" s="1"/>
      <c r="CV989" s="1"/>
      <c r="CW989" s="1"/>
      <c r="CX989" s="1"/>
      <c r="CY989" s="1"/>
      <c r="CZ989" s="1"/>
      <c r="DA989" s="1"/>
      <c r="DB989" s="1"/>
      <c r="DC989" s="1"/>
      <c r="DD989" s="1"/>
      <c r="DE989" s="1"/>
      <c r="DF989" s="1"/>
      <c r="DG989" s="1"/>
      <c r="DH989" s="1"/>
      <c r="DI989" s="1"/>
      <c r="DJ989" s="1"/>
    </row>
    <row r="990" spans="1:114" x14ac:dyDescent="0.2">
      <c r="A990" s="36"/>
      <c r="B990" s="36"/>
      <c r="C990" s="36"/>
      <c r="D990" s="36"/>
      <c r="E990" s="36"/>
      <c r="F990" s="36"/>
      <c r="G990" s="36"/>
      <c r="H990" s="36"/>
      <c r="I990" s="36"/>
      <c r="J990" s="538"/>
      <c r="K990" s="538"/>
      <c r="L990" s="36"/>
      <c r="M990" s="36"/>
      <c r="N990" s="36"/>
      <c r="BN990" s="1"/>
      <c r="BO990" s="1"/>
      <c r="BP990" s="1"/>
      <c r="BQ990" s="1"/>
      <c r="BR990" s="1"/>
      <c r="BS990" s="1"/>
      <c r="BT990" s="1"/>
      <c r="BU990" s="1"/>
      <c r="BV990" s="1"/>
      <c r="BW990" s="1"/>
      <c r="BX990" s="1"/>
      <c r="BY990" s="1"/>
      <c r="BZ990" s="1"/>
      <c r="CA990" s="1"/>
      <c r="CB990" s="1"/>
      <c r="CC990" s="1"/>
      <c r="CD990" s="1"/>
      <c r="CE990" s="1"/>
      <c r="CF990" s="1"/>
      <c r="CG990" s="1"/>
      <c r="CH990" s="1"/>
      <c r="CI990" s="1"/>
      <c r="CJ990" s="1"/>
      <c r="CK990" s="1"/>
      <c r="CL990" s="1"/>
      <c r="CM990" s="1"/>
      <c r="CN990" s="1"/>
      <c r="CO990" s="1"/>
      <c r="CP990" s="1"/>
      <c r="CQ990" s="1"/>
      <c r="CR990" s="1"/>
      <c r="CS990" s="1"/>
      <c r="CT990" s="1"/>
      <c r="CU990" s="1"/>
      <c r="CV990" s="1"/>
      <c r="CW990" s="1"/>
      <c r="CX990" s="1"/>
      <c r="CY990" s="1"/>
      <c r="CZ990" s="1"/>
      <c r="DA990" s="1"/>
      <c r="DB990" s="1"/>
      <c r="DC990" s="1"/>
      <c r="DD990" s="1"/>
      <c r="DE990" s="1"/>
      <c r="DF990" s="1"/>
      <c r="DG990" s="1"/>
      <c r="DH990" s="1"/>
      <c r="DI990" s="1"/>
      <c r="DJ990" s="1"/>
    </row>
    <row r="991" spans="1:114" x14ac:dyDescent="0.2">
      <c r="A991" s="36"/>
      <c r="B991" s="36"/>
      <c r="C991" s="36"/>
      <c r="D991" s="36"/>
      <c r="E991" s="36"/>
      <c r="F991" s="36"/>
      <c r="G991" s="36"/>
      <c r="H991" s="36"/>
      <c r="I991" s="36"/>
      <c r="J991" s="538"/>
      <c r="K991" s="538"/>
      <c r="L991" s="36"/>
      <c r="M991" s="36"/>
      <c r="N991" s="36"/>
      <c r="BN991" s="1"/>
      <c r="BO991" s="1"/>
      <c r="BP991" s="1"/>
      <c r="BQ991" s="1"/>
      <c r="BR991" s="1"/>
      <c r="BS991" s="1"/>
      <c r="BT991" s="1"/>
      <c r="BU991" s="1"/>
      <c r="BV991" s="1"/>
      <c r="BW991" s="1"/>
      <c r="BX991" s="1"/>
      <c r="BY991" s="1"/>
      <c r="BZ991" s="1"/>
      <c r="CA991" s="1"/>
      <c r="CB991" s="1"/>
      <c r="CC991" s="1"/>
      <c r="CD991" s="1"/>
      <c r="CE991" s="1"/>
      <c r="CF991" s="1"/>
      <c r="CG991" s="1"/>
      <c r="CH991" s="1"/>
      <c r="CI991" s="1"/>
      <c r="CJ991" s="1"/>
      <c r="CK991" s="1"/>
      <c r="CL991" s="1"/>
      <c r="CM991" s="1"/>
      <c r="CN991" s="1"/>
      <c r="CO991" s="1"/>
      <c r="CP991" s="1"/>
      <c r="CQ991" s="1"/>
      <c r="CR991" s="1"/>
      <c r="CS991" s="1"/>
      <c r="CT991" s="1"/>
      <c r="CU991" s="1"/>
      <c r="CV991" s="1"/>
      <c r="CW991" s="1"/>
      <c r="CX991" s="1"/>
      <c r="CY991" s="1"/>
      <c r="CZ991" s="1"/>
      <c r="DA991" s="1"/>
      <c r="DB991" s="1"/>
      <c r="DC991" s="1"/>
      <c r="DD991" s="1"/>
      <c r="DE991" s="1"/>
      <c r="DF991" s="1"/>
      <c r="DG991" s="1"/>
      <c r="DH991" s="1"/>
      <c r="DI991" s="1"/>
      <c r="DJ991" s="1"/>
    </row>
    <row r="992" spans="1:114" x14ac:dyDescent="0.2">
      <c r="A992" s="36"/>
      <c r="B992" s="36"/>
      <c r="C992" s="36"/>
      <c r="D992" s="36"/>
      <c r="E992" s="36"/>
      <c r="F992" s="36"/>
      <c r="G992" s="36"/>
      <c r="H992" s="36"/>
      <c r="I992" s="36"/>
      <c r="J992" s="538"/>
      <c r="K992" s="538"/>
      <c r="L992" s="36"/>
      <c r="M992" s="36"/>
      <c r="N992" s="36"/>
      <c r="BN992" s="1"/>
      <c r="BO992" s="1"/>
      <c r="BP992" s="1"/>
      <c r="BQ992" s="1"/>
      <c r="BR992" s="1"/>
      <c r="BS992" s="1"/>
      <c r="BT992" s="1"/>
      <c r="BU992" s="1"/>
      <c r="BV992" s="1"/>
      <c r="BW992" s="1"/>
      <c r="BX992" s="1"/>
      <c r="BY992" s="1"/>
      <c r="BZ992" s="1"/>
      <c r="CA992" s="1"/>
      <c r="CB992" s="1"/>
      <c r="CC992" s="1"/>
      <c r="CD992" s="1"/>
      <c r="CE992" s="1"/>
      <c r="CF992" s="1"/>
      <c r="CG992" s="1"/>
      <c r="CH992" s="1"/>
      <c r="CI992" s="1"/>
      <c r="CJ992" s="1"/>
      <c r="CK992" s="1"/>
      <c r="CL992" s="1"/>
      <c r="CM992" s="1"/>
      <c r="CN992" s="1"/>
      <c r="CO992" s="1"/>
      <c r="CP992" s="1"/>
      <c r="CQ992" s="1"/>
      <c r="CR992" s="1"/>
      <c r="CS992" s="1"/>
      <c r="CT992" s="1"/>
      <c r="CU992" s="1"/>
      <c r="CV992" s="1"/>
      <c r="CW992" s="1"/>
      <c r="CX992" s="1"/>
      <c r="CY992" s="1"/>
      <c r="CZ992" s="1"/>
      <c r="DA992" s="1"/>
      <c r="DB992" s="1"/>
      <c r="DC992" s="1"/>
      <c r="DD992" s="1"/>
      <c r="DE992" s="1"/>
      <c r="DF992" s="1"/>
      <c r="DG992" s="1"/>
      <c r="DH992" s="1"/>
      <c r="DI992" s="1"/>
      <c r="DJ992" s="1"/>
    </row>
    <row r="993" spans="1:114" x14ac:dyDescent="0.2">
      <c r="A993" s="36"/>
      <c r="B993" s="36"/>
      <c r="C993" s="36"/>
      <c r="D993" s="36"/>
      <c r="E993" s="36"/>
      <c r="F993" s="36"/>
      <c r="G993" s="36"/>
      <c r="H993" s="36"/>
      <c r="I993" s="36"/>
      <c r="J993" s="538"/>
      <c r="K993" s="538"/>
      <c r="L993" s="36"/>
      <c r="M993" s="36"/>
      <c r="N993" s="36"/>
      <c r="BN993" s="1"/>
      <c r="BO993" s="1"/>
      <c r="BP993" s="1"/>
      <c r="BQ993" s="1"/>
      <c r="BR993" s="1"/>
      <c r="BS993" s="1"/>
      <c r="BT993" s="1"/>
      <c r="BU993" s="1"/>
      <c r="BV993" s="1"/>
      <c r="BW993" s="1"/>
      <c r="BX993" s="1"/>
      <c r="BY993" s="1"/>
      <c r="BZ993" s="1"/>
      <c r="CA993" s="1"/>
      <c r="CB993" s="1"/>
      <c r="CC993" s="1"/>
      <c r="CD993" s="1"/>
      <c r="CE993" s="1"/>
      <c r="CF993" s="1"/>
      <c r="CG993" s="1"/>
      <c r="CH993" s="1"/>
      <c r="CI993" s="1"/>
      <c r="CJ993" s="1"/>
      <c r="CK993" s="1"/>
      <c r="CL993" s="1"/>
      <c r="CM993" s="1"/>
      <c r="CN993" s="1"/>
      <c r="CO993" s="1"/>
      <c r="CP993" s="1"/>
      <c r="CQ993" s="1"/>
      <c r="CR993" s="1"/>
      <c r="CS993" s="1"/>
      <c r="CT993" s="1"/>
      <c r="CU993" s="1"/>
      <c r="CV993" s="1"/>
      <c r="CW993" s="1"/>
      <c r="CX993" s="1"/>
      <c r="CY993" s="1"/>
      <c r="CZ993" s="1"/>
      <c r="DA993" s="1"/>
      <c r="DB993" s="1"/>
      <c r="DC993" s="1"/>
      <c r="DD993" s="1"/>
      <c r="DE993" s="1"/>
      <c r="DF993" s="1"/>
      <c r="DG993" s="1"/>
      <c r="DH993" s="1"/>
      <c r="DI993" s="1"/>
      <c r="DJ993" s="1"/>
    </row>
    <row r="994" spans="1:114" x14ac:dyDescent="0.2">
      <c r="A994" s="36"/>
      <c r="B994" s="36"/>
      <c r="C994" s="36"/>
      <c r="D994" s="36"/>
      <c r="E994" s="36"/>
      <c r="F994" s="36"/>
      <c r="G994" s="36"/>
      <c r="H994" s="36"/>
      <c r="I994" s="36"/>
      <c r="J994" s="538"/>
      <c r="K994" s="538"/>
      <c r="L994" s="36"/>
      <c r="M994" s="36"/>
      <c r="N994" s="36"/>
      <c r="BN994" s="1"/>
      <c r="BO994" s="1"/>
      <c r="BP994" s="1"/>
      <c r="BQ994" s="1"/>
      <c r="BR994" s="1"/>
      <c r="BS994" s="1"/>
      <c r="BT994" s="1"/>
      <c r="BU994" s="1"/>
      <c r="BV994" s="1"/>
      <c r="BW994" s="1"/>
      <c r="BX994" s="1"/>
      <c r="BY994" s="1"/>
      <c r="BZ994" s="1"/>
      <c r="CA994" s="1"/>
      <c r="CB994" s="1"/>
      <c r="CC994" s="1"/>
      <c r="CD994" s="1"/>
      <c r="CE994" s="1"/>
      <c r="CF994" s="1"/>
      <c r="CG994" s="1"/>
      <c r="CH994" s="1"/>
      <c r="CI994" s="1"/>
      <c r="CJ994" s="1"/>
      <c r="CK994" s="1"/>
      <c r="CL994" s="1"/>
      <c r="CM994" s="1"/>
      <c r="CN994" s="1"/>
      <c r="CO994" s="1"/>
      <c r="CP994" s="1"/>
      <c r="CQ994" s="1"/>
      <c r="CR994" s="1"/>
      <c r="CS994" s="1"/>
      <c r="CT994" s="1"/>
      <c r="CU994" s="1"/>
      <c r="CV994" s="1"/>
      <c r="CW994" s="1"/>
      <c r="CX994" s="1"/>
      <c r="CY994" s="1"/>
      <c r="CZ994" s="1"/>
      <c r="DA994" s="1"/>
      <c r="DB994" s="1"/>
      <c r="DC994" s="1"/>
      <c r="DD994" s="1"/>
      <c r="DE994" s="1"/>
      <c r="DF994" s="1"/>
      <c r="DG994" s="1"/>
      <c r="DH994" s="1"/>
      <c r="DI994" s="1"/>
      <c r="DJ994" s="1"/>
    </row>
    <row r="995" spans="1:114" x14ac:dyDescent="0.2">
      <c r="A995" s="36"/>
      <c r="B995" s="36"/>
      <c r="C995" s="36"/>
      <c r="D995" s="36"/>
      <c r="E995" s="36"/>
      <c r="F995" s="36"/>
      <c r="G995" s="36"/>
      <c r="H995" s="36"/>
      <c r="I995" s="36"/>
      <c r="J995" s="538"/>
      <c r="K995" s="538"/>
      <c r="L995" s="36"/>
      <c r="M995" s="36"/>
      <c r="N995" s="36"/>
      <c r="BN995" s="1"/>
      <c r="BO995" s="1"/>
      <c r="BP995" s="1"/>
      <c r="BQ995" s="1"/>
      <c r="BR995" s="1"/>
      <c r="BS995" s="1"/>
      <c r="BT995" s="1"/>
      <c r="BU995" s="1"/>
      <c r="BV995" s="1"/>
      <c r="BW995" s="1"/>
      <c r="BX995" s="1"/>
      <c r="BY995" s="1"/>
      <c r="BZ995" s="1"/>
      <c r="CA995" s="1"/>
      <c r="CB995" s="1"/>
      <c r="CC995" s="1"/>
      <c r="CD995" s="1"/>
      <c r="CE995" s="1"/>
      <c r="CF995" s="1"/>
      <c r="CG995" s="1"/>
      <c r="CH995" s="1"/>
      <c r="CI995" s="1"/>
      <c r="CJ995" s="1"/>
      <c r="CK995" s="1"/>
      <c r="CL995" s="1"/>
      <c r="CM995" s="1"/>
      <c r="CN995" s="1"/>
      <c r="CO995" s="1"/>
      <c r="CP995" s="1"/>
      <c r="CQ995" s="1"/>
      <c r="CR995" s="1"/>
      <c r="CS995" s="1"/>
      <c r="CT995" s="1"/>
      <c r="CU995" s="1"/>
      <c r="CV995" s="1"/>
      <c r="CW995" s="1"/>
      <c r="CX995" s="1"/>
      <c r="CY995" s="1"/>
      <c r="CZ995" s="1"/>
      <c r="DA995" s="1"/>
      <c r="DB995" s="1"/>
      <c r="DC995" s="1"/>
      <c r="DD995" s="1"/>
      <c r="DE995" s="1"/>
      <c r="DF995" s="1"/>
      <c r="DG995" s="1"/>
      <c r="DH995" s="1"/>
      <c r="DI995" s="1"/>
      <c r="DJ995" s="1"/>
    </row>
    <row r="996" spans="1:114" x14ac:dyDescent="0.2">
      <c r="A996" s="36"/>
      <c r="B996" s="36"/>
      <c r="C996" s="36"/>
      <c r="D996" s="36"/>
      <c r="E996" s="36"/>
      <c r="F996" s="36"/>
      <c r="G996" s="36"/>
      <c r="H996" s="36"/>
      <c r="I996" s="36"/>
      <c r="J996" s="538"/>
      <c r="K996" s="538"/>
      <c r="L996" s="36"/>
      <c r="M996" s="36"/>
      <c r="N996" s="36"/>
      <c r="BN996" s="1"/>
      <c r="BO996" s="1"/>
      <c r="BP996" s="1"/>
      <c r="BQ996" s="1"/>
      <c r="BR996" s="1"/>
      <c r="BS996" s="1"/>
      <c r="BT996" s="1"/>
      <c r="BU996" s="1"/>
      <c r="BV996" s="1"/>
      <c r="BW996" s="1"/>
      <c r="BX996" s="1"/>
      <c r="BY996" s="1"/>
      <c r="BZ996" s="1"/>
      <c r="CA996" s="1"/>
      <c r="CB996" s="1"/>
      <c r="CC996" s="1"/>
      <c r="CD996" s="1"/>
      <c r="CE996" s="1"/>
      <c r="CF996" s="1"/>
      <c r="CG996" s="1"/>
      <c r="CH996" s="1"/>
      <c r="CI996" s="1"/>
      <c r="CJ996" s="1"/>
      <c r="CK996" s="1"/>
      <c r="CL996" s="1"/>
      <c r="CM996" s="1"/>
      <c r="CN996" s="1"/>
      <c r="CO996" s="1"/>
      <c r="CP996" s="1"/>
      <c r="CQ996" s="1"/>
      <c r="CR996" s="1"/>
      <c r="CS996" s="1"/>
      <c r="CT996" s="1"/>
      <c r="CU996" s="1"/>
      <c r="CV996" s="1"/>
      <c r="CW996" s="1"/>
      <c r="CX996" s="1"/>
      <c r="CY996" s="1"/>
      <c r="CZ996" s="1"/>
      <c r="DA996" s="1"/>
      <c r="DB996" s="1"/>
      <c r="DC996" s="1"/>
      <c r="DD996" s="1"/>
      <c r="DE996" s="1"/>
      <c r="DF996" s="1"/>
      <c r="DG996" s="1"/>
      <c r="DH996" s="1"/>
      <c r="DI996" s="1"/>
      <c r="DJ996" s="1"/>
    </row>
    <row r="997" spans="1:114" x14ac:dyDescent="0.2">
      <c r="A997" s="36"/>
      <c r="B997" s="36"/>
      <c r="C997" s="36"/>
      <c r="D997" s="36"/>
      <c r="E997" s="36"/>
      <c r="F997" s="36"/>
      <c r="G997" s="36"/>
      <c r="H997" s="36"/>
      <c r="I997" s="36"/>
      <c r="J997" s="538"/>
      <c r="K997" s="538"/>
      <c r="L997" s="36"/>
      <c r="M997" s="36"/>
      <c r="N997" s="36"/>
      <c r="BN997" s="1"/>
      <c r="BO997" s="1"/>
      <c r="BP997" s="1"/>
      <c r="BQ997" s="1"/>
      <c r="BR997" s="1"/>
      <c r="BS997" s="1"/>
      <c r="BT997" s="1"/>
      <c r="BU997" s="1"/>
      <c r="BV997" s="1"/>
      <c r="BW997" s="1"/>
      <c r="BX997" s="1"/>
      <c r="BY997" s="1"/>
      <c r="BZ997" s="1"/>
      <c r="CA997" s="1"/>
      <c r="CB997" s="1"/>
      <c r="CC997" s="1"/>
      <c r="CD997" s="1"/>
      <c r="CE997" s="1"/>
      <c r="CF997" s="1"/>
      <c r="CG997" s="1"/>
      <c r="CH997" s="1"/>
      <c r="CI997" s="1"/>
      <c r="CJ997" s="1"/>
      <c r="CK997" s="1"/>
      <c r="CL997" s="1"/>
      <c r="CM997" s="1"/>
      <c r="CN997" s="1"/>
      <c r="CO997" s="1"/>
      <c r="CP997" s="1"/>
      <c r="CQ997" s="1"/>
      <c r="CR997" s="1"/>
      <c r="CS997" s="1"/>
      <c r="CT997" s="1"/>
      <c r="CU997" s="1"/>
      <c r="CV997" s="1"/>
      <c r="CW997" s="1"/>
      <c r="CX997" s="1"/>
      <c r="CY997" s="1"/>
      <c r="CZ997" s="1"/>
      <c r="DA997" s="1"/>
      <c r="DB997" s="1"/>
      <c r="DC997" s="1"/>
      <c r="DD997" s="1"/>
      <c r="DE997" s="1"/>
      <c r="DF997" s="1"/>
      <c r="DG997" s="1"/>
      <c r="DH997" s="1"/>
      <c r="DI997" s="1"/>
      <c r="DJ997" s="1"/>
    </row>
    <row r="998" spans="1:114" x14ac:dyDescent="0.2">
      <c r="A998" s="36"/>
      <c r="B998" s="36"/>
      <c r="C998" s="36"/>
      <c r="D998" s="36"/>
      <c r="E998" s="36"/>
      <c r="F998" s="36"/>
      <c r="G998" s="36"/>
      <c r="H998" s="36"/>
      <c r="I998" s="36"/>
      <c r="J998" s="538"/>
      <c r="K998" s="538"/>
      <c r="L998" s="36"/>
      <c r="M998" s="36"/>
      <c r="N998" s="36"/>
      <c r="BN998" s="1"/>
      <c r="BO998" s="1"/>
      <c r="BP998" s="1"/>
      <c r="BQ998" s="1"/>
      <c r="BR998" s="1"/>
      <c r="BS998" s="1"/>
      <c r="BT998" s="1"/>
      <c r="BU998" s="1"/>
      <c r="BV998" s="1"/>
      <c r="BW998" s="1"/>
      <c r="BX998" s="1"/>
      <c r="BY998" s="1"/>
      <c r="BZ998" s="1"/>
      <c r="CA998" s="1"/>
      <c r="CB998" s="1"/>
      <c r="CC998" s="1"/>
      <c r="CD998" s="1"/>
      <c r="CE998" s="1"/>
      <c r="CF998" s="1"/>
      <c r="CG998" s="1"/>
      <c r="CH998" s="1"/>
      <c r="CI998" s="1"/>
      <c r="CJ998" s="1"/>
      <c r="CK998" s="1"/>
      <c r="CL998" s="1"/>
      <c r="CM998" s="1"/>
      <c r="CN998" s="1"/>
      <c r="CO998" s="1"/>
      <c r="CP998" s="1"/>
      <c r="CQ998" s="1"/>
      <c r="CR998" s="1"/>
      <c r="CS998" s="1"/>
      <c r="CT998" s="1"/>
      <c r="CU998" s="1"/>
      <c r="CV998" s="1"/>
      <c r="CW998" s="1"/>
      <c r="CX998" s="1"/>
      <c r="CY998" s="1"/>
      <c r="CZ998" s="1"/>
      <c r="DA998" s="1"/>
      <c r="DB998" s="1"/>
      <c r="DC998" s="1"/>
      <c r="DD998" s="1"/>
      <c r="DE998" s="1"/>
      <c r="DF998" s="1"/>
      <c r="DG998" s="1"/>
      <c r="DH998" s="1"/>
      <c r="DI998" s="1"/>
      <c r="DJ998" s="1"/>
    </row>
    <row r="999" spans="1:114" x14ac:dyDescent="0.2">
      <c r="A999" s="36"/>
      <c r="B999" s="36"/>
      <c r="C999" s="36"/>
      <c r="D999" s="36"/>
      <c r="E999" s="36"/>
      <c r="F999" s="36"/>
      <c r="G999" s="36"/>
      <c r="H999" s="36"/>
      <c r="I999" s="36"/>
      <c r="J999" s="538"/>
      <c r="K999" s="538"/>
      <c r="L999" s="36"/>
      <c r="M999" s="36"/>
      <c r="N999" s="36"/>
      <c r="BN999" s="1"/>
      <c r="BO999" s="1"/>
      <c r="BP999" s="1"/>
      <c r="BQ999" s="1"/>
      <c r="BR999" s="1"/>
      <c r="BS999" s="1"/>
      <c r="BT999" s="1"/>
      <c r="BU999" s="1"/>
      <c r="BV999" s="1"/>
      <c r="BW999" s="1"/>
      <c r="BX999" s="1"/>
      <c r="BY999" s="1"/>
      <c r="BZ999" s="1"/>
      <c r="CA999" s="1"/>
      <c r="CB999" s="1"/>
      <c r="CC999" s="1"/>
      <c r="CD999" s="1"/>
      <c r="CE999" s="1"/>
      <c r="CF999" s="1"/>
      <c r="CG999" s="1"/>
      <c r="CH999" s="1"/>
      <c r="CI999" s="1"/>
      <c r="CJ999" s="1"/>
      <c r="CK999" s="1"/>
      <c r="CL999" s="1"/>
      <c r="CM999" s="1"/>
      <c r="CN999" s="1"/>
      <c r="CO999" s="1"/>
      <c r="CP999" s="1"/>
      <c r="CQ999" s="1"/>
      <c r="CR999" s="1"/>
      <c r="CS999" s="1"/>
      <c r="CT999" s="1"/>
      <c r="CU999" s="1"/>
      <c r="CV999" s="1"/>
      <c r="CW999" s="1"/>
      <c r="CX999" s="1"/>
      <c r="CY999" s="1"/>
      <c r="CZ999" s="1"/>
      <c r="DA999" s="1"/>
      <c r="DB999" s="1"/>
      <c r="DC999" s="1"/>
      <c r="DD999" s="1"/>
      <c r="DE999" s="1"/>
      <c r="DF999" s="1"/>
      <c r="DG999" s="1"/>
      <c r="DH999" s="1"/>
      <c r="DI999" s="1"/>
      <c r="DJ999" s="1"/>
    </row>
    <row r="1000" spans="1:114" x14ac:dyDescent="0.2">
      <c r="A1000" s="36"/>
      <c r="B1000" s="36"/>
      <c r="C1000" s="36"/>
      <c r="D1000" s="36"/>
      <c r="E1000" s="36"/>
      <c r="F1000" s="36"/>
      <c r="G1000" s="36"/>
      <c r="H1000" s="36"/>
      <c r="I1000" s="36"/>
      <c r="J1000" s="538"/>
      <c r="K1000" s="538"/>
      <c r="L1000" s="36"/>
      <c r="M1000" s="36"/>
      <c r="N1000" s="36"/>
      <c r="BN1000" s="1"/>
      <c r="BO1000" s="1"/>
      <c r="BP1000" s="1"/>
      <c r="BQ1000" s="1"/>
      <c r="BR1000" s="1"/>
      <c r="BS1000" s="1"/>
      <c r="BT1000" s="1"/>
      <c r="BU1000" s="1"/>
      <c r="BV1000" s="1"/>
      <c r="BW1000" s="1"/>
      <c r="BX1000" s="1"/>
      <c r="BY1000" s="1"/>
      <c r="BZ1000" s="1"/>
      <c r="CA1000" s="1"/>
      <c r="CB1000" s="1"/>
      <c r="CC1000" s="1"/>
      <c r="CD1000" s="1"/>
      <c r="CE1000" s="1"/>
      <c r="CF1000" s="1"/>
      <c r="CG1000" s="1"/>
      <c r="CH1000" s="1"/>
      <c r="CI1000" s="1"/>
      <c r="CJ1000" s="1"/>
      <c r="CK1000" s="1"/>
      <c r="CL1000" s="1"/>
      <c r="CM1000" s="1"/>
      <c r="CN1000" s="1"/>
      <c r="CO1000" s="1"/>
      <c r="CP1000" s="1"/>
      <c r="CQ1000" s="1"/>
      <c r="CR1000" s="1"/>
      <c r="CS1000" s="1"/>
      <c r="CT1000" s="1"/>
      <c r="CU1000" s="1"/>
      <c r="CV1000" s="1"/>
      <c r="CW1000" s="1"/>
      <c r="CX1000" s="1"/>
      <c r="CY1000" s="1"/>
      <c r="CZ1000" s="1"/>
      <c r="DA1000" s="1"/>
      <c r="DB1000" s="1"/>
      <c r="DC1000" s="1"/>
      <c r="DD1000" s="1"/>
      <c r="DE1000" s="1"/>
      <c r="DF1000" s="1"/>
      <c r="DG1000" s="1"/>
      <c r="DH1000" s="1"/>
      <c r="DI1000" s="1"/>
      <c r="DJ1000" s="1"/>
    </row>
    <row r="1001" spans="1:114" x14ac:dyDescent="0.2">
      <c r="A1001" s="36"/>
      <c r="B1001" s="36"/>
      <c r="C1001" s="36"/>
      <c r="D1001" s="36"/>
      <c r="E1001" s="36"/>
      <c r="F1001" s="36"/>
      <c r="G1001" s="36"/>
      <c r="H1001" s="36"/>
      <c r="I1001" s="36"/>
      <c r="J1001" s="538"/>
      <c r="K1001" s="538"/>
      <c r="L1001" s="36"/>
      <c r="M1001" s="36"/>
      <c r="N1001" s="36"/>
      <c r="BN1001" s="1"/>
      <c r="BO1001" s="1"/>
      <c r="BP1001" s="1"/>
      <c r="BQ1001" s="1"/>
      <c r="BR1001" s="1"/>
      <c r="BS1001" s="1"/>
      <c r="BT1001" s="1"/>
      <c r="BU1001" s="1"/>
      <c r="BV1001" s="1"/>
      <c r="BW1001" s="1"/>
      <c r="BX1001" s="1"/>
      <c r="BY1001" s="1"/>
      <c r="BZ1001" s="1"/>
      <c r="CA1001" s="1"/>
      <c r="CB1001" s="1"/>
      <c r="CC1001" s="1"/>
      <c r="CD1001" s="1"/>
      <c r="CE1001" s="1"/>
      <c r="CF1001" s="1"/>
      <c r="CG1001" s="1"/>
      <c r="CH1001" s="1"/>
      <c r="CI1001" s="1"/>
      <c r="CJ1001" s="1"/>
      <c r="CK1001" s="1"/>
      <c r="CL1001" s="1"/>
      <c r="CM1001" s="1"/>
      <c r="CN1001" s="1"/>
      <c r="CO1001" s="1"/>
      <c r="CP1001" s="1"/>
      <c r="CQ1001" s="1"/>
      <c r="CR1001" s="1"/>
      <c r="CS1001" s="1"/>
      <c r="CT1001" s="1"/>
      <c r="CU1001" s="1"/>
      <c r="CV1001" s="1"/>
      <c r="CW1001" s="1"/>
      <c r="CX1001" s="1"/>
      <c r="CY1001" s="1"/>
      <c r="CZ1001" s="1"/>
      <c r="DA1001" s="1"/>
      <c r="DB1001" s="1"/>
      <c r="DC1001" s="1"/>
      <c r="DD1001" s="1"/>
      <c r="DE1001" s="1"/>
      <c r="DF1001" s="1"/>
      <c r="DG1001" s="1"/>
      <c r="DH1001" s="1"/>
      <c r="DI1001" s="1"/>
      <c r="DJ1001" s="1"/>
    </row>
    <row r="1002" spans="1:114" x14ac:dyDescent="0.2">
      <c r="A1002" s="36"/>
      <c r="B1002" s="36"/>
      <c r="C1002" s="36"/>
      <c r="D1002" s="36"/>
      <c r="E1002" s="36"/>
      <c r="F1002" s="36"/>
      <c r="G1002" s="36"/>
      <c r="H1002" s="36"/>
      <c r="I1002" s="36"/>
      <c r="J1002" s="538"/>
      <c r="K1002" s="538"/>
      <c r="L1002" s="36"/>
      <c r="M1002" s="36"/>
      <c r="N1002" s="36"/>
      <c r="BN1002" s="1"/>
      <c r="BO1002" s="1"/>
      <c r="BP1002" s="1"/>
      <c r="BQ1002" s="1"/>
      <c r="BR1002" s="1"/>
      <c r="BS1002" s="1"/>
      <c r="BT1002" s="1"/>
      <c r="BU1002" s="1"/>
      <c r="BV1002" s="1"/>
      <c r="BW1002" s="1"/>
      <c r="BX1002" s="1"/>
      <c r="BY1002" s="1"/>
      <c r="BZ1002" s="1"/>
      <c r="CA1002" s="1"/>
      <c r="CB1002" s="1"/>
      <c r="CC1002" s="1"/>
      <c r="CD1002" s="1"/>
      <c r="CE1002" s="1"/>
      <c r="CF1002" s="1"/>
      <c r="CG1002" s="1"/>
      <c r="CH1002" s="1"/>
      <c r="CI1002" s="1"/>
      <c r="CJ1002" s="1"/>
      <c r="CK1002" s="1"/>
      <c r="CL1002" s="1"/>
      <c r="CM1002" s="1"/>
      <c r="CN1002" s="1"/>
      <c r="CO1002" s="1"/>
      <c r="CP1002" s="1"/>
      <c r="CQ1002" s="1"/>
      <c r="CR1002" s="1"/>
      <c r="CS1002" s="1"/>
      <c r="CT1002" s="1"/>
      <c r="CU1002" s="1"/>
      <c r="CV1002" s="1"/>
      <c r="CW1002" s="1"/>
      <c r="CX1002" s="1"/>
      <c r="CY1002" s="1"/>
      <c r="CZ1002" s="1"/>
      <c r="DA1002" s="1"/>
      <c r="DB1002" s="1"/>
      <c r="DC1002" s="1"/>
      <c r="DD1002" s="1"/>
      <c r="DE1002" s="1"/>
      <c r="DF1002" s="1"/>
      <c r="DG1002" s="1"/>
      <c r="DH1002" s="1"/>
      <c r="DI1002" s="1"/>
      <c r="DJ1002" s="1"/>
    </row>
    <row r="1003" spans="1:114" x14ac:dyDescent="0.2">
      <c r="A1003" s="36"/>
      <c r="B1003" s="36"/>
      <c r="C1003" s="36"/>
      <c r="D1003" s="36"/>
      <c r="E1003" s="36"/>
      <c r="F1003" s="36"/>
      <c r="G1003" s="36"/>
      <c r="H1003" s="36"/>
      <c r="I1003" s="36"/>
      <c r="J1003" s="538"/>
      <c r="K1003" s="538"/>
      <c r="L1003" s="36"/>
      <c r="M1003" s="36"/>
      <c r="N1003" s="36"/>
      <c r="BN1003" s="1"/>
      <c r="BO1003" s="1"/>
      <c r="BP1003" s="1"/>
      <c r="BQ1003" s="1"/>
      <c r="BR1003" s="1"/>
      <c r="BS1003" s="1"/>
      <c r="BT1003" s="1"/>
      <c r="BU1003" s="1"/>
      <c r="BV1003" s="1"/>
      <c r="BW1003" s="1"/>
      <c r="BX1003" s="1"/>
      <c r="BY1003" s="1"/>
      <c r="BZ1003" s="1"/>
      <c r="CA1003" s="1"/>
      <c r="CB1003" s="1"/>
      <c r="CC1003" s="1"/>
      <c r="CD1003" s="1"/>
      <c r="CE1003" s="1"/>
      <c r="CF1003" s="1"/>
      <c r="CG1003" s="1"/>
      <c r="CH1003" s="1"/>
      <c r="CI1003" s="1"/>
      <c r="CJ1003" s="1"/>
      <c r="CK1003" s="1"/>
      <c r="CL1003" s="1"/>
      <c r="CM1003" s="1"/>
      <c r="CN1003" s="1"/>
      <c r="CO1003" s="1"/>
      <c r="CP1003" s="1"/>
      <c r="CQ1003" s="1"/>
      <c r="CR1003" s="1"/>
      <c r="CS1003" s="1"/>
      <c r="CT1003" s="1"/>
      <c r="CU1003" s="1"/>
      <c r="CV1003" s="1"/>
      <c r="CW1003" s="1"/>
      <c r="CX1003" s="1"/>
      <c r="CY1003" s="1"/>
      <c r="CZ1003" s="1"/>
      <c r="DA1003" s="1"/>
      <c r="DB1003" s="1"/>
      <c r="DC1003" s="1"/>
      <c r="DD1003" s="1"/>
      <c r="DE1003" s="1"/>
      <c r="DF1003" s="1"/>
      <c r="DG1003" s="1"/>
      <c r="DH1003" s="1"/>
      <c r="DI1003" s="1"/>
      <c r="DJ1003" s="1"/>
    </row>
    <row r="1004" spans="1:114" x14ac:dyDescent="0.2">
      <c r="A1004" s="36"/>
      <c r="B1004" s="36"/>
      <c r="C1004" s="36"/>
      <c r="D1004" s="36"/>
      <c r="E1004" s="36"/>
      <c r="F1004" s="36"/>
      <c r="G1004" s="36"/>
      <c r="H1004" s="36"/>
      <c r="I1004" s="36"/>
      <c r="J1004" s="538"/>
      <c r="K1004" s="538"/>
      <c r="L1004" s="36"/>
      <c r="M1004" s="36"/>
      <c r="N1004" s="36"/>
      <c r="BN1004" s="1"/>
      <c r="BO1004" s="1"/>
      <c r="BP1004" s="1"/>
      <c r="BQ1004" s="1"/>
      <c r="BR1004" s="1"/>
      <c r="BS1004" s="1"/>
      <c r="BT1004" s="1"/>
      <c r="BU1004" s="1"/>
      <c r="BV1004" s="1"/>
      <c r="BW1004" s="1"/>
      <c r="BX1004" s="1"/>
      <c r="BY1004" s="1"/>
      <c r="BZ1004" s="1"/>
      <c r="CA1004" s="1"/>
      <c r="CB1004" s="1"/>
      <c r="CC1004" s="1"/>
      <c r="CD1004" s="1"/>
      <c r="CE1004" s="1"/>
      <c r="CF1004" s="1"/>
      <c r="CG1004" s="1"/>
      <c r="CH1004" s="1"/>
      <c r="CI1004" s="1"/>
      <c r="CJ1004" s="1"/>
      <c r="CK1004" s="1"/>
      <c r="CL1004" s="1"/>
      <c r="CM1004" s="1"/>
      <c r="CN1004" s="1"/>
      <c r="CO1004" s="1"/>
      <c r="CP1004" s="1"/>
      <c r="CQ1004" s="1"/>
      <c r="CR1004" s="1"/>
      <c r="CS1004" s="1"/>
      <c r="CT1004" s="1"/>
      <c r="CU1004" s="1"/>
      <c r="CV1004" s="1"/>
      <c r="CW1004" s="1"/>
      <c r="CX1004" s="1"/>
      <c r="CY1004" s="1"/>
      <c r="CZ1004" s="1"/>
      <c r="DA1004" s="1"/>
      <c r="DB1004" s="1"/>
      <c r="DC1004" s="1"/>
      <c r="DD1004" s="1"/>
      <c r="DE1004" s="1"/>
      <c r="DF1004" s="1"/>
      <c r="DG1004" s="1"/>
      <c r="DH1004" s="1"/>
      <c r="DI1004" s="1"/>
      <c r="DJ1004" s="1"/>
    </row>
    <row r="1005" spans="1:114" x14ac:dyDescent="0.2">
      <c r="A1005" s="36"/>
      <c r="B1005" s="36"/>
      <c r="C1005" s="36"/>
      <c r="D1005" s="36"/>
      <c r="E1005" s="36"/>
      <c r="F1005" s="36"/>
      <c r="G1005" s="36"/>
      <c r="H1005" s="36"/>
      <c r="I1005" s="36"/>
      <c r="J1005" s="538"/>
      <c r="K1005" s="538"/>
      <c r="L1005" s="36"/>
      <c r="M1005" s="36"/>
      <c r="N1005" s="36"/>
      <c r="BN1005" s="1"/>
      <c r="BO1005" s="1"/>
      <c r="BP1005" s="1"/>
      <c r="BQ1005" s="1"/>
      <c r="BR1005" s="1"/>
      <c r="BS1005" s="1"/>
      <c r="BT1005" s="1"/>
      <c r="BU1005" s="1"/>
      <c r="BV1005" s="1"/>
      <c r="BW1005" s="1"/>
      <c r="BX1005" s="1"/>
      <c r="BY1005" s="1"/>
      <c r="BZ1005" s="1"/>
      <c r="CA1005" s="1"/>
      <c r="CB1005" s="1"/>
      <c r="CC1005" s="1"/>
      <c r="CD1005" s="1"/>
      <c r="CE1005" s="1"/>
      <c r="CF1005" s="1"/>
      <c r="CG1005" s="1"/>
      <c r="CH1005" s="1"/>
      <c r="CI1005" s="1"/>
      <c r="CJ1005" s="1"/>
      <c r="CK1005" s="1"/>
      <c r="CL1005" s="1"/>
      <c r="CM1005" s="1"/>
      <c r="CN1005" s="1"/>
      <c r="CO1005" s="1"/>
      <c r="CP1005" s="1"/>
      <c r="CQ1005" s="1"/>
      <c r="CR1005" s="1"/>
      <c r="CS1005" s="1"/>
      <c r="CT1005" s="1"/>
      <c r="CU1005" s="1"/>
      <c r="CV1005" s="1"/>
      <c r="CW1005" s="1"/>
      <c r="CX1005" s="1"/>
      <c r="CY1005" s="1"/>
      <c r="CZ1005" s="1"/>
      <c r="DA1005" s="1"/>
      <c r="DB1005" s="1"/>
      <c r="DC1005" s="1"/>
      <c r="DD1005" s="1"/>
      <c r="DE1005" s="1"/>
      <c r="DF1005" s="1"/>
      <c r="DG1005" s="1"/>
      <c r="DH1005" s="1"/>
      <c r="DI1005" s="1"/>
      <c r="DJ1005" s="1"/>
    </row>
    <row r="1006" spans="1:114" x14ac:dyDescent="0.2">
      <c r="A1006" s="36"/>
      <c r="B1006" s="36"/>
      <c r="C1006" s="36"/>
      <c r="D1006" s="36"/>
      <c r="E1006" s="36"/>
      <c r="F1006" s="36"/>
      <c r="G1006" s="36"/>
      <c r="H1006" s="36"/>
      <c r="I1006" s="36"/>
      <c r="J1006" s="538"/>
      <c r="K1006" s="538"/>
      <c r="L1006" s="36"/>
      <c r="M1006" s="36"/>
      <c r="N1006" s="36"/>
      <c r="BN1006" s="1"/>
      <c r="BO1006" s="1"/>
      <c r="BP1006" s="1"/>
      <c r="BQ1006" s="1"/>
      <c r="BR1006" s="1"/>
      <c r="BS1006" s="1"/>
      <c r="BT1006" s="1"/>
      <c r="BU1006" s="1"/>
      <c r="BV1006" s="1"/>
      <c r="BW1006" s="1"/>
      <c r="BX1006" s="1"/>
      <c r="BY1006" s="1"/>
      <c r="BZ1006" s="1"/>
      <c r="CA1006" s="1"/>
      <c r="CB1006" s="1"/>
      <c r="CC1006" s="1"/>
      <c r="CD1006" s="1"/>
      <c r="CE1006" s="1"/>
      <c r="CF1006" s="1"/>
      <c r="CG1006" s="1"/>
      <c r="CH1006" s="1"/>
      <c r="CI1006" s="1"/>
      <c r="CJ1006" s="1"/>
      <c r="CK1006" s="1"/>
      <c r="CL1006" s="1"/>
      <c r="CM1006" s="1"/>
      <c r="CN1006" s="1"/>
      <c r="CO1006" s="1"/>
      <c r="CP1006" s="1"/>
      <c r="CQ1006" s="1"/>
      <c r="CR1006" s="1"/>
      <c r="CS1006" s="1"/>
      <c r="CT1006" s="1"/>
      <c r="CU1006" s="1"/>
      <c r="CV1006" s="1"/>
      <c r="CW1006" s="1"/>
      <c r="CX1006" s="1"/>
      <c r="CY1006" s="1"/>
      <c r="CZ1006" s="1"/>
      <c r="DA1006" s="1"/>
      <c r="DB1006" s="1"/>
      <c r="DC1006" s="1"/>
      <c r="DD1006" s="1"/>
      <c r="DE1006" s="1"/>
      <c r="DF1006" s="1"/>
      <c r="DG1006" s="1"/>
      <c r="DH1006" s="1"/>
      <c r="DI1006" s="1"/>
      <c r="DJ1006" s="1"/>
    </row>
    <row r="1007" spans="1:114" x14ac:dyDescent="0.2">
      <c r="A1007" s="36"/>
      <c r="B1007" s="36"/>
      <c r="C1007" s="36"/>
      <c r="D1007" s="36"/>
      <c r="E1007" s="36"/>
      <c r="F1007" s="36"/>
      <c r="G1007" s="36"/>
      <c r="H1007" s="36"/>
      <c r="I1007" s="36"/>
      <c r="J1007" s="538"/>
      <c r="K1007" s="538"/>
      <c r="L1007" s="36"/>
      <c r="M1007" s="36"/>
      <c r="N1007" s="36"/>
      <c r="BN1007" s="1"/>
      <c r="BO1007" s="1"/>
      <c r="BP1007" s="1"/>
      <c r="BQ1007" s="1"/>
      <c r="BR1007" s="1"/>
      <c r="BS1007" s="1"/>
      <c r="BT1007" s="1"/>
      <c r="BU1007" s="1"/>
      <c r="BV1007" s="1"/>
      <c r="BW1007" s="1"/>
      <c r="BX1007" s="1"/>
      <c r="BY1007" s="1"/>
      <c r="BZ1007" s="1"/>
      <c r="CA1007" s="1"/>
      <c r="CB1007" s="1"/>
      <c r="CC1007" s="1"/>
      <c r="CD1007" s="1"/>
      <c r="CE1007" s="1"/>
      <c r="CF1007" s="1"/>
      <c r="CG1007" s="1"/>
      <c r="CH1007" s="1"/>
      <c r="CI1007" s="1"/>
      <c r="CJ1007" s="1"/>
      <c r="CK1007" s="1"/>
      <c r="CL1007" s="1"/>
      <c r="CM1007" s="1"/>
      <c r="CN1007" s="1"/>
      <c r="CO1007" s="1"/>
      <c r="CP1007" s="1"/>
      <c r="CQ1007" s="1"/>
      <c r="CR1007" s="1"/>
      <c r="CS1007" s="1"/>
      <c r="CT1007" s="1"/>
      <c r="CU1007" s="1"/>
      <c r="CV1007" s="1"/>
      <c r="CW1007" s="1"/>
      <c r="CX1007" s="1"/>
      <c r="CY1007" s="1"/>
      <c r="CZ1007" s="1"/>
      <c r="DA1007" s="1"/>
      <c r="DB1007" s="1"/>
      <c r="DC1007" s="1"/>
      <c r="DD1007" s="1"/>
      <c r="DE1007" s="1"/>
      <c r="DF1007" s="1"/>
      <c r="DG1007" s="1"/>
      <c r="DH1007" s="1"/>
      <c r="DI1007" s="1"/>
      <c r="DJ1007" s="1"/>
    </row>
    <row r="1008" spans="1:114" x14ac:dyDescent="0.2">
      <c r="A1008" s="36"/>
      <c r="B1008" s="36"/>
      <c r="C1008" s="36"/>
      <c r="D1008" s="36"/>
      <c r="E1008" s="36"/>
      <c r="F1008" s="36"/>
      <c r="G1008" s="36"/>
      <c r="H1008" s="36"/>
      <c r="I1008" s="36"/>
      <c r="J1008" s="538"/>
      <c r="K1008" s="538"/>
      <c r="L1008" s="36"/>
      <c r="M1008" s="36"/>
      <c r="N1008" s="36"/>
      <c r="BN1008" s="1"/>
      <c r="BO1008" s="1"/>
      <c r="BP1008" s="1"/>
      <c r="BQ1008" s="1"/>
      <c r="BR1008" s="1"/>
      <c r="BS1008" s="1"/>
      <c r="BT1008" s="1"/>
      <c r="BU1008" s="1"/>
      <c r="BV1008" s="1"/>
      <c r="BW1008" s="1"/>
      <c r="BX1008" s="1"/>
      <c r="BY1008" s="1"/>
      <c r="BZ1008" s="1"/>
      <c r="CA1008" s="1"/>
      <c r="CB1008" s="1"/>
      <c r="CC1008" s="1"/>
      <c r="CD1008" s="1"/>
      <c r="CE1008" s="1"/>
      <c r="CF1008" s="1"/>
      <c r="CG1008" s="1"/>
      <c r="CH1008" s="1"/>
      <c r="CI1008" s="1"/>
      <c r="CJ1008" s="1"/>
      <c r="CK1008" s="1"/>
      <c r="CL1008" s="1"/>
      <c r="CM1008" s="1"/>
      <c r="CN1008" s="1"/>
      <c r="CO1008" s="1"/>
      <c r="CP1008" s="1"/>
      <c r="CQ1008" s="1"/>
      <c r="CR1008" s="1"/>
      <c r="CS1008" s="1"/>
      <c r="CT1008" s="1"/>
      <c r="CU1008" s="1"/>
      <c r="CV1008" s="1"/>
      <c r="CW1008" s="1"/>
      <c r="CX1008" s="1"/>
      <c r="CY1008" s="1"/>
      <c r="CZ1008" s="1"/>
      <c r="DA1008" s="1"/>
      <c r="DB1008" s="1"/>
      <c r="DC1008" s="1"/>
      <c r="DD1008" s="1"/>
      <c r="DE1008" s="1"/>
      <c r="DF1008" s="1"/>
      <c r="DG1008" s="1"/>
      <c r="DH1008" s="1"/>
      <c r="DI1008" s="1"/>
      <c r="DJ1008" s="1"/>
    </row>
    <row r="1009" spans="1:114" x14ac:dyDescent="0.2">
      <c r="A1009" s="36"/>
      <c r="B1009" s="36"/>
      <c r="C1009" s="36"/>
      <c r="D1009" s="36"/>
      <c r="E1009" s="36"/>
      <c r="F1009" s="36"/>
      <c r="G1009" s="36"/>
      <c r="H1009" s="36"/>
      <c r="I1009" s="36"/>
      <c r="J1009" s="538"/>
      <c r="K1009" s="538"/>
      <c r="L1009" s="36"/>
      <c r="M1009" s="36"/>
      <c r="N1009" s="36"/>
      <c r="BN1009" s="1"/>
      <c r="BO1009" s="1"/>
      <c r="BP1009" s="1"/>
      <c r="BQ1009" s="1"/>
      <c r="BR1009" s="1"/>
      <c r="BS1009" s="1"/>
      <c r="BT1009" s="1"/>
      <c r="BU1009" s="1"/>
      <c r="BV1009" s="1"/>
      <c r="BW1009" s="1"/>
      <c r="BX1009" s="1"/>
      <c r="BY1009" s="1"/>
      <c r="BZ1009" s="1"/>
      <c r="CA1009" s="1"/>
      <c r="CB1009" s="1"/>
      <c r="CC1009" s="1"/>
      <c r="CD1009" s="1"/>
      <c r="CE1009" s="1"/>
      <c r="CF1009" s="1"/>
      <c r="CG1009" s="1"/>
      <c r="CH1009" s="1"/>
      <c r="CI1009" s="1"/>
      <c r="CJ1009" s="1"/>
      <c r="CK1009" s="1"/>
      <c r="CL1009" s="1"/>
      <c r="CM1009" s="1"/>
      <c r="CN1009" s="1"/>
      <c r="CO1009" s="1"/>
      <c r="CP1009" s="1"/>
      <c r="CQ1009" s="1"/>
      <c r="CR1009" s="1"/>
      <c r="CS1009" s="1"/>
      <c r="CT1009" s="1"/>
      <c r="CU1009" s="1"/>
      <c r="CV1009" s="1"/>
      <c r="CW1009" s="1"/>
      <c r="CX1009" s="1"/>
      <c r="CY1009" s="1"/>
      <c r="CZ1009" s="1"/>
      <c r="DA1009" s="1"/>
      <c r="DB1009" s="1"/>
      <c r="DC1009" s="1"/>
      <c r="DD1009" s="1"/>
      <c r="DE1009" s="1"/>
      <c r="DF1009" s="1"/>
      <c r="DG1009" s="1"/>
      <c r="DH1009" s="1"/>
      <c r="DI1009" s="1"/>
      <c r="DJ1009" s="1"/>
    </row>
    <row r="1010" spans="1:114" x14ac:dyDescent="0.2">
      <c r="A1010" s="36"/>
      <c r="B1010" s="36"/>
      <c r="C1010" s="36"/>
      <c r="D1010" s="36"/>
      <c r="E1010" s="36"/>
      <c r="F1010" s="36"/>
      <c r="G1010" s="36"/>
      <c r="H1010" s="36"/>
      <c r="I1010" s="36"/>
      <c r="J1010" s="538"/>
      <c r="K1010" s="538"/>
      <c r="L1010" s="36"/>
      <c r="M1010" s="36"/>
      <c r="N1010" s="36"/>
      <c r="BN1010" s="1"/>
      <c r="BO1010" s="1"/>
      <c r="BP1010" s="1"/>
      <c r="BQ1010" s="1"/>
      <c r="BR1010" s="1"/>
      <c r="BS1010" s="1"/>
      <c r="BT1010" s="1"/>
      <c r="BU1010" s="1"/>
      <c r="BV1010" s="1"/>
      <c r="BW1010" s="1"/>
      <c r="BX1010" s="1"/>
      <c r="BY1010" s="1"/>
      <c r="BZ1010" s="1"/>
      <c r="CA1010" s="1"/>
      <c r="CB1010" s="1"/>
      <c r="CC1010" s="1"/>
      <c r="CD1010" s="1"/>
      <c r="CE1010" s="1"/>
      <c r="CF1010" s="1"/>
      <c r="CG1010" s="1"/>
      <c r="CH1010" s="1"/>
      <c r="CI1010" s="1"/>
      <c r="CJ1010" s="1"/>
      <c r="CK1010" s="1"/>
      <c r="CL1010" s="1"/>
      <c r="CM1010" s="1"/>
      <c r="CN1010" s="1"/>
      <c r="CO1010" s="1"/>
      <c r="CP1010" s="1"/>
      <c r="CQ1010" s="1"/>
      <c r="CR1010" s="1"/>
      <c r="CS1010" s="1"/>
      <c r="CT1010" s="1"/>
      <c r="CU1010" s="1"/>
      <c r="CV1010" s="1"/>
      <c r="CW1010" s="1"/>
      <c r="CX1010" s="1"/>
      <c r="CY1010" s="1"/>
      <c r="CZ1010" s="1"/>
      <c r="DA1010" s="1"/>
      <c r="DB1010" s="1"/>
      <c r="DC1010" s="1"/>
      <c r="DD1010" s="1"/>
      <c r="DE1010" s="1"/>
      <c r="DF1010" s="1"/>
      <c r="DG1010" s="1"/>
      <c r="DH1010" s="1"/>
      <c r="DI1010" s="1"/>
      <c r="DJ1010" s="1"/>
    </row>
    <row r="1011" spans="1:114" x14ac:dyDescent="0.2">
      <c r="A1011" s="36"/>
      <c r="B1011" s="36"/>
      <c r="C1011" s="36"/>
      <c r="D1011" s="36"/>
      <c r="E1011" s="36"/>
      <c r="F1011" s="36"/>
      <c r="G1011" s="36"/>
      <c r="H1011" s="36"/>
      <c r="I1011" s="36"/>
      <c r="J1011" s="538"/>
      <c r="K1011" s="538"/>
      <c r="L1011" s="36"/>
      <c r="M1011" s="36"/>
      <c r="N1011" s="36"/>
      <c r="BN1011" s="1"/>
      <c r="BO1011" s="1"/>
      <c r="BP1011" s="1"/>
      <c r="BQ1011" s="1"/>
      <c r="BR1011" s="1"/>
      <c r="BS1011" s="1"/>
      <c r="BT1011" s="1"/>
      <c r="BU1011" s="1"/>
      <c r="BV1011" s="1"/>
      <c r="BW1011" s="1"/>
      <c r="BX1011" s="1"/>
      <c r="BY1011" s="1"/>
      <c r="BZ1011" s="1"/>
      <c r="CA1011" s="1"/>
      <c r="CB1011" s="1"/>
      <c r="CC1011" s="1"/>
      <c r="CD1011" s="1"/>
      <c r="CE1011" s="1"/>
      <c r="CF1011" s="1"/>
      <c r="CG1011" s="1"/>
      <c r="CH1011" s="1"/>
      <c r="CI1011" s="1"/>
      <c r="CJ1011" s="1"/>
      <c r="CK1011" s="1"/>
      <c r="CL1011" s="1"/>
      <c r="CM1011" s="1"/>
      <c r="CN1011" s="1"/>
      <c r="CO1011" s="1"/>
      <c r="CP1011" s="1"/>
      <c r="CQ1011" s="1"/>
      <c r="CR1011" s="1"/>
      <c r="CS1011" s="1"/>
      <c r="CT1011" s="1"/>
      <c r="CU1011" s="1"/>
      <c r="CV1011" s="1"/>
      <c r="CW1011" s="1"/>
      <c r="CX1011" s="1"/>
      <c r="CY1011" s="1"/>
      <c r="CZ1011" s="1"/>
      <c r="DA1011" s="1"/>
      <c r="DB1011" s="1"/>
      <c r="DC1011" s="1"/>
      <c r="DD1011" s="1"/>
      <c r="DE1011" s="1"/>
      <c r="DF1011" s="1"/>
      <c r="DG1011" s="1"/>
      <c r="DH1011" s="1"/>
      <c r="DI1011" s="1"/>
      <c r="DJ1011" s="1"/>
    </row>
    <row r="1012" spans="1:114" x14ac:dyDescent="0.2">
      <c r="A1012" s="36"/>
      <c r="B1012" s="36"/>
      <c r="C1012" s="36"/>
      <c r="D1012" s="36"/>
      <c r="E1012" s="36"/>
      <c r="F1012" s="36"/>
      <c r="G1012" s="36"/>
      <c r="H1012" s="36"/>
      <c r="I1012" s="36"/>
      <c r="J1012" s="538"/>
      <c r="K1012" s="538"/>
      <c r="L1012" s="36"/>
      <c r="M1012" s="36"/>
      <c r="N1012" s="36"/>
      <c r="BN1012" s="1"/>
      <c r="BO1012" s="1"/>
      <c r="BP1012" s="1"/>
      <c r="BQ1012" s="1"/>
      <c r="BR1012" s="1"/>
      <c r="BS1012" s="1"/>
      <c r="BT1012" s="1"/>
      <c r="BU1012" s="1"/>
      <c r="BV1012" s="1"/>
      <c r="BW1012" s="1"/>
      <c r="BX1012" s="1"/>
      <c r="BY1012" s="1"/>
      <c r="BZ1012" s="1"/>
      <c r="CA1012" s="1"/>
      <c r="CB1012" s="1"/>
      <c r="CC1012" s="1"/>
      <c r="CD1012" s="1"/>
      <c r="CE1012" s="1"/>
      <c r="CF1012" s="1"/>
      <c r="CG1012" s="1"/>
      <c r="CH1012" s="1"/>
      <c r="CI1012" s="1"/>
      <c r="CJ1012" s="1"/>
      <c r="CK1012" s="1"/>
      <c r="CL1012" s="1"/>
      <c r="CM1012" s="1"/>
      <c r="CN1012" s="1"/>
      <c r="CO1012" s="1"/>
      <c r="CP1012" s="1"/>
      <c r="CQ1012" s="1"/>
      <c r="CR1012" s="1"/>
      <c r="CS1012" s="1"/>
      <c r="CT1012" s="1"/>
      <c r="CU1012" s="1"/>
      <c r="CV1012" s="1"/>
      <c r="CW1012" s="1"/>
      <c r="CX1012" s="1"/>
      <c r="CY1012" s="1"/>
      <c r="CZ1012" s="1"/>
      <c r="DA1012" s="1"/>
      <c r="DB1012" s="1"/>
      <c r="DC1012" s="1"/>
      <c r="DD1012" s="1"/>
      <c r="DE1012" s="1"/>
      <c r="DF1012" s="1"/>
      <c r="DG1012" s="1"/>
      <c r="DH1012" s="1"/>
      <c r="DI1012" s="1"/>
      <c r="DJ1012" s="1"/>
    </row>
    <row r="1013" spans="1:114" x14ac:dyDescent="0.2">
      <c r="A1013" s="36"/>
      <c r="B1013" s="36"/>
      <c r="C1013" s="36"/>
      <c r="D1013" s="36"/>
      <c r="E1013" s="36"/>
      <c r="F1013" s="36"/>
      <c r="G1013" s="36"/>
      <c r="H1013" s="36"/>
      <c r="I1013" s="36"/>
      <c r="J1013" s="538"/>
      <c r="K1013" s="538"/>
      <c r="L1013" s="36"/>
      <c r="M1013" s="36"/>
      <c r="N1013" s="36"/>
      <c r="BN1013" s="1"/>
      <c r="BO1013" s="1"/>
      <c r="BP1013" s="1"/>
      <c r="BQ1013" s="1"/>
      <c r="BR1013" s="1"/>
      <c r="BS1013" s="1"/>
      <c r="BT1013" s="1"/>
      <c r="BU1013" s="1"/>
      <c r="BV1013" s="1"/>
      <c r="BW1013" s="1"/>
      <c r="BX1013" s="1"/>
      <c r="BY1013" s="1"/>
      <c r="BZ1013" s="1"/>
      <c r="CA1013" s="1"/>
      <c r="CB1013" s="1"/>
      <c r="CC1013" s="1"/>
      <c r="CD1013" s="1"/>
      <c r="CE1013" s="1"/>
      <c r="CF1013" s="1"/>
      <c r="CG1013" s="1"/>
      <c r="CH1013" s="1"/>
      <c r="CI1013" s="1"/>
      <c r="CJ1013" s="1"/>
      <c r="CK1013" s="1"/>
      <c r="CL1013" s="1"/>
      <c r="CM1013" s="1"/>
      <c r="CN1013" s="1"/>
      <c r="CO1013" s="1"/>
      <c r="CP1013" s="1"/>
      <c r="CQ1013" s="1"/>
      <c r="CR1013" s="1"/>
      <c r="CS1013" s="1"/>
      <c r="CT1013" s="1"/>
      <c r="CU1013" s="1"/>
      <c r="CV1013" s="1"/>
      <c r="CW1013" s="1"/>
      <c r="CX1013" s="1"/>
      <c r="CY1013" s="1"/>
      <c r="CZ1013" s="1"/>
      <c r="DA1013" s="1"/>
      <c r="DB1013" s="1"/>
      <c r="DC1013" s="1"/>
      <c r="DD1013" s="1"/>
      <c r="DE1013" s="1"/>
      <c r="DF1013" s="1"/>
      <c r="DG1013" s="1"/>
      <c r="DH1013" s="1"/>
      <c r="DI1013" s="1"/>
      <c r="DJ1013" s="1"/>
    </row>
    <row r="1014" spans="1:114" x14ac:dyDescent="0.2">
      <c r="A1014" s="36"/>
      <c r="B1014" s="36"/>
      <c r="C1014" s="36"/>
      <c r="D1014" s="36"/>
      <c r="E1014" s="36"/>
      <c r="F1014" s="36"/>
      <c r="G1014" s="36"/>
      <c r="H1014" s="36"/>
      <c r="I1014" s="36"/>
      <c r="J1014" s="538"/>
      <c r="K1014" s="538"/>
      <c r="L1014" s="36"/>
      <c r="M1014" s="36"/>
      <c r="N1014" s="36"/>
      <c r="BN1014" s="1"/>
      <c r="BO1014" s="1"/>
      <c r="BP1014" s="1"/>
      <c r="BQ1014" s="1"/>
      <c r="BR1014" s="1"/>
      <c r="BS1014" s="1"/>
      <c r="BT1014" s="1"/>
      <c r="BU1014" s="1"/>
      <c r="BV1014" s="1"/>
      <c r="BW1014" s="1"/>
      <c r="BX1014" s="1"/>
      <c r="BY1014" s="1"/>
      <c r="BZ1014" s="1"/>
      <c r="CA1014" s="1"/>
      <c r="CB1014" s="1"/>
      <c r="CC1014" s="1"/>
      <c r="CD1014" s="1"/>
      <c r="CE1014" s="1"/>
      <c r="CF1014" s="1"/>
      <c r="CG1014" s="1"/>
      <c r="CH1014" s="1"/>
      <c r="CI1014" s="1"/>
      <c r="CJ1014" s="1"/>
      <c r="CK1014" s="1"/>
      <c r="CL1014" s="1"/>
      <c r="CM1014" s="1"/>
      <c r="CN1014" s="1"/>
      <c r="CO1014" s="1"/>
      <c r="CP1014" s="1"/>
      <c r="CQ1014" s="1"/>
      <c r="CR1014" s="1"/>
      <c r="CS1014" s="1"/>
      <c r="CT1014" s="1"/>
      <c r="CU1014" s="1"/>
      <c r="CV1014" s="1"/>
      <c r="CW1014" s="1"/>
      <c r="CX1014" s="1"/>
      <c r="CY1014" s="1"/>
      <c r="CZ1014" s="1"/>
      <c r="DA1014" s="1"/>
      <c r="DB1014" s="1"/>
      <c r="DC1014" s="1"/>
      <c r="DD1014" s="1"/>
      <c r="DE1014" s="1"/>
      <c r="DF1014" s="1"/>
      <c r="DG1014" s="1"/>
      <c r="DH1014" s="1"/>
      <c r="DI1014" s="1"/>
      <c r="DJ1014" s="1"/>
    </row>
    <row r="1015" spans="1:114" x14ac:dyDescent="0.2">
      <c r="A1015" s="36"/>
      <c r="B1015" s="36"/>
      <c r="C1015" s="36"/>
      <c r="D1015" s="36"/>
      <c r="E1015" s="36"/>
      <c r="F1015" s="36"/>
      <c r="G1015" s="36"/>
      <c r="H1015" s="36"/>
      <c r="I1015" s="36"/>
      <c r="J1015" s="538"/>
      <c r="K1015" s="538"/>
      <c r="L1015" s="36"/>
      <c r="M1015" s="36"/>
      <c r="N1015" s="36"/>
      <c r="BN1015" s="1"/>
      <c r="BO1015" s="1"/>
      <c r="BP1015" s="1"/>
      <c r="BQ1015" s="1"/>
      <c r="BR1015" s="1"/>
      <c r="BS1015" s="1"/>
      <c r="BT1015" s="1"/>
      <c r="BU1015" s="1"/>
      <c r="BV1015" s="1"/>
      <c r="BW1015" s="1"/>
      <c r="BX1015" s="1"/>
      <c r="BY1015" s="1"/>
      <c r="BZ1015" s="1"/>
      <c r="CA1015" s="1"/>
      <c r="CB1015" s="1"/>
      <c r="CC1015" s="1"/>
      <c r="CD1015" s="1"/>
      <c r="CE1015" s="1"/>
      <c r="CF1015" s="1"/>
      <c r="CG1015" s="1"/>
      <c r="CH1015" s="1"/>
      <c r="CI1015" s="1"/>
      <c r="CJ1015" s="1"/>
      <c r="CK1015" s="1"/>
      <c r="CL1015" s="1"/>
      <c r="CM1015" s="1"/>
      <c r="CN1015" s="1"/>
      <c r="CO1015" s="1"/>
      <c r="CP1015" s="1"/>
      <c r="CQ1015" s="1"/>
      <c r="CR1015" s="1"/>
      <c r="CS1015" s="1"/>
      <c r="CT1015" s="1"/>
      <c r="CU1015" s="1"/>
      <c r="CV1015" s="1"/>
      <c r="CW1015" s="1"/>
      <c r="CX1015" s="1"/>
      <c r="CY1015" s="1"/>
      <c r="CZ1015" s="1"/>
      <c r="DA1015" s="1"/>
      <c r="DB1015" s="1"/>
      <c r="DC1015" s="1"/>
      <c r="DD1015" s="1"/>
      <c r="DE1015" s="1"/>
      <c r="DF1015" s="1"/>
      <c r="DG1015" s="1"/>
      <c r="DH1015" s="1"/>
      <c r="DI1015" s="1"/>
      <c r="DJ1015" s="1"/>
    </row>
    <row r="1016" spans="1:114" x14ac:dyDescent="0.2">
      <c r="A1016" s="36"/>
      <c r="B1016" s="36"/>
      <c r="C1016" s="36"/>
      <c r="D1016" s="36"/>
      <c r="E1016" s="36"/>
      <c r="F1016" s="36"/>
      <c r="G1016" s="36"/>
      <c r="H1016" s="36"/>
      <c r="I1016" s="36"/>
      <c r="J1016" s="538"/>
      <c r="K1016" s="538"/>
      <c r="L1016" s="36"/>
      <c r="M1016" s="36"/>
      <c r="N1016" s="36"/>
      <c r="BN1016" s="1"/>
      <c r="BO1016" s="1"/>
      <c r="BP1016" s="1"/>
      <c r="BQ1016" s="1"/>
      <c r="BR1016" s="1"/>
      <c r="BS1016" s="1"/>
      <c r="BT1016" s="1"/>
      <c r="BU1016" s="1"/>
      <c r="BV1016" s="1"/>
      <c r="BW1016" s="1"/>
      <c r="BX1016" s="1"/>
      <c r="BY1016" s="1"/>
      <c r="BZ1016" s="1"/>
      <c r="CA1016" s="1"/>
      <c r="CB1016" s="1"/>
      <c r="CC1016" s="1"/>
      <c r="CD1016" s="1"/>
      <c r="CE1016" s="1"/>
      <c r="CF1016" s="1"/>
      <c r="CG1016" s="1"/>
      <c r="CH1016" s="1"/>
      <c r="CI1016" s="1"/>
      <c r="CJ1016" s="1"/>
      <c r="CK1016" s="1"/>
      <c r="CL1016" s="1"/>
      <c r="CM1016" s="1"/>
      <c r="CN1016" s="1"/>
      <c r="CO1016" s="1"/>
      <c r="CP1016" s="1"/>
      <c r="CQ1016" s="1"/>
      <c r="CR1016" s="1"/>
      <c r="CS1016" s="1"/>
      <c r="CT1016" s="1"/>
      <c r="CU1016" s="1"/>
      <c r="CV1016" s="1"/>
      <c r="CW1016" s="1"/>
      <c r="CX1016" s="1"/>
      <c r="CY1016" s="1"/>
      <c r="CZ1016" s="1"/>
      <c r="DA1016" s="1"/>
      <c r="DB1016" s="1"/>
      <c r="DC1016" s="1"/>
      <c r="DD1016" s="1"/>
      <c r="DE1016" s="1"/>
      <c r="DF1016" s="1"/>
      <c r="DG1016" s="1"/>
      <c r="DH1016" s="1"/>
      <c r="DI1016" s="1"/>
      <c r="DJ1016" s="1"/>
    </row>
    <row r="1017" spans="1:114" x14ac:dyDescent="0.2">
      <c r="A1017" s="36"/>
      <c r="B1017" s="36"/>
      <c r="C1017" s="36"/>
      <c r="D1017" s="36"/>
      <c r="E1017" s="36"/>
      <c r="F1017" s="36"/>
      <c r="G1017" s="36"/>
      <c r="H1017" s="36"/>
      <c r="I1017" s="36"/>
      <c r="J1017" s="538"/>
      <c r="K1017" s="538"/>
      <c r="L1017" s="36"/>
      <c r="M1017" s="36"/>
      <c r="N1017" s="36"/>
      <c r="BN1017" s="1"/>
      <c r="BO1017" s="1"/>
      <c r="BP1017" s="1"/>
      <c r="BQ1017" s="1"/>
      <c r="BR1017" s="1"/>
      <c r="BS1017" s="1"/>
      <c r="BT1017" s="1"/>
      <c r="BU1017" s="1"/>
      <c r="BV1017" s="1"/>
      <c r="BW1017" s="1"/>
      <c r="BX1017" s="1"/>
      <c r="BY1017" s="1"/>
      <c r="BZ1017" s="1"/>
      <c r="CA1017" s="1"/>
      <c r="CB1017" s="1"/>
      <c r="CC1017" s="1"/>
      <c r="CD1017" s="1"/>
      <c r="CE1017" s="1"/>
      <c r="CF1017" s="1"/>
      <c r="CG1017" s="1"/>
      <c r="CH1017" s="1"/>
      <c r="CI1017" s="1"/>
      <c r="CJ1017" s="1"/>
      <c r="CK1017" s="1"/>
      <c r="CL1017" s="1"/>
      <c r="CM1017" s="1"/>
      <c r="CN1017" s="1"/>
      <c r="CO1017" s="1"/>
      <c r="CP1017" s="1"/>
      <c r="CQ1017" s="1"/>
      <c r="CR1017" s="1"/>
      <c r="CS1017" s="1"/>
      <c r="CT1017" s="1"/>
      <c r="CU1017" s="1"/>
      <c r="CV1017" s="1"/>
      <c r="CW1017" s="1"/>
      <c r="CX1017" s="1"/>
      <c r="CY1017" s="1"/>
      <c r="CZ1017" s="1"/>
      <c r="DA1017" s="1"/>
      <c r="DB1017" s="1"/>
      <c r="DC1017" s="1"/>
      <c r="DD1017" s="1"/>
      <c r="DE1017" s="1"/>
      <c r="DF1017" s="1"/>
      <c r="DG1017" s="1"/>
      <c r="DH1017" s="1"/>
      <c r="DI1017" s="1"/>
      <c r="DJ1017" s="1"/>
    </row>
    <row r="1018" spans="1:114" x14ac:dyDescent="0.2">
      <c r="A1018" s="36"/>
      <c r="B1018" s="36"/>
      <c r="C1018" s="36"/>
      <c r="D1018" s="36"/>
      <c r="E1018" s="36"/>
      <c r="F1018" s="36"/>
      <c r="G1018" s="36"/>
      <c r="H1018" s="36"/>
      <c r="I1018" s="36"/>
      <c r="J1018" s="538"/>
      <c r="K1018" s="538"/>
      <c r="L1018" s="36"/>
      <c r="M1018" s="36"/>
      <c r="N1018" s="36"/>
      <c r="BN1018" s="1"/>
      <c r="BO1018" s="1"/>
      <c r="BP1018" s="1"/>
      <c r="BQ1018" s="1"/>
      <c r="BR1018" s="1"/>
      <c r="BS1018" s="1"/>
      <c r="BT1018" s="1"/>
      <c r="BU1018" s="1"/>
      <c r="BV1018" s="1"/>
      <c r="BW1018" s="1"/>
      <c r="BX1018" s="1"/>
      <c r="BY1018" s="1"/>
      <c r="BZ1018" s="1"/>
      <c r="CA1018" s="1"/>
      <c r="CB1018" s="1"/>
      <c r="CC1018" s="1"/>
      <c r="CD1018" s="1"/>
      <c r="CE1018" s="1"/>
      <c r="CF1018" s="1"/>
      <c r="CG1018" s="1"/>
      <c r="CH1018" s="1"/>
      <c r="CI1018" s="1"/>
      <c r="CJ1018" s="1"/>
      <c r="CK1018" s="1"/>
      <c r="CL1018" s="1"/>
      <c r="CM1018" s="1"/>
      <c r="CN1018" s="1"/>
      <c r="CO1018" s="1"/>
      <c r="CP1018" s="1"/>
      <c r="CQ1018" s="1"/>
      <c r="CR1018" s="1"/>
      <c r="CS1018" s="1"/>
      <c r="CT1018" s="1"/>
      <c r="CU1018" s="1"/>
      <c r="CV1018" s="1"/>
      <c r="CW1018" s="1"/>
      <c r="CX1018" s="1"/>
      <c r="CY1018" s="1"/>
      <c r="CZ1018" s="1"/>
      <c r="DA1018" s="1"/>
      <c r="DB1018" s="1"/>
      <c r="DC1018" s="1"/>
      <c r="DD1018" s="1"/>
      <c r="DE1018" s="1"/>
      <c r="DF1018" s="1"/>
      <c r="DG1018" s="1"/>
      <c r="DH1018" s="1"/>
      <c r="DI1018" s="1"/>
      <c r="DJ1018" s="1"/>
    </row>
    <row r="1019" spans="1:114" x14ac:dyDescent="0.2">
      <c r="A1019" s="36"/>
      <c r="B1019" s="36"/>
      <c r="C1019" s="36"/>
      <c r="D1019" s="36"/>
      <c r="E1019" s="36"/>
      <c r="F1019" s="36"/>
      <c r="G1019" s="36"/>
      <c r="H1019" s="36"/>
      <c r="I1019" s="36"/>
      <c r="J1019" s="538"/>
      <c r="K1019" s="538"/>
      <c r="L1019" s="36"/>
      <c r="M1019" s="36"/>
      <c r="N1019" s="36"/>
      <c r="BN1019" s="1"/>
      <c r="BO1019" s="1"/>
      <c r="BP1019" s="1"/>
      <c r="BQ1019" s="1"/>
      <c r="BR1019" s="1"/>
      <c r="BS1019" s="1"/>
      <c r="BT1019" s="1"/>
      <c r="BU1019" s="1"/>
      <c r="BV1019" s="1"/>
      <c r="BW1019" s="1"/>
      <c r="BX1019" s="1"/>
      <c r="BY1019" s="1"/>
      <c r="BZ1019" s="1"/>
      <c r="CA1019" s="1"/>
      <c r="CB1019" s="1"/>
      <c r="CC1019" s="1"/>
      <c r="CD1019" s="1"/>
      <c r="CE1019" s="1"/>
      <c r="CF1019" s="1"/>
      <c r="CG1019" s="1"/>
      <c r="CH1019" s="1"/>
      <c r="CI1019" s="1"/>
      <c r="CJ1019" s="1"/>
      <c r="CK1019" s="1"/>
      <c r="CL1019" s="1"/>
      <c r="CM1019" s="1"/>
      <c r="CN1019" s="1"/>
      <c r="CO1019" s="1"/>
      <c r="CP1019" s="1"/>
      <c r="CQ1019" s="1"/>
      <c r="CR1019" s="1"/>
      <c r="CS1019" s="1"/>
      <c r="CT1019" s="1"/>
      <c r="CU1019" s="1"/>
      <c r="CV1019" s="1"/>
      <c r="CW1019" s="1"/>
      <c r="CX1019" s="1"/>
      <c r="CY1019" s="1"/>
      <c r="CZ1019" s="1"/>
      <c r="DA1019" s="1"/>
      <c r="DB1019" s="1"/>
      <c r="DC1019" s="1"/>
      <c r="DD1019" s="1"/>
      <c r="DE1019" s="1"/>
      <c r="DF1019" s="1"/>
      <c r="DG1019" s="1"/>
      <c r="DH1019" s="1"/>
      <c r="DI1019" s="1"/>
      <c r="DJ1019" s="1"/>
    </row>
    <row r="1020" spans="1:114" x14ac:dyDescent="0.2">
      <c r="A1020" s="36"/>
      <c r="B1020" s="36"/>
      <c r="C1020" s="36"/>
      <c r="D1020" s="36"/>
      <c r="E1020" s="36"/>
      <c r="F1020" s="36"/>
      <c r="G1020" s="36"/>
      <c r="H1020" s="36"/>
      <c r="I1020" s="36"/>
      <c r="J1020" s="538"/>
      <c r="K1020" s="538"/>
      <c r="L1020" s="36"/>
      <c r="M1020" s="36"/>
      <c r="N1020" s="36"/>
      <c r="BN1020" s="1"/>
      <c r="BO1020" s="1"/>
      <c r="BP1020" s="1"/>
      <c r="BQ1020" s="1"/>
      <c r="BR1020" s="1"/>
      <c r="BS1020" s="1"/>
      <c r="BT1020" s="1"/>
      <c r="BU1020" s="1"/>
      <c r="BV1020" s="1"/>
      <c r="BW1020" s="1"/>
      <c r="BX1020" s="1"/>
      <c r="BY1020" s="1"/>
      <c r="BZ1020" s="1"/>
      <c r="CA1020" s="1"/>
      <c r="CB1020" s="1"/>
      <c r="CC1020" s="1"/>
      <c r="CD1020" s="1"/>
      <c r="CE1020" s="1"/>
      <c r="CF1020" s="1"/>
      <c r="CG1020" s="1"/>
      <c r="CH1020" s="1"/>
      <c r="CI1020" s="1"/>
      <c r="CJ1020" s="1"/>
      <c r="CK1020" s="1"/>
      <c r="CL1020" s="1"/>
      <c r="CM1020" s="1"/>
      <c r="CN1020" s="1"/>
      <c r="CO1020" s="1"/>
      <c r="CP1020" s="1"/>
      <c r="CQ1020" s="1"/>
      <c r="CR1020" s="1"/>
      <c r="CS1020" s="1"/>
      <c r="CT1020" s="1"/>
      <c r="CU1020" s="1"/>
      <c r="CV1020" s="1"/>
      <c r="CW1020" s="1"/>
      <c r="CX1020" s="1"/>
      <c r="CY1020" s="1"/>
      <c r="CZ1020" s="1"/>
      <c r="DA1020" s="1"/>
      <c r="DB1020" s="1"/>
      <c r="DC1020" s="1"/>
      <c r="DD1020" s="1"/>
      <c r="DE1020" s="1"/>
      <c r="DF1020" s="1"/>
      <c r="DG1020" s="1"/>
      <c r="DH1020" s="1"/>
      <c r="DI1020" s="1"/>
      <c r="DJ1020" s="1"/>
    </row>
    <row r="1021" spans="1:114" x14ac:dyDescent="0.2">
      <c r="A1021" s="36"/>
      <c r="B1021" s="36"/>
      <c r="C1021" s="36"/>
      <c r="D1021" s="36"/>
      <c r="E1021" s="36"/>
      <c r="F1021" s="36"/>
      <c r="G1021" s="36"/>
      <c r="H1021" s="36"/>
      <c r="I1021" s="36"/>
      <c r="J1021" s="538"/>
      <c r="K1021" s="538"/>
      <c r="L1021" s="36"/>
      <c r="M1021" s="36"/>
      <c r="N1021" s="36"/>
      <c r="BN1021" s="1"/>
      <c r="BO1021" s="1"/>
      <c r="BP1021" s="1"/>
      <c r="BQ1021" s="1"/>
      <c r="BR1021" s="1"/>
      <c r="BS1021" s="1"/>
      <c r="BT1021" s="1"/>
      <c r="BU1021" s="1"/>
      <c r="BV1021" s="1"/>
      <c r="BW1021" s="1"/>
      <c r="BX1021" s="1"/>
      <c r="BY1021" s="1"/>
      <c r="BZ1021" s="1"/>
      <c r="CA1021" s="1"/>
      <c r="CB1021" s="1"/>
      <c r="CC1021" s="1"/>
      <c r="CD1021" s="1"/>
      <c r="CE1021" s="1"/>
      <c r="CF1021" s="1"/>
      <c r="CG1021" s="1"/>
      <c r="CH1021" s="1"/>
      <c r="CI1021" s="1"/>
      <c r="CJ1021" s="1"/>
      <c r="CK1021" s="1"/>
      <c r="CL1021" s="1"/>
      <c r="CM1021" s="1"/>
      <c r="CN1021" s="1"/>
      <c r="CO1021" s="1"/>
      <c r="CP1021" s="1"/>
      <c r="CQ1021" s="1"/>
      <c r="CR1021" s="1"/>
      <c r="CS1021" s="1"/>
      <c r="CT1021" s="1"/>
      <c r="CU1021" s="1"/>
      <c r="CV1021" s="1"/>
      <c r="CW1021" s="1"/>
      <c r="CX1021" s="1"/>
      <c r="CY1021" s="1"/>
      <c r="CZ1021" s="1"/>
      <c r="DA1021" s="1"/>
      <c r="DB1021" s="1"/>
      <c r="DC1021" s="1"/>
      <c r="DD1021" s="1"/>
      <c r="DE1021" s="1"/>
      <c r="DF1021" s="1"/>
      <c r="DG1021" s="1"/>
      <c r="DH1021" s="1"/>
      <c r="DI1021" s="1"/>
      <c r="DJ1021" s="1"/>
    </row>
    <row r="1022" spans="1:114" x14ac:dyDescent="0.2">
      <c r="A1022" s="36"/>
      <c r="B1022" s="36"/>
      <c r="C1022" s="36"/>
      <c r="D1022" s="36"/>
      <c r="E1022" s="36"/>
      <c r="F1022" s="36"/>
      <c r="G1022" s="36"/>
      <c r="H1022" s="36"/>
      <c r="I1022" s="36"/>
      <c r="J1022" s="538"/>
      <c r="K1022" s="538"/>
      <c r="L1022" s="36"/>
      <c r="M1022" s="36"/>
      <c r="N1022" s="36"/>
      <c r="BN1022" s="1"/>
      <c r="BO1022" s="1"/>
      <c r="BP1022" s="1"/>
      <c r="BQ1022" s="1"/>
      <c r="BR1022" s="1"/>
      <c r="BS1022" s="1"/>
      <c r="BT1022" s="1"/>
      <c r="BU1022" s="1"/>
      <c r="BV1022" s="1"/>
      <c r="BW1022" s="1"/>
      <c r="BX1022" s="1"/>
      <c r="BY1022" s="1"/>
      <c r="BZ1022" s="1"/>
      <c r="CA1022" s="1"/>
      <c r="CB1022" s="1"/>
      <c r="CC1022" s="1"/>
      <c r="CD1022" s="1"/>
      <c r="CE1022" s="1"/>
      <c r="CF1022" s="1"/>
      <c r="CG1022" s="1"/>
      <c r="CH1022" s="1"/>
      <c r="CI1022" s="1"/>
      <c r="CJ1022" s="1"/>
      <c r="CK1022" s="1"/>
      <c r="CL1022" s="1"/>
      <c r="CM1022" s="1"/>
      <c r="CN1022" s="1"/>
      <c r="CO1022" s="1"/>
      <c r="CP1022" s="1"/>
      <c r="CQ1022" s="1"/>
      <c r="CR1022" s="1"/>
      <c r="CS1022" s="1"/>
      <c r="CT1022" s="1"/>
      <c r="CU1022" s="1"/>
      <c r="CV1022" s="1"/>
      <c r="CW1022" s="1"/>
      <c r="CX1022" s="1"/>
      <c r="CY1022" s="1"/>
      <c r="CZ1022" s="1"/>
      <c r="DA1022" s="1"/>
      <c r="DB1022" s="1"/>
      <c r="DC1022" s="1"/>
      <c r="DD1022" s="1"/>
      <c r="DE1022" s="1"/>
      <c r="DF1022" s="1"/>
      <c r="DG1022" s="1"/>
      <c r="DH1022" s="1"/>
      <c r="DI1022" s="1"/>
      <c r="DJ1022" s="1"/>
    </row>
    <row r="1023" spans="1:114" x14ac:dyDescent="0.2">
      <c r="A1023" s="36"/>
      <c r="B1023" s="36"/>
      <c r="C1023" s="36"/>
      <c r="D1023" s="36"/>
      <c r="E1023" s="36"/>
      <c r="F1023" s="36"/>
      <c r="G1023" s="36"/>
      <c r="H1023" s="36"/>
      <c r="I1023" s="36"/>
      <c r="J1023" s="538"/>
      <c r="K1023" s="538"/>
      <c r="L1023" s="36"/>
      <c r="M1023" s="36"/>
      <c r="N1023" s="36"/>
      <c r="BN1023" s="1"/>
      <c r="BO1023" s="1"/>
      <c r="BP1023" s="1"/>
      <c r="BQ1023" s="1"/>
      <c r="BR1023" s="1"/>
      <c r="BS1023" s="1"/>
      <c r="BT1023" s="1"/>
      <c r="BU1023" s="1"/>
      <c r="BV1023" s="1"/>
      <c r="BW1023" s="1"/>
      <c r="BX1023" s="1"/>
      <c r="BY1023" s="1"/>
      <c r="BZ1023" s="1"/>
      <c r="CA1023" s="1"/>
      <c r="CB1023" s="1"/>
      <c r="CC1023" s="1"/>
      <c r="CD1023" s="1"/>
      <c r="CE1023" s="1"/>
      <c r="CF1023" s="1"/>
      <c r="CG1023" s="1"/>
      <c r="CH1023" s="1"/>
      <c r="CI1023" s="1"/>
      <c r="CJ1023" s="1"/>
      <c r="CK1023" s="1"/>
      <c r="CL1023" s="1"/>
      <c r="CM1023" s="1"/>
      <c r="CN1023" s="1"/>
      <c r="CO1023" s="1"/>
      <c r="CP1023" s="1"/>
      <c r="CQ1023" s="1"/>
      <c r="CR1023" s="1"/>
      <c r="CS1023" s="1"/>
      <c r="CT1023" s="1"/>
      <c r="CU1023" s="1"/>
      <c r="CV1023" s="1"/>
      <c r="CW1023" s="1"/>
      <c r="CX1023" s="1"/>
      <c r="CY1023" s="1"/>
      <c r="CZ1023" s="1"/>
      <c r="DA1023" s="1"/>
      <c r="DB1023" s="1"/>
      <c r="DC1023" s="1"/>
      <c r="DD1023" s="1"/>
      <c r="DE1023" s="1"/>
      <c r="DF1023" s="1"/>
      <c r="DG1023" s="1"/>
      <c r="DH1023" s="1"/>
      <c r="DI1023" s="1"/>
      <c r="DJ1023" s="1"/>
    </row>
    <row r="1024" spans="1:114" x14ac:dyDescent="0.2">
      <c r="A1024" s="36"/>
      <c r="B1024" s="36"/>
      <c r="C1024" s="36"/>
      <c r="D1024" s="36"/>
      <c r="E1024" s="36"/>
      <c r="F1024" s="36"/>
      <c r="G1024" s="36"/>
      <c r="H1024" s="36"/>
      <c r="I1024" s="36"/>
      <c r="J1024" s="538"/>
      <c r="K1024" s="538"/>
      <c r="L1024" s="36"/>
      <c r="M1024" s="36"/>
      <c r="N1024" s="36"/>
      <c r="BN1024" s="1"/>
      <c r="BO1024" s="1"/>
      <c r="BP1024" s="1"/>
      <c r="BQ1024" s="1"/>
      <c r="BR1024" s="1"/>
      <c r="BS1024" s="1"/>
      <c r="BT1024" s="1"/>
      <c r="BU1024" s="1"/>
      <c r="BV1024" s="1"/>
      <c r="BW1024" s="1"/>
      <c r="BX1024" s="1"/>
      <c r="BY1024" s="1"/>
      <c r="BZ1024" s="1"/>
      <c r="CA1024" s="1"/>
      <c r="CB1024" s="1"/>
      <c r="CC1024" s="1"/>
      <c r="CD1024" s="1"/>
      <c r="CE1024" s="1"/>
      <c r="CF1024" s="1"/>
      <c r="CG1024" s="1"/>
      <c r="CH1024" s="1"/>
      <c r="CI1024" s="1"/>
      <c r="CJ1024" s="1"/>
      <c r="CK1024" s="1"/>
      <c r="CL1024" s="1"/>
      <c r="CM1024" s="1"/>
      <c r="CN1024" s="1"/>
      <c r="CO1024" s="1"/>
      <c r="CP1024" s="1"/>
      <c r="CQ1024" s="1"/>
      <c r="CR1024" s="1"/>
      <c r="CS1024" s="1"/>
      <c r="CT1024" s="1"/>
      <c r="CU1024" s="1"/>
      <c r="CV1024" s="1"/>
      <c r="CW1024" s="1"/>
      <c r="CX1024" s="1"/>
      <c r="CY1024" s="1"/>
      <c r="CZ1024" s="1"/>
      <c r="DA1024" s="1"/>
      <c r="DB1024" s="1"/>
      <c r="DC1024" s="1"/>
      <c r="DD1024" s="1"/>
      <c r="DE1024" s="1"/>
      <c r="DF1024" s="1"/>
      <c r="DG1024" s="1"/>
      <c r="DH1024" s="1"/>
      <c r="DI1024" s="1"/>
      <c r="DJ1024" s="1"/>
    </row>
    <row r="1025" spans="1:114" x14ac:dyDescent="0.2">
      <c r="A1025" s="36"/>
      <c r="B1025" s="36"/>
      <c r="C1025" s="36"/>
      <c r="D1025" s="36"/>
      <c r="E1025" s="36"/>
      <c r="F1025" s="36"/>
      <c r="G1025" s="36"/>
      <c r="H1025" s="36"/>
      <c r="I1025" s="36"/>
      <c r="J1025" s="538"/>
      <c r="K1025" s="538"/>
      <c r="L1025" s="36"/>
      <c r="M1025" s="36"/>
      <c r="N1025" s="36"/>
      <c r="BN1025" s="1"/>
      <c r="BO1025" s="1"/>
      <c r="BP1025" s="1"/>
      <c r="BQ1025" s="1"/>
      <c r="BR1025" s="1"/>
      <c r="BS1025" s="1"/>
      <c r="BT1025" s="1"/>
      <c r="BU1025" s="1"/>
      <c r="BV1025" s="1"/>
      <c r="BW1025" s="1"/>
      <c r="BX1025" s="1"/>
      <c r="BY1025" s="1"/>
      <c r="BZ1025" s="1"/>
      <c r="CA1025" s="1"/>
      <c r="CB1025" s="1"/>
      <c r="CC1025" s="1"/>
      <c r="CD1025" s="1"/>
      <c r="CE1025" s="1"/>
      <c r="CF1025" s="1"/>
      <c r="CG1025" s="1"/>
      <c r="CH1025" s="1"/>
      <c r="CI1025" s="1"/>
      <c r="CJ1025" s="1"/>
      <c r="CK1025" s="1"/>
      <c r="CL1025" s="1"/>
      <c r="CM1025" s="1"/>
      <c r="CN1025" s="1"/>
      <c r="CO1025" s="1"/>
      <c r="CP1025" s="1"/>
      <c r="CQ1025" s="1"/>
      <c r="CR1025" s="1"/>
      <c r="CS1025" s="1"/>
      <c r="CT1025" s="1"/>
      <c r="CU1025" s="1"/>
      <c r="CV1025" s="1"/>
      <c r="CW1025" s="1"/>
      <c r="CX1025" s="1"/>
      <c r="CY1025" s="1"/>
      <c r="CZ1025" s="1"/>
      <c r="DA1025" s="1"/>
      <c r="DB1025" s="1"/>
      <c r="DC1025" s="1"/>
      <c r="DD1025" s="1"/>
      <c r="DE1025" s="1"/>
      <c r="DF1025" s="1"/>
      <c r="DG1025" s="1"/>
      <c r="DH1025" s="1"/>
      <c r="DI1025" s="1"/>
      <c r="DJ1025" s="1"/>
    </row>
    <row r="1026" spans="1:114" x14ac:dyDescent="0.2">
      <c r="A1026" s="36"/>
      <c r="B1026" s="36"/>
      <c r="C1026" s="36"/>
      <c r="D1026" s="36"/>
      <c r="E1026" s="36"/>
      <c r="F1026" s="36"/>
      <c r="G1026" s="36"/>
      <c r="H1026" s="36"/>
      <c r="I1026" s="36"/>
      <c r="J1026" s="538"/>
      <c r="K1026" s="538"/>
      <c r="L1026" s="36"/>
      <c r="M1026" s="36"/>
      <c r="N1026" s="36"/>
      <c r="BN1026" s="1"/>
      <c r="BO1026" s="1"/>
      <c r="BP1026" s="1"/>
      <c r="BQ1026" s="1"/>
      <c r="BR1026" s="1"/>
      <c r="BS1026" s="1"/>
      <c r="BT1026" s="1"/>
      <c r="BU1026" s="1"/>
      <c r="BV1026" s="1"/>
      <c r="BW1026" s="1"/>
      <c r="BX1026" s="1"/>
      <c r="BY1026" s="1"/>
      <c r="BZ1026" s="1"/>
      <c r="CA1026" s="1"/>
      <c r="CB1026" s="1"/>
      <c r="CC1026" s="1"/>
      <c r="CD1026" s="1"/>
      <c r="CE1026" s="1"/>
      <c r="CF1026" s="1"/>
      <c r="CG1026" s="1"/>
      <c r="CH1026" s="1"/>
      <c r="CI1026" s="1"/>
      <c r="CJ1026" s="1"/>
      <c r="CK1026" s="1"/>
      <c r="CL1026" s="1"/>
      <c r="CM1026" s="1"/>
      <c r="CN1026" s="1"/>
      <c r="CO1026" s="1"/>
      <c r="CP1026" s="1"/>
      <c r="CQ1026" s="1"/>
      <c r="CR1026" s="1"/>
      <c r="CS1026" s="1"/>
      <c r="CT1026" s="1"/>
      <c r="CU1026" s="1"/>
      <c r="CV1026" s="1"/>
      <c r="CW1026" s="1"/>
      <c r="CX1026" s="1"/>
      <c r="CY1026" s="1"/>
      <c r="CZ1026" s="1"/>
      <c r="DA1026" s="1"/>
      <c r="DB1026" s="1"/>
      <c r="DC1026" s="1"/>
      <c r="DD1026" s="1"/>
      <c r="DE1026" s="1"/>
      <c r="DF1026" s="1"/>
      <c r="DG1026" s="1"/>
      <c r="DH1026" s="1"/>
      <c r="DI1026" s="1"/>
      <c r="DJ1026" s="1"/>
    </row>
    <row r="1027" spans="1:114" x14ac:dyDescent="0.2">
      <c r="A1027" s="36"/>
      <c r="B1027" s="36"/>
      <c r="C1027" s="36"/>
      <c r="D1027" s="36"/>
      <c r="E1027" s="36"/>
      <c r="F1027" s="36"/>
      <c r="G1027" s="36"/>
      <c r="H1027" s="36"/>
      <c r="I1027" s="36"/>
      <c r="J1027" s="538"/>
      <c r="K1027" s="538"/>
      <c r="L1027" s="36"/>
      <c r="M1027" s="36"/>
      <c r="N1027" s="36"/>
      <c r="BN1027" s="1"/>
      <c r="BO1027" s="1"/>
      <c r="BP1027" s="1"/>
      <c r="BQ1027" s="1"/>
      <c r="BR1027" s="1"/>
      <c r="BS1027" s="1"/>
      <c r="BT1027" s="1"/>
      <c r="BU1027" s="1"/>
      <c r="BV1027" s="1"/>
      <c r="BW1027" s="1"/>
      <c r="BX1027" s="1"/>
      <c r="BY1027" s="1"/>
      <c r="BZ1027" s="1"/>
      <c r="CA1027" s="1"/>
      <c r="CB1027" s="1"/>
      <c r="CC1027" s="1"/>
      <c r="CD1027" s="1"/>
      <c r="CE1027" s="1"/>
      <c r="CF1027" s="1"/>
      <c r="CG1027" s="1"/>
      <c r="CH1027" s="1"/>
      <c r="CI1027" s="1"/>
      <c r="CJ1027" s="1"/>
      <c r="CK1027" s="1"/>
      <c r="CL1027" s="1"/>
      <c r="CM1027" s="1"/>
      <c r="CN1027" s="1"/>
      <c r="CO1027" s="1"/>
      <c r="CP1027" s="1"/>
      <c r="CQ1027" s="1"/>
      <c r="CR1027" s="1"/>
      <c r="CS1027" s="1"/>
      <c r="CT1027" s="1"/>
      <c r="CU1027" s="1"/>
      <c r="CV1027" s="1"/>
      <c r="CW1027" s="1"/>
      <c r="CX1027" s="1"/>
      <c r="CY1027" s="1"/>
      <c r="CZ1027" s="1"/>
      <c r="DA1027" s="1"/>
      <c r="DB1027" s="1"/>
      <c r="DC1027" s="1"/>
      <c r="DD1027" s="1"/>
      <c r="DE1027" s="1"/>
      <c r="DF1027" s="1"/>
      <c r="DG1027" s="1"/>
      <c r="DH1027" s="1"/>
      <c r="DI1027" s="1"/>
      <c r="DJ1027" s="1"/>
    </row>
    <row r="1028" spans="1:114" x14ac:dyDescent="0.2">
      <c r="A1028" s="36"/>
      <c r="B1028" s="36"/>
      <c r="C1028" s="36"/>
      <c r="D1028" s="36"/>
      <c r="E1028" s="36"/>
      <c r="F1028" s="36"/>
      <c r="G1028" s="36"/>
      <c r="H1028" s="36"/>
      <c r="I1028" s="36"/>
      <c r="J1028" s="538"/>
      <c r="K1028" s="538"/>
      <c r="L1028" s="36"/>
      <c r="M1028" s="36"/>
      <c r="N1028" s="36"/>
      <c r="BN1028" s="1"/>
      <c r="BO1028" s="1"/>
      <c r="BP1028" s="1"/>
      <c r="BQ1028" s="1"/>
      <c r="BR1028" s="1"/>
      <c r="BS1028" s="1"/>
      <c r="BT1028" s="1"/>
      <c r="BU1028" s="1"/>
      <c r="BV1028" s="1"/>
      <c r="BW1028" s="1"/>
      <c r="BX1028" s="1"/>
      <c r="BY1028" s="1"/>
      <c r="BZ1028" s="1"/>
      <c r="CA1028" s="1"/>
      <c r="CB1028" s="1"/>
      <c r="CC1028" s="1"/>
      <c r="CD1028" s="1"/>
      <c r="CE1028" s="1"/>
      <c r="CF1028" s="1"/>
      <c r="CG1028" s="1"/>
      <c r="CH1028" s="1"/>
      <c r="CI1028" s="1"/>
      <c r="CJ1028" s="1"/>
      <c r="CK1028" s="1"/>
      <c r="CL1028" s="1"/>
      <c r="CM1028" s="1"/>
      <c r="CN1028" s="1"/>
      <c r="CO1028" s="1"/>
      <c r="CP1028" s="1"/>
      <c r="CQ1028" s="1"/>
      <c r="CR1028" s="1"/>
      <c r="CS1028" s="1"/>
      <c r="CT1028" s="1"/>
      <c r="CU1028" s="1"/>
      <c r="CV1028" s="1"/>
      <c r="CW1028" s="1"/>
      <c r="CX1028" s="1"/>
      <c r="CY1028" s="1"/>
      <c r="CZ1028" s="1"/>
      <c r="DA1028" s="1"/>
      <c r="DB1028" s="1"/>
      <c r="DC1028" s="1"/>
      <c r="DD1028" s="1"/>
      <c r="DE1028" s="1"/>
      <c r="DF1028" s="1"/>
      <c r="DG1028" s="1"/>
      <c r="DH1028" s="1"/>
      <c r="DI1028" s="1"/>
      <c r="DJ1028" s="1"/>
    </row>
    <row r="1029" spans="1:114" x14ac:dyDescent="0.2">
      <c r="A1029" s="36"/>
      <c r="B1029" s="36"/>
      <c r="C1029" s="36"/>
      <c r="D1029" s="36"/>
      <c r="E1029" s="36"/>
      <c r="F1029" s="36"/>
      <c r="G1029" s="36"/>
      <c r="H1029" s="36"/>
      <c r="I1029" s="36"/>
      <c r="J1029" s="538"/>
      <c r="K1029" s="538"/>
      <c r="L1029" s="36"/>
      <c r="M1029" s="36"/>
      <c r="N1029" s="36"/>
      <c r="BN1029" s="1"/>
      <c r="BO1029" s="1"/>
      <c r="BP1029" s="1"/>
      <c r="BQ1029" s="1"/>
      <c r="BR1029" s="1"/>
      <c r="BS1029" s="1"/>
      <c r="BT1029" s="1"/>
      <c r="BU1029" s="1"/>
      <c r="BV1029" s="1"/>
      <c r="BW1029" s="1"/>
      <c r="BX1029" s="1"/>
      <c r="BY1029" s="1"/>
      <c r="BZ1029" s="1"/>
      <c r="CA1029" s="1"/>
      <c r="CB1029" s="1"/>
      <c r="CC1029" s="1"/>
      <c r="CD1029" s="1"/>
      <c r="CE1029" s="1"/>
      <c r="CF1029" s="1"/>
      <c r="CG1029" s="1"/>
      <c r="CH1029" s="1"/>
      <c r="CI1029" s="1"/>
      <c r="CJ1029" s="1"/>
      <c r="CK1029" s="1"/>
      <c r="CL1029" s="1"/>
      <c r="CM1029" s="1"/>
      <c r="CN1029" s="1"/>
      <c r="CO1029" s="1"/>
      <c r="CP1029" s="1"/>
      <c r="CQ1029" s="1"/>
      <c r="CR1029" s="1"/>
      <c r="CS1029" s="1"/>
      <c r="CT1029" s="1"/>
      <c r="CU1029" s="1"/>
      <c r="CV1029" s="1"/>
      <c r="CW1029" s="1"/>
      <c r="CX1029" s="1"/>
      <c r="CY1029" s="1"/>
      <c r="CZ1029" s="1"/>
      <c r="DA1029" s="1"/>
      <c r="DB1029" s="1"/>
      <c r="DC1029" s="1"/>
      <c r="DD1029" s="1"/>
      <c r="DE1029" s="1"/>
      <c r="DF1029" s="1"/>
      <c r="DG1029" s="1"/>
      <c r="DH1029" s="1"/>
      <c r="DI1029" s="1"/>
      <c r="DJ1029" s="1"/>
    </row>
    <row r="1030" spans="1:114" x14ac:dyDescent="0.2">
      <c r="A1030" s="36"/>
      <c r="B1030" s="36"/>
      <c r="C1030" s="36"/>
      <c r="D1030" s="36"/>
      <c r="E1030" s="36"/>
      <c r="F1030" s="36"/>
      <c r="G1030" s="36"/>
      <c r="H1030" s="36"/>
      <c r="I1030" s="36"/>
      <c r="J1030" s="538"/>
      <c r="K1030" s="538"/>
      <c r="L1030" s="36"/>
      <c r="M1030" s="36"/>
      <c r="N1030" s="36"/>
      <c r="BN1030" s="1"/>
      <c r="BO1030" s="1"/>
      <c r="BP1030" s="1"/>
      <c r="BQ1030" s="1"/>
      <c r="BR1030" s="1"/>
      <c r="BS1030" s="1"/>
      <c r="BT1030" s="1"/>
      <c r="BU1030" s="1"/>
      <c r="BV1030" s="1"/>
      <c r="BW1030" s="1"/>
      <c r="BX1030" s="1"/>
      <c r="BY1030" s="1"/>
      <c r="BZ1030" s="1"/>
      <c r="CA1030" s="1"/>
      <c r="CB1030" s="1"/>
      <c r="CC1030" s="1"/>
      <c r="CD1030" s="1"/>
      <c r="CE1030" s="1"/>
      <c r="CF1030" s="1"/>
      <c r="CG1030" s="1"/>
      <c r="CH1030" s="1"/>
      <c r="CI1030" s="1"/>
      <c r="CJ1030" s="1"/>
      <c r="CK1030" s="1"/>
      <c r="CL1030" s="1"/>
      <c r="CM1030" s="1"/>
      <c r="CN1030" s="1"/>
      <c r="CO1030" s="1"/>
      <c r="CP1030" s="1"/>
      <c r="CQ1030" s="1"/>
      <c r="CR1030" s="1"/>
      <c r="CS1030" s="1"/>
      <c r="CT1030" s="1"/>
      <c r="CU1030" s="1"/>
      <c r="CV1030" s="1"/>
      <c r="CW1030" s="1"/>
      <c r="CX1030" s="1"/>
      <c r="CY1030" s="1"/>
      <c r="CZ1030" s="1"/>
      <c r="DA1030" s="1"/>
      <c r="DB1030" s="1"/>
      <c r="DC1030" s="1"/>
      <c r="DD1030" s="1"/>
      <c r="DE1030" s="1"/>
      <c r="DF1030" s="1"/>
      <c r="DG1030" s="1"/>
      <c r="DH1030" s="1"/>
      <c r="DI1030" s="1"/>
      <c r="DJ1030" s="1"/>
    </row>
    <row r="1031" spans="1:114" x14ac:dyDescent="0.2">
      <c r="A1031" s="36"/>
      <c r="B1031" s="36"/>
      <c r="C1031" s="36"/>
      <c r="D1031" s="36"/>
      <c r="E1031" s="36"/>
      <c r="F1031" s="36"/>
      <c r="G1031" s="36"/>
      <c r="H1031" s="36"/>
      <c r="I1031" s="36"/>
      <c r="J1031" s="538"/>
      <c r="K1031" s="538"/>
      <c r="L1031" s="36"/>
      <c r="M1031" s="36"/>
      <c r="N1031" s="36"/>
      <c r="BN1031" s="1"/>
      <c r="BO1031" s="1"/>
      <c r="BP1031" s="1"/>
      <c r="BQ1031" s="1"/>
      <c r="BR1031" s="1"/>
      <c r="BS1031" s="1"/>
      <c r="BT1031" s="1"/>
      <c r="BU1031" s="1"/>
      <c r="BV1031" s="1"/>
      <c r="BW1031" s="1"/>
      <c r="BX1031" s="1"/>
      <c r="BY1031" s="1"/>
      <c r="BZ1031" s="1"/>
      <c r="CA1031" s="1"/>
      <c r="CB1031" s="1"/>
      <c r="CC1031" s="1"/>
      <c r="CD1031" s="1"/>
      <c r="CE1031" s="1"/>
      <c r="CF1031" s="1"/>
      <c r="CG1031" s="1"/>
      <c r="CH1031" s="1"/>
      <c r="CI1031" s="1"/>
      <c r="CJ1031" s="1"/>
      <c r="CK1031" s="1"/>
      <c r="CL1031" s="1"/>
      <c r="CM1031" s="1"/>
      <c r="CN1031" s="1"/>
      <c r="CO1031" s="1"/>
      <c r="CP1031" s="1"/>
      <c r="CQ1031" s="1"/>
      <c r="CR1031" s="1"/>
      <c r="CS1031" s="1"/>
      <c r="CT1031" s="1"/>
      <c r="CU1031" s="1"/>
      <c r="CV1031" s="1"/>
      <c r="CW1031" s="1"/>
      <c r="CX1031" s="1"/>
      <c r="CY1031" s="1"/>
      <c r="CZ1031" s="1"/>
      <c r="DA1031" s="1"/>
      <c r="DB1031" s="1"/>
      <c r="DC1031" s="1"/>
      <c r="DD1031" s="1"/>
      <c r="DE1031" s="1"/>
      <c r="DF1031" s="1"/>
      <c r="DG1031" s="1"/>
      <c r="DH1031" s="1"/>
      <c r="DI1031" s="1"/>
      <c r="DJ1031" s="1"/>
    </row>
    <row r="1032" spans="1:114" x14ac:dyDescent="0.2">
      <c r="A1032" s="36"/>
      <c r="B1032" s="36"/>
      <c r="C1032" s="36"/>
      <c r="D1032" s="36"/>
      <c r="E1032" s="36"/>
      <c r="F1032" s="36"/>
      <c r="G1032" s="36"/>
      <c r="H1032" s="36"/>
      <c r="I1032" s="36"/>
      <c r="J1032" s="538"/>
      <c r="K1032" s="538"/>
      <c r="L1032" s="36"/>
      <c r="M1032" s="36"/>
      <c r="N1032" s="36"/>
      <c r="BN1032" s="1"/>
      <c r="BO1032" s="1"/>
      <c r="BP1032" s="1"/>
      <c r="BQ1032" s="1"/>
      <c r="BR1032" s="1"/>
      <c r="BS1032" s="1"/>
      <c r="BT1032" s="1"/>
      <c r="BU1032" s="1"/>
      <c r="BV1032" s="1"/>
      <c r="BW1032" s="1"/>
      <c r="BX1032" s="1"/>
      <c r="BY1032" s="1"/>
      <c r="BZ1032" s="1"/>
      <c r="CA1032" s="1"/>
      <c r="CB1032" s="1"/>
      <c r="CC1032" s="1"/>
      <c r="CD1032" s="1"/>
      <c r="CE1032" s="1"/>
      <c r="CF1032" s="1"/>
      <c r="CG1032" s="1"/>
      <c r="CH1032" s="1"/>
      <c r="CI1032" s="1"/>
      <c r="CJ1032" s="1"/>
      <c r="CK1032" s="1"/>
      <c r="CL1032" s="1"/>
      <c r="CM1032" s="1"/>
      <c r="CN1032" s="1"/>
      <c r="CO1032" s="1"/>
      <c r="CP1032" s="1"/>
      <c r="CQ1032" s="1"/>
      <c r="CR1032" s="1"/>
      <c r="CS1032" s="1"/>
      <c r="CT1032" s="1"/>
      <c r="CU1032" s="1"/>
      <c r="CV1032" s="1"/>
      <c r="CW1032" s="1"/>
      <c r="CX1032" s="1"/>
      <c r="CY1032" s="1"/>
      <c r="CZ1032" s="1"/>
      <c r="DA1032" s="1"/>
      <c r="DB1032" s="1"/>
      <c r="DC1032" s="1"/>
      <c r="DD1032" s="1"/>
      <c r="DE1032" s="1"/>
      <c r="DF1032" s="1"/>
      <c r="DG1032" s="1"/>
      <c r="DH1032" s="1"/>
      <c r="DI1032" s="1"/>
      <c r="DJ1032" s="1"/>
    </row>
    <row r="1033" spans="1:114" x14ac:dyDescent="0.2">
      <c r="A1033" s="36"/>
      <c r="B1033" s="36"/>
      <c r="C1033" s="36"/>
      <c r="D1033" s="36"/>
      <c r="E1033" s="36"/>
      <c r="F1033" s="36"/>
      <c r="G1033" s="36"/>
      <c r="H1033" s="36"/>
      <c r="I1033" s="36"/>
      <c r="J1033" s="538"/>
      <c r="K1033" s="538"/>
      <c r="L1033" s="36"/>
      <c r="M1033" s="36"/>
      <c r="N1033" s="36"/>
      <c r="BN1033" s="1"/>
      <c r="BO1033" s="1"/>
      <c r="BP1033" s="1"/>
      <c r="BQ1033" s="1"/>
      <c r="BR1033" s="1"/>
      <c r="BS1033" s="1"/>
      <c r="BT1033" s="1"/>
      <c r="BU1033" s="1"/>
      <c r="BV1033" s="1"/>
      <c r="BW1033" s="1"/>
      <c r="BX1033" s="1"/>
      <c r="BY1033" s="1"/>
      <c r="BZ1033" s="1"/>
      <c r="CA1033" s="1"/>
      <c r="CB1033" s="1"/>
      <c r="CC1033" s="1"/>
      <c r="CD1033" s="1"/>
      <c r="CE1033" s="1"/>
      <c r="CF1033" s="1"/>
      <c r="CG1033" s="1"/>
      <c r="CH1033" s="1"/>
      <c r="CI1033" s="1"/>
      <c r="CJ1033" s="1"/>
      <c r="CK1033" s="1"/>
      <c r="CL1033" s="1"/>
      <c r="CM1033" s="1"/>
      <c r="CN1033" s="1"/>
      <c r="CO1033" s="1"/>
      <c r="CP1033" s="1"/>
      <c r="CQ1033" s="1"/>
      <c r="CR1033" s="1"/>
      <c r="CS1033" s="1"/>
      <c r="CT1033" s="1"/>
      <c r="CU1033" s="1"/>
      <c r="CV1033" s="1"/>
      <c r="CW1033" s="1"/>
      <c r="CX1033" s="1"/>
      <c r="CY1033" s="1"/>
      <c r="CZ1033" s="1"/>
      <c r="DA1033" s="1"/>
      <c r="DB1033" s="1"/>
      <c r="DC1033" s="1"/>
      <c r="DD1033" s="1"/>
      <c r="DE1033" s="1"/>
      <c r="DF1033" s="1"/>
      <c r="DG1033" s="1"/>
      <c r="DH1033" s="1"/>
      <c r="DI1033" s="1"/>
      <c r="DJ1033" s="1"/>
    </row>
    <row r="1034" spans="1:114" x14ac:dyDescent="0.2">
      <c r="A1034" s="36"/>
      <c r="B1034" s="36"/>
      <c r="C1034" s="36"/>
      <c r="D1034" s="36"/>
      <c r="E1034" s="36"/>
      <c r="F1034" s="36"/>
      <c r="G1034" s="36"/>
      <c r="H1034" s="36"/>
      <c r="I1034" s="36"/>
      <c r="J1034" s="538"/>
      <c r="K1034" s="538"/>
      <c r="L1034" s="36"/>
      <c r="M1034" s="36"/>
      <c r="N1034" s="36"/>
      <c r="BN1034" s="1"/>
      <c r="BO1034" s="1"/>
      <c r="BP1034" s="1"/>
      <c r="BQ1034" s="1"/>
      <c r="BR1034" s="1"/>
      <c r="BS1034" s="1"/>
      <c r="BT1034" s="1"/>
      <c r="BU1034" s="1"/>
      <c r="BV1034" s="1"/>
      <c r="BW1034" s="1"/>
      <c r="BX1034" s="1"/>
      <c r="BY1034" s="1"/>
      <c r="BZ1034" s="1"/>
      <c r="CA1034" s="1"/>
      <c r="CB1034" s="1"/>
      <c r="CC1034" s="1"/>
      <c r="CD1034" s="1"/>
      <c r="CE1034" s="1"/>
      <c r="CF1034" s="1"/>
      <c r="CG1034" s="1"/>
      <c r="CH1034" s="1"/>
      <c r="CI1034" s="1"/>
      <c r="CJ1034" s="1"/>
      <c r="CK1034" s="1"/>
      <c r="CL1034" s="1"/>
      <c r="CM1034" s="1"/>
      <c r="CN1034" s="1"/>
      <c r="CO1034" s="1"/>
      <c r="CP1034" s="1"/>
      <c r="CQ1034" s="1"/>
      <c r="CR1034" s="1"/>
      <c r="CS1034" s="1"/>
      <c r="CT1034" s="1"/>
      <c r="CU1034" s="1"/>
      <c r="CV1034" s="1"/>
      <c r="CW1034" s="1"/>
      <c r="CX1034" s="1"/>
      <c r="CY1034" s="1"/>
      <c r="CZ1034" s="1"/>
      <c r="DA1034" s="1"/>
      <c r="DB1034" s="1"/>
      <c r="DC1034" s="1"/>
      <c r="DD1034" s="1"/>
      <c r="DE1034" s="1"/>
      <c r="DF1034" s="1"/>
      <c r="DG1034" s="1"/>
      <c r="DH1034" s="1"/>
      <c r="DI1034" s="1"/>
      <c r="DJ1034" s="1"/>
    </row>
    <row r="1035" spans="1:114" x14ac:dyDescent="0.2">
      <c r="A1035" s="36"/>
      <c r="B1035" s="36"/>
      <c r="C1035" s="36"/>
      <c r="D1035" s="36"/>
      <c r="E1035" s="36"/>
      <c r="F1035" s="36"/>
      <c r="G1035" s="36"/>
      <c r="H1035" s="36"/>
      <c r="I1035" s="36"/>
      <c r="J1035" s="538"/>
      <c r="K1035" s="538"/>
      <c r="L1035" s="36"/>
      <c r="M1035" s="36"/>
      <c r="N1035" s="36"/>
      <c r="BN1035" s="1"/>
      <c r="BO1035" s="1"/>
      <c r="BP1035" s="1"/>
      <c r="BQ1035" s="1"/>
      <c r="BR1035" s="1"/>
      <c r="BS1035" s="1"/>
      <c r="BT1035" s="1"/>
      <c r="BU1035" s="1"/>
      <c r="BV1035" s="1"/>
      <c r="BW1035" s="1"/>
      <c r="BX1035" s="1"/>
      <c r="BY1035" s="1"/>
      <c r="BZ1035" s="1"/>
      <c r="CA1035" s="1"/>
      <c r="CB1035" s="1"/>
      <c r="CC1035" s="1"/>
      <c r="CD1035" s="1"/>
      <c r="CE1035" s="1"/>
      <c r="CF1035" s="1"/>
      <c r="CG1035" s="1"/>
      <c r="CH1035" s="1"/>
      <c r="CI1035" s="1"/>
      <c r="CJ1035" s="1"/>
      <c r="CK1035" s="1"/>
      <c r="CL1035" s="1"/>
      <c r="CM1035" s="1"/>
      <c r="CN1035" s="1"/>
      <c r="CO1035" s="1"/>
      <c r="CP1035" s="1"/>
      <c r="CQ1035" s="1"/>
      <c r="CR1035" s="1"/>
      <c r="CS1035" s="1"/>
      <c r="CT1035" s="1"/>
      <c r="CU1035" s="1"/>
      <c r="CV1035" s="1"/>
      <c r="CW1035" s="1"/>
      <c r="CX1035" s="1"/>
      <c r="CY1035" s="1"/>
      <c r="CZ1035" s="1"/>
      <c r="DA1035" s="1"/>
      <c r="DB1035" s="1"/>
      <c r="DC1035" s="1"/>
      <c r="DD1035" s="1"/>
      <c r="DE1035" s="1"/>
      <c r="DF1035" s="1"/>
      <c r="DG1035" s="1"/>
      <c r="DH1035" s="1"/>
      <c r="DI1035" s="1"/>
      <c r="DJ1035" s="1"/>
    </row>
    <row r="1036" spans="1:114" x14ac:dyDescent="0.2">
      <c r="A1036" s="36"/>
      <c r="B1036" s="36"/>
      <c r="C1036" s="36"/>
      <c r="D1036" s="36"/>
      <c r="E1036" s="36"/>
      <c r="F1036" s="36"/>
      <c r="G1036" s="36"/>
      <c r="H1036" s="36"/>
      <c r="I1036" s="36"/>
      <c r="J1036" s="538"/>
      <c r="K1036" s="538"/>
      <c r="L1036" s="36"/>
      <c r="M1036" s="36"/>
      <c r="N1036" s="36"/>
      <c r="BN1036" s="1"/>
      <c r="BO1036" s="1"/>
      <c r="BP1036" s="1"/>
      <c r="BQ1036" s="1"/>
      <c r="BR1036" s="1"/>
      <c r="BS1036" s="1"/>
      <c r="BT1036" s="1"/>
      <c r="BU1036" s="1"/>
      <c r="BV1036" s="1"/>
      <c r="BW1036" s="1"/>
      <c r="BX1036" s="1"/>
      <c r="BY1036" s="1"/>
      <c r="BZ1036" s="1"/>
      <c r="CA1036" s="1"/>
      <c r="CB1036" s="1"/>
      <c r="CC1036" s="1"/>
      <c r="CD1036" s="1"/>
      <c r="CE1036" s="1"/>
      <c r="CF1036" s="1"/>
      <c r="CG1036" s="1"/>
      <c r="CH1036" s="1"/>
      <c r="CI1036" s="1"/>
      <c r="CJ1036" s="1"/>
      <c r="CK1036" s="1"/>
      <c r="CL1036" s="1"/>
      <c r="CM1036" s="1"/>
      <c r="CN1036" s="1"/>
      <c r="CO1036" s="1"/>
      <c r="CP1036" s="1"/>
      <c r="CQ1036" s="1"/>
      <c r="CR1036" s="1"/>
      <c r="CS1036" s="1"/>
      <c r="CT1036" s="1"/>
      <c r="CU1036" s="1"/>
      <c r="CV1036" s="1"/>
      <c r="CW1036" s="1"/>
      <c r="CX1036" s="1"/>
      <c r="CY1036" s="1"/>
      <c r="CZ1036" s="1"/>
      <c r="DA1036" s="1"/>
      <c r="DB1036" s="1"/>
      <c r="DC1036" s="1"/>
      <c r="DD1036" s="1"/>
      <c r="DE1036" s="1"/>
      <c r="DF1036" s="1"/>
      <c r="DG1036" s="1"/>
      <c r="DH1036" s="1"/>
      <c r="DI1036" s="1"/>
      <c r="DJ1036" s="1"/>
    </row>
    <row r="1037" spans="1:114" x14ac:dyDescent="0.2">
      <c r="A1037" s="36"/>
      <c r="B1037" s="36"/>
      <c r="C1037" s="36"/>
      <c r="D1037" s="36"/>
      <c r="E1037" s="36"/>
      <c r="F1037" s="36"/>
      <c r="G1037" s="36"/>
      <c r="H1037" s="36"/>
      <c r="I1037" s="36"/>
      <c r="J1037" s="538"/>
      <c r="K1037" s="538"/>
      <c r="L1037" s="36"/>
      <c r="M1037" s="36"/>
      <c r="N1037" s="36"/>
      <c r="BN1037" s="1"/>
      <c r="BO1037" s="1"/>
      <c r="BP1037" s="1"/>
      <c r="BQ1037" s="1"/>
      <c r="BR1037" s="1"/>
      <c r="BS1037" s="1"/>
      <c r="BT1037" s="1"/>
      <c r="BU1037" s="1"/>
      <c r="BV1037" s="1"/>
      <c r="BW1037" s="1"/>
      <c r="BX1037" s="1"/>
      <c r="BY1037" s="1"/>
      <c r="BZ1037" s="1"/>
      <c r="CA1037" s="1"/>
      <c r="CB1037" s="1"/>
      <c r="CC1037" s="1"/>
      <c r="CD1037" s="1"/>
      <c r="CE1037" s="1"/>
      <c r="CF1037" s="1"/>
      <c r="CG1037" s="1"/>
      <c r="CH1037" s="1"/>
      <c r="CI1037" s="1"/>
      <c r="CJ1037" s="1"/>
      <c r="CK1037" s="1"/>
      <c r="CL1037" s="1"/>
      <c r="CM1037" s="1"/>
      <c r="CN1037" s="1"/>
      <c r="CO1037" s="1"/>
      <c r="CP1037" s="1"/>
      <c r="CQ1037" s="1"/>
      <c r="CR1037" s="1"/>
      <c r="CS1037" s="1"/>
      <c r="CT1037" s="1"/>
      <c r="CU1037" s="1"/>
      <c r="CV1037" s="1"/>
      <c r="CW1037" s="1"/>
      <c r="CX1037" s="1"/>
      <c r="CY1037" s="1"/>
      <c r="CZ1037" s="1"/>
      <c r="DA1037" s="1"/>
      <c r="DB1037" s="1"/>
      <c r="DC1037" s="1"/>
      <c r="DD1037" s="1"/>
      <c r="DE1037" s="1"/>
      <c r="DF1037" s="1"/>
      <c r="DG1037" s="1"/>
      <c r="DH1037" s="1"/>
      <c r="DI1037" s="1"/>
      <c r="DJ1037" s="1"/>
    </row>
    <row r="1038" spans="1:114" x14ac:dyDescent="0.2">
      <c r="A1038" s="36"/>
      <c r="B1038" s="36"/>
      <c r="C1038" s="36"/>
      <c r="D1038" s="36"/>
      <c r="E1038" s="36"/>
      <c r="F1038" s="36"/>
      <c r="G1038" s="36"/>
      <c r="H1038" s="36"/>
      <c r="I1038" s="36"/>
      <c r="J1038" s="538"/>
      <c r="K1038" s="538"/>
      <c r="L1038" s="36"/>
      <c r="M1038" s="36"/>
      <c r="N1038" s="36"/>
      <c r="BN1038" s="1"/>
      <c r="BO1038" s="1"/>
      <c r="BP1038" s="1"/>
      <c r="BQ1038" s="1"/>
      <c r="BR1038" s="1"/>
      <c r="BS1038" s="1"/>
      <c r="BT1038" s="1"/>
      <c r="BU1038" s="1"/>
      <c r="BV1038" s="1"/>
      <c r="BW1038" s="1"/>
      <c r="BX1038" s="1"/>
      <c r="BY1038" s="1"/>
      <c r="BZ1038" s="1"/>
      <c r="CA1038" s="1"/>
      <c r="CB1038" s="1"/>
      <c r="CC1038" s="1"/>
      <c r="CD1038" s="1"/>
      <c r="CE1038" s="1"/>
      <c r="CF1038" s="1"/>
      <c r="CG1038" s="1"/>
      <c r="CH1038" s="1"/>
      <c r="CI1038" s="1"/>
      <c r="CJ1038" s="1"/>
      <c r="CK1038" s="1"/>
      <c r="CL1038" s="1"/>
      <c r="CM1038" s="1"/>
      <c r="CN1038" s="1"/>
      <c r="CO1038" s="1"/>
      <c r="CP1038" s="1"/>
      <c r="CQ1038" s="1"/>
      <c r="CR1038" s="1"/>
      <c r="CS1038" s="1"/>
      <c r="CT1038" s="1"/>
      <c r="CU1038" s="1"/>
      <c r="CV1038" s="1"/>
      <c r="CW1038" s="1"/>
      <c r="CX1038" s="1"/>
      <c r="CY1038" s="1"/>
      <c r="CZ1038" s="1"/>
      <c r="DA1038" s="1"/>
      <c r="DB1038" s="1"/>
      <c r="DC1038" s="1"/>
      <c r="DD1038" s="1"/>
      <c r="DE1038" s="1"/>
      <c r="DF1038" s="1"/>
      <c r="DG1038" s="1"/>
      <c r="DH1038" s="1"/>
      <c r="DI1038" s="1"/>
      <c r="DJ1038" s="1"/>
    </row>
    <row r="1039" spans="1:114" x14ac:dyDescent="0.2">
      <c r="A1039" s="36"/>
      <c r="B1039" s="36"/>
      <c r="C1039" s="36"/>
      <c r="D1039" s="36"/>
      <c r="E1039" s="36"/>
      <c r="F1039" s="36"/>
      <c r="G1039" s="36"/>
      <c r="H1039" s="36"/>
      <c r="I1039" s="36"/>
      <c r="J1039" s="538"/>
      <c r="K1039" s="538"/>
      <c r="L1039" s="36"/>
      <c r="M1039" s="36"/>
      <c r="N1039" s="36"/>
      <c r="BN1039" s="1"/>
      <c r="BO1039" s="1"/>
      <c r="BP1039" s="1"/>
      <c r="BQ1039" s="1"/>
      <c r="BR1039" s="1"/>
      <c r="BS1039" s="1"/>
      <c r="BT1039" s="1"/>
      <c r="BU1039" s="1"/>
      <c r="BV1039" s="1"/>
      <c r="BW1039" s="1"/>
      <c r="BX1039" s="1"/>
      <c r="BY1039" s="1"/>
      <c r="BZ1039" s="1"/>
      <c r="CA1039" s="1"/>
      <c r="CB1039" s="1"/>
      <c r="CC1039" s="1"/>
      <c r="CD1039" s="1"/>
      <c r="CE1039" s="1"/>
      <c r="CF1039" s="1"/>
      <c r="CG1039" s="1"/>
      <c r="CH1039" s="1"/>
      <c r="CI1039" s="1"/>
      <c r="CJ1039" s="1"/>
      <c r="CK1039" s="1"/>
      <c r="CL1039" s="1"/>
      <c r="CM1039" s="1"/>
      <c r="CN1039" s="1"/>
      <c r="CO1039" s="1"/>
      <c r="CP1039" s="1"/>
      <c r="CQ1039" s="1"/>
      <c r="CR1039" s="1"/>
      <c r="CS1039" s="1"/>
      <c r="CT1039" s="1"/>
      <c r="CU1039" s="1"/>
      <c r="CV1039" s="1"/>
      <c r="CW1039" s="1"/>
      <c r="CX1039" s="1"/>
      <c r="CY1039" s="1"/>
      <c r="CZ1039" s="1"/>
      <c r="DA1039" s="1"/>
      <c r="DB1039" s="1"/>
      <c r="DC1039" s="1"/>
      <c r="DD1039" s="1"/>
      <c r="DE1039" s="1"/>
      <c r="DF1039" s="1"/>
      <c r="DG1039" s="1"/>
      <c r="DH1039" s="1"/>
      <c r="DI1039" s="1"/>
      <c r="DJ1039" s="1"/>
    </row>
    <row r="1040" spans="1:114" x14ac:dyDescent="0.2">
      <c r="A1040" s="36"/>
      <c r="B1040" s="36"/>
      <c r="C1040" s="36"/>
      <c r="D1040" s="36"/>
      <c r="E1040" s="36"/>
      <c r="F1040" s="36"/>
      <c r="G1040" s="36"/>
      <c r="H1040" s="36"/>
      <c r="I1040" s="36"/>
      <c r="J1040" s="538"/>
      <c r="K1040" s="538"/>
      <c r="L1040" s="36"/>
      <c r="M1040" s="36"/>
      <c r="N1040" s="36"/>
      <c r="BN1040" s="1"/>
      <c r="BO1040" s="1"/>
      <c r="BP1040" s="1"/>
      <c r="BQ1040" s="1"/>
      <c r="BR1040" s="1"/>
      <c r="BS1040" s="1"/>
      <c r="BT1040" s="1"/>
      <c r="BU1040" s="1"/>
      <c r="BV1040" s="1"/>
      <c r="BW1040" s="1"/>
      <c r="BX1040" s="1"/>
      <c r="BY1040" s="1"/>
      <c r="BZ1040" s="1"/>
      <c r="CA1040" s="1"/>
      <c r="CB1040" s="1"/>
      <c r="CC1040" s="1"/>
      <c r="CD1040" s="1"/>
      <c r="CE1040" s="1"/>
      <c r="CF1040" s="1"/>
      <c r="CG1040" s="1"/>
      <c r="CH1040" s="1"/>
      <c r="CI1040" s="1"/>
      <c r="CJ1040" s="1"/>
      <c r="CK1040" s="1"/>
      <c r="CL1040" s="1"/>
      <c r="CM1040" s="1"/>
      <c r="CN1040" s="1"/>
      <c r="CO1040" s="1"/>
      <c r="CP1040" s="1"/>
      <c r="CQ1040" s="1"/>
      <c r="CR1040" s="1"/>
      <c r="CS1040" s="1"/>
      <c r="CT1040" s="1"/>
      <c r="CU1040" s="1"/>
      <c r="CV1040" s="1"/>
      <c r="CW1040" s="1"/>
      <c r="CX1040" s="1"/>
      <c r="CY1040" s="1"/>
      <c r="CZ1040" s="1"/>
      <c r="DA1040" s="1"/>
      <c r="DB1040" s="1"/>
      <c r="DC1040" s="1"/>
      <c r="DD1040" s="1"/>
      <c r="DE1040" s="1"/>
      <c r="DF1040" s="1"/>
      <c r="DG1040" s="1"/>
      <c r="DH1040" s="1"/>
      <c r="DI1040" s="1"/>
      <c r="DJ1040" s="1"/>
    </row>
    <row r="1041" spans="1:114" x14ac:dyDescent="0.2">
      <c r="A1041" s="36"/>
      <c r="B1041" s="36"/>
      <c r="C1041" s="36"/>
      <c r="D1041" s="36"/>
      <c r="E1041" s="36"/>
      <c r="F1041" s="36"/>
      <c r="G1041" s="36"/>
      <c r="H1041" s="36"/>
      <c r="I1041" s="36"/>
      <c r="J1041" s="538"/>
      <c r="K1041" s="538"/>
      <c r="L1041" s="36"/>
      <c r="M1041" s="36"/>
      <c r="N1041" s="36"/>
      <c r="BN1041" s="1"/>
      <c r="BO1041" s="1"/>
      <c r="BP1041" s="1"/>
      <c r="BQ1041" s="1"/>
      <c r="BR1041" s="1"/>
      <c r="BS1041" s="1"/>
      <c r="BT1041" s="1"/>
      <c r="BU1041" s="1"/>
      <c r="BV1041" s="1"/>
      <c r="BW1041" s="1"/>
      <c r="BX1041" s="1"/>
      <c r="BY1041" s="1"/>
      <c r="BZ1041" s="1"/>
      <c r="CA1041" s="1"/>
      <c r="CB1041" s="1"/>
      <c r="CC1041" s="1"/>
      <c r="CD1041" s="1"/>
      <c r="CE1041" s="1"/>
      <c r="CF1041" s="1"/>
      <c r="CG1041" s="1"/>
      <c r="CH1041" s="1"/>
      <c r="CI1041" s="1"/>
      <c r="CJ1041" s="1"/>
      <c r="CK1041" s="1"/>
      <c r="CL1041" s="1"/>
      <c r="CM1041" s="1"/>
      <c r="CN1041" s="1"/>
      <c r="CO1041" s="1"/>
      <c r="CP1041" s="1"/>
      <c r="CQ1041" s="1"/>
      <c r="CR1041" s="1"/>
      <c r="CS1041" s="1"/>
      <c r="CT1041" s="1"/>
      <c r="CU1041" s="1"/>
      <c r="CV1041" s="1"/>
      <c r="CW1041" s="1"/>
      <c r="CX1041" s="1"/>
      <c r="CY1041" s="1"/>
      <c r="CZ1041" s="1"/>
      <c r="DA1041" s="1"/>
      <c r="DB1041" s="1"/>
      <c r="DC1041" s="1"/>
      <c r="DD1041" s="1"/>
      <c r="DE1041" s="1"/>
      <c r="DF1041" s="1"/>
      <c r="DG1041" s="1"/>
      <c r="DH1041" s="1"/>
      <c r="DI1041" s="1"/>
      <c r="DJ1041" s="1"/>
    </row>
    <row r="1042" spans="1:114" x14ac:dyDescent="0.2">
      <c r="A1042" s="36"/>
      <c r="B1042" s="36"/>
      <c r="C1042" s="36"/>
      <c r="D1042" s="36"/>
      <c r="E1042" s="36"/>
      <c r="F1042" s="36"/>
      <c r="G1042" s="36"/>
      <c r="H1042" s="36"/>
      <c r="I1042" s="36"/>
      <c r="J1042" s="538"/>
      <c r="K1042" s="538"/>
      <c r="L1042" s="36"/>
      <c r="M1042" s="36"/>
      <c r="N1042" s="36"/>
      <c r="BN1042" s="1"/>
      <c r="BO1042" s="1"/>
      <c r="BP1042" s="1"/>
      <c r="BQ1042" s="1"/>
      <c r="BR1042" s="1"/>
      <c r="BS1042" s="1"/>
      <c r="BT1042" s="1"/>
      <c r="BU1042" s="1"/>
      <c r="BV1042" s="1"/>
      <c r="BW1042" s="1"/>
      <c r="BX1042" s="1"/>
      <c r="BY1042" s="1"/>
      <c r="BZ1042" s="1"/>
      <c r="CA1042" s="1"/>
      <c r="CB1042" s="1"/>
      <c r="CC1042" s="1"/>
      <c r="CD1042" s="1"/>
      <c r="CE1042" s="1"/>
      <c r="CF1042" s="1"/>
      <c r="CG1042" s="1"/>
      <c r="CH1042" s="1"/>
      <c r="CI1042" s="1"/>
      <c r="CJ1042" s="1"/>
      <c r="CK1042" s="1"/>
      <c r="CL1042" s="1"/>
      <c r="CM1042" s="1"/>
      <c r="CN1042" s="1"/>
      <c r="CO1042" s="1"/>
      <c r="CP1042" s="1"/>
      <c r="CQ1042" s="1"/>
      <c r="CR1042" s="1"/>
      <c r="CS1042" s="1"/>
      <c r="CT1042" s="1"/>
      <c r="CU1042" s="1"/>
      <c r="CV1042" s="1"/>
      <c r="CW1042" s="1"/>
      <c r="CX1042" s="1"/>
      <c r="CY1042" s="1"/>
      <c r="CZ1042" s="1"/>
      <c r="DA1042" s="1"/>
      <c r="DB1042" s="1"/>
      <c r="DC1042" s="1"/>
      <c r="DD1042" s="1"/>
      <c r="DE1042" s="1"/>
      <c r="DF1042" s="1"/>
      <c r="DG1042" s="1"/>
      <c r="DH1042" s="1"/>
      <c r="DI1042" s="1"/>
      <c r="DJ1042" s="1"/>
    </row>
    <row r="1043" spans="1:114" x14ac:dyDescent="0.2">
      <c r="A1043" s="36"/>
      <c r="B1043" s="36"/>
      <c r="C1043" s="36"/>
      <c r="D1043" s="36"/>
      <c r="E1043" s="36"/>
      <c r="F1043" s="36"/>
      <c r="G1043" s="36"/>
      <c r="H1043" s="36"/>
      <c r="I1043" s="36"/>
      <c r="J1043" s="538"/>
      <c r="K1043" s="538"/>
      <c r="L1043" s="36"/>
      <c r="M1043" s="36"/>
      <c r="N1043" s="36"/>
      <c r="BN1043" s="1"/>
      <c r="BO1043" s="1"/>
      <c r="BP1043" s="1"/>
      <c r="BQ1043" s="1"/>
      <c r="BR1043" s="1"/>
      <c r="BS1043" s="1"/>
      <c r="BT1043" s="1"/>
      <c r="BU1043" s="1"/>
      <c r="BV1043" s="1"/>
      <c r="BW1043" s="1"/>
      <c r="BX1043" s="1"/>
      <c r="BY1043" s="1"/>
      <c r="BZ1043" s="1"/>
      <c r="CA1043" s="1"/>
      <c r="CB1043" s="1"/>
      <c r="CC1043" s="1"/>
      <c r="CD1043" s="1"/>
      <c r="CE1043" s="1"/>
      <c r="CF1043" s="1"/>
      <c r="CG1043" s="1"/>
      <c r="CH1043" s="1"/>
      <c r="CI1043" s="1"/>
      <c r="CJ1043" s="1"/>
      <c r="CK1043" s="1"/>
      <c r="CL1043" s="1"/>
      <c r="CM1043" s="1"/>
      <c r="CN1043" s="1"/>
      <c r="CO1043" s="1"/>
      <c r="CP1043" s="1"/>
      <c r="CQ1043" s="1"/>
      <c r="CR1043" s="1"/>
      <c r="CS1043" s="1"/>
      <c r="CT1043" s="1"/>
      <c r="CU1043" s="1"/>
      <c r="CV1043" s="1"/>
      <c r="CW1043" s="1"/>
      <c r="CX1043" s="1"/>
      <c r="CY1043" s="1"/>
      <c r="CZ1043" s="1"/>
      <c r="DA1043" s="1"/>
      <c r="DB1043" s="1"/>
      <c r="DC1043" s="1"/>
      <c r="DD1043" s="1"/>
      <c r="DE1043" s="1"/>
      <c r="DF1043" s="1"/>
      <c r="DG1043" s="1"/>
      <c r="DH1043" s="1"/>
      <c r="DI1043" s="1"/>
      <c r="DJ1043" s="1"/>
    </row>
    <row r="1044" spans="1:114" x14ac:dyDescent="0.2">
      <c r="A1044" s="36"/>
      <c r="B1044" s="36"/>
      <c r="C1044" s="36"/>
      <c r="D1044" s="36"/>
      <c r="E1044" s="36"/>
      <c r="F1044" s="36"/>
      <c r="G1044" s="36"/>
      <c r="H1044" s="36"/>
      <c r="I1044" s="36"/>
      <c r="J1044" s="538"/>
      <c r="K1044" s="538"/>
      <c r="L1044" s="36"/>
      <c r="M1044" s="36"/>
      <c r="N1044" s="36"/>
      <c r="BN1044" s="1"/>
      <c r="BO1044" s="1"/>
      <c r="BP1044" s="1"/>
      <c r="BQ1044" s="1"/>
      <c r="BR1044" s="1"/>
      <c r="BS1044" s="1"/>
      <c r="BT1044" s="1"/>
      <c r="BU1044" s="1"/>
      <c r="BV1044" s="1"/>
      <c r="BW1044" s="1"/>
      <c r="BX1044" s="1"/>
      <c r="BY1044" s="1"/>
      <c r="BZ1044" s="1"/>
      <c r="CA1044" s="1"/>
      <c r="CB1044" s="1"/>
      <c r="CC1044" s="1"/>
      <c r="CD1044" s="1"/>
      <c r="CE1044" s="1"/>
      <c r="CF1044" s="1"/>
      <c r="CG1044" s="1"/>
      <c r="CH1044" s="1"/>
      <c r="CI1044" s="1"/>
      <c r="CJ1044" s="1"/>
      <c r="CK1044" s="1"/>
      <c r="CL1044" s="1"/>
      <c r="CM1044" s="1"/>
      <c r="CN1044" s="1"/>
      <c r="CO1044" s="1"/>
      <c r="CP1044" s="1"/>
      <c r="CQ1044" s="1"/>
      <c r="CR1044" s="1"/>
      <c r="CS1044" s="1"/>
      <c r="CT1044" s="1"/>
      <c r="CU1044" s="1"/>
      <c r="CV1044" s="1"/>
      <c r="CW1044" s="1"/>
      <c r="CX1044" s="1"/>
      <c r="CY1044" s="1"/>
      <c r="CZ1044" s="1"/>
      <c r="DA1044" s="1"/>
      <c r="DB1044" s="1"/>
      <c r="DC1044" s="1"/>
      <c r="DD1044" s="1"/>
      <c r="DE1044" s="1"/>
      <c r="DF1044" s="1"/>
      <c r="DG1044" s="1"/>
      <c r="DH1044" s="1"/>
      <c r="DI1044" s="1"/>
      <c r="DJ1044" s="1"/>
    </row>
    <row r="1045" spans="1:114" x14ac:dyDescent="0.2">
      <c r="A1045" s="36"/>
      <c r="B1045" s="36"/>
      <c r="C1045" s="36"/>
      <c r="D1045" s="36"/>
      <c r="E1045" s="36"/>
      <c r="F1045" s="36"/>
      <c r="G1045" s="36"/>
      <c r="H1045" s="36"/>
      <c r="I1045" s="36"/>
      <c r="J1045" s="538"/>
      <c r="K1045" s="538"/>
      <c r="L1045" s="36"/>
      <c r="M1045" s="36"/>
      <c r="N1045" s="36"/>
      <c r="BN1045" s="1"/>
      <c r="BO1045" s="1"/>
      <c r="BP1045" s="1"/>
      <c r="BQ1045" s="1"/>
      <c r="BR1045" s="1"/>
      <c r="BS1045" s="1"/>
      <c r="BT1045" s="1"/>
      <c r="BU1045" s="1"/>
      <c r="BV1045" s="1"/>
      <c r="BW1045" s="1"/>
      <c r="BX1045" s="1"/>
      <c r="BY1045" s="1"/>
      <c r="BZ1045" s="1"/>
      <c r="CA1045" s="1"/>
      <c r="CB1045" s="1"/>
      <c r="CC1045" s="1"/>
      <c r="CD1045" s="1"/>
      <c r="CE1045" s="1"/>
      <c r="CF1045" s="1"/>
      <c r="CG1045" s="1"/>
      <c r="CH1045" s="1"/>
      <c r="CI1045" s="1"/>
      <c r="CJ1045" s="1"/>
      <c r="CK1045" s="1"/>
      <c r="CL1045" s="1"/>
      <c r="CM1045" s="1"/>
      <c r="CN1045" s="1"/>
      <c r="CO1045" s="1"/>
      <c r="CP1045" s="1"/>
      <c r="CQ1045" s="1"/>
      <c r="CR1045" s="1"/>
      <c r="CS1045" s="1"/>
      <c r="CT1045" s="1"/>
      <c r="CU1045" s="1"/>
      <c r="CV1045" s="1"/>
      <c r="CW1045" s="1"/>
      <c r="CX1045" s="1"/>
      <c r="CY1045" s="1"/>
      <c r="CZ1045" s="1"/>
      <c r="DA1045" s="1"/>
      <c r="DB1045" s="1"/>
      <c r="DC1045" s="1"/>
      <c r="DD1045" s="1"/>
      <c r="DE1045" s="1"/>
      <c r="DF1045" s="1"/>
      <c r="DG1045" s="1"/>
      <c r="DH1045" s="1"/>
      <c r="DI1045" s="1"/>
      <c r="DJ1045" s="1"/>
    </row>
    <row r="1046" spans="1:114" x14ac:dyDescent="0.2">
      <c r="A1046" s="36"/>
      <c r="B1046" s="36"/>
      <c r="C1046" s="36"/>
      <c r="D1046" s="36"/>
      <c r="E1046" s="36"/>
      <c r="F1046" s="36"/>
      <c r="G1046" s="36"/>
      <c r="H1046" s="36"/>
      <c r="I1046" s="36"/>
      <c r="J1046" s="538"/>
      <c r="K1046" s="538"/>
      <c r="L1046" s="36"/>
      <c r="M1046" s="36"/>
      <c r="N1046" s="36"/>
      <c r="BN1046" s="1"/>
      <c r="BO1046" s="1"/>
      <c r="BP1046" s="1"/>
      <c r="BQ1046" s="1"/>
      <c r="BR1046" s="1"/>
      <c r="BS1046" s="1"/>
      <c r="BT1046" s="1"/>
      <c r="BU1046" s="1"/>
      <c r="BV1046" s="1"/>
      <c r="BW1046" s="1"/>
      <c r="BX1046" s="1"/>
      <c r="BY1046" s="1"/>
      <c r="BZ1046" s="1"/>
      <c r="CA1046" s="1"/>
      <c r="CB1046" s="1"/>
      <c r="CC1046" s="1"/>
      <c r="CD1046" s="1"/>
      <c r="CE1046" s="1"/>
      <c r="CF1046" s="1"/>
      <c r="CG1046" s="1"/>
      <c r="CH1046" s="1"/>
      <c r="CI1046" s="1"/>
      <c r="CJ1046" s="1"/>
      <c r="CK1046" s="1"/>
      <c r="CL1046" s="1"/>
      <c r="CM1046" s="1"/>
      <c r="CN1046" s="1"/>
      <c r="CO1046" s="1"/>
      <c r="CP1046" s="1"/>
      <c r="CQ1046" s="1"/>
      <c r="CR1046" s="1"/>
      <c r="CS1046" s="1"/>
      <c r="CT1046" s="1"/>
      <c r="CU1046" s="1"/>
      <c r="CV1046" s="1"/>
      <c r="CW1046" s="1"/>
      <c r="CX1046" s="1"/>
      <c r="CY1046" s="1"/>
      <c r="CZ1046" s="1"/>
      <c r="DA1046" s="1"/>
      <c r="DB1046" s="1"/>
      <c r="DC1046" s="1"/>
      <c r="DD1046" s="1"/>
      <c r="DE1046" s="1"/>
      <c r="DF1046" s="1"/>
      <c r="DG1046" s="1"/>
      <c r="DH1046" s="1"/>
      <c r="DI1046" s="1"/>
      <c r="DJ1046" s="1"/>
    </row>
    <row r="1047" spans="1:114" x14ac:dyDescent="0.2">
      <c r="A1047" s="36"/>
      <c r="B1047" s="36"/>
      <c r="C1047" s="36"/>
      <c r="D1047" s="36"/>
      <c r="E1047" s="36"/>
      <c r="F1047" s="36"/>
      <c r="G1047" s="36"/>
      <c r="H1047" s="36"/>
      <c r="I1047" s="36"/>
      <c r="J1047" s="538"/>
      <c r="K1047" s="538"/>
      <c r="L1047" s="36"/>
      <c r="M1047" s="36"/>
      <c r="N1047" s="36"/>
      <c r="BN1047" s="1"/>
      <c r="BO1047" s="1"/>
      <c r="BP1047" s="1"/>
      <c r="BQ1047" s="1"/>
      <c r="BR1047" s="1"/>
      <c r="BS1047" s="1"/>
      <c r="BT1047" s="1"/>
      <c r="BU1047" s="1"/>
      <c r="BV1047" s="1"/>
      <c r="BW1047" s="1"/>
      <c r="BX1047" s="1"/>
      <c r="BY1047" s="1"/>
      <c r="BZ1047" s="1"/>
      <c r="CA1047" s="1"/>
      <c r="CB1047" s="1"/>
      <c r="CC1047" s="1"/>
      <c r="CD1047" s="1"/>
      <c r="CE1047" s="1"/>
      <c r="CF1047" s="1"/>
      <c r="CG1047" s="1"/>
      <c r="CH1047" s="1"/>
      <c r="CI1047" s="1"/>
      <c r="CJ1047" s="1"/>
      <c r="CK1047" s="1"/>
      <c r="CL1047" s="1"/>
      <c r="CM1047" s="1"/>
      <c r="CN1047" s="1"/>
      <c r="CO1047" s="1"/>
      <c r="CP1047" s="1"/>
      <c r="CQ1047" s="1"/>
      <c r="CR1047" s="1"/>
      <c r="CS1047" s="1"/>
      <c r="CT1047" s="1"/>
      <c r="CU1047" s="1"/>
      <c r="CV1047" s="1"/>
      <c r="CW1047" s="1"/>
      <c r="CX1047" s="1"/>
      <c r="CY1047" s="1"/>
      <c r="CZ1047" s="1"/>
      <c r="DA1047" s="1"/>
      <c r="DB1047" s="1"/>
      <c r="DC1047" s="1"/>
      <c r="DD1047" s="1"/>
      <c r="DE1047" s="1"/>
      <c r="DF1047" s="1"/>
      <c r="DG1047" s="1"/>
      <c r="DH1047" s="1"/>
      <c r="DI1047" s="1"/>
      <c r="DJ1047" s="1"/>
    </row>
    <row r="1048" spans="1:114" x14ac:dyDescent="0.2">
      <c r="A1048" s="36"/>
      <c r="B1048" s="36"/>
      <c r="C1048" s="36"/>
      <c r="D1048" s="36"/>
      <c r="E1048" s="36"/>
      <c r="F1048" s="36"/>
      <c r="G1048" s="36"/>
      <c r="H1048" s="36"/>
      <c r="I1048" s="36"/>
      <c r="J1048" s="538"/>
      <c r="K1048" s="538"/>
      <c r="L1048" s="36"/>
      <c r="M1048" s="36"/>
      <c r="N1048" s="36"/>
      <c r="BN1048" s="1"/>
      <c r="BO1048" s="1"/>
      <c r="BP1048" s="1"/>
      <c r="BQ1048" s="1"/>
      <c r="BR1048" s="1"/>
      <c r="BS1048" s="1"/>
      <c r="BT1048" s="1"/>
      <c r="BU1048" s="1"/>
      <c r="BV1048" s="1"/>
      <c r="BW1048" s="1"/>
      <c r="BX1048" s="1"/>
      <c r="BY1048" s="1"/>
      <c r="BZ1048" s="1"/>
      <c r="CA1048" s="1"/>
      <c r="CB1048" s="1"/>
      <c r="CC1048" s="1"/>
      <c r="CD1048" s="1"/>
      <c r="CE1048" s="1"/>
      <c r="CF1048" s="1"/>
      <c r="CG1048" s="1"/>
      <c r="CH1048" s="1"/>
      <c r="CI1048" s="1"/>
      <c r="CJ1048" s="1"/>
      <c r="CK1048" s="1"/>
      <c r="CL1048" s="1"/>
      <c r="CM1048" s="1"/>
      <c r="CN1048" s="1"/>
      <c r="CO1048" s="1"/>
      <c r="CP1048" s="1"/>
      <c r="CQ1048" s="1"/>
      <c r="CR1048" s="1"/>
      <c r="CS1048" s="1"/>
      <c r="CT1048" s="1"/>
      <c r="CU1048" s="1"/>
      <c r="CV1048" s="1"/>
      <c r="CW1048" s="1"/>
      <c r="CX1048" s="1"/>
      <c r="CY1048" s="1"/>
      <c r="CZ1048" s="1"/>
      <c r="DA1048" s="1"/>
      <c r="DB1048" s="1"/>
      <c r="DC1048" s="1"/>
      <c r="DD1048" s="1"/>
      <c r="DE1048" s="1"/>
      <c r="DF1048" s="1"/>
      <c r="DG1048" s="1"/>
      <c r="DH1048" s="1"/>
      <c r="DI1048" s="1"/>
      <c r="DJ1048" s="1"/>
    </row>
    <row r="1049" spans="1:114" x14ac:dyDescent="0.2">
      <c r="A1049" s="36"/>
      <c r="B1049" s="36"/>
      <c r="C1049" s="36"/>
      <c r="D1049" s="36"/>
      <c r="E1049" s="36"/>
      <c r="F1049" s="36"/>
      <c r="G1049" s="36"/>
      <c r="H1049" s="36"/>
      <c r="I1049" s="36"/>
      <c r="J1049" s="538"/>
      <c r="K1049" s="538"/>
      <c r="L1049" s="36"/>
      <c r="M1049" s="36"/>
      <c r="N1049" s="36"/>
      <c r="BN1049" s="1"/>
      <c r="BO1049" s="1"/>
      <c r="BP1049" s="1"/>
      <c r="BQ1049" s="1"/>
      <c r="BR1049" s="1"/>
      <c r="BS1049" s="1"/>
      <c r="BT1049" s="1"/>
      <c r="BU1049" s="1"/>
      <c r="BV1049" s="1"/>
      <c r="BW1049" s="1"/>
      <c r="BX1049" s="1"/>
      <c r="BY1049" s="1"/>
      <c r="BZ1049" s="1"/>
      <c r="CA1049" s="1"/>
      <c r="CB1049" s="1"/>
      <c r="CC1049" s="1"/>
      <c r="CD1049" s="1"/>
      <c r="CE1049" s="1"/>
      <c r="CF1049" s="1"/>
      <c r="CG1049" s="1"/>
      <c r="CH1049" s="1"/>
      <c r="CI1049" s="1"/>
      <c r="CJ1049" s="1"/>
      <c r="CK1049" s="1"/>
      <c r="CL1049" s="1"/>
      <c r="CM1049" s="1"/>
      <c r="CN1049" s="1"/>
      <c r="CO1049" s="1"/>
      <c r="CP1049" s="1"/>
      <c r="CQ1049" s="1"/>
      <c r="CR1049" s="1"/>
      <c r="CS1049" s="1"/>
      <c r="CT1049" s="1"/>
      <c r="CU1049" s="1"/>
      <c r="CV1049" s="1"/>
      <c r="CW1049" s="1"/>
      <c r="CX1049" s="1"/>
      <c r="CY1049" s="1"/>
      <c r="CZ1049" s="1"/>
      <c r="DA1049" s="1"/>
      <c r="DB1049" s="1"/>
      <c r="DC1049" s="1"/>
      <c r="DD1049" s="1"/>
      <c r="DE1049" s="1"/>
      <c r="DF1049" s="1"/>
      <c r="DG1049" s="1"/>
      <c r="DH1049" s="1"/>
      <c r="DI1049" s="1"/>
      <c r="DJ1049" s="1"/>
    </row>
    <row r="1050" spans="1:114" x14ac:dyDescent="0.2">
      <c r="A1050" s="36"/>
      <c r="B1050" s="36"/>
      <c r="C1050" s="36"/>
      <c r="D1050" s="36"/>
      <c r="E1050" s="36"/>
      <c r="F1050" s="36"/>
      <c r="G1050" s="36"/>
      <c r="H1050" s="36"/>
      <c r="I1050" s="36"/>
      <c r="J1050" s="538"/>
      <c r="K1050" s="538"/>
      <c r="L1050" s="36"/>
      <c r="M1050" s="36"/>
      <c r="N1050" s="36"/>
      <c r="BN1050" s="1"/>
      <c r="BO1050" s="1"/>
      <c r="BP1050" s="1"/>
      <c r="BQ1050" s="1"/>
      <c r="BR1050" s="1"/>
      <c r="BS1050" s="1"/>
      <c r="BT1050" s="1"/>
      <c r="BU1050" s="1"/>
      <c r="BV1050" s="1"/>
      <c r="BW1050" s="1"/>
      <c r="BX1050" s="1"/>
      <c r="BY1050" s="1"/>
      <c r="BZ1050" s="1"/>
      <c r="CA1050" s="1"/>
      <c r="CB1050" s="1"/>
      <c r="CC1050" s="1"/>
      <c r="CD1050" s="1"/>
      <c r="CE1050" s="1"/>
      <c r="CF1050" s="1"/>
      <c r="CG1050" s="1"/>
      <c r="CH1050" s="1"/>
      <c r="CI1050" s="1"/>
      <c r="CJ1050" s="1"/>
      <c r="CK1050" s="1"/>
      <c r="CL1050" s="1"/>
      <c r="CM1050" s="1"/>
      <c r="CN1050" s="1"/>
      <c r="CO1050" s="1"/>
      <c r="CP1050" s="1"/>
      <c r="CQ1050" s="1"/>
      <c r="CR1050" s="1"/>
      <c r="CS1050" s="1"/>
      <c r="CT1050" s="1"/>
      <c r="CU1050" s="1"/>
      <c r="CV1050" s="1"/>
      <c r="CW1050" s="1"/>
      <c r="CX1050" s="1"/>
      <c r="CY1050" s="1"/>
      <c r="CZ1050" s="1"/>
      <c r="DA1050" s="1"/>
      <c r="DB1050" s="1"/>
      <c r="DC1050" s="1"/>
      <c r="DD1050" s="1"/>
      <c r="DE1050" s="1"/>
      <c r="DF1050" s="1"/>
      <c r="DG1050" s="1"/>
      <c r="DH1050" s="1"/>
      <c r="DI1050" s="1"/>
      <c r="DJ1050" s="1"/>
    </row>
    <row r="1051" spans="1:114" x14ac:dyDescent="0.2">
      <c r="A1051" s="36"/>
      <c r="B1051" s="36"/>
      <c r="C1051" s="36"/>
      <c r="D1051" s="36"/>
      <c r="E1051" s="36"/>
      <c r="F1051" s="36"/>
      <c r="G1051" s="36"/>
      <c r="H1051" s="36"/>
      <c r="I1051" s="36"/>
      <c r="J1051" s="538"/>
      <c r="K1051" s="538"/>
      <c r="L1051" s="36"/>
      <c r="M1051" s="36"/>
      <c r="N1051" s="36"/>
      <c r="BN1051" s="1"/>
      <c r="BO1051" s="1"/>
      <c r="BP1051" s="1"/>
      <c r="BQ1051" s="1"/>
      <c r="BR1051" s="1"/>
      <c r="BS1051" s="1"/>
      <c r="BT1051" s="1"/>
      <c r="BU1051" s="1"/>
      <c r="BV1051" s="1"/>
      <c r="BW1051" s="1"/>
      <c r="BX1051" s="1"/>
      <c r="BY1051" s="1"/>
      <c r="BZ1051" s="1"/>
      <c r="CA1051" s="1"/>
      <c r="CB1051" s="1"/>
      <c r="CC1051" s="1"/>
      <c r="CD1051" s="1"/>
      <c r="CE1051" s="1"/>
      <c r="CF1051" s="1"/>
      <c r="CG1051" s="1"/>
      <c r="CH1051" s="1"/>
      <c r="CI1051" s="1"/>
      <c r="CJ1051" s="1"/>
      <c r="CK1051" s="1"/>
      <c r="CL1051" s="1"/>
      <c r="CM1051" s="1"/>
      <c r="CN1051" s="1"/>
      <c r="CO1051" s="1"/>
      <c r="CP1051" s="1"/>
      <c r="CQ1051" s="1"/>
      <c r="CR1051" s="1"/>
      <c r="CS1051" s="1"/>
      <c r="CT1051" s="1"/>
      <c r="CU1051" s="1"/>
      <c r="CV1051" s="1"/>
      <c r="CW1051" s="1"/>
      <c r="CX1051" s="1"/>
      <c r="CY1051" s="1"/>
      <c r="CZ1051" s="1"/>
      <c r="DA1051" s="1"/>
      <c r="DB1051" s="1"/>
      <c r="DC1051" s="1"/>
      <c r="DD1051" s="1"/>
      <c r="DE1051" s="1"/>
      <c r="DF1051" s="1"/>
      <c r="DG1051" s="1"/>
      <c r="DH1051" s="1"/>
      <c r="DI1051" s="1"/>
      <c r="DJ1051" s="1"/>
    </row>
    <row r="1052" spans="1:114" x14ac:dyDescent="0.2">
      <c r="A1052" s="36"/>
      <c r="B1052" s="36"/>
      <c r="C1052" s="36"/>
      <c r="D1052" s="36"/>
      <c r="E1052" s="36"/>
      <c r="F1052" s="36"/>
      <c r="G1052" s="36"/>
      <c r="H1052" s="36"/>
      <c r="I1052" s="36"/>
      <c r="J1052" s="538"/>
      <c r="K1052" s="538"/>
      <c r="L1052" s="36"/>
      <c r="M1052" s="36"/>
      <c r="N1052" s="36"/>
      <c r="BN1052" s="1"/>
      <c r="BO1052" s="1"/>
      <c r="BP1052" s="1"/>
      <c r="BQ1052" s="1"/>
      <c r="BR1052" s="1"/>
      <c r="BS1052" s="1"/>
      <c r="BT1052" s="1"/>
      <c r="BU1052" s="1"/>
      <c r="BV1052" s="1"/>
      <c r="BW1052" s="1"/>
      <c r="BX1052" s="1"/>
      <c r="BY1052" s="1"/>
      <c r="BZ1052" s="1"/>
      <c r="CA1052" s="1"/>
      <c r="CB1052" s="1"/>
      <c r="CC1052" s="1"/>
      <c r="CD1052" s="1"/>
      <c r="CE1052" s="1"/>
      <c r="CF1052" s="1"/>
      <c r="CG1052" s="1"/>
      <c r="CH1052" s="1"/>
      <c r="CI1052" s="1"/>
      <c r="CJ1052" s="1"/>
      <c r="CK1052" s="1"/>
      <c r="CL1052" s="1"/>
      <c r="CM1052" s="1"/>
      <c r="CN1052" s="1"/>
      <c r="CO1052" s="1"/>
      <c r="CP1052" s="1"/>
      <c r="CQ1052" s="1"/>
      <c r="CR1052" s="1"/>
      <c r="CS1052" s="1"/>
      <c r="CT1052" s="1"/>
      <c r="CU1052" s="1"/>
      <c r="CV1052" s="1"/>
      <c r="CW1052" s="1"/>
      <c r="CX1052" s="1"/>
      <c r="CY1052" s="1"/>
      <c r="CZ1052" s="1"/>
      <c r="DA1052" s="1"/>
      <c r="DB1052" s="1"/>
      <c r="DC1052" s="1"/>
      <c r="DD1052" s="1"/>
      <c r="DE1052" s="1"/>
      <c r="DF1052" s="1"/>
      <c r="DG1052" s="1"/>
      <c r="DH1052" s="1"/>
      <c r="DI1052" s="1"/>
      <c r="DJ1052" s="1"/>
    </row>
    <row r="1053" spans="1:114" x14ac:dyDescent="0.2">
      <c r="A1053" s="36"/>
      <c r="B1053" s="36"/>
      <c r="C1053" s="36"/>
      <c r="D1053" s="36"/>
      <c r="E1053" s="36"/>
      <c r="F1053" s="36"/>
      <c r="G1053" s="36"/>
      <c r="H1053" s="36"/>
      <c r="I1053" s="36"/>
      <c r="J1053" s="538"/>
      <c r="K1053" s="538"/>
      <c r="L1053" s="36"/>
      <c r="M1053" s="36"/>
      <c r="N1053" s="36"/>
      <c r="BN1053" s="1"/>
      <c r="BO1053" s="1"/>
      <c r="BP1053" s="1"/>
      <c r="BQ1053" s="1"/>
      <c r="BR1053" s="1"/>
      <c r="BS1053" s="1"/>
      <c r="BT1053" s="1"/>
      <c r="BU1053" s="1"/>
      <c r="BV1053" s="1"/>
      <c r="BW1053" s="1"/>
      <c r="BX1053" s="1"/>
      <c r="BY1053" s="1"/>
      <c r="BZ1053" s="1"/>
      <c r="CA1053" s="1"/>
      <c r="CB1053" s="1"/>
      <c r="CC1053" s="1"/>
      <c r="CD1053" s="1"/>
      <c r="CE1053" s="1"/>
      <c r="CF1053" s="1"/>
      <c r="CG1053" s="1"/>
      <c r="CH1053" s="1"/>
      <c r="CI1053" s="1"/>
      <c r="CJ1053" s="1"/>
      <c r="CK1053" s="1"/>
      <c r="CL1053" s="1"/>
      <c r="CM1053" s="1"/>
      <c r="CN1053" s="1"/>
      <c r="CO1053" s="1"/>
      <c r="CP1053" s="1"/>
      <c r="CQ1053" s="1"/>
      <c r="CR1053" s="1"/>
      <c r="CS1053" s="1"/>
      <c r="CT1053" s="1"/>
      <c r="CU1053" s="1"/>
      <c r="CV1053" s="1"/>
      <c r="CW1053" s="1"/>
      <c r="CX1053" s="1"/>
      <c r="CY1053" s="1"/>
      <c r="CZ1053" s="1"/>
      <c r="DA1053" s="1"/>
      <c r="DB1053" s="1"/>
      <c r="DC1053" s="1"/>
      <c r="DD1053" s="1"/>
      <c r="DE1053" s="1"/>
      <c r="DF1053" s="1"/>
      <c r="DG1053" s="1"/>
      <c r="DH1053" s="1"/>
      <c r="DI1053" s="1"/>
      <c r="DJ1053" s="1"/>
    </row>
    <row r="1054" spans="1:114" x14ac:dyDescent="0.2">
      <c r="A1054" s="36"/>
      <c r="B1054" s="36"/>
      <c r="C1054" s="36"/>
      <c r="D1054" s="36"/>
      <c r="E1054" s="36"/>
      <c r="F1054" s="36"/>
      <c r="G1054" s="36"/>
      <c r="H1054" s="36"/>
      <c r="I1054" s="36"/>
      <c r="J1054" s="538"/>
      <c r="K1054" s="538"/>
      <c r="L1054" s="36"/>
      <c r="M1054" s="36"/>
      <c r="N1054" s="36"/>
      <c r="BN1054" s="1"/>
      <c r="BO1054" s="1"/>
      <c r="BP1054" s="1"/>
      <c r="BQ1054" s="1"/>
      <c r="BR1054" s="1"/>
      <c r="BS1054" s="1"/>
      <c r="BT1054" s="1"/>
      <c r="BU1054" s="1"/>
      <c r="BV1054" s="1"/>
      <c r="BW1054" s="1"/>
      <c r="BX1054" s="1"/>
      <c r="BY1054" s="1"/>
      <c r="BZ1054" s="1"/>
      <c r="CA1054" s="1"/>
      <c r="CB1054" s="1"/>
      <c r="CC1054" s="1"/>
      <c r="CD1054" s="1"/>
      <c r="CE1054" s="1"/>
      <c r="CF1054" s="1"/>
      <c r="CG1054" s="1"/>
      <c r="CH1054" s="1"/>
      <c r="CI1054" s="1"/>
      <c r="CJ1054" s="1"/>
      <c r="CK1054" s="1"/>
      <c r="CL1054" s="1"/>
      <c r="CM1054" s="1"/>
      <c r="CN1054" s="1"/>
      <c r="CO1054" s="1"/>
      <c r="CP1054" s="1"/>
      <c r="CQ1054" s="1"/>
      <c r="CR1054" s="1"/>
      <c r="CS1054" s="1"/>
      <c r="CT1054" s="1"/>
      <c r="CU1054" s="1"/>
      <c r="CV1054" s="1"/>
      <c r="CW1054" s="1"/>
      <c r="CX1054" s="1"/>
      <c r="CY1054" s="1"/>
      <c r="CZ1054" s="1"/>
      <c r="DA1054" s="1"/>
      <c r="DB1054" s="1"/>
      <c r="DC1054" s="1"/>
      <c r="DD1054" s="1"/>
      <c r="DE1054" s="1"/>
      <c r="DF1054" s="1"/>
      <c r="DG1054" s="1"/>
      <c r="DH1054" s="1"/>
      <c r="DI1054" s="1"/>
      <c r="DJ1054" s="1"/>
    </row>
    <row r="1055" spans="1:114" x14ac:dyDescent="0.2">
      <c r="A1055" s="36"/>
      <c r="B1055" s="36"/>
      <c r="C1055" s="36"/>
      <c r="D1055" s="36"/>
      <c r="E1055" s="36"/>
      <c r="F1055" s="36"/>
      <c r="G1055" s="36"/>
      <c r="H1055" s="36"/>
      <c r="I1055" s="36"/>
      <c r="J1055" s="538"/>
      <c r="K1055" s="538"/>
      <c r="L1055" s="36"/>
      <c r="M1055" s="36"/>
      <c r="N1055" s="36"/>
      <c r="BN1055" s="1"/>
      <c r="BO1055" s="1"/>
      <c r="BP1055" s="1"/>
      <c r="BQ1055" s="1"/>
      <c r="BR1055" s="1"/>
      <c r="BS1055" s="1"/>
      <c r="BT1055" s="1"/>
      <c r="BU1055" s="1"/>
      <c r="BV1055" s="1"/>
      <c r="BW1055" s="1"/>
      <c r="BX1055" s="1"/>
      <c r="BY1055" s="1"/>
      <c r="BZ1055" s="1"/>
      <c r="CA1055" s="1"/>
      <c r="CB1055" s="1"/>
      <c r="CC1055" s="1"/>
      <c r="CD1055" s="1"/>
      <c r="CE1055" s="1"/>
      <c r="CF1055" s="1"/>
      <c r="CG1055" s="1"/>
      <c r="CH1055" s="1"/>
      <c r="CI1055" s="1"/>
      <c r="CJ1055" s="1"/>
      <c r="CK1055" s="1"/>
      <c r="CL1055" s="1"/>
      <c r="CM1055" s="1"/>
      <c r="CN1055" s="1"/>
      <c r="CO1055" s="1"/>
      <c r="CP1055" s="1"/>
      <c r="CQ1055" s="1"/>
      <c r="CR1055" s="1"/>
      <c r="CS1055" s="1"/>
      <c r="CT1055" s="1"/>
      <c r="CU1055" s="1"/>
      <c r="CV1055" s="1"/>
      <c r="CW1055" s="1"/>
      <c r="CX1055" s="1"/>
      <c r="CY1055" s="1"/>
      <c r="CZ1055" s="1"/>
      <c r="DA1055" s="1"/>
      <c r="DB1055" s="1"/>
      <c r="DC1055" s="1"/>
      <c r="DD1055" s="1"/>
      <c r="DE1055" s="1"/>
      <c r="DF1055" s="1"/>
      <c r="DG1055" s="1"/>
      <c r="DH1055" s="1"/>
      <c r="DI1055" s="1"/>
      <c r="DJ1055" s="1"/>
    </row>
    <row r="1056" spans="1:114" x14ac:dyDescent="0.2">
      <c r="A1056" s="36"/>
      <c r="B1056" s="36"/>
      <c r="C1056" s="36"/>
      <c r="D1056" s="36"/>
      <c r="E1056" s="36"/>
      <c r="F1056" s="36"/>
      <c r="G1056" s="36"/>
      <c r="H1056" s="36"/>
      <c r="I1056" s="36"/>
      <c r="J1056" s="538"/>
      <c r="K1056" s="538"/>
      <c r="L1056" s="36"/>
      <c r="M1056" s="36"/>
      <c r="N1056" s="36"/>
      <c r="BN1056" s="1"/>
      <c r="BO1056" s="1"/>
      <c r="BP1056" s="1"/>
      <c r="BQ1056" s="1"/>
      <c r="BR1056" s="1"/>
      <c r="BS1056" s="1"/>
      <c r="BT1056" s="1"/>
      <c r="BU1056" s="1"/>
      <c r="BV1056" s="1"/>
      <c r="BW1056" s="1"/>
      <c r="BX1056" s="1"/>
      <c r="BY1056" s="1"/>
      <c r="BZ1056" s="1"/>
      <c r="CA1056" s="1"/>
      <c r="CB1056" s="1"/>
      <c r="CC1056" s="1"/>
      <c r="CD1056" s="1"/>
      <c r="CE1056" s="1"/>
      <c r="CF1056" s="1"/>
      <c r="CG1056" s="1"/>
      <c r="CH1056" s="1"/>
      <c r="CI1056" s="1"/>
      <c r="CJ1056" s="1"/>
      <c r="CK1056" s="1"/>
      <c r="CL1056" s="1"/>
      <c r="CM1056" s="1"/>
      <c r="CN1056" s="1"/>
      <c r="CO1056" s="1"/>
      <c r="CP1056" s="1"/>
      <c r="CQ1056" s="1"/>
      <c r="CR1056" s="1"/>
      <c r="CS1056" s="1"/>
      <c r="CT1056" s="1"/>
      <c r="CU1056" s="1"/>
      <c r="CV1056" s="1"/>
      <c r="CW1056" s="1"/>
      <c r="CX1056" s="1"/>
      <c r="CY1056" s="1"/>
      <c r="CZ1056" s="1"/>
      <c r="DA1056" s="1"/>
      <c r="DB1056" s="1"/>
      <c r="DC1056" s="1"/>
      <c r="DD1056" s="1"/>
      <c r="DE1056" s="1"/>
      <c r="DF1056" s="1"/>
      <c r="DG1056" s="1"/>
      <c r="DH1056" s="1"/>
      <c r="DI1056" s="1"/>
      <c r="DJ1056" s="1"/>
    </row>
    <row r="1057" spans="1:114" x14ac:dyDescent="0.2">
      <c r="A1057" s="36"/>
      <c r="B1057" s="36"/>
      <c r="C1057" s="36"/>
      <c r="D1057" s="36"/>
      <c r="E1057" s="36"/>
      <c r="F1057" s="36"/>
      <c r="G1057" s="36"/>
      <c r="H1057" s="36"/>
      <c r="I1057" s="36"/>
      <c r="J1057" s="538"/>
      <c r="K1057" s="538"/>
      <c r="L1057" s="36"/>
      <c r="M1057" s="36"/>
      <c r="N1057" s="36"/>
      <c r="BN1057" s="1"/>
      <c r="BO1057" s="1"/>
      <c r="BP1057" s="1"/>
      <c r="BQ1057" s="1"/>
      <c r="BR1057" s="1"/>
      <c r="BS1057" s="1"/>
      <c r="BT1057" s="1"/>
      <c r="BU1057" s="1"/>
      <c r="BV1057" s="1"/>
      <c r="BW1057" s="1"/>
      <c r="BX1057" s="1"/>
      <c r="BY1057" s="1"/>
      <c r="BZ1057" s="1"/>
      <c r="CA1057" s="1"/>
      <c r="CB1057" s="1"/>
      <c r="CC1057" s="1"/>
      <c r="CD1057" s="1"/>
      <c r="CE1057" s="1"/>
      <c r="CF1057" s="1"/>
      <c r="CG1057" s="1"/>
      <c r="CH1057" s="1"/>
      <c r="CI1057" s="1"/>
      <c r="CJ1057" s="1"/>
      <c r="CK1057" s="1"/>
      <c r="CL1057" s="1"/>
      <c r="CM1057" s="1"/>
      <c r="CN1057" s="1"/>
      <c r="CO1057" s="1"/>
      <c r="CP1057" s="1"/>
      <c r="CQ1057" s="1"/>
      <c r="CR1057" s="1"/>
      <c r="CS1057" s="1"/>
      <c r="CT1057" s="1"/>
      <c r="CU1057" s="1"/>
      <c r="CV1057" s="1"/>
      <c r="CW1057" s="1"/>
      <c r="CX1057" s="1"/>
      <c r="CY1057" s="1"/>
      <c r="CZ1057" s="1"/>
      <c r="DA1057" s="1"/>
      <c r="DB1057" s="1"/>
      <c r="DC1057" s="1"/>
      <c r="DD1057" s="1"/>
      <c r="DE1057" s="1"/>
      <c r="DF1057" s="1"/>
      <c r="DG1057" s="1"/>
      <c r="DH1057" s="1"/>
      <c r="DI1057" s="1"/>
      <c r="DJ1057" s="1"/>
    </row>
    <row r="1058" spans="1:114" x14ac:dyDescent="0.2">
      <c r="A1058" s="36"/>
      <c r="B1058" s="36"/>
      <c r="C1058" s="36"/>
      <c r="D1058" s="36"/>
      <c r="E1058" s="36"/>
      <c r="F1058" s="36"/>
      <c r="G1058" s="36"/>
      <c r="H1058" s="36"/>
      <c r="I1058" s="36"/>
      <c r="J1058" s="538"/>
      <c r="K1058" s="538"/>
      <c r="L1058" s="36"/>
      <c r="M1058" s="36"/>
      <c r="N1058" s="36"/>
      <c r="BN1058" s="1"/>
      <c r="BO1058" s="1"/>
      <c r="BP1058" s="1"/>
      <c r="BQ1058" s="1"/>
      <c r="BR1058" s="1"/>
      <c r="BS1058" s="1"/>
      <c r="BT1058" s="1"/>
      <c r="BU1058" s="1"/>
      <c r="BV1058" s="1"/>
      <c r="BW1058" s="1"/>
      <c r="BX1058" s="1"/>
      <c r="BY1058" s="1"/>
      <c r="BZ1058" s="1"/>
      <c r="CA1058" s="1"/>
      <c r="CB1058" s="1"/>
      <c r="CC1058" s="1"/>
      <c r="CD1058" s="1"/>
      <c r="CE1058" s="1"/>
      <c r="CF1058" s="1"/>
      <c r="CG1058" s="1"/>
      <c r="CH1058" s="1"/>
      <c r="CI1058" s="1"/>
      <c r="CJ1058" s="1"/>
      <c r="CK1058" s="1"/>
      <c r="CL1058" s="1"/>
      <c r="CM1058" s="1"/>
      <c r="CN1058" s="1"/>
      <c r="CO1058" s="1"/>
      <c r="CP1058" s="1"/>
      <c r="CQ1058" s="1"/>
      <c r="CR1058" s="1"/>
      <c r="CS1058" s="1"/>
      <c r="CT1058" s="1"/>
      <c r="CU1058" s="1"/>
      <c r="CV1058" s="1"/>
      <c r="CW1058" s="1"/>
      <c r="CX1058" s="1"/>
      <c r="CY1058" s="1"/>
      <c r="CZ1058" s="1"/>
      <c r="DA1058" s="1"/>
      <c r="DB1058" s="1"/>
      <c r="DC1058" s="1"/>
      <c r="DD1058" s="1"/>
      <c r="DE1058" s="1"/>
      <c r="DF1058" s="1"/>
      <c r="DG1058" s="1"/>
      <c r="DH1058" s="1"/>
      <c r="DI1058" s="1"/>
      <c r="DJ1058" s="1"/>
    </row>
    <row r="1059" spans="1:114" x14ac:dyDescent="0.2">
      <c r="A1059" s="36"/>
      <c r="B1059" s="36"/>
      <c r="C1059" s="36"/>
      <c r="D1059" s="36"/>
      <c r="E1059" s="36"/>
      <c r="F1059" s="36"/>
      <c r="G1059" s="36"/>
      <c r="H1059" s="36"/>
      <c r="I1059" s="36"/>
      <c r="J1059" s="538"/>
      <c r="K1059" s="538"/>
      <c r="L1059" s="36"/>
      <c r="M1059" s="36"/>
      <c r="N1059" s="36"/>
      <c r="BN1059" s="1"/>
      <c r="BO1059" s="1"/>
      <c r="BP1059" s="1"/>
      <c r="BQ1059" s="1"/>
      <c r="BR1059" s="1"/>
      <c r="BS1059" s="1"/>
      <c r="BT1059" s="1"/>
      <c r="BU1059" s="1"/>
      <c r="BV1059" s="1"/>
      <c r="BW1059" s="1"/>
      <c r="BX1059" s="1"/>
      <c r="BY1059" s="1"/>
      <c r="BZ1059" s="1"/>
      <c r="CA1059" s="1"/>
      <c r="CB1059" s="1"/>
      <c r="CC1059" s="1"/>
      <c r="CD1059" s="1"/>
      <c r="CE1059" s="1"/>
      <c r="CF1059" s="1"/>
      <c r="CG1059" s="1"/>
      <c r="CH1059" s="1"/>
      <c r="CI1059" s="1"/>
      <c r="CJ1059" s="1"/>
      <c r="CK1059" s="1"/>
      <c r="CL1059" s="1"/>
      <c r="CM1059" s="1"/>
      <c r="CN1059" s="1"/>
      <c r="CO1059" s="1"/>
      <c r="CP1059" s="1"/>
      <c r="CQ1059" s="1"/>
      <c r="CR1059" s="1"/>
      <c r="CS1059" s="1"/>
      <c r="CT1059" s="1"/>
      <c r="CU1059" s="1"/>
      <c r="CV1059" s="1"/>
      <c r="CW1059" s="1"/>
      <c r="CX1059" s="1"/>
      <c r="CY1059" s="1"/>
      <c r="CZ1059" s="1"/>
      <c r="DA1059" s="1"/>
      <c r="DB1059" s="1"/>
      <c r="DC1059" s="1"/>
      <c r="DD1059" s="1"/>
      <c r="DE1059" s="1"/>
      <c r="DF1059" s="1"/>
      <c r="DG1059" s="1"/>
      <c r="DH1059" s="1"/>
      <c r="DI1059" s="1"/>
      <c r="DJ1059" s="1"/>
    </row>
    <row r="1060" spans="1:114" x14ac:dyDescent="0.2">
      <c r="A1060" s="36"/>
      <c r="B1060" s="36"/>
      <c r="C1060" s="36"/>
      <c r="D1060" s="36"/>
      <c r="E1060" s="36"/>
      <c r="F1060" s="36"/>
      <c r="G1060" s="36"/>
      <c r="H1060" s="36"/>
      <c r="I1060" s="36"/>
      <c r="J1060" s="538"/>
      <c r="K1060" s="538"/>
      <c r="L1060" s="36"/>
      <c r="M1060" s="36"/>
      <c r="N1060" s="36"/>
      <c r="BN1060" s="1"/>
      <c r="BO1060" s="1"/>
      <c r="BP1060" s="1"/>
      <c r="BQ1060" s="1"/>
      <c r="BR1060" s="1"/>
      <c r="BS1060" s="1"/>
      <c r="BT1060" s="1"/>
      <c r="BU1060" s="1"/>
      <c r="BV1060" s="1"/>
      <c r="BW1060" s="1"/>
      <c r="BX1060" s="1"/>
      <c r="BY1060" s="1"/>
      <c r="BZ1060" s="1"/>
      <c r="CA1060" s="1"/>
      <c r="CB1060" s="1"/>
      <c r="CC1060" s="1"/>
      <c r="CD1060" s="1"/>
      <c r="CE1060" s="1"/>
      <c r="CF1060" s="1"/>
      <c r="CG1060" s="1"/>
      <c r="CH1060" s="1"/>
      <c r="CI1060" s="1"/>
      <c r="CJ1060" s="1"/>
      <c r="CK1060" s="1"/>
      <c r="CL1060" s="1"/>
      <c r="CM1060" s="1"/>
      <c r="CN1060" s="1"/>
      <c r="CO1060" s="1"/>
      <c r="CP1060" s="1"/>
      <c r="CQ1060" s="1"/>
      <c r="CR1060" s="1"/>
      <c r="CS1060" s="1"/>
      <c r="CT1060" s="1"/>
      <c r="CU1060" s="1"/>
      <c r="CV1060" s="1"/>
      <c r="CW1060" s="1"/>
      <c r="CX1060" s="1"/>
      <c r="CY1060" s="1"/>
      <c r="CZ1060" s="1"/>
      <c r="DA1060" s="1"/>
      <c r="DB1060" s="1"/>
      <c r="DC1060" s="1"/>
      <c r="DD1060" s="1"/>
      <c r="DE1060" s="1"/>
      <c r="DF1060" s="1"/>
      <c r="DG1060" s="1"/>
      <c r="DH1060" s="1"/>
      <c r="DI1060" s="1"/>
      <c r="DJ1060" s="1"/>
    </row>
    <row r="1061" spans="1:114" x14ac:dyDescent="0.2">
      <c r="A1061" s="36"/>
      <c r="B1061" s="36"/>
      <c r="C1061" s="36"/>
      <c r="D1061" s="36"/>
      <c r="E1061" s="36"/>
      <c r="F1061" s="36"/>
      <c r="G1061" s="36"/>
      <c r="H1061" s="36"/>
      <c r="I1061" s="36"/>
      <c r="J1061" s="538"/>
      <c r="K1061" s="538"/>
      <c r="L1061" s="36"/>
      <c r="M1061" s="36"/>
      <c r="N1061" s="36"/>
      <c r="BN1061" s="1"/>
      <c r="BO1061" s="1"/>
      <c r="BP1061" s="1"/>
      <c r="BQ1061" s="1"/>
      <c r="BR1061" s="1"/>
      <c r="BS1061" s="1"/>
      <c r="BT1061" s="1"/>
      <c r="BU1061" s="1"/>
      <c r="BV1061" s="1"/>
      <c r="BW1061" s="1"/>
      <c r="BX1061" s="1"/>
      <c r="BY1061" s="1"/>
      <c r="BZ1061" s="1"/>
      <c r="CA1061" s="1"/>
      <c r="CB1061" s="1"/>
      <c r="CC1061" s="1"/>
      <c r="CD1061" s="1"/>
      <c r="CE1061" s="1"/>
      <c r="CF1061" s="1"/>
      <c r="CG1061" s="1"/>
      <c r="CH1061" s="1"/>
      <c r="CI1061" s="1"/>
      <c r="CJ1061" s="1"/>
      <c r="CK1061" s="1"/>
      <c r="CL1061" s="1"/>
      <c r="CM1061" s="1"/>
      <c r="CN1061" s="1"/>
      <c r="CO1061" s="1"/>
      <c r="CP1061" s="1"/>
      <c r="CQ1061" s="1"/>
      <c r="CR1061" s="1"/>
      <c r="CS1061" s="1"/>
      <c r="CT1061" s="1"/>
      <c r="CU1061" s="1"/>
      <c r="CV1061" s="1"/>
      <c r="CW1061" s="1"/>
      <c r="CX1061" s="1"/>
      <c r="CY1061" s="1"/>
      <c r="CZ1061" s="1"/>
      <c r="DA1061" s="1"/>
      <c r="DB1061" s="1"/>
      <c r="DC1061" s="1"/>
      <c r="DD1061" s="1"/>
      <c r="DE1061" s="1"/>
      <c r="DF1061" s="1"/>
      <c r="DG1061" s="1"/>
      <c r="DH1061" s="1"/>
      <c r="DI1061" s="1"/>
      <c r="DJ1061" s="1"/>
    </row>
    <row r="1062" spans="1:114" x14ac:dyDescent="0.2">
      <c r="A1062" s="36"/>
      <c r="B1062" s="36"/>
      <c r="C1062" s="36"/>
      <c r="D1062" s="36"/>
      <c r="E1062" s="36"/>
      <c r="F1062" s="36"/>
      <c r="G1062" s="36"/>
      <c r="H1062" s="36"/>
      <c r="I1062" s="36"/>
      <c r="J1062" s="538"/>
      <c r="K1062" s="538"/>
      <c r="L1062" s="36"/>
      <c r="M1062" s="36"/>
      <c r="N1062" s="36"/>
      <c r="BN1062" s="1"/>
      <c r="BO1062" s="1"/>
      <c r="BP1062" s="1"/>
      <c r="BQ1062" s="1"/>
      <c r="BR1062" s="1"/>
      <c r="BS1062" s="1"/>
      <c r="BT1062" s="1"/>
      <c r="BU1062" s="1"/>
      <c r="BV1062" s="1"/>
      <c r="BW1062" s="1"/>
      <c r="BX1062" s="1"/>
      <c r="BY1062" s="1"/>
      <c r="BZ1062" s="1"/>
      <c r="CA1062" s="1"/>
      <c r="CB1062" s="1"/>
      <c r="CC1062" s="1"/>
      <c r="CD1062" s="1"/>
      <c r="CE1062" s="1"/>
      <c r="CF1062" s="1"/>
      <c r="CG1062" s="1"/>
      <c r="CH1062" s="1"/>
      <c r="CI1062" s="1"/>
      <c r="CJ1062" s="1"/>
      <c r="CK1062" s="1"/>
      <c r="CL1062" s="1"/>
      <c r="CM1062" s="1"/>
      <c r="CN1062" s="1"/>
      <c r="CO1062" s="1"/>
      <c r="CP1062" s="1"/>
      <c r="CQ1062" s="1"/>
      <c r="CR1062" s="1"/>
      <c r="CS1062" s="1"/>
      <c r="CT1062" s="1"/>
      <c r="CU1062" s="1"/>
      <c r="CV1062" s="1"/>
      <c r="CW1062" s="1"/>
      <c r="CX1062" s="1"/>
      <c r="CY1062" s="1"/>
      <c r="CZ1062" s="1"/>
      <c r="DA1062" s="1"/>
      <c r="DB1062" s="1"/>
      <c r="DC1062" s="1"/>
      <c r="DD1062" s="1"/>
      <c r="DE1062" s="1"/>
      <c r="DF1062" s="1"/>
      <c r="DG1062" s="1"/>
      <c r="DH1062" s="1"/>
      <c r="DI1062" s="1"/>
      <c r="DJ1062" s="1"/>
    </row>
    <row r="1063" spans="1:114" x14ac:dyDescent="0.2">
      <c r="A1063" s="36"/>
      <c r="B1063" s="36"/>
      <c r="C1063" s="36"/>
      <c r="D1063" s="36"/>
      <c r="E1063" s="36"/>
      <c r="F1063" s="36"/>
      <c r="G1063" s="36"/>
      <c r="H1063" s="36"/>
      <c r="I1063" s="36"/>
      <c r="J1063" s="538"/>
      <c r="K1063" s="538"/>
      <c r="L1063" s="36"/>
      <c r="M1063" s="36"/>
      <c r="N1063" s="36"/>
      <c r="BN1063" s="1"/>
      <c r="BO1063" s="1"/>
      <c r="BP1063" s="1"/>
      <c r="BQ1063" s="1"/>
      <c r="BR1063" s="1"/>
      <c r="BS1063" s="1"/>
      <c r="BT1063" s="1"/>
      <c r="BU1063" s="1"/>
      <c r="BV1063" s="1"/>
      <c r="BW1063" s="1"/>
      <c r="BX1063" s="1"/>
      <c r="BY1063" s="1"/>
      <c r="BZ1063" s="1"/>
      <c r="CA1063" s="1"/>
      <c r="CB1063" s="1"/>
      <c r="CC1063" s="1"/>
      <c r="CD1063" s="1"/>
      <c r="CE1063" s="1"/>
      <c r="CF1063" s="1"/>
      <c r="CG1063" s="1"/>
      <c r="CH1063" s="1"/>
      <c r="CI1063" s="1"/>
      <c r="CJ1063" s="1"/>
      <c r="CK1063" s="1"/>
      <c r="CL1063" s="1"/>
      <c r="CM1063" s="1"/>
      <c r="CN1063" s="1"/>
      <c r="CO1063" s="1"/>
      <c r="CP1063" s="1"/>
      <c r="CQ1063" s="1"/>
      <c r="CR1063" s="1"/>
      <c r="CS1063" s="1"/>
      <c r="CT1063" s="1"/>
      <c r="CU1063" s="1"/>
      <c r="CV1063" s="1"/>
      <c r="CW1063" s="1"/>
      <c r="CX1063" s="1"/>
      <c r="CY1063" s="1"/>
      <c r="CZ1063" s="1"/>
      <c r="DA1063" s="1"/>
      <c r="DB1063" s="1"/>
      <c r="DC1063" s="1"/>
      <c r="DD1063" s="1"/>
      <c r="DE1063" s="1"/>
      <c r="DF1063" s="1"/>
      <c r="DG1063" s="1"/>
      <c r="DH1063" s="1"/>
      <c r="DI1063" s="1"/>
      <c r="DJ1063" s="1"/>
    </row>
    <row r="1064" spans="1:114" x14ac:dyDescent="0.2">
      <c r="A1064" s="36"/>
      <c r="B1064" s="36"/>
      <c r="C1064" s="36"/>
      <c r="D1064" s="36"/>
      <c r="E1064" s="36"/>
      <c r="F1064" s="36"/>
      <c r="G1064" s="36"/>
      <c r="H1064" s="36"/>
      <c r="I1064" s="36"/>
      <c r="J1064" s="538"/>
      <c r="K1064" s="538"/>
      <c r="L1064" s="36"/>
      <c r="M1064" s="36"/>
      <c r="N1064" s="36"/>
      <c r="BN1064" s="1"/>
      <c r="BO1064" s="1"/>
      <c r="BP1064" s="1"/>
      <c r="BQ1064" s="1"/>
      <c r="BR1064" s="1"/>
      <c r="BS1064" s="1"/>
      <c r="BT1064" s="1"/>
      <c r="BU1064" s="1"/>
      <c r="BV1064" s="1"/>
      <c r="BW1064" s="1"/>
      <c r="BX1064" s="1"/>
      <c r="BY1064" s="1"/>
      <c r="BZ1064" s="1"/>
      <c r="CA1064" s="1"/>
      <c r="CB1064" s="1"/>
      <c r="CC1064" s="1"/>
      <c r="CD1064" s="1"/>
      <c r="CE1064" s="1"/>
      <c r="CF1064" s="1"/>
      <c r="CG1064" s="1"/>
      <c r="CH1064" s="1"/>
      <c r="CI1064" s="1"/>
      <c r="CJ1064" s="1"/>
      <c r="CK1064" s="1"/>
      <c r="CL1064" s="1"/>
      <c r="CM1064" s="1"/>
      <c r="CN1064" s="1"/>
      <c r="CO1064" s="1"/>
      <c r="CP1064" s="1"/>
      <c r="CQ1064" s="1"/>
      <c r="CR1064" s="1"/>
      <c r="CS1064" s="1"/>
      <c r="CT1064" s="1"/>
      <c r="CU1064" s="1"/>
      <c r="CV1064" s="1"/>
      <c r="CW1064" s="1"/>
      <c r="CX1064" s="1"/>
      <c r="CY1064" s="1"/>
      <c r="CZ1064" s="1"/>
      <c r="DA1064" s="1"/>
      <c r="DB1064" s="1"/>
      <c r="DC1064" s="1"/>
      <c r="DD1064" s="1"/>
      <c r="DE1064" s="1"/>
      <c r="DF1064" s="1"/>
      <c r="DG1064" s="1"/>
      <c r="DH1064" s="1"/>
      <c r="DI1064" s="1"/>
      <c r="DJ1064" s="1"/>
    </row>
    <row r="1065" spans="1:114" x14ac:dyDescent="0.2">
      <c r="A1065" s="36"/>
      <c r="B1065" s="36"/>
      <c r="C1065" s="36"/>
      <c r="D1065" s="36"/>
      <c r="E1065" s="36"/>
      <c r="F1065" s="36"/>
      <c r="G1065" s="36"/>
      <c r="H1065" s="36"/>
      <c r="I1065" s="36"/>
      <c r="J1065" s="538"/>
      <c r="K1065" s="538"/>
      <c r="L1065" s="36"/>
      <c r="M1065" s="36"/>
      <c r="N1065" s="36"/>
      <c r="BN1065" s="1"/>
      <c r="BO1065" s="1"/>
      <c r="BP1065" s="1"/>
      <c r="BQ1065" s="1"/>
      <c r="BR1065" s="1"/>
      <c r="BS1065" s="1"/>
      <c r="BT1065" s="1"/>
      <c r="BU1065" s="1"/>
      <c r="BV1065" s="1"/>
      <c r="BW1065" s="1"/>
      <c r="BX1065" s="1"/>
      <c r="BY1065" s="1"/>
      <c r="BZ1065" s="1"/>
      <c r="CA1065" s="1"/>
      <c r="CB1065" s="1"/>
      <c r="CC1065" s="1"/>
      <c r="CD1065" s="1"/>
      <c r="CE1065" s="1"/>
      <c r="CF1065" s="1"/>
      <c r="CG1065" s="1"/>
      <c r="CH1065" s="1"/>
      <c r="CI1065" s="1"/>
      <c r="CJ1065" s="1"/>
      <c r="CK1065" s="1"/>
      <c r="CL1065" s="1"/>
      <c r="CM1065" s="1"/>
      <c r="CN1065" s="1"/>
      <c r="CO1065" s="1"/>
      <c r="CP1065" s="1"/>
      <c r="CQ1065" s="1"/>
      <c r="CR1065" s="1"/>
      <c r="CS1065" s="1"/>
      <c r="CT1065" s="1"/>
      <c r="CU1065" s="1"/>
      <c r="CV1065" s="1"/>
      <c r="CW1065" s="1"/>
      <c r="CX1065" s="1"/>
      <c r="CY1065" s="1"/>
      <c r="CZ1065" s="1"/>
      <c r="DA1065" s="1"/>
      <c r="DB1065" s="1"/>
      <c r="DC1065" s="1"/>
      <c r="DD1065" s="1"/>
      <c r="DE1065" s="1"/>
      <c r="DF1065" s="1"/>
      <c r="DG1065" s="1"/>
      <c r="DH1065" s="1"/>
      <c r="DI1065" s="1"/>
      <c r="DJ1065" s="1"/>
    </row>
    <row r="1066" spans="1:114" x14ac:dyDescent="0.2">
      <c r="A1066" s="36"/>
      <c r="B1066" s="36"/>
      <c r="C1066" s="36"/>
      <c r="D1066" s="36"/>
      <c r="E1066" s="36"/>
      <c r="F1066" s="36"/>
      <c r="G1066" s="36"/>
      <c r="H1066" s="36"/>
      <c r="I1066" s="36"/>
      <c r="J1066" s="538"/>
      <c r="K1066" s="538"/>
      <c r="L1066" s="36"/>
      <c r="M1066" s="36"/>
      <c r="N1066" s="36"/>
      <c r="BN1066" s="1"/>
      <c r="BO1066" s="1"/>
      <c r="BP1066" s="1"/>
      <c r="BQ1066" s="1"/>
      <c r="BR1066" s="1"/>
      <c r="BS1066" s="1"/>
      <c r="BT1066" s="1"/>
      <c r="BU1066" s="1"/>
      <c r="BV1066" s="1"/>
      <c r="BW1066" s="1"/>
      <c r="BX1066" s="1"/>
      <c r="BY1066" s="1"/>
      <c r="BZ1066" s="1"/>
      <c r="CA1066" s="1"/>
      <c r="CB1066" s="1"/>
      <c r="CC1066" s="1"/>
      <c r="CD1066" s="1"/>
      <c r="CE1066" s="1"/>
      <c r="CF1066" s="1"/>
      <c r="CG1066" s="1"/>
      <c r="CH1066" s="1"/>
      <c r="CI1066" s="1"/>
      <c r="CJ1066" s="1"/>
      <c r="CK1066" s="1"/>
      <c r="CL1066" s="1"/>
      <c r="CM1066" s="1"/>
      <c r="CN1066" s="1"/>
      <c r="CO1066" s="1"/>
      <c r="CP1066" s="1"/>
      <c r="CQ1066" s="1"/>
      <c r="CR1066" s="1"/>
      <c r="CS1066" s="1"/>
      <c r="CT1066" s="1"/>
      <c r="CU1066" s="1"/>
      <c r="CV1066" s="1"/>
      <c r="CW1066" s="1"/>
      <c r="CX1066" s="1"/>
      <c r="CY1066" s="1"/>
      <c r="CZ1066" s="1"/>
      <c r="DA1066" s="1"/>
      <c r="DB1066" s="1"/>
      <c r="DC1066" s="1"/>
      <c r="DD1066" s="1"/>
      <c r="DE1066" s="1"/>
      <c r="DF1066" s="1"/>
      <c r="DG1066" s="1"/>
      <c r="DH1066" s="1"/>
      <c r="DI1066" s="1"/>
      <c r="DJ1066" s="1"/>
    </row>
    <row r="1067" spans="1:114" x14ac:dyDescent="0.2">
      <c r="A1067" s="36"/>
      <c r="B1067" s="36"/>
      <c r="C1067" s="36"/>
      <c r="D1067" s="36"/>
      <c r="E1067" s="36"/>
      <c r="F1067" s="36"/>
      <c r="G1067" s="36"/>
      <c r="H1067" s="36"/>
      <c r="I1067" s="36"/>
      <c r="J1067" s="538"/>
      <c r="K1067" s="538"/>
      <c r="L1067" s="36"/>
      <c r="M1067" s="36"/>
      <c r="N1067" s="36"/>
      <c r="BN1067" s="1"/>
      <c r="BO1067" s="1"/>
      <c r="BP1067" s="1"/>
      <c r="BQ1067" s="1"/>
      <c r="BR1067" s="1"/>
      <c r="BS1067" s="1"/>
      <c r="BT1067" s="1"/>
      <c r="BU1067" s="1"/>
      <c r="BV1067" s="1"/>
      <c r="BW1067" s="1"/>
      <c r="BX1067" s="1"/>
      <c r="BY1067" s="1"/>
      <c r="BZ1067" s="1"/>
      <c r="CA1067" s="1"/>
      <c r="CB1067" s="1"/>
      <c r="CC1067" s="1"/>
      <c r="CD1067" s="1"/>
      <c r="CE1067" s="1"/>
      <c r="CF1067" s="1"/>
      <c r="CG1067" s="1"/>
      <c r="CH1067" s="1"/>
      <c r="CI1067" s="1"/>
      <c r="CJ1067" s="1"/>
      <c r="CK1067" s="1"/>
      <c r="CL1067" s="1"/>
      <c r="CM1067" s="1"/>
      <c r="CN1067" s="1"/>
      <c r="CO1067" s="1"/>
      <c r="CP1067" s="1"/>
      <c r="CQ1067" s="1"/>
      <c r="CR1067" s="1"/>
      <c r="CS1067" s="1"/>
      <c r="CT1067" s="1"/>
      <c r="CU1067" s="1"/>
      <c r="CV1067" s="1"/>
      <c r="CW1067" s="1"/>
      <c r="CX1067" s="1"/>
      <c r="CY1067" s="1"/>
      <c r="CZ1067" s="1"/>
      <c r="DA1067" s="1"/>
      <c r="DB1067" s="1"/>
      <c r="DC1067" s="1"/>
      <c r="DD1067" s="1"/>
      <c r="DE1067" s="1"/>
      <c r="DF1067" s="1"/>
      <c r="DG1067" s="1"/>
      <c r="DH1067" s="1"/>
      <c r="DI1067" s="1"/>
      <c r="DJ1067" s="1"/>
    </row>
    <row r="1068" spans="1:114" x14ac:dyDescent="0.2">
      <c r="A1068" s="36"/>
      <c r="B1068" s="36"/>
      <c r="C1068" s="36"/>
      <c r="D1068" s="36"/>
      <c r="E1068" s="36"/>
      <c r="F1068" s="36"/>
      <c r="G1068" s="36"/>
      <c r="H1068" s="36"/>
      <c r="I1068" s="36"/>
      <c r="J1068" s="538"/>
      <c r="K1068" s="538"/>
      <c r="L1068" s="36"/>
      <c r="M1068" s="36"/>
      <c r="N1068" s="36"/>
      <c r="BN1068" s="1"/>
      <c r="BO1068" s="1"/>
      <c r="BP1068" s="1"/>
      <c r="BQ1068" s="1"/>
      <c r="BR1068" s="1"/>
      <c r="BS1068" s="1"/>
      <c r="BT1068" s="1"/>
      <c r="BU1068" s="1"/>
      <c r="BV1068" s="1"/>
      <c r="BW1068" s="1"/>
      <c r="BX1068" s="1"/>
      <c r="BY1068" s="1"/>
      <c r="BZ1068" s="1"/>
      <c r="CA1068" s="1"/>
      <c r="CB1068" s="1"/>
      <c r="CC1068" s="1"/>
      <c r="CD1068" s="1"/>
      <c r="CE1068" s="1"/>
      <c r="CF1068" s="1"/>
      <c r="CG1068" s="1"/>
      <c r="CH1068" s="1"/>
      <c r="CI1068" s="1"/>
      <c r="CJ1068" s="1"/>
      <c r="CK1068" s="1"/>
      <c r="CL1068" s="1"/>
      <c r="CM1068" s="1"/>
      <c r="CN1068" s="1"/>
      <c r="CO1068" s="1"/>
      <c r="CP1068" s="1"/>
      <c r="CQ1068" s="1"/>
      <c r="CR1068" s="1"/>
      <c r="CS1068" s="1"/>
      <c r="CT1068" s="1"/>
      <c r="CU1068" s="1"/>
      <c r="CV1068" s="1"/>
      <c r="CW1068" s="1"/>
      <c r="CX1068" s="1"/>
      <c r="CY1068" s="1"/>
      <c r="CZ1068" s="1"/>
      <c r="DA1068" s="1"/>
      <c r="DB1068" s="1"/>
      <c r="DC1068" s="1"/>
      <c r="DD1068" s="1"/>
      <c r="DE1068" s="1"/>
      <c r="DF1068" s="1"/>
      <c r="DG1068" s="1"/>
      <c r="DH1068" s="1"/>
      <c r="DI1068" s="1"/>
      <c r="DJ1068" s="1"/>
    </row>
    <row r="1069" spans="1:114" x14ac:dyDescent="0.2">
      <c r="A1069" s="36"/>
      <c r="B1069" s="36"/>
      <c r="C1069" s="36"/>
      <c r="D1069" s="36"/>
      <c r="E1069" s="36"/>
      <c r="F1069" s="36"/>
      <c r="G1069" s="36"/>
      <c r="H1069" s="36"/>
      <c r="I1069" s="36"/>
      <c r="J1069" s="538"/>
      <c r="K1069" s="538"/>
      <c r="L1069" s="36"/>
      <c r="M1069" s="36"/>
      <c r="N1069" s="36"/>
      <c r="BN1069" s="1"/>
      <c r="BO1069" s="1"/>
      <c r="BP1069" s="1"/>
      <c r="BQ1069" s="1"/>
      <c r="BR1069" s="1"/>
      <c r="BS1069" s="1"/>
      <c r="BT1069" s="1"/>
      <c r="BU1069" s="1"/>
      <c r="BV1069" s="1"/>
      <c r="BW1069" s="1"/>
      <c r="BX1069" s="1"/>
      <c r="BY1069" s="1"/>
      <c r="BZ1069" s="1"/>
      <c r="CA1069" s="1"/>
      <c r="CB1069" s="1"/>
      <c r="CC1069" s="1"/>
      <c r="CD1069" s="1"/>
      <c r="CE1069" s="1"/>
      <c r="CF1069" s="1"/>
      <c r="CG1069" s="1"/>
      <c r="CH1069" s="1"/>
      <c r="CI1069" s="1"/>
      <c r="CJ1069" s="1"/>
      <c r="CK1069" s="1"/>
      <c r="CL1069" s="1"/>
      <c r="CM1069" s="1"/>
      <c r="CN1069" s="1"/>
      <c r="CO1069" s="1"/>
      <c r="CP1069" s="1"/>
      <c r="CQ1069" s="1"/>
      <c r="CR1069" s="1"/>
      <c r="CS1069" s="1"/>
      <c r="CT1069" s="1"/>
      <c r="CU1069" s="1"/>
      <c r="CV1069" s="1"/>
      <c r="CW1069" s="1"/>
      <c r="CX1069" s="1"/>
      <c r="CY1069" s="1"/>
      <c r="CZ1069" s="1"/>
      <c r="DA1069" s="1"/>
      <c r="DB1069" s="1"/>
      <c r="DC1069" s="1"/>
      <c r="DD1069" s="1"/>
      <c r="DE1069" s="1"/>
      <c r="DF1069" s="1"/>
      <c r="DG1069" s="1"/>
      <c r="DH1069" s="1"/>
      <c r="DI1069" s="1"/>
      <c r="DJ1069" s="1"/>
    </row>
    <row r="1070" spans="1:114" x14ac:dyDescent="0.2">
      <c r="A1070" s="36"/>
      <c r="B1070" s="36"/>
      <c r="C1070" s="36"/>
      <c r="D1070" s="36"/>
      <c r="E1070" s="36"/>
      <c r="F1070" s="36"/>
      <c r="G1070" s="36"/>
      <c r="H1070" s="36"/>
      <c r="I1070" s="36"/>
      <c r="J1070" s="538"/>
      <c r="K1070" s="538"/>
      <c r="L1070" s="36"/>
      <c r="M1070" s="36"/>
      <c r="N1070" s="36"/>
      <c r="BN1070" s="1"/>
      <c r="BO1070" s="1"/>
      <c r="BP1070" s="1"/>
      <c r="BQ1070" s="1"/>
      <c r="BR1070" s="1"/>
      <c r="BS1070" s="1"/>
      <c r="BT1070" s="1"/>
      <c r="BU1070" s="1"/>
      <c r="BV1070" s="1"/>
      <c r="BW1070" s="1"/>
      <c r="BX1070" s="1"/>
      <c r="BY1070" s="1"/>
      <c r="BZ1070" s="1"/>
      <c r="CA1070" s="1"/>
      <c r="CB1070" s="1"/>
      <c r="CC1070" s="1"/>
      <c r="CD1070" s="1"/>
      <c r="CE1070" s="1"/>
      <c r="CF1070" s="1"/>
      <c r="CG1070" s="1"/>
      <c r="CH1070" s="1"/>
      <c r="CI1070" s="1"/>
      <c r="CJ1070" s="1"/>
      <c r="CK1070" s="1"/>
      <c r="CL1070" s="1"/>
      <c r="CM1070" s="1"/>
      <c r="CN1070" s="1"/>
      <c r="CO1070" s="1"/>
      <c r="CP1070" s="1"/>
      <c r="CQ1070" s="1"/>
      <c r="CR1070" s="1"/>
      <c r="CS1070" s="1"/>
      <c r="CT1070" s="1"/>
      <c r="CU1070" s="1"/>
      <c r="CV1070" s="1"/>
      <c r="CW1070" s="1"/>
      <c r="CX1070" s="1"/>
      <c r="CY1070" s="1"/>
      <c r="CZ1070" s="1"/>
      <c r="DA1070" s="1"/>
      <c r="DB1070" s="1"/>
      <c r="DC1070" s="1"/>
      <c r="DD1070" s="1"/>
      <c r="DE1070" s="1"/>
      <c r="DF1070" s="1"/>
      <c r="DG1070" s="1"/>
      <c r="DH1070" s="1"/>
      <c r="DI1070" s="1"/>
      <c r="DJ1070" s="1"/>
    </row>
    <row r="1071" spans="1:114" x14ac:dyDescent="0.2">
      <c r="A1071" s="36"/>
      <c r="B1071" s="36"/>
      <c r="C1071" s="36"/>
      <c r="D1071" s="36"/>
      <c r="E1071" s="36"/>
      <c r="F1071" s="36"/>
      <c r="G1071" s="36"/>
      <c r="H1071" s="36"/>
      <c r="I1071" s="36"/>
      <c r="J1071" s="538"/>
      <c r="K1071" s="538"/>
      <c r="L1071" s="36"/>
      <c r="M1071" s="36"/>
      <c r="N1071" s="36"/>
      <c r="BN1071" s="1"/>
      <c r="BO1071" s="1"/>
      <c r="BP1071" s="1"/>
      <c r="BQ1071" s="1"/>
      <c r="BR1071" s="1"/>
      <c r="BS1071" s="1"/>
      <c r="BT1071" s="1"/>
      <c r="BU1071" s="1"/>
      <c r="BV1071" s="1"/>
      <c r="BW1071" s="1"/>
      <c r="BX1071" s="1"/>
      <c r="BY1071" s="1"/>
      <c r="BZ1071" s="1"/>
      <c r="CA1071" s="1"/>
      <c r="CB1071" s="1"/>
      <c r="CC1071" s="1"/>
      <c r="CD1071" s="1"/>
      <c r="CE1071" s="1"/>
      <c r="CF1071" s="1"/>
      <c r="CG1071" s="1"/>
      <c r="CH1071" s="1"/>
      <c r="CI1071" s="1"/>
      <c r="CJ1071" s="1"/>
      <c r="CK1071" s="1"/>
      <c r="CL1071" s="1"/>
      <c r="CM1071" s="1"/>
      <c r="CN1071" s="1"/>
      <c r="CO1071" s="1"/>
      <c r="CP1071" s="1"/>
      <c r="CQ1071" s="1"/>
      <c r="CR1071" s="1"/>
      <c r="CS1071" s="1"/>
      <c r="CT1071" s="1"/>
      <c r="CU1071" s="1"/>
      <c r="CV1071" s="1"/>
      <c r="CW1071" s="1"/>
      <c r="CX1071" s="1"/>
      <c r="CY1071" s="1"/>
      <c r="CZ1071" s="1"/>
      <c r="DA1071" s="1"/>
      <c r="DB1071" s="1"/>
      <c r="DC1071" s="1"/>
      <c r="DD1071" s="1"/>
      <c r="DE1071" s="1"/>
      <c r="DF1071" s="1"/>
      <c r="DG1071" s="1"/>
      <c r="DH1071" s="1"/>
      <c r="DI1071" s="1"/>
      <c r="DJ1071" s="1"/>
    </row>
    <row r="1072" spans="1:114" x14ac:dyDescent="0.2">
      <c r="A1072" s="36"/>
      <c r="B1072" s="36"/>
      <c r="C1072" s="36"/>
      <c r="D1072" s="36"/>
      <c r="E1072" s="36"/>
      <c r="F1072" s="36"/>
      <c r="G1072" s="36"/>
      <c r="H1072" s="36"/>
      <c r="I1072" s="36"/>
      <c r="J1072" s="538"/>
      <c r="K1072" s="538"/>
      <c r="L1072" s="36"/>
      <c r="M1072" s="36"/>
      <c r="N1072" s="36"/>
      <c r="BN1072" s="1"/>
      <c r="BO1072" s="1"/>
      <c r="BP1072" s="1"/>
      <c r="BQ1072" s="1"/>
      <c r="BR1072" s="1"/>
      <c r="BS1072" s="1"/>
      <c r="BT1072" s="1"/>
      <c r="BU1072" s="1"/>
      <c r="BV1072" s="1"/>
      <c r="BW1072" s="1"/>
      <c r="BX1072" s="1"/>
      <c r="BY1072" s="1"/>
      <c r="BZ1072" s="1"/>
      <c r="CA1072" s="1"/>
      <c r="CB1072" s="1"/>
      <c r="CC1072" s="1"/>
      <c r="CD1072" s="1"/>
      <c r="CE1072" s="1"/>
      <c r="CF1072" s="1"/>
      <c r="CG1072" s="1"/>
      <c r="CH1072" s="1"/>
      <c r="CI1072" s="1"/>
      <c r="CJ1072" s="1"/>
      <c r="CK1072" s="1"/>
      <c r="CL1072" s="1"/>
      <c r="CM1072" s="1"/>
      <c r="CN1072" s="1"/>
      <c r="CO1072" s="1"/>
      <c r="CP1072" s="1"/>
      <c r="CQ1072" s="1"/>
      <c r="CR1072" s="1"/>
      <c r="CS1072" s="1"/>
      <c r="CT1072" s="1"/>
      <c r="CU1072" s="1"/>
      <c r="CV1072" s="1"/>
      <c r="CW1072" s="1"/>
      <c r="CX1072" s="1"/>
      <c r="CY1072" s="1"/>
      <c r="CZ1072" s="1"/>
      <c r="DA1072" s="1"/>
      <c r="DB1072" s="1"/>
      <c r="DC1072" s="1"/>
      <c r="DD1072" s="1"/>
      <c r="DE1072" s="1"/>
      <c r="DF1072" s="1"/>
      <c r="DG1072" s="1"/>
      <c r="DH1072" s="1"/>
      <c r="DI1072" s="1"/>
      <c r="DJ1072" s="1"/>
    </row>
    <row r="1073" spans="1:114" x14ac:dyDescent="0.2">
      <c r="A1073" s="36"/>
      <c r="B1073" s="36"/>
      <c r="C1073" s="36"/>
      <c r="D1073" s="36"/>
      <c r="E1073" s="36"/>
      <c r="F1073" s="36"/>
      <c r="G1073" s="36"/>
      <c r="H1073" s="36"/>
      <c r="I1073" s="36"/>
      <c r="J1073" s="538"/>
      <c r="K1073" s="538"/>
      <c r="L1073" s="36"/>
      <c r="M1073" s="36"/>
      <c r="N1073" s="36"/>
      <c r="BN1073" s="1"/>
      <c r="BO1073" s="1"/>
      <c r="BP1073" s="1"/>
      <c r="BQ1073" s="1"/>
      <c r="BR1073" s="1"/>
      <c r="BS1073" s="1"/>
      <c r="BT1073" s="1"/>
      <c r="BU1073" s="1"/>
      <c r="BV1073" s="1"/>
      <c r="BW1073" s="1"/>
      <c r="BX1073" s="1"/>
      <c r="BY1073" s="1"/>
      <c r="BZ1073" s="1"/>
      <c r="CA1073" s="1"/>
      <c r="CB1073" s="1"/>
      <c r="CC1073" s="1"/>
      <c r="CD1073" s="1"/>
      <c r="CE1073" s="1"/>
      <c r="CF1073" s="1"/>
      <c r="CG1073" s="1"/>
      <c r="CH1073" s="1"/>
      <c r="CI1073" s="1"/>
      <c r="CJ1073" s="1"/>
      <c r="CK1073" s="1"/>
      <c r="CL1073" s="1"/>
      <c r="CM1073" s="1"/>
      <c r="CN1073" s="1"/>
      <c r="CO1073" s="1"/>
      <c r="CP1073" s="1"/>
      <c r="CQ1073" s="1"/>
      <c r="CR1073" s="1"/>
      <c r="CS1073" s="1"/>
      <c r="CT1073" s="1"/>
      <c r="CU1073" s="1"/>
      <c r="CV1073" s="1"/>
      <c r="CW1073" s="1"/>
      <c r="CX1073" s="1"/>
      <c r="CY1073" s="1"/>
      <c r="CZ1073" s="1"/>
      <c r="DA1073" s="1"/>
      <c r="DB1073" s="1"/>
      <c r="DC1073" s="1"/>
      <c r="DD1073" s="1"/>
      <c r="DE1073" s="1"/>
      <c r="DF1073" s="1"/>
      <c r="DG1073" s="1"/>
      <c r="DH1073" s="1"/>
      <c r="DI1073" s="1"/>
      <c r="DJ1073" s="1"/>
    </row>
    <row r="1074" spans="1:114" x14ac:dyDescent="0.2">
      <c r="A1074" s="36"/>
      <c r="B1074" s="36"/>
      <c r="C1074" s="36"/>
      <c r="D1074" s="36"/>
      <c r="E1074" s="36"/>
      <c r="F1074" s="36"/>
      <c r="G1074" s="36"/>
      <c r="H1074" s="36"/>
      <c r="I1074" s="36"/>
      <c r="J1074" s="538"/>
      <c r="K1074" s="538"/>
      <c r="L1074" s="36"/>
      <c r="M1074" s="36"/>
      <c r="N1074" s="36"/>
      <c r="BN1074" s="1"/>
      <c r="BO1074" s="1"/>
      <c r="BP1074" s="1"/>
      <c r="BQ1074" s="1"/>
      <c r="BR1074" s="1"/>
      <c r="BS1074" s="1"/>
      <c r="BT1074" s="1"/>
      <c r="BU1074" s="1"/>
      <c r="BV1074" s="1"/>
      <c r="BW1074" s="1"/>
      <c r="BX1074" s="1"/>
      <c r="BY1074" s="1"/>
      <c r="BZ1074" s="1"/>
      <c r="CA1074" s="1"/>
      <c r="CB1074" s="1"/>
      <c r="CC1074" s="1"/>
      <c r="CD1074" s="1"/>
      <c r="CE1074" s="1"/>
      <c r="CF1074" s="1"/>
      <c r="CG1074" s="1"/>
      <c r="CH1074" s="1"/>
      <c r="CI1074" s="1"/>
      <c r="CJ1074" s="1"/>
      <c r="CK1074" s="1"/>
      <c r="CL1074" s="1"/>
      <c r="CM1074" s="1"/>
      <c r="CN1074" s="1"/>
      <c r="CO1074" s="1"/>
      <c r="CP1074" s="1"/>
      <c r="CQ1074" s="1"/>
      <c r="CR1074" s="1"/>
      <c r="CS1074" s="1"/>
      <c r="CT1074" s="1"/>
      <c r="CU1074" s="1"/>
      <c r="CV1074" s="1"/>
      <c r="CW1074" s="1"/>
      <c r="CX1074" s="1"/>
      <c r="CY1074" s="1"/>
      <c r="CZ1074" s="1"/>
      <c r="DA1074" s="1"/>
      <c r="DB1074" s="1"/>
      <c r="DC1074" s="1"/>
      <c r="DD1074" s="1"/>
      <c r="DE1074" s="1"/>
      <c r="DF1074" s="1"/>
      <c r="DG1074" s="1"/>
      <c r="DH1074" s="1"/>
      <c r="DI1074" s="1"/>
      <c r="DJ1074" s="1"/>
    </row>
    <row r="1075" spans="1:114" x14ac:dyDescent="0.2">
      <c r="A1075" s="36"/>
      <c r="B1075" s="36"/>
      <c r="C1075" s="36"/>
      <c r="D1075" s="36"/>
      <c r="E1075" s="36"/>
      <c r="F1075" s="36"/>
      <c r="G1075" s="36"/>
      <c r="H1075" s="36"/>
      <c r="I1075" s="36"/>
      <c r="J1075" s="538"/>
      <c r="K1075" s="538"/>
      <c r="L1075" s="36"/>
      <c r="M1075" s="36"/>
      <c r="N1075" s="36"/>
      <c r="BN1075" s="1"/>
      <c r="BO1075" s="1"/>
      <c r="BP1075" s="1"/>
      <c r="BQ1075" s="1"/>
      <c r="BR1075" s="1"/>
      <c r="BS1075" s="1"/>
      <c r="BT1075" s="1"/>
      <c r="BU1075" s="1"/>
      <c r="BV1075" s="1"/>
      <c r="BW1075" s="1"/>
      <c r="BX1075" s="1"/>
      <c r="BY1075" s="1"/>
      <c r="BZ1075" s="1"/>
      <c r="CA1075" s="1"/>
      <c r="CB1075" s="1"/>
      <c r="CC1075" s="1"/>
      <c r="CD1075" s="1"/>
      <c r="CE1075" s="1"/>
      <c r="CF1075" s="1"/>
      <c r="CG1075" s="1"/>
      <c r="CH1075" s="1"/>
      <c r="CI1075" s="1"/>
      <c r="CJ1075" s="1"/>
      <c r="CK1075" s="1"/>
      <c r="CL1075" s="1"/>
      <c r="CM1075" s="1"/>
      <c r="CN1075" s="1"/>
      <c r="CO1075" s="1"/>
      <c r="CP1075" s="1"/>
      <c r="CQ1075" s="1"/>
      <c r="CR1075" s="1"/>
      <c r="CS1075" s="1"/>
      <c r="CT1075" s="1"/>
      <c r="CU1075" s="1"/>
      <c r="CV1075" s="1"/>
      <c r="CW1075" s="1"/>
      <c r="CX1075" s="1"/>
      <c r="CY1075" s="1"/>
      <c r="CZ1075" s="1"/>
      <c r="DA1075" s="1"/>
      <c r="DB1075" s="1"/>
      <c r="DC1075" s="1"/>
      <c r="DD1075" s="1"/>
      <c r="DE1075" s="1"/>
      <c r="DF1075" s="1"/>
      <c r="DG1075" s="1"/>
      <c r="DH1075" s="1"/>
      <c r="DI1075" s="1"/>
      <c r="DJ1075" s="1"/>
    </row>
    <row r="1076" spans="1:114" x14ac:dyDescent="0.2">
      <c r="A1076" s="36"/>
      <c r="B1076" s="36"/>
      <c r="C1076" s="36"/>
      <c r="D1076" s="36"/>
      <c r="E1076" s="36"/>
      <c r="F1076" s="36"/>
      <c r="G1076" s="36"/>
      <c r="H1076" s="36"/>
      <c r="I1076" s="36"/>
      <c r="J1076" s="538"/>
      <c r="K1076" s="538"/>
      <c r="L1076" s="36"/>
      <c r="M1076" s="36"/>
      <c r="N1076" s="36"/>
      <c r="BN1076" s="1"/>
      <c r="BO1076" s="1"/>
      <c r="BP1076" s="1"/>
      <c r="BQ1076" s="1"/>
      <c r="BR1076" s="1"/>
      <c r="BS1076" s="1"/>
      <c r="BT1076" s="1"/>
      <c r="BU1076" s="1"/>
      <c r="BV1076" s="1"/>
      <c r="BW1076" s="1"/>
      <c r="BX1076" s="1"/>
      <c r="BY1076" s="1"/>
      <c r="BZ1076" s="1"/>
      <c r="CA1076" s="1"/>
      <c r="CB1076" s="1"/>
      <c r="CC1076" s="1"/>
      <c r="CD1076" s="1"/>
      <c r="CE1076" s="1"/>
      <c r="CF1076" s="1"/>
      <c r="CG1076" s="1"/>
      <c r="CH1076" s="1"/>
      <c r="CI1076" s="1"/>
      <c r="CJ1076" s="1"/>
      <c r="CK1076" s="1"/>
      <c r="CL1076" s="1"/>
      <c r="CM1076" s="1"/>
      <c r="CN1076" s="1"/>
      <c r="CO1076" s="1"/>
      <c r="CP1076" s="1"/>
      <c r="CQ1076" s="1"/>
      <c r="CR1076" s="1"/>
      <c r="CS1076" s="1"/>
      <c r="CT1076" s="1"/>
      <c r="CU1076" s="1"/>
      <c r="CV1076" s="1"/>
      <c r="CW1076" s="1"/>
      <c r="CX1076" s="1"/>
      <c r="CY1076" s="1"/>
      <c r="CZ1076" s="1"/>
      <c r="DA1076" s="1"/>
      <c r="DB1076" s="1"/>
      <c r="DC1076" s="1"/>
      <c r="DD1076" s="1"/>
      <c r="DE1076" s="1"/>
      <c r="DF1076" s="1"/>
      <c r="DG1076" s="1"/>
      <c r="DH1076" s="1"/>
      <c r="DI1076" s="1"/>
      <c r="DJ1076" s="1"/>
    </row>
    <row r="1077" spans="1:114" x14ac:dyDescent="0.2">
      <c r="A1077" s="36"/>
      <c r="B1077" s="36"/>
      <c r="C1077" s="36"/>
      <c r="D1077" s="36"/>
      <c r="E1077" s="36"/>
      <c r="F1077" s="36"/>
      <c r="G1077" s="36"/>
      <c r="H1077" s="36"/>
      <c r="I1077" s="36"/>
      <c r="J1077" s="538"/>
      <c r="K1077" s="538"/>
      <c r="L1077" s="36"/>
      <c r="M1077" s="36"/>
      <c r="N1077" s="36"/>
      <c r="BN1077" s="1"/>
      <c r="BO1077" s="1"/>
      <c r="BP1077" s="1"/>
      <c r="BQ1077" s="1"/>
      <c r="BR1077" s="1"/>
      <c r="BS1077" s="1"/>
      <c r="BT1077" s="1"/>
      <c r="BU1077" s="1"/>
      <c r="BV1077" s="1"/>
      <c r="BW1077" s="1"/>
      <c r="BX1077" s="1"/>
      <c r="BY1077" s="1"/>
      <c r="BZ1077" s="1"/>
      <c r="CA1077" s="1"/>
      <c r="CB1077" s="1"/>
      <c r="CC1077" s="1"/>
      <c r="CD1077" s="1"/>
      <c r="CE1077" s="1"/>
      <c r="CF1077" s="1"/>
      <c r="CG1077" s="1"/>
      <c r="CH1077" s="1"/>
      <c r="CI1077" s="1"/>
      <c r="CJ1077" s="1"/>
      <c r="CK1077" s="1"/>
      <c r="CL1077" s="1"/>
      <c r="CM1077" s="1"/>
      <c r="CN1077" s="1"/>
      <c r="CO1077" s="1"/>
      <c r="CP1077" s="1"/>
      <c r="CQ1077" s="1"/>
      <c r="CR1077" s="1"/>
      <c r="CS1077" s="1"/>
      <c r="CT1077" s="1"/>
      <c r="CU1077" s="1"/>
      <c r="CV1077" s="1"/>
      <c r="CW1077" s="1"/>
      <c r="CX1077" s="1"/>
      <c r="CY1077" s="1"/>
      <c r="CZ1077" s="1"/>
      <c r="DA1077" s="1"/>
      <c r="DB1077" s="1"/>
      <c r="DC1077" s="1"/>
      <c r="DD1077" s="1"/>
      <c r="DE1077" s="1"/>
      <c r="DF1077" s="1"/>
      <c r="DG1077" s="1"/>
      <c r="DH1077" s="1"/>
      <c r="DI1077" s="1"/>
      <c r="DJ1077" s="1"/>
    </row>
    <row r="1078" spans="1:114" x14ac:dyDescent="0.2">
      <c r="A1078" s="36"/>
      <c r="B1078" s="36"/>
      <c r="C1078" s="36"/>
      <c r="D1078" s="36"/>
      <c r="E1078" s="36"/>
      <c r="F1078" s="36"/>
      <c r="G1078" s="36"/>
      <c r="H1078" s="36"/>
      <c r="I1078" s="36"/>
      <c r="J1078" s="538"/>
      <c r="K1078" s="538"/>
      <c r="L1078" s="36"/>
      <c r="M1078" s="36"/>
      <c r="N1078" s="36"/>
      <c r="BN1078" s="1"/>
      <c r="BO1078" s="1"/>
      <c r="BP1078" s="1"/>
      <c r="BQ1078" s="1"/>
      <c r="BR1078" s="1"/>
      <c r="BS1078" s="1"/>
      <c r="BT1078" s="1"/>
      <c r="BU1078" s="1"/>
      <c r="BV1078" s="1"/>
      <c r="BW1078" s="1"/>
      <c r="BX1078" s="1"/>
      <c r="BY1078" s="1"/>
      <c r="BZ1078" s="1"/>
      <c r="CA1078" s="1"/>
      <c r="CB1078" s="1"/>
      <c r="CC1078" s="1"/>
      <c r="CD1078" s="1"/>
      <c r="CE1078" s="1"/>
      <c r="CF1078" s="1"/>
      <c r="CG1078" s="1"/>
      <c r="CH1078" s="1"/>
      <c r="CI1078" s="1"/>
      <c r="CJ1078" s="1"/>
      <c r="CK1078" s="1"/>
      <c r="CL1078" s="1"/>
      <c r="CM1078" s="1"/>
      <c r="CN1078" s="1"/>
      <c r="CO1078" s="1"/>
      <c r="CP1078" s="1"/>
      <c r="CQ1078" s="1"/>
      <c r="CR1078" s="1"/>
      <c r="CS1078" s="1"/>
      <c r="CT1078" s="1"/>
      <c r="CU1078" s="1"/>
      <c r="CV1078" s="1"/>
      <c r="CW1078" s="1"/>
      <c r="CX1078" s="1"/>
      <c r="CY1078" s="1"/>
      <c r="CZ1078" s="1"/>
      <c r="DA1078" s="1"/>
      <c r="DB1078" s="1"/>
      <c r="DC1078" s="1"/>
      <c r="DD1078" s="1"/>
      <c r="DE1078" s="1"/>
      <c r="DF1078" s="1"/>
      <c r="DG1078" s="1"/>
      <c r="DH1078" s="1"/>
      <c r="DI1078" s="1"/>
      <c r="DJ1078" s="1"/>
    </row>
    <row r="1079" spans="1:114" x14ac:dyDescent="0.2">
      <c r="A1079" s="36"/>
      <c r="B1079" s="36"/>
      <c r="C1079" s="36"/>
      <c r="D1079" s="36"/>
      <c r="E1079" s="36"/>
      <c r="F1079" s="36"/>
      <c r="G1079" s="36"/>
      <c r="H1079" s="36"/>
      <c r="I1079" s="36"/>
      <c r="J1079" s="538"/>
      <c r="K1079" s="538"/>
      <c r="L1079" s="36"/>
      <c r="M1079" s="36"/>
      <c r="N1079" s="36"/>
      <c r="BN1079" s="1"/>
      <c r="BO1079" s="1"/>
      <c r="BP1079" s="1"/>
      <c r="BQ1079" s="1"/>
      <c r="BR1079" s="1"/>
      <c r="BS1079" s="1"/>
      <c r="BT1079" s="1"/>
      <c r="BU1079" s="1"/>
      <c r="BV1079" s="1"/>
      <c r="BW1079" s="1"/>
      <c r="BX1079" s="1"/>
      <c r="BY1079" s="1"/>
      <c r="BZ1079" s="1"/>
      <c r="CA1079" s="1"/>
      <c r="CB1079" s="1"/>
      <c r="CC1079" s="1"/>
      <c r="CD1079" s="1"/>
      <c r="CE1079" s="1"/>
      <c r="CF1079" s="1"/>
      <c r="CG1079" s="1"/>
      <c r="CH1079" s="1"/>
      <c r="CI1079" s="1"/>
      <c r="CJ1079" s="1"/>
      <c r="CK1079" s="1"/>
      <c r="CL1079" s="1"/>
      <c r="CM1079" s="1"/>
      <c r="CN1079" s="1"/>
      <c r="CO1079" s="1"/>
      <c r="CP1079" s="1"/>
      <c r="CQ1079" s="1"/>
      <c r="CR1079" s="1"/>
      <c r="CS1079" s="1"/>
      <c r="CT1079" s="1"/>
      <c r="CU1079" s="1"/>
      <c r="CV1079" s="1"/>
      <c r="CW1079" s="1"/>
      <c r="CX1079" s="1"/>
      <c r="CY1079" s="1"/>
      <c r="CZ1079" s="1"/>
      <c r="DA1079" s="1"/>
      <c r="DB1079" s="1"/>
      <c r="DC1079" s="1"/>
      <c r="DD1079" s="1"/>
      <c r="DE1079" s="1"/>
      <c r="DF1079" s="1"/>
      <c r="DG1079" s="1"/>
      <c r="DH1079" s="1"/>
      <c r="DI1079" s="1"/>
      <c r="DJ1079" s="1"/>
    </row>
    <row r="1080" spans="1:114" x14ac:dyDescent="0.2">
      <c r="A1080" s="36"/>
      <c r="B1080" s="36"/>
      <c r="C1080" s="36"/>
      <c r="D1080" s="36"/>
      <c r="E1080" s="36"/>
      <c r="F1080" s="36"/>
      <c r="G1080" s="36"/>
      <c r="H1080" s="36"/>
      <c r="I1080" s="36"/>
      <c r="J1080" s="538"/>
      <c r="K1080" s="538"/>
      <c r="L1080" s="36"/>
      <c r="M1080" s="36"/>
      <c r="N1080" s="36"/>
      <c r="BN1080" s="1"/>
      <c r="BO1080" s="1"/>
      <c r="BP1080" s="1"/>
      <c r="BQ1080" s="1"/>
      <c r="BR1080" s="1"/>
      <c r="BS1080" s="1"/>
      <c r="BT1080" s="1"/>
      <c r="BU1080" s="1"/>
      <c r="BV1080" s="1"/>
      <c r="BW1080" s="1"/>
      <c r="BX1080" s="1"/>
      <c r="BY1080" s="1"/>
      <c r="BZ1080" s="1"/>
      <c r="CA1080" s="1"/>
      <c r="CB1080" s="1"/>
      <c r="CC1080" s="1"/>
      <c r="CD1080" s="1"/>
      <c r="CE1080" s="1"/>
      <c r="CF1080" s="1"/>
      <c r="CG1080" s="1"/>
      <c r="CH1080" s="1"/>
      <c r="CI1080" s="1"/>
      <c r="CJ1080" s="1"/>
      <c r="CK1080" s="1"/>
      <c r="CL1080" s="1"/>
      <c r="CM1080" s="1"/>
      <c r="CN1080" s="1"/>
      <c r="CO1080" s="1"/>
      <c r="CP1080" s="1"/>
      <c r="CQ1080" s="1"/>
      <c r="CR1080" s="1"/>
      <c r="CS1080" s="1"/>
      <c r="CT1080" s="1"/>
      <c r="CU1080" s="1"/>
      <c r="CV1080" s="1"/>
      <c r="CW1080" s="1"/>
      <c r="CX1080" s="1"/>
      <c r="CY1080" s="1"/>
      <c r="CZ1080" s="1"/>
      <c r="DA1080" s="1"/>
      <c r="DB1080" s="1"/>
      <c r="DC1080" s="1"/>
      <c r="DD1080" s="1"/>
      <c r="DE1080" s="1"/>
      <c r="DF1080" s="1"/>
      <c r="DG1080" s="1"/>
      <c r="DH1080" s="1"/>
      <c r="DI1080" s="1"/>
      <c r="DJ1080" s="1"/>
    </row>
    <row r="1081" spans="1:114" x14ac:dyDescent="0.2">
      <c r="A1081" s="36"/>
      <c r="B1081" s="36"/>
      <c r="C1081" s="36"/>
      <c r="D1081" s="36"/>
      <c r="E1081" s="36"/>
      <c r="F1081" s="36"/>
      <c r="G1081" s="36"/>
      <c r="H1081" s="36"/>
      <c r="I1081" s="36"/>
      <c r="J1081" s="538"/>
      <c r="K1081" s="538"/>
      <c r="L1081" s="36"/>
      <c r="M1081" s="36"/>
      <c r="N1081" s="36"/>
      <c r="BN1081" s="1"/>
      <c r="BO1081" s="1"/>
      <c r="BP1081" s="1"/>
      <c r="BQ1081" s="1"/>
      <c r="BR1081" s="1"/>
      <c r="BS1081" s="1"/>
      <c r="BT1081" s="1"/>
      <c r="BU1081" s="1"/>
      <c r="BV1081" s="1"/>
      <c r="BW1081" s="1"/>
      <c r="BX1081" s="1"/>
      <c r="BY1081" s="1"/>
      <c r="BZ1081" s="1"/>
      <c r="CA1081" s="1"/>
      <c r="CB1081" s="1"/>
      <c r="CC1081" s="1"/>
      <c r="CD1081" s="1"/>
      <c r="CE1081" s="1"/>
      <c r="CF1081" s="1"/>
      <c r="CG1081" s="1"/>
      <c r="CH1081" s="1"/>
      <c r="CI1081" s="1"/>
      <c r="CJ1081" s="1"/>
      <c r="CK1081" s="1"/>
      <c r="CL1081" s="1"/>
      <c r="CM1081" s="1"/>
      <c r="CN1081" s="1"/>
      <c r="CO1081" s="1"/>
      <c r="CP1081" s="1"/>
      <c r="CQ1081" s="1"/>
      <c r="CR1081" s="1"/>
      <c r="CS1081" s="1"/>
      <c r="CT1081" s="1"/>
      <c r="CU1081" s="1"/>
      <c r="CV1081" s="1"/>
      <c r="CW1081" s="1"/>
      <c r="CX1081" s="1"/>
      <c r="CY1081" s="1"/>
      <c r="CZ1081" s="1"/>
      <c r="DA1081" s="1"/>
      <c r="DB1081" s="1"/>
      <c r="DC1081" s="1"/>
      <c r="DD1081" s="1"/>
      <c r="DE1081" s="1"/>
      <c r="DF1081" s="1"/>
      <c r="DG1081" s="1"/>
      <c r="DH1081" s="1"/>
      <c r="DI1081" s="1"/>
      <c r="DJ1081" s="1"/>
    </row>
    <row r="1082" spans="1:114" x14ac:dyDescent="0.2">
      <c r="A1082" s="36"/>
      <c r="B1082" s="36"/>
      <c r="C1082" s="36"/>
      <c r="D1082" s="36"/>
      <c r="E1082" s="36"/>
      <c r="F1082" s="36"/>
      <c r="G1082" s="36"/>
      <c r="H1082" s="36"/>
      <c r="I1082" s="36"/>
      <c r="J1082" s="538"/>
      <c r="K1082" s="538"/>
      <c r="L1082" s="36"/>
      <c r="M1082" s="36"/>
      <c r="N1082" s="36"/>
      <c r="BN1082" s="1"/>
      <c r="BO1082" s="1"/>
      <c r="BP1082" s="1"/>
      <c r="BQ1082" s="1"/>
      <c r="BR1082" s="1"/>
      <c r="BS1082" s="1"/>
      <c r="BT1082" s="1"/>
      <c r="BU1082" s="1"/>
      <c r="BV1082" s="1"/>
      <c r="BW1082" s="1"/>
      <c r="BX1082" s="1"/>
      <c r="BY1082" s="1"/>
      <c r="BZ1082" s="1"/>
      <c r="CA1082" s="1"/>
      <c r="CB1082" s="1"/>
      <c r="CC1082" s="1"/>
      <c r="CD1082" s="1"/>
      <c r="CE1082" s="1"/>
      <c r="CF1082" s="1"/>
      <c r="CG1082" s="1"/>
      <c r="CH1082" s="1"/>
      <c r="CI1082" s="1"/>
      <c r="CJ1082" s="1"/>
      <c r="CK1082" s="1"/>
      <c r="CL1082" s="1"/>
      <c r="CM1082" s="1"/>
      <c r="CN1082" s="1"/>
      <c r="CO1082" s="1"/>
      <c r="CP1082" s="1"/>
      <c r="CQ1082" s="1"/>
      <c r="CR1082" s="1"/>
      <c r="CS1082" s="1"/>
      <c r="CT1082" s="1"/>
      <c r="CU1082" s="1"/>
      <c r="CV1082" s="1"/>
      <c r="CW1082" s="1"/>
      <c r="CX1082" s="1"/>
      <c r="CY1082" s="1"/>
      <c r="CZ1082" s="1"/>
      <c r="DA1082" s="1"/>
      <c r="DB1082" s="1"/>
      <c r="DC1082" s="1"/>
      <c r="DD1082" s="1"/>
      <c r="DE1082" s="1"/>
      <c r="DF1082" s="1"/>
      <c r="DG1082" s="1"/>
      <c r="DH1082" s="1"/>
      <c r="DI1082" s="1"/>
      <c r="DJ1082" s="1"/>
    </row>
    <row r="1083" spans="1:114" x14ac:dyDescent="0.2">
      <c r="A1083" s="36"/>
      <c r="B1083" s="36"/>
      <c r="C1083" s="36"/>
      <c r="D1083" s="36"/>
      <c r="E1083" s="36"/>
      <c r="F1083" s="36"/>
      <c r="G1083" s="36"/>
      <c r="H1083" s="36"/>
      <c r="I1083" s="36"/>
      <c r="J1083" s="538"/>
      <c r="K1083" s="538"/>
      <c r="L1083" s="36"/>
      <c r="M1083" s="36"/>
      <c r="N1083" s="36"/>
      <c r="BN1083" s="1"/>
      <c r="BO1083" s="1"/>
      <c r="BP1083" s="1"/>
      <c r="BQ1083" s="1"/>
      <c r="BR1083" s="1"/>
      <c r="BS1083" s="1"/>
      <c r="BT1083" s="1"/>
      <c r="BU1083" s="1"/>
      <c r="BV1083" s="1"/>
      <c r="BW1083" s="1"/>
      <c r="BX1083" s="1"/>
      <c r="BY1083" s="1"/>
      <c r="BZ1083" s="1"/>
      <c r="CA1083" s="1"/>
      <c r="CB1083" s="1"/>
      <c r="CC1083" s="1"/>
      <c r="CD1083" s="1"/>
      <c r="CE1083" s="1"/>
      <c r="CF1083" s="1"/>
      <c r="CG1083" s="1"/>
      <c r="CH1083" s="1"/>
      <c r="CI1083" s="1"/>
      <c r="CJ1083" s="1"/>
      <c r="CK1083" s="1"/>
      <c r="CL1083" s="1"/>
      <c r="CM1083" s="1"/>
      <c r="CN1083" s="1"/>
      <c r="CO1083" s="1"/>
      <c r="CP1083" s="1"/>
      <c r="CQ1083" s="1"/>
      <c r="CR1083" s="1"/>
      <c r="CS1083" s="1"/>
      <c r="CT1083" s="1"/>
      <c r="CU1083" s="1"/>
      <c r="CV1083" s="1"/>
      <c r="CW1083" s="1"/>
      <c r="CX1083" s="1"/>
      <c r="CY1083" s="1"/>
      <c r="CZ1083" s="1"/>
      <c r="DA1083" s="1"/>
      <c r="DB1083" s="1"/>
      <c r="DC1083" s="1"/>
      <c r="DD1083" s="1"/>
      <c r="DE1083" s="1"/>
      <c r="DF1083" s="1"/>
      <c r="DG1083" s="1"/>
      <c r="DH1083" s="1"/>
      <c r="DI1083" s="1"/>
      <c r="DJ1083" s="1"/>
    </row>
    <row r="1084" spans="1:114" x14ac:dyDescent="0.2">
      <c r="A1084" s="36"/>
      <c r="B1084" s="36"/>
      <c r="C1084" s="36"/>
      <c r="D1084" s="36"/>
      <c r="E1084" s="36"/>
      <c r="F1084" s="36"/>
      <c r="G1084" s="36"/>
      <c r="H1084" s="36"/>
      <c r="I1084" s="36"/>
      <c r="J1084" s="538"/>
      <c r="K1084" s="538"/>
      <c r="L1084" s="36"/>
      <c r="M1084" s="36"/>
      <c r="N1084" s="36"/>
      <c r="BN1084" s="1"/>
      <c r="BO1084" s="1"/>
      <c r="BP1084" s="1"/>
      <c r="BQ1084" s="1"/>
      <c r="BR1084" s="1"/>
      <c r="BS1084" s="1"/>
      <c r="BT1084" s="1"/>
      <c r="BU1084" s="1"/>
      <c r="BV1084" s="1"/>
      <c r="BW1084" s="1"/>
      <c r="BX1084" s="1"/>
      <c r="BY1084" s="1"/>
      <c r="BZ1084" s="1"/>
      <c r="CA1084" s="1"/>
      <c r="CB1084" s="1"/>
      <c r="CC1084" s="1"/>
      <c r="CD1084" s="1"/>
      <c r="CE1084" s="1"/>
      <c r="CF1084" s="1"/>
      <c r="CG1084" s="1"/>
      <c r="CH1084" s="1"/>
      <c r="CI1084" s="1"/>
      <c r="CJ1084" s="1"/>
      <c r="CK1084" s="1"/>
      <c r="CL1084" s="1"/>
      <c r="CM1084" s="1"/>
      <c r="CN1084" s="1"/>
      <c r="CO1084" s="1"/>
      <c r="CP1084" s="1"/>
      <c r="CQ1084" s="1"/>
      <c r="CR1084" s="1"/>
      <c r="CS1084" s="1"/>
      <c r="CT1084" s="1"/>
      <c r="CU1084" s="1"/>
      <c r="CV1084" s="1"/>
      <c r="CW1084" s="1"/>
      <c r="CX1084" s="1"/>
      <c r="CY1084" s="1"/>
      <c r="CZ1084" s="1"/>
      <c r="DA1084" s="1"/>
      <c r="DB1084" s="1"/>
      <c r="DC1084" s="1"/>
      <c r="DD1084" s="1"/>
      <c r="DE1084" s="1"/>
      <c r="DF1084" s="1"/>
      <c r="DG1084" s="1"/>
      <c r="DH1084" s="1"/>
      <c r="DI1084" s="1"/>
      <c r="DJ1084" s="1"/>
    </row>
    <row r="1085" spans="1:114" x14ac:dyDescent="0.2">
      <c r="A1085" s="36"/>
      <c r="B1085" s="36"/>
      <c r="C1085" s="36"/>
      <c r="D1085" s="36"/>
      <c r="E1085" s="36"/>
      <c r="F1085" s="36"/>
      <c r="G1085" s="36"/>
      <c r="H1085" s="36"/>
      <c r="I1085" s="36"/>
      <c r="J1085" s="538"/>
      <c r="K1085" s="538"/>
      <c r="L1085" s="36"/>
      <c r="M1085" s="36"/>
      <c r="N1085" s="36"/>
      <c r="BN1085" s="1"/>
      <c r="BO1085" s="1"/>
      <c r="BP1085" s="1"/>
      <c r="BQ1085" s="1"/>
      <c r="BR1085" s="1"/>
      <c r="BS1085" s="1"/>
      <c r="BT1085" s="1"/>
      <c r="BU1085" s="1"/>
      <c r="BV1085" s="1"/>
      <c r="BW1085" s="1"/>
      <c r="BX1085" s="1"/>
      <c r="BY1085" s="1"/>
      <c r="BZ1085" s="1"/>
      <c r="CA1085" s="1"/>
      <c r="CB1085" s="1"/>
      <c r="CC1085" s="1"/>
      <c r="CD1085" s="1"/>
      <c r="CE1085" s="1"/>
      <c r="CF1085" s="1"/>
      <c r="CG1085" s="1"/>
      <c r="CH1085" s="1"/>
      <c r="CI1085" s="1"/>
      <c r="CJ1085" s="1"/>
      <c r="CK1085" s="1"/>
      <c r="CL1085" s="1"/>
      <c r="CM1085" s="1"/>
      <c r="CN1085" s="1"/>
      <c r="CO1085" s="1"/>
      <c r="CP1085" s="1"/>
      <c r="CQ1085" s="1"/>
      <c r="CR1085" s="1"/>
      <c r="CS1085" s="1"/>
      <c r="CT1085" s="1"/>
      <c r="CU1085" s="1"/>
      <c r="CV1085" s="1"/>
      <c r="CW1085" s="1"/>
      <c r="CX1085" s="1"/>
      <c r="CY1085" s="1"/>
      <c r="CZ1085" s="1"/>
      <c r="DA1085" s="1"/>
      <c r="DB1085" s="1"/>
      <c r="DC1085" s="1"/>
      <c r="DD1085" s="1"/>
      <c r="DE1085" s="1"/>
      <c r="DF1085" s="1"/>
      <c r="DG1085" s="1"/>
      <c r="DH1085" s="1"/>
      <c r="DI1085" s="1"/>
      <c r="DJ1085" s="1"/>
    </row>
    <row r="1086" spans="1:114" x14ac:dyDescent="0.2">
      <c r="A1086" s="36"/>
      <c r="B1086" s="36"/>
      <c r="C1086" s="36"/>
      <c r="D1086" s="36"/>
      <c r="E1086" s="36"/>
      <c r="F1086" s="36"/>
      <c r="G1086" s="36"/>
      <c r="H1086" s="36"/>
      <c r="I1086" s="36"/>
      <c r="J1086" s="538"/>
      <c r="K1086" s="538"/>
      <c r="L1086" s="36"/>
      <c r="M1086" s="36"/>
      <c r="N1086" s="36"/>
      <c r="BN1086" s="1"/>
      <c r="BO1086" s="1"/>
      <c r="BP1086" s="1"/>
      <c r="BQ1086" s="1"/>
      <c r="BR1086" s="1"/>
      <c r="BS1086" s="1"/>
      <c r="BT1086" s="1"/>
      <c r="BU1086" s="1"/>
      <c r="BV1086" s="1"/>
      <c r="BW1086" s="1"/>
      <c r="BX1086" s="1"/>
      <c r="BY1086" s="1"/>
      <c r="BZ1086" s="1"/>
      <c r="CA1086" s="1"/>
      <c r="CB1086" s="1"/>
      <c r="CC1086" s="1"/>
      <c r="CD1086" s="1"/>
      <c r="CE1086" s="1"/>
      <c r="CF1086" s="1"/>
      <c r="CG1086" s="1"/>
      <c r="CH1086" s="1"/>
      <c r="CI1086" s="1"/>
      <c r="CJ1086" s="1"/>
      <c r="CK1086" s="1"/>
      <c r="CL1086" s="1"/>
      <c r="CM1086" s="1"/>
      <c r="CN1086" s="1"/>
      <c r="CO1086" s="1"/>
      <c r="CP1086" s="1"/>
      <c r="CQ1086" s="1"/>
      <c r="CR1086" s="1"/>
      <c r="CS1086" s="1"/>
      <c r="CT1086" s="1"/>
      <c r="CU1086" s="1"/>
      <c r="CV1086" s="1"/>
      <c r="CW1086" s="1"/>
      <c r="CX1086" s="1"/>
      <c r="CY1086" s="1"/>
      <c r="CZ1086" s="1"/>
      <c r="DA1086" s="1"/>
      <c r="DB1086" s="1"/>
      <c r="DC1086" s="1"/>
      <c r="DD1086" s="1"/>
      <c r="DE1086" s="1"/>
      <c r="DF1086" s="1"/>
      <c r="DG1086" s="1"/>
      <c r="DH1086" s="1"/>
      <c r="DI1086" s="1"/>
      <c r="DJ1086" s="1"/>
    </row>
    <row r="1087" spans="1:114" x14ac:dyDescent="0.2">
      <c r="A1087" s="36"/>
      <c r="B1087" s="36"/>
      <c r="C1087" s="36"/>
      <c r="D1087" s="36"/>
      <c r="E1087" s="36"/>
      <c r="F1087" s="36"/>
      <c r="G1087" s="36"/>
      <c r="H1087" s="36"/>
      <c r="I1087" s="36"/>
      <c r="J1087" s="538"/>
      <c r="K1087" s="538"/>
      <c r="L1087" s="36"/>
      <c r="M1087" s="36"/>
      <c r="N1087" s="36"/>
      <c r="BN1087" s="1"/>
      <c r="BO1087" s="1"/>
      <c r="BP1087" s="1"/>
      <c r="BQ1087" s="1"/>
      <c r="BR1087" s="1"/>
      <c r="BS1087" s="1"/>
      <c r="BT1087" s="1"/>
      <c r="BU1087" s="1"/>
      <c r="BV1087" s="1"/>
      <c r="BW1087" s="1"/>
      <c r="BX1087" s="1"/>
      <c r="BY1087" s="1"/>
      <c r="BZ1087" s="1"/>
      <c r="CA1087" s="1"/>
      <c r="CB1087" s="1"/>
      <c r="CC1087" s="1"/>
      <c r="CD1087" s="1"/>
      <c r="CE1087" s="1"/>
      <c r="CF1087" s="1"/>
      <c r="CG1087" s="1"/>
      <c r="CH1087" s="1"/>
      <c r="CI1087" s="1"/>
      <c r="CJ1087" s="1"/>
      <c r="CK1087" s="1"/>
      <c r="CL1087" s="1"/>
      <c r="CM1087" s="1"/>
      <c r="CN1087" s="1"/>
      <c r="CO1087" s="1"/>
      <c r="CP1087" s="1"/>
      <c r="CQ1087" s="1"/>
      <c r="CR1087" s="1"/>
      <c r="CS1087" s="1"/>
      <c r="CT1087" s="1"/>
      <c r="CU1087" s="1"/>
      <c r="CV1087" s="1"/>
      <c r="CW1087" s="1"/>
      <c r="CX1087" s="1"/>
      <c r="CY1087" s="1"/>
      <c r="CZ1087" s="1"/>
      <c r="DA1087" s="1"/>
      <c r="DB1087" s="1"/>
      <c r="DC1087" s="1"/>
      <c r="DD1087" s="1"/>
      <c r="DE1087" s="1"/>
      <c r="DF1087" s="1"/>
      <c r="DG1087" s="1"/>
      <c r="DH1087" s="1"/>
      <c r="DI1087" s="1"/>
      <c r="DJ1087" s="1"/>
    </row>
    <row r="1088" spans="1:114" x14ac:dyDescent="0.2">
      <c r="A1088" s="36"/>
      <c r="B1088" s="36"/>
      <c r="C1088" s="36"/>
      <c r="D1088" s="36"/>
      <c r="E1088" s="36"/>
      <c r="F1088" s="36"/>
      <c r="G1088" s="36"/>
      <c r="H1088" s="36"/>
      <c r="I1088" s="36"/>
      <c r="J1088" s="538"/>
      <c r="K1088" s="538"/>
      <c r="L1088" s="36"/>
      <c r="M1088" s="36"/>
      <c r="N1088" s="36"/>
      <c r="BN1088" s="1"/>
      <c r="BO1088" s="1"/>
      <c r="BP1088" s="1"/>
      <c r="BQ1088" s="1"/>
      <c r="BR1088" s="1"/>
      <c r="BS1088" s="1"/>
      <c r="BT1088" s="1"/>
      <c r="BU1088" s="1"/>
      <c r="BV1088" s="1"/>
      <c r="BW1088" s="1"/>
      <c r="BX1088" s="1"/>
      <c r="BY1088" s="1"/>
      <c r="BZ1088" s="1"/>
      <c r="CA1088" s="1"/>
      <c r="CB1088" s="1"/>
      <c r="CC1088" s="1"/>
      <c r="CD1088" s="1"/>
      <c r="CE1088" s="1"/>
      <c r="CF1088" s="1"/>
      <c r="CG1088" s="1"/>
      <c r="CH1088" s="1"/>
      <c r="CI1088" s="1"/>
      <c r="CJ1088" s="1"/>
      <c r="CK1088" s="1"/>
      <c r="CL1088" s="1"/>
      <c r="CM1088" s="1"/>
      <c r="CN1088" s="1"/>
      <c r="CO1088" s="1"/>
      <c r="CP1088" s="1"/>
      <c r="CQ1088" s="1"/>
      <c r="CR1088" s="1"/>
      <c r="CS1088" s="1"/>
      <c r="CT1088" s="1"/>
      <c r="CU1088" s="1"/>
      <c r="CV1088" s="1"/>
      <c r="CW1088" s="1"/>
      <c r="CX1088" s="1"/>
      <c r="CY1088" s="1"/>
      <c r="CZ1088" s="1"/>
      <c r="DA1088" s="1"/>
      <c r="DB1088" s="1"/>
      <c r="DC1088" s="1"/>
      <c r="DD1088" s="1"/>
      <c r="DE1088" s="1"/>
      <c r="DF1088" s="1"/>
      <c r="DG1088" s="1"/>
      <c r="DH1088" s="1"/>
      <c r="DI1088" s="1"/>
      <c r="DJ1088" s="1"/>
    </row>
    <row r="1089" spans="1:114" x14ac:dyDescent="0.2">
      <c r="A1089" s="36"/>
      <c r="B1089" s="36"/>
      <c r="C1089" s="36"/>
      <c r="D1089" s="36"/>
      <c r="E1089" s="36"/>
      <c r="F1089" s="36"/>
      <c r="G1089" s="36"/>
      <c r="H1089" s="36"/>
      <c r="I1089" s="36"/>
      <c r="J1089" s="538"/>
      <c r="K1089" s="538"/>
      <c r="L1089" s="36"/>
      <c r="M1089" s="36"/>
      <c r="N1089" s="36"/>
      <c r="BN1089" s="1"/>
      <c r="BO1089" s="1"/>
      <c r="BP1089" s="1"/>
      <c r="BQ1089" s="1"/>
      <c r="BR1089" s="1"/>
      <c r="BS1089" s="1"/>
      <c r="BT1089" s="1"/>
      <c r="BU1089" s="1"/>
      <c r="BV1089" s="1"/>
      <c r="BW1089" s="1"/>
      <c r="BX1089" s="1"/>
      <c r="BY1089" s="1"/>
      <c r="BZ1089" s="1"/>
      <c r="CA1089" s="1"/>
      <c r="CB1089" s="1"/>
      <c r="CC1089" s="1"/>
      <c r="CD1089" s="1"/>
      <c r="CE1089" s="1"/>
      <c r="CF1089" s="1"/>
      <c r="CG1089" s="1"/>
      <c r="CH1089" s="1"/>
      <c r="CI1089" s="1"/>
      <c r="CJ1089" s="1"/>
      <c r="CK1089" s="1"/>
      <c r="CL1089" s="1"/>
      <c r="CM1089" s="1"/>
      <c r="CN1089" s="1"/>
      <c r="CO1089" s="1"/>
      <c r="CP1089" s="1"/>
      <c r="CQ1089" s="1"/>
      <c r="CR1089" s="1"/>
      <c r="CS1089" s="1"/>
      <c r="CT1089" s="1"/>
      <c r="CU1089" s="1"/>
      <c r="CV1089" s="1"/>
      <c r="CW1089" s="1"/>
      <c r="CX1089" s="1"/>
      <c r="CY1089" s="1"/>
      <c r="CZ1089" s="1"/>
      <c r="DA1089" s="1"/>
      <c r="DB1089" s="1"/>
      <c r="DC1089" s="1"/>
      <c r="DD1089" s="1"/>
      <c r="DE1089" s="1"/>
      <c r="DF1089" s="1"/>
      <c r="DG1089" s="1"/>
      <c r="DH1089" s="1"/>
      <c r="DI1089" s="1"/>
      <c r="DJ1089" s="1"/>
    </row>
    <row r="1090" spans="1:114" x14ac:dyDescent="0.2">
      <c r="A1090" s="36"/>
      <c r="B1090" s="36"/>
      <c r="C1090" s="36"/>
      <c r="D1090" s="36"/>
      <c r="E1090" s="36"/>
      <c r="F1090" s="36"/>
      <c r="G1090" s="36"/>
      <c r="H1090" s="36"/>
      <c r="I1090" s="36"/>
      <c r="J1090" s="538"/>
      <c r="K1090" s="538"/>
      <c r="L1090" s="36"/>
      <c r="M1090" s="36"/>
      <c r="N1090" s="36"/>
      <c r="BN1090" s="1"/>
      <c r="BO1090" s="1"/>
      <c r="BP1090" s="1"/>
      <c r="BQ1090" s="1"/>
      <c r="BR1090" s="1"/>
      <c r="BS1090" s="1"/>
      <c r="BT1090" s="1"/>
      <c r="BU1090" s="1"/>
      <c r="BV1090" s="1"/>
      <c r="BW1090" s="1"/>
      <c r="BX1090" s="1"/>
      <c r="BY1090" s="1"/>
      <c r="BZ1090" s="1"/>
      <c r="CA1090" s="1"/>
      <c r="CB1090" s="1"/>
      <c r="CC1090" s="1"/>
      <c r="CD1090" s="1"/>
      <c r="CE1090" s="1"/>
      <c r="CF1090" s="1"/>
      <c r="CG1090" s="1"/>
      <c r="CH1090" s="1"/>
      <c r="CI1090" s="1"/>
      <c r="CJ1090" s="1"/>
      <c r="CK1090" s="1"/>
      <c r="CL1090" s="1"/>
      <c r="CM1090" s="1"/>
      <c r="CN1090" s="1"/>
      <c r="CO1090" s="1"/>
      <c r="CP1090" s="1"/>
      <c r="CQ1090" s="1"/>
      <c r="CR1090" s="1"/>
      <c r="CS1090" s="1"/>
      <c r="CT1090" s="1"/>
      <c r="CU1090" s="1"/>
      <c r="CV1090" s="1"/>
      <c r="CW1090" s="1"/>
      <c r="CX1090" s="1"/>
      <c r="CY1090" s="1"/>
      <c r="CZ1090" s="1"/>
      <c r="DA1090" s="1"/>
      <c r="DB1090" s="1"/>
      <c r="DC1090" s="1"/>
      <c r="DD1090" s="1"/>
      <c r="DE1090" s="1"/>
      <c r="DF1090" s="1"/>
      <c r="DG1090" s="1"/>
      <c r="DH1090" s="1"/>
      <c r="DI1090" s="1"/>
      <c r="DJ1090" s="1"/>
    </row>
    <row r="1091" spans="1:114" x14ac:dyDescent="0.2">
      <c r="A1091" s="36"/>
      <c r="B1091" s="36"/>
      <c r="C1091" s="36"/>
      <c r="D1091" s="36"/>
      <c r="E1091" s="36"/>
      <c r="F1091" s="36"/>
      <c r="G1091" s="36"/>
      <c r="H1091" s="36"/>
      <c r="I1091" s="36"/>
      <c r="J1091" s="538"/>
      <c r="K1091" s="538"/>
      <c r="L1091" s="36"/>
      <c r="M1091" s="36"/>
      <c r="N1091" s="36"/>
      <c r="BN1091" s="1"/>
      <c r="BO1091" s="1"/>
      <c r="BP1091" s="1"/>
      <c r="BQ1091" s="1"/>
      <c r="BR1091" s="1"/>
      <c r="BS1091" s="1"/>
      <c r="BT1091" s="1"/>
      <c r="BU1091" s="1"/>
      <c r="BV1091" s="1"/>
      <c r="BW1091" s="1"/>
      <c r="BX1091" s="1"/>
      <c r="BY1091" s="1"/>
      <c r="BZ1091" s="1"/>
      <c r="CA1091" s="1"/>
      <c r="CB1091" s="1"/>
      <c r="CC1091" s="1"/>
      <c r="CD1091" s="1"/>
      <c r="CE1091" s="1"/>
      <c r="CF1091" s="1"/>
      <c r="CG1091" s="1"/>
      <c r="CH1091" s="1"/>
      <c r="CI1091" s="1"/>
      <c r="CJ1091" s="1"/>
      <c r="CK1091" s="1"/>
      <c r="CL1091" s="1"/>
      <c r="CM1091" s="1"/>
      <c r="CN1091" s="1"/>
      <c r="CO1091" s="1"/>
      <c r="CP1091" s="1"/>
      <c r="CQ1091" s="1"/>
      <c r="CR1091" s="1"/>
      <c r="CS1091" s="1"/>
      <c r="CT1091" s="1"/>
      <c r="CU1091" s="1"/>
      <c r="CV1091" s="1"/>
      <c r="CW1091" s="1"/>
      <c r="CX1091" s="1"/>
      <c r="CY1091" s="1"/>
      <c r="CZ1091" s="1"/>
      <c r="DA1091" s="1"/>
      <c r="DB1091" s="1"/>
      <c r="DC1091" s="1"/>
      <c r="DD1091" s="1"/>
      <c r="DE1091" s="1"/>
      <c r="DF1091" s="1"/>
      <c r="DG1091" s="1"/>
      <c r="DH1091" s="1"/>
      <c r="DI1091" s="1"/>
      <c r="DJ1091" s="1"/>
    </row>
    <row r="1092" spans="1:114" x14ac:dyDescent="0.2">
      <c r="A1092" s="36"/>
      <c r="B1092" s="36"/>
      <c r="C1092" s="36"/>
      <c r="D1092" s="36"/>
      <c r="E1092" s="36"/>
      <c r="F1092" s="36"/>
      <c r="G1092" s="36"/>
      <c r="H1092" s="36"/>
      <c r="I1092" s="36"/>
      <c r="J1092" s="538"/>
      <c r="K1092" s="538"/>
      <c r="L1092" s="36"/>
      <c r="M1092" s="36"/>
      <c r="N1092" s="36"/>
      <c r="BN1092" s="1"/>
      <c r="BO1092" s="1"/>
      <c r="BP1092" s="1"/>
      <c r="BQ1092" s="1"/>
      <c r="BR1092" s="1"/>
      <c r="BS1092" s="1"/>
      <c r="BT1092" s="1"/>
      <c r="BU1092" s="1"/>
      <c r="BV1092" s="1"/>
      <c r="BW1092" s="1"/>
      <c r="BX1092" s="1"/>
      <c r="BY1092" s="1"/>
      <c r="BZ1092" s="1"/>
      <c r="CA1092" s="1"/>
      <c r="CB1092" s="1"/>
      <c r="CC1092" s="1"/>
      <c r="CD1092" s="1"/>
      <c r="CE1092" s="1"/>
      <c r="CF1092" s="1"/>
      <c r="CG1092" s="1"/>
      <c r="CH1092" s="1"/>
      <c r="CI1092" s="1"/>
      <c r="CJ1092" s="1"/>
      <c r="CK1092" s="1"/>
      <c r="CL1092" s="1"/>
      <c r="CM1092" s="1"/>
      <c r="CN1092" s="1"/>
      <c r="CO1092" s="1"/>
      <c r="CP1092" s="1"/>
      <c r="CQ1092" s="1"/>
      <c r="CR1092" s="1"/>
      <c r="CS1092" s="1"/>
      <c r="CT1092" s="1"/>
      <c r="CU1092" s="1"/>
      <c r="CV1092" s="1"/>
      <c r="CW1092" s="1"/>
      <c r="CX1092" s="1"/>
      <c r="CY1092" s="1"/>
      <c r="CZ1092" s="1"/>
      <c r="DA1092" s="1"/>
      <c r="DB1092" s="1"/>
      <c r="DC1092" s="1"/>
      <c r="DD1092" s="1"/>
      <c r="DE1092" s="1"/>
      <c r="DF1092" s="1"/>
      <c r="DG1092" s="1"/>
      <c r="DH1092" s="1"/>
      <c r="DI1092" s="1"/>
      <c r="DJ1092" s="1"/>
    </row>
    <row r="1093" spans="1:114" x14ac:dyDescent="0.2">
      <c r="A1093" s="36"/>
      <c r="B1093" s="36"/>
      <c r="C1093" s="36"/>
      <c r="D1093" s="36"/>
      <c r="E1093" s="36"/>
      <c r="F1093" s="36"/>
      <c r="G1093" s="36"/>
      <c r="H1093" s="36"/>
      <c r="I1093" s="36"/>
      <c r="J1093" s="538"/>
      <c r="K1093" s="538"/>
      <c r="L1093" s="36"/>
      <c r="M1093" s="36"/>
      <c r="N1093" s="36"/>
      <c r="BN1093" s="1"/>
      <c r="BO1093" s="1"/>
      <c r="BP1093" s="1"/>
      <c r="BQ1093" s="1"/>
      <c r="BR1093" s="1"/>
      <c r="BS1093" s="1"/>
      <c r="BT1093" s="1"/>
      <c r="BU1093" s="1"/>
      <c r="BV1093" s="1"/>
      <c r="BW1093" s="1"/>
      <c r="BX1093" s="1"/>
      <c r="BY1093" s="1"/>
      <c r="BZ1093" s="1"/>
      <c r="CA1093" s="1"/>
      <c r="CB1093" s="1"/>
      <c r="CC1093" s="1"/>
      <c r="CD1093" s="1"/>
      <c r="CE1093" s="1"/>
      <c r="CF1093" s="1"/>
      <c r="CG1093" s="1"/>
      <c r="CH1093" s="1"/>
      <c r="CI1093" s="1"/>
      <c r="CJ1093" s="1"/>
      <c r="CK1093" s="1"/>
      <c r="CL1093" s="1"/>
      <c r="CM1093" s="1"/>
      <c r="CN1093" s="1"/>
      <c r="CO1093" s="1"/>
      <c r="CP1093" s="1"/>
      <c r="CQ1093" s="1"/>
      <c r="CR1093" s="1"/>
      <c r="CS1093" s="1"/>
      <c r="CT1093" s="1"/>
      <c r="CU1093" s="1"/>
      <c r="CV1093" s="1"/>
      <c r="CW1093" s="1"/>
      <c r="CX1093" s="1"/>
      <c r="CY1093" s="1"/>
      <c r="CZ1093" s="1"/>
      <c r="DA1093" s="1"/>
      <c r="DB1093" s="1"/>
      <c r="DC1093" s="1"/>
      <c r="DD1093" s="1"/>
      <c r="DE1093" s="1"/>
      <c r="DF1093" s="1"/>
      <c r="DG1093" s="1"/>
      <c r="DH1093" s="1"/>
      <c r="DI1093" s="1"/>
      <c r="DJ1093" s="1"/>
    </row>
    <row r="1094" spans="1:114" x14ac:dyDescent="0.2">
      <c r="A1094" s="36"/>
      <c r="B1094" s="36"/>
      <c r="C1094" s="36"/>
      <c r="D1094" s="36"/>
      <c r="E1094" s="36"/>
      <c r="F1094" s="36"/>
      <c r="G1094" s="36"/>
      <c r="H1094" s="36"/>
      <c r="I1094" s="36"/>
      <c r="J1094" s="538"/>
      <c r="K1094" s="538"/>
      <c r="L1094" s="36"/>
      <c r="M1094" s="36"/>
      <c r="N1094" s="36"/>
      <c r="BN1094" s="1"/>
      <c r="BO1094" s="1"/>
      <c r="BP1094" s="1"/>
      <c r="BQ1094" s="1"/>
      <c r="BR1094" s="1"/>
      <c r="BS1094" s="1"/>
      <c r="BT1094" s="1"/>
      <c r="BU1094" s="1"/>
      <c r="BV1094" s="1"/>
      <c r="BW1094" s="1"/>
      <c r="BX1094" s="1"/>
      <c r="BY1094" s="1"/>
      <c r="BZ1094" s="1"/>
      <c r="CA1094" s="1"/>
      <c r="CB1094" s="1"/>
      <c r="CC1094" s="1"/>
      <c r="CD1094" s="1"/>
      <c r="CE1094" s="1"/>
      <c r="CF1094" s="1"/>
      <c r="CG1094" s="1"/>
      <c r="CH1094" s="1"/>
      <c r="CI1094" s="1"/>
      <c r="CJ1094" s="1"/>
      <c r="CK1094" s="1"/>
      <c r="CL1094" s="1"/>
      <c r="CM1094" s="1"/>
      <c r="CN1094" s="1"/>
      <c r="CO1094" s="1"/>
      <c r="CP1094" s="1"/>
      <c r="CQ1094" s="1"/>
      <c r="CR1094" s="1"/>
      <c r="CS1094" s="1"/>
      <c r="CT1094" s="1"/>
      <c r="CU1094" s="1"/>
      <c r="CV1094" s="1"/>
      <c r="CW1094" s="1"/>
      <c r="CX1094" s="1"/>
      <c r="CY1094" s="1"/>
      <c r="CZ1094" s="1"/>
      <c r="DA1094" s="1"/>
      <c r="DB1094" s="1"/>
      <c r="DC1094" s="1"/>
      <c r="DD1094" s="1"/>
      <c r="DE1094" s="1"/>
      <c r="DF1094" s="1"/>
      <c r="DG1094" s="1"/>
      <c r="DH1094" s="1"/>
      <c r="DI1094" s="1"/>
      <c r="DJ1094" s="1"/>
    </row>
    <row r="1095" spans="1:114" x14ac:dyDescent="0.2">
      <c r="A1095" s="36"/>
      <c r="B1095" s="36"/>
      <c r="C1095" s="36"/>
      <c r="D1095" s="36"/>
      <c r="E1095" s="36"/>
      <c r="F1095" s="36"/>
      <c r="G1095" s="36"/>
      <c r="H1095" s="36"/>
      <c r="I1095" s="36"/>
      <c r="J1095" s="538"/>
      <c r="K1095" s="538"/>
      <c r="L1095" s="36"/>
      <c r="M1095" s="36"/>
      <c r="N1095" s="36"/>
      <c r="BN1095" s="1"/>
      <c r="BO1095" s="1"/>
      <c r="BP1095" s="1"/>
      <c r="BQ1095" s="1"/>
      <c r="BR1095" s="1"/>
      <c r="BS1095" s="1"/>
      <c r="BT1095" s="1"/>
      <c r="BU1095" s="1"/>
      <c r="BV1095" s="1"/>
      <c r="BW1095" s="1"/>
      <c r="BX1095" s="1"/>
      <c r="BY1095" s="1"/>
      <c r="BZ1095" s="1"/>
      <c r="CA1095" s="1"/>
      <c r="CB1095" s="1"/>
      <c r="CC1095" s="1"/>
      <c r="CD1095" s="1"/>
      <c r="CE1095" s="1"/>
      <c r="CF1095" s="1"/>
      <c r="CG1095" s="1"/>
      <c r="CH1095" s="1"/>
      <c r="CI1095" s="1"/>
      <c r="CJ1095" s="1"/>
      <c r="CK1095" s="1"/>
      <c r="CL1095" s="1"/>
      <c r="CM1095" s="1"/>
      <c r="CN1095" s="1"/>
      <c r="CO1095" s="1"/>
      <c r="CP1095" s="1"/>
      <c r="CQ1095" s="1"/>
      <c r="CR1095" s="1"/>
      <c r="CS1095" s="1"/>
      <c r="CT1095" s="1"/>
      <c r="CU1095" s="1"/>
      <c r="CV1095" s="1"/>
      <c r="CW1095" s="1"/>
      <c r="CX1095" s="1"/>
      <c r="CY1095" s="1"/>
      <c r="CZ1095" s="1"/>
      <c r="DA1095" s="1"/>
      <c r="DB1095" s="1"/>
      <c r="DC1095" s="1"/>
      <c r="DD1095" s="1"/>
      <c r="DE1095" s="1"/>
      <c r="DF1095" s="1"/>
      <c r="DG1095" s="1"/>
      <c r="DH1095" s="1"/>
      <c r="DI1095" s="1"/>
      <c r="DJ1095" s="1"/>
    </row>
    <row r="1096" spans="1:114" x14ac:dyDescent="0.2">
      <c r="A1096" s="36"/>
      <c r="B1096" s="36"/>
      <c r="C1096" s="36"/>
      <c r="D1096" s="36"/>
      <c r="E1096" s="36"/>
      <c r="F1096" s="36"/>
      <c r="G1096" s="36"/>
      <c r="H1096" s="36"/>
      <c r="I1096" s="36"/>
      <c r="J1096" s="538"/>
      <c r="K1096" s="538"/>
      <c r="L1096" s="36"/>
      <c r="M1096" s="36"/>
      <c r="N1096" s="36"/>
      <c r="BN1096" s="1"/>
      <c r="BO1096" s="1"/>
      <c r="BP1096" s="1"/>
      <c r="BQ1096" s="1"/>
      <c r="BR1096" s="1"/>
      <c r="BS1096" s="1"/>
      <c r="BT1096" s="1"/>
      <c r="BU1096" s="1"/>
      <c r="BV1096" s="1"/>
      <c r="BW1096" s="1"/>
      <c r="BX1096" s="1"/>
      <c r="BY1096" s="1"/>
      <c r="BZ1096" s="1"/>
      <c r="CA1096" s="1"/>
      <c r="CB1096" s="1"/>
      <c r="CC1096" s="1"/>
      <c r="CD1096" s="1"/>
      <c r="CE1096" s="1"/>
      <c r="CF1096" s="1"/>
      <c r="CG1096" s="1"/>
      <c r="CH1096" s="1"/>
      <c r="CI1096" s="1"/>
      <c r="CJ1096" s="1"/>
      <c r="CK1096" s="1"/>
      <c r="CL1096" s="1"/>
      <c r="CM1096" s="1"/>
      <c r="CN1096" s="1"/>
      <c r="CO1096" s="1"/>
      <c r="CP1096" s="1"/>
      <c r="CQ1096" s="1"/>
      <c r="CR1096" s="1"/>
      <c r="CS1096" s="1"/>
      <c r="CT1096" s="1"/>
      <c r="CU1096" s="1"/>
      <c r="CV1096" s="1"/>
      <c r="CW1096" s="1"/>
      <c r="CX1096" s="1"/>
      <c r="CY1096" s="1"/>
      <c r="CZ1096" s="1"/>
      <c r="DA1096" s="1"/>
      <c r="DB1096" s="1"/>
      <c r="DC1096" s="1"/>
      <c r="DD1096" s="1"/>
      <c r="DE1096" s="1"/>
      <c r="DF1096" s="1"/>
      <c r="DG1096" s="1"/>
      <c r="DH1096" s="1"/>
      <c r="DI1096" s="1"/>
      <c r="DJ1096" s="1"/>
    </row>
    <row r="1097" spans="1:114" x14ac:dyDescent="0.2">
      <c r="A1097" s="36"/>
      <c r="B1097" s="36"/>
      <c r="C1097" s="36"/>
      <c r="D1097" s="36"/>
      <c r="E1097" s="36"/>
      <c r="F1097" s="36"/>
      <c r="G1097" s="36"/>
      <c r="H1097" s="36"/>
      <c r="I1097" s="36"/>
      <c r="J1097" s="538"/>
      <c r="K1097" s="538"/>
      <c r="L1097" s="36"/>
      <c r="M1097" s="36"/>
      <c r="N1097" s="36"/>
      <c r="BN1097" s="1"/>
      <c r="BO1097" s="1"/>
      <c r="BP1097" s="1"/>
      <c r="BQ1097" s="1"/>
      <c r="BR1097" s="1"/>
      <c r="BS1097" s="1"/>
      <c r="BT1097" s="1"/>
      <c r="BU1097" s="1"/>
      <c r="BV1097" s="1"/>
      <c r="BW1097" s="1"/>
      <c r="BX1097" s="1"/>
      <c r="BY1097" s="1"/>
      <c r="BZ1097" s="1"/>
      <c r="CA1097" s="1"/>
      <c r="CB1097" s="1"/>
      <c r="CC1097" s="1"/>
      <c r="CD1097" s="1"/>
      <c r="CE1097" s="1"/>
      <c r="CF1097" s="1"/>
      <c r="CG1097" s="1"/>
      <c r="CH1097" s="1"/>
      <c r="CI1097" s="1"/>
      <c r="CJ1097" s="1"/>
      <c r="CK1097" s="1"/>
      <c r="CL1097" s="1"/>
      <c r="CM1097" s="1"/>
      <c r="CN1097" s="1"/>
      <c r="CO1097" s="1"/>
      <c r="CP1097" s="1"/>
      <c r="CQ1097" s="1"/>
      <c r="CR1097" s="1"/>
      <c r="CS1097" s="1"/>
      <c r="CT1097" s="1"/>
      <c r="CU1097" s="1"/>
      <c r="CV1097" s="1"/>
      <c r="CW1097" s="1"/>
      <c r="CX1097" s="1"/>
      <c r="CY1097" s="1"/>
      <c r="CZ1097" s="1"/>
      <c r="DA1097" s="1"/>
      <c r="DB1097" s="1"/>
      <c r="DC1097" s="1"/>
      <c r="DD1097" s="1"/>
      <c r="DE1097" s="1"/>
      <c r="DF1097" s="1"/>
      <c r="DG1097" s="1"/>
      <c r="DH1097" s="1"/>
      <c r="DI1097" s="1"/>
      <c r="DJ1097" s="1"/>
    </row>
    <row r="1098" spans="1:114" x14ac:dyDescent="0.2">
      <c r="A1098" s="36"/>
      <c r="B1098" s="36"/>
      <c r="C1098" s="36"/>
      <c r="D1098" s="36"/>
      <c r="E1098" s="36"/>
      <c r="F1098" s="36"/>
      <c r="G1098" s="36"/>
      <c r="H1098" s="36"/>
      <c r="I1098" s="36"/>
      <c r="J1098" s="538"/>
      <c r="K1098" s="538"/>
      <c r="L1098" s="36"/>
      <c r="M1098" s="36"/>
      <c r="N1098" s="36"/>
      <c r="BN1098" s="1"/>
      <c r="BO1098" s="1"/>
      <c r="BP1098" s="1"/>
      <c r="BQ1098" s="1"/>
      <c r="BR1098" s="1"/>
      <c r="BS1098" s="1"/>
      <c r="BT1098" s="1"/>
      <c r="BU1098" s="1"/>
      <c r="BV1098" s="1"/>
      <c r="BW1098" s="1"/>
      <c r="BX1098" s="1"/>
      <c r="BY1098" s="1"/>
      <c r="BZ1098" s="1"/>
      <c r="CA1098" s="1"/>
      <c r="CB1098" s="1"/>
      <c r="CC1098" s="1"/>
      <c r="CD1098" s="1"/>
      <c r="CE1098" s="1"/>
      <c r="CF1098" s="1"/>
      <c r="CG1098" s="1"/>
      <c r="CH1098" s="1"/>
      <c r="CI1098" s="1"/>
      <c r="CJ1098" s="1"/>
      <c r="CK1098" s="1"/>
      <c r="CL1098" s="1"/>
      <c r="CM1098" s="1"/>
      <c r="CN1098" s="1"/>
      <c r="CO1098" s="1"/>
      <c r="CP1098" s="1"/>
      <c r="CQ1098" s="1"/>
      <c r="CR1098" s="1"/>
      <c r="CS1098" s="1"/>
      <c r="CT1098" s="1"/>
      <c r="CU1098" s="1"/>
      <c r="CV1098" s="1"/>
      <c r="CW1098" s="1"/>
      <c r="CX1098" s="1"/>
      <c r="CY1098" s="1"/>
      <c r="CZ1098" s="1"/>
      <c r="DA1098" s="1"/>
      <c r="DB1098" s="1"/>
      <c r="DC1098" s="1"/>
      <c r="DD1098" s="1"/>
      <c r="DE1098" s="1"/>
      <c r="DF1098" s="1"/>
      <c r="DG1098" s="1"/>
      <c r="DH1098" s="1"/>
      <c r="DI1098" s="1"/>
      <c r="DJ1098" s="1"/>
    </row>
    <row r="1099" spans="1:114" x14ac:dyDescent="0.2">
      <c r="A1099" s="36"/>
      <c r="B1099" s="36"/>
      <c r="C1099" s="36"/>
      <c r="D1099" s="36"/>
      <c r="E1099" s="36"/>
      <c r="F1099" s="36"/>
      <c r="G1099" s="36"/>
      <c r="H1099" s="36"/>
      <c r="I1099" s="36"/>
      <c r="J1099" s="538"/>
      <c r="K1099" s="538"/>
      <c r="L1099" s="36"/>
      <c r="M1099" s="36"/>
      <c r="N1099" s="36"/>
      <c r="BN1099" s="1"/>
      <c r="BO1099" s="1"/>
      <c r="BP1099" s="1"/>
      <c r="BQ1099" s="1"/>
      <c r="BR1099" s="1"/>
      <c r="BS1099" s="1"/>
      <c r="BT1099" s="1"/>
      <c r="BU1099" s="1"/>
      <c r="BV1099" s="1"/>
      <c r="BW1099" s="1"/>
      <c r="BX1099" s="1"/>
      <c r="BY1099" s="1"/>
      <c r="BZ1099" s="1"/>
      <c r="CA1099" s="1"/>
      <c r="CB1099" s="1"/>
      <c r="CC1099" s="1"/>
      <c r="CD1099" s="1"/>
      <c r="CE1099" s="1"/>
      <c r="CF1099" s="1"/>
      <c r="CG1099" s="1"/>
      <c r="CH1099" s="1"/>
      <c r="CI1099" s="1"/>
      <c r="CJ1099" s="1"/>
      <c r="CK1099" s="1"/>
      <c r="CL1099" s="1"/>
      <c r="CM1099" s="1"/>
      <c r="CN1099" s="1"/>
      <c r="CO1099" s="1"/>
      <c r="CP1099" s="1"/>
      <c r="CQ1099" s="1"/>
      <c r="CR1099" s="1"/>
      <c r="CS1099" s="1"/>
      <c r="CT1099" s="1"/>
      <c r="CU1099" s="1"/>
      <c r="CV1099" s="1"/>
      <c r="CW1099" s="1"/>
      <c r="CX1099" s="1"/>
      <c r="CY1099" s="1"/>
      <c r="CZ1099" s="1"/>
      <c r="DA1099" s="1"/>
      <c r="DB1099" s="1"/>
      <c r="DC1099" s="1"/>
      <c r="DD1099" s="1"/>
      <c r="DE1099" s="1"/>
      <c r="DF1099" s="1"/>
      <c r="DG1099" s="1"/>
      <c r="DH1099" s="1"/>
      <c r="DI1099" s="1"/>
      <c r="DJ1099" s="1"/>
    </row>
    <row r="1100" spans="1:114" x14ac:dyDescent="0.2">
      <c r="A1100" s="36"/>
      <c r="B1100" s="36"/>
      <c r="C1100" s="36"/>
      <c r="D1100" s="36"/>
      <c r="E1100" s="36"/>
      <c r="F1100" s="36"/>
      <c r="G1100" s="36"/>
      <c r="H1100" s="36"/>
      <c r="I1100" s="36"/>
      <c r="J1100" s="538"/>
      <c r="K1100" s="538"/>
      <c r="L1100" s="36"/>
      <c r="M1100" s="36"/>
      <c r="N1100" s="36"/>
      <c r="BN1100" s="1"/>
      <c r="BO1100" s="1"/>
      <c r="BP1100" s="1"/>
      <c r="BQ1100" s="1"/>
      <c r="BR1100" s="1"/>
      <c r="BS1100" s="1"/>
      <c r="BT1100" s="1"/>
      <c r="BU1100" s="1"/>
      <c r="BV1100" s="1"/>
      <c r="BW1100" s="1"/>
      <c r="BX1100" s="1"/>
      <c r="BY1100" s="1"/>
      <c r="BZ1100" s="1"/>
      <c r="CA1100" s="1"/>
      <c r="CB1100" s="1"/>
      <c r="CC1100" s="1"/>
      <c r="CD1100" s="1"/>
      <c r="CE1100" s="1"/>
      <c r="CF1100" s="1"/>
      <c r="CG1100" s="1"/>
      <c r="CH1100" s="1"/>
      <c r="CI1100" s="1"/>
      <c r="CJ1100" s="1"/>
      <c r="CK1100" s="1"/>
      <c r="CL1100" s="1"/>
      <c r="CM1100" s="1"/>
      <c r="CN1100" s="1"/>
      <c r="CO1100" s="1"/>
      <c r="CP1100" s="1"/>
      <c r="CQ1100" s="1"/>
      <c r="CR1100" s="1"/>
      <c r="CS1100" s="1"/>
      <c r="CT1100" s="1"/>
      <c r="CU1100" s="1"/>
      <c r="CV1100" s="1"/>
      <c r="CW1100" s="1"/>
      <c r="CX1100" s="1"/>
      <c r="CY1100" s="1"/>
      <c r="CZ1100" s="1"/>
      <c r="DA1100" s="1"/>
      <c r="DB1100" s="1"/>
      <c r="DC1100" s="1"/>
      <c r="DD1100" s="1"/>
      <c r="DE1100" s="1"/>
      <c r="DF1100" s="1"/>
      <c r="DG1100" s="1"/>
      <c r="DH1100" s="1"/>
      <c r="DI1100" s="1"/>
      <c r="DJ1100" s="1"/>
    </row>
    <row r="1101" spans="1:114" x14ac:dyDescent="0.2">
      <c r="A1101" s="36"/>
      <c r="B1101" s="36"/>
      <c r="C1101" s="36"/>
      <c r="D1101" s="36"/>
      <c r="E1101" s="36"/>
      <c r="F1101" s="36"/>
      <c r="G1101" s="36"/>
      <c r="H1101" s="36"/>
      <c r="I1101" s="36"/>
      <c r="J1101" s="538"/>
      <c r="K1101" s="538"/>
      <c r="L1101" s="36"/>
      <c r="M1101" s="36"/>
      <c r="N1101" s="36"/>
      <c r="BN1101" s="1"/>
      <c r="BO1101" s="1"/>
      <c r="BP1101" s="1"/>
      <c r="BQ1101" s="1"/>
      <c r="BR1101" s="1"/>
      <c r="BS1101" s="1"/>
      <c r="BT1101" s="1"/>
      <c r="BU1101" s="1"/>
      <c r="BV1101" s="1"/>
      <c r="BW1101" s="1"/>
      <c r="BX1101" s="1"/>
      <c r="BY1101" s="1"/>
      <c r="BZ1101" s="1"/>
      <c r="CA1101" s="1"/>
      <c r="CB1101" s="1"/>
      <c r="CC1101" s="1"/>
      <c r="CD1101" s="1"/>
      <c r="CE1101" s="1"/>
      <c r="CF1101" s="1"/>
      <c r="CG1101" s="1"/>
      <c r="CH1101" s="1"/>
      <c r="CI1101" s="1"/>
      <c r="CJ1101" s="1"/>
      <c r="CK1101" s="1"/>
      <c r="CL1101" s="1"/>
      <c r="CM1101" s="1"/>
      <c r="CN1101" s="1"/>
      <c r="CO1101" s="1"/>
      <c r="CP1101" s="1"/>
      <c r="CQ1101" s="1"/>
      <c r="CR1101" s="1"/>
      <c r="CS1101" s="1"/>
      <c r="CT1101" s="1"/>
      <c r="CU1101" s="1"/>
      <c r="CV1101" s="1"/>
      <c r="CW1101" s="1"/>
      <c r="CX1101" s="1"/>
      <c r="CY1101" s="1"/>
      <c r="CZ1101" s="1"/>
      <c r="DA1101" s="1"/>
      <c r="DB1101" s="1"/>
      <c r="DC1101" s="1"/>
      <c r="DD1101" s="1"/>
      <c r="DE1101" s="1"/>
      <c r="DF1101" s="1"/>
      <c r="DG1101" s="1"/>
      <c r="DH1101" s="1"/>
      <c r="DI1101" s="1"/>
      <c r="DJ1101" s="1"/>
    </row>
    <row r="1102" spans="1:114" x14ac:dyDescent="0.2">
      <c r="A1102" s="36"/>
      <c r="B1102" s="36"/>
      <c r="C1102" s="36"/>
      <c r="D1102" s="36"/>
      <c r="E1102" s="36"/>
      <c r="F1102" s="36"/>
      <c r="G1102" s="36"/>
      <c r="H1102" s="36"/>
      <c r="I1102" s="36"/>
      <c r="J1102" s="538"/>
      <c r="K1102" s="538"/>
      <c r="L1102" s="36"/>
      <c r="M1102" s="36"/>
      <c r="N1102" s="36"/>
      <c r="BN1102" s="1"/>
      <c r="BO1102" s="1"/>
      <c r="BP1102" s="1"/>
      <c r="BQ1102" s="1"/>
      <c r="BR1102" s="1"/>
      <c r="BS1102" s="1"/>
      <c r="BT1102" s="1"/>
      <c r="BU1102" s="1"/>
      <c r="BV1102" s="1"/>
      <c r="BW1102" s="1"/>
      <c r="BX1102" s="1"/>
      <c r="BY1102" s="1"/>
      <c r="BZ1102" s="1"/>
      <c r="CA1102" s="1"/>
      <c r="CB1102" s="1"/>
      <c r="CC1102" s="1"/>
      <c r="CD1102" s="1"/>
      <c r="CE1102" s="1"/>
      <c r="CF1102" s="1"/>
      <c r="CG1102" s="1"/>
      <c r="CH1102" s="1"/>
      <c r="CI1102" s="1"/>
      <c r="CJ1102" s="1"/>
      <c r="CK1102" s="1"/>
      <c r="CL1102" s="1"/>
      <c r="CM1102" s="1"/>
      <c r="CN1102" s="1"/>
      <c r="CO1102" s="1"/>
      <c r="CP1102" s="1"/>
      <c r="CQ1102" s="1"/>
      <c r="CR1102" s="1"/>
      <c r="CS1102" s="1"/>
      <c r="CT1102" s="1"/>
      <c r="CU1102" s="1"/>
      <c r="CV1102" s="1"/>
      <c r="CW1102" s="1"/>
      <c r="CX1102" s="1"/>
      <c r="CY1102" s="1"/>
      <c r="CZ1102" s="1"/>
      <c r="DA1102" s="1"/>
      <c r="DB1102" s="1"/>
      <c r="DC1102" s="1"/>
      <c r="DD1102" s="1"/>
      <c r="DE1102" s="1"/>
      <c r="DF1102" s="1"/>
      <c r="DG1102" s="1"/>
      <c r="DH1102" s="1"/>
      <c r="DI1102" s="1"/>
      <c r="DJ1102" s="1"/>
    </row>
    <row r="1103" spans="1:114" x14ac:dyDescent="0.2">
      <c r="A1103" s="36"/>
      <c r="B1103" s="36"/>
      <c r="C1103" s="36"/>
      <c r="D1103" s="36"/>
      <c r="E1103" s="36"/>
      <c r="F1103" s="36"/>
      <c r="G1103" s="36"/>
      <c r="H1103" s="36"/>
      <c r="I1103" s="36"/>
      <c r="J1103" s="538"/>
      <c r="K1103" s="538"/>
      <c r="L1103" s="36"/>
      <c r="M1103" s="36"/>
      <c r="N1103" s="36"/>
      <c r="BN1103" s="1"/>
      <c r="BO1103" s="1"/>
      <c r="BP1103" s="1"/>
      <c r="BQ1103" s="1"/>
      <c r="BR1103" s="1"/>
      <c r="BS1103" s="1"/>
      <c r="BT1103" s="1"/>
      <c r="BU1103" s="1"/>
      <c r="BV1103" s="1"/>
      <c r="BW1103" s="1"/>
      <c r="BX1103" s="1"/>
      <c r="BY1103" s="1"/>
      <c r="BZ1103" s="1"/>
      <c r="CA1103" s="1"/>
      <c r="CB1103" s="1"/>
      <c r="CC1103" s="1"/>
      <c r="CD1103" s="1"/>
      <c r="CE1103" s="1"/>
      <c r="CF1103" s="1"/>
      <c r="CG1103" s="1"/>
      <c r="CH1103" s="1"/>
      <c r="CI1103" s="1"/>
      <c r="CJ1103" s="1"/>
      <c r="CK1103" s="1"/>
      <c r="CL1103" s="1"/>
      <c r="CM1103" s="1"/>
      <c r="CN1103" s="1"/>
      <c r="CO1103" s="1"/>
      <c r="CP1103" s="1"/>
      <c r="CQ1103" s="1"/>
      <c r="CR1103" s="1"/>
      <c r="CS1103" s="1"/>
      <c r="CT1103" s="1"/>
      <c r="CU1103" s="1"/>
      <c r="CV1103" s="1"/>
      <c r="CW1103" s="1"/>
      <c r="CX1103" s="1"/>
      <c r="CY1103" s="1"/>
      <c r="CZ1103" s="1"/>
      <c r="DA1103" s="1"/>
      <c r="DB1103" s="1"/>
      <c r="DC1103" s="1"/>
      <c r="DD1103" s="1"/>
      <c r="DE1103" s="1"/>
      <c r="DF1103" s="1"/>
      <c r="DG1103" s="1"/>
      <c r="DH1103" s="1"/>
      <c r="DI1103" s="1"/>
      <c r="DJ1103" s="1"/>
    </row>
    <row r="1104" spans="1:114" x14ac:dyDescent="0.2">
      <c r="A1104" s="36"/>
      <c r="B1104" s="36"/>
      <c r="C1104" s="36"/>
      <c r="D1104" s="36"/>
      <c r="E1104" s="36"/>
      <c r="F1104" s="36"/>
      <c r="G1104" s="36"/>
      <c r="H1104" s="36"/>
      <c r="I1104" s="36"/>
      <c r="J1104" s="538"/>
      <c r="K1104" s="538"/>
      <c r="L1104" s="36"/>
      <c r="M1104" s="36"/>
      <c r="N1104" s="36"/>
      <c r="BN1104" s="1"/>
      <c r="BO1104" s="1"/>
      <c r="BP1104" s="1"/>
      <c r="BQ1104" s="1"/>
      <c r="BR1104" s="1"/>
      <c r="BS1104" s="1"/>
      <c r="BT1104" s="1"/>
      <c r="BU1104" s="1"/>
      <c r="BV1104" s="1"/>
      <c r="BW1104" s="1"/>
      <c r="BX1104" s="1"/>
      <c r="BY1104" s="1"/>
      <c r="BZ1104" s="1"/>
      <c r="CA1104" s="1"/>
      <c r="CB1104" s="1"/>
      <c r="CC1104" s="1"/>
      <c r="CD1104" s="1"/>
      <c r="CE1104" s="1"/>
      <c r="CF1104" s="1"/>
      <c r="CG1104" s="1"/>
      <c r="CH1104" s="1"/>
      <c r="CI1104" s="1"/>
      <c r="CJ1104" s="1"/>
      <c r="CK1104" s="1"/>
      <c r="CL1104" s="1"/>
      <c r="CM1104" s="1"/>
      <c r="CN1104" s="1"/>
      <c r="CO1104" s="1"/>
      <c r="CP1104" s="1"/>
      <c r="CQ1104" s="1"/>
      <c r="CR1104" s="1"/>
      <c r="CS1104" s="1"/>
      <c r="CT1104" s="1"/>
      <c r="CU1104" s="1"/>
      <c r="CV1104" s="1"/>
      <c r="CW1104" s="1"/>
      <c r="CX1104" s="1"/>
      <c r="CY1104" s="1"/>
      <c r="CZ1104" s="1"/>
      <c r="DA1104" s="1"/>
      <c r="DB1104" s="1"/>
      <c r="DC1104" s="1"/>
      <c r="DD1104" s="1"/>
      <c r="DE1104" s="1"/>
      <c r="DF1104" s="1"/>
      <c r="DG1104" s="1"/>
      <c r="DH1104" s="1"/>
      <c r="DI1104" s="1"/>
      <c r="DJ1104" s="1"/>
    </row>
    <row r="1105" spans="1:114" x14ac:dyDescent="0.2">
      <c r="A1105" s="36"/>
      <c r="B1105" s="36"/>
      <c r="C1105" s="36"/>
      <c r="D1105" s="36"/>
      <c r="E1105" s="36"/>
      <c r="F1105" s="36"/>
      <c r="G1105" s="36"/>
      <c r="H1105" s="36"/>
      <c r="I1105" s="36"/>
      <c r="J1105" s="538"/>
      <c r="K1105" s="538"/>
      <c r="L1105" s="36"/>
      <c r="M1105" s="36"/>
      <c r="N1105" s="36"/>
      <c r="BN1105" s="1"/>
      <c r="BO1105" s="1"/>
      <c r="BP1105" s="1"/>
      <c r="BQ1105" s="1"/>
      <c r="BR1105" s="1"/>
      <c r="BS1105" s="1"/>
      <c r="BT1105" s="1"/>
      <c r="BU1105" s="1"/>
      <c r="BV1105" s="1"/>
      <c r="BW1105" s="1"/>
      <c r="BX1105" s="1"/>
      <c r="BY1105" s="1"/>
      <c r="BZ1105" s="1"/>
      <c r="CA1105" s="1"/>
      <c r="CB1105" s="1"/>
      <c r="CC1105" s="1"/>
      <c r="CD1105" s="1"/>
      <c r="CE1105" s="1"/>
      <c r="CF1105" s="1"/>
      <c r="CG1105" s="1"/>
      <c r="CH1105" s="1"/>
      <c r="CI1105" s="1"/>
      <c r="CJ1105" s="1"/>
      <c r="CK1105" s="1"/>
      <c r="CL1105" s="1"/>
      <c r="CM1105" s="1"/>
      <c r="CN1105" s="1"/>
      <c r="CO1105" s="1"/>
      <c r="CP1105" s="1"/>
      <c r="CQ1105" s="1"/>
      <c r="CR1105" s="1"/>
      <c r="CS1105" s="1"/>
      <c r="CT1105" s="1"/>
      <c r="CU1105" s="1"/>
      <c r="CV1105" s="1"/>
      <c r="CW1105" s="1"/>
      <c r="CX1105" s="1"/>
      <c r="CY1105" s="1"/>
      <c r="CZ1105" s="1"/>
      <c r="DA1105" s="1"/>
      <c r="DB1105" s="1"/>
      <c r="DC1105" s="1"/>
      <c r="DD1105" s="1"/>
      <c r="DE1105" s="1"/>
      <c r="DF1105" s="1"/>
      <c r="DG1105" s="1"/>
      <c r="DH1105" s="1"/>
      <c r="DI1105" s="1"/>
      <c r="DJ1105" s="1"/>
    </row>
    <row r="1106" spans="1:114" x14ac:dyDescent="0.2">
      <c r="A1106" s="36"/>
      <c r="B1106" s="36"/>
      <c r="C1106" s="36"/>
      <c r="D1106" s="36"/>
      <c r="E1106" s="36"/>
      <c r="F1106" s="36"/>
      <c r="G1106" s="36"/>
      <c r="H1106" s="36"/>
      <c r="I1106" s="36"/>
      <c r="J1106" s="538"/>
      <c r="K1106" s="538"/>
      <c r="L1106" s="36"/>
      <c r="M1106" s="36"/>
      <c r="N1106" s="36"/>
      <c r="BN1106" s="1"/>
      <c r="BO1106" s="1"/>
      <c r="BP1106" s="1"/>
      <c r="BQ1106" s="1"/>
      <c r="BR1106" s="1"/>
      <c r="BS1106" s="1"/>
      <c r="BT1106" s="1"/>
      <c r="BU1106" s="1"/>
      <c r="BV1106" s="1"/>
      <c r="BW1106" s="1"/>
      <c r="BX1106" s="1"/>
      <c r="BY1106" s="1"/>
      <c r="BZ1106" s="1"/>
      <c r="CA1106" s="1"/>
      <c r="CB1106" s="1"/>
      <c r="CC1106" s="1"/>
      <c r="CD1106" s="1"/>
      <c r="CE1106" s="1"/>
      <c r="CF1106" s="1"/>
      <c r="CG1106" s="1"/>
      <c r="CH1106" s="1"/>
      <c r="CI1106" s="1"/>
      <c r="CJ1106" s="1"/>
      <c r="CK1106" s="1"/>
      <c r="CL1106" s="1"/>
      <c r="CM1106" s="1"/>
      <c r="CN1106" s="1"/>
      <c r="CO1106" s="1"/>
      <c r="CP1106" s="1"/>
      <c r="CQ1106" s="1"/>
      <c r="CR1106" s="1"/>
      <c r="CS1106" s="1"/>
      <c r="CT1106" s="1"/>
      <c r="CU1106" s="1"/>
      <c r="CV1106" s="1"/>
      <c r="CW1106" s="1"/>
      <c r="CX1106" s="1"/>
      <c r="CY1106" s="1"/>
      <c r="CZ1106" s="1"/>
      <c r="DA1106" s="1"/>
      <c r="DB1106" s="1"/>
      <c r="DC1106" s="1"/>
      <c r="DD1106" s="1"/>
      <c r="DE1106" s="1"/>
      <c r="DF1106" s="1"/>
      <c r="DG1106" s="1"/>
      <c r="DH1106" s="1"/>
      <c r="DI1106" s="1"/>
      <c r="DJ1106" s="1"/>
    </row>
    <row r="1107" spans="1:114" x14ac:dyDescent="0.2">
      <c r="A1107" s="36"/>
      <c r="B1107" s="36"/>
      <c r="C1107" s="36"/>
      <c r="D1107" s="36"/>
      <c r="E1107" s="36"/>
      <c r="F1107" s="36"/>
      <c r="G1107" s="36"/>
      <c r="H1107" s="36"/>
      <c r="I1107" s="36"/>
      <c r="J1107" s="538"/>
      <c r="K1107" s="538"/>
      <c r="L1107" s="36"/>
      <c r="M1107" s="36"/>
      <c r="N1107" s="36"/>
      <c r="BN1107" s="1"/>
      <c r="BO1107" s="1"/>
      <c r="BP1107" s="1"/>
      <c r="BQ1107" s="1"/>
      <c r="BR1107" s="1"/>
      <c r="BS1107" s="1"/>
      <c r="BT1107" s="1"/>
      <c r="BU1107" s="1"/>
      <c r="BV1107" s="1"/>
      <c r="BW1107" s="1"/>
      <c r="BX1107" s="1"/>
      <c r="BY1107" s="1"/>
      <c r="BZ1107" s="1"/>
      <c r="CA1107" s="1"/>
      <c r="CB1107" s="1"/>
      <c r="CC1107" s="1"/>
      <c r="CD1107" s="1"/>
      <c r="CE1107" s="1"/>
      <c r="CF1107" s="1"/>
      <c r="CG1107" s="1"/>
      <c r="CH1107" s="1"/>
      <c r="CI1107" s="1"/>
      <c r="CJ1107" s="1"/>
      <c r="CK1107" s="1"/>
      <c r="CL1107" s="1"/>
      <c r="CM1107" s="1"/>
      <c r="CN1107" s="1"/>
      <c r="CO1107" s="1"/>
      <c r="CP1107" s="1"/>
      <c r="CQ1107" s="1"/>
      <c r="CR1107" s="1"/>
      <c r="CS1107" s="1"/>
      <c r="CT1107" s="1"/>
      <c r="CU1107" s="1"/>
      <c r="CV1107" s="1"/>
      <c r="CW1107" s="1"/>
      <c r="CX1107" s="1"/>
      <c r="CY1107" s="1"/>
      <c r="CZ1107" s="1"/>
      <c r="DA1107" s="1"/>
      <c r="DB1107" s="1"/>
      <c r="DC1107" s="1"/>
      <c r="DD1107" s="1"/>
      <c r="DE1107" s="1"/>
      <c r="DF1107" s="1"/>
      <c r="DG1107" s="1"/>
      <c r="DH1107" s="1"/>
      <c r="DI1107" s="1"/>
      <c r="DJ1107" s="1"/>
    </row>
    <row r="1108" spans="1:114" x14ac:dyDescent="0.2">
      <c r="A1108" s="36"/>
      <c r="B1108" s="36"/>
      <c r="C1108" s="36"/>
      <c r="D1108" s="36"/>
      <c r="E1108" s="36"/>
      <c r="F1108" s="36"/>
      <c r="G1108" s="36"/>
      <c r="H1108" s="36"/>
      <c r="I1108" s="36"/>
      <c r="J1108" s="538"/>
      <c r="K1108" s="538"/>
      <c r="L1108" s="36"/>
      <c r="M1108" s="36"/>
      <c r="N1108" s="36"/>
      <c r="BN1108" s="1"/>
      <c r="BO1108" s="1"/>
      <c r="BP1108" s="1"/>
      <c r="BQ1108" s="1"/>
      <c r="BR1108" s="1"/>
      <c r="BS1108" s="1"/>
      <c r="BT1108" s="1"/>
      <c r="BU1108" s="1"/>
      <c r="BV1108" s="1"/>
      <c r="BW1108" s="1"/>
      <c r="BX1108" s="1"/>
      <c r="BY1108" s="1"/>
      <c r="BZ1108" s="1"/>
      <c r="CA1108" s="1"/>
      <c r="CB1108" s="1"/>
      <c r="CC1108" s="1"/>
      <c r="CD1108" s="1"/>
      <c r="CE1108" s="1"/>
      <c r="CF1108" s="1"/>
      <c r="CG1108" s="1"/>
      <c r="CH1108" s="1"/>
      <c r="CI1108" s="1"/>
      <c r="CJ1108" s="1"/>
      <c r="CK1108" s="1"/>
      <c r="CL1108" s="1"/>
      <c r="CM1108" s="1"/>
      <c r="CN1108" s="1"/>
      <c r="CO1108" s="1"/>
      <c r="CP1108" s="1"/>
      <c r="CQ1108" s="1"/>
      <c r="CR1108" s="1"/>
      <c r="CS1108" s="1"/>
      <c r="CT1108" s="1"/>
      <c r="CU1108" s="1"/>
      <c r="CV1108" s="1"/>
      <c r="CW1108" s="1"/>
      <c r="CX1108" s="1"/>
      <c r="CY1108" s="1"/>
      <c r="CZ1108" s="1"/>
      <c r="DA1108" s="1"/>
      <c r="DB1108" s="1"/>
      <c r="DC1108" s="1"/>
      <c r="DD1108" s="1"/>
      <c r="DE1108" s="1"/>
      <c r="DF1108" s="1"/>
      <c r="DG1108" s="1"/>
      <c r="DH1108" s="1"/>
      <c r="DI1108" s="1"/>
      <c r="DJ1108" s="1"/>
    </row>
    <row r="1109" spans="1:114" x14ac:dyDescent="0.2">
      <c r="A1109" s="36"/>
      <c r="B1109" s="36"/>
      <c r="C1109" s="36"/>
      <c r="D1109" s="36"/>
      <c r="E1109" s="36"/>
      <c r="F1109" s="36"/>
      <c r="G1109" s="36"/>
      <c r="H1109" s="36"/>
      <c r="I1109" s="36"/>
      <c r="J1109" s="538"/>
      <c r="K1109" s="538"/>
      <c r="L1109" s="36"/>
      <c r="M1109" s="36"/>
      <c r="N1109" s="36"/>
      <c r="BN1109" s="1"/>
      <c r="BO1109" s="1"/>
      <c r="BP1109" s="1"/>
      <c r="BQ1109" s="1"/>
      <c r="BR1109" s="1"/>
      <c r="BS1109" s="1"/>
      <c r="BT1109" s="1"/>
      <c r="BU1109" s="1"/>
      <c r="BV1109" s="1"/>
      <c r="BW1109" s="1"/>
      <c r="BX1109" s="1"/>
      <c r="BY1109" s="1"/>
      <c r="BZ1109" s="1"/>
      <c r="CA1109" s="1"/>
      <c r="CB1109" s="1"/>
      <c r="CC1109" s="1"/>
      <c r="CD1109" s="1"/>
      <c r="CE1109" s="1"/>
      <c r="CF1109" s="1"/>
      <c r="CG1109" s="1"/>
      <c r="CH1109" s="1"/>
      <c r="CI1109" s="1"/>
      <c r="CJ1109" s="1"/>
      <c r="CK1109" s="1"/>
      <c r="CL1109" s="1"/>
      <c r="CM1109" s="1"/>
      <c r="CN1109" s="1"/>
      <c r="CO1109" s="1"/>
      <c r="CP1109" s="1"/>
      <c r="CQ1109" s="1"/>
      <c r="CR1109" s="1"/>
      <c r="CS1109" s="1"/>
      <c r="CT1109" s="1"/>
      <c r="CU1109" s="1"/>
      <c r="CV1109" s="1"/>
      <c r="CW1109" s="1"/>
      <c r="CX1109" s="1"/>
      <c r="CY1109" s="1"/>
      <c r="CZ1109" s="1"/>
      <c r="DA1109" s="1"/>
      <c r="DB1109" s="1"/>
      <c r="DC1109" s="1"/>
      <c r="DD1109" s="1"/>
      <c r="DE1109" s="1"/>
      <c r="DF1109" s="1"/>
      <c r="DG1109" s="1"/>
      <c r="DH1109" s="1"/>
      <c r="DI1109" s="1"/>
      <c r="DJ1109" s="1"/>
    </row>
    <row r="1110" spans="1:114" x14ac:dyDescent="0.2">
      <c r="A1110" s="36"/>
      <c r="B1110" s="36"/>
      <c r="C1110" s="36"/>
      <c r="D1110" s="36"/>
      <c r="E1110" s="36"/>
      <c r="F1110" s="36"/>
      <c r="G1110" s="36"/>
      <c r="H1110" s="36"/>
      <c r="I1110" s="36"/>
      <c r="J1110" s="538"/>
      <c r="K1110" s="538"/>
      <c r="L1110" s="36"/>
      <c r="M1110" s="36"/>
      <c r="N1110" s="36"/>
      <c r="BN1110" s="1"/>
      <c r="BO1110" s="1"/>
      <c r="BP1110" s="1"/>
      <c r="BQ1110" s="1"/>
      <c r="BR1110" s="1"/>
      <c r="BS1110" s="1"/>
      <c r="BT1110" s="1"/>
      <c r="BU1110" s="1"/>
      <c r="BV1110" s="1"/>
      <c r="BW1110" s="1"/>
      <c r="BX1110" s="1"/>
      <c r="BY1110" s="1"/>
      <c r="BZ1110" s="1"/>
      <c r="CA1110" s="1"/>
      <c r="CB1110" s="1"/>
      <c r="CC1110" s="1"/>
      <c r="CD1110" s="1"/>
      <c r="CE1110" s="1"/>
      <c r="CF1110" s="1"/>
      <c r="CG1110" s="1"/>
      <c r="CH1110" s="1"/>
      <c r="CI1110" s="1"/>
      <c r="CJ1110" s="1"/>
      <c r="CK1110" s="1"/>
      <c r="CL1110" s="1"/>
      <c r="CM1110" s="1"/>
      <c r="CN1110" s="1"/>
      <c r="CO1110" s="1"/>
      <c r="CP1110" s="1"/>
      <c r="CQ1110" s="1"/>
      <c r="CR1110" s="1"/>
      <c r="CS1110" s="1"/>
      <c r="CT1110" s="1"/>
      <c r="CU1110" s="1"/>
      <c r="CV1110" s="1"/>
      <c r="CW1110" s="1"/>
      <c r="CX1110" s="1"/>
      <c r="CY1110" s="1"/>
      <c r="CZ1110" s="1"/>
      <c r="DA1110" s="1"/>
      <c r="DB1110" s="1"/>
      <c r="DC1110" s="1"/>
      <c r="DD1110" s="1"/>
      <c r="DE1110" s="1"/>
      <c r="DF1110" s="1"/>
      <c r="DG1110" s="1"/>
      <c r="DH1110" s="1"/>
      <c r="DI1110" s="1"/>
      <c r="DJ1110" s="1"/>
    </row>
    <row r="1111" spans="1:114" x14ac:dyDescent="0.2">
      <c r="A1111" s="36"/>
      <c r="B1111" s="36"/>
      <c r="C1111" s="36"/>
      <c r="D1111" s="36"/>
      <c r="E1111" s="36"/>
      <c r="F1111" s="36"/>
      <c r="G1111" s="36"/>
      <c r="H1111" s="36"/>
      <c r="I1111" s="36"/>
      <c r="J1111" s="538"/>
      <c r="K1111" s="538"/>
      <c r="L1111" s="36"/>
      <c r="M1111" s="36"/>
      <c r="N1111" s="36"/>
      <c r="BN1111" s="1"/>
      <c r="BO1111" s="1"/>
      <c r="BP1111" s="1"/>
      <c r="BQ1111" s="1"/>
      <c r="BR1111" s="1"/>
      <c r="BS1111" s="1"/>
      <c r="BT1111" s="1"/>
      <c r="BU1111" s="1"/>
      <c r="BV1111" s="1"/>
      <c r="BW1111" s="1"/>
      <c r="BX1111" s="1"/>
      <c r="BY1111" s="1"/>
      <c r="BZ1111" s="1"/>
      <c r="CA1111" s="1"/>
      <c r="CB1111" s="1"/>
      <c r="CC1111" s="1"/>
      <c r="CD1111" s="1"/>
      <c r="CE1111" s="1"/>
      <c r="CF1111" s="1"/>
      <c r="CG1111" s="1"/>
      <c r="CH1111" s="1"/>
      <c r="CI1111" s="1"/>
      <c r="CJ1111" s="1"/>
      <c r="CK1111" s="1"/>
      <c r="CL1111" s="1"/>
      <c r="CM1111" s="1"/>
      <c r="CN1111" s="1"/>
      <c r="CO1111" s="1"/>
      <c r="CP1111" s="1"/>
      <c r="CQ1111" s="1"/>
      <c r="CR1111" s="1"/>
      <c r="CS1111" s="1"/>
      <c r="CT1111" s="1"/>
      <c r="CU1111" s="1"/>
      <c r="CV1111" s="1"/>
      <c r="CW1111" s="1"/>
      <c r="CX1111" s="1"/>
      <c r="CY1111" s="1"/>
      <c r="CZ1111" s="1"/>
      <c r="DA1111" s="1"/>
      <c r="DB1111" s="1"/>
      <c r="DC1111" s="1"/>
      <c r="DD1111" s="1"/>
      <c r="DE1111" s="1"/>
      <c r="DF1111" s="1"/>
      <c r="DG1111" s="1"/>
      <c r="DH1111" s="1"/>
      <c r="DI1111" s="1"/>
      <c r="DJ1111" s="1"/>
    </row>
    <row r="1112" spans="1:114" x14ac:dyDescent="0.2">
      <c r="A1112" s="36"/>
      <c r="B1112" s="36"/>
      <c r="C1112" s="36"/>
      <c r="D1112" s="36"/>
      <c r="E1112" s="36"/>
      <c r="F1112" s="36"/>
      <c r="G1112" s="36"/>
      <c r="H1112" s="36"/>
      <c r="I1112" s="36"/>
      <c r="J1112" s="538"/>
      <c r="K1112" s="538"/>
      <c r="L1112" s="36"/>
      <c r="M1112" s="36"/>
      <c r="N1112" s="36"/>
      <c r="BN1112" s="1"/>
      <c r="BO1112" s="1"/>
      <c r="BP1112" s="1"/>
      <c r="BQ1112" s="1"/>
      <c r="BR1112" s="1"/>
      <c r="BS1112" s="1"/>
      <c r="BT1112" s="1"/>
      <c r="BU1112" s="1"/>
      <c r="BV1112" s="1"/>
      <c r="BW1112" s="1"/>
      <c r="BX1112" s="1"/>
      <c r="BY1112" s="1"/>
      <c r="BZ1112" s="1"/>
      <c r="CA1112" s="1"/>
      <c r="CB1112" s="1"/>
      <c r="CC1112" s="1"/>
      <c r="CD1112" s="1"/>
      <c r="CE1112" s="1"/>
      <c r="CF1112" s="1"/>
      <c r="CG1112" s="1"/>
      <c r="CH1112" s="1"/>
      <c r="CI1112" s="1"/>
      <c r="CJ1112" s="1"/>
      <c r="CK1112" s="1"/>
      <c r="CL1112" s="1"/>
      <c r="CM1112" s="1"/>
      <c r="CN1112" s="1"/>
      <c r="CO1112" s="1"/>
      <c r="CP1112" s="1"/>
      <c r="CQ1112" s="1"/>
      <c r="CR1112" s="1"/>
      <c r="CS1112" s="1"/>
      <c r="CT1112" s="1"/>
      <c r="CU1112" s="1"/>
      <c r="CV1112" s="1"/>
      <c r="CW1112" s="1"/>
      <c r="CX1112" s="1"/>
      <c r="CY1112" s="1"/>
      <c r="CZ1112" s="1"/>
      <c r="DA1112" s="1"/>
      <c r="DB1112" s="1"/>
      <c r="DC1112" s="1"/>
      <c r="DD1112" s="1"/>
      <c r="DE1112" s="1"/>
      <c r="DF1112" s="1"/>
      <c r="DG1112" s="1"/>
      <c r="DH1112" s="1"/>
      <c r="DI1112" s="1"/>
      <c r="DJ1112" s="1"/>
    </row>
    <row r="1113" spans="1:114" x14ac:dyDescent="0.2">
      <c r="A1113" s="36"/>
      <c r="B1113" s="36"/>
      <c r="C1113" s="36"/>
      <c r="D1113" s="36"/>
      <c r="E1113" s="36"/>
      <c r="F1113" s="36"/>
      <c r="G1113" s="36"/>
      <c r="H1113" s="36"/>
      <c r="I1113" s="36"/>
      <c r="J1113" s="538"/>
      <c r="K1113" s="538"/>
      <c r="L1113" s="36"/>
      <c r="M1113" s="36"/>
      <c r="N1113" s="36"/>
      <c r="BN1113" s="1"/>
      <c r="BO1113" s="1"/>
      <c r="BP1113" s="1"/>
      <c r="BQ1113" s="1"/>
      <c r="BR1113" s="1"/>
      <c r="BS1113" s="1"/>
      <c r="BT1113" s="1"/>
      <c r="BU1113" s="1"/>
      <c r="BV1113" s="1"/>
      <c r="BW1113" s="1"/>
      <c r="BX1113" s="1"/>
      <c r="BY1113" s="1"/>
      <c r="BZ1113" s="1"/>
      <c r="CA1113" s="1"/>
      <c r="CB1113" s="1"/>
      <c r="CC1113" s="1"/>
      <c r="CD1113" s="1"/>
      <c r="CE1113" s="1"/>
      <c r="CF1113" s="1"/>
      <c r="CG1113" s="1"/>
      <c r="CH1113" s="1"/>
      <c r="CI1113" s="1"/>
      <c r="CJ1113" s="1"/>
      <c r="CK1113" s="1"/>
      <c r="CL1113" s="1"/>
      <c r="CM1113" s="1"/>
      <c r="CN1113" s="1"/>
      <c r="CO1113" s="1"/>
      <c r="CP1113" s="1"/>
      <c r="CQ1113" s="1"/>
      <c r="CR1113" s="1"/>
      <c r="CS1113" s="1"/>
      <c r="CT1113" s="1"/>
      <c r="CU1113" s="1"/>
      <c r="CV1113" s="1"/>
      <c r="CW1113" s="1"/>
      <c r="CX1113" s="1"/>
      <c r="CY1113" s="1"/>
      <c r="CZ1113" s="1"/>
      <c r="DA1113" s="1"/>
      <c r="DB1113" s="1"/>
      <c r="DC1113" s="1"/>
      <c r="DD1113" s="1"/>
      <c r="DE1113" s="1"/>
      <c r="DF1113" s="1"/>
      <c r="DG1113" s="1"/>
      <c r="DH1113" s="1"/>
      <c r="DI1113" s="1"/>
      <c r="DJ1113" s="1"/>
    </row>
    <row r="1114" spans="1:114" x14ac:dyDescent="0.2">
      <c r="A1114" s="36"/>
      <c r="B1114" s="36"/>
      <c r="C1114" s="36"/>
      <c r="D1114" s="36"/>
      <c r="E1114" s="36"/>
      <c r="F1114" s="36"/>
      <c r="G1114" s="36"/>
      <c r="H1114" s="36"/>
      <c r="I1114" s="36"/>
      <c r="J1114" s="538"/>
      <c r="K1114" s="538"/>
      <c r="L1114" s="36"/>
      <c r="M1114" s="36"/>
      <c r="N1114" s="36"/>
      <c r="BN1114" s="1"/>
      <c r="BO1114" s="1"/>
      <c r="BP1114" s="1"/>
      <c r="BQ1114" s="1"/>
      <c r="BR1114" s="1"/>
      <c r="BS1114" s="1"/>
      <c r="BT1114" s="1"/>
      <c r="BU1114" s="1"/>
      <c r="BV1114" s="1"/>
      <c r="BW1114" s="1"/>
      <c r="BX1114" s="1"/>
      <c r="BY1114" s="1"/>
      <c r="BZ1114" s="1"/>
      <c r="CA1114" s="1"/>
      <c r="CB1114" s="1"/>
      <c r="CC1114" s="1"/>
      <c r="CD1114" s="1"/>
      <c r="CE1114" s="1"/>
      <c r="CF1114" s="1"/>
      <c r="CG1114" s="1"/>
      <c r="CH1114" s="1"/>
      <c r="CI1114" s="1"/>
      <c r="CJ1114" s="1"/>
      <c r="CK1114" s="1"/>
      <c r="CL1114" s="1"/>
      <c r="CM1114" s="1"/>
      <c r="CN1114" s="1"/>
      <c r="CO1114" s="1"/>
      <c r="CP1114" s="1"/>
      <c r="CQ1114" s="1"/>
      <c r="CR1114" s="1"/>
      <c r="CS1114" s="1"/>
      <c r="CT1114" s="1"/>
      <c r="CU1114" s="1"/>
      <c r="CV1114" s="1"/>
      <c r="CW1114" s="1"/>
      <c r="CX1114" s="1"/>
      <c r="CY1114" s="1"/>
      <c r="CZ1114" s="1"/>
      <c r="DA1114" s="1"/>
      <c r="DB1114" s="1"/>
      <c r="DC1114" s="1"/>
      <c r="DD1114" s="1"/>
      <c r="DE1114" s="1"/>
      <c r="DF1114" s="1"/>
      <c r="DG1114" s="1"/>
      <c r="DH1114" s="1"/>
      <c r="DI1114" s="1"/>
      <c r="DJ1114" s="1"/>
    </row>
    <row r="1115" spans="1:114" x14ac:dyDescent="0.2">
      <c r="A1115" s="36"/>
      <c r="B1115" s="36"/>
      <c r="C1115" s="36"/>
      <c r="D1115" s="36"/>
      <c r="E1115" s="36"/>
      <c r="F1115" s="36"/>
      <c r="G1115" s="36"/>
      <c r="H1115" s="36"/>
      <c r="I1115" s="36"/>
      <c r="J1115" s="538"/>
      <c r="K1115" s="538"/>
      <c r="L1115" s="36"/>
      <c r="M1115" s="36"/>
      <c r="N1115" s="36"/>
      <c r="BN1115" s="1"/>
      <c r="BO1115" s="1"/>
      <c r="BP1115" s="1"/>
      <c r="BQ1115" s="1"/>
      <c r="BR1115" s="1"/>
      <c r="BS1115" s="1"/>
      <c r="BT1115" s="1"/>
      <c r="BU1115" s="1"/>
      <c r="BV1115" s="1"/>
      <c r="BW1115" s="1"/>
      <c r="BX1115" s="1"/>
      <c r="BY1115" s="1"/>
      <c r="BZ1115" s="1"/>
      <c r="CA1115" s="1"/>
      <c r="CB1115" s="1"/>
      <c r="CC1115" s="1"/>
      <c r="CD1115" s="1"/>
      <c r="CE1115" s="1"/>
      <c r="CF1115" s="1"/>
      <c r="CG1115" s="1"/>
      <c r="CH1115" s="1"/>
      <c r="CI1115" s="1"/>
      <c r="CJ1115" s="1"/>
      <c r="CK1115" s="1"/>
      <c r="CL1115" s="1"/>
      <c r="CM1115" s="1"/>
      <c r="CN1115" s="1"/>
      <c r="CO1115" s="1"/>
      <c r="CP1115" s="1"/>
      <c r="CQ1115" s="1"/>
      <c r="CR1115" s="1"/>
      <c r="CS1115" s="1"/>
      <c r="CT1115" s="1"/>
      <c r="CU1115" s="1"/>
      <c r="CV1115" s="1"/>
      <c r="CW1115" s="1"/>
      <c r="CX1115" s="1"/>
      <c r="CY1115" s="1"/>
      <c r="CZ1115" s="1"/>
      <c r="DA1115" s="1"/>
      <c r="DB1115" s="1"/>
      <c r="DC1115" s="1"/>
      <c r="DD1115" s="1"/>
      <c r="DE1115" s="1"/>
      <c r="DF1115" s="1"/>
      <c r="DG1115" s="1"/>
      <c r="DH1115" s="1"/>
      <c r="DI1115" s="1"/>
      <c r="DJ1115" s="1"/>
    </row>
    <row r="1116" spans="1:114" x14ac:dyDescent="0.2">
      <c r="A1116" s="36"/>
      <c r="B1116" s="36"/>
      <c r="C1116" s="36"/>
      <c r="D1116" s="36"/>
      <c r="E1116" s="36"/>
      <c r="F1116" s="36"/>
      <c r="G1116" s="36"/>
      <c r="H1116" s="36"/>
      <c r="I1116" s="36"/>
      <c r="J1116" s="538"/>
      <c r="K1116" s="538"/>
      <c r="L1116" s="36"/>
      <c r="M1116" s="36"/>
      <c r="N1116" s="36"/>
      <c r="BN1116" s="1"/>
      <c r="BO1116" s="1"/>
      <c r="BP1116" s="1"/>
      <c r="BQ1116" s="1"/>
      <c r="BR1116" s="1"/>
      <c r="BS1116" s="1"/>
      <c r="BT1116" s="1"/>
      <c r="BU1116" s="1"/>
      <c r="BV1116" s="1"/>
      <c r="BW1116" s="1"/>
      <c r="BX1116" s="1"/>
      <c r="BY1116" s="1"/>
      <c r="BZ1116" s="1"/>
      <c r="CA1116" s="1"/>
      <c r="CB1116" s="1"/>
      <c r="CC1116" s="1"/>
      <c r="CD1116" s="1"/>
      <c r="CE1116" s="1"/>
      <c r="CF1116" s="1"/>
      <c r="CG1116" s="1"/>
      <c r="CH1116" s="1"/>
      <c r="CI1116" s="1"/>
      <c r="CJ1116" s="1"/>
      <c r="CK1116" s="1"/>
      <c r="CL1116" s="1"/>
      <c r="CM1116" s="1"/>
      <c r="CN1116" s="1"/>
      <c r="CO1116" s="1"/>
      <c r="CP1116" s="1"/>
      <c r="CQ1116" s="1"/>
      <c r="CR1116" s="1"/>
      <c r="CS1116" s="1"/>
      <c r="CT1116" s="1"/>
      <c r="CU1116" s="1"/>
      <c r="CV1116" s="1"/>
      <c r="CW1116" s="1"/>
      <c r="CX1116" s="1"/>
      <c r="CY1116" s="1"/>
      <c r="CZ1116" s="1"/>
      <c r="DA1116" s="1"/>
      <c r="DB1116" s="1"/>
      <c r="DC1116" s="1"/>
      <c r="DD1116" s="1"/>
      <c r="DE1116" s="1"/>
      <c r="DF1116" s="1"/>
      <c r="DG1116" s="1"/>
      <c r="DH1116" s="1"/>
      <c r="DI1116" s="1"/>
      <c r="DJ1116" s="1"/>
    </row>
    <row r="1117" spans="1:114" x14ac:dyDescent="0.2">
      <c r="A1117" s="36"/>
      <c r="B1117" s="36"/>
      <c r="C1117" s="36"/>
      <c r="D1117" s="36"/>
      <c r="E1117" s="36"/>
      <c r="F1117" s="36"/>
      <c r="G1117" s="36"/>
      <c r="H1117" s="36"/>
      <c r="I1117" s="36"/>
      <c r="J1117" s="538"/>
      <c r="K1117" s="538"/>
      <c r="L1117" s="36"/>
      <c r="M1117" s="36"/>
      <c r="N1117" s="36"/>
      <c r="BN1117" s="1"/>
      <c r="BO1117" s="1"/>
      <c r="BP1117" s="1"/>
      <c r="BQ1117" s="1"/>
      <c r="BR1117" s="1"/>
      <c r="BS1117" s="1"/>
      <c r="BT1117" s="1"/>
      <c r="BU1117" s="1"/>
      <c r="BV1117" s="1"/>
      <c r="BW1117" s="1"/>
      <c r="BX1117" s="1"/>
      <c r="BY1117" s="1"/>
      <c r="BZ1117" s="1"/>
      <c r="CA1117" s="1"/>
      <c r="CB1117" s="1"/>
      <c r="CC1117" s="1"/>
      <c r="CD1117" s="1"/>
      <c r="CE1117" s="1"/>
      <c r="CF1117" s="1"/>
      <c r="CG1117" s="1"/>
      <c r="CH1117" s="1"/>
      <c r="CI1117" s="1"/>
      <c r="CJ1117" s="1"/>
      <c r="CK1117" s="1"/>
      <c r="CL1117" s="1"/>
      <c r="CM1117" s="1"/>
      <c r="CN1117" s="1"/>
      <c r="CO1117" s="1"/>
      <c r="CP1117" s="1"/>
      <c r="CQ1117" s="1"/>
      <c r="CR1117" s="1"/>
      <c r="CS1117" s="1"/>
      <c r="CT1117" s="1"/>
      <c r="CU1117" s="1"/>
      <c r="CV1117" s="1"/>
      <c r="CW1117" s="1"/>
      <c r="CX1117" s="1"/>
      <c r="CY1117" s="1"/>
      <c r="CZ1117" s="1"/>
      <c r="DA1117" s="1"/>
      <c r="DB1117" s="1"/>
      <c r="DC1117" s="1"/>
      <c r="DD1117" s="1"/>
      <c r="DE1117" s="1"/>
      <c r="DF1117" s="1"/>
      <c r="DG1117" s="1"/>
      <c r="DH1117" s="1"/>
      <c r="DI1117" s="1"/>
      <c r="DJ1117" s="1"/>
    </row>
    <row r="1118" spans="1:114" x14ac:dyDescent="0.2">
      <c r="A1118" s="36"/>
      <c r="B1118" s="36"/>
      <c r="C1118" s="36"/>
      <c r="D1118" s="36"/>
      <c r="E1118" s="36"/>
      <c r="F1118" s="36"/>
      <c r="G1118" s="36"/>
      <c r="H1118" s="36"/>
      <c r="I1118" s="36"/>
      <c r="J1118" s="538"/>
      <c r="K1118" s="538"/>
      <c r="L1118" s="36"/>
      <c r="M1118" s="36"/>
      <c r="N1118" s="36"/>
      <c r="BN1118" s="1"/>
      <c r="BO1118" s="1"/>
      <c r="BP1118" s="1"/>
      <c r="BQ1118" s="1"/>
      <c r="BR1118" s="1"/>
      <c r="BS1118" s="1"/>
      <c r="BT1118" s="1"/>
      <c r="BU1118" s="1"/>
      <c r="BV1118" s="1"/>
      <c r="BW1118" s="1"/>
      <c r="BX1118" s="1"/>
      <c r="BY1118" s="1"/>
      <c r="BZ1118" s="1"/>
      <c r="CA1118" s="1"/>
      <c r="CB1118" s="1"/>
      <c r="CC1118" s="1"/>
      <c r="CD1118" s="1"/>
      <c r="CE1118" s="1"/>
      <c r="CF1118" s="1"/>
      <c r="CG1118" s="1"/>
      <c r="CH1118" s="1"/>
      <c r="CI1118" s="1"/>
      <c r="CJ1118" s="1"/>
      <c r="CK1118" s="1"/>
      <c r="CL1118" s="1"/>
      <c r="CM1118" s="1"/>
      <c r="CN1118" s="1"/>
      <c r="CO1118" s="1"/>
      <c r="CP1118" s="1"/>
      <c r="CQ1118" s="1"/>
      <c r="CR1118" s="1"/>
      <c r="CS1118" s="1"/>
      <c r="CT1118" s="1"/>
      <c r="CU1118" s="1"/>
      <c r="CV1118" s="1"/>
      <c r="CW1118" s="1"/>
      <c r="CX1118" s="1"/>
      <c r="CY1118" s="1"/>
      <c r="CZ1118" s="1"/>
      <c r="DA1118" s="1"/>
      <c r="DB1118" s="1"/>
      <c r="DC1118" s="1"/>
      <c r="DD1118" s="1"/>
      <c r="DE1118" s="1"/>
      <c r="DF1118" s="1"/>
      <c r="DG1118" s="1"/>
      <c r="DH1118" s="1"/>
      <c r="DI1118" s="1"/>
      <c r="DJ1118" s="1"/>
    </row>
    <row r="1119" spans="1:114" x14ac:dyDescent="0.2">
      <c r="A1119" s="36"/>
      <c r="B1119" s="36"/>
      <c r="C1119" s="36"/>
      <c r="D1119" s="36"/>
      <c r="E1119" s="36"/>
      <c r="F1119" s="36"/>
      <c r="G1119" s="36"/>
      <c r="H1119" s="36"/>
      <c r="I1119" s="36"/>
      <c r="J1119" s="538"/>
      <c r="K1119" s="538"/>
      <c r="L1119" s="36"/>
      <c r="M1119" s="36"/>
      <c r="N1119" s="36"/>
      <c r="BN1119" s="1"/>
      <c r="BO1119" s="1"/>
      <c r="BP1119" s="1"/>
      <c r="BQ1119" s="1"/>
      <c r="BR1119" s="1"/>
      <c r="BS1119" s="1"/>
      <c r="BT1119" s="1"/>
      <c r="BU1119" s="1"/>
      <c r="BV1119" s="1"/>
      <c r="BW1119" s="1"/>
      <c r="BX1119" s="1"/>
      <c r="BY1119" s="1"/>
      <c r="BZ1119" s="1"/>
      <c r="CA1119" s="1"/>
      <c r="CB1119" s="1"/>
      <c r="CC1119" s="1"/>
      <c r="CD1119" s="1"/>
      <c r="CE1119" s="1"/>
      <c r="CF1119" s="1"/>
      <c r="CG1119" s="1"/>
      <c r="CH1119" s="1"/>
      <c r="CI1119" s="1"/>
      <c r="CJ1119" s="1"/>
      <c r="CK1119" s="1"/>
      <c r="CL1119" s="1"/>
      <c r="CM1119" s="1"/>
      <c r="CN1119" s="1"/>
      <c r="CO1119" s="1"/>
      <c r="CP1119" s="1"/>
      <c r="CQ1119" s="1"/>
      <c r="CR1119" s="1"/>
      <c r="CS1119" s="1"/>
      <c r="CT1119" s="1"/>
      <c r="CU1119" s="1"/>
      <c r="CV1119" s="1"/>
      <c r="CW1119" s="1"/>
      <c r="CX1119" s="1"/>
      <c r="CY1119" s="1"/>
      <c r="CZ1119" s="1"/>
      <c r="DA1119" s="1"/>
      <c r="DB1119" s="1"/>
      <c r="DC1119" s="1"/>
      <c r="DD1119" s="1"/>
      <c r="DE1119" s="1"/>
      <c r="DF1119" s="1"/>
      <c r="DG1119" s="1"/>
      <c r="DH1119" s="1"/>
      <c r="DI1119" s="1"/>
      <c r="DJ1119" s="1"/>
    </row>
    <row r="1120" spans="1:114" x14ac:dyDescent="0.2">
      <c r="A1120" s="36"/>
      <c r="B1120" s="36"/>
      <c r="C1120" s="36"/>
      <c r="D1120" s="36"/>
      <c r="E1120" s="36"/>
      <c r="F1120" s="36"/>
      <c r="G1120" s="36"/>
      <c r="H1120" s="36"/>
      <c r="I1120" s="36"/>
      <c r="J1120" s="538"/>
      <c r="K1120" s="538"/>
      <c r="L1120" s="36"/>
      <c r="M1120" s="36"/>
      <c r="N1120" s="36"/>
      <c r="BN1120" s="1"/>
      <c r="BO1120" s="1"/>
      <c r="BP1120" s="1"/>
      <c r="BQ1120" s="1"/>
      <c r="BR1120" s="1"/>
      <c r="BS1120" s="1"/>
      <c r="BT1120" s="1"/>
      <c r="BU1120" s="1"/>
      <c r="BV1120" s="1"/>
      <c r="BW1120" s="1"/>
      <c r="BX1120" s="1"/>
      <c r="BY1120" s="1"/>
      <c r="BZ1120" s="1"/>
      <c r="CA1120" s="1"/>
      <c r="CB1120" s="1"/>
      <c r="CC1120" s="1"/>
      <c r="CD1120" s="1"/>
      <c r="CE1120" s="1"/>
      <c r="CF1120" s="1"/>
      <c r="CG1120" s="1"/>
      <c r="CH1120" s="1"/>
      <c r="CI1120" s="1"/>
      <c r="CJ1120" s="1"/>
      <c r="CK1120" s="1"/>
      <c r="CL1120" s="1"/>
      <c r="CM1120" s="1"/>
      <c r="CN1120" s="1"/>
      <c r="CO1120" s="1"/>
      <c r="CP1120" s="1"/>
      <c r="CQ1120" s="1"/>
      <c r="CR1120" s="1"/>
      <c r="CS1120" s="1"/>
      <c r="CT1120" s="1"/>
      <c r="CU1120" s="1"/>
      <c r="CV1120" s="1"/>
      <c r="CW1120" s="1"/>
      <c r="CX1120" s="1"/>
      <c r="CY1120" s="1"/>
      <c r="CZ1120" s="1"/>
      <c r="DA1120" s="1"/>
      <c r="DB1120" s="1"/>
      <c r="DC1120" s="1"/>
      <c r="DD1120" s="1"/>
      <c r="DE1120" s="1"/>
      <c r="DF1120" s="1"/>
      <c r="DG1120" s="1"/>
      <c r="DH1120" s="1"/>
      <c r="DI1120" s="1"/>
      <c r="DJ1120" s="1"/>
    </row>
    <row r="1121" spans="1:114" x14ac:dyDescent="0.2">
      <c r="A1121" s="36"/>
      <c r="B1121" s="36"/>
      <c r="C1121" s="36"/>
      <c r="D1121" s="36"/>
      <c r="E1121" s="36"/>
      <c r="F1121" s="36"/>
      <c r="G1121" s="36"/>
      <c r="H1121" s="36"/>
      <c r="I1121" s="36"/>
      <c r="J1121" s="538"/>
      <c r="K1121" s="538"/>
      <c r="L1121" s="36"/>
      <c r="M1121" s="36"/>
      <c r="N1121" s="36"/>
      <c r="BN1121" s="1"/>
      <c r="BO1121" s="1"/>
      <c r="BP1121" s="1"/>
      <c r="BQ1121" s="1"/>
      <c r="BR1121" s="1"/>
      <c r="BS1121" s="1"/>
      <c r="BT1121" s="1"/>
      <c r="BU1121" s="1"/>
      <c r="BV1121" s="1"/>
      <c r="BW1121" s="1"/>
      <c r="BX1121" s="1"/>
      <c r="BY1121" s="1"/>
      <c r="BZ1121" s="1"/>
      <c r="CA1121" s="1"/>
      <c r="CB1121" s="1"/>
      <c r="CC1121" s="1"/>
      <c r="CD1121" s="1"/>
      <c r="CE1121" s="1"/>
      <c r="CF1121" s="1"/>
      <c r="CG1121" s="1"/>
      <c r="CH1121" s="1"/>
      <c r="CI1121" s="1"/>
      <c r="CJ1121" s="1"/>
      <c r="CK1121" s="1"/>
      <c r="CL1121" s="1"/>
      <c r="CM1121" s="1"/>
      <c r="CN1121" s="1"/>
      <c r="CO1121" s="1"/>
      <c r="CP1121" s="1"/>
      <c r="CQ1121" s="1"/>
      <c r="CR1121" s="1"/>
      <c r="CS1121" s="1"/>
      <c r="CT1121" s="1"/>
      <c r="CU1121" s="1"/>
      <c r="CV1121" s="1"/>
      <c r="CW1121" s="1"/>
      <c r="CX1121" s="1"/>
      <c r="CY1121" s="1"/>
      <c r="CZ1121" s="1"/>
      <c r="DA1121" s="1"/>
      <c r="DB1121" s="1"/>
      <c r="DC1121" s="1"/>
      <c r="DD1121" s="1"/>
      <c r="DE1121" s="1"/>
      <c r="DF1121" s="1"/>
      <c r="DG1121" s="1"/>
      <c r="DH1121" s="1"/>
      <c r="DI1121" s="1"/>
      <c r="DJ1121" s="1"/>
    </row>
    <row r="1122" spans="1:114" x14ac:dyDescent="0.2">
      <c r="A1122" s="36"/>
      <c r="B1122" s="36"/>
      <c r="C1122" s="36"/>
      <c r="D1122" s="36"/>
      <c r="E1122" s="36"/>
      <c r="F1122" s="36"/>
      <c r="G1122" s="36"/>
      <c r="H1122" s="36"/>
      <c r="I1122" s="36"/>
      <c r="J1122" s="538"/>
      <c r="K1122" s="538"/>
      <c r="L1122" s="36"/>
      <c r="M1122" s="36"/>
      <c r="N1122" s="36"/>
      <c r="BN1122" s="1"/>
      <c r="BO1122" s="1"/>
      <c r="BP1122" s="1"/>
      <c r="BQ1122" s="1"/>
      <c r="BR1122" s="1"/>
      <c r="BS1122" s="1"/>
      <c r="BT1122" s="1"/>
      <c r="BU1122" s="1"/>
      <c r="BV1122" s="1"/>
      <c r="BW1122" s="1"/>
      <c r="BX1122" s="1"/>
      <c r="BY1122" s="1"/>
      <c r="BZ1122" s="1"/>
      <c r="CA1122" s="1"/>
      <c r="CB1122" s="1"/>
      <c r="CC1122" s="1"/>
      <c r="CD1122" s="1"/>
      <c r="CE1122" s="1"/>
      <c r="CF1122" s="1"/>
      <c r="CG1122" s="1"/>
      <c r="CH1122" s="1"/>
      <c r="CI1122" s="1"/>
      <c r="CJ1122" s="1"/>
      <c r="CK1122" s="1"/>
      <c r="CL1122" s="1"/>
      <c r="CM1122" s="1"/>
      <c r="CN1122" s="1"/>
      <c r="CO1122" s="1"/>
      <c r="CP1122" s="1"/>
      <c r="CQ1122" s="1"/>
      <c r="CR1122" s="1"/>
      <c r="CS1122" s="1"/>
      <c r="CT1122" s="1"/>
      <c r="CU1122" s="1"/>
      <c r="CV1122" s="1"/>
      <c r="CW1122" s="1"/>
      <c r="CX1122" s="1"/>
      <c r="CY1122" s="1"/>
      <c r="CZ1122" s="1"/>
      <c r="DA1122" s="1"/>
      <c r="DB1122" s="1"/>
      <c r="DC1122" s="1"/>
      <c r="DD1122" s="1"/>
      <c r="DE1122" s="1"/>
      <c r="DF1122" s="1"/>
      <c r="DG1122" s="1"/>
      <c r="DH1122" s="1"/>
      <c r="DI1122" s="1"/>
      <c r="DJ1122" s="1"/>
    </row>
    <row r="1123" spans="1:114" x14ac:dyDescent="0.2">
      <c r="A1123" s="36"/>
      <c r="B1123" s="36"/>
      <c r="C1123" s="36"/>
      <c r="D1123" s="36"/>
      <c r="E1123" s="36"/>
      <c r="F1123" s="36"/>
      <c r="G1123" s="36"/>
      <c r="H1123" s="36"/>
      <c r="I1123" s="36"/>
      <c r="J1123" s="538"/>
      <c r="K1123" s="538"/>
      <c r="L1123" s="36"/>
      <c r="M1123" s="36"/>
      <c r="N1123" s="36"/>
      <c r="BN1123" s="1"/>
      <c r="BO1123" s="1"/>
      <c r="BP1123" s="1"/>
      <c r="BQ1123" s="1"/>
      <c r="BR1123" s="1"/>
      <c r="BS1123" s="1"/>
      <c r="BT1123" s="1"/>
      <c r="BU1123" s="1"/>
      <c r="BV1123" s="1"/>
      <c r="BW1123" s="1"/>
      <c r="BX1123" s="1"/>
      <c r="BY1123" s="1"/>
      <c r="BZ1123" s="1"/>
      <c r="CA1123" s="1"/>
      <c r="CB1123" s="1"/>
      <c r="CC1123" s="1"/>
      <c r="CD1123" s="1"/>
      <c r="CE1123" s="1"/>
      <c r="CF1123" s="1"/>
      <c r="CG1123" s="1"/>
      <c r="CH1123" s="1"/>
      <c r="CI1123" s="1"/>
      <c r="CJ1123" s="1"/>
      <c r="CK1123" s="1"/>
      <c r="CL1123" s="1"/>
      <c r="CM1123" s="1"/>
      <c r="CN1123" s="1"/>
      <c r="CO1123" s="1"/>
      <c r="CP1123" s="1"/>
      <c r="CQ1123" s="1"/>
      <c r="CR1123" s="1"/>
      <c r="CS1123" s="1"/>
      <c r="CT1123" s="1"/>
      <c r="CU1123" s="1"/>
      <c r="CV1123" s="1"/>
      <c r="CW1123" s="1"/>
      <c r="CX1123" s="1"/>
      <c r="CY1123" s="1"/>
      <c r="CZ1123" s="1"/>
      <c r="DA1123" s="1"/>
      <c r="DB1123" s="1"/>
      <c r="DC1123" s="1"/>
      <c r="DD1123" s="1"/>
      <c r="DE1123" s="1"/>
      <c r="DF1123" s="1"/>
      <c r="DG1123" s="1"/>
      <c r="DH1123" s="1"/>
      <c r="DI1123" s="1"/>
      <c r="DJ1123" s="1"/>
    </row>
    <row r="1124" spans="1:114" x14ac:dyDescent="0.2">
      <c r="A1124" s="36"/>
      <c r="B1124" s="36"/>
      <c r="C1124" s="36"/>
      <c r="D1124" s="36"/>
      <c r="E1124" s="36"/>
      <c r="F1124" s="36"/>
      <c r="G1124" s="36"/>
      <c r="H1124" s="36"/>
      <c r="I1124" s="36"/>
      <c r="J1124" s="538"/>
      <c r="K1124" s="538"/>
      <c r="L1124" s="36"/>
      <c r="M1124" s="36"/>
      <c r="N1124" s="36"/>
      <c r="BN1124" s="1"/>
      <c r="BO1124" s="1"/>
      <c r="BP1124" s="1"/>
      <c r="BQ1124" s="1"/>
      <c r="BR1124" s="1"/>
      <c r="BS1124" s="1"/>
      <c r="BT1124" s="1"/>
      <c r="BU1124" s="1"/>
      <c r="BV1124" s="1"/>
      <c r="BW1124" s="1"/>
      <c r="BX1124" s="1"/>
      <c r="BY1124" s="1"/>
      <c r="BZ1124" s="1"/>
      <c r="CA1124" s="1"/>
      <c r="CB1124" s="1"/>
      <c r="CC1124" s="1"/>
      <c r="CD1124" s="1"/>
      <c r="CE1124" s="1"/>
      <c r="CF1124" s="1"/>
      <c r="CG1124" s="1"/>
      <c r="CH1124" s="1"/>
      <c r="CI1124" s="1"/>
      <c r="CJ1124" s="1"/>
      <c r="CK1124" s="1"/>
      <c r="CL1124" s="1"/>
      <c r="CM1124" s="1"/>
      <c r="CN1124" s="1"/>
      <c r="CO1124" s="1"/>
      <c r="CP1124" s="1"/>
      <c r="CQ1124" s="1"/>
      <c r="CR1124" s="1"/>
      <c r="CS1124" s="1"/>
      <c r="CT1124" s="1"/>
      <c r="CU1124" s="1"/>
      <c r="CV1124" s="1"/>
      <c r="CW1124" s="1"/>
      <c r="CX1124" s="1"/>
      <c r="CY1124" s="1"/>
      <c r="CZ1124" s="1"/>
      <c r="DA1124" s="1"/>
      <c r="DB1124" s="1"/>
      <c r="DC1124" s="1"/>
      <c r="DD1124" s="1"/>
      <c r="DE1124" s="1"/>
      <c r="DF1124" s="1"/>
      <c r="DG1124" s="1"/>
      <c r="DH1124" s="1"/>
      <c r="DI1124" s="1"/>
      <c r="DJ1124" s="1"/>
    </row>
    <row r="1125" spans="1:114" x14ac:dyDescent="0.2">
      <c r="A1125" s="36"/>
      <c r="B1125" s="36"/>
      <c r="C1125" s="36"/>
      <c r="D1125" s="36"/>
      <c r="E1125" s="36"/>
      <c r="F1125" s="36"/>
      <c r="G1125" s="36"/>
      <c r="H1125" s="36"/>
      <c r="I1125" s="36"/>
      <c r="J1125" s="538"/>
      <c r="K1125" s="538"/>
      <c r="L1125" s="36"/>
      <c r="M1125" s="36"/>
      <c r="N1125" s="36"/>
      <c r="BN1125" s="1"/>
      <c r="BO1125" s="1"/>
      <c r="BP1125" s="1"/>
      <c r="BQ1125" s="1"/>
      <c r="BR1125" s="1"/>
      <c r="BS1125" s="1"/>
      <c r="BT1125" s="1"/>
      <c r="BU1125" s="1"/>
      <c r="BV1125" s="1"/>
      <c r="BW1125" s="1"/>
      <c r="BX1125" s="1"/>
      <c r="BY1125" s="1"/>
      <c r="BZ1125" s="1"/>
      <c r="CA1125" s="1"/>
      <c r="CB1125" s="1"/>
      <c r="CC1125" s="1"/>
      <c r="CD1125" s="1"/>
      <c r="CE1125" s="1"/>
      <c r="CF1125" s="1"/>
      <c r="CG1125" s="1"/>
      <c r="CH1125" s="1"/>
      <c r="CI1125" s="1"/>
      <c r="CJ1125" s="1"/>
      <c r="CK1125" s="1"/>
      <c r="CL1125" s="1"/>
      <c r="CM1125" s="1"/>
      <c r="CN1125" s="1"/>
      <c r="CO1125" s="1"/>
      <c r="CP1125" s="1"/>
      <c r="CQ1125" s="1"/>
      <c r="CR1125" s="1"/>
      <c r="CS1125" s="1"/>
      <c r="CT1125" s="1"/>
      <c r="CU1125" s="1"/>
      <c r="CV1125" s="1"/>
      <c r="CW1125" s="1"/>
      <c r="CX1125" s="1"/>
      <c r="CY1125" s="1"/>
      <c r="CZ1125" s="1"/>
      <c r="DA1125" s="1"/>
      <c r="DB1125" s="1"/>
      <c r="DC1125" s="1"/>
      <c r="DD1125" s="1"/>
      <c r="DE1125" s="1"/>
      <c r="DF1125" s="1"/>
      <c r="DG1125" s="1"/>
      <c r="DH1125" s="1"/>
      <c r="DI1125" s="1"/>
      <c r="DJ1125" s="1"/>
    </row>
    <row r="1126" spans="1:114" x14ac:dyDescent="0.2">
      <c r="A1126" s="36"/>
      <c r="B1126" s="36"/>
      <c r="C1126" s="36"/>
      <c r="D1126" s="36"/>
      <c r="E1126" s="36"/>
      <c r="F1126" s="36"/>
      <c r="G1126" s="36"/>
      <c r="H1126" s="36"/>
      <c r="I1126" s="36"/>
      <c r="J1126" s="538"/>
      <c r="K1126" s="538"/>
      <c r="L1126" s="36"/>
      <c r="M1126" s="36"/>
      <c r="N1126" s="36"/>
      <c r="BN1126" s="1"/>
      <c r="BO1126" s="1"/>
      <c r="BP1126" s="1"/>
      <c r="BQ1126" s="1"/>
      <c r="BR1126" s="1"/>
      <c r="BS1126" s="1"/>
      <c r="BT1126" s="1"/>
      <c r="BU1126" s="1"/>
      <c r="BV1126" s="1"/>
      <c r="BW1126" s="1"/>
      <c r="BX1126" s="1"/>
      <c r="BY1126" s="1"/>
      <c r="BZ1126" s="1"/>
      <c r="CA1126" s="1"/>
      <c r="CB1126" s="1"/>
      <c r="CC1126" s="1"/>
      <c r="CD1126" s="1"/>
      <c r="CE1126" s="1"/>
      <c r="CF1126" s="1"/>
      <c r="CG1126" s="1"/>
      <c r="CH1126" s="1"/>
      <c r="CI1126" s="1"/>
      <c r="CJ1126" s="1"/>
      <c r="CK1126" s="1"/>
      <c r="CL1126" s="1"/>
      <c r="CM1126" s="1"/>
      <c r="CN1126" s="1"/>
      <c r="CO1126" s="1"/>
      <c r="CP1126" s="1"/>
      <c r="CQ1126" s="1"/>
      <c r="CR1126" s="1"/>
      <c r="CS1126" s="1"/>
      <c r="CT1126" s="1"/>
      <c r="CU1126" s="1"/>
      <c r="CV1126" s="1"/>
      <c r="CW1126" s="1"/>
      <c r="CX1126" s="1"/>
      <c r="CY1126" s="1"/>
      <c r="CZ1126" s="1"/>
      <c r="DA1126" s="1"/>
      <c r="DB1126" s="1"/>
      <c r="DC1126" s="1"/>
      <c r="DD1126" s="1"/>
      <c r="DE1126" s="1"/>
      <c r="DF1126" s="1"/>
      <c r="DG1126" s="1"/>
      <c r="DH1126" s="1"/>
      <c r="DI1126" s="1"/>
      <c r="DJ1126" s="1"/>
    </row>
    <row r="1127" spans="1:114" x14ac:dyDescent="0.2">
      <c r="A1127" s="36"/>
      <c r="B1127" s="36"/>
      <c r="C1127" s="36"/>
      <c r="D1127" s="36"/>
      <c r="E1127" s="36"/>
      <c r="F1127" s="36"/>
      <c r="G1127" s="36"/>
      <c r="H1127" s="36"/>
      <c r="I1127" s="36"/>
      <c r="J1127" s="538"/>
      <c r="K1127" s="538"/>
      <c r="L1127" s="36"/>
      <c r="M1127" s="36"/>
      <c r="N1127" s="36"/>
      <c r="BN1127" s="1"/>
      <c r="BO1127" s="1"/>
      <c r="BP1127" s="1"/>
      <c r="BQ1127" s="1"/>
      <c r="BR1127" s="1"/>
      <c r="BS1127" s="1"/>
      <c r="BT1127" s="1"/>
      <c r="BU1127" s="1"/>
      <c r="BV1127" s="1"/>
      <c r="BW1127" s="1"/>
      <c r="BX1127" s="1"/>
      <c r="BY1127" s="1"/>
      <c r="BZ1127" s="1"/>
      <c r="CA1127" s="1"/>
      <c r="CB1127" s="1"/>
      <c r="CC1127" s="1"/>
      <c r="CD1127" s="1"/>
      <c r="CE1127" s="1"/>
      <c r="CF1127" s="1"/>
      <c r="CG1127" s="1"/>
      <c r="CH1127" s="1"/>
      <c r="CI1127" s="1"/>
      <c r="CJ1127" s="1"/>
      <c r="CK1127" s="1"/>
      <c r="CL1127" s="1"/>
      <c r="CM1127" s="1"/>
      <c r="CN1127" s="1"/>
      <c r="CO1127" s="1"/>
      <c r="CP1127" s="1"/>
      <c r="CQ1127" s="1"/>
      <c r="CR1127" s="1"/>
      <c r="CS1127" s="1"/>
      <c r="CT1127" s="1"/>
      <c r="CU1127" s="1"/>
      <c r="CV1127" s="1"/>
      <c r="CW1127" s="1"/>
      <c r="CX1127" s="1"/>
      <c r="CY1127" s="1"/>
      <c r="CZ1127" s="1"/>
      <c r="DA1127" s="1"/>
      <c r="DB1127" s="1"/>
      <c r="DC1127" s="1"/>
      <c r="DD1127" s="1"/>
      <c r="DE1127" s="1"/>
      <c r="DF1127" s="1"/>
      <c r="DG1127" s="1"/>
      <c r="DH1127" s="1"/>
      <c r="DI1127" s="1"/>
      <c r="DJ1127" s="1"/>
    </row>
    <row r="1128" spans="1:114" x14ac:dyDescent="0.2">
      <c r="A1128" s="36"/>
      <c r="B1128" s="36"/>
      <c r="C1128" s="36"/>
      <c r="D1128" s="36"/>
      <c r="E1128" s="36"/>
      <c r="F1128" s="36"/>
      <c r="G1128" s="36"/>
      <c r="H1128" s="36"/>
      <c r="I1128" s="36"/>
      <c r="J1128" s="538"/>
      <c r="K1128" s="538"/>
      <c r="L1128" s="36"/>
      <c r="M1128" s="36"/>
      <c r="N1128" s="36"/>
      <c r="BN1128" s="1"/>
      <c r="BO1128" s="1"/>
      <c r="BP1128" s="1"/>
      <c r="BQ1128" s="1"/>
      <c r="BR1128" s="1"/>
      <c r="BS1128" s="1"/>
      <c r="BT1128" s="1"/>
      <c r="BU1128" s="1"/>
      <c r="BV1128" s="1"/>
      <c r="BW1128" s="1"/>
      <c r="BX1128" s="1"/>
      <c r="BY1128" s="1"/>
      <c r="BZ1128" s="1"/>
      <c r="CA1128" s="1"/>
      <c r="CB1128" s="1"/>
      <c r="CC1128" s="1"/>
      <c r="CD1128" s="1"/>
      <c r="CE1128" s="1"/>
      <c r="CF1128" s="1"/>
      <c r="CG1128" s="1"/>
      <c r="CH1128" s="1"/>
      <c r="CI1128" s="1"/>
      <c r="CJ1128" s="1"/>
      <c r="CK1128" s="1"/>
      <c r="CL1128" s="1"/>
      <c r="CM1128" s="1"/>
      <c r="CN1128" s="1"/>
      <c r="CO1128" s="1"/>
      <c r="CP1128" s="1"/>
      <c r="CQ1128" s="1"/>
      <c r="CR1128" s="1"/>
      <c r="CS1128" s="1"/>
      <c r="CT1128" s="1"/>
      <c r="CU1128" s="1"/>
      <c r="CV1128" s="1"/>
      <c r="CW1128" s="1"/>
      <c r="CX1128" s="1"/>
      <c r="CY1128" s="1"/>
      <c r="CZ1128" s="1"/>
      <c r="DA1128" s="1"/>
      <c r="DB1128" s="1"/>
      <c r="DC1128" s="1"/>
      <c r="DD1128" s="1"/>
      <c r="DE1128" s="1"/>
      <c r="DF1128" s="1"/>
      <c r="DG1128" s="1"/>
      <c r="DH1128" s="1"/>
      <c r="DI1128" s="1"/>
      <c r="DJ1128" s="1"/>
    </row>
    <row r="1129" spans="1:114" x14ac:dyDescent="0.2">
      <c r="A1129" s="36"/>
      <c r="B1129" s="36"/>
      <c r="C1129" s="36"/>
      <c r="D1129" s="36"/>
      <c r="E1129" s="36"/>
      <c r="F1129" s="36"/>
      <c r="G1129" s="36"/>
      <c r="H1129" s="36"/>
      <c r="I1129" s="36"/>
      <c r="J1129" s="538"/>
      <c r="K1129" s="538"/>
      <c r="L1129" s="36"/>
      <c r="M1129" s="36"/>
      <c r="N1129" s="36"/>
      <c r="BN1129" s="1"/>
      <c r="BO1129" s="1"/>
      <c r="BP1129" s="1"/>
      <c r="BQ1129" s="1"/>
      <c r="BR1129" s="1"/>
      <c r="BS1129" s="1"/>
      <c r="BT1129" s="1"/>
      <c r="BU1129" s="1"/>
      <c r="BV1129" s="1"/>
      <c r="BW1129" s="1"/>
      <c r="BX1129" s="1"/>
      <c r="BY1129" s="1"/>
      <c r="BZ1129" s="1"/>
      <c r="CA1129" s="1"/>
      <c r="CB1129" s="1"/>
      <c r="CC1129" s="1"/>
      <c r="CD1129" s="1"/>
      <c r="CE1129" s="1"/>
      <c r="CF1129" s="1"/>
      <c r="CG1129" s="1"/>
      <c r="CH1129" s="1"/>
      <c r="CI1129" s="1"/>
      <c r="CJ1129" s="1"/>
      <c r="CK1129" s="1"/>
      <c r="CL1129" s="1"/>
      <c r="CM1129" s="1"/>
      <c r="CN1129" s="1"/>
      <c r="CO1129" s="1"/>
      <c r="CP1129" s="1"/>
      <c r="CQ1129" s="1"/>
      <c r="CR1129" s="1"/>
      <c r="CS1129" s="1"/>
      <c r="CT1129" s="1"/>
      <c r="CU1129" s="1"/>
      <c r="CV1129" s="1"/>
      <c r="CW1129" s="1"/>
      <c r="CX1129" s="1"/>
      <c r="CY1129" s="1"/>
      <c r="CZ1129" s="1"/>
      <c r="DA1129" s="1"/>
      <c r="DB1129" s="1"/>
      <c r="DC1129" s="1"/>
      <c r="DD1129" s="1"/>
      <c r="DE1129" s="1"/>
      <c r="DF1129" s="1"/>
      <c r="DG1129" s="1"/>
      <c r="DH1129" s="1"/>
      <c r="DI1129" s="1"/>
      <c r="DJ1129" s="1"/>
    </row>
    <row r="1130" spans="1:114" x14ac:dyDescent="0.2">
      <c r="A1130" s="36"/>
      <c r="B1130" s="36"/>
      <c r="C1130" s="36"/>
      <c r="D1130" s="36"/>
      <c r="E1130" s="36"/>
      <c r="F1130" s="36"/>
      <c r="G1130" s="36"/>
      <c r="H1130" s="36"/>
      <c r="I1130" s="36"/>
      <c r="J1130" s="538"/>
      <c r="K1130" s="538"/>
      <c r="L1130" s="36"/>
      <c r="M1130" s="36"/>
      <c r="N1130" s="36"/>
      <c r="BN1130" s="1"/>
      <c r="BO1130" s="1"/>
      <c r="BP1130" s="1"/>
      <c r="BQ1130" s="1"/>
      <c r="BR1130" s="1"/>
      <c r="BS1130" s="1"/>
      <c r="BT1130" s="1"/>
      <c r="BU1130" s="1"/>
      <c r="BV1130" s="1"/>
      <c r="BW1130" s="1"/>
      <c r="BX1130" s="1"/>
      <c r="BY1130" s="1"/>
      <c r="BZ1130" s="1"/>
      <c r="CA1130" s="1"/>
      <c r="CB1130" s="1"/>
      <c r="CC1130" s="1"/>
      <c r="CD1130" s="1"/>
      <c r="CE1130" s="1"/>
      <c r="CF1130" s="1"/>
      <c r="CG1130" s="1"/>
      <c r="CH1130" s="1"/>
      <c r="CI1130" s="1"/>
      <c r="CJ1130" s="1"/>
      <c r="CK1130" s="1"/>
      <c r="CL1130" s="1"/>
      <c r="CM1130" s="1"/>
      <c r="CN1130" s="1"/>
      <c r="CO1130" s="1"/>
      <c r="CP1130" s="1"/>
      <c r="CQ1130" s="1"/>
      <c r="CR1130" s="1"/>
      <c r="CS1130" s="1"/>
      <c r="CT1130" s="1"/>
      <c r="CU1130" s="1"/>
      <c r="CV1130" s="1"/>
      <c r="CW1130" s="1"/>
      <c r="CX1130" s="1"/>
      <c r="CY1130" s="1"/>
      <c r="CZ1130" s="1"/>
      <c r="DA1130" s="1"/>
      <c r="DB1130" s="1"/>
      <c r="DC1130" s="1"/>
      <c r="DD1130" s="1"/>
      <c r="DE1130" s="1"/>
      <c r="DF1130" s="1"/>
      <c r="DG1130" s="1"/>
      <c r="DH1130" s="1"/>
      <c r="DI1130" s="1"/>
      <c r="DJ1130" s="1"/>
    </row>
    <row r="1131" spans="1:114" x14ac:dyDescent="0.2">
      <c r="A1131" s="36"/>
      <c r="B1131" s="36"/>
      <c r="C1131" s="36"/>
      <c r="D1131" s="36"/>
      <c r="E1131" s="36"/>
      <c r="F1131" s="36"/>
      <c r="G1131" s="36"/>
      <c r="H1131" s="36"/>
      <c r="I1131" s="36"/>
      <c r="J1131" s="538"/>
      <c r="K1131" s="538"/>
      <c r="L1131" s="36"/>
      <c r="M1131" s="36"/>
      <c r="N1131" s="36"/>
      <c r="BN1131" s="1"/>
      <c r="BO1131" s="1"/>
      <c r="BP1131" s="1"/>
      <c r="BQ1131" s="1"/>
      <c r="BR1131" s="1"/>
      <c r="BS1131" s="1"/>
      <c r="BT1131" s="1"/>
      <c r="BU1131" s="1"/>
      <c r="BV1131" s="1"/>
      <c r="BW1131" s="1"/>
      <c r="BX1131" s="1"/>
      <c r="BY1131" s="1"/>
      <c r="BZ1131" s="1"/>
      <c r="CA1131" s="1"/>
      <c r="CB1131" s="1"/>
      <c r="CC1131" s="1"/>
      <c r="CD1131" s="1"/>
      <c r="CE1131" s="1"/>
      <c r="CF1131" s="1"/>
      <c r="CG1131" s="1"/>
      <c r="CH1131" s="1"/>
      <c r="CI1131" s="1"/>
      <c r="CJ1131" s="1"/>
      <c r="CK1131" s="1"/>
      <c r="CL1131" s="1"/>
      <c r="CM1131" s="1"/>
      <c r="CN1131" s="1"/>
      <c r="CO1131" s="1"/>
      <c r="CP1131" s="1"/>
      <c r="CQ1131" s="1"/>
      <c r="CR1131" s="1"/>
      <c r="CS1131" s="1"/>
      <c r="CT1131" s="1"/>
      <c r="CU1131" s="1"/>
      <c r="CV1131" s="1"/>
      <c r="CW1131" s="1"/>
      <c r="CX1131" s="1"/>
      <c r="CY1131" s="1"/>
      <c r="CZ1131" s="1"/>
      <c r="DA1131" s="1"/>
      <c r="DB1131" s="1"/>
      <c r="DC1131" s="1"/>
      <c r="DD1131" s="1"/>
      <c r="DE1131" s="1"/>
      <c r="DF1131" s="1"/>
      <c r="DG1131" s="1"/>
      <c r="DH1131" s="1"/>
      <c r="DI1131" s="1"/>
      <c r="DJ1131" s="1"/>
    </row>
    <row r="1132" spans="1:114" x14ac:dyDescent="0.2">
      <c r="A1132" s="36"/>
      <c r="B1132" s="36"/>
      <c r="C1132" s="36"/>
      <c r="D1132" s="36"/>
      <c r="E1132" s="36"/>
      <c r="F1132" s="36"/>
      <c r="G1132" s="36"/>
      <c r="H1132" s="36"/>
      <c r="I1132" s="36"/>
      <c r="J1132" s="538"/>
      <c r="K1132" s="538"/>
      <c r="L1132" s="36"/>
      <c r="M1132" s="36"/>
      <c r="N1132" s="36"/>
      <c r="BN1132" s="1"/>
      <c r="BO1132" s="1"/>
      <c r="BP1132" s="1"/>
      <c r="BQ1132" s="1"/>
      <c r="BR1132" s="1"/>
      <c r="BS1132" s="1"/>
      <c r="BT1132" s="1"/>
      <c r="BU1132" s="1"/>
      <c r="BV1132" s="1"/>
      <c r="BW1132" s="1"/>
      <c r="BX1132" s="1"/>
      <c r="BY1132" s="1"/>
      <c r="BZ1132" s="1"/>
      <c r="CA1132" s="1"/>
      <c r="CB1132" s="1"/>
      <c r="CC1132" s="1"/>
      <c r="CD1132" s="1"/>
      <c r="CE1132" s="1"/>
      <c r="CF1132" s="1"/>
      <c r="CG1132" s="1"/>
      <c r="CH1132" s="1"/>
      <c r="CI1132" s="1"/>
      <c r="CJ1132" s="1"/>
      <c r="CK1132" s="1"/>
      <c r="CL1132" s="1"/>
      <c r="CM1132" s="1"/>
      <c r="CN1132" s="1"/>
      <c r="CO1132" s="1"/>
      <c r="CP1132" s="1"/>
      <c r="CQ1132" s="1"/>
      <c r="CR1132" s="1"/>
      <c r="CS1132" s="1"/>
      <c r="CT1132" s="1"/>
      <c r="CU1132" s="1"/>
      <c r="CV1132" s="1"/>
      <c r="CW1132" s="1"/>
      <c r="CX1132" s="1"/>
      <c r="CY1132" s="1"/>
      <c r="CZ1132" s="1"/>
      <c r="DA1132" s="1"/>
      <c r="DB1132" s="1"/>
      <c r="DC1132" s="1"/>
      <c r="DD1132" s="1"/>
      <c r="DE1132" s="1"/>
      <c r="DF1132" s="1"/>
      <c r="DG1132" s="1"/>
      <c r="DH1132" s="1"/>
      <c r="DI1132" s="1"/>
      <c r="DJ1132" s="1"/>
    </row>
    <row r="1133" spans="1:114" x14ac:dyDescent="0.2">
      <c r="A1133" s="36"/>
      <c r="B1133" s="36"/>
      <c r="C1133" s="36"/>
      <c r="D1133" s="36"/>
      <c r="E1133" s="36"/>
      <c r="F1133" s="36"/>
      <c r="G1133" s="36"/>
      <c r="H1133" s="36"/>
      <c r="I1133" s="36"/>
      <c r="J1133" s="538"/>
      <c r="K1133" s="538"/>
      <c r="L1133" s="36"/>
      <c r="M1133" s="36"/>
      <c r="N1133" s="36"/>
      <c r="BN1133" s="1"/>
      <c r="BO1133" s="1"/>
      <c r="BP1133" s="1"/>
      <c r="BQ1133" s="1"/>
      <c r="BR1133" s="1"/>
      <c r="BS1133" s="1"/>
      <c r="BT1133" s="1"/>
      <c r="BU1133" s="1"/>
      <c r="BV1133" s="1"/>
      <c r="BW1133" s="1"/>
      <c r="BX1133" s="1"/>
      <c r="BY1133" s="1"/>
      <c r="BZ1133" s="1"/>
      <c r="CA1133" s="1"/>
      <c r="CB1133" s="1"/>
      <c r="CC1133" s="1"/>
      <c r="CD1133" s="1"/>
      <c r="CE1133" s="1"/>
      <c r="CF1133" s="1"/>
      <c r="CG1133" s="1"/>
      <c r="CH1133" s="1"/>
      <c r="CI1133" s="1"/>
      <c r="CJ1133" s="1"/>
      <c r="CK1133" s="1"/>
      <c r="CL1133" s="1"/>
      <c r="CM1133" s="1"/>
      <c r="CN1133" s="1"/>
      <c r="CO1133" s="1"/>
      <c r="CP1133" s="1"/>
      <c r="CQ1133" s="1"/>
      <c r="CR1133" s="1"/>
      <c r="CS1133" s="1"/>
      <c r="CT1133" s="1"/>
      <c r="CU1133" s="1"/>
      <c r="CV1133" s="1"/>
      <c r="CW1133" s="1"/>
      <c r="CX1133" s="1"/>
      <c r="CY1133" s="1"/>
      <c r="CZ1133" s="1"/>
      <c r="DA1133" s="1"/>
      <c r="DB1133" s="1"/>
      <c r="DC1133" s="1"/>
      <c r="DD1133" s="1"/>
      <c r="DE1133" s="1"/>
      <c r="DF1133" s="1"/>
      <c r="DG1133" s="1"/>
      <c r="DH1133" s="1"/>
      <c r="DI1133" s="1"/>
      <c r="DJ1133" s="1"/>
    </row>
    <row r="1134" spans="1:114" x14ac:dyDescent="0.2">
      <c r="A1134" s="36"/>
      <c r="B1134" s="36"/>
      <c r="C1134" s="36"/>
      <c r="D1134" s="36"/>
      <c r="E1134" s="36"/>
      <c r="F1134" s="36"/>
      <c r="G1134" s="36"/>
      <c r="H1134" s="36"/>
      <c r="I1134" s="36"/>
      <c r="J1134" s="538"/>
      <c r="K1134" s="538"/>
      <c r="L1134" s="36"/>
      <c r="M1134" s="36"/>
      <c r="N1134" s="36"/>
      <c r="BN1134" s="1"/>
      <c r="BO1134" s="1"/>
      <c r="BP1134" s="1"/>
      <c r="BQ1134" s="1"/>
      <c r="BR1134" s="1"/>
      <c r="BS1134" s="1"/>
      <c r="BT1134" s="1"/>
      <c r="BU1134" s="1"/>
      <c r="BV1134" s="1"/>
      <c r="BW1134" s="1"/>
      <c r="BX1134" s="1"/>
      <c r="BY1134" s="1"/>
      <c r="BZ1134" s="1"/>
      <c r="CA1134" s="1"/>
      <c r="CB1134" s="1"/>
      <c r="CC1134" s="1"/>
      <c r="CD1134" s="1"/>
      <c r="CE1134" s="1"/>
      <c r="CF1134" s="1"/>
      <c r="CG1134" s="1"/>
      <c r="CH1134" s="1"/>
      <c r="CI1134" s="1"/>
      <c r="CJ1134" s="1"/>
      <c r="CK1134" s="1"/>
      <c r="CL1134" s="1"/>
      <c r="CM1134" s="1"/>
      <c r="CN1134" s="1"/>
      <c r="CO1134" s="1"/>
      <c r="CP1134" s="1"/>
      <c r="CQ1134" s="1"/>
      <c r="CR1134" s="1"/>
      <c r="CS1134" s="1"/>
      <c r="CT1134" s="1"/>
      <c r="CU1134" s="1"/>
      <c r="CV1134" s="1"/>
      <c r="CW1134" s="1"/>
      <c r="CX1134" s="1"/>
      <c r="CY1134" s="1"/>
      <c r="CZ1134" s="1"/>
      <c r="DA1134" s="1"/>
      <c r="DB1134" s="1"/>
      <c r="DC1134" s="1"/>
      <c r="DD1134" s="1"/>
      <c r="DE1134" s="1"/>
      <c r="DF1134" s="1"/>
      <c r="DG1134" s="1"/>
      <c r="DH1134" s="1"/>
      <c r="DI1134" s="1"/>
      <c r="DJ1134" s="1"/>
    </row>
    <row r="1135" spans="1:114" x14ac:dyDescent="0.2">
      <c r="A1135" s="36"/>
      <c r="B1135" s="36"/>
      <c r="C1135" s="36"/>
      <c r="D1135" s="36"/>
      <c r="E1135" s="36"/>
      <c r="F1135" s="36"/>
      <c r="G1135" s="36"/>
      <c r="H1135" s="36"/>
      <c r="I1135" s="36"/>
      <c r="J1135" s="538"/>
      <c r="K1135" s="538"/>
      <c r="L1135" s="36"/>
      <c r="M1135" s="36"/>
      <c r="N1135" s="36"/>
      <c r="BN1135" s="1"/>
      <c r="BO1135" s="1"/>
      <c r="BP1135" s="1"/>
      <c r="BQ1135" s="1"/>
      <c r="BR1135" s="1"/>
      <c r="BS1135" s="1"/>
      <c r="BT1135" s="1"/>
      <c r="BU1135" s="1"/>
      <c r="BV1135" s="1"/>
      <c r="BW1135" s="1"/>
      <c r="BX1135" s="1"/>
      <c r="BY1135" s="1"/>
      <c r="BZ1135" s="1"/>
      <c r="CA1135" s="1"/>
      <c r="CB1135" s="1"/>
      <c r="CC1135" s="1"/>
      <c r="CD1135" s="1"/>
      <c r="CE1135" s="1"/>
      <c r="CF1135" s="1"/>
      <c r="CG1135" s="1"/>
      <c r="CH1135" s="1"/>
      <c r="CI1135" s="1"/>
      <c r="CJ1135" s="1"/>
      <c r="CK1135" s="1"/>
      <c r="CL1135" s="1"/>
      <c r="CM1135" s="1"/>
      <c r="CN1135" s="1"/>
      <c r="CO1135" s="1"/>
      <c r="CP1135" s="1"/>
      <c r="CQ1135" s="1"/>
      <c r="CR1135" s="1"/>
      <c r="CS1135" s="1"/>
      <c r="CT1135" s="1"/>
      <c r="CU1135" s="1"/>
      <c r="CV1135" s="1"/>
      <c r="CW1135" s="1"/>
      <c r="CX1135" s="1"/>
      <c r="CY1135" s="1"/>
      <c r="CZ1135" s="1"/>
      <c r="DA1135" s="1"/>
      <c r="DB1135" s="1"/>
      <c r="DC1135" s="1"/>
      <c r="DD1135" s="1"/>
      <c r="DE1135" s="1"/>
      <c r="DF1135" s="1"/>
      <c r="DG1135" s="1"/>
      <c r="DH1135" s="1"/>
      <c r="DI1135" s="1"/>
      <c r="DJ1135" s="1"/>
    </row>
    <row r="1136" spans="1:114" x14ac:dyDescent="0.2">
      <c r="A1136" s="36"/>
      <c r="B1136" s="36"/>
      <c r="C1136" s="36"/>
      <c r="D1136" s="36"/>
      <c r="E1136" s="36"/>
      <c r="F1136" s="36"/>
      <c r="G1136" s="36"/>
      <c r="H1136" s="36"/>
      <c r="I1136" s="36"/>
      <c r="J1136" s="538"/>
      <c r="K1136" s="538"/>
      <c r="L1136" s="36"/>
      <c r="M1136" s="36"/>
      <c r="N1136" s="36"/>
      <c r="BN1136" s="1"/>
      <c r="BO1136" s="1"/>
      <c r="BP1136" s="1"/>
      <c r="BQ1136" s="1"/>
      <c r="BR1136" s="1"/>
      <c r="BS1136" s="1"/>
      <c r="BT1136" s="1"/>
      <c r="BU1136" s="1"/>
      <c r="BV1136" s="1"/>
      <c r="BW1136" s="1"/>
      <c r="BX1136" s="1"/>
      <c r="BY1136" s="1"/>
      <c r="BZ1136" s="1"/>
      <c r="CA1136" s="1"/>
      <c r="CB1136" s="1"/>
      <c r="CC1136" s="1"/>
      <c r="CD1136" s="1"/>
      <c r="CE1136" s="1"/>
      <c r="CF1136" s="1"/>
      <c r="CG1136" s="1"/>
      <c r="CH1136" s="1"/>
      <c r="CI1136" s="1"/>
      <c r="CJ1136" s="1"/>
      <c r="CK1136" s="1"/>
      <c r="CL1136" s="1"/>
      <c r="CM1136" s="1"/>
      <c r="CN1136" s="1"/>
      <c r="CO1136" s="1"/>
      <c r="CP1136" s="1"/>
      <c r="CQ1136" s="1"/>
      <c r="CR1136" s="1"/>
      <c r="CS1136" s="1"/>
      <c r="CT1136" s="1"/>
      <c r="CU1136" s="1"/>
      <c r="CV1136" s="1"/>
      <c r="CW1136" s="1"/>
      <c r="CX1136" s="1"/>
      <c r="CY1136" s="1"/>
      <c r="CZ1136" s="1"/>
      <c r="DA1136" s="1"/>
      <c r="DB1136" s="1"/>
      <c r="DC1136" s="1"/>
      <c r="DD1136" s="1"/>
      <c r="DE1136" s="1"/>
      <c r="DF1136" s="1"/>
      <c r="DG1136" s="1"/>
      <c r="DH1136" s="1"/>
      <c r="DI1136" s="1"/>
      <c r="DJ1136" s="1"/>
    </row>
    <row r="1137" spans="1:114" x14ac:dyDescent="0.2">
      <c r="A1137" s="36"/>
      <c r="B1137" s="36"/>
      <c r="C1137" s="36"/>
      <c r="D1137" s="36"/>
      <c r="E1137" s="36"/>
      <c r="F1137" s="36"/>
      <c r="G1137" s="36"/>
      <c r="H1137" s="36"/>
      <c r="I1137" s="36"/>
      <c r="J1137" s="538"/>
      <c r="K1137" s="538"/>
      <c r="L1137" s="36"/>
      <c r="M1137" s="36"/>
      <c r="N1137" s="36"/>
      <c r="BN1137" s="1"/>
      <c r="BO1137" s="1"/>
      <c r="BP1137" s="1"/>
      <c r="BQ1137" s="1"/>
      <c r="BR1137" s="1"/>
      <c r="BS1137" s="1"/>
      <c r="BT1137" s="1"/>
      <c r="BU1137" s="1"/>
      <c r="BV1137" s="1"/>
      <c r="BW1137" s="1"/>
      <c r="BX1137" s="1"/>
      <c r="BY1137" s="1"/>
      <c r="BZ1137" s="1"/>
      <c r="CA1137" s="1"/>
      <c r="CB1137" s="1"/>
      <c r="CC1137" s="1"/>
      <c r="CD1137" s="1"/>
      <c r="CE1137" s="1"/>
      <c r="CF1137" s="1"/>
      <c r="CG1137" s="1"/>
      <c r="CH1137" s="1"/>
      <c r="CI1137" s="1"/>
      <c r="CJ1137" s="1"/>
      <c r="CK1137" s="1"/>
      <c r="CL1137" s="1"/>
      <c r="CM1137" s="1"/>
      <c r="CN1137" s="1"/>
      <c r="CO1137" s="1"/>
      <c r="CP1137" s="1"/>
      <c r="CQ1137" s="1"/>
      <c r="CR1137" s="1"/>
      <c r="CS1137" s="1"/>
      <c r="CT1137" s="1"/>
      <c r="CU1137" s="1"/>
      <c r="CV1137" s="1"/>
      <c r="CW1137" s="1"/>
      <c r="CX1137" s="1"/>
      <c r="CY1137" s="1"/>
      <c r="CZ1137" s="1"/>
      <c r="DA1137" s="1"/>
      <c r="DB1137" s="1"/>
      <c r="DC1137" s="1"/>
      <c r="DD1137" s="1"/>
      <c r="DE1137" s="1"/>
      <c r="DF1137" s="1"/>
      <c r="DG1137" s="1"/>
      <c r="DH1137" s="1"/>
      <c r="DI1137" s="1"/>
      <c r="DJ1137" s="1"/>
    </row>
    <row r="1138" spans="1:114" x14ac:dyDescent="0.2">
      <c r="A1138" s="36"/>
      <c r="B1138" s="36"/>
      <c r="C1138" s="36"/>
      <c r="D1138" s="36"/>
      <c r="E1138" s="36"/>
      <c r="F1138" s="36"/>
      <c r="G1138" s="36"/>
      <c r="H1138" s="36"/>
      <c r="I1138" s="36"/>
      <c r="J1138" s="538"/>
      <c r="K1138" s="538"/>
      <c r="L1138" s="36"/>
      <c r="M1138" s="36"/>
      <c r="N1138" s="36"/>
      <c r="BN1138" s="1"/>
      <c r="BO1138" s="1"/>
      <c r="BP1138" s="1"/>
      <c r="BQ1138" s="1"/>
      <c r="BR1138" s="1"/>
      <c r="BS1138" s="1"/>
      <c r="BT1138" s="1"/>
      <c r="BU1138" s="1"/>
      <c r="BV1138" s="1"/>
      <c r="BW1138" s="1"/>
      <c r="BX1138" s="1"/>
      <c r="BY1138" s="1"/>
      <c r="BZ1138" s="1"/>
      <c r="CA1138" s="1"/>
      <c r="CB1138" s="1"/>
      <c r="CC1138" s="1"/>
      <c r="CD1138" s="1"/>
      <c r="CE1138" s="1"/>
      <c r="CF1138" s="1"/>
      <c r="CG1138" s="1"/>
      <c r="CH1138" s="1"/>
      <c r="CI1138" s="1"/>
      <c r="CJ1138" s="1"/>
      <c r="CK1138" s="1"/>
      <c r="CL1138" s="1"/>
      <c r="CM1138" s="1"/>
      <c r="CN1138" s="1"/>
      <c r="CO1138" s="1"/>
      <c r="CP1138" s="1"/>
      <c r="CQ1138" s="1"/>
      <c r="CR1138" s="1"/>
      <c r="CS1138" s="1"/>
      <c r="CT1138" s="1"/>
      <c r="CU1138" s="1"/>
      <c r="CV1138" s="1"/>
      <c r="CW1138" s="1"/>
      <c r="CX1138" s="1"/>
      <c r="CY1138" s="1"/>
      <c r="CZ1138" s="1"/>
      <c r="DA1138" s="1"/>
      <c r="DB1138" s="1"/>
      <c r="DC1138" s="1"/>
      <c r="DD1138" s="1"/>
      <c r="DE1138" s="1"/>
      <c r="DF1138" s="1"/>
      <c r="DG1138" s="1"/>
      <c r="DH1138" s="1"/>
      <c r="DI1138" s="1"/>
      <c r="DJ1138" s="1"/>
    </row>
    <row r="1139" spans="1:114" x14ac:dyDescent="0.2">
      <c r="A1139" s="36"/>
      <c r="B1139" s="36"/>
      <c r="C1139" s="36"/>
      <c r="D1139" s="36"/>
      <c r="E1139" s="36"/>
      <c r="F1139" s="36"/>
      <c r="G1139" s="36"/>
      <c r="H1139" s="36"/>
      <c r="I1139" s="36"/>
      <c r="J1139" s="538"/>
      <c r="K1139" s="538"/>
      <c r="L1139" s="36"/>
      <c r="M1139" s="36"/>
      <c r="N1139" s="36"/>
      <c r="BN1139" s="1"/>
      <c r="BO1139" s="1"/>
      <c r="BP1139" s="1"/>
      <c r="BQ1139" s="1"/>
      <c r="BR1139" s="1"/>
      <c r="BS1139" s="1"/>
      <c r="BT1139" s="1"/>
      <c r="BU1139" s="1"/>
      <c r="BV1139" s="1"/>
      <c r="BW1139" s="1"/>
      <c r="BX1139" s="1"/>
      <c r="BY1139" s="1"/>
      <c r="BZ1139" s="1"/>
      <c r="CA1139" s="1"/>
      <c r="CB1139" s="1"/>
      <c r="CC1139" s="1"/>
      <c r="CD1139" s="1"/>
      <c r="CE1139" s="1"/>
      <c r="CF1139" s="1"/>
      <c r="CG1139" s="1"/>
      <c r="CH1139" s="1"/>
      <c r="CI1139" s="1"/>
      <c r="CJ1139" s="1"/>
      <c r="CK1139" s="1"/>
      <c r="CL1139" s="1"/>
      <c r="CM1139" s="1"/>
      <c r="CN1139" s="1"/>
      <c r="CO1139" s="1"/>
      <c r="CP1139" s="1"/>
      <c r="CQ1139" s="1"/>
      <c r="CR1139" s="1"/>
      <c r="CS1139" s="1"/>
      <c r="CT1139" s="1"/>
      <c r="CU1139" s="1"/>
      <c r="CV1139" s="1"/>
      <c r="CW1139" s="1"/>
      <c r="CX1139" s="1"/>
      <c r="CY1139" s="1"/>
      <c r="CZ1139" s="1"/>
      <c r="DA1139" s="1"/>
      <c r="DB1139" s="1"/>
      <c r="DC1139" s="1"/>
      <c r="DD1139" s="1"/>
      <c r="DE1139" s="1"/>
      <c r="DF1139" s="1"/>
      <c r="DG1139" s="1"/>
      <c r="DH1139" s="1"/>
      <c r="DI1139" s="1"/>
      <c r="DJ1139" s="1"/>
    </row>
    <row r="1140" spans="1:114" x14ac:dyDescent="0.2">
      <c r="A1140" s="36"/>
      <c r="B1140" s="36"/>
      <c r="C1140" s="36"/>
      <c r="D1140" s="36"/>
      <c r="E1140" s="36"/>
      <c r="F1140" s="36"/>
      <c r="G1140" s="36"/>
      <c r="H1140" s="36"/>
      <c r="I1140" s="36"/>
      <c r="J1140" s="538"/>
      <c r="K1140" s="538"/>
      <c r="L1140" s="36"/>
      <c r="M1140" s="36"/>
      <c r="N1140" s="36"/>
      <c r="BN1140" s="1"/>
      <c r="BO1140" s="1"/>
      <c r="BP1140" s="1"/>
      <c r="BQ1140" s="1"/>
      <c r="BR1140" s="1"/>
      <c r="BS1140" s="1"/>
      <c r="BT1140" s="1"/>
      <c r="BU1140" s="1"/>
      <c r="BV1140" s="1"/>
      <c r="BW1140" s="1"/>
      <c r="BX1140" s="1"/>
      <c r="BY1140" s="1"/>
      <c r="BZ1140" s="1"/>
      <c r="CA1140" s="1"/>
      <c r="CB1140" s="1"/>
      <c r="CC1140" s="1"/>
      <c r="CD1140" s="1"/>
      <c r="CE1140" s="1"/>
      <c r="CF1140" s="1"/>
      <c r="CG1140" s="1"/>
      <c r="CH1140" s="1"/>
      <c r="CI1140" s="1"/>
      <c r="CJ1140" s="1"/>
      <c r="CK1140" s="1"/>
      <c r="CL1140" s="1"/>
      <c r="CM1140" s="1"/>
      <c r="CN1140" s="1"/>
      <c r="CO1140" s="1"/>
      <c r="CP1140" s="1"/>
      <c r="CQ1140" s="1"/>
      <c r="CR1140" s="1"/>
      <c r="CS1140" s="1"/>
      <c r="CT1140" s="1"/>
      <c r="CU1140" s="1"/>
      <c r="CV1140" s="1"/>
      <c r="CW1140" s="1"/>
      <c r="CX1140" s="1"/>
      <c r="CY1140" s="1"/>
      <c r="CZ1140" s="1"/>
      <c r="DA1140" s="1"/>
      <c r="DB1140" s="1"/>
      <c r="DC1140" s="1"/>
      <c r="DD1140" s="1"/>
      <c r="DE1140" s="1"/>
      <c r="DF1140" s="1"/>
      <c r="DG1140" s="1"/>
      <c r="DH1140" s="1"/>
      <c r="DI1140" s="1"/>
      <c r="DJ1140" s="1"/>
    </row>
    <row r="1141" spans="1:114" x14ac:dyDescent="0.2">
      <c r="A1141" s="36"/>
      <c r="B1141" s="36"/>
      <c r="C1141" s="36"/>
      <c r="D1141" s="36"/>
      <c r="E1141" s="36"/>
      <c r="F1141" s="36"/>
      <c r="G1141" s="36"/>
      <c r="H1141" s="36"/>
      <c r="I1141" s="36"/>
      <c r="J1141" s="538"/>
      <c r="K1141" s="538"/>
      <c r="L1141" s="36"/>
      <c r="M1141" s="36"/>
      <c r="N1141" s="36"/>
      <c r="BN1141" s="1"/>
      <c r="BO1141" s="1"/>
      <c r="BP1141" s="1"/>
      <c r="BQ1141" s="1"/>
      <c r="BR1141" s="1"/>
      <c r="BS1141" s="1"/>
      <c r="BT1141" s="1"/>
      <c r="BU1141" s="1"/>
      <c r="BV1141" s="1"/>
      <c r="BW1141" s="1"/>
      <c r="BX1141" s="1"/>
      <c r="BY1141" s="1"/>
      <c r="BZ1141" s="1"/>
      <c r="CA1141" s="1"/>
      <c r="CB1141" s="1"/>
      <c r="CC1141" s="1"/>
      <c r="CD1141" s="1"/>
      <c r="CE1141" s="1"/>
      <c r="CF1141" s="1"/>
      <c r="CG1141" s="1"/>
      <c r="CH1141" s="1"/>
      <c r="CI1141" s="1"/>
      <c r="CJ1141" s="1"/>
      <c r="CK1141" s="1"/>
      <c r="CL1141" s="1"/>
      <c r="CM1141" s="1"/>
      <c r="CN1141" s="1"/>
      <c r="CO1141" s="1"/>
      <c r="CP1141" s="1"/>
      <c r="CQ1141" s="1"/>
      <c r="CR1141" s="1"/>
      <c r="CS1141" s="1"/>
      <c r="CT1141" s="1"/>
      <c r="CU1141" s="1"/>
      <c r="CV1141" s="1"/>
      <c r="CW1141" s="1"/>
      <c r="CX1141" s="1"/>
      <c r="CY1141" s="1"/>
      <c r="CZ1141" s="1"/>
      <c r="DA1141" s="1"/>
      <c r="DB1141" s="1"/>
      <c r="DC1141" s="1"/>
      <c r="DD1141" s="1"/>
      <c r="DE1141" s="1"/>
      <c r="DF1141" s="1"/>
      <c r="DG1141" s="1"/>
      <c r="DH1141" s="1"/>
      <c r="DI1141" s="1"/>
      <c r="DJ1141" s="1"/>
    </row>
    <row r="1142" spans="1:114" x14ac:dyDescent="0.2">
      <c r="A1142" s="36"/>
      <c r="B1142" s="36"/>
      <c r="C1142" s="36"/>
      <c r="D1142" s="36"/>
      <c r="E1142" s="36"/>
      <c r="F1142" s="36"/>
      <c r="G1142" s="36"/>
      <c r="H1142" s="36"/>
      <c r="I1142" s="36"/>
      <c r="J1142" s="538"/>
      <c r="K1142" s="538"/>
      <c r="L1142" s="36"/>
      <c r="M1142" s="36"/>
      <c r="N1142" s="36"/>
      <c r="BN1142" s="1"/>
      <c r="BO1142" s="1"/>
      <c r="BP1142" s="1"/>
      <c r="BQ1142" s="1"/>
      <c r="BR1142" s="1"/>
      <c r="BS1142" s="1"/>
      <c r="BT1142" s="1"/>
      <c r="BU1142" s="1"/>
      <c r="BV1142" s="1"/>
      <c r="BW1142" s="1"/>
      <c r="BX1142" s="1"/>
      <c r="BY1142" s="1"/>
      <c r="BZ1142" s="1"/>
      <c r="CA1142" s="1"/>
      <c r="CB1142" s="1"/>
      <c r="CC1142" s="1"/>
      <c r="CD1142" s="1"/>
      <c r="CE1142" s="1"/>
      <c r="CF1142" s="1"/>
      <c r="CG1142" s="1"/>
      <c r="CH1142" s="1"/>
      <c r="CI1142" s="1"/>
      <c r="CJ1142" s="1"/>
      <c r="CK1142" s="1"/>
      <c r="CL1142" s="1"/>
      <c r="CM1142" s="1"/>
      <c r="CN1142" s="1"/>
      <c r="CO1142" s="1"/>
      <c r="CP1142" s="1"/>
      <c r="CQ1142" s="1"/>
      <c r="CR1142" s="1"/>
      <c r="CS1142" s="1"/>
      <c r="CT1142" s="1"/>
      <c r="CU1142" s="1"/>
      <c r="CV1142" s="1"/>
      <c r="CW1142" s="1"/>
      <c r="CX1142" s="1"/>
      <c r="CY1142" s="1"/>
      <c r="CZ1142" s="1"/>
      <c r="DA1142" s="1"/>
      <c r="DB1142" s="1"/>
      <c r="DC1142" s="1"/>
      <c r="DD1142" s="1"/>
      <c r="DE1142" s="1"/>
      <c r="DF1142" s="1"/>
      <c r="DG1142" s="1"/>
      <c r="DH1142" s="1"/>
      <c r="DI1142" s="1"/>
      <c r="DJ1142" s="1"/>
    </row>
    <row r="1143" spans="1:114" x14ac:dyDescent="0.2">
      <c r="A1143" s="36"/>
      <c r="B1143" s="36"/>
      <c r="C1143" s="36"/>
      <c r="D1143" s="36"/>
      <c r="E1143" s="36"/>
      <c r="F1143" s="36"/>
      <c r="G1143" s="36"/>
      <c r="H1143" s="36"/>
      <c r="I1143" s="36"/>
      <c r="J1143" s="538"/>
      <c r="K1143" s="538"/>
      <c r="L1143" s="36"/>
      <c r="M1143" s="36"/>
      <c r="N1143" s="36"/>
      <c r="BN1143" s="1"/>
      <c r="BO1143" s="1"/>
      <c r="BP1143" s="1"/>
      <c r="BQ1143" s="1"/>
      <c r="BR1143" s="1"/>
      <c r="BS1143" s="1"/>
      <c r="BT1143" s="1"/>
      <c r="BU1143" s="1"/>
      <c r="BV1143" s="1"/>
      <c r="BW1143" s="1"/>
      <c r="BX1143" s="1"/>
      <c r="BY1143" s="1"/>
      <c r="BZ1143" s="1"/>
      <c r="CA1143" s="1"/>
      <c r="CB1143" s="1"/>
      <c r="CC1143" s="1"/>
      <c r="CD1143" s="1"/>
      <c r="CE1143" s="1"/>
      <c r="CF1143" s="1"/>
      <c r="CG1143" s="1"/>
      <c r="CH1143" s="1"/>
      <c r="CI1143" s="1"/>
      <c r="CJ1143" s="1"/>
      <c r="CK1143" s="1"/>
      <c r="CL1143" s="1"/>
      <c r="CM1143" s="1"/>
      <c r="CN1143" s="1"/>
      <c r="CO1143" s="1"/>
      <c r="CP1143" s="1"/>
      <c r="CQ1143" s="1"/>
      <c r="CR1143" s="1"/>
      <c r="CS1143" s="1"/>
      <c r="CT1143" s="1"/>
      <c r="CU1143" s="1"/>
      <c r="CV1143" s="1"/>
      <c r="CW1143" s="1"/>
      <c r="CX1143" s="1"/>
      <c r="CY1143" s="1"/>
      <c r="CZ1143" s="1"/>
      <c r="DA1143" s="1"/>
      <c r="DB1143" s="1"/>
      <c r="DC1143" s="1"/>
      <c r="DD1143" s="1"/>
      <c r="DE1143" s="1"/>
      <c r="DF1143" s="1"/>
      <c r="DG1143" s="1"/>
      <c r="DH1143" s="1"/>
      <c r="DI1143" s="1"/>
      <c r="DJ1143" s="1"/>
    </row>
    <row r="1144" spans="1:114" x14ac:dyDescent="0.2">
      <c r="A1144" s="36"/>
      <c r="B1144" s="36"/>
      <c r="C1144" s="36"/>
      <c r="D1144" s="36"/>
      <c r="E1144" s="36"/>
      <c r="F1144" s="36"/>
      <c r="G1144" s="36"/>
      <c r="H1144" s="36"/>
      <c r="I1144" s="36"/>
      <c r="J1144" s="538"/>
      <c r="K1144" s="538"/>
      <c r="L1144" s="36"/>
      <c r="M1144" s="36"/>
      <c r="N1144" s="36"/>
      <c r="BN1144" s="1"/>
      <c r="BO1144" s="1"/>
      <c r="BP1144" s="1"/>
      <c r="BQ1144" s="1"/>
      <c r="BR1144" s="1"/>
      <c r="BS1144" s="1"/>
      <c r="BT1144" s="1"/>
      <c r="BU1144" s="1"/>
      <c r="BV1144" s="1"/>
      <c r="BW1144" s="1"/>
      <c r="BX1144" s="1"/>
      <c r="BY1144" s="1"/>
      <c r="BZ1144" s="1"/>
      <c r="CA1144" s="1"/>
      <c r="CB1144" s="1"/>
      <c r="CC1144" s="1"/>
      <c r="CD1144" s="1"/>
      <c r="CE1144" s="1"/>
      <c r="CF1144" s="1"/>
      <c r="CG1144" s="1"/>
      <c r="CH1144" s="1"/>
      <c r="CI1144" s="1"/>
      <c r="CJ1144" s="1"/>
      <c r="CK1144" s="1"/>
      <c r="CL1144" s="1"/>
      <c r="CM1144" s="1"/>
      <c r="CN1144" s="1"/>
      <c r="CO1144" s="1"/>
      <c r="CP1144" s="1"/>
      <c r="CQ1144" s="1"/>
      <c r="CR1144" s="1"/>
      <c r="CS1144" s="1"/>
      <c r="CT1144" s="1"/>
      <c r="CU1144" s="1"/>
      <c r="CV1144" s="1"/>
      <c r="CW1144" s="1"/>
      <c r="CX1144" s="1"/>
      <c r="CY1144" s="1"/>
      <c r="CZ1144" s="1"/>
      <c r="DA1144" s="1"/>
      <c r="DB1144" s="1"/>
      <c r="DC1144" s="1"/>
      <c r="DD1144" s="1"/>
      <c r="DE1144" s="1"/>
      <c r="DF1144" s="1"/>
      <c r="DG1144" s="1"/>
      <c r="DH1144" s="1"/>
      <c r="DI1144" s="1"/>
      <c r="DJ1144" s="1"/>
    </row>
    <row r="1145" spans="1:114" x14ac:dyDescent="0.2">
      <c r="A1145" s="36"/>
      <c r="B1145" s="36"/>
      <c r="C1145" s="36"/>
      <c r="D1145" s="36"/>
      <c r="E1145" s="36"/>
      <c r="F1145" s="36"/>
      <c r="G1145" s="36"/>
      <c r="H1145" s="36"/>
      <c r="I1145" s="36"/>
      <c r="J1145" s="538"/>
      <c r="K1145" s="538"/>
      <c r="L1145" s="36"/>
      <c r="M1145" s="36"/>
      <c r="N1145" s="36"/>
      <c r="BN1145" s="1"/>
      <c r="BO1145" s="1"/>
      <c r="BP1145" s="1"/>
      <c r="BQ1145" s="1"/>
      <c r="BR1145" s="1"/>
      <c r="BS1145" s="1"/>
      <c r="BT1145" s="1"/>
      <c r="BU1145" s="1"/>
      <c r="BV1145" s="1"/>
      <c r="BW1145" s="1"/>
      <c r="BX1145" s="1"/>
      <c r="BY1145" s="1"/>
      <c r="BZ1145" s="1"/>
      <c r="CA1145" s="1"/>
      <c r="CB1145" s="1"/>
      <c r="CC1145" s="1"/>
      <c r="CD1145" s="1"/>
      <c r="CE1145" s="1"/>
      <c r="CF1145" s="1"/>
      <c r="CG1145" s="1"/>
      <c r="CH1145" s="1"/>
      <c r="CI1145" s="1"/>
      <c r="CJ1145" s="1"/>
      <c r="CK1145" s="1"/>
      <c r="CL1145" s="1"/>
      <c r="CM1145" s="1"/>
      <c r="CN1145" s="1"/>
      <c r="CO1145" s="1"/>
      <c r="CP1145" s="1"/>
      <c r="CQ1145" s="1"/>
      <c r="CR1145" s="1"/>
      <c r="CS1145" s="1"/>
      <c r="CT1145" s="1"/>
      <c r="CU1145" s="1"/>
      <c r="CV1145" s="1"/>
      <c r="CW1145" s="1"/>
      <c r="CX1145" s="1"/>
      <c r="CY1145" s="1"/>
      <c r="CZ1145" s="1"/>
      <c r="DA1145" s="1"/>
      <c r="DB1145" s="1"/>
      <c r="DC1145" s="1"/>
      <c r="DD1145" s="1"/>
      <c r="DE1145" s="1"/>
      <c r="DF1145" s="1"/>
      <c r="DG1145" s="1"/>
      <c r="DH1145" s="1"/>
      <c r="DI1145" s="1"/>
      <c r="DJ1145" s="1"/>
    </row>
    <row r="1146" spans="1:114" x14ac:dyDescent="0.2">
      <c r="A1146" s="36"/>
      <c r="B1146" s="36"/>
      <c r="C1146" s="36"/>
      <c r="D1146" s="36"/>
      <c r="E1146" s="36"/>
      <c r="F1146" s="36"/>
      <c r="G1146" s="36"/>
      <c r="H1146" s="36"/>
      <c r="I1146" s="36"/>
      <c r="J1146" s="538"/>
      <c r="K1146" s="538"/>
      <c r="L1146" s="36"/>
      <c r="M1146" s="36"/>
      <c r="N1146" s="36"/>
      <c r="BN1146" s="1"/>
      <c r="BO1146" s="1"/>
      <c r="BP1146" s="1"/>
      <c r="BQ1146" s="1"/>
      <c r="BR1146" s="1"/>
      <c r="BS1146" s="1"/>
      <c r="BT1146" s="1"/>
      <c r="BU1146" s="1"/>
      <c r="BV1146" s="1"/>
      <c r="BW1146" s="1"/>
      <c r="BX1146" s="1"/>
      <c r="BY1146" s="1"/>
      <c r="BZ1146" s="1"/>
      <c r="CA1146" s="1"/>
      <c r="CB1146" s="1"/>
      <c r="CC1146" s="1"/>
      <c r="CD1146" s="1"/>
      <c r="CE1146" s="1"/>
      <c r="CF1146" s="1"/>
      <c r="CG1146" s="1"/>
      <c r="CH1146" s="1"/>
      <c r="CI1146" s="1"/>
      <c r="CJ1146" s="1"/>
      <c r="CK1146" s="1"/>
      <c r="CL1146" s="1"/>
      <c r="CM1146" s="1"/>
      <c r="CN1146" s="1"/>
      <c r="CO1146" s="1"/>
      <c r="CP1146" s="1"/>
      <c r="CQ1146" s="1"/>
      <c r="CR1146" s="1"/>
      <c r="CS1146" s="1"/>
      <c r="CT1146" s="1"/>
      <c r="CU1146" s="1"/>
      <c r="CV1146" s="1"/>
      <c r="CW1146" s="1"/>
      <c r="CX1146" s="1"/>
      <c r="CY1146" s="1"/>
      <c r="CZ1146" s="1"/>
      <c r="DA1146" s="1"/>
      <c r="DB1146" s="1"/>
      <c r="DC1146" s="1"/>
      <c r="DD1146" s="1"/>
      <c r="DE1146" s="1"/>
      <c r="DF1146" s="1"/>
      <c r="DG1146" s="1"/>
      <c r="DH1146" s="1"/>
      <c r="DI1146" s="1"/>
      <c r="DJ1146" s="1"/>
    </row>
    <row r="1147" spans="1:114" x14ac:dyDescent="0.2">
      <c r="A1147" s="36"/>
      <c r="B1147" s="36"/>
      <c r="C1147" s="36"/>
      <c r="D1147" s="36"/>
      <c r="E1147" s="36"/>
      <c r="F1147" s="36"/>
      <c r="G1147" s="36"/>
      <c r="H1147" s="36"/>
      <c r="I1147" s="36"/>
      <c r="J1147" s="538"/>
      <c r="K1147" s="538"/>
      <c r="L1147" s="36"/>
      <c r="M1147" s="36"/>
      <c r="N1147" s="36"/>
      <c r="BN1147" s="1"/>
      <c r="BO1147" s="1"/>
      <c r="BP1147" s="1"/>
      <c r="BQ1147" s="1"/>
      <c r="BR1147" s="1"/>
      <c r="BS1147" s="1"/>
      <c r="BT1147" s="1"/>
      <c r="BU1147" s="1"/>
      <c r="BV1147" s="1"/>
      <c r="BW1147" s="1"/>
      <c r="BX1147" s="1"/>
      <c r="BY1147" s="1"/>
      <c r="BZ1147" s="1"/>
      <c r="CA1147" s="1"/>
      <c r="CB1147" s="1"/>
      <c r="CC1147" s="1"/>
      <c r="CD1147" s="1"/>
      <c r="CE1147" s="1"/>
      <c r="CF1147" s="1"/>
      <c r="CG1147" s="1"/>
      <c r="CH1147" s="1"/>
      <c r="CI1147" s="1"/>
      <c r="CJ1147" s="1"/>
      <c r="CK1147" s="1"/>
      <c r="CL1147" s="1"/>
      <c r="CM1147" s="1"/>
      <c r="CN1147" s="1"/>
      <c r="CO1147" s="1"/>
      <c r="CP1147" s="1"/>
      <c r="CQ1147" s="1"/>
      <c r="CR1147" s="1"/>
      <c r="CS1147" s="1"/>
      <c r="CT1147" s="1"/>
      <c r="CU1147" s="1"/>
      <c r="CV1147" s="1"/>
      <c r="CW1147" s="1"/>
      <c r="CX1147" s="1"/>
      <c r="CY1147" s="1"/>
      <c r="CZ1147" s="1"/>
      <c r="DA1147" s="1"/>
      <c r="DB1147" s="1"/>
      <c r="DC1147" s="1"/>
      <c r="DD1147" s="1"/>
      <c r="DE1147" s="1"/>
      <c r="DF1147" s="1"/>
      <c r="DG1147" s="1"/>
      <c r="DH1147" s="1"/>
      <c r="DI1147" s="1"/>
      <c r="DJ1147" s="1"/>
    </row>
    <row r="1148" spans="1:114" x14ac:dyDescent="0.2">
      <c r="A1148" s="36"/>
      <c r="B1148" s="36"/>
      <c r="C1148" s="36"/>
      <c r="D1148" s="36"/>
      <c r="E1148" s="36"/>
      <c r="F1148" s="36"/>
      <c r="G1148" s="36"/>
      <c r="H1148" s="36"/>
      <c r="I1148" s="36"/>
      <c r="J1148" s="538"/>
      <c r="K1148" s="538"/>
      <c r="L1148" s="36"/>
      <c r="M1148" s="36"/>
      <c r="N1148" s="36"/>
      <c r="BN1148" s="1"/>
      <c r="BO1148" s="1"/>
      <c r="BP1148" s="1"/>
      <c r="BQ1148" s="1"/>
      <c r="BR1148" s="1"/>
      <c r="BS1148" s="1"/>
      <c r="BT1148" s="1"/>
      <c r="BU1148" s="1"/>
      <c r="BV1148" s="1"/>
      <c r="BW1148" s="1"/>
      <c r="BX1148" s="1"/>
      <c r="BY1148" s="1"/>
      <c r="BZ1148" s="1"/>
      <c r="CA1148" s="1"/>
      <c r="CB1148" s="1"/>
      <c r="CC1148" s="1"/>
      <c r="CD1148" s="1"/>
      <c r="CE1148" s="1"/>
      <c r="CF1148" s="1"/>
      <c r="CG1148" s="1"/>
      <c r="CH1148" s="1"/>
      <c r="CI1148" s="1"/>
      <c r="CJ1148" s="1"/>
      <c r="CK1148" s="1"/>
      <c r="CL1148" s="1"/>
      <c r="CM1148" s="1"/>
      <c r="CN1148" s="1"/>
      <c r="CO1148" s="1"/>
      <c r="CP1148" s="1"/>
      <c r="CQ1148" s="1"/>
      <c r="CR1148" s="1"/>
      <c r="CS1148" s="1"/>
      <c r="CT1148" s="1"/>
      <c r="CU1148" s="1"/>
      <c r="CV1148" s="1"/>
      <c r="CW1148" s="1"/>
      <c r="CX1148" s="1"/>
      <c r="CY1148" s="1"/>
      <c r="CZ1148" s="1"/>
      <c r="DA1148" s="1"/>
      <c r="DB1148" s="1"/>
      <c r="DC1148" s="1"/>
      <c r="DD1148" s="1"/>
      <c r="DE1148" s="1"/>
      <c r="DF1148" s="1"/>
      <c r="DG1148" s="1"/>
      <c r="DH1148" s="1"/>
      <c r="DI1148" s="1"/>
      <c r="DJ1148" s="1"/>
    </row>
    <row r="1149" spans="1:114" x14ac:dyDescent="0.2">
      <c r="A1149" s="36"/>
      <c r="B1149" s="36"/>
      <c r="C1149" s="36"/>
      <c r="D1149" s="36"/>
      <c r="E1149" s="36"/>
      <c r="F1149" s="36"/>
      <c r="G1149" s="36"/>
      <c r="H1149" s="36"/>
      <c r="I1149" s="36"/>
      <c r="J1149" s="538"/>
      <c r="K1149" s="538"/>
      <c r="L1149" s="36"/>
      <c r="M1149" s="36"/>
      <c r="N1149" s="36"/>
      <c r="BN1149" s="1"/>
      <c r="BO1149" s="1"/>
      <c r="BP1149" s="1"/>
      <c r="BQ1149" s="1"/>
      <c r="BR1149" s="1"/>
      <c r="BS1149" s="1"/>
      <c r="BT1149" s="1"/>
      <c r="BU1149" s="1"/>
      <c r="BV1149" s="1"/>
      <c r="BW1149" s="1"/>
      <c r="BX1149" s="1"/>
      <c r="BY1149" s="1"/>
      <c r="BZ1149" s="1"/>
      <c r="CA1149" s="1"/>
      <c r="CB1149" s="1"/>
      <c r="CC1149" s="1"/>
      <c r="CD1149" s="1"/>
      <c r="CE1149" s="1"/>
      <c r="CF1149" s="1"/>
      <c r="CG1149" s="1"/>
      <c r="CH1149" s="1"/>
      <c r="CI1149" s="1"/>
      <c r="CJ1149" s="1"/>
      <c r="CK1149" s="1"/>
      <c r="CL1149" s="1"/>
      <c r="CM1149" s="1"/>
      <c r="CN1149" s="1"/>
      <c r="CO1149" s="1"/>
      <c r="CP1149" s="1"/>
      <c r="CQ1149" s="1"/>
      <c r="CR1149" s="1"/>
      <c r="CS1149" s="1"/>
      <c r="CT1149" s="1"/>
      <c r="CU1149" s="1"/>
      <c r="CV1149" s="1"/>
      <c r="CW1149" s="1"/>
      <c r="CX1149" s="1"/>
      <c r="CY1149" s="1"/>
      <c r="CZ1149" s="1"/>
      <c r="DA1149" s="1"/>
      <c r="DB1149" s="1"/>
      <c r="DC1149" s="1"/>
      <c r="DD1149" s="1"/>
      <c r="DE1149" s="1"/>
      <c r="DF1149" s="1"/>
      <c r="DG1149" s="1"/>
      <c r="DH1149" s="1"/>
      <c r="DI1149" s="1"/>
      <c r="DJ1149" s="1"/>
    </row>
    <row r="1150" spans="1:114" x14ac:dyDescent="0.2">
      <c r="A1150" s="36"/>
      <c r="B1150" s="36"/>
      <c r="C1150" s="36"/>
      <c r="D1150" s="36"/>
      <c r="E1150" s="36"/>
      <c r="F1150" s="36"/>
      <c r="G1150" s="36"/>
      <c r="H1150" s="36"/>
      <c r="I1150" s="36"/>
      <c r="J1150" s="538"/>
      <c r="K1150" s="538"/>
      <c r="L1150" s="36"/>
      <c r="M1150" s="36"/>
      <c r="N1150" s="36"/>
      <c r="BN1150" s="1"/>
      <c r="BO1150" s="1"/>
      <c r="BP1150" s="1"/>
      <c r="BQ1150" s="1"/>
      <c r="BR1150" s="1"/>
      <c r="BS1150" s="1"/>
      <c r="BT1150" s="1"/>
      <c r="BU1150" s="1"/>
      <c r="BV1150" s="1"/>
      <c r="BW1150" s="1"/>
      <c r="BX1150" s="1"/>
      <c r="BY1150" s="1"/>
      <c r="BZ1150" s="1"/>
      <c r="CA1150" s="1"/>
      <c r="CB1150" s="1"/>
      <c r="CC1150" s="1"/>
      <c r="CD1150" s="1"/>
      <c r="CE1150" s="1"/>
      <c r="CF1150" s="1"/>
      <c r="CG1150" s="1"/>
      <c r="CH1150" s="1"/>
      <c r="CI1150" s="1"/>
      <c r="CJ1150" s="1"/>
      <c r="CK1150" s="1"/>
      <c r="CL1150" s="1"/>
      <c r="CM1150" s="1"/>
      <c r="CN1150" s="1"/>
      <c r="CO1150" s="1"/>
      <c r="CP1150" s="1"/>
      <c r="CQ1150" s="1"/>
      <c r="CR1150" s="1"/>
      <c r="CS1150" s="1"/>
      <c r="CT1150" s="1"/>
      <c r="CU1150" s="1"/>
      <c r="CV1150" s="1"/>
      <c r="CW1150" s="1"/>
      <c r="CX1150" s="1"/>
      <c r="CY1150" s="1"/>
      <c r="CZ1150" s="1"/>
      <c r="DA1150" s="1"/>
      <c r="DB1150" s="1"/>
      <c r="DC1150" s="1"/>
      <c r="DD1150" s="1"/>
      <c r="DE1150" s="1"/>
      <c r="DF1150" s="1"/>
      <c r="DG1150" s="1"/>
      <c r="DH1150" s="1"/>
      <c r="DI1150" s="1"/>
      <c r="DJ1150" s="1"/>
    </row>
    <row r="1151" spans="1:114" x14ac:dyDescent="0.2">
      <c r="A1151" s="36"/>
      <c r="B1151" s="36"/>
      <c r="C1151" s="36"/>
      <c r="D1151" s="36"/>
      <c r="E1151" s="36"/>
      <c r="F1151" s="36"/>
      <c r="G1151" s="36"/>
      <c r="H1151" s="36"/>
      <c r="I1151" s="36"/>
      <c r="J1151" s="538"/>
      <c r="K1151" s="538"/>
      <c r="L1151" s="36"/>
      <c r="M1151" s="36"/>
      <c r="N1151" s="36"/>
      <c r="BN1151" s="1"/>
      <c r="BO1151" s="1"/>
      <c r="BP1151" s="1"/>
      <c r="BQ1151" s="1"/>
      <c r="BR1151" s="1"/>
      <c r="BS1151" s="1"/>
      <c r="BT1151" s="1"/>
      <c r="BU1151" s="1"/>
      <c r="BV1151" s="1"/>
      <c r="BW1151" s="1"/>
      <c r="BX1151" s="1"/>
      <c r="BY1151" s="1"/>
      <c r="BZ1151" s="1"/>
      <c r="CA1151" s="1"/>
      <c r="CB1151" s="1"/>
      <c r="CC1151" s="1"/>
      <c r="CD1151" s="1"/>
      <c r="CE1151" s="1"/>
      <c r="CF1151" s="1"/>
      <c r="CG1151" s="1"/>
      <c r="CH1151" s="1"/>
      <c r="CI1151" s="1"/>
      <c r="CJ1151" s="1"/>
      <c r="CK1151" s="1"/>
      <c r="CL1151" s="1"/>
      <c r="CM1151" s="1"/>
      <c r="CN1151" s="1"/>
      <c r="CO1151" s="1"/>
      <c r="CP1151" s="1"/>
      <c r="CQ1151" s="1"/>
      <c r="CR1151" s="1"/>
      <c r="CS1151" s="1"/>
      <c r="CT1151" s="1"/>
      <c r="CU1151" s="1"/>
      <c r="CV1151" s="1"/>
      <c r="CW1151" s="1"/>
      <c r="CX1151" s="1"/>
      <c r="CY1151" s="1"/>
      <c r="CZ1151" s="1"/>
      <c r="DA1151" s="1"/>
      <c r="DB1151" s="1"/>
      <c r="DC1151" s="1"/>
      <c r="DD1151" s="1"/>
      <c r="DE1151" s="1"/>
      <c r="DF1151" s="1"/>
      <c r="DG1151" s="1"/>
      <c r="DH1151" s="1"/>
      <c r="DI1151" s="1"/>
      <c r="DJ1151" s="1"/>
    </row>
    <row r="1152" spans="1:114" x14ac:dyDescent="0.2">
      <c r="A1152" s="36"/>
      <c r="B1152" s="36"/>
      <c r="C1152" s="36"/>
      <c r="D1152" s="36"/>
      <c r="E1152" s="36"/>
      <c r="F1152" s="36"/>
      <c r="G1152" s="36"/>
      <c r="H1152" s="36"/>
      <c r="I1152" s="36"/>
      <c r="J1152" s="538"/>
      <c r="K1152" s="538"/>
      <c r="L1152" s="36"/>
      <c r="M1152" s="36"/>
      <c r="N1152" s="36"/>
      <c r="BN1152" s="1"/>
      <c r="BO1152" s="1"/>
      <c r="BP1152" s="1"/>
      <c r="BQ1152" s="1"/>
      <c r="BR1152" s="1"/>
      <c r="BS1152" s="1"/>
      <c r="BT1152" s="1"/>
      <c r="BU1152" s="1"/>
      <c r="BV1152" s="1"/>
      <c r="BW1152" s="1"/>
      <c r="BX1152" s="1"/>
      <c r="BY1152" s="1"/>
      <c r="BZ1152" s="1"/>
      <c r="CA1152" s="1"/>
      <c r="CB1152" s="1"/>
      <c r="CC1152" s="1"/>
      <c r="CD1152" s="1"/>
      <c r="CE1152" s="1"/>
      <c r="CF1152" s="1"/>
      <c r="CG1152" s="1"/>
      <c r="CH1152" s="1"/>
      <c r="CI1152" s="1"/>
      <c r="CJ1152" s="1"/>
      <c r="CK1152" s="1"/>
      <c r="CL1152" s="1"/>
      <c r="CM1152" s="1"/>
      <c r="CN1152" s="1"/>
      <c r="CO1152" s="1"/>
      <c r="CP1152" s="1"/>
      <c r="CQ1152" s="1"/>
      <c r="CR1152" s="1"/>
      <c r="CS1152" s="1"/>
      <c r="CT1152" s="1"/>
      <c r="CU1152" s="1"/>
      <c r="CV1152" s="1"/>
      <c r="CW1152" s="1"/>
      <c r="CX1152" s="1"/>
      <c r="CY1152" s="1"/>
      <c r="CZ1152" s="1"/>
      <c r="DA1152" s="1"/>
      <c r="DB1152" s="1"/>
      <c r="DC1152" s="1"/>
      <c r="DD1152" s="1"/>
      <c r="DE1152" s="1"/>
      <c r="DF1152" s="1"/>
      <c r="DG1152" s="1"/>
      <c r="DH1152" s="1"/>
      <c r="DI1152" s="1"/>
      <c r="DJ1152" s="1"/>
    </row>
    <row r="1153" spans="1:114" x14ac:dyDescent="0.2">
      <c r="A1153" s="36"/>
      <c r="B1153" s="36"/>
      <c r="C1153" s="36"/>
      <c r="D1153" s="36"/>
      <c r="E1153" s="36"/>
      <c r="F1153" s="36"/>
      <c r="G1153" s="36"/>
      <c r="H1153" s="36"/>
      <c r="I1153" s="36"/>
      <c r="J1153" s="538"/>
      <c r="K1153" s="538"/>
      <c r="L1153" s="36"/>
      <c r="M1153" s="36"/>
      <c r="N1153" s="36"/>
      <c r="BN1153" s="1"/>
      <c r="BO1153" s="1"/>
      <c r="BP1153" s="1"/>
      <c r="BQ1153" s="1"/>
      <c r="BR1153" s="1"/>
      <c r="BS1153" s="1"/>
      <c r="BT1153" s="1"/>
      <c r="BU1153" s="1"/>
      <c r="BV1153" s="1"/>
      <c r="BW1153" s="1"/>
      <c r="BX1153" s="1"/>
      <c r="BY1153" s="1"/>
      <c r="BZ1153" s="1"/>
      <c r="CA1153" s="1"/>
      <c r="CB1153" s="1"/>
      <c r="CC1153" s="1"/>
      <c r="CD1153" s="1"/>
      <c r="CE1153" s="1"/>
      <c r="CF1153" s="1"/>
      <c r="CG1153" s="1"/>
      <c r="CH1153" s="1"/>
      <c r="CI1153" s="1"/>
      <c r="CJ1153" s="1"/>
      <c r="CK1153" s="1"/>
      <c r="CL1153" s="1"/>
      <c r="CM1153" s="1"/>
      <c r="CN1153" s="1"/>
      <c r="CO1153" s="1"/>
      <c r="CP1153" s="1"/>
      <c r="CQ1153" s="1"/>
      <c r="CR1153" s="1"/>
      <c r="CS1153" s="1"/>
      <c r="CT1153" s="1"/>
      <c r="CU1153" s="1"/>
      <c r="CV1153" s="1"/>
      <c r="CW1153" s="1"/>
      <c r="CX1153" s="1"/>
      <c r="CY1153" s="1"/>
      <c r="CZ1153" s="1"/>
      <c r="DA1153" s="1"/>
      <c r="DB1153" s="1"/>
      <c r="DC1153" s="1"/>
      <c r="DD1153" s="1"/>
      <c r="DE1153" s="1"/>
      <c r="DF1153" s="1"/>
      <c r="DG1153" s="1"/>
      <c r="DH1153" s="1"/>
      <c r="DI1153" s="1"/>
      <c r="DJ1153" s="1"/>
    </row>
    <row r="1154" spans="1:114" x14ac:dyDescent="0.2">
      <c r="A1154" s="36"/>
      <c r="B1154" s="36"/>
      <c r="C1154" s="36"/>
      <c r="D1154" s="36"/>
      <c r="E1154" s="36"/>
      <c r="F1154" s="36"/>
      <c r="G1154" s="36"/>
      <c r="H1154" s="36"/>
      <c r="I1154" s="36"/>
      <c r="J1154" s="538"/>
      <c r="K1154" s="538"/>
      <c r="L1154" s="36"/>
      <c r="M1154" s="36"/>
      <c r="N1154" s="36"/>
      <c r="BN1154" s="1"/>
      <c r="BO1154" s="1"/>
      <c r="BP1154" s="1"/>
      <c r="BQ1154" s="1"/>
      <c r="BR1154" s="1"/>
      <c r="BS1154" s="1"/>
      <c r="BT1154" s="1"/>
      <c r="BU1154" s="1"/>
      <c r="BV1154" s="1"/>
      <c r="BW1154" s="1"/>
      <c r="BX1154" s="1"/>
      <c r="BY1154" s="1"/>
      <c r="BZ1154" s="1"/>
      <c r="CA1154" s="1"/>
      <c r="CB1154" s="1"/>
      <c r="CC1154" s="1"/>
      <c r="CD1154" s="1"/>
      <c r="CE1154" s="1"/>
      <c r="CF1154" s="1"/>
      <c r="CG1154" s="1"/>
      <c r="CH1154" s="1"/>
      <c r="CI1154" s="1"/>
      <c r="CJ1154" s="1"/>
      <c r="CK1154" s="1"/>
      <c r="CL1154" s="1"/>
      <c r="CM1154" s="1"/>
      <c r="CN1154" s="1"/>
      <c r="CO1154" s="1"/>
      <c r="CP1154" s="1"/>
      <c r="CQ1154" s="1"/>
      <c r="CR1154" s="1"/>
      <c r="CS1154" s="1"/>
      <c r="CT1154" s="1"/>
      <c r="CU1154" s="1"/>
      <c r="CV1154" s="1"/>
      <c r="CW1154" s="1"/>
      <c r="CX1154" s="1"/>
      <c r="CY1154" s="1"/>
      <c r="CZ1154" s="1"/>
      <c r="DA1154" s="1"/>
      <c r="DB1154" s="1"/>
      <c r="DC1154" s="1"/>
      <c r="DD1154" s="1"/>
      <c r="DE1154" s="1"/>
      <c r="DF1154" s="1"/>
      <c r="DG1154" s="1"/>
      <c r="DH1154" s="1"/>
      <c r="DI1154" s="1"/>
      <c r="DJ1154" s="1"/>
    </row>
    <row r="1155" spans="1:114" x14ac:dyDescent="0.2">
      <c r="A1155" s="36"/>
      <c r="B1155" s="36"/>
      <c r="C1155" s="36"/>
      <c r="D1155" s="36"/>
      <c r="E1155" s="36"/>
      <c r="F1155" s="36"/>
      <c r="G1155" s="36"/>
      <c r="H1155" s="36"/>
      <c r="I1155" s="36"/>
      <c r="J1155" s="538"/>
      <c r="K1155" s="538"/>
      <c r="L1155" s="36"/>
      <c r="M1155" s="36"/>
      <c r="N1155" s="36"/>
      <c r="BN1155" s="1"/>
      <c r="BO1155" s="1"/>
      <c r="BP1155" s="1"/>
      <c r="BQ1155" s="1"/>
      <c r="BR1155" s="1"/>
      <c r="BS1155" s="1"/>
      <c r="BT1155" s="1"/>
      <c r="BU1155" s="1"/>
      <c r="BV1155" s="1"/>
      <c r="BW1155" s="1"/>
      <c r="BX1155" s="1"/>
      <c r="BY1155" s="1"/>
      <c r="BZ1155" s="1"/>
      <c r="CA1155" s="1"/>
      <c r="CB1155" s="1"/>
      <c r="CC1155" s="1"/>
      <c r="CD1155" s="1"/>
      <c r="CE1155" s="1"/>
      <c r="CF1155" s="1"/>
      <c r="CG1155" s="1"/>
      <c r="CH1155" s="1"/>
      <c r="CI1155" s="1"/>
      <c r="CJ1155" s="1"/>
      <c r="CK1155" s="1"/>
      <c r="CL1155" s="1"/>
      <c r="CM1155" s="1"/>
      <c r="CN1155" s="1"/>
      <c r="CO1155" s="1"/>
      <c r="CP1155" s="1"/>
      <c r="CQ1155" s="1"/>
      <c r="CR1155" s="1"/>
      <c r="CS1155" s="1"/>
      <c r="CT1155" s="1"/>
      <c r="CU1155" s="1"/>
      <c r="CV1155" s="1"/>
      <c r="CW1155" s="1"/>
      <c r="CX1155" s="1"/>
      <c r="CY1155" s="1"/>
      <c r="CZ1155" s="1"/>
      <c r="DA1155" s="1"/>
      <c r="DB1155" s="1"/>
      <c r="DC1155" s="1"/>
      <c r="DD1155" s="1"/>
      <c r="DE1155" s="1"/>
      <c r="DF1155" s="1"/>
      <c r="DG1155" s="1"/>
      <c r="DH1155" s="1"/>
      <c r="DI1155" s="1"/>
      <c r="DJ1155" s="1"/>
    </row>
    <row r="1156" spans="1:114" x14ac:dyDescent="0.2">
      <c r="A1156" s="36"/>
      <c r="B1156" s="36"/>
      <c r="C1156" s="36"/>
      <c r="D1156" s="36"/>
      <c r="E1156" s="36"/>
      <c r="F1156" s="36"/>
      <c r="G1156" s="36"/>
      <c r="H1156" s="36"/>
      <c r="I1156" s="36"/>
      <c r="J1156" s="538"/>
      <c r="K1156" s="538"/>
      <c r="L1156" s="36"/>
      <c r="M1156" s="36"/>
      <c r="N1156" s="36"/>
      <c r="BN1156" s="1"/>
      <c r="BO1156" s="1"/>
      <c r="BP1156" s="1"/>
      <c r="BQ1156" s="1"/>
      <c r="BR1156" s="1"/>
      <c r="BS1156" s="1"/>
      <c r="BT1156" s="1"/>
      <c r="BU1156" s="1"/>
      <c r="BV1156" s="1"/>
      <c r="BW1156" s="1"/>
      <c r="BX1156" s="1"/>
      <c r="BY1156" s="1"/>
      <c r="BZ1156" s="1"/>
      <c r="CA1156" s="1"/>
      <c r="CB1156" s="1"/>
      <c r="CC1156" s="1"/>
      <c r="CD1156" s="1"/>
      <c r="CE1156" s="1"/>
      <c r="CF1156" s="1"/>
      <c r="CG1156" s="1"/>
      <c r="CH1156" s="1"/>
      <c r="CI1156" s="1"/>
      <c r="CJ1156" s="1"/>
      <c r="CK1156" s="1"/>
      <c r="CL1156" s="1"/>
      <c r="CM1156" s="1"/>
      <c r="CN1156" s="1"/>
      <c r="CO1156" s="1"/>
      <c r="CP1156" s="1"/>
      <c r="CQ1156" s="1"/>
      <c r="CR1156" s="1"/>
      <c r="CS1156" s="1"/>
      <c r="CT1156" s="1"/>
      <c r="CU1156" s="1"/>
      <c r="CV1156" s="1"/>
      <c r="CW1156" s="1"/>
      <c r="CX1156" s="1"/>
      <c r="CY1156" s="1"/>
      <c r="CZ1156" s="1"/>
      <c r="DA1156" s="1"/>
      <c r="DB1156" s="1"/>
      <c r="DC1156" s="1"/>
      <c r="DD1156" s="1"/>
      <c r="DE1156" s="1"/>
      <c r="DF1156" s="1"/>
      <c r="DG1156" s="1"/>
      <c r="DH1156" s="1"/>
      <c r="DI1156" s="1"/>
      <c r="DJ1156" s="1"/>
    </row>
    <row r="1157" spans="1:114" x14ac:dyDescent="0.2">
      <c r="A1157" s="36"/>
      <c r="B1157" s="36"/>
      <c r="C1157" s="36"/>
      <c r="D1157" s="36"/>
      <c r="E1157" s="36"/>
      <c r="F1157" s="36"/>
      <c r="G1157" s="36"/>
      <c r="H1157" s="36"/>
      <c r="I1157" s="36"/>
      <c r="J1157" s="538"/>
      <c r="K1157" s="538"/>
      <c r="L1157" s="36"/>
      <c r="M1157" s="36"/>
      <c r="N1157" s="36"/>
      <c r="BN1157" s="1"/>
      <c r="BO1157" s="1"/>
      <c r="BP1157" s="1"/>
      <c r="BQ1157" s="1"/>
      <c r="BR1157" s="1"/>
      <c r="BS1157" s="1"/>
      <c r="BT1157" s="1"/>
      <c r="BU1157" s="1"/>
      <c r="BV1157" s="1"/>
      <c r="BW1157" s="1"/>
      <c r="BX1157" s="1"/>
      <c r="BY1157" s="1"/>
      <c r="BZ1157" s="1"/>
      <c r="CA1157" s="1"/>
      <c r="CB1157" s="1"/>
      <c r="CC1157" s="1"/>
      <c r="CD1157" s="1"/>
      <c r="CE1157" s="1"/>
      <c r="CF1157" s="1"/>
      <c r="CG1157" s="1"/>
      <c r="CH1157" s="1"/>
      <c r="CI1157" s="1"/>
      <c r="CJ1157" s="1"/>
      <c r="CK1157" s="1"/>
      <c r="CL1157" s="1"/>
      <c r="CM1157" s="1"/>
      <c r="CN1157" s="1"/>
      <c r="CO1157" s="1"/>
      <c r="CP1157" s="1"/>
      <c r="CQ1157" s="1"/>
      <c r="CR1157" s="1"/>
      <c r="CS1157" s="1"/>
      <c r="CT1157" s="1"/>
      <c r="CU1157" s="1"/>
      <c r="CV1157" s="1"/>
      <c r="CW1157" s="1"/>
      <c r="CX1157" s="1"/>
      <c r="CY1157" s="1"/>
      <c r="CZ1157" s="1"/>
      <c r="DA1157" s="1"/>
      <c r="DB1157" s="1"/>
      <c r="DC1157" s="1"/>
      <c r="DD1157" s="1"/>
      <c r="DE1157" s="1"/>
      <c r="DF1157" s="1"/>
      <c r="DG1157" s="1"/>
      <c r="DH1157" s="1"/>
      <c r="DI1157" s="1"/>
      <c r="DJ1157" s="1"/>
    </row>
    <row r="1158" spans="1:114" x14ac:dyDescent="0.2">
      <c r="A1158" s="36"/>
      <c r="B1158" s="36"/>
      <c r="C1158" s="36"/>
      <c r="D1158" s="36"/>
      <c r="E1158" s="36"/>
      <c r="F1158" s="36"/>
      <c r="G1158" s="36"/>
      <c r="H1158" s="36"/>
      <c r="I1158" s="36"/>
      <c r="J1158" s="538"/>
      <c r="K1158" s="538"/>
      <c r="L1158" s="36"/>
      <c r="M1158" s="36"/>
      <c r="N1158" s="36"/>
      <c r="BN1158" s="1"/>
      <c r="BO1158" s="1"/>
      <c r="BP1158" s="1"/>
      <c r="BQ1158" s="1"/>
      <c r="BR1158" s="1"/>
      <c r="BS1158" s="1"/>
      <c r="BT1158" s="1"/>
      <c r="BU1158" s="1"/>
      <c r="BV1158" s="1"/>
      <c r="BW1158" s="1"/>
      <c r="BX1158" s="1"/>
      <c r="BY1158" s="1"/>
      <c r="BZ1158" s="1"/>
      <c r="CA1158" s="1"/>
      <c r="CB1158" s="1"/>
      <c r="CC1158" s="1"/>
      <c r="CD1158" s="1"/>
      <c r="CE1158" s="1"/>
      <c r="CF1158" s="1"/>
      <c r="CG1158" s="1"/>
      <c r="CH1158" s="1"/>
      <c r="CI1158" s="1"/>
      <c r="CJ1158" s="1"/>
      <c r="CK1158" s="1"/>
      <c r="CL1158" s="1"/>
      <c r="CM1158" s="1"/>
      <c r="CN1158" s="1"/>
      <c r="CO1158" s="1"/>
      <c r="CP1158" s="1"/>
      <c r="CQ1158" s="1"/>
      <c r="CR1158" s="1"/>
      <c r="CS1158" s="1"/>
      <c r="CT1158" s="1"/>
      <c r="CU1158" s="1"/>
      <c r="CV1158" s="1"/>
      <c r="CW1158" s="1"/>
      <c r="CX1158" s="1"/>
      <c r="CY1158" s="1"/>
      <c r="CZ1158" s="1"/>
      <c r="DA1158" s="1"/>
      <c r="DB1158" s="1"/>
      <c r="DC1158" s="1"/>
      <c r="DD1158" s="1"/>
      <c r="DE1158" s="1"/>
      <c r="DF1158" s="1"/>
      <c r="DG1158" s="1"/>
      <c r="DH1158" s="1"/>
      <c r="DI1158" s="1"/>
      <c r="DJ1158" s="1"/>
    </row>
    <row r="1159" spans="1:114" x14ac:dyDescent="0.2">
      <c r="A1159" s="36"/>
      <c r="B1159" s="36"/>
      <c r="C1159" s="36"/>
      <c r="D1159" s="36"/>
      <c r="E1159" s="36"/>
      <c r="F1159" s="36"/>
      <c r="G1159" s="36"/>
      <c r="H1159" s="36"/>
      <c r="I1159" s="36"/>
      <c r="J1159" s="538"/>
      <c r="K1159" s="538"/>
      <c r="L1159" s="36"/>
      <c r="M1159" s="36"/>
      <c r="N1159" s="36"/>
      <c r="BN1159" s="1"/>
      <c r="BO1159" s="1"/>
      <c r="BP1159" s="1"/>
      <c r="BQ1159" s="1"/>
      <c r="BR1159" s="1"/>
      <c r="BS1159" s="1"/>
      <c r="BT1159" s="1"/>
      <c r="BU1159" s="1"/>
      <c r="BV1159" s="1"/>
      <c r="BW1159" s="1"/>
      <c r="BX1159" s="1"/>
      <c r="BY1159" s="1"/>
      <c r="BZ1159" s="1"/>
      <c r="CA1159" s="1"/>
      <c r="CB1159" s="1"/>
      <c r="CC1159" s="1"/>
      <c r="CD1159" s="1"/>
      <c r="CE1159" s="1"/>
      <c r="CF1159" s="1"/>
      <c r="CG1159" s="1"/>
      <c r="CH1159" s="1"/>
      <c r="CI1159" s="1"/>
      <c r="CJ1159" s="1"/>
      <c r="CK1159" s="1"/>
      <c r="CL1159" s="1"/>
      <c r="CM1159" s="1"/>
      <c r="CN1159" s="1"/>
      <c r="CO1159" s="1"/>
      <c r="CP1159" s="1"/>
      <c r="CQ1159" s="1"/>
      <c r="CR1159" s="1"/>
      <c r="CS1159" s="1"/>
      <c r="CT1159" s="1"/>
      <c r="CU1159" s="1"/>
      <c r="CV1159" s="1"/>
      <c r="CW1159" s="1"/>
      <c r="CX1159" s="1"/>
      <c r="CY1159" s="1"/>
      <c r="CZ1159" s="1"/>
      <c r="DA1159" s="1"/>
      <c r="DB1159" s="1"/>
      <c r="DC1159" s="1"/>
      <c r="DD1159" s="1"/>
      <c r="DE1159" s="1"/>
      <c r="DF1159" s="1"/>
      <c r="DG1159" s="1"/>
      <c r="DH1159" s="1"/>
      <c r="DI1159" s="1"/>
      <c r="DJ1159" s="1"/>
    </row>
    <row r="1160" spans="1:114" x14ac:dyDescent="0.2">
      <c r="A1160" s="36"/>
      <c r="B1160" s="36"/>
      <c r="C1160" s="36"/>
      <c r="D1160" s="36"/>
      <c r="E1160" s="36"/>
      <c r="F1160" s="36"/>
      <c r="G1160" s="36"/>
      <c r="H1160" s="36"/>
      <c r="I1160" s="36"/>
      <c r="J1160" s="538"/>
      <c r="K1160" s="538"/>
      <c r="L1160" s="36"/>
      <c r="M1160" s="36"/>
      <c r="N1160" s="36"/>
      <c r="BN1160" s="1"/>
      <c r="BO1160" s="1"/>
      <c r="BP1160" s="1"/>
      <c r="BQ1160" s="1"/>
      <c r="BR1160" s="1"/>
      <c r="BS1160" s="1"/>
      <c r="BT1160" s="1"/>
      <c r="BU1160" s="1"/>
      <c r="BV1160" s="1"/>
      <c r="BW1160" s="1"/>
      <c r="BX1160" s="1"/>
      <c r="BY1160" s="1"/>
      <c r="BZ1160" s="1"/>
      <c r="CA1160" s="1"/>
      <c r="CB1160" s="1"/>
      <c r="CC1160" s="1"/>
      <c r="CD1160" s="1"/>
      <c r="CE1160" s="1"/>
      <c r="CF1160" s="1"/>
      <c r="CG1160" s="1"/>
      <c r="CH1160" s="1"/>
      <c r="CI1160" s="1"/>
      <c r="CJ1160" s="1"/>
      <c r="CK1160" s="1"/>
      <c r="CL1160" s="1"/>
      <c r="CM1160" s="1"/>
      <c r="CN1160" s="1"/>
      <c r="CO1160" s="1"/>
      <c r="CP1160" s="1"/>
      <c r="CQ1160" s="1"/>
      <c r="CR1160" s="1"/>
      <c r="CS1160" s="1"/>
      <c r="CT1160" s="1"/>
      <c r="CU1160" s="1"/>
      <c r="CV1160" s="1"/>
      <c r="CW1160" s="1"/>
      <c r="CX1160" s="1"/>
      <c r="CY1160" s="1"/>
      <c r="CZ1160" s="1"/>
      <c r="DA1160" s="1"/>
      <c r="DB1160" s="1"/>
      <c r="DC1160" s="1"/>
      <c r="DD1160" s="1"/>
      <c r="DE1160" s="1"/>
      <c r="DF1160" s="1"/>
      <c r="DG1160" s="1"/>
      <c r="DH1160" s="1"/>
      <c r="DI1160" s="1"/>
      <c r="DJ1160" s="1"/>
    </row>
    <row r="1161" spans="1:114" x14ac:dyDescent="0.2">
      <c r="A1161" s="36"/>
      <c r="B1161" s="36"/>
      <c r="C1161" s="36"/>
      <c r="D1161" s="36"/>
      <c r="E1161" s="36"/>
      <c r="F1161" s="36"/>
      <c r="G1161" s="36"/>
      <c r="H1161" s="36"/>
      <c r="I1161" s="36"/>
      <c r="J1161" s="538"/>
      <c r="K1161" s="538"/>
      <c r="L1161" s="36"/>
      <c r="M1161" s="36"/>
      <c r="N1161" s="36"/>
      <c r="BN1161" s="1"/>
      <c r="BO1161" s="1"/>
      <c r="BP1161" s="1"/>
      <c r="BQ1161" s="1"/>
      <c r="BR1161" s="1"/>
      <c r="BS1161" s="1"/>
      <c r="BT1161" s="1"/>
      <c r="BU1161" s="1"/>
      <c r="BV1161" s="1"/>
      <c r="BW1161" s="1"/>
      <c r="BX1161" s="1"/>
      <c r="BY1161" s="1"/>
      <c r="BZ1161" s="1"/>
      <c r="CA1161" s="1"/>
      <c r="CB1161" s="1"/>
      <c r="CC1161" s="1"/>
      <c r="CD1161" s="1"/>
      <c r="CE1161" s="1"/>
      <c r="CF1161" s="1"/>
      <c r="CG1161" s="1"/>
      <c r="CH1161" s="1"/>
      <c r="CI1161" s="1"/>
      <c r="CJ1161" s="1"/>
      <c r="CK1161" s="1"/>
      <c r="CL1161" s="1"/>
      <c r="CM1161" s="1"/>
      <c r="CN1161" s="1"/>
      <c r="CO1161" s="1"/>
      <c r="CP1161" s="1"/>
      <c r="CQ1161" s="1"/>
      <c r="CR1161" s="1"/>
      <c r="CS1161" s="1"/>
      <c r="CT1161" s="1"/>
      <c r="CU1161" s="1"/>
      <c r="CV1161" s="1"/>
      <c r="CW1161" s="1"/>
      <c r="CX1161" s="1"/>
      <c r="CY1161" s="1"/>
      <c r="CZ1161" s="1"/>
      <c r="DA1161" s="1"/>
      <c r="DB1161" s="1"/>
      <c r="DC1161" s="1"/>
      <c r="DD1161" s="1"/>
      <c r="DE1161" s="1"/>
      <c r="DF1161" s="1"/>
      <c r="DG1161" s="1"/>
      <c r="DH1161" s="1"/>
      <c r="DI1161" s="1"/>
      <c r="DJ1161" s="1"/>
    </row>
    <row r="1162" spans="1:114" x14ac:dyDescent="0.2">
      <c r="A1162" s="36"/>
      <c r="B1162" s="36"/>
      <c r="C1162" s="36"/>
      <c r="D1162" s="36"/>
      <c r="E1162" s="36"/>
      <c r="F1162" s="36"/>
      <c r="G1162" s="36"/>
      <c r="H1162" s="36"/>
      <c r="I1162" s="36"/>
      <c r="J1162" s="538"/>
      <c r="K1162" s="538"/>
      <c r="L1162" s="36"/>
      <c r="M1162" s="36"/>
      <c r="N1162" s="36"/>
      <c r="BN1162" s="1"/>
      <c r="BO1162" s="1"/>
      <c r="BP1162" s="1"/>
      <c r="BQ1162" s="1"/>
      <c r="BR1162" s="1"/>
      <c r="BS1162" s="1"/>
      <c r="BT1162" s="1"/>
      <c r="BU1162" s="1"/>
      <c r="BV1162" s="1"/>
      <c r="BW1162" s="1"/>
      <c r="BX1162" s="1"/>
      <c r="BY1162" s="1"/>
      <c r="BZ1162" s="1"/>
      <c r="CA1162" s="1"/>
      <c r="CB1162" s="1"/>
      <c r="CC1162" s="1"/>
      <c r="CD1162" s="1"/>
      <c r="CE1162" s="1"/>
      <c r="CF1162" s="1"/>
      <c r="CG1162" s="1"/>
      <c r="CH1162" s="1"/>
      <c r="CI1162" s="1"/>
      <c r="CJ1162" s="1"/>
      <c r="CK1162" s="1"/>
      <c r="CL1162" s="1"/>
      <c r="CM1162" s="1"/>
      <c r="CN1162" s="1"/>
      <c r="CO1162" s="1"/>
      <c r="CP1162" s="1"/>
      <c r="CQ1162" s="1"/>
      <c r="CR1162" s="1"/>
      <c r="CS1162" s="1"/>
      <c r="CT1162" s="1"/>
      <c r="CU1162" s="1"/>
      <c r="CV1162" s="1"/>
      <c r="CW1162" s="1"/>
      <c r="CX1162" s="1"/>
      <c r="CY1162" s="1"/>
      <c r="CZ1162" s="1"/>
      <c r="DA1162" s="1"/>
      <c r="DB1162" s="1"/>
      <c r="DC1162" s="1"/>
      <c r="DD1162" s="1"/>
      <c r="DE1162" s="1"/>
      <c r="DF1162" s="1"/>
      <c r="DG1162" s="1"/>
      <c r="DH1162" s="1"/>
      <c r="DI1162" s="1"/>
      <c r="DJ1162" s="1"/>
    </row>
    <row r="1163" spans="1:114" x14ac:dyDescent="0.2">
      <c r="A1163" s="36"/>
      <c r="B1163" s="36"/>
      <c r="C1163" s="36"/>
      <c r="D1163" s="36"/>
      <c r="E1163" s="36"/>
      <c r="F1163" s="36"/>
      <c r="G1163" s="36"/>
      <c r="H1163" s="36"/>
      <c r="I1163" s="36"/>
      <c r="J1163" s="538"/>
      <c r="K1163" s="538"/>
      <c r="L1163" s="36"/>
      <c r="M1163" s="36"/>
      <c r="N1163" s="36"/>
      <c r="BN1163" s="1"/>
      <c r="BO1163" s="1"/>
      <c r="BP1163" s="1"/>
      <c r="BQ1163" s="1"/>
      <c r="BR1163" s="1"/>
      <c r="BS1163" s="1"/>
      <c r="BT1163" s="1"/>
      <c r="BU1163" s="1"/>
      <c r="BV1163" s="1"/>
      <c r="BW1163" s="1"/>
      <c r="BX1163" s="1"/>
      <c r="BY1163" s="1"/>
      <c r="BZ1163" s="1"/>
      <c r="CA1163" s="1"/>
      <c r="CB1163" s="1"/>
      <c r="CC1163" s="1"/>
      <c r="CD1163" s="1"/>
      <c r="CE1163" s="1"/>
      <c r="CF1163" s="1"/>
      <c r="CG1163" s="1"/>
      <c r="CH1163" s="1"/>
      <c r="CI1163" s="1"/>
      <c r="CJ1163" s="1"/>
      <c r="CK1163" s="1"/>
      <c r="CL1163" s="1"/>
      <c r="CM1163" s="1"/>
      <c r="CN1163" s="1"/>
      <c r="CO1163" s="1"/>
      <c r="CP1163" s="1"/>
      <c r="CQ1163" s="1"/>
      <c r="CR1163" s="1"/>
      <c r="CS1163" s="1"/>
      <c r="CT1163" s="1"/>
      <c r="CU1163" s="1"/>
      <c r="CV1163" s="1"/>
      <c r="CW1163" s="1"/>
      <c r="CX1163" s="1"/>
      <c r="CY1163" s="1"/>
      <c r="CZ1163" s="1"/>
      <c r="DA1163" s="1"/>
      <c r="DB1163" s="1"/>
      <c r="DC1163" s="1"/>
      <c r="DD1163" s="1"/>
      <c r="DE1163" s="1"/>
      <c r="DF1163" s="1"/>
      <c r="DG1163" s="1"/>
      <c r="DH1163" s="1"/>
      <c r="DI1163" s="1"/>
      <c r="DJ1163" s="1"/>
    </row>
    <row r="1164" spans="1:114" x14ac:dyDescent="0.2">
      <c r="A1164" s="36"/>
      <c r="B1164" s="36"/>
      <c r="C1164" s="36"/>
      <c r="D1164" s="36"/>
      <c r="E1164" s="36"/>
      <c r="F1164" s="36"/>
      <c r="G1164" s="36"/>
      <c r="H1164" s="36"/>
      <c r="I1164" s="36"/>
      <c r="J1164" s="538"/>
      <c r="K1164" s="538"/>
      <c r="L1164" s="36"/>
      <c r="M1164" s="36"/>
      <c r="N1164" s="36"/>
      <c r="BN1164" s="1"/>
      <c r="BO1164" s="1"/>
      <c r="BP1164" s="1"/>
      <c r="BQ1164" s="1"/>
      <c r="BR1164" s="1"/>
      <c r="BS1164" s="1"/>
      <c r="BT1164" s="1"/>
      <c r="BU1164" s="1"/>
      <c r="BV1164" s="1"/>
      <c r="BW1164" s="1"/>
      <c r="BX1164" s="1"/>
      <c r="BY1164" s="1"/>
      <c r="BZ1164" s="1"/>
      <c r="CA1164" s="1"/>
      <c r="CB1164" s="1"/>
      <c r="CC1164" s="1"/>
      <c r="CD1164" s="1"/>
      <c r="CE1164" s="1"/>
      <c r="CF1164" s="1"/>
      <c r="CG1164" s="1"/>
      <c r="CH1164" s="1"/>
      <c r="CI1164" s="1"/>
      <c r="CJ1164" s="1"/>
      <c r="CK1164" s="1"/>
      <c r="CL1164" s="1"/>
      <c r="CM1164" s="1"/>
      <c r="CN1164" s="1"/>
      <c r="CO1164" s="1"/>
      <c r="CP1164" s="1"/>
      <c r="CQ1164" s="1"/>
      <c r="CR1164" s="1"/>
      <c r="CS1164" s="1"/>
      <c r="CT1164" s="1"/>
      <c r="CU1164" s="1"/>
      <c r="CV1164" s="1"/>
      <c r="CW1164" s="1"/>
      <c r="CX1164" s="1"/>
      <c r="CY1164" s="1"/>
      <c r="CZ1164" s="1"/>
      <c r="DA1164" s="1"/>
      <c r="DB1164" s="1"/>
      <c r="DC1164" s="1"/>
      <c r="DD1164" s="1"/>
      <c r="DE1164" s="1"/>
      <c r="DF1164" s="1"/>
      <c r="DG1164" s="1"/>
      <c r="DH1164" s="1"/>
      <c r="DI1164" s="1"/>
      <c r="DJ1164" s="1"/>
    </row>
    <row r="1165" spans="1:114" x14ac:dyDescent="0.2">
      <c r="A1165" s="36"/>
      <c r="B1165" s="36"/>
      <c r="C1165" s="36"/>
      <c r="D1165" s="36"/>
      <c r="E1165" s="36"/>
      <c r="F1165" s="36"/>
      <c r="G1165" s="36"/>
      <c r="H1165" s="36"/>
      <c r="I1165" s="36"/>
      <c r="J1165" s="538"/>
      <c r="K1165" s="538"/>
      <c r="L1165" s="36"/>
      <c r="M1165" s="36"/>
      <c r="N1165" s="36"/>
      <c r="BN1165" s="1"/>
      <c r="BO1165" s="1"/>
      <c r="BP1165" s="1"/>
      <c r="BQ1165" s="1"/>
      <c r="BR1165" s="1"/>
      <c r="BS1165" s="1"/>
      <c r="BT1165" s="1"/>
      <c r="BU1165" s="1"/>
      <c r="BV1165" s="1"/>
      <c r="BW1165" s="1"/>
      <c r="BX1165" s="1"/>
      <c r="BY1165" s="1"/>
      <c r="BZ1165" s="1"/>
      <c r="CA1165" s="1"/>
      <c r="CB1165" s="1"/>
      <c r="CC1165" s="1"/>
      <c r="CD1165" s="1"/>
      <c r="CE1165" s="1"/>
      <c r="CF1165" s="1"/>
      <c r="CG1165" s="1"/>
      <c r="CH1165" s="1"/>
      <c r="CI1165" s="1"/>
      <c r="CJ1165" s="1"/>
      <c r="CK1165" s="1"/>
      <c r="CL1165" s="1"/>
      <c r="CM1165" s="1"/>
      <c r="CN1165" s="1"/>
      <c r="CO1165" s="1"/>
      <c r="CP1165" s="1"/>
      <c r="CQ1165" s="1"/>
      <c r="CR1165" s="1"/>
      <c r="CS1165" s="1"/>
      <c r="CT1165" s="1"/>
      <c r="CU1165" s="1"/>
      <c r="CV1165" s="1"/>
      <c r="CW1165" s="1"/>
      <c r="CX1165" s="1"/>
      <c r="CY1165" s="1"/>
      <c r="CZ1165" s="1"/>
      <c r="DA1165" s="1"/>
      <c r="DB1165" s="1"/>
      <c r="DC1165" s="1"/>
      <c r="DD1165" s="1"/>
      <c r="DE1165" s="1"/>
      <c r="DF1165" s="1"/>
      <c r="DG1165" s="1"/>
      <c r="DH1165" s="1"/>
      <c r="DI1165" s="1"/>
      <c r="DJ1165" s="1"/>
    </row>
    <row r="1166" spans="1:114" x14ac:dyDescent="0.2">
      <c r="A1166" s="36"/>
      <c r="B1166" s="36"/>
      <c r="C1166" s="36"/>
      <c r="D1166" s="36"/>
      <c r="E1166" s="36"/>
      <c r="F1166" s="36"/>
      <c r="G1166" s="36"/>
      <c r="H1166" s="36"/>
      <c r="I1166" s="36"/>
      <c r="J1166" s="538"/>
      <c r="K1166" s="538"/>
      <c r="L1166" s="36"/>
      <c r="M1166" s="36"/>
      <c r="N1166" s="36"/>
      <c r="BN1166" s="1"/>
      <c r="BO1166" s="1"/>
      <c r="BP1166" s="1"/>
      <c r="BQ1166" s="1"/>
      <c r="BR1166" s="1"/>
      <c r="BS1166" s="1"/>
      <c r="BT1166" s="1"/>
      <c r="BU1166" s="1"/>
      <c r="BV1166" s="1"/>
      <c r="BW1166" s="1"/>
      <c r="BX1166" s="1"/>
      <c r="BY1166" s="1"/>
      <c r="BZ1166" s="1"/>
      <c r="CA1166" s="1"/>
      <c r="CB1166" s="1"/>
      <c r="CC1166" s="1"/>
      <c r="CD1166" s="1"/>
      <c r="CE1166" s="1"/>
      <c r="CF1166" s="1"/>
      <c r="CG1166" s="1"/>
      <c r="CH1166" s="1"/>
      <c r="CI1166" s="1"/>
      <c r="CJ1166" s="1"/>
      <c r="CK1166" s="1"/>
      <c r="CL1166" s="1"/>
      <c r="CM1166" s="1"/>
      <c r="CN1166" s="1"/>
      <c r="CO1166" s="1"/>
      <c r="CP1166" s="1"/>
      <c r="CQ1166" s="1"/>
      <c r="CR1166" s="1"/>
      <c r="CS1166" s="1"/>
      <c r="CT1166" s="1"/>
      <c r="CU1166" s="1"/>
      <c r="CV1166" s="1"/>
      <c r="CW1166" s="1"/>
      <c r="CX1166" s="1"/>
      <c r="CY1166" s="1"/>
      <c r="CZ1166" s="1"/>
      <c r="DA1166" s="1"/>
      <c r="DB1166" s="1"/>
      <c r="DC1166" s="1"/>
      <c r="DD1166" s="1"/>
      <c r="DE1166" s="1"/>
      <c r="DF1166" s="1"/>
      <c r="DG1166" s="1"/>
      <c r="DH1166" s="1"/>
      <c r="DI1166" s="1"/>
      <c r="DJ1166" s="1"/>
    </row>
    <row r="1167" spans="1:114" x14ac:dyDescent="0.2">
      <c r="A1167" s="36"/>
      <c r="B1167" s="36"/>
      <c r="C1167" s="36"/>
      <c r="D1167" s="36"/>
      <c r="E1167" s="36"/>
      <c r="F1167" s="36"/>
      <c r="G1167" s="36"/>
      <c r="H1167" s="36"/>
      <c r="I1167" s="36"/>
      <c r="J1167" s="538"/>
      <c r="K1167" s="538"/>
      <c r="L1167" s="36"/>
      <c r="M1167" s="36"/>
      <c r="N1167" s="36"/>
      <c r="BN1167" s="1"/>
      <c r="BO1167" s="1"/>
      <c r="BP1167" s="1"/>
      <c r="BQ1167" s="1"/>
      <c r="BR1167" s="1"/>
      <c r="BS1167" s="1"/>
      <c r="BT1167" s="1"/>
      <c r="BU1167" s="1"/>
      <c r="BV1167" s="1"/>
      <c r="BW1167" s="1"/>
      <c r="BX1167" s="1"/>
      <c r="BY1167" s="1"/>
      <c r="BZ1167" s="1"/>
      <c r="CA1167" s="1"/>
      <c r="CB1167" s="1"/>
      <c r="CC1167" s="1"/>
      <c r="CD1167" s="1"/>
      <c r="CE1167" s="1"/>
      <c r="CF1167" s="1"/>
      <c r="CG1167" s="1"/>
      <c r="CH1167" s="1"/>
      <c r="CI1167" s="1"/>
      <c r="CJ1167" s="1"/>
      <c r="CK1167" s="1"/>
      <c r="CL1167" s="1"/>
      <c r="CM1167" s="1"/>
      <c r="CN1167" s="1"/>
      <c r="CO1167" s="1"/>
      <c r="CP1167" s="1"/>
      <c r="CQ1167" s="1"/>
      <c r="CR1167" s="1"/>
      <c r="CS1167" s="1"/>
      <c r="CT1167" s="1"/>
      <c r="CU1167" s="1"/>
      <c r="CV1167" s="1"/>
      <c r="CW1167" s="1"/>
      <c r="CX1167" s="1"/>
      <c r="CY1167" s="1"/>
      <c r="CZ1167" s="1"/>
      <c r="DA1167" s="1"/>
      <c r="DB1167" s="1"/>
      <c r="DC1167" s="1"/>
      <c r="DD1167" s="1"/>
      <c r="DE1167" s="1"/>
      <c r="DF1167" s="1"/>
      <c r="DG1167" s="1"/>
      <c r="DH1167" s="1"/>
      <c r="DI1167" s="1"/>
      <c r="DJ1167" s="1"/>
    </row>
    <row r="1168" spans="1:114" x14ac:dyDescent="0.2">
      <c r="A1168" s="36"/>
      <c r="B1168" s="36"/>
      <c r="C1168" s="36"/>
      <c r="D1168" s="36"/>
      <c r="E1168" s="36"/>
      <c r="F1168" s="36"/>
      <c r="G1168" s="36"/>
      <c r="H1168" s="36"/>
      <c r="I1168" s="36"/>
      <c r="J1168" s="538"/>
      <c r="K1168" s="538"/>
      <c r="L1168" s="36"/>
      <c r="M1168" s="36"/>
      <c r="N1168" s="36"/>
      <c r="BN1168" s="1"/>
      <c r="BO1168" s="1"/>
      <c r="BP1168" s="1"/>
      <c r="BQ1168" s="1"/>
      <c r="BR1168" s="1"/>
      <c r="BS1168" s="1"/>
      <c r="BT1168" s="1"/>
      <c r="BU1168" s="1"/>
      <c r="BV1168" s="1"/>
      <c r="BW1168" s="1"/>
      <c r="BX1168" s="1"/>
      <c r="BY1168" s="1"/>
      <c r="BZ1168" s="1"/>
      <c r="CA1168" s="1"/>
      <c r="CB1168" s="1"/>
      <c r="CC1168" s="1"/>
      <c r="CD1168" s="1"/>
      <c r="CE1168" s="1"/>
      <c r="CF1168" s="1"/>
      <c r="CG1168" s="1"/>
      <c r="CH1168" s="1"/>
      <c r="CI1168" s="1"/>
      <c r="CJ1168" s="1"/>
      <c r="CK1168" s="1"/>
      <c r="CL1168" s="1"/>
      <c r="CM1168" s="1"/>
      <c r="CN1168" s="1"/>
      <c r="CO1168" s="1"/>
      <c r="CP1168" s="1"/>
      <c r="CQ1168" s="1"/>
      <c r="CR1168" s="1"/>
      <c r="CS1168" s="1"/>
      <c r="CT1168" s="1"/>
      <c r="CU1168" s="1"/>
      <c r="CV1168" s="1"/>
      <c r="CW1168" s="1"/>
      <c r="CX1168" s="1"/>
      <c r="CY1168" s="1"/>
      <c r="CZ1168" s="1"/>
      <c r="DA1168" s="1"/>
      <c r="DB1168" s="1"/>
      <c r="DC1168" s="1"/>
      <c r="DD1168" s="1"/>
      <c r="DE1168" s="1"/>
      <c r="DF1168" s="1"/>
      <c r="DG1168" s="1"/>
      <c r="DH1168" s="1"/>
      <c r="DI1168" s="1"/>
      <c r="DJ1168" s="1"/>
    </row>
    <row r="1169" spans="1:114" x14ac:dyDescent="0.2">
      <c r="A1169" s="36"/>
      <c r="B1169" s="36"/>
      <c r="C1169" s="36"/>
      <c r="D1169" s="36"/>
      <c r="E1169" s="36"/>
      <c r="F1169" s="36"/>
      <c r="G1169" s="36"/>
      <c r="H1169" s="36"/>
      <c r="I1169" s="36"/>
      <c r="J1169" s="538"/>
      <c r="K1169" s="538"/>
      <c r="L1169" s="36"/>
      <c r="M1169" s="36"/>
      <c r="N1169" s="36"/>
      <c r="BN1169" s="1"/>
      <c r="BO1169" s="1"/>
      <c r="BP1169" s="1"/>
      <c r="BQ1169" s="1"/>
      <c r="BR1169" s="1"/>
      <c r="BS1169" s="1"/>
      <c r="BT1169" s="1"/>
      <c r="BU1169" s="1"/>
      <c r="BV1169" s="1"/>
      <c r="BW1169" s="1"/>
      <c r="BX1169" s="1"/>
      <c r="BY1169" s="1"/>
      <c r="BZ1169" s="1"/>
      <c r="CA1169" s="1"/>
      <c r="CB1169" s="1"/>
      <c r="CC1169" s="1"/>
      <c r="CD1169" s="1"/>
      <c r="CE1169" s="1"/>
      <c r="CF1169" s="1"/>
      <c r="CG1169" s="1"/>
      <c r="CH1169" s="1"/>
      <c r="CI1169" s="1"/>
      <c r="CJ1169" s="1"/>
      <c r="CK1169" s="1"/>
      <c r="CL1169" s="1"/>
      <c r="CM1169" s="1"/>
      <c r="CN1169" s="1"/>
      <c r="CO1169" s="1"/>
      <c r="CP1169" s="1"/>
      <c r="CQ1169" s="1"/>
      <c r="CR1169" s="1"/>
      <c r="CS1169" s="1"/>
      <c r="CT1169" s="1"/>
      <c r="CU1169" s="1"/>
      <c r="CV1169" s="1"/>
      <c r="CW1169" s="1"/>
      <c r="CX1169" s="1"/>
      <c r="CY1169" s="1"/>
      <c r="CZ1169" s="1"/>
      <c r="DA1169" s="1"/>
      <c r="DB1169" s="1"/>
      <c r="DC1169" s="1"/>
      <c r="DD1169" s="1"/>
      <c r="DE1169" s="1"/>
      <c r="DF1169" s="1"/>
      <c r="DG1169" s="1"/>
      <c r="DH1169" s="1"/>
      <c r="DI1169" s="1"/>
      <c r="DJ1169" s="1"/>
    </row>
    <row r="1170" spans="1:114" x14ac:dyDescent="0.2">
      <c r="A1170" s="36"/>
      <c r="B1170" s="36"/>
      <c r="C1170" s="36"/>
      <c r="D1170" s="36"/>
      <c r="E1170" s="36"/>
      <c r="F1170" s="36"/>
      <c r="G1170" s="36"/>
      <c r="H1170" s="36"/>
      <c r="I1170" s="36"/>
      <c r="J1170" s="538"/>
      <c r="K1170" s="538"/>
      <c r="L1170" s="36"/>
      <c r="M1170" s="36"/>
      <c r="N1170" s="36"/>
      <c r="BN1170" s="1"/>
      <c r="BO1170" s="1"/>
      <c r="BP1170" s="1"/>
      <c r="BQ1170" s="1"/>
      <c r="BR1170" s="1"/>
      <c r="BS1170" s="1"/>
      <c r="BT1170" s="1"/>
      <c r="BU1170" s="1"/>
      <c r="BV1170" s="1"/>
      <c r="BW1170" s="1"/>
      <c r="BX1170" s="1"/>
      <c r="BY1170" s="1"/>
      <c r="BZ1170" s="1"/>
      <c r="CA1170" s="1"/>
      <c r="CB1170" s="1"/>
      <c r="CC1170" s="1"/>
      <c r="CD1170" s="1"/>
      <c r="CE1170" s="1"/>
      <c r="CF1170" s="1"/>
      <c r="CG1170" s="1"/>
      <c r="CH1170" s="1"/>
      <c r="CI1170" s="1"/>
      <c r="CJ1170" s="1"/>
      <c r="CK1170" s="1"/>
      <c r="CL1170" s="1"/>
      <c r="CM1170" s="1"/>
      <c r="CN1170" s="1"/>
      <c r="CO1170" s="1"/>
      <c r="CP1170" s="1"/>
      <c r="CQ1170" s="1"/>
      <c r="CR1170" s="1"/>
      <c r="CS1170" s="1"/>
      <c r="CT1170" s="1"/>
      <c r="CU1170" s="1"/>
      <c r="CV1170" s="1"/>
      <c r="CW1170" s="1"/>
      <c r="CX1170" s="1"/>
      <c r="CY1170" s="1"/>
      <c r="CZ1170" s="1"/>
      <c r="DA1170" s="1"/>
      <c r="DB1170" s="1"/>
      <c r="DC1170" s="1"/>
      <c r="DD1170" s="1"/>
      <c r="DE1170" s="1"/>
      <c r="DF1170" s="1"/>
      <c r="DG1170" s="1"/>
      <c r="DH1170" s="1"/>
      <c r="DI1170" s="1"/>
      <c r="DJ1170" s="1"/>
    </row>
    <row r="1171" spans="1:114" x14ac:dyDescent="0.2">
      <c r="A1171" s="36"/>
      <c r="B1171" s="36"/>
      <c r="C1171" s="36"/>
      <c r="D1171" s="36"/>
      <c r="E1171" s="36"/>
      <c r="F1171" s="36"/>
      <c r="G1171" s="36"/>
      <c r="H1171" s="36"/>
      <c r="I1171" s="36"/>
      <c r="J1171" s="538"/>
      <c r="K1171" s="538"/>
      <c r="L1171" s="36"/>
      <c r="M1171" s="36"/>
      <c r="N1171" s="36"/>
      <c r="BN1171" s="1"/>
      <c r="BO1171" s="1"/>
      <c r="BP1171" s="1"/>
      <c r="BQ1171" s="1"/>
      <c r="BR1171" s="1"/>
      <c r="BS1171" s="1"/>
      <c r="BT1171" s="1"/>
      <c r="BU1171" s="1"/>
      <c r="BV1171" s="1"/>
      <c r="BW1171" s="1"/>
      <c r="BX1171" s="1"/>
      <c r="BY1171" s="1"/>
      <c r="BZ1171" s="1"/>
      <c r="CA1171" s="1"/>
      <c r="CB1171" s="1"/>
      <c r="CC1171" s="1"/>
      <c r="CD1171" s="1"/>
      <c r="CE1171" s="1"/>
      <c r="CF1171" s="1"/>
      <c r="CG1171" s="1"/>
      <c r="CH1171" s="1"/>
      <c r="CI1171" s="1"/>
      <c r="CJ1171" s="1"/>
      <c r="CK1171" s="1"/>
      <c r="CL1171" s="1"/>
      <c r="CM1171" s="1"/>
      <c r="CN1171" s="1"/>
      <c r="CO1171" s="1"/>
      <c r="CP1171" s="1"/>
      <c r="CQ1171" s="1"/>
      <c r="CR1171" s="1"/>
      <c r="CS1171" s="1"/>
      <c r="CT1171" s="1"/>
      <c r="CU1171" s="1"/>
      <c r="CV1171" s="1"/>
      <c r="CW1171" s="1"/>
      <c r="CX1171" s="1"/>
      <c r="CY1171" s="1"/>
      <c r="CZ1171" s="1"/>
      <c r="DA1171" s="1"/>
      <c r="DB1171" s="1"/>
      <c r="DC1171" s="1"/>
      <c r="DD1171" s="1"/>
      <c r="DE1171" s="1"/>
      <c r="DF1171" s="1"/>
      <c r="DG1171" s="1"/>
      <c r="DH1171" s="1"/>
      <c r="DI1171" s="1"/>
      <c r="DJ1171" s="1"/>
    </row>
    <row r="1172" spans="1:114" x14ac:dyDescent="0.2">
      <c r="A1172" s="36"/>
      <c r="B1172" s="36"/>
      <c r="C1172" s="36"/>
      <c r="D1172" s="36"/>
      <c r="E1172" s="36"/>
      <c r="F1172" s="36"/>
      <c r="G1172" s="36"/>
      <c r="H1172" s="36"/>
      <c r="I1172" s="36"/>
      <c r="J1172" s="538"/>
      <c r="K1172" s="538"/>
      <c r="L1172" s="36"/>
      <c r="M1172" s="36"/>
      <c r="N1172" s="36"/>
      <c r="BN1172" s="1"/>
      <c r="BO1172" s="1"/>
      <c r="BP1172" s="1"/>
      <c r="BQ1172" s="1"/>
      <c r="BR1172" s="1"/>
      <c r="BS1172" s="1"/>
      <c r="BT1172" s="1"/>
      <c r="BU1172" s="1"/>
      <c r="BV1172" s="1"/>
      <c r="BW1172" s="1"/>
      <c r="BX1172" s="1"/>
      <c r="BY1172" s="1"/>
      <c r="BZ1172" s="1"/>
      <c r="CA1172" s="1"/>
      <c r="CB1172" s="1"/>
      <c r="CC1172" s="1"/>
      <c r="CD1172" s="1"/>
      <c r="CE1172" s="1"/>
      <c r="CF1172" s="1"/>
      <c r="CG1172" s="1"/>
      <c r="CH1172" s="1"/>
      <c r="CI1172" s="1"/>
      <c r="CJ1172" s="1"/>
      <c r="CK1172" s="1"/>
      <c r="CL1172" s="1"/>
      <c r="CM1172" s="1"/>
      <c r="CN1172" s="1"/>
      <c r="CO1172" s="1"/>
      <c r="CP1172" s="1"/>
      <c r="CQ1172" s="1"/>
      <c r="CR1172" s="1"/>
      <c r="CS1172" s="1"/>
      <c r="CT1172" s="1"/>
      <c r="CU1172" s="1"/>
      <c r="CV1172" s="1"/>
      <c r="CW1172" s="1"/>
      <c r="CX1172" s="1"/>
      <c r="CY1172" s="1"/>
      <c r="CZ1172" s="1"/>
      <c r="DA1172" s="1"/>
      <c r="DB1172" s="1"/>
      <c r="DC1172" s="1"/>
      <c r="DD1172" s="1"/>
      <c r="DE1172" s="1"/>
      <c r="DF1172" s="1"/>
      <c r="DG1172" s="1"/>
      <c r="DH1172" s="1"/>
      <c r="DI1172" s="1"/>
      <c r="DJ1172" s="1"/>
    </row>
    <row r="1173" spans="1:114" x14ac:dyDescent="0.2">
      <c r="A1173" s="36"/>
      <c r="B1173" s="36"/>
      <c r="C1173" s="36"/>
      <c r="D1173" s="36"/>
      <c r="E1173" s="36"/>
      <c r="F1173" s="36"/>
      <c r="G1173" s="36"/>
      <c r="H1173" s="36"/>
      <c r="I1173" s="36"/>
      <c r="J1173" s="538"/>
      <c r="K1173" s="538"/>
      <c r="L1173" s="36"/>
      <c r="M1173" s="36"/>
      <c r="N1173" s="36"/>
      <c r="BN1173" s="1"/>
      <c r="BO1173" s="1"/>
      <c r="BP1173" s="1"/>
      <c r="BQ1173" s="1"/>
      <c r="BR1173" s="1"/>
      <c r="BS1173" s="1"/>
      <c r="BT1173" s="1"/>
      <c r="BU1173" s="1"/>
      <c r="BV1173" s="1"/>
      <c r="BW1173" s="1"/>
      <c r="BX1173" s="1"/>
      <c r="BY1173" s="1"/>
      <c r="BZ1173" s="1"/>
      <c r="CA1173" s="1"/>
      <c r="CB1173" s="1"/>
      <c r="CC1173" s="1"/>
      <c r="CD1173" s="1"/>
      <c r="CE1173" s="1"/>
      <c r="CF1173" s="1"/>
      <c r="CG1173" s="1"/>
      <c r="CH1173" s="1"/>
      <c r="CI1173" s="1"/>
      <c r="CJ1173" s="1"/>
      <c r="CK1173" s="1"/>
      <c r="CL1173" s="1"/>
      <c r="CM1173" s="1"/>
      <c r="CN1173" s="1"/>
      <c r="CO1173" s="1"/>
      <c r="CP1173" s="1"/>
      <c r="CQ1173" s="1"/>
      <c r="CR1173" s="1"/>
      <c r="CS1173" s="1"/>
      <c r="CT1173" s="1"/>
      <c r="CU1173" s="1"/>
      <c r="CV1173" s="1"/>
      <c r="CW1173" s="1"/>
      <c r="CX1173" s="1"/>
      <c r="CY1173" s="1"/>
      <c r="CZ1173" s="1"/>
      <c r="DA1173" s="1"/>
      <c r="DB1173" s="1"/>
      <c r="DC1173" s="1"/>
      <c r="DD1173" s="1"/>
      <c r="DE1173" s="1"/>
      <c r="DF1173" s="1"/>
      <c r="DG1173" s="1"/>
      <c r="DH1173" s="1"/>
      <c r="DI1173" s="1"/>
      <c r="DJ1173" s="1"/>
    </row>
    <row r="1174" spans="1:114" x14ac:dyDescent="0.2">
      <c r="A1174" s="36"/>
      <c r="B1174" s="36"/>
      <c r="C1174" s="36"/>
      <c r="D1174" s="36"/>
      <c r="E1174" s="36"/>
      <c r="F1174" s="36"/>
      <c r="G1174" s="36"/>
      <c r="H1174" s="36"/>
      <c r="I1174" s="36"/>
      <c r="J1174" s="538"/>
      <c r="K1174" s="538"/>
      <c r="L1174" s="36"/>
      <c r="M1174" s="36"/>
      <c r="N1174" s="36"/>
      <c r="BN1174" s="1"/>
      <c r="BO1174" s="1"/>
      <c r="BP1174" s="1"/>
      <c r="BQ1174" s="1"/>
      <c r="BR1174" s="1"/>
      <c r="BS1174" s="1"/>
      <c r="BT1174" s="1"/>
      <c r="BU1174" s="1"/>
      <c r="BV1174" s="1"/>
      <c r="BW1174" s="1"/>
      <c r="BX1174" s="1"/>
      <c r="BY1174" s="1"/>
      <c r="BZ1174" s="1"/>
      <c r="CA1174" s="1"/>
      <c r="CB1174" s="1"/>
      <c r="CC1174" s="1"/>
      <c r="CD1174" s="1"/>
      <c r="CE1174" s="1"/>
      <c r="CF1174" s="1"/>
      <c r="CG1174" s="1"/>
      <c r="CH1174" s="1"/>
      <c r="CI1174" s="1"/>
      <c r="CJ1174" s="1"/>
      <c r="CK1174" s="1"/>
      <c r="CL1174" s="1"/>
      <c r="CM1174" s="1"/>
      <c r="CN1174" s="1"/>
      <c r="CO1174" s="1"/>
      <c r="CP1174" s="1"/>
      <c r="CQ1174" s="1"/>
      <c r="CR1174" s="1"/>
      <c r="CS1174" s="1"/>
      <c r="CT1174" s="1"/>
      <c r="CU1174" s="1"/>
      <c r="CV1174" s="1"/>
      <c r="CW1174" s="1"/>
      <c r="CX1174" s="1"/>
      <c r="CY1174" s="1"/>
      <c r="CZ1174" s="1"/>
      <c r="DA1174" s="1"/>
      <c r="DB1174" s="1"/>
      <c r="DC1174" s="1"/>
      <c r="DD1174" s="1"/>
      <c r="DE1174" s="1"/>
      <c r="DF1174" s="1"/>
      <c r="DG1174" s="1"/>
      <c r="DH1174" s="1"/>
      <c r="DI1174" s="1"/>
      <c r="DJ1174" s="1"/>
    </row>
    <row r="1175" spans="1:114" x14ac:dyDescent="0.2">
      <c r="A1175" s="36"/>
      <c r="B1175" s="36"/>
      <c r="C1175" s="36"/>
      <c r="D1175" s="36"/>
      <c r="E1175" s="36"/>
      <c r="F1175" s="36"/>
      <c r="G1175" s="36"/>
      <c r="H1175" s="36"/>
      <c r="I1175" s="36"/>
      <c r="J1175" s="538"/>
      <c r="K1175" s="538"/>
      <c r="L1175" s="36"/>
      <c r="M1175" s="36"/>
      <c r="N1175" s="36"/>
      <c r="BN1175" s="1"/>
      <c r="BO1175" s="1"/>
      <c r="BP1175" s="1"/>
      <c r="BQ1175" s="1"/>
      <c r="BR1175" s="1"/>
      <c r="BS1175" s="1"/>
      <c r="BT1175" s="1"/>
      <c r="BU1175" s="1"/>
      <c r="BV1175" s="1"/>
      <c r="BW1175" s="1"/>
      <c r="BX1175" s="1"/>
      <c r="BY1175" s="1"/>
      <c r="BZ1175" s="1"/>
      <c r="CA1175" s="1"/>
      <c r="CB1175" s="1"/>
      <c r="CC1175" s="1"/>
      <c r="CD1175" s="1"/>
      <c r="CE1175" s="1"/>
      <c r="CF1175" s="1"/>
      <c r="CG1175" s="1"/>
      <c r="CH1175" s="1"/>
      <c r="CI1175" s="1"/>
      <c r="CJ1175" s="1"/>
      <c r="CK1175" s="1"/>
      <c r="CL1175" s="1"/>
      <c r="CM1175" s="1"/>
      <c r="CN1175" s="1"/>
      <c r="CO1175" s="1"/>
      <c r="CP1175" s="1"/>
      <c r="CQ1175" s="1"/>
      <c r="CR1175" s="1"/>
      <c r="CS1175" s="1"/>
      <c r="CT1175" s="1"/>
      <c r="CU1175" s="1"/>
      <c r="CV1175" s="1"/>
      <c r="CW1175" s="1"/>
      <c r="CX1175" s="1"/>
      <c r="CY1175" s="1"/>
      <c r="CZ1175" s="1"/>
      <c r="DA1175" s="1"/>
      <c r="DB1175" s="1"/>
      <c r="DC1175" s="1"/>
      <c r="DD1175" s="1"/>
      <c r="DE1175" s="1"/>
      <c r="DF1175" s="1"/>
      <c r="DG1175" s="1"/>
      <c r="DH1175" s="1"/>
      <c r="DI1175" s="1"/>
      <c r="DJ1175" s="1"/>
    </row>
    <row r="1176" spans="1:114" x14ac:dyDescent="0.2">
      <c r="A1176" s="36"/>
      <c r="B1176" s="36"/>
      <c r="C1176" s="36"/>
      <c r="D1176" s="36"/>
      <c r="E1176" s="36"/>
      <c r="F1176" s="36"/>
      <c r="G1176" s="36"/>
      <c r="H1176" s="36"/>
      <c r="I1176" s="36"/>
      <c r="J1176" s="538"/>
      <c r="K1176" s="538"/>
      <c r="L1176" s="36"/>
      <c r="M1176" s="36"/>
      <c r="N1176" s="36"/>
      <c r="BN1176" s="1"/>
      <c r="BO1176" s="1"/>
      <c r="BP1176" s="1"/>
      <c r="BQ1176" s="1"/>
      <c r="BR1176" s="1"/>
      <c r="BS1176" s="1"/>
      <c r="BT1176" s="1"/>
      <c r="BU1176" s="1"/>
      <c r="BV1176" s="1"/>
      <c r="BW1176" s="1"/>
      <c r="BX1176" s="1"/>
      <c r="BY1176" s="1"/>
      <c r="BZ1176" s="1"/>
      <c r="CA1176" s="1"/>
      <c r="CB1176" s="1"/>
      <c r="CC1176" s="1"/>
      <c r="CD1176" s="1"/>
      <c r="CE1176" s="1"/>
      <c r="CF1176" s="1"/>
      <c r="CG1176" s="1"/>
      <c r="CH1176" s="1"/>
      <c r="CI1176" s="1"/>
      <c r="CJ1176" s="1"/>
      <c r="CK1176" s="1"/>
      <c r="CL1176" s="1"/>
      <c r="CM1176" s="1"/>
      <c r="CN1176" s="1"/>
      <c r="CO1176" s="1"/>
      <c r="CP1176" s="1"/>
      <c r="CQ1176" s="1"/>
      <c r="CR1176" s="1"/>
      <c r="CS1176" s="1"/>
      <c r="CT1176" s="1"/>
      <c r="CU1176" s="1"/>
      <c r="CV1176" s="1"/>
      <c r="CW1176" s="1"/>
      <c r="CX1176" s="1"/>
      <c r="CY1176" s="1"/>
      <c r="CZ1176" s="1"/>
      <c r="DA1176" s="1"/>
      <c r="DB1176" s="1"/>
      <c r="DC1176" s="1"/>
      <c r="DD1176" s="1"/>
      <c r="DE1176" s="1"/>
      <c r="DF1176" s="1"/>
      <c r="DG1176" s="1"/>
      <c r="DH1176" s="1"/>
      <c r="DI1176" s="1"/>
      <c r="DJ1176" s="1"/>
    </row>
    <row r="1177" spans="1:114" x14ac:dyDescent="0.2">
      <c r="A1177" s="36"/>
      <c r="B1177" s="36"/>
      <c r="C1177" s="36"/>
      <c r="D1177" s="36"/>
      <c r="E1177" s="36"/>
      <c r="F1177" s="36"/>
      <c r="G1177" s="36"/>
      <c r="H1177" s="36"/>
      <c r="I1177" s="36"/>
      <c r="J1177" s="538"/>
      <c r="K1177" s="538"/>
      <c r="L1177" s="36"/>
      <c r="M1177" s="36"/>
      <c r="N1177" s="36"/>
      <c r="BN1177" s="1"/>
      <c r="BO1177" s="1"/>
      <c r="BP1177" s="1"/>
      <c r="BQ1177" s="1"/>
      <c r="BR1177" s="1"/>
      <c r="BS1177" s="1"/>
      <c r="BT1177" s="1"/>
      <c r="BU1177" s="1"/>
      <c r="BV1177" s="1"/>
      <c r="BW1177" s="1"/>
      <c r="BX1177" s="1"/>
      <c r="BY1177" s="1"/>
      <c r="BZ1177" s="1"/>
      <c r="CA1177" s="1"/>
      <c r="CB1177" s="1"/>
      <c r="CC1177" s="1"/>
      <c r="CD1177" s="1"/>
      <c r="CE1177" s="1"/>
      <c r="CF1177" s="1"/>
      <c r="CG1177" s="1"/>
      <c r="CH1177" s="1"/>
      <c r="CI1177" s="1"/>
      <c r="CJ1177" s="1"/>
      <c r="CK1177" s="1"/>
      <c r="CL1177" s="1"/>
      <c r="CM1177" s="1"/>
      <c r="CN1177" s="1"/>
      <c r="CO1177" s="1"/>
      <c r="CP1177" s="1"/>
      <c r="CQ1177" s="1"/>
      <c r="CR1177" s="1"/>
      <c r="CS1177" s="1"/>
      <c r="CT1177" s="1"/>
      <c r="CU1177" s="1"/>
      <c r="CV1177" s="1"/>
      <c r="CW1177" s="1"/>
      <c r="CX1177" s="1"/>
      <c r="CY1177" s="1"/>
      <c r="CZ1177" s="1"/>
      <c r="DA1177" s="1"/>
      <c r="DB1177" s="1"/>
      <c r="DC1177" s="1"/>
      <c r="DD1177" s="1"/>
      <c r="DE1177" s="1"/>
      <c r="DF1177" s="1"/>
      <c r="DG1177" s="1"/>
      <c r="DH1177" s="1"/>
      <c r="DI1177" s="1"/>
      <c r="DJ1177" s="1"/>
    </row>
    <row r="1178" spans="1:114" x14ac:dyDescent="0.2">
      <c r="A1178" s="36"/>
      <c r="B1178" s="36"/>
      <c r="C1178" s="36"/>
      <c r="D1178" s="36"/>
      <c r="E1178" s="36"/>
      <c r="F1178" s="36"/>
      <c r="G1178" s="36"/>
      <c r="H1178" s="36"/>
      <c r="I1178" s="36"/>
      <c r="J1178" s="538"/>
      <c r="K1178" s="538"/>
      <c r="L1178" s="36"/>
      <c r="M1178" s="36"/>
      <c r="N1178" s="36"/>
      <c r="BN1178" s="1"/>
      <c r="BO1178" s="1"/>
      <c r="BP1178" s="1"/>
      <c r="BQ1178" s="1"/>
      <c r="BR1178" s="1"/>
      <c r="BS1178" s="1"/>
      <c r="BT1178" s="1"/>
      <c r="BU1178" s="1"/>
      <c r="BV1178" s="1"/>
      <c r="BW1178" s="1"/>
      <c r="BX1178" s="1"/>
      <c r="BY1178" s="1"/>
      <c r="BZ1178" s="1"/>
      <c r="CA1178" s="1"/>
      <c r="CB1178" s="1"/>
      <c r="CC1178" s="1"/>
      <c r="CD1178" s="1"/>
      <c r="CE1178" s="1"/>
      <c r="CF1178" s="1"/>
      <c r="CG1178" s="1"/>
      <c r="CH1178" s="1"/>
      <c r="CI1178" s="1"/>
      <c r="CJ1178" s="1"/>
      <c r="CK1178" s="1"/>
      <c r="CL1178" s="1"/>
      <c r="CM1178" s="1"/>
      <c r="CN1178" s="1"/>
      <c r="CO1178" s="1"/>
      <c r="CP1178" s="1"/>
      <c r="CQ1178" s="1"/>
      <c r="CR1178" s="1"/>
      <c r="CS1178" s="1"/>
      <c r="CT1178" s="1"/>
      <c r="CU1178" s="1"/>
      <c r="CV1178" s="1"/>
      <c r="CW1178" s="1"/>
      <c r="CX1178" s="1"/>
      <c r="CY1178" s="1"/>
      <c r="CZ1178" s="1"/>
      <c r="DA1178" s="1"/>
      <c r="DB1178" s="1"/>
      <c r="DC1178" s="1"/>
      <c r="DD1178" s="1"/>
      <c r="DE1178" s="1"/>
      <c r="DF1178" s="1"/>
      <c r="DG1178" s="1"/>
      <c r="DH1178" s="1"/>
      <c r="DI1178" s="1"/>
      <c r="DJ1178" s="1"/>
    </row>
    <row r="1179" spans="1:114" x14ac:dyDescent="0.2">
      <c r="A1179" s="36"/>
      <c r="B1179" s="36"/>
      <c r="C1179" s="36"/>
      <c r="D1179" s="36"/>
      <c r="E1179" s="36"/>
      <c r="F1179" s="36"/>
      <c r="G1179" s="36"/>
      <c r="H1179" s="36"/>
      <c r="I1179" s="36"/>
      <c r="J1179" s="538"/>
      <c r="K1179" s="538"/>
      <c r="L1179" s="36"/>
      <c r="M1179" s="36"/>
      <c r="N1179" s="36"/>
      <c r="BN1179" s="1"/>
      <c r="BO1179" s="1"/>
      <c r="BP1179" s="1"/>
      <c r="BQ1179" s="1"/>
      <c r="BR1179" s="1"/>
      <c r="BS1179" s="1"/>
      <c r="BT1179" s="1"/>
      <c r="BU1179" s="1"/>
      <c r="BV1179" s="1"/>
      <c r="BW1179" s="1"/>
      <c r="BX1179" s="1"/>
      <c r="BY1179" s="1"/>
      <c r="BZ1179" s="1"/>
      <c r="CA1179" s="1"/>
      <c r="CB1179" s="1"/>
      <c r="CC1179" s="1"/>
      <c r="CD1179" s="1"/>
      <c r="CE1179" s="1"/>
      <c r="CF1179" s="1"/>
      <c r="CG1179" s="1"/>
      <c r="CH1179" s="1"/>
      <c r="CI1179" s="1"/>
      <c r="CJ1179" s="1"/>
      <c r="CK1179" s="1"/>
      <c r="CL1179" s="1"/>
      <c r="CM1179" s="1"/>
      <c r="CN1179" s="1"/>
      <c r="CO1179" s="1"/>
      <c r="CP1179" s="1"/>
      <c r="CQ1179" s="1"/>
      <c r="CR1179" s="1"/>
      <c r="CS1179" s="1"/>
      <c r="CT1179" s="1"/>
      <c r="CU1179" s="1"/>
      <c r="CV1179" s="1"/>
      <c r="CW1179" s="1"/>
      <c r="CX1179" s="1"/>
      <c r="CY1179" s="1"/>
      <c r="CZ1179" s="1"/>
      <c r="DA1179" s="1"/>
      <c r="DB1179" s="1"/>
      <c r="DC1179" s="1"/>
      <c r="DD1179" s="1"/>
      <c r="DE1179" s="1"/>
      <c r="DF1179" s="1"/>
      <c r="DG1179" s="1"/>
      <c r="DH1179" s="1"/>
      <c r="DI1179" s="1"/>
      <c r="DJ1179" s="1"/>
    </row>
    <row r="1180" spans="1:114" x14ac:dyDescent="0.2">
      <c r="A1180" s="36"/>
      <c r="B1180" s="36"/>
      <c r="C1180" s="36"/>
      <c r="D1180" s="36"/>
      <c r="E1180" s="36"/>
      <c r="F1180" s="36"/>
      <c r="G1180" s="36"/>
      <c r="H1180" s="36"/>
      <c r="I1180" s="36"/>
      <c r="J1180" s="538"/>
      <c r="K1180" s="538"/>
      <c r="L1180" s="36"/>
      <c r="M1180" s="36"/>
      <c r="N1180" s="36"/>
      <c r="BN1180" s="1"/>
      <c r="BO1180" s="1"/>
      <c r="BP1180" s="1"/>
      <c r="BQ1180" s="1"/>
      <c r="BR1180" s="1"/>
      <c r="BS1180" s="1"/>
      <c r="BT1180" s="1"/>
      <c r="BU1180" s="1"/>
      <c r="BV1180" s="1"/>
      <c r="BW1180" s="1"/>
      <c r="BX1180" s="1"/>
      <c r="BY1180" s="1"/>
      <c r="BZ1180" s="1"/>
      <c r="CA1180" s="1"/>
      <c r="CB1180" s="1"/>
      <c r="CC1180" s="1"/>
      <c r="CD1180" s="1"/>
      <c r="CE1180" s="1"/>
      <c r="CF1180" s="1"/>
      <c r="CG1180" s="1"/>
      <c r="CH1180" s="1"/>
      <c r="CI1180" s="1"/>
      <c r="CJ1180" s="1"/>
      <c r="CK1180" s="1"/>
      <c r="CL1180" s="1"/>
      <c r="CM1180" s="1"/>
      <c r="CN1180" s="1"/>
      <c r="CO1180" s="1"/>
      <c r="CP1180" s="1"/>
      <c r="CQ1180" s="1"/>
      <c r="CR1180" s="1"/>
      <c r="CS1180" s="1"/>
      <c r="CT1180" s="1"/>
      <c r="CU1180" s="1"/>
      <c r="CV1180" s="1"/>
      <c r="CW1180" s="1"/>
      <c r="CX1180" s="1"/>
      <c r="CY1180" s="1"/>
      <c r="CZ1180" s="1"/>
      <c r="DA1180" s="1"/>
      <c r="DB1180" s="1"/>
      <c r="DC1180" s="1"/>
      <c r="DD1180" s="1"/>
      <c r="DE1180" s="1"/>
      <c r="DF1180" s="1"/>
      <c r="DG1180" s="1"/>
      <c r="DH1180" s="1"/>
      <c r="DI1180" s="1"/>
      <c r="DJ1180" s="1"/>
    </row>
    <row r="1181" spans="1:114" x14ac:dyDescent="0.2">
      <c r="A1181" s="36"/>
      <c r="B1181" s="36"/>
      <c r="C1181" s="36"/>
      <c r="D1181" s="36"/>
      <c r="E1181" s="36"/>
      <c r="F1181" s="36"/>
      <c r="G1181" s="36"/>
      <c r="H1181" s="36"/>
      <c r="I1181" s="36"/>
      <c r="J1181" s="538"/>
      <c r="K1181" s="538"/>
      <c r="L1181" s="36"/>
      <c r="M1181" s="36"/>
      <c r="N1181" s="36"/>
      <c r="BN1181" s="1"/>
      <c r="BO1181" s="1"/>
      <c r="BP1181" s="1"/>
      <c r="BQ1181" s="1"/>
      <c r="BR1181" s="1"/>
      <c r="BS1181" s="1"/>
      <c r="BT1181" s="1"/>
      <c r="BU1181" s="1"/>
      <c r="BV1181" s="1"/>
      <c r="BW1181" s="1"/>
      <c r="BX1181" s="1"/>
      <c r="BY1181" s="1"/>
      <c r="BZ1181" s="1"/>
      <c r="CA1181" s="1"/>
      <c r="CB1181" s="1"/>
      <c r="CC1181" s="1"/>
      <c r="CD1181" s="1"/>
      <c r="CE1181" s="1"/>
      <c r="CF1181" s="1"/>
      <c r="CG1181" s="1"/>
      <c r="CH1181" s="1"/>
      <c r="CI1181" s="1"/>
      <c r="CJ1181" s="1"/>
      <c r="CK1181" s="1"/>
      <c r="CL1181" s="1"/>
      <c r="CM1181" s="1"/>
      <c r="CN1181" s="1"/>
      <c r="CO1181" s="1"/>
      <c r="CP1181" s="1"/>
      <c r="CQ1181" s="1"/>
      <c r="CR1181" s="1"/>
      <c r="CS1181" s="1"/>
      <c r="CT1181" s="1"/>
      <c r="CU1181" s="1"/>
      <c r="CV1181" s="1"/>
      <c r="CW1181" s="1"/>
      <c r="CX1181" s="1"/>
      <c r="CY1181" s="1"/>
      <c r="CZ1181" s="1"/>
      <c r="DA1181" s="1"/>
      <c r="DB1181" s="1"/>
      <c r="DC1181" s="1"/>
      <c r="DD1181" s="1"/>
      <c r="DE1181" s="1"/>
      <c r="DF1181" s="1"/>
      <c r="DG1181" s="1"/>
      <c r="DH1181" s="1"/>
      <c r="DI1181" s="1"/>
      <c r="DJ1181" s="1"/>
    </row>
    <row r="1182" spans="1:114" x14ac:dyDescent="0.2">
      <c r="A1182" s="36"/>
      <c r="B1182" s="36"/>
      <c r="C1182" s="36"/>
      <c r="D1182" s="36"/>
      <c r="E1182" s="36"/>
      <c r="F1182" s="36"/>
      <c r="G1182" s="36"/>
      <c r="H1182" s="36"/>
      <c r="I1182" s="36"/>
      <c r="J1182" s="538"/>
      <c r="K1182" s="538"/>
      <c r="L1182" s="36"/>
      <c r="M1182" s="36"/>
      <c r="N1182" s="36"/>
      <c r="BN1182" s="1"/>
      <c r="BO1182" s="1"/>
      <c r="BP1182" s="1"/>
      <c r="BQ1182" s="1"/>
      <c r="BR1182" s="1"/>
      <c r="BS1182" s="1"/>
      <c r="BT1182" s="1"/>
      <c r="BU1182" s="1"/>
      <c r="BV1182" s="1"/>
      <c r="BW1182" s="1"/>
      <c r="BX1182" s="1"/>
      <c r="BY1182" s="1"/>
      <c r="BZ1182" s="1"/>
      <c r="CA1182" s="1"/>
      <c r="CB1182" s="1"/>
      <c r="CC1182" s="1"/>
      <c r="CD1182" s="1"/>
      <c r="CE1182" s="1"/>
      <c r="CF1182" s="1"/>
      <c r="CG1182" s="1"/>
      <c r="CH1182" s="1"/>
      <c r="CI1182" s="1"/>
      <c r="CJ1182" s="1"/>
      <c r="CK1182" s="1"/>
      <c r="CL1182" s="1"/>
      <c r="CM1182" s="1"/>
      <c r="CN1182" s="1"/>
      <c r="CO1182" s="1"/>
      <c r="CP1182" s="1"/>
      <c r="CQ1182" s="1"/>
      <c r="CR1182" s="1"/>
      <c r="CS1182" s="1"/>
      <c r="CT1182" s="1"/>
      <c r="CU1182" s="1"/>
      <c r="CV1182" s="1"/>
      <c r="CW1182" s="1"/>
      <c r="CX1182" s="1"/>
      <c r="CY1182" s="1"/>
      <c r="CZ1182" s="1"/>
      <c r="DA1182" s="1"/>
      <c r="DB1182" s="1"/>
      <c r="DC1182" s="1"/>
      <c r="DD1182" s="1"/>
      <c r="DE1182" s="1"/>
      <c r="DF1182" s="1"/>
      <c r="DG1182" s="1"/>
      <c r="DH1182" s="1"/>
      <c r="DI1182" s="1"/>
      <c r="DJ1182" s="1"/>
    </row>
    <row r="1183" spans="1:114" x14ac:dyDescent="0.2">
      <c r="A1183" s="36"/>
      <c r="B1183" s="36"/>
      <c r="C1183" s="36"/>
      <c r="D1183" s="36"/>
      <c r="E1183" s="36"/>
      <c r="F1183" s="36"/>
      <c r="G1183" s="36"/>
      <c r="H1183" s="36"/>
      <c r="I1183" s="36"/>
      <c r="J1183" s="538"/>
      <c r="K1183" s="538"/>
      <c r="L1183" s="36"/>
      <c r="M1183" s="36"/>
      <c r="N1183" s="36"/>
      <c r="BN1183" s="1"/>
      <c r="BO1183" s="1"/>
      <c r="BP1183" s="1"/>
      <c r="BQ1183" s="1"/>
      <c r="BR1183" s="1"/>
      <c r="BS1183" s="1"/>
      <c r="BT1183" s="1"/>
      <c r="BU1183" s="1"/>
      <c r="BV1183" s="1"/>
      <c r="BW1183" s="1"/>
      <c r="BX1183" s="1"/>
      <c r="BY1183" s="1"/>
      <c r="BZ1183" s="1"/>
      <c r="CA1183" s="1"/>
      <c r="CB1183" s="1"/>
      <c r="CC1183" s="1"/>
      <c r="CD1183" s="1"/>
      <c r="CE1183" s="1"/>
      <c r="CF1183" s="1"/>
      <c r="CG1183" s="1"/>
      <c r="CH1183" s="1"/>
      <c r="CI1183" s="1"/>
      <c r="CJ1183" s="1"/>
      <c r="CK1183" s="1"/>
      <c r="CL1183" s="1"/>
      <c r="CM1183" s="1"/>
      <c r="CN1183" s="1"/>
      <c r="CO1183" s="1"/>
      <c r="CP1183" s="1"/>
      <c r="CQ1183" s="1"/>
      <c r="CR1183" s="1"/>
      <c r="CS1183" s="1"/>
      <c r="CT1183" s="1"/>
      <c r="CU1183" s="1"/>
      <c r="CV1183" s="1"/>
      <c r="CW1183" s="1"/>
      <c r="CX1183" s="1"/>
      <c r="CY1183" s="1"/>
      <c r="CZ1183" s="1"/>
      <c r="DA1183" s="1"/>
      <c r="DB1183" s="1"/>
      <c r="DC1183" s="1"/>
      <c r="DD1183" s="1"/>
      <c r="DE1183" s="1"/>
      <c r="DF1183" s="1"/>
      <c r="DG1183" s="1"/>
      <c r="DH1183" s="1"/>
      <c r="DI1183" s="1"/>
      <c r="DJ1183" s="1"/>
    </row>
    <row r="1184" spans="1:114" x14ac:dyDescent="0.2">
      <c r="A1184" s="36"/>
      <c r="B1184" s="36"/>
      <c r="C1184" s="36"/>
      <c r="D1184" s="36"/>
      <c r="E1184" s="36"/>
      <c r="F1184" s="36"/>
      <c r="G1184" s="36"/>
      <c r="H1184" s="36"/>
      <c r="I1184" s="36"/>
      <c r="J1184" s="538"/>
      <c r="K1184" s="538"/>
      <c r="L1184" s="36"/>
      <c r="M1184" s="36"/>
      <c r="N1184" s="36"/>
      <c r="BN1184" s="1"/>
      <c r="BO1184" s="1"/>
      <c r="BP1184" s="1"/>
      <c r="BQ1184" s="1"/>
      <c r="BR1184" s="1"/>
      <c r="BS1184" s="1"/>
      <c r="BT1184" s="1"/>
      <c r="BU1184" s="1"/>
      <c r="BV1184" s="1"/>
      <c r="BW1184" s="1"/>
      <c r="BX1184" s="1"/>
      <c r="BY1184" s="1"/>
      <c r="BZ1184" s="1"/>
      <c r="CA1184" s="1"/>
      <c r="CB1184" s="1"/>
      <c r="CC1184" s="1"/>
      <c r="CD1184" s="1"/>
      <c r="CE1184" s="1"/>
      <c r="CF1184" s="1"/>
      <c r="CG1184" s="1"/>
      <c r="CH1184" s="1"/>
      <c r="CI1184" s="1"/>
      <c r="CJ1184" s="1"/>
      <c r="CK1184" s="1"/>
      <c r="CL1184" s="1"/>
      <c r="CM1184" s="1"/>
      <c r="CN1184" s="1"/>
      <c r="CO1184" s="1"/>
      <c r="CP1184" s="1"/>
      <c r="CQ1184" s="1"/>
      <c r="CR1184" s="1"/>
      <c r="CS1184" s="1"/>
      <c r="CT1184" s="1"/>
      <c r="CU1184" s="1"/>
      <c r="CV1184" s="1"/>
      <c r="CW1184" s="1"/>
      <c r="CX1184" s="1"/>
      <c r="CY1184" s="1"/>
      <c r="CZ1184" s="1"/>
      <c r="DA1184" s="1"/>
      <c r="DB1184" s="1"/>
      <c r="DC1184" s="1"/>
      <c r="DD1184" s="1"/>
      <c r="DE1184" s="1"/>
      <c r="DF1184" s="1"/>
      <c r="DG1184" s="1"/>
      <c r="DH1184" s="1"/>
      <c r="DI1184" s="1"/>
      <c r="DJ1184" s="1"/>
    </row>
    <row r="1185" spans="1:114" x14ac:dyDescent="0.2">
      <c r="A1185" s="36"/>
      <c r="B1185" s="36"/>
      <c r="C1185" s="36"/>
      <c r="D1185" s="36"/>
      <c r="E1185" s="36"/>
      <c r="F1185" s="36"/>
      <c r="G1185" s="36"/>
      <c r="H1185" s="36"/>
      <c r="I1185" s="36"/>
      <c r="J1185" s="538"/>
      <c r="K1185" s="538"/>
      <c r="L1185" s="36"/>
      <c r="M1185" s="36"/>
      <c r="N1185" s="36"/>
      <c r="BN1185" s="1"/>
      <c r="BO1185" s="1"/>
      <c r="BP1185" s="1"/>
      <c r="BQ1185" s="1"/>
      <c r="BR1185" s="1"/>
      <c r="BS1185" s="1"/>
      <c r="BT1185" s="1"/>
      <c r="BU1185" s="1"/>
      <c r="BV1185" s="1"/>
      <c r="BW1185" s="1"/>
      <c r="BX1185" s="1"/>
      <c r="BY1185" s="1"/>
      <c r="BZ1185" s="1"/>
      <c r="CA1185" s="1"/>
      <c r="CB1185" s="1"/>
      <c r="CC1185" s="1"/>
      <c r="CD1185" s="1"/>
      <c r="CE1185" s="1"/>
      <c r="CF1185" s="1"/>
      <c r="CG1185" s="1"/>
      <c r="CH1185" s="1"/>
      <c r="CI1185" s="1"/>
      <c r="CJ1185" s="1"/>
      <c r="CK1185" s="1"/>
      <c r="CL1185" s="1"/>
      <c r="CM1185" s="1"/>
      <c r="CN1185" s="1"/>
      <c r="CO1185" s="1"/>
      <c r="CP1185" s="1"/>
      <c r="CQ1185" s="1"/>
      <c r="CR1185" s="1"/>
      <c r="CS1185" s="1"/>
      <c r="CT1185" s="1"/>
      <c r="CU1185" s="1"/>
      <c r="CV1185" s="1"/>
      <c r="CW1185" s="1"/>
      <c r="CX1185" s="1"/>
      <c r="CY1185" s="1"/>
      <c r="CZ1185" s="1"/>
      <c r="DA1185" s="1"/>
      <c r="DB1185" s="1"/>
      <c r="DC1185" s="1"/>
      <c r="DD1185" s="1"/>
      <c r="DE1185" s="1"/>
      <c r="DF1185" s="1"/>
      <c r="DG1185" s="1"/>
      <c r="DH1185" s="1"/>
      <c r="DI1185" s="1"/>
      <c r="DJ1185" s="1"/>
    </row>
    <row r="1186" spans="1:114" x14ac:dyDescent="0.2">
      <c r="A1186" s="36"/>
      <c r="B1186" s="36"/>
      <c r="C1186" s="36"/>
      <c r="D1186" s="36"/>
      <c r="E1186" s="36"/>
      <c r="F1186" s="36"/>
      <c r="G1186" s="36"/>
      <c r="H1186" s="36"/>
      <c r="I1186" s="36"/>
      <c r="J1186" s="538"/>
      <c r="K1186" s="538"/>
      <c r="L1186" s="36"/>
      <c r="M1186" s="36"/>
      <c r="N1186" s="36"/>
      <c r="BN1186" s="1"/>
      <c r="BO1186" s="1"/>
      <c r="BP1186" s="1"/>
      <c r="BQ1186" s="1"/>
      <c r="BR1186" s="1"/>
      <c r="BS1186" s="1"/>
      <c r="BT1186" s="1"/>
      <c r="BU1186" s="1"/>
      <c r="BV1186" s="1"/>
      <c r="BW1186" s="1"/>
      <c r="BX1186" s="1"/>
      <c r="BY1186" s="1"/>
      <c r="BZ1186" s="1"/>
      <c r="CA1186" s="1"/>
      <c r="CB1186" s="1"/>
      <c r="CC1186" s="1"/>
      <c r="CD1186" s="1"/>
      <c r="CE1186" s="1"/>
      <c r="CF1186" s="1"/>
      <c r="CG1186" s="1"/>
      <c r="CH1186" s="1"/>
      <c r="CI1186" s="1"/>
      <c r="CJ1186" s="1"/>
      <c r="CK1186" s="1"/>
      <c r="CL1186" s="1"/>
      <c r="CM1186" s="1"/>
      <c r="CN1186" s="1"/>
      <c r="CO1186" s="1"/>
      <c r="CP1186" s="1"/>
      <c r="CQ1186" s="1"/>
      <c r="CR1186" s="1"/>
      <c r="CS1186" s="1"/>
      <c r="CT1186" s="1"/>
      <c r="CU1186" s="1"/>
      <c r="CV1186" s="1"/>
      <c r="CW1186" s="1"/>
      <c r="CX1186" s="1"/>
      <c r="CY1186" s="1"/>
      <c r="CZ1186" s="1"/>
      <c r="DA1186" s="1"/>
      <c r="DB1186" s="1"/>
      <c r="DC1186" s="1"/>
      <c r="DD1186" s="1"/>
      <c r="DE1186" s="1"/>
      <c r="DF1186" s="1"/>
      <c r="DG1186" s="1"/>
      <c r="DH1186" s="1"/>
      <c r="DI1186" s="1"/>
      <c r="DJ1186" s="1"/>
    </row>
    <row r="1187" spans="1:114" x14ac:dyDescent="0.2">
      <c r="A1187" s="36"/>
      <c r="B1187" s="36"/>
      <c r="C1187" s="36"/>
      <c r="D1187" s="36"/>
      <c r="E1187" s="36"/>
      <c r="F1187" s="36"/>
      <c r="G1187" s="36"/>
      <c r="H1187" s="36"/>
      <c r="I1187" s="36"/>
      <c r="J1187" s="538"/>
      <c r="K1187" s="538"/>
      <c r="L1187" s="36"/>
      <c r="M1187" s="36"/>
      <c r="N1187" s="36"/>
      <c r="BN1187" s="1"/>
      <c r="BO1187" s="1"/>
      <c r="BP1187" s="1"/>
      <c r="BQ1187" s="1"/>
      <c r="BR1187" s="1"/>
      <c r="BS1187" s="1"/>
      <c r="BT1187" s="1"/>
      <c r="BU1187" s="1"/>
      <c r="BV1187" s="1"/>
      <c r="BW1187" s="1"/>
      <c r="BX1187" s="1"/>
      <c r="BY1187" s="1"/>
      <c r="BZ1187" s="1"/>
      <c r="CA1187" s="1"/>
      <c r="CB1187" s="1"/>
      <c r="CC1187" s="1"/>
      <c r="CD1187" s="1"/>
      <c r="CE1187" s="1"/>
      <c r="CF1187" s="1"/>
      <c r="CG1187" s="1"/>
      <c r="CH1187" s="1"/>
      <c r="CI1187" s="1"/>
      <c r="CJ1187" s="1"/>
      <c r="CK1187" s="1"/>
      <c r="CL1187" s="1"/>
      <c r="CM1187" s="1"/>
      <c r="CN1187" s="1"/>
      <c r="CO1187" s="1"/>
      <c r="CP1187" s="1"/>
      <c r="CQ1187" s="1"/>
      <c r="CR1187" s="1"/>
      <c r="CS1187" s="1"/>
      <c r="CT1187" s="1"/>
      <c r="CU1187" s="1"/>
      <c r="CV1187" s="1"/>
      <c r="CW1187" s="1"/>
      <c r="CX1187" s="1"/>
      <c r="CY1187" s="1"/>
      <c r="CZ1187" s="1"/>
      <c r="DA1187" s="1"/>
      <c r="DB1187" s="1"/>
      <c r="DC1187" s="1"/>
      <c r="DD1187" s="1"/>
      <c r="DE1187" s="1"/>
      <c r="DF1187" s="1"/>
      <c r="DG1187" s="1"/>
      <c r="DH1187" s="1"/>
      <c r="DI1187" s="1"/>
      <c r="DJ1187" s="1"/>
    </row>
    <row r="1188" spans="1:114" x14ac:dyDescent="0.2">
      <c r="A1188" s="36"/>
      <c r="B1188" s="36"/>
      <c r="C1188" s="36"/>
      <c r="D1188" s="36"/>
      <c r="E1188" s="36"/>
      <c r="F1188" s="36"/>
      <c r="G1188" s="36"/>
      <c r="H1188" s="36"/>
      <c r="I1188" s="36"/>
      <c r="J1188" s="538"/>
      <c r="K1188" s="538"/>
      <c r="L1188" s="36"/>
      <c r="M1188" s="36"/>
      <c r="N1188" s="36"/>
      <c r="BN1188" s="1"/>
      <c r="BO1188" s="1"/>
      <c r="BP1188" s="1"/>
      <c r="BQ1188" s="1"/>
      <c r="BR1188" s="1"/>
      <c r="BS1188" s="1"/>
      <c r="BT1188" s="1"/>
      <c r="BU1188" s="1"/>
      <c r="BV1188" s="1"/>
      <c r="BW1188" s="1"/>
      <c r="BX1188" s="1"/>
      <c r="BY1188" s="1"/>
      <c r="BZ1188" s="1"/>
      <c r="CA1188" s="1"/>
      <c r="CB1188" s="1"/>
      <c r="CC1188" s="1"/>
      <c r="CD1188" s="1"/>
      <c r="CE1188" s="1"/>
      <c r="CF1188" s="1"/>
      <c r="CG1188" s="1"/>
      <c r="CH1188" s="1"/>
      <c r="CI1188" s="1"/>
      <c r="CJ1188" s="1"/>
      <c r="CK1188" s="1"/>
      <c r="CL1188" s="1"/>
      <c r="CM1188" s="1"/>
      <c r="CN1188" s="1"/>
      <c r="CO1188" s="1"/>
      <c r="CP1188" s="1"/>
      <c r="CQ1188" s="1"/>
      <c r="CR1188" s="1"/>
      <c r="CS1188" s="1"/>
      <c r="CT1188" s="1"/>
      <c r="CU1188" s="1"/>
      <c r="CV1188" s="1"/>
      <c r="CW1188" s="1"/>
      <c r="CX1188" s="1"/>
      <c r="CY1188" s="1"/>
      <c r="CZ1188" s="1"/>
      <c r="DA1188" s="1"/>
      <c r="DB1188" s="1"/>
      <c r="DC1188" s="1"/>
      <c r="DD1188" s="1"/>
      <c r="DE1188" s="1"/>
      <c r="DF1188" s="1"/>
      <c r="DG1188" s="1"/>
      <c r="DH1188" s="1"/>
      <c r="DI1188" s="1"/>
      <c r="DJ1188" s="1"/>
    </row>
    <row r="1189" spans="1:114" x14ac:dyDescent="0.2">
      <c r="A1189" s="36"/>
      <c r="B1189" s="36"/>
      <c r="C1189" s="36"/>
      <c r="D1189" s="36"/>
      <c r="E1189" s="36"/>
      <c r="F1189" s="36"/>
      <c r="G1189" s="36"/>
      <c r="H1189" s="36"/>
      <c r="I1189" s="36"/>
      <c r="J1189" s="538"/>
      <c r="K1189" s="538"/>
      <c r="L1189" s="36"/>
      <c r="M1189" s="36"/>
      <c r="N1189" s="36"/>
      <c r="BN1189" s="1"/>
      <c r="BO1189" s="1"/>
      <c r="BP1189" s="1"/>
      <c r="BQ1189" s="1"/>
      <c r="BR1189" s="1"/>
      <c r="BS1189" s="1"/>
      <c r="BT1189" s="1"/>
      <c r="BU1189" s="1"/>
      <c r="BV1189" s="1"/>
      <c r="BW1189" s="1"/>
      <c r="BX1189" s="1"/>
      <c r="BY1189" s="1"/>
      <c r="BZ1189" s="1"/>
      <c r="CA1189" s="1"/>
      <c r="CB1189" s="1"/>
      <c r="CC1189" s="1"/>
      <c r="CD1189" s="1"/>
      <c r="CE1189" s="1"/>
      <c r="CF1189" s="1"/>
      <c r="CG1189" s="1"/>
      <c r="CH1189" s="1"/>
      <c r="CI1189" s="1"/>
      <c r="CJ1189" s="1"/>
      <c r="CK1189" s="1"/>
      <c r="CL1189" s="1"/>
      <c r="CM1189" s="1"/>
      <c r="CN1189" s="1"/>
      <c r="CO1189" s="1"/>
      <c r="CP1189" s="1"/>
      <c r="CQ1189" s="1"/>
      <c r="CR1189" s="1"/>
      <c r="CS1189" s="1"/>
      <c r="CT1189" s="1"/>
      <c r="CU1189" s="1"/>
      <c r="CV1189" s="1"/>
      <c r="CW1189" s="1"/>
      <c r="CX1189" s="1"/>
      <c r="CY1189" s="1"/>
      <c r="CZ1189" s="1"/>
      <c r="DA1189" s="1"/>
      <c r="DB1189" s="1"/>
      <c r="DC1189" s="1"/>
      <c r="DD1189" s="1"/>
      <c r="DE1189" s="1"/>
      <c r="DF1189" s="1"/>
      <c r="DG1189" s="1"/>
      <c r="DH1189" s="1"/>
      <c r="DI1189" s="1"/>
      <c r="DJ1189" s="1"/>
    </row>
    <row r="1190" spans="1:114" x14ac:dyDescent="0.2">
      <c r="A1190" s="36"/>
      <c r="B1190" s="36"/>
      <c r="C1190" s="36"/>
      <c r="D1190" s="36"/>
      <c r="E1190" s="36"/>
      <c r="F1190" s="36"/>
      <c r="G1190" s="36"/>
      <c r="H1190" s="36"/>
      <c r="I1190" s="36"/>
      <c r="J1190" s="538"/>
      <c r="K1190" s="538"/>
      <c r="L1190" s="36"/>
      <c r="M1190" s="36"/>
      <c r="N1190" s="36"/>
      <c r="BN1190" s="1"/>
      <c r="BO1190" s="1"/>
      <c r="BP1190" s="1"/>
      <c r="BQ1190" s="1"/>
      <c r="BR1190" s="1"/>
      <c r="BS1190" s="1"/>
      <c r="BT1190" s="1"/>
      <c r="BU1190" s="1"/>
      <c r="BV1190" s="1"/>
      <c r="BW1190" s="1"/>
      <c r="BX1190" s="1"/>
      <c r="BY1190" s="1"/>
      <c r="BZ1190" s="1"/>
      <c r="CA1190" s="1"/>
      <c r="CB1190" s="1"/>
      <c r="CC1190" s="1"/>
      <c r="CD1190" s="1"/>
      <c r="CE1190" s="1"/>
      <c r="CF1190" s="1"/>
      <c r="CG1190" s="1"/>
      <c r="CH1190" s="1"/>
      <c r="CI1190" s="1"/>
      <c r="CJ1190" s="1"/>
      <c r="CK1190" s="1"/>
      <c r="CL1190" s="1"/>
      <c r="CM1190" s="1"/>
      <c r="CN1190" s="1"/>
      <c r="CO1190" s="1"/>
      <c r="CP1190" s="1"/>
      <c r="CQ1190" s="1"/>
      <c r="CR1190" s="1"/>
      <c r="CS1190" s="1"/>
      <c r="CT1190" s="1"/>
      <c r="CU1190" s="1"/>
      <c r="CV1190" s="1"/>
      <c r="CW1190" s="1"/>
      <c r="CX1190" s="1"/>
      <c r="CY1190" s="1"/>
      <c r="CZ1190" s="1"/>
      <c r="DA1190" s="1"/>
      <c r="DB1190" s="1"/>
      <c r="DC1190" s="1"/>
      <c r="DD1190" s="1"/>
      <c r="DE1190" s="1"/>
      <c r="DF1190" s="1"/>
      <c r="DG1190" s="1"/>
      <c r="DH1190" s="1"/>
      <c r="DI1190" s="1"/>
      <c r="DJ1190" s="1"/>
    </row>
    <row r="1191" spans="1:114" x14ac:dyDescent="0.2">
      <c r="A1191" s="36"/>
      <c r="B1191" s="36"/>
      <c r="C1191" s="36"/>
      <c r="D1191" s="36"/>
      <c r="E1191" s="36"/>
      <c r="F1191" s="36"/>
      <c r="G1191" s="36"/>
      <c r="H1191" s="36"/>
      <c r="I1191" s="36"/>
      <c r="J1191" s="538"/>
      <c r="K1191" s="538"/>
      <c r="L1191" s="36"/>
      <c r="M1191" s="36"/>
      <c r="N1191" s="36"/>
      <c r="BN1191" s="1"/>
      <c r="BO1191" s="1"/>
      <c r="BP1191" s="1"/>
      <c r="BQ1191" s="1"/>
      <c r="BR1191" s="1"/>
      <c r="BS1191" s="1"/>
      <c r="BT1191" s="1"/>
      <c r="BU1191" s="1"/>
      <c r="BV1191" s="1"/>
      <c r="BW1191" s="1"/>
      <c r="BX1191" s="1"/>
      <c r="BY1191" s="1"/>
      <c r="BZ1191" s="1"/>
      <c r="CA1191" s="1"/>
      <c r="CB1191" s="1"/>
      <c r="CC1191" s="1"/>
      <c r="CD1191" s="1"/>
      <c r="CE1191" s="1"/>
      <c r="CF1191" s="1"/>
      <c r="CG1191" s="1"/>
      <c r="CH1191" s="1"/>
      <c r="CI1191" s="1"/>
      <c r="CJ1191" s="1"/>
      <c r="CK1191" s="1"/>
      <c r="CL1191" s="1"/>
      <c r="CM1191" s="1"/>
      <c r="CN1191" s="1"/>
      <c r="CO1191" s="1"/>
      <c r="CP1191" s="1"/>
      <c r="CQ1191" s="1"/>
      <c r="CR1191" s="1"/>
      <c r="CS1191" s="1"/>
      <c r="CT1191" s="1"/>
      <c r="CU1191" s="1"/>
      <c r="CV1191" s="1"/>
      <c r="CW1191" s="1"/>
      <c r="CX1191" s="1"/>
      <c r="CY1191" s="1"/>
      <c r="CZ1191" s="1"/>
      <c r="DA1191" s="1"/>
      <c r="DB1191" s="1"/>
      <c r="DC1191" s="1"/>
      <c r="DD1191" s="1"/>
      <c r="DE1191" s="1"/>
      <c r="DF1191" s="1"/>
      <c r="DG1191" s="1"/>
      <c r="DH1191" s="1"/>
      <c r="DI1191" s="1"/>
      <c r="DJ1191" s="1"/>
    </row>
    <row r="1192" spans="1:114" x14ac:dyDescent="0.2">
      <c r="A1192" s="36"/>
      <c r="B1192" s="36"/>
      <c r="C1192" s="36"/>
      <c r="D1192" s="36"/>
      <c r="E1192" s="36"/>
      <c r="F1192" s="36"/>
      <c r="G1192" s="36"/>
      <c r="H1192" s="36"/>
      <c r="I1192" s="36"/>
      <c r="J1192" s="538"/>
      <c r="K1192" s="538"/>
      <c r="L1192" s="36"/>
      <c r="M1192" s="36"/>
      <c r="N1192" s="36"/>
      <c r="BN1192" s="1"/>
      <c r="BO1192" s="1"/>
      <c r="BP1192" s="1"/>
      <c r="BQ1192" s="1"/>
      <c r="BR1192" s="1"/>
      <c r="BS1192" s="1"/>
      <c r="BT1192" s="1"/>
      <c r="BU1192" s="1"/>
      <c r="BV1192" s="1"/>
      <c r="BW1192" s="1"/>
      <c r="BX1192" s="1"/>
      <c r="BY1192" s="1"/>
      <c r="BZ1192" s="1"/>
      <c r="CA1192" s="1"/>
      <c r="CB1192" s="1"/>
      <c r="CC1192" s="1"/>
      <c r="CD1192" s="1"/>
      <c r="CE1192" s="1"/>
      <c r="CF1192" s="1"/>
      <c r="CG1192" s="1"/>
      <c r="CH1192" s="1"/>
      <c r="CI1192" s="1"/>
      <c r="CJ1192" s="1"/>
      <c r="CK1192" s="1"/>
      <c r="CL1192" s="1"/>
      <c r="CM1192" s="1"/>
      <c r="CN1192" s="1"/>
      <c r="CO1192" s="1"/>
      <c r="CP1192" s="1"/>
      <c r="CQ1192" s="1"/>
      <c r="CR1192" s="1"/>
      <c r="CS1192" s="1"/>
      <c r="CT1192" s="1"/>
      <c r="CU1192" s="1"/>
      <c r="CV1192" s="1"/>
      <c r="CW1192" s="1"/>
      <c r="CX1192" s="1"/>
      <c r="CY1192" s="1"/>
      <c r="CZ1192" s="1"/>
      <c r="DA1192" s="1"/>
      <c r="DB1192" s="1"/>
      <c r="DC1192" s="1"/>
      <c r="DD1192" s="1"/>
      <c r="DE1192" s="1"/>
      <c r="DF1192" s="1"/>
      <c r="DG1192" s="1"/>
      <c r="DH1192" s="1"/>
      <c r="DI1192" s="1"/>
      <c r="DJ1192" s="1"/>
    </row>
    <row r="1193" spans="1:114" x14ac:dyDescent="0.2">
      <c r="A1193" s="36"/>
      <c r="B1193" s="36"/>
      <c r="C1193" s="36"/>
      <c r="D1193" s="36"/>
      <c r="E1193" s="36"/>
      <c r="F1193" s="36"/>
      <c r="G1193" s="36"/>
      <c r="H1193" s="36"/>
      <c r="I1193" s="36"/>
      <c r="J1193" s="538"/>
      <c r="K1193" s="538"/>
      <c r="L1193" s="36"/>
      <c r="M1193" s="36"/>
      <c r="N1193" s="36"/>
      <c r="BN1193" s="1"/>
      <c r="BO1193" s="1"/>
      <c r="BP1193" s="1"/>
      <c r="BQ1193" s="1"/>
      <c r="BR1193" s="1"/>
      <c r="BS1193" s="1"/>
      <c r="BT1193" s="1"/>
      <c r="BU1193" s="1"/>
      <c r="BV1193" s="1"/>
      <c r="BW1193" s="1"/>
      <c r="BX1193" s="1"/>
      <c r="BY1193" s="1"/>
      <c r="BZ1193" s="1"/>
      <c r="CA1193" s="1"/>
      <c r="CB1193" s="1"/>
      <c r="CC1193" s="1"/>
      <c r="CD1193" s="1"/>
      <c r="CE1193" s="1"/>
      <c r="CF1193" s="1"/>
      <c r="CG1193" s="1"/>
      <c r="CH1193" s="1"/>
      <c r="CI1193" s="1"/>
      <c r="CJ1193" s="1"/>
      <c r="CK1193" s="1"/>
      <c r="CL1193" s="1"/>
      <c r="CM1193" s="1"/>
      <c r="CN1193" s="1"/>
      <c r="CO1193" s="1"/>
      <c r="CP1193" s="1"/>
      <c r="CQ1193" s="1"/>
      <c r="CR1193" s="1"/>
      <c r="CS1193" s="1"/>
      <c r="CT1193" s="1"/>
      <c r="CU1193" s="1"/>
      <c r="CV1193" s="1"/>
      <c r="CW1193" s="1"/>
      <c r="CX1193" s="1"/>
      <c r="CY1193" s="1"/>
      <c r="CZ1193" s="1"/>
      <c r="DA1193" s="1"/>
      <c r="DB1193" s="1"/>
      <c r="DC1193" s="1"/>
      <c r="DD1193" s="1"/>
      <c r="DE1193" s="1"/>
      <c r="DF1193" s="1"/>
      <c r="DG1193" s="1"/>
      <c r="DH1193" s="1"/>
      <c r="DI1193" s="1"/>
      <c r="DJ1193" s="1"/>
    </row>
    <row r="1194" spans="1:114" x14ac:dyDescent="0.2">
      <c r="A1194" s="36"/>
      <c r="B1194" s="36"/>
      <c r="C1194" s="36"/>
      <c r="D1194" s="36"/>
      <c r="E1194" s="36"/>
      <c r="F1194" s="36"/>
      <c r="G1194" s="36"/>
      <c r="H1194" s="36"/>
      <c r="I1194" s="36"/>
      <c r="J1194" s="538"/>
      <c r="K1194" s="538"/>
      <c r="L1194" s="36"/>
      <c r="M1194" s="36"/>
      <c r="N1194" s="36"/>
      <c r="BN1194" s="1"/>
      <c r="BO1194" s="1"/>
      <c r="BP1194" s="1"/>
      <c r="BQ1194" s="1"/>
      <c r="BR1194" s="1"/>
      <c r="BS1194" s="1"/>
      <c r="BT1194" s="1"/>
      <c r="BU1194" s="1"/>
      <c r="BV1194" s="1"/>
      <c r="BW1194" s="1"/>
      <c r="BX1194" s="1"/>
      <c r="BY1194" s="1"/>
      <c r="BZ1194" s="1"/>
      <c r="CA1194" s="1"/>
      <c r="CB1194" s="1"/>
      <c r="CC1194" s="1"/>
      <c r="CD1194" s="1"/>
      <c r="CE1194" s="1"/>
      <c r="CF1194" s="1"/>
      <c r="CG1194" s="1"/>
      <c r="CH1194" s="1"/>
      <c r="CI1194" s="1"/>
      <c r="CJ1194" s="1"/>
      <c r="CK1194" s="1"/>
      <c r="CL1194" s="1"/>
      <c r="CM1194" s="1"/>
      <c r="CN1194" s="1"/>
      <c r="CO1194" s="1"/>
      <c r="CP1194" s="1"/>
      <c r="CQ1194" s="1"/>
      <c r="CR1194" s="1"/>
      <c r="CS1194" s="1"/>
      <c r="CT1194" s="1"/>
      <c r="CU1194" s="1"/>
      <c r="CV1194" s="1"/>
      <c r="CW1194" s="1"/>
      <c r="CX1194" s="1"/>
      <c r="CY1194" s="1"/>
      <c r="CZ1194" s="1"/>
      <c r="DA1194" s="1"/>
      <c r="DB1194" s="1"/>
      <c r="DC1194" s="1"/>
      <c r="DD1194" s="1"/>
      <c r="DE1194" s="1"/>
      <c r="DF1194" s="1"/>
      <c r="DG1194" s="1"/>
      <c r="DH1194" s="1"/>
      <c r="DI1194" s="1"/>
      <c r="DJ1194" s="1"/>
    </row>
    <row r="1195" spans="1:114" x14ac:dyDescent="0.2">
      <c r="A1195" s="36"/>
      <c r="B1195" s="36"/>
      <c r="C1195" s="36"/>
      <c r="D1195" s="36"/>
      <c r="E1195" s="36"/>
      <c r="F1195" s="36"/>
      <c r="G1195" s="36"/>
      <c r="H1195" s="36"/>
      <c r="I1195" s="36"/>
      <c r="J1195" s="538"/>
      <c r="K1195" s="538"/>
      <c r="L1195" s="36"/>
      <c r="M1195" s="36"/>
      <c r="N1195" s="36"/>
      <c r="BN1195" s="1"/>
      <c r="BO1195" s="1"/>
      <c r="BP1195" s="1"/>
      <c r="BQ1195" s="1"/>
      <c r="BR1195" s="1"/>
      <c r="BS1195" s="1"/>
      <c r="BT1195" s="1"/>
      <c r="BU1195" s="1"/>
      <c r="BV1195" s="1"/>
      <c r="BW1195" s="1"/>
      <c r="BX1195" s="1"/>
      <c r="BY1195" s="1"/>
      <c r="BZ1195" s="1"/>
      <c r="CA1195" s="1"/>
      <c r="CB1195" s="1"/>
      <c r="CC1195" s="1"/>
      <c r="CD1195" s="1"/>
      <c r="CE1195" s="1"/>
      <c r="CF1195" s="1"/>
      <c r="CG1195" s="1"/>
      <c r="CH1195" s="1"/>
      <c r="CI1195" s="1"/>
      <c r="CJ1195" s="1"/>
      <c r="CK1195" s="1"/>
      <c r="CL1195" s="1"/>
      <c r="CM1195" s="1"/>
      <c r="CN1195" s="1"/>
      <c r="CO1195" s="1"/>
      <c r="CP1195" s="1"/>
      <c r="CQ1195" s="1"/>
      <c r="CR1195" s="1"/>
      <c r="CS1195" s="1"/>
      <c r="CT1195" s="1"/>
      <c r="CU1195" s="1"/>
      <c r="CV1195" s="1"/>
      <c r="CW1195" s="1"/>
      <c r="CX1195" s="1"/>
      <c r="CY1195" s="1"/>
      <c r="CZ1195" s="1"/>
      <c r="DA1195" s="1"/>
      <c r="DB1195" s="1"/>
      <c r="DC1195" s="1"/>
      <c r="DD1195" s="1"/>
      <c r="DE1195" s="1"/>
      <c r="DF1195" s="1"/>
      <c r="DG1195" s="1"/>
      <c r="DH1195" s="1"/>
      <c r="DI1195" s="1"/>
      <c r="DJ1195" s="1"/>
    </row>
    <row r="1196" spans="1:114" x14ac:dyDescent="0.2">
      <c r="A1196" s="36"/>
      <c r="B1196" s="36"/>
      <c r="C1196" s="36"/>
      <c r="D1196" s="36"/>
      <c r="E1196" s="36"/>
      <c r="F1196" s="36"/>
      <c r="G1196" s="36"/>
      <c r="H1196" s="36"/>
      <c r="I1196" s="36"/>
      <c r="J1196" s="538"/>
      <c r="K1196" s="538"/>
      <c r="L1196" s="36"/>
      <c r="M1196" s="36"/>
      <c r="N1196" s="36"/>
      <c r="BN1196" s="1"/>
      <c r="BO1196" s="1"/>
      <c r="BP1196" s="1"/>
      <c r="BQ1196" s="1"/>
      <c r="BR1196" s="1"/>
      <c r="BS1196" s="1"/>
      <c r="BT1196" s="1"/>
      <c r="BU1196" s="1"/>
      <c r="BV1196" s="1"/>
      <c r="BW1196" s="1"/>
      <c r="BX1196" s="1"/>
      <c r="BY1196" s="1"/>
      <c r="BZ1196" s="1"/>
      <c r="CA1196" s="1"/>
      <c r="CB1196" s="1"/>
      <c r="CC1196" s="1"/>
      <c r="CD1196" s="1"/>
      <c r="CE1196" s="1"/>
      <c r="CF1196" s="1"/>
      <c r="CG1196" s="1"/>
      <c r="CH1196" s="1"/>
      <c r="CI1196" s="1"/>
      <c r="CJ1196" s="1"/>
      <c r="CK1196" s="1"/>
      <c r="CL1196" s="1"/>
      <c r="CM1196" s="1"/>
      <c r="CN1196" s="1"/>
      <c r="CO1196" s="1"/>
      <c r="CP1196" s="1"/>
      <c r="CQ1196" s="1"/>
      <c r="CR1196" s="1"/>
      <c r="CS1196" s="1"/>
      <c r="CT1196" s="1"/>
      <c r="CU1196" s="1"/>
      <c r="CV1196" s="1"/>
      <c r="CW1196" s="1"/>
      <c r="CX1196" s="1"/>
      <c r="CY1196" s="1"/>
      <c r="CZ1196" s="1"/>
      <c r="DA1196" s="1"/>
      <c r="DB1196" s="1"/>
      <c r="DC1196" s="1"/>
      <c r="DD1196" s="1"/>
      <c r="DE1196" s="1"/>
      <c r="DF1196" s="1"/>
      <c r="DG1196" s="1"/>
      <c r="DH1196" s="1"/>
      <c r="DI1196" s="1"/>
      <c r="DJ1196" s="1"/>
    </row>
    <row r="1197" spans="1:114" x14ac:dyDescent="0.2">
      <c r="A1197" s="36"/>
      <c r="B1197" s="36"/>
      <c r="C1197" s="36"/>
      <c r="D1197" s="36"/>
      <c r="E1197" s="36"/>
      <c r="F1197" s="36"/>
      <c r="G1197" s="36"/>
      <c r="H1197" s="36"/>
      <c r="I1197" s="36"/>
      <c r="J1197" s="538"/>
      <c r="K1197" s="538"/>
      <c r="L1197" s="36"/>
      <c r="M1197" s="36"/>
      <c r="N1197" s="36"/>
      <c r="BN1197" s="1"/>
      <c r="BO1197" s="1"/>
      <c r="BP1197" s="1"/>
      <c r="BQ1197" s="1"/>
      <c r="BR1197" s="1"/>
      <c r="BS1197" s="1"/>
      <c r="BT1197" s="1"/>
      <c r="BU1197" s="1"/>
      <c r="BV1197" s="1"/>
      <c r="BW1197" s="1"/>
      <c r="BX1197" s="1"/>
      <c r="BY1197" s="1"/>
      <c r="BZ1197" s="1"/>
      <c r="CA1197" s="1"/>
      <c r="CB1197" s="1"/>
      <c r="CC1197" s="1"/>
      <c r="CD1197" s="1"/>
      <c r="CE1197" s="1"/>
      <c r="CF1197" s="1"/>
      <c r="CG1197" s="1"/>
      <c r="CH1197" s="1"/>
      <c r="CI1197" s="1"/>
      <c r="CJ1197" s="1"/>
      <c r="CK1197" s="1"/>
      <c r="CL1197" s="1"/>
      <c r="CM1197" s="1"/>
      <c r="CN1197" s="1"/>
      <c r="CO1197" s="1"/>
      <c r="CP1197" s="1"/>
      <c r="CQ1197" s="1"/>
      <c r="CR1197" s="1"/>
      <c r="CS1197" s="1"/>
      <c r="CT1197" s="1"/>
      <c r="CU1197" s="1"/>
      <c r="CV1197" s="1"/>
      <c r="CW1197" s="1"/>
      <c r="CX1197" s="1"/>
      <c r="CY1197" s="1"/>
      <c r="CZ1197" s="1"/>
      <c r="DA1197" s="1"/>
      <c r="DB1197" s="1"/>
      <c r="DC1197" s="1"/>
      <c r="DD1197" s="1"/>
      <c r="DE1197" s="1"/>
      <c r="DF1197" s="1"/>
      <c r="DG1197" s="1"/>
      <c r="DH1197" s="1"/>
      <c r="DI1197" s="1"/>
      <c r="DJ1197" s="1"/>
    </row>
    <row r="1198" spans="1:114" x14ac:dyDescent="0.2">
      <c r="A1198" s="36"/>
      <c r="B1198" s="36"/>
      <c r="C1198" s="36"/>
      <c r="D1198" s="36"/>
      <c r="E1198" s="36"/>
      <c r="F1198" s="36"/>
      <c r="G1198" s="36"/>
      <c r="H1198" s="36"/>
      <c r="I1198" s="36"/>
      <c r="J1198" s="538"/>
      <c r="K1198" s="538"/>
      <c r="L1198" s="36"/>
      <c r="M1198" s="36"/>
      <c r="N1198" s="36"/>
      <c r="BN1198" s="1"/>
      <c r="BO1198" s="1"/>
      <c r="BP1198" s="1"/>
      <c r="BQ1198" s="1"/>
      <c r="BR1198" s="1"/>
      <c r="BS1198" s="1"/>
      <c r="BT1198" s="1"/>
      <c r="BU1198" s="1"/>
      <c r="BV1198" s="1"/>
      <c r="BW1198" s="1"/>
      <c r="BX1198" s="1"/>
      <c r="BY1198" s="1"/>
      <c r="BZ1198" s="1"/>
      <c r="CA1198" s="1"/>
      <c r="CB1198" s="1"/>
      <c r="CC1198" s="1"/>
      <c r="CD1198" s="1"/>
      <c r="CE1198" s="1"/>
      <c r="CF1198" s="1"/>
      <c r="CG1198" s="1"/>
      <c r="CH1198" s="1"/>
      <c r="CI1198" s="1"/>
      <c r="CJ1198" s="1"/>
      <c r="CK1198" s="1"/>
      <c r="CL1198" s="1"/>
      <c r="CM1198" s="1"/>
      <c r="CN1198" s="1"/>
      <c r="CO1198" s="1"/>
      <c r="CP1198" s="1"/>
      <c r="CQ1198" s="1"/>
      <c r="CR1198" s="1"/>
      <c r="CS1198" s="1"/>
      <c r="CT1198" s="1"/>
      <c r="CU1198" s="1"/>
      <c r="CV1198" s="1"/>
      <c r="CW1198" s="1"/>
      <c r="CX1198" s="1"/>
      <c r="CY1198" s="1"/>
      <c r="CZ1198" s="1"/>
      <c r="DA1198" s="1"/>
      <c r="DB1198" s="1"/>
      <c r="DC1198" s="1"/>
      <c r="DD1198" s="1"/>
      <c r="DE1198" s="1"/>
      <c r="DF1198" s="1"/>
      <c r="DG1198" s="1"/>
      <c r="DH1198" s="1"/>
      <c r="DI1198" s="1"/>
      <c r="DJ1198" s="1"/>
    </row>
    <row r="1199" spans="1:114" x14ac:dyDescent="0.2">
      <c r="A1199" s="36"/>
      <c r="B1199" s="36"/>
      <c r="C1199" s="36"/>
      <c r="D1199" s="36"/>
      <c r="E1199" s="36"/>
      <c r="F1199" s="36"/>
      <c r="G1199" s="36"/>
      <c r="H1199" s="36"/>
      <c r="I1199" s="36"/>
      <c r="J1199" s="538"/>
      <c r="K1199" s="538"/>
      <c r="L1199" s="36"/>
      <c r="M1199" s="36"/>
      <c r="N1199" s="36"/>
      <c r="BN1199" s="1"/>
      <c r="BO1199" s="1"/>
      <c r="BP1199" s="1"/>
      <c r="BQ1199" s="1"/>
      <c r="BR1199" s="1"/>
      <c r="BS1199" s="1"/>
      <c r="BT1199" s="1"/>
      <c r="BU1199" s="1"/>
      <c r="BV1199" s="1"/>
      <c r="BW1199" s="1"/>
      <c r="BX1199" s="1"/>
      <c r="BY1199" s="1"/>
      <c r="BZ1199" s="1"/>
      <c r="CA1199" s="1"/>
      <c r="CB1199" s="1"/>
      <c r="CC1199" s="1"/>
      <c r="CD1199" s="1"/>
      <c r="CE1199" s="1"/>
      <c r="CF1199" s="1"/>
      <c r="CG1199" s="1"/>
      <c r="CH1199" s="1"/>
      <c r="CI1199" s="1"/>
      <c r="CJ1199" s="1"/>
      <c r="CK1199" s="1"/>
      <c r="CL1199" s="1"/>
      <c r="CM1199" s="1"/>
      <c r="CN1199" s="1"/>
      <c r="CO1199" s="1"/>
      <c r="CP1199" s="1"/>
      <c r="CQ1199" s="1"/>
      <c r="CR1199" s="1"/>
      <c r="CS1199" s="1"/>
      <c r="CT1199" s="1"/>
      <c r="CU1199" s="1"/>
      <c r="CV1199" s="1"/>
      <c r="CW1199" s="1"/>
      <c r="CX1199" s="1"/>
      <c r="CY1199" s="1"/>
      <c r="CZ1199" s="1"/>
      <c r="DA1199" s="1"/>
      <c r="DB1199" s="1"/>
      <c r="DC1199" s="1"/>
      <c r="DD1199" s="1"/>
      <c r="DE1199" s="1"/>
      <c r="DF1199" s="1"/>
      <c r="DG1199" s="1"/>
      <c r="DH1199" s="1"/>
      <c r="DI1199" s="1"/>
      <c r="DJ1199" s="1"/>
    </row>
    <row r="1200" spans="1:114" x14ac:dyDescent="0.2">
      <c r="A1200" s="36"/>
      <c r="B1200" s="36"/>
      <c r="C1200" s="36"/>
      <c r="D1200" s="36"/>
      <c r="E1200" s="36"/>
      <c r="F1200" s="36"/>
      <c r="G1200" s="36"/>
      <c r="H1200" s="36"/>
      <c r="I1200" s="36"/>
      <c r="J1200" s="538"/>
      <c r="K1200" s="538"/>
      <c r="L1200" s="36"/>
      <c r="M1200" s="36"/>
      <c r="N1200" s="36"/>
      <c r="BN1200" s="1"/>
      <c r="BO1200" s="1"/>
      <c r="BP1200" s="1"/>
      <c r="BQ1200" s="1"/>
      <c r="BR1200" s="1"/>
      <c r="BS1200" s="1"/>
      <c r="BT1200" s="1"/>
      <c r="BU1200" s="1"/>
      <c r="BV1200" s="1"/>
      <c r="BW1200" s="1"/>
      <c r="BX1200" s="1"/>
      <c r="BY1200" s="1"/>
      <c r="BZ1200" s="1"/>
      <c r="CA1200" s="1"/>
      <c r="CB1200" s="1"/>
      <c r="CC1200" s="1"/>
      <c r="CD1200" s="1"/>
      <c r="CE1200" s="1"/>
      <c r="CF1200" s="1"/>
      <c r="CG1200" s="1"/>
      <c r="CH1200" s="1"/>
      <c r="CI1200" s="1"/>
      <c r="CJ1200" s="1"/>
      <c r="CK1200" s="1"/>
      <c r="CL1200" s="1"/>
      <c r="CM1200" s="1"/>
      <c r="CN1200" s="1"/>
      <c r="CO1200" s="1"/>
      <c r="CP1200" s="1"/>
      <c r="CQ1200" s="1"/>
      <c r="CR1200" s="1"/>
      <c r="CS1200" s="1"/>
      <c r="CT1200" s="1"/>
      <c r="CU1200" s="1"/>
      <c r="CV1200" s="1"/>
      <c r="CW1200" s="1"/>
      <c r="CX1200" s="1"/>
      <c r="CY1200" s="1"/>
      <c r="CZ1200" s="1"/>
      <c r="DA1200" s="1"/>
      <c r="DB1200" s="1"/>
      <c r="DC1200" s="1"/>
      <c r="DD1200" s="1"/>
      <c r="DE1200" s="1"/>
      <c r="DF1200" s="1"/>
      <c r="DG1200" s="1"/>
      <c r="DH1200" s="1"/>
      <c r="DI1200" s="1"/>
      <c r="DJ1200" s="1"/>
    </row>
    <row r="1201" spans="1:114" x14ac:dyDescent="0.2">
      <c r="A1201" s="36"/>
      <c r="B1201" s="36"/>
      <c r="C1201" s="36"/>
      <c r="D1201" s="36"/>
      <c r="E1201" s="36"/>
      <c r="F1201" s="36"/>
      <c r="G1201" s="36"/>
      <c r="H1201" s="36"/>
      <c r="I1201" s="36"/>
      <c r="J1201" s="538"/>
      <c r="K1201" s="538"/>
      <c r="L1201" s="36"/>
      <c r="M1201" s="36"/>
      <c r="N1201" s="36"/>
      <c r="BN1201" s="1"/>
      <c r="BO1201" s="1"/>
      <c r="BP1201" s="1"/>
      <c r="BQ1201" s="1"/>
      <c r="BR1201" s="1"/>
      <c r="BS1201" s="1"/>
      <c r="BT1201" s="1"/>
      <c r="BU1201" s="1"/>
      <c r="BV1201" s="1"/>
      <c r="BW1201" s="1"/>
      <c r="BX1201" s="1"/>
      <c r="BY1201" s="1"/>
      <c r="BZ1201" s="1"/>
      <c r="CA1201" s="1"/>
      <c r="CB1201" s="1"/>
      <c r="CC1201" s="1"/>
      <c r="CD1201" s="1"/>
      <c r="CE1201" s="1"/>
      <c r="CF1201" s="1"/>
      <c r="CG1201" s="1"/>
      <c r="CH1201" s="1"/>
      <c r="CI1201" s="1"/>
      <c r="CJ1201" s="1"/>
      <c r="CK1201" s="1"/>
      <c r="CL1201" s="1"/>
      <c r="CM1201" s="1"/>
      <c r="CN1201" s="1"/>
      <c r="CO1201" s="1"/>
      <c r="CP1201" s="1"/>
      <c r="CQ1201" s="1"/>
      <c r="CR1201" s="1"/>
      <c r="CS1201" s="1"/>
      <c r="CT1201" s="1"/>
      <c r="CU1201" s="1"/>
      <c r="CV1201" s="1"/>
      <c r="CW1201" s="1"/>
      <c r="CX1201" s="1"/>
      <c r="CY1201" s="1"/>
      <c r="CZ1201" s="1"/>
      <c r="DA1201" s="1"/>
      <c r="DB1201" s="1"/>
      <c r="DC1201" s="1"/>
      <c r="DD1201" s="1"/>
      <c r="DE1201" s="1"/>
      <c r="DF1201" s="1"/>
      <c r="DG1201" s="1"/>
      <c r="DH1201" s="1"/>
      <c r="DI1201" s="1"/>
      <c r="DJ1201" s="1"/>
    </row>
    <row r="1202" spans="1:114" x14ac:dyDescent="0.2">
      <c r="A1202" s="36"/>
      <c r="B1202" s="36"/>
      <c r="C1202" s="36"/>
      <c r="D1202" s="36"/>
      <c r="E1202" s="36"/>
      <c r="F1202" s="36"/>
      <c r="G1202" s="36"/>
      <c r="H1202" s="36"/>
      <c r="I1202" s="36"/>
      <c r="J1202" s="538"/>
      <c r="K1202" s="538"/>
      <c r="L1202" s="36"/>
      <c r="M1202" s="36"/>
      <c r="N1202" s="36"/>
      <c r="BN1202" s="1"/>
      <c r="BO1202" s="1"/>
      <c r="BP1202" s="1"/>
      <c r="BQ1202" s="1"/>
      <c r="BR1202" s="1"/>
      <c r="BS1202" s="1"/>
      <c r="BT1202" s="1"/>
      <c r="BU1202" s="1"/>
      <c r="BV1202" s="1"/>
      <c r="BW1202" s="1"/>
      <c r="BX1202" s="1"/>
      <c r="BY1202" s="1"/>
      <c r="BZ1202" s="1"/>
      <c r="CA1202" s="1"/>
      <c r="CB1202" s="1"/>
      <c r="CC1202" s="1"/>
      <c r="CD1202" s="1"/>
      <c r="CE1202" s="1"/>
      <c r="CF1202" s="1"/>
      <c r="CG1202" s="1"/>
      <c r="CH1202" s="1"/>
      <c r="CI1202" s="1"/>
      <c r="CJ1202" s="1"/>
      <c r="CK1202" s="1"/>
      <c r="CL1202" s="1"/>
      <c r="CM1202" s="1"/>
      <c r="CN1202" s="1"/>
      <c r="CO1202" s="1"/>
      <c r="CP1202" s="1"/>
      <c r="CQ1202" s="1"/>
      <c r="CR1202" s="1"/>
      <c r="CS1202" s="1"/>
      <c r="CT1202" s="1"/>
      <c r="CU1202" s="1"/>
      <c r="CV1202" s="1"/>
      <c r="CW1202" s="1"/>
      <c r="CX1202" s="1"/>
      <c r="CY1202" s="1"/>
      <c r="CZ1202" s="1"/>
      <c r="DA1202" s="1"/>
      <c r="DB1202" s="1"/>
      <c r="DC1202" s="1"/>
      <c r="DD1202" s="1"/>
      <c r="DE1202" s="1"/>
      <c r="DF1202" s="1"/>
      <c r="DG1202" s="1"/>
      <c r="DH1202" s="1"/>
      <c r="DI1202" s="1"/>
      <c r="DJ1202" s="1"/>
    </row>
    <row r="1203" spans="1:114" x14ac:dyDescent="0.2">
      <c r="A1203" s="36"/>
      <c r="B1203" s="36"/>
      <c r="C1203" s="36"/>
      <c r="D1203" s="36"/>
      <c r="E1203" s="36"/>
      <c r="F1203" s="36"/>
      <c r="G1203" s="36"/>
      <c r="H1203" s="36"/>
      <c r="I1203" s="36"/>
      <c r="J1203" s="538"/>
      <c r="K1203" s="538"/>
      <c r="L1203" s="36"/>
      <c r="M1203" s="36"/>
      <c r="N1203" s="36"/>
      <c r="BN1203" s="1"/>
      <c r="BO1203" s="1"/>
      <c r="BP1203" s="1"/>
      <c r="BQ1203" s="1"/>
      <c r="BR1203" s="1"/>
      <c r="BS1203" s="1"/>
      <c r="BT1203" s="1"/>
      <c r="BU1203" s="1"/>
      <c r="BV1203" s="1"/>
      <c r="BW1203" s="1"/>
      <c r="BX1203" s="1"/>
      <c r="BY1203" s="1"/>
      <c r="BZ1203" s="1"/>
      <c r="CA1203" s="1"/>
      <c r="CB1203" s="1"/>
      <c r="CC1203" s="1"/>
      <c r="CD1203" s="1"/>
      <c r="CE1203" s="1"/>
      <c r="CF1203" s="1"/>
      <c r="CG1203" s="1"/>
      <c r="CH1203" s="1"/>
      <c r="CI1203" s="1"/>
      <c r="CJ1203" s="1"/>
      <c r="CK1203" s="1"/>
      <c r="CL1203" s="1"/>
      <c r="CM1203" s="1"/>
      <c r="CN1203" s="1"/>
      <c r="CO1203" s="1"/>
      <c r="CP1203" s="1"/>
      <c r="CQ1203" s="1"/>
      <c r="CR1203" s="1"/>
      <c r="CS1203" s="1"/>
      <c r="CT1203" s="1"/>
      <c r="CU1203" s="1"/>
      <c r="CV1203" s="1"/>
      <c r="CW1203" s="1"/>
      <c r="CX1203" s="1"/>
      <c r="CY1203" s="1"/>
      <c r="CZ1203" s="1"/>
      <c r="DA1203" s="1"/>
      <c r="DB1203" s="1"/>
      <c r="DC1203" s="1"/>
      <c r="DD1203" s="1"/>
      <c r="DE1203" s="1"/>
      <c r="DF1203" s="1"/>
      <c r="DG1203" s="1"/>
      <c r="DH1203" s="1"/>
      <c r="DI1203" s="1"/>
      <c r="DJ1203" s="1"/>
    </row>
    <row r="1204" spans="1:114" x14ac:dyDescent="0.2">
      <c r="A1204" s="36"/>
      <c r="B1204" s="36"/>
      <c r="C1204" s="36"/>
      <c r="D1204" s="36"/>
      <c r="E1204" s="36"/>
      <c r="F1204" s="36"/>
      <c r="G1204" s="36"/>
      <c r="H1204" s="36"/>
      <c r="I1204" s="36"/>
      <c r="J1204" s="538"/>
      <c r="K1204" s="538"/>
      <c r="L1204" s="36"/>
      <c r="M1204" s="36"/>
      <c r="N1204" s="36"/>
      <c r="BN1204" s="1"/>
      <c r="BO1204" s="1"/>
      <c r="BP1204" s="1"/>
      <c r="BQ1204" s="1"/>
      <c r="BR1204" s="1"/>
      <c r="BS1204" s="1"/>
      <c r="BT1204" s="1"/>
      <c r="BU1204" s="1"/>
      <c r="BV1204" s="1"/>
      <c r="BW1204" s="1"/>
      <c r="BX1204" s="1"/>
      <c r="BY1204" s="1"/>
      <c r="BZ1204" s="1"/>
      <c r="CA1204" s="1"/>
      <c r="CB1204" s="1"/>
      <c r="CC1204" s="1"/>
      <c r="CD1204" s="1"/>
      <c r="CE1204" s="1"/>
      <c r="CF1204" s="1"/>
      <c r="CG1204" s="1"/>
      <c r="CH1204" s="1"/>
      <c r="CI1204" s="1"/>
      <c r="CJ1204" s="1"/>
      <c r="CK1204" s="1"/>
      <c r="CL1204" s="1"/>
      <c r="CM1204" s="1"/>
      <c r="CN1204" s="1"/>
      <c r="CO1204" s="1"/>
      <c r="CP1204" s="1"/>
      <c r="CQ1204" s="1"/>
      <c r="CR1204" s="1"/>
      <c r="CS1204" s="1"/>
      <c r="CT1204" s="1"/>
      <c r="CU1204" s="1"/>
      <c r="CV1204" s="1"/>
      <c r="CW1204" s="1"/>
      <c r="CX1204" s="1"/>
      <c r="CY1204" s="1"/>
      <c r="CZ1204" s="1"/>
      <c r="DA1204" s="1"/>
      <c r="DB1204" s="1"/>
      <c r="DC1204" s="1"/>
      <c r="DD1204" s="1"/>
      <c r="DE1204" s="1"/>
      <c r="DF1204" s="1"/>
      <c r="DG1204" s="1"/>
      <c r="DH1204" s="1"/>
      <c r="DI1204" s="1"/>
      <c r="DJ1204" s="1"/>
    </row>
    <row r="1205" spans="1:114" x14ac:dyDescent="0.2">
      <c r="A1205" s="36"/>
      <c r="B1205" s="36"/>
      <c r="C1205" s="36"/>
      <c r="D1205" s="36"/>
      <c r="E1205" s="36"/>
      <c r="F1205" s="36"/>
      <c r="G1205" s="36"/>
      <c r="H1205" s="36"/>
      <c r="I1205" s="36"/>
      <c r="J1205" s="538"/>
      <c r="K1205" s="538"/>
      <c r="L1205" s="36"/>
      <c r="M1205" s="36"/>
      <c r="N1205" s="36"/>
      <c r="BN1205" s="1"/>
      <c r="BO1205" s="1"/>
      <c r="BP1205" s="1"/>
      <c r="BQ1205" s="1"/>
      <c r="BR1205" s="1"/>
      <c r="BS1205" s="1"/>
      <c r="BT1205" s="1"/>
      <c r="BU1205" s="1"/>
      <c r="BV1205" s="1"/>
      <c r="BW1205" s="1"/>
      <c r="BX1205" s="1"/>
      <c r="BY1205" s="1"/>
      <c r="BZ1205" s="1"/>
      <c r="CA1205" s="1"/>
      <c r="CB1205" s="1"/>
      <c r="CC1205" s="1"/>
      <c r="CD1205" s="1"/>
      <c r="CE1205" s="1"/>
      <c r="CF1205" s="1"/>
      <c r="CG1205" s="1"/>
      <c r="CH1205" s="1"/>
      <c r="CI1205" s="1"/>
      <c r="CJ1205" s="1"/>
      <c r="CK1205" s="1"/>
      <c r="CL1205" s="1"/>
      <c r="CM1205" s="1"/>
      <c r="CN1205" s="1"/>
      <c r="CO1205" s="1"/>
      <c r="CP1205" s="1"/>
      <c r="CQ1205" s="1"/>
      <c r="CR1205" s="1"/>
      <c r="CS1205" s="1"/>
      <c r="CT1205" s="1"/>
      <c r="CU1205" s="1"/>
      <c r="CV1205" s="1"/>
      <c r="CW1205" s="1"/>
      <c r="CX1205" s="1"/>
      <c r="CY1205" s="1"/>
      <c r="CZ1205" s="1"/>
      <c r="DA1205" s="1"/>
      <c r="DB1205" s="1"/>
      <c r="DC1205" s="1"/>
      <c r="DD1205" s="1"/>
      <c r="DE1205" s="1"/>
      <c r="DF1205" s="1"/>
      <c r="DG1205" s="1"/>
      <c r="DH1205" s="1"/>
      <c r="DI1205" s="1"/>
      <c r="DJ1205" s="1"/>
    </row>
    <row r="1206" spans="1:114" x14ac:dyDescent="0.2">
      <c r="A1206" s="36"/>
      <c r="B1206" s="36"/>
      <c r="C1206" s="36"/>
      <c r="D1206" s="36"/>
      <c r="E1206" s="36"/>
      <c r="F1206" s="36"/>
      <c r="G1206" s="36"/>
      <c r="H1206" s="36"/>
      <c r="I1206" s="36"/>
      <c r="J1206" s="538"/>
      <c r="K1206" s="538"/>
      <c r="L1206" s="36"/>
      <c r="M1206" s="36"/>
      <c r="N1206" s="36"/>
      <c r="BN1206" s="1"/>
      <c r="BO1206" s="1"/>
      <c r="BP1206" s="1"/>
      <c r="BQ1206" s="1"/>
      <c r="BR1206" s="1"/>
      <c r="BS1206" s="1"/>
      <c r="BT1206" s="1"/>
      <c r="BU1206" s="1"/>
      <c r="BV1206" s="1"/>
      <c r="BW1206" s="1"/>
      <c r="BX1206" s="1"/>
      <c r="BY1206" s="1"/>
      <c r="BZ1206" s="1"/>
      <c r="CA1206" s="1"/>
      <c r="CB1206" s="1"/>
      <c r="CC1206" s="1"/>
      <c r="CD1206" s="1"/>
      <c r="CE1206" s="1"/>
      <c r="CF1206" s="1"/>
      <c r="CG1206" s="1"/>
      <c r="CH1206" s="1"/>
      <c r="CI1206" s="1"/>
      <c r="CJ1206" s="1"/>
      <c r="CK1206" s="1"/>
      <c r="CL1206" s="1"/>
      <c r="CM1206" s="1"/>
      <c r="CN1206" s="1"/>
      <c r="CO1206" s="1"/>
      <c r="CP1206" s="1"/>
      <c r="CQ1206" s="1"/>
      <c r="CR1206" s="1"/>
      <c r="CS1206" s="1"/>
      <c r="CT1206" s="1"/>
      <c r="CU1206" s="1"/>
      <c r="CV1206" s="1"/>
      <c r="CW1206" s="1"/>
      <c r="CX1206" s="1"/>
      <c r="CY1206" s="1"/>
      <c r="CZ1206" s="1"/>
      <c r="DA1206" s="1"/>
      <c r="DB1206" s="1"/>
      <c r="DC1206" s="1"/>
      <c r="DD1206" s="1"/>
      <c r="DE1206" s="1"/>
      <c r="DF1206" s="1"/>
      <c r="DG1206" s="1"/>
      <c r="DH1206" s="1"/>
      <c r="DI1206" s="1"/>
      <c r="DJ1206" s="1"/>
    </row>
    <row r="1207" spans="1:114" x14ac:dyDescent="0.2">
      <c r="A1207" s="36"/>
      <c r="B1207" s="36"/>
      <c r="C1207" s="36"/>
      <c r="D1207" s="36"/>
      <c r="E1207" s="36"/>
      <c r="F1207" s="36"/>
      <c r="G1207" s="36"/>
      <c r="H1207" s="36"/>
      <c r="I1207" s="36"/>
      <c r="J1207" s="538"/>
      <c r="K1207" s="538"/>
      <c r="L1207" s="36"/>
      <c r="M1207" s="36"/>
      <c r="N1207" s="36"/>
      <c r="BN1207" s="1"/>
      <c r="BO1207" s="1"/>
      <c r="BP1207" s="1"/>
      <c r="BQ1207" s="1"/>
      <c r="BR1207" s="1"/>
      <c r="BS1207" s="1"/>
      <c r="BT1207" s="1"/>
      <c r="BU1207" s="1"/>
      <c r="BV1207" s="1"/>
      <c r="BW1207" s="1"/>
      <c r="BX1207" s="1"/>
      <c r="BY1207" s="1"/>
      <c r="BZ1207" s="1"/>
      <c r="CA1207" s="1"/>
      <c r="CB1207" s="1"/>
      <c r="CC1207" s="1"/>
      <c r="CD1207" s="1"/>
      <c r="CE1207" s="1"/>
      <c r="CF1207" s="1"/>
      <c r="CG1207" s="1"/>
      <c r="CH1207" s="1"/>
      <c r="CI1207" s="1"/>
      <c r="CJ1207" s="1"/>
      <c r="CK1207" s="1"/>
      <c r="CL1207" s="1"/>
      <c r="CM1207" s="1"/>
      <c r="CN1207" s="1"/>
      <c r="CO1207" s="1"/>
      <c r="CP1207" s="1"/>
      <c r="CQ1207" s="1"/>
      <c r="CR1207" s="1"/>
      <c r="CS1207" s="1"/>
      <c r="CT1207" s="1"/>
      <c r="CU1207" s="1"/>
      <c r="CV1207" s="1"/>
      <c r="CW1207" s="1"/>
      <c r="CX1207" s="1"/>
      <c r="CY1207" s="1"/>
      <c r="CZ1207" s="1"/>
      <c r="DA1207" s="1"/>
      <c r="DB1207" s="1"/>
      <c r="DC1207" s="1"/>
      <c r="DD1207" s="1"/>
      <c r="DE1207" s="1"/>
      <c r="DF1207" s="1"/>
      <c r="DG1207" s="1"/>
      <c r="DH1207" s="1"/>
      <c r="DI1207" s="1"/>
      <c r="DJ1207" s="1"/>
    </row>
    <row r="1208" spans="1:114" x14ac:dyDescent="0.2">
      <c r="A1208" s="36"/>
      <c r="B1208" s="36"/>
      <c r="C1208" s="36"/>
      <c r="D1208" s="36"/>
      <c r="E1208" s="36"/>
      <c r="F1208" s="36"/>
      <c r="G1208" s="36"/>
      <c r="H1208" s="36"/>
      <c r="I1208" s="36"/>
      <c r="J1208" s="538"/>
      <c r="K1208" s="538"/>
      <c r="L1208" s="36"/>
      <c r="M1208" s="36"/>
      <c r="N1208" s="36"/>
      <c r="BN1208" s="1"/>
      <c r="BO1208" s="1"/>
      <c r="BP1208" s="1"/>
      <c r="BQ1208" s="1"/>
      <c r="BR1208" s="1"/>
      <c r="BS1208" s="1"/>
      <c r="BT1208" s="1"/>
      <c r="BU1208" s="1"/>
      <c r="BV1208" s="1"/>
      <c r="BW1208" s="1"/>
      <c r="BX1208" s="1"/>
      <c r="BY1208" s="1"/>
      <c r="BZ1208" s="1"/>
      <c r="CA1208" s="1"/>
      <c r="CB1208" s="1"/>
      <c r="CC1208" s="1"/>
      <c r="CD1208" s="1"/>
      <c r="CE1208" s="1"/>
      <c r="CF1208" s="1"/>
      <c r="CG1208" s="1"/>
      <c r="CH1208" s="1"/>
      <c r="CI1208" s="1"/>
      <c r="CJ1208" s="1"/>
      <c r="CK1208" s="1"/>
      <c r="CL1208" s="1"/>
      <c r="CM1208" s="1"/>
      <c r="CN1208" s="1"/>
      <c r="CO1208" s="1"/>
      <c r="CP1208" s="1"/>
      <c r="CQ1208" s="1"/>
      <c r="CR1208" s="1"/>
      <c r="CS1208" s="1"/>
      <c r="CT1208" s="1"/>
      <c r="CU1208" s="1"/>
      <c r="CV1208" s="1"/>
      <c r="CW1208" s="1"/>
      <c r="CX1208" s="1"/>
      <c r="CY1208" s="1"/>
      <c r="CZ1208" s="1"/>
      <c r="DA1208" s="1"/>
      <c r="DB1208" s="1"/>
      <c r="DC1208" s="1"/>
      <c r="DD1208" s="1"/>
      <c r="DE1208" s="1"/>
      <c r="DF1208" s="1"/>
      <c r="DG1208" s="1"/>
      <c r="DH1208" s="1"/>
      <c r="DI1208" s="1"/>
      <c r="DJ1208" s="1"/>
    </row>
    <row r="1209" spans="1:114" x14ac:dyDescent="0.2">
      <c r="A1209" s="36"/>
      <c r="B1209" s="36"/>
      <c r="C1209" s="36"/>
      <c r="D1209" s="36"/>
      <c r="E1209" s="36"/>
      <c r="F1209" s="36"/>
      <c r="G1209" s="36"/>
      <c r="H1209" s="36"/>
      <c r="I1209" s="36"/>
      <c r="J1209" s="538"/>
      <c r="K1209" s="538"/>
      <c r="L1209" s="36"/>
      <c r="M1209" s="36"/>
      <c r="N1209" s="36"/>
      <c r="BN1209" s="1"/>
      <c r="BO1209" s="1"/>
      <c r="BP1209" s="1"/>
      <c r="BQ1209" s="1"/>
      <c r="BR1209" s="1"/>
      <c r="BS1209" s="1"/>
      <c r="BT1209" s="1"/>
      <c r="BU1209" s="1"/>
      <c r="BV1209" s="1"/>
      <c r="BW1209" s="1"/>
      <c r="BX1209" s="1"/>
      <c r="BY1209" s="1"/>
      <c r="BZ1209" s="1"/>
      <c r="CA1209" s="1"/>
      <c r="CB1209" s="1"/>
      <c r="CC1209" s="1"/>
      <c r="CD1209" s="1"/>
      <c r="CE1209" s="1"/>
      <c r="CF1209" s="1"/>
      <c r="CG1209" s="1"/>
      <c r="CH1209" s="1"/>
      <c r="CI1209" s="1"/>
      <c r="CJ1209" s="1"/>
      <c r="CK1209" s="1"/>
      <c r="CL1209" s="1"/>
      <c r="CM1209" s="1"/>
      <c r="CN1209" s="1"/>
      <c r="CO1209" s="1"/>
      <c r="CP1209" s="1"/>
      <c r="CQ1209" s="1"/>
      <c r="CR1209" s="1"/>
      <c r="CS1209" s="1"/>
      <c r="CT1209" s="1"/>
      <c r="CU1209" s="1"/>
      <c r="CV1209" s="1"/>
      <c r="CW1209" s="1"/>
      <c r="CX1209" s="1"/>
      <c r="CY1209" s="1"/>
      <c r="CZ1209" s="1"/>
      <c r="DA1209" s="1"/>
      <c r="DB1209" s="1"/>
      <c r="DC1209" s="1"/>
      <c r="DD1209" s="1"/>
      <c r="DE1209" s="1"/>
      <c r="DF1209" s="1"/>
      <c r="DG1209" s="1"/>
      <c r="DH1209" s="1"/>
      <c r="DI1209" s="1"/>
      <c r="DJ1209" s="1"/>
    </row>
    <row r="1210" spans="1:114" x14ac:dyDescent="0.2">
      <c r="A1210" s="36"/>
      <c r="B1210" s="36"/>
      <c r="C1210" s="36"/>
      <c r="D1210" s="36"/>
      <c r="E1210" s="36"/>
      <c r="F1210" s="36"/>
      <c r="G1210" s="36"/>
      <c r="H1210" s="36"/>
      <c r="I1210" s="36"/>
      <c r="J1210" s="538"/>
      <c r="K1210" s="538"/>
      <c r="L1210" s="36"/>
      <c r="M1210" s="36"/>
      <c r="N1210" s="36"/>
      <c r="BN1210" s="1"/>
      <c r="BO1210" s="1"/>
      <c r="BP1210" s="1"/>
      <c r="BQ1210" s="1"/>
      <c r="BR1210" s="1"/>
      <c r="BS1210" s="1"/>
      <c r="BT1210" s="1"/>
      <c r="BU1210" s="1"/>
      <c r="BV1210" s="1"/>
      <c r="BW1210" s="1"/>
      <c r="BX1210" s="1"/>
      <c r="BY1210" s="1"/>
      <c r="BZ1210" s="1"/>
      <c r="CA1210" s="1"/>
      <c r="CB1210" s="1"/>
      <c r="CC1210" s="1"/>
      <c r="CD1210" s="1"/>
      <c r="CE1210" s="1"/>
      <c r="CF1210" s="1"/>
      <c r="CG1210" s="1"/>
      <c r="CH1210" s="1"/>
      <c r="CI1210" s="1"/>
      <c r="CJ1210" s="1"/>
      <c r="CK1210" s="1"/>
      <c r="CL1210" s="1"/>
      <c r="CM1210" s="1"/>
      <c r="CN1210" s="1"/>
      <c r="CO1210" s="1"/>
      <c r="CP1210" s="1"/>
      <c r="CQ1210" s="1"/>
      <c r="CR1210" s="1"/>
      <c r="CS1210" s="1"/>
      <c r="CT1210" s="1"/>
      <c r="CU1210" s="1"/>
      <c r="CV1210" s="1"/>
      <c r="CW1210" s="1"/>
      <c r="CX1210" s="1"/>
      <c r="CY1210" s="1"/>
      <c r="CZ1210" s="1"/>
      <c r="DA1210" s="1"/>
      <c r="DB1210" s="1"/>
      <c r="DC1210" s="1"/>
      <c r="DD1210" s="1"/>
      <c r="DE1210" s="1"/>
      <c r="DF1210" s="1"/>
      <c r="DG1210" s="1"/>
      <c r="DH1210" s="1"/>
      <c r="DI1210" s="1"/>
      <c r="DJ1210" s="1"/>
    </row>
    <row r="1211" spans="1:114" x14ac:dyDescent="0.2">
      <c r="A1211" s="36"/>
      <c r="B1211" s="36"/>
      <c r="C1211" s="36"/>
      <c r="D1211" s="36"/>
      <c r="E1211" s="36"/>
      <c r="F1211" s="36"/>
      <c r="G1211" s="36"/>
      <c r="H1211" s="36"/>
      <c r="I1211" s="36"/>
      <c r="J1211" s="538"/>
      <c r="K1211" s="538"/>
      <c r="L1211" s="36"/>
      <c r="M1211" s="36"/>
      <c r="N1211" s="36"/>
      <c r="BN1211" s="1"/>
      <c r="BO1211" s="1"/>
      <c r="BP1211" s="1"/>
      <c r="BQ1211" s="1"/>
      <c r="BR1211" s="1"/>
      <c r="BS1211" s="1"/>
      <c r="BT1211" s="1"/>
      <c r="BU1211" s="1"/>
      <c r="BV1211" s="1"/>
      <c r="BW1211" s="1"/>
      <c r="BX1211" s="1"/>
      <c r="BY1211" s="1"/>
      <c r="BZ1211" s="1"/>
      <c r="CA1211" s="1"/>
      <c r="CB1211" s="1"/>
      <c r="CC1211" s="1"/>
      <c r="CD1211" s="1"/>
      <c r="CE1211" s="1"/>
      <c r="CF1211" s="1"/>
      <c r="CG1211" s="1"/>
      <c r="CH1211" s="1"/>
      <c r="CI1211" s="1"/>
      <c r="CJ1211" s="1"/>
      <c r="CK1211" s="1"/>
      <c r="CL1211" s="1"/>
      <c r="CM1211" s="1"/>
      <c r="CN1211" s="1"/>
      <c r="CO1211" s="1"/>
      <c r="CP1211" s="1"/>
      <c r="CQ1211" s="1"/>
      <c r="CR1211" s="1"/>
      <c r="CS1211" s="1"/>
      <c r="CT1211" s="1"/>
      <c r="CU1211" s="1"/>
      <c r="CV1211" s="1"/>
      <c r="CW1211" s="1"/>
      <c r="CX1211" s="1"/>
      <c r="CY1211" s="1"/>
      <c r="CZ1211" s="1"/>
      <c r="DA1211" s="1"/>
      <c r="DB1211" s="1"/>
      <c r="DC1211" s="1"/>
      <c r="DD1211" s="1"/>
      <c r="DE1211" s="1"/>
      <c r="DF1211" s="1"/>
      <c r="DG1211" s="1"/>
      <c r="DH1211" s="1"/>
      <c r="DI1211" s="1"/>
      <c r="DJ1211" s="1"/>
    </row>
    <row r="1212" spans="1:114" x14ac:dyDescent="0.2">
      <c r="A1212" s="36"/>
      <c r="B1212" s="36"/>
      <c r="C1212" s="36"/>
      <c r="D1212" s="36"/>
      <c r="E1212" s="36"/>
      <c r="F1212" s="36"/>
      <c r="G1212" s="36"/>
      <c r="H1212" s="36"/>
      <c r="I1212" s="36"/>
      <c r="J1212" s="538"/>
      <c r="K1212" s="538"/>
      <c r="L1212" s="36"/>
      <c r="M1212" s="36"/>
      <c r="N1212" s="36"/>
      <c r="BN1212" s="1"/>
      <c r="BO1212" s="1"/>
      <c r="BP1212" s="1"/>
      <c r="BQ1212" s="1"/>
      <c r="BR1212" s="1"/>
      <c r="BS1212" s="1"/>
      <c r="BT1212" s="1"/>
      <c r="BU1212" s="1"/>
      <c r="BV1212" s="1"/>
      <c r="BW1212" s="1"/>
      <c r="BX1212" s="1"/>
      <c r="BY1212" s="1"/>
      <c r="BZ1212" s="1"/>
      <c r="CA1212" s="1"/>
      <c r="CB1212" s="1"/>
      <c r="CC1212" s="1"/>
      <c r="CD1212" s="1"/>
      <c r="CE1212" s="1"/>
      <c r="CF1212" s="1"/>
      <c r="CG1212" s="1"/>
      <c r="CH1212" s="1"/>
      <c r="CI1212" s="1"/>
      <c r="CJ1212" s="1"/>
      <c r="CK1212" s="1"/>
      <c r="CL1212" s="1"/>
      <c r="CM1212" s="1"/>
      <c r="CN1212" s="1"/>
      <c r="CO1212" s="1"/>
      <c r="CP1212" s="1"/>
      <c r="CQ1212" s="1"/>
      <c r="CR1212" s="1"/>
      <c r="CS1212" s="1"/>
      <c r="CT1212" s="1"/>
      <c r="CU1212" s="1"/>
      <c r="CV1212" s="1"/>
      <c r="CW1212" s="1"/>
      <c r="CX1212" s="1"/>
      <c r="CY1212" s="1"/>
      <c r="CZ1212" s="1"/>
      <c r="DA1212" s="1"/>
      <c r="DB1212" s="1"/>
      <c r="DC1212" s="1"/>
      <c r="DD1212" s="1"/>
      <c r="DE1212" s="1"/>
      <c r="DF1212" s="1"/>
      <c r="DG1212" s="1"/>
      <c r="DH1212" s="1"/>
      <c r="DI1212" s="1"/>
      <c r="DJ1212" s="1"/>
    </row>
    <row r="1213" spans="1:114" x14ac:dyDescent="0.2">
      <c r="A1213" s="36"/>
      <c r="B1213" s="36"/>
      <c r="C1213" s="36"/>
      <c r="D1213" s="36"/>
      <c r="E1213" s="36"/>
      <c r="F1213" s="36"/>
      <c r="G1213" s="36"/>
      <c r="H1213" s="36"/>
      <c r="I1213" s="36"/>
      <c r="J1213" s="538"/>
      <c r="K1213" s="538"/>
      <c r="L1213" s="36"/>
      <c r="M1213" s="36"/>
      <c r="N1213" s="36"/>
      <c r="BN1213" s="1"/>
      <c r="BO1213" s="1"/>
      <c r="BP1213" s="1"/>
      <c r="BQ1213" s="1"/>
      <c r="BR1213" s="1"/>
      <c r="BS1213" s="1"/>
      <c r="BT1213" s="1"/>
      <c r="BU1213" s="1"/>
      <c r="BV1213" s="1"/>
      <c r="BW1213" s="1"/>
      <c r="BX1213" s="1"/>
      <c r="BY1213" s="1"/>
      <c r="BZ1213" s="1"/>
      <c r="CA1213" s="1"/>
      <c r="CB1213" s="1"/>
      <c r="CC1213" s="1"/>
      <c r="CD1213" s="1"/>
      <c r="CE1213" s="1"/>
      <c r="CF1213" s="1"/>
      <c r="CG1213" s="1"/>
      <c r="CH1213" s="1"/>
      <c r="CI1213" s="1"/>
      <c r="CJ1213" s="1"/>
      <c r="CK1213" s="1"/>
      <c r="CL1213" s="1"/>
      <c r="CM1213" s="1"/>
      <c r="CN1213" s="1"/>
      <c r="CO1213" s="1"/>
      <c r="CP1213" s="1"/>
      <c r="CQ1213" s="1"/>
      <c r="CR1213" s="1"/>
      <c r="CS1213" s="1"/>
      <c r="CT1213" s="1"/>
      <c r="CU1213" s="1"/>
      <c r="CV1213" s="1"/>
      <c r="CW1213" s="1"/>
      <c r="CX1213" s="1"/>
      <c r="CY1213" s="1"/>
      <c r="CZ1213" s="1"/>
      <c r="DA1213" s="1"/>
      <c r="DB1213" s="1"/>
      <c r="DC1213" s="1"/>
      <c r="DD1213" s="1"/>
      <c r="DE1213" s="1"/>
      <c r="DF1213" s="1"/>
      <c r="DG1213" s="1"/>
      <c r="DH1213" s="1"/>
      <c r="DI1213" s="1"/>
      <c r="DJ1213" s="1"/>
    </row>
    <row r="1214" spans="1:114" x14ac:dyDescent="0.2">
      <c r="A1214" s="36"/>
      <c r="B1214" s="36"/>
      <c r="C1214" s="36"/>
      <c r="D1214" s="36"/>
      <c r="E1214" s="36"/>
      <c r="F1214" s="36"/>
      <c r="G1214" s="36"/>
      <c r="H1214" s="36"/>
      <c r="I1214" s="36"/>
      <c r="J1214" s="538"/>
      <c r="K1214" s="538"/>
      <c r="L1214" s="36"/>
      <c r="M1214" s="36"/>
      <c r="N1214" s="36"/>
      <c r="BN1214" s="1"/>
      <c r="BO1214" s="1"/>
      <c r="BP1214" s="1"/>
      <c r="BQ1214" s="1"/>
      <c r="BR1214" s="1"/>
      <c r="BS1214" s="1"/>
      <c r="BT1214" s="1"/>
      <c r="BU1214" s="1"/>
      <c r="BV1214" s="1"/>
      <c r="BW1214" s="1"/>
      <c r="BX1214" s="1"/>
      <c r="BY1214" s="1"/>
      <c r="BZ1214" s="1"/>
      <c r="CA1214" s="1"/>
      <c r="CB1214" s="1"/>
      <c r="CC1214" s="1"/>
      <c r="CD1214" s="1"/>
      <c r="CE1214" s="1"/>
      <c r="CF1214" s="1"/>
      <c r="CG1214" s="1"/>
      <c r="CH1214" s="1"/>
      <c r="CI1214" s="1"/>
      <c r="CJ1214" s="1"/>
      <c r="CK1214" s="1"/>
      <c r="CL1214" s="1"/>
      <c r="CM1214" s="1"/>
      <c r="CN1214" s="1"/>
      <c r="CO1214" s="1"/>
      <c r="CP1214" s="1"/>
      <c r="CQ1214" s="1"/>
      <c r="CR1214" s="1"/>
      <c r="CS1214" s="1"/>
      <c r="CT1214" s="1"/>
      <c r="CU1214" s="1"/>
      <c r="CV1214" s="1"/>
      <c r="CW1214" s="1"/>
      <c r="CX1214" s="1"/>
      <c r="CY1214" s="1"/>
      <c r="CZ1214" s="1"/>
      <c r="DA1214" s="1"/>
      <c r="DB1214" s="1"/>
      <c r="DC1214" s="1"/>
      <c r="DD1214" s="1"/>
      <c r="DE1214" s="1"/>
      <c r="DF1214" s="1"/>
      <c r="DG1214" s="1"/>
      <c r="DH1214" s="1"/>
      <c r="DI1214" s="1"/>
      <c r="DJ1214" s="1"/>
    </row>
    <row r="1215" spans="1:114" x14ac:dyDescent="0.2">
      <c r="A1215" s="36"/>
      <c r="B1215" s="36"/>
      <c r="C1215" s="36"/>
      <c r="D1215" s="36"/>
      <c r="E1215" s="36"/>
      <c r="F1215" s="36"/>
      <c r="G1215" s="36"/>
      <c r="H1215" s="36"/>
      <c r="I1215" s="36"/>
      <c r="J1215" s="538"/>
      <c r="K1215" s="538"/>
      <c r="L1215" s="36"/>
      <c r="M1215" s="36"/>
      <c r="N1215" s="36"/>
      <c r="BN1215" s="1"/>
      <c r="BO1215" s="1"/>
      <c r="BP1215" s="1"/>
      <c r="BQ1215" s="1"/>
      <c r="BR1215" s="1"/>
      <c r="BS1215" s="1"/>
      <c r="BT1215" s="1"/>
      <c r="BU1215" s="1"/>
      <c r="BV1215" s="1"/>
      <c r="BW1215" s="1"/>
      <c r="BX1215" s="1"/>
      <c r="BY1215" s="1"/>
      <c r="BZ1215" s="1"/>
      <c r="CA1215" s="1"/>
      <c r="CB1215" s="1"/>
      <c r="CC1215" s="1"/>
      <c r="CD1215" s="1"/>
      <c r="CE1215" s="1"/>
      <c r="CF1215" s="1"/>
      <c r="CG1215" s="1"/>
      <c r="CH1215" s="1"/>
      <c r="CI1215" s="1"/>
      <c r="CJ1215" s="1"/>
      <c r="CK1215" s="1"/>
      <c r="CL1215" s="1"/>
      <c r="CM1215" s="1"/>
      <c r="CN1215" s="1"/>
      <c r="CO1215" s="1"/>
      <c r="CP1215" s="1"/>
      <c r="CQ1215" s="1"/>
      <c r="CR1215" s="1"/>
      <c r="CS1215" s="1"/>
      <c r="CT1215" s="1"/>
      <c r="CU1215" s="1"/>
      <c r="CV1215" s="1"/>
      <c r="CW1215" s="1"/>
      <c r="CX1215" s="1"/>
      <c r="CY1215" s="1"/>
      <c r="CZ1215" s="1"/>
      <c r="DA1215" s="1"/>
      <c r="DB1215" s="1"/>
      <c r="DC1215" s="1"/>
      <c r="DD1215" s="1"/>
      <c r="DE1215" s="1"/>
      <c r="DF1215" s="1"/>
      <c r="DG1215" s="1"/>
      <c r="DH1215" s="1"/>
      <c r="DI1215" s="1"/>
      <c r="DJ1215" s="1"/>
    </row>
    <row r="1216" spans="1:114" x14ac:dyDescent="0.2">
      <c r="A1216" s="36"/>
      <c r="B1216" s="36"/>
      <c r="C1216" s="36"/>
      <c r="D1216" s="36"/>
      <c r="E1216" s="36"/>
      <c r="F1216" s="36"/>
      <c r="G1216" s="36"/>
      <c r="H1216" s="36"/>
      <c r="I1216" s="36"/>
      <c r="J1216" s="538"/>
      <c r="K1216" s="538"/>
      <c r="L1216" s="36"/>
      <c r="M1216" s="36"/>
      <c r="N1216" s="36"/>
      <c r="BN1216" s="1"/>
      <c r="BO1216" s="1"/>
      <c r="BP1216" s="1"/>
      <c r="BQ1216" s="1"/>
      <c r="BR1216" s="1"/>
      <c r="BS1216" s="1"/>
      <c r="BT1216" s="1"/>
      <c r="BU1216" s="1"/>
      <c r="BV1216" s="1"/>
      <c r="BW1216" s="1"/>
      <c r="BX1216" s="1"/>
      <c r="BY1216" s="1"/>
      <c r="BZ1216" s="1"/>
      <c r="CA1216" s="1"/>
      <c r="CB1216" s="1"/>
      <c r="CC1216" s="1"/>
      <c r="CD1216" s="1"/>
      <c r="CE1216" s="1"/>
      <c r="CF1216" s="1"/>
      <c r="CG1216" s="1"/>
      <c r="CH1216" s="1"/>
      <c r="CI1216" s="1"/>
      <c r="CJ1216" s="1"/>
      <c r="CK1216" s="1"/>
      <c r="CL1216" s="1"/>
      <c r="CM1216" s="1"/>
      <c r="CN1216" s="1"/>
      <c r="CO1216" s="1"/>
      <c r="CP1216" s="1"/>
      <c r="CQ1216" s="1"/>
      <c r="CR1216" s="1"/>
      <c r="CS1216" s="1"/>
      <c r="CT1216" s="1"/>
      <c r="CU1216" s="1"/>
      <c r="CV1216" s="1"/>
      <c r="CW1216" s="1"/>
      <c r="CX1216" s="1"/>
      <c r="CY1216" s="1"/>
      <c r="CZ1216" s="1"/>
      <c r="DA1216" s="1"/>
      <c r="DB1216" s="1"/>
      <c r="DC1216" s="1"/>
      <c r="DD1216" s="1"/>
      <c r="DE1216" s="1"/>
      <c r="DF1216" s="1"/>
      <c r="DG1216" s="1"/>
      <c r="DH1216" s="1"/>
      <c r="DI1216" s="1"/>
      <c r="DJ1216" s="1"/>
    </row>
    <row r="1217" spans="1:114" x14ac:dyDescent="0.2">
      <c r="A1217" s="36"/>
      <c r="B1217" s="36"/>
      <c r="C1217" s="36"/>
      <c r="D1217" s="36"/>
      <c r="E1217" s="36"/>
      <c r="F1217" s="36"/>
      <c r="G1217" s="36"/>
      <c r="H1217" s="36"/>
      <c r="I1217" s="36"/>
      <c r="J1217" s="538"/>
      <c r="K1217" s="538"/>
      <c r="L1217" s="36"/>
      <c r="M1217" s="36"/>
      <c r="N1217" s="36"/>
      <c r="BN1217" s="1"/>
      <c r="BO1217" s="1"/>
      <c r="BP1217" s="1"/>
      <c r="BQ1217" s="1"/>
      <c r="BR1217" s="1"/>
      <c r="BS1217" s="1"/>
      <c r="BT1217" s="1"/>
      <c r="BU1217" s="1"/>
      <c r="BV1217" s="1"/>
      <c r="BW1217" s="1"/>
      <c r="BX1217" s="1"/>
      <c r="BY1217" s="1"/>
      <c r="BZ1217" s="1"/>
      <c r="CA1217" s="1"/>
      <c r="CB1217" s="1"/>
      <c r="CC1217" s="1"/>
      <c r="CD1217" s="1"/>
      <c r="CE1217" s="1"/>
      <c r="CF1217" s="1"/>
      <c r="CG1217" s="1"/>
      <c r="CH1217" s="1"/>
      <c r="CI1217" s="1"/>
      <c r="CJ1217" s="1"/>
      <c r="CK1217" s="1"/>
      <c r="CL1217" s="1"/>
      <c r="CM1217" s="1"/>
      <c r="CN1217" s="1"/>
      <c r="CO1217" s="1"/>
      <c r="CP1217" s="1"/>
      <c r="CQ1217" s="1"/>
      <c r="CR1217" s="1"/>
      <c r="CS1217" s="1"/>
      <c r="CT1217" s="1"/>
      <c r="CU1217" s="1"/>
      <c r="CV1217" s="1"/>
      <c r="CW1217" s="1"/>
      <c r="CX1217" s="1"/>
      <c r="CY1217" s="1"/>
      <c r="CZ1217" s="1"/>
      <c r="DA1217" s="1"/>
      <c r="DB1217" s="1"/>
      <c r="DC1217" s="1"/>
      <c r="DD1217" s="1"/>
      <c r="DE1217" s="1"/>
      <c r="DF1217" s="1"/>
      <c r="DG1217" s="1"/>
      <c r="DH1217" s="1"/>
      <c r="DI1217" s="1"/>
      <c r="DJ1217" s="1"/>
    </row>
    <row r="1218" spans="1:114" x14ac:dyDescent="0.2">
      <c r="A1218" s="36"/>
      <c r="B1218" s="36"/>
      <c r="C1218" s="36"/>
      <c r="D1218" s="36"/>
      <c r="E1218" s="36"/>
      <c r="F1218" s="36"/>
      <c r="G1218" s="36"/>
      <c r="H1218" s="36"/>
      <c r="I1218" s="36"/>
      <c r="J1218" s="538"/>
      <c r="K1218" s="538"/>
      <c r="L1218" s="36"/>
      <c r="M1218" s="36"/>
      <c r="N1218" s="36"/>
      <c r="BN1218" s="1"/>
      <c r="BO1218" s="1"/>
      <c r="BP1218" s="1"/>
      <c r="BQ1218" s="1"/>
      <c r="BR1218" s="1"/>
      <c r="BS1218" s="1"/>
      <c r="BT1218" s="1"/>
      <c r="BU1218" s="1"/>
      <c r="BV1218" s="1"/>
      <c r="BW1218" s="1"/>
      <c r="BX1218" s="1"/>
      <c r="BY1218" s="1"/>
      <c r="BZ1218" s="1"/>
      <c r="CA1218" s="1"/>
      <c r="CB1218" s="1"/>
      <c r="CC1218" s="1"/>
      <c r="CD1218" s="1"/>
      <c r="CE1218" s="1"/>
      <c r="CF1218" s="1"/>
      <c r="CG1218" s="1"/>
      <c r="CH1218" s="1"/>
      <c r="CI1218" s="1"/>
      <c r="CJ1218" s="1"/>
      <c r="CK1218" s="1"/>
      <c r="CL1218" s="1"/>
      <c r="CM1218" s="1"/>
      <c r="CN1218" s="1"/>
      <c r="CO1218" s="1"/>
      <c r="CP1218" s="1"/>
      <c r="CQ1218" s="1"/>
      <c r="CR1218" s="1"/>
      <c r="CS1218" s="1"/>
      <c r="CT1218" s="1"/>
      <c r="CU1218" s="1"/>
      <c r="CV1218" s="1"/>
      <c r="CW1218" s="1"/>
      <c r="CX1218" s="1"/>
      <c r="CY1218" s="1"/>
      <c r="CZ1218" s="1"/>
      <c r="DA1218" s="1"/>
      <c r="DB1218" s="1"/>
      <c r="DC1218" s="1"/>
      <c r="DD1218" s="1"/>
      <c r="DE1218" s="1"/>
      <c r="DF1218" s="1"/>
      <c r="DG1218" s="1"/>
      <c r="DH1218" s="1"/>
      <c r="DI1218" s="1"/>
      <c r="DJ1218" s="1"/>
    </row>
    <row r="1219" spans="1:114" x14ac:dyDescent="0.2">
      <c r="A1219" s="36"/>
      <c r="B1219" s="36"/>
      <c r="C1219" s="36"/>
      <c r="D1219" s="36"/>
      <c r="E1219" s="36"/>
      <c r="F1219" s="36"/>
      <c r="G1219" s="36"/>
      <c r="H1219" s="36"/>
      <c r="I1219" s="36"/>
      <c r="J1219" s="538"/>
      <c r="K1219" s="538"/>
      <c r="L1219" s="36"/>
      <c r="M1219" s="36"/>
      <c r="N1219" s="36"/>
      <c r="BN1219" s="1"/>
      <c r="BO1219" s="1"/>
      <c r="BP1219" s="1"/>
      <c r="BQ1219" s="1"/>
      <c r="BR1219" s="1"/>
      <c r="BS1219" s="1"/>
      <c r="BT1219" s="1"/>
      <c r="BU1219" s="1"/>
      <c r="BV1219" s="1"/>
      <c r="BW1219" s="1"/>
      <c r="BX1219" s="1"/>
      <c r="BY1219" s="1"/>
      <c r="BZ1219" s="1"/>
      <c r="CA1219" s="1"/>
      <c r="CB1219" s="1"/>
      <c r="CC1219" s="1"/>
      <c r="CD1219" s="1"/>
      <c r="CE1219" s="1"/>
      <c r="CF1219" s="1"/>
      <c r="CG1219" s="1"/>
      <c r="CH1219" s="1"/>
      <c r="CI1219" s="1"/>
      <c r="CJ1219" s="1"/>
      <c r="CK1219" s="1"/>
      <c r="CL1219" s="1"/>
      <c r="CM1219" s="1"/>
      <c r="CN1219" s="1"/>
      <c r="CO1219" s="1"/>
      <c r="CP1219" s="1"/>
      <c r="CQ1219" s="1"/>
      <c r="CR1219" s="1"/>
      <c r="CS1219" s="1"/>
      <c r="CT1219" s="1"/>
      <c r="CU1219" s="1"/>
      <c r="CV1219" s="1"/>
      <c r="CW1219" s="1"/>
      <c r="CX1219" s="1"/>
      <c r="CY1219" s="1"/>
      <c r="CZ1219" s="1"/>
      <c r="DA1219" s="1"/>
      <c r="DB1219" s="1"/>
      <c r="DC1219" s="1"/>
      <c r="DD1219" s="1"/>
      <c r="DE1219" s="1"/>
      <c r="DF1219" s="1"/>
      <c r="DG1219" s="1"/>
      <c r="DH1219" s="1"/>
      <c r="DI1219" s="1"/>
      <c r="DJ1219" s="1"/>
    </row>
    <row r="1220" spans="1:114" x14ac:dyDescent="0.2">
      <c r="A1220" s="36"/>
      <c r="B1220" s="36"/>
      <c r="C1220" s="36"/>
      <c r="D1220" s="36"/>
      <c r="E1220" s="36"/>
      <c r="F1220" s="36"/>
      <c r="G1220" s="36"/>
      <c r="H1220" s="36"/>
      <c r="I1220" s="36"/>
      <c r="J1220" s="538"/>
      <c r="K1220" s="538"/>
      <c r="L1220" s="36"/>
      <c r="M1220" s="36"/>
      <c r="N1220" s="36"/>
      <c r="BN1220" s="1"/>
      <c r="BO1220" s="1"/>
      <c r="BP1220" s="1"/>
      <c r="BQ1220" s="1"/>
      <c r="BR1220" s="1"/>
      <c r="BS1220" s="1"/>
      <c r="BT1220" s="1"/>
      <c r="BU1220" s="1"/>
      <c r="BV1220" s="1"/>
      <c r="BW1220" s="1"/>
      <c r="BX1220" s="1"/>
      <c r="BY1220" s="1"/>
      <c r="BZ1220" s="1"/>
      <c r="CA1220" s="1"/>
      <c r="CB1220" s="1"/>
      <c r="CC1220" s="1"/>
      <c r="CD1220" s="1"/>
      <c r="CE1220" s="1"/>
      <c r="CF1220" s="1"/>
      <c r="CG1220" s="1"/>
      <c r="CH1220" s="1"/>
      <c r="CI1220" s="1"/>
      <c r="CJ1220" s="1"/>
      <c r="CK1220" s="1"/>
      <c r="CL1220" s="1"/>
      <c r="CM1220" s="1"/>
      <c r="CN1220" s="1"/>
      <c r="CO1220" s="1"/>
      <c r="CP1220" s="1"/>
      <c r="CQ1220" s="1"/>
      <c r="CR1220" s="1"/>
      <c r="CS1220" s="1"/>
      <c r="CT1220" s="1"/>
      <c r="CU1220" s="1"/>
      <c r="CV1220" s="1"/>
      <c r="CW1220" s="1"/>
      <c r="CX1220" s="1"/>
      <c r="CY1220" s="1"/>
      <c r="CZ1220" s="1"/>
      <c r="DA1220" s="1"/>
      <c r="DB1220" s="1"/>
      <c r="DC1220" s="1"/>
      <c r="DD1220" s="1"/>
      <c r="DE1220" s="1"/>
      <c r="DF1220" s="1"/>
      <c r="DG1220" s="1"/>
      <c r="DH1220" s="1"/>
      <c r="DI1220" s="1"/>
      <c r="DJ1220" s="1"/>
    </row>
    <row r="1221" spans="1:114" x14ac:dyDescent="0.2">
      <c r="A1221" s="36"/>
      <c r="B1221" s="36"/>
      <c r="C1221" s="36"/>
      <c r="D1221" s="36"/>
      <c r="E1221" s="36"/>
      <c r="F1221" s="36"/>
      <c r="G1221" s="36"/>
      <c r="H1221" s="36"/>
      <c r="I1221" s="36"/>
      <c r="J1221" s="538"/>
      <c r="K1221" s="538"/>
      <c r="L1221" s="36"/>
      <c r="M1221" s="36"/>
      <c r="N1221" s="36"/>
      <c r="BN1221" s="1"/>
      <c r="BO1221" s="1"/>
      <c r="BP1221" s="1"/>
      <c r="BQ1221" s="1"/>
      <c r="BR1221" s="1"/>
      <c r="BS1221" s="1"/>
      <c r="BT1221" s="1"/>
      <c r="BU1221" s="1"/>
      <c r="BV1221" s="1"/>
      <c r="BW1221" s="1"/>
      <c r="BX1221" s="1"/>
      <c r="BY1221" s="1"/>
      <c r="BZ1221" s="1"/>
      <c r="CA1221" s="1"/>
      <c r="CB1221" s="1"/>
      <c r="CC1221" s="1"/>
      <c r="CD1221" s="1"/>
      <c r="CE1221" s="1"/>
      <c r="CF1221" s="1"/>
      <c r="CG1221" s="1"/>
      <c r="CH1221" s="1"/>
      <c r="CI1221" s="1"/>
      <c r="CJ1221" s="1"/>
      <c r="CK1221" s="1"/>
      <c r="CL1221" s="1"/>
      <c r="CM1221" s="1"/>
      <c r="CN1221" s="1"/>
      <c r="CO1221" s="1"/>
      <c r="CP1221" s="1"/>
      <c r="CQ1221" s="1"/>
      <c r="CR1221" s="1"/>
      <c r="CS1221" s="1"/>
      <c r="CT1221" s="1"/>
      <c r="CU1221" s="1"/>
      <c r="CV1221" s="1"/>
      <c r="CW1221" s="1"/>
      <c r="CX1221" s="1"/>
      <c r="CY1221" s="1"/>
      <c r="CZ1221" s="1"/>
      <c r="DA1221" s="1"/>
      <c r="DB1221" s="1"/>
      <c r="DC1221" s="1"/>
      <c r="DD1221" s="1"/>
      <c r="DE1221" s="1"/>
      <c r="DF1221" s="1"/>
      <c r="DG1221" s="1"/>
      <c r="DH1221" s="1"/>
      <c r="DI1221" s="1"/>
      <c r="DJ1221" s="1"/>
    </row>
    <row r="1222" spans="1:114" x14ac:dyDescent="0.2">
      <c r="A1222" s="36"/>
      <c r="B1222" s="36"/>
      <c r="C1222" s="36"/>
      <c r="D1222" s="36"/>
      <c r="E1222" s="36"/>
      <c r="F1222" s="36"/>
      <c r="G1222" s="36"/>
      <c r="H1222" s="36"/>
      <c r="I1222" s="36"/>
      <c r="J1222" s="538"/>
      <c r="K1222" s="538"/>
      <c r="L1222" s="36"/>
      <c r="M1222" s="36"/>
      <c r="N1222" s="36"/>
      <c r="BN1222" s="1"/>
      <c r="BO1222" s="1"/>
      <c r="BP1222" s="1"/>
      <c r="BQ1222" s="1"/>
      <c r="BR1222" s="1"/>
      <c r="BS1222" s="1"/>
      <c r="BT1222" s="1"/>
      <c r="BU1222" s="1"/>
      <c r="BV1222" s="1"/>
      <c r="BW1222" s="1"/>
      <c r="BX1222" s="1"/>
      <c r="BY1222" s="1"/>
      <c r="BZ1222" s="1"/>
      <c r="CA1222" s="1"/>
      <c r="CB1222" s="1"/>
      <c r="CC1222" s="1"/>
      <c r="CD1222" s="1"/>
      <c r="CE1222" s="1"/>
      <c r="CF1222" s="1"/>
      <c r="CG1222" s="1"/>
      <c r="CH1222" s="1"/>
      <c r="CI1222" s="1"/>
      <c r="CJ1222" s="1"/>
      <c r="CK1222" s="1"/>
      <c r="CL1222" s="1"/>
      <c r="CM1222" s="1"/>
      <c r="CN1222" s="1"/>
      <c r="CO1222" s="1"/>
      <c r="CP1222" s="1"/>
      <c r="CQ1222" s="1"/>
      <c r="CR1222" s="1"/>
      <c r="CS1222" s="1"/>
      <c r="CT1222" s="1"/>
      <c r="CU1222" s="1"/>
      <c r="CV1222" s="1"/>
      <c r="CW1222" s="1"/>
      <c r="CX1222" s="1"/>
      <c r="CY1222" s="1"/>
      <c r="CZ1222" s="1"/>
      <c r="DA1222" s="1"/>
      <c r="DB1222" s="1"/>
      <c r="DC1222" s="1"/>
      <c r="DD1222" s="1"/>
      <c r="DE1222" s="1"/>
      <c r="DF1222" s="1"/>
      <c r="DG1222" s="1"/>
      <c r="DH1222" s="1"/>
      <c r="DI1222" s="1"/>
      <c r="DJ1222" s="1"/>
    </row>
    <row r="1223" spans="1:114" x14ac:dyDescent="0.2">
      <c r="A1223" s="36"/>
      <c r="B1223" s="36"/>
      <c r="C1223" s="36"/>
      <c r="D1223" s="36"/>
      <c r="E1223" s="36"/>
      <c r="F1223" s="36"/>
      <c r="G1223" s="36"/>
      <c r="H1223" s="36"/>
      <c r="I1223" s="36"/>
      <c r="J1223" s="538"/>
      <c r="K1223" s="538"/>
      <c r="L1223" s="36"/>
      <c r="M1223" s="36"/>
      <c r="N1223" s="36"/>
      <c r="BN1223" s="1"/>
      <c r="BO1223" s="1"/>
      <c r="BP1223" s="1"/>
      <c r="BQ1223" s="1"/>
      <c r="BR1223" s="1"/>
      <c r="BS1223" s="1"/>
      <c r="BT1223" s="1"/>
      <c r="BU1223" s="1"/>
      <c r="BV1223" s="1"/>
      <c r="BW1223" s="1"/>
      <c r="BX1223" s="1"/>
      <c r="BY1223" s="1"/>
      <c r="BZ1223" s="1"/>
      <c r="CA1223" s="1"/>
      <c r="CB1223" s="1"/>
      <c r="CC1223" s="1"/>
      <c r="CD1223" s="1"/>
      <c r="CE1223" s="1"/>
      <c r="CF1223" s="1"/>
      <c r="CG1223" s="1"/>
      <c r="CH1223" s="1"/>
      <c r="CI1223" s="1"/>
      <c r="CJ1223" s="1"/>
      <c r="CK1223" s="1"/>
      <c r="CL1223" s="1"/>
      <c r="CM1223" s="1"/>
      <c r="CN1223" s="1"/>
      <c r="CO1223" s="1"/>
      <c r="CP1223" s="1"/>
      <c r="CQ1223" s="1"/>
      <c r="CR1223" s="1"/>
      <c r="CS1223" s="1"/>
      <c r="CT1223" s="1"/>
      <c r="CU1223" s="1"/>
      <c r="CV1223" s="1"/>
      <c r="CW1223" s="1"/>
      <c r="CX1223" s="1"/>
      <c r="CY1223" s="1"/>
      <c r="CZ1223" s="1"/>
      <c r="DA1223" s="1"/>
      <c r="DB1223" s="1"/>
      <c r="DC1223" s="1"/>
      <c r="DD1223" s="1"/>
      <c r="DE1223" s="1"/>
      <c r="DF1223" s="1"/>
      <c r="DG1223" s="1"/>
      <c r="DH1223" s="1"/>
      <c r="DI1223" s="1"/>
      <c r="DJ1223" s="1"/>
    </row>
    <row r="1224" spans="1:114" x14ac:dyDescent="0.2">
      <c r="A1224" s="36"/>
      <c r="B1224" s="36"/>
      <c r="C1224" s="36"/>
      <c r="D1224" s="36"/>
      <c r="E1224" s="36"/>
      <c r="F1224" s="36"/>
      <c r="G1224" s="36"/>
      <c r="H1224" s="36"/>
      <c r="I1224" s="36"/>
      <c r="J1224" s="538"/>
      <c r="K1224" s="538"/>
      <c r="L1224" s="36"/>
      <c r="M1224" s="36"/>
      <c r="N1224" s="36"/>
      <c r="BN1224" s="1"/>
      <c r="BO1224" s="1"/>
      <c r="BP1224" s="1"/>
      <c r="BQ1224" s="1"/>
      <c r="BR1224" s="1"/>
      <c r="BS1224" s="1"/>
      <c r="BT1224" s="1"/>
      <c r="BU1224" s="1"/>
      <c r="BV1224" s="1"/>
      <c r="BW1224" s="1"/>
      <c r="BX1224" s="1"/>
      <c r="BY1224" s="1"/>
      <c r="BZ1224" s="1"/>
      <c r="CA1224" s="1"/>
      <c r="CB1224" s="1"/>
      <c r="CC1224" s="1"/>
      <c r="CD1224" s="1"/>
      <c r="CE1224" s="1"/>
      <c r="CF1224" s="1"/>
      <c r="CG1224" s="1"/>
      <c r="CH1224" s="1"/>
      <c r="CI1224" s="1"/>
      <c r="CJ1224" s="1"/>
      <c r="CK1224" s="1"/>
      <c r="CL1224" s="1"/>
      <c r="CM1224" s="1"/>
      <c r="CN1224" s="1"/>
      <c r="CO1224" s="1"/>
      <c r="CP1224" s="1"/>
      <c r="CQ1224" s="1"/>
      <c r="CR1224" s="1"/>
      <c r="CS1224" s="1"/>
      <c r="CT1224" s="1"/>
      <c r="CU1224" s="1"/>
      <c r="CV1224" s="1"/>
      <c r="CW1224" s="1"/>
      <c r="CX1224" s="1"/>
      <c r="CY1224" s="1"/>
      <c r="CZ1224" s="1"/>
      <c r="DA1224" s="1"/>
      <c r="DB1224" s="1"/>
      <c r="DC1224" s="1"/>
      <c r="DD1224" s="1"/>
      <c r="DE1224" s="1"/>
      <c r="DF1224" s="1"/>
      <c r="DG1224" s="1"/>
      <c r="DH1224" s="1"/>
      <c r="DI1224" s="1"/>
      <c r="DJ1224" s="1"/>
    </row>
    <row r="1225" spans="1:114" x14ac:dyDescent="0.2">
      <c r="A1225" s="36"/>
      <c r="B1225" s="36"/>
      <c r="C1225" s="36"/>
      <c r="D1225" s="36"/>
      <c r="E1225" s="36"/>
      <c r="F1225" s="36"/>
      <c r="G1225" s="36"/>
      <c r="H1225" s="36"/>
      <c r="I1225" s="36"/>
      <c r="J1225" s="538"/>
      <c r="K1225" s="538"/>
      <c r="L1225" s="36"/>
      <c r="M1225" s="36"/>
      <c r="N1225" s="36"/>
      <c r="BN1225" s="1"/>
      <c r="BO1225" s="1"/>
      <c r="BP1225" s="1"/>
      <c r="BQ1225" s="1"/>
      <c r="BR1225" s="1"/>
      <c r="BS1225" s="1"/>
      <c r="BT1225" s="1"/>
      <c r="BU1225" s="1"/>
      <c r="BV1225" s="1"/>
      <c r="BW1225" s="1"/>
      <c r="BX1225" s="1"/>
      <c r="BY1225" s="1"/>
      <c r="BZ1225" s="1"/>
      <c r="CA1225" s="1"/>
      <c r="CB1225" s="1"/>
      <c r="CC1225" s="1"/>
      <c r="CD1225" s="1"/>
      <c r="CE1225" s="1"/>
      <c r="CF1225" s="1"/>
      <c r="CG1225" s="1"/>
      <c r="CH1225" s="1"/>
      <c r="CI1225" s="1"/>
      <c r="CJ1225" s="1"/>
      <c r="CK1225" s="1"/>
      <c r="CL1225" s="1"/>
      <c r="CM1225" s="1"/>
      <c r="CN1225" s="1"/>
      <c r="CO1225" s="1"/>
      <c r="CP1225" s="1"/>
      <c r="CQ1225" s="1"/>
      <c r="CR1225" s="1"/>
      <c r="CS1225" s="1"/>
      <c r="CT1225" s="1"/>
      <c r="CU1225" s="1"/>
      <c r="CV1225" s="1"/>
      <c r="CW1225" s="1"/>
      <c r="CX1225" s="1"/>
      <c r="CY1225" s="1"/>
      <c r="CZ1225" s="1"/>
      <c r="DA1225" s="1"/>
      <c r="DB1225" s="1"/>
      <c r="DC1225" s="1"/>
      <c r="DD1225" s="1"/>
      <c r="DE1225" s="1"/>
      <c r="DF1225" s="1"/>
      <c r="DG1225" s="1"/>
      <c r="DH1225" s="1"/>
      <c r="DI1225" s="1"/>
      <c r="DJ1225" s="1"/>
    </row>
    <row r="1226" spans="1:114" x14ac:dyDescent="0.2">
      <c r="A1226" s="36"/>
      <c r="B1226" s="36"/>
      <c r="C1226" s="36"/>
      <c r="D1226" s="36"/>
      <c r="E1226" s="36"/>
      <c r="F1226" s="36"/>
      <c r="G1226" s="36"/>
      <c r="H1226" s="36"/>
      <c r="I1226" s="36"/>
      <c r="J1226" s="538"/>
      <c r="K1226" s="538"/>
      <c r="L1226" s="36"/>
      <c r="M1226" s="36"/>
      <c r="N1226" s="36"/>
      <c r="BN1226" s="1"/>
      <c r="BO1226" s="1"/>
      <c r="BP1226" s="1"/>
      <c r="BQ1226" s="1"/>
      <c r="BR1226" s="1"/>
      <c r="BS1226" s="1"/>
      <c r="BT1226" s="1"/>
      <c r="BU1226" s="1"/>
      <c r="BV1226" s="1"/>
      <c r="BW1226" s="1"/>
      <c r="BX1226" s="1"/>
      <c r="BY1226" s="1"/>
      <c r="BZ1226" s="1"/>
      <c r="CA1226" s="1"/>
      <c r="CB1226" s="1"/>
      <c r="CC1226" s="1"/>
      <c r="CD1226" s="1"/>
      <c r="CE1226" s="1"/>
      <c r="CF1226" s="1"/>
      <c r="CG1226" s="1"/>
      <c r="CH1226" s="1"/>
      <c r="CI1226" s="1"/>
      <c r="CJ1226" s="1"/>
      <c r="CK1226" s="1"/>
      <c r="CL1226" s="1"/>
      <c r="CM1226" s="1"/>
      <c r="CN1226" s="1"/>
      <c r="CO1226" s="1"/>
      <c r="CP1226" s="1"/>
      <c r="CQ1226" s="1"/>
      <c r="CR1226" s="1"/>
      <c r="CS1226" s="1"/>
      <c r="CT1226" s="1"/>
      <c r="CU1226" s="1"/>
      <c r="CV1226" s="1"/>
      <c r="CW1226" s="1"/>
      <c r="CX1226" s="1"/>
      <c r="CY1226" s="1"/>
      <c r="CZ1226" s="1"/>
      <c r="DA1226" s="1"/>
      <c r="DB1226" s="1"/>
      <c r="DC1226" s="1"/>
      <c r="DD1226" s="1"/>
      <c r="DE1226" s="1"/>
      <c r="DF1226" s="1"/>
      <c r="DG1226" s="1"/>
      <c r="DH1226" s="1"/>
      <c r="DI1226" s="1"/>
      <c r="DJ1226" s="1"/>
    </row>
    <row r="1227" spans="1:114" x14ac:dyDescent="0.2">
      <c r="A1227" s="36"/>
      <c r="B1227" s="36"/>
      <c r="C1227" s="36"/>
      <c r="D1227" s="36"/>
      <c r="E1227" s="36"/>
      <c r="F1227" s="36"/>
      <c r="G1227" s="36"/>
      <c r="H1227" s="36"/>
      <c r="I1227" s="36"/>
      <c r="J1227" s="538"/>
      <c r="K1227" s="538"/>
      <c r="L1227" s="36"/>
      <c r="M1227" s="36"/>
      <c r="N1227" s="36"/>
      <c r="BN1227" s="1"/>
      <c r="BO1227" s="1"/>
      <c r="BP1227" s="1"/>
      <c r="BQ1227" s="1"/>
      <c r="BR1227" s="1"/>
      <c r="BS1227" s="1"/>
      <c r="BT1227" s="1"/>
      <c r="BU1227" s="1"/>
      <c r="BV1227" s="1"/>
      <c r="BW1227" s="1"/>
      <c r="BX1227" s="1"/>
      <c r="BY1227" s="1"/>
      <c r="BZ1227" s="1"/>
      <c r="CA1227" s="1"/>
      <c r="CB1227" s="1"/>
      <c r="CC1227" s="1"/>
      <c r="CD1227" s="1"/>
      <c r="CE1227" s="1"/>
      <c r="CF1227" s="1"/>
      <c r="CG1227" s="1"/>
      <c r="CH1227" s="1"/>
      <c r="CI1227" s="1"/>
      <c r="CJ1227" s="1"/>
      <c r="CK1227" s="1"/>
      <c r="CL1227" s="1"/>
      <c r="CM1227" s="1"/>
      <c r="CN1227" s="1"/>
      <c r="CO1227" s="1"/>
      <c r="CP1227" s="1"/>
      <c r="CQ1227" s="1"/>
      <c r="CR1227" s="1"/>
      <c r="CS1227" s="1"/>
      <c r="CT1227" s="1"/>
      <c r="CU1227" s="1"/>
      <c r="CV1227" s="1"/>
      <c r="CW1227" s="1"/>
      <c r="CX1227" s="1"/>
      <c r="CY1227" s="1"/>
      <c r="CZ1227" s="1"/>
      <c r="DA1227" s="1"/>
      <c r="DB1227" s="1"/>
      <c r="DC1227" s="1"/>
      <c r="DD1227" s="1"/>
      <c r="DE1227" s="1"/>
      <c r="DF1227" s="1"/>
      <c r="DG1227" s="1"/>
      <c r="DH1227" s="1"/>
      <c r="DI1227" s="1"/>
      <c r="DJ1227" s="1"/>
    </row>
    <row r="1228" spans="1:114" x14ac:dyDescent="0.2">
      <c r="A1228" s="36"/>
      <c r="B1228" s="36"/>
      <c r="C1228" s="36"/>
      <c r="D1228" s="36"/>
      <c r="E1228" s="36"/>
      <c r="F1228" s="36"/>
      <c r="G1228" s="36"/>
      <c r="H1228" s="36"/>
      <c r="I1228" s="36"/>
      <c r="J1228" s="538"/>
      <c r="K1228" s="538"/>
      <c r="L1228" s="36"/>
      <c r="M1228" s="36"/>
      <c r="N1228" s="36"/>
    </row>
    <row r="1229" spans="1:114" x14ac:dyDescent="0.2">
      <c r="A1229" s="36"/>
      <c r="B1229" s="36"/>
      <c r="C1229" s="36"/>
      <c r="D1229" s="36"/>
      <c r="E1229" s="36"/>
      <c r="F1229" s="36"/>
      <c r="G1229" s="36"/>
      <c r="H1229" s="36"/>
      <c r="I1229" s="36"/>
      <c r="J1229" s="538"/>
      <c r="K1229" s="538"/>
      <c r="L1229" s="36"/>
      <c r="M1229" s="36"/>
      <c r="N1229" s="36"/>
    </row>
    <row r="1230" spans="1:114" x14ac:dyDescent="0.2">
      <c r="A1230" s="36"/>
      <c r="B1230" s="36"/>
      <c r="C1230" s="36"/>
      <c r="D1230" s="36"/>
      <c r="E1230" s="36"/>
      <c r="F1230" s="36"/>
      <c r="G1230" s="36"/>
      <c r="H1230" s="36"/>
      <c r="I1230" s="36"/>
      <c r="J1230" s="538"/>
      <c r="K1230" s="538"/>
      <c r="L1230" s="36"/>
      <c r="M1230" s="36"/>
      <c r="N1230" s="36"/>
    </row>
    <row r="1231" spans="1:114" x14ac:dyDescent="0.2">
      <c r="A1231" s="36"/>
      <c r="B1231" s="36"/>
      <c r="C1231" s="36"/>
      <c r="D1231" s="36"/>
      <c r="E1231" s="36"/>
      <c r="F1231" s="36"/>
      <c r="G1231" s="36"/>
      <c r="H1231" s="36"/>
      <c r="I1231" s="36"/>
      <c r="J1231" s="538"/>
      <c r="K1231" s="538"/>
      <c r="L1231" s="36"/>
      <c r="M1231" s="36"/>
      <c r="N1231" s="36"/>
    </row>
    <row r="1232" spans="1:114" x14ac:dyDescent="0.2">
      <c r="A1232" s="36"/>
      <c r="B1232" s="36"/>
      <c r="C1232" s="36"/>
      <c r="D1232" s="36"/>
      <c r="E1232" s="36"/>
      <c r="F1232" s="36"/>
      <c r="G1232" s="36"/>
      <c r="H1232" s="36"/>
      <c r="I1232" s="36"/>
      <c r="J1232" s="538"/>
      <c r="K1232" s="538"/>
      <c r="L1232" s="36"/>
      <c r="M1232" s="36"/>
      <c r="N1232" s="36"/>
    </row>
    <row r="1233" spans="1:14" x14ac:dyDescent="0.2">
      <c r="A1233" s="36"/>
      <c r="B1233" s="36"/>
      <c r="C1233" s="36"/>
      <c r="D1233" s="36"/>
      <c r="E1233" s="36"/>
      <c r="F1233" s="36"/>
      <c r="G1233" s="36"/>
      <c r="H1233" s="36"/>
      <c r="I1233" s="36"/>
      <c r="J1233" s="538"/>
      <c r="K1233" s="538"/>
      <c r="L1233" s="36"/>
      <c r="M1233" s="36"/>
      <c r="N1233" s="36"/>
    </row>
    <row r="1234" spans="1:14" x14ac:dyDescent="0.2">
      <c r="A1234" s="36"/>
      <c r="B1234" s="36"/>
      <c r="C1234" s="36"/>
      <c r="D1234" s="36"/>
      <c r="E1234" s="36"/>
      <c r="F1234" s="36"/>
      <c r="G1234" s="36"/>
      <c r="H1234" s="36"/>
      <c r="I1234" s="36"/>
      <c r="J1234" s="538"/>
      <c r="K1234" s="538"/>
      <c r="L1234" s="36"/>
      <c r="M1234" s="36"/>
      <c r="N1234" s="36"/>
    </row>
    <row r="1235" spans="1:14" x14ac:dyDescent="0.2">
      <c r="A1235" s="36"/>
      <c r="B1235" s="36"/>
      <c r="C1235" s="36"/>
      <c r="D1235" s="36"/>
      <c r="E1235" s="36"/>
      <c r="F1235" s="36"/>
      <c r="G1235" s="36"/>
      <c r="H1235" s="36"/>
      <c r="I1235" s="36"/>
      <c r="J1235" s="538"/>
      <c r="K1235" s="538"/>
      <c r="L1235" s="36"/>
      <c r="M1235" s="36"/>
      <c r="N1235" s="36"/>
    </row>
    <row r="1236" spans="1:14" x14ac:dyDescent="0.2">
      <c r="A1236" s="36"/>
      <c r="B1236" s="36"/>
      <c r="C1236" s="36"/>
      <c r="D1236" s="36"/>
      <c r="E1236" s="36"/>
      <c r="F1236" s="36"/>
      <c r="G1236" s="36"/>
      <c r="H1236" s="36"/>
      <c r="I1236" s="36"/>
      <c r="J1236" s="538"/>
      <c r="K1236" s="538"/>
      <c r="L1236" s="36"/>
      <c r="M1236" s="36"/>
      <c r="N1236" s="36"/>
    </row>
    <row r="1237" spans="1:14" x14ac:dyDescent="0.2">
      <c r="A1237" s="36"/>
      <c r="B1237" s="36"/>
      <c r="C1237" s="36"/>
      <c r="D1237" s="36"/>
      <c r="E1237" s="36"/>
      <c r="F1237" s="36"/>
      <c r="G1237" s="36"/>
      <c r="H1237" s="36"/>
      <c r="I1237" s="36"/>
      <c r="J1237" s="538"/>
      <c r="K1237" s="538"/>
      <c r="L1237" s="36"/>
      <c r="M1237" s="36"/>
      <c r="N1237" s="36"/>
    </row>
    <row r="1238" spans="1:14" x14ac:dyDescent="0.2">
      <c r="A1238" s="36"/>
      <c r="B1238" s="36"/>
      <c r="C1238" s="36"/>
      <c r="D1238" s="36"/>
      <c r="E1238" s="36"/>
      <c r="F1238" s="36"/>
      <c r="G1238" s="36"/>
      <c r="H1238" s="36"/>
      <c r="I1238" s="36"/>
      <c r="J1238" s="538"/>
      <c r="K1238" s="538"/>
      <c r="L1238" s="36"/>
      <c r="M1238" s="36"/>
      <c r="N1238" s="36"/>
    </row>
    <row r="1239" spans="1:14" x14ac:dyDescent="0.2">
      <c r="A1239" s="36"/>
      <c r="B1239" s="36"/>
      <c r="C1239" s="36"/>
      <c r="D1239" s="36"/>
      <c r="E1239" s="36"/>
      <c r="F1239" s="36"/>
      <c r="G1239" s="36"/>
      <c r="H1239" s="36"/>
      <c r="I1239" s="36"/>
      <c r="J1239" s="538"/>
      <c r="K1239" s="538"/>
      <c r="L1239" s="36"/>
      <c r="M1239" s="36"/>
      <c r="N1239" s="36"/>
    </row>
    <row r="1240" spans="1:14" x14ac:dyDescent="0.2">
      <c r="A1240" s="36"/>
      <c r="B1240" s="36"/>
      <c r="C1240" s="36"/>
      <c r="D1240" s="36"/>
      <c r="E1240" s="36"/>
      <c r="F1240" s="36"/>
      <c r="G1240" s="36"/>
      <c r="H1240" s="36"/>
      <c r="I1240" s="36"/>
      <c r="J1240" s="538"/>
      <c r="K1240" s="538"/>
      <c r="L1240" s="36"/>
      <c r="M1240" s="36"/>
      <c r="N1240" s="36"/>
    </row>
    <row r="1241" spans="1:14" x14ac:dyDescent="0.2">
      <c r="A1241" s="36"/>
      <c r="B1241" s="36"/>
      <c r="C1241" s="36"/>
      <c r="D1241" s="36"/>
      <c r="E1241" s="36"/>
      <c r="F1241" s="36"/>
      <c r="G1241" s="36"/>
      <c r="H1241" s="36"/>
      <c r="I1241" s="36"/>
      <c r="J1241" s="538"/>
      <c r="K1241" s="538"/>
      <c r="L1241" s="36"/>
      <c r="M1241" s="36"/>
      <c r="N1241" s="36"/>
    </row>
    <row r="1242" spans="1:14" x14ac:dyDescent="0.2">
      <c r="A1242" s="36"/>
      <c r="B1242" s="36"/>
      <c r="C1242" s="36"/>
      <c r="D1242" s="36"/>
      <c r="E1242" s="36"/>
      <c r="F1242" s="36"/>
      <c r="G1242" s="36"/>
      <c r="H1242" s="36"/>
      <c r="I1242" s="36"/>
      <c r="J1242" s="538"/>
      <c r="K1242" s="538"/>
      <c r="L1242" s="36"/>
      <c r="M1242" s="36"/>
      <c r="N1242" s="36"/>
    </row>
    <row r="1243" spans="1:14" x14ac:dyDescent="0.2">
      <c r="A1243" s="36"/>
      <c r="B1243" s="36"/>
      <c r="C1243" s="36"/>
      <c r="D1243" s="36"/>
      <c r="E1243" s="36"/>
      <c r="F1243" s="36"/>
      <c r="G1243" s="36"/>
      <c r="H1243" s="36"/>
      <c r="I1243" s="36"/>
      <c r="J1243" s="538"/>
      <c r="K1243" s="538"/>
      <c r="L1243" s="36"/>
      <c r="M1243" s="36"/>
      <c r="N1243" s="36"/>
    </row>
    <row r="1244" spans="1:14" x14ac:dyDescent="0.2">
      <c r="A1244" s="36"/>
      <c r="B1244" s="36"/>
      <c r="C1244" s="36"/>
      <c r="D1244" s="36"/>
      <c r="E1244" s="36"/>
      <c r="F1244" s="36"/>
      <c r="G1244" s="36"/>
      <c r="H1244" s="36"/>
      <c r="I1244" s="36"/>
      <c r="J1244" s="538"/>
      <c r="K1244" s="538"/>
      <c r="L1244" s="36"/>
      <c r="M1244" s="36"/>
      <c r="N1244" s="36"/>
    </row>
    <row r="1245" spans="1:14" x14ac:dyDescent="0.2">
      <c r="A1245" s="36"/>
      <c r="B1245" s="36"/>
      <c r="C1245" s="36"/>
      <c r="D1245" s="36"/>
      <c r="E1245" s="36"/>
      <c r="F1245" s="36"/>
      <c r="G1245" s="36"/>
      <c r="H1245" s="36"/>
      <c r="I1245" s="36"/>
      <c r="J1245" s="538"/>
      <c r="K1245" s="538"/>
      <c r="L1245" s="36"/>
      <c r="M1245" s="36"/>
      <c r="N1245" s="36"/>
    </row>
    <row r="1246" spans="1:14" x14ac:dyDescent="0.2">
      <c r="A1246" s="36"/>
      <c r="B1246" s="36"/>
      <c r="C1246" s="36"/>
      <c r="D1246" s="36"/>
      <c r="E1246" s="36"/>
      <c r="F1246" s="36"/>
      <c r="G1246" s="36"/>
      <c r="H1246" s="36"/>
      <c r="I1246" s="36"/>
      <c r="J1246" s="538"/>
      <c r="K1246" s="538"/>
      <c r="L1246" s="36"/>
      <c r="M1246" s="36"/>
      <c r="N1246" s="36"/>
    </row>
    <row r="1247" spans="1:14" x14ac:dyDescent="0.2">
      <c r="A1247" s="36"/>
      <c r="B1247" s="36"/>
      <c r="C1247" s="36"/>
      <c r="D1247" s="36"/>
      <c r="E1247" s="36"/>
      <c r="F1247" s="36"/>
      <c r="G1247" s="36"/>
      <c r="H1247" s="36"/>
      <c r="I1247" s="36"/>
      <c r="J1247" s="538"/>
      <c r="K1247" s="538"/>
      <c r="L1247" s="36"/>
      <c r="M1247" s="36"/>
      <c r="N1247" s="36"/>
    </row>
    <row r="1248" spans="1:14" x14ac:dyDescent="0.2">
      <c r="A1248" s="36"/>
      <c r="B1248" s="36"/>
      <c r="C1248" s="36"/>
      <c r="D1248" s="36"/>
      <c r="E1248" s="36"/>
      <c r="F1248" s="36"/>
      <c r="G1248" s="36"/>
      <c r="H1248" s="36"/>
      <c r="I1248" s="36"/>
      <c r="J1248" s="538"/>
      <c r="K1248" s="538"/>
      <c r="L1248" s="36"/>
      <c r="M1248" s="36"/>
      <c r="N1248" s="36"/>
    </row>
    <row r="1249" spans="1:14" x14ac:dyDescent="0.2">
      <c r="A1249" s="36"/>
      <c r="B1249" s="36"/>
      <c r="C1249" s="36"/>
      <c r="D1249" s="36"/>
      <c r="E1249" s="36"/>
      <c r="F1249" s="36"/>
      <c r="G1249" s="36"/>
      <c r="H1249" s="36"/>
      <c r="I1249" s="36"/>
      <c r="J1249" s="538"/>
      <c r="K1249" s="538"/>
      <c r="L1249" s="36"/>
      <c r="M1249" s="36"/>
      <c r="N1249" s="36"/>
    </row>
    <row r="1250" spans="1:14" x14ac:dyDescent="0.2">
      <c r="A1250" s="36"/>
      <c r="B1250" s="36"/>
      <c r="C1250" s="36"/>
      <c r="D1250" s="36"/>
      <c r="E1250" s="36"/>
      <c r="F1250" s="36"/>
      <c r="G1250" s="36"/>
      <c r="H1250" s="36"/>
      <c r="I1250" s="36"/>
      <c r="J1250" s="538"/>
      <c r="K1250" s="538"/>
      <c r="L1250" s="36"/>
      <c r="M1250" s="36"/>
      <c r="N1250" s="36"/>
    </row>
    <row r="1251" spans="1:14" x14ac:dyDescent="0.2">
      <c r="A1251" s="36"/>
      <c r="B1251" s="36"/>
      <c r="C1251" s="36"/>
      <c r="D1251" s="36"/>
      <c r="E1251" s="36"/>
      <c r="F1251" s="36"/>
      <c r="G1251" s="36"/>
      <c r="H1251" s="36"/>
      <c r="I1251" s="36"/>
      <c r="J1251" s="538"/>
      <c r="K1251" s="538"/>
      <c r="L1251" s="36"/>
      <c r="M1251" s="36"/>
      <c r="N1251" s="36"/>
    </row>
    <row r="1252" spans="1:14" x14ac:dyDescent="0.2">
      <c r="A1252" s="36"/>
      <c r="B1252" s="36"/>
      <c r="C1252" s="36"/>
      <c r="D1252" s="36"/>
      <c r="E1252" s="36"/>
      <c r="F1252" s="36"/>
      <c r="G1252" s="36"/>
      <c r="H1252" s="36"/>
      <c r="I1252" s="36"/>
      <c r="J1252" s="538"/>
      <c r="K1252" s="538"/>
      <c r="L1252" s="36"/>
      <c r="M1252" s="36"/>
      <c r="N1252" s="36"/>
    </row>
    <row r="1253" spans="1:14" x14ac:dyDescent="0.2">
      <c r="A1253" s="36"/>
      <c r="B1253" s="36"/>
      <c r="C1253" s="36"/>
      <c r="D1253" s="36"/>
      <c r="E1253" s="36"/>
      <c r="F1253" s="36"/>
      <c r="G1253" s="36"/>
      <c r="H1253" s="36"/>
      <c r="I1253" s="36"/>
      <c r="J1253" s="538"/>
      <c r="K1253" s="538"/>
      <c r="L1253" s="36"/>
      <c r="M1253" s="36"/>
      <c r="N1253" s="36"/>
    </row>
    <row r="1254" spans="1:14" x14ac:dyDescent="0.2">
      <c r="A1254" s="36"/>
      <c r="B1254" s="36"/>
      <c r="C1254" s="36"/>
      <c r="D1254" s="36"/>
      <c r="E1254" s="36"/>
      <c r="F1254" s="36"/>
      <c r="G1254" s="36"/>
      <c r="H1254" s="36"/>
      <c r="I1254" s="36"/>
      <c r="J1254" s="538"/>
      <c r="K1254" s="538"/>
      <c r="L1254" s="36"/>
      <c r="M1254" s="36"/>
      <c r="N1254" s="36"/>
    </row>
    <row r="1255" spans="1:14" x14ac:dyDescent="0.2">
      <c r="A1255" s="36"/>
      <c r="B1255" s="36"/>
      <c r="C1255" s="36"/>
      <c r="D1255" s="36"/>
      <c r="E1255" s="36"/>
      <c r="F1255" s="36"/>
      <c r="G1255" s="36"/>
      <c r="H1255" s="36"/>
      <c r="I1255" s="36"/>
      <c r="J1255" s="538"/>
      <c r="K1255" s="538"/>
      <c r="L1255" s="36"/>
      <c r="M1255" s="36"/>
      <c r="N1255" s="36"/>
    </row>
    <row r="1256" spans="1:14" x14ac:dyDescent="0.2">
      <c r="A1256" s="36"/>
      <c r="B1256" s="36"/>
      <c r="C1256" s="36"/>
      <c r="D1256" s="36"/>
      <c r="E1256" s="36"/>
      <c r="F1256" s="36"/>
      <c r="G1256" s="36"/>
      <c r="H1256" s="36"/>
      <c r="I1256" s="36"/>
      <c r="J1256" s="538"/>
      <c r="K1256" s="538"/>
      <c r="L1256" s="36"/>
      <c r="M1256" s="36"/>
      <c r="N1256" s="36"/>
    </row>
    <row r="1257" spans="1:14" x14ac:dyDescent="0.2">
      <c r="A1257" s="36"/>
      <c r="B1257" s="36"/>
      <c r="C1257" s="36"/>
      <c r="D1257" s="36"/>
      <c r="E1257" s="36"/>
      <c r="F1257" s="36"/>
      <c r="G1257" s="36"/>
      <c r="H1257" s="36"/>
      <c r="I1257" s="36"/>
      <c r="J1257" s="538"/>
      <c r="K1257" s="538"/>
      <c r="L1257" s="36"/>
      <c r="M1257" s="36"/>
      <c r="N1257" s="36"/>
    </row>
    <row r="1258" spans="1:14" x14ac:dyDescent="0.2">
      <c r="A1258" s="36"/>
      <c r="B1258" s="36"/>
      <c r="C1258" s="36"/>
      <c r="D1258" s="36"/>
      <c r="E1258" s="36"/>
      <c r="F1258" s="36"/>
      <c r="G1258" s="36"/>
      <c r="H1258" s="36"/>
      <c r="I1258" s="36"/>
      <c r="J1258" s="538"/>
      <c r="K1258" s="538"/>
      <c r="L1258" s="36"/>
      <c r="M1258" s="36"/>
      <c r="N1258" s="36"/>
    </row>
    <row r="1259" spans="1:14" x14ac:dyDescent="0.2">
      <c r="A1259" s="36"/>
      <c r="B1259" s="36"/>
      <c r="C1259" s="36"/>
      <c r="D1259" s="36"/>
      <c r="E1259" s="36"/>
      <c r="F1259" s="36"/>
      <c r="G1259" s="36"/>
      <c r="H1259" s="36"/>
      <c r="I1259" s="36"/>
      <c r="J1259" s="538"/>
      <c r="K1259" s="538"/>
      <c r="L1259" s="36"/>
      <c r="M1259" s="36"/>
      <c r="N1259" s="36"/>
    </row>
    <row r="1260" spans="1:14" x14ac:dyDescent="0.2">
      <c r="A1260" s="36"/>
      <c r="B1260" s="36"/>
      <c r="C1260" s="36"/>
      <c r="D1260" s="36"/>
      <c r="E1260" s="36"/>
      <c r="F1260" s="36"/>
      <c r="G1260" s="36"/>
      <c r="H1260" s="36"/>
      <c r="I1260" s="36"/>
      <c r="J1260" s="538"/>
      <c r="K1260" s="538"/>
      <c r="L1260" s="36"/>
      <c r="M1260" s="36"/>
      <c r="N1260" s="36"/>
    </row>
    <row r="1261" spans="1:14" x14ac:dyDescent="0.2">
      <c r="A1261" s="36"/>
      <c r="B1261" s="36"/>
      <c r="C1261" s="36"/>
      <c r="D1261" s="36"/>
      <c r="E1261" s="36"/>
      <c r="F1261" s="36"/>
      <c r="G1261" s="36"/>
      <c r="H1261" s="36"/>
      <c r="I1261" s="36"/>
      <c r="J1261" s="538"/>
      <c r="K1261" s="538"/>
      <c r="L1261" s="36"/>
      <c r="M1261" s="36"/>
      <c r="N1261" s="36"/>
    </row>
    <row r="1262" spans="1:14" x14ac:dyDescent="0.2">
      <c r="A1262" s="36"/>
      <c r="B1262" s="36"/>
      <c r="C1262" s="36"/>
      <c r="D1262" s="36"/>
      <c r="E1262" s="36"/>
      <c r="F1262" s="36"/>
      <c r="G1262" s="36"/>
      <c r="H1262" s="36"/>
      <c r="I1262" s="36"/>
      <c r="J1262" s="538"/>
      <c r="K1262" s="538"/>
      <c r="L1262" s="36"/>
      <c r="M1262" s="36"/>
      <c r="N1262" s="36"/>
    </row>
    <row r="1263" spans="1:14" x14ac:dyDescent="0.2">
      <c r="A1263" s="36"/>
      <c r="B1263" s="36"/>
      <c r="C1263" s="36"/>
      <c r="D1263" s="36"/>
      <c r="E1263" s="36"/>
      <c r="F1263" s="36"/>
      <c r="G1263" s="36"/>
      <c r="H1263" s="36"/>
      <c r="I1263" s="36"/>
      <c r="J1263" s="538"/>
      <c r="K1263" s="538"/>
      <c r="L1263" s="36"/>
      <c r="M1263" s="36"/>
      <c r="N1263" s="36"/>
    </row>
    <row r="1264" spans="1:14" x14ac:dyDescent="0.2">
      <c r="A1264" s="36"/>
      <c r="B1264" s="36"/>
      <c r="C1264" s="36"/>
      <c r="D1264" s="36"/>
      <c r="E1264" s="36"/>
      <c r="F1264" s="36"/>
      <c r="G1264" s="36"/>
      <c r="H1264" s="36"/>
      <c r="I1264" s="36"/>
      <c r="J1264" s="538"/>
      <c r="K1264" s="538"/>
      <c r="L1264" s="36"/>
      <c r="M1264" s="36"/>
      <c r="N1264" s="36"/>
    </row>
    <row r="1265" spans="1:14" x14ac:dyDescent="0.2">
      <c r="A1265" s="36"/>
      <c r="B1265" s="36"/>
      <c r="C1265" s="36"/>
      <c r="D1265" s="36"/>
      <c r="E1265" s="36"/>
      <c r="F1265" s="36"/>
      <c r="G1265" s="36"/>
      <c r="H1265" s="36"/>
      <c r="I1265" s="36"/>
      <c r="J1265" s="538"/>
      <c r="K1265" s="538"/>
      <c r="L1265" s="36"/>
      <c r="M1265" s="36"/>
      <c r="N1265" s="36"/>
    </row>
    <row r="1266" spans="1:14" x14ac:dyDescent="0.2">
      <c r="A1266" s="36"/>
      <c r="B1266" s="36"/>
      <c r="C1266" s="36"/>
      <c r="D1266" s="36"/>
      <c r="E1266" s="36"/>
      <c r="F1266" s="36"/>
      <c r="G1266" s="36"/>
      <c r="H1266" s="36"/>
      <c r="I1266" s="36"/>
      <c r="J1266" s="538"/>
      <c r="K1266" s="538"/>
      <c r="L1266" s="36"/>
      <c r="M1266" s="36"/>
      <c r="N1266" s="36"/>
    </row>
    <row r="1267" spans="1:14" x14ac:dyDescent="0.2">
      <c r="A1267" s="36"/>
      <c r="B1267" s="36"/>
      <c r="C1267" s="36"/>
      <c r="D1267" s="36"/>
      <c r="E1267" s="36"/>
      <c r="F1267" s="36"/>
      <c r="G1267" s="36"/>
      <c r="H1267" s="36"/>
      <c r="I1267" s="36"/>
      <c r="J1267" s="538"/>
      <c r="K1267" s="538"/>
      <c r="L1267" s="36"/>
      <c r="M1267" s="36"/>
      <c r="N1267" s="36"/>
    </row>
    <row r="1268" spans="1:14" x14ac:dyDescent="0.2">
      <c r="A1268" s="36"/>
      <c r="B1268" s="36"/>
      <c r="C1268" s="36"/>
      <c r="D1268" s="36"/>
      <c r="E1268" s="36"/>
      <c r="F1268" s="36"/>
      <c r="G1268" s="36"/>
      <c r="H1268" s="36"/>
      <c r="I1268" s="36"/>
      <c r="J1268" s="538"/>
      <c r="K1268" s="538"/>
      <c r="L1268" s="36"/>
      <c r="M1268" s="36"/>
      <c r="N1268" s="36"/>
    </row>
    <row r="1269" spans="1:14" x14ac:dyDescent="0.2">
      <c r="A1269" s="36"/>
      <c r="B1269" s="36"/>
      <c r="C1269" s="36"/>
      <c r="D1269" s="36"/>
      <c r="E1269" s="36"/>
      <c r="F1269" s="36"/>
      <c r="G1269" s="36"/>
      <c r="H1269" s="36"/>
      <c r="I1269" s="36"/>
      <c r="J1269" s="538"/>
      <c r="K1269" s="538"/>
      <c r="L1269" s="36"/>
      <c r="M1269" s="36"/>
      <c r="N1269" s="36"/>
    </row>
    <row r="1270" spans="1:14" x14ac:dyDescent="0.2">
      <c r="A1270" s="36"/>
      <c r="B1270" s="36"/>
      <c r="C1270" s="36"/>
      <c r="D1270" s="36"/>
      <c r="E1270" s="36"/>
      <c r="F1270" s="36"/>
      <c r="G1270" s="36"/>
      <c r="H1270" s="36"/>
      <c r="I1270" s="36"/>
      <c r="J1270" s="538"/>
      <c r="K1270" s="538"/>
      <c r="L1270" s="36"/>
      <c r="M1270" s="36"/>
      <c r="N1270" s="36"/>
    </row>
    <row r="1271" spans="1:14" x14ac:dyDescent="0.2">
      <c r="A1271" s="36"/>
      <c r="B1271" s="36"/>
      <c r="C1271" s="36"/>
      <c r="D1271" s="36"/>
      <c r="E1271" s="36"/>
      <c r="F1271" s="36"/>
      <c r="G1271" s="36"/>
      <c r="H1271" s="36"/>
      <c r="I1271" s="36"/>
      <c r="J1271" s="538"/>
      <c r="K1271" s="538"/>
      <c r="L1271" s="36"/>
      <c r="M1271" s="36"/>
      <c r="N1271" s="36"/>
    </row>
    <row r="1272" spans="1:14" x14ac:dyDescent="0.2">
      <c r="A1272" s="36"/>
      <c r="B1272" s="36"/>
      <c r="C1272" s="36"/>
      <c r="D1272" s="36"/>
      <c r="E1272" s="36"/>
      <c r="F1272" s="36"/>
      <c r="G1272" s="36"/>
      <c r="H1272" s="36"/>
      <c r="I1272" s="36"/>
      <c r="J1272" s="538"/>
      <c r="K1272" s="538"/>
      <c r="L1272" s="36"/>
      <c r="M1272" s="36"/>
      <c r="N1272" s="36"/>
    </row>
    <row r="1273" spans="1:14" x14ac:dyDescent="0.2">
      <c r="A1273" s="36"/>
      <c r="B1273" s="36"/>
      <c r="C1273" s="36"/>
      <c r="D1273" s="36"/>
      <c r="E1273" s="36"/>
      <c r="F1273" s="36"/>
      <c r="G1273" s="36"/>
      <c r="H1273" s="36"/>
      <c r="I1273" s="36"/>
      <c r="J1273" s="538"/>
      <c r="K1273" s="538"/>
      <c r="L1273" s="36"/>
      <c r="M1273" s="36"/>
      <c r="N1273" s="36"/>
    </row>
    <row r="1274" spans="1:14" x14ac:dyDescent="0.2">
      <c r="A1274" s="36"/>
      <c r="B1274" s="36"/>
      <c r="C1274" s="36"/>
      <c r="D1274" s="36"/>
      <c r="E1274" s="36"/>
      <c r="F1274" s="36"/>
      <c r="G1274" s="36"/>
      <c r="H1274" s="36"/>
      <c r="I1274" s="36"/>
      <c r="J1274" s="538"/>
      <c r="K1274" s="538"/>
      <c r="L1274" s="36"/>
      <c r="M1274" s="36"/>
      <c r="N1274" s="36"/>
    </row>
    <row r="1275" spans="1:14" x14ac:dyDescent="0.2">
      <c r="A1275" s="36"/>
      <c r="B1275" s="36"/>
      <c r="C1275" s="36"/>
      <c r="D1275" s="36"/>
      <c r="E1275" s="36"/>
      <c r="F1275" s="36"/>
      <c r="G1275" s="36"/>
      <c r="H1275" s="36"/>
      <c r="I1275" s="36"/>
      <c r="J1275" s="538"/>
      <c r="K1275" s="538"/>
      <c r="L1275" s="36"/>
      <c r="M1275" s="36"/>
      <c r="N1275" s="36"/>
    </row>
    <row r="1276" spans="1:14" x14ac:dyDescent="0.2">
      <c r="A1276" s="36"/>
      <c r="B1276" s="36"/>
      <c r="C1276" s="36"/>
      <c r="D1276" s="36"/>
      <c r="E1276" s="36"/>
      <c r="F1276" s="36"/>
      <c r="G1276" s="36"/>
      <c r="H1276" s="36"/>
      <c r="I1276" s="36"/>
      <c r="J1276" s="538"/>
      <c r="K1276" s="538"/>
      <c r="L1276" s="36"/>
      <c r="M1276" s="36"/>
      <c r="N1276" s="36"/>
    </row>
    <row r="1277" spans="1:14" x14ac:dyDescent="0.2">
      <c r="A1277" s="36"/>
      <c r="B1277" s="36"/>
      <c r="C1277" s="36"/>
      <c r="D1277" s="36"/>
      <c r="E1277" s="36"/>
      <c r="F1277" s="36"/>
      <c r="G1277" s="36"/>
      <c r="H1277" s="36"/>
      <c r="I1277" s="36"/>
      <c r="J1277" s="538"/>
      <c r="K1277" s="538"/>
      <c r="L1277" s="36"/>
      <c r="M1277" s="36"/>
      <c r="N1277" s="36"/>
    </row>
    <row r="1278" spans="1:14" x14ac:dyDescent="0.2">
      <c r="A1278" s="36"/>
      <c r="B1278" s="36"/>
      <c r="C1278" s="36"/>
      <c r="D1278" s="36"/>
      <c r="E1278" s="36"/>
      <c r="F1278" s="36"/>
      <c r="G1278" s="36"/>
      <c r="H1278" s="36"/>
      <c r="I1278" s="36"/>
      <c r="J1278" s="538"/>
      <c r="K1278" s="538"/>
      <c r="L1278" s="36"/>
      <c r="M1278" s="36"/>
      <c r="N1278" s="36"/>
    </row>
    <row r="1279" spans="1:14" x14ac:dyDescent="0.2">
      <c r="A1279" s="36"/>
      <c r="B1279" s="36"/>
      <c r="C1279" s="36"/>
      <c r="D1279" s="36"/>
      <c r="E1279" s="36"/>
      <c r="F1279" s="36"/>
      <c r="G1279" s="36"/>
      <c r="H1279" s="36"/>
      <c r="I1279" s="36"/>
      <c r="J1279" s="538"/>
      <c r="K1279" s="538"/>
      <c r="L1279" s="36"/>
      <c r="M1279" s="36"/>
      <c r="N1279" s="36"/>
    </row>
    <row r="1280" spans="1:14" x14ac:dyDescent="0.2">
      <c r="A1280" s="36"/>
      <c r="B1280" s="36"/>
      <c r="C1280" s="36"/>
      <c r="D1280" s="36"/>
      <c r="E1280" s="36"/>
      <c r="F1280" s="36"/>
      <c r="G1280" s="36"/>
      <c r="H1280" s="36"/>
      <c r="I1280" s="36"/>
      <c r="J1280" s="538"/>
      <c r="K1280" s="538"/>
      <c r="L1280" s="36"/>
      <c r="M1280" s="36"/>
      <c r="N1280" s="36"/>
    </row>
    <row r="1281" spans="1:14" x14ac:dyDescent="0.2">
      <c r="A1281" s="36"/>
      <c r="B1281" s="36"/>
      <c r="C1281" s="36"/>
      <c r="D1281" s="36"/>
      <c r="E1281" s="36"/>
      <c r="F1281" s="36"/>
      <c r="G1281" s="36"/>
      <c r="H1281" s="36"/>
      <c r="I1281" s="36"/>
      <c r="J1281" s="538"/>
      <c r="K1281" s="538"/>
      <c r="L1281" s="36"/>
      <c r="M1281" s="36"/>
      <c r="N1281" s="36"/>
    </row>
    <row r="1282" spans="1:14" x14ac:dyDescent="0.2">
      <c r="A1282" s="36"/>
      <c r="B1282" s="36"/>
      <c r="C1282" s="36"/>
      <c r="D1282" s="36"/>
      <c r="E1282" s="36"/>
      <c r="F1282" s="36"/>
      <c r="G1282" s="36"/>
      <c r="H1282" s="36"/>
      <c r="I1282" s="36"/>
      <c r="J1282" s="538"/>
      <c r="K1282" s="538"/>
      <c r="L1282" s="36"/>
      <c r="M1282" s="36"/>
      <c r="N1282" s="36"/>
    </row>
    <row r="1283" spans="1:14" x14ac:dyDescent="0.2">
      <c r="A1283" s="36"/>
      <c r="B1283" s="36"/>
      <c r="C1283" s="36"/>
      <c r="D1283" s="36"/>
      <c r="E1283" s="36"/>
      <c r="F1283" s="36"/>
      <c r="G1283" s="36"/>
      <c r="H1283" s="36"/>
      <c r="I1283" s="36"/>
      <c r="J1283" s="538"/>
      <c r="K1283" s="538"/>
      <c r="L1283" s="36"/>
      <c r="M1283" s="36"/>
      <c r="N1283" s="36"/>
    </row>
    <row r="1284" spans="1:14" x14ac:dyDescent="0.2">
      <c r="A1284" s="36"/>
      <c r="B1284" s="36"/>
      <c r="C1284" s="36"/>
      <c r="D1284" s="36"/>
      <c r="E1284" s="36"/>
      <c r="F1284" s="36"/>
      <c r="G1284" s="36"/>
      <c r="H1284" s="36"/>
      <c r="I1284" s="36"/>
      <c r="J1284" s="538"/>
      <c r="K1284" s="538"/>
      <c r="L1284" s="36"/>
      <c r="M1284" s="36"/>
      <c r="N1284" s="36"/>
    </row>
    <row r="1285" spans="1:14" x14ac:dyDescent="0.2">
      <c r="A1285" s="36"/>
      <c r="B1285" s="36"/>
      <c r="C1285" s="36"/>
      <c r="D1285" s="36"/>
      <c r="E1285" s="36"/>
      <c r="F1285" s="36"/>
      <c r="G1285" s="36"/>
      <c r="H1285" s="36"/>
      <c r="I1285" s="36"/>
      <c r="J1285" s="538"/>
      <c r="K1285" s="538"/>
      <c r="L1285" s="36"/>
      <c r="M1285" s="36"/>
      <c r="N1285" s="36"/>
    </row>
    <row r="1286" spans="1:14" x14ac:dyDescent="0.2">
      <c r="A1286" s="36"/>
      <c r="B1286" s="36"/>
      <c r="C1286" s="36"/>
      <c r="D1286" s="36"/>
      <c r="E1286" s="36"/>
      <c r="F1286" s="36"/>
      <c r="G1286" s="36"/>
      <c r="H1286" s="36"/>
      <c r="I1286" s="36"/>
      <c r="J1286" s="538"/>
      <c r="K1286" s="538"/>
      <c r="L1286" s="36"/>
      <c r="M1286" s="36"/>
      <c r="N1286" s="36"/>
    </row>
    <row r="1287" spans="1:14" x14ac:dyDescent="0.2">
      <c r="A1287" s="36"/>
      <c r="B1287" s="36"/>
      <c r="C1287" s="36"/>
      <c r="D1287" s="36"/>
      <c r="E1287" s="36"/>
      <c r="F1287" s="36"/>
      <c r="G1287" s="36"/>
      <c r="H1287" s="36"/>
      <c r="I1287" s="36"/>
      <c r="J1287" s="538"/>
      <c r="K1287" s="538"/>
      <c r="L1287" s="36"/>
      <c r="M1287" s="36"/>
      <c r="N1287" s="36"/>
    </row>
    <row r="1288" spans="1:14" x14ac:dyDescent="0.2">
      <c r="A1288" s="36"/>
      <c r="B1288" s="36"/>
      <c r="C1288" s="36"/>
      <c r="D1288" s="36"/>
      <c r="E1288" s="36"/>
      <c r="F1288" s="36"/>
      <c r="G1288" s="36"/>
      <c r="H1288" s="36"/>
      <c r="I1288" s="36"/>
      <c r="J1288" s="538"/>
      <c r="K1288" s="538"/>
      <c r="L1288" s="36"/>
      <c r="M1288" s="36"/>
      <c r="N1288" s="36"/>
    </row>
    <row r="1289" spans="1:14" x14ac:dyDescent="0.2">
      <c r="A1289" s="36"/>
      <c r="B1289" s="36"/>
      <c r="C1289" s="36"/>
      <c r="D1289" s="36"/>
      <c r="E1289" s="36"/>
      <c r="F1289" s="36"/>
      <c r="G1289" s="36"/>
      <c r="H1289" s="36"/>
      <c r="I1289" s="36"/>
      <c r="J1289" s="538"/>
      <c r="K1289" s="538"/>
      <c r="L1289" s="36"/>
      <c r="M1289" s="36"/>
      <c r="N1289" s="36"/>
    </row>
    <row r="1290" spans="1:14" x14ac:dyDescent="0.2">
      <c r="A1290" s="36"/>
      <c r="B1290" s="36"/>
      <c r="C1290" s="36"/>
      <c r="D1290" s="36"/>
      <c r="E1290" s="36"/>
      <c r="F1290" s="36"/>
      <c r="G1290" s="36"/>
      <c r="H1290" s="36"/>
      <c r="I1290" s="36"/>
      <c r="J1290" s="538"/>
      <c r="K1290" s="538"/>
      <c r="L1290" s="36"/>
      <c r="M1290" s="36"/>
      <c r="N1290" s="36"/>
    </row>
    <row r="1291" spans="1:14" x14ac:dyDescent="0.2">
      <c r="A1291" s="36"/>
      <c r="B1291" s="36"/>
      <c r="C1291" s="36"/>
      <c r="D1291" s="36"/>
      <c r="E1291" s="36"/>
      <c r="F1291" s="36"/>
      <c r="G1291" s="36"/>
      <c r="H1291" s="36"/>
      <c r="I1291" s="36"/>
      <c r="J1291" s="538"/>
      <c r="K1291" s="538"/>
      <c r="L1291" s="36"/>
      <c r="M1291" s="36"/>
      <c r="N1291" s="36"/>
    </row>
    <row r="1292" spans="1:14" x14ac:dyDescent="0.2">
      <c r="A1292" s="36"/>
      <c r="B1292" s="36"/>
      <c r="C1292" s="36"/>
      <c r="D1292" s="36"/>
      <c r="E1292" s="36"/>
      <c r="F1292" s="36"/>
      <c r="G1292" s="36"/>
      <c r="H1292" s="36"/>
      <c r="I1292" s="36"/>
      <c r="J1292" s="538"/>
      <c r="K1292" s="538"/>
      <c r="L1292" s="36"/>
      <c r="M1292" s="36"/>
      <c r="N1292" s="36"/>
    </row>
    <row r="1293" spans="1:14" x14ac:dyDescent="0.2">
      <c r="A1293" s="36"/>
      <c r="B1293" s="36"/>
      <c r="C1293" s="36"/>
      <c r="D1293" s="36"/>
      <c r="E1293" s="36"/>
      <c r="F1293" s="36"/>
      <c r="G1293" s="36"/>
      <c r="H1293" s="36"/>
      <c r="I1293" s="36"/>
      <c r="J1293" s="538"/>
      <c r="K1293" s="538"/>
      <c r="L1293" s="36"/>
      <c r="M1293" s="36"/>
      <c r="N1293" s="36"/>
    </row>
    <row r="1294" spans="1:14" x14ac:dyDescent="0.2">
      <c r="A1294" s="36"/>
      <c r="B1294" s="36"/>
      <c r="C1294" s="36"/>
      <c r="D1294" s="36"/>
      <c r="E1294" s="36"/>
      <c r="F1294" s="36"/>
      <c r="G1294" s="36"/>
      <c r="H1294" s="36"/>
      <c r="I1294" s="36"/>
      <c r="J1294" s="538"/>
      <c r="K1294" s="538"/>
      <c r="L1294" s="36"/>
      <c r="M1294" s="36"/>
      <c r="N1294" s="36"/>
    </row>
    <row r="1295" spans="1:14" x14ac:dyDescent="0.2">
      <c r="A1295" s="36"/>
      <c r="B1295" s="36"/>
      <c r="C1295" s="36"/>
      <c r="D1295" s="36"/>
      <c r="E1295" s="36"/>
      <c r="F1295" s="36"/>
      <c r="G1295" s="36"/>
      <c r="H1295" s="36"/>
      <c r="I1295" s="36"/>
      <c r="J1295" s="538"/>
      <c r="K1295" s="538"/>
      <c r="L1295" s="36"/>
      <c r="M1295" s="36"/>
      <c r="N1295" s="36"/>
    </row>
    <row r="1296" spans="1:14" x14ac:dyDescent="0.2">
      <c r="A1296" s="36"/>
      <c r="B1296" s="36"/>
      <c r="C1296" s="36"/>
      <c r="D1296" s="36"/>
      <c r="E1296" s="36"/>
      <c r="F1296" s="36"/>
      <c r="G1296" s="36"/>
      <c r="H1296" s="36"/>
      <c r="I1296" s="36"/>
      <c r="J1296" s="538"/>
      <c r="K1296" s="538"/>
      <c r="L1296" s="36"/>
      <c r="M1296" s="36"/>
      <c r="N1296" s="36"/>
    </row>
    <row r="1297" spans="1:14" x14ac:dyDescent="0.2">
      <c r="A1297" s="36"/>
      <c r="B1297" s="36"/>
      <c r="C1297" s="36"/>
      <c r="D1297" s="36"/>
      <c r="E1297" s="36"/>
      <c r="F1297" s="36"/>
      <c r="G1297" s="36"/>
      <c r="H1297" s="36"/>
      <c r="I1297" s="36"/>
      <c r="J1297" s="538"/>
      <c r="K1297" s="538"/>
      <c r="L1297" s="36"/>
      <c r="M1297" s="36"/>
      <c r="N1297" s="36"/>
    </row>
    <row r="1298" spans="1:14" x14ac:dyDescent="0.2">
      <c r="A1298" s="36"/>
      <c r="B1298" s="36"/>
      <c r="C1298" s="36"/>
      <c r="D1298" s="36"/>
      <c r="E1298" s="36"/>
      <c r="F1298" s="36"/>
      <c r="G1298" s="36"/>
      <c r="H1298" s="36"/>
      <c r="I1298" s="36"/>
      <c r="J1298" s="538"/>
      <c r="K1298" s="538"/>
      <c r="L1298" s="36"/>
      <c r="M1298" s="36"/>
      <c r="N1298" s="36"/>
    </row>
    <row r="1299" spans="1:14" x14ac:dyDescent="0.2">
      <c r="A1299" s="36"/>
      <c r="B1299" s="36"/>
      <c r="C1299" s="36"/>
      <c r="D1299" s="36"/>
      <c r="E1299" s="36"/>
      <c r="F1299" s="36"/>
      <c r="G1299" s="36"/>
      <c r="H1299" s="36"/>
      <c r="I1299" s="36"/>
      <c r="J1299" s="538"/>
      <c r="K1299" s="538"/>
      <c r="L1299" s="36"/>
      <c r="M1299" s="36"/>
      <c r="N1299" s="36"/>
    </row>
    <row r="1300" spans="1:14" x14ac:dyDescent="0.2">
      <c r="A1300" s="36"/>
      <c r="B1300" s="36"/>
      <c r="C1300" s="36"/>
      <c r="D1300" s="36"/>
      <c r="E1300" s="36"/>
      <c r="F1300" s="36"/>
      <c r="G1300" s="36"/>
      <c r="H1300" s="36"/>
      <c r="I1300" s="36"/>
      <c r="J1300" s="538"/>
      <c r="K1300" s="538"/>
      <c r="L1300" s="36"/>
      <c r="M1300" s="36"/>
      <c r="N1300" s="36"/>
    </row>
    <row r="1301" spans="1:14" x14ac:dyDescent="0.2">
      <c r="A1301" s="36"/>
      <c r="B1301" s="36"/>
      <c r="C1301" s="36"/>
      <c r="D1301" s="36"/>
      <c r="E1301" s="36"/>
      <c r="F1301" s="36"/>
      <c r="G1301" s="36"/>
      <c r="H1301" s="36"/>
      <c r="I1301" s="36"/>
      <c r="J1301" s="538"/>
      <c r="K1301" s="538"/>
      <c r="L1301" s="36"/>
      <c r="M1301" s="36"/>
      <c r="N1301" s="36"/>
    </row>
    <row r="1302" spans="1:14" x14ac:dyDescent="0.2">
      <c r="A1302" s="36"/>
      <c r="B1302" s="36"/>
      <c r="C1302" s="36"/>
      <c r="D1302" s="36"/>
      <c r="E1302" s="36"/>
      <c r="F1302" s="36"/>
      <c r="G1302" s="36"/>
      <c r="H1302" s="36"/>
      <c r="I1302" s="36"/>
      <c r="J1302" s="538"/>
      <c r="K1302" s="538"/>
      <c r="L1302" s="36"/>
      <c r="M1302" s="36"/>
      <c r="N1302" s="36"/>
    </row>
    <row r="1303" spans="1:14" x14ac:dyDescent="0.2">
      <c r="A1303" s="36"/>
      <c r="B1303" s="36"/>
      <c r="C1303" s="36"/>
      <c r="D1303" s="36"/>
      <c r="E1303" s="36"/>
      <c r="F1303" s="36"/>
      <c r="G1303" s="36"/>
      <c r="H1303" s="36"/>
      <c r="I1303" s="36"/>
      <c r="J1303" s="538"/>
      <c r="K1303" s="538"/>
      <c r="L1303" s="36"/>
      <c r="M1303" s="36"/>
      <c r="N1303" s="36"/>
    </row>
    <row r="1304" spans="1:14" x14ac:dyDescent="0.2">
      <c r="A1304" s="36"/>
      <c r="B1304" s="36"/>
      <c r="C1304" s="36"/>
      <c r="D1304" s="36"/>
      <c r="E1304" s="36"/>
      <c r="F1304" s="36"/>
      <c r="G1304" s="36"/>
      <c r="H1304" s="36"/>
      <c r="I1304" s="36"/>
      <c r="J1304" s="538"/>
      <c r="K1304" s="538"/>
      <c r="L1304" s="36"/>
      <c r="M1304" s="36"/>
      <c r="N1304" s="36"/>
    </row>
    <row r="1305" spans="1:14" x14ac:dyDescent="0.2">
      <c r="A1305" s="36"/>
      <c r="B1305" s="36"/>
      <c r="C1305" s="36"/>
      <c r="D1305" s="36"/>
      <c r="E1305" s="36"/>
      <c r="F1305" s="36"/>
      <c r="G1305" s="36"/>
      <c r="H1305" s="36"/>
      <c r="I1305" s="36"/>
      <c r="J1305" s="538"/>
      <c r="K1305" s="538"/>
      <c r="L1305" s="36"/>
      <c r="M1305" s="36"/>
      <c r="N1305" s="36"/>
    </row>
    <row r="1306" spans="1:14" x14ac:dyDescent="0.2">
      <c r="A1306" s="36"/>
      <c r="B1306" s="36"/>
      <c r="C1306" s="36"/>
      <c r="D1306" s="36"/>
      <c r="E1306" s="36"/>
      <c r="F1306" s="36"/>
      <c r="G1306" s="36"/>
      <c r="H1306" s="36"/>
      <c r="I1306" s="36"/>
      <c r="J1306" s="538"/>
      <c r="K1306" s="538"/>
      <c r="L1306" s="36"/>
      <c r="M1306" s="36"/>
      <c r="N1306" s="36"/>
    </row>
    <row r="1307" spans="1:14" x14ac:dyDescent="0.2">
      <c r="A1307" s="36"/>
      <c r="B1307" s="36"/>
      <c r="C1307" s="36"/>
      <c r="D1307" s="36"/>
      <c r="E1307" s="36"/>
      <c r="F1307" s="36"/>
      <c r="G1307" s="36"/>
      <c r="H1307" s="36"/>
      <c r="I1307" s="36"/>
      <c r="J1307" s="538"/>
      <c r="K1307" s="538"/>
      <c r="L1307" s="36"/>
      <c r="M1307" s="36"/>
      <c r="N1307" s="36"/>
    </row>
    <row r="1308" spans="1:14" x14ac:dyDescent="0.2">
      <c r="A1308" s="36"/>
      <c r="B1308" s="36"/>
      <c r="C1308" s="36"/>
      <c r="D1308" s="36"/>
      <c r="E1308" s="36"/>
      <c r="F1308" s="36"/>
      <c r="G1308" s="36"/>
      <c r="H1308" s="36"/>
      <c r="I1308" s="36"/>
      <c r="J1308" s="538"/>
      <c r="K1308" s="538"/>
      <c r="L1308" s="36"/>
      <c r="M1308" s="36"/>
      <c r="N1308" s="36"/>
    </row>
    <row r="1309" spans="1:14" x14ac:dyDescent="0.2">
      <c r="A1309" s="36"/>
      <c r="B1309" s="36"/>
      <c r="C1309" s="36"/>
      <c r="D1309" s="36"/>
      <c r="E1309" s="36"/>
      <c r="F1309" s="36"/>
      <c r="G1309" s="36"/>
      <c r="H1309" s="36"/>
      <c r="I1309" s="36"/>
      <c r="J1309" s="538"/>
      <c r="K1309" s="538"/>
      <c r="L1309" s="36"/>
      <c r="M1309" s="36"/>
      <c r="N1309" s="36"/>
    </row>
    <row r="1310" spans="1:14" x14ac:dyDescent="0.2">
      <c r="A1310" s="36"/>
      <c r="B1310" s="36"/>
      <c r="C1310" s="36"/>
      <c r="D1310" s="36"/>
      <c r="E1310" s="36"/>
      <c r="F1310" s="36"/>
      <c r="G1310" s="36"/>
      <c r="H1310" s="36"/>
      <c r="I1310" s="36"/>
      <c r="J1310" s="538"/>
      <c r="K1310" s="538"/>
      <c r="L1310" s="36"/>
      <c r="M1310" s="36"/>
      <c r="N1310" s="36"/>
    </row>
    <row r="1311" spans="1:14" x14ac:dyDescent="0.2">
      <c r="A1311" s="36"/>
      <c r="B1311" s="36"/>
      <c r="C1311" s="36"/>
      <c r="D1311" s="36"/>
      <c r="E1311" s="36"/>
      <c r="F1311" s="36"/>
      <c r="G1311" s="36"/>
      <c r="H1311" s="36"/>
      <c r="I1311" s="36"/>
      <c r="J1311" s="538"/>
      <c r="K1311" s="538"/>
      <c r="L1311" s="36"/>
      <c r="M1311" s="36"/>
      <c r="N1311" s="36"/>
    </row>
    <row r="1312" spans="1:14" x14ac:dyDescent="0.2">
      <c r="A1312" s="36"/>
      <c r="B1312" s="36"/>
      <c r="C1312" s="36"/>
      <c r="D1312" s="36"/>
      <c r="E1312" s="36"/>
      <c r="F1312" s="36"/>
      <c r="G1312" s="36"/>
      <c r="H1312" s="36"/>
      <c r="I1312" s="36"/>
      <c r="J1312" s="538"/>
      <c r="K1312" s="538"/>
      <c r="L1312" s="36"/>
      <c r="M1312" s="36"/>
      <c r="N1312" s="36"/>
    </row>
    <row r="1313" spans="1:14" x14ac:dyDescent="0.2">
      <c r="A1313" s="36"/>
      <c r="B1313" s="36"/>
      <c r="C1313" s="36"/>
      <c r="D1313" s="36"/>
      <c r="E1313" s="36"/>
      <c r="F1313" s="36"/>
      <c r="G1313" s="36"/>
      <c r="H1313" s="36"/>
      <c r="I1313" s="36"/>
      <c r="J1313" s="538"/>
      <c r="K1313" s="538"/>
      <c r="L1313" s="36"/>
      <c r="M1313" s="36"/>
      <c r="N1313" s="36"/>
    </row>
    <row r="1314" spans="1:14" x14ac:dyDescent="0.2">
      <c r="A1314" s="36"/>
      <c r="B1314" s="36"/>
      <c r="C1314" s="36"/>
      <c r="D1314" s="36"/>
      <c r="E1314" s="36"/>
      <c r="F1314" s="36"/>
      <c r="G1314" s="36"/>
      <c r="H1314" s="36"/>
      <c r="I1314" s="36"/>
      <c r="J1314" s="538"/>
      <c r="K1314" s="538"/>
      <c r="L1314" s="36"/>
      <c r="M1314" s="36"/>
      <c r="N1314" s="36"/>
    </row>
    <row r="1315" spans="1:14" x14ac:dyDescent="0.2">
      <c r="A1315" s="36"/>
      <c r="B1315" s="36"/>
      <c r="C1315" s="36"/>
      <c r="D1315" s="36"/>
      <c r="E1315" s="36"/>
      <c r="F1315" s="36"/>
      <c r="G1315" s="36"/>
      <c r="H1315" s="36"/>
      <c r="I1315" s="36"/>
      <c r="J1315" s="538"/>
      <c r="K1315" s="538"/>
      <c r="L1315" s="36"/>
      <c r="M1315" s="36"/>
      <c r="N1315" s="36"/>
    </row>
    <row r="1316" spans="1:14" x14ac:dyDescent="0.2">
      <c r="A1316" s="36"/>
      <c r="B1316" s="36"/>
      <c r="C1316" s="36"/>
      <c r="D1316" s="36"/>
      <c r="E1316" s="36"/>
      <c r="F1316" s="36"/>
      <c r="G1316" s="36"/>
      <c r="H1316" s="36"/>
      <c r="I1316" s="36"/>
      <c r="J1316" s="538"/>
      <c r="K1316" s="538"/>
      <c r="L1316" s="36"/>
      <c r="M1316" s="36"/>
      <c r="N1316" s="36"/>
    </row>
    <row r="1317" spans="1:14" x14ac:dyDescent="0.2">
      <c r="A1317" s="36"/>
      <c r="B1317" s="36"/>
      <c r="C1317" s="36"/>
      <c r="D1317" s="36"/>
      <c r="E1317" s="36"/>
      <c r="F1317" s="36"/>
      <c r="G1317" s="36"/>
      <c r="H1317" s="36"/>
      <c r="I1317" s="36"/>
      <c r="J1317" s="538"/>
      <c r="K1317" s="538"/>
      <c r="L1317" s="36"/>
      <c r="M1317" s="36"/>
      <c r="N1317" s="36"/>
    </row>
    <row r="1318" spans="1:14" x14ac:dyDescent="0.2">
      <c r="A1318" s="36"/>
      <c r="B1318" s="36"/>
      <c r="C1318" s="36"/>
      <c r="D1318" s="36"/>
      <c r="E1318" s="36"/>
      <c r="F1318" s="36"/>
      <c r="G1318" s="36"/>
      <c r="H1318" s="36"/>
      <c r="I1318" s="36"/>
      <c r="J1318" s="538"/>
      <c r="K1318" s="538"/>
      <c r="L1318" s="36"/>
      <c r="M1318" s="36"/>
      <c r="N1318" s="36"/>
    </row>
    <row r="1319" spans="1:14" x14ac:dyDescent="0.2">
      <c r="A1319" s="36"/>
      <c r="B1319" s="36"/>
      <c r="C1319" s="36"/>
      <c r="D1319" s="36"/>
      <c r="E1319" s="36"/>
      <c r="F1319" s="36"/>
      <c r="G1319" s="36"/>
      <c r="H1319" s="36"/>
      <c r="I1319" s="36"/>
      <c r="J1319" s="538"/>
      <c r="K1319" s="538"/>
      <c r="L1319" s="36"/>
      <c r="M1319" s="36"/>
      <c r="N1319" s="36"/>
    </row>
    <row r="1320" spans="1:14" x14ac:dyDescent="0.2">
      <c r="A1320" s="36"/>
      <c r="B1320" s="36"/>
      <c r="C1320" s="36"/>
      <c r="D1320" s="36"/>
      <c r="E1320" s="36"/>
      <c r="F1320" s="36"/>
      <c r="G1320" s="36"/>
      <c r="H1320" s="36"/>
      <c r="I1320" s="36"/>
      <c r="J1320" s="538"/>
      <c r="K1320" s="538"/>
      <c r="L1320" s="36"/>
      <c r="M1320" s="36"/>
      <c r="N1320" s="36"/>
    </row>
    <row r="1321" spans="1:14" x14ac:dyDescent="0.2">
      <c r="A1321" s="36"/>
      <c r="B1321" s="36"/>
      <c r="C1321" s="36"/>
      <c r="D1321" s="36"/>
      <c r="E1321" s="36"/>
      <c r="F1321" s="36"/>
      <c r="G1321" s="36"/>
      <c r="H1321" s="36"/>
      <c r="I1321" s="36"/>
      <c r="J1321" s="538"/>
      <c r="K1321" s="538"/>
      <c r="L1321" s="36"/>
      <c r="M1321" s="36"/>
      <c r="N1321" s="36"/>
    </row>
    <row r="1322" spans="1:14" x14ac:dyDescent="0.2">
      <c r="A1322" s="36"/>
      <c r="B1322" s="36"/>
      <c r="C1322" s="36"/>
      <c r="D1322" s="36"/>
      <c r="E1322" s="36"/>
      <c r="F1322" s="36"/>
      <c r="G1322" s="36"/>
      <c r="H1322" s="36"/>
      <c r="I1322" s="36"/>
      <c r="J1322" s="538"/>
      <c r="K1322" s="538"/>
      <c r="L1322" s="36"/>
      <c r="M1322" s="36"/>
      <c r="N1322" s="36"/>
    </row>
    <row r="1323" spans="1:14" x14ac:dyDescent="0.2">
      <c r="A1323" s="36"/>
      <c r="B1323" s="36"/>
      <c r="C1323" s="36"/>
      <c r="D1323" s="36"/>
      <c r="E1323" s="36"/>
      <c r="F1323" s="36"/>
      <c r="G1323" s="36"/>
      <c r="H1323" s="36"/>
      <c r="I1323" s="36"/>
      <c r="J1323" s="538"/>
      <c r="K1323" s="538"/>
      <c r="L1323" s="36"/>
      <c r="M1323" s="36"/>
      <c r="N1323" s="36"/>
    </row>
    <row r="1324" spans="1:14" x14ac:dyDescent="0.2">
      <c r="A1324" s="36"/>
      <c r="B1324" s="36"/>
      <c r="C1324" s="36"/>
      <c r="D1324" s="36"/>
      <c r="E1324" s="36"/>
      <c r="F1324" s="36"/>
      <c r="G1324" s="36"/>
      <c r="H1324" s="36"/>
      <c r="I1324" s="36"/>
      <c r="J1324" s="538"/>
      <c r="K1324" s="538"/>
      <c r="L1324" s="36"/>
      <c r="M1324" s="36"/>
      <c r="N1324" s="36"/>
    </row>
    <row r="1325" spans="1:14" x14ac:dyDescent="0.2">
      <c r="A1325" s="36"/>
      <c r="B1325" s="36"/>
      <c r="C1325" s="36"/>
      <c r="D1325" s="36"/>
      <c r="E1325" s="36"/>
      <c r="F1325" s="36"/>
      <c r="G1325" s="36"/>
      <c r="H1325" s="36"/>
      <c r="I1325" s="36"/>
      <c r="J1325" s="538"/>
      <c r="K1325" s="538"/>
      <c r="L1325" s="36"/>
      <c r="M1325" s="36"/>
      <c r="N1325" s="36"/>
    </row>
    <row r="1326" spans="1:14" x14ac:dyDescent="0.2">
      <c r="A1326" s="36"/>
      <c r="B1326" s="36"/>
      <c r="C1326" s="36"/>
      <c r="D1326" s="36"/>
      <c r="E1326" s="36"/>
      <c r="F1326" s="36"/>
      <c r="G1326" s="36"/>
      <c r="H1326" s="36"/>
      <c r="I1326" s="36"/>
      <c r="J1326" s="538"/>
      <c r="K1326" s="538"/>
      <c r="L1326" s="36"/>
      <c r="M1326" s="36"/>
      <c r="N1326" s="36"/>
    </row>
    <row r="1327" spans="1:14" x14ac:dyDescent="0.2">
      <c r="A1327" s="36"/>
      <c r="B1327" s="36"/>
      <c r="C1327" s="36"/>
      <c r="D1327" s="36"/>
      <c r="E1327" s="36"/>
      <c r="F1327" s="36"/>
      <c r="G1327" s="36"/>
      <c r="H1327" s="36"/>
      <c r="I1327" s="36"/>
      <c r="J1327" s="538"/>
      <c r="K1327" s="538"/>
      <c r="L1327" s="36"/>
      <c r="M1327" s="36"/>
      <c r="N1327" s="36"/>
    </row>
    <row r="1328" spans="1:14" x14ac:dyDescent="0.2">
      <c r="A1328" s="36"/>
      <c r="B1328" s="36"/>
      <c r="C1328" s="36"/>
      <c r="D1328" s="36"/>
      <c r="E1328" s="36"/>
      <c r="F1328" s="36"/>
      <c r="G1328" s="36"/>
      <c r="H1328" s="36"/>
      <c r="I1328" s="36"/>
      <c r="J1328" s="538"/>
      <c r="K1328" s="538"/>
      <c r="L1328" s="36"/>
      <c r="M1328" s="36"/>
      <c r="N1328" s="36"/>
    </row>
    <row r="1329" spans="1:14" x14ac:dyDescent="0.2">
      <c r="A1329" s="36"/>
      <c r="B1329" s="36"/>
      <c r="C1329" s="36"/>
      <c r="D1329" s="36"/>
      <c r="E1329" s="36"/>
      <c r="F1329" s="36"/>
      <c r="G1329" s="36"/>
      <c r="H1329" s="36"/>
      <c r="I1329" s="36"/>
      <c r="J1329" s="538"/>
      <c r="K1329" s="538"/>
      <c r="L1329" s="36"/>
      <c r="M1329" s="36"/>
      <c r="N1329" s="36"/>
    </row>
    <row r="1330" spans="1:14" x14ac:dyDescent="0.2">
      <c r="A1330" s="36"/>
      <c r="B1330" s="36"/>
      <c r="C1330" s="36"/>
      <c r="D1330" s="36"/>
      <c r="E1330" s="36"/>
      <c r="F1330" s="36"/>
      <c r="G1330" s="36"/>
      <c r="H1330" s="36"/>
      <c r="I1330" s="36"/>
      <c r="J1330" s="538"/>
      <c r="K1330" s="538"/>
      <c r="L1330" s="36"/>
      <c r="M1330" s="36"/>
      <c r="N1330" s="36"/>
    </row>
    <row r="1331" spans="1:14" x14ac:dyDescent="0.2">
      <c r="A1331" s="36"/>
      <c r="B1331" s="36"/>
      <c r="C1331" s="36"/>
      <c r="D1331" s="36"/>
      <c r="E1331" s="36"/>
      <c r="F1331" s="36"/>
      <c r="G1331" s="36"/>
      <c r="H1331" s="36"/>
      <c r="I1331" s="36"/>
      <c r="J1331" s="538"/>
      <c r="K1331" s="538"/>
      <c r="L1331" s="36"/>
      <c r="M1331" s="36"/>
      <c r="N1331" s="36"/>
    </row>
    <row r="1332" spans="1:14" x14ac:dyDescent="0.2">
      <c r="A1332" s="36"/>
      <c r="B1332" s="36"/>
      <c r="C1332" s="36"/>
      <c r="D1332" s="36"/>
      <c r="E1332" s="36"/>
      <c r="F1332" s="36"/>
      <c r="G1332" s="36"/>
      <c r="H1332" s="36"/>
      <c r="I1332" s="36"/>
      <c r="J1332" s="538"/>
      <c r="K1332" s="538"/>
      <c r="L1332" s="36"/>
      <c r="M1332" s="36"/>
      <c r="N1332" s="36"/>
    </row>
    <row r="1333" spans="1:14" x14ac:dyDescent="0.2">
      <c r="A1333" s="36"/>
      <c r="B1333" s="36"/>
      <c r="C1333" s="36"/>
      <c r="D1333" s="36"/>
      <c r="E1333" s="36"/>
      <c r="F1333" s="36"/>
      <c r="G1333" s="36"/>
      <c r="H1333" s="36"/>
      <c r="I1333" s="36"/>
      <c r="J1333" s="538"/>
      <c r="K1333" s="538"/>
      <c r="L1333" s="36"/>
      <c r="M1333" s="36"/>
      <c r="N1333" s="36"/>
    </row>
    <row r="1334" spans="1:14" x14ac:dyDescent="0.2">
      <c r="A1334" s="36"/>
      <c r="B1334" s="36"/>
      <c r="C1334" s="36"/>
      <c r="D1334" s="36"/>
      <c r="E1334" s="36"/>
      <c r="F1334" s="36"/>
      <c r="G1334" s="36"/>
      <c r="H1334" s="36"/>
      <c r="I1334" s="36"/>
      <c r="J1334" s="538"/>
      <c r="K1334" s="538"/>
      <c r="L1334" s="36"/>
      <c r="M1334" s="36"/>
      <c r="N1334" s="36"/>
    </row>
    <row r="1335" spans="1:14" x14ac:dyDescent="0.2">
      <c r="A1335" s="36"/>
      <c r="B1335" s="36"/>
      <c r="C1335" s="36"/>
      <c r="D1335" s="36"/>
      <c r="E1335" s="36"/>
      <c r="F1335" s="36"/>
      <c r="G1335" s="36"/>
      <c r="H1335" s="36"/>
      <c r="I1335" s="36"/>
      <c r="J1335" s="538"/>
      <c r="K1335" s="538"/>
      <c r="L1335" s="36"/>
      <c r="M1335" s="36"/>
      <c r="N1335" s="36"/>
    </row>
    <row r="1336" spans="1:14" x14ac:dyDescent="0.2">
      <c r="A1336" s="36"/>
      <c r="B1336" s="36"/>
      <c r="C1336" s="36"/>
      <c r="D1336" s="36"/>
      <c r="E1336" s="36"/>
      <c r="F1336" s="36"/>
      <c r="G1336" s="36"/>
      <c r="H1336" s="36"/>
      <c r="I1336" s="36"/>
      <c r="J1336" s="538"/>
      <c r="K1336" s="538"/>
      <c r="L1336" s="36"/>
      <c r="M1336" s="36"/>
      <c r="N1336" s="36"/>
    </row>
    <row r="1337" spans="1:14" x14ac:dyDescent="0.2">
      <c r="A1337" s="36"/>
      <c r="B1337" s="36"/>
      <c r="C1337" s="36"/>
      <c r="D1337" s="36"/>
      <c r="E1337" s="36"/>
      <c r="F1337" s="36"/>
      <c r="G1337" s="36"/>
      <c r="H1337" s="36"/>
      <c r="I1337" s="36"/>
      <c r="J1337" s="538"/>
      <c r="K1337" s="538"/>
      <c r="L1337" s="36"/>
      <c r="M1337" s="36"/>
      <c r="N1337" s="36"/>
    </row>
    <row r="1338" spans="1:14" x14ac:dyDescent="0.2">
      <c r="A1338" s="36"/>
      <c r="B1338" s="36"/>
      <c r="C1338" s="36"/>
      <c r="D1338" s="36"/>
      <c r="E1338" s="36"/>
      <c r="F1338" s="36"/>
      <c r="G1338" s="36"/>
      <c r="H1338" s="36"/>
      <c r="I1338" s="36"/>
      <c r="J1338" s="538"/>
      <c r="K1338" s="538"/>
      <c r="L1338" s="36"/>
      <c r="M1338" s="36"/>
      <c r="N1338" s="36"/>
    </row>
    <row r="1339" spans="1:14" x14ac:dyDescent="0.2">
      <c r="A1339" s="36"/>
      <c r="B1339" s="36"/>
      <c r="C1339" s="36"/>
      <c r="D1339" s="36"/>
      <c r="E1339" s="36"/>
      <c r="F1339" s="36"/>
      <c r="G1339" s="36"/>
      <c r="H1339" s="36"/>
      <c r="I1339" s="36"/>
      <c r="J1339" s="538"/>
      <c r="K1339" s="538"/>
      <c r="L1339" s="36"/>
      <c r="M1339" s="36"/>
      <c r="N1339" s="36"/>
    </row>
    <row r="1340" spans="1:14" x14ac:dyDescent="0.2">
      <c r="A1340" s="36"/>
      <c r="B1340" s="36"/>
      <c r="C1340" s="36"/>
      <c r="D1340" s="36"/>
      <c r="E1340" s="36"/>
      <c r="F1340" s="36"/>
      <c r="G1340" s="36"/>
      <c r="H1340" s="36"/>
      <c r="I1340" s="36"/>
      <c r="J1340" s="538"/>
      <c r="K1340" s="538"/>
      <c r="L1340" s="36"/>
      <c r="M1340" s="36"/>
      <c r="N1340" s="36"/>
    </row>
    <row r="1341" spans="1:14" x14ac:dyDescent="0.2">
      <c r="A1341" s="36"/>
      <c r="B1341" s="36"/>
      <c r="C1341" s="36"/>
      <c r="D1341" s="36"/>
      <c r="E1341" s="36"/>
      <c r="F1341" s="36"/>
      <c r="G1341" s="36"/>
      <c r="H1341" s="36"/>
      <c r="I1341" s="36"/>
      <c r="J1341" s="538"/>
      <c r="K1341" s="538"/>
      <c r="L1341" s="36"/>
      <c r="M1341" s="36"/>
      <c r="N1341" s="36"/>
    </row>
    <row r="1342" spans="1:14" x14ac:dyDescent="0.2">
      <c r="A1342" s="36"/>
      <c r="B1342" s="36"/>
      <c r="C1342" s="36"/>
      <c r="D1342" s="36"/>
      <c r="E1342" s="36"/>
      <c r="F1342" s="36"/>
      <c r="G1342" s="36"/>
      <c r="H1342" s="36"/>
      <c r="I1342" s="36"/>
      <c r="J1342" s="538"/>
      <c r="K1342" s="538"/>
      <c r="L1342" s="36"/>
      <c r="M1342" s="36"/>
      <c r="N1342" s="36"/>
    </row>
    <row r="1343" spans="1:14" x14ac:dyDescent="0.2">
      <c r="A1343" s="36"/>
      <c r="B1343" s="36"/>
      <c r="C1343" s="36"/>
      <c r="D1343" s="36"/>
      <c r="E1343" s="36"/>
      <c r="F1343" s="36"/>
      <c r="G1343" s="36"/>
      <c r="H1343" s="36"/>
      <c r="I1343" s="36"/>
      <c r="J1343" s="538"/>
      <c r="K1343" s="538"/>
      <c r="L1343" s="36"/>
      <c r="M1343" s="36"/>
      <c r="N1343" s="36"/>
    </row>
    <row r="1344" spans="1:14" x14ac:dyDescent="0.2">
      <c r="A1344" s="36"/>
      <c r="B1344" s="36"/>
      <c r="C1344" s="36"/>
      <c r="D1344" s="36"/>
      <c r="E1344" s="36"/>
      <c r="F1344" s="36"/>
      <c r="G1344" s="36"/>
      <c r="H1344" s="36"/>
      <c r="I1344" s="36"/>
      <c r="J1344" s="538"/>
      <c r="K1344" s="538"/>
      <c r="L1344" s="36"/>
      <c r="M1344" s="36"/>
      <c r="N1344" s="36"/>
    </row>
    <row r="1345" spans="1:14" x14ac:dyDescent="0.2">
      <c r="A1345" s="36"/>
      <c r="B1345" s="36"/>
      <c r="C1345" s="36"/>
      <c r="D1345" s="36"/>
      <c r="E1345" s="36"/>
      <c r="F1345" s="36"/>
      <c r="G1345" s="36"/>
      <c r="H1345" s="36"/>
      <c r="I1345" s="36"/>
      <c r="J1345" s="538"/>
      <c r="K1345" s="538"/>
      <c r="L1345" s="36"/>
      <c r="M1345" s="36"/>
      <c r="N1345" s="36"/>
    </row>
    <row r="1346" spans="1:14" x14ac:dyDescent="0.2">
      <c r="A1346" s="36"/>
      <c r="B1346" s="36"/>
      <c r="C1346" s="36"/>
      <c r="D1346" s="36"/>
      <c r="E1346" s="36"/>
      <c r="F1346" s="36"/>
      <c r="G1346" s="36"/>
      <c r="H1346" s="36"/>
      <c r="I1346" s="36"/>
      <c r="J1346" s="538"/>
      <c r="K1346" s="538"/>
      <c r="L1346" s="36"/>
      <c r="M1346" s="36"/>
      <c r="N1346" s="36"/>
    </row>
    <row r="1347" spans="1:14" x14ac:dyDescent="0.2">
      <c r="A1347" s="36"/>
      <c r="B1347" s="36"/>
      <c r="C1347" s="36"/>
      <c r="D1347" s="36"/>
      <c r="E1347" s="36"/>
      <c r="F1347" s="36"/>
      <c r="G1347" s="36"/>
      <c r="H1347" s="36"/>
      <c r="I1347" s="36"/>
      <c r="J1347" s="538"/>
      <c r="K1347" s="538"/>
      <c r="L1347" s="36"/>
      <c r="M1347" s="36"/>
      <c r="N1347" s="36"/>
    </row>
    <row r="1348" spans="1:14" x14ac:dyDescent="0.2">
      <c r="A1348" s="36"/>
      <c r="B1348" s="36"/>
      <c r="C1348" s="36"/>
      <c r="D1348" s="36"/>
      <c r="E1348" s="36"/>
      <c r="F1348" s="36"/>
      <c r="G1348" s="36"/>
      <c r="H1348" s="36"/>
      <c r="I1348" s="36"/>
      <c r="J1348" s="538"/>
      <c r="K1348" s="538"/>
      <c r="L1348" s="36"/>
      <c r="M1348" s="36"/>
      <c r="N1348" s="36"/>
    </row>
    <row r="1349" spans="1:14" x14ac:dyDescent="0.2">
      <c r="A1349" s="36"/>
      <c r="B1349" s="36"/>
      <c r="C1349" s="36"/>
      <c r="D1349" s="36"/>
      <c r="E1349" s="36"/>
      <c r="F1349" s="36"/>
      <c r="G1349" s="36"/>
      <c r="H1349" s="36"/>
      <c r="I1349" s="36"/>
      <c r="J1349" s="538"/>
      <c r="K1349" s="538"/>
      <c r="L1349" s="36"/>
      <c r="M1349" s="36"/>
      <c r="N1349" s="36"/>
    </row>
    <row r="1350" spans="1:14" x14ac:dyDescent="0.2">
      <c r="A1350" s="36"/>
      <c r="B1350" s="36"/>
      <c r="C1350" s="36"/>
      <c r="D1350" s="36"/>
      <c r="E1350" s="36"/>
      <c r="F1350" s="36"/>
      <c r="G1350" s="36"/>
      <c r="H1350" s="36"/>
      <c r="I1350" s="36"/>
      <c r="J1350" s="538"/>
      <c r="K1350" s="538"/>
      <c r="L1350" s="36"/>
      <c r="M1350" s="36"/>
      <c r="N1350" s="36"/>
    </row>
    <row r="1351" spans="1:14" x14ac:dyDescent="0.2">
      <c r="A1351" s="36"/>
      <c r="B1351" s="36"/>
      <c r="C1351" s="36"/>
      <c r="D1351" s="36"/>
      <c r="E1351" s="36"/>
      <c r="F1351" s="36"/>
      <c r="G1351" s="36"/>
      <c r="H1351" s="36"/>
      <c r="I1351" s="36"/>
      <c r="J1351" s="538"/>
      <c r="K1351" s="538"/>
      <c r="L1351" s="36"/>
      <c r="M1351" s="36"/>
      <c r="N1351" s="36"/>
    </row>
    <row r="1352" spans="1:14" x14ac:dyDescent="0.2">
      <c r="A1352" s="36"/>
      <c r="B1352" s="36"/>
      <c r="C1352" s="36"/>
      <c r="D1352" s="36"/>
      <c r="E1352" s="36"/>
      <c r="F1352" s="36"/>
      <c r="G1352" s="36"/>
      <c r="H1352" s="36"/>
      <c r="I1352" s="36"/>
      <c r="J1352" s="538"/>
      <c r="K1352" s="538"/>
      <c r="L1352" s="36"/>
      <c r="M1352" s="36"/>
      <c r="N1352" s="36"/>
    </row>
    <row r="1353" spans="1:14" x14ac:dyDescent="0.2">
      <c r="A1353" s="36"/>
      <c r="B1353" s="36"/>
      <c r="C1353" s="36"/>
      <c r="D1353" s="36"/>
      <c r="E1353" s="36"/>
      <c r="F1353" s="36"/>
      <c r="G1353" s="36"/>
      <c r="H1353" s="36"/>
      <c r="I1353" s="36"/>
      <c r="J1353" s="538"/>
      <c r="K1353" s="538"/>
      <c r="L1353" s="36"/>
      <c r="M1353" s="36"/>
      <c r="N1353" s="36"/>
    </row>
    <row r="1354" spans="1:14" x14ac:dyDescent="0.2">
      <c r="A1354" s="36"/>
      <c r="B1354" s="36"/>
      <c r="C1354" s="36"/>
      <c r="D1354" s="36"/>
      <c r="E1354" s="36"/>
      <c r="F1354" s="36"/>
      <c r="G1354" s="36"/>
      <c r="H1354" s="36"/>
      <c r="I1354" s="36"/>
      <c r="J1354" s="538"/>
      <c r="K1354" s="538"/>
      <c r="L1354" s="36"/>
      <c r="M1354" s="36"/>
      <c r="N1354" s="36"/>
    </row>
    <row r="1355" spans="1:14" x14ac:dyDescent="0.2">
      <c r="A1355" s="36"/>
      <c r="B1355" s="36"/>
      <c r="C1355" s="36"/>
      <c r="D1355" s="36"/>
      <c r="E1355" s="36"/>
      <c r="F1355" s="36"/>
      <c r="G1355" s="36"/>
      <c r="H1355" s="36"/>
      <c r="I1355" s="36"/>
      <c r="J1355" s="538"/>
      <c r="K1355" s="538"/>
      <c r="L1355" s="36"/>
      <c r="M1355" s="36"/>
      <c r="N1355" s="36"/>
    </row>
    <row r="1356" spans="1:14" x14ac:dyDescent="0.2">
      <c r="A1356" s="36"/>
      <c r="B1356" s="36"/>
      <c r="C1356" s="36"/>
      <c r="D1356" s="36"/>
      <c r="E1356" s="36"/>
      <c r="F1356" s="36"/>
      <c r="G1356" s="36"/>
      <c r="H1356" s="36"/>
      <c r="I1356" s="36"/>
      <c r="J1356" s="538"/>
      <c r="K1356" s="538"/>
      <c r="L1356" s="36"/>
      <c r="M1356" s="36"/>
      <c r="N1356" s="36"/>
    </row>
    <row r="1357" spans="1:14" x14ac:dyDescent="0.2">
      <c r="A1357" s="36"/>
      <c r="B1357" s="36"/>
      <c r="C1357" s="36"/>
      <c r="D1357" s="36"/>
      <c r="E1357" s="36"/>
      <c r="F1357" s="36"/>
      <c r="G1357" s="36"/>
      <c r="H1357" s="36"/>
      <c r="I1357" s="36"/>
      <c r="J1357" s="538"/>
      <c r="K1357" s="538"/>
      <c r="L1357" s="36"/>
      <c r="M1357" s="36"/>
      <c r="N1357" s="36"/>
    </row>
    <row r="1358" spans="1:14" x14ac:dyDescent="0.2">
      <c r="A1358" s="36"/>
      <c r="B1358" s="36"/>
      <c r="C1358" s="36"/>
      <c r="D1358" s="36"/>
      <c r="E1358" s="36"/>
      <c r="F1358" s="36"/>
      <c r="G1358" s="36"/>
      <c r="H1358" s="36"/>
      <c r="I1358" s="36"/>
      <c r="J1358" s="538"/>
      <c r="K1358" s="538"/>
      <c r="L1358" s="36"/>
      <c r="M1358" s="36"/>
      <c r="N1358" s="36"/>
    </row>
    <row r="1359" spans="1:14" x14ac:dyDescent="0.2">
      <c r="A1359" s="36"/>
      <c r="B1359" s="36"/>
      <c r="C1359" s="36"/>
      <c r="D1359" s="36"/>
      <c r="E1359" s="36"/>
      <c r="F1359" s="36"/>
      <c r="G1359" s="36"/>
      <c r="H1359" s="36"/>
      <c r="I1359" s="36"/>
      <c r="J1359" s="538"/>
      <c r="K1359" s="538"/>
      <c r="L1359" s="36"/>
      <c r="M1359" s="36"/>
      <c r="N1359" s="36"/>
    </row>
    <row r="1360" spans="1:14" x14ac:dyDescent="0.2">
      <c r="A1360" s="36"/>
      <c r="B1360" s="36"/>
      <c r="C1360" s="36"/>
      <c r="D1360" s="36"/>
      <c r="E1360" s="36"/>
      <c r="F1360" s="36"/>
      <c r="G1360" s="36"/>
      <c r="H1360" s="36"/>
      <c r="I1360" s="36"/>
      <c r="J1360" s="538"/>
      <c r="K1360" s="538"/>
      <c r="L1360" s="36"/>
      <c r="M1360" s="36"/>
      <c r="N1360" s="36"/>
    </row>
    <row r="1361" spans="1:14" x14ac:dyDescent="0.2">
      <c r="A1361" s="36"/>
      <c r="B1361" s="36"/>
      <c r="C1361" s="36"/>
      <c r="D1361" s="36"/>
      <c r="E1361" s="36"/>
      <c r="F1361" s="36"/>
      <c r="G1361" s="36"/>
      <c r="H1361" s="36"/>
      <c r="I1361" s="36"/>
      <c r="J1361" s="538"/>
      <c r="K1361" s="538"/>
      <c r="L1361" s="36"/>
      <c r="M1361" s="36"/>
      <c r="N1361" s="36"/>
    </row>
    <row r="1362" spans="1:14" x14ac:dyDescent="0.2">
      <c r="A1362" s="36"/>
      <c r="B1362" s="36"/>
      <c r="C1362" s="36"/>
      <c r="D1362" s="36"/>
      <c r="E1362" s="36"/>
      <c r="F1362" s="36"/>
      <c r="G1362" s="36"/>
      <c r="H1362" s="36"/>
      <c r="I1362" s="36"/>
      <c r="J1362" s="538"/>
      <c r="K1362" s="538"/>
      <c r="L1362" s="36"/>
      <c r="M1362" s="36"/>
      <c r="N1362" s="36"/>
    </row>
    <row r="1363" spans="1:14" x14ac:dyDescent="0.2">
      <c r="A1363" s="36"/>
      <c r="B1363" s="36"/>
      <c r="C1363" s="36"/>
      <c r="D1363" s="36"/>
      <c r="E1363" s="36"/>
      <c r="F1363" s="36"/>
      <c r="G1363" s="36"/>
      <c r="H1363" s="36"/>
      <c r="I1363" s="36"/>
      <c r="J1363" s="538"/>
      <c r="K1363" s="538"/>
      <c r="L1363" s="36"/>
      <c r="M1363" s="36"/>
      <c r="N1363" s="36"/>
    </row>
    <row r="1364" spans="1:14" x14ac:dyDescent="0.2">
      <c r="A1364" s="36"/>
      <c r="B1364" s="36"/>
      <c r="C1364" s="36"/>
      <c r="D1364" s="36"/>
      <c r="E1364" s="36"/>
      <c r="F1364" s="36"/>
      <c r="G1364" s="36"/>
      <c r="H1364" s="36"/>
      <c r="I1364" s="36"/>
      <c r="J1364" s="538"/>
      <c r="K1364" s="538"/>
      <c r="L1364" s="36"/>
      <c r="M1364" s="36"/>
      <c r="N1364" s="36"/>
    </row>
    <row r="1365" spans="1:14" x14ac:dyDescent="0.2">
      <c r="A1365" s="36"/>
      <c r="B1365" s="36"/>
      <c r="C1365" s="36"/>
      <c r="D1365" s="36"/>
      <c r="E1365" s="36"/>
      <c r="F1365" s="36"/>
      <c r="G1365" s="36"/>
      <c r="H1365" s="36"/>
      <c r="I1365" s="36"/>
      <c r="J1365" s="538"/>
      <c r="K1365" s="538"/>
      <c r="L1365" s="36"/>
      <c r="M1365" s="36"/>
      <c r="N1365" s="36"/>
    </row>
    <row r="1366" spans="1:14" x14ac:dyDescent="0.2">
      <c r="A1366" s="36"/>
      <c r="B1366" s="36"/>
      <c r="C1366" s="36"/>
      <c r="D1366" s="36"/>
      <c r="E1366" s="36"/>
      <c r="F1366" s="36"/>
      <c r="G1366" s="36"/>
      <c r="H1366" s="36"/>
      <c r="I1366" s="36"/>
      <c r="J1366" s="538"/>
      <c r="K1366" s="538"/>
      <c r="L1366" s="36"/>
      <c r="M1366" s="36"/>
      <c r="N1366" s="36"/>
    </row>
    <row r="1367" spans="1:14" x14ac:dyDescent="0.2">
      <c r="A1367" s="36"/>
      <c r="B1367" s="36"/>
      <c r="C1367" s="36"/>
      <c r="D1367" s="36"/>
      <c r="E1367" s="36"/>
      <c r="F1367" s="36"/>
      <c r="G1367" s="36"/>
      <c r="H1367" s="36"/>
      <c r="I1367" s="36"/>
      <c r="J1367" s="538"/>
      <c r="K1367" s="538"/>
      <c r="L1367" s="36"/>
      <c r="M1367" s="36"/>
      <c r="N1367" s="36"/>
    </row>
    <row r="1368" spans="1:14" x14ac:dyDescent="0.2">
      <c r="A1368" s="36"/>
      <c r="B1368" s="36"/>
      <c r="C1368" s="36"/>
      <c r="D1368" s="36"/>
      <c r="E1368" s="36"/>
      <c r="F1368" s="36"/>
      <c r="G1368" s="36"/>
      <c r="H1368" s="36"/>
      <c r="I1368" s="36"/>
      <c r="J1368" s="538"/>
      <c r="K1368" s="538"/>
      <c r="L1368" s="36"/>
      <c r="M1368" s="36"/>
      <c r="N1368" s="36"/>
    </row>
    <row r="1369" spans="1:14" x14ac:dyDescent="0.2">
      <c r="A1369" s="36"/>
      <c r="B1369" s="36"/>
      <c r="C1369" s="36"/>
      <c r="D1369" s="36"/>
      <c r="E1369" s="36"/>
      <c r="F1369" s="36"/>
      <c r="G1369" s="36"/>
      <c r="H1369" s="36"/>
      <c r="I1369" s="36"/>
      <c r="J1369" s="538"/>
      <c r="K1369" s="538"/>
      <c r="L1369" s="36"/>
      <c r="M1369" s="36"/>
      <c r="N1369" s="36"/>
    </row>
    <row r="1370" spans="1:14" x14ac:dyDescent="0.2">
      <c r="A1370" s="36"/>
      <c r="B1370" s="36"/>
      <c r="C1370" s="36"/>
      <c r="D1370" s="36"/>
      <c r="E1370" s="36"/>
      <c r="F1370" s="36"/>
      <c r="G1370" s="36"/>
      <c r="H1370" s="36"/>
      <c r="I1370" s="36"/>
      <c r="J1370" s="538"/>
      <c r="K1370" s="538"/>
      <c r="L1370" s="36"/>
      <c r="M1370" s="36"/>
      <c r="N1370" s="36"/>
    </row>
    <row r="1371" spans="1:14" x14ac:dyDescent="0.2">
      <c r="A1371" s="36"/>
      <c r="B1371" s="36"/>
      <c r="C1371" s="36"/>
      <c r="D1371" s="36"/>
      <c r="E1371" s="36"/>
      <c r="F1371" s="36"/>
      <c r="G1371" s="36"/>
      <c r="H1371" s="36"/>
      <c r="I1371" s="36"/>
      <c r="J1371" s="538"/>
      <c r="K1371" s="538"/>
      <c r="L1371" s="36"/>
      <c r="M1371" s="36"/>
      <c r="N1371" s="36"/>
    </row>
    <row r="1372" spans="1:14" x14ac:dyDescent="0.2">
      <c r="A1372" s="36"/>
      <c r="B1372" s="36"/>
      <c r="C1372" s="36"/>
      <c r="D1372" s="36"/>
      <c r="E1372" s="36"/>
      <c r="F1372" s="36"/>
      <c r="G1372" s="36"/>
      <c r="H1372" s="36"/>
      <c r="I1372" s="36"/>
      <c r="J1372" s="538"/>
      <c r="K1372" s="538"/>
      <c r="L1372" s="36"/>
      <c r="M1372" s="36"/>
      <c r="N1372" s="36"/>
    </row>
    <row r="1373" spans="1:14" x14ac:dyDescent="0.2">
      <c r="A1373" s="36"/>
      <c r="B1373" s="36"/>
      <c r="C1373" s="36"/>
      <c r="D1373" s="36"/>
      <c r="E1373" s="36"/>
      <c r="F1373" s="36"/>
      <c r="G1373" s="36"/>
      <c r="H1373" s="36"/>
      <c r="I1373" s="36"/>
      <c r="J1373" s="538"/>
      <c r="K1373" s="538"/>
      <c r="L1373" s="36"/>
      <c r="M1373" s="36"/>
      <c r="N1373" s="36"/>
    </row>
    <row r="1374" spans="1:14" x14ac:dyDescent="0.2">
      <c r="A1374" s="36"/>
      <c r="B1374" s="36"/>
      <c r="C1374" s="36"/>
      <c r="D1374" s="36"/>
      <c r="E1374" s="36"/>
      <c r="F1374" s="36"/>
      <c r="G1374" s="36"/>
      <c r="H1374" s="36"/>
      <c r="I1374" s="36"/>
      <c r="J1374" s="538"/>
      <c r="K1374" s="538"/>
      <c r="L1374" s="36"/>
      <c r="M1374" s="36"/>
      <c r="N1374" s="36"/>
    </row>
    <row r="1375" spans="1:14" x14ac:dyDescent="0.2">
      <c r="A1375" s="36"/>
      <c r="B1375" s="36"/>
      <c r="C1375" s="36"/>
      <c r="D1375" s="36"/>
      <c r="E1375" s="36"/>
      <c r="F1375" s="36"/>
      <c r="G1375" s="36"/>
      <c r="H1375" s="36"/>
      <c r="I1375" s="36"/>
      <c r="J1375" s="538"/>
      <c r="K1375" s="538"/>
      <c r="L1375" s="36"/>
      <c r="M1375" s="36"/>
      <c r="N1375" s="36"/>
    </row>
    <row r="1376" spans="1:14" x14ac:dyDescent="0.2">
      <c r="A1376" s="36"/>
      <c r="B1376" s="36"/>
      <c r="C1376" s="36"/>
      <c r="D1376" s="36"/>
      <c r="E1376" s="36"/>
      <c r="F1376" s="36"/>
      <c r="G1376" s="36"/>
      <c r="H1376" s="36"/>
      <c r="I1376" s="36"/>
      <c r="J1376" s="538"/>
      <c r="K1376" s="538"/>
      <c r="L1376" s="36"/>
      <c r="M1376" s="36"/>
      <c r="N1376" s="36"/>
    </row>
    <row r="1377" spans="1:14" x14ac:dyDescent="0.2">
      <c r="A1377" s="36"/>
      <c r="B1377" s="36"/>
      <c r="C1377" s="36"/>
      <c r="D1377" s="36"/>
      <c r="E1377" s="36"/>
      <c r="F1377" s="36"/>
      <c r="G1377" s="36"/>
      <c r="H1377" s="36"/>
      <c r="I1377" s="36"/>
      <c r="J1377" s="538"/>
      <c r="K1377" s="538"/>
      <c r="L1377" s="36"/>
      <c r="M1377" s="36"/>
      <c r="N1377" s="36"/>
    </row>
    <row r="1378" spans="1:14" x14ac:dyDescent="0.2">
      <c r="A1378" s="36"/>
      <c r="B1378" s="36"/>
      <c r="C1378" s="36"/>
      <c r="D1378" s="36"/>
      <c r="E1378" s="36"/>
      <c r="F1378" s="36"/>
      <c r="G1378" s="36"/>
      <c r="H1378" s="36"/>
      <c r="I1378" s="36"/>
      <c r="J1378" s="538"/>
      <c r="K1378" s="538"/>
      <c r="L1378" s="36"/>
      <c r="M1378" s="36"/>
      <c r="N1378" s="36"/>
    </row>
    <row r="1379" spans="1:14" x14ac:dyDescent="0.2">
      <c r="A1379" s="36"/>
      <c r="B1379" s="36"/>
      <c r="C1379" s="36"/>
      <c r="D1379" s="36"/>
      <c r="E1379" s="36"/>
      <c r="F1379" s="36"/>
      <c r="G1379" s="36"/>
      <c r="H1379" s="36"/>
      <c r="I1379" s="36"/>
      <c r="J1379" s="538"/>
      <c r="K1379" s="538"/>
      <c r="L1379" s="36"/>
      <c r="M1379" s="36"/>
      <c r="N1379" s="36"/>
    </row>
    <row r="1380" spans="1:14" x14ac:dyDescent="0.2">
      <c r="A1380" s="36"/>
      <c r="B1380" s="36"/>
      <c r="C1380" s="36"/>
      <c r="D1380" s="36"/>
      <c r="E1380" s="36"/>
      <c r="F1380" s="36"/>
      <c r="G1380" s="36"/>
      <c r="H1380" s="36"/>
      <c r="I1380" s="36"/>
      <c r="J1380" s="538"/>
      <c r="K1380" s="538"/>
      <c r="L1380" s="36"/>
      <c r="M1380" s="36"/>
      <c r="N1380" s="36"/>
    </row>
    <row r="1381" spans="1:14" x14ac:dyDescent="0.2">
      <c r="A1381" s="36"/>
      <c r="B1381" s="36"/>
      <c r="C1381" s="36"/>
      <c r="D1381" s="36"/>
      <c r="E1381" s="36"/>
      <c r="F1381" s="36"/>
      <c r="G1381" s="36"/>
      <c r="H1381" s="36"/>
      <c r="I1381" s="36"/>
      <c r="J1381" s="538"/>
      <c r="K1381" s="538"/>
      <c r="L1381" s="36"/>
      <c r="M1381" s="36"/>
      <c r="N1381" s="36"/>
    </row>
    <row r="1382" spans="1:14" x14ac:dyDescent="0.2">
      <c r="A1382" s="36"/>
      <c r="B1382" s="36"/>
      <c r="C1382" s="36"/>
      <c r="D1382" s="36"/>
      <c r="E1382" s="36"/>
      <c r="F1382" s="36"/>
      <c r="G1382" s="36"/>
      <c r="H1382" s="36"/>
      <c r="I1382" s="36"/>
      <c r="J1382" s="538"/>
      <c r="K1382" s="538"/>
      <c r="L1382" s="36"/>
      <c r="M1382" s="36"/>
      <c r="N1382" s="36"/>
    </row>
    <row r="1383" spans="1:14" x14ac:dyDescent="0.2">
      <c r="A1383" s="36"/>
      <c r="B1383" s="36"/>
      <c r="C1383" s="36"/>
      <c r="D1383" s="36"/>
      <c r="E1383" s="36"/>
      <c r="F1383" s="36"/>
      <c r="G1383" s="36"/>
      <c r="H1383" s="36"/>
      <c r="I1383" s="36"/>
      <c r="J1383" s="538"/>
      <c r="K1383" s="538"/>
      <c r="L1383" s="36"/>
      <c r="M1383" s="36"/>
      <c r="N1383" s="36"/>
    </row>
    <row r="1384" spans="1:14" x14ac:dyDescent="0.2">
      <c r="A1384" s="36"/>
      <c r="B1384" s="36"/>
      <c r="C1384" s="36"/>
      <c r="D1384" s="36"/>
      <c r="E1384" s="36"/>
      <c r="F1384" s="36"/>
      <c r="G1384" s="36"/>
      <c r="H1384" s="36"/>
      <c r="I1384" s="36"/>
      <c r="J1384" s="538"/>
      <c r="K1384" s="538"/>
      <c r="L1384" s="36"/>
      <c r="M1384" s="36"/>
      <c r="N1384" s="36"/>
    </row>
    <row r="1385" spans="1:14" x14ac:dyDescent="0.2">
      <c r="A1385" s="36"/>
      <c r="B1385" s="36"/>
      <c r="C1385" s="36"/>
      <c r="D1385" s="36"/>
      <c r="E1385" s="36"/>
      <c r="F1385" s="36"/>
      <c r="G1385" s="36"/>
      <c r="H1385" s="36"/>
      <c r="I1385" s="36"/>
      <c r="J1385" s="538"/>
      <c r="K1385" s="538"/>
      <c r="L1385" s="36"/>
      <c r="M1385" s="36"/>
      <c r="N1385" s="36"/>
    </row>
    <row r="1386" spans="1:14" x14ac:dyDescent="0.2">
      <c r="A1386" s="36"/>
      <c r="B1386" s="36"/>
      <c r="C1386" s="36"/>
      <c r="D1386" s="36"/>
      <c r="E1386" s="36"/>
      <c r="F1386" s="36"/>
      <c r="G1386" s="36"/>
      <c r="H1386" s="36"/>
      <c r="I1386" s="36"/>
      <c r="J1386" s="538"/>
      <c r="K1386" s="538"/>
      <c r="L1386" s="36"/>
      <c r="M1386" s="36"/>
      <c r="N1386" s="36"/>
    </row>
    <row r="1387" spans="1:14" x14ac:dyDescent="0.2">
      <c r="A1387" s="36"/>
      <c r="B1387" s="36"/>
      <c r="C1387" s="36"/>
      <c r="D1387" s="36"/>
      <c r="E1387" s="36"/>
      <c r="F1387" s="36"/>
      <c r="G1387" s="36"/>
      <c r="H1387" s="36"/>
      <c r="I1387" s="36"/>
      <c r="J1387" s="538"/>
      <c r="K1387" s="538"/>
      <c r="L1387" s="36"/>
      <c r="M1387" s="36"/>
      <c r="N1387" s="36"/>
    </row>
    <row r="1388" spans="1:14" x14ac:dyDescent="0.2">
      <c r="A1388" s="36"/>
      <c r="B1388" s="36"/>
      <c r="C1388" s="36"/>
      <c r="D1388" s="36"/>
      <c r="E1388" s="36"/>
      <c r="F1388" s="36"/>
      <c r="G1388" s="36"/>
      <c r="H1388" s="36"/>
      <c r="I1388" s="36"/>
      <c r="J1388" s="538"/>
      <c r="K1388" s="538"/>
      <c r="L1388" s="36"/>
      <c r="M1388" s="36"/>
      <c r="N1388" s="36"/>
    </row>
    <row r="1389" spans="1:14" x14ac:dyDescent="0.2">
      <c r="A1389" s="36"/>
      <c r="B1389" s="36"/>
      <c r="C1389" s="36"/>
      <c r="D1389" s="36"/>
      <c r="E1389" s="36"/>
      <c r="F1389" s="36"/>
      <c r="G1389" s="36"/>
      <c r="H1389" s="36"/>
      <c r="I1389" s="36"/>
      <c r="J1389" s="538"/>
      <c r="K1389" s="538"/>
      <c r="L1389" s="36"/>
      <c r="M1389" s="36"/>
      <c r="N1389" s="36"/>
    </row>
    <row r="1390" spans="1:14" x14ac:dyDescent="0.2">
      <c r="A1390" s="36"/>
      <c r="B1390" s="36"/>
      <c r="C1390" s="36"/>
      <c r="D1390" s="36"/>
      <c r="E1390" s="36"/>
      <c r="F1390" s="36"/>
      <c r="G1390" s="36"/>
      <c r="H1390" s="36"/>
      <c r="I1390" s="36"/>
      <c r="J1390" s="538"/>
      <c r="K1390" s="538"/>
      <c r="L1390" s="36"/>
      <c r="M1390" s="36"/>
      <c r="N1390" s="36"/>
    </row>
    <row r="1391" spans="1:14" x14ac:dyDescent="0.2">
      <c r="A1391" s="36"/>
      <c r="B1391" s="36"/>
      <c r="C1391" s="36"/>
      <c r="D1391" s="36"/>
      <c r="E1391" s="36"/>
      <c r="F1391" s="36"/>
      <c r="G1391" s="36"/>
      <c r="H1391" s="36"/>
      <c r="I1391" s="36"/>
      <c r="J1391" s="538"/>
      <c r="K1391" s="538"/>
      <c r="L1391" s="36"/>
      <c r="M1391" s="36"/>
      <c r="N1391" s="36"/>
    </row>
    <row r="1392" spans="1:14" x14ac:dyDescent="0.2">
      <c r="A1392" s="36"/>
      <c r="B1392" s="36"/>
      <c r="C1392" s="36"/>
      <c r="D1392" s="36"/>
      <c r="E1392" s="36"/>
      <c r="F1392" s="36"/>
      <c r="G1392" s="36"/>
      <c r="H1392" s="36"/>
      <c r="I1392" s="36"/>
      <c r="J1392" s="538"/>
      <c r="K1392" s="538"/>
      <c r="L1392" s="36"/>
      <c r="M1392" s="36"/>
      <c r="N1392" s="36"/>
    </row>
    <row r="1393" spans="1:14" x14ac:dyDescent="0.2">
      <c r="A1393" s="36"/>
      <c r="B1393" s="36"/>
      <c r="C1393" s="36"/>
      <c r="D1393" s="36"/>
      <c r="E1393" s="36"/>
      <c r="F1393" s="36"/>
      <c r="G1393" s="36"/>
      <c r="H1393" s="36"/>
      <c r="I1393" s="36"/>
      <c r="J1393" s="538"/>
      <c r="K1393" s="538"/>
      <c r="L1393" s="36"/>
      <c r="M1393" s="36"/>
      <c r="N1393" s="36"/>
    </row>
    <row r="1394" spans="1:14" x14ac:dyDescent="0.2">
      <c r="A1394" s="36"/>
      <c r="B1394" s="36"/>
      <c r="C1394" s="36"/>
      <c r="D1394" s="36"/>
      <c r="E1394" s="36"/>
      <c r="F1394" s="36"/>
      <c r="G1394" s="36"/>
      <c r="H1394" s="36"/>
      <c r="I1394" s="36"/>
      <c r="J1394" s="538"/>
      <c r="K1394" s="538"/>
      <c r="L1394" s="36"/>
      <c r="M1394" s="36"/>
      <c r="N1394" s="36"/>
    </row>
    <row r="1395" spans="1:14" x14ac:dyDescent="0.2">
      <c r="A1395" s="36"/>
      <c r="B1395" s="36"/>
      <c r="C1395" s="36"/>
      <c r="D1395" s="36"/>
      <c r="E1395" s="36"/>
      <c r="F1395" s="36"/>
      <c r="G1395" s="36"/>
      <c r="H1395" s="36"/>
      <c r="I1395" s="36"/>
      <c r="J1395" s="538"/>
      <c r="K1395" s="538"/>
      <c r="L1395" s="36"/>
      <c r="M1395" s="36"/>
      <c r="N1395" s="36"/>
    </row>
    <row r="1396" spans="1:14" x14ac:dyDescent="0.2">
      <c r="A1396" s="36"/>
      <c r="B1396" s="36"/>
      <c r="C1396" s="36"/>
      <c r="D1396" s="36"/>
      <c r="E1396" s="36"/>
      <c r="F1396" s="36"/>
      <c r="G1396" s="36"/>
      <c r="H1396" s="36"/>
      <c r="I1396" s="36"/>
      <c r="J1396" s="538"/>
      <c r="K1396" s="538"/>
      <c r="L1396" s="36"/>
      <c r="M1396" s="36"/>
      <c r="N1396" s="36"/>
    </row>
    <row r="1397" spans="1:14" x14ac:dyDescent="0.2">
      <c r="A1397" s="36"/>
      <c r="B1397" s="36"/>
      <c r="C1397" s="36"/>
      <c r="D1397" s="36"/>
      <c r="E1397" s="36"/>
      <c r="F1397" s="36"/>
      <c r="G1397" s="36"/>
      <c r="H1397" s="36"/>
      <c r="I1397" s="36"/>
      <c r="J1397" s="538"/>
      <c r="K1397" s="538"/>
      <c r="L1397" s="36"/>
      <c r="M1397" s="36"/>
      <c r="N1397" s="36"/>
    </row>
    <row r="1398" spans="1:14" x14ac:dyDescent="0.2">
      <c r="A1398" s="36"/>
      <c r="B1398" s="36"/>
      <c r="C1398" s="36"/>
      <c r="D1398" s="36"/>
      <c r="E1398" s="36"/>
      <c r="F1398" s="36"/>
      <c r="G1398" s="36"/>
      <c r="H1398" s="36"/>
      <c r="I1398" s="36"/>
      <c r="J1398" s="538"/>
      <c r="K1398" s="538"/>
      <c r="L1398" s="36"/>
      <c r="M1398" s="36"/>
      <c r="N1398" s="36"/>
    </row>
    <row r="1399" spans="1:14" x14ac:dyDescent="0.2">
      <c r="A1399" s="36"/>
      <c r="B1399" s="36"/>
      <c r="C1399" s="36"/>
      <c r="D1399" s="36"/>
      <c r="E1399" s="36"/>
      <c r="F1399" s="36"/>
      <c r="G1399" s="36"/>
      <c r="H1399" s="36"/>
      <c r="I1399" s="36"/>
      <c r="J1399" s="538"/>
      <c r="K1399" s="538"/>
      <c r="L1399" s="36"/>
      <c r="M1399" s="36"/>
      <c r="N1399" s="36"/>
    </row>
    <row r="1400" spans="1:14" x14ac:dyDescent="0.2">
      <c r="A1400" s="36"/>
      <c r="B1400" s="36"/>
      <c r="C1400" s="36"/>
      <c r="D1400" s="36"/>
      <c r="E1400" s="36"/>
      <c r="F1400" s="36"/>
      <c r="G1400" s="36"/>
      <c r="H1400" s="36"/>
      <c r="I1400" s="36"/>
      <c r="J1400" s="538"/>
      <c r="K1400" s="538"/>
      <c r="L1400" s="36"/>
      <c r="M1400" s="36"/>
      <c r="N1400" s="36"/>
    </row>
    <row r="1401" spans="1:14" x14ac:dyDescent="0.2">
      <c r="A1401" s="36"/>
      <c r="B1401" s="36"/>
      <c r="C1401" s="36"/>
      <c r="D1401" s="36"/>
      <c r="E1401" s="36"/>
      <c r="F1401" s="36"/>
      <c r="G1401" s="36"/>
      <c r="H1401" s="36"/>
      <c r="I1401" s="36"/>
      <c r="J1401" s="538"/>
      <c r="K1401" s="538"/>
      <c r="L1401" s="36"/>
      <c r="M1401" s="36"/>
      <c r="N1401" s="36"/>
    </row>
    <row r="1402" spans="1:14" x14ac:dyDescent="0.2">
      <c r="A1402" s="36"/>
      <c r="B1402" s="36"/>
      <c r="C1402" s="36"/>
      <c r="D1402" s="36"/>
      <c r="E1402" s="36"/>
      <c r="F1402" s="36"/>
      <c r="G1402" s="36"/>
      <c r="H1402" s="36"/>
      <c r="I1402" s="36"/>
      <c r="J1402" s="538"/>
      <c r="K1402" s="538"/>
      <c r="L1402" s="36"/>
      <c r="M1402" s="36"/>
      <c r="N1402" s="36"/>
    </row>
    <row r="1403" spans="1:14" x14ac:dyDescent="0.2">
      <c r="A1403" s="36"/>
      <c r="B1403" s="36"/>
      <c r="C1403" s="36"/>
      <c r="D1403" s="36"/>
      <c r="E1403" s="36"/>
      <c r="F1403" s="36"/>
      <c r="G1403" s="36"/>
      <c r="H1403" s="36"/>
      <c r="I1403" s="36"/>
      <c r="J1403" s="538"/>
      <c r="K1403" s="538"/>
      <c r="L1403" s="36"/>
      <c r="M1403" s="36"/>
      <c r="N1403" s="36"/>
    </row>
    <row r="1404" spans="1:14" x14ac:dyDescent="0.2">
      <c r="A1404" s="36"/>
      <c r="B1404" s="36"/>
      <c r="C1404" s="36"/>
      <c r="D1404" s="36"/>
      <c r="E1404" s="36"/>
      <c r="F1404" s="36"/>
      <c r="G1404" s="36"/>
      <c r="H1404" s="36"/>
      <c r="I1404" s="36"/>
      <c r="J1404" s="538"/>
      <c r="K1404" s="538"/>
      <c r="L1404" s="36"/>
      <c r="M1404" s="36"/>
      <c r="N1404" s="36"/>
    </row>
    <row r="1405" spans="1:14" x14ac:dyDescent="0.2">
      <c r="A1405" s="36"/>
      <c r="B1405" s="36"/>
      <c r="C1405" s="36"/>
      <c r="D1405" s="36"/>
      <c r="E1405" s="36"/>
      <c r="F1405" s="36"/>
      <c r="G1405" s="36"/>
      <c r="H1405" s="36"/>
      <c r="I1405" s="36"/>
      <c r="J1405" s="538"/>
      <c r="K1405" s="538"/>
      <c r="L1405" s="36"/>
      <c r="M1405" s="36"/>
      <c r="N1405" s="36"/>
    </row>
    <row r="1406" spans="1:14" x14ac:dyDescent="0.2">
      <c r="A1406" s="36"/>
      <c r="B1406" s="36"/>
      <c r="C1406" s="36"/>
      <c r="D1406" s="36"/>
      <c r="E1406" s="36"/>
      <c r="F1406" s="36"/>
      <c r="G1406" s="36"/>
      <c r="H1406" s="36"/>
      <c r="I1406" s="36"/>
      <c r="J1406" s="538"/>
      <c r="K1406" s="538"/>
      <c r="L1406" s="36"/>
      <c r="M1406" s="36"/>
      <c r="N1406" s="36"/>
    </row>
    <row r="1407" spans="1:14" x14ac:dyDescent="0.2">
      <c r="A1407" s="36"/>
      <c r="B1407" s="36"/>
      <c r="C1407" s="36"/>
      <c r="D1407" s="36"/>
      <c r="E1407" s="36"/>
      <c r="F1407" s="36"/>
      <c r="G1407" s="36"/>
      <c r="H1407" s="36"/>
      <c r="I1407" s="36"/>
      <c r="J1407" s="538"/>
      <c r="K1407" s="538"/>
      <c r="L1407" s="36"/>
      <c r="M1407" s="36"/>
      <c r="N1407" s="36"/>
    </row>
    <row r="1408" spans="1:14" x14ac:dyDescent="0.2">
      <c r="A1408" s="36"/>
      <c r="B1408" s="36"/>
      <c r="C1408" s="36"/>
      <c r="D1408" s="36"/>
      <c r="E1408" s="36"/>
      <c r="F1408" s="36"/>
      <c r="G1408" s="36"/>
      <c r="H1408" s="36"/>
      <c r="I1408" s="36"/>
      <c r="J1408" s="538"/>
      <c r="K1408" s="538"/>
      <c r="L1408" s="36"/>
      <c r="M1408" s="36"/>
      <c r="N1408" s="36"/>
    </row>
    <row r="1409" spans="1:14" x14ac:dyDescent="0.2">
      <c r="A1409" s="36"/>
      <c r="B1409" s="36"/>
      <c r="C1409" s="36"/>
      <c r="D1409" s="36"/>
      <c r="E1409" s="36"/>
      <c r="F1409" s="36"/>
      <c r="G1409" s="36"/>
      <c r="H1409" s="36"/>
      <c r="I1409" s="36"/>
      <c r="J1409" s="538"/>
      <c r="K1409" s="538"/>
      <c r="L1409" s="36"/>
      <c r="M1409" s="36"/>
      <c r="N1409" s="36"/>
    </row>
    <row r="1410" spans="1:14" x14ac:dyDescent="0.2">
      <c r="A1410" s="36"/>
      <c r="B1410" s="36"/>
      <c r="C1410" s="36"/>
      <c r="D1410" s="36"/>
      <c r="E1410" s="36"/>
      <c r="F1410" s="36"/>
      <c r="G1410" s="36"/>
      <c r="H1410" s="36"/>
      <c r="I1410" s="36"/>
      <c r="J1410" s="538"/>
      <c r="K1410" s="538"/>
      <c r="L1410" s="36"/>
      <c r="M1410" s="36"/>
      <c r="N1410" s="36"/>
    </row>
    <row r="1411" spans="1:14" x14ac:dyDescent="0.2">
      <c r="A1411" s="36"/>
      <c r="B1411" s="36"/>
      <c r="C1411" s="36"/>
      <c r="D1411" s="36"/>
      <c r="E1411" s="36"/>
      <c r="F1411" s="36"/>
      <c r="G1411" s="36"/>
      <c r="H1411" s="36"/>
      <c r="I1411" s="36"/>
      <c r="J1411" s="538"/>
      <c r="K1411" s="538"/>
      <c r="L1411" s="36"/>
      <c r="M1411" s="36"/>
      <c r="N1411" s="36"/>
    </row>
    <row r="1412" spans="1:14" x14ac:dyDescent="0.2">
      <c r="A1412" s="36"/>
      <c r="B1412" s="36"/>
      <c r="C1412" s="36"/>
      <c r="D1412" s="36"/>
      <c r="E1412" s="36"/>
      <c r="F1412" s="36"/>
      <c r="G1412" s="36"/>
      <c r="H1412" s="36"/>
      <c r="I1412" s="36"/>
      <c r="J1412" s="538"/>
      <c r="K1412" s="538"/>
      <c r="L1412" s="36"/>
      <c r="M1412" s="36"/>
      <c r="N1412" s="36"/>
    </row>
    <row r="1413" spans="1:14" x14ac:dyDescent="0.2">
      <c r="A1413" s="36"/>
      <c r="B1413" s="36"/>
      <c r="C1413" s="36"/>
      <c r="D1413" s="36"/>
      <c r="E1413" s="36"/>
      <c r="F1413" s="36"/>
      <c r="G1413" s="36"/>
      <c r="H1413" s="36"/>
      <c r="I1413" s="36"/>
      <c r="J1413" s="538"/>
      <c r="K1413" s="538"/>
      <c r="L1413" s="36"/>
      <c r="M1413" s="36"/>
      <c r="N1413" s="36"/>
    </row>
    <row r="1414" spans="1:14" x14ac:dyDescent="0.2">
      <c r="A1414" s="36"/>
      <c r="B1414" s="36"/>
      <c r="C1414" s="36"/>
      <c r="D1414" s="36"/>
      <c r="E1414" s="36"/>
      <c r="F1414" s="36"/>
      <c r="G1414" s="36"/>
      <c r="H1414" s="36"/>
      <c r="I1414" s="36"/>
      <c r="J1414" s="538"/>
      <c r="K1414" s="538"/>
      <c r="L1414" s="36"/>
      <c r="M1414" s="36"/>
      <c r="N1414" s="36"/>
    </row>
    <row r="1415" spans="1:14" x14ac:dyDescent="0.2">
      <c r="A1415" s="36"/>
      <c r="B1415" s="36"/>
      <c r="C1415" s="36"/>
      <c r="D1415" s="36"/>
      <c r="E1415" s="36"/>
      <c r="F1415" s="36"/>
      <c r="G1415" s="36"/>
      <c r="H1415" s="36"/>
      <c r="I1415" s="36"/>
      <c r="J1415" s="538"/>
      <c r="K1415" s="538"/>
      <c r="L1415" s="36"/>
      <c r="M1415" s="36"/>
      <c r="N1415" s="36"/>
    </row>
    <row r="1416" spans="1:14" x14ac:dyDescent="0.2">
      <c r="A1416" s="36"/>
      <c r="B1416" s="36"/>
      <c r="C1416" s="36"/>
      <c r="D1416" s="36"/>
      <c r="E1416" s="36"/>
      <c r="F1416" s="36"/>
      <c r="G1416" s="36"/>
      <c r="H1416" s="36"/>
      <c r="I1416" s="36"/>
      <c r="J1416" s="538"/>
      <c r="K1416" s="538"/>
      <c r="L1416" s="36"/>
      <c r="M1416" s="36"/>
      <c r="N1416" s="36"/>
    </row>
    <row r="1417" spans="1:14" x14ac:dyDescent="0.2">
      <c r="A1417" s="36"/>
      <c r="B1417" s="36"/>
      <c r="C1417" s="36"/>
      <c r="D1417" s="36"/>
      <c r="E1417" s="36"/>
      <c r="F1417" s="36"/>
      <c r="G1417" s="36"/>
      <c r="H1417" s="36"/>
      <c r="I1417" s="36"/>
      <c r="J1417" s="538"/>
      <c r="K1417" s="538"/>
      <c r="L1417" s="36"/>
      <c r="M1417" s="36"/>
      <c r="N1417" s="36"/>
    </row>
    <row r="1418" spans="1:14" x14ac:dyDescent="0.2">
      <c r="A1418" s="36"/>
      <c r="B1418" s="36"/>
      <c r="C1418" s="36"/>
      <c r="D1418" s="36"/>
      <c r="E1418" s="36"/>
      <c r="F1418" s="36"/>
      <c r="G1418" s="36"/>
      <c r="H1418" s="36"/>
      <c r="I1418" s="36"/>
      <c r="J1418" s="538"/>
      <c r="K1418" s="538"/>
      <c r="L1418" s="36"/>
      <c r="M1418" s="36"/>
      <c r="N1418" s="36"/>
    </row>
    <row r="1419" spans="1:14" x14ac:dyDescent="0.2">
      <c r="A1419" s="36"/>
      <c r="B1419" s="36"/>
      <c r="C1419" s="36"/>
      <c r="D1419" s="36"/>
      <c r="E1419" s="36"/>
      <c r="F1419" s="36"/>
      <c r="G1419" s="36"/>
      <c r="H1419" s="36"/>
      <c r="I1419" s="36"/>
      <c r="J1419" s="538"/>
      <c r="K1419" s="538"/>
      <c r="L1419" s="36"/>
      <c r="M1419" s="36"/>
      <c r="N1419" s="36"/>
    </row>
    <row r="1420" spans="1:14" x14ac:dyDescent="0.2">
      <c r="A1420" s="36"/>
      <c r="B1420" s="36"/>
      <c r="C1420" s="36"/>
      <c r="D1420" s="36"/>
      <c r="E1420" s="36"/>
      <c r="F1420" s="36"/>
      <c r="G1420" s="36"/>
      <c r="H1420" s="36"/>
      <c r="I1420" s="36"/>
      <c r="J1420" s="538"/>
      <c r="K1420" s="538"/>
      <c r="L1420" s="36"/>
      <c r="M1420" s="36"/>
      <c r="N1420" s="36"/>
    </row>
    <row r="1421" spans="1:14" x14ac:dyDescent="0.2">
      <c r="A1421" s="36"/>
      <c r="B1421" s="36"/>
      <c r="C1421" s="36"/>
      <c r="D1421" s="36"/>
      <c r="E1421" s="36"/>
      <c r="F1421" s="36"/>
      <c r="G1421" s="36"/>
      <c r="H1421" s="36"/>
      <c r="I1421" s="36"/>
      <c r="J1421" s="538"/>
      <c r="K1421" s="538"/>
      <c r="L1421" s="36"/>
      <c r="M1421" s="36"/>
      <c r="N1421" s="36"/>
    </row>
    <row r="1422" spans="1:14" x14ac:dyDescent="0.2">
      <c r="A1422" s="36"/>
      <c r="B1422" s="36"/>
      <c r="C1422" s="36"/>
      <c r="D1422" s="36"/>
      <c r="E1422" s="36"/>
      <c r="F1422" s="36"/>
      <c r="G1422" s="36"/>
      <c r="H1422" s="36"/>
      <c r="I1422" s="36"/>
      <c r="J1422" s="538"/>
      <c r="K1422" s="538"/>
      <c r="L1422" s="36"/>
      <c r="M1422" s="36"/>
      <c r="N1422" s="36"/>
    </row>
    <row r="1423" spans="1:14" x14ac:dyDescent="0.2">
      <c r="A1423" s="36"/>
      <c r="B1423" s="36"/>
      <c r="C1423" s="36"/>
      <c r="D1423" s="36"/>
      <c r="E1423" s="36"/>
      <c r="F1423" s="36"/>
      <c r="G1423" s="36"/>
      <c r="H1423" s="36"/>
      <c r="I1423" s="36"/>
      <c r="J1423" s="538"/>
      <c r="K1423" s="538"/>
      <c r="L1423" s="36"/>
      <c r="M1423" s="36"/>
      <c r="N1423" s="36"/>
    </row>
    <row r="1424" spans="1:14" x14ac:dyDescent="0.2">
      <c r="A1424" s="36"/>
      <c r="B1424" s="36"/>
      <c r="C1424" s="36"/>
      <c r="D1424" s="36"/>
      <c r="E1424" s="36"/>
      <c r="F1424" s="36"/>
      <c r="G1424" s="36"/>
      <c r="H1424" s="36"/>
      <c r="I1424" s="36"/>
      <c r="J1424" s="538"/>
      <c r="K1424" s="538"/>
      <c r="L1424" s="36"/>
      <c r="M1424" s="36"/>
      <c r="N1424" s="36"/>
    </row>
    <row r="1425" spans="1:14" x14ac:dyDescent="0.2">
      <c r="A1425" s="36"/>
      <c r="B1425" s="36"/>
      <c r="C1425" s="36"/>
      <c r="D1425" s="36"/>
      <c r="E1425" s="36"/>
      <c r="F1425" s="36"/>
      <c r="G1425" s="36"/>
      <c r="H1425" s="36"/>
      <c r="I1425" s="36"/>
      <c r="J1425" s="538"/>
      <c r="K1425" s="538"/>
      <c r="L1425" s="36"/>
      <c r="M1425" s="36"/>
      <c r="N1425" s="36"/>
    </row>
    <row r="1426" spans="1:14" x14ac:dyDescent="0.2">
      <c r="A1426" s="36"/>
      <c r="B1426" s="36"/>
      <c r="C1426" s="36"/>
      <c r="D1426" s="36"/>
      <c r="E1426" s="36"/>
      <c r="F1426" s="36"/>
      <c r="G1426" s="36"/>
      <c r="H1426" s="36"/>
      <c r="I1426" s="36"/>
      <c r="J1426" s="538"/>
      <c r="K1426" s="538"/>
      <c r="L1426" s="36"/>
      <c r="M1426" s="36"/>
      <c r="N1426" s="36"/>
    </row>
    <row r="1427" spans="1:14" x14ac:dyDescent="0.2">
      <c r="A1427" s="36"/>
      <c r="B1427" s="36"/>
      <c r="C1427" s="36"/>
      <c r="D1427" s="36"/>
      <c r="E1427" s="36"/>
      <c r="F1427" s="36"/>
      <c r="G1427" s="36"/>
      <c r="H1427" s="36"/>
      <c r="I1427" s="36"/>
      <c r="J1427" s="538"/>
      <c r="K1427" s="538"/>
      <c r="L1427" s="36"/>
      <c r="M1427" s="36"/>
      <c r="N1427" s="36"/>
    </row>
    <row r="1428" spans="1:14" x14ac:dyDescent="0.2">
      <c r="A1428" s="36"/>
      <c r="B1428" s="36"/>
      <c r="C1428" s="36"/>
      <c r="D1428" s="36"/>
      <c r="E1428" s="36"/>
      <c r="F1428" s="36"/>
      <c r="G1428" s="36"/>
      <c r="H1428" s="36"/>
      <c r="I1428" s="36"/>
      <c r="J1428" s="538"/>
      <c r="K1428" s="538"/>
      <c r="L1428" s="36"/>
      <c r="M1428" s="36"/>
      <c r="N1428" s="36"/>
    </row>
    <row r="1429" spans="1:14" x14ac:dyDescent="0.2">
      <c r="A1429" s="36"/>
      <c r="B1429" s="36"/>
      <c r="C1429" s="36"/>
      <c r="D1429" s="36"/>
      <c r="E1429" s="36"/>
      <c r="F1429" s="36"/>
      <c r="G1429" s="36"/>
      <c r="H1429" s="36"/>
      <c r="I1429" s="36"/>
      <c r="J1429" s="538"/>
      <c r="K1429" s="538"/>
      <c r="L1429" s="36"/>
      <c r="M1429" s="36"/>
      <c r="N1429" s="36"/>
    </row>
    <row r="1430" spans="1:14" x14ac:dyDescent="0.2">
      <c r="A1430" s="36"/>
      <c r="B1430" s="36"/>
      <c r="C1430" s="36"/>
      <c r="D1430" s="36"/>
      <c r="E1430" s="36"/>
      <c r="F1430" s="36"/>
      <c r="G1430" s="36"/>
      <c r="H1430" s="36"/>
      <c r="I1430" s="36"/>
      <c r="J1430" s="538"/>
      <c r="K1430" s="538"/>
      <c r="L1430" s="36"/>
      <c r="M1430" s="36"/>
      <c r="N1430" s="36"/>
    </row>
    <row r="1431" spans="1:14" x14ac:dyDescent="0.2">
      <c r="A1431" s="36"/>
      <c r="B1431" s="36"/>
      <c r="C1431" s="36"/>
      <c r="D1431" s="36"/>
      <c r="E1431" s="36"/>
      <c r="F1431" s="36"/>
      <c r="G1431" s="36"/>
      <c r="H1431" s="36"/>
      <c r="I1431" s="36"/>
      <c r="J1431" s="538"/>
      <c r="K1431" s="538"/>
      <c r="L1431" s="36"/>
      <c r="M1431" s="36"/>
      <c r="N1431" s="36"/>
    </row>
    <row r="1432" spans="1:14" x14ac:dyDescent="0.2">
      <c r="A1432" s="36"/>
      <c r="B1432" s="36"/>
      <c r="C1432" s="36"/>
      <c r="D1432" s="36"/>
      <c r="E1432" s="36"/>
      <c r="F1432" s="36"/>
      <c r="G1432" s="36"/>
      <c r="H1432" s="36"/>
      <c r="I1432" s="36"/>
      <c r="J1432" s="538"/>
      <c r="K1432" s="538"/>
      <c r="L1432" s="36"/>
      <c r="M1432" s="36"/>
      <c r="N1432" s="36"/>
    </row>
    <row r="1433" spans="1:14" x14ac:dyDescent="0.2">
      <c r="A1433" s="36"/>
      <c r="B1433" s="36"/>
      <c r="C1433" s="36"/>
      <c r="D1433" s="36"/>
      <c r="E1433" s="36"/>
      <c r="F1433" s="36"/>
      <c r="G1433" s="36"/>
      <c r="H1433" s="36"/>
      <c r="I1433" s="36"/>
      <c r="J1433" s="538"/>
      <c r="K1433" s="538"/>
      <c r="L1433" s="36"/>
      <c r="M1433" s="36"/>
      <c r="N1433" s="36"/>
    </row>
    <row r="1434" spans="1:14" x14ac:dyDescent="0.2">
      <c r="A1434" s="36"/>
      <c r="B1434" s="36"/>
      <c r="C1434" s="36"/>
      <c r="D1434" s="36"/>
      <c r="E1434" s="36"/>
      <c r="F1434" s="36"/>
      <c r="G1434" s="36"/>
      <c r="H1434" s="36"/>
      <c r="I1434" s="36"/>
      <c r="J1434" s="538"/>
      <c r="K1434" s="538"/>
      <c r="L1434" s="36"/>
      <c r="M1434" s="36"/>
      <c r="N1434" s="36"/>
    </row>
    <row r="1435" spans="1:14" x14ac:dyDescent="0.2">
      <c r="A1435" s="36"/>
      <c r="B1435" s="36"/>
      <c r="C1435" s="36"/>
      <c r="D1435" s="36"/>
      <c r="E1435" s="36"/>
      <c r="F1435" s="36"/>
      <c r="G1435" s="36"/>
      <c r="H1435" s="36"/>
      <c r="I1435" s="36"/>
      <c r="J1435" s="538"/>
      <c r="K1435" s="538"/>
      <c r="L1435" s="36"/>
      <c r="M1435" s="36"/>
      <c r="N1435" s="36"/>
    </row>
    <row r="1436" spans="1:14" x14ac:dyDescent="0.2">
      <c r="A1436" s="36"/>
      <c r="B1436" s="36"/>
      <c r="C1436" s="36"/>
      <c r="D1436" s="36"/>
      <c r="E1436" s="36"/>
      <c r="F1436" s="36"/>
      <c r="G1436" s="36"/>
      <c r="H1436" s="36"/>
      <c r="I1436" s="36"/>
      <c r="J1436" s="538"/>
      <c r="K1436" s="538"/>
      <c r="L1436" s="36"/>
      <c r="M1436" s="36"/>
      <c r="N1436" s="36"/>
    </row>
    <row r="1437" spans="1:14" x14ac:dyDescent="0.2">
      <c r="A1437" s="36"/>
      <c r="B1437" s="36"/>
      <c r="C1437" s="36"/>
      <c r="D1437" s="36"/>
      <c r="E1437" s="36"/>
      <c r="F1437" s="36"/>
      <c r="G1437" s="36"/>
      <c r="H1437" s="36"/>
      <c r="I1437" s="36"/>
      <c r="J1437" s="538"/>
      <c r="K1437" s="538"/>
      <c r="L1437" s="36"/>
      <c r="M1437" s="36"/>
      <c r="N1437" s="36"/>
    </row>
    <row r="1438" spans="1:14" x14ac:dyDescent="0.2">
      <c r="A1438" s="36"/>
      <c r="B1438" s="36"/>
      <c r="C1438" s="36"/>
      <c r="D1438" s="36"/>
      <c r="E1438" s="36"/>
      <c r="F1438" s="36"/>
      <c r="G1438" s="36"/>
      <c r="H1438" s="36"/>
      <c r="I1438" s="36"/>
      <c r="J1438" s="538"/>
      <c r="K1438" s="538"/>
      <c r="L1438" s="36"/>
      <c r="M1438" s="36"/>
      <c r="N1438" s="36"/>
    </row>
    <row r="1439" spans="1:14" x14ac:dyDescent="0.2">
      <c r="A1439" s="36"/>
      <c r="B1439" s="36"/>
      <c r="C1439" s="36"/>
      <c r="D1439" s="36"/>
      <c r="E1439" s="36"/>
      <c r="F1439" s="36"/>
      <c r="G1439" s="36"/>
      <c r="H1439" s="36"/>
      <c r="I1439" s="36"/>
      <c r="J1439" s="538"/>
      <c r="K1439" s="538"/>
      <c r="L1439" s="36"/>
      <c r="M1439" s="36"/>
      <c r="N1439" s="36"/>
    </row>
    <row r="1440" spans="1:14" x14ac:dyDescent="0.2">
      <c r="A1440" s="36"/>
      <c r="B1440" s="36"/>
      <c r="C1440" s="36"/>
      <c r="D1440" s="36"/>
      <c r="E1440" s="36"/>
      <c r="F1440" s="36"/>
      <c r="G1440" s="36"/>
      <c r="H1440" s="36"/>
      <c r="I1440" s="36"/>
      <c r="J1440" s="538"/>
      <c r="K1440" s="538"/>
      <c r="L1440" s="36"/>
      <c r="M1440" s="36"/>
      <c r="N1440" s="36"/>
    </row>
    <row r="1441" spans="1:14" x14ac:dyDescent="0.2">
      <c r="A1441" s="36"/>
      <c r="B1441" s="36"/>
      <c r="C1441" s="36"/>
      <c r="D1441" s="36"/>
      <c r="E1441" s="36"/>
      <c r="F1441" s="36"/>
      <c r="G1441" s="36"/>
      <c r="H1441" s="36"/>
      <c r="I1441" s="36"/>
      <c r="J1441" s="538"/>
      <c r="K1441" s="538"/>
      <c r="L1441" s="36"/>
      <c r="M1441" s="36"/>
      <c r="N1441" s="36"/>
    </row>
    <row r="1442" spans="1:14" x14ac:dyDescent="0.2">
      <c r="A1442" s="36"/>
      <c r="B1442" s="36"/>
      <c r="C1442" s="36"/>
      <c r="D1442" s="36"/>
      <c r="E1442" s="36"/>
      <c r="F1442" s="36"/>
      <c r="G1442" s="36"/>
      <c r="H1442" s="36"/>
      <c r="I1442" s="36"/>
      <c r="J1442" s="538"/>
      <c r="K1442" s="538"/>
      <c r="L1442" s="36"/>
      <c r="M1442" s="36"/>
      <c r="N1442" s="36"/>
    </row>
    <row r="1443" spans="1:14" x14ac:dyDescent="0.2">
      <c r="A1443" s="36"/>
      <c r="B1443" s="36"/>
      <c r="C1443" s="36"/>
      <c r="D1443" s="36"/>
      <c r="E1443" s="36"/>
      <c r="F1443" s="36"/>
      <c r="G1443" s="36"/>
      <c r="H1443" s="36"/>
      <c r="I1443" s="36"/>
      <c r="J1443" s="538"/>
      <c r="K1443" s="538"/>
      <c r="L1443" s="36"/>
      <c r="M1443" s="36"/>
      <c r="N1443" s="36"/>
    </row>
    <row r="1444" spans="1:14" x14ac:dyDescent="0.2">
      <c r="A1444" s="36"/>
      <c r="B1444" s="36"/>
      <c r="C1444" s="36"/>
      <c r="D1444" s="36"/>
      <c r="E1444" s="36"/>
      <c r="F1444" s="36"/>
      <c r="G1444" s="36"/>
      <c r="H1444" s="36"/>
      <c r="I1444" s="36"/>
      <c r="J1444" s="538"/>
      <c r="K1444" s="538"/>
      <c r="L1444" s="36"/>
      <c r="M1444" s="36"/>
      <c r="N1444" s="36"/>
    </row>
    <row r="1445" spans="1:14" x14ac:dyDescent="0.2">
      <c r="A1445" s="36"/>
      <c r="B1445" s="36"/>
      <c r="C1445" s="36"/>
      <c r="D1445" s="36"/>
      <c r="E1445" s="36"/>
      <c r="F1445" s="36"/>
      <c r="G1445" s="36"/>
      <c r="H1445" s="36"/>
      <c r="I1445" s="36"/>
      <c r="J1445" s="538"/>
      <c r="K1445" s="538"/>
      <c r="L1445" s="36"/>
      <c r="M1445" s="36"/>
      <c r="N1445" s="36"/>
    </row>
    <row r="1446" spans="1:14" x14ac:dyDescent="0.2">
      <c r="A1446" s="36"/>
      <c r="B1446" s="36"/>
      <c r="C1446" s="36"/>
      <c r="D1446" s="36"/>
      <c r="E1446" s="36"/>
      <c r="F1446" s="36"/>
      <c r="G1446" s="36"/>
      <c r="H1446" s="36"/>
      <c r="I1446" s="36"/>
      <c r="J1446" s="538"/>
      <c r="K1446" s="538"/>
      <c r="L1446" s="36"/>
      <c r="M1446" s="36"/>
      <c r="N1446" s="36"/>
    </row>
    <row r="1447" spans="1:14" x14ac:dyDescent="0.2">
      <c r="A1447" s="36"/>
      <c r="B1447" s="36"/>
      <c r="C1447" s="36"/>
      <c r="D1447" s="36"/>
      <c r="E1447" s="36"/>
      <c r="F1447" s="36"/>
      <c r="G1447" s="36"/>
      <c r="H1447" s="36"/>
      <c r="I1447" s="36"/>
      <c r="J1447" s="538"/>
      <c r="K1447" s="538"/>
      <c r="L1447" s="36"/>
      <c r="M1447" s="36"/>
      <c r="N1447" s="36"/>
    </row>
    <row r="1448" spans="1:14" x14ac:dyDescent="0.2">
      <c r="A1448" s="36"/>
      <c r="B1448" s="36"/>
      <c r="C1448" s="36"/>
      <c r="D1448" s="36"/>
      <c r="E1448" s="36"/>
      <c r="F1448" s="36"/>
      <c r="G1448" s="36"/>
      <c r="H1448" s="36"/>
      <c r="I1448" s="36"/>
      <c r="J1448" s="538"/>
      <c r="K1448" s="538"/>
      <c r="L1448" s="36"/>
      <c r="M1448" s="36"/>
      <c r="N1448" s="36"/>
    </row>
    <row r="1449" spans="1:14" x14ac:dyDescent="0.2">
      <c r="A1449" s="36"/>
      <c r="B1449" s="36"/>
      <c r="C1449" s="36"/>
      <c r="D1449" s="36"/>
      <c r="E1449" s="36"/>
      <c r="F1449" s="36"/>
      <c r="G1449" s="36"/>
      <c r="H1449" s="36"/>
      <c r="I1449" s="36"/>
      <c r="J1449" s="538"/>
      <c r="K1449" s="538"/>
      <c r="L1449" s="36"/>
      <c r="M1449" s="36"/>
      <c r="N1449" s="36"/>
    </row>
    <row r="1450" spans="1:14" x14ac:dyDescent="0.2">
      <c r="A1450" s="36"/>
      <c r="B1450" s="36"/>
      <c r="C1450" s="36"/>
      <c r="D1450" s="36"/>
      <c r="E1450" s="36"/>
      <c r="F1450" s="36"/>
      <c r="G1450" s="36"/>
      <c r="H1450" s="36"/>
      <c r="I1450" s="36"/>
      <c r="J1450" s="538"/>
      <c r="K1450" s="538"/>
      <c r="L1450" s="36"/>
      <c r="M1450" s="36"/>
      <c r="N1450" s="36"/>
    </row>
    <row r="1451" spans="1:14" x14ac:dyDescent="0.2">
      <c r="A1451" s="36"/>
      <c r="B1451" s="36"/>
      <c r="C1451" s="36"/>
      <c r="D1451" s="36"/>
      <c r="E1451" s="36"/>
      <c r="F1451" s="36"/>
      <c r="G1451" s="36"/>
      <c r="H1451" s="36"/>
      <c r="I1451" s="36"/>
      <c r="J1451" s="538"/>
      <c r="K1451" s="538"/>
      <c r="L1451" s="36"/>
      <c r="M1451" s="36"/>
      <c r="N1451" s="36"/>
    </row>
    <row r="1452" spans="1:14" x14ac:dyDescent="0.2">
      <c r="A1452" s="36"/>
      <c r="B1452" s="36"/>
      <c r="C1452" s="36"/>
      <c r="D1452" s="36"/>
      <c r="E1452" s="36"/>
      <c r="F1452" s="36"/>
      <c r="G1452" s="36"/>
      <c r="H1452" s="36"/>
      <c r="I1452" s="36"/>
      <c r="J1452" s="538"/>
      <c r="K1452" s="538"/>
      <c r="L1452" s="36"/>
      <c r="M1452" s="36"/>
      <c r="N1452" s="36"/>
    </row>
    <row r="1453" spans="1:14" x14ac:dyDescent="0.2">
      <c r="A1453" s="36"/>
      <c r="B1453" s="36"/>
      <c r="C1453" s="36"/>
      <c r="D1453" s="36"/>
      <c r="E1453" s="36"/>
      <c r="F1453" s="36"/>
      <c r="G1453" s="36"/>
      <c r="H1453" s="36"/>
      <c r="I1453" s="36"/>
      <c r="J1453" s="538"/>
      <c r="K1453" s="538"/>
      <c r="L1453" s="36"/>
      <c r="M1453" s="36"/>
      <c r="N1453" s="36"/>
    </row>
    <row r="1454" spans="1:14" x14ac:dyDescent="0.2">
      <c r="A1454" s="36"/>
      <c r="B1454" s="36"/>
      <c r="C1454" s="36"/>
      <c r="D1454" s="36"/>
      <c r="E1454" s="36"/>
      <c r="F1454" s="36"/>
      <c r="G1454" s="36"/>
      <c r="H1454" s="36"/>
      <c r="I1454" s="36"/>
      <c r="J1454" s="538"/>
      <c r="K1454" s="538"/>
      <c r="L1454" s="36"/>
      <c r="M1454" s="36"/>
      <c r="N1454" s="36"/>
    </row>
    <row r="1455" spans="1:14" x14ac:dyDescent="0.2">
      <c r="A1455" s="36"/>
      <c r="B1455" s="36"/>
      <c r="C1455" s="36"/>
      <c r="D1455" s="36"/>
      <c r="E1455" s="36"/>
      <c r="F1455" s="36"/>
      <c r="G1455" s="36"/>
      <c r="H1455" s="36"/>
      <c r="I1455" s="36"/>
      <c r="J1455" s="538"/>
      <c r="K1455" s="538"/>
      <c r="L1455" s="36"/>
      <c r="M1455" s="36"/>
      <c r="N1455" s="36"/>
    </row>
    <row r="1456" spans="1:14" x14ac:dyDescent="0.2">
      <c r="A1456" s="36"/>
      <c r="B1456" s="36"/>
      <c r="C1456" s="36"/>
      <c r="D1456" s="36"/>
      <c r="E1456" s="36"/>
      <c r="F1456" s="36"/>
      <c r="G1456" s="36"/>
      <c r="H1456" s="36"/>
      <c r="I1456" s="36"/>
      <c r="J1456" s="538"/>
      <c r="K1456" s="538"/>
      <c r="L1456" s="36"/>
      <c r="M1456" s="36"/>
      <c r="N1456" s="36"/>
    </row>
    <row r="1457" spans="1:14" x14ac:dyDescent="0.2">
      <c r="A1457" s="36"/>
      <c r="B1457" s="36"/>
      <c r="C1457" s="36"/>
      <c r="D1457" s="36"/>
      <c r="E1457" s="36"/>
      <c r="F1457" s="36"/>
      <c r="G1457" s="36"/>
      <c r="H1457" s="36"/>
      <c r="I1457" s="36"/>
      <c r="J1457" s="538"/>
      <c r="K1457" s="538"/>
      <c r="L1457" s="36"/>
      <c r="M1457" s="36"/>
      <c r="N1457" s="36"/>
    </row>
    <row r="1458" spans="1:14" x14ac:dyDescent="0.2">
      <c r="A1458" s="36"/>
      <c r="B1458" s="36"/>
      <c r="C1458" s="36"/>
      <c r="D1458" s="36"/>
      <c r="E1458" s="36"/>
      <c r="F1458" s="36"/>
      <c r="G1458" s="36"/>
      <c r="H1458" s="36"/>
      <c r="I1458" s="36"/>
      <c r="J1458" s="538"/>
      <c r="K1458" s="538"/>
      <c r="L1458" s="36"/>
      <c r="M1458" s="36"/>
      <c r="N1458" s="36"/>
    </row>
    <row r="1459" spans="1:14" x14ac:dyDescent="0.2">
      <c r="A1459" s="36"/>
      <c r="B1459" s="36"/>
      <c r="C1459" s="36"/>
      <c r="D1459" s="36"/>
      <c r="E1459" s="36"/>
      <c r="F1459" s="36"/>
      <c r="G1459" s="36"/>
      <c r="H1459" s="36"/>
      <c r="I1459" s="36"/>
      <c r="J1459" s="538"/>
      <c r="K1459" s="538"/>
      <c r="L1459" s="36"/>
      <c r="M1459" s="36"/>
      <c r="N1459" s="36"/>
    </row>
    <row r="1460" spans="1:14" x14ac:dyDescent="0.2">
      <c r="A1460" s="36"/>
      <c r="B1460" s="36"/>
      <c r="C1460" s="36"/>
      <c r="D1460" s="36"/>
      <c r="E1460" s="36"/>
      <c r="F1460" s="36"/>
      <c r="G1460" s="36"/>
      <c r="H1460" s="36"/>
      <c r="I1460" s="36"/>
      <c r="J1460" s="538"/>
      <c r="K1460" s="538"/>
      <c r="L1460" s="36"/>
      <c r="M1460" s="36"/>
      <c r="N1460" s="36"/>
    </row>
    <row r="1461" spans="1:14" x14ac:dyDescent="0.2">
      <c r="A1461" s="36"/>
      <c r="B1461" s="36"/>
      <c r="C1461" s="36"/>
      <c r="D1461" s="36"/>
      <c r="E1461" s="36"/>
      <c r="F1461" s="36"/>
      <c r="G1461" s="36"/>
      <c r="H1461" s="36"/>
      <c r="I1461" s="36"/>
      <c r="J1461" s="538"/>
      <c r="K1461" s="538"/>
      <c r="L1461" s="36"/>
      <c r="M1461" s="36"/>
      <c r="N1461" s="36"/>
    </row>
    <row r="1462" spans="1:14" x14ac:dyDescent="0.2">
      <c r="A1462" s="36"/>
      <c r="B1462" s="36"/>
      <c r="C1462" s="36"/>
      <c r="D1462" s="36"/>
      <c r="E1462" s="36"/>
      <c r="F1462" s="36"/>
      <c r="G1462" s="36"/>
      <c r="H1462" s="36"/>
      <c r="I1462" s="36"/>
      <c r="J1462" s="538"/>
      <c r="K1462" s="538"/>
      <c r="L1462" s="36"/>
      <c r="M1462" s="36"/>
      <c r="N1462" s="36"/>
    </row>
    <row r="1463" spans="1:14" x14ac:dyDescent="0.2">
      <c r="A1463" s="36"/>
      <c r="B1463" s="36"/>
      <c r="C1463" s="36"/>
      <c r="D1463" s="36"/>
      <c r="E1463" s="36"/>
      <c r="F1463" s="36"/>
      <c r="G1463" s="36"/>
      <c r="H1463" s="36"/>
      <c r="I1463" s="36"/>
      <c r="J1463" s="538"/>
      <c r="K1463" s="538"/>
      <c r="L1463" s="36"/>
      <c r="M1463" s="36"/>
      <c r="N1463" s="36"/>
    </row>
    <row r="1464" spans="1:14" x14ac:dyDescent="0.2">
      <c r="A1464" s="36"/>
      <c r="B1464" s="36"/>
      <c r="C1464" s="36"/>
      <c r="D1464" s="36"/>
      <c r="E1464" s="36"/>
      <c r="F1464" s="36"/>
      <c r="G1464" s="36"/>
      <c r="H1464" s="36"/>
      <c r="I1464" s="36"/>
      <c r="J1464" s="538"/>
      <c r="K1464" s="538"/>
      <c r="L1464" s="36"/>
      <c r="M1464" s="36"/>
      <c r="N1464" s="36"/>
    </row>
    <row r="1465" spans="1:14" x14ac:dyDescent="0.2">
      <c r="A1465" s="36"/>
      <c r="B1465" s="36"/>
      <c r="C1465" s="36"/>
      <c r="D1465" s="36"/>
      <c r="E1465" s="36"/>
      <c r="F1465" s="36"/>
      <c r="G1465" s="36"/>
      <c r="H1465" s="36"/>
      <c r="I1465" s="36"/>
      <c r="J1465" s="538"/>
      <c r="K1465" s="538"/>
      <c r="L1465" s="36"/>
      <c r="M1465" s="36"/>
      <c r="N1465" s="36"/>
    </row>
    <row r="1466" spans="1:14" x14ac:dyDescent="0.2">
      <c r="A1466" s="36"/>
      <c r="B1466" s="36"/>
      <c r="C1466" s="36"/>
      <c r="D1466" s="36"/>
      <c r="E1466" s="36"/>
      <c r="F1466" s="36"/>
      <c r="G1466" s="36"/>
      <c r="H1466" s="36"/>
      <c r="I1466" s="36"/>
      <c r="J1466" s="538"/>
      <c r="K1466" s="538"/>
      <c r="L1466" s="36"/>
      <c r="M1466" s="36"/>
      <c r="N1466" s="36"/>
    </row>
    <row r="1467" spans="1:14" x14ac:dyDescent="0.2">
      <c r="A1467" s="36"/>
      <c r="B1467" s="36"/>
      <c r="C1467" s="36"/>
      <c r="D1467" s="36"/>
      <c r="E1467" s="36"/>
      <c r="F1467" s="36"/>
      <c r="G1467" s="36"/>
      <c r="H1467" s="36"/>
      <c r="I1467" s="36"/>
      <c r="J1467" s="538"/>
      <c r="K1467" s="538"/>
      <c r="L1467" s="36"/>
      <c r="M1467" s="36"/>
      <c r="N1467" s="36"/>
    </row>
    <row r="1468" spans="1:14" x14ac:dyDescent="0.2">
      <c r="A1468" s="36"/>
      <c r="B1468" s="36"/>
      <c r="C1468" s="36"/>
      <c r="D1468" s="36"/>
      <c r="E1468" s="36"/>
      <c r="F1468" s="36"/>
      <c r="G1468" s="36"/>
      <c r="H1468" s="36"/>
      <c r="I1468" s="36"/>
      <c r="J1468" s="538"/>
      <c r="K1468" s="538"/>
      <c r="L1468" s="36"/>
      <c r="M1468" s="36"/>
      <c r="N1468" s="36"/>
    </row>
    <row r="1469" spans="1:14" x14ac:dyDescent="0.2">
      <c r="A1469" s="36"/>
      <c r="B1469" s="36"/>
      <c r="C1469" s="36"/>
      <c r="D1469" s="36"/>
      <c r="E1469" s="36"/>
      <c r="F1469" s="36"/>
      <c r="G1469" s="36"/>
      <c r="H1469" s="36"/>
      <c r="I1469" s="36"/>
      <c r="J1469" s="538"/>
      <c r="K1469" s="538"/>
      <c r="L1469" s="36"/>
      <c r="M1469" s="36"/>
      <c r="N1469" s="36"/>
    </row>
    <row r="1470" spans="1:14" x14ac:dyDescent="0.2">
      <c r="A1470" s="36"/>
      <c r="B1470" s="36"/>
      <c r="C1470" s="36"/>
      <c r="D1470" s="36"/>
      <c r="E1470" s="36"/>
      <c r="F1470" s="36"/>
      <c r="G1470" s="36"/>
      <c r="H1470" s="36"/>
      <c r="I1470" s="36"/>
      <c r="J1470" s="538"/>
      <c r="K1470" s="538"/>
      <c r="L1470" s="36"/>
      <c r="M1470" s="36"/>
      <c r="N1470" s="36"/>
    </row>
    <row r="1471" spans="1:14" x14ac:dyDescent="0.2">
      <c r="A1471" s="36"/>
      <c r="B1471" s="36"/>
      <c r="C1471" s="36"/>
      <c r="D1471" s="36"/>
      <c r="E1471" s="36"/>
      <c r="F1471" s="36"/>
      <c r="G1471" s="36"/>
      <c r="H1471" s="36"/>
      <c r="I1471" s="36"/>
      <c r="J1471" s="538"/>
      <c r="K1471" s="538"/>
      <c r="L1471" s="36"/>
      <c r="M1471" s="36"/>
      <c r="N1471" s="36"/>
    </row>
    <row r="1472" spans="1:14" x14ac:dyDescent="0.2">
      <c r="A1472" s="36"/>
      <c r="B1472" s="36"/>
      <c r="C1472" s="36"/>
      <c r="D1472" s="36"/>
      <c r="E1472" s="36"/>
      <c r="F1472" s="36"/>
      <c r="G1472" s="36"/>
      <c r="H1472" s="36"/>
      <c r="I1472" s="36"/>
      <c r="J1472" s="538"/>
      <c r="K1472" s="538"/>
      <c r="L1472" s="36"/>
      <c r="M1472" s="36"/>
      <c r="N1472" s="36"/>
    </row>
    <row r="1473" spans="1:14" x14ac:dyDescent="0.2">
      <c r="A1473" s="36"/>
      <c r="B1473" s="36"/>
      <c r="C1473" s="36"/>
      <c r="D1473" s="36"/>
      <c r="E1473" s="36"/>
      <c r="F1473" s="36"/>
      <c r="G1473" s="36"/>
      <c r="H1473" s="36"/>
      <c r="I1473" s="36"/>
      <c r="J1473" s="538"/>
      <c r="K1473" s="538"/>
      <c r="L1473" s="36"/>
      <c r="M1473" s="36"/>
      <c r="N1473" s="36"/>
    </row>
    <row r="1474" spans="1:14" x14ac:dyDescent="0.2">
      <c r="A1474" s="36"/>
      <c r="B1474" s="36"/>
      <c r="C1474" s="36"/>
      <c r="D1474" s="36"/>
      <c r="E1474" s="36"/>
      <c r="F1474" s="36"/>
      <c r="G1474" s="36"/>
      <c r="H1474" s="36"/>
      <c r="I1474" s="36"/>
      <c r="J1474" s="538"/>
      <c r="K1474" s="538"/>
      <c r="L1474" s="36"/>
      <c r="M1474" s="36"/>
      <c r="N1474" s="36"/>
    </row>
    <row r="1475" spans="1:14" x14ac:dyDescent="0.2">
      <c r="A1475" s="36"/>
      <c r="B1475" s="36"/>
      <c r="C1475" s="36"/>
      <c r="D1475" s="36"/>
      <c r="E1475" s="36"/>
      <c r="F1475" s="36"/>
      <c r="G1475" s="36"/>
      <c r="H1475" s="36"/>
      <c r="I1475" s="36"/>
      <c r="J1475" s="538"/>
      <c r="K1475" s="538"/>
      <c r="L1475" s="36"/>
      <c r="M1475" s="36"/>
      <c r="N1475" s="36"/>
    </row>
    <row r="1476" spans="1:14" x14ac:dyDescent="0.2">
      <c r="A1476" s="36"/>
      <c r="B1476" s="36"/>
      <c r="C1476" s="36"/>
      <c r="D1476" s="36"/>
      <c r="E1476" s="36"/>
      <c r="F1476" s="36"/>
      <c r="G1476" s="36"/>
      <c r="H1476" s="36"/>
      <c r="I1476" s="36"/>
      <c r="J1476" s="538"/>
      <c r="K1476" s="538"/>
      <c r="L1476" s="36"/>
      <c r="M1476" s="36"/>
      <c r="N1476" s="36"/>
    </row>
    <row r="1477" spans="1:14" x14ac:dyDescent="0.2">
      <c r="A1477" s="36"/>
      <c r="B1477" s="36"/>
      <c r="C1477" s="36"/>
      <c r="D1477" s="36"/>
      <c r="E1477" s="36"/>
      <c r="F1477" s="36"/>
      <c r="G1477" s="36"/>
      <c r="H1477" s="36"/>
      <c r="I1477" s="36"/>
      <c r="J1477" s="538"/>
      <c r="K1477" s="538"/>
      <c r="L1477" s="36"/>
      <c r="M1477" s="36"/>
      <c r="N1477" s="36"/>
    </row>
    <row r="1478" spans="1:14" x14ac:dyDescent="0.2">
      <c r="A1478" s="36"/>
      <c r="B1478" s="36"/>
      <c r="C1478" s="36"/>
      <c r="D1478" s="36"/>
      <c r="E1478" s="36"/>
      <c r="F1478" s="36"/>
      <c r="G1478" s="36"/>
      <c r="H1478" s="36"/>
      <c r="I1478" s="36"/>
      <c r="J1478" s="538"/>
      <c r="K1478" s="538"/>
      <c r="L1478" s="36"/>
      <c r="M1478" s="36"/>
      <c r="N1478" s="36"/>
    </row>
    <row r="1479" spans="1:14" x14ac:dyDescent="0.2">
      <c r="A1479" s="36"/>
      <c r="B1479" s="36"/>
      <c r="C1479" s="36"/>
      <c r="D1479" s="36"/>
      <c r="E1479" s="36"/>
      <c r="F1479" s="36"/>
      <c r="G1479" s="36"/>
      <c r="H1479" s="36"/>
      <c r="I1479" s="36"/>
      <c r="J1479" s="538"/>
      <c r="K1479" s="538"/>
      <c r="L1479" s="36"/>
      <c r="M1479" s="36"/>
      <c r="N1479" s="36"/>
    </row>
    <row r="1480" spans="1:14" x14ac:dyDescent="0.2">
      <c r="A1480" s="36"/>
      <c r="B1480" s="36"/>
      <c r="C1480" s="36"/>
      <c r="D1480" s="36"/>
      <c r="E1480" s="36"/>
      <c r="F1480" s="36"/>
      <c r="G1480" s="36"/>
      <c r="H1480" s="36"/>
      <c r="I1480" s="36"/>
      <c r="J1480" s="538"/>
      <c r="K1480" s="538"/>
      <c r="L1480" s="36"/>
      <c r="M1480" s="36"/>
      <c r="N1480" s="36"/>
    </row>
    <row r="1481" spans="1:14" x14ac:dyDescent="0.2">
      <c r="A1481" s="36"/>
      <c r="B1481" s="36"/>
      <c r="C1481" s="36"/>
      <c r="D1481" s="36"/>
      <c r="E1481" s="36"/>
      <c r="F1481" s="36"/>
      <c r="G1481" s="36"/>
      <c r="H1481" s="36"/>
      <c r="I1481" s="36"/>
      <c r="J1481" s="538"/>
      <c r="K1481" s="538"/>
      <c r="L1481" s="36"/>
      <c r="M1481" s="36"/>
      <c r="N1481" s="36"/>
    </row>
    <row r="1482" spans="1:14" x14ac:dyDescent="0.2">
      <c r="A1482" s="36"/>
      <c r="B1482" s="36"/>
      <c r="C1482" s="36"/>
      <c r="D1482" s="36"/>
      <c r="E1482" s="36"/>
      <c r="F1482" s="36"/>
      <c r="G1482" s="36"/>
      <c r="H1482" s="36"/>
      <c r="I1482" s="36"/>
      <c r="J1482" s="538"/>
      <c r="K1482" s="538"/>
      <c r="L1482" s="36"/>
      <c r="M1482" s="36"/>
      <c r="N1482" s="36"/>
    </row>
    <row r="1483" spans="1:14" x14ac:dyDescent="0.2">
      <c r="A1483" s="36"/>
      <c r="B1483" s="36"/>
      <c r="C1483" s="36"/>
      <c r="D1483" s="36"/>
      <c r="E1483" s="36"/>
      <c r="F1483" s="36"/>
      <c r="G1483" s="36"/>
      <c r="H1483" s="36"/>
      <c r="I1483" s="36"/>
      <c r="J1483" s="538"/>
      <c r="K1483" s="538"/>
      <c r="L1483" s="36"/>
      <c r="M1483" s="36"/>
      <c r="N1483" s="36"/>
    </row>
    <row r="1484" spans="1:14" x14ac:dyDescent="0.2">
      <c r="A1484" s="36"/>
      <c r="B1484" s="36"/>
      <c r="C1484" s="36"/>
      <c r="D1484" s="36"/>
      <c r="E1484" s="36"/>
      <c r="F1484" s="36"/>
      <c r="G1484" s="36"/>
      <c r="H1484" s="36"/>
      <c r="I1484" s="36"/>
      <c r="J1484" s="538"/>
      <c r="K1484" s="538"/>
      <c r="L1484" s="36"/>
      <c r="M1484" s="36"/>
      <c r="N1484" s="36"/>
    </row>
    <row r="1485" spans="1:14" x14ac:dyDescent="0.2">
      <c r="A1485" s="36"/>
      <c r="B1485" s="36"/>
      <c r="C1485" s="36"/>
      <c r="D1485" s="36"/>
      <c r="E1485" s="36"/>
      <c r="F1485" s="36"/>
      <c r="G1485" s="36"/>
      <c r="H1485" s="36"/>
      <c r="I1485" s="36"/>
      <c r="J1485" s="538"/>
      <c r="K1485" s="538"/>
      <c r="L1485" s="36"/>
      <c r="M1485" s="36"/>
      <c r="N1485" s="36"/>
    </row>
    <row r="1486" spans="1:14" x14ac:dyDescent="0.2">
      <c r="A1486" s="36"/>
      <c r="B1486" s="36"/>
      <c r="C1486" s="36"/>
      <c r="D1486" s="36"/>
      <c r="E1486" s="36"/>
      <c r="F1486" s="36"/>
      <c r="G1486" s="36"/>
      <c r="H1486" s="36"/>
      <c r="I1486" s="36"/>
      <c r="J1486" s="538"/>
      <c r="K1486" s="538"/>
      <c r="L1486" s="36"/>
      <c r="M1486" s="36"/>
      <c r="N1486" s="36"/>
    </row>
    <row r="1487" spans="1:14" x14ac:dyDescent="0.2">
      <c r="A1487" s="36"/>
      <c r="B1487" s="36"/>
      <c r="C1487" s="36"/>
      <c r="D1487" s="36"/>
      <c r="E1487" s="36"/>
      <c r="F1487" s="36"/>
      <c r="G1487" s="36"/>
      <c r="H1487" s="36"/>
      <c r="I1487" s="36"/>
      <c r="J1487" s="538"/>
      <c r="K1487" s="538"/>
      <c r="L1487" s="36"/>
      <c r="M1487" s="36"/>
      <c r="N1487" s="36"/>
    </row>
    <row r="1488" spans="1:14" x14ac:dyDescent="0.2">
      <c r="A1488" s="36"/>
      <c r="B1488" s="36"/>
      <c r="C1488" s="36"/>
      <c r="D1488" s="36"/>
      <c r="E1488" s="36"/>
      <c r="F1488" s="36"/>
      <c r="G1488" s="36"/>
      <c r="H1488" s="36"/>
      <c r="I1488" s="36"/>
      <c r="J1488" s="538"/>
      <c r="K1488" s="538"/>
      <c r="L1488" s="36"/>
      <c r="M1488" s="36"/>
      <c r="N1488" s="36"/>
    </row>
    <row r="1489" spans="1:14" x14ac:dyDescent="0.2">
      <c r="A1489" s="36"/>
      <c r="B1489" s="36"/>
      <c r="C1489" s="36"/>
      <c r="D1489" s="36"/>
      <c r="E1489" s="36"/>
      <c r="F1489" s="36"/>
      <c r="G1489" s="36"/>
      <c r="H1489" s="36"/>
      <c r="I1489" s="36"/>
      <c r="J1489" s="538"/>
      <c r="K1489" s="538"/>
      <c r="L1489" s="36"/>
      <c r="M1489" s="36"/>
      <c r="N1489" s="36"/>
    </row>
    <row r="1490" spans="1:14" x14ac:dyDescent="0.2">
      <c r="A1490" s="36"/>
      <c r="B1490" s="36"/>
      <c r="C1490" s="36"/>
      <c r="D1490" s="36"/>
      <c r="E1490" s="36"/>
      <c r="F1490" s="36"/>
      <c r="G1490" s="36"/>
      <c r="H1490" s="36"/>
      <c r="I1490" s="36"/>
      <c r="J1490" s="538"/>
      <c r="K1490" s="538"/>
      <c r="L1490" s="36"/>
      <c r="M1490" s="36"/>
      <c r="N1490" s="36"/>
    </row>
    <row r="1491" spans="1:14" x14ac:dyDescent="0.2">
      <c r="A1491" s="36"/>
      <c r="B1491" s="36"/>
      <c r="C1491" s="36"/>
      <c r="D1491" s="36"/>
      <c r="E1491" s="36"/>
      <c r="F1491" s="36"/>
      <c r="G1491" s="36"/>
      <c r="H1491" s="36"/>
      <c r="I1491" s="36"/>
      <c r="J1491" s="538"/>
      <c r="K1491" s="538"/>
      <c r="L1491" s="36"/>
      <c r="M1491" s="36"/>
      <c r="N1491" s="36"/>
    </row>
    <row r="1492" spans="1:14" x14ac:dyDescent="0.2">
      <c r="A1492" s="36"/>
      <c r="B1492" s="36"/>
      <c r="C1492" s="36"/>
      <c r="D1492" s="36"/>
      <c r="E1492" s="36"/>
      <c r="F1492" s="36"/>
      <c r="G1492" s="36"/>
      <c r="H1492" s="36"/>
      <c r="I1492" s="36"/>
      <c r="J1492" s="538"/>
      <c r="K1492" s="538"/>
      <c r="L1492" s="36"/>
      <c r="M1492" s="36"/>
      <c r="N1492" s="36"/>
    </row>
    <row r="1493" spans="1:14" x14ac:dyDescent="0.2">
      <c r="A1493" s="36"/>
      <c r="B1493" s="36"/>
      <c r="C1493" s="36"/>
      <c r="D1493" s="36"/>
      <c r="E1493" s="36"/>
      <c r="F1493" s="36"/>
      <c r="G1493" s="36"/>
      <c r="H1493" s="36"/>
      <c r="I1493" s="36"/>
      <c r="J1493" s="538"/>
      <c r="K1493" s="538"/>
      <c r="L1493" s="36"/>
      <c r="M1493" s="36"/>
      <c r="N1493" s="36"/>
    </row>
    <row r="1494" spans="1:14" x14ac:dyDescent="0.2">
      <c r="A1494" s="36"/>
      <c r="B1494" s="36"/>
      <c r="C1494" s="36"/>
      <c r="D1494" s="36"/>
      <c r="E1494" s="36"/>
      <c r="F1494" s="36"/>
      <c r="G1494" s="36"/>
      <c r="H1494" s="36"/>
      <c r="I1494" s="36"/>
      <c r="J1494" s="538"/>
      <c r="K1494" s="538"/>
      <c r="L1494" s="36"/>
      <c r="M1494" s="36"/>
      <c r="N1494" s="36"/>
    </row>
    <row r="1495" spans="1:14" x14ac:dyDescent="0.2">
      <c r="A1495" s="36"/>
      <c r="B1495" s="36"/>
      <c r="C1495" s="36"/>
      <c r="D1495" s="36"/>
      <c r="E1495" s="36"/>
      <c r="F1495" s="36"/>
      <c r="G1495" s="36"/>
      <c r="H1495" s="36"/>
      <c r="I1495" s="36"/>
      <c r="J1495" s="538"/>
      <c r="K1495" s="538"/>
      <c r="L1495" s="36"/>
      <c r="M1495" s="36"/>
      <c r="N1495" s="36"/>
    </row>
    <row r="1496" spans="1:14" x14ac:dyDescent="0.2">
      <c r="A1496" s="36"/>
      <c r="B1496" s="36"/>
      <c r="C1496" s="36"/>
      <c r="D1496" s="36"/>
      <c r="E1496" s="36"/>
      <c r="F1496" s="36"/>
      <c r="G1496" s="36"/>
      <c r="H1496" s="36"/>
      <c r="I1496" s="36"/>
      <c r="J1496" s="538"/>
      <c r="K1496" s="538"/>
      <c r="L1496" s="36"/>
      <c r="M1496" s="36"/>
      <c r="N1496" s="36"/>
    </row>
    <row r="1497" spans="1:14" x14ac:dyDescent="0.2">
      <c r="A1497" s="36"/>
      <c r="B1497" s="36"/>
      <c r="C1497" s="36"/>
      <c r="D1497" s="36"/>
      <c r="E1497" s="36"/>
      <c r="F1497" s="36"/>
      <c r="G1497" s="36"/>
      <c r="H1497" s="36"/>
      <c r="I1497" s="36"/>
      <c r="J1497" s="538"/>
      <c r="K1497" s="538"/>
      <c r="L1497" s="36"/>
      <c r="M1497" s="36"/>
      <c r="N1497" s="36"/>
    </row>
    <row r="1498" spans="1:14" x14ac:dyDescent="0.2">
      <c r="A1498" s="36"/>
      <c r="B1498" s="36"/>
      <c r="C1498" s="36"/>
      <c r="D1498" s="36"/>
      <c r="E1498" s="36"/>
      <c r="F1498" s="36"/>
      <c r="G1498" s="36"/>
      <c r="H1498" s="36"/>
      <c r="I1498" s="36"/>
      <c r="J1498" s="538"/>
      <c r="K1498" s="538"/>
      <c r="L1498" s="36"/>
      <c r="M1498" s="36"/>
      <c r="N1498" s="36"/>
    </row>
    <row r="1499" spans="1:14" x14ac:dyDescent="0.2">
      <c r="A1499" s="36"/>
      <c r="B1499" s="36"/>
      <c r="C1499" s="36"/>
      <c r="D1499" s="36"/>
      <c r="E1499" s="36"/>
      <c r="F1499" s="36"/>
      <c r="G1499" s="36"/>
      <c r="H1499" s="36"/>
      <c r="I1499" s="36"/>
      <c r="J1499" s="538"/>
      <c r="K1499" s="538"/>
      <c r="L1499" s="36"/>
      <c r="M1499" s="36"/>
      <c r="N1499" s="36"/>
    </row>
    <row r="1500" spans="1:14" x14ac:dyDescent="0.2">
      <c r="A1500" s="36"/>
      <c r="B1500" s="36"/>
      <c r="C1500" s="36"/>
      <c r="D1500" s="36"/>
      <c r="E1500" s="36"/>
      <c r="F1500" s="36"/>
      <c r="G1500" s="36"/>
      <c r="H1500" s="36"/>
      <c r="I1500" s="36"/>
      <c r="J1500" s="538"/>
      <c r="K1500" s="538"/>
      <c r="L1500" s="36"/>
      <c r="M1500" s="36"/>
      <c r="N1500" s="36"/>
    </row>
    <row r="1501" spans="1:14" x14ac:dyDescent="0.2">
      <c r="A1501" s="36"/>
      <c r="B1501" s="36"/>
      <c r="C1501" s="36"/>
      <c r="D1501" s="36"/>
      <c r="E1501" s="36"/>
      <c r="F1501" s="36"/>
      <c r="G1501" s="36"/>
      <c r="H1501" s="36"/>
      <c r="I1501" s="36"/>
      <c r="J1501" s="538"/>
      <c r="K1501" s="538"/>
      <c r="L1501" s="36"/>
      <c r="M1501" s="36"/>
      <c r="N1501" s="36"/>
    </row>
    <row r="1502" spans="1:14" x14ac:dyDescent="0.2">
      <c r="A1502" s="36"/>
      <c r="B1502" s="36"/>
      <c r="C1502" s="36"/>
      <c r="D1502" s="36"/>
      <c r="E1502" s="36"/>
      <c r="F1502" s="36"/>
      <c r="G1502" s="36"/>
      <c r="H1502" s="36"/>
      <c r="I1502" s="36"/>
      <c r="J1502" s="538"/>
      <c r="K1502" s="538"/>
      <c r="L1502" s="36"/>
      <c r="M1502" s="36"/>
      <c r="N1502" s="36"/>
    </row>
    <row r="1503" spans="1:14" x14ac:dyDescent="0.2">
      <c r="A1503" s="36"/>
      <c r="B1503" s="36"/>
      <c r="C1503" s="36"/>
      <c r="D1503" s="36"/>
      <c r="E1503" s="36"/>
      <c r="F1503" s="36"/>
      <c r="G1503" s="36"/>
      <c r="H1503" s="36"/>
      <c r="I1503" s="36"/>
      <c r="J1503" s="538"/>
      <c r="K1503" s="538"/>
      <c r="L1503" s="36"/>
      <c r="M1503" s="36"/>
      <c r="N1503" s="36"/>
    </row>
    <row r="1504" spans="1:14" x14ac:dyDescent="0.2">
      <c r="A1504" s="36"/>
      <c r="B1504" s="36"/>
      <c r="C1504" s="36"/>
      <c r="D1504" s="36"/>
      <c r="E1504" s="36"/>
      <c r="F1504" s="36"/>
      <c r="G1504" s="36"/>
      <c r="H1504" s="36"/>
      <c r="I1504" s="36"/>
      <c r="J1504" s="538"/>
      <c r="K1504" s="538"/>
      <c r="L1504" s="36"/>
      <c r="M1504" s="36"/>
      <c r="N1504" s="36"/>
    </row>
    <row r="1505" spans="1:14" x14ac:dyDescent="0.2">
      <c r="A1505" s="36"/>
      <c r="B1505" s="36"/>
      <c r="C1505" s="36"/>
      <c r="D1505" s="36"/>
      <c r="E1505" s="36"/>
      <c r="F1505" s="36"/>
      <c r="G1505" s="36"/>
      <c r="H1505" s="36"/>
      <c r="I1505" s="36"/>
      <c r="J1505" s="538"/>
      <c r="K1505" s="538"/>
      <c r="L1505" s="36"/>
      <c r="M1505" s="36"/>
      <c r="N1505" s="36"/>
    </row>
    <row r="1506" spans="1:14" x14ac:dyDescent="0.2">
      <c r="A1506" s="36"/>
      <c r="B1506" s="36"/>
      <c r="C1506" s="36"/>
      <c r="D1506" s="36"/>
      <c r="E1506" s="36"/>
      <c r="F1506" s="36"/>
      <c r="G1506" s="36"/>
      <c r="H1506" s="36"/>
      <c r="I1506" s="36"/>
      <c r="J1506" s="538"/>
      <c r="K1506" s="538"/>
      <c r="L1506" s="36"/>
      <c r="M1506" s="36"/>
      <c r="N1506" s="36"/>
    </row>
    <row r="1507" spans="1:14" x14ac:dyDescent="0.2">
      <c r="A1507" s="36"/>
      <c r="B1507" s="36"/>
      <c r="C1507" s="36"/>
      <c r="D1507" s="36"/>
      <c r="E1507" s="36"/>
      <c r="F1507" s="36"/>
      <c r="G1507" s="36"/>
      <c r="H1507" s="36"/>
      <c r="I1507" s="36"/>
      <c r="J1507" s="538"/>
      <c r="K1507" s="538"/>
      <c r="L1507" s="36"/>
      <c r="M1507" s="36"/>
      <c r="N1507" s="36"/>
    </row>
    <row r="1508" spans="1:14" x14ac:dyDescent="0.2">
      <c r="A1508" s="36"/>
      <c r="B1508" s="36"/>
      <c r="C1508" s="36"/>
      <c r="D1508" s="36"/>
      <c r="E1508" s="36"/>
      <c r="F1508" s="36"/>
      <c r="G1508" s="36"/>
      <c r="H1508" s="36"/>
      <c r="I1508" s="36"/>
      <c r="J1508" s="538"/>
      <c r="K1508" s="538"/>
      <c r="L1508" s="36"/>
      <c r="M1508" s="36"/>
      <c r="N1508" s="36"/>
    </row>
    <row r="1509" spans="1:14" x14ac:dyDescent="0.2">
      <c r="A1509" s="36"/>
      <c r="B1509" s="36"/>
      <c r="C1509" s="36"/>
      <c r="D1509" s="36"/>
      <c r="E1509" s="36"/>
      <c r="F1509" s="36"/>
      <c r="G1509" s="36"/>
      <c r="H1509" s="36"/>
      <c r="I1509" s="36"/>
      <c r="J1509" s="538"/>
      <c r="K1509" s="538"/>
      <c r="L1509" s="36"/>
      <c r="M1509" s="36"/>
      <c r="N1509" s="36"/>
    </row>
    <row r="1510" spans="1:14" x14ac:dyDescent="0.2">
      <c r="A1510" s="36"/>
      <c r="B1510" s="36"/>
      <c r="C1510" s="36"/>
      <c r="D1510" s="36"/>
      <c r="E1510" s="36"/>
      <c r="F1510" s="36"/>
      <c r="G1510" s="36"/>
      <c r="H1510" s="36"/>
      <c r="I1510" s="36"/>
      <c r="J1510" s="538"/>
      <c r="K1510" s="538"/>
      <c r="L1510" s="36"/>
      <c r="M1510" s="36"/>
      <c r="N1510" s="36"/>
    </row>
    <row r="1511" spans="1:14" x14ac:dyDescent="0.2">
      <c r="A1511" s="36"/>
      <c r="B1511" s="36"/>
      <c r="C1511" s="36"/>
      <c r="D1511" s="36"/>
      <c r="E1511" s="36"/>
      <c r="F1511" s="36"/>
      <c r="G1511" s="36"/>
      <c r="H1511" s="36"/>
      <c r="I1511" s="36"/>
      <c r="J1511" s="538"/>
      <c r="K1511" s="538"/>
      <c r="L1511" s="36"/>
      <c r="M1511" s="36"/>
      <c r="N1511" s="36"/>
    </row>
    <row r="1512" spans="1:14" x14ac:dyDescent="0.2">
      <c r="A1512" s="36"/>
      <c r="B1512" s="36"/>
      <c r="C1512" s="36"/>
      <c r="D1512" s="36"/>
      <c r="E1512" s="36"/>
      <c r="F1512" s="36"/>
      <c r="G1512" s="36"/>
      <c r="H1512" s="36"/>
      <c r="I1512" s="36"/>
      <c r="J1512" s="538"/>
      <c r="K1512" s="538"/>
      <c r="L1512" s="36"/>
      <c r="M1512" s="36"/>
      <c r="N1512" s="36"/>
    </row>
    <row r="1513" spans="1:14" x14ac:dyDescent="0.2">
      <c r="A1513" s="36"/>
      <c r="B1513" s="36"/>
      <c r="C1513" s="36"/>
      <c r="D1513" s="36"/>
      <c r="E1513" s="36"/>
      <c r="F1513" s="36"/>
      <c r="G1513" s="36"/>
      <c r="H1513" s="36"/>
      <c r="I1513" s="36"/>
      <c r="J1513" s="538"/>
      <c r="K1513" s="538"/>
      <c r="L1513" s="36"/>
      <c r="M1513" s="36"/>
      <c r="N1513" s="36"/>
    </row>
    <row r="1514" spans="1:14" x14ac:dyDescent="0.2">
      <c r="A1514" s="36"/>
      <c r="B1514" s="36"/>
      <c r="C1514" s="36"/>
      <c r="D1514" s="36"/>
      <c r="E1514" s="36"/>
      <c r="F1514" s="36"/>
      <c r="G1514" s="36"/>
      <c r="H1514" s="36"/>
      <c r="I1514" s="36"/>
      <c r="J1514" s="538"/>
      <c r="K1514" s="538"/>
      <c r="L1514" s="36"/>
      <c r="M1514" s="36"/>
      <c r="N1514" s="36"/>
    </row>
    <row r="1515" spans="1:14" x14ac:dyDescent="0.2">
      <c r="A1515" s="36"/>
      <c r="B1515" s="36"/>
      <c r="C1515" s="36"/>
      <c r="D1515" s="36"/>
      <c r="E1515" s="36"/>
      <c r="F1515" s="36"/>
      <c r="G1515" s="36"/>
      <c r="H1515" s="36"/>
      <c r="I1515" s="36"/>
      <c r="J1515" s="538"/>
      <c r="K1515" s="538"/>
      <c r="L1515" s="36"/>
      <c r="M1515" s="36"/>
      <c r="N1515" s="36"/>
    </row>
    <row r="1516" spans="1:14" x14ac:dyDescent="0.2">
      <c r="A1516" s="36"/>
      <c r="B1516" s="36"/>
      <c r="C1516" s="36"/>
      <c r="D1516" s="36"/>
      <c r="E1516" s="36"/>
      <c r="F1516" s="36"/>
      <c r="G1516" s="36"/>
      <c r="H1516" s="36"/>
      <c r="I1516" s="36"/>
      <c r="J1516" s="538"/>
      <c r="K1516" s="538"/>
      <c r="L1516" s="36"/>
      <c r="M1516" s="36"/>
      <c r="N1516" s="36"/>
    </row>
    <row r="1517" spans="1:14" x14ac:dyDescent="0.2">
      <c r="A1517" s="36"/>
      <c r="B1517" s="36"/>
      <c r="C1517" s="36"/>
      <c r="D1517" s="36"/>
      <c r="E1517" s="36"/>
      <c r="F1517" s="36"/>
      <c r="G1517" s="36"/>
      <c r="H1517" s="36"/>
      <c r="I1517" s="36"/>
      <c r="J1517" s="538"/>
      <c r="K1517" s="538"/>
      <c r="L1517" s="36"/>
      <c r="M1517" s="36"/>
      <c r="N1517" s="36"/>
    </row>
    <row r="1518" spans="1:14" x14ac:dyDescent="0.2">
      <c r="A1518" s="36"/>
      <c r="B1518" s="36"/>
      <c r="C1518" s="36"/>
      <c r="D1518" s="36"/>
      <c r="E1518" s="36"/>
      <c r="F1518" s="36"/>
      <c r="G1518" s="36"/>
      <c r="H1518" s="36"/>
      <c r="I1518" s="36"/>
      <c r="J1518" s="538"/>
      <c r="K1518" s="538"/>
      <c r="L1518" s="36"/>
      <c r="M1518" s="36"/>
      <c r="N1518" s="36"/>
    </row>
    <row r="1519" spans="1:14" x14ac:dyDescent="0.2">
      <c r="A1519" s="36"/>
      <c r="B1519" s="36"/>
      <c r="C1519" s="36"/>
      <c r="D1519" s="36"/>
      <c r="E1519" s="36"/>
      <c r="F1519" s="36"/>
      <c r="G1519" s="36"/>
      <c r="H1519" s="36"/>
      <c r="I1519" s="36"/>
      <c r="J1519" s="538"/>
      <c r="K1519" s="538"/>
      <c r="L1519" s="36"/>
      <c r="M1519" s="36"/>
      <c r="N1519" s="36"/>
    </row>
    <row r="1520" spans="1:14" x14ac:dyDescent="0.2">
      <c r="A1520" s="36"/>
      <c r="B1520" s="36"/>
      <c r="C1520" s="36"/>
      <c r="D1520" s="36"/>
      <c r="E1520" s="36"/>
      <c r="F1520" s="36"/>
      <c r="G1520" s="36"/>
      <c r="H1520" s="36"/>
      <c r="I1520" s="36"/>
      <c r="J1520" s="538"/>
      <c r="K1520" s="538"/>
      <c r="L1520" s="36"/>
      <c r="M1520" s="36"/>
      <c r="N1520" s="36"/>
    </row>
    <row r="1521" spans="1:14" x14ac:dyDescent="0.2">
      <c r="A1521" s="36"/>
      <c r="B1521" s="36"/>
      <c r="C1521" s="36"/>
      <c r="D1521" s="36"/>
      <c r="E1521" s="36"/>
      <c r="F1521" s="36"/>
      <c r="G1521" s="36"/>
      <c r="H1521" s="36"/>
      <c r="I1521" s="36"/>
      <c r="J1521" s="538"/>
      <c r="K1521" s="538"/>
      <c r="L1521" s="36"/>
      <c r="M1521" s="36"/>
      <c r="N1521" s="36"/>
    </row>
    <row r="1522" spans="1:14" x14ac:dyDescent="0.2">
      <c r="A1522" s="36"/>
      <c r="B1522" s="36"/>
      <c r="C1522" s="36"/>
      <c r="D1522" s="36"/>
      <c r="E1522" s="36"/>
      <c r="F1522" s="36"/>
      <c r="G1522" s="36"/>
      <c r="H1522" s="36"/>
      <c r="I1522" s="36"/>
      <c r="J1522" s="538"/>
      <c r="K1522" s="538"/>
      <c r="L1522" s="36"/>
      <c r="M1522" s="36"/>
      <c r="N1522" s="36"/>
    </row>
    <row r="1523" spans="1:14" x14ac:dyDescent="0.2">
      <c r="A1523" s="36"/>
      <c r="B1523" s="36"/>
      <c r="C1523" s="36"/>
      <c r="D1523" s="36"/>
      <c r="E1523" s="36"/>
      <c r="F1523" s="36"/>
      <c r="G1523" s="36"/>
      <c r="H1523" s="36"/>
      <c r="I1523" s="36"/>
      <c r="J1523" s="538"/>
      <c r="K1523" s="538"/>
      <c r="L1523" s="36"/>
      <c r="M1523" s="36"/>
      <c r="N1523" s="36"/>
    </row>
    <row r="1524" spans="1:14" x14ac:dyDescent="0.2">
      <c r="A1524" s="36"/>
      <c r="B1524" s="36"/>
      <c r="C1524" s="36"/>
      <c r="D1524" s="36"/>
      <c r="E1524" s="36"/>
      <c r="F1524" s="36"/>
      <c r="G1524" s="36"/>
      <c r="H1524" s="36"/>
      <c r="I1524" s="36"/>
      <c r="J1524" s="538"/>
      <c r="K1524" s="538"/>
      <c r="L1524" s="36"/>
      <c r="M1524" s="36"/>
      <c r="N1524" s="36"/>
    </row>
    <row r="1525" spans="1:14" x14ac:dyDescent="0.2">
      <c r="A1525" s="36"/>
      <c r="B1525" s="36"/>
      <c r="C1525" s="36"/>
      <c r="D1525" s="36"/>
      <c r="E1525" s="36"/>
      <c r="F1525" s="36"/>
      <c r="G1525" s="36"/>
      <c r="H1525" s="36"/>
      <c r="I1525" s="36"/>
      <c r="J1525" s="538"/>
      <c r="K1525" s="538"/>
      <c r="L1525" s="36"/>
      <c r="M1525" s="36"/>
      <c r="N1525" s="36"/>
    </row>
    <row r="1526" spans="1:14" x14ac:dyDescent="0.2">
      <c r="A1526" s="36"/>
      <c r="B1526" s="36"/>
      <c r="C1526" s="36"/>
      <c r="D1526" s="36"/>
      <c r="E1526" s="36"/>
      <c r="F1526" s="36"/>
      <c r="G1526" s="36"/>
      <c r="H1526" s="36"/>
      <c r="I1526" s="36"/>
      <c r="J1526" s="538"/>
      <c r="K1526" s="538"/>
      <c r="L1526" s="36"/>
      <c r="M1526" s="36"/>
      <c r="N1526" s="36"/>
    </row>
    <row r="1527" spans="1:14" x14ac:dyDescent="0.2">
      <c r="A1527" s="36"/>
      <c r="B1527" s="36"/>
      <c r="C1527" s="36"/>
      <c r="D1527" s="36"/>
      <c r="E1527" s="36"/>
      <c r="F1527" s="36"/>
      <c r="G1527" s="36"/>
      <c r="H1527" s="36"/>
      <c r="I1527" s="36"/>
      <c r="J1527" s="538"/>
      <c r="K1527" s="538"/>
      <c r="L1527" s="36"/>
      <c r="M1527" s="36"/>
      <c r="N1527" s="36"/>
    </row>
    <row r="1528" spans="1:14" x14ac:dyDescent="0.2">
      <c r="A1528" s="36"/>
      <c r="B1528" s="36"/>
      <c r="C1528" s="36"/>
      <c r="D1528" s="36"/>
      <c r="E1528" s="36"/>
      <c r="F1528" s="36"/>
      <c r="G1528" s="36"/>
      <c r="H1528" s="36"/>
      <c r="I1528" s="36"/>
      <c r="J1528" s="538"/>
      <c r="K1528" s="538"/>
      <c r="L1528" s="36"/>
      <c r="M1528" s="36"/>
      <c r="N1528" s="36"/>
    </row>
    <row r="1529" spans="1:14" x14ac:dyDescent="0.2">
      <c r="A1529" s="36"/>
      <c r="B1529" s="36"/>
      <c r="C1529" s="36"/>
      <c r="D1529" s="36"/>
      <c r="E1529" s="36"/>
      <c r="F1529" s="36"/>
      <c r="G1529" s="36"/>
      <c r="H1529" s="36"/>
      <c r="I1529" s="36"/>
      <c r="J1529" s="538"/>
      <c r="K1529" s="538"/>
      <c r="L1529" s="36"/>
      <c r="M1529" s="36"/>
      <c r="N1529" s="36"/>
    </row>
    <row r="1530" spans="1:14" x14ac:dyDescent="0.2">
      <c r="A1530" s="36"/>
      <c r="B1530" s="36"/>
      <c r="C1530" s="36"/>
      <c r="D1530" s="36"/>
      <c r="E1530" s="36"/>
      <c r="F1530" s="36"/>
      <c r="G1530" s="36"/>
      <c r="H1530" s="36"/>
      <c r="I1530" s="36"/>
      <c r="J1530" s="538"/>
      <c r="K1530" s="538"/>
      <c r="L1530" s="36"/>
      <c r="M1530" s="36"/>
      <c r="N1530" s="36"/>
    </row>
    <row r="1531" spans="1:14" x14ac:dyDescent="0.2">
      <c r="A1531" s="36"/>
      <c r="B1531" s="36"/>
      <c r="C1531" s="36"/>
      <c r="D1531" s="36"/>
      <c r="E1531" s="36"/>
      <c r="F1531" s="36"/>
      <c r="G1531" s="36"/>
      <c r="H1531" s="36"/>
      <c r="I1531" s="36"/>
      <c r="J1531" s="538"/>
      <c r="K1531" s="538"/>
      <c r="L1531" s="36"/>
      <c r="M1531" s="36"/>
      <c r="N1531" s="36"/>
    </row>
    <row r="1532" spans="1:14" x14ac:dyDescent="0.2">
      <c r="A1532" s="36"/>
      <c r="B1532" s="36"/>
      <c r="C1532" s="36"/>
      <c r="D1532" s="36"/>
      <c r="E1532" s="36"/>
      <c r="F1532" s="36"/>
      <c r="G1532" s="36"/>
      <c r="H1532" s="36"/>
      <c r="I1532" s="36"/>
      <c r="J1532" s="538"/>
      <c r="K1532" s="538"/>
      <c r="L1532" s="36"/>
      <c r="M1532" s="36"/>
      <c r="N1532" s="36"/>
    </row>
    <row r="1533" spans="1:14" x14ac:dyDescent="0.2">
      <c r="A1533" s="36"/>
      <c r="B1533" s="36"/>
      <c r="C1533" s="36"/>
      <c r="D1533" s="36"/>
      <c r="E1533" s="36"/>
      <c r="F1533" s="36"/>
      <c r="G1533" s="36"/>
      <c r="H1533" s="36"/>
      <c r="I1533" s="36"/>
      <c r="J1533" s="538"/>
      <c r="K1533" s="538"/>
      <c r="L1533" s="36"/>
      <c r="M1533" s="36"/>
      <c r="N1533" s="36"/>
    </row>
    <row r="1534" spans="1:14" x14ac:dyDescent="0.2">
      <c r="A1534" s="36"/>
      <c r="B1534" s="36"/>
      <c r="C1534" s="36"/>
      <c r="D1534" s="36"/>
      <c r="E1534" s="36"/>
      <c r="F1534" s="36"/>
      <c r="G1534" s="36"/>
      <c r="H1534" s="36"/>
      <c r="I1534" s="36"/>
      <c r="J1534" s="538"/>
      <c r="K1534" s="538"/>
      <c r="L1534" s="36"/>
      <c r="M1534" s="36"/>
      <c r="N1534" s="36"/>
    </row>
    <row r="1535" spans="1:14" x14ac:dyDescent="0.2">
      <c r="A1535" s="36"/>
      <c r="B1535" s="36"/>
      <c r="C1535" s="36"/>
      <c r="D1535" s="36"/>
      <c r="E1535" s="36"/>
      <c r="F1535" s="36"/>
      <c r="G1535" s="36"/>
      <c r="H1535" s="36"/>
      <c r="I1535" s="36"/>
      <c r="J1535" s="538"/>
      <c r="K1535" s="538"/>
      <c r="L1535" s="36"/>
      <c r="M1535" s="36"/>
      <c r="N1535" s="36"/>
    </row>
    <row r="1536" spans="1:14" x14ac:dyDescent="0.2">
      <c r="A1536" s="36"/>
      <c r="B1536" s="36"/>
      <c r="C1536" s="36"/>
      <c r="D1536" s="36"/>
      <c r="E1536" s="36"/>
      <c r="F1536" s="36"/>
      <c r="G1536" s="36"/>
      <c r="H1536" s="36"/>
      <c r="I1536" s="36"/>
      <c r="J1536" s="538"/>
      <c r="K1536" s="538"/>
      <c r="L1536" s="36"/>
      <c r="M1536" s="36"/>
      <c r="N1536" s="36"/>
    </row>
    <row r="1537" spans="1:14" x14ac:dyDescent="0.2">
      <c r="A1537" s="36"/>
      <c r="B1537" s="36"/>
      <c r="C1537" s="36"/>
      <c r="D1537" s="36"/>
      <c r="E1537" s="36"/>
      <c r="F1537" s="36"/>
      <c r="G1537" s="36"/>
      <c r="H1537" s="36"/>
      <c r="I1537" s="36"/>
      <c r="J1537" s="538"/>
      <c r="K1537" s="538"/>
      <c r="L1537" s="36"/>
      <c r="M1537" s="36"/>
      <c r="N1537" s="36"/>
    </row>
    <row r="1538" spans="1:14" x14ac:dyDescent="0.2">
      <c r="A1538" s="36"/>
      <c r="B1538" s="36"/>
      <c r="C1538" s="36"/>
      <c r="D1538" s="36"/>
      <c r="E1538" s="36"/>
      <c r="F1538" s="36"/>
      <c r="G1538" s="36"/>
      <c r="H1538" s="36"/>
      <c r="I1538" s="36"/>
      <c r="J1538" s="538"/>
      <c r="K1538" s="538"/>
      <c r="L1538" s="36"/>
      <c r="M1538" s="36"/>
      <c r="N1538" s="36"/>
    </row>
    <row r="1539" spans="1:14" x14ac:dyDescent="0.2">
      <c r="A1539" s="36"/>
      <c r="B1539" s="36"/>
      <c r="C1539" s="36"/>
      <c r="D1539" s="36"/>
      <c r="E1539" s="36"/>
      <c r="F1539" s="36"/>
      <c r="G1539" s="36"/>
      <c r="H1539" s="36"/>
      <c r="I1539" s="36"/>
      <c r="J1539" s="538"/>
      <c r="K1539" s="538"/>
      <c r="L1539" s="36"/>
      <c r="M1539" s="36"/>
      <c r="N1539" s="36"/>
    </row>
    <row r="1540" spans="1:14" x14ac:dyDescent="0.2">
      <c r="A1540" s="36"/>
      <c r="B1540" s="36"/>
      <c r="C1540" s="36"/>
      <c r="D1540" s="36"/>
      <c r="E1540" s="36"/>
      <c r="F1540" s="36"/>
      <c r="G1540" s="36"/>
      <c r="H1540" s="36"/>
      <c r="I1540" s="36"/>
      <c r="J1540" s="538"/>
      <c r="K1540" s="538"/>
      <c r="L1540" s="36"/>
      <c r="M1540" s="36"/>
      <c r="N1540" s="36"/>
    </row>
    <row r="1541" spans="1:14" x14ac:dyDescent="0.2">
      <c r="A1541" s="36"/>
      <c r="B1541" s="36"/>
      <c r="C1541" s="36"/>
      <c r="D1541" s="36"/>
      <c r="E1541" s="36"/>
      <c r="F1541" s="36"/>
      <c r="G1541" s="36"/>
      <c r="H1541" s="36"/>
      <c r="I1541" s="36"/>
      <c r="J1541" s="538"/>
      <c r="K1541" s="538"/>
      <c r="L1541" s="36"/>
      <c r="M1541" s="36"/>
      <c r="N1541" s="36"/>
    </row>
    <row r="1542" spans="1:14" x14ac:dyDescent="0.2">
      <c r="A1542" s="36"/>
      <c r="B1542" s="36"/>
      <c r="C1542" s="36"/>
      <c r="D1542" s="36"/>
      <c r="E1542" s="36"/>
      <c r="F1542" s="36"/>
      <c r="G1542" s="36"/>
      <c r="H1542" s="36"/>
      <c r="I1542" s="36"/>
      <c r="J1542" s="538"/>
      <c r="K1542" s="538"/>
      <c r="L1542" s="36"/>
      <c r="M1542" s="36"/>
      <c r="N1542" s="36"/>
    </row>
    <row r="1543" spans="1:14" x14ac:dyDescent="0.2">
      <c r="A1543" s="36"/>
      <c r="B1543" s="36"/>
      <c r="C1543" s="36"/>
      <c r="D1543" s="36"/>
      <c r="E1543" s="36"/>
      <c r="F1543" s="36"/>
      <c r="G1543" s="36"/>
      <c r="H1543" s="36"/>
      <c r="I1543" s="36"/>
      <c r="J1543" s="538"/>
      <c r="K1543" s="538"/>
      <c r="L1543" s="36"/>
      <c r="M1543" s="36"/>
      <c r="N1543" s="36"/>
    </row>
    <row r="1544" spans="1:14" x14ac:dyDescent="0.2">
      <c r="A1544" s="36"/>
      <c r="B1544" s="36"/>
      <c r="C1544" s="36"/>
      <c r="D1544" s="36"/>
      <c r="E1544" s="36"/>
      <c r="F1544" s="36"/>
      <c r="G1544" s="36"/>
      <c r="H1544" s="36"/>
      <c r="I1544" s="36"/>
      <c r="J1544" s="538"/>
      <c r="K1544" s="538"/>
      <c r="L1544" s="36"/>
      <c r="M1544" s="36"/>
      <c r="N1544" s="36"/>
    </row>
    <row r="1545" spans="1:14" x14ac:dyDescent="0.2">
      <c r="A1545" s="36"/>
      <c r="B1545" s="36"/>
      <c r="C1545" s="36"/>
      <c r="D1545" s="36"/>
      <c r="E1545" s="36"/>
      <c r="F1545" s="36"/>
      <c r="G1545" s="36"/>
      <c r="H1545" s="36"/>
      <c r="I1545" s="36"/>
      <c r="J1545" s="538"/>
      <c r="K1545" s="538"/>
      <c r="L1545" s="36"/>
      <c r="M1545" s="36"/>
      <c r="N1545" s="36"/>
    </row>
    <row r="1546" spans="1:14" x14ac:dyDescent="0.2">
      <c r="A1546" s="36"/>
      <c r="B1546" s="36"/>
      <c r="C1546" s="36"/>
      <c r="D1546" s="36"/>
      <c r="E1546" s="36"/>
      <c r="F1546" s="36"/>
      <c r="G1546" s="36"/>
      <c r="H1546" s="36"/>
      <c r="I1546" s="36"/>
      <c r="J1546" s="538"/>
      <c r="K1546" s="538"/>
      <c r="L1546" s="36"/>
      <c r="M1546" s="36"/>
      <c r="N1546" s="36"/>
    </row>
    <row r="1547" spans="1:14" x14ac:dyDescent="0.2">
      <c r="A1547" s="36"/>
      <c r="B1547" s="36"/>
      <c r="C1547" s="36"/>
      <c r="D1547" s="36"/>
      <c r="E1547" s="36"/>
      <c r="F1547" s="36"/>
      <c r="G1547" s="36"/>
      <c r="H1547" s="36"/>
      <c r="I1547" s="36"/>
      <c r="J1547" s="538"/>
      <c r="K1547" s="538"/>
      <c r="L1547" s="36"/>
      <c r="M1547" s="36"/>
      <c r="N1547" s="36"/>
    </row>
    <row r="1548" spans="1:14" x14ac:dyDescent="0.2">
      <c r="A1548" s="36"/>
      <c r="B1548" s="36"/>
      <c r="C1548" s="36"/>
      <c r="D1548" s="36"/>
      <c r="E1548" s="36"/>
      <c r="F1548" s="36"/>
      <c r="G1548" s="36"/>
      <c r="H1548" s="36"/>
      <c r="I1548" s="36"/>
      <c r="J1548" s="538"/>
      <c r="K1548" s="538"/>
      <c r="L1548" s="36"/>
      <c r="M1548" s="36"/>
      <c r="N1548" s="36"/>
    </row>
    <row r="1549" spans="1:14" x14ac:dyDescent="0.2">
      <c r="A1549" s="36"/>
      <c r="B1549" s="36"/>
      <c r="C1549" s="36"/>
      <c r="D1549" s="36"/>
      <c r="E1549" s="36"/>
      <c r="F1549" s="36"/>
      <c r="G1549" s="36"/>
      <c r="H1549" s="36"/>
      <c r="I1549" s="36"/>
      <c r="J1549" s="538"/>
      <c r="K1549" s="538"/>
      <c r="L1549" s="36"/>
      <c r="M1549" s="36"/>
      <c r="N1549" s="36"/>
    </row>
    <row r="1550" spans="1:14" x14ac:dyDescent="0.2">
      <c r="A1550" s="36"/>
      <c r="B1550" s="36"/>
      <c r="C1550" s="36"/>
      <c r="D1550" s="36"/>
      <c r="E1550" s="36"/>
      <c r="F1550" s="36"/>
      <c r="G1550" s="36"/>
      <c r="H1550" s="36"/>
      <c r="I1550" s="36"/>
      <c r="J1550" s="538"/>
      <c r="K1550" s="538"/>
      <c r="L1550" s="36"/>
      <c r="M1550" s="36"/>
      <c r="N1550" s="36"/>
    </row>
    <row r="1551" spans="1:14" x14ac:dyDescent="0.2">
      <c r="A1551" s="36"/>
      <c r="B1551" s="36"/>
      <c r="C1551" s="36"/>
      <c r="D1551" s="36"/>
      <c r="E1551" s="36"/>
      <c r="F1551" s="36"/>
      <c r="G1551" s="36"/>
      <c r="H1551" s="36"/>
      <c r="I1551" s="36"/>
      <c r="J1551" s="538"/>
      <c r="K1551" s="538"/>
      <c r="L1551" s="36"/>
      <c r="M1551" s="36"/>
      <c r="N1551" s="36"/>
    </row>
    <row r="1552" spans="1:14" x14ac:dyDescent="0.2">
      <c r="A1552" s="36"/>
      <c r="B1552" s="36"/>
      <c r="C1552" s="36"/>
      <c r="D1552" s="36"/>
      <c r="E1552" s="36"/>
      <c r="F1552" s="36"/>
      <c r="G1552" s="36"/>
      <c r="H1552" s="36"/>
      <c r="I1552" s="36"/>
      <c r="J1552" s="538"/>
      <c r="K1552" s="538"/>
      <c r="L1552" s="36"/>
      <c r="M1552" s="36"/>
      <c r="N1552" s="36"/>
    </row>
    <row r="1553" spans="1:14" x14ac:dyDescent="0.2">
      <c r="A1553" s="36"/>
      <c r="B1553" s="36"/>
      <c r="C1553" s="36"/>
      <c r="D1553" s="36"/>
      <c r="E1553" s="36"/>
      <c r="F1553" s="36"/>
      <c r="G1553" s="36"/>
      <c r="H1553" s="36"/>
      <c r="I1553" s="36"/>
      <c r="J1553" s="538"/>
      <c r="K1553" s="538"/>
      <c r="L1553" s="36"/>
      <c r="M1553" s="36"/>
      <c r="N1553" s="36"/>
    </row>
    <row r="1554" spans="1:14" x14ac:dyDescent="0.2">
      <c r="A1554" s="36"/>
      <c r="B1554" s="36"/>
      <c r="C1554" s="36"/>
      <c r="D1554" s="36"/>
      <c r="E1554" s="36"/>
      <c r="F1554" s="36"/>
      <c r="G1554" s="36"/>
      <c r="H1554" s="36"/>
      <c r="I1554" s="36"/>
      <c r="J1554" s="538"/>
      <c r="K1554" s="538"/>
      <c r="L1554" s="36"/>
      <c r="M1554" s="36"/>
      <c r="N1554" s="36"/>
    </row>
    <row r="1555" spans="1:14" x14ac:dyDescent="0.2">
      <c r="A1555" s="36"/>
      <c r="B1555" s="36"/>
      <c r="C1555" s="36"/>
      <c r="D1555" s="36"/>
      <c r="E1555" s="36"/>
      <c r="F1555" s="36"/>
      <c r="G1555" s="36"/>
      <c r="H1555" s="36"/>
      <c r="I1555" s="36"/>
      <c r="J1555" s="538"/>
      <c r="K1555" s="538"/>
      <c r="L1555" s="36"/>
      <c r="M1555" s="36"/>
      <c r="N1555" s="36"/>
    </row>
    <row r="1556" spans="1:14" x14ac:dyDescent="0.2">
      <c r="A1556" s="36"/>
      <c r="B1556" s="36"/>
      <c r="C1556" s="36"/>
      <c r="D1556" s="36"/>
      <c r="E1556" s="36"/>
      <c r="F1556" s="36"/>
      <c r="G1556" s="36"/>
      <c r="H1556" s="36"/>
      <c r="I1556" s="36"/>
      <c r="J1556" s="538"/>
      <c r="K1556" s="538"/>
      <c r="L1556" s="36"/>
      <c r="M1556" s="36"/>
      <c r="N1556" s="36"/>
    </row>
    <row r="1557" spans="1:14" x14ac:dyDescent="0.2">
      <c r="A1557" s="36"/>
      <c r="B1557" s="36"/>
      <c r="C1557" s="36"/>
      <c r="D1557" s="36"/>
      <c r="E1557" s="36"/>
      <c r="F1557" s="36"/>
      <c r="G1557" s="36"/>
      <c r="H1557" s="36"/>
      <c r="I1557" s="36"/>
      <c r="J1557" s="538"/>
      <c r="K1557" s="538"/>
      <c r="L1557" s="36"/>
      <c r="M1557" s="36"/>
      <c r="N1557" s="36"/>
    </row>
    <row r="1558" spans="1:14" x14ac:dyDescent="0.2">
      <c r="A1558" s="36"/>
      <c r="B1558" s="36"/>
      <c r="C1558" s="36"/>
      <c r="D1558" s="36"/>
      <c r="E1558" s="36"/>
      <c r="F1558" s="36"/>
      <c r="G1558" s="36"/>
      <c r="H1558" s="36"/>
      <c r="I1558" s="36"/>
      <c r="J1558" s="538"/>
      <c r="K1558" s="538"/>
      <c r="L1558" s="36"/>
      <c r="M1558" s="36"/>
      <c r="N1558" s="36"/>
    </row>
    <row r="1559" spans="1:14" x14ac:dyDescent="0.2">
      <c r="A1559" s="36"/>
      <c r="B1559" s="36"/>
      <c r="C1559" s="36"/>
      <c r="D1559" s="36"/>
      <c r="E1559" s="36"/>
      <c r="F1559" s="36"/>
      <c r="G1559" s="36"/>
      <c r="H1559" s="36"/>
      <c r="I1559" s="36"/>
      <c r="J1559" s="538"/>
      <c r="K1559" s="538"/>
      <c r="L1559" s="36"/>
      <c r="M1559" s="36"/>
      <c r="N1559" s="36"/>
    </row>
    <row r="1560" spans="1:14" x14ac:dyDescent="0.2">
      <c r="A1560" s="36"/>
      <c r="B1560" s="36"/>
      <c r="C1560" s="36"/>
      <c r="D1560" s="36"/>
      <c r="E1560" s="36"/>
      <c r="F1560" s="36"/>
      <c r="G1560" s="36"/>
      <c r="H1560" s="36"/>
      <c r="I1560" s="36"/>
      <c r="J1560" s="538"/>
      <c r="K1560" s="538"/>
      <c r="L1560" s="36"/>
      <c r="M1560" s="36"/>
      <c r="N1560" s="36"/>
    </row>
    <row r="1561" spans="1:14" x14ac:dyDescent="0.2">
      <c r="A1561" s="36"/>
      <c r="B1561" s="36"/>
      <c r="C1561" s="36"/>
      <c r="D1561" s="36"/>
      <c r="E1561" s="36"/>
      <c r="F1561" s="36"/>
      <c r="G1561" s="36"/>
      <c r="H1561" s="36"/>
      <c r="I1561" s="36"/>
      <c r="J1561" s="538"/>
      <c r="K1561" s="538"/>
      <c r="L1561" s="36"/>
      <c r="M1561" s="36"/>
      <c r="N1561" s="36"/>
    </row>
    <row r="1562" spans="1:14" x14ac:dyDescent="0.2">
      <c r="A1562" s="36"/>
      <c r="B1562" s="36"/>
      <c r="C1562" s="36"/>
      <c r="D1562" s="36"/>
      <c r="E1562" s="36"/>
      <c r="F1562" s="36"/>
      <c r="G1562" s="36"/>
      <c r="H1562" s="36"/>
      <c r="I1562" s="36"/>
      <c r="J1562" s="538"/>
      <c r="K1562" s="538"/>
      <c r="L1562" s="36"/>
      <c r="M1562" s="36"/>
      <c r="N1562" s="36"/>
    </row>
    <row r="1563" spans="1:14" x14ac:dyDescent="0.2">
      <c r="A1563" s="36"/>
      <c r="B1563" s="36"/>
      <c r="C1563" s="36"/>
      <c r="D1563" s="36"/>
      <c r="E1563" s="36"/>
      <c r="F1563" s="36"/>
      <c r="G1563" s="36"/>
      <c r="H1563" s="36"/>
      <c r="I1563" s="36"/>
      <c r="J1563" s="538"/>
      <c r="K1563" s="538"/>
      <c r="L1563" s="36"/>
      <c r="M1563" s="36"/>
      <c r="N1563" s="36"/>
    </row>
    <row r="1564" spans="1:14" x14ac:dyDescent="0.2">
      <c r="A1564" s="36"/>
      <c r="B1564" s="36"/>
      <c r="C1564" s="36"/>
      <c r="D1564" s="36"/>
      <c r="E1564" s="36"/>
      <c r="F1564" s="36"/>
      <c r="G1564" s="36"/>
      <c r="H1564" s="36"/>
      <c r="I1564" s="36"/>
      <c r="J1564" s="538"/>
      <c r="K1564" s="538"/>
      <c r="L1564" s="36"/>
      <c r="M1564" s="36"/>
      <c r="N1564" s="36"/>
    </row>
    <row r="1565" spans="1:14" x14ac:dyDescent="0.2">
      <c r="A1565" s="36"/>
      <c r="B1565" s="36"/>
      <c r="C1565" s="36"/>
      <c r="D1565" s="36"/>
      <c r="E1565" s="36"/>
      <c r="F1565" s="36"/>
      <c r="G1565" s="36"/>
      <c r="H1565" s="36"/>
      <c r="I1565" s="36"/>
      <c r="J1565" s="538"/>
      <c r="K1565" s="538"/>
      <c r="L1565" s="36"/>
      <c r="M1565" s="36"/>
      <c r="N1565" s="36"/>
    </row>
    <row r="1566" spans="1:14" x14ac:dyDescent="0.2">
      <c r="A1566" s="36"/>
      <c r="B1566" s="36"/>
      <c r="C1566" s="36"/>
      <c r="D1566" s="36"/>
      <c r="E1566" s="36"/>
      <c r="F1566" s="36"/>
      <c r="G1566" s="36"/>
      <c r="H1566" s="36"/>
      <c r="I1566" s="36"/>
      <c r="J1566" s="538"/>
      <c r="K1566" s="538"/>
      <c r="L1566" s="36"/>
      <c r="M1566" s="36"/>
      <c r="N1566" s="36"/>
    </row>
    <row r="1567" spans="1:14" x14ac:dyDescent="0.2">
      <c r="A1567" s="36"/>
      <c r="B1567" s="36"/>
      <c r="C1567" s="36"/>
      <c r="D1567" s="36"/>
      <c r="E1567" s="36"/>
      <c r="F1567" s="36"/>
      <c r="G1567" s="36"/>
      <c r="H1567" s="36"/>
      <c r="I1567" s="36"/>
      <c r="J1567" s="538"/>
      <c r="K1567" s="538"/>
      <c r="L1567" s="36"/>
      <c r="M1567" s="36"/>
      <c r="N1567" s="36"/>
    </row>
    <row r="1568" spans="1:14" x14ac:dyDescent="0.2">
      <c r="A1568" s="36"/>
      <c r="B1568" s="36"/>
      <c r="C1568" s="36"/>
      <c r="D1568" s="36"/>
      <c r="E1568" s="36"/>
      <c r="F1568" s="36"/>
      <c r="G1568" s="36"/>
      <c r="H1568" s="36"/>
      <c r="I1568" s="36"/>
      <c r="J1568" s="538"/>
      <c r="K1568" s="538"/>
      <c r="L1568" s="36"/>
      <c r="M1568" s="36"/>
      <c r="N1568" s="36"/>
    </row>
    <row r="1569" spans="1:14" x14ac:dyDescent="0.2">
      <c r="A1569" s="36"/>
      <c r="B1569" s="36"/>
      <c r="C1569" s="36"/>
      <c r="D1569" s="36"/>
      <c r="E1569" s="36"/>
      <c r="F1569" s="36"/>
      <c r="G1569" s="36"/>
      <c r="H1569" s="36"/>
      <c r="I1569" s="36"/>
      <c r="J1569" s="538"/>
      <c r="K1569" s="538"/>
      <c r="L1569" s="36"/>
      <c r="M1569" s="36"/>
      <c r="N1569" s="36"/>
    </row>
    <row r="1570" spans="1:14" x14ac:dyDescent="0.2">
      <c r="A1570" s="36"/>
      <c r="B1570" s="36"/>
      <c r="C1570" s="36"/>
      <c r="D1570" s="36"/>
      <c r="E1570" s="36"/>
      <c r="F1570" s="36"/>
      <c r="G1570" s="36"/>
      <c r="H1570" s="36"/>
      <c r="I1570" s="36"/>
      <c r="J1570" s="538"/>
      <c r="K1570" s="538"/>
      <c r="L1570" s="36"/>
      <c r="M1570" s="36"/>
      <c r="N1570" s="36"/>
    </row>
    <row r="1571" spans="1:14" x14ac:dyDescent="0.2">
      <c r="A1571" s="36"/>
      <c r="B1571" s="36"/>
      <c r="C1571" s="36"/>
      <c r="D1571" s="36"/>
      <c r="E1571" s="36"/>
      <c r="F1571" s="36"/>
      <c r="G1571" s="36"/>
      <c r="H1571" s="36"/>
      <c r="I1571" s="36"/>
      <c r="J1571" s="538"/>
      <c r="K1571" s="538"/>
      <c r="L1571" s="36"/>
      <c r="M1571" s="36"/>
      <c r="N1571" s="36"/>
    </row>
    <row r="1572" spans="1:14" x14ac:dyDescent="0.2">
      <c r="A1572" s="36"/>
      <c r="B1572" s="36"/>
      <c r="C1572" s="36"/>
      <c r="D1572" s="36"/>
      <c r="E1572" s="36"/>
      <c r="F1572" s="36"/>
      <c r="G1572" s="36"/>
      <c r="H1572" s="36"/>
      <c r="I1572" s="36"/>
      <c r="J1572" s="538"/>
      <c r="K1572" s="538"/>
      <c r="L1572" s="36"/>
      <c r="M1572" s="36"/>
      <c r="N1572" s="36"/>
    </row>
    <row r="1573" spans="1:14" x14ac:dyDescent="0.2">
      <c r="A1573" s="36"/>
      <c r="B1573" s="36"/>
      <c r="C1573" s="36"/>
      <c r="D1573" s="36"/>
      <c r="E1573" s="36"/>
      <c r="F1573" s="36"/>
      <c r="G1573" s="36"/>
      <c r="H1573" s="36"/>
      <c r="I1573" s="36"/>
      <c r="J1573" s="538"/>
      <c r="K1573" s="538"/>
      <c r="L1573" s="36"/>
      <c r="M1573" s="36"/>
      <c r="N1573" s="36"/>
    </row>
    <row r="1574" spans="1:14" x14ac:dyDescent="0.2">
      <c r="A1574" s="36"/>
      <c r="B1574" s="36"/>
      <c r="C1574" s="36"/>
      <c r="D1574" s="36"/>
      <c r="E1574" s="36"/>
      <c r="F1574" s="36"/>
      <c r="G1574" s="36"/>
      <c r="H1574" s="36"/>
      <c r="I1574" s="36"/>
      <c r="J1574" s="538"/>
      <c r="K1574" s="538"/>
      <c r="L1574" s="36"/>
      <c r="M1574" s="36"/>
      <c r="N1574" s="36"/>
    </row>
    <row r="1575" spans="1:14" x14ac:dyDescent="0.2">
      <c r="A1575" s="36"/>
      <c r="B1575" s="36"/>
      <c r="C1575" s="36"/>
      <c r="D1575" s="36"/>
      <c r="E1575" s="36"/>
      <c r="F1575" s="36"/>
      <c r="G1575" s="36"/>
      <c r="H1575" s="36"/>
      <c r="I1575" s="36"/>
      <c r="J1575" s="538"/>
      <c r="K1575" s="538"/>
      <c r="L1575" s="36"/>
      <c r="M1575" s="36"/>
      <c r="N1575" s="36"/>
    </row>
    <row r="1576" spans="1:14" x14ac:dyDescent="0.2">
      <c r="A1576" s="36"/>
      <c r="B1576" s="36"/>
      <c r="C1576" s="36"/>
      <c r="D1576" s="36"/>
      <c r="E1576" s="36"/>
      <c r="F1576" s="36"/>
      <c r="G1576" s="36"/>
      <c r="H1576" s="36"/>
      <c r="I1576" s="36"/>
      <c r="J1576" s="538"/>
      <c r="K1576" s="538"/>
      <c r="L1576" s="36"/>
      <c r="M1576" s="36"/>
      <c r="N1576" s="36"/>
    </row>
    <row r="1577" spans="1:14" x14ac:dyDescent="0.2">
      <c r="A1577" s="36"/>
      <c r="B1577" s="36"/>
      <c r="C1577" s="36"/>
      <c r="D1577" s="36"/>
      <c r="E1577" s="36"/>
      <c r="F1577" s="36"/>
      <c r="G1577" s="36"/>
      <c r="H1577" s="36"/>
      <c r="I1577" s="36"/>
      <c r="J1577" s="538"/>
      <c r="K1577" s="538"/>
      <c r="L1577" s="36"/>
      <c r="M1577" s="36"/>
      <c r="N1577" s="36"/>
    </row>
    <row r="1578" spans="1:14" x14ac:dyDescent="0.2">
      <c r="A1578" s="36"/>
      <c r="B1578" s="36"/>
      <c r="C1578" s="36"/>
      <c r="D1578" s="36"/>
      <c r="E1578" s="36"/>
      <c r="F1578" s="36"/>
      <c r="G1578" s="36"/>
      <c r="H1578" s="36"/>
      <c r="I1578" s="36"/>
      <c r="J1578" s="538"/>
      <c r="K1578" s="538"/>
      <c r="L1578" s="36"/>
      <c r="M1578" s="36"/>
      <c r="N1578" s="36"/>
    </row>
    <row r="1579" spans="1:14" x14ac:dyDescent="0.2">
      <c r="A1579" s="36"/>
      <c r="B1579" s="36"/>
      <c r="C1579" s="36"/>
      <c r="D1579" s="36"/>
      <c r="E1579" s="36"/>
      <c r="F1579" s="36"/>
      <c r="G1579" s="36"/>
      <c r="H1579" s="36"/>
      <c r="I1579" s="36"/>
      <c r="J1579" s="538"/>
      <c r="K1579" s="538"/>
      <c r="L1579" s="36"/>
      <c r="M1579" s="36"/>
      <c r="N1579" s="36"/>
    </row>
    <row r="1580" spans="1:14" x14ac:dyDescent="0.2">
      <c r="A1580" s="36"/>
      <c r="B1580" s="36"/>
      <c r="C1580" s="36"/>
      <c r="D1580" s="36"/>
      <c r="E1580" s="36"/>
      <c r="F1580" s="36"/>
      <c r="G1580" s="36"/>
      <c r="H1580" s="36"/>
      <c r="I1580" s="36"/>
      <c r="J1580" s="538"/>
      <c r="K1580" s="538"/>
      <c r="L1580" s="36"/>
      <c r="M1580" s="36"/>
      <c r="N1580" s="36"/>
    </row>
    <row r="1581" spans="1:14" x14ac:dyDescent="0.2">
      <c r="A1581" s="36"/>
      <c r="B1581" s="36"/>
      <c r="C1581" s="36"/>
      <c r="D1581" s="36"/>
      <c r="E1581" s="36"/>
      <c r="F1581" s="36"/>
      <c r="G1581" s="36"/>
      <c r="H1581" s="36"/>
      <c r="I1581" s="36"/>
      <c r="J1581" s="538"/>
      <c r="K1581" s="538"/>
      <c r="L1581" s="36"/>
      <c r="M1581" s="36"/>
      <c r="N1581" s="36"/>
    </row>
    <row r="1582" spans="1:14" x14ac:dyDescent="0.2">
      <c r="A1582" s="36"/>
      <c r="B1582" s="36"/>
      <c r="C1582" s="36"/>
      <c r="D1582" s="36"/>
      <c r="E1582" s="36"/>
      <c r="F1582" s="36"/>
      <c r="G1582" s="36"/>
      <c r="H1582" s="36"/>
      <c r="I1582" s="36"/>
      <c r="J1582" s="538"/>
      <c r="K1582" s="538"/>
      <c r="L1582" s="36"/>
      <c r="M1582" s="36"/>
      <c r="N1582" s="36"/>
    </row>
    <row r="1583" spans="1:14" x14ac:dyDescent="0.2">
      <c r="A1583" s="36"/>
      <c r="B1583" s="36"/>
      <c r="C1583" s="36"/>
      <c r="D1583" s="36"/>
      <c r="E1583" s="36"/>
      <c r="F1583" s="36"/>
      <c r="G1583" s="36"/>
      <c r="H1583" s="36"/>
      <c r="I1583" s="36"/>
      <c r="J1583" s="538"/>
      <c r="K1583" s="538"/>
      <c r="L1583" s="36"/>
      <c r="M1583" s="36"/>
      <c r="N1583" s="36"/>
    </row>
    <row r="1584" spans="1:14" x14ac:dyDescent="0.2">
      <c r="A1584" s="36"/>
      <c r="B1584" s="36"/>
      <c r="C1584" s="36"/>
      <c r="D1584" s="36"/>
      <c r="E1584" s="36"/>
      <c r="F1584" s="36"/>
      <c r="G1584" s="36"/>
      <c r="H1584" s="36"/>
      <c r="I1584" s="36"/>
      <c r="J1584" s="538"/>
      <c r="K1584" s="538"/>
      <c r="L1584" s="36"/>
      <c r="M1584" s="36"/>
      <c r="N1584" s="36"/>
    </row>
    <row r="1585" spans="1:14" x14ac:dyDescent="0.2">
      <c r="A1585" s="36"/>
      <c r="B1585" s="36"/>
      <c r="C1585" s="36"/>
      <c r="D1585" s="36"/>
      <c r="E1585" s="36"/>
      <c r="F1585" s="36"/>
      <c r="G1585" s="36"/>
      <c r="H1585" s="36"/>
      <c r="I1585" s="36"/>
      <c r="J1585" s="538"/>
      <c r="K1585" s="538"/>
      <c r="L1585" s="36"/>
      <c r="M1585" s="36"/>
      <c r="N1585" s="36"/>
    </row>
    <row r="1586" spans="1:14" x14ac:dyDescent="0.2">
      <c r="A1586" s="36"/>
      <c r="B1586" s="36"/>
      <c r="C1586" s="36"/>
      <c r="D1586" s="36"/>
      <c r="E1586" s="36"/>
      <c r="F1586" s="36"/>
      <c r="G1586" s="36"/>
      <c r="H1586" s="36"/>
      <c r="I1586" s="36"/>
      <c r="J1586" s="538"/>
      <c r="K1586" s="538"/>
      <c r="L1586" s="36"/>
      <c r="M1586" s="36"/>
      <c r="N1586" s="36"/>
    </row>
    <row r="1587" spans="1:14" x14ac:dyDescent="0.2">
      <c r="A1587" s="36"/>
      <c r="B1587" s="36"/>
      <c r="C1587" s="36"/>
      <c r="D1587" s="36"/>
      <c r="E1587" s="36"/>
      <c r="F1587" s="36"/>
      <c r="G1587" s="36"/>
      <c r="H1587" s="36"/>
      <c r="I1587" s="36"/>
      <c r="J1587" s="538"/>
      <c r="K1587" s="538"/>
      <c r="L1587" s="36"/>
      <c r="M1587" s="36"/>
      <c r="N1587" s="36"/>
    </row>
    <row r="1588" spans="1:14" x14ac:dyDescent="0.2">
      <c r="A1588" s="36"/>
      <c r="B1588" s="36"/>
      <c r="C1588" s="36"/>
      <c r="D1588" s="36"/>
      <c r="E1588" s="36"/>
      <c r="F1588" s="36"/>
      <c r="G1588" s="36"/>
      <c r="H1588" s="36"/>
      <c r="I1588" s="36"/>
      <c r="J1588" s="538"/>
      <c r="K1588" s="538"/>
      <c r="L1588" s="36"/>
      <c r="M1588" s="36"/>
      <c r="N1588" s="36"/>
    </row>
    <row r="1589" spans="1:14" x14ac:dyDescent="0.2">
      <c r="A1589" s="36"/>
      <c r="B1589" s="36"/>
      <c r="C1589" s="36"/>
      <c r="D1589" s="36"/>
      <c r="E1589" s="36"/>
      <c r="F1589" s="36"/>
      <c r="G1589" s="36"/>
      <c r="H1589" s="36"/>
      <c r="I1589" s="36"/>
      <c r="J1589" s="538"/>
      <c r="K1589" s="538"/>
      <c r="L1589" s="36"/>
      <c r="M1589" s="36"/>
      <c r="N1589" s="36"/>
    </row>
    <row r="1590" spans="1:14" x14ac:dyDescent="0.2">
      <c r="A1590" s="36"/>
      <c r="B1590" s="36"/>
      <c r="C1590" s="36"/>
      <c r="D1590" s="36"/>
      <c r="E1590" s="36"/>
      <c r="F1590" s="36"/>
      <c r="G1590" s="36"/>
      <c r="H1590" s="36"/>
      <c r="I1590" s="36"/>
      <c r="J1590" s="538"/>
      <c r="K1590" s="538"/>
      <c r="L1590" s="36"/>
      <c r="M1590" s="36"/>
      <c r="N1590" s="36"/>
    </row>
    <row r="1591" spans="1:14" x14ac:dyDescent="0.2">
      <c r="A1591" s="36"/>
      <c r="B1591" s="36"/>
      <c r="C1591" s="36"/>
      <c r="D1591" s="36"/>
      <c r="E1591" s="36"/>
      <c r="F1591" s="36"/>
      <c r="G1591" s="36"/>
      <c r="H1591" s="36"/>
      <c r="I1591" s="36"/>
      <c r="J1591" s="538"/>
      <c r="K1591" s="538"/>
      <c r="L1591" s="36"/>
      <c r="M1591" s="36"/>
      <c r="N1591" s="36"/>
    </row>
    <row r="1592" spans="1:14" x14ac:dyDescent="0.2">
      <c r="A1592" s="36"/>
      <c r="B1592" s="36"/>
      <c r="C1592" s="36"/>
      <c r="D1592" s="36"/>
      <c r="E1592" s="36"/>
      <c r="F1592" s="36"/>
      <c r="G1592" s="36"/>
      <c r="H1592" s="36"/>
      <c r="I1592" s="36"/>
      <c r="J1592" s="538"/>
      <c r="K1592" s="538"/>
      <c r="L1592" s="36"/>
      <c r="M1592" s="36"/>
      <c r="N1592" s="36"/>
    </row>
    <row r="1593" spans="1:14" x14ac:dyDescent="0.2">
      <c r="A1593" s="36"/>
      <c r="B1593" s="36"/>
      <c r="C1593" s="36"/>
      <c r="D1593" s="36"/>
      <c r="E1593" s="36"/>
      <c r="F1593" s="36"/>
      <c r="G1593" s="36"/>
      <c r="H1593" s="36"/>
      <c r="I1593" s="36"/>
      <c r="J1593" s="538"/>
      <c r="K1593" s="538"/>
      <c r="L1593" s="36"/>
      <c r="M1593" s="36"/>
      <c r="N1593" s="36"/>
    </row>
    <row r="1594" spans="1:14" x14ac:dyDescent="0.2">
      <c r="A1594" s="36"/>
      <c r="B1594" s="36"/>
      <c r="C1594" s="36"/>
      <c r="D1594" s="36"/>
      <c r="E1594" s="36"/>
      <c r="F1594" s="36"/>
      <c r="G1594" s="36"/>
      <c r="H1594" s="36"/>
      <c r="I1594" s="36"/>
      <c r="J1594" s="538"/>
      <c r="K1594" s="538"/>
      <c r="L1594" s="36"/>
      <c r="M1594" s="36"/>
      <c r="N1594" s="36"/>
    </row>
    <row r="1595" spans="1:14" x14ac:dyDescent="0.2">
      <c r="A1595" s="36"/>
      <c r="B1595" s="36"/>
      <c r="C1595" s="36"/>
      <c r="D1595" s="36"/>
      <c r="E1595" s="36"/>
      <c r="F1595" s="36"/>
      <c r="G1595" s="36"/>
      <c r="H1595" s="36"/>
      <c r="I1595" s="36"/>
      <c r="J1595" s="538"/>
      <c r="K1595" s="538"/>
      <c r="L1595" s="36"/>
      <c r="M1595" s="36"/>
      <c r="N1595" s="36"/>
    </row>
    <row r="1596" spans="1:14" x14ac:dyDescent="0.2">
      <c r="A1596" s="36"/>
      <c r="B1596" s="36"/>
      <c r="C1596" s="36"/>
      <c r="D1596" s="36"/>
      <c r="E1596" s="36"/>
      <c r="F1596" s="36"/>
      <c r="G1596" s="36"/>
      <c r="H1596" s="36"/>
      <c r="I1596" s="36"/>
      <c r="J1596" s="538"/>
      <c r="K1596" s="538"/>
      <c r="L1596" s="36"/>
      <c r="M1596" s="36"/>
      <c r="N1596" s="36"/>
    </row>
    <row r="1597" spans="1:14" x14ac:dyDescent="0.2">
      <c r="A1597" s="36"/>
      <c r="B1597" s="36"/>
      <c r="C1597" s="36"/>
      <c r="D1597" s="36"/>
      <c r="E1597" s="36"/>
      <c r="F1597" s="36"/>
      <c r="G1597" s="36"/>
      <c r="H1597" s="36"/>
      <c r="I1597" s="36"/>
      <c r="J1597" s="538"/>
      <c r="K1597" s="538"/>
      <c r="L1597" s="36"/>
      <c r="M1597" s="36"/>
      <c r="N1597" s="36"/>
    </row>
    <row r="1598" spans="1:14" x14ac:dyDescent="0.2">
      <c r="A1598" s="36"/>
      <c r="B1598" s="36"/>
      <c r="C1598" s="36"/>
      <c r="D1598" s="36"/>
      <c r="E1598" s="36"/>
      <c r="F1598" s="36"/>
      <c r="G1598" s="36"/>
      <c r="H1598" s="36"/>
      <c r="I1598" s="36"/>
      <c r="J1598" s="538"/>
      <c r="K1598" s="538"/>
      <c r="L1598" s="36"/>
      <c r="M1598" s="36"/>
      <c r="N1598" s="36"/>
    </row>
    <row r="1599" spans="1:14" x14ac:dyDescent="0.2">
      <c r="A1599" s="36"/>
      <c r="B1599" s="36"/>
      <c r="C1599" s="36"/>
      <c r="D1599" s="36"/>
      <c r="E1599" s="36"/>
      <c r="F1599" s="36"/>
      <c r="G1599" s="36"/>
      <c r="H1599" s="36"/>
      <c r="I1599" s="36"/>
      <c r="J1599" s="538"/>
      <c r="K1599" s="538"/>
      <c r="L1599" s="36"/>
      <c r="M1599" s="36"/>
      <c r="N1599" s="36"/>
    </row>
    <row r="1600" spans="1:14" x14ac:dyDescent="0.2">
      <c r="A1600" s="36"/>
      <c r="B1600" s="36"/>
      <c r="C1600" s="36"/>
      <c r="D1600" s="36"/>
      <c r="E1600" s="36"/>
      <c r="F1600" s="36"/>
      <c r="G1600" s="36"/>
      <c r="H1600" s="36"/>
      <c r="I1600" s="36"/>
      <c r="J1600" s="538"/>
      <c r="K1600" s="538"/>
      <c r="L1600" s="36"/>
      <c r="M1600" s="36"/>
      <c r="N1600" s="36"/>
    </row>
    <row r="1601" spans="1:14" x14ac:dyDescent="0.2">
      <c r="A1601" s="36"/>
      <c r="B1601" s="36"/>
      <c r="C1601" s="36"/>
      <c r="D1601" s="36"/>
      <c r="E1601" s="36"/>
      <c r="F1601" s="36"/>
      <c r="G1601" s="36"/>
      <c r="H1601" s="36"/>
      <c r="I1601" s="36"/>
      <c r="J1601" s="538"/>
      <c r="K1601" s="538"/>
      <c r="L1601" s="36"/>
      <c r="M1601" s="36"/>
      <c r="N1601" s="36"/>
    </row>
    <row r="1602" spans="1:14" x14ac:dyDescent="0.2">
      <c r="A1602" s="36"/>
      <c r="B1602" s="36"/>
      <c r="C1602" s="36"/>
      <c r="D1602" s="36"/>
      <c r="E1602" s="36"/>
      <c r="F1602" s="36"/>
      <c r="G1602" s="36"/>
      <c r="H1602" s="36"/>
      <c r="I1602" s="36"/>
      <c r="J1602" s="538"/>
      <c r="K1602" s="538"/>
      <c r="L1602" s="36"/>
      <c r="M1602" s="36"/>
      <c r="N1602" s="36"/>
    </row>
    <row r="1603" spans="1:14" x14ac:dyDescent="0.2">
      <c r="A1603" s="36"/>
      <c r="B1603" s="36"/>
      <c r="C1603" s="36"/>
      <c r="D1603" s="36"/>
      <c r="E1603" s="36"/>
      <c r="F1603" s="36"/>
      <c r="G1603" s="36"/>
      <c r="H1603" s="36"/>
      <c r="I1603" s="36"/>
      <c r="J1603" s="538"/>
      <c r="K1603" s="538"/>
      <c r="L1603" s="36"/>
      <c r="M1603" s="36"/>
      <c r="N1603" s="36"/>
    </row>
    <row r="1604" spans="1:14" x14ac:dyDescent="0.2">
      <c r="A1604" s="36"/>
      <c r="B1604" s="36"/>
      <c r="C1604" s="36"/>
      <c r="D1604" s="36"/>
      <c r="E1604" s="36"/>
      <c r="F1604" s="36"/>
      <c r="G1604" s="36"/>
      <c r="H1604" s="36"/>
      <c r="I1604" s="36"/>
      <c r="J1604" s="538"/>
      <c r="K1604" s="538"/>
      <c r="L1604" s="36"/>
      <c r="M1604" s="36"/>
      <c r="N1604" s="36"/>
    </row>
    <row r="1605" spans="1:14" x14ac:dyDescent="0.2">
      <c r="A1605" s="36"/>
      <c r="B1605" s="36"/>
      <c r="C1605" s="36"/>
      <c r="D1605" s="36"/>
      <c r="E1605" s="36"/>
      <c r="F1605" s="36"/>
      <c r="G1605" s="36"/>
      <c r="H1605" s="36"/>
      <c r="I1605" s="36"/>
      <c r="J1605" s="538"/>
      <c r="K1605" s="538"/>
      <c r="L1605" s="36"/>
      <c r="M1605" s="36"/>
      <c r="N1605" s="36"/>
    </row>
    <row r="1606" spans="1:14" x14ac:dyDescent="0.2">
      <c r="A1606" s="36"/>
      <c r="B1606" s="36"/>
      <c r="C1606" s="36"/>
      <c r="D1606" s="36"/>
      <c r="E1606" s="36"/>
      <c r="F1606" s="36"/>
      <c r="G1606" s="36"/>
      <c r="H1606" s="36"/>
      <c r="I1606" s="36"/>
      <c r="J1606" s="538"/>
      <c r="K1606" s="538"/>
      <c r="L1606" s="36"/>
      <c r="M1606" s="36"/>
      <c r="N1606" s="36"/>
    </row>
    <row r="1607" spans="1:14" x14ac:dyDescent="0.2">
      <c r="A1607" s="36"/>
      <c r="B1607" s="36"/>
      <c r="C1607" s="36"/>
      <c r="D1607" s="36"/>
      <c r="E1607" s="36"/>
      <c r="F1607" s="36"/>
      <c r="G1607" s="36"/>
      <c r="H1607" s="36"/>
      <c r="I1607" s="36"/>
      <c r="J1607" s="538"/>
      <c r="K1607" s="538"/>
      <c r="L1607" s="36"/>
      <c r="M1607" s="36"/>
      <c r="N1607" s="36"/>
    </row>
    <row r="1608" spans="1:14" x14ac:dyDescent="0.2">
      <c r="A1608" s="36"/>
      <c r="B1608" s="36"/>
      <c r="C1608" s="36"/>
      <c r="D1608" s="36"/>
      <c r="E1608" s="36"/>
      <c r="F1608" s="36"/>
      <c r="G1608" s="36"/>
      <c r="H1608" s="36"/>
      <c r="I1608" s="36"/>
      <c r="J1608" s="538"/>
      <c r="K1608" s="538"/>
      <c r="L1608" s="36"/>
      <c r="M1608" s="36"/>
      <c r="N1608" s="36"/>
    </row>
    <row r="1609" spans="1:14" x14ac:dyDescent="0.2">
      <c r="A1609" s="36"/>
      <c r="B1609" s="36"/>
      <c r="C1609" s="36"/>
      <c r="D1609" s="36"/>
      <c r="E1609" s="36"/>
      <c r="F1609" s="36"/>
      <c r="G1609" s="36"/>
      <c r="H1609" s="36"/>
      <c r="I1609" s="36"/>
      <c r="J1609" s="538"/>
      <c r="K1609" s="538"/>
      <c r="L1609" s="36"/>
      <c r="M1609" s="36"/>
      <c r="N1609" s="36"/>
    </row>
    <row r="1610" spans="1:14" x14ac:dyDescent="0.2">
      <c r="A1610" s="36"/>
      <c r="B1610" s="36"/>
      <c r="C1610" s="36"/>
      <c r="D1610" s="36"/>
      <c r="E1610" s="36"/>
      <c r="F1610" s="36"/>
      <c r="G1610" s="36"/>
      <c r="H1610" s="36"/>
      <c r="I1610" s="36"/>
      <c r="J1610" s="538"/>
      <c r="K1610" s="538"/>
      <c r="L1610" s="36"/>
      <c r="M1610" s="36"/>
      <c r="N1610" s="36"/>
    </row>
    <row r="1611" spans="1:14" x14ac:dyDescent="0.2">
      <c r="A1611" s="36"/>
      <c r="B1611" s="36"/>
      <c r="C1611" s="36"/>
      <c r="D1611" s="36"/>
      <c r="E1611" s="36"/>
      <c r="F1611" s="36"/>
      <c r="G1611" s="36"/>
      <c r="H1611" s="36"/>
      <c r="I1611" s="36"/>
      <c r="J1611" s="538"/>
      <c r="K1611" s="538"/>
      <c r="L1611" s="36"/>
      <c r="M1611" s="36"/>
      <c r="N1611" s="36"/>
    </row>
    <row r="1612" spans="1:14" x14ac:dyDescent="0.2">
      <c r="A1612" s="36"/>
      <c r="B1612" s="36"/>
      <c r="C1612" s="36"/>
      <c r="D1612" s="36"/>
      <c r="E1612" s="36"/>
      <c r="F1612" s="36"/>
      <c r="G1612" s="36"/>
      <c r="H1612" s="36"/>
      <c r="I1612" s="36"/>
      <c r="J1612" s="538"/>
      <c r="K1612" s="538"/>
      <c r="L1612" s="36"/>
      <c r="M1612" s="36"/>
      <c r="N1612" s="36"/>
    </row>
    <row r="1613" spans="1:14" x14ac:dyDescent="0.2">
      <c r="A1613" s="36"/>
      <c r="B1613" s="36"/>
      <c r="C1613" s="36"/>
      <c r="D1613" s="36"/>
      <c r="E1613" s="36"/>
      <c r="F1613" s="36"/>
      <c r="G1613" s="36"/>
      <c r="H1613" s="36"/>
      <c r="I1613" s="36"/>
      <c r="J1613" s="538"/>
      <c r="K1613" s="538"/>
      <c r="L1613" s="36"/>
      <c r="M1613" s="36"/>
      <c r="N1613" s="36"/>
    </row>
    <row r="1614" spans="1:14" x14ac:dyDescent="0.2">
      <c r="A1614" s="36"/>
      <c r="B1614" s="36"/>
      <c r="C1614" s="36"/>
      <c r="D1614" s="36"/>
      <c r="E1614" s="36"/>
      <c r="F1614" s="36"/>
      <c r="G1614" s="36"/>
      <c r="H1614" s="36"/>
      <c r="I1614" s="36"/>
      <c r="J1614" s="538"/>
      <c r="K1614" s="538"/>
      <c r="L1614" s="36"/>
      <c r="M1614" s="36"/>
      <c r="N1614" s="36"/>
    </row>
    <row r="1615" spans="1:14" x14ac:dyDescent="0.2">
      <c r="A1615" s="36"/>
      <c r="B1615" s="36"/>
      <c r="C1615" s="36"/>
      <c r="D1615" s="36"/>
      <c r="E1615" s="36"/>
      <c r="F1615" s="36"/>
      <c r="G1615" s="36"/>
      <c r="H1615" s="36"/>
      <c r="I1615" s="36"/>
      <c r="J1615" s="538"/>
      <c r="K1615" s="538"/>
      <c r="L1615" s="36"/>
      <c r="M1615" s="36"/>
      <c r="N1615" s="36"/>
    </row>
    <row r="1616" spans="1:14" x14ac:dyDescent="0.2">
      <c r="A1616" s="36"/>
      <c r="B1616" s="36"/>
      <c r="C1616" s="36"/>
      <c r="D1616" s="36"/>
      <c r="E1616" s="36"/>
      <c r="F1616" s="36"/>
      <c r="G1616" s="36"/>
      <c r="H1616" s="36"/>
      <c r="I1616" s="36"/>
      <c r="J1616" s="538"/>
      <c r="K1616" s="538"/>
      <c r="L1616" s="36"/>
      <c r="M1616" s="36"/>
      <c r="N1616" s="36"/>
    </row>
    <row r="1617" spans="1:14" x14ac:dyDescent="0.2">
      <c r="A1617" s="36"/>
      <c r="B1617" s="36"/>
      <c r="C1617" s="36"/>
      <c r="D1617" s="36"/>
      <c r="E1617" s="36"/>
      <c r="F1617" s="36"/>
      <c r="G1617" s="36"/>
      <c r="H1617" s="36"/>
      <c r="I1617" s="36"/>
      <c r="J1617" s="538"/>
      <c r="K1617" s="538"/>
      <c r="L1617" s="36"/>
      <c r="M1617" s="36"/>
      <c r="N1617" s="36"/>
    </row>
    <row r="1618" spans="1:14" x14ac:dyDescent="0.2">
      <c r="A1618" s="36"/>
      <c r="B1618" s="36"/>
      <c r="C1618" s="36"/>
      <c r="D1618" s="36"/>
      <c r="E1618" s="36"/>
      <c r="F1618" s="36"/>
      <c r="G1618" s="36"/>
      <c r="H1618" s="36"/>
      <c r="I1618" s="36"/>
      <c r="J1618" s="538"/>
      <c r="K1618" s="538"/>
      <c r="L1618" s="36"/>
      <c r="M1618" s="36"/>
      <c r="N1618" s="36"/>
    </row>
    <row r="1619" spans="1:14" x14ac:dyDescent="0.2">
      <c r="A1619" s="36"/>
      <c r="B1619" s="36"/>
      <c r="C1619" s="36"/>
      <c r="D1619" s="36"/>
      <c r="E1619" s="36"/>
      <c r="F1619" s="36"/>
      <c r="G1619" s="36"/>
      <c r="H1619" s="36"/>
      <c r="I1619" s="36"/>
      <c r="J1619" s="538"/>
      <c r="K1619" s="538"/>
      <c r="L1619" s="36"/>
      <c r="M1619" s="36"/>
      <c r="N1619" s="36"/>
    </row>
    <row r="1620" spans="1:14" x14ac:dyDescent="0.2">
      <c r="A1620" s="36"/>
      <c r="B1620" s="36"/>
      <c r="C1620" s="36"/>
      <c r="D1620" s="36"/>
      <c r="E1620" s="36"/>
      <c r="F1620" s="36"/>
      <c r="G1620" s="36"/>
      <c r="H1620" s="36"/>
      <c r="I1620" s="36"/>
      <c r="J1620" s="538"/>
      <c r="K1620" s="538"/>
      <c r="L1620" s="36"/>
      <c r="M1620" s="36"/>
      <c r="N1620" s="36"/>
    </row>
    <row r="1621" spans="1:14" x14ac:dyDescent="0.2">
      <c r="A1621" s="36"/>
      <c r="B1621" s="36"/>
      <c r="C1621" s="36"/>
      <c r="D1621" s="36"/>
      <c r="E1621" s="36"/>
      <c r="F1621" s="36"/>
      <c r="G1621" s="36"/>
      <c r="H1621" s="36"/>
      <c r="I1621" s="36"/>
      <c r="J1621" s="538"/>
      <c r="K1621" s="538"/>
      <c r="L1621" s="36"/>
      <c r="M1621" s="36"/>
      <c r="N1621" s="36"/>
    </row>
    <row r="1622" spans="1:14" x14ac:dyDescent="0.2">
      <c r="A1622" s="36"/>
      <c r="B1622" s="36"/>
      <c r="C1622" s="36"/>
      <c r="D1622" s="36"/>
      <c r="E1622" s="36"/>
      <c r="F1622" s="36"/>
      <c r="G1622" s="36"/>
      <c r="H1622" s="36"/>
      <c r="I1622" s="36"/>
      <c r="J1622" s="538"/>
      <c r="K1622" s="538"/>
      <c r="L1622" s="36"/>
      <c r="M1622" s="36"/>
      <c r="N1622" s="36"/>
    </row>
    <row r="1623" spans="1:14" x14ac:dyDescent="0.2">
      <c r="A1623" s="36"/>
      <c r="B1623" s="36"/>
      <c r="C1623" s="36"/>
      <c r="D1623" s="36"/>
      <c r="E1623" s="36"/>
      <c r="F1623" s="36"/>
      <c r="G1623" s="36"/>
      <c r="H1623" s="36"/>
      <c r="I1623" s="36"/>
      <c r="J1623" s="538"/>
      <c r="K1623" s="538"/>
      <c r="L1623" s="36"/>
      <c r="M1623" s="36"/>
      <c r="N1623" s="36"/>
    </row>
    <row r="1624" spans="1:14" x14ac:dyDescent="0.2">
      <c r="A1624" s="36"/>
      <c r="B1624" s="36"/>
      <c r="C1624" s="36"/>
      <c r="D1624" s="36"/>
      <c r="E1624" s="36"/>
      <c r="F1624" s="36"/>
      <c r="G1624" s="36"/>
      <c r="H1624" s="36"/>
      <c r="I1624" s="36"/>
      <c r="J1624" s="538"/>
      <c r="K1624" s="538"/>
      <c r="L1624" s="36"/>
      <c r="M1624" s="36"/>
      <c r="N1624" s="36"/>
    </row>
    <row r="1625" spans="1:14" x14ac:dyDescent="0.2">
      <c r="A1625" s="36"/>
      <c r="B1625" s="36"/>
      <c r="C1625" s="36"/>
      <c r="D1625" s="36"/>
      <c r="E1625" s="36"/>
      <c r="F1625" s="36"/>
      <c r="G1625" s="36"/>
      <c r="H1625" s="36"/>
      <c r="I1625" s="36"/>
      <c r="J1625" s="538"/>
      <c r="K1625" s="538"/>
      <c r="L1625" s="36"/>
      <c r="M1625" s="36"/>
      <c r="N1625" s="36"/>
    </row>
    <row r="1626" spans="1:14" x14ac:dyDescent="0.2">
      <c r="A1626" s="36"/>
      <c r="B1626" s="36"/>
      <c r="C1626" s="36"/>
      <c r="D1626" s="36"/>
      <c r="E1626" s="36"/>
      <c r="F1626" s="36"/>
      <c r="G1626" s="36"/>
      <c r="H1626" s="36"/>
      <c r="I1626" s="36"/>
      <c r="J1626" s="538"/>
      <c r="K1626" s="538"/>
      <c r="L1626" s="36"/>
      <c r="M1626" s="36"/>
      <c r="N1626" s="36"/>
    </row>
    <row r="1627" spans="1:14" x14ac:dyDescent="0.2">
      <c r="A1627" s="36"/>
      <c r="B1627" s="36"/>
      <c r="C1627" s="36"/>
      <c r="D1627" s="36"/>
      <c r="E1627" s="36"/>
      <c r="F1627" s="36"/>
      <c r="G1627" s="36"/>
      <c r="H1627" s="36"/>
      <c r="I1627" s="36"/>
      <c r="J1627" s="538"/>
      <c r="K1627" s="538"/>
      <c r="L1627" s="36"/>
      <c r="M1627" s="36"/>
      <c r="N1627" s="36"/>
    </row>
    <row r="1628" spans="1:14" x14ac:dyDescent="0.2">
      <c r="A1628" s="36"/>
      <c r="B1628" s="36"/>
      <c r="C1628" s="36"/>
      <c r="D1628" s="36"/>
      <c r="E1628" s="36"/>
      <c r="F1628" s="36"/>
      <c r="G1628" s="36"/>
      <c r="H1628" s="36"/>
      <c r="I1628" s="36"/>
      <c r="J1628" s="538"/>
      <c r="K1628" s="538"/>
      <c r="L1628" s="36"/>
      <c r="M1628" s="36"/>
      <c r="N1628" s="36"/>
    </row>
    <row r="1629" spans="1:14" x14ac:dyDescent="0.2">
      <c r="A1629" s="36"/>
      <c r="B1629" s="36"/>
      <c r="C1629" s="36"/>
      <c r="D1629" s="36"/>
      <c r="E1629" s="36"/>
      <c r="F1629" s="36"/>
      <c r="G1629" s="36"/>
      <c r="H1629" s="36"/>
      <c r="I1629" s="36"/>
      <c r="J1629" s="538"/>
      <c r="K1629" s="538"/>
      <c r="L1629" s="36"/>
      <c r="M1629" s="36"/>
      <c r="N1629" s="36"/>
    </row>
    <row r="1630" spans="1:14" x14ac:dyDescent="0.2">
      <c r="A1630" s="36"/>
      <c r="B1630" s="36"/>
      <c r="C1630" s="36"/>
      <c r="D1630" s="36"/>
      <c r="E1630" s="36"/>
      <c r="F1630" s="36"/>
      <c r="G1630" s="36"/>
      <c r="H1630" s="36"/>
      <c r="I1630" s="36"/>
      <c r="J1630" s="538"/>
      <c r="K1630" s="538"/>
      <c r="L1630" s="36"/>
      <c r="M1630" s="36"/>
      <c r="N1630" s="36"/>
    </row>
    <row r="1631" spans="1:14" x14ac:dyDescent="0.2">
      <c r="A1631" s="36"/>
      <c r="B1631" s="36"/>
      <c r="C1631" s="36"/>
      <c r="D1631" s="36"/>
      <c r="E1631" s="36"/>
      <c r="F1631" s="36"/>
      <c r="G1631" s="36"/>
      <c r="H1631" s="36"/>
      <c r="I1631" s="36"/>
      <c r="J1631" s="538"/>
      <c r="K1631" s="538"/>
      <c r="L1631" s="36"/>
      <c r="M1631" s="36"/>
      <c r="N1631" s="36"/>
    </row>
    <row r="1632" spans="1:14" x14ac:dyDescent="0.2">
      <c r="A1632" s="36"/>
      <c r="B1632" s="36"/>
      <c r="C1632" s="36"/>
      <c r="D1632" s="36"/>
      <c r="E1632" s="36"/>
      <c r="F1632" s="36"/>
      <c r="G1632" s="36"/>
      <c r="H1632" s="36"/>
      <c r="I1632" s="36"/>
      <c r="J1632" s="538"/>
      <c r="K1632" s="538"/>
      <c r="L1632" s="36"/>
      <c r="M1632" s="36"/>
      <c r="N1632" s="36"/>
    </row>
    <row r="1633" spans="1:14" x14ac:dyDescent="0.2">
      <c r="A1633" s="36"/>
      <c r="B1633" s="36"/>
      <c r="C1633" s="36"/>
      <c r="D1633" s="36"/>
      <c r="E1633" s="36"/>
      <c r="F1633" s="36"/>
      <c r="G1633" s="36"/>
      <c r="H1633" s="36"/>
      <c r="I1633" s="36"/>
      <c r="J1633" s="538"/>
      <c r="K1633" s="538"/>
      <c r="L1633" s="36"/>
      <c r="M1633" s="36"/>
      <c r="N1633" s="36"/>
    </row>
    <row r="1634" spans="1:14" x14ac:dyDescent="0.2">
      <c r="A1634" s="36"/>
      <c r="B1634" s="36"/>
      <c r="C1634" s="36"/>
      <c r="D1634" s="36"/>
      <c r="E1634" s="36"/>
      <c r="F1634" s="36"/>
      <c r="G1634" s="36"/>
      <c r="H1634" s="36"/>
      <c r="I1634" s="36"/>
      <c r="J1634" s="538"/>
      <c r="K1634" s="538"/>
      <c r="L1634" s="36"/>
      <c r="M1634" s="36"/>
      <c r="N1634" s="36"/>
    </row>
    <row r="1635" spans="1:14" x14ac:dyDescent="0.2">
      <c r="A1635" s="36"/>
      <c r="B1635" s="36"/>
      <c r="C1635" s="36"/>
      <c r="D1635" s="36"/>
      <c r="E1635" s="36"/>
      <c r="F1635" s="36"/>
      <c r="G1635" s="36"/>
      <c r="H1635" s="36"/>
      <c r="I1635" s="36"/>
      <c r="J1635" s="538"/>
      <c r="K1635" s="538"/>
      <c r="L1635" s="36"/>
      <c r="M1635" s="36"/>
      <c r="N1635" s="36"/>
    </row>
    <row r="1636" spans="1:14" x14ac:dyDescent="0.2">
      <c r="A1636" s="36"/>
      <c r="B1636" s="36"/>
      <c r="C1636" s="36"/>
      <c r="D1636" s="36"/>
      <c r="E1636" s="36"/>
      <c r="F1636" s="36"/>
      <c r="G1636" s="36"/>
      <c r="H1636" s="36"/>
      <c r="I1636" s="36"/>
      <c r="J1636" s="538"/>
      <c r="K1636" s="538"/>
      <c r="L1636" s="36"/>
      <c r="M1636" s="36"/>
      <c r="N1636" s="36"/>
    </row>
    <row r="1637" spans="1:14" x14ac:dyDescent="0.2">
      <c r="A1637" s="36"/>
      <c r="B1637" s="36"/>
      <c r="C1637" s="36"/>
      <c r="D1637" s="36"/>
      <c r="E1637" s="36"/>
      <c r="F1637" s="36"/>
      <c r="G1637" s="36"/>
      <c r="H1637" s="36"/>
      <c r="I1637" s="36"/>
      <c r="J1637" s="538"/>
      <c r="K1637" s="538"/>
      <c r="L1637" s="36"/>
      <c r="M1637" s="36"/>
      <c r="N1637" s="36"/>
    </row>
    <row r="1638" spans="1:14" x14ac:dyDescent="0.2">
      <c r="A1638" s="36"/>
      <c r="B1638" s="36"/>
      <c r="C1638" s="36"/>
      <c r="D1638" s="36"/>
      <c r="E1638" s="36"/>
      <c r="F1638" s="36"/>
      <c r="G1638" s="36"/>
      <c r="H1638" s="36"/>
      <c r="I1638" s="36"/>
      <c r="J1638" s="538"/>
      <c r="K1638" s="538"/>
      <c r="L1638" s="36"/>
      <c r="M1638" s="36"/>
      <c r="N1638" s="36"/>
    </row>
    <row r="1639" spans="1:14" x14ac:dyDescent="0.2">
      <c r="A1639" s="36"/>
      <c r="B1639" s="36"/>
      <c r="C1639" s="36"/>
      <c r="D1639" s="36"/>
      <c r="E1639" s="36"/>
      <c r="F1639" s="36"/>
      <c r="G1639" s="36"/>
      <c r="H1639" s="36"/>
      <c r="I1639" s="36"/>
      <c r="J1639" s="538"/>
      <c r="K1639" s="538"/>
      <c r="L1639" s="36"/>
      <c r="M1639" s="36"/>
      <c r="N1639" s="36"/>
    </row>
    <row r="1640" spans="1:14" x14ac:dyDescent="0.2">
      <c r="A1640" s="36"/>
      <c r="B1640" s="36"/>
      <c r="C1640" s="36"/>
      <c r="D1640" s="36"/>
      <c r="E1640" s="36"/>
      <c r="F1640" s="36"/>
      <c r="G1640" s="36"/>
      <c r="H1640" s="36"/>
      <c r="I1640" s="36"/>
      <c r="J1640" s="538"/>
      <c r="K1640" s="538"/>
      <c r="L1640" s="36"/>
      <c r="M1640" s="36"/>
      <c r="N1640" s="36"/>
    </row>
    <row r="1641" spans="1:14" x14ac:dyDescent="0.2">
      <c r="A1641" s="36"/>
      <c r="B1641" s="36"/>
      <c r="C1641" s="36"/>
      <c r="D1641" s="36"/>
      <c r="E1641" s="36"/>
      <c r="F1641" s="36"/>
      <c r="G1641" s="36"/>
      <c r="H1641" s="36"/>
      <c r="I1641" s="36"/>
      <c r="J1641" s="538"/>
      <c r="K1641" s="538"/>
      <c r="L1641" s="36"/>
      <c r="M1641" s="36"/>
      <c r="N1641" s="36"/>
    </row>
    <row r="1642" spans="1:14" x14ac:dyDescent="0.2">
      <c r="A1642" s="36"/>
      <c r="B1642" s="36"/>
      <c r="C1642" s="36"/>
      <c r="D1642" s="36"/>
      <c r="E1642" s="36"/>
      <c r="F1642" s="36"/>
      <c r="G1642" s="36"/>
      <c r="H1642" s="36"/>
      <c r="I1642" s="36"/>
      <c r="J1642" s="538"/>
      <c r="K1642" s="538"/>
      <c r="L1642" s="36"/>
      <c r="M1642" s="36"/>
      <c r="N1642" s="36"/>
    </row>
    <row r="1643" spans="1:14" x14ac:dyDescent="0.2">
      <c r="A1643" s="36"/>
      <c r="B1643" s="36"/>
      <c r="C1643" s="36"/>
      <c r="D1643" s="36"/>
      <c r="E1643" s="36"/>
      <c r="F1643" s="36"/>
      <c r="G1643" s="36"/>
      <c r="H1643" s="36"/>
      <c r="I1643" s="36"/>
      <c r="J1643" s="538"/>
      <c r="K1643" s="538"/>
      <c r="L1643" s="36"/>
      <c r="M1643" s="36"/>
      <c r="N1643" s="36"/>
    </row>
    <row r="1644" spans="1:14" x14ac:dyDescent="0.2">
      <c r="A1644" s="36"/>
      <c r="B1644" s="36"/>
      <c r="C1644" s="36"/>
      <c r="D1644" s="36"/>
      <c r="E1644" s="36"/>
      <c r="F1644" s="36"/>
      <c r="G1644" s="36"/>
      <c r="H1644" s="36"/>
      <c r="I1644" s="36"/>
      <c r="J1644" s="538"/>
      <c r="K1644" s="538"/>
      <c r="L1644" s="36"/>
      <c r="M1644" s="36"/>
      <c r="N1644" s="36"/>
    </row>
    <row r="1645" spans="1:14" x14ac:dyDescent="0.2">
      <c r="A1645" s="36"/>
      <c r="B1645" s="36"/>
      <c r="C1645" s="36"/>
      <c r="D1645" s="36"/>
      <c r="E1645" s="36"/>
      <c r="F1645" s="36"/>
      <c r="G1645" s="36"/>
      <c r="H1645" s="36"/>
      <c r="I1645" s="36"/>
      <c r="J1645" s="538"/>
      <c r="K1645" s="538"/>
      <c r="L1645" s="36"/>
      <c r="M1645" s="36"/>
      <c r="N1645" s="36"/>
    </row>
    <row r="1646" spans="1:14" x14ac:dyDescent="0.2">
      <c r="A1646" s="36"/>
      <c r="B1646" s="36"/>
      <c r="C1646" s="36"/>
      <c r="D1646" s="36"/>
      <c r="E1646" s="36"/>
      <c r="F1646" s="36"/>
      <c r="G1646" s="36"/>
      <c r="H1646" s="36"/>
      <c r="I1646" s="36"/>
      <c r="J1646" s="538"/>
      <c r="K1646" s="538"/>
      <c r="L1646" s="36"/>
      <c r="M1646" s="36"/>
      <c r="N1646" s="36"/>
    </row>
    <row r="1647" spans="1:14" x14ac:dyDescent="0.2">
      <c r="A1647" s="36"/>
      <c r="B1647" s="36"/>
      <c r="C1647" s="36"/>
      <c r="D1647" s="36"/>
      <c r="E1647" s="36"/>
      <c r="F1647" s="36"/>
      <c r="G1647" s="36"/>
      <c r="H1647" s="36"/>
      <c r="I1647" s="36"/>
      <c r="J1647" s="538"/>
      <c r="K1647" s="538"/>
      <c r="L1647" s="36"/>
      <c r="M1647" s="36"/>
      <c r="N1647" s="36"/>
    </row>
    <row r="1648" spans="1:14" x14ac:dyDescent="0.2">
      <c r="A1648" s="36"/>
      <c r="B1648" s="36"/>
      <c r="C1648" s="36"/>
      <c r="D1648" s="36"/>
      <c r="E1648" s="36"/>
      <c r="F1648" s="36"/>
      <c r="G1648" s="36"/>
      <c r="H1648" s="36"/>
      <c r="I1648" s="36"/>
      <c r="J1648" s="538"/>
      <c r="K1648" s="538"/>
      <c r="L1648" s="36"/>
      <c r="M1648" s="36"/>
      <c r="N1648" s="36"/>
    </row>
    <row r="1649" spans="1:14" x14ac:dyDescent="0.2">
      <c r="A1649" s="36"/>
      <c r="B1649" s="36"/>
      <c r="C1649" s="36"/>
      <c r="D1649" s="36"/>
      <c r="E1649" s="36"/>
      <c r="F1649" s="36"/>
      <c r="G1649" s="36"/>
      <c r="H1649" s="36"/>
      <c r="I1649" s="36"/>
      <c r="J1649" s="538"/>
      <c r="K1649" s="538"/>
      <c r="L1649" s="36"/>
      <c r="M1649" s="36"/>
      <c r="N1649" s="36"/>
    </row>
    <row r="1650" spans="1:14" x14ac:dyDescent="0.2">
      <c r="A1650" s="36"/>
      <c r="B1650" s="36"/>
      <c r="C1650" s="36"/>
      <c r="D1650" s="36"/>
      <c r="E1650" s="36"/>
      <c r="F1650" s="36"/>
      <c r="G1650" s="36"/>
      <c r="H1650" s="36"/>
      <c r="I1650" s="36"/>
      <c r="J1650" s="538"/>
      <c r="K1650" s="538"/>
      <c r="L1650" s="36"/>
      <c r="M1650" s="36"/>
      <c r="N1650" s="36"/>
    </row>
    <row r="1651" spans="1:14" x14ac:dyDescent="0.2">
      <c r="A1651" s="36"/>
      <c r="B1651" s="36"/>
      <c r="C1651" s="36"/>
      <c r="D1651" s="36"/>
      <c r="E1651" s="36"/>
      <c r="F1651" s="36"/>
      <c r="G1651" s="36"/>
      <c r="H1651" s="36"/>
      <c r="I1651" s="36"/>
      <c r="J1651" s="538"/>
      <c r="K1651" s="538"/>
      <c r="L1651" s="36"/>
      <c r="M1651" s="36"/>
      <c r="N1651" s="36"/>
    </row>
    <row r="1652" spans="1:14" x14ac:dyDescent="0.2">
      <c r="A1652" s="36"/>
      <c r="B1652" s="36"/>
      <c r="C1652" s="36"/>
      <c r="D1652" s="36"/>
      <c r="E1652" s="36"/>
      <c r="F1652" s="36"/>
      <c r="G1652" s="36"/>
      <c r="H1652" s="36"/>
      <c r="I1652" s="36"/>
      <c r="J1652" s="538"/>
      <c r="K1652" s="538"/>
      <c r="L1652" s="36"/>
      <c r="M1652" s="36"/>
      <c r="N1652" s="36"/>
    </row>
    <row r="1653" spans="1:14" x14ac:dyDescent="0.2">
      <c r="A1653" s="36"/>
      <c r="B1653" s="36"/>
      <c r="C1653" s="36"/>
      <c r="D1653" s="36"/>
      <c r="E1653" s="36"/>
      <c r="F1653" s="36"/>
      <c r="G1653" s="36"/>
      <c r="H1653" s="36"/>
      <c r="I1653" s="36"/>
      <c r="J1653" s="538"/>
      <c r="K1653" s="538"/>
      <c r="L1653" s="36"/>
      <c r="M1653" s="36"/>
      <c r="N1653" s="36"/>
    </row>
    <row r="1654" spans="1:14" x14ac:dyDescent="0.2">
      <c r="A1654" s="36"/>
      <c r="B1654" s="36"/>
      <c r="C1654" s="36"/>
      <c r="D1654" s="36"/>
      <c r="E1654" s="36"/>
      <c r="F1654" s="36"/>
      <c r="G1654" s="36"/>
      <c r="H1654" s="36"/>
      <c r="I1654" s="36"/>
      <c r="J1654" s="538"/>
      <c r="K1654" s="538"/>
      <c r="L1654" s="36"/>
      <c r="M1654" s="36"/>
      <c r="N1654" s="36"/>
    </row>
    <row r="1655" spans="1:14" x14ac:dyDescent="0.2">
      <c r="A1655" s="36"/>
      <c r="B1655" s="36"/>
      <c r="C1655" s="36"/>
      <c r="D1655" s="36"/>
      <c r="E1655" s="36"/>
      <c r="F1655" s="36"/>
      <c r="G1655" s="36"/>
      <c r="H1655" s="36"/>
      <c r="I1655" s="36"/>
      <c r="J1655" s="538"/>
      <c r="K1655" s="538"/>
      <c r="L1655" s="36"/>
      <c r="M1655" s="36"/>
      <c r="N1655" s="36"/>
    </row>
    <row r="1656" spans="1:14" x14ac:dyDescent="0.2">
      <c r="A1656" s="36"/>
      <c r="B1656" s="36"/>
      <c r="C1656" s="36"/>
      <c r="D1656" s="36"/>
      <c r="E1656" s="36"/>
      <c r="F1656" s="36"/>
      <c r="G1656" s="36"/>
      <c r="H1656" s="36"/>
      <c r="I1656" s="36"/>
      <c r="J1656" s="538"/>
      <c r="K1656" s="538"/>
      <c r="L1656" s="36"/>
      <c r="M1656" s="36"/>
      <c r="N1656" s="36"/>
    </row>
    <row r="1657" spans="1:14" x14ac:dyDescent="0.2">
      <c r="A1657" s="36"/>
      <c r="B1657" s="36"/>
      <c r="C1657" s="36"/>
      <c r="D1657" s="36"/>
      <c r="E1657" s="36"/>
      <c r="F1657" s="36"/>
      <c r="G1657" s="36"/>
      <c r="H1657" s="36"/>
      <c r="I1657" s="36"/>
      <c r="J1657" s="538"/>
      <c r="K1657" s="538"/>
      <c r="L1657" s="36"/>
      <c r="M1657" s="36"/>
      <c r="N1657" s="36"/>
    </row>
    <row r="1658" spans="1:14" x14ac:dyDescent="0.2">
      <c r="A1658" s="36"/>
      <c r="B1658" s="36"/>
      <c r="C1658" s="36"/>
      <c r="D1658" s="36"/>
      <c r="E1658" s="36"/>
      <c r="F1658" s="36"/>
      <c r="G1658" s="36"/>
      <c r="H1658" s="36"/>
      <c r="I1658" s="36"/>
      <c r="J1658" s="538"/>
      <c r="K1658" s="538"/>
      <c r="L1658" s="36"/>
      <c r="M1658" s="36"/>
      <c r="N1658" s="36"/>
    </row>
    <row r="1659" spans="1:14" x14ac:dyDescent="0.2">
      <c r="A1659" s="36"/>
      <c r="B1659" s="36"/>
      <c r="C1659" s="36"/>
      <c r="D1659" s="36"/>
      <c r="E1659" s="36"/>
      <c r="F1659" s="36"/>
      <c r="G1659" s="36"/>
      <c r="H1659" s="36"/>
      <c r="I1659" s="36"/>
      <c r="J1659" s="538"/>
      <c r="K1659" s="538"/>
      <c r="L1659" s="36"/>
      <c r="M1659" s="36"/>
      <c r="N1659" s="36"/>
    </row>
    <row r="1660" spans="1:14" x14ac:dyDescent="0.2">
      <c r="A1660" s="36"/>
      <c r="B1660" s="36"/>
      <c r="C1660" s="36"/>
      <c r="D1660" s="36"/>
      <c r="E1660" s="36"/>
      <c r="F1660" s="36"/>
      <c r="G1660" s="36"/>
      <c r="H1660" s="36"/>
      <c r="I1660" s="36"/>
      <c r="J1660" s="538"/>
      <c r="K1660" s="538"/>
      <c r="L1660" s="36"/>
      <c r="M1660" s="36"/>
      <c r="N1660" s="36"/>
    </row>
    <row r="1661" spans="1:14" x14ac:dyDescent="0.2">
      <c r="A1661" s="36"/>
      <c r="B1661" s="36"/>
      <c r="C1661" s="36"/>
      <c r="D1661" s="36"/>
      <c r="E1661" s="36"/>
      <c r="F1661" s="36"/>
      <c r="G1661" s="36"/>
      <c r="H1661" s="36"/>
      <c r="I1661" s="36"/>
      <c r="J1661" s="538"/>
      <c r="K1661" s="538"/>
      <c r="L1661" s="36"/>
      <c r="M1661" s="36"/>
      <c r="N1661" s="36"/>
    </row>
    <row r="1662" spans="1:14" x14ac:dyDescent="0.2">
      <c r="A1662" s="36"/>
      <c r="B1662" s="36"/>
      <c r="C1662" s="36"/>
      <c r="D1662" s="36"/>
      <c r="E1662" s="36"/>
      <c r="F1662" s="36"/>
      <c r="G1662" s="36"/>
      <c r="H1662" s="36"/>
      <c r="I1662" s="36"/>
      <c r="J1662" s="538"/>
      <c r="K1662" s="538"/>
      <c r="L1662" s="36"/>
      <c r="M1662" s="36"/>
      <c r="N1662" s="36"/>
    </row>
    <row r="1663" spans="1:14" x14ac:dyDescent="0.2">
      <c r="A1663" s="36"/>
      <c r="B1663" s="36"/>
      <c r="C1663" s="36"/>
      <c r="D1663" s="36"/>
      <c r="E1663" s="36"/>
      <c r="F1663" s="36"/>
      <c r="G1663" s="36"/>
      <c r="H1663" s="36"/>
      <c r="I1663" s="36"/>
      <c r="J1663" s="538"/>
      <c r="K1663" s="538"/>
      <c r="L1663" s="36"/>
      <c r="M1663" s="36"/>
      <c r="N1663" s="36"/>
    </row>
    <row r="1664" spans="1:14" x14ac:dyDescent="0.2">
      <c r="A1664" s="36"/>
      <c r="B1664" s="36"/>
      <c r="C1664" s="36"/>
      <c r="D1664" s="36"/>
      <c r="E1664" s="36"/>
      <c r="F1664" s="36"/>
      <c r="G1664" s="36"/>
      <c r="H1664" s="36"/>
      <c r="I1664" s="36"/>
      <c r="J1664" s="538"/>
      <c r="K1664" s="538"/>
      <c r="L1664" s="36"/>
      <c r="M1664" s="36"/>
      <c r="N1664" s="36"/>
    </row>
    <row r="1665" spans="1:14" x14ac:dyDescent="0.2">
      <c r="A1665" s="36"/>
      <c r="B1665" s="36"/>
      <c r="C1665" s="36"/>
      <c r="D1665" s="36"/>
      <c r="E1665" s="36"/>
      <c r="F1665" s="36"/>
      <c r="G1665" s="36"/>
      <c r="H1665" s="36"/>
      <c r="I1665" s="36"/>
      <c r="J1665" s="538"/>
      <c r="K1665" s="538"/>
      <c r="L1665" s="36"/>
      <c r="M1665" s="36"/>
      <c r="N1665" s="36"/>
    </row>
    <row r="1666" spans="1:14" x14ac:dyDescent="0.2">
      <c r="A1666" s="36"/>
      <c r="B1666" s="36"/>
      <c r="C1666" s="36"/>
      <c r="D1666" s="36"/>
      <c r="E1666" s="36"/>
      <c r="F1666" s="36"/>
      <c r="G1666" s="36"/>
      <c r="H1666" s="36"/>
      <c r="I1666" s="36"/>
      <c r="J1666" s="538"/>
      <c r="K1666" s="538"/>
      <c r="L1666" s="36"/>
      <c r="M1666" s="36"/>
      <c r="N1666" s="36"/>
    </row>
    <row r="1667" spans="1:14" x14ac:dyDescent="0.2">
      <c r="A1667" s="36"/>
      <c r="B1667" s="36"/>
      <c r="C1667" s="36"/>
      <c r="D1667" s="36"/>
      <c r="E1667" s="36"/>
      <c r="F1667" s="36"/>
      <c r="G1667" s="36"/>
      <c r="H1667" s="36"/>
      <c r="I1667" s="36"/>
      <c r="J1667" s="538"/>
      <c r="K1667" s="538"/>
      <c r="L1667" s="36"/>
      <c r="M1667" s="36"/>
      <c r="N1667" s="36"/>
    </row>
    <row r="1668" spans="1:14" x14ac:dyDescent="0.2">
      <c r="A1668" s="36"/>
      <c r="B1668" s="36"/>
      <c r="C1668" s="36"/>
      <c r="D1668" s="36"/>
      <c r="E1668" s="36"/>
      <c r="F1668" s="36"/>
      <c r="G1668" s="36"/>
      <c r="H1668" s="36"/>
      <c r="I1668" s="36"/>
      <c r="J1668" s="538"/>
      <c r="K1668" s="538"/>
      <c r="L1668" s="36"/>
      <c r="M1668" s="36"/>
      <c r="N1668" s="36"/>
    </row>
    <row r="1669" spans="1:14" x14ac:dyDescent="0.2">
      <c r="A1669" s="36"/>
      <c r="B1669" s="36"/>
      <c r="C1669" s="36"/>
      <c r="D1669" s="36"/>
      <c r="E1669" s="36"/>
      <c r="F1669" s="36"/>
      <c r="G1669" s="36"/>
      <c r="H1669" s="36"/>
      <c r="I1669" s="36"/>
      <c r="J1669" s="538"/>
      <c r="K1669" s="538"/>
      <c r="L1669" s="36"/>
      <c r="M1669" s="36"/>
      <c r="N1669" s="36"/>
    </row>
    <row r="1670" spans="1:14" x14ac:dyDescent="0.2">
      <c r="A1670" s="36"/>
      <c r="B1670" s="36"/>
      <c r="C1670" s="36"/>
      <c r="D1670" s="36"/>
      <c r="E1670" s="36"/>
      <c r="F1670" s="36"/>
      <c r="G1670" s="36"/>
      <c r="H1670" s="36"/>
      <c r="I1670" s="36"/>
      <c r="J1670" s="538"/>
      <c r="K1670" s="538"/>
      <c r="L1670" s="36"/>
      <c r="M1670" s="36"/>
      <c r="N1670" s="36"/>
    </row>
    <row r="1671" spans="1:14" x14ac:dyDescent="0.2">
      <c r="A1671" s="36"/>
      <c r="B1671" s="36"/>
      <c r="C1671" s="36"/>
      <c r="D1671" s="36"/>
      <c r="E1671" s="36"/>
      <c r="F1671" s="36"/>
      <c r="G1671" s="36"/>
      <c r="H1671" s="36"/>
      <c r="I1671" s="36"/>
      <c r="J1671" s="538"/>
      <c r="K1671" s="538"/>
      <c r="L1671" s="36"/>
      <c r="M1671" s="36"/>
      <c r="N1671" s="36"/>
    </row>
    <row r="1672" spans="1:14" x14ac:dyDescent="0.2">
      <c r="A1672" s="36"/>
      <c r="B1672" s="36"/>
      <c r="C1672" s="36"/>
      <c r="D1672" s="36"/>
      <c r="E1672" s="36"/>
      <c r="F1672" s="36"/>
      <c r="G1672" s="36"/>
      <c r="H1672" s="36"/>
      <c r="I1672" s="36"/>
      <c r="J1672" s="538"/>
      <c r="K1672" s="538"/>
      <c r="L1672" s="36"/>
      <c r="M1672" s="36"/>
      <c r="N1672" s="36"/>
    </row>
    <row r="1673" spans="1:14" x14ac:dyDescent="0.2">
      <c r="A1673" s="36"/>
      <c r="B1673" s="36"/>
      <c r="C1673" s="36"/>
      <c r="D1673" s="36"/>
      <c r="E1673" s="36"/>
      <c r="F1673" s="36"/>
      <c r="G1673" s="36"/>
      <c r="H1673" s="36"/>
      <c r="I1673" s="36"/>
      <c r="J1673" s="538"/>
      <c r="K1673" s="538"/>
      <c r="L1673" s="36"/>
      <c r="M1673" s="36"/>
      <c r="N1673" s="36"/>
    </row>
    <row r="1674" spans="1:14" x14ac:dyDescent="0.2">
      <c r="A1674" s="36"/>
      <c r="B1674" s="36"/>
      <c r="C1674" s="36"/>
      <c r="D1674" s="36"/>
      <c r="E1674" s="36"/>
      <c r="F1674" s="36"/>
      <c r="G1674" s="36"/>
      <c r="H1674" s="36"/>
      <c r="I1674" s="36"/>
      <c r="J1674" s="538"/>
      <c r="K1674" s="538"/>
      <c r="L1674" s="36"/>
      <c r="M1674" s="36"/>
      <c r="N1674" s="36"/>
    </row>
    <row r="1675" spans="1:14" x14ac:dyDescent="0.2">
      <c r="A1675" s="36"/>
      <c r="B1675" s="36"/>
      <c r="C1675" s="36"/>
      <c r="D1675" s="36"/>
      <c r="E1675" s="36"/>
      <c r="F1675" s="36"/>
      <c r="G1675" s="36"/>
      <c r="H1675" s="36"/>
      <c r="I1675" s="36"/>
      <c r="J1675" s="538"/>
      <c r="K1675" s="538"/>
      <c r="L1675" s="36"/>
      <c r="M1675" s="36"/>
      <c r="N1675" s="36"/>
    </row>
    <row r="1676" spans="1:14" x14ac:dyDescent="0.2">
      <c r="A1676" s="36"/>
      <c r="B1676" s="36"/>
      <c r="C1676" s="36"/>
      <c r="D1676" s="36"/>
      <c r="E1676" s="36"/>
      <c r="F1676" s="36"/>
      <c r="G1676" s="36"/>
      <c r="H1676" s="36"/>
      <c r="I1676" s="36"/>
      <c r="J1676" s="538"/>
      <c r="K1676" s="538"/>
      <c r="L1676" s="36"/>
      <c r="M1676" s="36"/>
      <c r="N1676" s="36"/>
    </row>
    <row r="1677" spans="1:14" x14ac:dyDescent="0.2">
      <c r="A1677" s="36"/>
      <c r="B1677" s="36"/>
      <c r="C1677" s="36"/>
      <c r="D1677" s="36"/>
      <c r="E1677" s="36"/>
      <c r="F1677" s="36"/>
      <c r="G1677" s="36"/>
      <c r="H1677" s="36"/>
      <c r="I1677" s="36"/>
      <c r="J1677" s="538"/>
      <c r="K1677" s="538"/>
      <c r="L1677" s="36"/>
      <c r="M1677" s="36"/>
      <c r="N1677" s="36"/>
    </row>
    <row r="1678" spans="1:14" x14ac:dyDescent="0.2">
      <c r="A1678" s="36"/>
      <c r="B1678" s="36"/>
      <c r="C1678" s="36"/>
      <c r="D1678" s="36"/>
      <c r="E1678" s="36"/>
      <c r="F1678" s="36"/>
      <c r="G1678" s="36"/>
      <c r="H1678" s="36"/>
      <c r="I1678" s="36"/>
      <c r="J1678" s="538"/>
      <c r="K1678" s="538"/>
      <c r="L1678" s="36"/>
      <c r="M1678" s="36"/>
      <c r="N1678" s="36"/>
    </row>
    <row r="1679" spans="1:14" x14ac:dyDescent="0.2">
      <c r="A1679" s="36"/>
      <c r="B1679" s="36"/>
      <c r="C1679" s="36"/>
      <c r="D1679" s="36"/>
      <c r="E1679" s="36"/>
      <c r="F1679" s="36"/>
      <c r="G1679" s="36"/>
      <c r="H1679" s="36"/>
      <c r="I1679" s="36"/>
      <c r="J1679" s="538"/>
      <c r="K1679" s="538"/>
      <c r="L1679" s="36"/>
      <c r="M1679" s="36"/>
      <c r="N1679" s="36"/>
    </row>
    <row r="1680" spans="1:14" x14ac:dyDescent="0.2">
      <c r="A1680" s="36"/>
      <c r="B1680" s="36"/>
      <c r="C1680" s="36"/>
      <c r="D1680" s="36"/>
      <c r="E1680" s="36"/>
      <c r="F1680" s="36"/>
      <c r="G1680" s="36"/>
      <c r="H1680" s="36"/>
      <c r="I1680" s="36"/>
      <c r="J1680" s="538"/>
      <c r="K1680" s="538"/>
      <c r="L1680" s="36"/>
      <c r="M1680" s="36"/>
      <c r="N1680" s="36"/>
    </row>
    <row r="1681" spans="1:14" x14ac:dyDescent="0.2">
      <c r="A1681" s="36"/>
      <c r="B1681" s="36"/>
      <c r="C1681" s="36"/>
      <c r="D1681" s="36"/>
      <c r="E1681" s="36"/>
      <c r="F1681" s="36"/>
      <c r="G1681" s="36"/>
      <c r="H1681" s="36"/>
      <c r="I1681" s="36"/>
      <c r="J1681" s="538"/>
      <c r="K1681" s="538"/>
      <c r="L1681" s="36"/>
      <c r="M1681" s="36"/>
      <c r="N1681" s="36"/>
    </row>
    <row r="1682" spans="1:14" x14ac:dyDescent="0.2">
      <c r="A1682" s="36"/>
      <c r="B1682" s="36"/>
      <c r="C1682" s="36"/>
      <c r="D1682" s="36"/>
      <c r="E1682" s="36"/>
      <c r="F1682" s="36"/>
      <c r="G1682" s="36"/>
      <c r="H1682" s="36"/>
      <c r="I1682" s="36"/>
      <c r="J1682" s="538"/>
      <c r="K1682" s="538"/>
      <c r="L1682" s="36"/>
      <c r="M1682" s="36"/>
      <c r="N1682" s="36"/>
    </row>
    <row r="1683" spans="1:14" x14ac:dyDescent="0.2">
      <c r="A1683" s="36"/>
      <c r="B1683" s="36"/>
      <c r="C1683" s="36"/>
      <c r="D1683" s="36"/>
      <c r="E1683" s="36"/>
      <c r="F1683" s="36"/>
      <c r="G1683" s="36"/>
      <c r="H1683" s="36"/>
      <c r="I1683" s="36"/>
      <c r="J1683" s="538"/>
      <c r="K1683" s="538"/>
      <c r="L1683" s="36"/>
      <c r="M1683" s="36"/>
      <c r="N1683" s="36"/>
    </row>
    <row r="1684" spans="1:14" x14ac:dyDescent="0.2">
      <c r="A1684" s="36"/>
      <c r="B1684" s="36"/>
      <c r="C1684" s="36"/>
      <c r="D1684" s="36"/>
      <c r="E1684" s="36"/>
      <c r="F1684" s="36"/>
      <c r="G1684" s="36"/>
      <c r="H1684" s="36"/>
      <c r="I1684" s="36"/>
      <c r="J1684" s="538"/>
      <c r="K1684" s="538"/>
      <c r="L1684" s="36"/>
      <c r="M1684" s="36"/>
      <c r="N1684" s="36"/>
    </row>
    <row r="1685" spans="1:14" x14ac:dyDescent="0.2">
      <c r="A1685" s="36"/>
      <c r="B1685" s="36"/>
      <c r="C1685" s="36"/>
      <c r="D1685" s="36"/>
      <c r="E1685" s="36"/>
      <c r="F1685" s="36"/>
      <c r="G1685" s="36"/>
      <c r="H1685" s="36"/>
      <c r="I1685" s="36"/>
      <c r="J1685" s="538"/>
      <c r="K1685" s="538"/>
      <c r="L1685" s="36"/>
      <c r="M1685" s="36"/>
      <c r="N1685" s="36"/>
    </row>
    <row r="1686" spans="1:14" x14ac:dyDescent="0.2">
      <c r="A1686" s="36"/>
      <c r="B1686" s="36"/>
      <c r="C1686" s="36"/>
      <c r="D1686" s="36"/>
      <c r="E1686" s="36"/>
      <c r="F1686" s="36"/>
      <c r="G1686" s="36"/>
      <c r="H1686" s="36"/>
      <c r="I1686" s="36"/>
      <c r="J1686" s="538"/>
      <c r="K1686" s="538"/>
      <c r="L1686" s="36"/>
      <c r="M1686" s="36"/>
      <c r="N1686" s="36"/>
    </row>
    <row r="1687" spans="1:14" x14ac:dyDescent="0.2">
      <c r="A1687" s="36"/>
      <c r="B1687" s="36"/>
      <c r="C1687" s="36"/>
      <c r="D1687" s="36"/>
      <c r="E1687" s="36"/>
      <c r="F1687" s="36"/>
      <c r="G1687" s="36"/>
      <c r="H1687" s="36"/>
      <c r="I1687" s="36"/>
      <c r="J1687" s="538"/>
      <c r="K1687" s="538"/>
      <c r="L1687" s="36"/>
      <c r="M1687" s="36"/>
      <c r="N1687" s="36"/>
    </row>
    <row r="1688" spans="1:14" x14ac:dyDescent="0.2">
      <c r="A1688" s="36"/>
      <c r="B1688" s="36"/>
      <c r="C1688" s="36"/>
      <c r="D1688" s="36"/>
      <c r="E1688" s="36"/>
      <c r="F1688" s="36"/>
      <c r="G1688" s="36"/>
      <c r="H1688" s="36"/>
      <c r="I1688" s="36"/>
      <c r="J1688" s="538"/>
      <c r="K1688" s="538"/>
      <c r="L1688" s="36"/>
      <c r="M1688" s="36"/>
      <c r="N1688" s="36"/>
    </row>
    <row r="1689" spans="1:14" x14ac:dyDescent="0.2">
      <c r="A1689" s="36"/>
      <c r="B1689" s="36"/>
      <c r="C1689" s="36"/>
      <c r="D1689" s="36"/>
      <c r="E1689" s="36"/>
      <c r="F1689" s="36"/>
      <c r="G1689" s="36"/>
      <c r="H1689" s="36"/>
      <c r="I1689" s="36"/>
      <c r="J1689" s="538"/>
      <c r="K1689" s="538"/>
      <c r="L1689" s="36"/>
      <c r="M1689" s="36"/>
      <c r="N1689" s="36"/>
    </row>
    <row r="1690" spans="1:14" x14ac:dyDescent="0.2">
      <c r="A1690" s="36"/>
      <c r="B1690" s="36"/>
      <c r="C1690" s="36"/>
      <c r="D1690" s="36"/>
      <c r="E1690" s="36"/>
      <c r="F1690" s="36"/>
      <c r="G1690" s="36"/>
      <c r="H1690" s="36"/>
      <c r="I1690" s="36"/>
      <c r="J1690" s="538"/>
      <c r="K1690" s="538"/>
      <c r="L1690" s="36"/>
      <c r="M1690" s="36"/>
      <c r="N1690" s="36"/>
    </row>
    <row r="1691" spans="1:14" x14ac:dyDescent="0.2">
      <c r="A1691" s="36"/>
      <c r="B1691" s="36"/>
      <c r="C1691" s="36"/>
      <c r="D1691" s="36"/>
      <c r="E1691" s="36"/>
      <c r="F1691" s="36"/>
      <c r="G1691" s="36"/>
      <c r="H1691" s="36"/>
      <c r="I1691" s="36"/>
      <c r="J1691" s="538"/>
      <c r="K1691" s="538"/>
      <c r="L1691" s="36"/>
      <c r="M1691" s="36"/>
      <c r="N1691" s="36"/>
    </row>
    <row r="1692" spans="1:14" x14ac:dyDescent="0.2">
      <c r="A1692" s="36"/>
      <c r="B1692" s="36"/>
      <c r="C1692" s="36"/>
      <c r="D1692" s="36"/>
      <c r="E1692" s="36"/>
      <c r="F1692" s="36"/>
      <c r="G1692" s="36"/>
      <c r="H1692" s="36"/>
      <c r="I1692" s="36"/>
      <c r="J1692" s="538"/>
      <c r="K1692" s="538"/>
      <c r="L1692" s="36"/>
      <c r="M1692" s="36"/>
      <c r="N1692" s="36"/>
    </row>
    <row r="1693" spans="1:14" x14ac:dyDescent="0.2">
      <c r="A1693" s="36"/>
      <c r="B1693" s="36"/>
      <c r="C1693" s="36"/>
      <c r="D1693" s="36"/>
      <c r="E1693" s="36"/>
      <c r="F1693" s="36"/>
      <c r="G1693" s="36"/>
      <c r="H1693" s="36"/>
      <c r="I1693" s="36"/>
      <c r="J1693" s="538"/>
      <c r="K1693" s="538"/>
      <c r="L1693" s="36"/>
      <c r="M1693" s="36"/>
      <c r="N1693" s="36"/>
    </row>
    <row r="1694" spans="1:14" x14ac:dyDescent="0.2">
      <c r="A1694" s="36"/>
      <c r="B1694" s="36"/>
      <c r="C1694" s="36"/>
      <c r="D1694" s="36"/>
      <c r="E1694" s="36"/>
      <c r="F1694" s="36"/>
      <c r="G1694" s="36"/>
      <c r="H1694" s="36"/>
      <c r="I1694" s="36"/>
      <c r="J1694" s="538"/>
      <c r="K1694" s="538"/>
      <c r="L1694" s="36"/>
      <c r="M1694" s="36"/>
      <c r="N1694" s="36"/>
    </row>
    <row r="1695" spans="1:14" x14ac:dyDescent="0.2">
      <c r="A1695" s="36"/>
      <c r="B1695" s="36"/>
      <c r="C1695" s="36"/>
      <c r="D1695" s="36"/>
      <c r="E1695" s="36"/>
      <c r="F1695" s="36"/>
      <c r="G1695" s="36"/>
      <c r="H1695" s="36"/>
      <c r="I1695" s="36"/>
      <c r="J1695" s="538"/>
      <c r="K1695" s="538"/>
      <c r="L1695" s="36"/>
      <c r="M1695" s="36"/>
      <c r="N1695" s="36"/>
    </row>
    <row r="1696" spans="1:14" x14ac:dyDescent="0.2">
      <c r="A1696" s="36"/>
      <c r="B1696" s="36"/>
      <c r="C1696" s="36"/>
      <c r="D1696" s="36"/>
      <c r="E1696" s="36"/>
      <c r="F1696" s="36"/>
      <c r="G1696" s="36"/>
      <c r="H1696" s="36"/>
      <c r="I1696" s="36"/>
      <c r="J1696" s="538"/>
      <c r="K1696" s="538"/>
      <c r="L1696" s="36"/>
      <c r="M1696" s="36"/>
      <c r="N1696" s="36"/>
    </row>
    <row r="1697" spans="1:14" x14ac:dyDescent="0.2">
      <c r="A1697" s="36"/>
      <c r="B1697" s="36"/>
      <c r="C1697" s="36"/>
      <c r="D1697" s="36"/>
      <c r="E1697" s="36"/>
      <c r="F1697" s="36"/>
      <c r="G1697" s="36"/>
      <c r="H1697" s="36"/>
      <c r="I1697" s="36"/>
      <c r="J1697" s="538"/>
      <c r="K1697" s="538"/>
      <c r="L1697" s="36"/>
      <c r="M1697" s="36"/>
      <c r="N1697" s="36"/>
    </row>
    <row r="1698" spans="1:14" x14ac:dyDescent="0.2">
      <c r="A1698" s="36"/>
      <c r="B1698" s="36"/>
      <c r="C1698" s="36"/>
      <c r="D1698" s="36"/>
      <c r="E1698" s="36"/>
      <c r="F1698" s="36"/>
      <c r="G1698" s="36"/>
      <c r="H1698" s="36"/>
      <c r="I1698" s="36"/>
      <c r="J1698" s="538"/>
      <c r="K1698" s="538"/>
      <c r="L1698" s="36"/>
      <c r="M1698" s="36"/>
      <c r="N1698" s="36"/>
    </row>
    <row r="1699" spans="1:14" x14ac:dyDescent="0.2">
      <c r="A1699" s="36"/>
      <c r="B1699" s="36"/>
      <c r="C1699" s="36"/>
      <c r="D1699" s="36"/>
      <c r="E1699" s="36"/>
      <c r="F1699" s="36"/>
      <c r="G1699" s="36"/>
      <c r="H1699" s="36"/>
      <c r="I1699" s="36"/>
      <c r="J1699" s="538"/>
      <c r="K1699" s="538"/>
      <c r="L1699" s="36"/>
      <c r="M1699" s="36"/>
      <c r="N1699" s="36"/>
    </row>
    <row r="1700" spans="1:14" x14ac:dyDescent="0.2">
      <c r="A1700" s="36"/>
      <c r="B1700" s="36"/>
      <c r="C1700" s="36"/>
      <c r="D1700" s="36"/>
      <c r="E1700" s="36"/>
      <c r="F1700" s="36"/>
      <c r="G1700" s="36"/>
      <c r="H1700" s="36"/>
      <c r="I1700" s="36"/>
      <c r="J1700" s="538"/>
      <c r="K1700" s="538"/>
      <c r="L1700" s="36"/>
      <c r="M1700" s="36"/>
      <c r="N1700" s="36"/>
    </row>
    <row r="1701" spans="1:14" x14ac:dyDescent="0.2">
      <c r="A1701" s="36"/>
      <c r="B1701" s="36"/>
      <c r="C1701" s="36"/>
      <c r="D1701" s="36"/>
      <c r="E1701" s="36"/>
      <c r="F1701" s="36"/>
      <c r="G1701" s="36"/>
      <c r="H1701" s="36"/>
      <c r="I1701" s="36"/>
      <c r="J1701" s="538"/>
      <c r="K1701" s="538"/>
      <c r="L1701" s="36"/>
      <c r="M1701" s="36"/>
      <c r="N1701" s="36"/>
    </row>
    <row r="1702" spans="1:14" x14ac:dyDescent="0.2">
      <c r="A1702" s="36"/>
      <c r="B1702" s="36"/>
      <c r="C1702" s="36"/>
      <c r="D1702" s="36"/>
      <c r="E1702" s="36"/>
      <c r="F1702" s="36"/>
      <c r="G1702" s="36"/>
      <c r="H1702" s="36"/>
      <c r="I1702" s="36"/>
      <c r="J1702" s="538"/>
      <c r="K1702" s="538"/>
      <c r="L1702" s="36"/>
      <c r="M1702" s="36"/>
      <c r="N1702" s="36"/>
    </row>
    <row r="1703" spans="1:14" x14ac:dyDescent="0.2">
      <c r="A1703" s="36"/>
      <c r="B1703" s="36"/>
      <c r="C1703" s="36"/>
      <c r="D1703" s="36"/>
      <c r="E1703" s="36"/>
      <c r="F1703" s="36"/>
      <c r="G1703" s="36"/>
      <c r="H1703" s="36"/>
      <c r="I1703" s="36"/>
      <c r="J1703" s="538"/>
      <c r="K1703" s="538"/>
      <c r="L1703" s="36"/>
      <c r="M1703" s="36"/>
      <c r="N1703" s="36"/>
    </row>
    <row r="1704" spans="1:14" x14ac:dyDescent="0.2">
      <c r="A1704" s="36"/>
      <c r="B1704" s="36"/>
      <c r="C1704" s="36"/>
      <c r="D1704" s="36"/>
      <c r="E1704" s="36"/>
      <c r="F1704" s="36"/>
      <c r="G1704" s="36"/>
      <c r="H1704" s="36"/>
      <c r="I1704" s="36"/>
      <c r="J1704" s="538"/>
      <c r="K1704" s="538"/>
      <c r="L1704" s="36"/>
      <c r="M1704" s="36"/>
      <c r="N1704" s="36"/>
    </row>
    <row r="1705" spans="1:14" x14ac:dyDescent="0.2">
      <c r="A1705" s="36"/>
      <c r="B1705" s="36"/>
      <c r="C1705" s="36"/>
      <c r="D1705" s="36"/>
      <c r="E1705" s="36"/>
      <c r="F1705" s="36"/>
      <c r="G1705" s="36"/>
      <c r="H1705" s="36"/>
      <c r="I1705" s="36"/>
      <c r="J1705" s="538"/>
      <c r="K1705" s="538"/>
      <c r="L1705" s="36"/>
      <c r="M1705" s="36"/>
      <c r="N1705" s="36"/>
    </row>
    <row r="1706" spans="1:14" x14ac:dyDescent="0.2">
      <c r="A1706" s="36"/>
      <c r="B1706" s="36"/>
      <c r="C1706" s="36"/>
      <c r="D1706" s="36"/>
      <c r="E1706" s="36"/>
      <c r="F1706" s="36"/>
      <c r="G1706" s="36"/>
      <c r="H1706" s="36"/>
      <c r="I1706" s="36"/>
      <c r="J1706" s="538"/>
      <c r="K1706" s="538"/>
      <c r="L1706" s="36"/>
      <c r="M1706" s="36"/>
      <c r="N1706" s="36"/>
    </row>
    <row r="1707" spans="1:14" x14ac:dyDescent="0.2">
      <c r="A1707" s="36"/>
      <c r="B1707" s="36"/>
      <c r="C1707" s="36"/>
      <c r="D1707" s="36"/>
      <c r="E1707" s="36"/>
      <c r="F1707" s="36"/>
      <c r="G1707" s="36"/>
      <c r="H1707" s="36"/>
      <c r="I1707" s="36"/>
      <c r="J1707" s="538"/>
      <c r="K1707" s="538"/>
      <c r="L1707" s="36"/>
      <c r="M1707" s="36"/>
      <c r="N1707" s="36"/>
    </row>
    <row r="1708" spans="1:14" x14ac:dyDescent="0.2">
      <c r="A1708" s="36"/>
      <c r="B1708" s="36"/>
      <c r="C1708" s="36"/>
      <c r="D1708" s="36"/>
      <c r="E1708" s="36"/>
      <c r="F1708" s="36"/>
      <c r="G1708" s="36"/>
      <c r="H1708" s="36"/>
      <c r="I1708" s="36"/>
      <c r="J1708" s="538"/>
      <c r="K1708" s="538"/>
      <c r="L1708" s="36"/>
      <c r="M1708" s="36"/>
      <c r="N1708" s="36"/>
    </row>
    <row r="1709" spans="1:14" x14ac:dyDescent="0.2">
      <c r="A1709" s="36"/>
      <c r="B1709" s="36"/>
      <c r="C1709" s="36"/>
      <c r="D1709" s="36"/>
      <c r="E1709" s="36"/>
      <c r="F1709" s="36"/>
      <c r="G1709" s="36"/>
      <c r="H1709" s="36"/>
      <c r="I1709" s="36"/>
      <c r="J1709" s="538"/>
      <c r="K1709" s="538"/>
      <c r="L1709" s="36"/>
      <c r="M1709" s="36"/>
      <c r="N1709" s="36"/>
    </row>
    <row r="1710" spans="1:14" x14ac:dyDescent="0.2">
      <c r="A1710" s="36"/>
      <c r="B1710" s="36"/>
      <c r="C1710" s="36"/>
      <c r="D1710" s="36"/>
      <c r="E1710" s="36"/>
      <c r="F1710" s="36"/>
      <c r="G1710" s="36"/>
      <c r="H1710" s="36"/>
      <c r="I1710" s="36"/>
      <c r="J1710" s="538"/>
      <c r="K1710" s="538"/>
      <c r="L1710" s="36"/>
      <c r="M1710" s="36"/>
      <c r="N1710" s="36"/>
    </row>
    <row r="1711" spans="1:14" x14ac:dyDescent="0.2">
      <c r="A1711" s="36"/>
      <c r="B1711" s="36"/>
      <c r="C1711" s="36"/>
      <c r="D1711" s="36"/>
      <c r="E1711" s="36"/>
      <c r="F1711" s="36"/>
      <c r="G1711" s="36"/>
      <c r="H1711" s="36"/>
      <c r="I1711" s="36"/>
      <c r="J1711" s="538"/>
      <c r="K1711" s="538"/>
      <c r="L1711" s="36"/>
      <c r="M1711" s="36"/>
      <c r="N1711" s="36"/>
    </row>
    <row r="1712" spans="1:14" x14ac:dyDescent="0.2">
      <c r="A1712" s="36"/>
      <c r="B1712" s="36"/>
      <c r="C1712" s="36"/>
      <c r="D1712" s="36"/>
      <c r="E1712" s="36"/>
      <c r="F1712" s="36"/>
      <c r="G1712" s="36"/>
      <c r="H1712" s="36"/>
      <c r="I1712" s="36"/>
      <c r="J1712" s="538"/>
      <c r="K1712" s="538"/>
      <c r="L1712" s="36"/>
      <c r="M1712" s="36"/>
      <c r="N1712" s="36"/>
    </row>
    <row r="1713" spans="1:14" x14ac:dyDescent="0.2">
      <c r="A1713" s="36"/>
      <c r="B1713" s="36"/>
      <c r="C1713" s="36"/>
      <c r="D1713" s="36"/>
      <c r="E1713" s="36"/>
      <c r="F1713" s="36"/>
      <c r="G1713" s="36"/>
      <c r="H1713" s="36"/>
      <c r="I1713" s="36"/>
      <c r="J1713" s="538"/>
      <c r="K1713" s="538"/>
      <c r="L1713" s="36"/>
      <c r="M1713" s="36"/>
      <c r="N1713" s="36"/>
    </row>
    <row r="1714" spans="1:14" x14ac:dyDescent="0.2">
      <c r="A1714" s="36"/>
      <c r="B1714" s="36"/>
      <c r="C1714" s="36"/>
      <c r="D1714" s="36"/>
      <c r="E1714" s="36"/>
      <c r="F1714" s="36"/>
      <c r="G1714" s="36"/>
      <c r="H1714" s="36"/>
      <c r="I1714" s="36"/>
      <c r="J1714" s="538"/>
      <c r="K1714" s="538"/>
      <c r="L1714" s="36"/>
      <c r="M1714" s="36"/>
      <c r="N1714" s="36"/>
    </row>
    <row r="1715" spans="1:14" x14ac:dyDescent="0.2">
      <c r="A1715" s="36"/>
      <c r="B1715" s="36"/>
      <c r="C1715" s="36"/>
      <c r="D1715" s="36"/>
      <c r="E1715" s="36"/>
      <c r="F1715" s="36"/>
      <c r="G1715" s="36"/>
      <c r="H1715" s="36"/>
      <c r="I1715" s="36"/>
      <c r="J1715" s="538"/>
      <c r="K1715" s="538"/>
      <c r="L1715" s="36"/>
      <c r="M1715" s="36"/>
      <c r="N1715" s="36"/>
    </row>
    <row r="1716" spans="1:14" x14ac:dyDescent="0.2">
      <c r="A1716" s="36"/>
      <c r="B1716" s="36"/>
      <c r="C1716" s="36"/>
      <c r="D1716" s="36"/>
      <c r="E1716" s="36"/>
      <c r="F1716" s="36"/>
      <c r="G1716" s="36"/>
      <c r="H1716" s="36"/>
      <c r="I1716" s="36"/>
      <c r="J1716" s="538"/>
      <c r="K1716" s="538"/>
      <c r="L1716" s="36"/>
      <c r="M1716" s="36"/>
      <c r="N1716" s="36"/>
    </row>
    <row r="1717" spans="1:14" x14ac:dyDescent="0.2">
      <c r="A1717" s="36"/>
      <c r="B1717" s="36"/>
      <c r="C1717" s="36"/>
      <c r="D1717" s="36"/>
      <c r="E1717" s="36"/>
      <c r="F1717" s="36"/>
      <c r="G1717" s="36"/>
      <c r="H1717" s="36"/>
      <c r="I1717" s="36"/>
      <c r="J1717" s="538"/>
      <c r="K1717" s="538"/>
      <c r="L1717" s="36"/>
      <c r="M1717" s="36"/>
      <c r="N1717" s="36"/>
    </row>
    <row r="1718" spans="1:14" x14ac:dyDescent="0.2">
      <c r="A1718" s="36"/>
      <c r="B1718" s="36"/>
      <c r="C1718" s="36"/>
      <c r="D1718" s="36"/>
      <c r="E1718" s="36"/>
      <c r="F1718" s="36"/>
      <c r="G1718" s="36"/>
      <c r="H1718" s="36"/>
      <c r="I1718" s="36"/>
      <c r="J1718" s="538"/>
      <c r="K1718" s="538"/>
      <c r="L1718" s="36"/>
      <c r="M1718" s="36"/>
      <c r="N1718" s="36"/>
    </row>
    <row r="1719" spans="1:14" x14ac:dyDescent="0.2">
      <c r="A1719" s="36"/>
      <c r="B1719" s="36"/>
      <c r="C1719" s="36"/>
      <c r="D1719" s="36"/>
      <c r="E1719" s="36"/>
      <c r="F1719" s="36"/>
      <c r="G1719" s="36"/>
      <c r="H1719" s="36"/>
      <c r="I1719" s="36"/>
      <c r="J1719" s="538"/>
      <c r="K1719" s="538"/>
      <c r="L1719" s="36"/>
      <c r="M1719" s="36"/>
      <c r="N1719" s="36"/>
    </row>
    <row r="1720" spans="1:14" x14ac:dyDescent="0.2">
      <c r="A1720" s="36"/>
      <c r="B1720" s="36"/>
      <c r="C1720" s="36"/>
      <c r="D1720" s="36"/>
      <c r="E1720" s="36"/>
      <c r="F1720" s="36"/>
      <c r="G1720" s="36"/>
      <c r="H1720" s="36"/>
      <c r="I1720" s="36"/>
      <c r="J1720" s="538"/>
      <c r="K1720" s="538"/>
      <c r="L1720" s="36"/>
      <c r="M1720" s="36"/>
      <c r="N1720" s="36"/>
    </row>
    <row r="1721" spans="1:14" x14ac:dyDescent="0.2">
      <c r="A1721" s="36"/>
      <c r="B1721" s="36"/>
      <c r="C1721" s="36"/>
      <c r="D1721" s="36"/>
      <c r="E1721" s="36"/>
      <c r="F1721" s="36"/>
      <c r="G1721" s="36"/>
      <c r="H1721" s="36"/>
      <c r="I1721" s="36"/>
      <c r="J1721" s="538"/>
      <c r="K1721" s="538"/>
      <c r="L1721" s="36"/>
      <c r="M1721" s="36"/>
      <c r="N1721" s="36"/>
    </row>
    <row r="1722" spans="1:14" x14ac:dyDescent="0.2">
      <c r="A1722" s="36"/>
      <c r="B1722" s="36"/>
      <c r="C1722" s="36"/>
      <c r="D1722" s="36"/>
      <c r="E1722" s="36"/>
      <c r="F1722" s="36"/>
      <c r="G1722" s="36"/>
      <c r="H1722" s="36"/>
      <c r="I1722" s="36"/>
      <c r="J1722" s="538"/>
      <c r="K1722" s="538"/>
      <c r="L1722" s="36"/>
      <c r="M1722" s="36"/>
      <c r="N1722" s="36"/>
    </row>
    <row r="1723" spans="1:14" x14ac:dyDescent="0.2">
      <c r="A1723" s="36"/>
      <c r="B1723" s="36"/>
      <c r="C1723" s="36"/>
      <c r="D1723" s="36"/>
      <c r="E1723" s="36"/>
      <c r="F1723" s="36"/>
      <c r="G1723" s="36"/>
      <c r="H1723" s="36"/>
      <c r="I1723" s="36"/>
      <c r="J1723" s="538"/>
      <c r="K1723" s="538"/>
      <c r="L1723" s="36"/>
      <c r="M1723" s="36"/>
      <c r="N1723" s="36"/>
    </row>
    <row r="1724" spans="1:14" x14ac:dyDescent="0.2">
      <c r="A1724" s="36"/>
      <c r="B1724" s="36"/>
      <c r="C1724" s="36"/>
      <c r="D1724" s="36"/>
      <c r="E1724" s="36"/>
      <c r="F1724" s="36"/>
      <c r="G1724" s="36"/>
      <c r="H1724" s="36"/>
      <c r="I1724" s="36"/>
      <c r="J1724" s="538"/>
      <c r="K1724" s="538"/>
      <c r="L1724" s="36"/>
      <c r="M1724" s="36"/>
      <c r="N1724" s="36"/>
    </row>
    <row r="1725" spans="1:14" x14ac:dyDescent="0.2">
      <c r="A1725" s="36"/>
      <c r="B1725" s="36"/>
      <c r="C1725" s="36"/>
      <c r="D1725" s="36"/>
      <c r="E1725" s="36"/>
      <c r="F1725" s="36"/>
      <c r="G1725" s="36"/>
      <c r="H1725" s="36"/>
      <c r="I1725" s="36"/>
      <c r="J1725" s="538"/>
      <c r="K1725" s="538"/>
      <c r="L1725" s="36"/>
      <c r="M1725" s="36"/>
      <c r="N1725" s="36"/>
    </row>
    <row r="1726" spans="1:14" x14ac:dyDescent="0.2">
      <c r="A1726" s="36"/>
      <c r="B1726" s="36"/>
      <c r="C1726" s="36"/>
      <c r="D1726" s="36"/>
      <c r="E1726" s="36"/>
      <c r="F1726" s="36"/>
      <c r="G1726" s="36"/>
      <c r="H1726" s="36"/>
      <c r="I1726" s="36"/>
      <c r="J1726" s="538"/>
      <c r="K1726" s="538"/>
      <c r="L1726" s="36"/>
      <c r="M1726" s="36"/>
      <c r="N1726" s="36"/>
    </row>
    <row r="1727" spans="1:14" x14ac:dyDescent="0.2">
      <c r="A1727" s="36"/>
      <c r="B1727" s="36"/>
      <c r="C1727" s="36"/>
      <c r="D1727" s="36"/>
      <c r="E1727" s="36"/>
      <c r="F1727" s="36"/>
      <c r="G1727" s="36"/>
      <c r="H1727" s="36"/>
      <c r="I1727" s="36"/>
      <c r="J1727" s="538"/>
      <c r="K1727" s="538"/>
      <c r="L1727" s="36"/>
      <c r="M1727" s="36"/>
      <c r="N1727" s="36"/>
    </row>
    <row r="1728" spans="1:14" x14ac:dyDescent="0.2">
      <c r="A1728" s="36"/>
      <c r="B1728" s="36"/>
      <c r="C1728" s="36"/>
      <c r="D1728" s="36"/>
      <c r="E1728" s="36"/>
      <c r="F1728" s="36"/>
      <c r="G1728" s="36"/>
      <c r="H1728" s="36"/>
      <c r="I1728" s="36"/>
      <c r="J1728" s="538"/>
      <c r="K1728" s="538"/>
      <c r="L1728" s="36"/>
      <c r="M1728" s="36"/>
      <c r="N1728" s="36"/>
    </row>
    <row r="1729" spans="1:14" x14ac:dyDescent="0.2">
      <c r="A1729" s="36"/>
      <c r="B1729" s="36"/>
      <c r="C1729" s="36"/>
      <c r="D1729" s="36"/>
      <c r="E1729" s="36"/>
      <c r="F1729" s="36"/>
      <c r="G1729" s="36"/>
      <c r="H1729" s="36"/>
      <c r="I1729" s="36"/>
      <c r="J1729" s="538"/>
      <c r="K1729" s="538"/>
      <c r="L1729" s="36"/>
      <c r="M1729" s="36"/>
      <c r="N1729" s="36"/>
    </row>
    <row r="1730" spans="1:14" x14ac:dyDescent="0.2">
      <c r="A1730" s="36"/>
      <c r="B1730" s="36"/>
      <c r="C1730" s="36"/>
      <c r="D1730" s="36"/>
      <c r="E1730" s="36"/>
      <c r="F1730" s="36"/>
      <c r="G1730" s="36"/>
      <c r="H1730" s="36"/>
      <c r="I1730" s="36"/>
      <c r="J1730" s="538"/>
      <c r="K1730" s="538"/>
      <c r="L1730" s="36"/>
      <c r="M1730" s="36"/>
      <c r="N1730" s="36"/>
    </row>
    <row r="1731" spans="1:14" x14ac:dyDescent="0.2">
      <c r="A1731" s="36"/>
      <c r="B1731" s="36"/>
      <c r="C1731" s="36"/>
      <c r="D1731" s="36"/>
      <c r="E1731" s="36"/>
      <c r="F1731" s="36"/>
      <c r="G1731" s="36"/>
      <c r="H1731" s="36"/>
      <c r="I1731" s="36"/>
      <c r="J1731" s="538"/>
      <c r="K1731" s="538"/>
      <c r="L1731" s="36"/>
      <c r="M1731" s="36"/>
      <c r="N1731" s="36"/>
    </row>
    <row r="1732" spans="1:14" x14ac:dyDescent="0.2">
      <c r="A1732" s="36"/>
      <c r="B1732" s="36"/>
      <c r="C1732" s="36"/>
      <c r="D1732" s="36"/>
      <c r="E1732" s="36"/>
      <c r="F1732" s="36"/>
      <c r="G1732" s="36"/>
      <c r="H1732" s="36"/>
      <c r="I1732" s="36"/>
      <c r="J1732" s="538"/>
      <c r="K1732" s="538"/>
      <c r="L1732" s="36"/>
      <c r="M1732" s="36"/>
      <c r="N1732" s="36"/>
    </row>
    <row r="1733" spans="1:14" x14ac:dyDescent="0.2">
      <c r="A1733" s="36"/>
      <c r="B1733" s="36"/>
      <c r="C1733" s="36"/>
      <c r="D1733" s="36"/>
      <c r="E1733" s="36"/>
      <c r="F1733" s="36"/>
      <c r="G1733" s="36"/>
      <c r="H1733" s="36"/>
      <c r="I1733" s="36"/>
      <c r="J1733" s="538"/>
      <c r="K1733" s="538"/>
      <c r="L1733" s="36"/>
      <c r="M1733" s="36"/>
      <c r="N1733" s="36"/>
    </row>
    <row r="1734" spans="1:14" x14ac:dyDescent="0.2">
      <c r="A1734" s="36"/>
      <c r="B1734" s="36"/>
      <c r="C1734" s="36"/>
      <c r="D1734" s="36"/>
      <c r="E1734" s="36"/>
      <c r="F1734" s="36"/>
      <c r="G1734" s="36"/>
      <c r="H1734" s="36"/>
      <c r="I1734" s="36"/>
      <c r="J1734" s="538"/>
      <c r="K1734" s="538"/>
      <c r="L1734" s="36"/>
      <c r="M1734" s="36"/>
      <c r="N1734" s="36"/>
    </row>
    <row r="1735" spans="1:14" x14ac:dyDescent="0.2">
      <c r="A1735" s="36"/>
      <c r="B1735" s="36"/>
      <c r="C1735" s="36"/>
      <c r="D1735" s="36"/>
      <c r="E1735" s="36"/>
      <c r="F1735" s="36"/>
      <c r="G1735" s="36"/>
      <c r="H1735" s="36"/>
      <c r="I1735" s="36"/>
      <c r="J1735" s="538"/>
      <c r="K1735" s="538"/>
      <c r="L1735" s="36"/>
      <c r="M1735" s="36"/>
      <c r="N1735" s="36"/>
    </row>
    <row r="1736" spans="1:14" x14ac:dyDescent="0.2">
      <c r="A1736" s="36"/>
      <c r="B1736" s="36"/>
      <c r="C1736" s="36"/>
      <c r="D1736" s="36"/>
      <c r="E1736" s="36"/>
      <c r="F1736" s="36"/>
      <c r="G1736" s="36"/>
      <c r="H1736" s="36"/>
      <c r="I1736" s="36"/>
      <c r="J1736" s="538"/>
      <c r="K1736" s="538"/>
      <c r="L1736" s="36"/>
      <c r="M1736" s="36"/>
      <c r="N1736" s="36"/>
    </row>
    <row r="1737" spans="1:14" x14ac:dyDescent="0.2">
      <c r="A1737" s="36"/>
      <c r="B1737" s="36"/>
      <c r="C1737" s="36"/>
      <c r="D1737" s="36"/>
      <c r="E1737" s="36"/>
      <c r="F1737" s="36"/>
      <c r="G1737" s="36"/>
      <c r="H1737" s="36"/>
      <c r="I1737" s="36"/>
      <c r="J1737" s="538"/>
      <c r="K1737" s="538"/>
      <c r="L1737" s="36"/>
      <c r="M1737" s="36"/>
      <c r="N1737" s="36"/>
    </row>
    <row r="1738" spans="1:14" x14ac:dyDescent="0.2">
      <c r="A1738" s="36"/>
      <c r="B1738" s="36"/>
      <c r="C1738" s="36"/>
      <c r="D1738" s="36"/>
      <c r="E1738" s="36"/>
      <c r="F1738" s="36"/>
      <c r="G1738" s="36"/>
      <c r="H1738" s="36"/>
      <c r="I1738" s="36"/>
      <c r="J1738" s="538"/>
      <c r="K1738" s="538"/>
      <c r="L1738" s="36"/>
      <c r="M1738" s="36"/>
      <c r="N1738" s="36"/>
    </row>
    <row r="1739" spans="1:14" x14ac:dyDescent="0.2">
      <c r="A1739" s="36"/>
      <c r="B1739" s="36"/>
      <c r="C1739" s="36"/>
      <c r="D1739" s="36"/>
      <c r="E1739" s="36"/>
      <c r="F1739" s="36"/>
      <c r="G1739" s="36"/>
      <c r="H1739" s="36"/>
      <c r="I1739" s="36"/>
      <c r="J1739" s="538"/>
      <c r="K1739" s="538"/>
      <c r="L1739" s="36"/>
      <c r="M1739" s="36"/>
      <c r="N1739" s="36"/>
    </row>
    <row r="1740" spans="1:14" x14ac:dyDescent="0.2">
      <c r="A1740" s="36"/>
      <c r="B1740" s="36"/>
      <c r="C1740" s="36"/>
      <c r="D1740" s="36"/>
      <c r="E1740" s="36"/>
      <c r="F1740" s="36"/>
      <c r="G1740" s="36"/>
      <c r="H1740" s="36"/>
      <c r="I1740" s="36"/>
      <c r="J1740" s="538"/>
      <c r="K1740" s="538"/>
      <c r="L1740" s="36"/>
      <c r="M1740" s="36"/>
      <c r="N1740" s="36"/>
    </row>
    <row r="1741" spans="1:14" x14ac:dyDescent="0.2">
      <c r="A1741" s="36"/>
      <c r="B1741" s="36"/>
      <c r="C1741" s="36"/>
      <c r="D1741" s="36"/>
      <c r="E1741" s="36"/>
      <c r="F1741" s="36"/>
      <c r="G1741" s="36"/>
      <c r="H1741" s="36"/>
      <c r="I1741" s="36"/>
      <c r="J1741" s="538"/>
      <c r="K1741" s="538"/>
      <c r="L1741" s="36"/>
      <c r="M1741" s="36"/>
      <c r="N1741" s="36"/>
    </row>
    <row r="1742" spans="1:14" x14ac:dyDescent="0.2">
      <c r="A1742" s="36"/>
      <c r="B1742" s="36"/>
      <c r="C1742" s="36"/>
      <c r="D1742" s="36"/>
      <c r="E1742" s="36"/>
      <c r="F1742" s="36"/>
      <c r="G1742" s="36"/>
      <c r="H1742" s="36"/>
      <c r="I1742" s="36"/>
      <c r="J1742" s="538"/>
      <c r="K1742" s="538"/>
      <c r="L1742" s="36"/>
      <c r="M1742" s="36"/>
      <c r="N1742" s="36"/>
    </row>
    <row r="1743" spans="1:14" x14ac:dyDescent="0.2">
      <c r="A1743" s="36"/>
      <c r="B1743" s="36"/>
      <c r="C1743" s="36"/>
      <c r="D1743" s="36"/>
      <c r="E1743" s="36"/>
      <c r="F1743" s="36"/>
      <c r="G1743" s="36"/>
      <c r="H1743" s="36"/>
      <c r="I1743" s="36"/>
      <c r="J1743" s="538"/>
      <c r="K1743" s="538"/>
      <c r="L1743" s="36"/>
      <c r="M1743" s="36"/>
      <c r="N1743" s="36"/>
    </row>
    <row r="1744" spans="1:14" x14ac:dyDescent="0.2">
      <c r="A1744" s="36"/>
      <c r="B1744" s="36"/>
      <c r="C1744" s="36"/>
      <c r="D1744" s="36"/>
      <c r="E1744" s="36"/>
      <c r="F1744" s="36"/>
      <c r="G1744" s="36"/>
      <c r="H1744" s="36"/>
      <c r="I1744" s="36"/>
      <c r="J1744" s="538"/>
      <c r="K1744" s="538"/>
      <c r="L1744" s="36"/>
      <c r="M1744" s="36"/>
      <c r="N1744" s="36"/>
    </row>
    <row r="1745" spans="1:14" x14ac:dyDescent="0.2">
      <c r="A1745" s="36"/>
      <c r="B1745" s="36"/>
      <c r="C1745" s="36"/>
      <c r="D1745" s="36"/>
      <c r="E1745" s="36"/>
      <c r="F1745" s="36"/>
      <c r="G1745" s="36"/>
      <c r="H1745" s="36"/>
      <c r="I1745" s="36"/>
      <c r="J1745" s="538"/>
      <c r="K1745" s="538"/>
      <c r="L1745" s="36"/>
      <c r="M1745" s="36"/>
      <c r="N1745" s="36"/>
    </row>
    <row r="1746" spans="1:14" x14ac:dyDescent="0.2">
      <c r="A1746" s="36"/>
      <c r="B1746" s="36"/>
      <c r="C1746" s="36"/>
      <c r="D1746" s="36"/>
      <c r="E1746" s="36"/>
      <c r="F1746" s="36"/>
      <c r="G1746" s="36"/>
      <c r="H1746" s="36"/>
      <c r="I1746" s="36"/>
      <c r="J1746" s="538"/>
      <c r="K1746" s="538"/>
      <c r="L1746" s="36"/>
      <c r="M1746" s="36"/>
      <c r="N1746" s="36"/>
    </row>
    <row r="1747" spans="1:14" x14ac:dyDescent="0.2">
      <c r="A1747" s="36"/>
      <c r="B1747" s="36"/>
      <c r="C1747" s="36"/>
      <c r="D1747" s="36"/>
      <c r="E1747" s="36"/>
      <c r="F1747" s="36"/>
      <c r="G1747" s="36"/>
      <c r="H1747" s="36"/>
      <c r="I1747" s="36"/>
      <c r="J1747" s="538"/>
      <c r="K1747" s="538"/>
      <c r="L1747" s="36"/>
      <c r="M1747" s="36"/>
      <c r="N1747" s="36"/>
    </row>
    <row r="1748" spans="1:14" x14ac:dyDescent="0.2">
      <c r="A1748" s="36"/>
      <c r="B1748" s="36"/>
      <c r="C1748" s="36"/>
      <c r="D1748" s="36"/>
      <c r="E1748" s="36"/>
      <c r="F1748" s="36"/>
      <c r="G1748" s="36"/>
      <c r="H1748" s="36"/>
      <c r="I1748" s="36"/>
      <c r="J1748" s="538"/>
      <c r="K1748" s="538"/>
      <c r="L1748" s="36"/>
      <c r="M1748" s="36"/>
      <c r="N1748" s="36"/>
    </row>
    <row r="1749" spans="1:14" x14ac:dyDescent="0.2">
      <c r="A1749" s="36"/>
      <c r="B1749" s="36"/>
      <c r="C1749" s="36"/>
      <c r="D1749" s="36"/>
      <c r="E1749" s="36"/>
      <c r="F1749" s="36"/>
      <c r="G1749" s="36"/>
      <c r="H1749" s="36"/>
      <c r="I1749" s="36"/>
      <c r="J1749" s="538"/>
      <c r="K1749" s="538"/>
      <c r="L1749" s="36"/>
      <c r="M1749" s="36"/>
      <c r="N1749" s="36"/>
    </row>
    <row r="1750" spans="1:14" x14ac:dyDescent="0.2">
      <c r="A1750" s="36"/>
      <c r="B1750" s="36"/>
      <c r="C1750" s="36"/>
      <c r="D1750" s="36"/>
      <c r="E1750" s="36"/>
      <c r="F1750" s="36"/>
      <c r="G1750" s="36"/>
      <c r="H1750" s="36"/>
      <c r="I1750" s="36"/>
      <c r="J1750" s="538"/>
      <c r="K1750" s="538"/>
      <c r="L1750" s="36"/>
      <c r="M1750" s="36"/>
      <c r="N1750" s="36"/>
    </row>
    <row r="1751" spans="1:14" x14ac:dyDescent="0.2">
      <c r="A1751" s="36"/>
      <c r="B1751" s="36"/>
      <c r="C1751" s="36"/>
      <c r="D1751" s="36"/>
      <c r="E1751" s="36"/>
      <c r="F1751" s="36"/>
      <c r="G1751" s="36"/>
      <c r="H1751" s="36"/>
      <c r="I1751" s="36"/>
      <c r="J1751" s="538"/>
      <c r="K1751" s="538"/>
      <c r="L1751" s="36"/>
      <c r="M1751" s="36"/>
      <c r="N1751" s="36"/>
    </row>
    <row r="1752" spans="1:14" x14ac:dyDescent="0.2">
      <c r="A1752" s="36"/>
      <c r="B1752" s="36"/>
      <c r="C1752" s="36"/>
      <c r="D1752" s="36"/>
      <c r="E1752" s="36"/>
      <c r="F1752" s="36"/>
      <c r="G1752" s="36"/>
      <c r="H1752" s="36"/>
      <c r="I1752" s="36"/>
      <c r="J1752" s="538"/>
      <c r="K1752" s="538"/>
      <c r="L1752" s="36"/>
      <c r="M1752" s="36"/>
      <c r="N1752" s="36"/>
    </row>
    <row r="1753" spans="1:14" x14ac:dyDescent="0.2">
      <c r="A1753" s="36"/>
      <c r="B1753" s="36"/>
      <c r="C1753" s="36"/>
      <c r="D1753" s="36"/>
      <c r="E1753" s="36"/>
      <c r="F1753" s="36"/>
      <c r="G1753" s="36"/>
      <c r="H1753" s="36"/>
      <c r="I1753" s="36"/>
      <c r="J1753" s="538"/>
      <c r="K1753" s="538"/>
      <c r="L1753" s="36"/>
      <c r="M1753" s="36"/>
      <c r="N1753" s="36"/>
    </row>
    <row r="1754" spans="1:14" x14ac:dyDescent="0.2">
      <c r="A1754" s="36"/>
      <c r="B1754" s="36"/>
      <c r="C1754" s="36"/>
      <c r="D1754" s="36"/>
      <c r="E1754" s="36"/>
      <c r="F1754" s="36"/>
      <c r="G1754" s="36"/>
      <c r="H1754" s="36"/>
      <c r="I1754" s="36"/>
      <c r="J1754" s="538"/>
      <c r="K1754" s="538"/>
      <c r="L1754" s="36"/>
      <c r="M1754" s="36"/>
      <c r="N1754" s="36"/>
    </row>
    <row r="1755" spans="1:14" x14ac:dyDescent="0.2">
      <c r="A1755" s="36"/>
      <c r="B1755" s="36"/>
      <c r="C1755" s="36"/>
      <c r="D1755" s="36"/>
      <c r="E1755" s="36"/>
      <c r="F1755" s="36"/>
      <c r="G1755" s="36"/>
      <c r="H1755" s="36"/>
      <c r="I1755" s="36"/>
      <c r="J1755" s="538"/>
      <c r="K1755" s="538"/>
      <c r="L1755" s="36"/>
      <c r="M1755" s="36"/>
      <c r="N1755" s="36"/>
    </row>
    <row r="1756" spans="1:14" x14ac:dyDescent="0.2">
      <c r="A1756" s="36"/>
      <c r="B1756" s="36"/>
      <c r="C1756" s="36"/>
      <c r="D1756" s="36"/>
      <c r="E1756" s="36"/>
      <c r="F1756" s="36"/>
      <c r="G1756" s="36"/>
      <c r="H1756" s="36"/>
      <c r="I1756" s="36"/>
      <c r="J1756" s="538"/>
      <c r="K1756" s="538"/>
      <c r="L1756" s="36"/>
      <c r="M1756" s="36"/>
      <c r="N1756" s="36"/>
    </row>
    <row r="1757" spans="1:14" x14ac:dyDescent="0.2">
      <c r="A1757" s="36"/>
      <c r="B1757" s="36"/>
      <c r="C1757" s="36"/>
      <c r="D1757" s="36"/>
      <c r="E1757" s="36"/>
      <c r="F1757" s="36"/>
      <c r="G1757" s="36"/>
      <c r="H1757" s="36"/>
      <c r="I1757" s="36"/>
      <c r="J1757" s="538"/>
      <c r="K1757" s="538"/>
      <c r="L1757" s="36"/>
      <c r="M1757" s="36"/>
      <c r="N1757" s="36"/>
    </row>
    <row r="1758" spans="1:14" x14ac:dyDescent="0.2">
      <c r="A1758" s="36"/>
      <c r="B1758" s="36"/>
      <c r="C1758" s="36"/>
      <c r="D1758" s="36"/>
      <c r="E1758" s="36"/>
      <c r="F1758" s="36"/>
      <c r="G1758" s="36"/>
      <c r="H1758" s="36"/>
      <c r="I1758" s="36"/>
      <c r="J1758" s="538"/>
      <c r="K1758" s="538"/>
      <c r="L1758" s="36"/>
      <c r="M1758" s="36"/>
      <c r="N1758" s="36"/>
    </row>
    <row r="1759" spans="1:14" x14ac:dyDescent="0.2">
      <c r="A1759" s="36"/>
      <c r="B1759" s="36"/>
      <c r="C1759" s="36"/>
      <c r="D1759" s="36"/>
      <c r="E1759" s="36"/>
      <c r="F1759" s="36"/>
      <c r="G1759" s="36"/>
      <c r="H1759" s="36"/>
      <c r="I1759" s="36"/>
      <c r="J1759" s="538"/>
      <c r="K1759" s="538"/>
      <c r="L1759" s="36"/>
      <c r="M1759" s="36"/>
      <c r="N1759" s="36"/>
    </row>
    <row r="1760" spans="1:14" x14ac:dyDescent="0.2">
      <c r="A1760" s="36"/>
      <c r="B1760" s="36"/>
      <c r="C1760" s="36"/>
      <c r="D1760" s="36"/>
      <c r="E1760" s="36"/>
      <c r="F1760" s="36"/>
      <c r="G1760" s="36"/>
      <c r="H1760" s="36"/>
      <c r="I1760" s="36"/>
      <c r="J1760" s="538"/>
      <c r="K1760" s="538"/>
      <c r="L1760" s="36"/>
      <c r="M1760" s="36"/>
      <c r="N1760" s="36"/>
    </row>
    <row r="1761" spans="1:14" x14ac:dyDescent="0.2">
      <c r="A1761" s="36"/>
      <c r="B1761" s="36"/>
      <c r="C1761" s="36"/>
      <c r="D1761" s="36"/>
      <c r="E1761" s="36"/>
      <c r="F1761" s="36"/>
      <c r="G1761" s="36"/>
      <c r="H1761" s="36"/>
      <c r="I1761" s="36"/>
      <c r="J1761" s="538"/>
      <c r="K1761" s="538"/>
      <c r="L1761" s="36"/>
      <c r="M1761" s="36"/>
      <c r="N1761" s="36"/>
    </row>
    <row r="1762" spans="1:14" x14ac:dyDescent="0.2">
      <c r="A1762" s="36"/>
      <c r="B1762" s="36"/>
      <c r="C1762" s="36"/>
      <c r="D1762" s="36"/>
      <c r="E1762" s="36"/>
      <c r="F1762" s="36"/>
      <c r="G1762" s="36"/>
      <c r="H1762" s="36"/>
      <c r="I1762" s="36"/>
      <c r="J1762" s="538"/>
      <c r="K1762" s="538"/>
      <c r="L1762" s="36"/>
      <c r="M1762" s="36"/>
      <c r="N1762" s="36"/>
    </row>
    <row r="1763" spans="1:14" x14ac:dyDescent="0.2">
      <c r="A1763" s="36"/>
      <c r="B1763" s="36"/>
      <c r="C1763" s="36"/>
      <c r="D1763" s="36"/>
      <c r="E1763" s="36"/>
      <c r="F1763" s="36"/>
      <c r="G1763" s="36"/>
      <c r="H1763" s="36"/>
      <c r="I1763" s="36"/>
      <c r="J1763" s="538"/>
      <c r="K1763" s="538"/>
      <c r="L1763" s="36"/>
      <c r="M1763" s="36"/>
      <c r="N1763" s="36"/>
    </row>
    <row r="1764" spans="1:14" x14ac:dyDescent="0.2">
      <c r="A1764" s="36"/>
      <c r="B1764" s="36"/>
      <c r="C1764" s="36"/>
      <c r="D1764" s="36"/>
      <c r="E1764" s="36"/>
      <c r="F1764" s="36"/>
      <c r="G1764" s="36"/>
      <c r="H1764" s="36"/>
      <c r="I1764" s="36"/>
      <c r="J1764" s="538"/>
      <c r="K1764" s="538"/>
      <c r="L1764" s="36"/>
      <c r="M1764" s="36"/>
      <c r="N1764" s="36"/>
    </row>
    <row r="1765" spans="1:14" x14ac:dyDescent="0.2">
      <c r="A1765" s="36"/>
      <c r="B1765" s="36"/>
      <c r="C1765" s="36"/>
      <c r="D1765" s="36"/>
      <c r="E1765" s="36"/>
      <c r="F1765" s="36"/>
      <c r="G1765" s="36"/>
      <c r="H1765" s="36"/>
      <c r="I1765" s="36"/>
      <c r="J1765" s="538"/>
      <c r="K1765" s="538"/>
      <c r="L1765" s="36"/>
      <c r="M1765" s="36"/>
      <c r="N1765" s="36"/>
    </row>
    <row r="1766" spans="1:14" x14ac:dyDescent="0.2">
      <c r="A1766" s="36"/>
      <c r="B1766" s="36"/>
      <c r="C1766" s="36"/>
      <c r="D1766" s="36"/>
      <c r="E1766" s="36"/>
      <c r="F1766" s="36"/>
      <c r="G1766" s="36"/>
      <c r="H1766" s="36"/>
      <c r="I1766" s="36"/>
      <c r="J1766" s="538"/>
      <c r="K1766" s="538"/>
      <c r="L1766" s="36"/>
      <c r="M1766" s="36"/>
      <c r="N1766" s="36"/>
    </row>
    <row r="1767" spans="1:14" x14ac:dyDescent="0.2">
      <c r="A1767" s="36"/>
      <c r="B1767" s="36"/>
      <c r="C1767" s="36"/>
      <c r="D1767" s="36"/>
      <c r="E1767" s="36"/>
      <c r="F1767" s="36"/>
      <c r="G1767" s="36"/>
      <c r="H1767" s="36"/>
      <c r="I1767" s="36"/>
      <c r="J1767" s="538"/>
      <c r="K1767" s="538"/>
      <c r="L1767" s="36"/>
      <c r="M1767" s="36"/>
      <c r="N1767" s="36"/>
    </row>
    <row r="1768" spans="1:14" x14ac:dyDescent="0.2">
      <c r="A1768" s="36"/>
      <c r="B1768" s="36"/>
      <c r="C1768" s="36"/>
      <c r="D1768" s="36"/>
      <c r="E1768" s="36"/>
      <c r="F1768" s="36"/>
      <c r="G1768" s="36"/>
      <c r="H1768" s="36"/>
      <c r="I1768" s="36"/>
      <c r="J1768" s="538"/>
      <c r="K1768" s="538"/>
      <c r="L1768" s="36"/>
      <c r="M1768" s="36"/>
      <c r="N1768" s="36"/>
    </row>
    <row r="1769" spans="1:14" x14ac:dyDescent="0.2">
      <c r="A1769" s="36"/>
      <c r="B1769" s="36"/>
      <c r="C1769" s="36"/>
      <c r="D1769" s="36"/>
      <c r="E1769" s="36"/>
      <c r="F1769" s="36"/>
      <c r="G1769" s="36"/>
      <c r="H1769" s="36"/>
      <c r="I1769" s="36"/>
      <c r="J1769" s="538"/>
      <c r="K1769" s="538"/>
      <c r="L1769" s="36"/>
      <c r="M1769" s="36"/>
      <c r="N1769" s="36"/>
    </row>
    <row r="1770" spans="1:14" x14ac:dyDescent="0.2">
      <c r="A1770" s="36"/>
      <c r="B1770" s="36"/>
      <c r="C1770" s="36"/>
      <c r="D1770" s="36"/>
      <c r="E1770" s="36"/>
      <c r="F1770" s="36"/>
      <c r="G1770" s="36"/>
      <c r="H1770" s="36"/>
      <c r="I1770" s="36"/>
      <c r="J1770" s="538"/>
      <c r="K1770" s="538"/>
      <c r="L1770" s="36"/>
      <c r="M1770" s="36"/>
      <c r="N1770" s="36"/>
    </row>
    <row r="1771" spans="1:14" x14ac:dyDescent="0.2">
      <c r="A1771" s="36"/>
      <c r="B1771" s="36"/>
      <c r="C1771" s="36"/>
      <c r="D1771" s="36"/>
      <c r="E1771" s="36"/>
      <c r="F1771" s="36"/>
      <c r="G1771" s="36"/>
      <c r="H1771" s="36"/>
      <c r="I1771" s="36"/>
      <c r="J1771" s="538"/>
      <c r="K1771" s="538"/>
      <c r="L1771" s="36"/>
      <c r="M1771" s="36"/>
      <c r="N1771" s="36"/>
    </row>
    <row r="1772" spans="1:14" x14ac:dyDescent="0.2">
      <c r="A1772" s="36"/>
      <c r="B1772" s="36"/>
      <c r="C1772" s="36"/>
      <c r="D1772" s="36"/>
      <c r="E1772" s="36"/>
      <c r="F1772" s="36"/>
      <c r="G1772" s="36"/>
      <c r="H1772" s="36"/>
      <c r="I1772" s="36"/>
      <c r="J1772" s="538"/>
      <c r="K1772" s="538"/>
      <c r="L1772" s="36"/>
      <c r="M1772" s="36"/>
      <c r="N1772" s="36"/>
    </row>
    <row r="1773" spans="1:14" x14ac:dyDescent="0.2">
      <c r="A1773" s="36"/>
      <c r="B1773" s="36"/>
      <c r="C1773" s="36"/>
      <c r="D1773" s="36"/>
      <c r="E1773" s="36"/>
      <c r="F1773" s="36"/>
      <c r="G1773" s="36"/>
      <c r="H1773" s="36"/>
      <c r="I1773" s="36"/>
      <c r="J1773" s="538"/>
      <c r="K1773" s="538"/>
      <c r="L1773" s="36"/>
      <c r="M1773" s="36"/>
      <c r="N1773" s="36"/>
    </row>
    <row r="1774" spans="1:14" x14ac:dyDescent="0.2">
      <c r="A1774" s="36"/>
      <c r="B1774" s="36"/>
      <c r="C1774" s="36"/>
      <c r="D1774" s="36"/>
      <c r="E1774" s="36"/>
      <c r="F1774" s="36"/>
      <c r="G1774" s="36"/>
      <c r="H1774" s="36"/>
      <c r="I1774" s="36"/>
      <c r="J1774" s="538"/>
      <c r="K1774" s="538"/>
      <c r="L1774" s="36"/>
      <c r="M1774" s="36"/>
      <c r="N1774" s="36"/>
    </row>
    <row r="1775" spans="1:14" x14ac:dyDescent="0.2">
      <c r="A1775" s="36"/>
      <c r="B1775" s="36"/>
      <c r="C1775" s="36"/>
      <c r="D1775" s="36"/>
      <c r="E1775" s="36"/>
      <c r="F1775" s="36"/>
      <c r="G1775" s="36"/>
      <c r="H1775" s="36"/>
      <c r="I1775" s="36"/>
      <c r="J1775" s="538"/>
      <c r="K1775" s="538"/>
      <c r="L1775" s="36"/>
      <c r="M1775" s="36"/>
      <c r="N1775" s="36"/>
    </row>
    <row r="1776" spans="1:14" x14ac:dyDescent="0.2">
      <c r="A1776" s="36"/>
      <c r="B1776" s="36"/>
      <c r="C1776" s="36"/>
      <c r="D1776" s="36"/>
      <c r="E1776" s="36"/>
      <c r="F1776" s="36"/>
      <c r="G1776" s="36"/>
      <c r="H1776" s="36"/>
      <c r="I1776" s="36"/>
      <c r="J1776" s="538"/>
      <c r="K1776" s="538"/>
      <c r="L1776" s="36"/>
      <c r="M1776" s="36"/>
      <c r="N1776" s="36"/>
    </row>
    <row r="1777" spans="1:14" x14ac:dyDescent="0.2">
      <c r="A1777" s="36"/>
      <c r="B1777" s="36"/>
      <c r="C1777" s="36"/>
      <c r="D1777" s="36"/>
      <c r="E1777" s="36"/>
      <c r="F1777" s="36"/>
      <c r="G1777" s="36"/>
      <c r="H1777" s="36"/>
      <c r="I1777" s="36"/>
      <c r="J1777" s="538"/>
      <c r="K1777" s="538"/>
      <c r="L1777" s="36"/>
      <c r="M1777" s="36"/>
      <c r="N1777" s="36"/>
    </row>
    <row r="1778" spans="1:14" x14ac:dyDescent="0.2">
      <c r="A1778" s="36"/>
      <c r="B1778" s="36"/>
      <c r="C1778" s="36"/>
      <c r="D1778" s="36"/>
      <c r="E1778" s="36"/>
      <c r="F1778" s="36"/>
      <c r="G1778" s="36"/>
      <c r="H1778" s="36"/>
      <c r="I1778" s="36"/>
      <c r="J1778" s="538"/>
      <c r="K1778" s="538"/>
      <c r="L1778" s="36"/>
      <c r="M1778" s="36"/>
      <c r="N1778" s="36"/>
    </row>
    <row r="1779" spans="1:14" x14ac:dyDescent="0.2">
      <c r="A1779" s="36"/>
      <c r="B1779" s="36"/>
      <c r="C1779" s="36"/>
      <c r="D1779" s="36"/>
      <c r="E1779" s="36"/>
      <c r="F1779" s="36"/>
      <c r="G1779" s="36"/>
      <c r="H1779" s="36"/>
      <c r="I1779" s="36"/>
      <c r="J1779" s="538"/>
      <c r="K1779" s="538"/>
      <c r="L1779" s="36"/>
      <c r="M1779" s="36"/>
      <c r="N1779" s="36"/>
    </row>
    <row r="1780" spans="1:14" x14ac:dyDescent="0.2">
      <c r="A1780" s="36"/>
      <c r="B1780" s="36"/>
      <c r="C1780" s="36"/>
      <c r="D1780" s="36"/>
      <c r="E1780" s="36"/>
      <c r="F1780" s="36"/>
      <c r="G1780" s="36"/>
      <c r="H1780" s="36"/>
      <c r="I1780" s="36"/>
      <c r="J1780" s="538"/>
      <c r="K1780" s="538"/>
      <c r="L1780" s="36"/>
      <c r="M1780" s="36"/>
      <c r="N1780" s="36"/>
    </row>
    <row r="1781" spans="1:14" x14ac:dyDescent="0.2">
      <c r="A1781" s="36"/>
      <c r="B1781" s="36"/>
      <c r="C1781" s="36"/>
      <c r="D1781" s="36"/>
      <c r="E1781" s="36"/>
      <c r="F1781" s="36"/>
      <c r="G1781" s="36"/>
      <c r="H1781" s="36"/>
      <c r="I1781" s="36"/>
      <c r="J1781" s="538"/>
      <c r="K1781" s="538"/>
      <c r="L1781" s="36"/>
      <c r="M1781" s="36"/>
      <c r="N1781" s="36"/>
    </row>
    <row r="1782" spans="1:14" x14ac:dyDescent="0.2">
      <c r="A1782" s="36"/>
      <c r="B1782" s="36"/>
      <c r="C1782" s="36"/>
      <c r="D1782" s="36"/>
      <c r="E1782" s="36"/>
      <c r="F1782" s="36"/>
      <c r="G1782" s="36"/>
      <c r="H1782" s="36"/>
      <c r="I1782" s="36"/>
      <c r="J1782" s="538"/>
      <c r="K1782" s="538"/>
      <c r="L1782" s="36"/>
      <c r="M1782" s="36"/>
      <c r="N1782" s="36"/>
    </row>
    <row r="1783" spans="1:14" x14ac:dyDescent="0.2">
      <c r="A1783" s="36"/>
      <c r="B1783" s="36"/>
      <c r="C1783" s="36"/>
      <c r="D1783" s="36"/>
      <c r="E1783" s="36"/>
      <c r="F1783" s="36"/>
      <c r="G1783" s="36"/>
      <c r="H1783" s="36"/>
      <c r="I1783" s="36"/>
      <c r="J1783" s="538"/>
      <c r="K1783" s="538"/>
      <c r="L1783" s="36"/>
      <c r="M1783" s="36"/>
      <c r="N1783" s="36"/>
    </row>
    <row r="1784" spans="1:14" x14ac:dyDescent="0.2">
      <c r="A1784" s="36"/>
      <c r="B1784" s="36"/>
      <c r="C1784" s="36"/>
      <c r="D1784" s="36"/>
      <c r="E1784" s="36"/>
      <c r="F1784" s="36"/>
      <c r="G1784" s="36"/>
      <c r="H1784" s="36"/>
      <c r="I1784" s="36"/>
      <c r="J1784" s="538"/>
      <c r="K1784" s="538"/>
      <c r="L1784" s="36"/>
      <c r="M1784" s="36"/>
      <c r="N1784" s="36"/>
    </row>
    <row r="1785" spans="1:14" x14ac:dyDescent="0.2">
      <c r="A1785" s="36"/>
      <c r="B1785" s="36"/>
      <c r="C1785" s="36"/>
      <c r="D1785" s="36"/>
      <c r="E1785" s="36"/>
      <c r="F1785" s="36"/>
      <c r="G1785" s="36"/>
      <c r="H1785" s="36"/>
      <c r="I1785" s="36"/>
      <c r="J1785" s="538"/>
      <c r="K1785" s="538"/>
      <c r="L1785" s="36"/>
      <c r="M1785" s="36"/>
      <c r="N1785" s="36"/>
    </row>
    <row r="1786" spans="1:14" x14ac:dyDescent="0.2">
      <c r="A1786" s="36"/>
      <c r="B1786" s="36"/>
      <c r="C1786" s="36"/>
      <c r="D1786" s="36"/>
      <c r="E1786" s="36"/>
      <c r="F1786" s="36"/>
      <c r="G1786" s="36"/>
      <c r="H1786" s="36"/>
      <c r="I1786" s="36"/>
      <c r="J1786" s="538"/>
      <c r="K1786" s="538"/>
      <c r="L1786" s="36"/>
      <c r="M1786" s="36"/>
      <c r="N1786" s="36"/>
    </row>
    <row r="1787" spans="1:14" x14ac:dyDescent="0.2">
      <c r="A1787" s="36"/>
      <c r="B1787" s="36"/>
      <c r="C1787" s="36"/>
      <c r="D1787" s="36"/>
      <c r="E1787" s="36"/>
      <c r="F1787" s="36"/>
      <c r="G1787" s="36"/>
      <c r="H1787" s="36"/>
      <c r="I1787" s="36"/>
      <c r="J1787" s="538"/>
      <c r="K1787" s="538"/>
      <c r="L1787" s="36"/>
      <c r="M1787" s="36"/>
      <c r="N1787" s="36"/>
    </row>
    <row r="1788" spans="1:14" x14ac:dyDescent="0.2">
      <c r="A1788" s="36"/>
      <c r="B1788" s="36"/>
      <c r="C1788" s="36"/>
      <c r="D1788" s="36"/>
      <c r="E1788" s="36"/>
      <c r="F1788" s="36"/>
      <c r="G1788" s="36"/>
      <c r="H1788" s="36"/>
      <c r="I1788" s="36"/>
      <c r="J1788" s="538"/>
      <c r="K1788" s="538"/>
      <c r="L1788" s="36"/>
      <c r="M1788" s="36"/>
      <c r="N1788" s="36"/>
    </row>
    <row r="1789" spans="1:14" x14ac:dyDescent="0.2">
      <c r="A1789" s="36"/>
      <c r="B1789" s="36"/>
      <c r="C1789" s="36"/>
      <c r="D1789" s="36"/>
      <c r="E1789" s="36"/>
      <c r="F1789" s="36"/>
      <c r="G1789" s="36"/>
      <c r="H1789" s="36"/>
      <c r="I1789" s="36"/>
      <c r="J1789" s="538"/>
      <c r="K1789" s="538"/>
      <c r="L1789" s="36"/>
      <c r="M1789" s="36"/>
      <c r="N1789" s="36"/>
    </row>
    <row r="1790" spans="1:14" x14ac:dyDescent="0.2">
      <c r="A1790" s="36"/>
      <c r="B1790" s="36"/>
      <c r="C1790" s="36"/>
      <c r="D1790" s="36"/>
      <c r="E1790" s="36"/>
      <c r="F1790" s="36"/>
      <c r="G1790" s="36"/>
      <c r="H1790" s="36"/>
      <c r="I1790" s="36"/>
      <c r="J1790" s="538"/>
      <c r="K1790" s="538"/>
      <c r="L1790" s="36"/>
      <c r="M1790" s="36"/>
      <c r="N1790" s="36"/>
    </row>
    <row r="1791" spans="1:14" x14ac:dyDescent="0.2">
      <c r="A1791" s="36"/>
      <c r="B1791" s="36"/>
      <c r="C1791" s="36"/>
      <c r="D1791" s="36"/>
      <c r="E1791" s="36"/>
      <c r="F1791" s="36"/>
      <c r="G1791" s="36"/>
      <c r="H1791" s="36"/>
      <c r="I1791" s="36"/>
      <c r="J1791" s="538"/>
      <c r="K1791" s="538"/>
      <c r="L1791" s="36"/>
      <c r="M1791" s="36"/>
      <c r="N1791" s="36"/>
    </row>
    <row r="1792" spans="1:14" x14ac:dyDescent="0.2">
      <c r="A1792" s="36"/>
      <c r="B1792" s="36"/>
      <c r="C1792" s="36"/>
      <c r="D1792" s="36"/>
      <c r="E1792" s="36"/>
      <c r="F1792" s="36"/>
      <c r="G1792" s="36"/>
      <c r="H1792" s="36"/>
      <c r="I1792" s="36"/>
      <c r="J1792" s="538"/>
      <c r="K1792" s="538"/>
      <c r="L1792" s="36"/>
      <c r="M1792" s="36"/>
      <c r="N1792" s="36"/>
    </row>
    <row r="1793" spans="1:14" x14ac:dyDescent="0.2">
      <c r="A1793" s="36"/>
      <c r="B1793" s="36"/>
      <c r="C1793" s="36"/>
      <c r="D1793" s="36"/>
      <c r="E1793" s="36"/>
      <c r="F1793" s="36"/>
      <c r="G1793" s="36"/>
      <c r="H1793" s="36"/>
      <c r="I1793" s="36"/>
      <c r="J1793" s="538"/>
      <c r="K1793" s="538"/>
      <c r="L1793" s="36"/>
      <c r="M1793" s="36"/>
      <c r="N1793" s="36"/>
    </row>
    <row r="1794" spans="1:14" x14ac:dyDescent="0.2">
      <c r="A1794" s="36"/>
      <c r="B1794" s="36"/>
      <c r="C1794" s="36"/>
      <c r="D1794" s="36"/>
      <c r="E1794" s="36"/>
      <c r="F1794" s="36"/>
      <c r="G1794" s="36"/>
      <c r="H1794" s="36"/>
      <c r="I1794" s="36"/>
      <c r="J1794" s="538"/>
      <c r="K1794" s="538"/>
      <c r="L1794" s="36"/>
      <c r="M1794" s="36"/>
      <c r="N1794" s="36"/>
    </row>
    <row r="1795" spans="1:14" x14ac:dyDescent="0.2">
      <c r="A1795" s="36"/>
      <c r="B1795" s="36"/>
      <c r="C1795" s="36"/>
      <c r="D1795" s="36"/>
      <c r="E1795" s="36"/>
      <c r="F1795" s="36"/>
      <c r="G1795" s="36"/>
      <c r="H1795" s="36"/>
      <c r="I1795" s="36"/>
      <c r="J1795" s="538"/>
      <c r="K1795" s="538"/>
      <c r="L1795" s="36"/>
      <c r="M1795" s="36"/>
      <c r="N1795" s="36"/>
    </row>
    <row r="1796" spans="1:14" x14ac:dyDescent="0.2">
      <c r="A1796" s="36"/>
      <c r="B1796" s="36"/>
      <c r="C1796" s="36"/>
      <c r="D1796" s="36"/>
      <c r="E1796" s="36"/>
      <c r="F1796" s="36"/>
      <c r="G1796" s="36"/>
      <c r="H1796" s="36"/>
      <c r="I1796" s="36"/>
      <c r="J1796" s="538"/>
      <c r="K1796" s="538"/>
      <c r="L1796" s="36"/>
      <c r="M1796" s="36"/>
      <c r="N1796" s="36"/>
    </row>
    <row r="1797" spans="1:14" x14ac:dyDescent="0.2">
      <c r="A1797" s="36"/>
      <c r="B1797" s="36"/>
      <c r="C1797" s="36"/>
      <c r="D1797" s="36"/>
      <c r="E1797" s="36"/>
      <c r="F1797" s="36"/>
      <c r="G1797" s="36"/>
      <c r="H1797" s="36"/>
      <c r="I1797" s="36"/>
      <c r="J1797" s="538"/>
      <c r="K1797" s="538"/>
      <c r="L1797" s="36"/>
      <c r="M1797" s="36"/>
      <c r="N1797" s="36"/>
    </row>
    <row r="1798" spans="1:14" x14ac:dyDescent="0.2">
      <c r="A1798" s="36"/>
      <c r="B1798" s="36"/>
      <c r="C1798" s="36"/>
      <c r="D1798" s="36"/>
      <c r="E1798" s="36"/>
      <c r="F1798" s="36"/>
      <c r="G1798" s="36"/>
      <c r="H1798" s="36"/>
      <c r="I1798" s="36"/>
      <c r="J1798" s="538"/>
      <c r="K1798" s="538"/>
      <c r="L1798" s="36"/>
      <c r="M1798" s="36"/>
      <c r="N1798" s="36"/>
    </row>
    <row r="1799" spans="1:14" x14ac:dyDescent="0.2">
      <c r="A1799" s="36"/>
      <c r="B1799" s="36"/>
      <c r="C1799" s="36"/>
      <c r="D1799" s="36"/>
      <c r="E1799" s="36"/>
      <c r="F1799" s="36"/>
      <c r="G1799" s="36"/>
      <c r="H1799" s="36"/>
      <c r="I1799" s="36"/>
      <c r="J1799" s="538"/>
      <c r="K1799" s="538"/>
      <c r="L1799" s="36"/>
      <c r="M1799" s="36"/>
      <c r="N1799" s="36"/>
    </row>
    <row r="1800" spans="1:14" x14ac:dyDescent="0.2">
      <c r="A1800" s="36"/>
      <c r="B1800" s="36"/>
      <c r="C1800" s="36"/>
      <c r="D1800" s="36"/>
      <c r="E1800" s="36"/>
      <c r="F1800" s="36"/>
      <c r="G1800" s="36"/>
      <c r="H1800" s="36"/>
      <c r="I1800" s="36"/>
      <c r="J1800" s="538"/>
      <c r="K1800" s="538"/>
      <c r="L1800" s="36"/>
      <c r="M1800" s="36"/>
      <c r="N1800" s="36"/>
    </row>
    <row r="1801" spans="1:14" x14ac:dyDescent="0.2">
      <c r="A1801" s="36"/>
      <c r="B1801" s="36"/>
      <c r="C1801" s="36"/>
      <c r="D1801" s="36"/>
      <c r="E1801" s="36"/>
      <c r="F1801" s="36"/>
      <c r="G1801" s="36"/>
      <c r="H1801" s="36"/>
      <c r="I1801" s="36"/>
      <c r="J1801" s="538"/>
      <c r="K1801" s="538"/>
      <c r="L1801" s="36"/>
      <c r="M1801" s="36"/>
      <c r="N1801" s="36"/>
    </row>
    <row r="1802" spans="1:14" x14ac:dyDescent="0.2">
      <c r="A1802" s="36"/>
      <c r="B1802" s="36"/>
      <c r="C1802" s="36"/>
      <c r="D1802" s="36"/>
      <c r="E1802" s="36"/>
      <c r="F1802" s="36"/>
      <c r="G1802" s="36"/>
      <c r="H1802" s="36"/>
      <c r="I1802" s="36"/>
      <c r="J1802" s="538"/>
      <c r="K1802" s="538"/>
      <c r="L1802" s="36"/>
      <c r="M1802" s="36"/>
      <c r="N1802" s="36"/>
    </row>
    <row r="1803" spans="1:14" x14ac:dyDescent="0.2">
      <c r="A1803" s="36"/>
      <c r="B1803" s="36"/>
      <c r="C1803" s="36"/>
      <c r="D1803" s="36"/>
      <c r="E1803" s="36"/>
      <c r="F1803" s="36"/>
      <c r="G1803" s="36"/>
      <c r="H1803" s="36"/>
      <c r="I1803" s="36"/>
      <c r="J1803" s="538"/>
      <c r="K1803" s="538"/>
      <c r="L1803" s="36"/>
      <c r="M1803" s="36"/>
      <c r="N1803" s="36"/>
    </row>
    <row r="1804" spans="1:14" x14ac:dyDescent="0.2">
      <c r="A1804" s="36"/>
      <c r="B1804" s="36"/>
      <c r="C1804" s="36"/>
      <c r="D1804" s="36"/>
      <c r="E1804" s="36"/>
      <c r="F1804" s="36"/>
      <c r="G1804" s="36"/>
      <c r="H1804" s="36"/>
      <c r="I1804" s="36"/>
      <c r="J1804" s="538"/>
      <c r="K1804" s="538"/>
      <c r="L1804" s="36"/>
      <c r="M1804" s="36"/>
      <c r="N1804" s="36"/>
    </row>
    <row r="1805" spans="1:14" x14ac:dyDescent="0.2">
      <c r="A1805" s="36"/>
      <c r="B1805" s="36"/>
      <c r="C1805" s="36"/>
      <c r="D1805" s="36"/>
      <c r="E1805" s="36"/>
      <c r="F1805" s="36"/>
      <c r="G1805" s="36"/>
      <c r="H1805" s="36"/>
      <c r="I1805" s="36"/>
      <c r="J1805" s="538"/>
      <c r="K1805" s="538"/>
      <c r="L1805" s="36"/>
      <c r="M1805" s="36"/>
      <c r="N1805" s="36"/>
    </row>
    <row r="1806" spans="1:14" x14ac:dyDescent="0.2">
      <c r="A1806" s="36"/>
      <c r="B1806" s="36"/>
      <c r="C1806" s="36"/>
      <c r="D1806" s="36"/>
      <c r="E1806" s="36"/>
      <c r="F1806" s="36"/>
      <c r="G1806" s="36"/>
      <c r="H1806" s="36"/>
      <c r="I1806" s="36"/>
      <c r="J1806" s="538"/>
      <c r="K1806" s="538"/>
      <c r="L1806" s="36"/>
      <c r="M1806" s="36"/>
      <c r="N1806" s="36"/>
    </row>
    <row r="1807" spans="1:14" x14ac:dyDescent="0.2">
      <c r="A1807" s="36"/>
      <c r="B1807" s="36"/>
      <c r="C1807" s="36"/>
      <c r="D1807" s="36"/>
      <c r="E1807" s="36"/>
      <c r="F1807" s="36"/>
      <c r="G1807" s="36"/>
      <c r="H1807" s="36"/>
      <c r="I1807" s="36"/>
      <c r="J1807" s="538"/>
      <c r="K1807" s="538"/>
      <c r="L1807" s="36"/>
      <c r="M1807" s="36"/>
      <c r="N1807" s="36"/>
    </row>
    <row r="1808" spans="1:14" x14ac:dyDescent="0.2">
      <c r="A1808" s="36"/>
      <c r="B1808" s="36"/>
      <c r="C1808" s="36"/>
      <c r="D1808" s="36"/>
      <c r="E1808" s="36"/>
      <c r="F1808" s="36"/>
      <c r="G1808" s="36"/>
      <c r="H1808" s="36"/>
      <c r="I1808" s="36"/>
      <c r="J1808" s="538"/>
      <c r="K1808" s="538"/>
      <c r="L1808" s="36"/>
      <c r="M1808" s="36"/>
      <c r="N1808" s="36"/>
    </row>
    <row r="1809" spans="1:14" x14ac:dyDescent="0.2">
      <c r="A1809" s="36"/>
      <c r="B1809" s="36"/>
      <c r="C1809" s="36"/>
      <c r="D1809" s="36"/>
      <c r="E1809" s="36"/>
      <c r="F1809" s="36"/>
      <c r="G1809" s="36"/>
      <c r="H1809" s="36"/>
      <c r="I1809" s="36"/>
      <c r="J1809" s="538"/>
      <c r="K1809" s="538"/>
      <c r="L1809" s="36"/>
      <c r="M1809" s="36"/>
      <c r="N1809" s="36"/>
    </row>
    <row r="1810" spans="1:14" x14ac:dyDescent="0.2">
      <c r="A1810" s="36"/>
      <c r="B1810" s="36"/>
      <c r="C1810" s="36"/>
      <c r="D1810" s="36"/>
      <c r="E1810" s="36"/>
      <c r="F1810" s="36"/>
      <c r="G1810" s="36"/>
      <c r="H1810" s="36"/>
      <c r="I1810" s="36"/>
      <c r="J1810" s="538"/>
      <c r="K1810" s="538"/>
      <c r="L1810" s="36"/>
      <c r="M1810" s="36"/>
      <c r="N1810" s="36"/>
    </row>
    <row r="1811" spans="1:14" x14ac:dyDescent="0.2">
      <c r="A1811" s="36"/>
      <c r="B1811" s="36"/>
      <c r="C1811" s="36"/>
      <c r="D1811" s="36"/>
      <c r="E1811" s="36"/>
      <c r="F1811" s="36"/>
      <c r="G1811" s="36"/>
      <c r="H1811" s="36"/>
      <c r="I1811" s="36"/>
      <c r="J1811" s="538"/>
      <c r="K1811" s="538"/>
      <c r="L1811" s="36"/>
      <c r="M1811" s="36"/>
      <c r="N1811" s="36"/>
    </row>
    <row r="1812" spans="1:14" x14ac:dyDescent="0.2">
      <c r="A1812" s="36"/>
      <c r="B1812" s="36"/>
      <c r="C1812" s="36"/>
      <c r="D1812" s="36"/>
      <c r="E1812" s="36"/>
      <c r="F1812" s="36"/>
      <c r="G1812" s="36"/>
      <c r="H1812" s="36"/>
      <c r="I1812" s="36"/>
      <c r="J1812" s="538"/>
      <c r="K1812" s="538"/>
      <c r="L1812" s="36"/>
      <c r="M1812" s="36"/>
      <c r="N1812" s="36"/>
    </row>
    <row r="1813" spans="1:14" x14ac:dyDescent="0.2">
      <c r="A1813" s="36"/>
      <c r="B1813" s="36"/>
      <c r="C1813" s="36"/>
      <c r="D1813" s="36"/>
      <c r="E1813" s="36"/>
      <c r="F1813" s="36"/>
      <c r="G1813" s="36"/>
      <c r="H1813" s="36"/>
      <c r="I1813" s="36"/>
      <c r="J1813" s="538"/>
      <c r="K1813" s="538"/>
      <c r="L1813" s="36"/>
      <c r="M1813" s="36"/>
      <c r="N1813" s="36"/>
    </row>
    <row r="1814" spans="1:14" x14ac:dyDescent="0.2">
      <c r="A1814" s="36"/>
      <c r="B1814" s="36"/>
      <c r="C1814" s="36"/>
      <c r="D1814" s="36"/>
      <c r="E1814" s="36"/>
      <c r="F1814" s="36"/>
      <c r="G1814" s="36"/>
      <c r="H1814" s="36"/>
      <c r="I1814" s="36"/>
      <c r="J1814" s="538"/>
      <c r="K1814" s="538"/>
      <c r="L1814" s="36"/>
      <c r="M1814" s="36"/>
      <c r="N1814" s="36"/>
    </row>
    <row r="1815" spans="1:14" x14ac:dyDescent="0.2">
      <c r="A1815" s="36"/>
      <c r="B1815" s="36"/>
      <c r="C1815" s="36"/>
      <c r="D1815" s="36"/>
      <c r="E1815" s="36"/>
      <c r="F1815" s="36"/>
      <c r="G1815" s="36"/>
      <c r="H1815" s="36"/>
      <c r="I1815" s="36"/>
      <c r="J1815" s="538"/>
      <c r="K1815" s="538"/>
      <c r="L1815" s="36"/>
      <c r="M1815" s="36"/>
      <c r="N1815" s="36"/>
    </row>
    <row r="1816" spans="1:14" x14ac:dyDescent="0.2">
      <c r="A1816" s="36"/>
      <c r="B1816" s="36"/>
      <c r="C1816" s="36"/>
      <c r="D1816" s="36"/>
      <c r="E1816" s="36"/>
      <c r="F1816" s="36"/>
      <c r="G1816" s="36"/>
      <c r="H1816" s="36"/>
      <c r="I1816" s="36"/>
      <c r="J1816" s="538"/>
      <c r="K1816" s="538"/>
      <c r="L1816" s="36"/>
      <c r="M1816" s="36"/>
      <c r="N1816" s="36"/>
    </row>
    <row r="1817" spans="1:14" x14ac:dyDescent="0.2">
      <c r="A1817" s="36"/>
      <c r="B1817" s="36"/>
      <c r="C1817" s="36"/>
      <c r="D1817" s="36"/>
      <c r="E1817" s="36"/>
      <c r="F1817" s="36"/>
      <c r="G1817" s="36"/>
      <c r="H1817" s="36"/>
      <c r="I1817" s="36"/>
      <c r="J1817" s="538"/>
      <c r="K1817" s="538"/>
      <c r="L1817" s="36"/>
      <c r="M1817" s="36"/>
      <c r="N1817" s="36"/>
    </row>
    <row r="1818" spans="1:14" x14ac:dyDescent="0.2">
      <c r="A1818" s="36"/>
      <c r="B1818" s="36"/>
      <c r="C1818" s="36"/>
      <c r="D1818" s="36"/>
      <c r="E1818" s="36"/>
      <c r="F1818" s="36"/>
      <c r="G1818" s="36"/>
      <c r="H1818" s="36"/>
      <c r="I1818" s="36"/>
      <c r="J1818" s="538"/>
      <c r="K1818" s="538"/>
      <c r="L1818" s="36"/>
      <c r="M1818" s="36"/>
      <c r="N1818" s="36"/>
    </row>
    <row r="1819" spans="1:14" x14ac:dyDescent="0.2">
      <c r="A1819" s="36"/>
      <c r="B1819" s="36"/>
      <c r="C1819" s="36"/>
      <c r="D1819" s="36"/>
      <c r="E1819" s="36"/>
      <c r="F1819" s="36"/>
      <c r="G1819" s="36"/>
      <c r="H1819" s="36"/>
      <c r="I1819" s="36"/>
      <c r="J1819" s="538"/>
      <c r="K1819" s="538"/>
      <c r="L1819" s="36"/>
      <c r="M1819" s="36"/>
      <c r="N1819" s="36"/>
    </row>
    <row r="1820" spans="1:14" x14ac:dyDescent="0.2">
      <c r="A1820" s="36"/>
      <c r="B1820" s="36"/>
      <c r="C1820" s="36"/>
      <c r="D1820" s="36"/>
      <c r="E1820" s="36"/>
      <c r="F1820" s="36"/>
      <c r="G1820" s="36"/>
      <c r="H1820" s="36"/>
      <c r="I1820" s="36"/>
      <c r="J1820" s="538"/>
      <c r="K1820" s="538"/>
      <c r="L1820" s="36"/>
      <c r="M1820" s="36"/>
      <c r="N1820" s="36"/>
    </row>
    <row r="1821" spans="1:14" x14ac:dyDescent="0.2">
      <c r="A1821" s="36"/>
      <c r="B1821" s="36"/>
      <c r="C1821" s="36"/>
      <c r="D1821" s="36"/>
      <c r="E1821" s="36"/>
      <c r="F1821" s="36"/>
      <c r="G1821" s="36"/>
      <c r="H1821" s="36"/>
      <c r="I1821" s="36"/>
      <c r="J1821" s="538"/>
      <c r="K1821" s="538"/>
      <c r="L1821" s="36"/>
      <c r="M1821" s="36"/>
      <c r="N1821" s="36"/>
    </row>
    <row r="1822" spans="1:14" x14ac:dyDescent="0.2">
      <c r="A1822" s="36"/>
      <c r="B1822" s="36"/>
      <c r="C1822" s="36"/>
      <c r="D1822" s="36"/>
      <c r="E1822" s="36"/>
      <c r="F1822" s="36"/>
      <c r="G1822" s="36"/>
      <c r="H1822" s="36"/>
      <c r="I1822" s="36"/>
      <c r="J1822" s="538"/>
      <c r="K1822" s="538"/>
      <c r="L1822" s="36"/>
      <c r="M1822" s="36"/>
      <c r="N1822" s="36"/>
    </row>
    <row r="1823" spans="1:14" x14ac:dyDescent="0.2">
      <c r="A1823" s="36"/>
      <c r="B1823" s="36"/>
      <c r="C1823" s="36"/>
      <c r="D1823" s="36"/>
      <c r="E1823" s="36"/>
      <c r="F1823" s="36"/>
      <c r="G1823" s="36"/>
      <c r="H1823" s="36"/>
      <c r="I1823" s="36"/>
      <c r="J1823" s="538"/>
      <c r="K1823" s="538"/>
      <c r="L1823" s="36"/>
      <c r="M1823" s="36"/>
      <c r="N1823" s="36"/>
    </row>
    <row r="1824" spans="1:14" x14ac:dyDescent="0.2">
      <c r="A1824" s="36"/>
      <c r="B1824" s="36"/>
      <c r="C1824" s="36"/>
      <c r="D1824" s="36"/>
      <c r="E1824" s="36"/>
      <c r="F1824" s="36"/>
      <c r="G1824" s="36"/>
      <c r="H1824" s="36"/>
      <c r="I1824" s="36"/>
      <c r="J1824" s="538"/>
      <c r="K1824" s="538"/>
      <c r="L1824" s="36"/>
      <c r="M1824" s="36"/>
      <c r="N1824" s="36"/>
    </row>
    <row r="1825" spans="1:14" x14ac:dyDescent="0.2">
      <c r="A1825" s="36"/>
      <c r="B1825" s="36"/>
      <c r="C1825" s="36"/>
      <c r="D1825" s="36"/>
      <c r="E1825" s="36"/>
      <c r="F1825" s="36"/>
      <c r="G1825" s="36"/>
      <c r="H1825" s="36"/>
      <c r="I1825" s="36"/>
      <c r="J1825" s="538"/>
      <c r="K1825" s="538"/>
      <c r="L1825" s="36"/>
      <c r="M1825" s="36"/>
      <c r="N1825" s="36"/>
    </row>
    <row r="1826" spans="1:14" x14ac:dyDescent="0.2">
      <c r="A1826" s="36"/>
      <c r="B1826" s="36"/>
      <c r="C1826" s="36"/>
      <c r="D1826" s="36"/>
      <c r="E1826" s="36"/>
      <c r="F1826" s="36"/>
      <c r="G1826" s="36"/>
      <c r="H1826" s="36"/>
      <c r="I1826" s="36"/>
      <c r="J1826" s="538"/>
      <c r="K1826" s="538"/>
      <c r="L1826" s="36"/>
      <c r="M1826" s="36"/>
      <c r="N1826" s="36"/>
    </row>
    <row r="1827" spans="1:14" x14ac:dyDescent="0.2">
      <c r="A1827" s="36"/>
      <c r="B1827" s="36"/>
      <c r="C1827" s="36"/>
      <c r="D1827" s="36"/>
      <c r="E1827" s="36"/>
      <c r="F1827" s="36"/>
      <c r="G1827" s="36"/>
      <c r="H1827" s="36"/>
      <c r="I1827" s="36"/>
      <c r="J1827" s="538"/>
      <c r="K1827" s="538"/>
      <c r="L1827" s="36"/>
      <c r="M1827" s="36"/>
      <c r="N1827" s="36"/>
    </row>
    <row r="1828" spans="1:14" x14ac:dyDescent="0.2">
      <c r="A1828" s="36"/>
      <c r="B1828" s="36"/>
      <c r="C1828" s="36"/>
      <c r="D1828" s="36"/>
      <c r="E1828" s="36"/>
      <c r="F1828" s="36"/>
      <c r="G1828" s="36"/>
      <c r="H1828" s="36"/>
      <c r="I1828" s="36"/>
      <c r="J1828" s="538"/>
      <c r="K1828" s="538"/>
      <c r="L1828" s="36"/>
      <c r="M1828" s="36"/>
      <c r="N1828" s="36"/>
    </row>
    <row r="1829" spans="1:14" x14ac:dyDescent="0.2">
      <c r="A1829" s="36"/>
      <c r="B1829" s="36"/>
      <c r="C1829" s="36"/>
      <c r="D1829" s="36"/>
      <c r="E1829" s="36"/>
      <c r="F1829" s="36"/>
      <c r="G1829" s="36"/>
      <c r="H1829" s="36"/>
      <c r="I1829" s="36"/>
      <c r="J1829" s="538"/>
      <c r="K1829" s="538"/>
      <c r="L1829" s="36"/>
      <c r="M1829" s="36"/>
      <c r="N1829" s="36"/>
    </row>
    <row r="1830" spans="1:14" x14ac:dyDescent="0.2">
      <c r="A1830" s="36"/>
      <c r="B1830" s="36"/>
      <c r="C1830" s="36"/>
      <c r="D1830" s="36"/>
      <c r="E1830" s="36"/>
      <c r="F1830" s="36"/>
      <c r="G1830" s="36"/>
      <c r="H1830" s="36"/>
      <c r="I1830" s="36"/>
      <c r="J1830" s="538"/>
      <c r="K1830" s="538"/>
      <c r="L1830" s="36"/>
      <c r="M1830" s="36"/>
      <c r="N1830" s="36"/>
    </row>
    <row r="1831" spans="1:14" x14ac:dyDescent="0.2">
      <c r="A1831" s="36"/>
      <c r="B1831" s="36"/>
      <c r="C1831" s="36"/>
      <c r="D1831" s="36"/>
      <c r="E1831" s="36"/>
      <c r="F1831" s="36"/>
      <c r="G1831" s="36"/>
      <c r="H1831" s="36"/>
      <c r="I1831" s="36"/>
      <c r="J1831" s="538"/>
      <c r="K1831" s="538"/>
      <c r="L1831" s="36"/>
      <c r="M1831" s="36"/>
      <c r="N1831" s="36"/>
    </row>
    <row r="1832" spans="1:14" x14ac:dyDescent="0.2">
      <c r="A1832" s="36"/>
      <c r="B1832" s="36"/>
      <c r="C1832" s="36"/>
      <c r="D1832" s="36"/>
      <c r="E1832" s="36"/>
      <c r="F1832" s="36"/>
      <c r="G1832" s="36"/>
      <c r="H1832" s="36"/>
      <c r="I1832" s="36"/>
      <c r="J1832" s="538"/>
      <c r="K1832" s="538"/>
      <c r="L1832" s="36"/>
      <c r="M1832" s="36"/>
      <c r="N1832" s="36"/>
    </row>
    <row r="1833" spans="1:14" x14ac:dyDescent="0.2">
      <c r="A1833" s="36"/>
      <c r="B1833" s="36"/>
      <c r="C1833" s="36"/>
      <c r="D1833" s="36"/>
      <c r="E1833" s="36"/>
      <c r="F1833" s="36"/>
      <c r="G1833" s="36"/>
      <c r="H1833" s="36"/>
      <c r="I1833" s="36"/>
      <c r="J1833" s="538"/>
      <c r="K1833" s="538"/>
      <c r="L1833" s="36"/>
      <c r="M1833" s="36"/>
      <c r="N1833" s="36"/>
    </row>
    <row r="1834" spans="1:14" x14ac:dyDescent="0.2">
      <c r="A1834" s="36"/>
      <c r="B1834" s="36"/>
      <c r="C1834" s="36"/>
      <c r="D1834" s="36"/>
      <c r="E1834" s="36"/>
      <c r="F1834" s="36"/>
      <c r="G1834" s="36"/>
      <c r="H1834" s="36"/>
      <c r="I1834" s="36"/>
      <c r="J1834" s="538"/>
      <c r="K1834" s="538"/>
      <c r="L1834" s="36"/>
      <c r="M1834" s="36"/>
      <c r="N1834" s="36"/>
    </row>
    <row r="1835" spans="1:14" x14ac:dyDescent="0.2">
      <c r="A1835" s="36"/>
      <c r="B1835" s="36"/>
      <c r="C1835" s="36"/>
      <c r="D1835" s="36"/>
      <c r="E1835" s="36"/>
      <c r="F1835" s="36"/>
      <c r="G1835" s="36"/>
      <c r="H1835" s="36"/>
      <c r="I1835" s="36"/>
      <c r="J1835" s="538"/>
      <c r="K1835" s="538"/>
      <c r="L1835" s="36"/>
      <c r="M1835" s="36"/>
      <c r="N1835" s="36"/>
    </row>
    <row r="1836" spans="1:14" x14ac:dyDescent="0.2">
      <c r="A1836" s="36"/>
      <c r="B1836" s="36"/>
      <c r="C1836" s="36"/>
      <c r="D1836" s="36"/>
      <c r="E1836" s="36"/>
      <c r="F1836" s="36"/>
      <c r="G1836" s="36"/>
      <c r="H1836" s="36"/>
      <c r="I1836" s="36"/>
      <c r="J1836" s="538"/>
      <c r="K1836" s="538"/>
      <c r="L1836" s="36"/>
      <c r="M1836" s="36"/>
      <c r="N1836" s="36"/>
    </row>
    <row r="1837" spans="1:14" x14ac:dyDescent="0.2">
      <c r="A1837" s="36"/>
      <c r="B1837" s="36"/>
      <c r="C1837" s="36"/>
      <c r="D1837" s="36"/>
      <c r="E1837" s="36"/>
      <c r="F1837" s="36"/>
      <c r="G1837" s="36"/>
      <c r="H1837" s="36"/>
      <c r="I1837" s="36"/>
      <c r="J1837" s="538"/>
      <c r="K1837" s="538"/>
      <c r="L1837" s="36"/>
      <c r="M1837" s="36"/>
      <c r="N1837" s="36"/>
    </row>
    <row r="1838" spans="1:14" x14ac:dyDescent="0.2">
      <c r="A1838" s="36"/>
      <c r="B1838" s="36"/>
      <c r="C1838" s="36"/>
      <c r="D1838" s="36"/>
      <c r="E1838" s="36"/>
      <c r="F1838" s="36"/>
      <c r="G1838" s="36"/>
      <c r="H1838" s="36"/>
      <c r="I1838" s="36"/>
      <c r="J1838" s="538"/>
      <c r="K1838" s="538"/>
      <c r="L1838" s="36"/>
      <c r="M1838" s="36"/>
      <c r="N1838" s="36"/>
    </row>
    <row r="1839" spans="1:14" x14ac:dyDescent="0.2">
      <c r="A1839" s="36"/>
      <c r="B1839" s="36"/>
      <c r="C1839" s="36"/>
      <c r="D1839" s="36"/>
      <c r="E1839" s="36"/>
      <c r="F1839" s="36"/>
      <c r="G1839" s="36"/>
      <c r="H1839" s="36"/>
      <c r="I1839" s="36"/>
      <c r="J1839" s="538"/>
      <c r="K1839" s="538"/>
      <c r="L1839" s="36"/>
      <c r="M1839" s="36"/>
      <c r="N1839" s="36"/>
    </row>
    <row r="1840" spans="1:14" x14ac:dyDescent="0.2">
      <c r="A1840" s="36"/>
      <c r="B1840" s="36"/>
      <c r="C1840" s="36"/>
      <c r="D1840" s="36"/>
      <c r="E1840" s="36"/>
      <c r="F1840" s="36"/>
      <c r="G1840" s="36"/>
      <c r="H1840" s="36"/>
      <c r="I1840" s="36"/>
      <c r="J1840" s="538"/>
      <c r="K1840" s="538"/>
      <c r="L1840" s="36"/>
      <c r="M1840" s="36"/>
      <c r="N1840" s="36"/>
    </row>
    <row r="1841" spans="1:14" x14ac:dyDescent="0.2">
      <c r="A1841" s="36"/>
      <c r="B1841" s="36"/>
      <c r="C1841" s="36"/>
      <c r="D1841" s="36"/>
      <c r="E1841" s="36"/>
      <c r="F1841" s="36"/>
      <c r="G1841" s="36"/>
      <c r="H1841" s="36"/>
      <c r="I1841" s="36"/>
      <c r="J1841" s="538"/>
      <c r="K1841" s="538"/>
      <c r="L1841" s="36"/>
      <c r="M1841" s="36"/>
      <c r="N1841" s="36"/>
    </row>
    <row r="1842" spans="1:14" x14ac:dyDescent="0.2">
      <c r="A1842" s="36"/>
      <c r="B1842" s="36"/>
      <c r="C1842" s="36"/>
      <c r="D1842" s="36"/>
      <c r="E1842" s="36"/>
      <c r="F1842" s="36"/>
      <c r="G1842" s="36"/>
      <c r="H1842" s="36"/>
      <c r="I1842" s="36"/>
      <c r="J1842" s="538"/>
      <c r="K1842" s="538"/>
      <c r="L1842" s="36"/>
      <c r="M1842" s="36"/>
      <c r="N1842" s="36"/>
    </row>
    <row r="1843" spans="1:14" x14ac:dyDescent="0.2">
      <c r="A1843" s="36"/>
      <c r="B1843" s="36"/>
      <c r="C1843" s="36"/>
      <c r="D1843" s="36"/>
      <c r="E1843" s="36"/>
      <c r="F1843" s="36"/>
      <c r="G1843" s="36"/>
      <c r="H1843" s="36"/>
      <c r="I1843" s="36"/>
      <c r="J1843" s="538"/>
      <c r="K1843" s="538"/>
      <c r="L1843" s="36"/>
      <c r="M1843" s="36"/>
      <c r="N1843" s="36"/>
    </row>
    <row r="1844" spans="1:14" x14ac:dyDescent="0.2">
      <c r="A1844" s="36"/>
      <c r="B1844" s="36"/>
      <c r="C1844" s="36"/>
      <c r="D1844" s="36"/>
      <c r="E1844" s="36"/>
      <c r="F1844" s="36"/>
      <c r="G1844" s="36"/>
      <c r="H1844" s="36"/>
      <c r="I1844" s="36"/>
      <c r="J1844" s="538"/>
      <c r="K1844" s="538"/>
      <c r="L1844" s="36"/>
      <c r="M1844" s="36"/>
      <c r="N1844" s="36"/>
    </row>
    <row r="1845" spans="1:14" x14ac:dyDescent="0.2">
      <c r="A1845" s="36"/>
      <c r="B1845" s="36"/>
      <c r="C1845" s="36"/>
      <c r="D1845" s="36"/>
      <c r="E1845" s="36"/>
      <c r="F1845" s="36"/>
      <c r="G1845" s="36"/>
      <c r="H1845" s="36"/>
      <c r="I1845" s="36"/>
      <c r="J1845" s="538"/>
      <c r="K1845" s="538"/>
      <c r="L1845" s="36"/>
      <c r="M1845" s="36"/>
      <c r="N1845" s="36"/>
    </row>
    <row r="1846" spans="1:14" x14ac:dyDescent="0.2">
      <c r="A1846" s="36"/>
      <c r="B1846" s="36"/>
      <c r="C1846" s="36"/>
      <c r="D1846" s="36"/>
      <c r="E1846" s="36"/>
      <c r="F1846" s="36"/>
      <c r="G1846" s="36"/>
      <c r="H1846" s="36"/>
      <c r="I1846" s="36"/>
      <c r="J1846" s="538"/>
      <c r="K1846" s="538"/>
      <c r="L1846" s="36"/>
      <c r="M1846" s="36"/>
      <c r="N1846" s="36"/>
    </row>
    <row r="1847" spans="1:14" x14ac:dyDescent="0.2">
      <c r="A1847" s="36"/>
      <c r="B1847" s="36"/>
      <c r="C1847" s="36"/>
      <c r="D1847" s="36"/>
      <c r="E1847" s="36"/>
      <c r="F1847" s="36"/>
      <c r="G1847" s="36"/>
      <c r="H1847" s="36"/>
      <c r="I1847" s="36"/>
      <c r="J1847" s="538"/>
      <c r="K1847" s="538"/>
      <c r="L1847" s="36"/>
      <c r="M1847" s="36"/>
      <c r="N1847" s="36"/>
    </row>
    <row r="1848" spans="1:14" x14ac:dyDescent="0.2">
      <c r="A1848" s="36"/>
      <c r="B1848" s="36"/>
      <c r="C1848" s="36"/>
      <c r="D1848" s="36"/>
      <c r="E1848" s="36"/>
      <c r="F1848" s="36"/>
      <c r="G1848" s="36"/>
      <c r="H1848" s="36"/>
      <c r="I1848" s="36"/>
      <c r="J1848" s="538"/>
      <c r="K1848" s="538"/>
      <c r="L1848" s="36"/>
      <c r="M1848" s="36"/>
      <c r="N1848" s="36"/>
    </row>
    <row r="1849" spans="1:14" x14ac:dyDescent="0.2">
      <c r="A1849" s="36"/>
      <c r="B1849" s="36"/>
      <c r="C1849" s="36"/>
      <c r="D1849" s="36"/>
      <c r="E1849" s="36"/>
      <c r="F1849" s="36"/>
      <c r="G1849" s="36"/>
      <c r="H1849" s="36"/>
      <c r="I1849" s="36"/>
      <c r="J1849" s="538"/>
      <c r="K1849" s="538"/>
      <c r="L1849" s="36"/>
      <c r="M1849" s="36"/>
      <c r="N1849" s="36"/>
    </row>
    <row r="1850" spans="1:14" x14ac:dyDescent="0.2">
      <c r="A1850" s="36"/>
      <c r="B1850" s="36"/>
      <c r="C1850" s="36"/>
      <c r="D1850" s="36"/>
      <c r="E1850" s="36"/>
      <c r="F1850" s="36"/>
      <c r="G1850" s="36"/>
      <c r="H1850" s="36"/>
      <c r="I1850" s="36"/>
      <c r="J1850" s="538"/>
      <c r="K1850" s="538"/>
      <c r="L1850" s="36"/>
      <c r="M1850" s="36"/>
      <c r="N1850" s="36"/>
    </row>
    <row r="1851" spans="1:14" x14ac:dyDescent="0.2">
      <c r="A1851" s="36"/>
      <c r="B1851" s="36"/>
      <c r="C1851" s="36"/>
      <c r="D1851" s="36"/>
      <c r="E1851" s="36"/>
      <c r="F1851" s="36"/>
      <c r="G1851" s="36"/>
      <c r="H1851" s="36"/>
      <c r="I1851" s="36"/>
      <c r="J1851" s="538"/>
      <c r="K1851" s="538"/>
      <c r="L1851" s="36"/>
      <c r="M1851" s="36"/>
      <c r="N1851" s="36"/>
    </row>
    <row r="1852" spans="1:14" x14ac:dyDescent="0.2">
      <c r="A1852" s="36"/>
      <c r="B1852" s="36"/>
      <c r="C1852" s="36"/>
      <c r="D1852" s="36"/>
      <c r="E1852" s="36"/>
      <c r="F1852" s="36"/>
      <c r="G1852" s="36"/>
      <c r="H1852" s="36"/>
      <c r="I1852" s="36"/>
      <c r="J1852" s="538"/>
      <c r="K1852" s="538"/>
      <c r="L1852" s="36"/>
      <c r="M1852" s="36"/>
      <c r="N1852" s="36"/>
    </row>
    <row r="1853" spans="1:14" x14ac:dyDescent="0.2">
      <c r="A1853" s="36"/>
      <c r="B1853" s="36"/>
      <c r="C1853" s="36"/>
      <c r="D1853" s="36"/>
      <c r="E1853" s="36"/>
      <c r="F1853" s="36"/>
      <c r="G1853" s="36"/>
      <c r="H1853" s="36"/>
      <c r="I1853" s="36"/>
      <c r="J1853" s="538"/>
      <c r="K1853" s="538"/>
      <c r="L1853" s="36"/>
      <c r="M1853" s="36"/>
      <c r="N1853" s="36"/>
    </row>
    <row r="1854" spans="1:14" x14ac:dyDescent="0.2">
      <c r="A1854" s="36"/>
      <c r="B1854" s="36"/>
      <c r="C1854" s="36"/>
      <c r="D1854" s="36"/>
      <c r="E1854" s="36"/>
      <c r="F1854" s="36"/>
      <c r="G1854" s="36"/>
      <c r="H1854" s="36"/>
      <c r="I1854" s="36"/>
      <c r="J1854" s="538"/>
      <c r="K1854" s="538"/>
      <c r="L1854" s="36"/>
      <c r="M1854" s="36"/>
      <c r="N1854" s="36"/>
    </row>
    <row r="1855" spans="1:14" x14ac:dyDescent="0.2">
      <c r="A1855" s="36"/>
      <c r="B1855" s="36"/>
      <c r="C1855" s="36"/>
      <c r="D1855" s="36"/>
      <c r="E1855" s="36"/>
      <c r="F1855" s="36"/>
      <c r="G1855" s="36"/>
      <c r="H1855" s="36"/>
      <c r="I1855" s="36"/>
      <c r="J1855" s="538"/>
      <c r="K1855" s="538"/>
      <c r="L1855" s="36"/>
      <c r="M1855" s="36"/>
      <c r="N1855" s="36"/>
    </row>
    <row r="1856" spans="1:14" x14ac:dyDescent="0.2">
      <c r="A1856" s="36"/>
      <c r="B1856" s="36"/>
      <c r="C1856" s="36"/>
      <c r="D1856" s="36"/>
      <c r="E1856" s="36"/>
      <c r="F1856" s="36"/>
      <c r="G1856" s="36"/>
      <c r="H1856" s="36"/>
      <c r="I1856" s="36"/>
      <c r="J1856" s="538"/>
      <c r="K1856" s="538"/>
      <c r="L1856" s="36"/>
      <c r="M1856" s="36"/>
      <c r="N1856" s="36"/>
    </row>
    <row r="1857" spans="1:14" x14ac:dyDescent="0.2">
      <c r="A1857" s="36"/>
      <c r="B1857" s="36"/>
      <c r="C1857" s="36"/>
      <c r="D1857" s="36"/>
      <c r="E1857" s="36"/>
      <c r="F1857" s="36"/>
      <c r="G1857" s="36"/>
      <c r="H1857" s="36"/>
      <c r="I1857" s="36"/>
      <c r="J1857" s="538"/>
      <c r="K1857" s="538"/>
      <c r="L1857" s="36"/>
      <c r="M1857" s="36"/>
      <c r="N1857" s="36"/>
    </row>
    <row r="1858" spans="1:14" x14ac:dyDescent="0.2">
      <c r="A1858" s="36"/>
      <c r="B1858" s="36"/>
      <c r="C1858" s="36"/>
      <c r="D1858" s="36"/>
      <c r="E1858" s="36"/>
      <c r="F1858" s="36"/>
      <c r="G1858" s="36"/>
      <c r="H1858" s="36"/>
      <c r="I1858" s="36"/>
      <c r="J1858" s="538"/>
      <c r="K1858" s="538"/>
      <c r="L1858" s="36"/>
      <c r="M1858" s="36"/>
      <c r="N1858" s="36"/>
    </row>
    <row r="1859" spans="1:14" x14ac:dyDescent="0.2">
      <c r="A1859" s="36"/>
      <c r="B1859" s="36"/>
      <c r="C1859" s="36"/>
      <c r="D1859" s="36"/>
      <c r="E1859" s="36"/>
      <c r="F1859" s="36"/>
      <c r="G1859" s="36"/>
      <c r="H1859" s="36"/>
      <c r="I1859" s="36"/>
      <c r="J1859" s="538"/>
      <c r="K1859" s="538"/>
      <c r="L1859" s="36"/>
      <c r="M1859" s="36"/>
      <c r="N1859" s="36"/>
    </row>
    <row r="1860" spans="1:14" x14ac:dyDescent="0.2">
      <c r="A1860" s="36"/>
      <c r="B1860" s="36"/>
      <c r="C1860" s="36"/>
      <c r="D1860" s="36"/>
      <c r="E1860" s="36"/>
      <c r="F1860" s="36"/>
      <c r="G1860" s="36"/>
      <c r="H1860" s="36"/>
      <c r="I1860" s="36"/>
      <c r="J1860" s="538"/>
      <c r="K1860" s="538"/>
      <c r="L1860" s="36"/>
      <c r="M1860" s="36"/>
      <c r="N1860" s="36"/>
    </row>
    <row r="1861" spans="1:14" x14ac:dyDescent="0.2">
      <c r="A1861" s="36"/>
      <c r="B1861" s="36"/>
      <c r="C1861" s="36"/>
      <c r="D1861" s="36"/>
      <c r="E1861" s="36"/>
      <c r="F1861" s="36"/>
      <c r="G1861" s="36"/>
      <c r="H1861" s="36"/>
      <c r="I1861" s="36"/>
      <c r="J1861" s="538"/>
      <c r="K1861" s="538"/>
      <c r="L1861" s="36"/>
      <c r="M1861" s="36"/>
      <c r="N1861" s="36"/>
    </row>
    <row r="1862" spans="1:14" x14ac:dyDescent="0.2">
      <c r="A1862" s="36"/>
      <c r="B1862" s="36"/>
      <c r="C1862" s="36"/>
      <c r="D1862" s="36"/>
      <c r="E1862" s="36"/>
      <c r="F1862" s="36"/>
      <c r="G1862" s="36"/>
      <c r="H1862" s="36"/>
      <c r="I1862" s="36"/>
      <c r="J1862" s="538"/>
      <c r="K1862" s="538"/>
      <c r="L1862" s="36"/>
      <c r="M1862" s="36"/>
      <c r="N1862" s="36"/>
    </row>
    <row r="1863" spans="1:14" x14ac:dyDescent="0.2">
      <c r="A1863" s="36"/>
      <c r="B1863" s="36"/>
      <c r="C1863" s="36"/>
      <c r="D1863" s="36"/>
      <c r="E1863" s="36"/>
      <c r="F1863" s="36"/>
      <c r="G1863" s="36"/>
      <c r="H1863" s="36"/>
      <c r="I1863" s="36"/>
      <c r="J1863" s="538"/>
      <c r="K1863" s="538"/>
      <c r="L1863" s="36"/>
      <c r="M1863" s="36"/>
      <c r="N1863" s="36"/>
    </row>
    <row r="1864" spans="1:14" x14ac:dyDescent="0.2">
      <c r="A1864" s="36"/>
      <c r="B1864" s="36"/>
      <c r="C1864" s="36"/>
      <c r="D1864" s="36"/>
      <c r="E1864" s="36"/>
      <c r="F1864" s="36"/>
      <c r="G1864" s="36"/>
      <c r="H1864" s="36"/>
      <c r="I1864" s="36"/>
      <c r="J1864" s="538"/>
      <c r="K1864" s="538"/>
      <c r="L1864" s="36"/>
      <c r="M1864" s="36"/>
      <c r="N1864" s="36"/>
    </row>
    <row r="1865" spans="1:14" x14ac:dyDescent="0.2">
      <c r="A1865" s="36"/>
      <c r="B1865" s="36"/>
      <c r="C1865" s="36"/>
      <c r="D1865" s="36"/>
      <c r="E1865" s="36"/>
      <c r="F1865" s="36"/>
      <c r="G1865" s="36"/>
      <c r="H1865" s="36"/>
      <c r="I1865" s="36"/>
      <c r="J1865" s="538"/>
      <c r="K1865" s="538"/>
      <c r="L1865" s="36"/>
      <c r="M1865" s="36"/>
      <c r="N1865" s="36"/>
    </row>
    <row r="1866" spans="1:14" x14ac:dyDescent="0.2">
      <c r="A1866" s="36"/>
      <c r="B1866" s="36"/>
      <c r="C1866" s="36"/>
      <c r="D1866" s="36"/>
      <c r="E1866" s="36"/>
      <c r="F1866" s="36"/>
      <c r="G1866" s="36"/>
      <c r="H1866" s="36"/>
      <c r="I1866" s="36"/>
      <c r="J1866" s="538"/>
      <c r="K1866" s="538"/>
      <c r="L1866" s="36"/>
      <c r="M1866" s="36"/>
      <c r="N1866" s="36"/>
    </row>
    <row r="1867" spans="1:14" x14ac:dyDescent="0.2">
      <c r="A1867" s="36"/>
      <c r="B1867" s="36"/>
      <c r="C1867" s="36"/>
      <c r="D1867" s="36"/>
      <c r="E1867" s="36"/>
      <c r="F1867" s="36"/>
      <c r="G1867" s="36"/>
      <c r="H1867" s="36"/>
      <c r="I1867" s="36"/>
      <c r="J1867" s="538"/>
      <c r="K1867" s="538"/>
      <c r="L1867" s="36"/>
      <c r="M1867" s="36"/>
      <c r="N1867" s="36"/>
    </row>
    <row r="1868" spans="1:14" x14ac:dyDescent="0.2">
      <c r="A1868" s="36"/>
      <c r="B1868" s="36"/>
      <c r="C1868" s="36"/>
      <c r="D1868" s="36"/>
      <c r="E1868" s="36"/>
      <c r="F1868" s="36"/>
      <c r="G1868" s="36"/>
      <c r="H1868" s="36"/>
      <c r="I1868" s="36"/>
      <c r="J1868" s="538"/>
      <c r="K1868" s="538"/>
      <c r="L1868" s="36"/>
      <c r="M1868" s="36"/>
      <c r="N1868" s="36"/>
    </row>
    <row r="1869" spans="1:14" x14ac:dyDescent="0.2">
      <c r="A1869" s="36"/>
      <c r="B1869" s="36"/>
      <c r="C1869" s="36"/>
      <c r="D1869" s="36"/>
      <c r="E1869" s="36"/>
      <c r="F1869" s="36"/>
      <c r="G1869" s="36"/>
      <c r="H1869" s="36"/>
      <c r="I1869" s="36"/>
      <c r="J1869" s="538"/>
      <c r="K1869" s="538"/>
      <c r="L1869" s="36"/>
      <c r="M1869" s="36"/>
      <c r="N1869" s="36"/>
    </row>
    <row r="1870" spans="1:14" x14ac:dyDescent="0.2">
      <c r="A1870" s="36"/>
      <c r="B1870" s="36"/>
      <c r="C1870" s="36"/>
      <c r="D1870" s="36"/>
      <c r="E1870" s="36"/>
      <c r="F1870" s="36"/>
      <c r="G1870" s="36"/>
      <c r="H1870" s="36"/>
      <c r="I1870" s="36"/>
      <c r="J1870" s="538"/>
      <c r="K1870" s="538"/>
      <c r="L1870" s="36"/>
      <c r="M1870" s="36"/>
      <c r="N1870" s="36"/>
    </row>
    <row r="1871" spans="1:14" x14ac:dyDescent="0.2">
      <c r="A1871" s="36"/>
      <c r="B1871" s="36"/>
      <c r="C1871" s="36"/>
      <c r="D1871" s="36"/>
      <c r="E1871" s="36"/>
      <c r="F1871" s="36"/>
      <c r="G1871" s="36"/>
      <c r="H1871" s="36"/>
      <c r="I1871" s="36"/>
      <c r="J1871" s="538"/>
      <c r="K1871" s="538"/>
      <c r="L1871" s="36"/>
      <c r="M1871" s="36"/>
      <c r="N1871" s="36"/>
    </row>
    <row r="1872" spans="1:14" x14ac:dyDescent="0.2">
      <c r="A1872" s="36"/>
      <c r="B1872" s="36"/>
      <c r="C1872" s="36"/>
      <c r="D1872" s="36"/>
      <c r="E1872" s="36"/>
      <c r="F1872" s="36"/>
      <c r="G1872" s="36"/>
      <c r="H1872" s="36"/>
      <c r="I1872" s="36"/>
      <c r="J1872" s="538"/>
      <c r="K1872" s="538"/>
      <c r="L1872" s="36"/>
      <c r="M1872" s="36"/>
      <c r="N1872" s="36"/>
    </row>
    <row r="1873" spans="1:14" x14ac:dyDescent="0.2">
      <c r="A1873" s="36"/>
      <c r="B1873" s="36"/>
      <c r="C1873" s="36"/>
      <c r="D1873" s="36"/>
      <c r="E1873" s="36"/>
      <c r="F1873" s="36"/>
      <c r="G1873" s="36"/>
      <c r="H1873" s="36"/>
      <c r="I1873" s="36"/>
      <c r="J1873" s="538"/>
      <c r="K1873" s="538"/>
      <c r="L1873" s="36"/>
      <c r="M1873" s="36"/>
      <c r="N1873" s="36"/>
    </row>
    <row r="1874" spans="1:14" x14ac:dyDescent="0.2">
      <c r="A1874" s="36"/>
      <c r="B1874" s="36"/>
      <c r="C1874" s="36"/>
      <c r="D1874" s="36"/>
      <c r="E1874" s="36"/>
      <c r="F1874" s="36"/>
      <c r="G1874" s="36"/>
      <c r="H1874" s="36"/>
      <c r="I1874" s="36"/>
      <c r="J1874" s="538"/>
      <c r="K1874" s="538"/>
      <c r="L1874" s="36"/>
      <c r="M1874" s="36"/>
      <c r="N1874" s="36"/>
    </row>
    <row r="1875" spans="1:14" x14ac:dyDescent="0.2">
      <c r="A1875" s="36"/>
      <c r="B1875" s="36"/>
      <c r="C1875" s="36"/>
      <c r="D1875" s="36"/>
      <c r="E1875" s="36"/>
      <c r="F1875" s="36"/>
      <c r="G1875" s="36"/>
      <c r="H1875" s="36"/>
      <c r="I1875" s="36"/>
      <c r="J1875" s="538"/>
      <c r="K1875" s="538"/>
      <c r="L1875" s="36"/>
      <c r="M1875" s="36"/>
      <c r="N1875" s="36"/>
    </row>
    <row r="1876" spans="1:14" x14ac:dyDescent="0.2">
      <c r="A1876" s="36"/>
      <c r="B1876" s="36"/>
      <c r="C1876" s="36"/>
      <c r="D1876" s="36"/>
      <c r="E1876" s="36"/>
      <c r="F1876" s="36"/>
      <c r="G1876" s="36"/>
      <c r="H1876" s="36"/>
      <c r="I1876" s="36"/>
      <c r="J1876" s="538"/>
      <c r="K1876" s="538"/>
      <c r="L1876" s="36"/>
      <c r="M1876" s="36"/>
      <c r="N1876" s="36"/>
    </row>
    <row r="1877" spans="1:14" x14ac:dyDescent="0.2">
      <c r="A1877" s="36"/>
      <c r="B1877" s="36"/>
      <c r="C1877" s="36"/>
      <c r="D1877" s="36"/>
      <c r="E1877" s="36"/>
      <c r="F1877" s="36"/>
      <c r="G1877" s="36"/>
      <c r="H1877" s="36"/>
      <c r="I1877" s="36"/>
      <c r="J1877" s="538"/>
      <c r="K1877" s="538"/>
      <c r="L1877" s="36"/>
      <c r="M1877" s="36"/>
      <c r="N1877" s="36"/>
    </row>
    <row r="1878" spans="1:14" x14ac:dyDescent="0.2">
      <c r="A1878" s="36"/>
      <c r="B1878" s="36"/>
      <c r="C1878" s="36"/>
      <c r="D1878" s="36"/>
      <c r="E1878" s="36"/>
      <c r="F1878" s="36"/>
      <c r="G1878" s="36"/>
      <c r="H1878" s="36"/>
      <c r="I1878" s="36"/>
      <c r="J1878" s="538"/>
      <c r="K1878" s="538"/>
      <c r="L1878" s="36"/>
      <c r="M1878" s="36"/>
      <c r="N1878" s="36"/>
    </row>
    <row r="1879" spans="1:14" x14ac:dyDescent="0.2">
      <c r="A1879" s="36"/>
      <c r="B1879" s="36"/>
      <c r="C1879" s="36"/>
      <c r="D1879" s="36"/>
      <c r="E1879" s="36"/>
      <c r="F1879" s="36"/>
      <c r="G1879" s="36"/>
      <c r="H1879" s="36"/>
      <c r="I1879" s="36"/>
      <c r="J1879" s="538"/>
      <c r="K1879" s="538"/>
      <c r="L1879" s="36"/>
      <c r="M1879" s="36"/>
      <c r="N1879" s="36"/>
    </row>
    <row r="1880" spans="1:14" x14ac:dyDescent="0.2">
      <c r="A1880" s="36"/>
      <c r="B1880" s="36"/>
      <c r="C1880" s="36"/>
      <c r="D1880" s="36"/>
      <c r="E1880" s="36"/>
      <c r="F1880" s="36"/>
      <c r="G1880" s="36"/>
      <c r="H1880" s="36"/>
      <c r="I1880" s="36"/>
      <c r="J1880" s="538"/>
      <c r="K1880" s="538"/>
      <c r="L1880" s="36"/>
      <c r="M1880" s="36"/>
      <c r="N1880" s="36"/>
    </row>
    <row r="1881" spans="1:14" x14ac:dyDescent="0.2">
      <c r="A1881" s="36"/>
      <c r="B1881" s="36"/>
      <c r="C1881" s="36"/>
      <c r="D1881" s="36"/>
      <c r="E1881" s="36"/>
      <c r="F1881" s="36"/>
      <c r="G1881" s="36"/>
      <c r="H1881" s="36"/>
      <c r="I1881" s="36"/>
      <c r="J1881" s="538"/>
      <c r="K1881" s="538"/>
      <c r="L1881" s="36"/>
      <c r="M1881" s="36"/>
      <c r="N1881" s="36"/>
    </row>
    <row r="1882" spans="1:14" x14ac:dyDescent="0.2">
      <c r="A1882" s="36"/>
      <c r="B1882" s="36"/>
      <c r="C1882" s="36"/>
      <c r="D1882" s="36"/>
      <c r="E1882" s="36"/>
      <c r="F1882" s="36"/>
      <c r="G1882" s="36"/>
      <c r="H1882" s="36"/>
      <c r="I1882" s="36"/>
      <c r="J1882" s="538"/>
      <c r="K1882" s="538"/>
      <c r="L1882" s="36"/>
      <c r="M1882" s="36"/>
      <c r="N1882" s="36"/>
    </row>
    <row r="1883" spans="1:14" x14ac:dyDescent="0.2">
      <c r="A1883" s="36"/>
      <c r="B1883" s="36"/>
      <c r="C1883" s="36"/>
      <c r="D1883" s="36"/>
      <c r="E1883" s="36"/>
      <c r="F1883" s="36"/>
      <c r="G1883" s="36"/>
      <c r="H1883" s="36"/>
      <c r="I1883" s="36"/>
      <c r="J1883" s="538"/>
      <c r="K1883" s="538"/>
      <c r="L1883" s="36"/>
      <c r="M1883" s="36"/>
      <c r="N1883" s="36"/>
    </row>
    <row r="1884" spans="1:14" x14ac:dyDescent="0.2">
      <c r="A1884" s="36"/>
      <c r="B1884" s="36"/>
      <c r="C1884" s="36"/>
      <c r="D1884" s="36"/>
      <c r="E1884" s="36"/>
      <c r="F1884" s="36"/>
      <c r="G1884" s="36"/>
      <c r="H1884" s="36"/>
      <c r="I1884" s="36"/>
      <c r="J1884" s="538"/>
      <c r="K1884" s="538"/>
      <c r="L1884" s="36"/>
      <c r="M1884" s="36"/>
      <c r="N1884" s="36"/>
    </row>
    <row r="1885" spans="1:14" x14ac:dyDescent="0.2">
      <c r="A1885" s="36"/>
      <c r="B1885" s="36"/>
      <c r="C1885" s="36"/>
      <c r="D1885" s="36"/>
      <c r="E1885" s="36"/>
      <c r="F1885" s="36"/>
      <c r="G1885" s="36"/>
      <c r="H1885" s="36"/>
      <c r="I1885" s="36"/>
      <c r="J1885" s="538"/>
      <c r="K1885" s="538"/>
      <c r="L1885" s="36"/>
      <c r="M1885" s="36"/>
      <c r="N1885" s="36"/>
    </row>
    <row r="1886" spans="1:14" x14ac:dyDescent="0.2">
      <c r="A1886" s="36"/>
      <c r="B1886" s="36"/>
      <c r="C1886" s="36"/>
      <c r="D1886" s="36"/>
      <c r="E1886" s="36"/>
      <c r="F1886" s="36"/>
      <c r="G1886" s="36"/>
      <c r="H1886" s="36"/>
      <c r="I1886" s="36"/>
      <c r="J1886" s="538"/>
      <c r="K1886" s="538"/>
      <c r="L1886" s="36"/>
      <c r="M1886" s="36"/>
      <c r="N1886" s="36"/>
    </row>
    <row r="1887" spans="1:14" x14ac:dyDescent="0.2">
      <c r="A1887" s="36"/>
      <c r="B1887" s="36"/>
      <c r="C1887" s="36"/>
      <c r="D1887" s="36"/>
      <c r="E1887" s="36"/>
      <c r="F1887" s="36"/>
      <c r="G1887" s="36"/>
      <c r="H1887" s="36"/>
      <c r="I1887" s="36"/>
      <c r="J1887" s="538"/>
      <c r="K1887" s="538"/>
      <c r="L1887" s="36"/>
      <c r="M1887" s="36"/>
      <c r="N1887" s="36"/>
    </row>
    <row r="1888" spans="1:14" x14ac:dyDescent="0.2">
      <c r="A1888" s="36"/>
      <c r="B1888" s="36"/>
      <c r="C1888" s="36"/>
      <c r="D1888" s="36"/>
      <c r="E1888" s="36"/>
      <c r="F1888" s="36"/>
      <c r="G1888" s="36"/>
      <c r="H1888" s="36"/>
      <c r="I1888" s="36"/>
      <c r="J1888" s="538"/>
      <c r="K1888" s="538"/>
      <c r="L1888" s="36"/>
      <c r="M1888" s="36"/>
      <c r="N1888" s="36"/>
    </row>
    <row r="1889" spans="1:14" x14ac:dyDescent="0.2">
      <c r="A1889" s="36"/>
      <c r="B1889" s="36"/>
      <c r="C1889" s="36"/>
      <c r="D1889" s="36"/>
      <c r="E1889" s="36"/>
      <c r="F1889" s="36"/>
      <c r="G1889" s="36"/>
      <c r="H1889" s="36"/>
      <c r="I1889" s="36"/>
      <c r="J1889" s="538"/>
      <c r="K1889" s="538"/>
      <c r="L1889" s="36"/>
      <c r="M1889" s="36"/>
      <c r="N1889" s="36"/>
    </row>
    <row r="1890" spans="1:14" x14ac:dyDescent="0.2">
      <c r="A1890" s="36"/>
      <c r="B1890" s="36"/>
      <c r="C1890" s="36"/>
      <c r="D1890" s="36"/>
      <c r="E1890" s="36"/>
      <c r="F1890" s="36"/>
      <c r="G1890" s="36"/>
      <c r="H1890" s="36"/>
      <c r="I1890" s="36"/>
      <c r="J1890" s="538"/>
      <c r="K1890" s="538"/>
      <c r="L1890" s="36"/>
      <c r="M1890" s="36"/>
      <c r="N1890" s="36"/>
    </row>
    <row r="1891" spans="1:14" x14ac:dyDescent="0.2">
      <c r="A1891" s="36"/>
      <c r="B1891" s="36"/>
      <c r="C1891" s="36"/>
      <c r="D1891" s="36"/>
      <c r="E1891" s="36"/>
      <c r="F1891" s="36"/>
      <c r="G1891" s="36"/>
      <c r="H1891" s="36"/>
      <c r="I1891" s="36"/>
      <c r="J1891" s="538"/>
      <c r="K1891" s="538"/>
      <c r="L1891" s="36"/>
      <c r="M1891" s="36"/>
      <c r="N1891" s="36"/>
    </row>
    <row r="1892" spans="1:14" x14ac:dyDescent="0.2">
      <c r="A1892" s="36"/>
      <c r="B1892" s="36"/>
      <c r="C1892" s="36"/>
      <c r="D1892" s="36"/>
      <c r="E1892" s="36"/>
      <c r="F1892" s="36"/>
      <c r="G1892" s="36"/>
      <c r="H1892" s="36"/>
      <c r="I1892" s="36"/>
      <c r="J1892" s="538"/>
      <c r="K1892" s="538"/>
      <c r="L1892" s="36"/>
      <c r="M1892" s="36"/>
      <c r="N1892" s="36"/>
    </row>
    <row r="1893" spans="1:14" x14ac:dyDescent="0.2">
      <c r="A1893" s="36"/>
      <c r="B1893" s="36"/>
      <c r="C1893" s="36"/>
      <c r="D1893" s="36"/>
      <c r="E1893" s="36"/>
      <c r="F1893" s="36"/>
      <c r="G1893" s="36"/>
      <c r="H1893" s="36"/>
      <c r="I1893" s="36"/>
      <c r="J1893" s="538"/>
      <c r="K1893" s="538"/>
      <c r="L1893" s="36"/>
      <c r="M1893" s="36"/>
      <c r="N1893" s="36"/>
    </row>
    <row r="1894" spans="1:14" x14ac:dyDescent="0.2">
      <c r="A1894" s="36"/>
      <c r="B1894" s="36"/>
      <c r="C1894" s="36"/>
      <c r="D1894" s="36"/>
      <c r="E1894" s="36"/>
      <c r="F1894" s="36"/>
      <c r="G1894" s="36"/>
      <c r="H1894" s="36"/>
      <c r="I1894" s="36"/>
      <c r="J1894" s="538"/>
      <c r="K1894" s="538"/>
      <c r="L1894" s="36"/>
      <c r="M1894" s="36"/>
      <c r="N1894" s="36"/>
    </row>
    <row r="1895" spans="1:14" x14ac:dyDescent="0.2">
      <c r="A1895" s="36"/>
      <c r="B1895" s="36"/>
      <c r="C1895" s="36"/>
      <c r="D1895" s="36"/>
      <c r="E1895" s="36"/>
      <c r="F1895" s="36"/>
      <c r="G1895" s="36"/>
      <c r="H1895" s="36"/>
      <c r="I1895" s="36"/>
      <c r="J1895" s="538"/>
      <c r="K1895" s="538"/>
      <c r="L1895" s="36"/>
      <c r="M1895" s="36"/>
      <c r="N1895" s="36"/>
    </row>
    <row r="1896" spans="1:14" x14ac:dyDescent="0.2">
      <c r="A1896" s="36"/>
      <c r="B1896" s="36"/>
      <c r="C1896" s="36"/>
      <c r="D1896" s="36"/>
      <c r="E1896" s="36"/>
      <c r="F1896" s="36"/>
      <c r="G1896" s="36"/>
      <c r="H1896" s="36"/>
      <c r="I1896" s="36"/>
      <c r="J1896" s="538"/>
      <c r="K1896" s="538"/>
      <c r="L1896" s="36"/>
      <c r="M1896" s="36"/>
      <c r="N1896" s="36"/>
    </row>
    <row r="1897" spans="1:14" x14ac:dyDescent="0.2">
      <c r="A1897" s="36"/>
      <c r="B1897" s="36"/>
      <c r="C1897" s="36"/>
      <c r="D1897" s="36"/>
      <c r="E1897" s="36"/>
      <c r="F1897" s="36"/>
      <c r="G1897" s="36"/>
      <c r="H1897" s="36"/>
      <c r="I1897" s="36"/>
      <c r="J1897" s="538"/>
      <c r="K1897" s="538"/>
      <c r="L1897" s="36"/>
      <c r="M1897" s="36"/>
      <c r="N1897" s="36"/>
    </row>
    <row r="1898" spans="1:14" x14ac:dyDescent="0.2">
      <c r="A1898" s="36"/>
      <c r="B1898" s="36"/>
      <c r="C1898" s="36"/>
      <c r="D1898" s="36"/>
      <c r="E1898" s="36"/>
      <c r="F1898" s="36"/>
      <c r="G1898" s="36"/>
      <c r="H1898" s="36"/>
      <c r="I1898" s="36"/>
      <c r="J1898" s="538"/>
      <c r="K1898" s="538"/>
      <c r="L1898" s="36"/>
      <c r="M1898" s="36"/>
      <c r="N1898" s="36"/>
    </row>
    <row r="1899" spans="1:14" x14ac:dyDescent="0.2">
      <c r="A1899" s="36"/>
      <c r="B1899" s="36"/>
      <c r="C1899" s="36"/>
      <c r="D1899" s="36"/>
      <c r="E1899" s="36"/>
      <c r="F1899" s="36"/>
      <c r="G1899" s="36"/>
      <c r="H1899" s="36"/>
      <c r="I1899" s="36"/>
      <c r="J1899" s="538"/>
      <c r="K1899" s="538"/>
      <c r="L1899" s="36"/>
      <c r="M1899" s="36"/>
      <c r="N1899" s="36"/>
    </row>
    <row r="1900" spans="1:14" x14ac:dyDescent="0.2">
      <c r="A1900" s="36"/>
      <c r="B1900" s="36"/>
      <c r="C1900" s="36"/>
      <c r="D1900" s="36"/>
      <c r="E1900" s="36"/>
      <c r="F1900" s="36"/>
      <c r="G1900" s="36"/>
      <c r="H1900" s="36"/>
      <c r="I1900" s="36"/>
      <c r="J1900" s="538"/>
      <c r="K1900" s="538"/>
      <c r="L1900" s="36"/>
      <c r="M1900" s="36"/>
      <c r="N1900" s="36"/>
    </row>
    <row r="1901" spans="1:14" x14ac:dyDescent="0.2">
      <c r="A1901" s="36"/>
      <c r="B1901" s="36"/>
      <c r="C1901" s="36"/>
      <c r="D1901" s="36"/>
      <c r="E1901" s="36"/>
      <c r="F1901" s="36"/>
      <c r="G1901" s="36"/>
      <c r="H1901" s="36"/>
      <c r="I1901" s="36"/>
      <c r="J1901" s="538"/>
      <c r="K1901" s="538"/>
      <c r="L1901" s="36"/>
      <c r="M1901" s="36"/>
      <c r="N1901" s="36"/>
    </row>
    <row r="1902" spans="1:14" x14ac:dyDescent="0.2">
      <c r="A1902" s="36"/>
      <c r="B1902" s="36"/>
      <c r="C1902" s="36"/>
      <c r="D1902" s="36"/>
      <c r="E1902" s="36"/>
      <c r="F1902" s="36"/>
      <c r="G1902" s="36"/>
      <c r="H1902" s="36"/>
      <c r="I1902" s="36"/>
      <c r="J1902" s="538"/>
      <c r="K1902" s="538"/>
      <c r="L1902" s="36"/>
      <c r="M1902" s="36"/>
      <c r="N1902" s="36"/>
    </row>
    <row r="1903" spans="1:14" x14ac:dyDescent="0.2">
      <c r="A1903" s="36"/>
      <c r="B1903" s="36"/>
      <c r="C1903" s="36"/>
      <c r="D1903" s="36"/>
      <c r="E1903" s="36"/>
      <c r="F1903" s="36"/>
      <c r="G1903" s="36"/>
      <c r="H1903" s="36"/>
      <c r="I1903" s="36"/>
      <c r="J1903" s="538"/>
      <c r="K1903" s="538"/>
      <c r="L1903" s="36"/>
      <c r="M1903" s="36"/>
      <c r="N1903" s="36"/>
    </row>
    <row r="1904" spans="1:14" x14ac:dyDescent="0.2">
      <c r="A1904" s="36"/>
      <c r="B1904" s="36"/>
      <c r="C1904" s="36"/>
      <c r="D1904" s="36"/>
      <c r="E1904" s="36"/>
      <c r="F1904" s="36"/>
      <c r="G1904" s="36"/>
      <c r="H1904" s="36"/>
      <c r="I1904" s="36"/>
      <c r="J1904" s="538"/>
      <c r="K1904" s="538"/>
      <c r="L1904" s="36"/>
      <c r="M1904" s="36"/>
      <c r="N1904" s="36"/>
    </row>
    <row r="1905" spans="1:14" x14ac:dyDescent="0.2">
      <c r="A1905" s="36"/>
      <c r="B1905" s="36"/>
      <c r="C1905" s="36"/>
      <c r="D1905" s="36"/>
      <c r="E1905" s="36"/>
      <c r="F1905" s="36"/>
      <c r="G1905" s="36"/>
      <c r="H1905" s="36"/>
      <c r="I1905" s="36"/>
      <c r="J1905" s="538"/>
      <c r="K1905" s="538"/>
      <c r="L1905" s="36"/>
      <c r="M1905" s="36"/>
      <c r="N1905" s="36"/>
    </row>
    <row r="1906" spans="1:14" x14ac:dyDescent="0.2">
      <c r="A1906" s="36"/>
      <c r="B1906" s="36"/>
      <c r="C1906" s="36"/>
      <c r="D1906" s="36"/>
      <c r="E1906" s="36"/>
      <c r="F1906" s="36"/>
      <c r="G1906" s="36"/>
      <c r="H1906" s="36"/>
      <c r="I1906" s="36"/>
      <c r="J1906" s="538"/>
      <c r="K1906" s="538"/>
      <c r="L1906" s="36"/>
      <c r="M1906" s="36"/>
      <c r="N1906" s="36"/>
    </row>
    <row r="1907" spans="1:14" x14ac:dyDescent="0.2">
      <c r="A1907" s="36"/>
      <c r="B1907" s="36"/>
      <c r="C1907" s="36"/>
      <c r="D1907" s="36"/>
      <c r="E1907" s="36"/>
      <c r="F1907" s="36"/>
      <c r="G1907" s="36"/>
      <c r="H1907" s="36"/>
      <c r="I1907" s="36"/>
      <c r="J1907" s="538"/>
      <c r="K1907" s="538"/>
      <c r="L1907" s="36"/>
      <c r="M1907" s="36"/>
      <c r="N1907" s="36"/>
    </row>
    <row r="1908" spans="1:14" x14ac:dyDescent="0.2">
      <c r="A1908" s="36"/>
      <c r="B1908" s="36"/>
      <c r="C1908" s="36"/>
      <c r="D1908" s="36"/>
      <c r="E1908" s="36"/>
      <c r="F1908" s="36"/>
      <c r="G1908" s="36"/>
      <c r="H1908" s="36"/>
      <c r="I1908" s="36"/>
      <c r="J1908" s="538"/>
      <c r="K1908" s="538"/>
      <c r="L1908" s="36"/>
      <c r="M1908" s="36"/>
      <c r="N1908" s="36"/>
    </row>
    <row r="1909" spans="1:14" x14ac:dyDescent="0.2">
      <c r="A1909" s="36"/>
      <c r="B1909" s="36"/>
      <c r="C1909" s="36"/>
      <c r="D1909" s="36"/>
      <c r="E1909" s="36"/>
      <c r="F1909" s="36"/>
      <c r="G1909" s="36"/>
      <c r="H1909" s="36"/>
      <c r="I1909" s="36"/>
      <c r="J1909" s="538"/>
      <c r="K1909" s="538"/>
      <c r="L1909" s="36"/>
      <c r="M1909" s="36"/>
      <c r="N1909" s="36"/>
    </row>
    <row r="1910" spans="1:14" x14ac:dyDescent="0.2">
      <c r="A1910" s="36"/>
      <c r="B1910" s="36"/>
      <c r="C1910" s="36"/>
      <c r="D1910" s="36"/>
      <c r="E1910" s="36"/>
      <c r="F1910" s="36"/>
      <c r="G1910" s="36"/>
      <c r="H1910" s="36"/>
      <c r="I1910" s="36"/>
      <c r="J1910" s="538"/>
      <c r="K1910" s="538"/>
      <c r="L1910" s="36"/>
      <c r="M1910" s="36"/>
      <c r="N1910" s="36"/>
    </row>
    <row r="1911" spans="1:14" x14ac:dyDescent="0.2">
      <c r="A1911" s="36"/>
      <c r="B1911" s="36"/>
      <c r="C1911" s="36"/>
      <c r="D1911" s="36"/>
      <c r="E1911" s="36"/>
      <c r="F1911" s="36"/>
      <c r="G1911" s="36"/>
      <c r="H1911" s="36"/>
      <c r="I1911" s="36"/>
      <c r="J1911" s="538"/>
      <c r="K1911" s="538"/>
      <c r="L1911" s="36"/>
      <c r="M1911" s="36"/>
      <c r="N1911" s="36"/>
    </row>
    <row r="1912" spans="1:14" x14ac:dyDescent="0.2">
      <c r="A1912" s="36"/>
      <c r="B1912" s="36"/>
      <c r="C1912" s="36"/>
      <c r="D1912" s="36"/>
      <c r="E1912" s="36"/>
      <c r="F1912" s="36"/>
      <c r="G1912" s="36"/>
      <c r="H1912" s="36"/>
      <c r="I1912" s="36"/>
      <c r="J1912" s="538"/>
      <c r="K1912" s="538"/>
      <c r="L1912" s="36"/>
      <c r="M1912" s="36"/>
      <c r="N1912" s="36"/>
    </row>
    <row r="1913" spans="1:14" x14ac:dyDescent="0.2">
      <c r="A1913" s="36"/>
      <c r="B1913" s="36"/>
      <c r="C1913" s="36"/>
      <c r="D1913" s="36"/>
      <c r="E1913" s="36"/>
      <c r="F1913" s="36"/>
      <c r="G1913" s="36"/>
      <c r="H1913" s="36"/>
      <c r="I1913" s="36"/>
      <c r="J1913" s="538"/>
      <c r="K1913" s="538"/>
      <c r="L1913" s="36"/>
      <c r="M1913" s="36"/>
      <c r="N1913" s="36"/>
    </row>
    <row r="1914" spans="1:14" x14ac:dyDescent="0.2">
      <c r="A1914" s="36"/>
      <c r="B1914" s="36"/>
      <c r="C1914" s="36"/>
      <c r="D1914" s="36"/>
      <c r="E1914" s="36"/>
      <c r="F1914" s="36"/>
      <c r="G1914" s="36"/>
      <c r="H1914" s="36"/>
      <c r="I1914" s="36"/>
      <c r="J1914" s="538"/>
      <c r="K1914" s="538"/>
      <c r="L1914" s="36"/>
      <c r="M1914" s="36"/>
      <c r="N1914" s="36"/>
    </row>
    <row r="1915" spans="1:14" x14ac:dyDescent="0.2">
      <c r="A1915" s="36"/>
      <c r="B1915" s="36"/>
      <c r="C1915" s="36"/>
      <c r="D1915" s="36"/>
      <c r="E1915" s="36"/>
      <c r="F1915" s="36"/>
      <c r="G1915" s="36"/>
      <c r="H1915" s="36"/>
      <c r="I1915" s="36"/>
      <c r="J1915" s="538"/>
      <c r="K1915" s="538"/>
      <c r="L1915" s="36"/>
      <c r="M1915" s="36"/>
      <c r="N1915" s="36"/>
    </row>
    <row r="1916" spans="1:14" x14ac:dyDescent="0.2">
      <c r="A1916" s="36"/>
      <c r="B1916" s="36"/>
      <c r="C1916" s="36"/>
      <c r="D1916" s="36"/>
      <c r="E1916" s="36"/>
      <c r="F1916" s="36"/>
      <c r="G1916" s="36"/>
      <c r="H1916" s="36"/>
      <c r="I1916" s="36"/>
      <c r="J1916" s="538"/>
      <c r="K1916" s="538"/>
      <c r="L1916" s="36"/>
      <c r="M1916" s="36"/>
      <c r="N1916" s="36"/>
    </row>
    <row r="1917" spans="1:14" x14ac:dyDescent="0.2">
      <c r="A1917" s="36"/>
      <c r="B1917" s="36"/>
      <c r="C1917" s="36"/>
      <c r="D1917" s="36"/>
      <c r="E1917" s="36"/>
      <c r="F1917" s="36"/>
      <c r="G1917" s="36"/>
      <c r="H1917" s="36"/>
      <c r="I1917" s="36"/>
      <c r="J1917" s="538"/>
      <c r="K1917" s="538"/>
      <c r="L1917" s="36"/>
      <c r="M1917" s="36"/>
      <c r="N1917" s="36"/>
    </row>
    <row r="1918" spans="1:14" x14ac:dyDescent="0.2">
      <c r="A1918" s="36"/>
      <c r="B1918" s="36"/>
      <c r="C1918" s="36"/>
      <c r="D1918" s="36"/>
      <c r="E1918" s="36"/>
      <c r="F1918" s="36"/>
      <c r="G1918" s="36"/>
      <c r="H1918" s="36"/>
      <c r="I1918" s="36"/>
      <c r="J1918" s="538"/>
      <c r="K1918" s="538"/>
      <c r="L1918" s="36"/>
      <c r="M1918" s="36"/>
      <c r="N1918" s="36"/>
    </row>
    <row r="1919" spans="1:14" x14ac:dyDescent="0.2">
      <c r="A1919" s="36"/>
      <c r="B1919" s="36"/>
      <c r="C1919" s="36"/>
      <c r="D1919" s="36"/>
      <c r="E1919" s="36"/>
      <c r="F1919" s="36"/>
      <c r="G1919" s="36"/>
      <c r="H1919" s="36"/>
      <c r="I1919" s="36"/>
      <c r="J1919" s="538"/>
      <c r="K1919" s="538"/>
      <c r="L1919" s="36"/>
      <c r="M1919" s="36"/>
      <c r="N1919" s="36"/>
    </row>
    <row r="1920" spans="1:14" x14ac:dyDescent="0.2">
      <c r="A1920" s="36"/>
      <c r="B1920" s="36"/>
      <c r="C1920" s="36"/>
      <c r="D1920" s="36"/>
      <c r="E1920" s="36"/>
      <c r="F1920" s="36"/>
      <c r="G1920" s="36"/>
      <c r="H1920" s="36"/>
      <c r="I1920" s="36"/>
      <c r="J1920" s="538"/>
      <c r="K1920" s="538"/>
      <c r="L1920" s="36"/>
      <c r="M1920" s="36"/>
      <c r="N1920" s="36"/>
    </row>
    <row r="1921" spans="1:14" x14ac:dyDescent="0.2">
      <c r="A1921" s="36"/>
      <c r="B1921" s="36"/>
      <c r="C1921" s="36"/>
      <c r="D1921" s="36"/>
      <c r="E1921" s="36"/>
      <c r="F1921" s="36"/>
      <c r="G1921" s="36"/>
      <c r="H1921" s="36"/>
      <c r="I1921" s="36"/>
      <c r="J1921" s="538"/>
      <c r="K1921" s="538"/>
      <c r="L1921" s="36"/>
      <c r="M1921" s="36"/>
      <c r="N1921" s="36"/>
    </row>
    <row r="1922" spans="1:14" x14ac:dyDescent="0.2">
      <c r="A1922" s="36"/>
      <c r="B1922" s="36"/>
      <c r="C1922" s="36"/>
      <c r="D1922" s="36"/>
      <c r="E1922" s="36"/>
      <c r="F1922" s="36"/>
      <c r="G1922" s="36"/>
      <c r="H1922" s="36"/>
      <c r="I1922" s="36"/>
      <c r="J1922" s="538"/>
      <c r="K1922" s="538"/>
      <c r="L1922" s="36"/>
      <c r="M1922" s="36"/>
      <c r="N1922" s="36"/>
    </row>
    <row r="1923" spans="1:14" x14ac:dyDescent="0.2">
      <c r="A1923" s="36"/>
      <c r="B1923" s="36"/>
      <c r="C1923" s="36"/>
      <c r="D1923" s="36"/>
      <c r="E1923" s="36"/>
      <c r="F1923" s="36"/>
      <c r="G1923" s="36"/>
      <c r="H1923" s="36"/>
      <c r="I1923" s="36"/>
      <c r="J1923" s="538"/>
      <c r="K1923" s="538"/>
      <c r="L1923" s="36"/>
      <c r="M1923" s="36"/>
      <c r="N1923" s="36"/>
    </row>
    <row r="1924" spans="1:14" x14ac:dyDescent="0.2">
      <c r="A1924" s="36"/>
      <c r="B1924" s="36"/>
      <c r="C1924" s="36"/>
      <c r="D1924" s="36"/>
      <c r="E1924" s="36"/>
      <c r="F1924" s="36"/>
      <c r="G1924" s="36"/>
      <c r="H1924" s="36"/>
      <c r="I1924" s="36"/>
      <c r="J1924" s="538"/>
      <c r="K1924" s="538"/>
      <c r="L1924" s="36"/>
      <c r="M1924" s="36"/>
      <c r="N1924" s="36"/>
    </row>
    <row r="1925" spans="1:14" x14ac:dyDescent="0.2">
      <c r="A1925" s="36"/>
      <c r="B1925" s="36"/>
      <c r="C1925" s="36"/>
      <c r="D1925" s="36"/>
      <c r="E1925" s="36"/>
      <c r="F1925" s="36"/>
      <c r="G1925" s="36"/>
      <c r="H1925" s="36"/>
      <c r="I1925" s="36"/>
      <c r="J1925" s="538"/>
      <c r="K1925" s="538"/>
      <c r="L1925" s="36"/>
      <c r="M1925" s="36"/>
      <c r="N1925" s="36"/>
    </row>
    <row r="1926" spans="1:14" x14ac:dyDescent="0.2">
      <c r="A1926" s="36"/>
      <c r="B1926" s="36"/>
      <c r="C1926" s="36"/>
      <c r="D1926" s="36"/>
      <c r="E1926" s="36"/>
      <c r="F1926" s="36"/>
      <c r="G1926" s="36"/>
      <c r="H1926" s="36"/>
      <c r="I1926" s="36"/>
      <c r="J1926" s="538"/>
      <c r="K1926" s="538"/>
      <c r="L1926" s="36"/>
      <c r="M1926" s="36"/>
      <c r="N1926" s="36"/>
    </row>
    <row r="1927" spans="1:14" x14ac:dyDescent="0.2">
      <c r="A1927" s="36"/>
      <c r="B1927" s="36"/>
      <c r="C1927" s="36"/>
      <c r="D1927" s="36"/>
      <c r="E1927" s="36"/>
      <c r="F1927" s="36"/>
      <c r="G1927" s="36"/>
      <c r="H1927" s="36"/>
      <c r="I1927" s="36"/>
      <c r="J1927" s="538"/>
      <c r="K1927" s="538"/>
      <c r="L1927" s="36"/>
      <c r="M1927" s="36"/>
      <c r="N1927" s="36"/>
    </row>
    <row r="1928" spans="1:14" x14ac:dyDescent="0.2">
      <c r="A1928" s="36"/>
      <c r="B1928" s="36"/>
      <c r="C1928" s="36"/>
      <c r="D1928" s="36"/>
      <c r="E1928" s="36"/>
      <c r="F1928" s="36"/>
      <c r="G1928" s="36"/>
      <c r="H1928" s="36"/>
      <c r="I1928" s="36"/>
      <c r="J1928" s="538"/>
      <c r="K1928" s="538"/>
      <c r="L1928" s="36"/>
      <c r="M1928" s="36"/>
      <c r="N1928" s="36"/>
    </row>
    <row r="1929" spans="1:14" x14ac:dyDescent="0.2">
      <c r="A1929" s="36"/>
      <c r="B1929" s="36"/>
      <c r="C1929" s="36"/>
      <c r="D1929" s="36"/>
      <c r="E1929" s="36"/>
      <c r="F1929" s="36"/>
      <c r="G1929" s="36"/>
      <c r="H1929" s="36"/>
      <c r="I1929" s="36"/>
      <c r="J1929" s="538"/>
      <c r="K1929" s="538"/>
      <c r="L1929" s="36"/>
      <c r="M1929" s="36"/>
      <c r="N1929" s="36"/>
    </row>
    <row r="1930" spans="1:14" x14ac:dyDescent="0.2">
      <c r="A1930" s="36"/>
      <c r="B1930" s="36"/>
      <c r="C1930" s="36"/>
      <c r="D1930" s="36"/>
      <c r="E1930" s="36"/>
      <c r="F1930" s="36"/>
      <c r="G1930" s="36"/>
      <c r="H1930" s="36"/>
      <c r="I1930" s="36"/>
      <c r="J1930" s="538"/>
      <c r="K1930" s="538"/>
      <c r="L1930" s="36"/>
      <c r="M1930" s="36"/>
      <c r="N1930" s="36"/>
    </row>
    <row r="1931" spans="1:14" x14ac:dyDescent="0.2">
      <c r="A1931" s="36"/>
      <c r="B1931" s="36"/>
      <c r="C1931" s="36"/>
      <c r="D1931" s="36"/>
      <c r="E1931" s="36"/>
      <c r="F1931" s="36"/>
      <c r="G1931" s="36"/>
      <c r="H1931" s="36"/>
      <c r="I1931" s="36"/>
      <c r="J1931" s="538"/>
      <c r="K1931" s="538"/>
      <c r="L1931" s="36"/>
      <c r="M1931" s="36"/>
      <c r="N1931" s="36"/>
    </row>
    <row r="1932" spans="1:14" x14ac:dyDescent="0.2">
      <c r="A1932" s="36"/>
      <c r="B1932" s="36"/>
      <c r="C1932" s="36"/>
      <c r="D1932" s="36"/>
      <c r="E1932" s="36"/>
      <c r="F1932" s="36"/>
      <c r="G1932" s="36"/>
      <c r="H1932" s="36"/>
      <c r="I1932" s="36"/>
      <c r="J1932" s="538"/>
      <c r="K1932" s="538"/>
      <c r="L1932" s="36"/>
      <c r="M1932" s="36"/>
      <c r="N1932" s="36"/>
    </row>
    <row r="1933" spans="1:14" x14ac:dyDescent="0.2">
      <c r="A1933" s="36"/>
      <c r="B1933" s="36"/>
      <c r="C1933" s="36"/>
      <c r="D1933" s="36"/>
      <c r="E1933" s="36"/>
      <c r="F1933" s="36"/>
      <c r="G1933" s="36"/>
      <c r="H1933" s="36"/>
      <c r="I1933" s="36"/>
      <c r="J1933" s="538"/>
      <c r="K1933" s="538"/>
      <c r="L1933" s="36"/>
      <c r="M1933" s="36"/>
      <c r="N1933" s="36"/>
    </row>
    <row r="1934" spans="1:14" x14ac:dyDescent="0.2">
      <c r="A1934" s="36"/>
      <c r="B1934" s="36"/>
      <c r="C1934" s="36"/>
      <c r="D1934" s="36"/>
      <c r="E1934" s="36"/>
      <c r="F1934" s="36"/>
      <c r="G1934" s="36"/>
      <c r="H1934" s="36"/>
      <c r="I1934" s="36"/>
      <c r="J1934" s="538"/>
      <c r="K1934" s="538"/>
      <c r="L1934" s="36"/>
      <c r="M1934" s="36"/>
      <c r="N1934" s="36"/>
    </row>
    <row r="1935" spans="1:14" x14ac:dyDescent="0.2">
      <c r="A1935" s="36"/>
      <c r="B1935" s="36"/>
      <c r="C1935" s="36"/>
      <c r="D1935" s="36"/>
      <c r="E1935" s="36"/>
      <c r="F1935" s="36"/>
      <c r="G1935" s="36"/>
      <c r="H1935" s="36"/>
      <c r="I1935" s="36"/>
      <c r="J1935" s="538"/>
      <c r="K1935" s="538"/>
      <c r="L1935" s="36"/>
      <c r="M1935" s="36"/>
      <c r="N1935" s="36"/>
    </row>
    <row r="1936" spans="1:14" x14ac:dyDescent="0.2">
      <c r="A1936" s="36"/>
      <c r="B1936" s="36"/>
      <c r="C1936" s="36"/>
      <c r="D1936" s="36"/>
      <c r="E1936" s="36"/>
      <c r="F1936" s="36"/>
      <c r="G1936" s="36"/>
      <c r="H1936" s="36"/>
      <c r="I1936" s="36"/>
      <c r="J1936" s="538"/>
      <c r="K1936" s="538"/>
      <c r="L1936" s="36"/>
      <c r="M1936" s="36"/>
      <c r="N1936" s="36"/>
    </row>
    <row r="1937" spans="1:14" x14ac:dyDescent="0.2">
      <c r="A1937" s="36"/>
      <c r="B1937" s="36"/>
      <c r="C1937" s="36"/>
      <c r="D1937" s="36"/>
      <c r="E1937" s="36"/>
      <c r="F1937" s="36"/>
      <c r="G1937" s="36"/>
      <c r="H1937" s="36"/>
      <c r="I1937" s="36"/>
      <c r="J1937" s="538"/>
      <c r="K1937" s="538"/>
      <c r="L1937" s="36"/>
      <c r="M1937" s="36"/>
      <c r="N1937" s="36"/>
    </row>
    <row r="1938" spans="1:14" x14ac:dyDescent="0.2">
      <c r="A1938" s="36"/>
      <c r="B1938" s="36"/>
      <c r="C1938" s="36"/>
      <c r="D1938" s="36"/>
      <c r="E1938" s="36"/>
      <c r="F1938" s="36"/>
      <c r="G1938" s="36"/>
      <c r="H1938" s="36"/>
      <c r="I1938" s="36"/>
      <c r="J1938" s="538"/>
      <c r="K1938" s="538"/>
      <c r="L1938" s="36"/>
      <c r="M1938" s="36"/>
      <c r="N1938" s="36"/>
    </row>
    <row r="1939" spans="1:14" x14ac:dyDescent="0.2">
      <c r="A1939" s="36"/>
      <c r="B1939" s="36"/>
      <c r="C1939" s="36"/>
      <c r="D1939" s="36"/>
      <c r="E1939" s="36"/>
      <c r="F1939" s="36"/>
      <c r="G1939" s="36"/>
      <c r="H1939" s="36"/>
      <c r="I1939" s="36"/>
      <c r="J1939" s="538"/>
      <c r="K1939" s="538"/>
      <c r="L1939" s="36"/>
      <c r="M1939" s="36"/>
      <c r="N1939" s="36"/>
    </row>
    <row r="1940" spans="1:14" x14ac:dyDescent="0.2">
      <c r="A1940" s="36"/>
      <c r="B1940" s="36"/>
      <c r="C1940" s="36"/>
      <c r="D1940" s="36"/>
      <c r="E1940" s="36"/>
      <c r="F1940" s="36"/>
      <c r="G1940" s="36"/>
      <c r="H1940" s="36"/>
      <c r="I1940" s="36"/>
      <c r="J1940" s="538"/>
      <c r="K1940" s="538"/>
      <c r="L1940" s="36"/>
      <c r="M1940" s="36"/>
      <c r="N1940" s="36"/>
    </row>
    <row r="1941" spans="1:14" x14ac:dyDescent="0.2">
      <c r="A1941" s="36"/>
      <c r="B1941" s="36"/>
      <c r="C1941" s="36"/>
      <c r="D1941" s="36"/>
      <c r="E1941" s="36"/>
      <c r="F1941" s="36"/>
      <c r="G1941" s="36"/>
      <c r="H1941" s="36"/>
      <c r="I1941" s="36"/>
      <c r="J1941" s="538"/>
      <c r="K1941" s="538"/>
      <c r="L1941" s="36"/>
      <c r="M1941" s="36"/>
      <c r="N1941" s="36"/>
    </row>
    <row r="1942" spans="1:14" x14ac:dyDescent="0.2">
      <c r="A1942" s="36"/>
      <c r="B1942" s="36"/>
      <c r="C1942" s="36"/>
      <c r="D1942" s="36"/>
      <c r="E1942" s="36"/>
      <c r="F1942" s="36"/>
      <c r="G1942" s="36"/>
      <c r="H1942" s="36"/>
      <c r="I1942" s="36"/>
      <c r="J1942" s="538"/>
      <c r="K1942" s="538"/>
      <c r="L1942" s="36"/>
      <c r="M1942" s="36"/>
      <c r="N1942" s="36"/>
    </row>
    <row r="1943" spans="1:14" x14ac:dyDescent="0.2">
      <c r="A1943" s="36"/>
      <c r="B1943" s="36"/>
      <c r="C1943" s="36"/>
      <c r="D1943" s="36"/>
      <c r="E1943" s="36"/>
      <c r="F1943" s="36"/>
      <c r="G1943" s="36"/>
      <c r="H1943" s="36"/>
      <c r="I1943" s="36"/>
      <c r="J1943" s="538"/>
      <c r="K1943" s="538"/>
      <c r="L1943" s="36"/>
      <c r="M1943" s="36"/>
      <c r="N1943" s="36"/>
    </row>
    <row r="1944" spans="1:14" x14ac:dyDescent="0.2">
      <c r="A1944" s="36"/>
      <c r="B1944" s="36"/>
      <c r="C1944" s="36"/>
      <c r="D1944" s="36"/>
      <c r="E1944" s="36"/>
      <c r="F1944" s="36"/>
      <c r="G1944" s="36"/>
      <c r="H1944" s="36"/>
      <c r="I1944" s="36"/>
      <c r="J1944" s="538"/>
      <c r="K1944" s="538"/>
      <c r="L1944" s="36"/>
      <c r="M1944" s="36"/>
      <c r="N1944" s="36"/>
    </row>
    <row r="1945" spans="1:14" x14ac:dyDescent="0.2">
      <c r="A1945" s="36"/>
      <c r="B1945" s="36"/>
      <c r="C1945" s="36"/>
      <c r="D1945" s="36"/>
      <c r="E1945" s="36"/>
      <c r="F1945" s="36"/>
      <c r="G1945" s="36"/>
      <c r="H1945" s="36"/>
      <c r="I1945" s="36"/>
      <c r="J1945" s="538"/>
      <c r="K1945" s="538"/>
      <c r="L1945" s="36"/>
      <c r="M1945" s="36"/>
      <c r="N1945" s="36"/>
    </row>
    <row r="1946" spans="1:14" x14ac:dyDescent="0.2">
      <c r="A1946" s="36"/>
      <c r="B1946" s="36"/>
      <c r="C1946" s="36"/>
      <c r="D1946" s="36"/>
      <c r="E1946" s="36"/>
      <c r="F1946" s="36"/>
      <c r="G1946" s="36"/>
      <c r="H1946" s="36"/>
      <c r="I1946" s="36"/>
      <c r="J1946" s="538"/>
      <c r="K1946" s="538"/>
      <c r="L1946" s="36"/>
      <c r="M1946" s="36"/>
      <c r="N1946" s="36"/>
    </row>
    <row r="1947" spans="1:14" x14ac:dyDescent="0.2">
      <c r="A1947" s="36"/>
      <c r="B1947" s="36"/>
      <c r="C1947" s="36"/>
      <c r="D1947" s="36"/>
      <c r="E1947" s="36"/>
      <c r="F1947" s="36"/>
      <c r="G1947" s="36"/>
      <c r="H1947" s="36"/>
      <c r="I1947" s="36"/>
      <c r="J1947" s="538"/>
      <c r="K1947" s="538"/>
      <c r="L1947" s="36"/>
      <c r="M1947" s="36"/>
      <c r="N1947" s="36"/>
    </row>
    <row r="1948" spans="1:14" x14ac:dyDescent="0.2">
      <c r="A1948" s="36"/>
      <c r="B1948" s="36"/>
      <c r="C1948" s="36"/>
      <c r="D1948" s="36"/>
      <c r="E1948" s="36"/>
      <c r="F1948" s="36"/>
      <c r="G1948" s="36"/>
      <c r="H1948" s="36"/>
      <c r="I1948" s="36"/>
      <c r="J1948" s="538"/>
      <c r="K1948" s="538"/>
      <c r="L1948" s="36"/>
      <c r="M1948" s="36"/>
      <c r="N1948" s="36"/>
    </row>
    <row r="1949" spans="1:14" x14ac:dyDescent="0.2">
      <c r="A1949" s="36"/>
      <c r="B1949" s="36"/>
      <c r="C1949" s="36"/>
      <c r="D1949" s="36"/>
      <c r="E1949" s="36"/>
      <c r="F1949" s="36"/>
      <c r="G1949" s="36"/>
      <c r="H1949" s="36"/>
      <c r="I1949" s="36"/>
      <c r="J1949" s="538"/>
      <c r="K1949" s="538"/>
      <c r="L1949" s="36"/>
      <c r="M1949" s="36"/>
      <c r="N1949" s="36"/>
    </row>
    <row r="1950" spans="1:14" x14ac:dyDescent="0.2">
      <c r="A1950" s="36"/>
      <c r="B1950" s="36"/>
      <c r="C1950" s="36"/>
      <c r="D1950" s="36"/>
      <c r="E1950" s="36"/>
      <c r="F1950" s="36"/>
      <c r="G1950" s="36"/>
      <c r="H1950" s="36"/>
      <c r="I1950" s="36"/>
      <c r="J1950" s="538"/>
      <c r="K1950" s="538"/>
      <c r="L1950" s="36"/>
      <c r="M1950" s="36"/>
      <c r="N1950" s="36"/>
    </row>
    <row r="1951" spans="1:14" x14ac:dyDescent="0.2">
      <c r="A1951" s="36"/>
      <c r="B1951" s="36"/>
      <c r="C1951" s="36"/>
      <c r="D1951" s="36"/>
      <c r="E1951" s="36"/>
      <c r="F1951" s="36"/>
      <c r="G1951" s="36"/>
      <c r="H1951" s="36"/>
      <c r="I1951" s="36"/>
      <c r="J1951" s="538"/>
      <c r="K1951" s="538"/>
      <c r="L1951" s="36"/>
      <c r="M1951" s="36"/>
      <c r="N1951" s="36"/>
    </row>
    <row r="1952" spans="1:14" x14ac:dyDescent="0.2">
      <c r="A1952" s="36"/>
      <c r="B1952" s="36"/>
      <c r="C1952" s="36"/>
      <c r="D1952" s="36"/>
      <c r="E1952" s="36"/>
      <c r="F1952" s="36"/>
      <c r="G1952" s="36"/>
      <c r="H1952" s="36"/>
      <c r="I1952" s="36"/>
      <c r="J1952" s="538"/>
      <c r="K1952" s="538"/>
      <c r="L1952" s="36"/>
      <c r="M1952" s="36"/>
      <c r="N1952" s="36"/>
    </row>
    <row r="1953" spans="1:14" x14ac:dyDescent="0.2">
      <c r="A1953" s="36"/>
      <c r="B1953" s="36"/>
      <c r="C1953" s="36"/>
      <c r="D1953" s="36"/>
      <c r="E1953" s="36"/>
      <c r="F1953" s="36"/>
      <c r="G1953" s="36"/>
      <c r="H1953" s="36"/>
      <c r="I1953" s="36"/>
      <c r="J1953" s="538"/>
      <c r="K1953" s="538"/>
      <c r="L1953" s="36"/>
      <c r="M1953" s="36"/>
      <c r="N1953" s="36"/>
    </row>
    <row r="1954" spans="1:14" x14ac:dyDescent="0.2">
      <c r="A1954" s="36"/>
      <c r="B1954" s="36"/>
      <c r="C1954" s="36"/>
      <c r="D1954" s="36"/>
      <c r="E1954" s="36"/>
      <c r="F1954" s="36"/>
      <c r="G1954" s="36"/>
      <c r="H1954" s="36"/>
      <c r="I1954" s="36"/>
      <c r="J1954" s="538"/>
      <c r="K1954" s="538"/>
      <c r="L1954" s="36"/>
      <c r="M1954" s="36"/>
      <c r="N1954" s="36"/>
    </row>
    <row r="1955" spans="1:14" x14ac:dyDescent="0.2">
      <c r="A1955" s="36"/>
      <c r="B1955" s="36"/>
      <c r="C1955" s="36"/>
      <c r="D1955" s="36"/>
      <c r="E1955" s="36"/>
      <c r="F1955" s="36"/>
      <c r="G1955" s="36"/>
      <c r="H1955" s="36"/>
      <c r="I1955" s="36"/>
      <c r="J1955" s="538"/>
      <c r="K1955" s="538"/>
      <c r="L1955" s="36"/>
      <c r="M1955" s="36"/>
      <c r="N1955" s="36"/>
    </row>
    <row r="1956" spans="1:14" x14ac:dyDescent="0.2">
      <c r="A1956" s="36"/>
      <c r="B1956" s="36"/>
      <c r="C1956" s="36"/>
      <c r="D1956" s="36"/>
      <c r="E1956" s="36"/>
      <c r="F1956" s="36"/>
      <c r="G1956" s="36"/>
      <c r="H1956" s="36"/>
      <c r="I1956" s="36"/>
      <c r="J1956" s="538"/>
      <c r="K1956" s="538"/>
      <c r="L1956" s="36"/>
      <c r="M1956" s="36"/>
      <c r="N1956" s="36"/>
    </row>
    <row r="1957" spans="1:14" x14ac:dyDescent="0.2">
      <c r="A1957" s="36"/>
      <c r="B1957" s="36"/>
      <c r="C1957" s="36"/>
      <c r="D1957" s="36"/>
      <c r="E1957" s="36"/>
      <c r="F1957" s="36"/>
      <c r="G1957" s="36"/>
      <c r="H1957" s="36"/>
      <c r="I1957" s="36"/>
      <c r="J1957" s="538"/>
      <c r="K1957" s="538"/>
      <c r="L1957" s="36"/>
      <c r="M1957" s="36"/>
      <c r="N1957" s="36"/>
    </row>
    <row r="1958" spans="1:14" x14ac:dyDescent="0.2">
      <c r="A1958" s="36"/>
      <c r="B1958" s="36"/>
      <c r="C1958" s="36"/>
      <c r="D1958" s="36"/>
      <c r="E1958" s="36"/>
      <c r="F1958" s="36"/>
      <c r="G1958" s="36"/>
      <c r="H1958" s="36"/>
      <c r="I1958" s="36"/>
      <c r="J1958" s="538"/>
      <c r="K1958" s="538"/>
      <c r="L1958" s="36"/>
      <c r="M1958" s="36"/>
      <c r="N1958" s="36"/>
    </row>
    <row r="1959" spans="1:14" x14ac:dyDescent="0.2">
      <c r="A1959" s="36"/>
      <c r="B1959" s="36"/>
      <c r="C1959" s="36"/>
      <c r="D1959" s="36"/>
      <c r="E1959" s="36"/>
      <c r="F1959" s="36"/>
      <c r="G1959" s="36"/>
      <c r="H1959" s="36"/>
      <c r="I1959" s="36"/>
      <c r="J1959" s="538"/>
      <c r="K1959" s="538"/>
      <c r="L1959" s="36"/>
      <c r="M1959" s="36"/>
      <c r="N1959" s="36"/>
    </row>
    <row r="1960" spans="1:14" x14ac:dyDescent="0.2">
      <c r="A1960" s="36"/>
      <c r="B1960" s="36"/>
      <c r="C1960" s="36"/>
      <c r="D1960" s="36"/>
      <c r="E1960" s="36"/>
      <c r="F1960" s="36"/>
      <c r="G1960" s="36"/>
      <c r="H1960" s="36"/>
      <c r="I1960" s="36"/>
      <c r="J1960" s="538"/>
      <c r="K1960" s="538"/>
      <c r="L1960" s="36"/>
      <c r="M1960" s="36"/>
      <c r="N1960" s="36"/>
    </row>
    <row r="1961" spans="1:14" x14ac:dyDescent="0.2">
      <c r="A1961" s="36"/>
      <c r="B1961" s="36"/>
      <c r="C1961" s="36"/>
      <c r="D1961" s="36"/>
      <c r="E1961" s="36"/>
      <c r="F1961" s="36"/>
      <c r="G1961" s="36"/>
      <c r="H1961" s="36"/>
      <c r="I1961" s="36"/>
      <c r="J1961" s="538"/>
      <c r="K1961" s="538"/>
      <c r="L1961" s="36"/>
      <c r="M1961" s="36"/>
      <c r="N1961" s="36"/>
    </row>
    <row r="1962" spans="1:14" x14ac:dyDescent="0.2">
      <c r="A1962" s="36"/>
      <c r="B1962" s="36"/>
      <c r="C1962" s="36"/>
      <c r="D1962" s="36"/>
      <c r="E1962" s="36"/>
      <c r="F1962" s="36"/>
      <c r="G1962" s="36"/>
      <c r="H1962" s="36"/>
      <c r="I1962" s="36"/>
      <c r="J1962" s="538"/>
      <c r="K1962" s="538"/>
      <c r="L1962" s="36"/>
      <c r="M1962" s="36"/>
      <c r="N1962" s="36"/>
    </row>
    <row r="1963" spans="1:14" x14ac:dyDescent="0.2">
      <c r="A1963" s="36"/>
      <c r="B1963" s="36"/>
      <c r="C1963" s="36"/>
      <c r="D1963" s="36"/>
      <c r="E1963" s="36"/>
      <c r="F1963" s="36"/>
      <c r="G1963" s="36"/>
      <c r="H1963" s="36"/>
      <c r="I1963" s="36"/>
      <c r="J1963" s="538"/>
      <c r="K1963" s="538"/>
      <c r="L1963" s="36"/>
      <c r="M1963" s="36"/>
      <c r="N1963" s="36"/>
    </row>
    <row r="1964" spans="1:14" x14ac:dyDescent="0.2">
      <c r="A1964" s="36"/>
      <c r="B1964" s="36"/>
      <c r="C1964" s="36"/>
      <c r="D1964" s="36"/>
      <c r="E1964" s="36"/>
      <c r="F1964" s="36"/>
      <c r="G1964" s="36"/>
      <c r="H1964" s="36"/>
      <c r="I1964" s="36"/>
      <c r="J1964" s="538"/>
      <c r="K1964" s="538"/>
      <c r="L1964" s="36"/>
      <c r="M1964" s="36"/>
      <c r="N1964" s="36"/>
    </row>
    <row r="1965" spans="1:14" x14ac:dyDescent="0.2">
      <c r="A1965" s="36"/>
      <c r="B1965" s="36"/>
      <c r="C1965" s="36"/>
      <c r="D1965" s="36"/>
      <c r="E1965" s="36"/>
      <c r="F1965" s="36"/>
      <c r="G1965" s="36"/>
      <c r="H1965" s="36"/>
      <c r="I1965" s="36"/>
      <c r="J1965" s="538"/>
      <c r="K1965" s="538"/>
      <c r="L1965" s="36"/>
      <c r="M1965" s="36"/>
      <c r="N1965" s="36"/>
    </row>
    <row r="1966" spans="1:14" x14ac:dyDescent="0.2">
      <c r="A1966" s="36"/>
      <c r="B1966" s="36"/>
      <c r="C1966" s="36"/>
      <c r="D1966" s="36"/>
      <c r="E1966" s="36"/>
      <c r="F1966" s="36"/>
      <c r="G1966" s="36"/>
      <c r="H1966" s="36"/>
      <c r="I1966" s="36"/>
      <c r="J1966" s="538"/>
      <c r="K1966" s="538"/>
      <c r="L1966" s="36"/>
      <c r="M1966" s="36"/>
      <c r="N1966" s="36"/>
    </row>
    <row r="1967" spans="1:14" x14ac:dyDescent="0.2">
      <c r="A1967" s="36"/>
      <c r="B1967" s="36"/>
      <c r="C1967" s="36"/>
      <c r="D1967" s="36"/>
      <c r="E1967" s="36"/>
      <c r="F1967" s="36"/>
      <c r="G1967" s="36"/>
      <c r="H1967" s="36"/>
      <c r="I1967" s="36"/>
      <c r="J1967" s="538"/>
      <c r="K1967" s="538"/>
      <c r="L1967" s="36"/>
      <c r="M1967" s="36"/>
      <c r="N1967" s="36"/>
    </row>
    <row r="1968" spans="1:14" x14ac:dyDescent="0.2">
      <c r="A1968" s="36"/>
      <c r="B1968" s="36"/>
      <c r="C1968" s="36"/>
      <c r="D1968" s="36"/>
      <c r="E1968" s="36"/>
      <c r="F1968" s="36"/>
      <c r="G1968" s="36"/>
      <c r="H1968" s="36"/>
      <c r="I1968" s="36"/>
      <c r="J1968" s="538"/>
      <c r="K1968" s="538"/>
      <c r="L1968" s="36"/>
      <c r="M1968" s="36"/>
      <c r="N1968" s="36"/>
    </row>
    <row r="1969" spans="1:14" x14ac:dyDescent="0.2">
      <c r="A1969" s="36"/>
      <c r="B1969" s="36"/>
      <c r="C1969" s="36"/>
      <c r="D1969" s="36"/>
      <c r="E1969" s="36"/>
      <c r="F1969" s="36"/>
      <c r="G1969" s="36"/>
      <c r="H1969" s="36"/>
      <c r="I1969" s="36"/>
      <c r="J1969" s="538"/>
      <c r="K1969" s="538"/>
      <c r="L1969" s="36"/>
      <c r="M1969" s="36"/>
      <c r="N1969" s="36"/>
    </row>
    <row r="1970" spans="1:14" x14ac:dyDescent="0.2">
      <c r="A1970" s="36"/>
      <c r="B1970" s="36"/>
      <c r="C1970" s="36"/>
      <c r="D1970" s="36"/>
      <c r="E1970" s="36"/>
      <c r="F1970" s="36"/>
      <c r="G1970" s="36"/>
      <c r="H1970" s="36"/>
      <c r="I1970" s="36"/>
      <c r="J1970" s="538"/>
      <c r="K1970" s="538"/>
      <c r="L1970" s="36"/>
      <c r="M1970" s="36"/>
      <c r="N1970" s="36"/>
    </row>
    <row r="1971" spans="1:14" x14ac:dyDescent="0.2">
      <c r="A1971" s="36"/>
      <c r="B1971" s="36"/>
      <c r="C1971" s="36"/>
      <c r="D1971" s="36"/>
      <c r="E1971" s="36"/>
      <c r="F1971" s="36"/>
      <c r="G1971" s="36"/>
      <c r="H1971" s="36"/>
      <c r="I1971" s="36"/>
      <c r="J1971" s="538"/>
      <c r="K1971" s="538"/>
      <c r="L1971" s="36"/>
      <c r="M1971" s="36"/>
      <c r="N1971" s="36"/>
    </row>
    <row r="1972" spans="1:14" x14ac:dyDescent="0.2">
      <c r="A1972" s="36"/>
      <c r="B1972" s="36"/>
      <c r="C1972" s="36"/>
      <c r="D1972" s="36"/>
      <c r="E1972" s="36"/>
      <c r="F1972" s="36"/>
      <c r="G1972" s="36"/>
      <c r="H1972" s="36"/>
      <c r="I1972" s="36"/>
      <c r="J1972" s="538"/>
      <c r="K1972" s="538"/>
      <c r="L1972" s="36"/>
      <c r="M1972" s="36"/>
      <c r="N1972" s="36"/>
    </row>
    <row r="1973" spans="1:14" x14ac:dyDescent="0.2">
      <c r="A1973" s="36"/>
      <c r="B1973" s="36"/>
      <c r="C1973" s="36"/>
      <c r="D1973" s="36"/>
      <c r="E1973" s="36"/>
      <c r="F1973" s="36"/>
      <c r="G1973" s="36"/>
      <c r="H1973" s="36"/>
      <c r="I1973" s="36"/>
      <c r="J1973" s="538"/>
      <c r="K1973" s="538"/>
      <c r="L1973" s="36"/>
      <c r="M1973" s="36"/>
      <c r="N1973" s="36"/>
    </row>
    <row r="1974" spans="1:14" x14ac:dyDescent="0.2">
      <c r="A1974" s="36"/>
      <c r="B1974" s="36"/>
      <c r="C1974" s="36"/>
      <c r="D1974" s="36"/>
      <c r="E1974" s="36"/>
      <c r="F1974" s="36"/>
      <c r="G1974" s="36"/>
      <c r="H1974" s="36"/>
      <c r="I1974" s="36"/>
      <c r="J1974" s="538"/>
      <c r="K1974" s="538"/>
      <c r="L1974" s="36"/>
      <c r="M1974" s="36"/>
      <c r="N1974" s="36"/>
    </row>
    <row r="1975" spans="1:14" x14ac:dyDescent="0.2">
      <c r="A1975" s="36"/>
      <c r="B1975" s="36"/>
      <c r="C1975" s="36"/>
      <c r="D1975" s="36"/>
      <c r="E1975" s="36"/>
      <c r="F1975" s="36"/>
      <c r="G1975" s="36"/>
      <c r="H1975" s="36"/>
      <c r="I1975" s="36"/>
      <c r="J1975" s="538"/>
      <c r="K1975" s="538"/>
      <c r="L1975" s="36"/>
      <c r="M1975" s="36"/>
      <c r="N1975" s="36"/>
    </row>
    <row r="1976" spans="1:14" x14ac:dyDescent="0.2">
      <c r="A1976" s="36"/>
      <c r="B1976" s="36"/>
      <c r="C1976" s="36"/>
      <c r="D1976" s="36"/>
      <c r="E1976" s="36"/>
      <c r="F1976" s="36"/>
      <c r="G1976" s="36"/>
      <c r="H1976" s="36"/>
      <c r="I1976" s="36"/>
      <c r="J1976" s="538"/>
      <c r="K1976" s="538"/>
      <c r="L1976" s="36"/>
      <c r="M1976" s="36"/>
      <c r="N1976" s="36"/>
    </row>
    <row r="1977" spans="1:14" x14ac:dyDescent="0.2">
      <c r="A1977" s="36"/>
      <c r="B1977" s="36"/>
      <c r="C1977" s="36"/>
      <c r="D1977" s="36"/>
      <c r="E1977" s="36"/>
      <c r="F1977" s="36"/>
      <c r="G1977" s="36"/>
      <c r="H1977" s="36"/>
      <c r="I1977" s="36"/>
      <c r="J1977" s="538"/>
      <c r="K1977" s="538"/>
      <c r="L1977" s="36"/>
      <c r="M1977" s="36"/>
      <c r="N1977" s="36"/>
    </row>
    <row r="1978" spans="1:14" x14ac:dyDescent="0.2">
      <c r="A1978" s="36"/>
      <c r="B1978" s="36"/>
      <c r="C1978" s="36"/>
      <c r="D1978" s="36"/>
      <c r="E1978" s="36"/>
      <c r="F1978" s="36"/>
      <c r="G1978" s="36"/>
      <c r="H1978" s="36"/>
      <c r="I1978" s="36"/>
      <c r="J1978" s="538"/>
      <c r="K1978" s="538"/>
      <c r="L1978" s="36"/>
      <c r="M1978" s="36"/>
      <c r="N1978" s="36"/>
    </row>
    <row r="1979" spans="1:14" x14ac:dyDescent="0.2">
      <c r="A1979" s="36"/>
      <c r="B1979" s="36"/>
      <c r="C1979" s="36"/>
      <c r="D1979" s="36"/>
      <c r="E1979" s="36"/>
      <c r="F1979" s="36"/>
      <c r="G1979" s="36"/>
      <c r="H1979" s="36"/>
      <c r="I1979" s="36"/>
      <c r="J1979" s="538"/>
      <c r="K1979" s="538"/>
      <c r="L1979" s="36"/>
      <c r="M1979" s="36"/>
      <c r="N1979" s="36"/>
    </row>
    <row r="1980" spans="1:14" x14ac:dyDescent="0.2">
      <c r="A1980" s="36"/>
      <c r="B1980" s="36"/>
      <c r="C1980" s="36"/>
      <c r="D1980" s="36"/>
      <c r="E1980" s="36"/>
      <c r="F1980" s="36"/>
      <c r="G1980" s="36"/>
      <c r="H1980" s="36"/>
      <c r="I1980" s="36"/>
      <c r="J1980" s="538"/>
      <c r="K1980" s="538"/>
      <c r="L1980" s="36"/>
      <c r="M1980" s="36"/>
      <c r="N1980" s="36"/>
    </row>
    <row r="1981" spans="1:14" x14ac:dyDescent="0.2">
      <c r="A1981" s="36"/>
      <c r="B1981" s="36"/>
      <c r="C1981" s="36"/>
      <c r="D1981" s="36"/>
      <c r="E1981" s="36"/>
      <c r="F1981" s="36"/>
      <c r="G1981" s="36"/>
      <c r="H1981" s="36"/>
      <c r="I1981" s="36"/>
      <c r="J1981" s="538"/>
      <c r="K1981" s="538"/>
      <c r="L1981" s="36"/>
      <c r="M1981" s="36"/>
      <c r="N1981" s="36"/>
    </row>
    <row r="1982" spans="1:14" x14ac:dyDescent="0.2">
      <c r="A1982" s="36"/>
      <c r="B1982" s="36"/>
      <c r="C1982" s="36"/>
      <c r="D1982" s="36"/>
      <c r="E1982" s="36"/>
      <c r="F1982" s="36"/>
      <c r="G1982" s="36"/>
      <c r="H1982" s="36"/>
      <c r="I1982" s="36"/>
      <c r="J1982" s="538"/>
      <c r="K1982" s="538"/>
      <c r="L1982" s="36"/>
      <c r="M1982" s="36"/>
      <c r="N1982" s="36"/>
    </row>
    <row r="1983" spans="1:14" x14ac:dyDescent="0.2">
      <c r="A1983" s="36"/>
      <c r="B1983" s="36"/>
      <c r="C1983" s="36"/>
      <c r="D1983" s="36"/>
      <c r="E1983" s="36"/>
      <c r="F1983" s="36"/>
      <c r="G1983" s="36"/>
      <c r="H1983" s="36"/>
      <c r="I1983" s="36"/>
      <c r="J1983" s="36"/>
      <c r="K1983" s="36"/>
      <c r="L1983" s="36"/>
      <c r="M1983" s="36"/>
      <c r="N1983" s="36"/>
    </row>
    <row r="1984" spans="1:14" x14ac:dyDescent="0.2">
      <c r="A1984" s="36"/>
      <c r="B1984" s="36"/>
      <c r="C1984" s="36"/>
      <c r="D1984" s="36"/>
      <c r="E1984" s="36"/>
      <c r="F1984" s="36"/>
      <c r="G1984" s="36"/>
      <c r="H1984" s="36"/>
      <c r="I1984" s="36"/>
      <c r="J1984" s="36"/>
      <c r="K1984" s="36"/>
      <c r="L1984" s="36"/>
      <c r="M1984" s="36"/>
      <c r="N1984" s="36"/>
    </row>
    <row r="1985" spans="1:14" x14ac:dyDescent="0.2">
      <c r="A1985" s="36"/>
      <c r="B1985" s="36"/>
      <c r="C1985" s="36"/>
      <c r="D1985" s="36"/>
      <c r="E1985" s="36"/>
      <c r="F1985" s="36"/>
      <c r="G1985" s="36"/>
      <c r="H1985" s="36"/>
      <c r="I1985" s="36"/>
      <c r="J1985" s="36"/>
      <c r="K1985" s="36"/>
      <c r="L1985" s="36"/>
      <c r="M1985" s="36"/>
      <c r="N1985" s="36"/>
    </row>
    <row r="1986" spans="1:14" x14ac:dyDescent="0.2">
      <c r="A1986" s="36"/>
      <c r="B1986" s="36"/>
      <c r="C1986" s="36"/>
      <c r="D1986" s="36"/>
      <c r="E1986" s="36"/>
      <c r="F1986" s="36"/>
      <c r="G1986" s="36"/>
      <c r="H1986" s="36"/>
      <c r="I1986" s="36"/>
      <c r="J1986" s="36"/>
      <c r="K1986" s="36"/>
      <c r="L1986" s="36"/>
      <c r="M1986" s="36"/>
      <c r="N1986" s="36"/>
    </row>
    <row r="1987" spans="1:14" x14ac:dyDescent="0.2">
      <c r="A1987" s="36"/>
      <c r="B1987" s="36"/>
      <c r="C1987" s="36"/>
      <c r="D1987" s="36"/>
      <c r="E1987" s="36"/>
      <c r="F1987" s="36"/>
      <c r="G1987" s="36"/>
      <c r="H1987" s="36"/>
      <c r="I1987" s="36"/>
      <c r="J1987" s="36"/>
      <c r="K1987" s="36"/>
      <c r="L1987" s="36"/>
      <c r="M1987" s="36"/>
      <c r="N1987" s="36"/>
    </row>
    <row r="1988" spans="1:14" x14ac:dyDescent="0.2">
      <c r="A1988" s="36"/>
      <c r="B1988" s="36"/>
      <c r="C1988" s="36"/>
      <c r="D1988" s="36"/>
      <c r="E1988" s="36"/>
      <c r="F1988" s="36"/>
      <c r="G1988" s="36"/>
      <c r="H1988" s="36"/>
      <c r="I1988" s="36"/>
      <c r="J1988" s="36"/>
      <c r="K1988" s="36"/>
      <c r="L1988" s="36"/>
      <c r="M1988" s="36"/>
      <c r="N1988" s="36"/>
    </row>
    <row r="1989" spans="1:14" x14ac:dyDescent="0.2">
      <c r="A1989" s="36"/>
      <c r="B1989" s="36"/>
      <c r="C1989" s="36"/>
      <c r="D1989" s="36"/>
      <c r="E1989" s="36"/>
      <c r="F1989" s="36"/>
      <c r="G1989" s="36"/>
      <c r="H1989" s="36"/>
      <c r="I1989" s="36"/>
      <c r="J1989" s="36"/>
      <c r="K1989" s="36"/>
      <c r="L1989" s="36"/>
      <c r="M1989" s="36"/>
      <c r="N1989" s="36"/>
    </row>
    <row r="1990" spans="1:14" x14ac:dyDescent="0.2">
      <c r="A1990" s="36"/>
      <c r="B1990" s="36"/>
      <c r="C1990" s="36"/>
      <c r="D1990" s="36"/>
      <c r="E1990" s="36"/>
      <c r="F1990" s="36"/>
      <c r="G1990" s="36"/>
      <c r="H1990" s="36"/>
      <c r="I1990" s="36"/>
      <c r="J1990" s="36"/>
      <c r="K1990" s="36"/>
      <c r="L1990" s="36"/>
      <c r="M1990" s="36"/>
      <c r="N1990" s="36"/>
    </row>
    <row r="1991" spans="1:14" x14ac:dyDescent="0.2">
      <c r="A1991" s="36"/>
      <c r="B1991" s="36"/>
      <c r="C1991" s="36"/>
      <c r="D1991" s="36"/>
      <c r="E1991" s="36"/>
      <c r="F1991" s="36"/>
      <c r="G1991" s="36"/>
      <c r="H1991" s="36"/>
      <c r="I1991" s="36"/>
      <c r="J1991" s="36"/>
      <c r="K1991" s="36"/>
      <c r="L1991" s="36"/>
      <c r="M1991" s="36"/>
      <c r="N1991" s="36"/>
    </row>
    <row r="1992" spans="1:14" x14ac:dyDescent="0.2">
      <c r="A1992" s="36"/>
      <c r="B1992" s="36"/>
      <c r="C1992" s="36"/>
      <c r="D1992" s="36"/>
      <c r="E1992" s="36"/>
      <c r="F1992" s="36"/>
      <c r="G1992" s="36"/>
      <c r="H1992" s="36"/>
      <c r="I1992" s="36"/>
      <c r="J1992" s="36"/>
      <c r="K1992" s="36"/>
      <c r="L1992" s="36"/>
      <c r="M1992" s="36"/>
      <c r="N1992" s="36"/>
    </row>
    <row r="1993" spans="1:14" x14ac:dyDescent="0.2">
      <c r="A1993" s="36"/>
      <c r="B1993" s="36"/>
      <c r="C1993" s="36"/>
      <c r="D1993" s="36"/>
      <c r="E1993" s="36"/>
      <c r="F1993" s="36"/>
      <c r="G1993" s="36"/>
      <c r="H1993" s="36"/>
      <c r="I1993" s="36"/>
      <c r="J1993" s="36"/>
      <c r="K1993" s="36"/>
      <c r="L1993" s="36"/>
      <c r="M1993" s="36"/>
      <c r="N1993" s="36"/>
    </row>
    <row r="1994" spans="1:14" x14ac:dyDescent="0.2">
      <c r="A1994" s="36"/>
      <c r="B1994" s="36"/>
      <c r="C1994" s="36"/>
      <c r="D1994" s="36"/>
      <c r="E1994" s="36"/>
      <c r="F1994" s="36"/>
      <c r="G1994" s="36"/>
      <c r="H1994" s="36"/>
      <c r="I1994" s="36"/>
      <c r="J1994" s="36"/>
      <c r="K1994" s="36"/>
      <c r="L1994" s="36"/>
      <c r="M1994" s="36"/>
      <c r="N1994" s="36"/>
    </row>
    <row r="1995" spans="1:14" x14ac:dyDescent="0.2">
      <c r="A1995" s="36"/>
      <c r="B1995" s="36"/>
      <c r="C1995" s="36"/>
      <c r="D1995" s="36"/>
      <c r="E1995" s="36"/>
      <c r="F1995" s="36"/>
      <c r="G1995" s="36"/>
      <c r="H1995" s="36"/>
      <c r="I1995" s="36"/>
      <c r="J1995" s="36"/>
      <c r="K1995" s="36"/>
      <c r="L1995" s="36"/>
      <c r="M1995" s="36"/>
      <c r="N1995" s="36"/>
    </row>
    <row r="1996" spans="1:14" x14ac:dyDescent="0.2">
      <c r="A1996" s="36"/>
      <c r="B1996" s="36"/>
      <c r="C1996" s="36"/>
      <c r="D1996" s="36"/>
      <c r="E1996" s="36"/>
      <c r="F1996" s="36"/>
      <c r="G1996" s="36"/>
      <c r="H1996" s="36"/>
      <c r="I1996" s="36"/>
      <c r="J1996" s="36"/>
      <c r="K1996" s="36"/>
      <c r="L1996" s="36"/>
      <c r="M1996" s="36"/>
      <c r="N1996" s="36"/>
    </row>
    <row r="1997" spans="1:14" x14ac:dyDescent="0.2">
      <c r="A1997" s="36"/>
      <c r="B1997" s="36"/>
      <c r="C1997" s="36"/>
      <c r="D1997" s="36"/>
      <c r="E1997" s="36"/>
      <c r="F1997" s="36"/>
      <c r="G1997" s="36"/>
      <c r="H1997" s="36"/>
      <c r="I1997" s="36"/>
      <c r="J1997" s="36"/>
      <c r="K1997" s="36"/>
      <c r="L1997" s="36"/>
      <c r="M1997" s="36"/>
      <c r="N1997" s="36"/>
    </row>
    <row r="1998" spans="1:14" x14ac:dyDescent="0.2">
      <c r="A1998" s="36"/>
      <c r="B1998" s="36"/>
      <c r="C1998" s="36"/>
      <c r="D1998" s="36"/>
      <c r="E1998" s="36"/>
      <c r="F1998" s="36"/>
      <c r="G1998" s="36"/>
      <c r="H1998" s="36"/>
      <c r="I1998" s="36"/>
      <c r="J1998" s="36"/>
      <c r="K1998" s="36"/>
      <c r="L1998" s="36"/>
      <c r="M1998" s="36"/>
      <c r="N1998" s="36"/>
    </row>
    <row r="1999" spans="1:14" x14ac:dyDescent="0.2">
      <c r="A1999" s="36"/>
      <c r="B1999" s="36"/>
      <c r="C1999" s="36"/>
      <c r="D1999" s="36"/>
      <c r="E1999" s="36"/>
      <c r="F1999" s="36"/>
      <c r="G1999" s="36"/>
      <c r="H1999" s="36"/>
      <c r="I1999" s="36"/>
      <c r="J1999" s="36"/>
      <c r="K1999" s="36"/>
      <c r="L1999" s="36"/>
      <c r="M1999" s="36"/>
      <c r="N1999" s="36"/>
    </row>
    <row r="2000" spans="1:14" x14ac:dyDescent="0.2">
      <c r="A2000" s="36"/>
      <c r="B2000" s="36"/>
      <c r="C2000" s="36"/>
      <c r="D2000" s="36"/>
      <c r="E2000" s="36"/>
      <c r="F2000" s="36"/>
      <c r="G2000" s="36"/>
      <c r="H2000" s="36"/>
      <c r="I2000" s="36"/>
      <c r="J2000" s="36"/>
      <c r="K2000" s="36"/>
      <c r="L2000" s="36"/>
      <c r="M2000" s="36"/>
      <c r="N2000" s="36"/>
    </row>
    <row r="2001" spans="1:14" x14ac:dyDescent="0.2">
      <c r="A2001" s="36"/>
      <c r="B2001" s="36"/>
      <c r="C2001" s="36"/>
      <c r="D2001" s="36"/>
      <c r="E2001" s="36"/>
      <c r="F2001" s="36"/>
      <c r="G2001" s="36"/>
      <c r="H2001" s="36"/>
      <c r="I2001" s="36"/>
      <c r="J2001" s="36"/>
      <c r="K2001" s="36"/>
      <c r="L2001" s="36"/>
      <c r="M2001" s="36"/>
      <c r="N2001" s="36"/>
    </row>
    <row r="2002" spans="1:14" x14ac:dyDescent="0.2">
      <c r="A2002" s="36"/>
      <c r="B2002" s="36"/>
      <c r="C2002" s="36"/>
      <c r="D2002" s="36"/>
      <c r="E2002" s="36"/>
      <c r="F2002" s="36"/>
      <c r="G2002" s="36"/>
      <c r="H2002" s="36"/>
      <c r="I2002" s="36"/>
      <c r="J2002" s="36"/>
      <c r="K2002" s="36"/>
      <c r="L2002" s="36"/>
      <c r="M2002" s="36"/>
      <c r="N2002" s="36"/>
    </row>
    <row r="2003" spans="1:14" x14ac:dyDescent="0.2">
      <c r="A2003" s="36"/>
      <c r="B2003" s="36"/>
      <c r="C2003" s="36"/>
      <c r="D2003" s="36"/>
      <c r="E2003" s="36"/>
      <c r="F2003" s="36"/>
      <c r="G2003" s="36"/>
      <c r="H2003" s="36"/>
      <c r="I2003" s="36"/>
      <c r="J2003" s="36"/>
      <c r="K2003" s="36"/>
      <c r="L2003" s="36"/>
      <c r="M2003" s="36"/>
      <c r="N2003" s="36"/>
    </row>
    <row r="2004" spans="1:14" x14ac:dyDescent="0.2">
      <c r="A2004" s="36"/>
      <c r="B2004" s="36"/>
      <c r="C2004" s="36"/>
      <c r="D2004" s="36"/>
      <c r="E2004" s="36"/>
      <c r="F2004" s="36"/>
      <c r="G2004" s="36"/>
      <c r="H2004" s="36"/>
      <c r="I2004" s="36"/>
      <c r="J2004" s="36"/>
      <c r="K2004" s="36"/>
      <c r="L2004" s="36"/>
      <c r="M2004" s="36"/>
      <c r="N2004" s="36"/>
    </row>
    <row r="2005" spans="1:14" x14ac:dyDescent="0.2">
      <c r="A2005" s="36"/>
      <c r="B2005" s="36"/>
      <c r="C2005" s="36"/>
      <c r="D2005" s="36"/>
      <c r="E2005" s="36"/>
      <c r="F2005" s="36"/>
      <c r="G2005" s="36"/>
      <c r="H2005" s="36"/>
      <c r="I2005" s="36"/>
      <c r="J2005" s="36"/>
      <c r="K2005" s="36"/>
      <c r="L2005" s="36"/>
      <c r="M2005" s="36"/>
      <c r="N2005" s="36"/>
    </row>
    <row r="2006" spans="1:14" x14ac:dyDescent="0.2">
      <c r="A2006" s="36"/>
      <c r="B2006" s="36"/>
      <c r="C2006" s="36"/>
      <c r="D2006" s="36"/>
      <c r="E2006" s="36"/>
      <c r="F2006" s="36"/>
      <c r="G2006" s="36"/>
      <c r="H2006" s="36"/>
      <c r="I2006" s="36"/>
      <c r="J2006" s="36"/>
      <c r="K2006" s="36"/>
      <c r="L2006" s="36"/>
      <c r="M2006" s="36"/>
      <c r="N2006" s="36"/>
    </row>
    <row r="2007" spans="1:14" x14ac:dyDescent="0.2">
      <c r="A2007" s="36"/>
      <c r="B2007" s="36"/>
      <c r="C2007" s="36"/>
      <c r="D2007" s="36"/>
      <c r="E2007" s="36"/>
      <c r="F2007" s="36"/>
      <c r="G2007" s="36"/>
      <c r="H2007" s="36"/>
      <c r="I2007" s="36"/>
      <c r="J2007" s="36"/>
      <c r="K2007" s="36"/>
      <c r="L2007" s="36"/>
      <c r="M2007" s="36"/>
      <c r="N2007" s="36"/>
    </row>
    <row r="2008" spans="1:14" x14ac:dyDescent="0.2">
      <c r="A2008" s="36"/>
      <c r="B2008" s="36"/>
      <c r="C2008" s="36"/>
      <c r="D2008" s="36"/>
      <c r="E2008" s="36"/>
      <c r="F2008" s="36"/>
      <c r="G2008" s="36"/>
      <c r="H2008" s="36"/>
      <c r="I2008" s="36"/>
      <c r="J2008" s="36"/>
      <c r="K2008" s="36"/>
      <c r="L2008" s="36"/>
      <c r="M2008" s="36"/>
      <c r="N2008" s="36"/>
    </row>
    <row r="2009" spans="1:14" x14ac:dyDescent="0.2">
      <c r="A2009" s="36"/>
      <c r="B2009" s="36"/>
      <c r="C2009" s="36"/>
      <c r="D2009" s="36"/>
      <c r="E2009" s="36"/>
      <c r="F2009" s="36"/>
      <c r="G2009" s="36"/>
      <c r="H2009" s="36"/>
      <c r="I2009" s="36"/>
      <c r="J2009" s="36"/>
      <c r="K2009" s="36"/>
      <c r="L2009" s="36"/>
      <c r="M2009" s="36"/>
      <c r="N2009" s="36"/>
    </row>
    <row r="2010" spans="1:14" x14ac:dyDescent="0.2">
      <c r="A2010" s="36"/>
      <c r="B2010" s="36"/>
      <c r="C2010" s="36"/>
      <c r="D2010" s="36"/>
      <c r="E2010" s="36"/>
      <c r="F2010" s="36"/>
      <c r="G2010" s="36"/>
      <c r="H2010" s="36"/>
      <c r="I2010" s="36"/>
      <c r="J2010" s="36"/>
      <c r="K2010" s="36"/>
      <c r="L2010" s="36"/>
      <c r="M2010" s="36"/>
      <c r="N2010" s="36"/>
    </row>
    <row r="2011" spans="1:14" x14ac:dyDescent="0.2">
      <c r="A2011" s="36"/>
      <c r="B2011" s="36"/>
      <c r="C2011" s="36"/>
      <c r="D2011" s="36"/>
      <c r="E2011" s="36"/>
      <c r="F2011" s="36"/>
      <c r="G2011" s="36"/>
      <c r="H2011" s="36"/>
      <c r="I2011" s="36"/>
      <c r="J2011" s="36"/>
      <c r="K2011" s="36"/>
      <c r="L2011" s="36"/>
      <c r="M2011" s="36"/>
      <c r="N2011" s="36"/>
    </row>
    <row r="2012" spans="1:14" x14ac:dyDescent="0.2">
      <c r="A2012" s="36"/>
      <c r="B2012" s="36"/>
      <c r="C2012" s="36"/>
      <c r="D2012" s="36"/>
      <c r="E2012" s="36"/>
      <c r="F2012" s="36"/>
      <c r="G2012" s="36"/>
      <c r="H2012" s="36"/>
      <c r="I2012" s="36"/>
      <c r="J2012" s="36"/>
      <c r="K2012" s="36"/>
      <c r="L2012" s="36"/>
      <c r="M2012" s="36"/>
      <c r="N2012" s="36"/>
    </row>
    <row r="2013" spans="1:14" x14ac:dyDescent="0.2">
      <c r="A2013" s="36"/>
      <c r="B2013" s="36"/>
      <c r="C2013" s="36"/>
      <c r="D2013" s="36"/>
      <c r="E2013" s="36"/>
      <c r="F2013" s="36"/>
      <c r="G2013" s="36"/>
      <c r="H2013" s="36"/>
      <c r="I2013" s="36"/>
      <c r="J2013" s="36"/>
      <c r="K2013" s="36"/>
      <c r="L2013" s="36"/>
      <c r="M2013" s="36"/>
      <c r="N2013" s="36"/>
    </row>
    <row r="2014" spans="1:14" x14ac:dyDescent="0.2">
      <c r="A2014" s="36"/>
      <c r="B2014" s="36"/>
      <c r="C2014" s="36"/>
      <c r="D2014" s="36"/>
      <c r="E2014" s="36"/>
      <c r="F2014" s="36"/>
      <c r="G2014" s="36"/>
      <c r="H2014" s="36"/>
      <c r="I2014" s="36"/>
      <c r="J2014" s="36"/>
      <c r="K2014" s="36"/>
      <c r="L2014" s="36"/>
      <c r="M2014" s="36"/>
      <c r="N2014" s="36"/>
    </row>
    <row r="2015" spans="1:14" x14ac:dyDescent="0.2">
      <c r="A2015" s="36"/>
      <c r="B2015" s="36"/>
      <c r="C2015" s="36"/>
      <c r="D2015" s="36"/>
      <c r="E2015" s="36"/>
      <c r="F2015" s="36"/>
      <c r="G2015" s="36"/>
      <c r="H2015" s="36"/>
      <c r="I2015" s="36"/>
      <c r="J2015" s="36"/>
      <c r="K2015" s="36"/>
      <c r="L2015" s="36"/>
      <c r="M2015" s="36"/>
      <c r="N2015" s="36"/>
    </row>
    <row r="2016" spans="1:14" x14ac:dyDescent="0.2">
      <c r="A2016" s="36"/>
      <c r="B2016" s="36"/>
      <c r="C2016" s="36"/>
      <c r="D2016" s="36"/>
      <c r="E2016" s="36"/>
      <c r="F2016" s="36"/>
      <c r="G2016" s="36"/>
      <c r="H2016" s="36"/>
      <c r="I2016" s="36"/>
      <c r="J2016" s="36"/>
      <c r="K2016" s="36"/>
      <c r="L2016" s="36"/>
      <c r="M2016" s="36"/>
      <c r="N2016" s="36"/>
    </row>
    <row r="2017" spans="1:14" x14ac:dyDescent="0.2">
      <c r="A2017" s="36"/>
      <c r="B2017" s="36"/>
      <c r="C2017" s="36"/>
      <c r="D2017" s="36"/>
      <c r="E2017" s="36"/>
      <c r="F2017" s="36"/>
      <c r="G2017" s="36"/>
      <c r="H2017" s="36"/>
      <c r="I2017" s="36"/>
      <c r="J2017" s="36"/>
      <c r="K2017" s="36"/>
      <c r="L2017" s="36"/>
      <c r="M2017" s="36"/>
      <c r="N2017" s="36"/>
    </row>
    <row r="2018" spans="1:14" x14ac:dyDescent="0.2">
      <c r="A2018" s="36"/>
      <c r="B2018" s="36"/>
      <c r="C2018" s="36"/>
      <c r="D2018" s="36"/>
      <c r="E2018" s="36"/>
      <c r="F2018" s="36"/>
      <c r="G2018" s="36"/>
      <c r="H2018" s="36"/>
      <c r="I2018" s="36"/>
      <c r="J2018" s="36"/>
      <c r="K2018" s="36"/>
      <c r="L2018" s="36"/>
      <c r="M2018" s="36"/>
      <c r="N2018" s="36"/>
    </row>
    <row r="2019" spans="1:14" x14ac:dyDescent="0.2">
      <c r="A2019" s="36"/>
      <c r="B2019" s="36"/>
      <c r="C2019" s="36"/>
      <c r="D2019" s="36"/>
      <c r="E2019" s="36"/>
      <c r="F2019" s="36"/>
      <c r="G2019" s="36"/>
      <c r="H2019" s="36"/>
      <c r="I2019" s="36"/>
      <c r="J2019" s="36"/>
      <c r="K2019" s="36"/>
      <c r="L2019" s="36"/>
      <c r="M2019" s="36"/>
      <c r="N2019" s="36"/>
    </row>
    <row r="2020" spans="1:14" x14ac:dyDescent="0.2">
      <c r="A2020" s="36"/>
      <c r="B2020" s="36"/>
      <c r="C2020" s="36"/>
      <c r="D2020" s="36"/>
      <c r="E2020" s="36"/>
      <c r="F2020" s="36"/>
      <c r="G2020" s="36"/>
      <c r="H2020" s="36"/>
      <c r="I2020" s="36"/>
      <c r="J2020" s="36"/>
      <c r="K2020" s="36"/>
      <c r="L2020" s="36"/>
      <c r="M2020" s="36"/>
      <c r="N2020" s="36"/>
    </row>
    <row r="2021" spans="1:14" x14ac:dyDescent="0.2">
      <c r="A2021" s="36"/>
      <c r="B2021" s="36"/>
      <c r="C2021" s="36"/>
      <c r="D2021" s="36"/>
      <c r="E2021" s="36"/>
      <c r="F2021" s="36"/>
      <c r="G2021" s="36"/>
      <c r="H2021" s="36"/>
      <c r="I2021" s="36"/>
      <c r="J2021" s="36"/>
      <c r="K2021" s="36"/>
      <c r="L2021" s="36"/>
      <c r="M2021" s="36"/>
      <c r="N2021" s="36"/>
    </row>
    <row r="2022" spans="1:14" x14ac:dyDescent="0.2">
      <c r="A2022" s="36"/>
      <c r="B2022" s="36"/>
      <c r="C2022" s="36"/>
      <c r="D2022" s="36"/>
      <c r="E2022" s="36"/>
      <c r="F2022" s="36"/>
      <c r="G2022" s="36"/>
      <c r="H2022" s="36"/>
      <c r="I2022" s="36"/>
      <c r="J2022" s="36"/>
      <c r="K2022" s="36"/>
      <c r="L2022" s="36"/>
      <c r="M2022" s="36"/>
      <c r="N2022" s="36"/>
    </row>
    <row r="2023" spans="1:14" x14ac:dyDescent="0.2">
      <c r="A2023" s="36"/>
      <c r="B2023" s="36"/>
      <c r="C2023" s="36"/>
      <c r="D2023" s="36"/>
      <c r="E2023" s="36"/>
      <c r="F2023" s="36"/>
      <c r="G2023" s="36"/>
      <c r="H2023" s="36"/>
      <c r="I2023" s="36"/>
      <c r="J2023" s="36"/>
      <c r="K2023" s="36"/>
      <c r="L2023" s="36"/>
      <c r="M2023" s="36"/>
      <c r="N2023" s="36"/>
    </row>
    <row r="2024" spans="1:14" x14ac:dyDescent="0.2">
      <c r="A2024" s="36"/>
      <c r="B2024" s="36"/>
      <c r="C2024" s="36"/>
      <c r="D2024" s="36"/>
      <c r="E2024" s="36"/>
      <c r="F2024" s="36"/>
      <c r="G2024" s="36"/>
      <c r="H2024" s="36"/>
      <c r="I2024" s="36"/>
      <c r="J2024" s="36"/>
      <c r="K2024" s="36"/>
      <c r="L2024" s="36"/>
      <c r="M2024" s="36"/>
      <c r="N2024" s="36"/>
    </row>
    <row r="2025" spans="1:14" x14ac:dyDescent="0.2">
      <c r="A2025" s="36"/>
      <c r="B2025" s="36"/>
      <c r="C2025" s="36"/>
      <c r="D2025" s="36"/>
      <c r="E2025" s="36"/>
      <c r="F2025" s="36"/>
      <c r="G2025" s="36"/>
      <c r="H2025" s="36"/>
      <c r="I2025" s="36"/>
      <c r="J2025" s="36"/>
      <c r="K2025" s="36"/>
      <c r="L2025" s="36"/>
      <c r="M2025" s="36"/>
      <c r="N2025" s="36"/>
    </row>
    <row r="2026" spans="1:14" x14ac:dyDescent="0.2">
      <c r="A2026" s="36"/>
      <c r="B2026" s="36"/>
      <c r="C2026" s="36"/>
      <c r="D2026" s="36"/>
      <c r="E2026" s="36"/>
      <c r="F2026" s="36"/>
      <c r="G2026" s="36"/>
      <c r="H2026" s="36"/>
      <c r="I2026" s="36"/>
      <c r="J2026" s="36"/>
      <c r="K2026" s="36"/>
      <c r="L2026" s="36"/>
      <c r="M2026" s="36"/>
      <c r="N2026" s="36"/>
    </row>
    <row r="2027" spans="1:14" x14ac:dyDescent="0.2">
      <c r="A2027" s="36"/>
      <c r="B2027" s="36"/>
      <c r="C2027" s="36"/>
      <c r="D2027" s="36"/>
      <c r="E2027" s="36"/>
      <c r="F2027" s="36"/>
      <c r="G2027" s="36"/>
      <c r="H2027" s="36"/>
      <c r="I2027" s="36"/>
      <c r="J2027" s="36"/>
      <c r="K2027" s="36"/>
      <c r="L2027" s="36"/>
      <c r="M2027" s="36"/>
      <c r="N2027" s="36"/>
    </row>
    <row r="2028" spans="1:14" x14ac:dyDescent="0.2">
      <c r="A2028" s="36"/>
      <c r="B2028" s="36"/>
      <c r="C2028" s="36"/>
      <c r="D2028" s="36"/>
      <c r="E2028" s="36"/>
      <c r="F2028" s="36"/>
      <c r="G2028" s="36"/>
      <c r="H2028" s="36"/>
      <c r="I2028" s="36"/>
      <c r="J2028" s="36"/>
      <c r="K2028" s="36"/>
      <c r="L2028" s="36"/>
      <c r="M2028" s="36"/>
      <c r="N2028" s="36"/>
    </row>
    <row r="2029" spans="1:14" x14ac:dyDescent="0.2">
      <c r="A2029" s="36"/>
      <c r="B2029" s="36"/>
      <c r="C2029" s="36"/>
      <c r="D2029" s="36"/>
      <c r="E2029" s="36"/>
      <c r="F2029" s="36"/>
      <c r="G2029" s="36"/>
      <c r="H2029" s="36"/>
      <c r="I2029" s="36"/>
      <c r="J2029" s="36"/>
      <c r="K2029" s="36"/>
      <c r="L2029" s="36"/>
      <c r="M2029" s="36"/>
      <c r="N2029" s="36"/>
    </row>
    <row r="2030" spans="1:14" x14ac:dyDescent="0.2">
      <c r="A2030" s="36"/>
      <c r="B2030" s="36"/>
      <c r="C2030" s="36"/>
      <c r="D2030" s="36"/>
      <c r="E2030" s="36"/>
      <c r="F2030" s="36"/>
      <c r="G2030" s="36"/>
      <c r="H2030" s="36"/>
      <c r="I2030" s="36"/>
      <c r="J2030" s="36"/>
      <c r="K2030" s="36"/>
      <c r="L2030" s="36"/>
      <c r="M2030" s="36"/>
      <c r="N2030" s="36"/>
    </row>
    <row r="2031" spans="1:14" x14ac:dyDescent="0.2">
      <c r="A2031" s="36"/>
      <c r="B2031" s="36"/>
      <c r="C2031" s="36"/>
      <c r="D2031" s="36"/>
      <c r="E2031" s="36"/>
      <c r="F2031" s="36"/>
      <c r="G2031" s="36"/>
      <c r="H2031" s="36"/>
      <c r="I2031" s="36"/>
      <c r="J2031" s="36"/>
      <c r="K2031" s="36"/>
      <c r="L2031" s="36"/>
      <c r="M2031" s="36"/>
      <c r="N2031" s="36"/>
    </row>
    <row r="2032" spans="1:14" x14ac:dyDescent="0.2">
      <c r="A2032" s="36"/>
      <c r="B2032" s="36"/>
      <c r="C2032" s="36"/>
      <c r="D2032" s="36"/>
      <c r="E2032" s="36"/>
      <c r="F2032" s="36"/>
      <c r="G2032" s="36"/>
      <c r="H2032" s="36"/>
      <c r="I2032" s="36"/>
      <c r="J2032" s="36"/>
      <c r="K2032" s="36"/>
      <c r="L2032" s="36"/>
      <c r="M2032" s="36"/>
      <c r="N2032" s="36"/>
    </row>
    <row r="2033" spans="1:14" x14ac:dyDescent="0.2">
      <c r="A2033" s="36"/>
      <c r="B2033" s="36"/>
      <c r="C2033" s="36"/>
      <c r="D2033" s="36"/>
      <c r="E2033" s="36"/>
      <c r="F2033" s="36"/>
      <c r="G2033" s="36"/>
      <c r="H2033" s="36"/>
      <c r="I2033" s="36"/>
      <c r="J2033" s="36"/>
      <c r="K2033" s="36"/>
      <c r="L2033" s="36"/>
      <c r="M2033" s="36"/>
      <c r="N2033" s="36"/>
    </row>
    <row r="2034" spans="1:14" x14ac:dyDescent="0.2">
      <c r="A2034" s="36"/>
      <c r="B2034" s="36"/>
      <c r="C2034" s="36"/>
      <c r="D2034" s="36"/>
      <c r="E2034" s="36"/>
      <c r="F2034" s="36"/>
      <c r="G2034" s="36"/>
      <c r="H2034" s="36"/>
      <c r="I2034" s="36"/>
      <c r="J2034" s="36"/>
      <c r="K2034" s="36"/>
      <c r="L2034" s="36"/>
      <c r="M2034" s="36"/>
      <c r="N2034" s="36"/>
    </row>
    <row r="2035" spans="1:14" x14ac:dyDescent="0.2">
      <c r="A2035" s="36"/>
      <c r="B2035" s="36"/>
      <c r="C2035" s="36"/>
      <c r="D2035" s="36"/>
      <c r="E2035" s="36"/>
      <c r="F2035" s="36"/>
      <c r="G2035" s="36"/>
      <c r="H2035" s="36"/>
      <c r="I2035" s="36"/>
      <c r="J2035" s="36"/>
      <c r="K2035" s="36"/>
      <c r="L2035" s="36"/>
      <c r="M2035" s="36"/>
      <c r="N2035" s="36"/>
    </row>
    <row r="2036" spans="1:14" x14ac:dyDescent="0.2">
      <c r="A2036" s="36"/>
      <c r="B2036" s="36"/>
      <c r="C2036" s="36"/>
      <c r="D2036" s="36"/>
      <c r="E2036" s="36"/>
      <c r="F2036" s="36"/>
      <c r="G2036" s="36"/>
      <c r="H2036" s="36"/>
      <c r="I2036" s="36"/>
      <c r="J2036" s="36"/>
      <c r="K2036" s="36"/>
      <c r="L2036" s="36"/>
      <c r="M2036" s="36"/>
      <c r="N2036" s="36"/>
    </row>
    <row r="2037" spans="1:14" x14ac:dyDescent="0.2">
      <c r="A2037" s="36"/>
      <c r="B2037" s="36"/>
      <c r="C2037" s="36"/>
      <c r="D2037" s="36"/>
      <c r="E2037" s="36"/>
      <c r="F2037" s="36"/>
      <c r="G2037" s="36"/>
      <c r="H2037" s="36"/>
      <c r="I2037" s="36"/>
      <c r="J2037" s="36"/>
      <c r="K2037" s="36"/>
      <c r="L2037" s="36"/>
      <c r="M2037" s="36"/>
      <c r="N2037" s="36"/>
    </row>
    <row r="2038" spans="1:14" x14ac:dyDescent="0.2">
      <c r="A2038" s="36"/>
      <c r="B2038" s="36"/>
      <c r="C2038" s="36"/>
      <c r="D2038" s="36"/>
      <c r="E2038" s="36"/>
      <c r="F2038" s="36"/>
      <c r="G2038" s="36"/>
      <c r="H2038" s="36"/>
      <c r="I2038" s="36"/>
      <c r="J2038" s="36"/>
      <c r="K2038" s="36"/>
      <c r="L2038" s="36"/>
      <c r="M2038" s="36"/>
      <c r="N2038" s="36"/>
    </row>
    <row r="2039" spans="1:14" x14ac:dyDescent="0.2">
      <c r="A2039" s="36"/>
      <c r="B2039" s="36"/>
      <c r="C2039" s="36"/>
      <c r="D2039" s="36"/>
      <c r="E2039" s="36"/>
      <c r="F2039" s="36"/>
      <c r="G2039" s="36"/>
      <c r="H2039" s="36"/>
      <c r="I2039" s="36"/>
      <c r="J2039" s="36"/>
      <c r="K2039" s="36"/>
      <c r="L2039" s="36"/>
      <c r="M2039" s="36"/>
      <c r="N2039" s="36"/>
    </row>
    <row r="2040" spans="1:14" x14ac:dyDescent="0.2">
      <c r="A2040" s="36"/>
      <c r="B2040" s="36"/>
      <c r="C2040" s="36"/>
      <c r="D2040" s="36"/>
      <c r="E2040" s="36"/>
      <c r="F2040" s="36"/>
      <c r="G2040" s="36"/>
      <c r="H2040" s="36"/>
      <c r="I2040" s="36"/>
      <c r="J2040" s="36"/>
      <c r="K2040" s="36"/>
      <c r="L2040" s="36"/>
      <c r="M2040" s="36"/>
      <c r="N2040" s="36"/>
    </row>
    <row r="2041" spans="1:14" x14ac:dyDescent="0.2">
      <c r="A2041" s="36"/>
      <c r="B2041" s="36"/>
      <c r="C2041" s="36"/>
      <c r="D2041" s="36"/>
      <c r="E2041" s="36"/>
      <c r="F2041" s="36"/>
      <c r="G2041" s="36"/>
      <c r="H2041" s="36"/>
      <c r="I2041" s="36"/>
      <c r="J2041" s="36"/>
      <c r="K2041" s="36"/>
      <c r="L2041" s="36"/>
      <c r="M2041" s="36"/>
      <c r="N2041" s="36"/>
    </row>
    <row r="2042" spans="1:14" x14ac:dyDescent="0.2">
      <c r="A2042" s="36"/>
      <c r="B2042" s="36"/>
      <c r="C2042" s="36"/>
      <c r="D2042" s="36"/>
      <c r="E2042" s="36"/>
      <c r="F2042" s="36"/>
      <c r="G2042" s="36"/>
      <c r="H2042" s="36"/>
      <c r="I2042" s="36"/>
      <c r="J2042" s="36"/>
      <c r="K2042" s="36"/>
      <c r="L2042" s="36"/>
      <c r="M2042" s="36"/>
      <c r="N2042" s="36"/>
    </row>
    <row r="2043" spans="1:14" x14ac:dyDescent="0.2">
      <c r="A2043" s="36"/>
      <c r="B2043" s="36"/>
      <c r="C2043" s="36"/>
      <c r="D2043" s="36"/>
      <c r="E2043" s="36"/>
      <c r="F2043" s="36"/>
      <c r="G2043" s="36"/>
      <c r="H2043" s="36"/>
      <c r="I2043" s="36"/>
      <c r="J2043" s="36"/>
      <c r="K2043" s="36"/>
      <c r="L2043" s="36"/>
      <c r="M2043" s="36"/>
      <c r="N2043" s="36"/>
    </row>
    <row r="2044" spans="1:14" x14ac:dyDescent="0.2">
      <c r="A2044" s="36"/>
      <c r="B2044" s="36"/>
      <c r="C2044" s="36"/>
      <c r="D2044" s="36"/>
      <c r="E2044" s="36"/>
      <c r="F2044" s="36"/>
      <c r="G2044" s="36"/>
      <c r="H2044" s="36"/>
      <c r="I2044" s="36"/>
      <c r="J2044" s="36"/>
      <c r="K2044" s="36"/>
      <c r="L2044" s="36"/>
      <c r="M2044" s="36"/>
      <c r="N2044" s="36"/>
    </row>
    <row r="2045" spans="1:14" x14ac:dyDescent="0.2">
      <c r="A2045" s="36"/>
      <c r="B2045" s="36"/>
      <c r="C2045" s="36"/>
      <c r="D2045" s="36"/>
      <c r="E2045" s="36"/>
      <c r="F2045" s="36"/>
      <c r="G2045" s="36"/>
      <c r="H2045" s="36"/>
      <c r="I2045" s="36"/>
      <c r="J2045" s="36"/>
      <c r="K2045" s="36"/>
      <c r="L2045" s="36"/>
      <c r="M2045" s="36"/>
      <c r="N2045" s="36"/>
    </row>
    <row r="2046" spans="1:14" x14ac:dyDescent="0.2">
      <c r="A2046" s="36"/>
      <c r="B2046" s="36"/>
      <c r="C2046" s="36"/>
      <c r="D2046" s="36"/>
      <c r="E2046" s="36"/>
      <c r="F2046" s="36"/>
      <c r="G2046" s="36"/>
      <c r="H2046" s="36"/>
      <c r="I2046" s="36"/>
      <c r="J2046" s="36"/>
      <c r="K2046" s="36"/>
      <c r="L2046" s="36"/>
      <c r="M2046" s="36"/>
      <c r="N2046" s="36"/>
    </row>
    <row r="2047" spans="1:14" x14ac:dyDescent="0.2">
      <c r="A2047" s="36"/>
      <c r="B2047" s="36"/>
      <c r="C2047" s="36"/>
      <c r="D2047" s="36"/>
      <c r="E2047" s="36"/>
      <c r="F2047" s="36"/>
      <c r="G2047" s="36"/>
      <c r="H2047" s="36"/>
      <c r="I2047" s="36"/>
      <c r="J2047" s="36"/>
      <c r="K2047" s="36"/>
      <c r="L2047" s="36"/>
      <c r="M2047" s="36"/>
      <c r="N2047" s="36"/>
    </row>
    <row r="2048" spans="1:14" x14ac:dyDescent="0.2">
      <c r="A2048" s="36"/>
      <c r="B2048" s="36"/>
      <c r="C2048" s="36"/>
      <c r="D2048" s="36"/>
      <c r="E2048" s="36"/>
      <c r="F2048" s="36"/>
      <c r="G2048" s="36"/>
      <c r="H2048" s="36"/>
      <c r="I2048" s="36"/>
      <c r="J2048" s="36"/>
      <c r="K2048" s="36"/>
      <c r="L2048" s="36"/>
      <c r="M2048" s="36"/>
      <c r="N2048" s="36"/>
    </row>
    <row r="2049" spans="1:14" x14ac:dyDescent="0.2">
      <c r="A2049" s="36"/>
      <c r="B2049" s="36"/>
      <c r="C2049" s="36"/>
      <c r="D2049" s="36"/>
      <c r="E2049" s="36"/>
      <c r="F2049" s="36"/>
      <c r="G2049" s="36"/>
      <c r="H2049" s="36"/>
      <c r="I2049" s="36"/>
      <c r="J2049" s="36"/>
      <c r="K2049" s="36"/>
      <c r="L2049" s="36"/>
      <c r="M2049" s="36"/>
      <c r="N2049" s="36"/>
    </row>
    <row r="2050" spans="1:14" x14ac:dyDescent="0.2">
      <c r="A2050" s="36"/>
      <c r="B2050" s="36"/>
      <c r="C2050" s="36"/>
      <c r="D2050" s="36"/>
      <c r="E2050" s="36"/>
      <c r="F2050" s="36"/>
      <c r="G2050" s="36"/>
      <c r="H2050" s="36"/>
      <c r="I2050" s="36"/>
      <c r="J2050" s="36"/>
      <c r="K2050" s="36"/>
      <c r="L2050" s="36"/>
      <c r="M2050" s="36"/>
      <c r="N2050" s="36"/>
    </row>
    <row r="2051" spans="1:14" x14ac:dyDescent="0.2">
      <c r="A2051" s="36"/>
      <c r="B2051" s="36"/>
      <c r="C2051" s="36"/>
      <c r="D2051" s="36"/>
      <c r="E2051" s="36"/>
      <c r="F2051" s="36"/>
      <c r="G2051" s="36"/>
      <c r="H2051" s="36"/>
      <c r="I2051" s="36"/>
      <c r="J2051" s="36"/>
      <c r="K2051" s="36"/>
      <c r="L2051" s="36"/>
      <c r="M2051" s="36"/>
      <c r="N2051" s="36"/>
    </row>
    <row r="2052" spans="1:14" x14ac:dyDescent="0.2">
      <c r="A2052" s="36"/>
      <c r="B2052" s="36"/>
      <c r="C2052" s="36"/>
      <c r="D2052" s="36"/>
      <c r="E2052" s="36"/>
      <c r="F2052" s="36"/>
      <c r="G2052" s="36"/>
      <c r="H2052" s="36"/>
      <c r="I2052" s="36"/>
      <c r="J2052" s="36"/>
      <c r="K2052" s="36"/>
      <c r="L2052" s="36"/>
      <c r="M2052" s="36"/>
      <c r="N2052" s="36"/>
    </row>
    <row r="2053" spans="1:14" x14ac:dyDescent="0.2">
      <c r="A2053" s="36"/>
      <c r="B2053" s="36"/>
      <c r="C2053" s="36"/>
      <c r="D2053" s="36"/>
      <c r="E2053" s="36"/>
      <c r="F2053" s="36"/>
      <c r="G2053" s="36"/>
      <c r="H2053" s="36"/>
      <c r="I2053" s="36"/>
      <c r="J2053" s="36"/>
      <c r="K2053" s="36"/>
      <c r="L2053" s="36"/>
      <c r="M2053" s="36"/>
      <c r="N2053" s="36"/>
    </row>
    <row r="2054" spans="1:14" x14ac:dyDescent="0.2">
      <c r="A2054" s="36"/>
      <c r="B2054" s="36"/>
      <c r="C2054" s="36"/>
      <c r="D2054" s="36"/>
      <c r="E2054" s="36"/>
      <c r="F2054" s="36"/>
      <c r="G2054" s="36"/>
      <c r="H2054" s="36"/>
      <c r="I2054" s="36"/>
      <c r="J2054" s="36"/>
      <c r="K2054" s="36"/>
      <c r="L2054" s="36"/>
      <c r="M2054" s="36"/>
      <c r="N2054" s="36"/>
    </row>
    <row r="2055" spans="1:14" x14ac:dyDescent="0.2">
      <c r="A2055" s="36"/>
      <c r="B2055" s="36"/>
      <c r="C2055" s="36"/>
      <c r="D2055" s="36"/>
      <c r="E2055" s="36"/>
      <c r="F2055" s="36"/>
      <c r="G2055" s="36"/>
      <c r="H2055" s="36"/>
      <c r="I2055" s="36"/>
      <c r="J2055" s="36"/>
      <c r="K2055" s="36"/>
      <c r="L2055" s="36"/>
      <c r="M2055" s="36"/>
      <c r="N2055" s="36"/>
    </row>
    <row r="2056" spans="1:14" x14ac:dyDescent="0.2">
      <c r="A2056" s="36"/>
      <c r="B2056" s="36"/>
      <c r="C2056" s="36"/>
      <c r="D2056" s="36"/>
      <c r="E2056" s="36"/>
      <c r="F2056" s="36"/>
      <c r="G2056" s="36"/>
      <c r="H2056" s="36"/>
      <c r="I2056" s="36"/>
      <c r="J2056" s="36"/>
      <c r="K2056" s="36"/>
      <c r="L2056" s="36"/>
      <c r="M2056" s="36"/>
      <c r="N2056" s="36"/>
    </row>
    <row r="2057" spans="1:14" x14ac:dyDescent="0.2">
      <c r="A2057" s="36"/>
      <c r="B2057" s="36"/>
      <c r="C2057" s="36"/>
      <c r="D2057" s="36"/>
      <c r="E2057" s="36"/>
      <c r="F2057" s="36"/>
      <c r="G2057" s="36"/>
      <c r="H2057" s="36"/>
      <c r="I2057" s="36"/>
      <c r="J2057" s="36"/>
      <c r="K2057" s="36"/>
      <c r="L2057" s="36"/>
      <c r="M2057" s="36"/>
      <c r="N2057" s="36"/>
    </row>
    <row r="2058" spans="1:14" x14ac:dyDescent="0.2">
      <c r="A2058" s="36"/>
      <c r="B2058" s="36"/>
      <c r="C2058" s="36"/>
      <c r="D2058" s="36"/>
      <c r="E2058" s="36"/>
      <c r="F2058" s="36"/>
      <c r="G2058" s="36"/>
      <c r="H2058" s="36"/>
      <c r="I2058" s="36"/>
      <c r="J2058" s="36"/>
      <c r="K2058" s="36"/>
      <c r="L2058" s="36"/>
      <c r="M2058" s="36"/>
      <c r="N2058" s="36"/>
    </row>
    <row r="2059" spans="1:14" x14ac:dyDescent="0.2">
      <c r="A2059" s="36"/>
      <c r="B2059" s="36"/>
      <c r="C2059" s="36"/>
      <c r="D2059" s="36"/>
      <c r="E2059" s="36"/>
      <c r="F2059" s="36"/>
      <c r="G2059" s="36"/>
      <c r="H2059" s="36"/>
      <c r="I2059" s="36"/>
      <c r="J2059" s="36"/>
      <c r="K2059" s="36"/>
      <c r="L2059" s="36"/>
      <c r="M2059" s="36"/>
      <c r="N2059" s="36"/>
    </row>
    <row r="2060" spans="1:14" x14ac:dyDescent="0.2">
      <c r="A2060" s="36"/>
      <c r="B2060" s="36"/>
      <c r="C2060" s="36"/>
      <c r="D2060" s="36"/>
      <c r="E2060" s="36"/>
      <c r="F2060" s="36"/>
      <c r="G2060" s="36"/>
      <c r="H2060" s="36"/>
      <c r="I2060" s="36"/>
      <c r="J2060" s="36"/>
      <c r="K2060" s="36"/>
      <c r="L2060" s="36"/>
      <c r="M2060" s="36"/>
      <c r="N2060" s="36"/>
    </row>
    <row r="2061" spans="1:14" x14ac:dyDescent="0.2">
      <c r="A2061" s="36"/>
      <c r="B2061" s="36"/>
      <c r="C2061" s="36"/>
      <c r="D2061" s="36"/>
      <c r="E2061" s="36"/>
      <c r="F2061" s="36"/>
      <c r="G2061" s="36"/>
      <c r="H2061" s="36"/>
      <c r="I2061" s="36"/>
      <c r="J2061" s="36"/>
      <c r="K2061" s="36"/>
      <c r="L2061" s="36"/>
      <c r="M2061" s="36"/>
      <c r="N2061" s="36"/>
    </row>
    <row r="2062" spans="1:14" x14ac:dyDescent="0.2">
      <c r="A2062" s="36"/>
      <c r="B2062" s="36"/>
      <c r="C2062" s="36"/>
      <c r="D2062" s="36"/>
      <c r="E2062" s="36"/>
      <c r="F2062" s="36"/>
      <c r="G2062" s="36"/>
      <c r="H2062" s="36"/>
      <c r="I2062" s="36"/>
      <c r="J2062" s="36"/>
      <c r="K2062" s="36"/>
      <c r="L2062" s="36"/>
      <c r="M2062" s="36"/>
      <c r="N2062" s="36"/>
    </row>
    <row r="2063" spans="1:14" x14ac:dyDescent="0.2">
      <c r="A2063" s="36"/>
      <c r="B2063" s="36"/>
      <c r="C2063" s="36"/>
      <c r="D2063" s="36"/>
      <c r="E2063" s="36"/>
      <c r="F2063" s="36"/>
      <c r="G2063" s="36"/>
      <c r="H2063" s="36"/>
      <c r="I2063" s="36"/>
      <c r="J2063" s="36"/>
      <c r="K2063" s="36"/>
      <c r="L2063" s="36"/>
      <c r="M2063" s="36"/>
      <c r="N2063" s="36"/>
    </row>
    <row r="2064" spans="1:14" x14ac:dyDescent="0.2">
      <c r="A2064" s="36"/>
      <c r="B2064" s="36"/>
      <c r="C2064" s="36"/>
      <c r="D2064" s="36"/>
      <c r="E2064" s="36"/>
      <c r="F2064" s="36"/>
      <c r="G2064" s="36"/>
      <c r="H2064" s="36"/>
      <c r="I2064" s="36"/>
      <c r="J2064" s="36"/>
      <c r="K2064" s="36"/>
      <c r="L2064" s="36"/>
      <c r="M2064" s="36"/>
      <c r="N2064" s="36"/>
    </row>
    <row r="2065" spans="1:14" x14ac:dyDescent="0.2">
      <c r="A2065" s="36"/>
      <c r="B2065" s="36"/>
      <c r="C2065" s="36"/>
      <c r="D2065" s="36"/>
      <c r="E2065" s="36"/>
      <c r="F2065" s="36"/>
      <c r="G2065" s="36"/>
      <c r="H2065" s="36"/>
      <c r="I2065" s="36"/>
      <c r="J2065" s="36"/>
      <c r="K2065" s="36"/>
      <c r="L2065" s="36"/>
      <c r="M2065" s="36"/>
      <c r="N2065" s="36"/>
    </row>
    <row r="2066" spans="1:14" x14ac:dyDescent="0.2">
      <c r="A2066" s="36"/>
      <c r="B2066" s="36"/>
      <c r="C2066" s="36"/>
      <c r="D2066" s="36"/>
      <c r="E2066" s="36"/>
      <c r="F2066" s="36"/>
      <c r="G2066" s="36"/>
      <c r="H2066" s="36"/>
      <c r="I2066" s="36"/>
      <c r="J2066" s="36"/>
      <c r="K2066" s="36"/>
      <c r="L2066" s="36"/>
      <c r="M2066" s="36"/>
      <c r="N2066" s="36"/>
    </row>
    <row r="2067" spans="1:14" x14ac:dyDescent="0.2">
      <c r="A2067" s="36"/>
      <c r="B2067" s="36"/>
      <c r="C2067" s="36"/>
      <c r="D2067" s="36"/>
      <c r="E2067" s="36"/>
      <c r="F2067" s="36"/>
      <c r="G2067" s="36"/>
      <c r="H2067" s="36"/>
      <c r="I2067" s="36"/>
      <c r="J2067" s="36"/>
      <c r="K2067" s="36"/>
      <c r="L2067" s="36"/>
      <c r="M2067" s="36"/>
      <c r="N2067" s="36"/>
    </row>
    <row r="2068" spans="1:14" x14ac:dyDescent="0.2">
      <c r="A2068" s="36"/>
      <c r="B2068" s="36"/>
      <c r="C2068" s="36"/>
      <c r="D2068" s="36"/>
      <c r="E2068" s="36"/>
      <c r="F2068" s="36"/>
      <c r="G2068" s="36"/>
      <c r="H2068" s="36"/>
      <c r="I2068" s="36"/>
      <c r="J2068" s="36"/>
      <c r="K2068" s="36"/>
      <c r="L2068" s="36"/>
      <c r="M2068" s="36"/>
      <c r="N2068" s="36"/>
    </row>
    <row r="2069" spans="1:14" x14ac:dyDescent="0.2">
      <c r="A2069" s="36"/>
      <c r="B2069" s="36"/>
      <c r="C2069" s="36"/>
      <c r="D2069" s="36"/>
      <c r="E2069" s="36"/>
      <c r="F2069" s="36"/>
      <c r="G2069" s="36"/>
      <c r="H2069" s="36"/>
      <c r="I2069" s="36"/>
      <c r="J2069" s="36"/>
      <c r="K2069" s="36"/>
      <c r="L2069" s="36"/>
      <c r="M2069" s="36"/>
      <c r="N2069" s="36"/>
    </row>
    <row r="2070" spans="1:14" x14ac:dyDescent="0.2">
      <c r="A2070" s="36"/>
      <c r="B2070" s="36"/>
      <c r="C2070" s="36"/>
      <c r="D2070" s="36"/>
      <c r="E2070" s="36"/>
      <c r="F2070" s="36"/>
      <c r="G2070" s="36"/>
      <c r="H2070" s="36"/>
      <c r="I2070" s="36"/>
      <c r="J2070" s="36"/>
      <c r="K2070" s="36"/>
      <c r="L2070" s="36"/>
      <c r="M2070" s="36"/>
      <c r="N2070" s="36"/>
    </row>
    <row r="2071" spans="1:14" x14ac:dyDescent="0.2">
      <c r="A2071" s="36"/>
      <c r="B2071" s="36"/>
      <c r="C2071" s="36"/>
      <c r="D2071" s="36"/>
      <c r="E2071" s="36"/>
      <c r="F2071" s="36"/>
      <c r="G2071" s="36"/>
      <c r="H2071" s="36"/>
      <c r="I2071" s="36"/>
      <c r="J2071" s="36"/>
      <c r="K2071" s="36"/>
      <c r="L2071" s="36"/>
      <c r="M2071" s="36"/>
      <c r="N2071" s="36"/>
    </row>
    <row r="2072" spans="1:14" x14ac:dyDescent="0.2">
      <c r="A2072" s="36"/>
      <c r="B2072" s="36"/>
      <c r="C2072" s="36"/>
      <c r="D2072" s="36"/>
      <c r="E2072" s="36"/>
      <c r="F2072" s="36"/>
      <c r="G2072" s="36"/>
      <c r="H2072" s="36"/>
      <c r="I2072" s="36"/>
      <c r="J2072" s="36"/>
      <c r="K2072" s="36"/>
      <c r="L2072" s="36"/>
      <c r="M2072" s="36"/>
      <c r="N2072" s="36"/>
    </row>
    <row r="2073" spans="1:14" x14ac:dyDescent="0.2">
      <c r="A2073" s="36"/>
      <c r="B2073" s="36"/>
      <c r="C2073" s="36"/>
      <c r="D2073" s="36"/>
      <c r="E2073" s="36"/>
      <c r="F2073" s="36"/>
      <c r="G2073" s="36"/>
      <c r="H2073" s="36"/>
      <c r="I2073" s="36"/>
      <c r="J2073" s="36"/>
      <c r="K2073" s="36"/>
      <c r="L2073" s="36"/>
      <c r="M2073" s="36"/>
      <c r="N2073" s="36"/>
    </row>
    <row r="2074" spans="1:14" x14ac:dyDescent="0.2">
      <c r="A2074" s="36"/>
      <c r="B2074" s="36"/>
      <c r="C2074" s="36"/>
      <c r="D2074" s="36"/>
      <c r="E2074" s="36"/>
      <c r="F2074" s="36"/>
      <c r="G2074" s="36"/>
      <c r="H2074" s="36"/>
      <c r="I2074" s="36"/>
      <c r="J2074" s="36"/>
      <c r="K2074" s="36"/>
      <c r="L2074" s="36"/>
      <c r="M2074" s="36"/>
      <c r="N2074" s="36"/>
    </row>
    <row r="2075" spans="1:14" x14ac:dyDescent="0.2">
      <c r="A2075" s="36"/>
      <c r="B2075" s="36"/>
      <c r="C2075" s="36"/>
      <c r="D2075" s="36"/>
      <c r="E2075" s="36"/>
      <c r="F2075" s="36"/>
      <c r="G2075" s="36"/>
      <c r="H2075" s="36"/>
      <c r="I2075" s="36"/>
      <c r="J2075" s="36"/>
      <c r="K2075" s="36"/>
      <c r="L2075" s="36"/>
      <c r="M2075" s="36"/>
      <c r="N2075" s="36"/>
    </row>
    <row r="2076" spans="1:14" x14ac:dyDescent="0.2">
      <c r="A2076" s="36"/>
      <c r="B2076" s="36"/>
      <c r="C2076" s="36"/>
      <c r="D2076" s="36"/>
      <c r="E2076" s="36"/>
      <c r="F2076" s="36"/>
      <c r="G2076" s="36"/>
      <c r="H2076" s="36"/>
      <c r="I2076" s="36"/>
      <c r="J2076" s="36"/>
      <c r="K2076" s="36"/>
      <c r="L2076" s="36"/>
      <c r="M2076" s="36"/>
      <c r="N2076" s="36"/>
    </row>
    <row r="2077" spans="1:14" x14ac:dyDescent="0.2">
      <c r="A2077" s="36"/>
      <c r="B2077" s="36"/>
      <c r="C2077" s="36"/>
      <c r="D2077" s="36"/>
      <c r="E2077" s="36"/>
      <c r="F2077" s="36"/>
      <c r="G2077" s="36"/>
      <c r="H2077" s="36"/>
      <c r="I2077" s="36"/>
      <c r="J2077" s="36"/>
      <c r="K2077" s="36"/>
      <c r="L2077" s="36"/>
      <c r="M2077" s="36"/>
      <c r="N2077" s="36"/>
    </row>
    <row r="2078" spans="1:14" x14ac:dyDescent="0.2">
      <c r="A2078" s="36"/>
      <c r="B2078" s="36"/>
      <c r="C2078" s="36"/>
      <c r="D2078" s="36"/>
      <c r="E2078" s="36"/>
      <c r="F2078" s="36"/>
      <c r="G2078" s="36"/>
      <c r="H2078" s="36"/>
      <c r="I2078" s="36"/>
      <c r="J2078" s="36"/>
      <c r="K2078" s="36"/>
      <c r="L2078" s="36"/>
      <c r="M2078" s="36"/>
      <c r="N2078" s="36"/>
    </row>
    <row r="2079" spans="1:14" x14ac:dyDescent="0.2">
      <c r="A2079" s="36"/>
      <c r="B2079" s="36"/>
      <c r="C2079" s="36"/>
      <c r="D2079" s="36"/>
      <c r="E2079" s="36"/>
      <c r="F2079" s="36"/>
      <c r="G2079" s="36"/>
      <c r="H2079" s="36"/>
      <c r="I2079" s="36"/>
      <c r="J2079" s="36"/>
      <c r="K2079" s="36"/>
      <c r="L2079" s="36"/>
      <c r="M2079" s="36"/>
      <c r="N2079" s="36"/>
    </row>
    <row r="2080" spans="1:14" x14ac:dyDescent="0.2">
      <c r="A2080" s="36"/>
      <c r="B2080" s="36"/>
      <c r="C2080" s="36"/>
      <c r="D2080" s="36"/>
      <c r="E2080" s="36"/>
      <c r="F2080" s="36"/>
      <c r="G2080" s="36"/>
      <c r="H2080" s="36"/>
      <c r="I2080" s="36"/>
      <c r="J2080" s="36"/>
      <c r="K2080" s="36"/>
      <c r="L2080" s="36"/>
      <c r="M2080" s="36"/>
      <c r="N2080" s="36"/>
    </row>
    <row r="2081" spans="1:14" x14ac:dyDescent="0.2">
      <c r="A2081" s="36"/>
      <c r="B2081" s="36"/>
      <c r="C2081" s="36"/>
      <c r="D2081" s="36"/>
      <c r="E2081" s="36"/>
      <c r="F2081" s="36"/>
      <c r="G2081" s="36"/>
      <c r="H2081" s="36"/>
      <c r="I2081" s="36"/>
      <c r="J2081" s="36"/>
      <c r="K2081" s="36"/>
      <c r="L2081" s="36"/>
      <c r="M2081" s="36"/>
      <c r="N2081" s="36"/>
    </row>
    <row r="2082" spans="1:14" x14ac:dyDescent="0.2">
      <c r="A2082" s="36"/>
      <c r="B2082" s="36"/>
      <c r="C2082" s="36"/>
      <c r="D2082" s="36"/>
      <c r="E2082" s="36"/>
      <c r="F2082" s="36"/>
      <c r="G2082" s="36"/>
      <c r="H2082" s="36"/>
      <c r="I2082" s="36"/>
      <c r="J2082" s="36"/>
      <c r="K2082" s="36"/>
      <c r="L2082" s="36"/>
      <c r="M2082" s="36"/>
      <c r="N2082" s="36"/>
    </row>
    <row r="2083" spans="1:14" x14ac:dyDescent="0.2">
      <c r="A2083" s="36"/>
      <c r="B2083" s="36"/>
      <c r="C2083" s="36"/>
      <c r="D2083" s="36"/>
      <c r="E2083" s="36"/>
      <c r="F2083" s="36"/>
      <c r="G2083" s="36"/>
      <c r="H2083" s="36"/>
      <c r="I2083" s="36"/>
      <c r="J2083" s="36"/>
      <c r="K2083" s="36"/>
      <c r="L2083" s="36"/>
      <c r="M2083" s="36"/>
      <c r="N2083" s="36"/>
    </row>
    <row r="2084" spans="1:14" x14ac:dyDescent="0.2">
      <c r="A2084" s="36"/>
      <c r="B2084" s="36"/>
      <c r="C2084" s="36"/>
      <c r="D2084" s="36"/>
      <c r="E2084" s="36"/>
      <c r="F2084" s="36"/>
      <c r="G2084" s="36"/>
      <c r="H2084" s="36"/>
      <c r="I2084" s="36"/>
      <c r="J2084" s="36"/>
      <c r="K2084" s="36"/>
      <c r="L2084" s="36"/>
      <c r="M2084" s="36"/>
      <c r="N2084" s="36"/>
    </row>
    <row r="2085" spans="1:14" x14ac:dyDescent="0.2">
      <c r="A2085" s="36"/>
      <c r="B2085" s="36"/>
      <c r="C2085" s="36"/>
      <c r="D2085" s="36"/>
      <c r="E2085" s="36"/>
      <c r="F2085" s="36"/>
      <c r="G2085" s="36"/>
      <c r="H2085" s="36"/>
      <c r="I2085" s="36"/>
      <c r="J2085" s="36"/>
      <c r="K2085" s="36"/>
      <c r="L2085" s="36"/>
      <c r="M2085" s="36"/>
      <c r="N2085" s="36"/>
    </row>
    <row r="2086" spans="1:14" x14ac:dyDescent="0.2">
      <c r="A2086" s="36"/>
      <c r="B2086" s="36"/>
      <c r="C2086" s="36"/>
      <c r="D2086" s="36"/>
      <c r="E2086" s="36"/>
      <c r="F2086" s="36"/>
      <c r="G2086" s="36"/>
      <c r="H2086" s="36"/>
      <c r="I2086" s="36"/>
      <c r="J2086" s="36"/>
      <c r="K2086" s="36"/>
      <c r="L2086" s="36"/>
      <c r="M2086" s="36"/>
      <c r="N2086" s="36"/>
    </row>
    <row r="2087" spans="1:14" x14ac:dyDescent="0.2">
      <c r="A2087" s="36"/>
      <c r="B2087" s="36"/>
      <c r="C2087" s="36"/>
      <c r="D2087" s="36"/>
      <c r="E2087" s="36"/>
      <c r="F2087" s="36"/>
      <c r="G2087" s="36"/>
      <c r="H2087" s="36"/>
      <c r="I2087" s="36"/>
      <c r="J2087" s="36"/>
      <c r="K2087" s="36"/>
      <c r="L2087" s="36"/>
      <c r="M2087" s="36"/>
      <c r="N2087" s="36"/>
    </row>
    <row r="2088" spans="1:14" x14ac:dyDescent="0.2">
      <c r="A2088" s="36"/>
      <c r="B2088" s="36"/>
      <c r="C2088" s="36"/>
      <c r="D2088" s="36"/>
      <c r="E2088" s="36"/>
      <c r="F2088" s="36"/>
      <c r="G2088" s="36"/>
      <c r="H2088" s="36"/>
      <c r="I2088" s="36"/>
      <c r="J2088" s="36"/>
      <c r="K2088" s="36"/>
      <c r="L2088" s="36"/>
      <c r="M2088" s="36"/>
      <c r="N2088" s="36"/>
    </row>
    <row r="2089" spans="1:14" x14ac:dyDescent="0.2">
      <c r="A2089" s="36"/>
      <c r="B2089" s="36"/>
      <c r="C2089" s="36"/>
      <c r="D2089" s="36"/>
      <c r="E2089" s="36"/>
      <c r="F2089" s="36"/>
      <c r="G2089" s="36"/>
      <c r="H2089" s="36"/>
      <c r="I2089" s="36"/>
      <c r="J2089" s="36"/>
      <c r="K2089" s="36"/>
      <c r="L2089" s="36"/>
      <c r="M2089" s="36"/>
      <c r="N2089" s="36"/>
    </row>
    <row r="2090" spans="1:14" x14ac:dyDescent="0.2">
      <c r="A2090" s="36"/>
      <c r="B2090" s="36"/>
      <c r="C2090" s="36"/>
      <c r="D2090" s="36"/>
      <c r="E2090" s="36"/>
      <c r="F2090" s="36"/>
      <c r="G2090" s="36"/>
      <c r="H2090" s="36"/>
      <c r="I2090" s="36"/>
      <c r="J2090" s="36"/>
      <c r="K2090" s="36"/>
      <c r="L2090" s="36"/>
      <c r="M2090" s="36"/>
      <c r="N2090" s="36"/>
    </row>
    <row r="2091" spans="1:14" x14ac:dyDescent="0.2">
      <c r="A2091" s="36"/>
      <c r="B2091" s="36"/>
      <c r="C2091" s="36"/>
      <c r="D2091" s="36"/>
      <c r="E2091" s="36"/>
      <c r="F2091" s="36"/>
      <c r="G2091" s="36"/>
      <c r="H2091" s="36"/>
      <c r="I2091" s="36"/>
      <c r="J2091" s="36"/>
      <c r="K2091" s="36"/>
      <c r="L2091" s="36"/>
      <c r="M2091" s="36"/>
      <c r="N2091" s="36"/>
    </row>
    <row r="2092" spans="1:14" x14ac:dyDescent="0.2">
      <c r="A2092" s="36"/>
      <c r="B2092" s="36"/>
      <c r="C2092" s="36"/>
      <c r="D2092" s="36"/>
      <c r="E2092" s="36"/>
      <c r="F2092" s="36"/>
      <c r="G2092" s="36"/>
      <c r="H2092" s="36"/>
      <c r="I2092" s="36"/>
      <c r="J2092" s="36"/>
      <c r="K2092" s="36"/>
      <c r="L2092" s="36"/>
      <c r="M2092" s="36"/>
      <c r="N2092" s="36"/>
    </row>
    <row r="2093" spans="1:14" x14ac:dyDescent="0.2">
      <c r="A2093" s="36"/>
      <c r="B2093" s="36"/>
      <c r="C2093" s="36"/>
      <c r="D2093" s="36"/>
      <c r="E2093" s="36"/>
      <c r="F2093" s="36"/>
      <c r="G2093" s="36"/>
      <c r="H2093" s="36"/>
      <c r="I2093" s="36"/>
      <c r="J2093" s="36"/>
      <c r="K2093" s="36"/>
      <c r="L2093" s="36"/>
      <c r="M2093" s="36"/>
      <c r="N2093" s="36"/>
    </row>
    <row r="2094" spans="1:14" x14ac:dyDescent="0.2">
      <c r="A2094" s="36"/>
      <c r="B2094" s="36"/>
      <c r="C2094" s="36"/>
      <c r="D2094" s="36"/>
      <c r="E2094" s="36"/>
      <c r="F2094" s="36"/>
      <c r="G2094" s="36"/>
      <c r="H2094" s="36"/>
      <c r="I2094" s="36"/>
      <c r="J2094" s="36"/>
      <c r="K2094" s="36"/>
      <c r="L2094" s="36"/>
      <c r="M2094" s="36"/>
      <c r="N2094" s="36"/>
    </row>
    <row r="2095" spans="1:14" x14ac:dyDescent="0.2">
      <c r="A2095" s="36"/>
      <c r="B2095" s="36"/>
      <c r="C2095" s="36"/>
      <c r="D2095" s="36"/>
      <c r="E2095" s="36"/>
      <c r="F2095" s="36"/>
      <c r="G2095" s="36"/>
      <c r="H2095" s="36"/>
      <c r="I2095" s="36"/>
      <c r="J2095" s="36"/>
      <c r="K2095" s="36"/>
      <c r="L2095" s="36"/>
      <c r="M2095" s="36"/>
      <c r="N2095" s="36"/>
    </row>
    <row r="2096" spans="1:14" x14ac:dyDescent="0.2">
      <c r="A2096" s="36"/>
      <c r="B2096" s="36"/>
      <c r="C2096" s="36"/>
      <c r="D2096" s="36"/>
      <c r="E2096" s="36"/>
      <c r="F2096" s="36"/>
      <c r="G2096" s="36"/>
      <c r="H2096" s="36"/>
      <c r="I2096" s="36"/>
      <c r="J2096" s="36"/>
      <c r="K2096" s="36"/>
      <c r="L2096" s="36"/>
      <c r="M2096" s="36"/>
      <c r="N2096" s="36"/>
    </row>
    <row r="2097" spans="1:14" x14ac:dyDescent="0.2">
      <c r="A2097" s="36"/>
      <c r="B2097" s="36"/>
      <c r="C2097" s="36"/>
      <c r="D2097" s="36"/>
      <c r="E2097" s="36"/>
      <c r="F2097" s="36"/>
      <c r="G2097" s="36"/>
      <c r="H2097" s="36"/>
      <c r="I2097" s="36"/>
      <c r="J2097" s="36"/>
      <c r="K2097" s="36"/>
      <c r="L2097" s="36"/>
      <c r="M2097" s="36"/>
      <c r="N2097" s="36"/>
    </row>
    <row r="2098" spans="1:14" x14ac:dyDescent="0.2">
      <c r="A2098" s="36"/>
      <c r="B2098" s="36"/>
      <c r="C2098" s="36"/>
      <c r="D2098" s="36"/>
      <c r="E2098" s="36"/>
      <c r="F2098" s="36"/>
      <c r="G2098" s="36"/>
      <c r="H2098" s="36"/>
      <c r="I2098" s="36"/>
      <c r="J2098" s="36"/>
      <c r="K2098" s="36"/>
      <c r="L2098" s="36"/>
      <c r="M2098" s="36"/>
      <c r="N2098" s="36"/>
    </row>
    <row r="2099" spans="1:14" x14ac:dyDescent="0.2">
      <c r="A2099" s="36"/>
      <c r="B2099" s="36"/>
      <c r="C2099" s="36"/>
      <c r="D2099" s="36"/>
      <c r="E2099" s="36"/>
      <c r="F2099" s="36"/>
      <c r="G2099" s="36"/>
      <c r="H2099" s="36"/>
      <c r="I2099" s="36"/>
      <c r="J2099" s="36"/>
      <c r="K2099" s="36"/>
      <c r="L2099" s="36"/>
      <c r="M2099" s="36"/>
      <c r="N2099" s="36"/>
    </row>
    <row r="2100" spans="1:14" x14ac:dyDescent="0.2">
      <c r="A2100" s="36"/>
      <c r="B2100" s="36"/>
      <c r="C2100" s="36"/>
      <c r="D2100" s="36"/>
      <c r="E2100" s="36"/>
      <c r="F2100" s="36"/>
      <c r="G2100" s="36"/>
      <c r="H2100" s="36"/>
      <c r="I2100" s="36"/>
      <c r="J2100" s="36"/>
      <c r="K2100" s="36"/>
      <c r="L2100" s="36"/>
      <c r="M2100" s="36"/>
      <c r="N2100" s="36"/>
    </row>
    <row r="2101" spans="1:14" x14ac:dyDescent="0.2">
      <c r="A2101" s="36"/>
      <c r="B2101" s="36"/>
      <c r="C2101" s="36"/>
      <c r="D2101" s="36"/>
      <c r="E2101" s="36"/>
      <c r="F2101" s="36"/>
      <c r="G2101" s="36"/>
      <c r="H2101" s="36"/>
      <c r="I2101" s="36"/>
      <c r="J2101" s="36"/>
      <c r="K2101" s="36"/>
      <c r="L2101" s="36"/>
      <c r="M2101" s="36"/>
      <c r="N2101" s="36"/>
    </row>
    <row r="2102" spans="1:14" x14ac:dyDescent="0.2">
      <c r="A2102" s="36"/>
      <c r="B2102" s="36"/>
      <c r="C2102" s="36"/>
      <c r="D2102" s="36"/>
      <c r="E2102" s="36"/>
      <c r="F2102" s="36"/>
      <c r="G2102" s="36"/>
      <c r="H2102" s="36"/>
      <c r="I2102" s="36"/>
      <c r="J2102" s="36"/>
      <c r="K2102" s="36"/>
      <c r="L2102" s="36"/>
      <c r="M2102" s="36"/>
      <c r="N2102" s="36"/>
    </row>
    <row r="2103" spans="1:14" x14ac:dyDescent="0.2">
      <c r="A2103" s="36"/>
      <c r="B2103" s="36"/>
      <c r="C2103" s="36"/>
      <c r="D2103" s="36"/>
      <c r="E2103" s="36"/>
      <c r="F2103" s="36"/>
      <c r="G2103" s="36"/>
      <c r="H2103" s="36"/>
      <c r="I2103" s="36"/>
      <c r="J2103" s="36"/>
      <c r="K2103" s="36"/>
      <c r="L2103" s="36"/>
      <c r="M2103" s="36"/>
      <c r="N2103" s="36"/>
    </row>
    <row r="2104" spans="1:14" x14ac:dyDescent="0.2">
      <c r="A2104" s="36"/>
      <c r="B2104" s="36"/>
      <c r="C2104" s="36"/>
      <c r="D2104" s="36"/>
      <c r="E2104" s="36"/>
      <c r="F2104" s="36"/>
      <c r="G2104" s="36"/>
      <c r="H2104" s="36"/>
      <c r="I2104" s="36"/>
      <c r="J2104" s="36"/>
      <c r="K2104" s="36"/>
      <c r="L2104" s="36"/>
      <c r="M2104" s="36"/>
      <c r="N2104" s="36"/>
    </row>
    <row r="2105" spans="1:14" x14ac:dyDescent="0.2">
      <c r="A2105" s="36"/>
      <c r="B2105" s="36"/>
      <c r="C2105" s="36"/>
      <c r="D2105" s="36"/>
      <c r="E2105" s="36"/>
      <c r="F2105" s="36"/>
      <c r="G2105" s="36"/>
      <c r="H2105" s="36"/>
      <c r="I2105" s="36"/>
      <c r="J2105" s="36"/>
      <c r="K2105" s="36"/>
      <c r="L2105" s="36"/>
      <c r="M2105" s="36"/>
      <c r="N2105" s="36"/>
    </row>
    <row r="2106" spans="1:14" x14ac:dyDescent="0.2">
      <c r="A2106" s="36"/>
      <c r="B2106" s="36"/>
      <c r="C2106" s="36"/>
      <c r="D2106" s="36"/>
      <c r="E2106" s="36"/>
      <c r="F2106" s="36"/>
      <c r="G2106" s="36"/>
      <c r="H2106" s="36"/>
      <c r="I2106" s="36"/>
      <c r="J2106" s="36"/>
      <c r="K2106" s="36"/>
      <c r="L2106" s="36"/>
      <c r="M2106" s="36"/>
      <c r="N2106" s="36"/>
    </row>
    <row r="2107" spans="1:14" x14ac:dyDescent="0.2">
      <c r="A2107" s="36"/>
      <c r="B2107" s="36"/>
      <c r="C2107" s="36"/>
      <c r="D2107" s="36"/>
      <c r="E2107" s="36"/>
      <c r="F2107" s="36"/>
      <c r="G2107" s="36"/>
      <c r="H2107" s="36"/>
      <c r="I2107" s="36"/>
      <c r="J2107" s="36"/>
      <c r="K2107" s="36"/>
      <c r="L2107" s="36"/>
      <c r="M2107" s="36"/>
      <c r="N2107" s="36"/>
    </row>
    <row r="2108" spans="1:14" x14ac:dyDescent="0.2">
      <c r="A2108" s="36"/>
      <c r="B2108" s="36"/>
      <c r="C2108" s="36"/>
      <c r="D2108" s="36"/>
      <c r="E2108" s="36"/>
      <c r="F2108" s="36"/>
      <c r="G2108" s="36"/>
      <c r="H2108" s="36"/>
      <c r="I2108" s="36"/>
      <c r="J2108" s="36"/>
      <c r="K2108" s="36"/>
      <c r="L2108" s="36"/>
      <c r="M2108" s="36"/>
      <c r="N2108" s="36"/>
    </row>
    <row r="2109" spans="1:14" x14ac:dyDescent="0.2">
      <c r="A2109" s="36"/>
      <c r="B2109" s="36"/>
      <c r="C2109" s="36"/>
      <c r="D2109" s="36"/>
      <c r="E2109" s="36"/>
      <c r="F2109" s="36"/>
      <c r="G2109" s="36"/>
      <c r="H2109" s="36"/>
      <c r="I2109" s="36"/>
      <c r="J2109" s="36"/>
      <c r="K2109" s="36"/>
      <c r="L2109" s="36"/>
      <c r="M2109" s="36"/>
      <c r="N2109" s="36"/>
    </row>
    <row r="2110" spans="1:14" x14ac:dyDescent="0.2">
      <c r="A2110" s="36"/>
      <c r="B2110" s="36"/>
      <c r="C2110" s="36"/>
      <c r="D2110" s="36"/>
      <c r="E2110" s="36"/>
      <c r="F2110" s="36"/>
      <c r="G2110" s="36"/>
      <c r="H2110" s="36"/>
      <c r="I2110" s="36"/>
      <c r="J2110" s="36"/>
      <c r="K2110" s="36"/>
      <c r="L2110" s="36"/>
      <c r="M2110" s="36"/>
      <c r="N2110" s="36"/>
    </row>
    <row r="2111" spans="1:14" x14ac:dyDescent="0.2">
      <c r="A2111" s="36"/>
      <c r="B2111" s="36"/>
      <c r="C2111" s="36"/>
      <c r="D2111" s="36"/>
      <c r="E2111" s="36"/>
      <c r="F2111" s="36"/>
      <c r="G2111" s="36"/>
      <c r="H2111" s="36"/>
      <c r="I2111" s="36"/>
      <c r="J2111" s="36"/>
      <c r="K2111" s="36"/>
      <c r="L2111" s="36"/>
      <c r="M2111" s="36"/>
      <c r="N2111" s="36"/>
    </row>
    <row r="2112" spans="1:14" x14ac:dyDescent="0.2">
      <c r="A2112" s="36"/>
      <c r="B2112" s="36"/>
      <c r="C2112" s="36"/>
      <c r="D2112" s="36"/>
      <c r="E2112" s="36"/>
      <c r="F2112" s="36"/>
      <c r="G2112" s="36"/>
      <c r="H2112" s="36"/>
      <c r="I2112" s="36"/>
      <c r="J2112" s="36"/>
      <c r="K2112" s="36"/>
      <c r="L2112" s="36"/>
      <c r="M2112" s="36"/>
      <c r="N2112" s="36"/>
    </row>
    <row r="2113" spans="1:14" x14ac:dyDescent="0.2">
      <c r="A2113" s="36"/>
      <c r="B2113" s="36"/>
      <c r="C2113" s="36"/>
      <c r="D2113" s="36"/>
      <c r="E2113" s="36"/>
      <c r="F2113" s="36"/>
      <c r="G2113" s="36"/>
      <c r="H2113" s="36"/>
      <c r="I2113" s="36"/>
      <c r="J2113" s="36"/>
      <c r="K2113" s="36"/>
      <c r="L2113" s="36"/>
      <c r="M2113" s="36"/>
      <c r="N2113" s="36"/>
    </row>
    <row r="2114" spans="1:14" x14ac:dyDescent="0.2">
      <c r="A2114" s="36"/>
      <c r="B2114" s="36"/>
      <c r="C2114" s="36"/>
      <c r="D2114" s="36"/>
      <c r="E2114" s="36"/>
      <c r="F2114" s="36"/>
      <c r="G2114" s="36"/>
      <c r="H2114" s="36"/>
      <c r="I2114" s="36"/>
      <c r="J2114" s="36"/>
      <c r="K2114" s="36"/>
      <c r="L2114" s="36"/>
      <c r="M2114" s="36"/>
      <c r="N2114" s="36"/>
    </row>
    <row r="2115" spans="1:14" x14ac:dyDescent="0.2">
      <c r="A2115" s="36"/>
      <c r="B2115" s="36"/>
      <c r="C2115" s="36"/>
      <c r="D2115" s="36"/>
      <c r="E2115" s="36"/>
      <c r="F2115" s="36"/>
      <c r="G2115" s="36"/>
      <c r="H2115" s="36"/>
      <c r="I2115" s="36"/>
      <c r="J2115" s="36"/>
      <c r="K2115" s="36"/>
      <c r="L2115" s="36"/>
      <c r="M2115" s="36"/>
      <c r="N2115" s="36"/>
    </row>
    <row r="2116" spans="1:14" x14ac:dyDescent="0.2">
      <c r="A2116" s="36"/>
      <c r="B2116" s="36"/>
      <c r="C2116" s="36"/>
      <c r="D2116" s="36"/>
      <c r="E2116" s="36"/>
      <c r="F2116" s="36"/>
      <c r="G2116" s="36"/>
      <c r="H2116" s="36"/>
      <c r="I2116" s="36"/>
      <c r="J2116" s="36"/>
      <c r="K2116" s="36"/>
      <c r="L2116" s="36"/>
      <c r="M2116" s="36"/>
      <c r="N2116" s="36"/>
    </row>
    <row r="2117" spans="1:14" x14ac:dyDescent="0.2">
      <c r="A2117" s="36"/>
      <c r="B2117" s="36"/>
      <c r="C2117" s="36"/>
      <c r="D2117" s="36"/>
      <c r="E2117" s="36"/>
      <c r="F2117" s="36"/>
      <c r="G2117" s="36"/>
      <c r="H2117" s="36"/>
      <c r="I2117" s="36"/>
      <c r="J2117" s="36"/>
      <c r="K2117" s="36"/>
      <c r="L2117" s="36"/>
      <c r="M2117" s="36"/>
      <c r="N2117" s="36"/>
    </row>
    <row r="2118" spans="1:14" x14ac:dyDescent="0.2">
      <c r="A2118" s="36"/>
      <c r="B2118" s="36"/>
      <c r="C2118" s="36"/>
      <c r="D2118" s="36"/>
      <c r="E2118" s="36"/>
      <c r="F2118" s="36"/>
      <c r="G2118" s="36"/>
      <c r="H2118" s="36"/>
      <c r="I2118" s="36"/>
      <c r="J2118" s="36"/>
      <c r="K2118" s="36"/>
      <c r="L2118" s="36"/>
      <c r="M2118" s="36"/>
      <c r="N2118" s="36"/>
    </row>
    <row r="2119" spans="1:14" x14ac:dyDescent="0.2">
      <c r="A2119" s="36"/>
      <c r="B2119" s="36"/>
      <c r="C2119" s="36"/>
      <c r="D2119" s="36"/>
      <c r="E2119" s="36"/>
      <c r="F2119" s="36"/>
      <c r="G2119" s="36"/>
      <c r="H2119" s="36"/>
      <c r="I2119" s="36"/>
      <c r="J2119" s="36"/>
      <c r="K2119" s="36"/>
      <c r="L2119" s="36"/>
      <c r="M2119" s="36"/>
      <c r="N2119" s="36"/>
    </row>
    <row r="2120" spans="1:14" x14ac:dyDescent="0.2">
      <c r="A2120" s="36"/>
      <c r="B2120" s="36"/>
      <c r="C2120" s="36"/>
      <c r="D2120" s="36"/>
      <c r="E2120" s="36"/>
      <c r="F2120" s="36"/>
      <c r="G2120" s="36"/>
      <c r="H2120" s="36"/>
      <c r="I2120" s="36"/>
      <c r="J2120" s="36"/>
      <c r="K2120" s="36"/>
      <c r="L2120" s="36"/>
      <c r="M2120" s="36"/>
      <c r="N2120" s="36"/>
    </row>
    <row r="2121" spans="1:14" x14ac:dyDescent="0.2">
      <c r="A2121" s="36"/>
      <c r="B2121" s="36"/>
      <c r="C2121" s="36"/>
      <c r="D2121" s="36"/>
      <c r="E2121" s="36"/>
      <c r="F2121" s="36"/>
      <c r="G2121" s="36"/>
      <c r="H2121" s="36"/>
      <c r="I2121" s="36"/>
      <c r="J2121" s="36"/>
      <c r="K2121" s="36"/>
      <c r="L2121" s="36"/>
      <c r="M2121" s="36"/>
      <c r="N2121" s="36"/>
    </row>
    <row r="2122" spans="1:14" x14ac:dyDescent="0.2">
      <c r="A2122" s="36"/>
      <c r="B2122" s="36"/>
      <c r="C2122" s="36"/>
      <c r="D2122" s="36"/>
      <c r="E2122" s="36"/>
      <c r="F2122" s="36"/>
      <c r="G2122" s="36"/>
      <c r="H2122" s="36"/>
      <c r="I2122" s="36"/>
      <c r="J2122" s="36"/>
      <c r="K2122" s="36"/>
      <c r="L2122" s="36"/>
      <c r="M2122" s="36"/>
      <c r="N2122" s="36"/>
    </row>
    <row r="2123" spans="1:14" x14ac:dyDescent="0.2">
      <c r="A2123" s="36"/>
      <c r="B2123" s="36"/>
      <c r="C2123" s="36"/>
      <c r="D2123" s="36"/>
      <c r="E2123" s="36"/>
      <c r="F2123" s="36"/>
      <c r="G2123" s="36"/>
      <c r="H2123" s="36"/>
      <c r="I2123" s="36"/>
      <c r="J2123" s="36"/>
      <c r="K2123" s="36"/>
      <c r="L2123" s="36"/>
      <c r="M2123" s="36"/>
      <c r="N2123" s="36"/>
    </row>
    <row r="2124" spans="1:14" x14ac:dyDescent="0.2">
      <c r="A2124" s="36"/>
      <c r="B2124" s="36"/>
      <c r="C2124" s="36"/>
      <c r="D2124" s="36"/>
      <c r="E2124" s="36"/>
      <c r="F2124" s="36"/>
      <c r="G2124" s="36"/>
      <c r="H2124" s="36"/>
      <c r="I2124" s="36"/>
      <c r="J2124" s="36"/>
      <c r="K2124" s="36"/>
      <c r="L2124" s="36"/>
      <c r="M2124" s="36"/>
      <c r="N2124" s="36"/>
    </row>
    <row r="2125" spans="1:14" x14ac:dyDescent="0.2">
      <c r="A2125" s="36"/>
      <c r="B2125" s="36"/>
      <c r="C2125" s="36"/>
      <c r="D2125" s="36"/>
      <c r="E2125" s="36"/>
      <c r="F2125" s="36"/>
      <c r="G2125" s="36"/>
      <c r="H2125" s="36"/>
      <c r="I2125" s="36"/>
      <c r="J2125" s="36"/>
      <c r="K2125" s="36"/>
      <c r="L2125" s="36"/>
      <c r="M2125" s="36"/>
      <c r="N2125" s="36"/>
    </row>
    <row r="2126" spans="1:14" x14ac:dyDescent="0.2">
      <c r="A2126" s="36"/>
      <c r="B2126" s="36"/>
      <c r="C2126" s="36"/>
      <c r="D2126" s="36"/>
      <c r="E2126" s="36"/>
      <c r="F2126" s="36"/>
      <c r="G2126" s="36"/>
      <c r="H2126" s="36"/>
      <c r="I2126" s="36"/>
      <c r="J2126" s="36"/>
      <c r="K2126" s="36"/>
      <c r="L2126" s="36"/>
      <c r="M2126" s="36"/>
      <c r="N2126" s="36"/>
    </row>
    <row r="2127" spans="1:14" x14ac:dyDescent="0.2">
      <c r="A2127" s="36"/>
      <c r="B2127" s="36"/>
      <c r="C2127" s="36"/>
      <c r="D2127" s="36"/>
      <c r="E2127" s="36"/>
      <c r="F2127" s="36"/>
      <c r="G2127" s="36"/>
      <c r="H2127" s="36"/>
      <c r="I2127" s="36"/>
      <c r="J2127" s="36"/>
      <c r="K2127" s="36"/>
      <c r="L2127" s="36"/>
      <c r="M2127" s="36"/>
      <c r="N2127" s="36"/>
    </row>
    <row r="2128" spans="1:14" x14ac:dyDescent="0.2">
      <c r="A2128" s="36"/>
      <c r="B2128" s="36"/>
      <c r="C2128" s="36"/>
      <c r="D2128" s="36"/>
      <c r="E2128" s="36"/>
      <c r="F2128" s="36"/>
      <c r="G2128" s="36"/>
      <c r="H2128" s="36"/>
      <c r="I2128" s="36"/>
      <c r="J2128" s="36"/>
      <c r="K2128" s="36"/>
      <c r="L2128" s="36"/>
      <c r="M2128" s="36"/>
      <c r="N2128" s="36"/>
    </row>
    <row r="2129" spans="1:14" x14ac:dyDescent="0.2">
      <c r="A2129" s="36"/>
      <c r="B2129" s="36"/>
      <c r="C2129" s="36"/>
      <c r="D2129" s="36"/>
      <c r="E2129" s="36"/>
      <c r="F2129" s="36"/>
      <c r="G2129" s="36"/>
      <c r="H2129" s="36"/>
      <c r="I2129" s="36"/>
      <c r="J2129" s="36"/>
      <c r="K2129" s="36"/>
      <c r="L2129" s="36"/>
      <c r="M2129" s="36"/>
      <c r="N2129" s="36"/>
    </row>
    <row r="2130" spans="1:14" x14ac:dyDescent="0.2">
      <c r="A2130" s="36"/>
      <c r="B2130" s="36"/>
      <c r="C2130" s="36"/>
      <c r="D2130" s="36"/>
      <c r="E2130" s="36"/>
      <c r="F2130" s="36"/>
      <c r="G2130" s="36"/>
      <c r="H2130" s="36"/>
      <c r="I2130" s="36"/>
      <c r="J2130" s="36"/>
      <c r="K2130" s="36"/>
      <c r="L2130" s="36"/>
      <c r="M2130" s="36"/>
      <c r="N2130" s="36"/>
    </row>
    <row r="2131" spans="1:14" x14ac:dyDescent="0.2">
      <c r="A2131" s="36"/>
      <c r="B2131" s="36"/>
      <c r="C2131" s="36"/>
      <c r="D2131" s="36"/>
      <c r="E2131" s="36"/>
      <c r="F2131" s="36"/>
      <c r="G2131" s="36"/>
      <c r="H2131" s="36"/>
      <c r="I2131" s="36"/>
      <c r="J2131" s="36"/>
      <c r="K2131" s="36"/>
      <c r="L2131" s="36"/>
      <c r="M2131" s="36"/>
      <c r="N2131" s="36"/>
    </row>
    <row r="2132" spans="1:14" x14ac:dyDescent="0.2">
      <c r="A2132" s="36"/>
      <c r="B2132" s="36"/>
      <c r="C2132" s="36"/>
      <c r="D2132" s="36"/>
      <c r="E2132" s="36"/>
      <c r="F2132" s="36"/>
      <c r="G2132" s="36"/>
      <c r="H2132" s="36"/>
      <c r="I2132" s="36"/>
      <c r="J2132" s="36"/>
      <c r="K2132" s="36"/>
      <c r="L2132" s="36"/>
      <c r="M2132" s="36"/>
      <c r="N2132" s="36"/>
    </row>
    <row r="2133" spans="1:14" x14ac:dyDescent="0.2">
      <c r="A2133" s="36"/>
      <c r="B2133" s="36"/>
      <c r="C2133" s="36"/>
      <c r="D2133" s="36"/>
      <c r="E2133" s="36"/>
      <c r="F2133" s="36"/>
      <c r="G2133" s="36"/>
      <c r="H2133" s="36"/>
      <c r="I2133" s="36"/>
      <c r="J2133" s="36"/>
      <c r="K2133" s="36"/>
      <c r="L2133" s="36"/>
      <c r="M2133" s="36"/>
      <c r="N2133" s="36"/>
    </row>
    <row r="2134" spans="1:14" x14ac:dyDescent="0.2">
      <c r="A2134" s="36"/>
      <c r="B2134" s="36"/>
      <c r="C2134" s="36"/>
      <c r="D2134" s="36"/>
      <c r="E2134" s="36"/>
      <c r="F2134" s="36"/>
      <c r="G2134" s="36"/>
      <c r="H2134" s="36"/>
      <c r="I2134" s="36"/>
      <c r="J2134" s="36"/>
      <c r="K2134" s="36"/>
      <c r="L2134" s="36"/>
      <c r="M2134" s="36"/>
      <c r="N2134" s="36"/>
    </row>
    <row r="2135" spans="1:14" x14ac:dyDescent="0.2">
      <c r="A2135" s="36"/>
      <c r="B2135" s="36"/>
      <c r="C2135" s="36"/>
      <c r="D2135" s="36"/>
      <c r="E2135" s="36"/>
      <c r="F2135" s="36"/>
      <c r="G2135" s="36"/>
      <c r="H2135" s="36"/>
      <c r="I2135" s="36"/>
      <c r="J2135" s="36"/>
      <c r="K2135" s="36"/>
      <c r="L2135" s="36"/>
      <c r="M2135" s="36"/>
      <c r="N2135" s="36"/>
    </row>
    <row r="2136" spans="1:14" x14ac:dyDescent="0.2">
      <c r="A2136" s="36"/>
      <c r="B2136" s="36"/>
      <c r="C2136" s="36"/>
      <c r="D2136" s="36"/>
      <c r="E2136" s="36"/>
      <c r="F2136" s="36"/>
      <c r="G2136" s="36"/>
      <c r="H2136" s="36"/>
      <c r="I2136" s="36"/>
      <c r="J2136" s="36"/>
      <c r="K2136" s="36"/>
      <c r="L2136" s="36"/>
      <c r="M2136" s="36"/>
      <c r="N2136" s="36"/>
    </row>
    <row r="2137" spans="1:14" x14ac:dyDescent="0.2">
      <c r="A2137" s="36"/>
      <c r="B2137" s="36"/>
      <c r="C2137" s="36"/>
      <c r="D2137" s="36"/>
      <c r="E2137" s="36"/>
      <c r="F2137" s="36"/>
      <c r="G2137" s="36"/>
      <c r="H2137" s="36"/>
      <c r="I2137" s="36"/>
      <c r="J2137" s="36"/>
      <c r="K2137" s="36"/>
      <c r="L2137" s="36"/>
      <c r="M2137" s="36"/>
      <c r="N2137" s="36"/>
    </row>
    <row r="2138" spans="1:14" x14ac:dyDescent="0.2">
      <c r="A2138" s="36"/>
      <c r="B2138" s="36"/>
      <c r="C2138" s="36"/>
      <c r="D2138" s="36"/>
      <c r="E2138" s="36"/>
      <c r="F2138" s="36"/>
      <c r="G2138" s="36"/>
      <c r="H2138" s="36"/>
      <c r="I2138" s="36"/>
      <c r="J2138" s="36"/>
      <c r="K2138" s="36"/>
      <c r="L2138" s="36"/>
      <c r="M2138" s="36"/>
      <c r="N2138" s="36"/>
    </row>
    <row r="2139" spans="1:14" x14ac:dyDescent="0.2">
      <c r="A2139" s="36"/>
      <c r="B2139" s="36"/>
      <c r="C2139" s="36"/>
      <c r="D2139" s="36"/>
      <c r="E2139" s="36"/>
      <c r="F2139" s="36"/>
      <c r="G2139" s="36"/>
      <c r="H2139" s="36"/>
      <c r="I2139" s="36"/>
      <c r="J2139" s="36"/>
      <c r="K2139" s="36"/>
      <c r="L2139" s="36"/>
      <c r="M2139" s="36"/>
      <c r="N2139" s="36"/>
    </row>
    <row r="2140" spans="1:14" x14ac:dyDescent="0.2">
      <c r="A2140" s="36"/>
      <c r="B2140" s="36"/>
      <c r="C2140" s="36"/>
      <c r="D2140" s="36"/>
      <c r="E2140" s="36"/>
      <c r="F2140" s="36"/>
      <c r="G2140" s="36"/>
      <c r="H2140" s="36"/>
      <c r="I2140" s="36"/>
      <c r="J2140" s="36"/>
      <c r="K2140" s="36"/>
      <c r="L2140" s="36"/>
      <c r="M2140" s="36"/>
      <c r="N2140" s="36"/>
    </row>
    <row r="2141" spans="1:14" x14ac:dyDescent="0.2">
      <c r="A2141" s="36"/>
      <c r="B2141" s="36"/>
      <c r="C2141" s="36"/>
      <c r="D2141" s="36"/>
      <c r="E2141" s="36"/>
      <c r="F2141" s="36"/>
      <c r="G2141" s="36"/>
      <c r="H2141" s="36"/>
      <c r="I2141" s="36"/>
      <c r="J2141" s="36"/>
      <c r="K2141" s="36"/>
      <c r="L2141" s="36"/>
      <c r="M2141" s="36"/>
      <c r="N2141" s="36"/>
    </row>
    <row r="2142" spans="1:14" x14ac:dyDescent="0.2">
      <c r="A2142" s="36"/>
      <c r="B2142" s="36"/>
      <c r="C2142" s="36"/>
      <c r="D2142" s="36"/>
      <c r="E2142" s="36"/>
      <c r="F2142" s="36"/>
      <c r="G2142" s="36"/>
      <c r="H2142" s="36"/>
      <c r="I2142" s="36"/>
      <c r="J2142" s="36"/>
      <c r="K2142" s="36"/>
      <c r="L2142" s="36"/>
      <c r="M2142" s="36"/>
      <c r="N2142" s="36"/>
    </row>
    <row r="2143" spans="1:14" x14ac:dyDescent="0.2">
      <c r="A2143" s="36"/>
      <c r="B2143" s="36"/>
      <c r="C2143" s="36"/>
      <c r="D2143" s="36"/>
      <c r="E2143" s="36"/>
      <c r="F2143" s="36"/>
      <c r="G2143" s="36"/>
      <c r="H2143" s="36"/>
      <c r="I2143" s="36"/>
      <c r="J2143" s="36"/>
      <c r="K2143" s="36"/>
      <c r="L2143" s="36"/>
      <c r="M2143" s="36"/>
      <c r="N2143" s="36"/>
    </row>
    <row r="2144" spans="1:14" x14ac:dyDescent="0.2">
      <c r="A2144" s="36"/>
      <c r="B2144" s="36"/>
      <c r="C2144" s="36"/>
      <c r="D2144" s="36"/>
      <c r="E2144" s="36"/>
      <c r="F2144" s="36"/>
      <c r="G2144" s="36"/>
      <c r="H2144" s="36"/>
      <c r="I2144" s="36"/>
      <c r="J2144" s="36"/>
      <c r="K2144" s="36"/>
      <c r="L2144" s="36"/>
      <c r="M2144" s="36"/>
      <c r="N2144" s="36"/>
    </row>
    <row r="2145" spans="1:14" x14ac:dyDescent="0.2">
      <c r="A2145" s="36"/>
      <c r="B2145" s="36"/>
      <c r="C2145" s="36"/>
      <c r="D2145" s="36"/>
      <c r="E2145" s="36"/>
      <c r="F2145" s="36"/>
      <c r="G2145" s="36"/>
      <c r="H2145" s="36"/>
      <c r="I2145" s="36"/>
      <c r="J2145" s="36"/>
      <c r="K2145" s="36"/>
      <c r="L2145" s="36"/>
      <c r="M2145" s="36"/>
      <c r="N2145" s="36"/>
    </row>
    <row r="2146" spans="1:14" x14ac:dyDescent="0.2">
      <c r="A2146" s="36"/>
      <c r="B2146" s="36"/>
      <c r="C2146" s="36"/>
      <c r="D2146" s="36"/>
      <c r="E2146" s="36"/>
      <c r="F2146" s="36"/>
      <c r="G2146" s="36"/>
      <c r="H2146" s="36"/>
      <c r="I2146" s="36"/>
      <c r="J2146" s="36"/>
      <c r="K2146" s="36"/>
      <c r="L2146" s="36"/>
      <c r="M2146" s="36"/>
      <c r="N2146" s="36"/>
    </row>
    <row r="2147" spans="1:14" x14ac:dyDescent="0.2">
      <c r="A2147" s="36"/>
      <c r="B2147" s="36"/>
      <c r="C2147" s="36"/>
      <c r="D2147" s="36"/>
      <c r="E2147" s="36"/>
      <c r="F2147" s="36"/>
      <c r="G2147" s="36"/>
      <c r="H2147" s="36"/>
      <c r="I2147" s="36"/>
      <c r="J2147" s="36"/>
      <c r="K2147" s="36"/>
      <c r="L2147" s="36"/>
      <c r="M2147" s="36"/>
      <c r="N2147" s="36"/>
    </row>
    <row r="2148" spans="1:14" x14ac:dyDescent="0.2">
      <c r="A2148" s="36"/>
      <c r="B2148" s="36"/>
      <c r="C2148" s="36"/>
      <c r="D2148" s="36"/>
      <c r="E2148" s="36"/>
      <c r="F2148" s="36"/>
      <c r="G2148" s="36"/>
      <c r="H2148" s="36"/>
      <c r="I2148" s="36"/>
      <c r="J2148" s="36"/>
      <c r="K2148" s="36"/>
      <c r="L2148" s="36"/>
      <c r="M2148" s="36"/>
      <c r="N2148" s="36"/>
    </row>
    <row r="2149" spans="1:14" x14ac:dyDescent="0.2">
      <c r="A2149" s="36"/>
      <c r="B2149" s="36"/>
      <c r="C2149" s="36"/>
      <c r="D2149" s="36"/>
      <c r="E2149" s="36"/>
      <c r="F2149" s="36"/>
      <c r="G2149" s="36"/>
      <c r="H2149" s="36"/>
      <c r="I2149" s="36"/>
      <c r="J2149" s="36"/>
      <c r="K2149" s="36"/>
      <c r="L2149" s="36"/>
      <c r="M2149" s="36"/>
      <c r="N2149" s="36"/>
    </row>
    <row r="2150" spans="1:14" x14ac:dyDescent="0.2">
      <c r="A2150" s="36"/>
      <c r="B2150" s="36"/>
      <c r="C2150" s="36"/>
      <c r="D2150" s="36"/>
      <c r="E2150" s="36"/>
      <c r="F2150" s="36"/>
      <c r="G2150" s="36"/>
      <c r="H2150" s="36"/>
      <c r="I2150" s="36"/>
      <c r="J2150" s="36"/>
      <c r="K2150" s="36"/>
      <c r="L2150" s="36"/>
      <c r="M2150" s="36"/>
      <c r="N2150" s="36"/>
    </row>
    <row r="2151" spans="1:14" x14ac:dyDescent="0.2">
      <c r="A2151" s="36"/>
      <c r="B2151" s="36"/>
      <c r="C2151" s="36"/>
      <c r="D2151" s="36"/>
      <c r="E2151" s="36"/>
      <c r="F2151" s="36"/>
      <c r="G2151" s="36"/>
      <c r="H2151" s="36"/>
      <c r="I2151" s="36"/>
      <c r="J2151" s="36"/>
      <c r="K2151" s="36"/>
      <c r="L2151" s="36"/>
      <c r="M2151" s="36"/>
      <c r="N2151" s="36"/>
    </row>
    <row r="2152" spans="1:14" x14ac:dyDescent="0.2">
      <c r="A2152" s="36"/>
      <c r="B2152" s="36"/>
      <c r="C2152" s="36"/>
      <c r="D2152" s="36"/>
      <c r="E2152" s="36"/>
      <c r="F2152" s="36"/>
      <c r="G2152" s="36"/>
      <c r="H2152" s="36"/>
      <c r="I2152" s="36"/>
      <c r="J2152" s="36"/>
      <c r="K2152" s="36"/>
      <c r="L2152" s="36"/>
      <c r="M2152" s="36"/>
      <c r="N2152" s="36"/>
    </row>
    <row r="2153" spans="1:14" x14ac:dyDescent="0.2">
      <c r="A2153" s="36"/>
      <c r="B2153" s="36"/>
      <c r="C2153" s="36"/>
      <c r="D2153" s="36"/>
      <c r="E2153" s="36"/>
      <c r="F2153" s="36"/>
      <c r="G2153" s="36"/>
      <c r="H2153" s="36"/>
      <c r="I2153" s="36"/>
      <c r="J2153" s="36"/>
      <c r="K2153" s="36"/>
      <c r="L2153" s="36"/>
      <c r="M2153" s="36"/>
      <c r="N2153" s="36"/>
    </row>
    <row r="2154" spans="1:14" x14ac:dyDescent="0.2">
      <c r="A2154" s="36"/>
      <c r="B2154" s="36"/>
      <c r="C2154" s="36"/>
      <c r="D2154" s="36"/>
      <c r="E2154" s="36"/>
      <c r="F2154" s="36"/>
      <c r="G2154" s="36"/>
      <c r="H2154" s="36"/>
      <c r="I2154" s="36"/>
      <c r="J2154" s="36"/>
      <c r="K2154" s="36"/>
      <c r="L2154" s="36"/>
      <c r="M2154" s="36"/>
      <c r="N2154" s="36"/>
    </row>
    <row r="2155" spans="1:14" x14ac:dyDescent="0.2">
      <c r="A2155" s="36"/>
      <c r="B2155" s="36"/>
      <c r="C2155" s="36"/>
      <c r="D2155" s="36"/>
      <c r="E2155" s="36"/>
      <c r="F2155" s="36"/>
      <c r="G2155" s="36"/>
      <c r="H2155" s="36"/>
      <c r="I2155" s="36"/>
      <c r="J2155" s="36"/>
      <c r="K2155" s="36"/>
      <c r="L2155" s="36"/>
      <c r="M2155" s="36"/>
      <c r="N2155" s="36"/>
    </row>
    <row r="2156" spans="1:14" x14ac:dyDescent="0.2">
      <c r="A2156" s="36"/>
      <c r="B2156" s="36"/>
      <c r="C2156" s="36"/>
      <c r="D2156" s="36"/>
      <c r="E2156" s="36"/>
      <c r="F2156" s="36"/>
      <c r="G2156" s="36"/>
      <c r="H2156" s="36"/>
      <c r="I2156" s="36"/>
      <c r="J2156" s="36"/>
      <c r="K2156" s="36"/>
      <c r="L2156" s="36"/>
      <c r="M2156" s="36"/>
      <c r="N2156" s="36"/>
    </row>
    <row r="2157" spans="1:14" x14ac:dyDescent="0.2">
      <c r="A2157" s="36"/>
      <c r="B2157" s="36"/>
      <c r="C2157" s="36"/>
      <c r="D2157" s="36"/>
      <c r="E2157" s="36"/>
      <c r="F2157" s="36"/>
      <c r="G2157" s="36"/>
      <c r="H2157" s="36"/>
      <c r="I2157" s="36"/>
      <c r="J2157" s="36"/>
      <c r="K2157" s="36"/>
      <c r="L2157" s="36"/>
      <c r="M2157" s="36"/>
      <c r="N2157" s="36"/>
    </row>
    <row r="2158" spans="1:14" x14ac:dyDescent="0.2">
      <c r="A2158" s="36"/>
      <c r="B2158" s="36"/>
      <c r="C2158" s="36"/>
      <c r="D2158" s="36"/>
      <c r="E2158" s="36"/>
      <c r="F2158" s="36"/>
      <c r="G2158" s="36"/>
      <c r="H2158" s="36"/>
      <c r="I2158" s="36"/>
      <c r="J2158" s="36"/>
      <c r="K2158" s="36"/>
      <c r="L2158" s="36"/>
      <c r="M2158" s="36"/>
      <c r="N2158" s="36"/>
    </row>
    <row r="2159" spans="1:14" x14ac:dyDescent="0.2">
      <c r="A2159" s="36"/>
      <c r="B2159" s="36"/>
      <c r="C2159" s="36"/>
      <c r="D2159" s="36"/>
      <c r="E2159" s="36"/>
      <c r="F2159" s="36"/>
      <c r="G2159" s="36"/>
      <c r="H2159" s="36"/>
      <c r="I2159" s="36"/>
      <c r="J2159" s="36"/>
      <c r="K2159" s="36"/>
      <c r="L2159" s="36"/>
      <c r="M2159" s="36"/>
      <c r="N2159" s="36"/>
    </row>
    <row r="2160" spans="1:14" x14ac:dyDescent="0.2">
      <c r="A2160" s="36"/>
      <c r="B2160" s="36"/>
      <c r="C2160" s="36"/>
      <c r="D2160" s="36"/>
      <c r="E2160" s="36"/>
      <c r="F2160" s="36"/>
      <c r="G2160" s="36"/>
      <c r="H2160" s="36"/>
      <c r="I2160" s="36"/>
      <c r="J2160" s="36"/>
      <c r="K2160" s="36"/>
      <c r="L2160" s="36"/>
      <c r="M2160" s="36"/>
      <c r="N2160" s="36"/>
    </row>
    <row r="2161" spans="1:14" x14ac:dyDescent="0.2">
      <c r="A2161" s="36"/>
      <c r="B2161" s="36"/>
      <c r="C2161" s="36"/>
      <c r="D2161" s="36"/>
      <c r="E2161" s="36"/>
      <c r="F2161" s="36"/>
      <c r="G2161" s="36"/>
      <c r="H2161" s="36"/>
      <c r="I2161" s="36"/>
      <c r="J2161" s="36"/>
      <c r="K2161" s="36"/>
      <c r="L2161" s="36"/>
      <c r="M2161" s="36"/>
      <c r="N2161" s="36"/>
    </row>
    <row r="2162" spans="1:14" x14ac:dyDescent="0.2">
      <c r="A2162" s="36"/>
      <c r="B2162" s="36"/>
      <c r="C2162" s="36"/>
      <c r="D2162" s="36"/>
      <c r="E2162" s="36"/>
      <c r="F2162" s="36"/>
      <c r="G2162" s="36"/>
      <c r="H2162" s="36"/>
      <c r="I2162" s="36"/>
      <c r="J2162" s="36"/>
      <c r="K2162" s="36"/>
      <c r="L2162" s="36"/>
      <c r="M2162" s="36"/>
      <c r="N2162" s="36"/>
    </row>
    <row r="2163" spans="1:14" x14ac:dyDescent="0.2">
      <c r="A2163" s="36"/>
      <c r="B2163" s="36"/>
      <c r="C2163" s="36"/>
      <c r="D2163" s="36"/>
      <c r="E2163" s="36"/>
      <c r="F2163" s="36"/>
      <c r="G2163" s="36"/>
      <c r="H2163" s="36"/>
      <c r="I2163" s="36"/>
      <c r="J2163" s="36"/>
      <c r="K2163" s="36"/>
      <c r="L2163" s="36"/>
      <c r="M2163" s="36"/>
      <c r="N2163" s="36"/>
    </row>
    <row r="2164" spans="1:14" x14ac:dyDescent="0.2">
      <c r="A2164" s="36"/>
      <c r="B2164" s="36"/>
      <c r="C2164" s="36"/>
      <c r="D2164" s="36"/>
      <c r="E2164" s="36"/>
      <c r="F2164" s="36"/>
      <c r="G2164" s="36"/>
      <c r="H2164" s="36"/>
      <c r="I2164" s="36"/>
      <c r="J2164" s="36"/>
      <c r="K2164" s="36"/>
      <c r="L2164" s="36"/>
      <c r="M2164" s="36"/>
      <c r="N2164" s="36"/>
    </row>
    <row r="2165" spans="1:14" x14ac:dyDescent="0.2">
      <c r="A2165" s="36"/>
      <c r="B2165" s="36"/>
      <c r="C2165" s="36"/>
      <c r="D2165" s="36"/>
      <c r="E2165" s="36"/>
      <c r="F2165" s="36"/>
      <c r="G2165" s="36"/>
      <c r="H2165" s="36"/>
      <c r="I2165" s="36"/>
      <c r="J2165" s="36"/>
      <c r="K2165" s="36"/>
      <c r="L2165" s="36"/>
      <c r="M2165" s="36"/>
      <c r="N2165" s="36"/>
    </row>
    <row r="2166" spans="1:14" x14ac:dyDescent="0.2">
      <c r="A2166" s="36"/>
      <c r="B2166" s="36"/>
      <c r="C2166" s="36"/>
      <c r="D2166" s="36"/>
      <c r="E2166" s="36"/>
      <c r="F2166" s="36"/>
      <c r="G2166" s="36"/>
      <c r="H2166" s="36"/>
      <c r="I2166" s="36"/>
      <c r="J2166" s="36"/>
      <c r="K2166" s="36"/>
      <c r="L2166" s="36"/>
      <c r="M2166" s="36"/>
      <c r="N2166" s="36"/>
    </row>
    <row r="2167" spans="1:14" x14ac:dyDescent="0.2">
      <c r="A2167" s="36"/>
      <c r="B2167" s="36"/>
      <c r="C2167" s="36"/>
      <c r="D2167" s="36"/>
      <c r="E2167" s="36"/>
      <c r="F2167" s="36"/>
      <c r="G2167" s="36"/>
      <c r="H2167" s="36"/>
      <c r="I2167" s="36"/>
      <c r="J2167" s="36"/>
      <c r="K2167" s="36"/>
      <c r="L2167" s="36"/>
      <c r="M2167" s="36"/>
      <c r="N2167" s="36"/>
    </row>
    <row r="2168" spans="1:14" x14ac:dyDescent="0.2">
      <c r="A2168" s="36"/>
      <c r="B2168" s="36"/>
      <c r="C2168" s="36"/>
      <c r="D2168" s="36"/>
      <c r="E2168" s="36"/>
      <c r="F2168" s="36"/>
      <c r="G2168" s="36"/>
      <c r="H2168" s="36"/>
      <c r="I2168" s="36"/>
      <c r="J2168" s="36"/>
      <c r="K2168" s="36"/>
      <c r="L2168" s="36"/>
      <c r="M2168" s="36"/>
      <c r="N2168" s="36"/>
    </row>
    <row r="2169" spans="1:14" x14ac:dyDescent="0.2">
      <c r="A2169" s="36"/>
      <c r="B2169" s="36"/>
      <c r="C2169" s="36"/>
      <c r="D2169" s="36"/>
      <c r="E2169" s="36"/>
      <c r="F2169" s="36"/>
      <c r="G2169" s="36"/>
      <c r="H2169" s="36"/>
      <c r="I2169" s="36"/>
      <c r="J2169" s="36"/>
      <c r="K2169" s="36"/>
      <c r="L2169" s="36"/>
      <c r="M2169" s="36"/>
      <c r="N2169" s="36"/>
    </row>
    <row r="2170" spans="1:14" x14ac:dyDescent="0.2">
      <c r="A2170" s="36"/>
      <c r="B2170" s="36"/>
      <c r="C2170" s="36"/>
      <c r="D2170" s="36"/>
      <c r="E2170" s="36"/>
      <c r="F2170" s="36"/>
      <c r="G2170" s="36"/>
      <c r="H2170" s="36"/>
      <c r="I2170" s="36"/>
      <c r="J2170" s="36"/>
      <c r="K2170" s="36"/>
      <c r="L2170" s="36"/>
      <c r="M2170" s="36"/>
      <c r="N2170" s="36"/>
    </row>
    <row r="2171" spans="1:14" x14ac:dyDescent="0.2">
      <c r="A2171" s="36"/>
      <c r="B2171" s="36"/>
      <c r="C2171" s="36"/>
      <c r="D2171" s="36"/>
      <c r="E2171" s="36"/>
      <c r="F2171" s="36"/>
      <c r="G2171" s="36"/>
      <c r="H2171" s="36"/>
      <c r="I2171" s="36"/>
      <c r="J2171" s="36"/>
      <c r="K2171" s="36"/>
      <c r="L2171" s="36"/>
      <c r="M2171" s="36"/>
      <c r="N2171" s="36"/>
    </row>
    <row r="2172" spans="1:14" x14ac:dyDescent="0.2">
      <c r="A2172" s="36"/>
      <c r="B2172" s="36"/>
      <c r="C2172" s="36"/>
      <c r="D2172" s="36"/>
      <c r="E2172" s="36"/>
      <c r="F2172" s="36"/>
      <c r="G2172" s="36"/>
      <c r="H2172" s="36"/>
      <c r="I2172" s="36"/>
      <c r="J2172" s="36"/>
      <c r="K2172" s="36"/>
      <c r="L2172" s="36"/>
      <c r="M2172" s="36"/>
      <c r="N2172" s="36"/>
    </row>
    <row r="2173" spans="1:14" x14ac:dyDescent="0.2">
      <c r="A2173" s="36"/>
      <c r="B2173" s="36"/>
      <c r="C2173" s="36"/>
      <c r="D2173" s="36"/>
      <c r="E2173" s="36"/>
      <c r="F2173" s="36"/>
      <c r="G2173" s="36"/>
      <c r="H2173" s="36"/>
      <c r="I2173" s="36"/>
      <c r="J2173" s="36"/>
      <c r="K2173" s="36"/>
      <c r="L2173" s="36"/>
      <c r="M2173" s="36"/>
      <c r="N2173" s="36"/>
    </row>
    <row r="2174" spans="1:14" x14ac:dyDescent="0.2">
      <c r="A2174" s="36"/>
      <c r="B2174" s="36"/>
      <c r="C2174" s="36"/>
      <c r="D2174" s="36"/>
      <c r="E2174" s="36"/>
      <c r="F2174" s="36"/>
      <c r="G2174" s="36"/>
      <c r="H2174" s="36"/>
      <c r="I2174" s="36"/>
      <c r="J2174" s="36"/>
      <c r="K2174" s="36"/>
      <c r="L2174" s="36"/>
      <c r="M2174" s="36"/>
      <c r="N2174" s="36"/>
    </row>
    <row r="2175" spans="1:14" x14ac:dyDescent="0.2">
      <c r="A2175" s="36"/>
      <c r="B2175" s="36"/>
      <c r="C2175" s="36"/>
      <c r="D2175" s="36"/>
      <c r="E2175" s="36"/>
      <c r="F2175" s="36"/>
      <c r="G2175" s="36"/>
      <c r="H2175" s="36"/>
      <c r="I2175" s="36"/>
      <c r="J2175" s="36"/>
      <c r="K2175" s="36"/>
      <c r="L2175" s="36"/>
      <c r="M2175" s="36"/>
      <c r="N2175" s="36"/>
    </row>
    <row r="2176" spans="1:14" x14ac:dyDescent="0.2">
      <c r="A2176" s="36"/>
      <c r="B2176" s="36"/>
      <c r="C2176" s="36"/>
      <c r="D2176" s="36"/>
      <c r="E2176" s="36"/>
      <c r="F2176" s="36"/>
      <c r="G2176" s="36"/>
      <c r="H2176" s="36"/>
      <c r="I2176" s="36"/>
      <c r="J2176" s="36"/>
      <c r="K2176" s="36"/>
      <c r="L2176" s="36"/>
      <c r="M2176" s="36"/>
      <c r="N2176" s="36"/>
    </row>
    <row r="2177" spans="1:14" x14ac:dyDescent="0.2">
      <c r="A2177" s="36"/>
      <c r="B2177" s="36"/>
      <c r="C2177" s="36"/>
      <c r="D2177" s="36"/>
      <c r="E2177" s="36"/>
      <c r="F2177" s="36"/>
      <c r="G2177" s="36"/>
      <c r="H2177" s="36"/>
      <c r="I2177" s="36"/>
      <c r="J2177" s="36"/>
      <c r="K2177" s="36"/>
      <c r="L2177" s="36"/>
      <c r="M2177" s="36"/>
      <c r="N2177" s="36"/>
    </row>
    <row r="2178" spans="1:14" x14ac:dyDescent="0.2">
      <c r="A2178" s="36"/>
      <c r="B2178" s="36"/>
      <c r="C2178" s="36"/>
      <c r="D2178" s="36"/>
      <c r="E2178" s="36"/>
      <c r="F2178" s="36"/>
      <c r="G2178" s="36"/>
      <c r="H2178" s="36"/>
      <c r="I2178" s="36"/>
      <c r="J2178" s="36"/>
      <c r="K2178" s="36"/>
      <c r="L2178" s="36"/>
      <c r="M2178" s="36"/>
      <c r="N2178" s="36"/>
    </row>
    <row r="2179" spans="1:14" x14ac:dyDescent="0.2">
      <c r="A2179" s="36"/>
      <c r="B2179" s="36"/>
      <c r="C2179" s="36"/>
      <c r="D2179" s="36"/>
      <c r="E2179" s="36"/>
      <c r="F2179" s="36"/>
      <c r="G2179" s="36"/>
      <c r="H2179" s="36"/>
      <c r="I2179" s="36"/>
      <c r="J2179" s="36"/>
      <c r="K2179" s="36"/>
      <c r="L2179" s="36"/>
      <c r="M2179" s="36"/>
      <c r="N2179" s="36"/>
    </row>
    <row r="2180" spans="1:14" x14ac:dyDescent="0.2">
      <c r="A2180" s="36"/>
      <c r="B2180" s="36"/>
      <c r="C2180" s="36"/>
      <c r="D2180" s="36"/>
      <c r="E2180" s="36"/>
      <c r="F2180" s="36"/>
      <c r="G2180" s="36"/>
      <c r="H2180" s="36"/>
      <c r="I2180" s="36"/>
      <c r="J2180" s="36"/>
      <c r="K2180" s="36"/>
      <c r="L2180" s="36"/>
      <c r="M2180" s="36"/>
      <c r="N2180" s="36"/>
    </row>
    <row r="2181" spans="1:14" x14ac:dyDescent="0.2">
      <c r="A2181" s="36"/>
      <c r="B2181" s="36"/>
      <c r="C2181" s="36"/>
      <c r="D2181" s="36"/>
      <c r="E2181" s="36"/>
      <c r="F2181" s="36"/>
      <c r="G2181" s="36"/>
      <c r="H2181" s="36"/>
      <c r="I2181" s="36"/>
      <c r="J2181" s="36"/>
      <c r="K2181" s="36"/>
      <c r="L2181" s="36"/>
      <c r="M2181" s="36"/>
      <c r="N2181" s="36"/>
    </row>
    <row r="2182" spans="1:14" x14ac:dyDescent="0.2">
      <c r="A2182" s="36"/>
      <c r="B2182" s="36"/>
      <c r="C2182" s="36"/>
      <c r="D2182" s="36"/>
      <c r="E2182" s="36"/>
      <c r="F2182" s="36"/>
      <c r="G2182" s="36"/>
      <c r="H2182" s="36"/>
      <c r="I2182" s="36"/>
      <c r="J2182" s="36"/>
      <c r="K2182" s="36"/>
      <c r="L2182" s="36"/>
      <c r="M2182" s="36"/>
      <c r="N2182" s="36"/>
    </row>
    <row r="2183" spans="1:14" x14ac:dyDescent="0.2">
      <c r="A2183" s="36"/>
      <c r="B2183" s="36"/>
      <c r="C2183" s="36"/>
      <c r="D2183" s="36"/>
      <c r="E2183" s="36"/>
      <c r="F2183" s="36"/>
      <c r="G2183" s="36"/>
      <c r="H2183" s="36"/>
      <c r="I2183" s="36"/>
      <c r="J2183" s="36"/>
      <c r="K2183" s="36"/>
      <c r="L2183" s="36"/>
      <c r="M2183" s="36"/>
      <c r="N2183" s="36"/>
    </row>
    <row r="2184" spans="1:14" x14ac:dyDescent="0.2">
      <c r="A2184" s="36"/>
      <c r="B2184" s="36"/>
      <c r="C2184" s="36"/>
      <c r="D2184" s="36"/>
      <c r="E2184" s="36"/>
      <c r="F2184" s="36"/>
      <c r="G2184" s="36"/>
      <c r="H2184" s="36"/>
      <c r="I2184" s="36"/>
      <c r="J2184" s="36"/>
      <c r="K2184" s="36"/>
      <c r="L2184" s="36"/>
      <c r="M2184" s="36"/>
      <c r="N2184" s="36"/>
    </row>
    <row r="2185" spans="1:14" x14ac:dyDescent="0.2">
      <c r="A2185" s="36"/>
      <c r="B2185" s="36"/>
      <c r="C2185" s="36"/>
      <c r="D2185" s="36"/>
      <c r="E2185" s="36"/>
      <c r="F2185" s="36"/>
      <c r="G2185" s="36"/>
      <c r="H2185" s="36"/>
      <c r="I2185" s="36"/>
      <c r="J2185" s="36"/>
      <c r="K2185" s="36"/>
      <c r="L2185" s="36"/>
      <c r="M2185" s="36"/>
      <c r="N2185" s="36"/>
    </row>
    <row r="2186" spans="1:14" x14ac:dyDescent="0.2">
      <c r="A2186" s="36"/>
      <c r="B2186" s="36"/>
      <c r="C2186" s="36"/>
      <c r="D2186" s="36"/>
      <c r="E2186" s="36"/>
      <c r="F2186" s="36"/>
      <c r="G2186" s="36"/>
      <c r="H2186" s="36"/>
      <c r="I2186" s="36"/>
      <c r="J2186" s="36"/>
      <c r="K2186" s="36"/>
      <c r="L2186" s="36"/>
      <c r="M2186" s="36"/>
      <c r="N2186" s="36"/>
    </row>
    <row r="2187" spans="1:14" x14ac:dyDescent="0.2">
      <c r="A2187" s="36"/>
      <c r="B2187" s="36"/>
      <c r="C2187" s="36"/>
      <c r="D2187" s="36"/>
      <c r="E2187" s="36"/>
      <c r="F2187" s="36"/>
      <c r="G2187" s="36"/>
      <c r="H2187" s="36"/>
      <c r="I2187" s="36"/>
      <c r="J2187" s="36"/>
      <c r="K2187" s="36"/>
      <c r="L2187" s="36"/>
      <c r="M2187" s="36"/>
      <c r="N2187" s="36"/>
    </row>
    <row r="2188" spans="1:14" x14ac:dyDescent="0.2">
      <c r="A2188" s="36"/>
      <c r="B2188" s="36"/>
      <c r="C2188" s="36"/>
      <c r="D2188" s="36"/>
      <c r="E2188" s="36"/>
      <c r="F2188" s="36"/>
      <c r="G2188" s="36"/>
      <c r="H2188" s="36"/>
      <c r="I2188" s="36"/>
      <c r="J2188" s="36"/>
      <c r="K2188" s="36"/>
      <c r="L2188" s="36"/>
      <c r="M2188" s="36"/>
      <c r="N2188" s="36"/>
    </row>
    <row r="2189" spans="1:14" x14ac:dyDescent="0.2">
      <c r="A2189" s="36"/>
      <c r="B2189" s="36"/>
      <c r="C2189" s="36"/>
      <c r="D2189" s="36"/>
      <c r="E2189" s="36"/>
      <c r="F2189" s="36"/>
      <c r="G2189" s="36"/>
      <c r="H2189" s="36"/>
      <c r="I2189" s="36"/>
      <c r="J2189" s="36"/>
      <c r="K2189" s="36"/>
      <c r="L2189" s="36"/>
      <c r="M2189" s="36"/>
      <c r="N2189" s="36"/>
    </row>
    <row r="2190" spans="1:14" x14ac:dyDescent="0.2">
      <c r="A2190" s="36"/>
      <c r="B2190" s="36"/>
      <c r="C2190" s="36"/>
      <c r="D2190" s="36"/>
      <c r="E2190" s="36"/>
      <c r="F2190" s="36"/>
      <c r="G2190" s="36"/>
      <c r="H2190" s="36"/>
      <c r="I2190" s="36"/>
      <c r="J2190" s="36"/>
      <c r="K2190" s="36"/>
      <c r="L2190" s="36"/>
      <c r="M2190" s="36"/>
      <c r="N2190" s="36"/>
    </row>
    <row r="2191" spans="1:14" x14ac:dyDescent="0.2">
      <c r="A2191" s="36"/>
      <c r="B2191" s="36"/>
      <c r="C2191" s="36"/>
      <c r="D2191" s="36"/>
      <c r="E2191" s="36"/>
      <c r="F2191" s="36"/>
      <c r="G2191" s="36"/>
      <c r="H2191" s="36"/>
      <c r="I2191" s="36"/>
      <c r="J2191" s="36"/>
      <c r="K2191" s="36"/>
      <c r="L2191" s="36"/>
      <c r="M2191" s="36"/>
      <c r="N2191" s="36"/>
    </row>
    <row r="2192" spans="1:14" x14ac:dyDescent="0.2">
      <c r="A2192" s="36"/>
      <c r="B2192" s="36"/>
      <c r="C2192" s="36"/>
      <c r="D2192" s="36"/>
      <c r="E2192" s="36"/>
      <c r="F2192" s="36"/>
      <c r="G2192" s="36"/>
      <c r="H2192" s="36"/>
      <c r="I2192" s="36"/>
      <c r="J2192" s="36"/>
      <c r="K2192" s="36"/>
      <c r="L2192" s="36"/>
      <c r="M2192" s="36"/>
      <c r="N2192" s="36"/>
    </row>
    <row r="2193" spans="1:14" x14ac:dyDescent="0.2">
      <c r="A2193" s="36"/>
      <c r="B2193" s="36"/>
      <c r="C2193" s="36"/>
      <c r="D2193" s="36"/>
      <c r="E2193" s="36"/>
      <c r="F2193" s="36"/>
      <c r="G2193" s="36"/>
      <c r="H2193" s="36"/>
      <c r="I2193" s="36"/>
      <c r="J2193" s="36"/>
      <c r="K2193" s="36"/>
      <c r="L2193" s="36"/>
      <c r="M2193" s="36"/>
      <c r="N2193" s="36"/>
    </row>
    <row r="2194" spans="1:14" x14ac:dyDescent="0.2">
      <c r="A2194" s="36"/>
      <c r="B2194" s="36"/>
      <c r="C2194" s="36"/>
      <c r="D2194" s="36"/>
      <c r="E2194" s="36"/>
      <c r="F2194" s="36"/>
      <c r="G2194" s="36"/>
      <c r="H2194" s="36"/>
      <c r="I2194" s="36"/>
      <c r="J2194" s="36"/>
      <c r="K2194" s="36"/>
      <c r="L2194" s="36"/>
      <c r="M2194" s="36"/>
      <c r="N2194" s="36"/>
    </row>
    <row r="2195" spans="1:14" x14ac:dyDescent="0.2">
      <c r="A2195" s="36"/>
      <c r="B2195" s="36"/>
      <c r="C2195" s="36"/>
      <c r="D2195" s="36"/>
      <c r="E2195" s="36"/>
      <c r="F2195" s="36"/>
      <c r="G2195" s="36"/>
      <c r="H2195" s="36"/>
      <c r="I2195" s="36"/>
      <c r="J2195" s="36"/>
      <c r="K2195" s="36"/>
      <c r="L2195" s="36"/>
      <c r="M2195" s="36"/>
      <c r="N2195" s="36"/>
    </row>
    <row r="2196" spans="1:14" x14ac:dyDescent="0.2">
      <c r="A2196" s="36"/>
      <c r="B2196" s="36"/>
      <c r="C2196" s="36"/>
      <c r="D2196" s="36"/>
      <c r="E2196" s="36"/>
      <c r="F2196" s="36"/>
      <c r="G2196" s="36"/>
      <c r="H2196" s="36"/>
      <c r="I2196" s="36"/>
      <c r="J2196" s="36"/>
      <c r="K2196" s="36"/>
      <c r="L2196" s="36"/>
      <c r="M2196" s="36"/>
      <c r="N2196" s="36"/>
    </row>
    <row r="2197" spans="1:14" x14ac:dyDescent="0.2">
      <c r="A2197" s="36"/>
      <c r="B2197" s="36"/>
      <c r="C2197" s="36"/>
      <c r="D2197" s="36"/>
      <c r="E2197" s="36"/>
      <c r="F2197" s="36"/>
      <c r="G2197" s="36"/>
      <c r="H2197" s="36"/>
      <c r="I2197" s="36"/>
      <c r="J2197" s="36"/>
      <c r="K2197" s="36"/>
      <c r="L2197" s="36"/>
      <c r="M2197" s="36"/>
      <c r="N2197" s="36"/>
    </row>
    <row r="2198" spans="1:14" x14ac:dyDescent="0.2">
      <c r="A2198" s="36"/>
      <c r="B2198" s="36"/>
      <c r="C2198" s="36"/>
      <c r="D2198" s="36"/>
      <c r="E2198" s="36"/>
      <c r="F2198" s="36"/>
      <c r="G2198" s="36"/>
      <c r="H2198" s="36"/>
      <c r="I2198" s="36"/>
      <c r="J2198" s="36"/>
      <c r="K2198" s="36"/>
      <c r="L2198" s="36"/>
      <c r="M2198" s="36"/>
      <c r="N2198" s="36"/>
    </row>
    <row r="2199" spans="1:14" x14ac:dyDescent="0.2">
      <c r="A2199" s="36"/>
      <c r="B2199" s="36"/>
      <c r="C2199" s="36"/>
      <c r="D2199" s="36"/>
      <c r="E2199" s="36"/>
      <c r="F2199" s="36"/>
      <c r="G2199" s="36"/>
      <c r="H2199" s="36"/>
      <c r="I2199" s="36"/>
      <c r="J2199" s="36"/>
      <c r="K2199" s="36"/>
      <c r="L2199" s="36"/>
      <c r="M2199" s="36"/>
      <c r="N2199" s="36"/>
    </row>
    <row r="2200" spans="1:14" x14ac:dyDescent="0.2">
      <c r="A2200" s="36"/>
      <c r="B2200" s="36"/>
      <c r="C2200" s="36"/>
      <c r="D2200" s="36"/>
      <c r="E2200" s="36"/>
      <c r="F2200" s="36"/>
      <c r="G2200" s="36"/>
      <c r="H2200" s="36"/>
      <c r="I2200" s="36"/>
      <c r="J2200" s="36"/>
      <c r="K2200" s="36"/>
      <c r="L2200" s="36"/>
      <c r="M2200" s="36"/>
      <c r="N2200" s="36"/>
    </row>
    <row r="2201" spans="1:14" x14ac:dyDescent="0.2">
      <c r="A2201" s="36"/>
      <c r="B2201" s="36"/>
      <c r="C2201" s="36"/>
      <c r="D2201" s="36"/>
      <c r="E2201" s="36"/>
      <c r="F2201" s="36"/>
      <c r="G2201" s="36"/>
      <c r="H2201" s="36"/>
      <c r="I2201" s="36"/>
      <c r="J2201" s="36"/>
      <c r="K2201" s="36"/>
      <c r="L2201" s="36"/>
      <c r="M2201" s="36"/>
      <c r="N2201" s="36"/>
    </row>
    <row r="2202" spans="1:14" x14ac:dyDescent="0.2">
      <c r="A2202" s="36"/>
      <c r="B2202" s="36"/>
      <c r="C2202" s="36"/>
      <c r="D2202" s="36"/>
      <c r="E2202" s="36"/>
      <c r="F2202" s="36"/>
      <c r="G2202" s="36"/>
      <c r="H2202" s="36"/>
      <c r="I2202" s="36"/>
      <c r="J2202" s="36"/>
      <c r="K2202" s="36"/>
      <c r="L2202" s="36"/>
      <c r="M2202" s="36"/>
      <c r="N2202" s="36"/>
    </row>
    <row r="2203" spans="1:14" x14ac:dyDescent="0.2">
      <c r="A2203" s="36"/>
      <c r="B2203" s="36"/>
      <c r="C2203" s="36"/>
      <c r="D2203" s="36"/>
      <c r="E2203" s="36"/>
      <c r="F2203" s="36"/>
      <c r="G2203" s="36"/>
      <c r="H2203" s="36"/>
      <c r="I2203" s="36"/>
      <c r="J2203" s="36"/>
      <c r="K2203" s="36"/>
      <c r="L2203" s="36"/>
      <c r="M2203" s="36"/>
      <c r="N2203" s="36"/>
    </row>
    <row r="2204" spans="1:14" x14ac:dyDescent="0.2">
      <c r="A2204" s="36"/>
      <c r="B2204" s="36"/>
      <c r="C2204" s="36"/>
      <c r="D2204" s="36"/>
      <c r="E2204" s="36"/>
      <c r="F2204" s="36"/>
      <c r="G2204" s="36"/>
      <c r="H2204" s="36"/>
      <c r="I2204" s="36"/>
      <c r="J2204" s="36"/>
      <c r="K2204" s="36"/>
      <c r="L2204" s="36"/>
      <c r="M2204" s="36"/>
      <c r="N2204" s="36"/>
    </row>
    <row r="2205" spans="1:14" x14ac:dyDescent="0.2">
      <c r="A2205" s="36"/>
      <c r="B2205" s="36"/>
      <c r="C2205" s="36"/>
      <c r="D2205" s="36"/>
      <c r="E2205" s="36"/>
      <c r="F2205" s="36"/>
      <c r="G2205" s="36"/>
      <c r="H2205" s="36"/>
      <c r="I2205" s="36"/>
      <c r="J2205" s="36"/>
      <c r="K2205" s="36"/>
      <c r="L2205" s="36"/>
      <c r="M2205" s="36"/>
      <c r="N2205" s="36"/>
    </row>
    <row r="2206" spans="1:14" x14ac:dyDescent="0.2">
      <c r="A2206" s="36"/>
      <c r="B2206" s="36"/>
      <c r="C2206" s="36"/>
      <c r="D2206" s="36"/>
      <c r="E2206" s="36"/>
      <c r="F2206" s="36"/>
      <c r="G2206" s="36"/>
      <c r="H2206" s="36"/>
      <c r="I2206" s="36"/>
      <c r="J2206" s="36"/>
      <c r="K2206" s="36"/>
      <c r="L2206" s="36"/>
      <c r="M2206" s="36"/>
      <c r="N2206" s="36"/>
    </row>
    <row r="2207" spans="1:14" x14ac:dyDescent="0.2">
      <c r="A2207" s="36"/>
      <c r="B2207" s="36"/>
      <c r="C2207" s="36"/>
      <c r="D2207" s="36"/>
      <c r="E2207" s="36"/>
      <c r="F2207" s="36"/>
      <c r="G2207" s="36"/>
      <c r="H2207" s="36"/>
      <c r="I2207" s="36"/>
      <c r="J2207" s="36"/>
      <c r="K2207" s="36"/>
      <c r="L2207" s="36"/>
      <c r="M2207" s="36"/>
      <c r="N2207" s="36"/>
    </row>
    <row r="2208" spans="1:14" x14ac:dyDescent="0.2">
      <c r="A2208" s="36"/>
      <c r="B2208" s="36"/>
      <c r="C2208" s="36"/>
      <c r="D2208" s="36"/>
      <c r="E2208" s="36"/>
      <c r="F2208" s="36"/>
      <c r="G2208" s="36"/>
      <c r="H2208" s="36"/>
      <c r="I2208" s="36"/>
      <c r="J2208" s="36"/>
      <c r="K2208" s="36"/>
      <c r="L2208" s="36"/>
      <c r="M2208" s="36"/>
      <c r="N2208" s="36"/>
    </row>
    <row r="2209" spans="1:14" x14ac:dyDescent="0.2">
      <c r="A2209" s="36"/>
      <c r="B2209" s="36"/>
      <c r="C2209" s="36"/>
      <c r="D2209" s="36"/>
      <c r="E2209" s="36"/>
      <c r="F2209" s="36"/>
      <c r="G2209" s="36"/>
      <c r="H2209" s="36"/>
      <c r="I2209" s="36"/>
      <c r="J2209" s="36"/>
      <c r="K2209" s="36"/>
      <c r="L2209" s="36"/>
      <c r="M2209" s="36"/>
      <c r="N2209" s="36"/>
    </row>
    <row r="2210" spans="1:14" x14ac:dyDescent="0.2">
      <c r="A2210" s="36"/>
      <c r="B2210" s="36"/>
      <c r="C2210" s="36"/>
      <c r="D2210" s="36"/>
      <c r="E2210" s="36"/>
      <c r="F2210" s="36"/>
      <c r="G2210" s="36"/>
      <c r="H2210" s="36"/>
      <c r="I2210" s="36"/>
      <c r="J2210" s="36"/>
      <c r="K2210" s="36"/>
      <c r="L2210" s="36"/>
      <c r="M2210" s="36"/>
      <c r="N2210" s="36"/>
    </row>
    <row r="2211" spans="1:14" x14ac:dyDescent="0.2">
      <c r="A2211" s="36"/>
      <c r="B2211" s="36"/>
      <c r="C2211" s="36"/>
      <c r="D2211" s="36"/>
      <c r="E2211" s="36"/>
      <c r="F2211" s="36"/>
      <c r="G2211" s="36"/>
      <c r="H2211" s="36"/>
      <c r="I2211" s="36"/>
      <c r="J2211" s="36"/>
      <c r="K2211" s="36"/>
      <c r="L2211" s="36"/>
      <c r="M2211" s="36"/>
      <c r="N2211" s="36"/>
    </row>
    <row r="2212" spans="1:14" x14ac:dyDescent="0.2">
      <c r="A2212" s="36"/>
      <c r="B2212" s="36"/>
      <c r="C2212" s="36"/>
      <c r="D2212" s="36"/>
      <c r="E2212" s="36"/>
      <c r="F2212" s="36"/>
      <c r="G2212" s="36"/>
      <c r="H2212" s="36"/>
      <c r="I2212" s="36"/>
      <c r="J2212" s="36"/>
      <c r="K2212" s="36"/>
      <c r="L2212" s="36"/>
      <c r="M2212" s="36"/>
      <c r="N2212" s="36"/>
    </row>
    <row r="2213" spans="1:14" x14ac:dyDescent="0.2">
      <c r="A2213" s="36"/>
      <c r="B2213" s="36"/>
      <c r="C2213" s="36"/>
      <c r="D2213" s="36"/>
      <c r="E2213" s="36"/>
      <c r="F2213" s="36"/>
      <c r="G2213" s="36"/>
      <c r="H2213" s="36"/>
      <c r="I2213" s="36"/>
      <c r="J2213" s="36"/>
      <c r="K2213" s="36"/>
      <c r="L2213" s="36"/>
      <c r="M2213" s="36"/>
      <c r="N2213" s="36"/>
    </row>
    <row r="2214" spans="1:14" x14ac:dyDescent="0.2">
      <c r="A2214" s="36"/>
      <c r="B2214" s="36"/>
      <c r="C2214" s="36"/>
      <c r="D2214" s="36"/>
      <c r="E2214" s="36"/>
      <c r="F2214" s="36"/>
      <c r="G2214" s="36"/>
      <c r="H2214" s="36"/>
      <c r="I2214" s="36"/>
      <c r="J2214" s="36"/>
      <c r="K2214" s="36"/>
      <c r="L2214" s="36"/>
      <c r="M2214" s="36"/>
      <c r="N2214" s="36"/>
    </row>
    <row r="2215" spans="1:14" x14ac:dyDescent="0.2">
      <c r="A2215" s="36"/>
      <c r="B2215" s="36"/>
      <c r="C2215" s="36"/>
      <c r="D2215" s="36"/>
      <c r="E2215" s="36"/>
      <c r="F2215" s="36"/>
      <c r="G2215" s="36"/>
      <c r="H2215" s="36"/>
      <c r="I2215" s="36"/>
      <c r="J2215" s="36"/>
      <c r="K2215" s="36"/>
      <c r="L2215" s="36"/>
      <c r="M2215" s="36"/>
      <c r="N2215" s="36"/>
    </row>
    <row r="2216" spans="1:14" x14ac:dyDescent="0.2">
      <c r="A2216" s="36"/>
      <c r="B2216" s="36"/>
      <c r="C2216" s="36"/>
      <c r="D2216" s="36"/>
      <c r="E2216" s="36"/>
      <c r="F2216" s="36"/>
      <c r="G2216" s="36"/>
      <c r="H2216" s="36"/>
      <c r="I2216" s="36"/>
      <c r="J2216" s="36"/>
      <c r="K2216" s="36"/>
      <c r="L2216" s="36"/>
      <c r="M2216" s="36"/>
      <c r="N2216" s="36"/>
    </row>
    <row r="2217" spans="1:14" x14ac:dyDescent="0.2">
      <c r="A2217" s="36"/>
      <c r="B2217" s="36"/>
      <c r="C2217" s="36"/>
      <c r="D2217" s="36"/>
      <c r="E2217" s="36"/>
      <c r="F2217" s="36"/>
      <c r="G2217" s="36"/>
      <c r="H2217" s="36"/>
      <c r="I2217" s="36"/>
      <c r="J2217" s="36"/>
      <c r="K2217" s="36"/>
      <c r="L2217" s="36"/>
      <c r="M2217" s="36"/>
      <c r="N2217" s="36"/>
    </row>
    <row r="2218" spans="1:14" x14ac:dyDescent="0.2">
      <c r="A2218" s="36"/>
      <c r="B2218" s="36"/>
      <c r="C2218" s="36"/>
      <c r="D2218" s="36"/>
      <c r="E2218" s="36"/>
      <c r="F2218" s="36"/>
      <c r="G2218" s="36"/>
      <c r="H2218" s="36"/>
      <c r="I2218" s="36"/>
      <c r="J2218" s="36"/>
      <c r="K2218" s="36"/>
      <c r="L2218" s="36"/>
      <c r="M2218" s="36"/>
      <c r="N2218" s="36"/>
    </row>
    <row r="2219" spans="1:14" x14ac:dyDescent="0.2">
      <c r="A2219" s="36"/>
      <c r="B2219" s="36"/>
      <c r="C2219" s="36"/>
      <c r="D2219" s="36"/>
      <c r="E2219" s="36"/>
      <c r="F2219" s="36"/>
      <c r="G2219" s="36"/>
      <c r="H2219" s="36"/>
      <c r="I2219" s="36"/>
      <c r="J2219" s="36"/>
      <c r="K2219" s="36"/>
      <c r="L2219" s="36"/>
      <c r="M2219" s="36"/>
      <c r="N2219" s="36"/>
    </row>
    <row r="2220" spans="1:14" x14ac:dyDescent="0.2">
      <c r="A2220" s="36"/>
      <c r="B2220" s="36"/>
      <c r="C2220" s="36"/>
      <c r="D2220" s="36"/>
      <c r="E2220" s="36"/>
      <c r="F2220" s="36"/>
      <c r="G2220" s="36"/>
      <c r="H2220" s="36"/>
      <c r="I2220" s="36"/>
      <c r="J2220" s="36"/>
      <c r="K2220" s="36"/>
      <c r="L2220" s="36"/>
      <c r="M2220" s="36"/>
      <c r="N2220" s="36"/>
    </row>
    <row r="2221" spans="1:14" x14ac:dyDescent="0.2">
      <c r="A2221" s="36"/>
      <c r="B2221" s="36"/>
      <c r="C2221" s="36"/>
      <c r="D2221" s="36"/>
      <c r="E2221" s="36"/>
      <c r="F2221" s="36"/>
      <c r="G2221" s="36"/>
      <c r="H2221" s="36"/>
      <c r="I2221" s="36"/>
      <c r="J2221" s="36"/>
      <c r="K2221" s="36"/>
      <c r="L2221" s="36"/>
      <c r="M2221" s="36"/>
      <c r="N2221" s="36"/>
    </row>
    <row r="2222" spans="1:14" x14ac:dyDescent="0.2">
      <c r="A2222" s="36"/>
      <c r="B2222" s="36"/>
      <c r="C2222" s="36"/>
      <c r="D2222" s="36"/>
      <c r="E2222" s="36"/>
      <c r="F2222" s="36"/>
      <c r="G2222" s="36"/>
      <c r="H2222" s="36"/>
      <c r="I2222" s="36"/>
      <c r="J2222" s="36"/>
      <c r="K2222" s="36"/>
      <c r="L2222" s="36"/>
      <c r="M2222" s="36"/>
      <c r="N2222" s="36"/>
    </row>
    <row r="2223" spans="1:14" x14ac:dyDescent="0.2">
      <c r="A2223" s="36"/>
      <c r="B2223" s="36"/>
      <c r="C2223" s="36"/>
      <c r="D2223" s="36"/>
      <c r="E2223" s="36"/>
      <c r="F2223" s="36"/>
      <c r="G2223" s="36"/>
      <c r="H2223" s="36"/>
      <c r="I2223" s="36"/>
      <c r="J2223" s="36"/>
      <c r="K2223" s="36"/>
      <c r="L2223" s="36"/>
      <c r="M2223" s="36"/>
      <c r="N2223" s="36"/>
    </row>
    <row r="2224" spans="1:14" x14ac:dyDescent="0.2">
      <c r="A2224" s="36"/>
      <c r="B2224" s="36"/>
      <c r="C2224" s="36"/>
      <c r="D2224" s="36"/>
      <c r="E2224" s="36"/>
      <c r="F2224" s="36"/>
      <c r="G2224" s="36"/>
      <c r="H2224" s="36"/>
      <c r="I2224" s="36"/>
      <c r="J2224" s="36"/>
      <c r="K2224" s="36"/>
      <c r="L2224" s="36"/>
      <c r="M2224" s="36"/>
      <c r="N2224" s="36"/>
    </row>
    <row r="2225" spans="1:14" x14ac:dyDescent="0.2">
      <c r="A2225" s="36"/>
      <c r="B2225" s="36"/>
      <c r="C2225" s="36"/>
      <c r="D2225" s="36"/>
      <c r="E2225" s="36"/>
      <c r="F2225" s="36"/>
      <c r="G2225" s="36"/>
      <c r="H2225" s="36"/>
      <c r="I2225" s="36"/>
      <c r="J2225" s="36"/>
      <c r="K2225" s="36"/>
      <c r="L2225" s="36"/>
      <c r="M2225" s="36"/>
      <c r="N2225" s="36"/>
    </row>
    <row r="2226" spans="1:14" x14ac:dyDescent="0.2">
      <c r="A2226" s="36"/>
      <c r="B2226" s="36"/>
      <c r="C2226" s="36"/>
      <c r="D2226" s="36"/>
      <c r="E2226" s="36"/>
      <c r="F2226" s="36"/>
      <c r="G2226" s="36"/>
      <c r="H2226" s="36"/>
      <c r="I2226" s="36"/>
      <c r="J2226" s="36"/>
      <c r="K2226" s="36"/>
      <c r="L2226" s="36"/>
      <c r="M2226" s="36"/>
      <c r="N2226" s="36"/>
    </row>
    <row r="2227" spans="1:14" x14ac:dyDescent="0.2">
      <c r="A2227" s="36"/>
      <c r="B2227" s="36"/>
      <c r="C2227" s="36"/>
      <c r="D2227" s="36"/>
      <c r="E2227" s="36"/>
      <c r="F2227" s="36"/>
      <c r="G2227" s="36"/>
      <c r="H2227" s="36"/>
      <c r="I2227" s="36"/>
      <c r="J2227" s="36"/>
      <c r="K2227" s="36"/>
      <c r="L2227" s="36"/>
      <c r="M2227" s="36"/>
      <c r="N2227" s="36"/>
    </row>
    <row r="2228" spans="1:14" x14ac:dyDescent="0.2">
      <c r="A2228" s="36"/>
      <c r="B2228" s="36"/>
      <c r="C2228" s="36"/>
      <c r="D2228" s="36"/>
      <c r="E2228" s="36"/>
      <c r="F2228" s="36"/>
      <c r="G2228" s="36"/>
      <c r="H2228" s="36"/>
      <c r="I2228" s="36"/>
      <c r="J2228" s="36"/>
      <c r="K2228" s="36"/>
      <c r="L2228" s="36"/>
      <c r="M2228" s="36"/>
      <c r="N2228" s="36"/>
    </row>
    <row r="2229" spans="1:14" x14ac:dyDescent="0.2">
      <c r="A2229" s="36"/>
      <c r="B2229" s="36"/>
      <c r="C2229" s="36"/>
      <c r="D2229" s="36"/>
      <c r="E2229" s="36"/>
      <c r="F2229" s="36"/>
      <c r="G2229" s="36"/>
      <c r="H2229" s="36"/>
      <c r="I2229" s="36"/>
      <c r="J2229" s="36"/>
      <c r="K2229" s="36"/>
      <c r="L2229" s="36"/>
      <c r="M2229" s="36"/>
      <c r="N2229" s="36"/>
    </row>
    <row r="2230" spans="1:14" x14ac:dyDescent="0.2">
      <c r="A2230" s="36"/>
      <c r="B2230" s="36"/>
      <c r="C2230" s="36"/>
      <c r="D2230" s="36"/>
      <c r="E2230" s="36"/>
      <c r="F2230" s="36"/>
      <c r="G2230" s="36"/>
      <c r="H2230" s="36"/>
      <c r="I2230" s="36"/>
      <c r="J2230" s="36"/>
      <c r="K2230" s="36"/>
      <c r="L2230" s="36"/>
      <c r="M2230" s="36"/>
      <c r="N2230" s="36"/>
    </row>
    <row r="2231" spans="1:14" x14ac:dyDescent="0.2">
      <c r="A2231" s="36"/>
      <c r="B2231" s="36"/>
      <c r="C2231" s="36"/>
      <c r="D2231" s="36"/>
      <c r="E2231" s="36"/>
      <c r="F2231" s="36"/>
      <c r="G2231" s="36"/>
      <c r="H2231" s="36"/>
      <c r="I2231" s="36"/>
      <c r="J2231" s="36"/>
      <c r="K2231" s="36"/>
      <c r="L2231" s="36"/>
      <c r="M2231" s="36"/>
      <c r="N2231" s="36"/>
    </row>
    <row r="2232" spans="1:14" x14ac:dyDescent="0.2">
      <c r="A2232" s="36"/>
      <c r="B2232" s="36"/>
      <c r="C2232" s="36"/>
      <c r="D2232" s="36"/>
      <c r="E2232" s="36"/>
      <c r="F2232" s="36"/>
      <c r="G2232" s="36"/>
      <c r="H2232" s="36"/>
      <c r="I2232" s="36"/>
      <c r="J2232" s="36"/>
      <c r="K2232" s="36"/>
      <c r="L2232" s="36"/>
      <c r="M2232" s="36"/>
      <c r="N2232" s="36"/>
    </row>
    <row r="2233" spans="1:14" x14ac:dyDescent="0.2">
      <c r="A2233" s="36"/>
      <c r="B2233" s="36"/>
      <c r="C2233" s="36"/>
      <c r="D2233" s="36"/>
      <c r="E2233" s="36"/>
      <c r="F2233" s="36"/>
      <c r="G2233" s="36"/>
      <c r="H2233" s="36"/>
      <c r="I2233" s="36"/>
      <c r="J2233" s="36"/>
      <c r="K2233" s="36"/>
      <c r="L2233" s="36"/>
      <c r="M2233" s="36"/>
      <c r="N2233" s="36"/>
    </row>
    <row r="2234" spans="1:14" x14ac:dyDescent="0.2">
      <c r="A2234" s="36"/>
      <c r="B2234" s="36"/>
      <c r="C2234" s="36"/>
      <c r="D2234" s="36"/>
      <c r="E2234" s="36"/>
      <c r="F2234" s="36"/>
      <c r="G2234" s="36"/>
      <c r="H2234" s="36"/>
      <c r="I2234" s="36"/>
      <c r="J2234" s="36"/>
      <c r="K2234" s="36"/>
      <c r="L2234" s="36"/>
      <c r="M2234" s="36"/>
      <c r="N2234" s="36"/>
    </row>
    <row r="2235" spans="1:14" x14ac:dyDescent="0.2">
      <c r="A2235" s="36"/>
      <c r="B2235" s="36"/>
      <c r="C2235" s="36"/>
      <c r="D2235" s="36"/>
      <c r="E2235" s="36"/>
      <c r="F2235" s="36"/>
      <c r="G2235" s="36"/>
      <c r="H2235" s="36"/>
      <c r="I2235" s="36"/>
      <c r="J2235" s="36"/>
      <c r="K2235" s="36"/>
      <c r="L2235" s="36"/>
      <c r="M2235" s="36"/>
      <c r="N2235" s="36"/>
    </row>
    <row r="2236" spans="1:14" x14ac:dyDescent="0.2">
      <c r="A2236" s="36"/>
      <c r="B2236" s="36"/>
      <c r="C2236" s="36"/>
      <c r="D2236" s="36"/>
      <c r="E2236" s="36"/>
      <c r="F2236" s="36"/>
      <c r="G2236" s="36"/>
      <c r="H2236" s="36"/>
      <c r="I2236" s="36"/>
      <c r="J2236" s="36"/>
      <c r="K2236" s="36"/>
      <c r="L2236" s="36"/>
      <c r="M2236" s="36"/>
      <c r="N2236" s="36"/>
    </row>
    <row r="2237" spans="1:14" x14ac:dyDescent="0.2">
      <c r="A2237" s="36"/>
      <c r="B2237" s="36"/>
      <c r="C2237" s="36"/>
      <c r="D2237" s="36"/>
      <c r="E2237" s="36"/>
      <c r="F2237" s="36"/>
      <c r="G2237" s="36"/>
      <c r="H2237" s="36"/>
      <c r="I2237" s="36"/>
      <c r="J2237" s="36"/>
      <c r="K2237" s="36"/>
      <c r="L2237" s="36"/>
      <c r="M2237" s="36"/>
      <c r="N2237" s="36"/>
    </row>
    <row r="2238" spans="1:14" x14ac:dyDescent="0.2">
      <c r="A2238" s="36"/>
      <c r="B2238" s="36"/>
      <c r="C2238" s="36"/>
      <c r="D2238" s="36"/>
      <c r="E2238" s="36"/>
      <c r="F2238" s="36"/>
      <c r="G2238" s="36"/>
      <c r="H2238" s="36"/>
      <c r="I2238" s="36"/>
      <c r="J2238" s="36"/>
      <c r="K2238" s="36"/>
      <c r="L2238" s="36"/>
      <c r="M2238" s="36"/>
      <c r="N2238" s="36"/>
    </row>
    <row r="2239" spans="1:14" x14ac:dyDescent="0.2">
      <c r="A2239" s="36"/>
      <c r="B2239" s="36"/>
      <c r="C2239" s="36"/>
      <c r="D2239" s="36"/>
      <c r="E2239" s="36"/>
      <c r="F2239" s="36"/>
      <c r="G2239" s="36"/>
      <c r="H2239" s="36"/>
      <c r="I2239" s="36"/>
      <c r="J2239" s="36"/>
      <c r="K2239" s="36"/>
      <c r="L2239" s="36"/>
      <c r="M2239" s="36"/>
      <c r="N2239" s="36"/>
    </row>
    <row r="2240" spans="1:14" x14ac:dyDescent="0.2">
      <c r="A2240" s="36"/>
      <c r="B2240" s="36"/>
      <c r="C2240" s="36"/>
      <c r="D2240" s="36"/>
      <c r="E2240" s="36"/>
      <c r="F2240" s="36"/>
      <c r="G2240" s="36"/>
      <c r="H2240" s="36"/>
      <c r="I2240" s="36"/>
      <c r="J2240" s="36"/>
      <c r="K2240" s="36"/>
      <c r="L2240" s="36"/>
      <c r="M2240" s="36"/>
      <c r="N2240" s="36"/>
    </row>
    <row r="2241" spans="1:14" x14ac:dyDescent="0.2">
      <c r="A2241" s="36"/>
      <c r="B2241" s="36"/>
      <c r="C2241" s="36"/>
      <c r="D2241" s="36"/>
      <c r="E2241" s="36"/>
      <c r="F2241" s="36"/>
      <c r="G2241" s="36"/>
      <c r="H2241" s="36"/>
      <c r="I2241" s="36"/>
      <c r="J2241" s="36"/>
      <c r="K2241" s="36"/>
      <c r="L2241" s="36"/>
      <c r="M2241" s="36"/>
      <c r="N2241" s="36"/>
    </row>
    <row r="2242" spans="1:14" x14ac:dyDescent="0.2">
      <c r="A2242" s="36"/>
      <c r="B2242" s="36"/>
      <c r="C2242" s="36"/>
      <c r="D2242" s="36"/>
      <c r="E2242" s="36"/>
      <c r="F2242" s="36"/>
      <c r="G2242" s="36"/>
      <c r="H2242" s="36"/>
      <c r="I2242" s="36"/>
      <c r="J2242" s="36"/>
      <c r="K2242" s="36"/>
      <c r="L2242" s="36"/>
      <c r="M2242" s="36"/>
      <c r="N2242" s="36"/>
    </row>
    <row r="2243" spans="1:14" x14ac:dyDescent="0.2">
      <c r="A2243" s="36"/>
      <c r="B2243" s="36"/>
      <c r="C2243" s="36"/>
      <c r="D2243" s="36"/>
      <c r="E2243" s="36"/>
      <c r="F2243" s="36"/>
      <c r="G2243" s="36"/>
      <c r="H2243" s="36"/>
      <c r="I2243" s="36"/>
      <c r="J2243" s="36"/>
      <c r="K2243" s="36"/>
      <c r="L2243" s="36"/>
      <c r="M2243" s="36"/>
      <c r="N2243" s="36"/>
    </row>
    <row r="2244" spans="1:14" x14ac:dyDescent="0.2">
      <c r="A2244" s="36"/>
      <c r="B2244" s="36"/>
      <c r="C2244" s="36"/>
      <c r="D2244" s="36"/>
      <c r="E2244" s="36"/>
      <c r="F2244" s="36"/>
      <c r="G2244" s="36"/>
      <c r="H2244" s="36"/>
      <c r="I2244" s="36"/>
      <c r="J2244" s="36"/>
      <c r="K2244" s="36"/>
      <c r="L2244" s="36"/>
      <c r="M2244" s="36"/>
      <c r="N2244" s="36"/>
    </row>
    <row r="2245" spans="1:14" x14ac:dyDescent="0.2">
      <c r="A2245" s="36"/>
      <c r="B2245" s="36"/>
      <c r="C2245" s="36"/>
      <c r="D2245" s="36"/>
      <c r="E2245" s="36"/>
      <c r="F2245" s="36"/>
      <c r="G2245" s="36"/>
      <c r="H2245" s="36"/>
      <c r="I2245" s="36"/>
      <c r="J2245" s="36"/>
      <c r="K2245" s="36"/>
      <c r="L2245" s="36"/>
      <c r="M2245" s="36"/>
      <c r="N2245" s="36"/>
    </row>
    <row r="2246" spans="1:14" x14ac:dyDescent="0.2">
      <c r="A2246" s="36"/>
      <c r="B2246" s="36"/>
      <c r="C2246" s="36"/>
      <c r="D2246" s="36"/>
      <c r="E2246" s="36"/>
      <c r="F2246" s="36"/>
      <c r="G2246" s="36"/>
      <c r="H2246" s="36"/>
      <c r="I2246" s="36"/>
      <c r="J2246" s="36"/>
      <c r="K2246" s="36"/>
      <c r="L2246" s="36"/>
      <c r="M2246" s="36"/>
      <c r="N2246" s="36"/>
    </row>
    <row r="2247" spans="1:14" x14ac:dyDescent="0.2">
      <c r="A2247" s="36"/>
      <c r="B2247" s="36"/>
      <c r="C2247" s="36"/>
      <c r="D2247" s="36"/>
      <c r="E2247" s="36"/>
      <c r="F2247" s="36"/>
      <c r="G2247" s="36"/>
      <c r="H2247" s="36"/>
      <c r="I2247" s="36"/>
      <c r="J2247" s="36"/>
      <c r="K2247" s="36"/>
      <c r="L2247" s="36"/>
      <c r="M2247" s="36"/>
      <c r="N2247" s="36"/>
    </row>
    <row r="2248" spans="1:14" x14ac:dyDescent="0.2">
      <c r="A2248" s="36"/>
      <c r="B2248" s="36"/>
      <c r="C2248" s="36"/>
      <c r="D2248" s="36"/>
      <c r="E2248" s="36"/>
      <c r="F2248" s="36"/>
      <c r="G2248" s="36"/>
      <c r="H2248" s="36"/>
      <c r="I2248" s="36"/>
      <c r="J2248" s="36"/>
      <c r="K2248" s="36"/>
      <c r="L2248" s="36"/>
      <c r="M2248" s="36"/>
      <c r="N2248" s="36"/>
    </row>
    <row r="2249" spans="1:14" x14ac:dyDescent="0.2">
      <c r="A2249" s="36"/>
      <c r="B2249" s="36"/>
      <c r="C2249" s="36"/>
      <c r="D2249" s="36"/>
      <c r="E2249" s="36"/>
      <c r="F2249" s="36"/>
      <c r="G2249" s="36"/>
      <c r="H2249" s="36"/>
      <c r="I2249" s="36"/>
      <c r="J2249" s="36"/>
      <c r="K2249" s="36"/>
      <c r="L2249" s="36"/>
      <c r="M2249" s="36"/>
      <c r="N2249" s="36"/>
    </row>
    <row r="2250" spans="1:14" x14ac:dyDescent="0.2">
      <c r="A2250" s="36"/>
      <c r="B2250" s="36"/>
      <c r="C2250" s="36"/>
      <c r="D2250" s="36"/>
      <c r="E2250" s="36"/>
      <c r="F2250" s="36"/>
      <c r="G2250" s="36"/>
      <c r="H2250" s="36"/>
      <c r="I2250" s="36"/>
      <c r="J2250" s="36"/>
      <c r="K2250" s="36"/>
      <c r="L2250" s="36"/>
      <c r="M2250" s="36"/>
      <c r="N2250" s="36"/>
    </row>
    <row r="2251" spans="1:14" x14ac:dyDescent="0.2">
      <c r="A2251" s="36"/>
      <c r="B2251" s="36"/>
      <c r="C2251" s="36"/>
      <c r="D2251" s="36"/>
      <c r="E2251" s="36"/>
      <c r="F2251" s="36"/>
      <c r="G2251" s="36"/>
      <c r="H2251" s="36"/>
      <c r="I2251" s="36"/>
      <c r="J2251" s="36"/>
      <c r="K2251" s="36"/>
      <c r="L2251" s="36"/>
      <c r="M2251" s="36"/>
      <c r="N2251" s="36"/>
    </row>
    <row r="2252" spans="1:14" x14ac:dyDescent="0.2">
      <c r="A2252" s="36"/>
      <c r="B2252" s="36"/>
      <c r="C2252" s="36"/>
      <c r="D2252" s="36"/>
      <c r="E2252" s="36"/>
      <c r="F2252" s="36"/>
      <c r="G2252" s="36"/>
      <c r="H2252" s="36"/>
      <c r="I2252" s="36"/>
      <c r="J2252" s="36"/>
      <c r="K2252" s="36"/>
      <c r="L2252" s="36"/>
      <c r="M2252" s="36"/>
      <c r="N2252" s="36"/>
    </row>
    <row r="2253" spans="1:14" x14ac:dyDescent="0.2">
      <c r="A2253" s="36"/>
      <c r="B2253" s="36"/>
      <c r="C2253" s="36"/>
      <c r="D2253" s="36"/>
      <c r="E2253" s="36"/>
      <c r="F2253" s="36"/>
      <c r="G2253" s="36"/>
      <c r="H2253" s="36"/>
      <c r="I2253" s="36"/>
      <c r="J2253" s="36"/>
      <c r="K2253" s="36"/>
      <c r="L2253" s="36"/>
      <c r="M2253" s="36"/>
      <c r="N2253" s="36"/>
    </row>
    <row r="2254" spans="1:14" x14ac:dyDescent="0.2">
      <c r="A2254" s="36"/>
      <c r="B2254" s="36"/>
      <c r="C2254" s="36"/>
      <c r="D2254" s="36"/>
      <c r="E2254" s="36"/>
      <c r="F2254" s="36"/>
      <c r="G2254" s="36"/>
      <c r="H2254" s="36"/>
      <c r="I2254" s="36"/>
      <c r="J2254" s="36"/>
      <c r="K2254" s="36"/>
      <c r="L2254" s="36"/>
      <c r="M2254" s="36"/>
      <c r="N2254" s="36"/>
    </row>
    <row r="2255" spans="1:14" x14ac:dyDescent="0.2">
      <c r="A2255" s="36"/>
      <c r="B2255" s="36"/>
      <c r="C2255" s="36"/>
      <c r="D2255" s="36"/>
      <c r="E2255" s="36"/>
      <c r="F2255" s="36"/>
      <c r="G2255" s="36"/>
      <c r="H2255" s="36"/>
      <c r="I2255" s="36"/>
      <c r="J2255" s="36"/>
      <c r="K2255" s="36"/>
      <c r="L2255" s="36"/>
      <c r="M2255" s="36"/>
      <c r="N2255" s="36"/>
    </row>
    <row r="2256" spans="1:14" x14ac:dyDescent="0.2">
      <c r="A2256" s="36"/>
      <c r="B2256" s="36"/>
      <c r="C2256" s="36"/>
      <c r="D2256" s="36"/>
      <c r="E2256" s="36"/>
      <c r="F2256" s="36"/>
      <c r="G2256" s="36"/>
      <c r="H2256" s="36"/>
      <c r="I2256" s="36"/>
      <c r="J2256" s="36"/>
      <c r="K2256" s="36"/>
      <c r="L2256" s="36"/>
      <c r="M2256" s="36"/>
      <c r="N2256" s="36"/>
    </row>
    <row r="2257" spans="1:14" x14ac:dyDescent="0.2">
      <c r="A2257" s="36"/>
      <c r="B2257" s="36"/>
      <c r="C2257" s="36"/>
      <c r="D2257" s="36"/>
      <c r="E2257" s="36"/>
      <c r="F2257" s="36"/>
      <c r="G2257" s="36"/>
      <c r="H2257" s="36"/>
      <c r="I2257" s="36"/>
      <c r="J2257" s="36"/>
      <c r="K2257" s="36"/>
      <c r="L2257" s="36"/>
      <c r="M2257" s="36"/>
      <c r="N2257" s="36"/>
    </row>
    <row r="2258" spans="1:14" x14ac:dyDescent="0.2">
      <c r="A2258" s="36"/>
      <c r="B2258" s="36"/>
      <c r="C2258" s="36"/>
      <c r="D2258" s="36"/>
      <c r="E2258" s="36"/>
      <c r="F2258" s="36"/>
      <c r="G2258" s="36"/>
      <c r="H2258" s="36"/>
      <c r="I2258" s="36"/>
      <c r="J2258" s="36"/>
      <c r="K2258" s="36"/>
      <c r="L2258" s="36"/>
      <c r="M2258" s="36"/>
      <c r="N2258" s="36"/>
    </row>
    <row r="2259" spans="1:14" x14ac:dyDescent="0.2">
      <c r="A2259" s="36"/>
      <c r="B2259" s="36"/>
      <c r="C2259" s="36"/>
      <c r="D2259" s="36"/>
      <c r="E2259" s="36"/>
      <c r="F2259" s="36"/>
      <c r="G2259" s="36"/>
      <c r="H2259" s="36"/>
      <c r="I2259" s="36"/>
      <c r="J2259" s="36"/>
      <c r="K2259" s="36"/>
      <c r="L2259" s="36"/>
      <c r="M2259" s="36"/>
      <c r="N2259" s="36"/>
    </row>
    <row r="2260" spans="1:14" x14ac:dyDescent="0.2">
      <c r="A2260" s="36"/>
      <c r="B2260" s="36"/>
      <c r="C2260" s="36"/>
      <c r="D2260" s="36"/>
      <c r="E2260" s="36"/>
      <c r="F2260" s="36"/>
      <c r="G2260" s="36"/>
      <c r="H2260" s="36"/>
      <c r="I2260" s="36"/>
      <c r="J2260" s="36"/>
      <c r="K2260" s="36"/>
      <c r="L2260" s="36"/>
      <c r="M2260" s="36"/>
      <c r="N2260" s="36"/>
    </row>
    <row r="2261" spans="1:14" x14ac:dyDescent="0.2">
      <c r="A2261" s="36"/>
      <c r="B2261" s="36"/>
      <c r="C2261" s="36"/>
      <c r="D2261" s="36"/>
      <c r="E2261" s="36"/>
      <c r="F2261" s="36"/>
      <c r="G2261" s="36"/>
      <c r="H2261" s="36"/>
      <c r="I2261" s="36"/>
      <c r="J2261" s="36"/>
      <c r="K2261" s="36"/>
      <c r="L2261" s="36"/>
      <c r="M2261" s="36"/>
      <c r="N2261" s="36"/>
    </row>
    <row r="2262" spans="1:14" x14ac:dyDescent="0.2">
      <c r="A2262" s="36"/>
      <c r="B2262" s="36"/>
      <c r="C2262" s="36"/>
      <c r="D2262" s="36"/>
      <c r="E2262" s="36"/>
      <c r="F2262" s="36"/>
      <c r="G2262" s="36"/>
      <c r="H2262" s="36"/>
      <c r="I2262" s="36"/>
      <c r="J2262" s="36"/>
      <c r="K2262" s="36"/>
      <c r="L2262" s="36"/>
      <c r="M2262" s="36"/>
      <c r="N2262" s="36"/>
    </row>
    <row r="2263" spans="1:14" x14ac:dyDescent="0.2">
      <c r="A2263" s="36"/>
      <c r="B2263" s="36"/>
      <c r="C2263" s="36"/>
      <c r="D2263" s="36"/>
      <c r="E2263" s="36"/>
      <c r="F2263" s="36"/>
      <c r="G2263" s="36"/>
      <c r="H2263" s="36"/>
      <c r="I2263" s="36"/>
      <c r="J2263" s="36"/>
      <c r="K2263" s="36"/>
      <c r="L2263" s="36"/>
      <c r="M2263" s="36"/>
      <c r="N2263" s="36"/>
    </row>
    <row r="2264" spans="1:14" x14ac:dyDescent="0.2">
      <c r="A2264" s="36"/>
      <c r="B2264" s="36"/>
      <c r="C2264" s="36"/>
      <c r="D2264" s="36"/>
      <c r="E2264" s="36"/>
      <c r="F2264" s="36"/>
      <c r="G2264" s="36"/>
      <c r="H2264" s="36"/>
      <c r="I2264" s="36"/>
      <c r="J2264" s="36"/>
      <c r="K2264" s="36"/>
      <c r="L2264" s="36"/>
      <c r="M2264" s="36"/>
      <c r="N2264" s="36"/>
    </row>
    <row r="2265" spans="1:14" x14ac:dyDescent="0.2">
      <c r="A2265" s="36"/>
      <c r="B2265" s="36"/>
      <c r="C2265" s="36"/>
      <c r="D2265" s="36"/>
      <c r="E2265" s="36"/>
      <c r="F2265" s="36"/>
      <c r="G2265" s="36"/>
      <c r="H2265" s="36"/>
      <c r="I2265" s="36"/>
      <c r="J2265" s="36"/>
      <c r="K2265" s="36"/>
      <c r="L2265" s="36"/>
      <c r="M2265" s="36"/>
      <c r="N2265" s="36"/>
    </row>
    <row r="2266" spans="1:14" x14ac:dyDescent="0.2">
      <c r="A2266" s="36"/>
      <c r="B2266" s="36"/>
      <c r="C2266" s="36"/>
      <c r="D2266" s="36"/>
      <c r="E2266" s="36"/>
      <c r="F2266" s="36"/>
      <c r="G2266" s="36"/>
      <c r="H2266" s="36"/>
      <c r="I2266" s="36"/>
      <c r="J2266" s="36"/>
      <c r="K2266" s="36"/>
      <c r="L2266" s="36"/>
      <c r="M2266" s="36"/>
      <c r="N2266" s="36"/>
    </row>
    <row r="2267" spans="1:14" x14ac:dyDescent="0.2">
      <c r="A2267" s="36"/>
      <c r="B2267" s="36"/>
      <c r="C2267" s="36"/>
      <c r="D2267" s="36"/>
      <c r="E2267" s="36"/>
      <c r="F2267" s="36"/>
      <c r="G2267" s="36"/>
      <c r="H2267" s="36"/>
      <c r="I2267" s="36"/>
      <c r="J2267" s="36"/>
      <c r="K2267" s="36"/>
      <c r="L2267" s="36"/>
      <c r="M2267" s="36"/>
      <c r="N2267" s="36"/>
    </row>
    <row r="2268" spans="1:14" x14ac:dyDescent="0.2">
      <c r="A2268" s="36"/>
      <c r="B2268" s="36"/>
      <c r="C2268" s="36"/>
      <c r="D2268" s="36"/>
      <c r="E2268" s="36"/>
      <c r="F2268" s="36"/>
      <c r="G2268" s="36"/>
      <c r="H2268" s="36"/>
      <c r="I2268" s="36"/>
      <c r="J2268" s="36"/>
      <c r="K2268" s="36"/>
      <c r="L2268" s="36"/>
      <c r="M2268" s="36"/>
      <c r="N2268" s="36"/>
    </row>
    <row r="2269" spans="1:14" x14ac:dyDescent="0.2">
      <c r="A2269" s="36"/>
      <c r="B2269" s="36"/>
      <c r="C2269" s="36"/>
      <c r="D2269" s="36"/>
      <c r="E2269" s="36"/>
      <c r="F2269" s="36"/>
      <c r="G2269" s="36"/>
      <c r="H2269" s="36"/>
      <c r="I2269" s="36"/>
      <c r="J2269" s="36"/>
      <c r="K2269" s="36"/>
      <c r="L2269" s="36"/>
      <c r="M2269" s="36"/>
      <c r="N2269" s="36"/>
    </row>
    <row r="2270" spans="1:14" x14ac:dyDescent="0.2">
      <c r="A2270" s="36"/>
      <c r="B2270" s="36"/>
      <c r="C2270" s="36"/>
      <c r="D2270" s="36"/>
      <c r="E2270" s="36"/>
      <c r="F2270" s="36"/>
      <c r="G2270" s="36"/>
      <c r="H2270" s="36"/>
      <c r="I2270" s="36"/>
      <c r="J2270" s="36"/>
      <c r="K2270" s="36"/>
      <c r="L2270" s="36"/>
      <c r="M2270" s="36"/>
      <c r="N2270" s="36"/>
    </row>
    <row r="2271" spans="1:14" x14ac:dyDescent="0.2">
      <c r="A2271" s="36"/>
      <c r="B2271" s="36"/>
      <c r="C2271" s="36"/>
      <c r="D2271" s="36"/>
      <c r="E2271" s="36"/>
      <c r="F2271" s="36"/>
      <c r="G2271" s="36"/>
      <c r="H2271" s="36"/>
      <c r="I2271" s="36"/>
      <c r="J2271" s="36"/>
      <c r="K2271" s="36"/>
      <c r="L2271" s="36"/>
      <c r="M2271" s="36"/>
      <c r="N2271" s="36"/>
    </row>
    <row r="2272" spans="1:14" x14ac:dyDescent="0.2">
      <c r="A2272" s="36"/>
      <c r="B2272" s="36"/>
      <c r="C2272" s="36"/>
      <c r="D2272" s="36"/>
      <c r="E2272" s="36"/>
      <c r="F2272" s="36"/>
      <c r="G2272" s="36"/>
      <c r="H2272" s="36"/>
      <c r="I2272" s="36"/>
      <c r="J2272" s="36"/>
      <c r="K2272" s="36"/>
      <c r="L2272" s="36"/>
      <c r="M2272" s="36"/>
      <c r="N2272" s="36"/>
    </row>
    <row r="2273" spans="1:14" x14ac:dyDescent="0.2">
      <c r="A2273" s="36"/>
      <c r="B2273" s="36"/>
      <c r="C2273" s="36"/>
      <c r="D2273" s="36"/>
      <c r="E2273" s="36"/>
      <c r="F2273" s="36"/>
      <c r="G2273" s="36"/>
      <c r="H2273" s="36"/>
      <c r="I2273" s="36"/>
      <c r="J2273" s="36"/>
      <c r="K2273" s="36"/>
      <c r="L2273" s="36"/>
      <c r="M2273" s="36"/>
      <c r="N2273" s="36"/>
    </row>
    <row r="2274" spans="1:14" x14ac:dyDescent="0.2">
      <c r="A2274" s="36"/>
      <c r="B2274" s="36"/>
      <c r="C2274" s="36"/>
      <c r="D2274" s="36"/>
      <c r="E2274" s="36"/>
      <c r="F2274" s="36"/>
      <c r="G2274" s="36"/>
      <c r="H2274" s="36"/>
      <c r="I2274" s="36"/>
      <c r="J2274" s="36"/>
      <c r="K2274" s="36"/>
      <c r="L2274" s="36"/>
      <c r="M2274" s="36"/>
      <c r="N2274" s="36"/>
    </row>
    <row r="2275" spans="1:14" x14ac:dyDescent="0.2">
      <c r="A2275" s="36"/>
      <c r="B2275" s="36"/>
      <c r="C2275" s="36"/>
      <c r="D2275" s="36"/>
      <c r="E2275" s="36"/>
      <c r="F2275" s="36"/>
      <c r="G2275" s="36"/>
      <c r="H2275" s="36"/>
      <c r="I2275" s="36"/>
      <c r="J2275" s="36"/>
      <c r="K2275" s="36"/>
      <c r="L2275" s="36"/>
      <c r="M2275" s="36"/>
      <c r="N2275" s="36"/>
    </row>
    <row r="2276" spans="1:14" x14ac:dyDescent="0.2">
      <c r="A2276" s="36"/>
      <c r="B2276" s="36"/>
      <c r="C2276" s="36"/>
      <c r="D2276" s="36"/>
      <c r="E2276" s="36"/>
      <c r="F2276" s="36"/>
      <c r="G2276" s="36"/>
      <c r="H2276" s="36"/>
      <c r="I2276" s="36"/>
      <c r="J2276" s="36"/>
      <c r="K2276" s="36"/>
      <c r="L2276" s="36"/>
      <c r="M2276" s="36"/>
      <c r="N2276" s="36"/>
    </row>
    <row r="2277" spans="1:14" x14ac:dyDescent="0.2">
      <c r="A2277" s="36"/>
      <c r="B2277" s="36"/>
      <c r="C2277" s="36"/>
      <c r="D2277" s="36"/>
      <c r="E2277" s="36"/>
      <c r="F2277" s="36"/>
      <c r="G2277" s="36"/>
      <c r="H2277" s="36"/>
      <c r="I2277" s="36"/>
      <c r="J2277" s="36"/>
      <c r="K2277" s="36"/>
      <c r="L2277" s="36"/>
      <c r="M2277" s="36"/>
      <c r="N2277" s="36"/>
    </row>
    <row r="2278" spans="1:14" x14ac:dyDescent="0.2">
      <c r="A2278" s="36"/>
      <c r="B2278" s="36"/>
      <c r="C2278" s="36"/>
      <c r="D2278" s="36"/>
      <c r="E2278" s="36"/>
      <c r="F2278" s="36"/>
      <c r="G2278" s="36"/>
      <c r="H2278" s="36"/>
      <c r="I2278" s="36"/>
      <c r="J2278" s="36"/>
      <c r="K2278" s="36"/>
      <c r="L2278" s="36"/>
      <c r="M2278" s="36"/>
      <c r="N2278" s="36"/>
    </row>
    <row r="2279" spans="1:14" x14ac:dyDescent="0.2">
      <c r="A2279" s="36"/>
      <c r="B2279" s="36"/>
      <c r="C2279" s="36"/>
      <c r="D2279" s="36"/>
      <c r="E2279" s="36"/>
      <c r="F2279" s="36"/>
      <c r="G2279" s="36"/>
      <c r="H2279" s="36"/>
      <c r="I2279" s="36"/>
      <c r="J2279" s="36"/>
      <c r="K2279" s="36"/>
      <c r="L2279" s="36"/>
      <c r="M2279" s="36"/>
      <c r="N2279" s="36"/>
    </row>
    <row r="2280" spans="1:14" x14ac:dyDescent="0.2">
      <c r="A2280" s="36"/>
      <c r="B2280" s="36"/>
      <c r="C2280" s="36"/>
      <c r="D2280" s="36"/>
      <c r="E2280" s="36"/>
      <c r="F2280" s="36"/>
      <c r="G2280" s="36"/>
      <c r="H2280" s="36"/>
      <c r="I2280" s="36"/>
      <c r="J2280" s="36"/>
      <c r="K2280" s="36"/>
      <c r="L2280" s="36"/>
      <c r="M2280" s="36"/>
      <c r="N2280" s="36"/>
    </row>
    <row r="2281" spans="1:14" x14ac:dyDescent="0.2">
      <c r="A2281" s="36"/>
      <c r="B2281" s="36"/>
      <c r="C2281" s="36"/>
      <c r="D2281" s="36"/>
      <c r="E2281" s="36"/>
      <c r="F2281" s="36"/>
      <c r="G2281" s="36"/>
      <c r="H2281" s="36"/>
      <c r="I2281" s="36"/>
      <c r="J2281" s="36"/>
      <c r="K2281" s="36"/>
      <c r="L2281" s="36"/>
      <c r="M2281" s="36"/>
      <c r="N2281" s="36"/>
    </row>
    <row r="2282" spans="1:14" x14ac:dyDescent="0.2">
      <c r="A2282" s="36"/>
      <c r="B2282" s="36"/>
      <c r="C2282" s="36"/>
      <c r="D2282" s="36"/>
      <c r="E2282" s="36"/>
      <c r="F2282" s="36"/>
      <c r="G2282" s="36"/>
      <c r="H2282" s="36"/>
      <c r="I2282" s="36"/>
      <c r="J2282" s="36"/>
      <c r="K2282" s="36"/>
      <c r="L2282" s="36"/>
      <c r="M2282" s="36"/>
      <c r="N2282" s="36"/>
    </row>
    <row r="2283" spans="1:14" x14ac:dyDescent="0.2">
      <c r="A2283" s="36"/>
      <c r="B2283" s="36"/>
      <c r="C2283" s="36"/>
      <c r="D2283" s="36"/>
      <c r="E2283" s="36"/>
      <c r="F2283" s="36"/>
      <c r="G2283" s="36"/>
      <c r="H2283" s="36"/>
      <c r="I2283" s="36"/>
      <c r="J2283" s="36"/>
      <c r="K2283" s="36"/>
      <c r="L2283" s="36"/>
      <c r="M2283" s="36"/>
      <c r="N2283" s="36"/>
    </row>
    <row r="2284" spans="1:14" x14ac:dyDescent="0.2">
      <c r="A2284" s="36"/>
      <c r="B2284" s="36"/>
      <c r="C2284" s="36"/>
      <c r="D2284" s="36"/>
      <c r="E2284" s="36"/>
      <c r="F2284" s="36"/>
      <c r="G2284" s="36"/>
      <c r="H2284" s="36"/>
      <c r="I2284" s="36"/>
      <c r="J2284" s="36"/>
      <c r="K2284" s="36"/>
      <c r="L2284" s="36"/>
      <c r="M2284" s="36"/>
      <c r="N2284" s="36"/>
    </row>
    <row r="2285" spans="1:14" x14ac:dyDescent="0.2">
      <c r="A2285" s="36"/>
      <c r="B2285" s="36"/>
      <c r="C2285" s="36"/>
      <c r="D2285" s="36"/>
      <c r="E2285" s="36"/>
      <c r="F2285" s="36"/>
      <c r="G2285" s="36"/>
      <c r="H2285" s="36"/>
      <c r="I2285" s="36"/>
      <c r="J2285" s="36"/>
      <c r="K2285" s="36"/>
      <c r="L2285" s="36"/>
      <c r="M2285" s="36"/>
      <c r="N2285" s="36"/>
    </row>
    <row r="2286" spans="1:14" x14ac:dyDescent="0.2">
      <c r="A2286" s="36"/>
      <c r="B2286" s="36"/>
      <c r="C2286" s="36"/>
      <c r="D2286" s="36"/>
      <c r="E2286" s="36"/>
      <c r="F2286" s="36"/>
      <c r="G2286" s="36"/>
      <c r="H2286" s="36"/>
      <c r="I2286" s="36"/>
      <c r="J2286" s="36"/>
      <c r="K2286" s="36"/>
      <c r="L2286" s="36"/>
      <c r="M2286" s="36"/>
      <c r="N2286" s="36"/>
    </row>
    <row r="2287" spans="1:14" x14ac:dyDescent="0.2">
      <c r="A2287" s="36"/>
      <c r="B2287" s="36"/>
      <c r="C2287" s="36"/>
      <c r="D2287" s="36"/>
      <c r="E2287" s="36"/>
      <c r="F2287" s="36"/>
      <c r="G2287" s="36"/>
      <c r="H2287" s="36"/>
      <c r="I2287" s="36"/>
      <c r="J2287" s="36"/>
      <c r="K2287" s="36"/>
      <c r="L2287" s="36"/>
      <c r="M2287" s="36"/>
      <c r="N2287" s="36"/>
    </row>
    <row r="2288" spans="1:14" x14ac:dyDescent="0.2">
      <c r="A2288" s="36"/>
      <c r="B2288" s="36"/>
      <c r="C2288" s="36"/>
      <c r="D2288" s="36"/>
      <c r="E2288" s="36"/>
      <c r="F2288" s="36"/>
      <c r="G2288" s="36"/>
      <c r="H2288" s="36"/>
      <c r="I2288" s="36"/>
      <c r="J2288" s="36"/>
      <c r="K2288" s="36"/>
      <c r="L2288" s="36"/>
      <c r="M2288" s="36"/>
      <c r="N2288" s="36"/>
    </row>
    <row r="2289" spans="1:14" x14ac:dyDescent="0.2">
      <c r="A2289" s="36"/>
      <c r="B2289" s="36"/>
      <c r="C2289" s="36"/>
      <c r="D2289" s="36"/>
      <c r="E2289" s="36"/>
      <c r="F2289" s="36"/>
      <c r="G2289" s="36"/>
      <c r="H2289" s="36"/>
      <c r="I2289" s="36"/>
      <c r="J2289" s="36"/>
      <c r="K2289" s="36"/>
      <c r="L2289" s="36"/>
      <c r="M2289" s="36"/>
      <c r="N2289" s="36"/>
    </row>
    <row r="2290" spans="1:14" x14ac:dyDescent="0.2">
      <c r="A2290" s="36"/>
      <c r="B2290" s="36"/>
      <c r="C2290" s="36"/>
      <c r="D2290" s="36"/>
      <c r="E2290" s="36"/>
      <c r="F2290" s="36"/>
      <c r="G2290" s="36"/>
      <c r="H2290" s="36"/>
      <c r="I2290" s="36"/>
      <c r="J2290" s="36"/>
      <c r="K2290" s="36"/>
      <c r="L2290" s="36"/>
      <c r="M2290" s="36"/>
      <c r="N2290" s="36"/>
    </row>
    <row r="2291" spans="1:14" x14ac:dyDescent="0.2">
      <c r="A2291" s="36"/>
      <c r="B2291" s="36"/>
      <c r="C2291" s="36"/>
      <c r="D2291" s="36"/>
      <c r="E2291" s="36"/>
      <c r="F2291" s="36"/>
      <c r="G2291" s="36"/>
      <c r="H2291" s="36"/>
      <c r="I2291" s="36"/>
      <c r="J2291" s="36"/>
      <c r="K2291" s="36"/>
      <c r="L2291" s="36"/>
      <c r="M2291" s="36"/>
      <c r="N2291" s="36"/>
    </row>
    <row r="2292" spans="1:14" x14ac:dyDescent="0.2">
      <c r="A2292" s="36"/>
      <c r="B2292" s="36"/>
      <c r="C2292" s="36"/>
      <c r="D2292" s="36"/>
      <c r="E2292" s="36"/>
      <c r="F2292" s="36"/>
      <c r="G2292" s="36"/>
      <c r="H2292" s="36"/>
      <c r="I2292" s="36"/>
      <c r="J2292" s="36"/>
      <c r="K2292" s="36"/>
      <c r="L2292" s="36"/>
      <c r="M2292" s="36"/>
      <c r="N2292" s="36"/>
    </row>
    <row r="2293" spans="1:14" x14ac:dyDescent="0.2">
      <c r="A2293" s="36"/>
      <c r="B2293" s="36"/>
      <c r="C2293" s="36"/>
      <c r="D2293" s="36"/>
      <c r="E2293" s="36"/>
      <c r="F2293" s="36"/>
      <c r="G2293" s="36"/>
      <c r="H2293" s="36"/>
      <c r="I2293" s="36"/>
      <c r="J2293" s="36"/>
      <c r="K2293" s="36"/>
      <c r="L2293" s="36"/>
      <c r="M2293" s="36"/>
      <c r="N2293" s="36"/>
    </row>
    <row r="2294" spans="1:14" x14ac:dyDescent="0.2">
      <c r="A2294" s="36"/>
      <c r="B2294" s="36"/>
      <c r="C2294" s="36"/>
      <c r="D2294" s="36"/>
      <c r="E2294" s="36"/>
      <c r="F2294" s="36"/>
      <c r="G2294" s="36"/>
      <c r="H2294" s="36"/>
      <c r="I2294" s="36"/>
      <c r="J2294" s="36"/>
      <c r="K2294" s="36"/>
      <c r="L2294" s="36"/>
      <c r="M2294" s="36"/>
      <c r="N2294" s="36"/>
    </row>
    <row r="2295" spans="1:14" x14ac:dyDescent="0.2">
      <c r="A2295" s="36"/>
      <c r="B2295" s="36"/>
      <c r="C2295" s="36"/>
      <c r="D2295" s="36"/>
      <c r="E2295" s="36"/>
      <c r="F2295" s="36"/>
      <c r="G2295" s="36"/>
      <c r="H2295" s="36"/>
      <c r="I2295" s="36"/>
      <c r="J2295" s="36"/>
      <c r="K2295" s="36"/>
      <c r="L2295" s="36"/>
      <c r="M2295" s="36"/>
      <c r="N2295" s="36"/>
    </row>
    <row r="2296" spans="1:14" x14ac:dyDescent="0.2">
      <c r="A2296" s="36"/>
      <c r="B2296" s="36"/>
      <c r="C2296" s="36"/>
      <c r="D2296" s="36"/>
      <c r="E2296" s="36"/>
      <c r="F2296" s="36"/>
      <c r="G2296" s="36"/>
      <c r="H2296" s="36"/>
      <c r="I2296" s="36"/>
      <c r="J2296" s="36"/>
      <c r="K2296" s="36"/>
      <c r="L2296" s="36"/>
      <c r="M2296" s="36"/>
      <c r="N2296" s="36"/>
    </row>
    <row r="2297" spans="1:14" x14ac:dyDescent="0.2">
      <c r="A2297" s="36"/>
      <c r="B2297" s="36"/>
      <c r="C2297" s="36"/>
      <c r="D2297" s="36"/>
      <c r="E2297" s="36"/>
      <c r="F2297" s="36"/>
      <c r="G2297" s="36"/>
      <c r="H2297" s="36"/>
      <c r="I2297" s="36"/>
      <c r="J2297" s="36"/>
      <c r="K2297" s="36"/>
      <c r="L2297" s="36"/>
      <c r="M2297" s="36"/>
      <c r="N2297" s="36"/>
    </row>
    <row r="2298" spans="1:14" x14ac:dyDescent="0.2">
      <c r="A2298" s="36"/>
      <c r="B2298" s="36"/>
      <c r="C2298" s="36"/>
      <c r="D2298" s="36"/>
      <c r="E2298" s="36"/>
      <c r="F2298" s="36"/>
      <c r="G2298" s="36"/>
      <c r="H2298" s="36"/>
      <c r="I2298" s="36"/>
      <c r="J2298" s="36"/>
      <c r="K2298" s="36"/>
      <c r="L2298" s="36"/>
      <c r="M2298" s="36"/>
      <c r="N2298" s="36"/>
    </row>
    <row r="2299" spans="1:14" x14ac:dyDescent="0.2">
      <c r="A2299" s="36"/>
      <c r="B2299" s="36"/>
      <c r="C2299" s="36"/>
      <c r="D2299" s="36"/>
      <c r="E2299" s="36"/>
      <c r="F2299" s="36"/>
      <c r="G2299" s="36"/>
      <c r="H2299" s="36"/>
      <c r="I2299" s="36"/>
      <c r="J2299" s="36"/>
      <c r="K2299" s="36"/>
      <c r="L2299" s="36"/>
      <c r="M2299" s="36"/>
      <c r="N2299" s="36"/>
    </row>
    <row r="2300" spans="1:14" x14ac:dyDescent="0.2">
      <c r="A2300" s="36"/>
      <c r="B2300" s="36"/>
      <c r="C2300" s="36"/>
      <c r="D2300" s="36"/>
      <c r="E2300" s="36"/>
      <c r="F2300" s="36"/>
      <c r="G2300" s="36"/>
      <c r="H2300" s="36"/>
      <c r="I2300" s="36"/>
      <c r="J2300" s="36"/>
      <c r="K2300" s="36"/>
      <c r="L2300" s="36"/>
      <c r="M2300" s="36"/>
      <c r="N2300" s="36"/>
    </row>
    <row r="2301" spans="1:14" x14ac:dyDescent="0.2">
      <c r="A2301" s="36"/>
      <c r="B2301" s="36"/>
      <c r="C2301" s="36"/>
      <c r="D2301" s="36"/>
      <c r="E2301" s="36"/>
      <c r="F2301" s="36"/>
      <c r="G2301" s="36"/>
      <c r="H2301" s="36"/>
      <c r="I2301" s="36"/>
      <c r="J2301" s="36"/>
      <c r="K2301" s="36"/>
      <c r="L2301" s="36"/>
      <c r="M2301" s="36"/>
      <c r="N2301" s="36"/>
    </row>
    <row r="2302" spans="1:14" x14ac:dyDescent="0.2">
      <c r="A2302" s="36"/>
      <c r="B2302" s="36"/>
      <c r="C2302" s="36"/>
      <c r="D2302" s="36"/>
      <c r="E2302" s="36"/>
      <c r="F2302" s="36"/>
      <c r="G2302" s="36"/>
      <c r="H2302" s="36"/>
      <c r="I2302" s="36"/>
      <c r="J2302" s="36"/>
      <c r="K2302" s="36"/>
      <c r="L2302" s="36"/>
      <c r="M2302" s="36"/>
      <c r="N2302" s="36"/>
    </row>
    <row r="2303" spans="1:14" x14ac:dyDescent="0.2">
      <c r="A2303" s="36"/>
      <c r="B2303" s="36"/>
      <c r="C2303" s="36"/>
      <c r="D2303" s="36"/>
      <c r="E2303" s="36"/>
      <c r="F2303" s="36"/>
      <c r="G2303" s="36"/>
      <c r="H2303" s="36"/>
      <c r="I2303" s="36"/>
      <c r="J2303" s="36"/>
      <c r="K2303" s="36"/>
      <c r="L2303" s="36"/>
      <c r="M2303" s="36"/>
      <c r="N2303" s="36"/>
    </row>
    <row r="2304" spans="1:14" x14ac:dyDescent="0.2">
      <c r="A2304" s="36"/>
      <c r="B2304" s="36"/>
      <c r="C2304" s="36"/>
      <c r="D2304" s="36"/>
      <c r="E2304" s="36"/>
      <c r="F2304" s="36"/>
      <c r="G2304" s="36"/>
      <c r="H2304" s="36"/>
      <c r="I2304" s="36"/>
      <c r="J2304" s="36"/>
      <c r="K2304" s="36"/>
      <c r="L2304" s="36"/>
      <c r="M2304" s="36"/>
      <c r="N2304" s="36"/>
    </row>
    <row r="2305" spans="1:14" x14ac:dyDescent="0.2">
      <c r="A2305" s="36"/>
      <c r="B2305" s="36"/>
      <c r="C2305" s="36"/>
      <c r="D2305" s="36"/>
      <c r="E2305" s="36"/>
      <c r="F2305" s="36"/>
      <c r="G2305" s="36"/>
      <c r="H2305" s="36"/>
      <c r="I2305" s="36"/>
      <c r="J2305" s="36"/>
      <c r="K2305" s="36"/>
      <c r="L2305" s="36"/>
      <c r="M2305" s="36"/>
      <c r="N2305" s="36"/>
    </row>
    <row r="2306" spans="1:14" x14ac:dyDescent="0.2">
      <c r="A2306" s="36"/>
      <c r="B2306" s="36"/>
      <c r="C2306" s="36"/>
      <c r="D2306" s="36"/>
      <c r="E2306" s="36"/>
      <c r="F2306" s="36"/>
      <c r="G2306" s="36"/>
      <c r="H2306" s="36"/>
      <c r="I2306" s="36"/>
      <c r="J2306" s="36"/>
      <c r="K2306" s="36"/>
      <c r="L2306" s="36"/>
      <c r="M2306" s="36"/>
      <c r="N2306" s="36"/>
    </row>
    <row r="2307" spans="1:14" x14ac:dyDescent="0.2">
      <c r="A2307" s="36"/>
      <c r="B2307" s="36"/>
      <c r="C2307" s="36"/>
      <c r="D2307" s="36"/>
      <c r="E2307" s="36"/>
      <c r="F2307" s="36"/>
      <c r="G2307" s="36"/>
      <c r="H2307" s="36"/>
      <c r="I2307" s="36"/>
      <c r="J2307" s="36"/>
      <c r="K2307" s="36"/>
      <c r="L2307" s="36"/>
      <c r="M2307" s="36"/>
      <c r="N2307" s="36"/>
    </row>
    <row r="2308" spans="1:14" x14ac:dyDescent="0.2">
      <c r="A2308" s="36"/>
      <c r="B2308" s="36"/>
      <c r="C2308" s="36"/>
      <c r="D2308" s="36"/>
      <c r="E2308" s="36"/>
      <c r="F2308" s="36"/>
      <c r="G2308" s="36"/>
      <c r="H2308" s="36"/>
      <c r="I2308" s="36"/>
      <c r="J2308" s="36"/>
      <c r="K2308" s="36"/>
      <c r="L2308" s="36"/>
      <c r="M2308" s="36"/>
      <c r="N2308" s="36"/>
    </row>
    <row r="2309" spans="1:14" x14ac:dyDescent="0.2">
      <c r="A2309" s="36"/>
      <c r="B2309" s="36"/>
      <c r="C2309" s="36"/>
      <c r="D2309" s="36"/>
      <c r="E2309" s="36"/>
      <c r="F2309" s="36"/>
      <c r="G2309" s="36"/>
      <c r="H2309" s="36"/>
      <c r="I2309" s="36"/>
      <c r="J2309" s="36"/>
      <c r="K2309" s="36"/>
      <c r="L2309" s="36"/>
      <c r="M2309" s="36"/>
      <c r="N2309" s="36"/>
    </row>
    <row r="2310" spans="1:14" x14ac:dyDescent="0.2">
      <c r="A2310" s="36"/>
      <c r="B2310" s="36"/>
      <c r="C2310" s="36"/>
      <c r="D2310" s="36"/>
      <c r="E2310" s="36"/>
      <c r="F2310" s="36"/>
      <c r="G2310" s="36"/>
      <c r="H2310" s="36"/>
      <c r="I2310" s="36"/>
      <c r="J2310" s="36"/>
      <c r="K2310" s="36"/>
      <c r="L2310" s="36"/>
      <c r="M2310" s="36"/>
      <c r="N2310" s="36"/>
    </row>
    <row r="2311" spans="1:14" x14ac:dyDescent="0.2">
      <c r="A2311" s="36"/>
      <c r="B2311" s="36"/>
      <c r="C2311" s="36"/>
      <c r="D2311" s="36"/>
      <c r="E2311" s="36"/>
      <c r="F2311" s="36"/>
      <c r="G2311" s="36"/>
      <c r="H2311" s="36"/>
      <c r="I2311" s="36"/>
      <c r="J2311" s="36"/>
      <c r="K2311" s="36"/>
      <c r="L2311" s="36"/>
      <c r="M2311" s="36"/>
      <c r="N2311" s="36"/>
    </row>
    <row r="2312" spans="1:14" x14ac:dyDescent="0.2">
      <c r="A2312" s="36"/>
      <c r="B2312" s="36"/>
      <c r="C2312" s="36"/>
      <c r="D2312" s="36"/>
      <c r="E2312" s="36"/>
      <c r="F2312" s="36"/>
      <c r="G2312" s="36"/>
      <c r="H2312" s="36"/>
      <c r="I2312" s="36"/>
      <c r="J2312" s="36"/>
      <c r="K2312" s="36"/>
      <c r="L2312" s="36"/>
      <c r="M2312" s="36"/>
      <c r="N2312" s="36"/>
    </row>
    <row r="2313" spans="1:14" x14ac:dyDescent="0.2">
      <c r="A2313" s="36"/>
      <c r="B2313" s="36"/>
      <c r="C2313" s="36"/>
      <c r="D2313" s="36"/>
      <c r="E2313" s="36"/>
      <c r="F2313" s="36"/>
      <c r="G2313" s="36"/>
      <c r="H2313" s="36"/>
      <c r="I2313" s="36"/>
      <c r="J2313" s="36"/>
      <c r="K2313" s="36"/>
      <c r="L2313" s="36"/>
      <c r="M2313" s="36"/>
      <c r="N2313" s="36"/>
    </row>
    <row r="2314" spans="1:14" x14ac:dyDescent="0.2">
      <c r="A2314" s="36"/>
      <c r="B2314" s="36"/>
      <c r="C2314" s="36"/>
      <c r="D2314" s="36"/>
      <c r="E2314" s="36"/>
      <c r="F2314" s="36"/>
      <c r="G2314" s="36"/>
      <c r="H2314" s="36"/>
      <c r="I2314" s="36"/>
      <c r="J2314" s="36"/>
      <c r="K2314" s="36"/>
      <c r="L2314" s="36"/>
      <c r="M2314" s="36"/>
      <c r="N2314" s="36"/>
    </row>
    <row r="2315" spans="1:14" x14ac:dyDescent="0.2">
      <c r="A2315" s="36"/>
      <c r="B2315" s="36"/>
      <c r="C2315" s="36"/>
      <c r="D2315" s="36"/>
      <c r="E2315" s="36"/>
      <c r="F2315" s="36"/>
      <c r="G2315" s="36"/>
      <c r="H2315" s="36"/>
      <c r="I2315" s="36"/>
      <c r="J2315" s="36"/>
      <c r="K2315" s="36"/>
      <c r="L2315" s="36"/>
      <c r="M2315" s="36"/>
      <c r="N2315" s="36"/>
    </row>
    <row r="2316" spans="1:14" x14ac:dyDescent="0.2">
      <c r="A2316" s="36"/>
      <c r="B2316" s="36"/>
      <c r="C2316" s="36"/>
      <c r="D2316" s="36"/>
      <c r="E2316" s="36"/>
      <c r="F2316" s="36"/>
      <c r="G2316" s="36"/>
      <c r="H2316" s="36"/>
      <c r="I2316" s="36"/>
      <c r="J2316" s="36"/>
      <c r="K2316" s="36"/>
      <c r="L2316" s="36"/>
      <c r="M2316" s="36"/>
      <c r="N2316" s="36"/>
    </row>
    <row r="2317" spans="1:14" x14ac:dyDescent="0.2">
      <c r="A2317" s="36"/>
      <c r="B2317" s="36"/>
      <c r="C2317" s="36"/>
      <c r="D2317" s="36"/>
      <c r="E2317" s="36"/>
      <c r="F2317" s="36"/>
      <c r="G2317" s="36"/>
      <c r="H2317" s="36"/>
      <c r="I2317" s="36"/>
      <c r="J2317" s="36"/>
      <c r="K2317" s="36"/>
      <c r="L2317" s="36"/>
      <c r="M2317" s="36"/>
      <c r="N2317" s="36"/>
    </row>
    <row r="2318" spans="1:14" x14ac:dyDescent="0.2">
      <c r="A2318" s="36"/>
      <c r="B2318" s="36"/>
      <c r="C2318" s="36"/>
      <c r="D2318" s="36"/>
      <c r="E2318" s="36"/>
      <c r="F2318" s="36"/>
      <c r="G2318" s="36"/>
      <c r="H2318" s="36"/>
      <c r="I2318" s="36"/>
      <c r="J2318" s="36"/>
      <c r="K2318" s="36"/>
      <c r="L2318" s="36"/>
      <c r="M2318" s="36"/>
      <c r="N2318" s="36"/>
    </row>
    <row r="2319" spans="1:14" x14ac:dyDescent="0.2">
      <c r="A2319" s="36"/>
      <c r="B2319" s="36"/>
      <c r="C2319" s="36"/>
      <c r="D2319" s="36"/>
      <c r="E2319" s="36"/>
      <c r="F2319" s="36"/>
      <c r="G2319" s="36"/>
      <c r="H2319" s="36"/>
      <c r="I2319" s="36"/>
      <c r="J2319" s="36"/>
      <c r="K2319" s="36"/>
      <c r="L2319" s="36"/>
      <c r="M2319" s="36"/>
      <c r="N2319" s="36"/>
    </row>
    <row r="2320" spans="1:14" x14ac:dyDescent="0.2">
      <c r="A2320" s="36"/>
      <c r="B2320" s="36"/>
      <c r="C2320" s="36"/>
      <c r="D2320" s="36"/>
      <c r="E2320" s="36"/>
      <c r="F2320" s="36"/>
      <c r="G2320" s="36"/>
      <c r="H2320" s="36"/>
      <c r="I2320" s="36"/>
      <c r="J2320" s="36"/>
      <c r="K2320" s="36"/>
      <c r="L2320" s="36"/>
      <c r="M2320" s="36"/>
      <c r="N2320" s="36"/>
    </row>
    <row r="2321" spans="1:14" x14ac:dyDescent="0.2">
      <c r="A2321" s="36"/>
      <c r="B2321" s="36"/>
      <c r="C2321" s="36"/>
      <c r="D2321" s="36"/>
      <c r="E2321" s="36"/>
      <c r="F2321" s="36"/>
      <c r="G2321" s="36"/>
      <c r="H2321" s="36"/>
      <c r="I2321" s="36"/>
      <c r="J2321" s="36"/>
      <c r="K2321" s="36"/>
      <c r="L2321" s="36"/>
      <c r="M2321" s="36"/>
      <c r="N2321" s="36"/>
    </row>
    <row r="2322" spans="1:14" x14ac:dyDescent="0.2">
      <c r="A2322" s="36"/>
      <c r="B2322" s="36"/>
      <c r="C2322" s="36"/>
      <c r="D2322" s="36"/>
      <c r="E2322" s="36"/>
      <c r="F2322" s="36"/>
      <c r="G2322" s="36"/>
      <c r="H2322" s="36"/>
      <c r="I2322" s="36"/>
      <c r="J2322" s="36"/>
      <c r="K2322" s="36"/>
      <c r="L2322" s="36"/>
      <c r="M2322" s="36"/>
      <c r="N2322" s="36"/>
    </row>
    <row r="2323" spans="1:14" x14ac:dyDescent="0.2">
      <c r="A2323" s="36"/>
      <c r="B2323" s="36"/>
      <c r="C2323" s="36"/>
      <c r="D2323" s="36"/>
      <c r="E2323" s="36"/>
      <c r="F2323" s="36"/>
      <c r="G2323" s="36"/>
      <c r="H2323" s="36"/>
      <c r="I2323" s="36"/>
      <c r="J2323" s="36"/>
      <c r="K2323" s="36"/>
      <c r="L2323" s="36"/>
      <c r="M2323" s="36"/>
      <c r="N2323" s="36"/>
    </row>
    <row r="2324" spans="1:14" x14ac:dyDescent="0.2">
      <c r="A2324" s="36"/>
      <c r="B2324" s="36"/>
      <c r="C2324" s="36"/>
      <c r="D2324" s="36"/>
      <c r="E2324" s="36"/>
      <c r="F2324" s="36"/>
      <c r="G2324" s="36"/>
      <c r="H2324" s="36"/>
      <c r="I2324" s="36"/>
      <c r="J2324" s="36"/>
      <c r="K2324" s="36"/>
      <c r="L2324" s="36"/>
      <c r="M2324" s="36"/>
      <c r="N2324" s="36"/>
    </row>
    <row r="2325" spans="1:14" x14ac:dyDescent="0.2">
      <c r="A2325" s="36"/>
      <c r="B2325" s="36"/>
      <c r="C2325" s="36"/>
      <c r="D2325" s="36"/>
      <c r="E2325" s="36"/>
      <c r="F2325" s="36"/>
      <c r="G2325" s="36"/>
      <c r="H2325" s="36"/>
      <c r="I2325" s="36"/>
      <c r="J2325" s="36"/>
      <c r="K2325" s="36"/>
      <c r="L2325" s="36"/>
      <c r="M2325" s="36"/>
      <c r="N2325" s="36"/>
    </row>
    <row r="2326" spans="1:14" x14ac:dyDescent="0.2">
      <c r="A2326" s="36"/>
      <c r="B2326" s="36"/>
      <c r="C2326" s="36"/>
      <c r="D2326" s="36"/>
      <c r="E2326" s="36"/>
      <c r="F2326" s="36"/>
      <c r="G2326" s="36"/>
      <c r="H2326" s="36"/>
      <c r="I2326" s="36"/>
      <c r="J2326" s="36"/>
      <c r="K2326" s="36"/>
      <c r="L2326" s="36"/>
      <c r="M2326" s="36"/>
      <c r="N2326" s="36"/>
    </row>
    <row r="2327" spans="1:14" x14ac:dyDescent="0.2">
      <c r="A2327" s="36"/>
      <c r="B2327" s="36"/>
      <c r="C2327" s="36"/>
      <c r="D2327" s="36"/>
      <c r="E2327" s="36"/>
      <c r="F2327" s="36"/>
      <c r="G2327" s="36"/>
      <c r="H2327" s="36"/>
      <c r="I2327" s="36"/>
      <c r="J2327" s="36"/>
      <c r="K2327" s="36"/>
      <c r="L2327" s="36"/>
      <c r="M2327" s="36"/>
      <c r="N2327" s="36"/>
    </row>
    <row r="2328" spans="1:14" x14ac:dyDescent="0.2">
      <c r="A2328" s="36"/>
      <c r="B2328" s="36"/>
      <c r="C2328" s="36"/>
      <c r="D2328" s="36"/>
      <c r="E2328" s="36"/>
      <c r="F2328" s="36"/>
      <c r="G2328" s="36"/>
      <c r="H2328" s="36"/>
      <c r="I2328" s="36"/>
      <c r="J2328" s="36"/>
      <c r="K2328" s="36"/>
      <c r="L2328" s="36"/>
      <c r="M2328" s="36"/>
      <c r="N2328" s="36"/>
    </row>
    <row r="2329" spans="1:14" x14ac:dyDescent="0.2">
      <c r="A2329" s="36"/>
      <c r="B2329" s="36"/>
      <c r="C2329" s="36"/>
      <c r="D2329" s="36"/>
      <c r="E2329" s="36"/>
      <c r="F2329" s="36"/>
      <c r="G2329" s="36"/>
      <c r="H2329" s="36"/>
      <c r="I2329" s="36"/>
      <c r="J2329" s="36"/>
      <c r="K2329" s="36"/>
      <c r="L2329" s="36"/>
      <c r="M2329" s="36"/>
      <c r="N2329" s="36"/>
    </row>
    <row r="2330" spans="1:14" x14ac:dyDescent="0.2">
      <c r="A2330" s="36"/>
      <c r="B2330" s="36"/>
      <c r="C2330" s="36"/>
      <c r="D2330" s="36"/>
      <c r="E2330" s="36"/>
      <c r="F2330" s="36"/>
      <c r="G2330" s="36"/>
      <c r="H2330" s="36"/>
      <c r="I2330" s="36"/>
      <c r="J2330" s="36"/>
      <c r="K2330" s="36"/>
      <c r="L2330" s="36"/>
      <c r="M2330" s="36"/>
      <c r="N2330" s="36"/>
    </row>
    <row r="2331" spans="1:14" x14ac:dyDescent="0.2">
      <c r="A2331" s="36"/>
      <c r="B2331" s="36"/>
      <c r="C2331" s="36"/>
      <c r="D2331" s="36"/>
      <c r="E2331" s="36"/>
      <c r="F2331" s="36"/>
      <c r="G2331" s="36"/>
      <c r="H2331" s="36"/>
      <c r="I2331" s="36"/>
      <c r="J2331" s="36"/>
      <c r="K2331" s="36"/>
      <c r="L2331" s="36"/>
      <c r="M2331" s="36"/>
      <c r="N2331" s="36"/>
    </row>
    <row r="2332" spans="1:14" x14ac:dyDescent="0.2">
      <c r="A2332" s="36"/>
      <c r="B2332" s="36"/>
      <c r="C2332" s="36"/>
      <c r="D2332" s="36"/>
      <c r="E2332" s="36"/>
      <c r="F2332" s="36"/>
      <c r="G2332" s="36"/>
      <c r="H2332" s="36"/>
      <c r="I2332" s="36"/>
      <c r="J2332" s="36"/>
      <c r="K2332" s="36"/>
      <c r="L2332" s="36"/>
      <c r="M2332" s="36"/>
      <c r="N2332" s="36"/>
    </row>
    <row r="2333" spans="1:14" x14ac:dyDescent="0.2">
      <c r="A2333" s="36"/>
      <c r="B2333" s="36"/>
      <c r="C2333" s="36"/>
      <c r="D2333" s="36"/>
      <c r="E2333" s="36"/>
      <c r="F2333" s="36"/>
      <c r="G2333" s="36"/>
      <c r="H2333" s="36"/>
      <c r="I2333" s="36"/>
      <c r="J2333" s="36"/>
      <c r="K2333" s="36"/>
      <c r="L2333" s="36"/>
      <c r="M2333" s="36"/>
      <c r="N2333" s="36"/>
    </row>
    <row r="2334" spans="1:14" x14ac:dyDescent="0.2">
      <c r="A2334" s="36"/>
      <c r="B2334" s="36"/>
      <c r="C2334" s="36"/>
      <c r="D2334" s="36"/>
      <c r="E2334" s="36"/>
      <c r="F2334" s="36"/>
      <c r="G2334" s="36"/>
      <c r="H2334" s="36"/>
      <c r="I2334" s="36"/>
      <c r="J2334" s="36"/>
      <c r="K2334" s="36"/>
      <c r="L2334" s="36"/>
      <c r="M2334" s="36"/>
      <c r="N2334" s="36"/>
    </row>
    <row r="2335" spans="1:14" x14ac:dyDescent="0.2">
      <c r="A2335" s="36"/>
      <c r="B2335" s="36"/>
      <c r="C2335" s="36"/>
      <c r="D2335" s="36"/>
      <c r="E2335" s="36"/>
      <c r="F2335" s="36"/>
      <c r="G2335" s="36"/>
      <c r="H2335" s="36"/>
      <c r="I2335" s="36"/>
      <c r="J2335" s="36"/>
      <c r="K2335" s="36"/>
      <c r="L2335" s="36"/>
      <c r="M2335" s="36"/>
      <c r="N2335" s="36"/>
    </row>
    <row r="2336" spans="1:14" x14ac:dyDescent="0.2">
      <c r="A2336" s="36"/>
      <c r="B2336" s="36"/>
      <c r="C2336" s="36"/>
      <c r="D2336" s="36"/>
      <c r="E2336" s="36"/>
      <c r="F2336" s="36"/>
      <c r="G2336" s="36"/>
      <c r="H2336" s="36"/>
      <c r="I2336" s="36"/>
      <c r="J2336" s="36"/>
      <c r="K2336" s="36"/>
      <c r="L2336" s="36"/>
      <c r="M2336" s="36"/>
      <c r="N2336" s="36"/>
    </row>
    <row r="2337" spans="1:14" x14ac:dyDescent="0.2">
      <c r="A2337" s="36"/>
      <c r="B2337" s="36"/>
      <c r="C2337" s="36"/>
      <c r="D2337" s="36"/>
      <c r="E2337" s="36"/>
      <c r="F2337" s="36"/>
      <c r="G2337" s="36"/>
      <c r="H2337" s="36"/>
      <c r="I2337" s="36"/>
      <c r="J2337" s="36"/>
      <c r="K2337" s="36"/>
      <c r="L2337" s="36"/>
      <c r="M2337" s="36"/>
      <c r="N2337" s="36"/>
    </row>
    <row r="2338" spans="1:14" x14ac:dyDescent="0.2">
      <c r="A2338" s="36"/>
      <c r="B2338" s="36"/>
      <c r="C2338" s="36"/>
      <c r="D2338" s="36"/>
      <c r="E2338" s="36"/>
      <c r="F2338" s="36"/>
      <c r="G2338" s="36"/>
      <c r="H2338" s="36"/>
      <c r="I2338" s="36"/>
      <c r="J2338" s="36"/>
      <c r="K2338" s="36"/>
      <c r="L2338" s="36"/>
      <c r="M2338" s="36"/>
      <c r="N2338" s="36"/>
    </row>
    <row r="2339" spans="1:14" x14ac:dyDescent="0.2">
      <c r="A2339" s="36"/>
      <c r="B2339" s="36"/>
      <c r="C2339" s="36"/>
      <c r="D2339" s="36"/>
      <c r="E2339" s="36"/>
      <c r="F2339" s="36"/>
      <c r="G2339" s="36"/>
      <c r="H2339" s="36"/>
      <c r="I2339" s="36"/>
      <c r="J2339" s="36"/>
      <c r="K2339" s="36"/>
      <c r="L2339" s="36"/>
      <c r="M2339" s="36"/>
      <c r="N2339" s="36"/>
    </row>
    <row r="2340" spans="1:14" x14ac:dyDescent="0.2">
      <c r="A2340" s="36"/>
      <c r="B2340" s="36"/>
      <c r="C2340" s="36"/>
      <c r="D2340" s="36"/>
      <c r="E2340" s="36"/>
      <c r="F2340" s="36"/>
      <c r="G2340" s="36"/>
      <c r="H2340" s="36"/>
      <c r="I2340" s="36"/>
      <c r="J2340" s="36"/>
      <c r="K2340" s="36"/>
      <c r="L2340" s="36"/>
      <c r="M2340" s="36"/>
      <c r="N2340" s="36"/>
    </row>
    <row r="2341" spans="1:14" x14ac:dyDescent="0.2">
      <c r="A2341" s="36"/>
      <c r="B2341" s="36"/>
      <c r="C2341" s="36"/>
      <c r="D2341" s="36"/>
      <c r="E2341" s="36"/>
      <c r="F2341" s="36"/>
      <c r="G2341" s="36"/>
      <c r="H2341" s="36"/>
      <c r="I2341" s="36"/>
      <c r="J2341" s="36"/>
      <c r="K2341" s="36"/>
      <c r="L2341" s="36"/>
      <c r="M2341" s="36"/>
      <c r="N2341" s="36"/>
    </row>
    <row r="2342" spans="1:14" x14ac:dyDescent="0.2">
      <c r="A2342" s="36"/>
      <c r="B2342" s="36"/>
      <c r="C2342" s="36"/>
      <c r="D2342" s="36"/>
      <c r="E2342" s="36"/>
      <c r="F2342" s="36"/>
      <c r="G2342" s="36"/>
      <c r="H2342" s="36"/>
      <c r="I2342" s="36"/>
      <c r="J2342" s="36"/>
      <c r="K2342" s="36"/>
      <c r="L2342" s="36"/>
      <c r="M2342" s="36"/>
      <c r="N2342" s="36"/>
    </row>
    <row r="2343" spans="1:14" x14ac:dyDescent="0.2">
      <c r="A2343" s="36"/>
      <c r="B2343" s="36"/>
      <c r="C2343" s="36"/>
      <c r="D2343" s="36"/>
      <c r="E2343" s="36"/>
      <c r="F2343" s="36"/>
      <c r="G2343" s="36"/>
      <c r="H2343" s="36"/>
      <c r="I2343" s="36"/>
      <c r="J2343" s="36"/>
      <c r="K2343" s="36"/>
      <c r="L2343" s="36"/>
      <c r="M2343" s="36"/>
      <c r="N2343" s="36"/>
    </row>
    <row r="2344" spans="1:14" x14ac:dyDescent="0.2">
      <c r="A2344" s="36"/>
      <c r="B2344" s="36"/>
      <c r="C2344" s="36"/>
      <c r="D2344" s="36"/>
      <c r="E2344" s="36"/>
      <c r="F2344" s="36"/>
      <c r="G2344" s="36"/>
      <c r="H2344" s="36"/>
      <c r="I2344" s="36"/>
      <c r="J2344" s="36"/>
      <c r="K2344" s="36"/>
      <c r="L2344" s="36"/>
      <c r="M2344" s="36"/>
      <c r="N2344" s="36"/>
    </row>
    <row r="2345" spans="1:14" x14ac:dyDescent="0.2">
      <c r="A2345" s="36"/>
      <c r="B2345" s="36"/>
      <c r="C2345" s="36"/>
      <c r="D2345" s="36"/>
      <c r="E2345" s="36"/>
      <c r="F2345" s="36"/>
      <c r="G2345" s="36"/>
      <c r="H2345" s="36"/>
      <c r="I2345" s="36"/>
      <c r="J2345" s="36"/>
      <c r="K2345" s="36"/>
      <c r="L2345" s="36"/>
      <c r="M2345" s="36"/>
      <c r="N2345" s="36"/>
    </row>
    <row r="2346" spans="1:14" x14ac:dyDescent="0.2">
      <c r="A2346" s="36"/>
      <c r="B2346" s="36"/>
      <c r="C2346" s="36"/>
      <c r="D2346" s="36"/>
      <c r="E2346" s="36"/>
      <c r="F2346" s="36"/>
      <c r="G2346" s="36"/>
      <c r="H2346" s="36"/>
      <c r="I2346" s="36"/>
      <c r="J2346" s="36"/>
      <c r="K2346" s="36"/>
      <c r="L2346" s="36"/>
      <c r="M2346" s="36"/>
      <c r="N2346" s="36"/>
    </row>
    <row r="2347" spans="1:14" x14ac:dyDescent="0.2">
      <c r="A2347" s="36"/>
      <c r="B2347" s="36"/>
      <c r="C2347" s="36"/>
      <c r="D2347" s="36"/>
      <c r="E2347" s="36"/>
      <c r="F2347" s="36"/>
      <c r="G2347" s="36"/>
      <c r="H2347" s="36"/>
      <c r="I2347" s="36"/>
      <c r="J2347" s="36"/>
      <c r="K2347" s="36"/>
      <c r="L2347" s="36"/>
      <c r="M2347" s="36"/>
      <c r="N2347" s="36"/>
    </row>
    <row r="2348" spans="1:14" x14ac:dyDescent="0.2">
      <c r="A2348" s="36"/>
      <c r="B2348" s="36"/>
      <c r="C2348" s="36"/>
      <c r="D2348" s="36"/>
      <c r="E2348" s="36"/>
      <c r="F2348" s="36"/>
      <c r="G2348" s="36"/>
      <c r="H2348" s="36"/>
      <c r="I2348" s="36"/>
      <c r="J2348" s="36"/>
      <c r="K2348" s="36"/>
      <c r="L2348" s="36"/>
      <c r="M2348" s="36"/>
      <c r="N2348" s="36"/>
    </row>
    <row r="2349" spans="1:14" x14ac:dyDescent="0.2">
      <c r="A2349" s="36"/>
      <c r="B2349" s="36"/>
      <c r="C2349" s="36"/>
      <c r="D2349" s="36"/>
      <c r="E2349" s="36"/>
      <c r="F2349" s="36"/>
      <c r="G2349" s="36"/>
      <c r="H2349" s="36"/>
      <c r="I2349" s="36"/>
      <c r="J2349" s="36"/>
      <c r="K2349" s="36"/>
      <c r="L2349" s="36"/>
      <c r="M2349" s="36"/>
      <c r="N2349" s="36"/>
    </row>
    <row r="2350" spans="1:14" x14ac:dyDescent="0.2">
      <c r="A2350" s="36"/>
      <c r="B2350" s="36"/>
      <c r="C2350" s="36"/>
      <c r="D2350" s="36"/>
      <c r="E2350" s="36"/>
      <c r="F2350" s="36"/>
      <c r="G2350" s="36"/>
      <c r="H2350" s="36"/>
      <c r="I2350" s="36"/>
      <c r="J2350" s="36"/>
      <c r="K2350" s="36"/>
      <c r="L2350" s="36"/>
      <c r="M2350" s="36"/>
      <c r="N2350" s="36"/>
    </row>
    <row r="2351" spans="1:14" x14ac:dyDescent="0.2">
      <c r="A2351" s="36"/>
      <c r="B2351" s="36"/>
      <c r="C2351" s="36"/>
      <c r="D2351" s="36"/>
      <c r="E2351" s="36"/>
      <c r="F2351" s="36"/>
      <c r="G2351" s="36"/>
      <c r="H2351" s="36"/>
      <c r="I2351" s="36"/>
      <c r="J2351" s="36"/>
      <c r="K2351" s="36"/>
      <c r="L2351" s="36"/>
      <c r="M2351" s="36"/>
      <c r="N2351" s="36"/>
    </row>
    <row r="2352" spans="1:14" x14ac:dyDescent="0.2">
      <c r="A2352" s="36"/>
      <c r="B2352" s="36"/>
      <c r="C2352" s="36"/>
      <c r="D2352" s="36"/>
      <c r="E2352" s="36"/>
      <c r="F2352" s="36"/>
      <c r="G2352" s="36"/>
      <c r="H2352" s="36"/>
      <c r="I2352" s="36"/>
      <c r="J2352" s="36"/>
      <c r="K2352" s="36"/>
      <c r="L2352" s="36"/>
      <c r="M2352" s="36"/>
      <c r="N2352" s="36"/>
    </row>
    <row r="2353" spans="1:14" x14ac:dyDescent="0.2">
      <c r="A2353" s="36"/>
      <c r="B2353" s="36"/>
      <c r="C2353" s="36"/>
      <c r="D2353" s="36"/>
      <c r="E2353" s="36"/>
      <c r="F2353" s="36"/>
      <c r="G2353" s="36"/>
      <c r="H2353" s="36"/>
      <c r="I2353" s="36"/>
      <c r="J2353" s="36"/>
      <c r="K2353" s="36"/>
      <c r="L2353" s="36"/>
      <c r="M2353" s="36"/>
      <c r="N2353" s="36"/>
    </row>
    <row r="2354" spans="1:14" x14ac:dyDescent="0.2">
      <c r="A2354" s="36"/>
      <c r="B2354" s="36"/>
      <c r="C2354" s="36"/>
      <c r="D2354" s="36"/>
      <c r="E2354" s="36"/>
      <c r="F2354" s="36"/>
      <c r="G2354" s="36"/>
      <c r="H2354" s="36"/>
      <c r="I2354" s="36"/>
      <c r="J2354" s="36"/>
      <c r="K2354" s="36"/>
      <c r="L2354" s="36"/>
      <c r="M2354" s="36"/>
      <c r="N2354" s="36"/>
    </row>
    <row r="2355" spans="1:14" x14ac:dyDescent="0.2">
      <c r="A2355" s="36"/>
      <c r="B2355" s="36"/>
      <c r="C2355" s="36"/>
      <c r="D2355" s="36"/>
      <c r="E2355" s="36"/>
      <c r="F2355" s="36"/>
      <c r="G2355" s="36"/>
      <c r="H2355" s="36"/>
      <c r="I2355" s="36"/>
      <c r="J2355" s="36"/>
      <c r="K2355" s="36"/>
      <c r="L2355" s="36"/>
      <c r="M2355" s="36"/>
      <c r="N2355" s="36"/>
    </row>
    <row r="2356" spans="1:14" x14ac:dyDescent="0.2">
      <c r="A2356" s="36"/>
      <c r="B2356" s="36"/>
      <c r="C2356" s="36"/>
      <c r="D2356" s="36"/>
      <c r="E2356" s="36"/>
      <c r="F2356" s="36"/>
      <c r="G2356" s="36"/>
      <c r="H2356" s="36"/>
      <c r="I2356" s="36"/>
      <c r="J2356" s="36"/>
      <c r="K2356" s="36"/>
      <c r="L2356" s="36"/>
      <c r="M2356" s="36"/>
      <c r="N2356" s="36"/>
    </row>
    <row r="2357" spans="1:14" x14ac:dyDescent="0.2">
      <c r="A2357" s="36"/>
      <c r="B2357" s="36"/>
      <c r="C2357" s="36"/>
      <c r="D2357" s="36"/>
      <c r="E2357" s="36"/>
      <c r="F2357" s="36"/>
      <c r="G2357" s="36"/>
      <c r="H2357" s="36"/>
      <c r="I2357" s="36"/>
      <c r="J2357" s="36"/>
      <c r="K2357" s="36"/>
      <c r="L2357" s="36"/>
      <c r="M2357" s="36"/>
      <c r="N2357" s="36"/>
    </row>
    <row r="2358" spans="1:14" x14ac:dyDescent="0.2">
      <c r="A2358" s="36"/>
      <c r="B2358" s="36"/>
      <c r="C2358" s="36"/>
      <c r="D2358" s="36"/>
      <c r="E2358" s="36"/>
      <c r="F2358" s="36"/>
      <c r="G2358" s="36"/>
      <c r="H2358" s="36"/>
      <c r="I2358" s="36"/>
      <c r="J2358" s="36"/>
      <c r="K2358" s="36"/>
      <c r="L2358" s="36"/>
      <c r="M2358" s="36"/>
      <c r="N2358" s="36"/>
    </row>
    <row r="2359" spans="1:14" x14ac:dyDescent="0.2">
      <c r="A2359" s="36"/>
      <c r="B2359" s="36"/>
      <c r="C2359" s="36"/>
      <c r="D2359" s="36"/>
      <c r="E2359" s="36"/>
      <c r="F2359" s="36"/>
      <c r="G2359" s="36"/>
      <c r="H2359" s="36"/>
      <c r="I2359" s="36"/>
      <c r="J2359" s="36"/>
      <c r="K2359" s="36"/>
      <c r="L2359" s="36"/>
      <c r="M2359" s="36"/>
      <c r="N2359" s="36"/>
    </row>
    <row r="2360" spans="1:14" x14ac:dyDescent="0.2">
      <c r="A2360" s="36"/>
      <c r="B2360" s="36"/>
      <c r="C2360" s="36"/>
      <c r="D2360" s="36"/>
      <c r="E2360" s="36"/>
      <c r="F2360" s="36"/>
      <c r="G2360" s="36"/>
      <c r="H2360" s="36"/>
      <c r="I2360" s="36"/>
      <c r="J2360" s="36"/>
      <c r="K2360" s="36"/>
      <c r="L2360" s="36"/>
      <c r="M2360" s="36"/>
      <c r="N2360" s="36"/>
    </row>
    <row r="2361" spans="1:14" x14ac:dyDescent="0.2">
      <c r="A2361" s="36"/>
      <c r="B2361" s="36"/>
      <c r="C2361" s="36"/>
      <c r="D2361" s="36"/>
      <c r="E2361" s="36"/>
      <c r="F2361" s="36"/>
      <c r="G2361" s="36"/>
      <c r="H2361" s="36"/>
      <c r="I2361" s="36"/>
      <c r="J2361" s="36"/>
      <c r="K2361" s="36"/>
      <c r="L2361" s="36"/>
      <c r="M2361" s="36"/>
      <c r="N2361" s="36"/>
    </row>
    <row r="2362" spans="1:14" x14ac:dyDescent="0.2">
      <c r="A2362" s="36"/>
      <c r="B2362" s="36"/>
      <c r="C2362" s="36"/>
      <c r="D2362" s="36"/>
      <c r="E2362" s="36"/>
      <c r="F2362" s="36"/>
      <c r="G2362" s="36"/>
      <c r="H2362" s="36"/>
      <c r="I2362" s="36"/>
      <c r="J2362" s="36"/>
      <c r="K2362" s="36"/>
      <c r="L2362" s="36"/>
      <c r="M2362" s="36"/>
      <c r="N2362" s="36"/>
    </row>
    <row r="2363" spans="1:14" x14ac:dyDescent="0.2">
      <c r="A2363" s="36"/>
      <c r="B2363" s="36"/>
      <c r="C2363" s="36"/>
      <c r="D2363" s="36"/>
      <c r="E2363" s="36"/>
      <c r="F2363" s="36"/>
      <c r="G2363" s="36"/>
      <c r="H2363" s="36"/>
      <c r="I2363" s="36"/>
      <c r="J2363" s="36"/>
      <c r="K2363" s="36"/>
      <c r="L2363" s="36"/>
      <c r="M2363" s="36"/>
      <c r="N2363" s="36"/>
    </row>
    <row r="2364" spans="1:14" x14ac:dyDescent="0.2">
      <c r="A2364" s="36"/>
      <c r="B2364" s="36"/>
      <c r="C2364" s="36"/>
      <c r="D2364" s="36"/>
      <c r="E2364" s="36"/>
      <c r="F2364" s="36"/>
      <c r="G2364" s="36"/>
      <c r="H2364" s="36"/>
      <c r="I2364" s="36"/>
      <c r="J2364" s="36"/>
      <c r="K2364" s="36"/>
      <c r="L2364" s="36"/>
      <c r="M2364" s="36"/>
      <c r="N2364" s="36"/>
    </row>
    <row r="2365" spans="1:14" x14ac:dyDescent="0.2">
      <c r="A2365" s="36"/>
      <c r="B2365" s="36"/>
      <c r="C2365" s="36"/>
      <c r="D2365" s="36"/>
      <c r="E2365" s="36"/>
      <c r="F2365" s="36"/>
      <c r="G2365" s="36"/>
      <c r="H2365" s="36"/>
      <c r="I2365" s="36"/>
      <c r="J2365" s="36"/>
      <c r="K2365" s="36"/>
      <c r="L2365" s="36"/>
      <c r="M2365" s="36"/>
      <c r="N2365" s="36"/>
    </row>
    <row r="2366" spans="1:14" x14ac:dyDescent="0.2">
      <c r="A2366" s="36"/>
      <c r="B2366" s="36"/>
      <c r="C2366" s="36"/>
      <c r="D2366" s="36"/>
      <c r="E2366" s="36"/>
      <c r="F2366" s="36"/>
      <c r="G2366" s="36"/>
      <c r="H2366" s="36"/>
      <c r="I2366" s="36"/>
      <c r="J2366" s="36"/>
      <c r="K2366" s="36"/>
      <c r="L2366" s="36"/>
      <c r="M2366" s="36"/>
      <c r="N2366" s="36"/>
    </row>
    <row r="2367" spans="1:14" x14ac:dyDescent="0.2">
      <c r="A2367" s="36"/>
      <c r="B2367" s="36"/>
      <c r="C2367" s="36"/>
      <c r="D2367" s="36"/>
      <c r="E2367" s="36"/>
      <c r="F2367" s="36"/>
      <c r="G2367" s="36"/>
      <c r="H2367" s="36"/>
      <c r="I2367" s="36"/>
      <c r="J2367" s="36"/>
      <c r="K2367" s="36"/>
      <c r="L2367" s="36"/>
      <c r="M2367" s="36"/>
      <c r="N2367" s="36"/>
    </row>
    <row r="2368" spans="1:14" x14ac:dyDescent="0.2">
      <c r="A2368" s="36"/>
      <c r="B2368" s="36"/>
      <c r="C2368" s="36"/>
      <c r="D2368" s="36"/>
      <c r="E2368" s="36"/>
      <c r="F2368" s="36"/>
      <c r="G2368" s="36"/>
      <c r="H2368" s="36"/>
      <c r="I2368" s="36"/>
      <c r="J2368" s="36"/>
      <c r="K2368" s="36"/>
      <c r="L2368" s="36"/>
      <c r="M2368" s="36"/>
      <c r="N2368" s="36"/>
    </row>
    <row r="2369" spans="1:14" x14ac:dyDescent="0.2">
      <c r="A2369" s="36"/>
      <c r="B2369" s="36"/>
      <c r="C2369" s="36"/>
      <c r="D2369" s="36"/>
      <c r="E2369" s="36"/>
      <c r="F2369" s="36"/>
      <c r="G2369" s="36"/>
      <c r="H2369" s="36"/>
      <c r="I2369" s="36"/>
      <c r="J2369" s="36"/>
      <c r="K2369" s="36"/>
      <c r="L2369" s="36"/>
      <c r="M2369" s="36"/>
      <c r="N2369" s="36"/>
    </row>
    <row r="2370" spans="1:14" x14ac:dyDescent="0.2">
      <c r="A2370" s="36"/>
      <c r="B2370" s="36"/>
      <c r="C2370" s="36"/>
      <c r="D2370" s="36"/>
      <c r="E2370" s="36"/>
      <c r="F2370" s="36"/>
      <c r="G2370" s="36"/>
      <c r="H2370" s="36"/>
      <c r="I2370" s="36"/>
      <c r="J2370" s="36"/>
      <c r="K2370" s="36"/>
      <c r="L2370" s="36"/>
      <c r="M2370" s="36"/>
      <c r="N2370" s="36"/>
    </row>
    <row r="2371" spans="1:14" x14ac:dyDescent="0.2">
      <c r="A2371" s="36"/>
      <c r="B2371" s="36"/>
      <c r="C2371" s="36"/>
      <c r="D2371" s="36"/>
      <c r="E2371" s="36"/>
      <c r="F2371" s="36"/>
      <c r="G2371" s="36"/>
      <c r="H2371" s="36"/>
      <c r="I2371" s="36"/>
      <c r="J2371" s="36"/>
      <c r="K2371" s="36"/>
      <c r="L2371" s="36"/>
      <c r="M2371" s="36"/>
      <c r="N2371" s="36"/>
    </row>
    <row r="2372" spans="1:14" x14ac:dyDescent="0.2">
      <c r="A2372" s="36"/>
      <c r="B2372" s="36"/>
      <c r="C2372" s="36"/>
      <c r="D2372" s="36"/>
      <c r="E2372" s="36"/>
      <c r="F2372" s="36"/>
      <c r="G2372" s="36"/>
      <c r="H2372" s="36"/>
      <c r="I2372" s="36"/>
      <c r="J2372" s="36"/>
      <c r="K2372" s="36"/>
      <c r="L2372" s="36"/>
      <c r="M2372" s="36"/>
      <c r="N2372" s="36"/>
    </row>
    <row r="2373" spans="1:14" x14ac:dyDescent="0.2">
      <c r="A2373" s="36"/>
      <c r="B2373" s="36"/>
      <c r="C2373" s="36"/>
      <c r="D2373" s="36"/>
      <c r="E2373" s="36"/>
      <c r="F2373" s="36"/>
      <c r="G2373" s="36"/>
      <c r="H2373" s="36"/>
      <c r="I2373" s="36"/>
      <c r="J2373" s="36"/>
      <c r="K2373" s="36"/>
      <c r="L2373" s="36"/>
      <c r="M2373" s="36"/>
      <c r="N2373" s="36"/>
    </row>
    <row r="2374" spans="1:14" x14ac:dyDescent="0.2">
      <c r="A2374" s="36"/>
      <c r="B2374" s="36"/>
      <c r="C2374" s="36"/>
      <c r="D2374" s="36"/>
      <c r="E2374" s="36"/>
      <c r="F2374" s="36"/>
      <c r="G2374" s="36"/>
      <c r="H2374" s="36"/>
      <c r="I2374" s="36"/>
      <c r="J2374" s="36"/>
      <c r="K2374" s="36"/>
      <c r="L2374" s="36"/>
      <c r="M2374" s="36"/>
      <c r="N2374" s="36"/>
    </row>
    <row r="2375" spans="1:14" x14ac:dyDescent="0.2">
      <c r="A2375" s="36"/>
      <c r="B2375" s="36"/>
      <c r="C2375" s="36"/>
      <c r="D2375" s="36"/>
      <c r="E2375" s="36"/>
      <c r="F2375" s="36"/>
      <c r="G2375" s="36"/>
      <c r="H2375" s="36"/>
      <c r="I2375" s="36"/>
      <c r="J2375" s="36"/>
      <c r="K2375" s="36"/>
      <c r="L2375" s="36"/>
      <c r="M2375" s="36"/>
      <c r="N2375" s="36"/>
    </row>
    <row r="2376" spans="1:14" x14ac:dyDescent="0.2">
      <c r="A2376" s="36"/>
      <c r="B2376" s="36"/>
      <c r="C2376" s="36"/>
      <c r="D2376" s="36"/>
      <c r="E2376" s="36"/>
      <c r="F2376" s="36"/>
      <c r="G2376" s="36"/>
      <c r="H2376" s="36"/>
      <c r="I2376" s="36"/>
      <c r="J2376" s="36"/>
      <c r="K2376" s="36"/>
      <c r="L2376" s="36"/>
      <c r="M2376" s="36"/>
      <c r="N2376" s="36"/>
    </row>
    <row r="2377" spans="1:14" x14ac:dyDescent="0.2">
      <c r="A2377" s="36"/>
      <c r="B2377" s="36"/>
      <c r="C2377" s="36"/>
      <c r="D2377" s="36"/>
      <c r="E2377" s="36"/>
      <c r="F2377" s="36"/>
      <c r="G2377" s="36"/>
      <c r="H2377" s="36"/>
      <c r="I2377" s="36"/>
      <c r="J2377" s="36"/>
      <c r="K2377" s="36"/>
      <c r="L2377" s="36"/>
      <c r="M2377" s="36"/>
      <c r="N2377" s="36"/>
    </row>
    <row r="2378" spans="1:14" x14ac:dyDescent="0.2">
      <c r="A2378" s="36"/>
      <c r="B2378" s="36"/>
      <c r="C2378" s="36"/>
      <c r="D2378" s="36"/>
      <c r="E2378" s="36"/>
      <c r="F2378" s="36"/>
      <c r="G2378" s="36"/>
      <c r="H2378" s="36"/>
      <c r="I2378" s="36"/>
      <c r="J2378" s="36"/>
      <c r="K2378" s="36"/>
      <c r="L2378" s="36"/>
      <c r="M2378" s="36"/>
      <c r="N2378" s="36"/>
    </row>
    <row r="2379" spans="1:14" x14ac:dyDescent="0.2">
      <c r="A2379" s="36"/>
      <c r="B2379" s="36"/>
      <c r="C2379" s="36"/>
      <c r="D2379" s="36"/>
      <c r="E2379" s="36"/>
      <c r="F2379" s="36"/>
      <c r="G2379" s="36"/>
      <c r="H2379" s="36"/>
      <c r="I2379" s="36"/>
      <c r="J2379" s="36"/>
      <c r="K2379" s="36"/>
      <c r="L2379" s="36"/>
      <c r="M2379" s="36"/>
      <c r="N2379" s="36"/>
    </row>
    <row r="2380" spans="1:14" x14ac:dyDescent="0.2">
      <c r="A2380" s="36"/>
      <c r="B2380" s="36"/>
      <c r="C2380" s="36"/>
      <c r="D2380" s="36"/>
      <c r="E2380" s="36"/>
      <c r="F2380" s="36"/>
      <c r="G2380" s="36"/>
      <c r="H2380" s="36"/>
      <c r="I2380" s="36"/>
      <c r="J2380" s="36"/>
      <c r="K2380" s="36"/>
      <c r="L2380" s="36"/>
      <c r="M2380" s="36"/>
      <c r="N2380" s="36"/>
    </row>
    <row r="2381" spans="1:14" x14ac:dyDescent="0.2">
      <c r="A2381" s="36"/>
      <c r="B2381" s="36"/>
      <c r="C2381" s="36"/>
      <c r="D2381" s="36"/>
      <c r="E2381" s="36"/>
      <c r="F2381" s="36"/>
      <c r="G2381" s="36"/>
      <c r="H2381" s="36"/>
      <c r="I2381" s="36"/>
      <c r="J2381" s="36"/>
      <c r="K2381" s="36"/>
      <c r="L2381" s="36"/>
      <c r="M2381" s="36"/>
      <c r="N2381" s="36"/>
    </row>
    <row r="2382" spans="1:14" x14ac:dyDescent="0.2">
      <c r="A2382" s="36"/>
      <c r="B2382" s="36"/>
      <c r="C2382" s="36"/>
      <c r="D2382" s="36"/>
      <c r="E2382" s="36"/>
      <c r="F2382" s="36"/>
      <c r="G2382" s="36"/>
      <c r="H2382" s="36"/>
      <c r="I2382" s="36"/>
      <c r="J2382" s="36"/>
      <c r="K2382" s="36"/>
      <c r="L2382" s="36"/>
      <c r="M2382" s="36"/>
      <c r="N2382" s="36"/>
    </row>
    <row r="2383" spans="1:14" x14ac:dyDescent="0.2">
      <c r="A2383" s="36"/>
      <c r="B2383" s="36"/>
      <c r="C2383" s="36"/>
      <c r="D2383" s="36"/>
      <c r="E2383" s="36"/>
      <c r="F2383" s="36"/>
      <c r="G2383" s="36"/>
      <c r="H2383" s="36"/>
      <c r="I2383" s="36"/>
      <c r="J2383" s="36"/>
      <c r="K2383" s="36"/>
      <c r="L2383" s="36"/>
      <c r="M2383" s="36"/>
      <c r="N2383" s="36"/>
    </row>
    <row r="2384" spans="1:14" x14ac:dyDescent="0.2">
      <c r="A2384" s="36"/>
      <c r="B2384" s="36"/>
      <c r="C2384" s="36"/>
      <c r="D2384" s="36"/>
      <c r="E2384" s="36"/>
      <c r="F2384" s="36"/>
      <c r="G2384" s="36"/>
      <c r="H2384" s="36"/>
      <c r="I2384" s="36"/>
      <c r="J2384" s="36"/>
      <c r="K2384" s="36"/>
      <c r="L2384" s="36"/>
      <c r="M2384" s="36"/>
      <c r="N2384" s="36"/>
    </row>
    <row r="2385" spans="1:14" x14ac:dyDescent="0.2">
      <c r="A2385" s="36"/>
      <c r="B2385" s="36"/>
      <c r="C2385" s="36"/>
      <c r="D2385" s="36"/>
      <c r="E2385" s="36"/>
      <c r="F2385" s="36"/>
      <c r="G2385" s="36"/>
      <c r="H2385" s="36"/>
      <c r="I2385" s="36"/>
      <c r="J2385" s="36"/>
      <c r="K2385" s="36"/>
      <c r="L2385" s="36"/>
      <c r="M2385" s="36"/>
      <c r="N2385" s="36"/>
    </row>
    <row r="2386" spans="1:14" x14ac:dyDescent="0.2">
      <c r="A2386" s="36"/>
      <c r="B2386" s="36"/>
      <c r="C2386" s="36"/>
      <c r="D2386" s="36"/>
      <c r="E2386" s="36"/>
      <c r="F2386" s="36"/>
      <c r="G2386" s="36"/>
      <c r="H2386" s="36"/>
      <c r="I2386" s="36"/>
      <c r="J2386" s="36"/>
      <c r="K2386" s="36"/>
      <c r="L2386" s="36"/>
      <c r="M2386" s="36"/>
      <c r="N2386" s="36"/>
    </row>
    <row r="2387" spans="1:14" x14ac:dyDescent="0.2">
      <c r="A2387" s="36"/>
      <c r="B2387" s="36"/>
      <c r="C2387" s="36"/>
      <c r="D2387" s="36"/>
      <c r="E2387" s="36"/>
      <c r="F2387" s="36"/>
      <c r="G2387" s="36"/>
      <c r="H2387" s="36"/>
      <c r="I2387" s="36"/>
      <c r="J2387" s="36"/>
      <c r="K2387" s="36"/>
      <c r="L2387" s="36"/>
      <c r="M2387" s="36"/>
      <c r="N2387" s="36"/>
    </row>
    <row r="2388" spans="1:14" x14ac:dyDescent="0.2">
      <c r="A2388" s="36"/>
      <c r="B2388" s="36"/>
      <c r="C2388" s="36"/>
      <c r="D2388" s="36"/>
      <c r="E2388" s="36"/>
      <c r="F2388" s="36"/>
      <c r="G2388" s="36"/>
      <c r="H2388" s="36"/>
      <c r="I2388" s="36"/>
      <c r="J2388" s="36"/>
      <c r="K2388" s="36"/>
      <c r="L2388" s="36"/>
      <c r="M2388" s="36"/>
      <c r="N2388" s="36"/>
    </row>
    <row r="2389" spans="1:14" x14ac:dyDescent="0.2">
      <c r="A2389" s="36"/>
      <c r="B2389" s="36"/>
      <c r="C2389" s="36"/>
      <c r="D2389" s="36"/>
      <c r="E2389" s="36"/>
      <c r="F2389" s="36"/>
      <c r="G2389" s="36"/>
      <c r="H2389" s="36"/>
      <c r="I2389" s="36"/>
      <c r="J2389" s="36"/>
      <c r="K2389" s="36"/>
      <c r="L2389" s="36"/>
      <c r="M2389" s="36"/>
      <c r="N2389" s="36"/>
    </row>
    <row r="2390" spans="1:14" x14ac:dyDescent="0.2">
      <c r="A2390" s="36"/>
      <c r="B2390" s="36"/>
      <c r="C2390" s="36"/>
      <c r="D2390" s="36"/>
      <c r="E2390" s="36"/>
      <c r="F2390" s="36"/>
      <c r="G2390" s="36"/>
      <c r="H2390" s="36"/>
      <c r="I2390" s="36"/>
      <c r="J2390" s="36"/>
      <c r="K2390" s="36"/>
      <c r="L2390" s="36"/>
      <c r="M2390" s="36"/>
      <c r="N2390" s="36"/>
    </row>
    <row r="2391" spans="1:14" x14ac:dyDescent="0.2">
      <c r="A2391" s="36"/>
      <c r="B2391" s="36"/>
      <c r="C2391" s="36"/>
      <c r="D2391" s="36"/>
      <c r="E2391" s="36"/>
      <c r="F2391" s="36"/>
      <c r="G2391" s="36"/>
      <c r="H2391" s="36"/>
      <c r="I2391" s="36"/>
      <c r="J2391" s="36"/>
      <c r="K2391" s="36"/>
      <c r="L2391" s="36"/>
      <c r="M2391" s="36"/>
      <c r="N2391" s="36"/>
    </row>
    <row r="2392" spans="1:14" x14ac:dyDescent="0.2">
      <c r="A2392" s="36"/>
      <c r="B2392" s="36"/>
      <c r="C2392" s="36"/>
      <c r="D2392" s="36"/>
      <c r="E2392" s="36"/>
      <c r="F2392" s="36"/>
      <c r="G2392" s="36"/>
      <c r="H2392" s="36"/>
      <c r="I2392" s="36"/>
      <c r="J2392" s="36"/>
      <c r="K2392" s="36"/>
      <c r="L2392" s="36"/>
      <c r="M2392" s="36"/>
      <c r="N2392" s="36"/>
    </row>
    <row r="2393" spans="1:14" x14ac:dyDescent="0.2">
      <c r="A2393" s="36"/>
      <c r="B2393" s="36"/>
      <c r="C2393" s="36"/>
      <c r="D2393" s="36"/>
      <c r="E2393" s="36"/>
      <c r="F2393" s="36"/>
      <c r="G2393" s="36"/>
      <c r="H2393" s="36"/>
      <c r="I2393" s="36"/>
      <c r="J2393" s="36"/>
      <c r="K2393" s="36"/>
      <c r="L2393" s="36"/>
      <c r="M2393" s="36"/>
      <c r="N2393" s="36"/>
    </row>
    <row r="2394" spans="1:14" x14ac:dyDescent="0.2">
      <c r="A2394" s="36"/>
      <c r="B2394" s="36"/>
      <c r="C2394" s="36"/>
      <c r="D2394" s="36"/>
      <c r="E2394" s="36"/>
      <c r="F2394" s="36"/>
      <c r="G2394" s="36"/>
      <c r="H2394" s="36"/>
      <c r="I2394" s="36"/>
      <c r="J2394" s="36"/>
      <c r="K2394" s="36"/>
      <c r="L2394" s="36"/>
      <c r="M2394" s="36"/>
      <c r="N2394" s="36"/>
    </row>
    <row r="2395" spans="1:14" x14ac:dyDescent="0.2">
      <c r="A2395" s="36"/>
      <c r="B2395" s="36"/>
      <c r="C2395" s="36"/>
      <c r="D2395" s="36"/>
      <c r="E2395" s="36"/>
      <c r="F2395" s="36"/>
      <c r="G2395" s="36"/>
      <c r="H2395" s="36"/>
      <c r="I2395" s="36"/>
      <c r="J2395" s="36"/>
      <c r="K2395" s="36"/>
      <c r="L2395" s="36"/>
      <c r="M2395" s="36"/>
      <c r="N2395" s="36"/>
    </row>
    <row r="2396" spans="1:14" x14ac:dyDescent="0.2">
      <c r="A2396" s="36"/>
      <c r="B2396" s="36"/>
      <c r="C2396" s="36"/>
      <c r="D2396" s="36"/>
      <c r="E2396" s="36"/>
      <c r="F2396" s="36"/>
      <c r="G2396" s="36"/>
      <c r="H2396" s="36"/>
      <c r="I2396" s="36"/>
      <c r="J2396" s="36"/>
      <c r="K2396" s="36"/>
      <c r="L2396" s="36"/>
      <c r="M2396" s="36"/>
      <c r="N2396" s="36"/>
    </row>
    <row r="2397" spans="1:14" x14ac:dyDescent="0.2">
      <c r="A2397" s="36"/>
      <c r="B2397" s="36"/>
      <c r="C2397" s="36"/>
      <c r="D2397" s="36"/>
      <c r="E2397" s="36"/>
      <c r="F2397" s="36"/>
      <c r="G2397" s="36"/>
      <c r="H2397" s="36"/>
      <c r="I2397" s="36"/>
      <c r="J2397" s="36"/>
      <c r="K2397" s="36"/>
      <c r="L2397" s="36"/>
      <c r="M2397" s="36"/>
      <c r="N2397" s="36"/>
    </row>
    <row r="2398" spans="1:14" x14ac:dyDescent="0.2">
      <c r="A2398" s="36"/>
      <c r="B2398" s="36"/>
      <c r="C2398" s="36"/>
      <c r="D2398" s="36"/>
      <c r="E2398" s="36"/>
      <c r="F2398" s="36"/>
      <c r="G2398" s="36"/>
      <c r="H2398" s="36"/>
      <c r="I2398" s="36"/>
      <c r="J2398" s="36"/>
      <c r="K2398" s="36"/>
      <c r="L2398" s="36"/>
      <c r="M2398" s="36"/>
      <c r="N2398" s="36"/>
    </row>
    <row r="2399" spans="1:14" x14ac:dyDescent="0.2">
      <c r="A2399" s="36"/>
      <c r="B2399" s="36"/>
      <c r="C2399" s="36"/>
      <c r="D2399" s="36"/>
      <c r="E2399" s="36"/>
      <c r="F2399" s="36"/>
      <c r="G2399" s="36"/>
      <c r="H2399" s="36"/>
      <c r="I2399" s="36"/>
      <c r="J2399" s="36"/>
      <c r="K2399" s="36"/>
      <c r="L2399" s="36"/>
      <c r="M2399" s="36"/>
      <c r="N2399" s="36"/>
    </row>
    <row r="2400" spans="1:14" x14ac:dyDescent="0.2">
      <c r="A2400" s="36"/>
      <c r="B2400" s="36"/>
      <c r="C2400" s="36"/>
      <c r="D2400" s="36"/>
      <c r="E2400" s="36"/>
      <c r="F2400" s="36"/>
      <c r="G2400" s="36"/>
      <c r="H2400" s="36"/>
      <c r="I2400" s="36"/>
      <c r="J2400" s="36"/>
      <c r="K2400" s="36"/>
      <c r="L2400" s="36"/>
      <c r="M2400" s="36"/>
      <c r="N2400" s="36"/>
    </row>
    <row r="2401" spans="1:14" x14ac:dyDescent="0.2">
      <c r="A2401" s="36"/>
      <c r="B2401" s="36"/>
      <c r="C2401" s="36"/>
      <c r="D2401" s="36"/>
      <c r="E2401" s="36"/>
      <c r="F2401" s="36"/>
      <c r="G2401" s="36"/>
      <c r="H2401" s="36"/>
      <c r="I2401" s="36"/>
      <c r="J2401" s="36"/>
      <c r="K2401" s="36"/>
      <c r="L2401" s="36"/>
      <c r="M2401" s="36"/>
      <c r="N2401" s="36"/>
    </row>
    <row r="2402" spans="1:14" x14ac:dyDescent="0.2">
      <c r="A2402" s="36"/>
      <c r="B2402" s="36"/>
      <c r="C2402" s="36"/>
      <c r="D2402" s="36"/>
      <c r="E2402" s="36"/>
      <c r="F2402" s="36"/>
      <c r="G2402" s="36"/>
      <c r="H2402" s="36"/>
      <c r="I2402" s="36"/>
      <c r="J2402" s="36"/>
      <c r="K2402" s="36"/>
      <c r="L2402" s="36"/>
      <c r="M2402" s="36"/>
      <c r="N2402" s="36"/>
    </row>
    <row r="2403" spans="1:14" x14ac:dyDescent="0.2">
      <c r="A2403" s="36"/>
      <c r="B2403" s="36"/>
      <c r="C2403" s="36"/>
      <c r="D2403" s="36"/>
      <c r="E2403" s="36"/>
      <c r="F2403" s="36"/>
      <c r="G2403" s="36"/>
      <c r="H2403" s="36"/>
      <c r="I2403" s="36"/>
      <c r="J2403" s="36"/>
      <c r="K2403" s="36"/>
      <c r="L2403" s="36"/>
      <c r="M2403" s="36"/>
      <c r="N2403" s="36"/>
    </row>
    <row r="2404" spans="1:14" x14ac:dyDescent="0.2">
      <c r="A2404" s="36"/>
      <c r="B2404" s="36"/>
      <c r="C2404" s="36"/>
      <c r="D2404" s="36"/>
      <c r="E2404" s="36"/>
      <c r="F2404" s="36"/>
      <c r="G2404" s="36"/>
      <c r="H2404" s="36"/>
      <c r="I2404" s="36"/>
      <c r="J2404" s="36"/>
      <c r="K2404" s="36"/>
      <c r="L2404" s="36"/>
      <c r="M2404" s="36"/>
      <c r="N2404" s="36"/>
    </row>
    <row r="2405" spans="1:14" x14ac:dyDescent="0.2">
      <c r="A2405" s="36"/>
      <c r="B2405" s="36"/>
      <c r="C2405" s="36"/>
      <c r="D2405" s="36"/>
      <c r="E2405" s="36"/>
      <c r="F2405" s="36"/>
      <c r="G2405" s="36"/>
      <c r="H2405" s="36"/>
      <c r="I2405" s="36"/>
      <c r="J2405" s="36"/>
      <c r="K2405" s="36"/>
      <c r="L2405" s="36"/>
      <c r="M2405" s="36"/>
      <c r="N2405" s="36"/>
    </row>
    <row r="2406" spans="1:14" x14ac:dyDescent="0.2">
      <c r="A2406" s="36"/>
      <c r="B2406" s="36"/>
      <c r="C2406" s="36"/>
      <c r="D2406" s="36"/>
      <c r="E2406" s="36"/>
      <c r="F2406" s="36"/>
      <c r="G2406" s="36"/>
      <c r="H2406" s="36"/>
      <c r="I2406" s="36"/>
      <c r="J2406" s="36"/>
      <c r="K2406" s="36"/>
      <c r="L2406" s="36"/>
      <c r="M2406" s="36"/>
      <c r="N2406" s="36"/>
    </row>
    <row r="2407" spans="1:14" x14ac:dyDescent="0.2">
      <c r="A2407" s="36"/>
      <c r="B2407" s="36"/>
      <c r="C2407" s="36"/>
      <c r="D2407" s="36"/>
      <c r="E2407" s="36"/>
      <c r="F2407" s="36"/>
      <c r="G2407" s="36"/>
      <c r="H2407" s="36"/>
      <c r="I2407" s="36"/>
      <c r="J2407" s="36"/>
      <c r="K2407" s="36"/>
      <c r="L2407" s="36"/>
      <c r="M2407" s="36"/>
      <c r="N2407" s="36"/>
    </row>
    <row r="2408" spans="1:14" x14ac:dyDescent="0.2">
      <c r="A2408" s="36"/>
      <c r="B2408" s="36"/>
      <c r="C2408" s="36"/>
      <c r="D2408" s="36"/>
      <c r="E2408" s="36"/>
      <c r="F2408" s="36"/>
      <c r="G2408" s="36"/>
      <c r="H2408" s="36"/>
      <c r="I2408" s="36"/>
      <c r="J2408" s="36"/>
      <c r="K2408" s="36"/>
      <c r="L2408" s="36"/>
      <c r="M2408" s="36"/>
      <c r="N2408" s="36"/>
    </row>
    <row r="2409" spans="1:14" x14ac:dyDescent="0.2">
      <c r="A2409" s="36"/>
      <c r="B2409" s="36"/>
      <c r="C2409" s="36"/>
      <c r="D2409" s="36"/>
      <c r="E2409" s="36"/>
      <c r="F2409" s="36"/>
      <c r="G2409" s="36"/>
      <c r="H2409" s="36"/>
      <c r="I2409" s="36"/>
      <c r="J2409" s="36"/>
      <c r="K2409" s="36"/>
      <c r="L2409" s="36"/>
      <c r="M2409" s="36"/>
      <c r="N2409" s="36"/>
    </row>
    <row r="2410" spans="1:14" x14ac:dyDescent="0.2">
      <c r="A2410" s="36"/>
      <c r="B2410" s="36"/>
      <c r="C2410" s="36"/>
      <c r="D2410" s="36"/>
      <c r="E2410" s="36"/>
      <c r="F2410" s="36"/>
      <c r="G2410" s="36"/>
      <c r="H2410" s="36"/>
      <c r="I2410" s="36"/>
      <c r="J2410" s="36"/>
      <c r="K2410" s="36"/>
      <c r="L2410" s="36"/>
      <c r="M2410" s="36"/>
      <c r="N2410" s="36"/>
    </row>
    <row r="2411" spans="1:14" x14ac:dyDescent="0.2">
      <c r="A2411" s="36"/>
      <c r="B2411" s="36"/>
      <c r="C2411" s="36"/>
      <c r="D2411" s="36"/>
      <c r="E2411" s="36"/>
      <c r="F2411" s="36"/>
      <c r="G2411" s="36"/>
      <c r="H2411" s="36"/>
      <c r="I2411" s="36"/>
      <c r="J2411" s="36"/>
      <c r="K2411" s="36"/>
      <c r="L2411" s="36"/>
      <c r="M2411" s="36"/>
      <c r="N2411" s="36"/>
    </row>
    <row r="2412" spans="1:14" x14ac:dyDescent="0.2">
      <c r="A2412" s="36"/>
      <c r="B2412" s="36"/>
      <c r="C2412" s="36"/>
      <c r="D2412" s="36"/>
      <c r="E2412" s="36"/>
      <c r="F2412" s="36"/>
      <c r="G2412" s="36"/>
      <c r="H2412" s="36"/>
      <c r="I2412" s="36"/>
      <c r="J2412" s="36"/>
      <c r="K2412" s="36"/>
      <c r="L2412" s="36"/>
      <c r="M2412" s="36"/>
      <c r="N2412" s="36"/>
    </row>
    <row r="2413" spans="1:14" x14ac:dyDescent="0.2">
      <c r="A2413" s="36"/>
      <c r="B2413" s="36"/>
      <c r="C2413" s="36"/>
      <c r="D2413" s="36"/>
      <c r="E2413" s="36"/>
      <c r="F2413" s="36"/>
      <c r="G2413" s="36"/>
      <c r="H2413" s="36"/>
      <c r="I2413" s="36"/>
      <c r="J2413" s="36"/>
      <c r="K2413" s="36"/>
      <c r="L2413" s="36"/>
      <c r="M2413" s="36"/>
      <c r="N2413" s="36"/>
    </row>
    <row r="2414" spans="1:14" x14ac:dyDescent="0.2">
      <c r="A2414" s="36"/>
      <c r="B2414" s="36"/>
      <c r="C2414" s="36"/>
      <c r="D2414" s="36"/>
      <c r="E2414" s="36"/>
      <c r="F2414" s="36"/>
      <c r="G2414" s="36"/>
      <c r="H2414" s="36"/>
      <c r="I2414" s="36"/>
      <c r="J2414" s="36"/>
      <c r="K2414" s="36"/>
      <c r="L2414" s="36"/>
      <c r="M2414" s="36"/>
      <c r="N2414" s="36"/>
    </row>
    <row r="2415" spans="1:14" x14ac:dyDescent="0.2">
      <c r="A2415" s="36"/>
      <c r="B2415" s="36"/>
      <c r="C2415" s="36"/>
      <c r="D2415" s="36"/>
      <c r="E2415" s="36"/>
      <c r="F2415" s="36"/>
      <c r="G2415" s="36"/>
      <c r="H2415" s="36"/>
      <c r="I2415" s="36"/>
      <c r="J2415" s="36"/>
      <c r="K2415" s="36"/>
      <c r="L2415" s="36"/>
      <c r="M2415" s="36"/>
      <c r="N2415" s="36"/>
    </row>
    <row r="2416" spans="1:14" x14ac:dyDescent="0.2">
      <c r="A2416" s="36"/>
      <c r="B2416" s="36"/>
      <c r="C2416" s="36"/>
      <c r="D2416" s="36"/>
      <c r="E2416" s="36"/>
      <c r="F2416" s="36"/>
      <c r="G2416" s="36"/>
      <c r="H2416" s="36"/>
      <c r="I2416" s="36"/>
      <c r="J2416" s="36"/>
      <c r="K2416" s="36"/>
      <c r="L2416" s="36"/>
      <c r="M2416" s="36"/>
      <c r="N2416" s="36"/>
    </row>
    <row r="2417" spans="1:14" x14ac:dyDescent="0.2">
      <c r="A2417" s="36"/>
      <c r="B2417" s="36"/>
      <c r="C2417" s="36"/>
      <c r="D2417" s="36"/>
      <c r="E2417" s="36"/>
      <c r="F2417" s="36"/>
      <c r="G2417" s="36"/>
      <c r="H2417" s="36"/>
      <c r="I2417" s="36"/>
      <c r="J2417" s="36"/>
      <c r="K2417" s="36"/>
      <c r="L2417" s="36"/>
      <c r="M2417" s="36"/>
      <c r="N2417" s="36"/>
    </row>
    <row r="2418" spans="1:14" x14ac:dyDescent="0.2">
      <c r="A2418" s="36"/>
      <c r="B2418" s="36"/>
      <c r="C2418" s="36"/>
      <c r="D2418" s="36"/>
      <c r="E2418" s="36"/>
      <c r="F2418" s="36"/>
      <c r="G2418" s="36"/>
      <c r="H2418" s="36"/>
      <c r="I2418" s="36"/>
      <c r="J2418" s="36"/>
      <c r="K2418" s="36"/>
      <c r="L2418" s="36"/>
      <c r="M2418" s="36"/>
      <c r="N2418" s="36"/>
    </row>
    <row r="2419" spans="1:14" x14ac:dyDescent="0.2">
      <c r="A2419" s="36"/>
      <c r="B2419" s="36"/>
      <c r="C2419" s="36"/>
      <c r="D2419" s="36"/>
      <c r="E2419" s="36"/>
      <c r="F2419" s="36"/>
      <c r="G2419" s="36"/>
      <c r="H2419" s="36"/>
      <c r="I2419" s="36"/>
      <c r="J2419" s="36"/>
      <c r="K2419" s="36"/>
      <c r="L2419" s="36"/>
      <c r="M2419" s="36"/>
      <c r="N2419" s="36"/>
    </row>
    <row r="2420" spans="1:14" x14ac:dyDescent="0.2">
      <c r="A2420" s="36"/>
      <c r="B2420" s="36"/>
      <c r="C2420" s="36"/>
      <c r="D2420" s="36"/>
      <c r="E2420" s="36"/>
      <c r="F2420" s="36"/>
      <c r="G2420" s="36"/>
      <c r="H2420" s="36"/>
      <c r="I2420" s="36"/>
      <c r="J2420" s="36"/>
      <c r="K2420" s="36"/>
      <c r="L2420" s="36"/>
      <c r="M2420" s="36"/>
      <c r="N2420" s="36"/>
    </row>
    <row r="2421" spans="1:14" x14ac:dyDescent="0.2">
      <c r="A2421" s="36"/>
      <c r="B2421" s="36"/>
      <c r="C2421" s="36"/>
      <c r="D2421" s="36"/>
      <c r="E2421" s="36"/>
      <c r="F2421" s="36"/>
      <c r="G2421" s="36"/>
      <c r="H2421" s="36"/>
      <c r="I2421" s="36"/>
      <c r="J2421" s="36"/>
      <c r="K2421" s="36"/>
      <c r="L2421" s="36"/>
      <c r="M2421" s="36"/>
      <c r="N2421" s="36"/>
    </row>
    <row r="2422" spans="1:14" x14ac:dyDescent="0.2">
      <c r="A2422" s="36"/>
      <c r="B2422" s="36"/>
      <c r="C2422" s="36"/>
      <c r="D2422" s="36"/>
      <c r="E2422" s="36"/>
      <c r="F2422" s="36"/>
      <c r="G2422" s="36"/>
      <c r="H2422" s="36"/>
      <c r="I2422" s="36"/>
      <c r="J2422" s="36"/>
      <c r="K2422" s="36"/>
      <c r="L2422" s="36"/>
      <c r="M2422" s="36"/>
      <c r="N2422" s="36"/>
    </row>
    <row r="2423" spans="1:14" x14ac:dyDescent="0.2">
      <c r="A2423" s="36"/>
      <c r="B2423" s="36"/>
      <c r="C2423" s="36"/>
      <c r="D2423" s="36"/>
      <c r="E2423" s="36"/>
      <c r="F2423" s="36"/>
      <c r="G2423" s="36"/>
      <c r="H2423" s="36"/>
      <c r="I2423" s="36"/>
      <c r="J2423" s="36"/>
      <c r="K2423" s="36"/>
      <c r="L2423" s="36"/>
      <c r="M2423" s="36"/>
      <c r="N2423" s="36"/>
    </row>
    <row r="2424" spans="1:14" x14ac:dyDescent="0.2">
      <c r="A2424" s="36"/>
      <c r="B2424" s="36"/>
      <c r="C2424" s="36"/>
      <c r="D2424" s="36"/>
      <c r="E2424" s="36"/>
      <c r="F2424" s="36"/>
      <c r="G2424" s="36"/>
      <c r="H2424" s="36"/>
      <c r="I2424" s="36"/>
      <c r="J2424" s="36"/>
      <c r="K2424" s="36"/>
      <c r="L2424" s="36"/>
      <c r="M2424" s="36"/>
      <c r="N2424" s="36"/>
    </row>
    <row r="2425" spans="1:14" x14ac:dyDescent="0.2">
      <c r="A2425" s="36"/>
      <c r="B2425" s="36"/>
      <c r="C2425" s="36"/>
      <c r="D2425" s="36"/>
      <c r="E2425" s="36"/>
      <c r="F2425" s="36"/>
      <c r="G2425" s="36"/>
      <c r="H2425" s="36"/>
      <c r="I2425" s="36"/>
      <c r="J2425" s="36"/>
      <c r="K2425" s="36"/>
      <c r="L2425" s="36"/>
      <c r="M2425" s="36"/>
      <c r="N2425" s="36"/>
    </row>
    <row r="2426" spans="1:14" x14ac:dyDescent="0.2">
      <c r="A2426" s="36"/>
      <c r="B2426" s="36"/>
      <c r="C2426" s="36"/>
      <c r="D2426" s="36"/>
      <c r="E2426" s="36"/>
      <c r="F2426" s="36"/>
      <c r="G2426" s="36"/>
      <c r="H2426" s="36"/>
      <c r="I2426" s="36"/>
      <c r="J2426" s="36"/>
      <c r="K2426" s="36"/>
      <c r="L2426" s="36"/>
      <c r="M2426" s="36"/>
      <c r="N2426" s="36"/>
    </row>
    <row r="2427" spans="1:14" x14ac:dyDescent="0.2">
      <c r="A2427" s="36"/>
      <c r="B2427" s="36"/>
      <c r="C2427" s="36"/>
      <c r="D2427" s="36"/>
      <c r="E2427" s="36"/>
      <c r="F2427" s="36"/>
      <c r="G2427" s="36"/>
      <c r="H2427" s="36"/>
      <c r="I2427" s="36"/>
      <c r="J2427" s="36"/>
      <c r="K2427" s="36"/>
      <c r="L2427" s="36"/>
      <c r="M2427" s="36"/>
      <c r="N2427" s="36"/>
    </row>
    <row r="2428" spans="1:14" x14ac:dyDescent="0.2">
      <c r="A2428" s="36"/>
      <c r="B2428" s="36"/>
      <c r="C2428" s="36"/>
      <c r="D2428" s="36"/>
      <c r="E2428" s="36"/>
      <c r="F2428" s="36"/>
      <c r="G2428" s="36"/>
      <c r="H2428" s="36"/>
      <c r="I2428" s="36"/>
      <c r="J2428" s="36"/>
      <c r="K2428" s="36"/>
      <c r="L2428" s="36"/>
      <c r="M2428" s="36"/>
      <c r="N2428" s="36"/>
    </row>
    <row r="2429" spans="1:14" x14ac:dyDescent="0.2">
      <c r="A2429" s="36"/>
      <c r="B2429" s="36"/>
      <c r="C2429" s="36"/>
      <c r="D2429" s="36"/>
      <c r="E2429" s="36"/>
      <c r="F2429" s="36"/>
      <c r="G2429" s="36"/>
      <c r="H2429" s="36"/>
      <c r="I2429" s="36"/>
      <c r="J2429" s="36"/>
      <c r="K2429" s="36"/>
      <c r="L2429" s="36"/>
      <c r="M2429" s="36"/>
      <c r="N2429" s="36"/>
    </row>
    <row r="2430" spans="1:14" x14ac:dyDescent="0.2">
      <c r="A2430" s="36"/>
      <c r="B2430" s="36"/>
      <c r="C2430" s="36"/>
      <c r="D2430" s="36"/>
      <c r="E2430" s="36"/>
      <c r="F2430" s="36"/>
      <c r="G2430" s="36"/>
      <c r="H2430" s="36"/>
      <c r="I2430" s="36"/>
      <c r="J2430" s="36"/>
      <c r="K2430" s="36"/>
      <c r="L2430" s="36"/>
      <c r="M2430" s="36"/>
      <c r="N2430" s="36"/>
    </row>
    <row r="2431" spans="1:14" x14ac:dyDescent="0.2">
      <c r="A2431" s="36"/>
      <c r="B2431" s="36"/>
      <c r="C2431" s="36"/>
      <c r="D2431" s="36"/>
      <c r="E2431" s="36"/>
      <c r="F2431" s="36"/>
      <c r="G2431" s="36"/>
      <c r="H2431" s="36"/>
      <c r="I2431" s="36"/>
      <c r="J2431" s="36"/>
      <c r="K2431" s="36"/>
      <c r="L2431" s="36"/>
      <c r="M2431" s="36"/>
      <c r="N2431" s="36"/>
    </row>
    <row r="2432" spans="1:14" x14ac:dyDescent="0.2">
      <c r="A2432" s="36"/>
      <c r="B2432" s="36"/>
      <c r="C2432" s="36"/>
      <c r="D2432" s="36"/>
      <c r="E2432" s="36"/>
      <c r="F2432" s="36"/>
      <c r="G2432" s="36"/>
      <c r="H2432" s="36"/>
      <c r="I2432" s="36"/>
      <c r="J2432" s="36"/>
      <c r="K2432" s="36"/>
      <c r="L2432" s="36"/>
      <c r="M2432" s="36"/>
      <c r="N2432" s="36"/>
    </row>
    <row r="2433" spans="1:14" x14ac:dyDescent="0.2">
      <c r="A2433" s="36"/>
      <c r="B2433" s="36"/>
      <c r="C2433" s="36"/>
      <c r="D2433" s="36"/>
      <c r="E2433" s="36"/>
      <c r="F2433" s="36"/>
      <c r="G2433" s="36"/>
      <c r="H2433" s="36"/>
      <c r="I2433" s="36"/>
      <c r="J2433" s="36"/>
      <c r="K2433" s="36"/>
      <c r="L2433" s="36"/>
      <c r="M2433" s="36"/>
      <c r="N2433" s="36"/>
    </row>
    <row r="2434" spans="1:14" x14ac:dyDescent="0.2">
      <c r="A2434" s="36"/>
      <c r="B2434" s="36"/>
      <c r="C2434" s="36"/>
      <c r="D2434" s="36"/>
      <c r="E2434" s="36"/>
      <c r="F2434" s="36"/>
      <c r="G2434" s="36"/>
      <c r="H2434" s="36"/>
      <c r="I2434" s="36"/>
      <c r="J2434" s="36"/>
      <c r="K2434" s="36"/>
      <c r="L2434" s="36"/>
      <c r="M2434" s="36"/>
      <c r="N2434" s="36"/>
    </row>
    <row r="2435" spans="1:14" x14ac:dyDescent="0.2">
      <c r="A2435" s="36"/>
      <c r="B2435" s="36"/>
      <c r="C2435" s="36"/>
      <c r="D2435" s="36"/>
      <c r="E2435" s="36"/>
      <c r="F2435" s="36"/>
      <c r="G2435" s="36"/>
      <c r="H2435" s="36"/>
      <c r="I2435" s="36"/>
      <c r="J2435" s="36"/>
      <c r="K2435" s="36"/>
      <c r="L2435" s="36"/>
      <c r="M2435" s="36"/>
      <c r="N2435" s="36"/>
    </row>
    <row r="2436" spans="1:14" x14ac:dyDescent="0.2">
      <c r="A2436" s="36"/>
      <c r="B2436" s="36"/>
      <c r="C2436" s="36"/>
      <c r="D2436" s="36"/>
      <c r="E2436" s="36"/>
      <c r="F2436" s="36"/>
      <c r="G2436" s="36"/>
      <c r="H2436" s="36"/>
      <c r="I2436" s="36"/>
      <c r="J2436" s="36"/>
      <c r="K2436" s="36"/>
      <c r="L2436" s="36"/>
      <c r="M2436" s="36"/>
      <c r="N2436" s="36"/>
    </row>
    <row r="2437" spans="1:14" x14ac:dyDescent="0.2">
      <c r="A2437" s="36"/>
      <c r="B2437" s="36"/>
      <c r="C2437" s="36"/>
      <c r="D2437" s="36"/>
      <c r="E2437" s="36"/>
      <c r="F2437" s="36"/>
      <c r="G2437" s="36"/>
      <c r="H2437" s="36"/>
      <c r="I2437" s="36"/>
      <c r="J2437" s="36"/>
      <c r="K2437" s="36"/>
      <c r="L2437" s="36"/>
      <c r="M2437" s="36"/>
      <c r="N2437" s="36"/>
    </row>
    <row r="2438" spans="1:14" x14ac:dyDescent="0.2">
      <c r="A2438" s="36"/>
      <c r="B2438" s="36"/>
      <c r="C2438" s="36"/>
      <c r="D2438" s="36"/>
      <c r="E2438" s="36"/>
      <c r="F2438" s="36"/>
      <c r="G2438" s="36"/>
      <c r="H2438" s="36"/>
      <c r="I2438" s="36"/>
      <c r="J2438" s="36"/>
      <c r="K2438" s="36"/>
      <c r="L2438" s="36"/>
      <c r="M2438" s="36"/>
      <c r="N2438" s="36"/>
    </row>
    <row r="2439" spans="1:14" x14ac:dyDescent="0.2">
      <c r="A2439" s="36"/>
      <c r="B2439" s="36"/>
      <c r="C2439" s="36"/>
      <c r="D2439" s="36"/>
      <c r="E2439" s="36"/>
      <c r="F2439" s="36"/>
      <c r="G2439" s="36"/>
      <c r="H2439" s="36"/>
      <c r="I2439" s="36"/>
      <c r="J2439" s="36"/>
      <c r="K2439" s="36"/>
      <c r="L2439" s="36"/>
      <c r="M2439" s="36"/>
      <c r="N2439" s="36"/>
    </row>
    <row r="2440" spans="1:14" x14ac:dyDescent="0.2">
      <c r="A2440" s="36"/>
      <c r="B2440" s="36"/>
      <c r="C2440" s="36"/>
      <c r="D2440" s="36"/>
      <c r="E2440" s="36"/>
      <c r="F2440" s="36"/>
      <c r="G2440" s="36"/>
      <c r="H2440" s="36"/>
      <c r="I2440" s="36"/>
      <c r="J2440" s="36"/>
      <c r="K2440" s="36"/>
      <c r="L2440" s="36"/>
      <c r="M2440" s="36"/>
      <c r="N2440" s="36"/>
    </row>
    <row r="2441" spans="1:14" x14ac:dyDescent="0.2">
      <c r="A2441" s="36"/>
      <c r="B2441" s="36"/>
      <c r="C2441" s="36"/>
      <c r="D2441" s="36"/>
      <c r="E2441" s="36"/>
      <c r="F2441" s="36"/>
      <c r="G2441" s="36"/>
      <c r="H2441" s="36"/>
      <c r="I2441" s="36"/>
      <c r="J2441" s="36"/>
      <c r="K2441" s="36"/>
      <c r="L2441" s="36"/>
      <c r="M2441" s="36"/>
      <c r="N2441" s="36"/>
    </row>
    <row r="2442" spans="1:14" x14ac:dyDescent="0.2">
      <c r="A2442" s="36"/>
      <c r="B2442" s="36"/>
      <c r="C2442" s="36"/>
      <c r="D2442" s="36"/>
      <c r="E2442" s="36"/>
      <c r="F2442" s="36"/>
      <c r="G2442" s="36"/>
      <c r="H2442" s="36"/>
      <c r="I2442" s="36"/>
      <c r="J2442" s="36"/>
      <c r="K2442" s="36"/>
      <c r="L2442" s="36"/>
      <c r="M2442" s="36"/>
      <c r="N2442" s="36"/>
    </row>
    <row r="2443" spans="1:14" x14ac:dyDescent="0.2">
      <c r="A2443" s="36"/>
      <c r="B2443" s="36"/>
      <c r="C2443" s="36"/>
      <c r="D2443" s="36"/>
      <c r="E2443" s="36"/>
      <c r="F2443" s="36"/>
      <c r="G2443" s="36"/>
      <c r="H2443" s="36"/>
      <c r="I2443" s="36"/>
      <c r="J2443" s="36"/>
      <c r="K2443" s="36"/>
      <c r="L2443" s="36"/>
      <c r="M2443" s="36"/>
      <c r="N2443" s="36"/>
    </row>
    <row r="2444" spans="1:14" x14ac:dyDescent="0.2">
      <c r="A2444" s="36"/>
      <c r="B2444" s="36"/>
      <c r="C2444" s="36"/>
      <c r="D2444" s="36"/>
      <c r="E2444" s="36"/>
      <c r="F2444" s="36"/>
      <c r="G2444" s="36"/>
      <c r="H2444" s="36"/>
      <c r="I2444" s="36"/>
      <c r="J2444" s="36"/>
      <c r="K2444" s="36"/>
      <c r="L2444" s="36"/>
      <c r="M2444" s="36"/>
      <c r="N2444" s="36"/>
    </row>
    <row r="2445" spans="1:14" x14ac:dyDescent="0.2">
      <c r="A2445" s="36"/>
      <c r="B2445" s="36"/>
      <c r="C2445" s="36"/>
      <c r="D2445" s="36"/>
      <c r="E2445" s="36"/>
      <c r="F2445" s="36"/>
      <c r="G2445" s="36"/>
      <c r="H2445" s="36"/>
      <c r="I2445" s="36"/>
      <c r="J2445" s="36"/>
      <c r="K2445" s="36"/>
      <c r="L2445" s="36"/>
      <c r="M2445" s="36"/>
      <c r="N2445" s="36"/>
    </row>
    <row r="2446" spans="1:14" x14ac:dyDescent="0.2">
      <c r="A2446" s="36"/>
      <c r="B2446" s="36"/>
      <c r="C2446" s="36"/>
      <c r="D2446" s="36"/>
      <c r="E2446" s="36"/>
      <c r="F2446" s="36"/>
      <c r="G2446" s="36"/>
      <c r="H2446" s="36"/>
      <c r="I2446" s="36"/>
      <c r="J2446" s="36"/>
      <c r="K2446" s="36"/>
      <c r="L2446" s="36"/>
      <c r="M2446" s="36"/>
      <c r="N2446" s="36"/>
    </row>
    <row r="2447" spans="1:14" x14ac:dyDescent="0.2">
      <c r="A2447" s="36"/>
      <c r="B2447" s="36"/>
      <c r="C2447" s="36"/>
      <c r="D2447" s="36"/>
      <c r="E2447" s="36"/>
      <c r="F2447" s="36"/>
      <c r="G2447" s="36"/>
      <c r="H2447" s="36"/>
      <c r="I2447" s="36"/>
      <c r="J2447" s="36"/>
      <c r="K2447" s="36"/>
      <c r="L2447" s="36"/>
      <c r="M2447" s="36"/>
      <c r="N2447" s="36"/>
    </row>
    <row r="2448" spans="1:14" x14ac:dyDescent="0.2">
      <c r="A2448" s="36"/>
      <c r="B2448" s="36"/>
      <c r="C2448" s="36"/>
      <c r="D2448" s="36"/>
      <c r="E2448" s="36"/>
      <c r="F2448" s="36"/>
      <c r="G2448" s="36"/>
      <c r="H2448" s="36"/>
      <c r="I2448" s="36"/>
      <c r="J2448" s="36"/>
      <c r="K2448" s="36"/>
      <c r="L2448" s="36"/>
      <c r="M2448" s="36"/>
      <c r="N2448" s="36"/>
    </row>
    <row r="2449" spans="1:14" x14ac:dyDescent="0.2">
      <c r="A2449" s="36"/>
      <c r="B2449" s="36"/>
      <c r="C2449" s="36"/>
      <c r="D2449" s="36"/>
      <c r="E2449" s="36"/>
      <c r="F2449" s="36"/>
      <c r="G2449" s="36"/>
      <c r="H2449" s="36"/>
      <c r="I2449" s="36"/>
      <c r="J2449" s="36"/>
      <c r="K2449" s="36"/>
      <c r="L2449" s="36"/>
      <c r="M2449" s="36"/>
      <c r="N2449" s="36"/>
    </row>
    <row r="2450" spans="1:14" x14ac:dyDescent="0.2">
      <c r="A2450" s="36"/>
      <c r="B2450" s="36"/>
      <c r="C2450" s="36"/>
      <c r="D2450" s="36"/>
      <c r="E2450" s="36"/>
      <c r="F2450" s="36"/>
      <c r="G2450" s="36"/>
      <c r="H2450" s="36"/>
      <c r="I2450" s="36"/>
      <c r="J2450" s="36"/>
      <c r="K2450" s="36"/>
      <c r="L2450" s="36"/>
      <c r="M2450" s="36"/>
      <c r="N2450" s="36"/>
    </row>
    <row r="2451" spans="1:14" x14ac:dyDescent="0.2">
      <c r="A2451" s="36"/>
      <c r="B2451" s="36"/>
      <c r="C2451" s="36"/>
      <c r="D2451" s="36"/>
      <c r="E2451" s="36"/>
      <c r="F2451" s="36"/>
      <c r="G2451" s="36"/>
      <c r="H2451" s="36"/>
      <c r="I2451" s="36"/>
      <c r="J2451" s="36"/>
      <c r="K2451" s="36"/>
      <c r="L2451" s="36"/>
      <c r="M2451" s="36"/>
      <c r="N2451" s="36"/>
    </row>
    <row r="2452" spans="1:14" x14ac:dyDescent="0.2">
      <c r="A2452" s="36"/>
      <c r="B2452" s="36"/>
      <c r="C2452" s="36"/>
      <c r="D2452" s="36"/>
      <c r="E2452" s="36"/>
      <c r="F2452" s="36"/>
      <c r="G2452" s="36"/>
      <c r="H2452" s="36"/>
      <c r="I2452" s="36"/>
      <c r="J2452" s="36"/>
      <c r="K2452" s="36"/>
      <c r="L2452" s="36"/>
      <c r="M2452" s="36"/>
      <c r="N2452" s="36"/>
    </row>
    <row r="2453" spans="1:14" x14ac:dyDescent="0.2">
      <c r="A2453" s="36"/>
      <c r="B2453" s="36"/>
      <c r="C2453" s="36"/>
      <c r="D2453" s="36"/>
      <c r="E2453" s="36"/>
      <c r="F2453" s="36"/>
      <c r="G2453" s="36"/>
      <c r="H2453" s="36"/>
      <c r="I2453" s="36"/>
      <c r="J2453" s="36"/>
      <c r="K2453" s="36"/>
      <c r="L2453" s="36"/>
      <c r="M2453" s="36"/>
      <c r="N2453" s="36"/>
    </row>
    <row r="2454" spans="1:14" x14ac:dyDescent="0.2">
      <c r="A2454" s="36"/>
      <c r="B2454" s="36"/>
      <c r="C2454" s="36"/>
      <c r="D2454" s="36"/>
      <c r="E2454" s="36"/>
      <c r="F2454" s="36"/>
      <c r="G2454" s="36"/>
      <c r="H2454" s="36"/>
      <c r="I2454" s="36"/>
      <c r="J2454" s="36"/>
      <c r="K2454" s="36"/>
      <c r="L2454" s="36"/>
      <c r="M2454" s="36"/>
      <c r="N2454" s="36"/>
    </row>
    <row r="2455" spans="1:14" x14ac:dyDescent="0.2">
      <c r="A2455" s="36"/>
      <c r="B2455" s="36"/>
      <c r="C2455" s="36"/>
      <c r="D2455" s="36"/>
      <c r="E2455" s="36"/>
      <c r="F2455" s="36"/>
      <c r="G2455" s="36"/>
      <c r="H2455" s="36"/>
      <c r="I2455" s="36"/>
      <c r="J2455" s="36"/>
      <c r="K2455" s="36"/>
      <c r="L2455" s="36"/>
      <c r="M2455" s="36"/>
      <c r="N2455" s="36"/>
    </row>
    <row r="2456" spans="1:14" x14ac:dyDescent="0.2">
      <c r="A2456" s="36"/>
      <c r="B2456" s="36"/>
      <c r="C2456" s="36"/>
      <c r="D2456" s="36"/>
      <c r="E2456" s="36"/>
      <c r="F2456" s="36"/>
      <c r="G2456" s="36"/>
      <c r="H2456" s="36"/>
      <c r="I2456" s="36"/>
      <c r="J2456" s="36"/>
      <c r="K2456" s="36"/>
      <c r="L2456" s="36"/>
      <c r="M2456" s="36"/>
      <c r="N2456" s="36"/>
    </row>
    <row r="2457" spans="1:14" x14ac:dyDescent="0.2">
      <c r="A2457" s="36"/>
      <c r="B2457" s="36"/>
      <c r="C2457" s="36"/>
      <c r="D2457" s="36"/>
      <c r="E2457" s="36"/>
      <c r="F2457" s="36"/>
      <c r="G2457" s="36"/>
      <c r="H2457" s="36"/>
      <c r="I2457" s="36"/>
      <c r="J2457" s="36"/>
      <c r="K2457" s="36"/>
      <c r="L2457" s="36"/>
      <c r="M2457" s="36"/>
      <c r="N2457" s="36"/>
    </row>
    <row r="2458" spans="1:14" x14ac:dyDescent="0.2">
      <c r="A2458" s="36"/>
      <c r="B2458" s="36"/>
      <c r="C2458" s="36"/>
      <c r="D2458" s="36"/>
      <c r="E2458" s="36"/>
      <c r="F2458" s="36"/>
      <c r="G2458" s="36"/>
      <c r="H2458" s="36"/>
      <c r="I2458" s="36"/>
      <c r="J2458" s="36"/>
      <c r="K2458" s="36"/>
      <c r="L2458" s="36"/>
      <c r="M2458" s="36"/>
      <c r="N2458" s="36"/>
    </row>
    <row r="2459" spans="1:14" x14ac:dyDescent="0.2">
      <c r="A2459" s="36"/>
      <c r="B2459" s="36"/>
      <c r="C2459" s="36"/>
      <c r="D2459" s="36"/>
      <c r="E2459" s="36"/>
      <c r="F2459" s="36"/>
      <c r="G2459" s="36"/>
      <c r="H2459" s="36"/>
      <c r="I2459" s="36"/>
      <c r="J2459" s="36"/>
      <c r="K2459" s="36"/>
      <c r="L2459" s="36"/>
      <c r="M2459" s="36"/>
      <c r="N2459" s="36"/>
    </row>
    <row r="2460" spans="1:14" x14ac:dyDescent="0.2">
      <c r="A2460" s="36"/>
      <c r="B2460" s="36"/>
      <c r="C2460" s="36"/>
      <c r="D2460" s="36"/>
      <c r="E2460" s="36"/>
      <c r="F2460" s="36"/>
      <c r="G2460" s="36"/>
      <c r="H2460" s="36"/>
      <c r="I2460" s="36"/>
      <c r="J2460" s="36"/>
      <c r="K2460" s="36"/>
      <c r="L2460" s="36"/>
      <c r="M2460" s="36"/>
      <c r="N2460" s="36"/>
    </row>
    <row r="2461" spans="1:14" x14ac:dyDescent="0.2">
      <c r="A2461" s="36"/>
      <c r="B2461" s="36"/>
      <c r="C2461" s="36"/>
      <c r="D2461" s="36"/>
      <c r="E2461" s="36"/>
      <c r="F2461" s="36"/>
      <c r="G2461" s="36"/>
      <c r="H2461" s="36"/>
      <c r="I2461" s="36"/>
      <c r="J2461" s="36"/>
      <c r="K2461" s="36"/>
      <c r="L2461" s="36"/>
      <c r="M2461" s="36"/>
      <c r="N2461" s="36"/>
    </row>
    <row r="2462" spans="1:14" x14ac:dyDescent="0.2">
      <c r="A2462" s="36"/>
      <c r="B2462" s="36"/>
      <c r="C2462" s="36"/>
      <c r="D2462" s="36"/>
      <c r="E2462" s="36"/>
      <c r="F2462" s="36"/>
      <c r="G2462" s="36"/>
      <c r="H2462" s="36"/>
      <c r="I2462" s="36"/>
      <c r="J2462" s="36"/>
      <c r="K2462" s="36"/>
      <c r="L2462" s="36"/>
      <c r="M2462" s="36"/>
      <c r="N2462" s="36"/>
    </row>
    <row r="2463" spans="1:14" x14ac:dyDescent="0.2">
      <c r="A2463" s="36"/>
      <c r="B2463" s="36"/>
      <c r="C2463" s="36"/>
      <c r="D2463" s="36"/>
      <c r="E2463" s="36"/>
      <c r="F2463" s="36"/>
      <c r="G2463" s="36"/>
      <c r="H2463" s="36"/>
      <c r="I2463" s="36"/>
      <c r="J2463" s="36"/>
      <c r="K2463" s="36"/>
      <c r="L2463" s="36"/>
      <c r="M2463" s="36"/>
      <c r="N2463" s="36"/>
    </row>
    <row r="2464" spans="1:14" x14ac:dyDescent="0.2">
      <c r="A2464" s="36"/>
      <c r="B2464" s="36"/>
      <c r="C2464" s="36"/>
      <c r="D2464" s="36"/>
      <c r="E2464" s="36"/>
      <c r="F2464" s="36"/>
      <c r="G2464" s="36"/>
      <c r="H2464" s="36"/>
      <c r="I2464" s="36"/>
      <c r="J2464" s="36"/>
      <c r="K2464" s="36"/>
      <c r="L2464" s="36"/>
      <c r="M2464" s="36"/>
      <c r="N2464" s="36"/>
    </row>
    <row r="2465" spans="1:14" x14ac:dyDescent="0.2">
      <c r="A2465" s="36"/>
      <c r="B2465" s="36"/>
      <c r="C2465" s="36"/>
      <c r="D2465" s="36"/>
      <c r="E2465" s="36"/>
      <c r="F2465" s="36"/>
      <c r="G2465" s="36"/>
      <c r="H2465" s="36"/>
      <c r="I2465" s="36"/>
      <c r="J2465" s="36"/>
      <c r="K2465" s="36"/>
      <c r="L2465" s="36"/>
      <c r="M2465" s="36"/>
      <c r="N2465" s="36"/>
    </row>
    <row r="2466" spans="1:14" x14ac:dyDescent="0.2">
      <c r="A2466" s="36"/>
      <c r="B2466" s="36"/>
      <c r="C2466" s="36"/>
      <c r="D2466" s="36"/>
      <c r="E2466" s="36"/>
      <c r="F2466" s="36"/>
      <c r="G2466" s="36"/>
      <c r="H2466" s="36"/>
      <c r="I2466" s="36"/>
      <c r="J2466" s="36"/>
      <c r="K2466" s="36"/>
      <c r="L2466" s="36"/>
      <c r="M2466" s="36"/>
      <c r="N2466" s="36"/>
    </row>
    <row r="2467" spans="1:14" x14ac:dyDescent="0.2">
      <c r="A2467" s="36"/>
      <c r="B2467" s="36"/>
      <c r="C2467" s="36"/>
      <c r="D2467" s="36"/>
      <c r="E2467" s="36"/>
      <c r="F2467" s="36"/>
      <c r="G2467" s="36"/>
      <c r="H2467" s="36"/>
      <c r="I2467" s="36"/>
      <c r="J2467" s="36"/>
      <c r="K2467" s="36"/>
      <c r="L2467" s="36"/>
      <c r="M2467" s="36"/>
      <c r="N2467" s="36"/>
    </row>
    <row r="2468" spans="1:14" x14ac:dyDescent="0.2">
      <c r="A2468" s="36"/>
      <c r="B2468" s="36"/>
      <c r="C2468" s="36"/>
      <c r="D2468" s="36"/>
      <c r="E2468" s="36"/>
      <c r="F2468" s="36"/>
      <c r="G2468" s="36"/>
      <c r="H2468" s="36"/>
      <c r="I2468" s="36"/>
      <c r="J2468" s="36"/>
      <c r="K2468" s="36"/>
      <c r="L2468" s="36"/>
      <c r="M2468" s="36"/>
      <c r="N2468" s="36"/>
    </row>
    <row r="2469" spans="1:14" x14ac:dyDescent="0.2">
      <c r="A2469" s="36"/>
      <c r="B2469" s="36"/>
      <c r="C2469" s="36"/>
      <c r="D2469" s="36"/>
      <c r="E2469" s="36"/>
      <c r="F2469" s="36"/>
      <c r="G2469" s="36"/>
      <c r="H2469" s="36"/>
      <c r="I2469" s="36"/>
      <c r="J2469" s="36"/>
      <c r="K2469" s="36"/>
      <c r="L2469" s="36"/>
      <c r="M2469" s="36"/>
      <c r="N2469" s="36"/>
    </row>
    <row r="2470" spans="1:14" x14ac:dyDescent="0.2">
      <c r="A2470" s="36"/>
      <c r="B2470" s="36"/>
      <c r="C2470" s="36"/>
      <c r="D2470" s="36"/>
      <c r="E2470" s="36"/>
      <c r="F2470" s="36"/>
      <c r="G2470" s="36"/>
      <c r="H2470" s="36"/>
      <c r="I2470" s="36"/>
      <c r="J2470" s="36"/>
      <c r="K2470" s="36"/>
      <c r="L2470" s="36"/>
      <c r="M2470" s="36"/>
      <c r="N2470" s="36"/>
    </row>
    <row r="2471" spans="1:14" x14ac:dyDescent="0.2">
      <c r="A2471" s="36"/>
      <c r="B2471" s="36"/>
      <c r="C2471" s="36"/>
      <c r="D2471" s="36"/>
      <c r="E2471" s="36"/>
      <c r="F2471" s="36"/>
      <c r="G2471" s="36"/>
      <c r="H2471" s="36"/>
      <c r="I2471" s="36"/>
      <c r="J2471" s="36"/>
      <c r="K2471" s="36"/>
      <c r="L2471" s="36"/>
      <c r="M2471" s="36"/>
      <c r="N2471" s="36"/>
    </row>
    <row r="2472" spans="1:14" x14ac:dyDescent="0.2">
      <c r="A2472" s="36"/>
      <c r="B2472" s="36"/>
      <c r="C2472" s="36"/>
      <c r="D2472" s="36"/>
      <c r="E2472" s="36"/>
      <c r="F2472" s="36"/>
      <c r="G2472" s="36"/>
      <c r="H2472" s="36"/>
      <c r="I2472" s="36"/>
      <c r="J2472" s="36"/>
      <c r="K2472" s="36"/>
      <c r="L2472" s="36"/>
      <c r="M2472" s="36"/>
      <c r="N2472" s="36"/>
    </row>
    <row r="2473" spans="1:14" x14ac:dyDescent="0.2">
      <c r="A2473" s="36"/>
      <c r="B2473" s="36"/>
      <c r="C2473" s="36"/>
      <c r="D2473" s="36"/>
      <c r="E2473" s="36"/>
      <c r="F2473" s="36"/>
      <c r="G2473" s="36"/>
      <c r="H2473" s="36"/>
      <c r="I2473" s="36"/>
      <c r="J2473" s="36"/>
      <c r="K2473" s="36"/>
      <c r="L2473" s="36"/>
      <c r="M2473" s="36"/>
      <c r="N2473" s="36"/>
    </row>
    <row r="2474" spans="1:14" x14ac:dyDescent="0.2">
      <c r="A2474" s="36"/>
      <c r="B2474" s="36"/>
      <c r="C2474" s="36"/>
      <c r="D2474" s="36"/>
      <c r="E2474" s="36"/>
      <c r="F2474" s="36"/>
      <c r="G2474" s="36"/>
      <c r="H2474" s="36"/>
      <c r="I2474" s="36"/>
      <c r="J2474" s="36"/>
      <c r="K2474" s="36"/>
      <c r="L2474" s="36"/>
      <c r="M2474" s="36"/>
      <c r="N2474" s="36"/>
    </row>
    <row r="2475" spans="1:14" x14ac:dyDescent="0.2">
      <c r="A2475" s="36"/>
      <c r="B2475" s="36"/>
      <c r="C2475" s="36"/>
      <c r="D2475" s="36"/>
      <c r="E2475" s="36"/>
      <c r="F2475" s="36"/>
      <c r="G2475" s="36"/>
      <c r="H2475" s="36"/>
      <c r="I2475" s="36"/>
      <c r="J2475" s="36"/>
      <c r="K2475" s="36"/>
      <c r="L2475" s="36"/>
      <c r="M2475" s="36"/>
      <c r="N2475" s="36"/>
    </row>
    <row r="2476" spans="1:14" x14ac:dyDescent="0.2">
      <c r="A2476" s="36"/>
      <c r="B2476" s="36"/>
      <c r="C2476" s="36"/>
      <c r="D2476" s="36"/>
      <c r="E2476" s="36"/>
      <c r="F2476" s="36"/>
      <c r="G2476" s="36"/>
      <c r="H2476" s="36"/>
      <c r="I2476" s="36"/>
      <c r="J2476" s="36"/>
      <c r="K2476" s="36"/>
      <c r="L2476" s="36"/>
      <c r="M2476" s="36"/>
      <c r="N2476" s="36"/>
    </row>
    <row r="2477" spans="1:14" x14ac:dyDescent="0.2">
      <c r="A2477" s="36"/>
      <c r="B2477" s="36"/>
      <c r="C2477" s="36"/>
      <c r="D2477" s="36"/>
      <c r="E2477" s="36"/>
      <c r="F2477" s="36"/>
      <c r="G2477" s="36"/>
      <c r="H2477" s="36"/>
      <c r="I2477" s="36"/>
      <c r="J2477" s="36"/>
      <c r="K2477" s="36"/>
      <c r="L2477" s="36"/>
      <c r="M2477" s="36"/>
      <c r="N2477" s="36"/>
    </row>
    <row r="2478" spans="1:14" x14ac:dyDescent="0.2">
      <c r="A2478" s="36"/>
      <c r="B2478" s="36"/>
      <c r="C2478" s="36"/>
      <c r="D2478" s="36"/>
      <c r="E2478" s="36"/>
      <c r="F2478" s="36"/>
      <c r="G2478" s="36"/>
      <c r="H2478" s="36"/>
      <c r="I2478" s="36"/>
      <c r="J2478" s="36"/>
      <c r="K2478" s="36"/>
      <c r="L2478" s="36"/>
      <c r="M2478" s="36"/>
      <c r="N2478" s="36"/>
    </row>
    <row r="2479" spans="1:14" x14ac:dyDescent="0.2">
      <c r="A2479" s="36"/>
      <c r="B2479" s="36"/>
      <c r="C2479" s="36"/>
      <c r="D2479" s="36"/>
      <c r="E2479" s="36"/>
      <c r="F2479" s="36"/>
      <c r="G2479" s="36"/>
      <c r="H2479" s="36"/>
      <c r="I2479" s="36"/>
      <c r="J2479" s="36"/>
      <c r="K2479" s="36"/>
      <c r="L2479" s="36"/>
      <c r="M2479" s="36"/>
      <c r="N2479" s="36"/>
    </row>
    <row r="2480" spans="1:14" x14ac:dyDescent="0.2">
      <c r="A2480" s="36"/>
      <c r="B2480" s="36"/>
      <c r="C2480" s="36"/>
      <c r="D2480" s="36"/>
      <c r="E2480" s="36"/>
      <c r="F2480" s="36"/>
      <c r="G2480" s="36"/>
      <c r="H2480" s="36"/>
      <c r="I2480" s="36"/>
      <c r="J2480" s="36"/>
      <c r="K2480" s="36"/>
      <c r="L2480" s="36"/>
      <c r="M2480" s="36"/>
      <c r="N2480" s="36"/>
    </row>
    <row r="2481" spans="1:14" x14ac:dyDescent="0.2">
      <c r="A2481" s="36"/>
      <c r="B2481" s="36"/>
      <c r="C2481" s="36"/>
      <c r="D2481" s="36"/>
      <c r="E2481" s="36"/>
      <c r="F2481" s="36"/>
      <c r="G2481" s="36"/>
      <c r="H2481" s="36"/>
      <c r="I2481" s="36"/>
      <c r="J2481" s="36"/>
      <c r="K2481" s="36"/>
      <c r="L2481" s="36"/>
      <c r="M2481" s="36"/>
      <c r="N2481" s="36"/>
    </row>
    <row r="2482" spans="1:14" x14ac:dyDescent="0.2">
      <c r="A2482" s="36"/>
      <c r="B2482" s="36"/>
      <c r="C2482" s="36"/>
      <c r="D2482" s="36"/>
      <c r="E2482" s="36"/>
      <c r="F2482" s="36"/>
      <c r="G2482" s="36"/>
      <c r="H2482" s="36"/>
      <c r="I2482" s="36"/>
      <c r="J2482" s="36"/>
      <c r="K2482" s="36"/>
      <c r="L2482" s="36"/>
      <c r="M2482" s="36"/>
      <c r="N2482" s="36"/>
    </row>
    <row r="2483" spans="1:14" x14ac:dyDescent="0.2">
      <c r="A2483" s="36"/>
      <c r="B2483" s="36"/>
      <c r="C2483" s="36"/>
      <c r="D2483" s="36"/>
      <c r="E2483" s="36"/>
      <c r="F2483" s="36"/>
      <c r="G2483" s="36"/>
      <c r="H2483" s="36"/>
      <c r="I2483" s="36"/>
      <c r="J2483" s="36"/>
      <c r="K2483" s="36"/>
      <c r="L2483" s="36"/>
      <c r="M2483" s="36"/>
      <c r="N2483" s="36"/>
    </row>
    <row r="2484" spans="1:14" x14ac:dyDescent="0.2">
      <c r="A2484" s="36"/>
      <c r="B2484" s="36"/>
      <c r="C2484" s="36"/>
      <c r="D2484" s="36"/>
      <c r="E2484" s="36"/>
      <c r="F2484" s="36"/>
      <c r="G2484" s="36"/>
      <c r="H2484" s="36"/>
      <c r="I2484" s="36"/>
      <c r="J2484" s="36"/>
      <c r="K2484" s="36"/>
      <c r="L2484" s="36"/>
      <c r="M2484" s="36"/>
      <c r="N2484" s="36"/>
    </row>
    <row r="2485" spans="1:14" x14ac:dyDescent="0.2">
      <c r="A2485" s="36"/>
      <c r="B2485" s="36"/>
      <c r="C2485" s="36"/>
      <c r="D2485" s="36"/>
      <c r="E2485" s="36"/>
      <c r="F2485" s="36"/>
      <c r="G2485" s="36"/>
      <c r="H2485" s="36"/>
      <c r="I2485" s="36"/>
      <c r="J2485" s="36"/>
      <c r="K2485" s="36"/>
      <c r="L2485" s="36"/>
      <c r="M2485" s="36"/>
      <c r="N2485" s="36"/>
    </row>
    <row r="2486" spans="1:14" x14ac:dyDescent="0.2">
      <c r="A2486" s="36"/>
      <c r="B2486" s="36"/>
      <c r="C2486" s="36"/>
      <c r="D2486" s="36"/>
      <c r="E2486" s="36"/>
      <c r="F2486" s="36"/>
      <c r="G2486" s="36"/>
      <c r="H2486" s="36"/>
      <c r="I2486" s="36"/>
      <c r="J2486" s="36"/>
      <c r="K2486" s="36"/>
      <c r="L2486" s="36"/>
      <c r="M2486" s="36"/>
      <c r="N2486" s="36"/>
    </row>
    <row r="2487" spans="1:14" x14ac:dyDescent="0.2">
      <c r="A2487" s="36"/>
      <c r="B2487" s="36"/>
      <c r="C2487" s="36"/>
      <c r="D2487" s="36"/>
      <c r="E2487" s="36"/>
      <c r="F2487" s="36"/>
      <c r="G2487" s="36"/>
      <c r="H2487" s="36"/>
      <c r="I2487" s="36"/>
      <c r="J2487" s="36"/>
      <c r="K2487" s="36"/>
      <c r="L2487" s="36"/>
      <c r="M2487" s="36"/>
      <c r="N2487" s="36"/>
    </row>
    <row r="2488" spans="1:14" x14ac:dyDescent="0.2">
      <c r="A2488" s="36"/>
      <c r="B2488" s="36"/>
      <c r="C2488" s="36"/>
      <c r="D2488" s="36"/>
      <c r="E2488" s="36"/>
      <c r="F2488" s="36"/>
      <c r="G2488" s="36"/>
      <c r="H2488" s="36"/>
      <c r="I2488" s="36"/>
      <c r="J2488" s="36"/>
      <c r="K2488" s="36"/>
      <c r="L2488" s="36"/>
      <c r="M2488" s="36"/>
      <c r="N2488" s="36"/>
    </row>
    <row r="2489" spans="1:14" x14ac:dyDescent="0.2">
      <c r="A2489" s="36"/>
      <c r="B2489" s="36"/>
      <c r="C2489" s="36"/>
      <c r="D2489" s="36"/>
      <c r="E2489" s="36"/>
      <c r="F2489" s="36"/>
      <c r="G2489" s="36"/>
      <c r="H2489" s="36"/>
      <c r="I2489" s="36"/>
      <c r="J2489" s="36"/>
      <c r="K2489" s="36"/>
      <c r="L2489" s="36"/>
      <c r="M2489" s="36"/>
      <c r="N2489" s="36"/>
    </row>
    <row r="2490" spans="1:14" x14ac:dyDescent="0.2">
      <c r="A2490" s="36"/>
      <c r="B2490" s="36"/>
      <c r="C2490" s="36"/>
      <c r="D2490" s="36"/>
      <c r="E2490" s="36"/>
      <c r="F2490" s="36"/>
      <c r="G2490" s="36"/>
      <c r="H2490" s="36"/>
      <c r="I2490" s="36"/>
      <c r="J2490" s="36"/>
      <c r="K2490" s="36"/>
      <c r="L2490" s="36"/>
      <c r="M2490" s="36"/>
      <c r="N2490" s="36"/>
    </row>
    <row r="2491" spans="1:14" x14ac:dyDescent="0.2">
      <c r="A2491" s="36"/>
      <c r="B2491" s="36"/>
      <c r="C2491" s="36"/>
      <c r="D2491" s="36"/>
      <c r="E2491" s="36"/>
      <c r="F2491" s="36"/>
      <c r="G2491" s="36"/>
      <c r="H2491" s="36"/>
      <c r="I2491" s="36"/>
      <c r="J2491" s="36"/>
      <c r="K2491" s="36"/>
      <c r="L2491" s="36"/>
      <c r="M2491" s="36"/>
      <c r="N2491" s="36"/>
    </row>
    <row r="2492" spans="1:14" x14ac:dyDescent="0.2">
      <c r="A2492" s="36"/>
      <c r="B2492" s="36"/>
      <c r="C2492" s="36"/>
      <c r="D2492" s="36"/>
      <c r="E2492" s="36"/>
      <c r="F2492" s="36"/>
      <c r="G2492" s="36"/>
      <c r="H2492" s="36"/>
      <c r="I2492" s="36"/>
      <c r="J2492" s="36"/>
      <c r="K2492" s="36"/>
      <c r="L2492" s="36"/>
      <c r="M2492" s="36"/>
      <c r="N2492" s="36"/>
    </row>
    <row r="2493" spans="1:14" x14ac:dyDescent="0.2">
      <c r="A2493" s="36"/>
      <c r="B2493" s="36"/>
      <c r="C2493" s="36"/>
      <c r="D2493" s="36"/>
      <c r="E2493" s="36"/>
      <c r="F2493" s="36"/>
      <c r="G2493" s="36"/>
      <c r="H2493" s="36"/>
      <c r="I2493" s="36"/>
      <c r="J2493" s="36"/>
      <c r="K2493" s="36"/>
      <c r="L2493" s="36"/>
      <c r="M2493" s="36"/>
      <c r="N2493" s="36"/>
    </row>
    <row r="2494" spans="1:14" x14ac:dyDescent="0.2">
      <c r="A2494" s="36"/>
      <c r="B2494" s="36"/>
      <c r="C2494" s="36"/>
      <c r="D2494" s="36"/>
      <c r="E2494" s="36"/>
      <c r="F2494" s="36"/>
      <c r="G2494" s="36"/>
      <c r="H2494" s="36"/>
      <c r="I2494" s="36"/>
      <c r="J2494" s="36"/>
      <c r="K2494" s="36"/>
      <c r="L2494" s="36"/>
      <c r="M2494" s="36"/>
      <c r="N2494" s="36"/>
    </row>
    <row r="2495" spans="1:14" x14ac:dyDescent="0.2">
      <c r="A2495" s="36"/>
      <c r="B2495" s="36"/>
      <c r="C2495" s="36"/>
      <c r="D2495" s="36"/>
      <c r="E2495" s="36"/>
      <c r="F2495" s="36"/>
      <c r="G2495" s="36"/>
      <c r="H2495" s="36"/>
      <c r="I2495" s="36"/>
      <c r="J2495" s="36"/>
      <c r="K2495" s="36"/>
      <c r="L2495" s="36"/>
      <c r="M2495" s="36"/>
      <c r="N2495" s="36"/>
    </row>
    <row r="2496" spans="1:14" x14ac:dyDescent="0.2">
      <c r="A2496" s="36"/>
      <c r="B2496" s="36"/>
      <c r="C2496" s="36"/>
      <c r="D2496" s="36"/>
      <c r="E2496" s="36"/>
      <c r="F2496" s="36"/>
      <c r="G2496" s="36"/>
      <c r="H2496" s="36"/>
      <c r="I2496" s="36"/>
      <c r="J2496" s="36"/>
      <c r="K2496" s="36"/>
      <c r="L2496" s="36"/>
      <c r="M2496" s="36"/>
      <c r="N2496" s="36"/>
    </row>
    <row r="2497" spans="1:14" x14ac:dyDescent="0.2">
      <c r="A2497" s="36"/>
      <c r="B2497" s="36"/>
      <c r="C2497" s="36"/>
      <c r="D2497" s="36"/>
      <c r="E2497" s="36"/>
      <c r="F2497" s="36"/>
      <c r="G2497" s="36"/>
      <c r="H2497" s="36"/>
      <c r="I2497" s="36"/>
      <c r="J2497" s="36"/>
      <c r="K2497" s="36"/>
      <c r="L2497" s="36"/>
      <c r="M2497" s="36"/>
      <c r="N2497" s="36"/>
    </row>
    <row r="2498" spans="1:14" x14ac:dyDescent="0.2">
      <c r="A2498" s="36"/>
      <c r="B2498" s="36"/>
      <c r="C2498" s="36"/>
      <c r="D2498" s="36"/>
      <c r="E2498" s="36"/>
      <c r="F2498" s="36"/>
      <c r="G2498" s="36"/>
      <c r="H2498" s="36"/>
      <c r="I2498" s="36"/>
      <c r="J2498" s="36"/>
      <c r="K2498" s="36"/>
      <c r="L2498" s="36"/>
      <c r="M2498" s="36"/>
      <c r="N2498" s="36"/>
    </row>
    <row r="2499" spans="1:14" x14ac:dyDescent="0.2">
      <c r="A2499" s="36"/>
      <c r="B2499" s="36"/>
      <c r="C2499" s="36"/>
      <c r="D2499" s="36"/>
      <c r="E2499" s="36"/>
      <c r="F2499" s="36"/>
      <c r="G2499" s="36"/>
      <c r="H2499" s="36"/>
      <c r="I2499" s="36"/>
      <c r="J2499" s="36"/>
      <c r="K2499" s="36"/>
      <c r="L2499" s="36"/>
      <c r="M2499" s="36"/>
      <c r="N2499" s="36"/>
    </row>
    <row r="2500" spans="1:14" x14ac:dyDescent="0.2">
      <c r="A2500" s="36"/>
      <c r="B2500" s="36"/>
      <c r="C2500" s="36"/>
      <c r="D2500" s="36"/>
      <c r="E2500" s="36"/>
      <c r="F2500" s="36"/>
      <c r="G2500" s="36"/>
      <c r="H2500" s="36"/>
      <c r="I2500" s="36"/>
      <c r="J2500" s="36"/>
      <c r="K2500" s="36"/>
      <c r="L2500" s="36"/>
      <c r="M2500" s="36"/>
      <c r="N2500" s="36"/>
    </row>
    <row r="2501" spans="1:14" x14ac:dyDescent="0.2">
      <c r="A2501" s="36"/>
      <c r="B2501" s="36"/>
      <c r="C2501" s="36"/>
      <c r="D2501" s="36"/>
      <c r="E2501" s="36"/>
      <c r="F2501" s="36"/>
      <c r="G2501" s="36"/>
      <c r="H2501" s="36"/>
      <c r="I2501" s="36"/>
      <c r="J2501" s="36"/>
      <c r="K2501" s="36"/>
      <c r="L2501" s="36"/>
      <c r="M2501" s="36"/>
      <c r="N2501" s="36"/>
    </row>
    <row r="2502" spans="1:14" x14ac:dyDescent="0.2">
      <c r="A2502" s="36"/>
      <c r="B2502" s="36"/>
      <c r="C2502" s="36"/>
      <c r="D2502" s="36"/>
      <c r="E2502" s="36"/>
      <c r="F2502" s="36"/>
      <c r="G2502" s="36"/>
      <c r="H2502" s="36"/>
      <c r="I2502" s="36"/>
      <c r="J2502" s="36"/>
      <c r="K2502" s="36"/>
      <c r="L2502" s="36"/>
      <c r="M2502" s="36"/>
      <c r="N2502" s="36"/>
    </row>
    <row r="2503" spans="1:14" x14ac:dyDescent="0.2">
      <c r="A2503" s="36"/>
      <c r="B2503" s="36"/>
      <c r="C2503" s="36"/>
      <c r="D2503" s="36"/>
      <c r="E2503" s="36"/>
      <c r="F2503" s="36"/>
      <c r="G2503" s="36"/>
      <c r="H2503" s="36"/>
      <c r="I2503" s="36"/>
      <c r="J2503" s="36"/>
      <c r="K2503" s="36"/>
      <c r="L2503" s="36"/>
      <c r="M2503" s="36"/>
      <c r="N2503" s="36"/>
    </row>
    <row r="2504" spans="1:14" x14ac:dyDescent="0.2">
      <c r="A2504" s="36"/>
      <c r="B2504" s="36"/>
      <c r="C2504" s="36"/>
      <c r="D2504" s="36"/>
      <c r="E2504" s="36"/>
      <c r="F2504" s="36"/>
      <c r="G2504" s="36"/>
      <c r="H2504" s="36"/>
      <c r="I2504" s="36"/>
      <c r="J2504" s="36"/>
      <c r="K2504" s="36"/>
      <c r="L2504" s="36"/>
      <c r="M2504" s="36"/>
      <c r="N2504" s="36"/>
    </row>
    <row r="2505" spans="1:14" x14ac:dyDescent="0.2">
      <c r="A2505" s="36"/>
      <c r="B2505" s="36"/>
      <c r="C2505" s="36"/>
      <c r="D2505" s="36"/>
      <c r="E2505" s="36"/>
      <c r="F2505" s="36"/>
      <c r="G2505" s="36"/>
      <c r="H2505" s="36"/>
      <c r="I2505" s="36"/>
      <c r="J2505" s="36"/>
      <c r="K2505" s="36"/>
      <c r="L2505" s="36"/>
      <c r="M2505" s="36"/>
      <c r="N2505" s="36"/>
    </row>
    <row r="2506" spans="1:14" x14ac:dyDescent="0.2">
      <c r="A2506" s="36"/>
      <c r="B2506" s="36"/>
      <c r="C2506" s="36"/>
      <c r="D2506" s="36"/>
      <c r="E2506" s="36"/>
      <c r="F2506" s="36"/>
      <c r="G2506" s="36"/>
      <c r="H2506" s="36"/>
      <c r="I2506" s="36"/>
      <c r="J2506" s="36"/>
      <c r="K2506" s="36"/>
      <c r="L2506" s="36"/>
      <c r="M2506" s="36"/>
      <c r="N2506" s="36"/>
    </row>
    <row r="2507" spans="1:14" x14ac:dyDescent="0.2">
      <c r="A2507" s="36"/>
      <c r="B2507" s="36"/>
      <c r="C2507" s="36"/>
      <c r="D2507" s="36"/>
      <c r="E2507" s="36"/>
      <c r="F2507" s="36"/>
      <c r="G2507" s="36"/>
      <c r="H2507" s="36"/>
      <c r="I2507" s="36"/>
      <c r="J2507" s="36"/>
      <c r="K2507" s="36"/>
      <c r="L2507" s="36"/>
      <c r="M2507" s="36"/>
      <c r="N2507" s="36"/>
    </row>
    <row r="2508" spans="1:14" x14ac:dyDescent="0.2">
      <c r="A2508" s="36"/>
      <c r="B2508" s="36"/>
      <c r="C2508" s="36"/>
      <c r="D2508" s="36"/>
      <c r="E2508" s="36"/>
      <c r="F2508" s="36"/>
      <c r="G2508" s="36"/>
      <c r="H2508" s="36"/>
      <c r="I2508" s="36"/>
      <c r="J2508" s="36"/>
      <c r="K2508" s="36"/>
      <c r="L2508" s="36"/>
      <c r="M2508" s="36"/>
      <c r="N2508" s="36"/>
    </row>
    <row r="2509" spans="1:14" x14ac:dyDescent="0.2">
      <c r="A2509" s="36"/>
      <c r="B2509" s="36"/>
      <c r="C2509" s="36"/>
      <c r="D2509" s="36"/>
      <c r="E2509" s="36"/>
      <c r="F2509" s="36"/>
      <c r="G2509" s="36"/>
      <c r="H2509" s="36"/>
      <c r="I2509" s="36"/>
      <c r="J2509" s="36"/>
      <c r="K2509" s="36"/>
      <c r="L2509" s="36"/>
      <c r="M2509" s="36"/>
      <c r="N2509" s="36"/>
    </row>
    <row r="2510" spans="1:14" x14ac:dyDescent="0.2">
      <c r="A2510" s="36"/>
      <c r="B2510" s="36"/>
      <c r="C2510" s="36"/>
      <c r="D2510" s="36"/>
      <c r="E2510" s="36"/>
      <c r="F2510" s="36"/>
      <c r="G2510" s="36"/>
      <c r="H2510" s="36"/>
      <c r="I2510" s="36"/>
      <c r="J2510" s="36"/>
      <c r="K2510" s="36"/>
      <c r="L2510" s="36"/>
      <c r="M2510" s="36"/>
      <c r="N2510" s="36"/>
    </row>
    <row r="2511" spans="1:14" x14ac:dyDescent="0.2">
      <c r="A2511" s="36"/>
      <c r="B2511" s="36"/>
      <c r="C2511" s="36"/>
      <c r="D2511" s="36"/>
      <c r="E2511" s="36"/>
      <c r="F2511" s="36"/>
      <c r="G2511" s="36"/>
      <c r="H2511" s="36"/>
      <c r="I2511" s="36"/>
      <c r="J2511" s="36"/>
      <c r="K2511" s="36"/>
      <c r="L2511" s="36"/>
      <c r="M2511" s="36"/>
      <c r="N2511" s="36"/>
    </row>
    <row r="2512" spans="1:14" x14ac:dyDescent="0.2">
      <c r="A2512" s="36"/>
      <c r="B2512" s="36"/>
      <c r="C2512" s="36"/>
      <c r="D2512" s="36"/>
      <c r="E2512" s="36"/>
      <c r="F2512" s="36"/>
      <c r="G2512" s="36"/>
      <c r="H2512" s="36"/>
      <c r="I2512" s="36"/>
      <c r="J2512" s="36"/>
      <c r="K2512" s="36"/>
      <c r="L2512" s="36"/>
      <c r="M2512" s="36"/>
      <c r="N2512" s="36"/>
    </row>
    <row r="2513" spans="1:14" x14ac:dyDescent="0.2">
      <c r="A2513" s="36"/>
      <c r="B2513" s="36"/>
      <c r="C2513" s="36"/>
      <c r="D2513" s="36"/>
      <c r="E2513" s="36"/>
      <c r="F2513" s="36"/>
      <c r="G2513" s="36"/>
      <c r="H2513" s="36"/>
      <c r="I2513" s="36"/>
      <c r="J2513" s="36"/>
      <c r="K2513" s="36"/>
      <c r="L2513" s="36"/>
      <c r="M2513" s="36"/>
      <c r="N2513" s="36"/>
    </row>
    <row r="2514" spans="1:14" x14ac:dyDescent="0.2">
      <c r="A2514" s="36"/>
      <c r="B2514" s="36"/>
      <c r="C2514" s="36"/>
      <c r="D2514" s="36"/>
      <c r="E2514" s="36"/>
      <c r="F2514" s="36"/>
      <c r="G2514" s="36"/>
      <c r="H2514" s="36"/>
      <c r="I2514" s="36"/>
      <c r="J2514" s="36"/>
      <c r="K2514" s="36"/>
      <c r="L2514" s="36"/>
      <c r="M2514" s="36"/>
      <c r="N2514" s="36"/>
    </row>
    <row r="2515" spans="1:14" x14ac:dyDescent="0.2">
      <c r="A2515" s="36"/>
      <c r="B2515" s="36"/>
      <c r="C2515" s="36"/>
      <c r="D2515" s="36"/>
      <c r="E2515" s="36"/>
      <c r="F2515" s="36"/>
      <c r="G2515" s="36"/>
      <c r="H2515" s="36"/>
      <c r="I2515" s="36"/>
      <c r="J2515" s="36"/>
      <c r="K2515" s="36"/>
      <c r="L2515" s="36"/>
      <c r="M2515" s="36"/>
      <c r="N2515" s="36"/>
    </row>
    <row r="2516" spans="1:14" x14ac:dyDescent="0.2">
      <c r="A2516" s="36"/>
      <c r="B2516" s="36"/>
      <c r="C2516" s="36"/>
      <c r="D2516" s="36"/>
      <c r="E2516" s="36"/>
      <c r="F2516" s="36"/>
      <c r="G2516" s="36"/>
      <c r="H2516" s="36"/>
      <c r="I2516" s="36"/>
      <c r="J2516" s="36"/>
      <c r="K2516" s="36"/>
      <c r="L2516" s="36"/>
      <c r="M2516" s="36"/>
      <c r="N2516" s="36"/>
    </row>
    <row r="2517" spans="1:14" x14ac:dyDescent="0.2">
      <c r="A2517" s="36"/>
      <c r="B2517" s="36"/>
      <c r="C2517" s="36"/>
      <c r="D2517" s="36"/>
      <c r="E2517" s="36"/>
      <c r="F2517" s="36"/>
      <c r="G2517" s="36"/>
      <c r="H2517" s="36"/>
      <c r="I2517" s="36"/>
      <c r="J2517" s="36"/>
      <c r="K2517" s="36"/>
      <c r="L2517" s="36"/>
      <c r="M2517" s="36"/>
      <c r="N2517" s="36"/>
    </row>
    <row r="2518" spans="1:14" x14ac:dyDescent="0.2">
      <c r="A2518" s="36"/>
      <c r="B2518" s="36"/>
      <c r="C2518" s="36"/>
      <c r="D2518" s="36"/>
      <c r="E2518" s="36"/>
      <c r="F2518" s="36"/>
      <c r="G2518" s="36"/>
      <c r="H2518" s="36"/>
      <c r="I2518" s="36"/>
      <c r="J2518" s="36"/>
      <c r="K2518" s="36"/>
      <c r="L2518" s="36"/>
      <c r="M2518" s="36"/>
      <c r="N2518" s="36"/>
    </row>
    <row r="2519" spans="1:14" x14ac:dyDescent="0.2">
      <c r="A2519" s="36"/>
      <c r="B2519" s="36"/>
      <c r="C2519" s="36"/>
      <c r="D2519" s="36"/>
      <c r="E2519" s="36"/>
      <c r="F2519" s="36"/>
      <c r="G2519" s="36"/>
      <c r="H2519" s="36"/>
      <c r="I2519" s="36"/>
      <c r="J2519" s="36"/>
      <c r="K2519" s="36"/>
      <c r="L2519" s="36"/>
      <c r="M2519" s="36"/>
      <c r="N2519" s="36"/>
    </row>
    <row r="2520" spans="1:14" x14ac:dyDescent="0.2">
      <c r="A2520" s="36"/>
      <c r="B2520" s="36"/>
      <c r="C2520" s="36"/>
      <c r="D2520" s="36"/>
      <c r="E2520" s="36"/>
      <c r="F2520" s="36"/>
      <c r="G2520" s="36"/>
      <c r="H2520" s="36"/>
      <c r="I2520" s="36"/>
      <c r="J2520" s="36"/>
      <c r="K2520" s="36"/>
      <c r="L2520" s="36"/>
      <c r="M2520" s="36"/>
      <c r="N2520" s="36"/>
    </row>
    <row r="2521" spans="1:14" x14ac:dyDescent="0.2">
      <c r="A2521" s="36"/>
      <c r="B2521" s="36"/>
      <c r="C2521" s="36"/>
      <c r="D2521" s="36"/>
      <c r="E2521" s="36"/>
      <c r="F2521" s="36"/>
      <c r="G2521" s="36"/>
      <c r="H2521" s="36"/>
      <c r="I2521" s="36"/>
      <c r="J2521" s="36"/>
      <c r="K2521" s="36"/>
      <c r="L2521" s="36"/>
      <c r="M2521" s="36"/>
      <c r="N2521" s="36"/>
    </row>
    <row r="2522" spans="1:14" x14ac:dyDescent="0.2">
      <c r="A2522" s="36"/>
      <c r="B2522" s="36"/>
      <c r="C2522" s="36"/>
      <c r="D2522" s="36"/>
      <c r="E2522" s="36"/>
      <c r="F2522" s="36"/>
      <c r="G2522" s="36"/>
      <c r="H2522" s="36"/>
      <c r="I2522" s="36"/>
      <c r="J2522" s="36"/>
      <c r="K2522" s="36"/>
      <c r="L2522" s="36"/>
      <c r="M2522" s="36"/>
      <c r="N2522" s="36"/>
    </row>
    <row r="2523" spans="1:14" x14ac:dyDescent="0.2">
      <c r="A2523" s="36"/>
      <c r="B2523" s="36"/>
      <c r="C2523" s="36"/>
      <c r="D2523" s="36"/>
      <c r="E2523" s="36"/>
      <c r="F2523" s="36"/>
      <c r="G2523" s="36"/>
      <c r="H2523" s="36"/>
      <c r="I2523" s="36"/>
      <c r="J2523" s="36"/>
      <c r="K2523" s="36"/>
      <c r="L2523" s="36"/>
      <c r="M2523" s="36"/>
      <c r="N2523" s="36"/>
    </row>
    <row r="2524" spans="1:14" x14ac:dyDescent="0.2">
      <c r="A2524" s="36"/>
      <c r="B2524" s="36"/>
      <c r="C2524" s="36"/>
      <c r="D2524" s="36"/>
      <c r="E2524" s="36"/>
      <c r="F2524" s="36"/>
      <c r="G2524" s="36"/>
      <c r="H2524" s="36"/>
      <c r="I2524" s="36"/>
      <c r="J2524" s="36"/>
      <c r="K2524" s="36"/>
      <c r="L2524" s="36"/>
      <c r="M2524" s="36"/>
      <c r="N2524" s="36"/>
    </row>
    <row r="2525" spans="1:14" x14ac:dyDescent="0.2">
      <c r="A2525" s="36"/>
      <c r="B2525" s="36"/>
      <c r="C2525" s="36"/>
      <c r="D2525" s="36"/>
      <c r="E2525" s="36"/>
      <c r="F2525" s="36"/>
      <c r="G2525" s="36"/>
      <c r="H2525" s="36"/>
      <c r="I2525" s="36"/>
      <c r="J2525" s="36"/>
      <c r="K2525" s="36"/>
      <c r="L2525" s="36"/>
      <c r="M2525" s="36"/>
      <c r="N2525" s="36"/>
    </row>
    <row r="2526" spans="1:14" x14ac:dyDescent="0.2">
      <c r="A2526" s="36"/>
      <c r="B2526" s="36"/>
      <c r="C2526" s="36"/>
      <c r="D2526" s="36"/>
      <c r="E2526" s="36"/>
      <c r="F2526" s="36"/>
      <c r="G2526" s="36"/>
      <c r="H2526" s="36"/>
      <c r="I2526" s="36"/>
      <c r="J2526" s="36"/>
      <c r="K2526" s="36"/>
      <c r="L2526" s="36"/>
      <c r="M2526" s="36"/>
      <c r="N2526" s="36"/>
    </row>
    <row r="2527" spans="1:14" x14ac:dyDescent="0.2">
      <c r="A2527" s="36"/>
      <c r="B2527" s="36"/>
      <c r="C2527" s="36"/>
      <c r="D2527" s="36"/>
      <c r="E2527" s="36"/>
      <c r="F2527" s="36"/>
      <c r="G2527" s="36"/>
      <c r="H2527" s="36"/>
      <c r="I2527" s="36"/>
      <c r="J2527" s="36"/>
      <c r="K2527" s="36"/>
      <c r="L2527" s="36"/>
      <c r="M2527" s="36"/>
      <c r="N2527" s="36"/>
    </row>
    <row r="2528" spans="1:14" x14ac:dyDescent="0.2">
      <c r="A2528" s="36"/>
      <c r="B2528" s="36"/>
      <c r="C2528" s="36"/>
      <c r="D2528" s="36"/>
      <c r="E2528" s="36"/>
      <c r="F2528" s="36"/>
      <c r="G2528" s="36"/>
      <c r="H2528" s="36"/>
      <c r="I2528" s="36"/>
      <c r="J2528" s="36"/>
      <c r="K2528" s="36"/>
      <c r="L2528" s="36"/>
      <c r="M2528" s="36"/>
      <c r="N2528" s="36"/>
    </row>
    <row r="2529" spans="1:14" x14ac:dyDescent="0.2">
      <c r="A2529" s="36"/>
      <c r="B2529" s="36"/>
      <c r="C2529" s="36"/>
      <c r="D2529" s="36"/>
      <c r="E2529" s="36"/>
      <c r="F2529" s="36"/>
      <c r="G2529" s="36"/>
      <c r="H2529" s="36"/>
      <c r="I2529" s="36"/>
      <c r="J2529" s="36"/>
      <c r="K2529" s="36"/>
      <c r="L2529" s="36"/>
      <c r="M2529" s="36"/>
      <c r="N2529" s="36"/>
    </row>
    <row r="2530" spans="1:14" x14ac:dyDescent="0.2">
      <c r="A2530" s="36"/>
      <c r="B2530" s="36"/>
      <c r="C2530" s="36"/>
      <c r="D2530" s="36"/>
      <c r="E2530" s="36"/>
      <c r="F2530" s="36"/>
      <c r="G2530" s="36"/>
      <c r="H2530" s="36"/>
      <c r="I2530" s="36"/>
      <c r="J2530" s="36"/>
      <c r="K2530" s="36"/>
      <c r="L2530" s="36"/>
      <c r="M2530" s="36"/>
      <c r="N2530" s="36"/>
    </row>
    <row r="2531" spans="1:14" x14ac:dyDescent="0.2">
      <c r="A2531" s="36"/>
      <c r="B2531" s="36"/>
      <c r="C2531" s="36"/>
      <c r="D2531" s="36"/>
      <c r="E2531" s="36"/>
      <c r="F2531" s="36"/>
      <c r="G2531" s="36"/>
      <c r="H2531" s="36"/>
      <c r="I2531" s="36"/>
      <c r="J2531" s="36"/>
      <c r="K2531" s="36"/>
      <c r="L2531" s="36"/>
      <c r="M2531" s="36"/>
      <c r="N2531" s="36"/>
    </row>
    <row r="2532" spans="1:14" x14ac:dyDescent="0.2">
      <c r="A2532" s="36"/>
      <c r="B2532" s="36"/>
      <c r="C2532" s="36"/>
      <c r="D2532" s="36"/>
      <c r="E2532" s="36"/>
      <c r="F2532" s="36"/>
      <c r="G2532" s="36"/>
      <c r="H2532" s="36"/>
      <c r="I2532" s="36"/>
      <c r="J2532" s="36"/>
      <c r="K2532" s="36"/>
      <c r="L2532" s="36"/>
      <c r="M2532" s="36"/>
      <c r="N2532" s="36"/>
    </row>
    <row r="2533" spans="1:14" x14ac:dyDescent="0.2">
      <c r="A2533" s="36"/>
      <c r="B2533" s="36"/>
      <c r="C2533" s="36"/>
      <c r="D2533" s="36"/>
      <c r="E2533" s="36"/>
      <c r="F2533" s="36"/>
      <c r="G2533" s="36"/>
      <c r="H2533" s="36"/>
      <c r="I2533" s="36"/>
      <c r="J2533" s="36"/>
      <c r="K2533" s="36"/>
      <c r="L2533" s="36"/>
      <c r="M2533" s="36"/>
      <c r="N2533" s="36"/>
    </row>
    <row r="2534" spans="1:14" x14ac:dyDescent="0.2">
      <c r="A2534" s="36"/>
      <c r="B2534" s="36"/>
      <c r="C2534" s="36"/>
      <c r="D2534" s="36"/>
      <c r="E2534" s="36"/>
      <c r="F2534" s="36"/>
      <c r="G2534" s="36"/>
      <c r="H2534" s="36"/>
      <c r="I2534" s="36"/>
      <c r="J2534" s="36"/>
      <c r="K2534" s="36"/>
      <c r="L2534" s="36"/>
      <c r="M2534" s="36"/>
      <c r="N2534" s="36"/>
    </row>
    <row r="2535" spans="1:14" x14ac:dyDescent="0.2">
      <c r="A2535" s="36"/>
      <c r="B2535" s="36"/>
      <c r="C2535" s="36"/>
      <c r="D2535" s="36"/>
      <c r="E2535" s="36"/>
      <c r="F2535" s="36"/>
      <c r="G2535" s="36"/>
      <c r="H2535" s="36"/>
      <c r="I2535" s="36"/>
      <c r="J2535" s="36"/>
      <c r="K2535" s="36"/>
      <c r="L2535" s="36"/>
      <c r="M2535" s="36"/>
      <c r="N2535" s="36"/>
    </row>
    <row r="2536" spans="1:14" x14ac:dyDescent="0.2">
      <c r="A2536" s="36"/>
      <c r="B2536" s="36"/>
      <c r="C2536" s="36"/>
      <c r="D2536" s="36"/>
      <c r="E2536" s="36"/>
      <c r="F2536" s="36"/>
      <c r="G2536" s="36"/>
      <c r="H2536" s="36"/>
      <c r="I2536" s="36"/>
      <c r="J2536" s="36"/>
      <c r="K2536" s="36"/>
      <c r="L2536" s="36"/>
      <c r="M2536" s="36"/>
      <c r="N2536" s="36"/>
    </row>
    <row r="2537" spans="1:14" x14ac:dyDescent="0.2">
      <c r="A2537" s="36"/>
      <c r="B2537" s="36"/>
      <c r="C2537" s="36"/>
      <c r="D2537" s="36"/>
      <c r="E2537" s="36"/>
      <c r="F2537" s="36"/>
      <c r="G2537" s="36"/>
      <c r="H2537" s="36"/>
      <c r="I2537" s="36"/>
      <c r="J2537" s="36"/>
      <c r="K2537" s="36"/>
      <c r="L2537" s="36"/>
      <c r="M2537" s="36"/>
      <c r="N2537" s="36"/>
    </row>
    <row r="2538" spans="1:14" x14ac:dyDescent="0.2">
      <c r="A2538" s="36"/>
      <c r="B2538" s="36"/>
      <c r="C2538" s="36"/>
      <c r="D2538" s="36"/>
      <c r="E2538" s="36"/>
      <c r="F2538" s="36"/>
      <c r="G2538" s="36"/>
      <c r="H2538" s="36"/>
      <c r="I2538" s="36"/>
      <c r="J2538" s="36"/>
      <c r="K2538" s="36"/>
      <c r="L2538" s="36"/>
      <c r="M2538" s="36"/>
      <c r="N2538" s="36"/>
    </row>
    <row r="2539" spans="1:14" x14ac:dyDescent="0.2">
      <c r="A2539" s="36"/>
      <c r="B2539" s="36"/>
      <c r="C2539" s="36"/>
      <c r="D2539" s="36"/>
      <c r="E2539" s="36"/>
      <c r="F2539" s="36"/>
      <c r="G2539" s="36"/>
      <c r="H2539" s="36"/>
      <c r="I2539" s="36"/>
      <c r="J2539" s="36"/>
      <c r="K2539" s="36"/>
      <c r="L2539" s="36"/>
      <c r="M2539" s="36"/>
      <c r="N2539" s="36"/>
    </row>
    <row r="2540" spans="1:14" x14ac:dyDescent="0.2">
      <c r="A2540" s="36"/>
      <c r="B2540" s="36"/>
      <c r="C2540" s="36"/>
      <c r="D2540" s="36"/>
      <c r="E2540" s="36"/>
      <c r="F2540" s="36"/>
      <c r="G2540" s="36"/>
      <c r="H2540" s="36"/>
      <c r="I2540" s="36"/>
      <c r="J2540" s="36"/>
      <c r="K2540" s="36"/>
      <c r="L2540" s="36"/>
      <c r="M2540" s="36"/>
      <c r="N2540" s="36"/>
    </row>
    <row r="2541" spans="1:14" x14ac:dyDescent="0.2">
      <c r="A2541" s="36"/>
      <c r="B2541" s="36"/>
      <c r="C2541" s="36"/>
      <c r="D2541" s="36"/>
      <c r="E2541" s="36"/>
      <c r="F2541" s="36"/>
      <c r="G2541" s="36"/>
      <c r="H2541" s="36"/>
      <c r="I2541" s="36"/>
      <c r="J2541" s="36"/>
      <c r="K2541" s="36"/>
      <c r="L2541" s="36"/>
      <c r="M2541" s="36"/>
      <c r="N2541" s="36"/>
    </row>
    <row r="2542" spans="1:14" x14ac:dyDescent="0.2">
      <c r="A2542" s="36"/>
      <c r="B2542" s="36"/>
      <c r="C2542" s="36"/>
      <c r="D2542" s="36"/>
      <c r="E2542" s="36"/>
      <c r="F2542" s="36"/>
      <c r="G2542" s="36"/>
      <c r="H2542" s="36"/>
      <c r="I2542" s="36"/>
      <c r="J2542" s="36"/>
      <c r="K2542" s="36"/>
      <c r="L2542" s="36"/>
      <c r="M2542" s="36"/>
      <c r="N2542" s="36"/>
    </row>
    <row r="2543" spans="1:14" x14ac:dyDescent="0.2">
      <c r="A2543" s="36"/>
      <c r="B2543" s="36"/>
      <c r="C2543" s="36"/>
      <c r="D2543" s="36"/>
      <c r="E2543" s="36"/>
      <c r="F2543" s="36"/>
      <c r="G2543" s="36"/>
      <c r="H2543" s="36"/>
      <c r="I2543" s="36"/>
      <c r="J2543" s="36"/>
      <c r="K2543" s="36"/>
      <c r="L2543" s="36"/>
      <c r="M2543" s="36"/>
      <c r="N2543" s="36"/>
    </row>
    <row r="2544" spans="1:14" x14ac:dyDescent="0.2">
      <c r="A2544" s="36"/>
      <c r="B2544" s="36"/>
      <c r="C2544" s="36"/>
      <c r="D2544" s="36"/>
      <c r="E2544" s="36"/>
      <c r="F2544" s="36"/>
      <c r="G2544" s="36"/>
      <c r="H2544" s="36"/>
      <c r="I2544" s="36"/>
      <c r="J2544" s="36"/>
      <c r="K2544" s="36"/>
      <c r="L2544" s="36"/>
      <c r="M2544" s="36"/>
      <c r="N2544" s="36"/>
    </row>
    <row r="2545" spans="1:14" x14ac:dyDescent="0.2">
      <c r="A2545" s="36"/>
      <c r="B2545" s="36"/>
      <c r="C2545" s="36"/>
      <c r="D2545" s="36"/>
      <c r="E2545" s="36"/>
      <c r="F2545" s="36"/>
      <c r="G2545" s="36"/>
      <c r="H2545" s="36"/>
      <c r="I2545" s="36"/>
      <c r="J2545" s="36"/>
      <c r="K2545" s="36"/>
      <c r="L2545" s="36"/>
      <c r="M2545" s="36"/>
      <c r="N2545" s="36"/>
    </row>
    <row r="2546" spans="1:14" x14ac:dyDescent="0.2">
      <c r="A2546" s="36"/>
      <c r="B2546" s="36"/>
      <c r="C2546" s="36"/>
      <c r="D2546" s="36"/>
      <c r="E2546" s="36"/>
      <c r="F2546" s="36"/>
      <c r="G2546" s="36"/>
      <c r="H2546" s="36"/>
      <c r="I2546" s="36"/>
      <c r="J2546" s="36"/>
      <c r="K2546" s="36"/>
      <c r="L2546" s="36"/>
      <c r="M2546" s="36"/>
      <c r="N2546" s="36"/>
    </row>
    <row r="2547" spans="1:14" x14ac:dyDescent="0.2">
      <c r="A2547" s="36"/>
      <c r="B2547" s="36"/>
      <c r="C2547" s="36"/>
      <c r="D2547" s="36"/>
      <c r="E2547" s="36"/>
      <c r="F2547" s="36"/>
      <c r="G2547" s="36"/>
      <c r="H2547" s="36"/>
      <c r="I2547" s="36"/>
      <c r="J2547" s="36"/>
      <c r="K2547" s="36"/>
      <c r="L2547" s="36"/>
      <c r="M2547" s="36"/>
      <c r="N2547" s="36"/>
    </row>
    <row r="2548" spans="1:14" x14ac:dyDescent="0.2">
      <c r="A2548" s="36"/>
      <c r="B2548" s="36"/>
      <c r="C2548" s="36"/>
      <c r="D2548" s="36"/>
      <c r="E2548" s="36"/>
      <c r="F2548" s="36"/>
      <c r="G2548" s="36"/>
      <c r="H2548" s="36"/>
      <c r="I2548" s="36"/>
      <c r="J2548" s="36"/>
      <c r="K2548" s="36"/>
      <c r="L2548" s="36"/>
      <c r="M2548" s="36"/>
      <c r="N2548" s="36"/>
    </row>
    <row r="2549" spans="1:14" x14ac:dyDescent="0.2">
      <c r="A2549" s="36"/>
      <c r="B2549" s="36"/>
      <c r="C2549" s="36"/>
      <c r="D2549" s="36"/>
      <c r="E2549" s="36"/>
      <c r="F2549" s="36"/>
      <c r="G2549" s="36"/>
      <c r="H2549" s="36"/>
      <c r="I2549" s="36"/>
      <c r="J2549" s="36"/>
      <c r="K2549" s="36"/>
      <c r="L2549" s="36"/>
      <c r="M2549" s="36"/>
      <c r="N2549" s="36"/>
    </row>
    <row r="2550" spans="1:14" x14ac:dyDescent="0.2">
      <c r="A2550" s="36"/>
      <c r="B2550" s="36"/>
      <c r="C2550" s="36"/>
      <c r="D2550" s="36"/>
      <c r="E2550" s="36"/>
      <c r="F2550" s="36"/>
      <c r="G2550" s="36"/>
      <c r="H2550" s="36"/>
      <c r="I2550" s="36"/>
      <c r="J2550" s="36"/>
      <c r="K2550" s="36"/>
      <c r="L2550" s="36"/>
      <c r="M2550" s="36"/>
      <c r="N2550" s="36"/>
    </row>
    <row r="2551" spans="1:14" x14ac:dyDescent="0.2">
      <c r="A2551" s="36"/>
      <c r="B2551" s="36"/>
      <c r="C2551" s="36"/>
      <c r="D2551" s="36"/>
      <c r="E2551" s="36"/>
      <c r="F2551" s="36"/>
      <c r="G2551" s="36"/>
      <c r="H2551" s="36"/>
      <c r="I2551" s="36"/>
      <c r="J2551" s="36"/>
      <c r="K2551" s="36"/>
      <c r="L2551" s="36"/>
      <c r="M2551" s="36"/>
      <c r="N2551" s="36"/>
    </row>
    <row r="2552" spans="1:14" x14ac:dyDescent="0.2">
      <c r="A2552" s="36"/>
      <c r="B2552" s="36"/>
      <c r="C2552" s="36"/>
      <c r="D2552" s="36"/>
      <c r="E2552" s="36"/>
      <c r="F2552" s="36"/>
      <c r="G2552" s="36"/>
      <c r="H2552" s="36"/>
      <c r="I2552" s="36"/>
      <c r="J2552" s="36"/>
      <c r="K2552" s="36"/>
      <c r="L2552" s="36"/>
      <c r="M2552" s="36"/>
      <c r="N2552" s="36"/>
    </row>
    <row r="2553" spans="1:14" x14ac:dyDescent="0.2">
      <c r="A2553" s="36"/>
      <c r="B2553" s="36"/>
      <c r="C2553" s="36"/>
      <c r="D2553" s="36"/>
      <c r="E2553" s="36"/>
      <c r="F2553" s="36"/>
      <c r="G2553" s="36"/>
      <c r="H2553" s="36"/>
      <c r="I2553" s="36"/>
      <c r="J2553" s="36"/>
      <c r="K2553" s="36"/>
      <c r="L2553" s="36"/>
      <c r="M2553" s="36"/>
      <c r="N2553" s="36"/>
    </row>
    <row r="2554" spans="1:14" x14ac:dyDescent="0.2">
      <c r="A2554" s="36"/>
      <c r="B2554" s="36"/>
      <c r="C2554" s="36"/>
      <c r="D2554" s="36"/>
      <c r="E2554" s="36"/>
      <c r="F2554" s="36"/>
      <c r="G2554" s="36"/>
      <c r="H2554" s="36"/>
      <c r="I2554" s="36"/>
      <c r="J2554" s="36"/>
      <c r="K2554" s="36"/>
      <c r="L2554" s="36"/>
      <c r="M2554" s="36"/>
      <c r="N2554" s="36"/>
    </row>
    <row r="2555" spans="1:14" x14ac:dyDescent="0.2">
      <c r="A2555" s="36"/>
      <c r="B2555" s="36"/>
      <c r="C2555" s="36"/>
      <c r="D2555" s="36"/>
      <c r="E2555" s="36"/>
      <c r="F2555" s="36"/>
      <c r="G2555" s="36"/>
      <c r="H2555" s="36"/>
      <c r="I2555" s="36"/>
      <c r="J2555" s="36"/>
      <c r="K2555" s="36"/>
      <c r="L2555" s="36"/>
      <c r="M2555" s="36"/>
      <c r="N2555" s="36"/>
    </row>
    <row r="2556" spans="1:14" x14ac:dyDescent="0.2">
      <c r="A2556" s="36"/>
      <c r="B2556" s="36"/>
      <c r="C2556" s="36"/>
      <c r="D2556" s="36"/>
      <c r="E2556" s="36"/>
      <c r="F2556" s="36"/>
      <c r="G2556" s="36"/>
      <c r="H2556" s="36"/>
      <c r="I2556" s="36"/>
      <c r="J2556" s="36"/>
      <c r="K2556" s="36"/>
      <c r="L2556" s="36"/>
      <c r="M2556" s="36"/>
      <c r="N2556" s="36"/>
    </row>
    <row r="2557" spans="1:14" x14ac:dyDescent="0.2">
      <c r="A2557" s="36"/>
      <c r="B2557" s="36"/>
      <c r="C2557" s="36"/>
      <c r="D2557" s="36"/>
      <c r="E2557" s="36"/>
      <c r="F2557" s="36"/>
      <c r="G2557" s="36"/>
      <c r="H2557" s="36"/>
      <c r="I2557" s="36"/>
      <c r="J2557" s="36"/>
      <c r="K2557" s="36"/>
      <c r="L2557" s="36"/>
      <c r="M2557" s="36"/>
      <c r="N2557" s="36"/>
    </row>
    <row r="2558" spans="1:14" x14ac:dyDescent="0.2">
      <c r="A2558" s="36"/>
      <c r="B2558" s="36"/>
      <c r="C2558" s="36"/>
      <c r="D2558" s="36"/>
      <c r="E2558" s="36"/>
      <c r="F2558" s="36"/>
      <c r="G2558" s="36"/>
      <c r="H2558" s="36"/>
      <c r="I2558" s="36"/>
      <c r="J2558" s="36"/>
      <c r="K2558" s="36"/>
      <c r="L2558" s="36"/>
      <c r="M2558" s="36"/>
      <c r="N2558" s="36"/>
    </row>
    <row r="2559" spans="1:14" x14ac:dyDescent="0.2">
      <c r="A2559" s="36"/>
      <c r="B2559" s="36"/>
      <c r="C2559" s="36"/>
      <c r="D2559" s="36"/>
      <c r="E2559" s="36"/>
      <c r="F2559" s="36"/>
      <c r="G2559" s="36"/>
      <c r="H2559" s="36"/>
      <c r="I2559" s="36"/>
      <c r="J2559" s="36"/>
      <c r="K2559" s="36"/>
      <c r="L2559" s="36"/>
      <c r="M2559" s="36"/>
      <c r="N2559" s="36"/>
    </row>
    <row r="2560" spans="1:14" x14ac:dyDescent="0.2">
      <c r="A2560" s="36"/>
      <c r="B2560" s="36"/>
      <c r="C2560" s="36"/>
      <c r="D2560" s="36"/>
      <c r="E2560" s="36"/>
      <c r="F2560" s="36"/>
      <c r="G2560" s="36"/>
      <c r="H2560" s="36"/>
      <c r="I2560" s="36"/>
      <c r="J2560" s="36"/>
      <c r="K2560" s="36"/>
      <c r="L2560" s="36"/>
      <c r="M2560" s="36"/>
      <c r="N2560" s="36"/>
    </row>
    <row r="2561" spans="1:14" x14ac:dyDescent="0.2">
      <c r="A2561" s="36"/>
      <c r="B2561" s="36"/>
      <c r="C2561" s="36"/>
      <c r="D2561" s="36"/>
      <c r="E2561" s="36"/>
      <c r="F2561" s="36"/>
      <c r="G2561" s="36"/>
      <c r="H2561" s="36"/>
      <c r="I2561" s="36"/>
      <c r="J2561" s="36"/>
      <c r="K2561" s="36"/>
      <c r="L2561" s="36"/>
      <c r="M2561" s="36"/>
      <c r="N2561" s="36"/>
    </row>
    <row r="2562" spans="1:14" x14ac:dyDescent="0.2">
      <c r="A2562" s="36"/>
      <c r="B2562" s="36"/>
      <c r="C2562" s="36"/>
      <c r="D2562" s="36"/>
      <c r="E2562" s="36"/>
      <c r="F2562" s="36"/>
      <c r="G2562" s="36"/>
      <c r="H2562" s="36"/>
      <c r="I2562" s="36"/>
      <c r="J2562" s="36"/>
      <c r="K2562" s="36"/>
      <c r="L2562" s="36"/>
      <c r="M2562" s="36"/>
      <c r="N2562" s="36"/>
    </row>
    <row r="2563" spans="1:14" x14ac:dyDescent="0.2">
      <c r="A2563" s="36"/>
      <c r="B2563" s="36"/>
      <c r="C2563" s="36"/>
      <c r="D2563" s="36"/>
      <c r="E2563" s="36"/>
      <c r="F2563" s="36"/>
      <c r="G2563" s="36"/>
      <c r="H2563" s="36"/>
      <c r="I2563" s="36"/>
      <c r="J2563" s="36"/>
      <c r="K2563" s="36"/>
      <c r="L2563" s="36"/>
      <c r="M2563" s="36"/>
      <c r="N2563" s="36"/>
    </row>
    <row r="2564" spans="1:14" x14ac:dyDescent="0.2">
      <c r="A2564" s="36"/>
      <c r="B2564" s="36"/>
      <c r="C2564" s="36"/>
      <c r="D2564" s="36"/>
      <c r="E2564" s="36"/>
      <c r="F2564" s="36"/>
      <c r="G2564" s="36"/>
      <c r="H2564" s="36"/>
      <c r="I2564" s="36"/>
      <c r="J2564" s="36"/>
      <c r="K2564" s="36"/>
      <c r="L2564" s="36"/>
      <c r="M2564" s="36"/>
      <c r="N2564" s="36"/>
    </row>
    <row r="2565" spans="1:14" x14ac:dyDescent="0.2">
      <c r="A2565" s="36"/>
      <c r="B2565" s="36"/>
      <c r="C2565" s="36"/>
      <c r="D2565" s="36"/>
      <c r="E2565" s="36"/>
      <c r="F2565" s="36"/>
      <c r="G2565" s="36"/>
      <c r="H2565" s="36"/>
      <c r="I2565" s="36"/>
      <c r="J2565" s="36"/>
      <c r="K2565" s="36"/>
      <c r="L2565" s="36"/>
      <c r="M2565" s="36"/>
      <c r="N2565" s="36"/>
    </row>
    <row r="2566" spans="1:14" x14ac:dyDescent="0.2">
      <c r="A2566" s="36"/>
      <c r="B2566" s="36"/>
      <c r="C2566" s="36"/>
      <c r="D2566" s="36"/>
      <c r="E2566" s="36"/>
      <c r="F2566" s="36"/>
      <c r="G2566" s="36"/>
      <c r="H2566" s="36"/>
      <c r="I2566" s="36"/>
      <c r="J2566" s="36"/>
      <c r="K2566" s="36"/>
      <c r="L2566" s="36"/>
      <c r="M2566" s="36"/>
      <c r="N2566" s="36"/>
    </row>
    <row r="2567" spans="1:14" x14ac:dyDescent="0.2">
      <c r="A2567" s="36"/>
      <c r="B2567" s="36"/>
      <c r="C2567" s="36"/>
      <c r="D2567" s="36"/>
      <c r="E2567" s="36"/>
      <c r="F2567" s="36"/>
      <c r="G2567" s="36"/>
      <c r="H2567" s="36"/>
      <c r="I2567" s="36"/>
      <c r="J2567" s="36"/>
      <c r="K2567" s="36"/>
      <c r="L2567" s="36"/>
      <c r="M2567" s="36"/>
      <c r="N2567" s="36"/>
    </row>
    <row r="2568" spans="1:14" x14ac:dyDescent="0.2">
      <c r="A2568" s="36"/>
      <c r="B2568" s="36"/>
      <c r="C2568" s="36"/>
      <c r="D2568" s="36"/>
      <c r="E2568" s="36"/>
      <c r="F2568" s="36"/>
      <c r="G2568" s="36"/>
      <c r="H2568" s="36"/>
      <c r="I2568" s="36"/>
      <c r="J2568" s="36"/>
      <c r="K2568" s="36"/>
      <c r="L2568" s="36"/>
      <c r="M2568" s="36"/>
      <c r="N2568" s="36"/>
    </row>
    <row r="2569" spans="1:14" x14ac:dyDescent="0.2">
      <c r="A2569" s="36"/>
      <c r="B2569" s="36"/>
      <c r="C2569" s="36"/>
      <c r="D2569" s="36"/>
      <c r="E2569" s="36"/>
      <c r="F2569" s="36"/>
      <c r="G2569" s="36"/>
      <c r="H2569" s="36"/>
      <c r="I2569" s="36"/>
      <c r="J2569" s="36"/>
      <c r="K2569" s="36"/>
      <c r="L2569" s="36"/>
      <c r="M2569" s="36"/>
      <c r="N2569" s="36"/>
    </row>
    <row r="2570" spans="1:14" x14ac:dyDescent="0.2">
      <c r="A2570" s="36"/>
      <c r="B2570" s="36"/>
      <c r="C2570" s="36"/>
      <c r="D2570" s="36"/>
      <c r="E2570" s="36"/>
      <c r="F2570" s="36"/>
      <c r="G2570" s="36"/>
      <c r="H2570" s="36"/>
      <c r="I2570" s="36"/>
      <c r="J2570" s="36"/>
      <c r="K2570" s="36"/>
      <c r="L2570" s="36"/>
      <c r="M2570" s="36"/>
      <c r="N2570" s="36"/>
    </row>
    <row r="2571" spans="1:14" x14ac:dyDescent="0.2">
      <c r="A2571" s="36"/>
      <c r="B2571" s="36"/>
      <c r="C2571" s="36"/>
      <c r="D2571" s="36"/>
      <c r="E2571" s="36"/>
      <c r="F2571" s="36"/>
      <c r="G2571" s="36"/>
      <c r="H2571" s="36"/>
      <c r="I2571" s="36"/>
      <c r="J2571" s="36"/>
      <c r="K2571" s="36"/>
      <c r="L2571" s="36"/>
      <c r="M2571" s="36"/>
      <c r="N2571" s="36"/>
    </row>
    <row r="2572" spans="1:14" x14ac:dyDescent="0.2">
      <c r="A2572" s="36"/>
      <c r="B2572" s="36"/>
      <c r="C2572" s="36"/>
      <c r="D2572" s="36"/>
      <c r="E2572" s="36"/>
      <c r="F2572" s="36"/>
      <c r="G2572" s="36"/>
      <c r="H2572" s="36"/>
      <c r="I2572" s="36"/>
      <c r="J2572" s="36"/>
      <c r="K2572" s="36"/>
      <c r="L2572" s="36"/>
      <c r="M2572" s="36"/>
      <c r="N2572" s="36"/>
    </row>
    <row r="2573" spans="1:14" x14ac:dyDescent="0.2">
      <c r="A2573" s="36"/>
      <c r="B2573" s="36"/>
      <c r="C2573" s="36"/>
      <c r="D2573" s="36"/>
      <c r="E2573" s="36"/>
      <c r="F2573" s="36"/>
      <c r="G2573" s="36"/>
      <c r="H2573" s="36"/>
      <c r="I2573" s="36"/>
      <c r="J2573" s="36"/>
      <c r="K2573" s="36"/>
      <c r="L2573" s="36"/>
      <c r="M2573" s="36"/>
      <c r="N2573" s="36"/>
    </row>
    <row r="2574" spans="1:14" x14ac:dyDescent="0.2">
      <c r="A2574" s="36"/>
      <c r="B2574" s="36"/>
      <c r="C2574" s="36"/>
      <c r="D2574" s="36"/>
      <c r="E2574" s="36"/>
      <c r="F2574" s="36"/>
      <c r="G2574" s="36"/>
      <c r="H2574" s="36"/>
      <c r="I2574" s="36"/>
      <c r="J2574" s="36"/>
      <c r="K2574" s="36"/>
      <c r="L2574" s="36"/>
      <c r="M2574" s="36"/>
      <c r="N2574" s="36"/>
    </row>
    <row r="2575" spans="1:14" x14ac:dyDescent="0.2">
      <c r="A2575" s="36"/>
      <c r="B2575" s="36"/>
      <c r="C2575" s="36"/>
      <c r="D2575" s="36"/>
      <c r="E2575" s="36"/>
      <c r="F2575" s="36"/>
      <c r="G2575" s="36"/>
      <c r="H2575" s="36"/>
      <c r="I2575" s="36"/>
      <c r="J2575" s="36"/>
      <c r="K2575" s="36"/>
      <c r="L2575" s="36"/>
      <c r="M2575" s="36"/>
      <c r="N2575" s="36"/>
    </row>
    <row r="2576" spans="1:14" x14ac:dyDescent="0.2">
      <c r="A2576" s="36"/>
      <c r="B2576" s="36"/>
      <c r="C2576" s="36"/>
      <c r="D2576" s="36"/>
      <c r="E2576" s="36"/>
      <c r="F2576" s="36"/>
      <c r="G2576" s="36"/>
      <c r="H2576" s="36"/>
      <c r="I2576" s="36"/>
      <c r="J2576" s="36"/>
      <c r="K2576" s="36"/>
      <c r="L2576" s="36"/>
      <c r="M2576" s="36"/>
      <c r="N2576" s="36"/>
    </row>
    <row r="2577" spans="1:14" x14ac:dyDescent="0.2">
      <c r="A2577" s="36"/>
      <c r="B2577" s="36"/>
      <c r="C2577" s="36"/>
      <c r="D2577" s="36"/>
      <c r="E2577" s="36"/>
      <c r="F2577" s="36"/>
      <c r="G2577" s="36"/>
      <c r="H2577" s="36"/>
      <c r="I2577" s="36"/>
      <c r="J2577" s="36"/>
      <c r="K2577" s="36"/>
      <c r="L2577" s="36"/>
      <c r="M2577" s="36"/>
      <c r="N2577" s="36"/>
    </row>
    <row r="2578" spans="1:14" x14ac:dyDescent="0.2">
      <c r="A2578" s="36"/>
      <c r="B2578" s="36"/>
      <c r="C2578" s="36"/>
      <c r="D2578" s="36"/>
      <c r="E2578" s="36"/>
      <c r="F2578" s="36"/>
      <c r="G2578" s="36"/>
      <c r="H2578" s="36"/>
      <c r="I2578" s="36"/>
      <c r="J2578" s="36"/>
      <c r="K2578" s="36"/>
      <c r="L2578" s="36"/>
      <c r="M2578" s="36"/>
      <c r="N2578" s="36"/>
    </row>
    <row r="2579" spans="1:14" x14ac:dyDescent="0.2">
      <c r="A2579" s="36"/>
      <c r="B2579" s="36"/>
      <c r="C2579" s="36"/>
      <c r="D2579" s="36"/>
      <c r="E2579" s="36"/>
      <c r="F2579" s="36"/>
      <c r="G2579" s="36"/>
      <c r="H2579" s="36"/>
      <c r="I2579" s="36"/>
      <c r="J2579" s="36"/>
      <c r="K2579" s="36"/>
      <c r="L2579" s="36"/>
      <c r="M2579" s="36"/>
      <c r="N2579" s="36"/>
    </row>
    <row r="2580" spans="1:14" x14ac:dyDescent="0.2">
      <c r="A2580" s="36"/>
      <c r="B2580" s="36"/>
      <c r="C2580" s="36"/>
      <c r="D2580" s="36"/>
      <c r="E2580" s="36"/>
      <c r="F2580" s="36"/>
      <c r="G2580" s="36"/>
      <c r="H2580" s="36"/>
      <c r="I2580" s="36"/>
      <c r="J2580" s="36"/>
      <c r="K2580" s="36"/>
      <c r="L2580" s="36"/>
      <c r="M2580" s="36"/>
      <c r="N2580" s="36"/>
    </row>
    <row r="2581" spans="1:14" x14ac:dyDescent="0.2">
      <c r="A2581" s="36"/>
      <c r="B2581" s="36"/>
      <c r="C2581" s="36"/>
      <c r="D2581" s="36"/>
      <c r="E2581" s="36"/>
      <c r="F2581" s="36"/>
      <c r="G2581" s="36"/>
      <c r="H2581" s="36"/>
      <c r="I2581" s="36"/>
      <c r="J2581" s="36"/>
      <c r="K2581" s="36"/>
      <c r="L2581" s="36"/>
      <c r="M2581" s="36"/>
      <c r="N2581" s="36"/>
    </row>
    <row r="2582" spans="1:14" x14ac:dyDescent="0.2">
      <c r="A2582" s="36"/>
      <c r="B2582" s="36"/>
      <c r="C2582" s="36"/>
      <c r="D2582" s="36"/>
      <c r="E2582" s="36"/>
      <c r="F2582" s="36"/>
      <c r="G2582" s="36"/>
      <c r="H2582" s="36"/>
      <c r="I2582" s="36"/>
      <c r="J2582" s="36"/>
      <c r="K2582" s="36"/>
      <c r="L2582" s="36"/>
      <c r="M2582" s="36"/>
      <c r="N2582" s="36"/>
    </row>
    <row r="2583" spans="1:14" x14ac:dyDescent="0.2">
      <c r="A2583" s="36"/>
      <c r="B2583" s="36"/>
      <c r="C2583" s="36"/>
      <c r="D2583" s="36"/>
      <c r="E2583" s="36"/>
      <c r="F2583" s="36"/>
      <c r="G2583" s="36"/>
      <c r="H2583" s="36"/>
      <c r="I2583" s="36"/>
      <c r="J2583" s="36"/>
      <c r="K2583" s="36"/>
      <c r="L2583" s="36"/>
      <c r="M2583" s="36"/>
      <c r="N2583" s="36"/>
    </row>
    <row r="2584" spans="1:14" x14ac:dyDescent="0.2">
      <c r="A2584" s="36"/>
      <c r="B2584" s="36"/>
      <c r="C2584" s="36"/>
      <c r="D2584" s="36"/>
      <c r="E2584" s="36"/>
      <c r="F2584" s="36"/>
      <c r="G2584" s="36"/>
      <c r="H2584" s="36"/>
      <c r="I2584" s="36"/>
      <c r="J2584" s="36"/>
      <c r="K2584" s="36"/>
      <c r="L2584" s="36"/>
      <c r="M2584" s="36"/>
      <c r="N2584" s="36"/>
    </row>
    <row r="2585" spans="1:14" x14ac:dyDescent="0.2">
      <c r="A2585" s="36"/>
      <c r="B2585" s="36"/>
      <c r="C2585" s="36"/>
      <c r="D2585" s="36"/>
      <c r="E2585" s="36"/>
      <c r="F2585" s="36"/>
      <c r="G2585" s="36"/>
      <c r="H2585" s="36"/>
      <c r="I2585" s="36"/>
      <c r="J2585" s="36"/>
      <c r="K2585" s="36"/>
      <c r="L2585" s="36"/>
      <c r="M2585" s="36"/>
      <c r="N2585" s="36"/>
    </row>
    <row r="2586" spans="1:14" x14ac:dyDescent="0.2">
      <c r="A2586" s="36"/>
      <c r="B2586" s="36"/>
      <c r="C2586" s="36"/>
      <c r="D2586" s="36"/>
      <c r="E2586" s="36"/>
      <c r="F2586" s="36"/>
      <c r="G2586" s="36"/>
      <c r="H2586" s="36"/>
      <c r="I2586" s="36"/>
      <c r="J2586" s="36"/>
      <c r="K2586" s="36"/>
      <c r="L2586" s="36"/>
      <c r="M2586" s="36"/>
      <c r="N2586" s="36"/>
    </row>
    <row r="2587" spans="1:14" x14ac:dyDescent="0.2">
      <c r="A2587" s="36"/>
      <c r="B2587" s="36"/>
      <c r="C2587" s="36"/>
      <c r="D2587" s="36"/>
      <c r="E2587" s="36"/>
      <c r="F2587" s="36"/>
      <c r="G2587" s="36"/>
      <c r="H2587" s="36"/>
      <c r="I2587" s="36"/>
      <c r="J2587" s="36"/>
      <c r="K2587" s="36"/>
      <c r="L2587" s="36"/>
      <c r="M2587" s="36"/>
      <c r="N2587" s="36"/>
    </row>
    <row r="2588" spans="1:14" x14ac:dyDescent="0.2">
      <c r="A2588" s="36"/>
      <c r="B2588" s="36"/>
      <c r="C2588" s="36"/>
      <c r="D2588" s="36"/>
      <c r="E2588" s="36"/>
      <c r="F2588" s="36"/>
      <c r="G2588" s="36"/>
      <c r="H2588" s="36"/>
      <c r="I2588" s="36"/>
      <c r="J2588" s="36"/>
      <c r="K2588" s="36"/>
      <c r="L2588" s="36"/>
      <c r="M2588" s="36"/>
      <c r="N2588" s="36"/>
    </row>
    <row r="2589" spans="1:14" x14ac:dyDescent="0.2">
      <c r="A2589" s="36"/>
      <c r="B2589" s="36"/>
      <c r="C2589" s="36"/>
      <c r="D2589" s="36"/>
      <c r="E2589" s="36"/>
      <c r="F2589" s="36"/>
      <c r="G2589" s="36"/>
      <c r="H2589" s="36"/>
      <c r="I2589" s="36"/>
      <c r="J2589" s="36"/>
      <c r="K2589" s="36"/>
      <c r="L2589" s="36"/>
      <c r="M2589" s="36"/>
      <c r="N2589" s="36"/>
    </row>
    <row r="2590" spans="1:14" x14ac:dyDescent="0.2">
      <c r="A2590" s="36"/>
      <c r="B2590" s="36"/>
      <c r="C2590" s="36"/>
      <c r="D2590" s="36"/>
      <c r="E2590" s="36"/>
      <c r="F2590" s="36"/>
      <c r="G2590" s="36"/>
      <c r="H2590" s="36"/>
      <c r="I2590" s="36"/>
      <c r="J2590" s="36"/>
      <c r="K2590" s="36"/>
      <c r="L2590" s="36"/>
      <c r="M2590" s="36"/>
      <c r="N2590" s="36"/>
    </row>
    <row r="2591" spans="1:14" x14ac:dyDescent="0.2">
      <c r="A2591" s="36"/>
      <c r="B2591" s="36"/>
      <c r="C2591" s="36"/>
      <c r="D2591" s="36"/>
      <c r="E2591" s="36"/>
      <c r="F2591" s="36"/>
      <c r="G2591" s="36"/>
      <c r="H2591" s="36"/>
      <c r="I2591" s="36"/>
      <c r="J2591" s="36"/>
      <c r="K2591" s="36"/>
      <c r="L2591" s="36"/>
      <c r="M2591" s="36"/>
      <c r="N2591" s="36"/>
    </row>
    <row r="2592" spans="1:14" x14ac:dyDescent="0.2">
      <c r="A2592" s="36"/>
      <c r="B2592" s="36"/>
      <c r="C2592" s="36"/>
      <c r="D2592" s="36"/>
      <c r="E2592" s="36"/>
      <c r="F2592" s="36"/>
      <c r="G2592" s="36"/>
      <c r="H2592" s="36"/>
      <c r="I2592" s="36"/>
      <c r="J2592" s="36"/>
      <c r="K2592" s="36"/>
      <c r="L2592" s="36"/>
      <c r="M2592" s="36"/>
      <c r="N2592" s="36"/>
    </row>
    <row r="2593" spans="1:14" x14ac:dyDescent="0.2">
      <c r="A2593" s="36"/>
      <c r="B2593" s="36"/>
      <c r="C2593" s="36"/>
      <c r="D2593" s="36"/>
      <c r="E2593" s="36"/>
      <c r="F2593" s="36"/>
      <c r="G2593" s="36"/>
      <c r="H2593" s="36"/>
      <c r="I2593" s="36"/>
      <c r="J2593" s="36"/>
      <c r="K2593" s="36"/>
      <c r="L2593" s="36"/>
      <c r="M2593" s="36"/>
      <c r="N2593" s="36"/>
    </row>
    <row r="2594" spans="1:14" x14ac:dyDescent="0.2">
      <c r="A2594" s="36"/>
      <c r="B2594" s="36"/>
      <c r="C2594" s="36"/>
      <c r="D2594" s="36"/>
      <c r="E2594" s="36"/>
      <c r="F2594" s="36"/>
      <c r="G2594" s="36"/>
      <c r="H2594" s="36"/>
      <c r="I2594" s="36"/>
      <c r="J2594" s="36"/>
      <c r="K2594" s="36"/>
      <c r="L2594" s="36"/>
      <c r="M2594" s="36"/>
      <c r="N2594" s="36"/>
    </row>
    <row r="2595" spans="1:14" x14ac:dyDescent="0.2">
      <c r="A2595" s="36"/>
      <c r="B2595" s="36"/>
      <c r="C2595" s="36"/>
      <c r="D2595" s="36"/>
      <c r="E2595" s="36"/>
      <c r="F2595" s="36"/>
      <c r="G2595" s="36"/>
      <c r="H2595" s="36"/>
      <c r="I2595" s="36"/>
      <c r="J2595" s="36"/>
      <c r="K2595" s="36"/>
      <c r="L2595" s="36"/>
      <c r="M2595" s="36"/>
      <c r="N2595" s="36"/>
    </row>
    <row r="2596" spans="1:14" x14ac:dyDescent="0.2">
      <c r="A2596" s="36"/>
      <c r="B2596" s="36"/>
      <c r="C2596" s="36"/>
      <c r="D2596" s="36"/>
      <c r="E2596" s="36"/>
      <c r="F2596" s="36"/>
      <c r="G2596" s="36"/>
      <c r="H2596" s="36"/>
      <c r="I2596" s="36"/>
      <c r="J2596" s="36"/>
      <c r="K2596" s="36"/>
      <c r="L2596" s="36"/>
      <c r="M2596" s="36"/>
      <c r="N2596" s="36"/>
    </row>
    <row r="2597" spans="1:14" x14ac:dyDescent="0.2">
      <c r="A2597" s="36"/>
      <c r="B2597" s="36"/>
      <c r="C2597" s="36"/>
      <c r="D2597" s="36"/>
      <c r="E2597" s="36"/>
      <c r="F2597" s="36"/>
      <c r="G2597" s="36"/>
      <c r="H2597" s="36"/>
      <c r="I2597" s="36"/>
      <c r="J2597" s="36"/>
      <c r="K2597" s="36"/>
      <c r="L2597" s="36"/>
      <c r="M2597" s="36"/>
      <c r="N2597" s="36"/>
    </row>
    <row r="2598" spans="1:14" x14ac:dyDescent="0.2">
      <c r="A2598" s="36"/>
      <c r="B2598" s="36"/>
      <c r="C2598" s="36"/>
      <c r="D2598" s="36"/>
      <c r="E2598" s="36"/>
      <c r="F2598" s="36"/>
      <c r="G2598" s="36"/>
      <c r="H2598" s="36"/>
      <c r="I2598" s="36"/>
      <c r="J2598" s="36"/>
      <c r="K2598" s="36"/>
      <c r="L2598" s="36"/>
      <c r="M2598" s="36"/>
      <c r="N2598" s="36"/>
    </row>
    <row r="2599" spans="1:14" x14ac:dyDescent="0.2">
      <c r="A2599" s="36"/>
      <c r="B2599" s="36"/>
      <c r="C2599" s="36"/>
      <c r="D2599" s="36"/>
      <c r="E2599" s="36"/>
      <c r="F2599" s="36"/>
      <c r="G2599" s="36"/>
      <c r="H2599" s="36"/>
      <c r="I2599" s="36"/>
      <c r="J2599" s="36"/>
      <c r="K2599" s="36"/>
      <c r="L2599" s="36"/>
      <c r="M2599" s="36"/>
      <c r="N2599" s="36"/>
    </row>
    <row r="2600" spans="1:14" x14ac:dyDescent="0.2">
      <c r="A2600" s="36"/>
      <c r="B2600" s="36"/>
      <c r="C2600" s="36"/>
      <c r="D2600" s="36"/>
      <c r="E2600" s="36"/>
      <c r="F2600" s="36"/>
      <c r="G2600" s="36"/>
      <c r="H2600" s="36"/>
      <c r="I2600" s="36"/>
      <c r="J2600" s="36"/>
      <c r="K2600" s="36"/>
      <c r="L2600" s="36"/>
      <c r="M2600" s="36"/>
      <c r="N2600" s="36"/>
    </row>
    <row r="2601" spans="1:14" x14ac:dyDescent="0.2">
      <c r="A2601" s="36"/>
      <c r="B2601" s="36"/>
      <c r="C2601" s="36"/>
      <c r="D2601" s="36"/>
      <c r="E2601" s="36"/>
      <c r="F2601" s="36"/>
      <c r="G2601" s="36"/>
      <c r="H2601" s="36"/>
      <c r="I2601" s="36"/>
      <c r="J2601" s="36"/>
      <c r="K2601" s="36"/>
      <c r="L2601" s="36"/>
      <c r="M2601" s="36"/>
      <c r="N2601" s="36"/>
    </row>
    <row r="2602" spans="1:14" x14ac:dyDescent="0.2">
      <c r="A2602" s="36"/>
      <c r="B2602" s="36"/>
      <c r="C2602" s="36"/>
      <c r="D2602" s="36"/>
      <c r="E2602" s="36"/>
      <c r="F2602" s="36"/>
      <c r="G2602" s="36"/>
      <c r="H2602" s="36"/>
      <c r="I2602" s="36"/>
      <c r="J2602" s="36"/>
      <c r="K2602" s="36"/>
      <c r="L2602" s="36"/>
      <c r="M2602" s="36"/>
      <c r="N2602" s="36"/>
    </row>
    <row r="2603" spans="1:14" x14ac:dyDescent="0.2">
      <c r="A2603" s="36"/>
      <c r="B2603" s="36"/>
      <c r="C2603" s="36"/>
      <c r="D2603" s="36"/>
      <c r="E2603" s="36"/>
      <c r="F2603" s="36"/>
      <c r="G2603" s="36"/>
      <c r="H2603" s="36"/>
      <c r="I2603" s="36"/>
      <c r="J2603" s="36"/>
      <c r="K2603" s="36"/>
      <c r="L2603" s="36"/>
      <c r="M2603" s="36"/>
      <c r="N2603" s="36"/>
    </row>
    <row r="2604" spans="1:14" x14ac:dyDescent="0.2">
      <c r="A2604" s="36"/>
      <c r="B2604" s="36"/>
      <c r="C2604" s="36"/>
      <c r="D2604" s="36"/>
      <c r="E2604" s="36"/>
      <c r="F2604" s="36"/>
      <c r="G2604" s="36"/>
      <c r="H2604" s="36"/>
      <c r="I2604" s="36"/>
      <c r="J2604" s="36"/>
      <c r="K2604" s="36"/>
      <c r="L2604" s="36"/>
      <c r="M2604" s="36"/>
      <c r="N2604" s="36"/>
    </row>
    <row r="2605" spans="1:14" x14ac:dyDescent="0.2">
      <c r="A2605" s="36"/>
      <c r="B2605" s="36"/>
      <c r="C2605" s="36"/>
      <c r="D2605" s="36"/>
      <c r="E2605" s="36"/>
      <c r="F2605" s="36"/>
      <c r="G2605" s="36"/>
      <c r="H2605" s="36"/>
      <c r="I2605" s="36"/>
      <c r="J2605" s="36"/>
      <c r="K2605" s="36"/>
      <c r="L2605" s="36"/>
      <c r="M2605" s="36"/>
      <c r="N2605" s="36"/>
    </row>
    <row r="2606" spans="1:14" x14ac:dyDescent="0.2">
      <c r="A2606" s="36"/>
      <c r="B2606" s="36"/>
      <c r="C2606" s="36"/>
      <c r="D2606" s="36"/>
      <c r="E2606" s="36"/>
      <c r="F2606" s="36"/>
      <c r="G2606" s="36"/>
      <c r="H2606" s="36"/>
      <c r="I2606" s="36"/>
      <c r="J2606" s="36"/>
      <c r="K2606" s="36"/>
      <c r="L2606" s="36"/>
      <c r="M2606" s="36"/>
      <c r="N2606" s="36"/>
    </row>
    <row r="2607" spans="1:14" x14ac:dyDescent="0.2">
      <c r="A2607" s="36"/>
      <c r="B2607" s="36"/>
      <c r="C2607" s="36"/>
      <c r="D2607" s="36"/>
      <c r="E2607" s="36"/>
      <c r="F2607" s="36"/>
      <c r="G2607" s="36"/>
      <c r="H2607" s="36"/>
      <c r="I2607" s="36"/>
      <c r="J2607" s="36"/>
      <c r="K2607" s="36"/>
      <c r="L2607" s="36"/>
      <c r="M2607" s="36"/>
      <c r="N2607" s="36"/>
    </row>
    <row r="2608" spans="1:14" x14ac:dyDescent="0.2">
      <c r="A2608" s="36"/>
      <c r="B2608" s="36"/>
      <c r="C2608" s="36"/>
      <c r="D2608" s="36"/>
      <c r="E2608" s="36"/>
      <c r="F2608" s="36"/>
      <c r="G2608" s="36"/>
      <c r="H2608" s="36"/>
      <c r="I2608" s="36"/>
      <c r="J2608" s="36"/>
      <c r="K2608" s="36"/>
      <c r="L2608" s="36"/>
      <c r="M2608" s="36"/>
      <c r="N2608" s="36"/>
    </row>
    <row r="2609" spans="1:14" x14ac:dyDescent="0.2">
      <c r="A2609" s="36"/>
      <c r="B2609" s="36"/>
      <c r="C2609" s="36"/>
      <c r="D2609" s="36"/>
      <c r="E2609" s="36"/>
      <c r="F2609" s="36"/>
      <c r="G2609" s="36"/>
      <c r="H2609" s="36"/>
      <c r="I2609" s="36"/>
      <c r="J2609" s="36"/>
      <c r="K2609" s="36"/>
      <c r="L2609" s="36"/>
      <c r="M2609" s="36"/>
      <c r="N2609" s="36"/>
    </row>
    <row r="2610" spans="1:14" x14ac:dyDescent="0.2">
      <c r="A2610" s="36"/>
      <c r="B2610" s="36"/>
      <c r="C2610" s="36"/>
      <c r="D2610" s="36"/>
      <c r="E2610" s="36"/>
      <c r="F2610" s="36"/>
      <c r="G2610" s="36"/>
      <c r="H2610" s="36"/>
      <c r="I2610" s="36"/>
      <c r="J2610" s="36"/>
      <c r="K2610" s="36"/>
      <c r="L2610" s="36"/>
      <c r="M2610" s="36"/>
      <c r="N2610" s="36"/>
    </row>
    <row r="2611" spans="1:14" x14ac:dyDescent="0.2">
      <c r="A2611" s="36"/>
      <c r="B2611" s="36"/>
      <c r="C2611" s="36"/>
      <c r="D2611" s="36"/>
      <c r="E2611" s="36"/>
      <c r="F2611" s="36"/>
      <c r="G2611" s="36"/>
      <c r="H2611" s="36"/>
      <c r="I2611" s="36"/>
      <c r="J2611" s="36"/>
      <c r="K2611" s="36"/>
      <c r="L2611" s="36"/>
      <c r="M2611" s="36"/>
      <c r="N2611" s="36"/>
    </row>
    <row r="2612" spans="1:14" x14ac:dyDescent="0.2">
      <c r="A2612" s="36"/>
      <c r="B2612" s="36"/>
      <c r="C2612" s="36"/>
      <c r="D2612" s="36"/>
      <c r="E2612" s="36"/>
      <c r="F2612" s="36"/>
      <c r="G2612" s="36"/>
      <c r="H2612" s="36"/>
      <c r="I2612" s="36"/>
      <c r="J2612" s="36"/>
      <c r="K2612" s="36"/>
      <c r="L2612" s="36"/>
      <c r="M2612" s="36"/>
      <c r="N2612" s="36"/>
    </row>
    <row r="2613" spans="1:14" x14ac:dyDescent="0.2">
      <c r="A2613" s="36"/>
      <c r="B2613" s="36"/>
      <c r="C2613" s="36"/>
      <c r="D2613" s="36"/>
      <c r="E2613" s="36"/>
      <c r="F2613" s="36"/>
      <c r="G2613" s="36"/>
      <c r="H2613" s="36"/>
      <c r="I2613" s="36"/>
      <c r="J2613" s="36"/>
      <c r="K2613" s="36"/>
      <c r="L2613" s="36"/>
      <c r="M2613" s="36"/>
      <c r="N2613" s="36"/>
    </row>
    <row r="2614" spans="1:14" x14ac:dyDescent="0.2">
      <c r="A2614" s="36"/>
      <c r="B2614" s="36"/>
      <c r="C2614" s="36"/>
      <c r="D2614" s="36"/>
      <c r="E2614" s="36"/>
      <c r="F2614" s="36"/>
      <c r="G2614" s="36"/>
      <c r="H2614" s="36"/>
      <c r="I2614" s="36"/>
      <c r="J2614" s="36"/>
      <c r="K2614" s="36"/>
      <c r="L2614" s="36"/>
      <c r="M2614" s="36"/>
      <c r="N2614" s="36"/>
    </row>
    <row r="2615" spans="1:14" x14ac:dyDescent="0.2">
      <c r="A2615" s="36"/>
      <c r="B2615" s="36"/>
      <c r="C2615" s="36"/>
      <c r="D2615" s="36"/>
      <c r="E2615" s="36"/>
      <c r="F2615" s="36"/>
      <c r="G2615" s="36"/>
      <c r="H2615" s="36"/>
      <c r="I2615" s="36"/>
      <c r="J2615" s="36"/>
      <c r="K2615" s="36"/>
      <c r="L2615" s="36"/>
      <c r="M2615" s="36"/>
      <c r="N2615" s="36"/>
    </row>
    <row r="2616" spans="1:14" x14ac:dyDescent="0.2">
      <c r="A2616" s="36"/>
      <c r="B2616" s="36"/>
      <c r="C2616" s="36"/>
      <c r="D2616" s="36"/>
      <c r="E2616" s="36"/>
      <c r="F2616" s="36"/>
      <c r="G2616" s="36"/>
      <c r="H2616" s="36"/>
      <c r="I2616" s="36"/>
      <c r="J2616" s="36"/>
      <c r="K2616" s="36"/>
      <c r="L2616" s="36"/>
      <c r="M2616" s="36"/>
      <c r="N2616" s="36"/>
    </row>
    <row r="2617" spans="1:14" x14ac:dyDescent="0.2">
      <c r="A2617" s="36"/>
      <c r="B2617" s="36"/>
      <c r="C2617" s="36"/>
      <c r="D2617" s="36"/>
      <c r="E2617" s="36"/>
      <c r="F2617" s="36"/>
      <c r="G2617" s="36"/>
      <c r="H2617" s="36"/>
      <c r="I2617" s="36"/>
      <c r="J2617" s="36"/>
      <c r="K2617" s="36"/>
      <c r="L2617" s="36"/>
      <c r="M2617" s="36"/>
      <c r="N2617" s="36"/>
    </row>
    <row r="2618" spans="1:14" x14ac:dyDescent="0.2">
      <c r="A2618" s="36"/>
      <c r="B2618" s="36"/>
      <c r="C2618" s="36"/>
      <c r="D2618" s="36"/>
      <c r="E2618" s="36"/>
      <c r="F2618" s="36"/>
      <c r="G2618" s="36"/>
      <c r="H2618" s="36"/>
      <c r="I2618" s="36"/>
      <c r="J2618" s="36"/>
      <c r="K2618" s="36"/>
      <c r="L2618" s="36"/>
      <c r="M2618" s="36"/>
      <c r="N2618" s="36"/>
    </row>
    <row r="2619" spans="1:14" x14ac:dyDescent="0.2">
      <c r="A2619" s="36"/>
      <c r="B2619" s="36"/>
      <c r="C2619" s="36"/>
      <c r="D2619" s="36"/>
      <c r="E2619" s="36"/>
      <c r="F2619" s="36"/>
      <c r="G2619" s="36"/>
      <c r="H2619" s="36"/>
      <c r="I2619" s="36"/>
      <c r="J2619" s="36"/>
      <c r="K2619" s="36"/>
      <c r="L2619" s="36"/>
      <c r="M2619" s="36"/>
      <c r="N2619" s="36"/>
    </row>
    <row r="2620" spans="1:14" x14ac:dyDescent="0.2">
      <c r="A2620" s="36"/>
      <c r="B2620" s="36"/>
      <c r="C2620" s="36"/>
      <c r="D2620" s="36"/>
      <c r="E2620" s="36"/>
      <c r="F2620" s="36"/>
      <c r="G2620" s="36"/>
      <c r="H2620" s="36"/>
      <c r="I2620" s="36"/>
      <c r="J2620" s="36"/>
      <c r="K2620" s="36"/>
      <c r="L2620" s="36"/>
      <c r="M2620" s="36"/>
      <c r="N2620" s="36"/>
    </row>
    <row r="2621" spans="1:14" x14ac:dyDescent="0.2">
      <c r="A2621" s="36"/>
      <c r="B2621" s="36"/>
      <c r="C2621" s="36"/>
      <c r="D2621" s="36"/>
      <c r="E2621" s="36"/>
      <c r="F2621" s="36"/>
      <c r="G2621" s="36"/>
      <c r="H2621" s="36"/>
      <c r="I2621" s="36"/>
      <c r="J2621" s="36"/>
      <c r="K2621" s="36"/>
      <c r="L2621" s="36"/>
      <c r="M2621" s="36"/>
      <c r="N2621" s="36"/>
    </row>
    <row r="2622" spans="1:14" x14ac:dyDescent="0.2">
      <c r="A2622" s="36"/>
      <c r="B2622" s="36"/>
      <c r="C2622" s="36"/>
      <c r="D2622" s="36"/>
      <c r="E2622" s="36"/>
      <c r="F2622" s="36"/>
      <c r="G2622" s="36"/>
      <c r="H2622" s="36"/>
      <c r="I2622" s="36"/>
      <c r="J2622" s="36"/>
      <c r="K2622" s="36"/>
      <c r="L2622" s="36"/>
      <c r="M2622" s="36"/>
      <c r="N2622" s="36"/>
    </row>
    <row r="2623" spans="1:14" x14ac:dyDescent="0.2">
      <c r="A2623" s="36"/>
      <c r="B2623" s="36"/>
      <c r="C2623" s="36"/>
      <c r="D2623" s="36"/>
      <c r="E2623" s="36"/>
      <c r="F2623" s="36"/>
      <c r="G2623" s="36"/>
      <c r="H2623" s="36"/>
      <c r="I2623" s="36"/>
      <c r="J2623" s="36"/>
      <c r="K2623" s="36"/>
      <c r="L2623" s="36"/>
      <c r="M2623" s="36"/>
      <c r="N2623" s="36"/>
    </row>
    <row r="2624" spans="1:14" x14ac:dyDescent="0.2">
      <c r="A2624" s="36"/>
      <c r="B2624" s="36"/>
      <c r="C2624" s="36"/>
      <c r="D2624" s="36"/>
      <c r="E2624" s="36"/>
      <c r="F2624" s="36"/>
      <c r="G2624" s="36"/>
      <c r="H2624" s="36"/>
      <c r="I2624" s="36"/>
      <c r="J2624" s="36"/>
      <c r="K2624" s="36"/>
      <c r="L2624" s="36"/>
      <c r="M2624" s="36"/>
      <c r="N2624" s="36"/>
    </row>
    <row r="2625" spans="1:14" x14ac:dyDescent="0.2">
      <c r="A2625" s="36"/>
      <c r="B2625" s="36"/>
      <c r="C2625" s="36"/>
      <c r="D2625" s="36"/>
      <c r="E2625" s="36"/>
      <c r="F2625" s="36"/>
      <c r="G2625" s="36"/>
      <c r="H2625" s="36"/>
      <c r="I2625" s="36"/>
      <c r="J2625" s="36"/>
      <c r="K2625" s="36"/>
      <c r="L2625" s="36"/>
      <c r="M2625" s="36"/>
      <c r="N2625" s="36"/>
    </row>
    <row r="2626" spans="1:14" x14ac:dyDescent="0.2">
      <c r="A2626" s="36"/>
      <c r="B2626" s="36"/>
      <c r="C2626" s="36"/>
      <c r="D2626" s="36"/>
      <c r="E2626" s="36"/>
      <c r="F2626" s="36"/>
      <c r="G2626" s="36"/>
      <c r="H2626" s="36"/>
      <c r="I2626" s="36"/>
      <c r="J2626" s="36"/>
      <c r="K2626" s="36"/>
      <c r="L2626" s="36"/>
      <c r="M2626" s="36"/>
      <c r="N2626" s="36"/>
    </row>
    <row r="2627" spans="1:14" x14ac:dyDescent="0.2">
      <c r="A2627" s="36"/>
      <c r="B2627" s="36"/>
      <c r="C2627" s="36"/>
      <c r="D2627" s="36"/>
      <c r="E2627" s="36"/>
      <c r="F2627" s="36"/>
      <c r="G2627" s="36"/>
      <c r="H2627" s="36"/>
      <c r="I2627" s="36"/>
      <c r="J2627" s="36"/>
      <c r="K2627" s="36"/>
      <c r="L2627" s="36"/>
      <c r="M2627" s="36"/>
      <c r="N2627" s="36"/>
    </row>
    <row r="2628" spans="1:14" x14ac:dyDescent="0.2">
      <c r="A2628" s="36"/>
      <c r="B2628" s="36"/>
      <c r="C2628" s="36"/>
      <c r="D2628" s="36"/>
      <c r="E2628" s="36"/>
      <c r="F2628" s="36"/>
      <c r="G2628" s="36"/>
      <c r="H2628" s="36"/>
      <c r="I2628" s="36"/>
      <c r="J2628" s="36"/>
      <c r="K2628" s="36"/>
      <c r="L2628" s="36"/>
      <c r="M2628" s="36"/>
      <c r="N2628" s="36"/>
    </row>
    <row r="2629" spans="1:14" x14ac:dyDescent="0.2">
      <c r="A2629" s="36"/>
      <c r="B2629" s="36"/>
      <c r="C2629" s="36"/>
      <c r="D2629" s="36"/>
      <c r="E2629" s="36"/>
      <c r="F2629" s="36"/>
      <c r="G2629" s="36"/>
      <c r="H2629" s="36"/>
      <c r="I2629" s="36"/>
      <c r="J2629" s="36"/>
      <c r="K2629" s="36"/>
      <c r="L2629" s="36"/>
      <c r="M2629" s="36"/>
      <c r="N2629" s="36"/>
    </row>
    <row r="2630" spans="1:14" x14ac:dyDescent="0.2">
      <c r="A2630" s="36"/>
      <c r="B2630" s="36"/>
      <c r="C2630" s="36"/>
      <c r="D2630" s="36"/>
      <c r="E2630" s="36"/>
      <c r="F2630" s="36"/>
      <c r="G2630" s="36"/>
      <c r="H2630" s="36"/>
      <c r="I2630" s="36"/>
      <c r="J2630" s="36"/>
      <c r="K2630" s="36"/>
      <c r="L2630" s="36"/>
      <c r="M2630" s="36"/>
      <c r="N2630" s="36"/>
    </row>
    <row r="2631" spans="1:14" x14ac:dyDescent="0.2">
      <c r="A2631" s="36"/>
      <c r="B2631" s="36"/>
      <c r="C2631" s="36"/>
      <c r="D2631" s="36"/>
      <c r="E2631" s="36"/>
      <c r="F2631" s="36"/>
      <c r="G2631" s="36"/>
      <c r="H2631" s="36"/>
      <c r="I2631" s="36"/>
      <c r="J2631" s="36"/>
      <c r="K2631" s="36"/>
      <c r="L2631" s="36"/>
      <c r="M2631" s="36"/>
      <c r="N2631" s="36"/>
    </row>
    <row r="2632" spans="1:14" x14ac:dyDescent="0.2">
      <c r="A2632" s="36"/>
      <c r="B2632" s="36"/>
      <c r="C2632" s="36"/>
      <c r="D2632" s="36"/>
      <c r="E2632" s="36"/>
      <c r="F2632" s="36"/>
      <c r="G2632" s="36"/>
      <c r="H2632" s="36"/>
      <c r="I2632" s="36"/>
      <c r="J2632" s="36"/>
      <c r="K2632" s="36"/>
      <c r="L2632" s="36"/>
      <c r="M2632" s="36"/>
      <c r="N2632" s="36"/>
    </row>
    <row r="2633" spans="1:14" x14ac:dyDescent="0.2">
      <c r="A2633" s="36"/>
      <c r="B2633" s="36"/>
      <c r="C2633" s="36"/>
      <c r="D2633" s="36"/>
      <c r="E2633" s="36"/>
      <c r="F2633" s="36"/>
      <c r="G2633" s="36"/>
      <c r="H2633" s="36"/>
      <c r="I2633" s="36"/>
      <c r="J2633" s="36"/>
      <c r="K2633" s="36"/>
      <c r="L2633" s="36"/>
      <c r="M2633" s="36"/>
      <c r="N2633" s="36"/>
    </row>
    <row r="2634" spans="1:14" x14ac:dyDescent="0.2">
      <c r="A2634" s="36"/>
      <c r="B2634" s="36"/>
      <c r="C2634" s="36"/>
      <c r="D2634" s="36"/>
      <c r="E2634" s="36"/>
      <c r="F2634" s="36"/>
      <c r="G2634" s="36"/>
      <c r="H2634" s="36"/>
      <c r="I2634" s="36"/>
      <c r="J2634" s="36"/>
      <c r="K2634" s="36"/>
      <c r="L2634" s="36"/>
      <c r="M2634" s="36"/>
      <c r="N2634" s="36"/>
    </row>
    <row r="2635" spans="1:14" x14ac:dyDescent="0.2">
      <c r="A2635" s="36"/>
      <c r="B2635" s="36"/>
      <c r="C2635" s="36"/>
      <c r="D2635" s="36"/>
      <c r="E2635" s="36"/>
      <c r="F2635" s="36"/>
      <c r="G2635" s="36"/>
      <c r="H2635" s="36"/>
      <c r="I2635" s="36"/>
      <c r="J2635" s="36"/>
      <c r="K2635" s="36"/>
      <c r="L2635" s="36"/>
      <c r="M2635" s="36"/>
      <c r="N2635" s="36"/>
    </row>
    <row r="2636" spans="1:14" x14ac:dyDescent="0.2">
      <c r="A2636" s="36"/>
      <c r="B2636" s="36"/>
      <c r="C2636" s="36"/>
      <c r="D2636" s="36"/>
      <c r="E2636" s="36"/>
      <c r="F2636" s="36"/>
      <c r="G2636" s="36"/>
      <c r="H2636" s="36"/>
      <c r="I2636" s="36"/>
      <c r="J2636" s="36"/>
      <c r="K2636" s="36"/>
      <c r="L2636" s="36"/>
      <c r="M2636" s="36"/>
      <c r="N2636" s="36"/>
    </row>
    <row r="2637" spans="1:14" x14ac:dyDescent="0.2">
      <c r="A2637" s="36"/>
      <c r="B2637" s="36"/>
      <c r="C2637" s="36"/>
      <c r="D2637" s="36"/>
      <c r="E2637" s="36"/>
      <c r="F2637" s="36"/>
      <c r="G2637" s="36"/>
      <c r="H2637" s="36"/>
      <c r="I2637" s="36"/>
      <c r="J2637" s="36"/>
      <c r="K2637" s="36"/>
      <c r="L2637" s="36"/>
      <c r="M2637" s="36"/>
      <c r="N2637" s="36"/>
    </row>
    <row r="2638" spans="1:14" x14ac:dyDescent="0.2">
      <c r="A2638" s="36"/>
      <c r="B2638" s="36"/>
      <c r="C2638" s="36"/>
      <c r="D2638" s="36"/>
      <c r="E2638" s="36"/>
      <c r="F2638" s="36"/>
      <c r="G2638" s="36"/>
      <c r="H2638" s="36"/>
      <c r="I2638" s="36"/>
      <c r="J2638" s="36"/>
      <c r="K2638" s="36"/>
      <c r="L2638" s="36"/>
      <c r="M2638" s="36"/>
      <c r="N2638" s="36"/>
    </row>
    <row r="2639" spans="1:14" x14ac:dyDescent="0.2">
      <c r="A2639" s="36"/>
      <c r="B2639" s="36"/>
      <c r="C2639" s="36"/>
      <c r="D2639" s="36"/>
      <c r="E2639" s="36"/>
      <c r="F2639" s="36"/>
      <c r="G2639" s="36"/>
      <c r="H2639" s="36"/>
      <c r="I2639" s="36"/>
      <c r="J2639" s="36"/>
      <c r="K2639" s="36"/>
      <c r="L2639" s="36"/>
      <c r="M2639" s="36"/>
      <c r="N2639" s="36"/>
    </row>
    <row r="2640" spans="1:14" x14ac:dyDescent="0.2">
      <c r="A2640" s="36"/>
      <c r="B2640" s="36"/>
      <c r="C2640" s="36"/>
      <c r="D2640" s="36"/>
      <c r="E2640" s="36"/>
      <c r="F2640" s="36"/>
      <c r="G2640" s="36"/>
      <c r="H2640" s="36"/>
      <c r="I2640" s="36"/>
      <c r="J2640" s="36"/>
      <c r="K2640" s="36"/>
      <c r="L2640" s="36"/>
      <c r="M2640" s="36"/>
      <c r="N2640" s="36"/>
    </row>
    <row r="2641" spans="1:14" x14ac:dyDescent="0.2">
      <c r="A2641" s="36"/>
      <c r="B2641" s="36"/>
      <c r="C2641" s="36"/>
      <c r="D2641" s="36"/>
      <c r="E2641" s="36"/>
      <c r="F2641" s="36"/>
      <c r="G2641" s="36"/>
      <c r="H2641" s="36"/>
      <c r="I2641" s="36"/>
      <c r="J2641" s="36"/>
      <c r="K2641" s="36"/>
      <c r="L2641" s="36"/>
      <c r="M2641" s="36"/>
      <c r="N2641" s="36"/>
    </row>
    <row r="2642" spans="1:14" x14ac:dyDescent="0.2">
      <c r="A2642" s="36"/>
      <c r="B2642" s="36"/>
      <c r="C2642" s="36"/>
      <c r="D2642" s="36"/>
      <c r="E2642" s="36"/>
      <c r="F2642" s="36"/>
      <c r="G2642" s="36"/>
      <c r="H2642" s="36"/>
      <c r="I2642" s="36"/>
      <c r="J2642" s="36"/>
      <c r="K2642" s="36"/>
      <c r="L2642" s="36"/>
      <c r="M2642" s="36"/>
      <c r="N2642" s="36"/>
    </row>
    <row r="2643" spans="1:14" x14ac:dyDescent="0.2">
      <c r="A2643" s="36"/>
      <c r="B2643" s="36"/>
      <c r="C2643" s="36"/>
      <c r="D2643" s="36"/>
      <c r="E2643" s="36"/>
      <c r="F2643" s="36"/>
      <c r="G2643" s="36"/>
      <c r="H2643" s="36"/>
      <c r="I2643" s="36"/>
      <c r="J2643" s="36"/>
      <c r="K2643" s="36"/>
      <c r="L2643" s="36"/>
      <c r="M2643" s="36"/>
      <c r="N2643" s="36"/>
    </row>
    <row r="2644" spans="1:14" x14ac:dyDescent="0.2">
      <c r="A2644" s="36"/>
      <c r="B2644" s="36"/>
      <c r="C2644" s="36"/>
      <c r="D2644" s="36"/>
      <c r="E2644" s="36"/>
      <c r="F2644" s="36"/>
      <c r="G2644" s="36"/>
      <c r="H2644" s="36"/>
      <c r="I2644" s="36"/>
      <c r="J2644" s="36"/>
      <c r="K2644" s="36"/>
      <c r="L2644" s="36"/>
      <c r="M2644" s="36"/>
      <c r="N2644" s="36"/>
    </row>
    <row r="2645" spans="1:14" x14ac:dyDescent="0.2">
      <c r="A2645" s="36"/>
      <c r="B2645" s="36"/>
      <c r="C2645" s="36"/>
      <c r="D2645" s="36"/>
      <c r="E2645" s="36"/>
      <c r="F2645" s="36"/>
      <c r="G2645" s="36"/>
      <c r="H2645" s="36"/>
      <c r="I2645" s="36"/>
      <c r="J2645" s="36"/>
      <c r="K2645" s="36"/>
      <c r="L2645" s="36"/>
      <c r="M2645" s="36"/>
      <c r="N2645" s="36"/>
    </row>
    <row r="2646" spans="1:14" x14ac:dyDescent="0.2">
      <c r="A2646" s="36"/>
      <c r="B2646" s="36"/>
      <c r="C2646" s="36"/>
      <c r="D2646" s="36"/>
      <c r="E2646" s="36"/>
      <c r="F2646" s="36"/>
      <c r="G2646" s="36"/>
      <c r="H2646" s="36"/>
      <c r="I2646" s="36"/>
      <c r="J2646" s="36"/>
      <c r="K2646" s="36"/>
      <c r="L2646" s="36"/>
      <c r="M2646" s="36"/>
      <c r="N2646" s="36"/>
    </row>
    <row r="2647" spans="1:14" x14ac:dyDescent="0.2">
      <c r="A2647" s="36"/>
      <c r="B2647" s="36"/>
      <c r="C2647" s="36"/>
      <c r="D2647" s="36"/>
      <c r="E2647" s="36"/>
      <c r="F2647" s="36"/>
      <c r="G2647" s="36"/>
      <c r="H2647" s="36"/>
      <c r="I2647" s="36"/>
      <c r="J2647" s="36"/>
      <c r="K2647" s="36"/>
      <c r="L2647" s="36"/>
      <c r="M2647" s="36"/>
      <c r="N2647" s="36"/>
    </row>
    <row r="2648" spans="1:14" x14ac:dyDescent="0.2">
      <c r="A2648" s="36"/>
      <c r="B2648" s="36"/>
      <c r="C2648" s="36"/>
      <c r="D2648" s="36"/>
      <c r="E2648" s="36"/>
      <c r="F2648" s="36"/>
      <c r="G2648" s="36"/>
      <c r="H2648" s="36"/>
      <c r="I2648" s="36"/>
      <c r="J2648" s="36"/>
      <c r="K2648" s="36"/>
      <c r="L2648" s="36"/>
      <c r="M2648" s="36"/>
      <c r="N2648" s="36"/>
    </row>
    <row r="2649" spans="1:14" x14ac:dyDescent="0.2">
      <c r="A2649" s="36"/>
      <c r="B2649" s="36"/>
      <c r="C2649" s="36"/>
      <c r="D2649" s="36"/>
      <c r="E2649" s="36"/>
      <c r="F2649" s="36"/>
      <c r="G2649" s="36"/>
      <c r="H2649" s="36"/>
      <c r="I2649" s="36"/>
      <c r="J2649" s="36"/>
      <c r="K2649" s="36"/>
      <c r="L2649" s="36"/>
      <c r="M2649" s="36"/>
      <c r="N2649" s="36"/>
    </row>
    <row r="2650" spans="1:14" x14ac:dyDescent="0.2">
      <c r="A2650" s="36"/>
      <c r="B2650" s="36"/>
      <c r="C2650" s="36"/>
      <c r="D2650" s="36"/>
      <c r="E2650" s="36"/>
      <c r="F2650" s="36"/>
      <c r="G2650" s="36"/>
      <c r="H2650" s="36"/>
      <c r="I2650" s="36"/>
      <c r="J2650" s="36"/>
      <c r="K2650" s="36"/>
      <c r="L2650" s="36"/>
      <c r="M2650" s="36"/>
      <c r="N2650" s="36"/>
    </row>
    <row r="2651" spans="1:14" x14ac:dyDescent="0.2">
      <c r="A2651" s="36"/>
      <c r="B2651" s="36"/>
      <c r="C2651" s="36"/>
      <c r="D2651" s="36"/>
      <c r="E2651" s="36"/>
      <c r="F2651" s="36"/>
      <c r="G2651" s="36"/>
      <c r="H2651" s="36"/>
      <c r="I2651" s="36"/>
      <c r="J2651" s="36"/>
      <c r="K2651" s="36"/>
      <c r="L2651" s="36"/>
      <c r="M2651" s="36"/>
      <c r="N2651" s="36"/>
    </row>
    <row r="2652" spans="1:14" x14ac:dyDescent="0.2">
      <c r="A2652" s="36"/>
      <c r="B2652" s="36"/>
      <c r="C2652" s="36"/>
      <c r="D2652" s="36"/>
      <c r="E2652" s="36"/>
      <c r="F2652" s="36"/>
      <c r="G2652" s="36"/>
      <c r="H2652" s="36"/>
      <c r="I2652" s="36"/>
      <c r="J2652" s="36"/>
      <c r="K2652" s="36"/>
      <c r="L2652" s="36"/>
      <c r="M2652" s="36"/>
      <c r="N2652" s="36"/>
    </row>
    <row r="2653" spans="1:14" x14ac:dyDescent="0.2">
      <c r="A2653" s="36"/>
      <c r="B2653" s="36"/>
      <c r="C2653" s="36"/>
      <c r="D2653" s="36"/>
      <c r="E2653" s="36"/>
      <c r="F2653" s="36"/>
      <c r="G2653" s="36"/>
      <c r="H2653" s="36"/>
      <c r="I2653" s="36"/>
      <c r="J2653" s="36"/>
      <c r="K2653" s="36"/>
      <c r="L2653" s="36"/>
      <c r="M2653" s="36"/>
      <c r="N2653" s="36"/>
    </row>
    <row r="2654" spans="1:14" x14ac:dyDescent="0.2">
      <c r="A2654" s="36"/>
      <c r="B2654" s="36"/>
      <c r="C2654" s="36"/>
      <c r="D2654" s="36"/>
      <c r="E2654" s="36"/>
      <c r="F2654" s="36"/>
      <c r="G2654" s="36"/>
      <c r="H2654" s="36"/>
      <c r="I2654" s="36"/>
      <c r="J2654" s="36"/>
      <c r="K2654" s="36"/>
      <c r="L2654" s="36"/>
      <c r="M2654" s="36"/>
      <c r="N2654" s="36"/>
    </row>
    <row r="2655" spans="1:14" x14ac:dyDescent="0.2">
      <c r="A2655" s="36"/>
      <c r="B2655" s="36"/>
      <c r="C2655" s="36"/>
      <c r="D2655" s="36"/>
      <c r="E2655" s="36"/>
      <c r="F2655" s="36"/>
      <c r="G2655" s="36"/>
      <c r="H2655" s="36"/>
      <c r="I2655" s="36"/>
      <c r="J2655" s="36"/>
      <c r="K2655" s="36"/>
      <c r="L2655" s="36"/>
      <c r="M2655" s="36"/>
      <c r="N2655" s="36"/>
    </row>
    <row r="2656" spans="1:14" x14ac:dyDescent="0.2">
      <c r="A2656" s="36"/>
      <c r="B2656" s="36"/>
      <c r="C2656" s="36"/>
      <c r="D2656" s="36"/>
      <c r="E2656" s="36"/>
      <c r="F2656" s="36"/>
      <c r="G2656" s="36"/>
      <c r="H2656" s="36"/>
      <c r="I2656" s="36"/>
      <c r="J2656" s="36"/>
      <c r="K2656" s="36"/>
      <c r="L2656" s="36"/>
      <c r="M2656" s="36"/>
      <c r="N2656" s="36"/>
    </row>
    <row r="2657" spans="1:14" x14ac:dyDescent="0.2">
      <c r="A2657" s="36"/>
      <c r="B2657" s="36"/>
      <c r="C2657" s="36"/>
      <c r="D2657" s="36"/>
      <c r="E2657" s="36"/>
      <c r="F2657" s="36"/>
      <c r="G2657" s="36"/>
      <c r="H2657" s="36"/>
      <c r="I2657" s="36"/>
      <c r="J2657" s="36"/>
      <c r="K2657" s="36"/>
      <c r="L2657" s="36"/>
      <c r="M2657" s="36"/>
      <c r="N2657" s="36"/>
    </row>
    <row r="2658" spans="1:14" x14ac:dyDescent="0.2">
      <c r="A2658" s="36"/>
      <c r="B2658" s="36"/>
      <c r="C2658" s="36"/>
      <c r="D2658" s="36"/>
      <c r="E2658" s="36"/>
      <c r="F2658" s="36"/>
      <c r="G2658" s="36"/>
      <c r="H2658" s="36"/>
      <c r="I2658" s="36"/>
      <c r="J2658" s="36"/>
      <c r="K2658" s="36"/>
      <c r="L2658" s="36"/>
      <c r="M2658" s="36"/>
      <c r="N2658" s="36"/>
    </row>
    <row r="2659" spans="1:14" x14ac:dyDescent="0.2">
      <c r="A2659" s="36"/>
      <c r="B2659" s="36"/>
      <c r="C2659" s="36"/>
      <c r="D2659" s="36"/>
      <c r="E2659" s="36"/>
      <c r="F2659" s="36"/>
      <c r="G2659" s="36"/>
      <c r="H2659" s="36"/>
      <c r="I2659" s="36"/>
      <c r="J2659" s="36"/>
      <c r="K2659" s="36"/>
      <c r="L2659" s="36"/>
      <c r="M2659" s="36"/>
      <c r="N2659" s="36"/>
    </row>
    <row r="2660" spans="1:14" x14ac:dyDescent="0.2">
      <c r="A2660" s="36"/>
      <c r="B2660" s="36"/>
      <c r="C2660" s="36"/>
      <c r="D2660" s="36"/>
      <c r="E2660" s="36"/>
      <c r="F2660" s="36"/>
      <c r="G2660" s="36"/>
      <c r="H2660" s="36"/>
      <c r="I2660" s="36"/>
      <c r="J2660" s="36"/>
      <c r="K2660" s="36"/>
      <c r="L2660" s="36"/>
      <c r="M2660" s="36"/>
      <c r="N2660" s="36"/>
    </row>
    <row r="2661" spans="1:14" x14ac:dyDescent="0.2">
      <c r="A2661" s="36"/>
      <c r="B2661" s="36"/>
      <c r="C2661" s="36"/>
      <c r="D2661" s="36"/>
      <c r="E2661" s="36"/>
      <c r="F2661" s="36"/>
      <c r="G2661" s="36"/>
      <c r="H2661" s="36"/>
      <c r="I2661" s="36"/>
      <c r="J2661" s="36"/>
      <c r="K2661" s="36"/>
      <c r="L2661" s="36"/>
      <c r="M2661" s="36"/>
      <c r="N2661" s="36"/>
    </row>
    <row r="2662" spans="1:14" x14ac:dyDescent="0.2">
      <c r="A2662" s="36"/>
      <c r="B2662" s="36"/>
      <c r="C2662" s="36"/>
      <c r="D2662" s="36"/>
      <c r="E2662" s="36"/>
      <c r="F2662" s="36"/>
      <c r="G2662" s="36"/>
      <c r="H2662" s="36"/>
      <c r="I2662" s="36"/>
      <c r="J2662" s="36"/>
      <c r="K2662" s="36"/>
      <c r="L2662" s="36"/>
      <c r="M2662" s="36"/>
      <c r="N2662" s="36"/>
    </row>
    <row r="2663" spans="1:14" x14ac:dyDescent="0.2">
      <c r="A2663" s="36"/>
      <c r="B2663" s="36"/>
      <c r="C2663" s="36"/>
      <c r="D2663" s="36"/>
      <c r="E2663" s="36"/>
      <c r="F2663" s="36"/>
      <c r="G2663" s="36"/>
      <c r="H2663" s="36"/>
      <c r="I2663" s="36"/>
      <c r="J2663" s="36"/>
      <c r="K2663" s="36"/>
      <c r="L2663" s="36"/>
      <c r="M2663" s="36"/>
      <c r="N2663" s="36"/>
    </row>
    <row r="2664" spans="1:14" x14ac:dyDescent="0.2">
      <c r="A2664" s="36"/>
      <c r="B2664" s="36"/>
      <c r="C2664" s="36"/>
      <c r="D2664" s="36"/>
      <c r="E2664" s="36"/>
      <c r="F2664" s="36"/>
      <c r="G2664" s="36"/>
      <c r="H2664" s="36"/>
      <c r="I2664" s="36"/>
      <c r="J2664" s="36"/>
      <c r="K2664" s="36"/>
      <c r="L2664" s="36"/>
      <c r="M2664" s="36"/>
      <c r="N2664" s="36"/>
    </row>
    <row r="2665" spans="1:14" x14ac:dyDescent="0.2">
      <c r="A2665" s="36"/>
      <c r="B2665" s="36"/>
      <c r="C2665" s="36"/>
      <c r="D2665" s="36"/>
      <c r="E2665" s="36"/>
      <c r="F2665" s="36"/>
      <c r="G2665" s="36"/>
      <c r="H2665" s="36"/>
      <c r="I2665" s="36"/>
      <c r="J2665" s="36"/>
      <c r="K2665" s="36"/>
      <c r="L2665" s="36"/>
      <c r="M2665" s="36"/>
      <c r="N2665" s="36"/>
    </row>
    <row r="2666" spans="1:14" x14ac:dyDescent="0.2">
      <c r="A2666" s="36"/>
      <c r="B2666" s="36"/>
      <c r="C2666" s="36"/>
      <c r="D2666" s="36"/>
      <c r="E2666" s="36"/>
      <c r="F2666" s="36"/>
      <c r="G2666" s="36"/>
      <c r="H2666" s="36"/>
      <c r="I2666" s="36"/>
      <c r="J2666" s="36"/>
      <c r="K2666" s="36"/>
      <c r="L2666" s="36"/>
      <c r="M2666" s="36"/>
      <c r="N2666" s="36"/>
    </row>
    <row r="2667" spans="1:14" x14ac:dyDescent="0.2">
      <c r="A2667" s="36"/>
      <c r="B2667" s="36"/>
      <c r="C2667" s="36"/>
      <c r="D2667" s="36"/>
      <c r="E2667" s="36"/>
      <c r="F2667" s="36"/>
      <c r="G2667" s="36"/>
      <c r="H2667" s="36"/>
      <c r="I2667" s="36"/>
      <c r="J2667" s="36"/>
      <c r="K2667" s="36"/>
      <c r="L2667" s="36"/>
      <c r="M2667" s="36"/>
      <c r="N2667" s="36"/>
    </row>
    <row r="2668" spans="1:14" x14ac:dyDescent="0.2">
      <c r="A2668" s="36"/>
      <c r="B2668" s="36"/>
      <c r="C2668" s="36"/>
      <c r="D2668" s="36"/>
      <c r="E2668" s="36"/>
      <c r="F2668" s="36"/>
      <c r="G2668" s="36"/>
      <c r="H2668" s="36"/>
      <c r="I2668" s="36"/>
      <c r="J2668" s="36"/>
      <c r="K2668" s="36"/>
      <c r="L2668" s="36"/>
      <c r="M2668" s="36"/>
      <c r="N2668" s="36"/>
    </row>
    <row r="2669" spans="1:14" x14ac:dyDescent="0.2">
      <c r="A2669" s="36"/>
      <c r="B2669" s="36"/>
      <c r="C2669" s="36"/>
      <c r="D2669" s="36"/>
      <c r="E2669" s="36"/>
      <c r="F2669" s="36"/>
      <c r="G2669" s="36"/>
      <c r="H2669" s="36"/>
      <c r="I2669" s="36"/>
      <c r="J2669" s="36"/>
      <c r="K2669" s="36"/>
      <c r="L2669" s="36"/>
      <c r="M2669" s="36"/>
      <c r="N2669" s="36"/>
    </row>
    <row r="2670" spans="1:14" x14ac:dyDescent="0.2">
      <c r="A2670" s="36"/>
      <c r="B2670" s="36"/>
      <c r="C2670" s="36"/>
      <c r="D2670" s="36"/>
      <c r="E2670" s="36"/>
      <c r="F2670" s="36"/>
      <c r="G2670" s="36"/>
      <c r="H2670" s="36"/>
      <c r="I2670" s="36"/>
      <c r="J2670" s="36"/>
      <c r="K2670" s="36"/>
      <c r="L2670" s="36"/>
      <c r="M2670" s="36"/>
      <c r="N2670" s="36"/>
    </row>
    <row r="2671" spans="1:14" x14ac:dyDescent="0.2">
      <c r="A2671" s="36"/>
      <c r="B2671" s="36"/>
      <c r="C2671" s="36"/>
      <c r="D2671" s="36"/>
      <c r="E2671" s="36"/>
      <c r="F2671" s="36"/>
      <c r="G2671" s="36"/>
      <c r="H2671" s="36"/>
      <c r="I2671" s="36"/>
      <c r="J2671" s="36"/>
      <c r="K2671" s="36"/>
      <c r="L2671" s="36"/>
      <c r="M2671" s="36"/>
      <c r="N2671" s="36"/>
    </row>
    <row r="2672" spans="1:14" x14ac:dyDescent="0.2">
      <c r="A2672" s="36"/>
      <c r="B2672" s="36"/>
      <c r="C2672" s="36"/>
      <c r="D2672" s="36"/>
      <c r="E2672" s="36"/>
      <c r="F2672" s="36"/>
      <c r="G2672" s="36"/>
      <c r="H2672" s="36"/>
      <c r="I2672" s="36"/>
      <c r="J2672" s="36"/>
      <c r="K2672" s="36"/>
      <c r="L2672" s="36"/>
      <c r="M2672" s="36"/>
      <c r="N2672" s="36"/>
    </row>
    <row r="2673" spans="1:14" x14ac:dyDescent="0.2">
      <c r="A2673" s="36"/>
      <c r="B2673" s="36"/>
      <c r="C2673" s="36"/>
      <c r="D2673" s="36"/>
      <c r="E2673" s="36"/>
      <c r="F2673" s="36"/>
      <c r="G2673" s="36"/>
      <c r="H2673" s="36"/>
      <c r="I2673" s="36"/>
      <c r="J2673" s="36"/>
      <c r="K2673" s="36"/>
      <c r="L2673" s="36"/>
      <c r="M2673" s="36"/>
      <c r="N2673" s="36"/>
    </row>
    <row r="2674" spans="1:14" x14ac:dyDescent="0.2">
      <c r="A2674" s="36"/>
      <c r="B2674" s="36"/>
      <c r="C2674" s="36"/>
      <c r="D2674" s="36"/>
      <c r="E2674" s="36"/>
      <c r="F2674" s="36"/>
      <c r="G2674" s="36"/>
      <c r="H2674" s="36"/>
      <c r="I2674" s="36"/>
      <c r="J2674" s="36"/>
      <c r="K2674" s="36"/>
      <c r="L2674" s="36"/>
      <c r="M2674" s="36"/>
      <c r="N2674" s="36"/>
    </row>
    <row r="2675" spans="1:14" x14ac:dyDescent="0.2">
      <c r="A2675" s="36"/>
      <c r="B2675" s="36"/>
      <c r="C2675" s="36"/>
      <c r="D2675" s="36"/>
      <c r="E2675" s="36"/>
      <c r="F2675" s="36"/>
      <c r="G2675" s="36"/>
      <c r="H2675" s="36"/>
      <c r="I2675" s="36"/>
      <c r="J2675" s="36"/>
      <c r="K2675" s="36"/>
      <c r="L2675" s="36"/>
      <c r="M2675" s="36"/>
      <c r="N2675" s="36"/>
    </row>
    <row r="2676" spans="1:14" x14ac:dyDescent="0.2">
      <c r="A2676" s="36"/>
      <c r="B2676" s="36"/>
      <c r="C2676" s="36"/>
      <c r="D2676" s="36"/>
      <c r="E2676" s="36"/>
      <c r="F2676" s="36"/>
      <c r="G2676" s="36"/>
      <c r="H2676" s="36"/>
      <c r="I2676" s="36"/>
      <c r="J2676" s="36"/>
      <c r="K2676" s="36"/>
      <c r="L2676" s="36"/>
      <c r="M2676" s="36"/>
      <c r="N2676" s="36"/>
    </row>
    <row r="2677" spans="1:14" x14ac:dyDescent="0.2">
      <c r="A2677" s="36"/>
      <c r="B2677" s="36"/>
      <c r="C2677" s="36"/>
      <c r="D2677" s="36"/>
      <c r="E2677" s="36"/>
      <c r="F2677" s="36"/>
      <c r="G2677" s="36"/>
      <c r="H2677" s="36"/>
      <c r="I2677" s="36"/>
      <c r="J2677" s="36"/>
      <c r="K2677" s="36"/>
      <c r="L2677" s="36"/>
      <c r="M2677" s="36"/>
      <c r="N2677" s="36"/>
    </row>
    <row r="2678" spans="1:14" x14ac:dyDescent="0.2">
      <c r="A2678" s="36"/>
      <c r="B2678" s="36"/>
      <c r="C2678" s="36"/>
      <c r="D2678" s="36"/>
      <c r="E2678" s="36"/>
      <c r="F2678" s="36"/>
      <c r="G2678" s="36"/>
      <c r="H2678" s="36"/>
      <c r="I2678" s="36"/>
      <c r="J2678" s="36"/>
      <c r="K2678" s="36"/>
      <c r="L2678" s="36"/>
      <c r="M2678" s="36"/>
      <c r="N2678" s="36"/>
    </row>
    <row r="2679" spans="1:14" x14ac:dyDescent="0.2">
      <c r="A2679" s="36"/>
      <c r="B2679" s="36"/>
      <c r="C2679" s="36"/>
      <c r="D2679" s="36"/>
      <c r="E2679" s="36"/>
      <c r="F2679" s="36"/>
      <c r="G2679" s="36"/>
      <c r="H2679" s="36"/>
      <c r="I2679" s="36"/>
      <c r="J2679" s="36"/>
      <c r="K2679" s="36"/>
      <c r="L2679" s="36"/>
      <c r="M2679" s="36"/>
      <c r="N2679" s="36"/>
    </row>
    <row r="2680" spans="1:14" x14ac:dyDescent="0.2">
      <c r="A2680" s="36"/>
      <c r="B2680" s="36"/>
      <c r="C2680" s="36"/>
      <c r="D2680" s="36"/>
      <c r="E2680" s="36"/>
      <c r="F2680" s="36"/>
      <c r="G2680" s="36"/>
      <c r="H2680" s="36"/>
      <c r="I2680" s="36"/>
      <c r="J2680" s="36"/>
      <c r="K2680" s="36"/>
      <c r="L2680" s="36"/>
      <c r="M2680" s="36"/>
      <c r="N2680" s="36"/>
    </row>
    <row r="2681" spans="1:14" x14ac:dyDescent="0.2">
      <c r="A2681" s="36"/>
      <c r="B2681" s="36"/>
      <c r="C2681" s="36"/>
      <c r="D2681" s="36"/>
      <c r="E2681" s="36"/>
      <c r="F2681" s="36"/>
      <c r="G2681" s="36"/>
      <c r="H2681" s="36"/>
      <c r="I2681" s="36"/>
      <c r="J2681" s="36"/>
      <c r="K2681" s="36"/>
      <c r="L2681" s="36"/>
      <c r="M2681" s="36"/>
      <c r="N2681" s="36"/>
    </row>
    <row r="2682" spans="1:14" x14ac:dyDescent="0.2">
      <c r="A2682" s="36"/>
      <c r="B2682" s="36"/>
      <c r="C2682" s="36"/>
      <c r="D2682" s="36"/>
      <c r="E2682" s="36"/>
      <c r="F2682" s="36"/>
      <c r="G2682" s="36"/>
      <c r="H2682" s="36"/>
      <c r="I2682" s="36"/>
      <c r="J2682" s="36"/>
      <c r="K2682" s="36"/>
      <c r="L2682" s="36"/>
      <c r="M2682" s="36"/>
      <c r="N2682" s="36"/>
    </row>
    <row r="2683" spans="1:14" x14ac:dyDescent="0.2">
      <c r="A2683" s="36"/>
      <c r="B2683" s="36"/>
      <c r="C2683" s="36"/>
      <c r="D2683" s="36"/>
      <c r="E2683" s="36"/>
      <c r="F2683" s="36"/>
      <c r="G2683" s="36"/>
      <c r="H2683" s="36"/>
      <c r="I2683" s="36"/>
      <c r="J2683" s="36"/>
      <c r="K2683" s="36"/>
      <c r="L2683" s="36"/>
      <c r="M2683" s="36"/>
      <c r="N2683" s="36"/>
    </row>
    <row r="2684" spans="1:14" x14ac:dyDescent="0.2">
      <c r="A2684" s="36"/>
      <c r="B2684" s="36"/>
      <c r="C2684" s="36"/>
      <c r="D2684" s="36"/>
      <c r="E2684" s="36"/>
      <c r="F2684" s="36"/>
      <c r="G2684" s="36"/>
      <c r="H2684" s="36"/>
      <c r="I2684" s="36"/>
      <c r="J2684" s="36"/>
      <c r="K2684" s="36"/>
      <c r="L2684" s="36"/>
      <c r="M2684" s="36"/>
      <c r="N2684" s="36"/>
    </row>
    <row r="2685" spans="1:14" x14ac:dyDescent="0.2">
      <c r="A2685" s="36"/>
      <c r="B2685" s="36"/>
      <c r="C2685" s="36"/>
      <c r="D2685" s="36"/>
      <c r="E2685" s="36"/>
      <c r="F2685" s="36"/>
      <c r="G2685" s="36"/>
      <c r="H2685" s="36"/>
      <c r="I2685" s="36"/>
      <c r="J2685" s="36"/>
      <c r="K2685" s="36"/>
      <c r="L2685" s="36"/>
      <c r="M2685" s="36"/>
      <c r="N2685" s="36"/>
    </row>
    <row r="2686" spans="1:14" x14ac:dyDescent="0.2">
      <c r="A2686" s="36"/>
      <c r="B2686" s="36"/>
      <c r="C2686" s="36"/>
      <c r="D2686" s="36"/>
      <c r="E2686" s="36"/>
      <c r="F2686" s="36"/>
      <c r="G2686" s="36"/>
      <c r="H2686" s="36"/>
      <c r="I2686" s="36"/>
      <c r="J2686" s="36"/>
      <c r="K2686" s="36"/>
      <c r="L2686" s="36"/>
      <c r="M2686" s="36"/>
      <c r="N2686" s="36"/>
    </row>
    <row r="2687" spans="1:14" x14ac:dyDescent="0.2">
      <c r="A2687" s="36"/>
      <c r="B2687" s="36"/>
      <c r="C2687" s="36"/>
      <c r="D2687" s="36"/>
      <c r="E2687" s="36"/>
      <c r="F2687" s="36"/>
      <c r="G2687" s="36"/>
      <c r="H2687" s="36"/>
      <c r="I2687" s="36"/>
      <c r="J2687" s="36"/>
      <c r="K2687" s="36"/>
      <c r="L2687" s="36"/>
      <c r="M2687" s="36"/>
      <c r="N2687" s="36"/>
    </row>
    <row r="2688" spans="1:14" x14ac:dyDescent="0.2">
      <c r="A2688" s="36"/>
      <c r="B2688" s="36"/>
      <c r="C2688" s="36"/>
      <c r="D2688" s="36"/>
      <c r="E2688" s="36"/>
      <c r="F2688" s="36"/>
      <c r="G2688" s="36"/>
      <c r="H2688" s="36"/>
      <c r="I2688" s="36"/>
      <c r="J2688" s="36"/>
      <c r="K2688" s="36"/>
      <c r="L2688" s="36"/>
      <c r="M2688" s="36"/>
      <c r="N2688" s="36"/>
    </row>
    <row r="2689" spans="1:14" x14ac:dyDescent="0.2">
      <c r="A2689" s="36"/>
      <c r="B2689" s="36"/>
      <c r="C2689" s="36"/>
      <c r="D2689" s="36"/>
      <c r="E2689" s="36"/>
      <c r="F2689" s="36"/>
      <c r="G2689" s="36"/>
      <c r="H2689" s="36"/>
      <c r="I2689" s="36"/>
      <c r="J2689" s="36"/>
      <c r="K2689" s="36"/>
      <c r="L2689" s="36"/>
      <c r="M2689" s="36"/>
      <c r="N2689" s="36"/>
    </row>
    <row r="2690" spans="1:14" x14ac:dyDescent="0.2">
      <c r="A2690" s="36"/>
      <c r="B2690" s="36"/>
      <c r="C2690" s="36"/>
      <c r="D2690" s="36"/>
      <c r="E2690" s="36"/>
      <c r="F2690" s="36"/>
      <c r="G2690" s="36"/>
      <c r="H2690" s="36"/>
      <c r="I2690" s="36"/>
      <c r="J2690" s="36"/>
      <c r="K2690" s="36"/>
      <c r="L2690" s="36"/>
      <c r="M2690" s="36"/>
      <c r="N2690" s="36"/>
    </row>
    <row r="2691" spans="1:14" x14ac:dyDescent="0.2">
      <c r="A2691" s="36"/>
      <c r="B2691" s="36"/>
      <c r="C2691" s="36"/>
      <c r="D2691" s="36"/>
      <c r="E2691" s="36"/>
      <c r="F2691" s="36"/>
      <c r="G2691" s="36"/>
      <c r="H2691" s="36"/>
      <c r="I2691" s="36"/>
      <c r="J2691" s="36"/>
      <c r="K2691" s="36"/>
      <c r="L2691" s="36"/>
      <c r="M2691" s="36"/>
      <c r="N2691" s="36"/>
    </row>
    <row r="2692" spans="1:14" x14ac:dyDescent="0.2">
      <c r="A2692" s="36"/>
      <c r="B2692" s="36"/>
      <c r="C2692" s="36"/>
      <c r="D2692" s="36"/>
      <c r="E2692" s="36"/>
      <c r="F2692" s="36"/>
      <c r="G2692" s="36"/>
      <c r="H2692" s="36"/>
      <c r="I2692" s="36"/>
      <c r="J2692" s="36"/>
      <c r="K2692" s="36"/>
      <c r="L2692" s="36"/>
      <c r="M2692" s="36"/>
      <c r="N2692" s="36"/>
    </row>
    <row r="2693" spans="1:14" x14ac:dyDescent="0.2">
      <c r="A2693" s="36"/>
      <c r="B2693" s="36"/>
      <c r="C2693" s="36"/>
      <c r="D2693" s="36"/>
      <c r="E2693" s="36"/>
      <c r="F2693" s="36"/>
      <c r="G2693" s="36"/>
      <c r="H2693" s="36"/>
      <c r="I2693" s="36"/>
      <c r="J2693" s="36"/>
      <c r="K2693" s="36"/>
      <c r="L2693" s="36"/>
      <c r="M2693" s="36"/>
      <c r="N2693" s="36"/>
    </row>
    <row r="2694" spans="1:14" x14ac:dyDescent="0.2">
      <c r="A2694" s="36"/>
      <c r="B2694" s="36"/>
      <c r="C2694" s="36"/>
      <c r="D2694" s="36"/>
      <c r="E2694" s="36"/>
      <c r="F2694" s="36"/>
      <c r="G2694" s="36"/>
      <c r="H2694" s="36"/>
      <c r="I2694" s="36"/>
      <c r="J2694" s="36"/>
      <c r="K2694" s="36"/>
      <c r="L2694" s="36"/>
      <c r="M2694" s="36"/>
      <c r="N2694" s="36"/>
    </row>
    <row r="2695" spans="1:14" x14ac:dyDescent="0.2">
      <c r="A2695" s="36"/>
      <c r="B2695" s="36"/>
      <c r="C2695" s="36"/>
      <c r="D2695" s="36"/>
      <c r="E2695" s="36"/>
      <c r="F2695" s="36"/>
      <c r="G2695" s="36"/>
      <c r="H2695" s="36"/>
      <c r="I2695" s="36"/>
      <c r="J2695" s="36"/>
      <c r="K2695" s="36"/>
      <c r="L2695" s="36"/>
      <c r="M2695" s="36"/>
      <c r="N2695" s="36"/>
    </row>
    <row r="2696" spans="1:14" x14ac:dyDescent="0.2">
      <c r="A2696" s="36"/>
      <c r="B2696" s="36"/>
      <c r="C2696" s="36"/>
      <c r="D2696" s="36"/>
      <c r="E2696" s="36"/>
      <c r="F2696" s="36"/>
      <c r="G2696" s="36"/>
      <c r="H2696" s="36"/>
      <c r="I2696" s="36"/>
      <c r="J2696" s="36"/>
      <c r="K2696" s="36"/>
      <c r="L2696" s="36"/>
      <c r="M2696" s="36"/>
      <c r="N2696" s="36"/>
    </row>
    <row r="2697" spans="1:14" x14ac:dyDescent="0.2">
      <c r="A2697" s="36"/>
      <c r="B2697" s="36"/>
      <c r="C2697" s="36"/>
      <c r="D2697" s="36"/>
      <c r="E2697" s="36"/>
      <c r="F2697" s="36"/>
      <c r="G2697" s="36"/>
      <c r="H2697" s="36"/>
      <c r="I2697" s="36"/>
      <c r="J2697" s="36"/>
      <c r="K2697" s="36"/>
      <c r="L2697" s="36"/>
      <c r="M2697" s="36"/>
      <c r="N2697" s="36"/>
    </row>
    <row r="2698" spans="1:14" x14ac:dyDescent="0.2">
      <c r="A2698" s="36"/>
      <c r="B2698" s="36"/>
      <c r="C2698" s="36"/>
      <c r="D2698" s="36"/>
      <c r="E2698" s="36"/>
      <c r="F2698" s="36"/>
      <c r="G2698" s="36"/>
      <c r="H2698" s="36"/>
      <c r="I2698" s="36"/>
      <c r="J2698" s="36"/>
      <c r="K2698" s="36"/>
      <c r="L2698" s="36"/>
      <c r="M2698" s="36"/>
      <c r="N2698" s="36"/>
    </row>
    <row r="2699" spans="1:14" x14ac:dyDescent="0.2">
      <c r="A2699" s="36"/>
      <c r="B2699" s="36"/>
      <c r="C2699" s="36"/>
      <c r="D2699" s="36"/>
      <c r="E2699" s="36"/>
      <c r="F2699" s="36"/>
      <c r="G2699" s="36"/>
      <c r="H2699" s="36"/>
      <c r="I2699" s="36"/>
      <c r="J2699" s="36"/>
      <c r="K2699" s="36"/>
      <c r="L2699" s="36"/>
      <c r="M2699" s="36"/>
      <c r="N2699" s="36"/>
    </row>
    <row r="2700" spans="1:14" x14ac:dyDescent="0.2">
      <c r="A2700" s="36"/>
      <c r="B2700" s="36"/>
      <c r="C2700" s="36"/>
      <c r="D2700" s="36"/>
      <c r="E2700" s="36"/>
      <c r="F2700" s="36"/>
      <c r="G2700" s="36"/>
      <c r="H2700" s="36"/>
      <c r="I2700" s="36"/>
      <c r="J2700" s="36"/>
      <c r="K2700" s="36"/>
      <c r="L2700" s="36"/>
      <c r="M2700" s="36"/>
      <c r="N2700" s="36"/>
    </row>
    <row r="2701" spans="1:14" x14ac:dyDescent="0.2">
      <c r="A2701" s="36"/>
      <c r="B2701" s="36"/>
      <c r="C2701" s="36"/>
      <c r="D2701" s="36"/>
      <c r="E2701" s="36"/>
      <c r="F2701" s="36"/>
      <c r="G2701" s="36"/>
      <c r="H2701" s="36"/>
      <c r="I2701" s="36"/>
      <c r="J2701" s="36"/>
      <c r="K2701" s="36"/>
      <c r="L2701" s="36"/>
      <c r="M2701" s="36"/>
      <c r="N2701" s="36"/>
    </row>
    <row r="2702" spans="1:14" x14ac:dyDescent="0.2">
      <c r="A2702" s="36"/>
      <c r="B2702" s="36"/>
      <c r="C2702" s="36"/>
      <c r="D2702" s="36"/>
      <c r="E2702" s="36"/>
      <c r="F2702" s="36"/>
      <c r="G2702" s="36"/>
      <c r="H2702" s="36"/>
      <c r="I2702" s="36"/>
      <c r="J2702" s="36"/>
      <c r="K2702" s="36"/>
      <c r="L2702" s="36"/>
      <c r="M2702" s="36"/>
      <c r="N2702" s="36"/>
    </row>
    <row r="2703" spans="1:14" x14ac:dyDescent="0.2">
      <c r="A2703" s="36"/>
      <c r="B2703" s="36"/>
      <c r="C2703" s="36"/>
      <c r="D2703" s="36"/>
      <c r="E2703" s="36"/>
      <c r="F2703" s="36"/>
      <c r="G2703" s="36"/>
      <c r="H2703" s="36"/>
      <c r="I2703" s="36"/>
      <c r="J2703" s="36"/>
      <c r="K2703" s="36"/>
      <c r="L2703" s="36"/>
      <c r="M2703" s="36"/>
      <c r="N2703" s="36"/>
    </row>
    <row r="2704" spans="1:14" x14ac:dyDescent="0.2">
      <c r="A2704" s="36"/>
      <c r="B2704" s="36"/>
      <c r="C2704" s="36"/>
      <c r="D2704" s="36"/>
      <c r="E2704" s="36"/>
      <c r="F2704" s="36"/>
      <c r="G2704" s="36"/>
      <c r="H2704" s="36"/>
      <c r="I2704" s="36"/>
      <c r="J2704" s="36"/>
      <c r="K2704" s="36"/>
      <c r="L2704" s="36"/>
      <c r="M2704" s="36"/>
      <c r="N2704" s="36"/>
    </row>
    <row r="2705" spans="1:14" x14ac:dyDescent="0.2">
      <c r="A2705" s="36"/>
      <c r="B2705" s="36"/>
      <c r="C2705" s="36"/>
      <c r="D2705" s="36"/>
      <c r="E2705" s="36"/>
      <c r="F2705" s="36"/>
      <c r="G2705" s="36"/>
      <c r="H2705" s="36"/>
      <c r="I2705" s="36"/>
      <c r="J2705" s="36"/>
      <c r="K2705" s="36"/>
      <c r="L2705" s="36"/>
      <c r="M2705" s="36"/>
      <c r="N2705" s="36"/>
    </row>
    <row r="2706" spans="1:14" x14ac:dyDescent="0.2">
      <c r="A2706" s="36"/>
      <c r="B2706" s="36"/>
      <c r="C2706" s="36"/>
      <c r="D2706" s="36"/>
      <c r="E2706" s="36"/>
      <c r="F2706" s="36"/>
      <c r="G2706" s="36"/>
      <c r="H2706" s="36"/>
      <c r="I2706" s="36"/>
      <c r="J2706" s="36"/>
      <c r="K2706" s="36"/>
      <c r="L2706" s="36"/>
      <c r="M2706" s="36"/>
      <c r="N2706" s="36"/>
    </row>
    <row r="2707" spans="1:14" x14ac:dyDescent="0.2">
      <c r="A2707" s="36"/>
      <c r="B2707" s="36"/>
      <c r="C2707" s="36"/>
      <c r="D2707" s="36"/>
      <c r="E2707" s="36"/>
      <c r="F2707" s="36"/>
      <c r="G2707" s="36"/>
      <c r="H2707" s="36"/>
      <c r="I2707" s="36"/>
      <c r="J2707" s="36"/>
      <c r="K2707" s="36"/>
      <c r="L2707" s="36"/>
      <c r="M2707" s="36"/>
      <c r="N2707" s="36"/>
    </row>
    <row r="2708" spans="1:14" x14ac:dyDescent="0.2">
      <c r="A2708" s="36"/>
      <c r="B2708" s="36"/>
      <c r="C2708" s="36"/>
      <c r="D2708" s="36"/>
      <c r="E2708" s="36"/>
      <c r="F2708" s="36"/>
      <c r="G2708" s="36"/>
      <c r="H2708" s="36"/>
      <c r="I2708" s="36"/>
      <c r="J2708" s="36"/>
      <c r="K2708" s="36"/>
      <c r="L2708" s="36"/>
      <c r="M2708" s="36"/>
      <c r="N2708" s="36"/>
    </row>
    <row r="2709" spans="1:14" x14ac:dyDescent="0.2">
      <c r="A2709" s="36"/>
      <c r="B2709" s="36"/>
      <c r="C2709" s="36"/>
      <c r="D2709" s="36"/>
      <c r="E2709" s="36"/>
      <c r="F2709" s="36"/>
      <c r="G2709" s="36"/>
      <c r="H2709" s="36"/>
      <c r="I2709" s="36"/>
      <c r="J2709" s="36"/>
      <c r="K2709" s="36"/>
      <c r="L2709" s="36"/>
      <c r="M2709" s="36"/>
      <c r="N2709" s="36"/>
    </row>
    <row r="2710" spans="1:14" x14ac:dyDescent="0.2">
      <c r="A2710" s="36"/>
      <c r="B2710" s="36"/>
      <c r="C2710" s="36"/>
      <c r="D2710" s="36"/>
      <c r="E2710" s="36"/>
      <c r="F2710" s="36"/>
      <c r="G2710" s="36"/>
      <c r="H2710" s="36"/>
      <c r="I2710" s="36"/>
      <c r="J2710" s="36"/>
      <c r="K2710" s="36"/>
      <c r="L2710" s="36"/>
      <c r="M2710" s="36"/>
      <c r="N2710" s="36"/>
    </row>
    <row r="2711" spans="1:14" x14ac:dyDescent="0.2">
      <c r="A2711" s="36"/>
      <c r="B2711" s="36"/>
      <c r="C2711" s="36"/>
      <c r="D2711" s="36"/>
      <c r="E2711" s="36"/>
      <c r="F2711" s="36"/>
      <c r="G2711" s="36"/>
      <c r="H2711" s="36"/>
      <c r="I2711" s="36"/>
      <c r="J2711" s="36"/>
      <c r="K2711" s="36"/>
      <c r="L2711" s="36"/>
      <c r="M2711" s="36"/>
      <c r="N2711" s="36"/>
    </row>
    <row r="2712" spans="1:14" x14ac:dyDescent="0.2">
      <c r="A2712" s="36"/>
      <c r="B2712" s="36"/>
      <c r="C2712" s="36"/>
      <c r="D2712" s="36"/>
      <c r="E2712" s="36"/>
      <c r="F2712" s="36"/>
      <c r="G2712" s="36"/>
      <c r="H2712" s="36"/>
      <c r="I2712" s="36"/>
      <c r="J2712" s="36"/>
      <c r="K2712" s="36"/>
      <c r="L2712" s="36"/>
      <c r="M2712" s="36"/>
      <c r="N2712" s="36"/>
    </row>
    <row r="2713" spans="1:14" x14ac:dyDescent="0.2">
      <c r="A2713" s="36"/>
      <c r="B2713" s="36"/>
      <c r="C2713" s="36"/>
      <c r="D2713" s="36"/>
      <c r="E2713" s="36"/>
      <c r="F2713" s="36"/>
      <c r="G2713" s="36"/>
      <c r="H2713" s="36"/>
      <c r="I2713" s="36"/>
      <c r="J2713" s="36"/>
      <c r="K2713" s="36"/>
      <c r="L2713" s="36"/>
      <c r="M2713" s="36"/>
      <c r="N2713" s="36"/>
    </row>
    <row r="2714" spans="1:14" x14ac:dyDescent="0.2">
      <c r="A2714" s="36"/>
      <c r="B2714" s="36"/>
      <c r="C2714" s="36"/>
      <c r="D2714" s="36"/>
      <c r="E2714" s="36"/>
      <c r="F2714" s="36"/>
      <c r="G2714" s="36"/>
      <c r="H2714" s="36"/>
      <c r="I2714" s="36"/>
      <c r="J2714" s="36"/>
      <c r="K2714" s="36"/>
      <c r="L2714" s="36"/>
      <c r="M2714" s="36"/>
      <c r="N2714" s="36"/>
    </row>
    <row r="2715" spans="1:14" x14ac:dyDescent="0.2">
      <c r="A2715" s="36"/>
      <c r="B2715" s="36"/>
      <c r="C2715" s="36"/>
      <c r="D2715" s="36"/>
      <c r="E2715" s="36"/>
      <c r="F2715" s="36"/>
      <c r="G2715" s="36"/>
      <c r="H2715" s="36"/>
      <c r="I2715" s="36"/>
      <c r="J2715" s="36"/>
      <c r="K2715" s="36"/>
      <c r="L2715" s="36"/>
      <c r="M2715" s="36"/>
      <c r="N2715" s="36"/>
    </row>
    <row r="2716" spans="1:14" x14ac:dyDescent="0.2">
      <c r="A2716" s="36"/>
      <c r="B2716" s="36"/>
      <c r="C2716" s="36"/>
      <c r="D2716" s="36"/>
      <c r="E2716" s="36"/>
      <c r="F2716" s="36"/>
      <c r="G2716" s="36"/>
      <c r="H2716" s="36"/>
      <c r="I2716" s="36"/>
      <c r="J2716" s="36"/>
      <c r="K2716" s="36"/>
      <c r="L2716" s="36"/>
      <c r="M2716" s="36"/>
      <c r="N2716" s="36"/>
    </row>
    <row r="2717" spans="1:14" x14ac:dyDescent="0.2">
      <c r="A2717" s="36"/>
      <c r="B2717" s="36"/>
      <c r="C2717" s="36"/>
      <c r="D2717" s="36"/>
      <c r="E2717" s="36"/>
      <c r="F2717" s="36"/>
      <c r="G2717" s="36"/>
      <c r="H2717" s="36"/>
      <c r="I2717" s="36"/>
      <c r="J2717" s="36"/>
      <c r="K2717" s="36"/>
      <c r="L2717" s="36"/>
      <c r="M2717" s="36"/>
      <c r="N2717" s="36"/>
    </row>
    <row r="2718" spans="1:14" x14ac:dyDescent="0.2">
      <c r="A2718" s="36"/>
      <c r="B2718" s="36"/>
      <c r="C2718" s="36"/>
      <c r="D2718" s="36"/>
      <c r="E2718" s="36"/>
      <c r="F2718" s="36"/>
      <c r="G2718" s="36"/>
      <c r="H2718" s="36"/>
      <c r="I2718" s="36"/>
      <c r="J2718" s="36"/>
      <c r="K2718" s="36"/>
      <c r="L2718" s="36"/>
      <c r="M2718" s="36"/>
      <c r="N2718" s="36"/>
    </row>
    <row r="2719" spans="1:14" x14ac:dyDescent="0.2">
      <c r="A2719" s="36"/>
      <c r="B2719" s="36"/>
      <c r="C2719" s="36"/>
      <c r="D2719" s="36"/>
      <c r="E2719" s="36"/>
      <c r="F2719" s="36"/>
      <c r="G2719" s="36"/>
      <c r="H2719" s="36"/>
      <c r="I2719" s="36"/>
      <c r="J2719" s="36"/>
      <c r="K2719" s="36"/>
      <c r="L2719" s="36"/>
      <c r="M2719" s="36"/>
      <c r="N2719" s="36"/>
    </row>
    <row r="2720" spans="1:14" x14ac:dyDescent="0.2">
      <c r="A2720" s="36"/>
      <c r="B2720" s="36"/>
      <c r="C2720" s="36"/>
      <c r="D2720" s="36"/>
      <c r="E2720" s="36"/>
      <c r="F2720" s="36"/>
      <c r="G2720" s="36"/>
      <c r="H2720" s="36"/>
      <c r="I2720" s="36"/>
      <c r="J2720" s="36"/>
      <c r="K2720" s="36"/>
      <c r="L2720" s="36"/>
      <c r="M2720" s="36"/>
      <c r="N2720" s="36"/>
    </row>
    <row r="2721" spans="1:14" x14ac:dyDescent="0.2">
      <c r="A2721" s="36"/>
      <c r="B2721" s="36"/>
      <c r="C2721" s="36"/>
      <c r="D2721" s="36"/>
      <c r="E2721" s="36"/>
      <c r="F2721" s="36"/>
      <c r="G2721" s="36"/>
      <c r="H2721" s="36"/>
      <c r="I2721" s="36"/>
      <c r="J2721" s="36"/>
      <c r="K2721" s="36"/>
      <c r="L2721" s="36"/>
      <c r="M2721" s="36"/>
      <c r="N2721" s="36"/>
    </row>
    <row r="2722" spans="1:14" x14ac:dyDescent="0.2">
      <c r="A2722" s="36"/>
      <c r="B2722" s="36"/>
      <c r="C2722" s="36"/>
      <c r="D2722" s="36"/>
      <c r="E2722" s="36"/>
      <c r="F2722" s="36"/>
      <c r="G2722" s="36"/>
      <c r="H2722" s="36"/>
      <c r="I2722" s="36"/>
      <c r="J2722" s="36"/>
      <c r="K2722" s="36"/>
      <c r="L2722" s="36"/>
      <c r="M2722" s="36"/>
      <c r="N2722" s="36"/>
    </row>
    <row r="2723" spans="1:14" x14ac:dyDescent="0.2">
      <c r="A2723" s="36"/>
      <c r="B2723" s="36"/>
      <c r="C2723" s="36"/>
      <c r="D2723" s="36"/>
      <c r="E2723" s="36"/>
      <c r="F2723" s="36"/>
      <c r="G2723" s="36"/>
      <c r="H2723" s="36"/>
      <c r="I2723" s="36"/>
      <c r="J2723" s="36"/>
      <c r="K2723" s="36"/>
      <c r="L2723" s="36"/>
      <c r="M2723" s="36"/>
      <c r="N2723" s="36"/>
    </row>
    <row r="2724" spans="1:14" x14ac:dyDescent="0.2">
      <c r="A2724" s="36"/>
      <c r="B2724" s="36"/>
      <c r="C2724" s="36"/>
      <c r="D2724" s="36"/>
      <c r="E2724" s="36"/>
      <c r="F2724" s="36"/>
      <c r="G2724" s="36"/>
      <c r="H2724" s="36"/>
      <c r="I2724" s="36"/>
      <c r="J2724" s="36"/>
      <c r="K2724" s="36"/>
      <c r="L2724" s="36"/>
      <c r="M2724" s="36"/>
      <c r="N2724" s="36"/>
    </row>
    <row r="2725" spans="1:14" x14ac:dyDescent="0.2">
      <c r="A2725" s="36"/>
      <c r="B2725" s="36"/>
      <c r="C2725" s="36"/>
      <c r="D2725" s="36"/>
      <c r="E2725" s="36"/>
      <c r="F2725" s="36"/>
      <c r="G2725" s="36"/>
      <c r="H2725" s="36"/>
      <c r="I2725" s="36"/>
      <c r="J2725" s="36"/>
      <c r="K2725" s="36"/>
      <c r="L2725" s="36"/>
      <c r="M2725" s="36"/>
      <c r="N2725" s="36"/>
    </row>
    <row r="2726" spans="1:14" x14ac:dyDescent="0.2">
      <c r="A2726" s="36"/>
      <c r="B2726" s="36"/>
      <c r="C2726" s="36"/>
      <c r="D2726" s="36"/>
      <c r="E2726" s="36"/>
      <c r="F2726" s="36"/>
      <c r="G2726" s="36"/>
      <c r="H2726" s="36"/>
      <c r="I2726" s="36"/>
      <c r="J2726" s="36"/>
      <c r="K2726" s="36"/>
      <c r="L2726" s="36"/>
      <c r="M2726" s="36"/>
      <c r="N2726" s="36"/>
    </row>
    <row r="2727" spans="1:14" x14ac:dyDescent="0.2">
      <c r="A2727" s="36"/>
      <c r="B2727" s="36"/>
      <c r="C2727" s="36"/>
      <c r="D2727" s="36"/>
      <c r="E2727" s="36"/>
      <c r="F2727" s="36"/>
      <c r="G2727" s="36"/>
      <c r="H2727" s="36"/>
      <c r="I2727" s="36"/>
      <c r="J2727" s="36"/>
      <c r="K2727" s="36"/>
      <c r="L2727" s="36"/>
      <c r="M2727" s="36"/>
      <c r="N2727" s="36"/>
    </row>
    <row r="2728" spans="1:14" x14ac:dyDescent="0.2">
      <c r="A2728" s="36"/>
      <c r="B2728" s="36"/>
      <c r="C2728" s="36"/>
      <c r="D2728" s="36"/>
      <c r="E2728" s="36"/>
      <c r="F2728" s="36"/>
      <c r="G2728" s="36"/>
      <c r="H2728" s="36"/>
      <c r="I2728" s="36"/>
      <c r="J2728" s="36"/>
      <c r="K2728" s="36"/>
      <c r="L2728" s="36"/>
      <c r="M2728" s="36"/>
      <c r="N2728" s="36"/>
    </row>
    <row r="2729" spans="1:14" x14ac:dyDescent="0.2">
      <c r="A2729" s="36"/>
      <c r="B2729" s="36"/>
      <c r="C2729" s="36"/>
      <c r="D2729" s="36"/>
      <c r="E2729" s="36"/>
      <c r="F2729" s="36"/>
      <c r="G2729" s="36"/>
      <c r="H2729" s="36"/>
      <c r="I2729" s="36"/>
      <c r="J2729" s="36"/>
      <c r="K2729" s="36"/>
      <c r="L2729" s="36"/>
      <c r="M2729" s="36"/>
      <c r="N2729" s="36"/>
    </row>
    <row r="2730" spans="1:14" x14ac:dyDescent="0.2">
      <c r="A2730" s="36"/>
      <c r="B2730" s="36"/>
      <c r="C2730" s="36"/>
      <c r="D2730" s="36"/>
      <c r="E2730" s="36"/>
      <c r="F2730" s="36"/>
      <c r="G2730" s="36"/>
      <c r="H2730" s="36"/>
      <c r="I2730" s="36"/>
      <c r="J2730" s="36"/>
      <c r="K2730" s="36"/>
      <c r="L2730" s="36"/>
      <c r="M2730" s="36"/>
      <c r="N2730" s="36"/>
    </row>
    <row r="2731" spans="1:14" x14ac:dyDescent="0.2">
      <c r="A2731" s="36"/>
      <c r="B2731" s="36"/>
      <c r="C2731" s="36"/>
      <c r="D2731" s="36"/>
      <c r="E2731" s="36"/>
      <c r="F2731" s="36"/>
      <c r="G2731" s="36"/>
      <c r="H2731" s="36"/>
      <c r="I2731" s="36"/>
      <c r="J2731" s="36"/>
      <c r="K2731" s="36"/>
      <c r="L2731" s="36"/>
      <c r="M2731" s="36"/>
      <c r="N2731" s="36"/>
    </row>
    <row r="2732" spans="1:14" x14ac:dyDescent="0.2">
      <c r="A2732" s="36"/>
      <c r="B2732" s="36"/>
      <c r="C2732" s="36"/>
      <c r="D2732" s="36"/>
      <c r="E2732" s="36"/>
      <c r="F2732" s="36"/>
      <c r="G2732" s="36"/>
      <c r="H2732" s="36"/>
      <c r="I2732" s="36"/>
      <c r="J2732" s="36"/>
      <c r="K2732" s="36"/>
      <c r="L2732" s="36"/>
      <c r="M2732" s="36"/>
      <c r="N2732" s="36"/>
    </row>
    <row r="2733" spans="1:14" x14ac:dyDescent="0.2">
      <c r="A2733" s="36"/>
      <c r="B2733" s="36"/>
      <c r="C2733" s="36"/>
      <c r="D2733" s="36"/>
      <c r="E2733" s="36"/>
      <c r="F2733" s="36"/>
      <c r="G2733" s="36"/>
      <c r="H2733" s="36"/>
      <c r="I2733" s="36"/>
      <c r="J2733" s="36"/>
      <c r="K2733" s="36"/>
      <c r="L2733" s="36"/>
      <c r="M2733" s="36"/>
      <c r="N2733" s="36"/>
    </row>
    <row r="2734" spans="1:14" x14ac:dyDescent="0.2">
      <c r="A2734" s="36"/>
      <c r="B2734" s="36"/>
      <c r="C2734" s="36"/>
      <c r="D2734" s="36"/>
      <c r="E2734" s="36"/>
      <c r="F2734" s="36"/>
      <c r="G2734" s="36"/>
      <c r="H2734" s="36"/>
      <c r="I2734" s="36"/>
      <c r="J2734" s="36"/>
      <c r="K2734" s="36"/>
      <c r="L2734" s="36"/>
      <c r="M2734" s="36"/>
      <c r="N2734" s="36"/>
    </row>
    <row r="2735" spans="1:14" x14ac:dyDescent="0.2">
      <c r="A2735" s="36"/>
      <c r="B2735" s="36"/>
      <c r="C2735" s="36"/>
      <c r="D2735" s="36"/>
      <c r="E2735" s="36"/>
      <c r="F2735" s="36"/>
      <c r="G2735" s="36"/>
      <c r="H2735" s="36"/>
      <c r="I2735" s="36"/>
      <c r="J2735" s="36"/>
      <c r="K2735" s="36"/>
      <c r="L2735" s="36"/>
      <c r="M2735" s="36"/>
      <c r="N2735" s="36"/>
    </row>
    <row r="2736" spans="1:14" x14ac:dyDescent="0.2">
      <c r="A2736" s="36"/>
      <c r="B2736" s="36"/>
      <c r="C2736" s="36"/>
      <c r="D2736" s="36"/>
      <c r="E2736" s="36"/>
      <c r="F2736" s="36"/>
      <c r="G2736" s="36"/>
      <c r="H2736" s="36"/>
      <c r="I2736" s="36"/>
      <c r="J2736" s="36"/>
      <c r="K2736" s="36"/>
      <c r="L2736" s="36"/>
      <c r="M2736" s="36"/>
      <c r="N2736" s="36"/>
    </row>
    <row r="2737" spans="1:14" x14ac:dyDescent="0.2">
      <c r="A2737" s="36"/>
      <c r="B2737" s="36"/>
      <c r="C2737" s="36"/>
      <c r="D2737" s="36"/>
      <c r="E2737" s="36"/>
      <c r="F2737" s="36"/>
      <c r="G2737" s="36"/>
      <c r="H2737" s="36"/>
      <c r="I2737" s="36"/>
      <c r="J2737" s="36"/>
      <c r="K2737" s="36"/>
      <c r="L2737" s="36"/>
      <c r="M2737" s="36"/>
      <c r="N2737" s="36"/>
    </row>
    <row r="2738" spans="1:14" x14ac:dyDescent="0.2">
      <c r="A2738" s="36"/>
      <c r="B2738" s="36"/>
      <c r="C2738" s="36"/>
      <c r="D2738" s="36"/>
      <c r="E2738" s="36"/>
      <c r="F2738" s="36"/>
      <c r="G2738" s="36"/>
      <c r="H2738" s="36"/>
      <c r="I2738" s="36"/>
      <c r="J2738" s="36"/>
      <c r="K2738" s="36"/>
      <c r="L2738" s="36"/>
      <c r="M2738" s="36"/>
      <c r="N2738" s="36"/>
    </row>
    <row r="2739" spans="1:14" x14ac:dyDescent="0.2">
      <c r="A2739" s="36"/>
      <c r="B2739" s="36"/>
      <c r="C2739" s="36"/>
      <c r="D2739" s="36"/>
      <c r="E2739" s="36"/>
      <c r="F2739" s="36"/>
      <c r="G2739" s="36"/>
      <c r="H2739" s="36"/>
      <c r="I2739" s="36"/>
      <c r="J2739" s="36"/>
      <c r="K2739" s="36"/>
      <c r="L2739" s="36"/>
      <c r="M2739" s="36"/>
      <c r="N2739" s="36"/>
    </row>
    <row r="2740" spans="1:14" x14ac:dyDescent="0.2">
      <c r="A2740" s="36"/>
      <c r="B2740" s="36"/>
      <c r="C2740" s="36"/>
      <c r="D2740" s="36"/>
      <c r="E2740" s="36"/>
      <c r="F2740" s="36"/>
      <c r="G2740" s="36"/>
      <c r="H2740" s="36"/>
      <c r="I2740" s="36"/>
      <c r="J2740" s="36"/>
      <c r="K2740" s="36"/>
      <c r="L2740" s="36"/>
      <c r="M2740" s="36"/>
      <c r="N2740" s="36"/>
    </row>
    <row r="2741" spans="1:14" x14ac:dyDescent="0.2">
      <c r="A2741" s="36"/>
      <c r="B2741" s="36"/>
      <c r="C2741" s="36"/>
      <c r="D2741" s="36"/>
      <c r="E2741" s="36"/>
      <c r="F2741" s="36"/>
      <c r="G2741" s="36"/>
      <c r="H2741" s="36"/>
      <c r="I2741" s="36"/>
      <c r="J2741" s="36"/>
      <c r="K2741" s="36"/>
      <c r="L2741" s="36"/>
      <c r="M2741" s="36"/>
      <c r="N2741" s="36"/>
    </row>
    <row r="2742" spans="1:14" x14ac:dyDescent="0.2">
      <c r="A2742" s="36"/>
      <c r="B2742" s="36"/>
      <c r="C2742" s="36"/>
      <c r="D2742" s="36"/>
      <c r="E2742" s="36"/>
      <c r="F2742" s="36"/>
      <c r="G2742" s="36"/>
      <c r="H2742" s="36"/>
      <c r="I2742" s="36"/>
      <c r="J2742" s="36"/>
      <c r="K2742" s="36"/>
      <c r="L2742" s="36"/>
      <c r="M2742" s="36"/>
      <c r="N2742" s="36"/>
    </row>
    <row r="2743" spans="1:14" x14ac:dyDescent="0.2">
      <c r="A2743" s="36"/>
      <c r="B2743" s="36"/>
      <c r="C2743" s="36"/>
      <c r="D2743" s="36"/>
      <c r="E2743" s="36"/>
      <c r="F2743" s="36"/>
      <c r="G2743" s="36"/>
      <c r="H2743" s="36"/>
      <c r="I2743" s="36"/>
      <c r="J2743" s="36"/>
      <c r="K2743" s="36"/>
      <c r="L2743" s="36"/>
      <c r="M2743" s="36"/>
      <c r="N2743" s="36"/>
    </row>
    <row r="2744" spans="1:14" x14ac:dyDescent="0.2">
      <c r="A2744" s="36"/>
      <c r="B2744" s="36"/>
      <c r="C2744" s="36"/>
      <c r="D2744" s="36"/>
      <c r="E2744" s="36"/>
      <c r="F2744" s="36"/>
      <c r="G2744" s="36"/>
      <c r="H2744" s="36"/>
      <c r="I2744" s="36"/>
      <c r="J2744" s="36"/>
      <c r="K2744" s="36"/>
      <c r="L2744" s="36"/>
      <c r="M2744" s="36"/>
      <c r="N2744" s="36"/>
    </row>
    <row r="2745" spans="1:14" x14ac:dyDescent="0.2">
      <c r="A2745" s="36"/>
      <c r="B2745" s="36"/>
      <c r="C2745" s="36"/>
      <c r="D2745" s="36"/>
      <c r="E2745" s="36"/>
      <c r="F2745" s="36"/>
      <c r="G2745" s="36"/>
      <c r="H2745" s="36"/>
      <c r="I2745" s="36"/>
      <c r="J2745" s="36"/>
      <c r="K2745" s="36"/>
      <c r="L2745" s="36"/>
      <c r="M2745" s="36"/>
      <c r="N2745" s="36"/>
    </row>
    <row r="2746" spans="1:14" x14ac:dyDescent="0.2">
      <c r="A2746" s="36"/>
      <c r="B2746" s="36"/>
      <c r="C2746" s="36"/>
      <c r="D2746" s="36"/>
      <c r="E2746" s="36"/>
      <c r="F2746" s="36"/>
      <c r="G2746" s="36"/>
      <c r="H2746" s="36"/>
      <c r="I2746" s="36"/>
      <c r="J2746" s="36"/>
      <c r="K2746" s="36"/>
      <c r="L2746" s="36"/>
      <c r="M2746" s="36"/>
      <c r="N2746" s="36"/>
    </row>
    <row r="2747" spans="1:14" x14ac:dyDescent="0.2">
      <c r="A2747" s="36"/>
      <c r="B2747" s="36"/>
      <c r="C2747" s="36"/>
      <c r="D2747" s="36"/>
      <c r="E2747" s="36"/>
      <c r="F2747" s="36"/>
      <c r="G2747" s="36"/>
      <c r="H2747" s="36"/>
      <c r="I2747" s="36"/>
      <c r="J2747" s="36"/>
      <c r="K2747" s="36"/>
      <c r="L2747" s="36"/>
      <c r="M2747" s="36"/>
      <c r="N2747" s="36"/>
    </row>
    <row r="2748" spans="1:14" x14ac:dyDescent="0.2">
      <c r="A2748" s="36"/>
      <c r="B2748" s="36"/>
      <c r="C2748" s="36"/>
      <c r="D2748" s="36"/>
      <c r="E2748" s="36"/>
      <c r="F2748" s="36"/>
      <c r="G2748" s="36"/>
      <c r="H2748" s="36"/>
      <c r="I2748" s="36"/>
      <c r="J2748" s="36"/>
      <c r="K2748" s="36"/>
      <c r="L2748" s="36"/>
      <c r="M2748" s="36"/>
      <c r="N2748" s="36"/>
    </row>
    <row r="2749" spans="1:14" x14ac:dyDescent="0.2">
      <c r="A2749" s="36"/>
      <c r="B2749" s="36"/>
      <c r="C2749" s="36"/>
      <c r="D2749" s="36"/>
      <c r="E2749" s="36"/>
      <c r="F2749" s="36"/>
      <c r="G2749" s="36"/>
      <c r="H2749" s="36"/>
      <c r="I2749" s="36"/>
      <c r="J2749" s="36"/>
      <c r="K2749" s="36"/>
      <c r="L2749" s="36"/>
      <c r="M2749" s="36"/>
      <c r="N2749" s="36"/>
    </row>
    <row r="2750" spans="1:14" x14ac:dyDescent="0.2">
      <c r="A2750" s="36"/>
      <c r="B2750" s="36"/>
      <c r="C2750" s="36"/>
      <c r="D2750" s="36"/>
      <c r="E2750" s="36"/>
      <c r="F2750" s="36"/>
      <c r="G2750" s="36"/>
      <c r="H2750" s="36"/>
      <c r="I2750" s="36"/>
      <c r="J2750" s="36"/>
      <c r="K2750" s="36"/>
      <c r="L2750" s="36"/>
      <c r="M2750" s="36"/>
      <c r="N2750" s="36"/>
    </row>
    <row r="2751" spans="1:14" x14ac:dyDescent="0.2">
      <c r="A2751" s="36"/>
      <c r="B2751" s="36"/>
      <c r="C2751" s="36"/>
      <c r="D2751" s="36"/>
      <c r="E2751" s="36"/>
      <c r="F2751" s="36"/>
      <c r="G2751" s="36"/>
      <c r="H2751" s="36"/>
      <c r="I2751" s="36"/>
      <c r="J2751" s="36"/>
      <c r="K2751" s="36"/>
      <c r="L2751" s="36"/>
      <c r="M2751" s="36"/>
      <c r="N2751" s="36"/>
    </row>
    <row r="2752" spans="1:14" x14ac:dyDescent="0.2">
      <c r="A2752" s="36"/>
      <c r="B2752" s="36"/>
      <c r="C2752" s="36"/>
      <c r="D2752" s="36"/>
      <c r="E2752" s="36"/>
      <c r="F2752" s="36"/>
      <c r="G2752" s="36"/>
      <c r="H2752" s="36"/>
      <c r="I2752" s="36"/>
      <c r="J2752" s="36"/>
      <c r="K2752" s="36"/>
      <c r="L2752" s="36"/>
      <c r="M2752" s="36"/>
      <c r="N2752" s="36"/>
    </row>
    <row r="2753" spans="1:14" x14ac:dyDescent="0.2">
      <c r="A2753" s="36"/>
      <c r="B2753" s="36"/>
      <c r="C2753" s="36"/>
      <c r="D2753" s="36"/>
      <c r="E2753" s="36"/>
      <c r="F2753" s="36"/>
      <c r="G2753" s="36"/>
      <c r="H2753" s="36"/>
      <c r="I2753" s="36"/>
      <c r="J2753" s="36"/>
      <c r="K2753" s="36"/>
      <c r="L2753" s="36"/>
      <c r="M2753" s="36"/>
      <c r="N2753" s="36"/>
    </row>
    <row r="2754" spans="1:14" x14ac:dyDescent="0.2">
      <c r="A2754" s="36"/>
      <c r="B2754" s="36"/>
      <c r="C2754" s="36"/>
      <c r="D2754" s="36"/>
      <c r="E2754" s="36"/>
      <c r="F2754" s="36"/>
      <c r="G2754" s="36"/>
      <c r="H2754" s="36"/>
      <c r="I2754" s="36"/>
      <c r="J2754" s="36"/>
      <c r="K2754" s="36"/>
      <c r="L2754" s="36"/>
      <c r="M2754" s="36"/>
      <c r="N2754" s="36"/>
    </row>
    <row r="2755" spans="1:14" x14ac:dyDescent="0.2">
      <c r="A2755" s="36"/>
      <c r="B2755" s="36"/>
      <c r="C2755" s="36"/>
      <c r="D2755" s="36"/>
      <c r="E2755" s="36"/>
      <c r="F2755" s="36"/>
      <c r="G2755" s="36"/>
      <c r="H2755" s="36"/>
      <c r="I2755" s="36"/>
      <c r="J2755" s="36"/>
      <c r="K2755" s="36"/>
      <c r="L2755" s="36"/>
      <c r="M2755" s="36"/>
      <c r="N2755" s="36"/>
    </row>
    <row r="2756" spans="1:14" x14ac:dyDescent="0.2">
      <c r="A2756" s="36"/>
      <c r="B2756" s="36"/>
      <c r="C2756" s="36"/>
      <c r="D2756" s="36"/>
      <c r="E2756" s="36"/>
      <c r="F2756" s="36"/>
      <c r="G2756" s="36"/>
      <c r="H2756" s="36"/>
      <c r="I2756" s="36"/>
      <c r="J2756" s="36"/>
      <c r="K2756" s="36"/>
      <c r="L2756" s="36"/>
      <c r="M2756" s="36"/>
      <c r="N2756" s="36"/>
    </row>
    <row r="2757" spans="1:14" x14ac:dyDescent="0.2">
      <c r="A2757" s="36"/>
      <c r="B2757" s="36"/>
      <c r="C2757" s="36"/>
      <c r="D2757" s="36"/>
      <c r="E2757" s="36"/>
      <c r="F2757" s="36"/>
      <c r="G2757" s="36"/>
      <c r="H2757" s="36"/>
      <c r="I2757" s="36"/>
      <c r="J2757" s="36"/>
      <c r="K2757" s="36"/>
      <c r="L2757" s="36"/>
      <c r="M2757" s="36"/>
      <c r="N2757" s="36"/>
    </row>
    <row r="2758" spans="1:14" x14ac:dyDescent="0.2">
      <c r="A2758" s="36"/>
      <c r="B2758" s="36"/>
      <c r="C2758" s="36"/>
      <c r="D2758" s="36"/>
      <c r="E2758" s="36"/>
      <c r="F2758" s="36"/>
      <c r="G2758" s="36"/>
      <c r="H2758" s="36"/>
      <c r="I2758" s="36"/>
      <c r="J2758" s="36"/>
      <c r="K2758" s="36"/>
      <c r="L2758" s="36"/>
      <c r="M2758" s="36"/>
      <c r="N2758" s="36"/>
    </row>
    <row r="2759" spans="1:14" x14ac:dyDescent="0.2">
      <c r="A2759" s="36"/>
      <c r="B2759" s="36"/>
      <c r="C2759" s="36"/>
      <c r="D2759" s="36"/>
      <c r="E2759" s="36"/>
      <c r="F2759" s="36"/>
      <c r="G2759" s="36"/>
      <c r="H2759" s="36"/>
      <c r="I2759" s="36"/>
      <c r="J2759" s="36"/>
      <c r="K2759" s="36"/>
      <c r="L2759" s="36"/>
      <c r="M2759" s="36"/>
      <c r="N2759" s="36"/>
    </row>
    <row r="2760" spans="1:14" x14ac:dyDescent="0.2">
      <c r="A2760" s="36"/>
      <c r="B2760" s="36"/>
      <c r="C2760" s="36"/>
      <c r="D2760" s="36"/>
      <c r="E2760" s="36"/>
      <c r="F2760" s="36"/>
      <c r="G2760" s="36"/>
      <c r="H2760" s="36"/>
      <c r="I2760" s="36"/>
      <c r="J2760" s="36"/>
      <c r="K2760" s="36"/>
      <c r="L2760" s="36"/>
      <c r="M2760" s="36"/>
      <c r="N2760" s="36"/>
    </row>
    <row r="2761" spans="1:14" x14ac:dyDescent="0.2">
      <c r="A2761" s="36"/>
      <c r="B2761" s="36"/>
      <c r="C2761" s="36"/>
      <c r="D2761" s="36"/>
      <c r="E2761" s="36"/>
      <c r="F2761" s="36"/>
      <c r="G2761" s="36"/>
      <c r="H2761" s="36"/>
      <c r="I2761" s="36"/>
      <c r="J2761" s="36"/>
      <c r="K2761" s="36"/>
      <c r="L2761" s="36"/>
      <c r="M2761" s="36"/>
      <c r="N2761" s="36"/>
    </row>
    <row r="2762" spans="1:14" x14ac:dyDescent="0.2">
      <c r="A2762" s="36"/>
      <c r="B2762" s="36"/>
      <c r="C2762" s="36"/>
      <c r="D2762" s="36"/>
      <c r="E2762" s="36"/>
      <c r="F2762" s="36"/>
      <c r="G2762" s="36"/>
      <c r="H2762" s="36"/>
      <c r="I2762" s="36"/>
      <c r="J2762" s="36"/>
      <c r="K2762" s="36"/>
      <c r="L2762" s="36"/>
      <c r="M2762" s="36"/>
      <c r="N2762" s="36"/>
    </row>
    <row r="2763" spans="1:14" x14ac:dyDescent="0.2">
      <c r="A2763" s="36"/>
      <c r="B2763" s="36"/>
      <c r="C2763" s="36"/>
      <c r="D2763" s="36"/>
      <c r="E2763" s="36"/>
      <c r="F2763" s="36"/>
      <c r="G2763" s="36"/>
      <c r="H2763" s="36"/>
      <c r="I2763" s="36"/>
      <c r="J2763" s="36"/>
      <c r="K2763" s="36"/>
      <c r="L2763" s="36"/>
      <c r="M2763" s="36"/>
      <c r="N2763" s="36"/>
    </row>
    <row r="2764" spans="1:14" x14ac:dyDescent="0.2">
      <c r="A2764" s="36"/>
      <c r="B2764" s="36"/>
      <c r="C2764" s="36"/>
      <c r="D2764" s="36"/>
      <c r="E2764" s="36"/>
      <c r="F2764" s="36"/>
      <c r="G2764" s="36"/>
      <c r="H2764" s="36"/>
      <c r="I2764" s="36"/>
      <c r="J2764" s="36"/>
      <c r="K2764" s="36"/>
      <c r="L2764" s="36"/>
      <c r="M2764" s="36"/>
      <c r="N2764" s="36"/>
    </row>
    <row r="2765" spans="1:14" x14ac:dyDescent="0.2">
      <c r="A2765" s="36"/>
      <c r="B2765" s="36"/>
      <c r="C2765" s="36"/>
      <c r="D2765" s="36"/>
      <c r="E2765" s="36"/>
      <c r="F2765" s="36"/>
      <c r="G2765" s="36"/>
      <c r="H2765" s="36"/>
      <c r="I2765" s="36"/>
      <c r="J2765" s="36"/>
      <c r="K2765" s="36"/>
      <c r="L2765" s="36"/>
      <c r="M2765" s="36"/>
      <c r="N2765" s="36"/>
    </row>
    <row r="2766" spans="1:14" x14ac:dyDescent="0.2">
      <c r="A2766" s="36"/>
      <c r="B2766" s="36"/>
      <c r="C2766" s="36"/>
      <c r="D2766" s="36"/>
      <c r="E2766" s="36"/>
      <c r="F2766" s="36"/>
      <c r="G2766" s="36"/>
      <c r="H2766" s="36"/>
      <c r="I2766" s="36"/>
      <c r="J2766" s="36"/>
      <c r="K2766" s="36"/>
      <c r="L2766" s="36"/>
      <c r="M2766" s="36"/>
      <c r="N2766" s="36"/>
    </row>
    <row r="2767" spans="1:14" x14ac:dyDescent="0.2">
      <c r="A2767" s="36"/>
      <c r="B2767" s="36"/>
      <c r="C2767" s="36"/>
      <c r="D2767" s="36"/>
      <c r="E2767" s="36"/>
      <c r="F2767" s="36"/>
      <c r="G2767" s="36"/>
      <c r="H2767" s="36"/>
      <c r="I2767" s="36"/>
      <c r="J2767" s="36"/>
      <c r="K2767" s="36"/>
      <c r="L2767" s="36"/>
      <c r="M2767" s="36"/>
      <c r="N2767" s="36"/>
    </row>
    <row r="2768" spans="1:14" x14ac:dyDescent="0.2">
      <c r="A2768" s="36"/>
      <c r="B2768" s="36"/>
      <c r="C2768" s="36"/>
      <c r="D2768" s="36"/>
      <c r="E2768" s="36"/>
      <c r="F2768" s="36"/>
      <c r="G2768" s="36"/>
      <c r="H2768" s="36"/>
      <c r="I2768" s="36"/>
      <c r="J2768" s="36"/>
      <c r="K2768" s="36"/>
      <c r="L2768" s="36"/>
      <c r="M2768" s="36"/>
      <c r="N2768" s="36"/>
    </row>
    <row r="2769" spans="1:14" x14ac:dyDescent="0.2">
      <c r="A2769" s="36"/>
      <c r="B2769" s="36"/>
      <c r="C2769" s="36"/>
      <c r="D2769" s="36"/>
      <c r="E2769" s="36"/>
      <c r="F2769" s="36"/>
      <c r="G2769" s="36"/>
      <c r="H2769" s="36"/>
      <c r="I2769" s="36"/>
      <c r="J2769" s="36"/>
      <c r="K2769" s="36"/>
      <c r="L2769" s="36"/>
      <c r="M2769" s="36"/>
      <c r="N2769" s="36"/>
    </row>
    <row r="2770" spans="1:14" x14ac:dyDescent="0.2">
      <c r="A2770" s="36"/>
      <c r="B2770" s="36"/>
      <c r="C2770" s="36"/>
      <c r="D2770" s="36"/>
      <c r="E2770" s="36"/>
      <c r="F2770" s="36"/>
      <c r="G2770" s="36"/>
      <c r="H2770" s="36"/>
      <c r="I2770" s="36"/>
      <c r="J2770" s="36"/>
      <c r="K2770" s="36"/>
      <c r="L2770" s="36"/>
      <c r="M2770" s="36"/>
      <c r="N2770" s="36"/>
    </row>
    <row r="2771" spans="1:14" x14ac:dyDescent="0.2">
      <c r="A2771" s="36"/>
      <c r="B2771" s="36"/>
      <c r="C2771" s="36"/>
      <c r="D2771" s="36"/>
      <c r="E2771" s="36"/>
      <c r="F2771" s="36"/>
      <c r="G2771" s="36"/>
      <c r="H2771" s="36"/>
      <c r="I2771" s="36"/>
      <c r="J2771" s="36"/>
      <c r="K2771" s="36"/>
      <c r="L2771" s="36"/>
      <c r="M2771" s="36"/>
      <c r="N2771" s="36"/>
    </row>
    <row r="2772" spans="1:14" x14ac:dyDescent="0.2">
      <c r="A2772" s="36"/>
      <c r="B2772" s="36"/>
      <c r="C2772" s="36"/>
      <c r="D2772" s="36"/>
      <c r="E2772" s="36"/>
      <c r="F2772" s="36"/>
      <c r="G2772" s="36"/>
      <c r="H2772" s="36"/>
      <c r="I2772" s="36"/>
      <c r="J2772" s="36"/>
      <c r="K2772" s="36"/>
      <c r="L2772" s="36"/>
      <c r="M2772" s="36"/>
      <c r="N2772" s="36"/>
    </row>
    <row r="2773" spans="1:14" x14ac:dyDescent="0.2">
      <c r="A2773" s="36"/>
      <c r="B2773" s="36"/>
      <c r="C2773" s="36"/>
      <c r="D2773" s="36"/>
      <c r="E2773" s="36"/>
      <c r="F2773" s="36"/>
      <c r="G2773" s="36"/>
      <c r="H2773" s="36"/>
      <c r="I2773" s="36"/>
      <c r="J2773" s="36"/>
      <c r="K2773" s="36"/>
      <c r="L2773" s="36"/>
      <c r="M2773" s="36"/>
      <c r="N2773" s="36"/>
    </row>
    <row r="2774" spans="1:14" x14ac:dyDescent="0.2">
      <c r="A2774" s="36"/>
      <c r="B2774" s="36"/>
      <c r="C2774" s="36"/>
      <c r="D2774" s="36"/>
      <c r="E2774" s="36"/>
      <c r="F2774" s="36"/>
      <c r="G2774" s="36"/>
      <c r="H2774" s="36"/>
      <c r="I2774" s="36"/>
      <c r="J2774" s="36"/>
      <c r="K2774" s="36"/>
      <c r="L2774" s="36"/>
      <c r="M2774" s="36"/>
      <c r="N2774" s="36"/>
    </row>
    <row r="2775" spans="1:14" x14ac:dyDescent="0.2">
      <c r="A2775" s="36"/>
      <c r="B2775" s="36"/>
      <c r="C2775" s="36"/>
      <c r="D2775" s="36"/>
      <c r="E2775" s="36"/>
      <c r="F2775" s="36"/>
      <c r="G2775" s="36"/>
      <c r="H2775" s="36"/>
      <c r="I2775" s="36"/>
      <c r="J2775" s="36"/>
      <c r="K2775" s="36"/>
      <c r="L2775" s="36"/>
      <c r="M2775" s="36"/>
      <c r="N2775" s="36"/>
    </row>
    <row r="2776" spans="1:14" x14ac:dyDescent="0.2">
      <c r="A2776" s="36"/>
      <c r="B2776" s="36"/>
      <c r="C2776" s="36"/>
      <c r="D2776" s="36"/>
      <c r="E2776" s="36"/>
      <c r="F2776" s="36"/>
      <c r="G2776" s="36"/>
      <c r="H2776" s="36"/>
      <c r="I2776" s="36"/>
      <c r="J2776" s="36"/>
      <c r="K2776" s="36"/>
      <c r="L2776" s="36"/>
      <c r="M2776" s="36"/>
      <c r="N2776" s="36"/>
    </row>
    <row r="2777" spans="1:14" x14ac:dyDescent="0.2">
      <c r="A2777" s="36"/>
      <c r="B2777" s="36"/>
      <c r="C2777" s="36"/>
      <c r="D2777" s="36"/>
      <c r="E2777" s="36"/>
      <c r="F2777" s="36"/>
      <c r="G2777" s="36"/>
      <c r="H2777" s="36"/>
      <c r="I2777" s="36"/>
      <c r="J2777" s="36"/>
      <c r="K2777" s="36"/>
      <c r="L2777" s="36"/>
      <c r="M2777" s="36"/>
      <c r="N2777" s="36"/>
    </row>
    <row r="2778" spans="1:14" x14ac:dyDescent="0.2">
      <c r="A2778" s="36"/>
      <c r="B2778" s="36"/>
      <c r="C2778" s="36"/>
      <c r="D2778" s="36"/>
      <c r="E2778" s="36"/>
      <c r="F2778" s="36"/>
      <c r="G2778" s="36"/>
      <c r="H2778" s="36"/>
      <c r="I2778" s="36"/>
      <c r="J2778" s="36"/>
      <c r="K2778" s="36"/>
      <c r="L2778" s="36"/>
      <c r="M2778" s="36"/>
      <c r="N2778" s="36"/>
    </row>
    <row r="2779" spans="1:14" x14ac:dyDescent="0.2">
      <c r="A2779" s="36"/>
      <c r="B2779" s="36"/>
      <c r="C2779" s="36"/>
      <c r="D2779" s="36"/>
      <c r="E2779" s="36"/>
      <c r="F2779" s="36"/>
      <c r="G2779" s="36"/>
      <c r="H2779" s="36"/>
      <c r="I2779" s="36"/>
      <c r="J2779" s="36"/>
      <c r="K2779" s="36"/>
      <c r="L2779" s="36"/>
      <c r="M2779" s="36"/>
      <c r="N2779" s="36"/>
    </row>
    <row r="2780" spans="1:14" x14ac:dyDescent="0.2">
      <c r="A2780" s="36"/>
      <c r="B2780" s="36"/>
      <c r="C2780" s="36"/>
      <c r="D2780" s="36"/>
      <c r="E2780" s="36"/>
      <c r="F2780" s="36"/>
      <c r="G2780" s="36"/>
      <c r="H2780" s="36"/>
      <c r="I2780" s="36"/>
      <c r="J2780" s="36"/>
      <c r="K2780" s="36"/>
      <c r="L2780" s="36"/>
      <c r="M2780" s="36"/>
      <c r="N2780" s="36"/>
    </row>
    <row r="2781" spans="1:14" x14ac:dyDescent="0.2">
      <c r="A2781" s="36"/>
      <c r="B2781" s="36"/>
      <c r="C2781" s="36"/>
      <c r="D2781" s="36"/>
      <c r="E2781" s="36"/>
      <c r="F2781" s="36"/>
      <c r="G2781" s="36"/>
      <c r="H2781" s="36"/>
      <c r="I2781" s="36"/>
      <c r="J2781" s="36"/>
      <c r="K2781" s="36"/>
      <c r="L2781" s="36"/>
      <c r="M2781" s="36"/>
      <c r="N2781" s="36"/>
    </row>
    <row r="2782" spans="1:14" x14ac:dyDescent="0.2">
      <c r="A2782" s="36"/>
      <c r="B2782" s="36"/>
      <c r="C2782" s="36"/>
      <c r="D2782" s="36"/>
      <c r="E2782" s="36"/>
      <c r="F2782" s="36"/>
      <c r="G2782" s="36"/>
      <c r="H2782" s="36"/>
      <c r="I2782" s="36"/>
      <c r="J2782" s="36"/>
      <c r="K2782" s="36"/>
      <c r="L2782" s="36"/>
      <c r="M2782" s="36"/>
      <c r="N2782" s="36"/>
    </row>
    <row r="2783" spans="1:14" x14ac:dyDescent="0.2">
      <c r="A2783" s="36"/>
      <c r="B2783" s="36"/>
      <c r="C2783" s="36"/>
      <c r="D2783" s="36"/>
      <c r="E2783" s="36"/>
      <c r="F2783" s="36"/>
      <c r="G2783" s="36"/>
      <c r="H2783" s="36"/>
      <c r="I2783" s="36"/>
      <c r="J2783" s="36"/>
      <c r="K2783" s="36"/>
      <c r="L2783" s="36"/>
      <c r="M2783" s="36"/>
      <c r="N2783" s="36"/>
    </row>
    <row r="2784" spans="1:14" x14ac:dyDescent="0.2">
      <c r="A2784" s="36"/>
      <c r="B2784" s="36"/>
      <c r="C2784" s="36"/>
      <c r="D2784" s="36"/>
      <c r="E2784" s="36"/>
      <c r="F2784" s="36"/>
      <c r="G2784" s="36"/>
      <c r="H2784" s="36"/>
      <c r="I2784" s="36"/>
      <c r="J2784" s="36"/>
      <c r="K2784" s="36"/>
      <c r="L2784" s="36"/>
      <c r="M2784" s="36"/>
      <c r="N2784" s="36"/>
    </row>
    <row r="2785" spans="1:14" x14ac:dyDescent="0.2">
      <c r="A2785" s="36"/>
      <c r="B2785" s="36"/>
      <c r="C2785" s="36"/>
      <c r="D2785" s="36"/>
      <c r="E2785" s="36"/>
      <c r="F2785" s="36"/>
      <c r="G2785" s="36"/>
      <c r="H2785" s="36"/>
      <c r="I2785" s="36"/>
      <c r="J2785" s="36"/>
      <c r="K2785" s="36"/>
      <c r="L2785" s="36"/>
      <c r="M2785" s="36"/>
      <c r="N2785" s="36"/>
    </row>
    <row r="2786" spans="1:14" x14ac:dyDescent="0.2">
      <c r="A2786" s="36"/>
      <c r="B2786" s="36"/>
      <c r="C2786" s="36"/>
      <c r="D2786" s="36"/>
      <c r="E2786" s="36"/>
      <c r="F2786" s="36"/>
      <c r="G2786" s="36"/>
      <c r="H2786" s="36"/>
      <c r="I2786" s="36"/>
      <c r="J2786" s="36"/>
      <c r="K2786" s="36"/>
      <c r="L2786" s="36"/>
      <c r="M2786" s="36"/>
      <c r="N2786" s="36"/>
    </row>
    <row r="2787" spans="1:14" x14ac:dyDescent="0.2">
      <c r="A2787" s="36"/>
      <c r="B2787" s="36"/>
      <c r="C2787" s="36"/>
      <c r="D2787" s="36"/>
      <c r="E2787" s="36"/>
      <c r="F2787" s="36"/>
      <c r="G2787" s="36"/>
      <c r="H2787" s="36"/>
      <c r="I2787" s="36"/>
      <c r="J2787" s="36"/>
      <c r="K2787" s="36"/>
      <c r="L2787" s="36"/>
      <c r="M2787" s="36"/>
      <c r="N2787" s="36"/>
    </row>
    <row r="2788" spans="1:14" x14ac:dyDescent="0.2">
      <c r="A2788" s="36"/>
      <c r="B2788" s="36"/>
      <c r="C2788" s="36"/>
      <c r="D2788" s="36"/>
      <c r="E2788" s="36"/>
      <c r="F2788" s="36"/>
      <c r="G2788" s="36"/>
      <c r="H2788" s="36"/>
      <c r="I2788" s="36"/>
      <c r="J2788" s="36"/>
      <c r="K2788" s="36"/>
      <c r="L2788" s="36"/>
      <c r="M2788" s="36"/>
      <c r="N2788" s="36"/>
    </row>
    <row r="2789" spans="1:14" x14ac:dyDescent="0.2">
      <c r="A2789" s="36"/>
      <c r="B2789" s="36"/>
      <c r="C2789" s="36"/>
      <c r="D2789" s="36"/>
      <c r="E2789" s="36"/>
      <c r="F2789" s="36"/>
      <c r="G2789" s="36"/>
      <c r="H2789" s="36"/>
      <c r="I2789" s="36"/>
      <c r="J2789" s="36"/>
      <c r="K2789" s="36"/>
      <c r="L2789" s="36"/>
      <c r="M2789" s="36"/>
      <c r="N2789" s="36"/>
    </row>
    <row r="2790" spans="1:14" x14ac:dyDescent="0.2">
      <c r="A2790" s="36"/>
      <c r="B2790" s="36"/>
      <c r="C2790" s="36"/>
      <c r="D2790" s="36"/>
      <c r="E2790" s="36"/>
      <c r="F2790" s="36"/>
      <c r="G2790" s="36"/>
      <c r="H2790" s="36"/>
      <c r="I2790" s="36"/>
      <c r="J2790" s="36"/>
      <c r="K2790" s="36"/>
      <c r="L2790" s="36"/>
      <c r="M2790" s="36"/>
      <c r="N2790" s="36"/>
    </row>
    <row r="2791" spans="1:14" x14ac:dyDescent="0.2">
      <c r="A2791" s="36"/>
      <c r="B2791" s="36"/>
      <c r="C2791" s="36"/>
      <c r="D2791" s="36"/>
      <c r="E2791" s="36"/>
      <c r="F2791" s="36"/>
      <c r="G2791" s="36"/>
      <c r="H2791" s="36"/>
      <c r="I2791" s="36"/>
      <c r="J2791" s="36"/>
      <c r="K2791" s="36"/>
      <c r="L2791" s="36"/>
      <c r="M2791" s="36"/>
      <c r="N2791" s="36"/>
    </row>
    <row r="2792" spans="1:14" x14ac:dyDescent="0.2">
      <c r="A2792" s="36"/>
      <c r="B2792" s="36"/>
      <c r="C2792" s="36"/>
      <c r="D2792" s="36"/>
      <c r="E2792" s="36"/>
      <c r="F2792" s="36"/>
      <c r="G2792" s="36"/>
      <c r="H2792" s="36"/>
      <c r="I2792" s="36"/>
      <c r="J2792" s="36"/>
      <c r="K2792" s="36"/>
      <c r="L2792" s="36"/>
      <c r="M2792" s="36"/>
      <c r="N2792" s="36"/>
    </row>
    <row r="2793" spans="1:14" x14ac:dyDescent="0.2">
      <c r="A2793" s="36"/>
      <c r="B2793" s="36"/>
      <c r="C2793" s="36"/>
      <c r="D2793" s="36"/>
      <c r="E2793" s="36"/>
      <c r="F2793" s="36"/>
      <c r="G2793" s="36"/>
      <c r="H2793" s="36"/>
      <c r="I2793" s="36"/>
      <c r="J2793" s="36"/>
      <c r="K2793" s="36"/>
      <c r="L2793" s="36"/>
      <c r="M2793" s="36"/>
      <c r="N2793" s="36"/>
    </row>
    <row r="2794" spans="1:14" x14ac:dyDescent="0.2">
      <c r="A2794" s="36"/>
      <c r="B2794" s="36"/>
      <c r="C2794" s="36"/>
      <c r="D2794" s="36"/>
      <c r="E2794" s="36"/>
      <c r="F2794" s="36"/>
      <c r="G2794" s="36"/>
      <c r="H2794" s="36"/>
      <c r="I2794" s="36"/>
      <c r="J2794" s="36"/>
      <c r="K2794" s="36"/>
      <c r="L2794" s="36"/>
      <c r="M2794" s="36"/>
      <c r="N2794" s="36"/>
    </row>
    <row r="2795" spans="1:14" x14ac:dyDescent="0.2">
      <c r="A2795" s="36"/>
      <c r="B2795" s="36"/>
      <c r="C2795" s="36"/>
      <c r="D2795" s="36"/>
      <c r="E2795" s="36"/>
      <c r="F2795" s="36"/>
      <c r="G2795" s="36"/>
      <c r="H2795" s="36"/>
      <c r="I2795" s="36"/>
      <c r="J2795" s="36"/>
      <c r="K2795" s="36"/>
      <c r="L2795" s="36"/>
      <c r="M2795" s="36"/>
      <c r="N2795" s="36"/>
    </row>
    <row r="2796" spans="1:14" x14ac:dyDescent="0.2">
      <c r="A2796" s="36"/>
      <c r="B2796" s="36"/>
      <c r="C2796" s="36"/>
      <c r="D2796" s="36"/>
      <c r="E2796" s="36"/>
      <c r="F2796" s="36"/>
      <c r="G2796" s="36"/>
      <c r="H2796" s="36"/>
      <c r="I2796" s="36"/>
      <c r="J2796" s="36"/>
      <c r="K2796" s="36"/>
      <c r="L2796" s="36"/>
      <c r="M2796" s="36"/>
      <c r="N2796" s="36"/>
    </row>
    <row r="2797" spans="1:14" x14ac:dyDescent="0.2">
      <c r="A2797" s="36"/>
      <c r="B2797" s="36"/>
      <c r="C2797" s="36"/>
      <c r="D2797" s="36"/>
      <c r="E2797" s="36"/>
      <c r="F2797" s="36"/>
      <c r="G2797" s="36"/>
      <c r="H2797" s="36"/>
      <c r="I2797" s="36"/>
      <c r="J2797" s="36"/>
      <c r="K2797" s="36"/>
      <c r="L2797" s="36"/>
      <c r="M2797" s="36"/>
      <c r="N2797" s="36"/>
    </row>
    <row r="2798" spans="1:14" x14ac:dyDescent="0.2">
      <c r="A2798" s="36"/>
      <c r="B2798" s="36"/>
      <c r="C2798" s="36"/>
      <c r="D2798" s="36"/>
      <c r="E2798" s="36"/>
      <c r="F2798" s="36"/>
      <c r="G2798" s="36"/>
      <c r="H2798" s="36"/>
      <c r="I2798" s="36"/>
      <c r="J2798" s="36"/>
      <c r="K2798" s="36"/>
      <c r="L2798" s="36"/>
      <c r="M2798" s="36"/>
      <c r="N2798" s="36"/>
    </row>
    <row r="2799" spans="1:14" x14ac:dyDescent="0.2">
      <c r="A2799" s="36"/>
      <c r="B2799" s="36"/>
      <c r="C2799" s="36"/>
      <c r="D2799" s="36"/>
      <c r="E2799" s="36"/>
      <c r="F2799" s="36"/>
      <c r="G2799" s="36"/>
      <c r="H2799" s="36"/>
      <c r="I2799" s="36"/>
      <c r="J2799" s="36"/>
      <c r="K2799" s="36"/>
      <c r="L2799" s="36"/>
      <c r="M2799" s="36"/>
      <c r="N2799" s="36"/>
    </row>
    <row r="2800" spans="1:14" x14ac:dyDescent="0.2">
      <c r="A2800" s="36"/>
      <c r="B2800" s="36"/>
      <c r="C2800" s="36"/>
      <c r="D2800" s="36"/>
      <c r="E2800" s="36"/>
      <c r="F2800" s="36"/>
      <c r="G2800" s="36"/>
      <c r="H2800" s="36"/>
      <c r="I2800" s="36"/>
      <c r="J2800" s="36"/>
      <c r="K2800" s="36"/>
      <c r="L2800" s="36"/>
      <c r="M2800" s="36"/>
      <c r="N2800" s="36"/>
    </row>
    <row r="2801" spans="1:14" x14ac:dyDescent="0.2">
      <c r="A2801" s="36"/>
      <c r="B2801" s="36"/>
      <c r="C2801" s="36"/>
      <c r="D2801" s="36"/>
      <c r="E2801" s="36"/>
      <c r="F2801" s="36"/>
      <c r="G2801" s="36"/>
      <c r="H2801" s="36"/>
      <c r="I2801" s="36"/>
      <c r="J2801" s="36"/>
      <c r="K2801" s="36"/>
      <c r="L2801" s="36"/>
      <c r="M2801" s="36"/>
      <c r="N2801" s="36"/>
    </row>
    <row r="2802" spans="1:14" x14ac:dyDescent="0.2">
      <c r="A2802" s="36"/>
      <c r="B2802" s="36"/>
      <c r="C2802" s="36"/>
      <c r="D2802" s="36"/>
      <c r="E2802" s="36"/>
      <c r="F2802" s="36"/>
      <c r="G2802" s="36"/>
      <c r="H2802" s="36"/>
      <c r="I2802" s="36"/>
      <c r="J2802" s="36"/>
      <c r="K2802" s="36"/>
      <c r="L2802" s="36"/>
      <c r="M2802" s="36"/>
      <c r="N2802" s="36"/>
    </row>
    <row r="2803" spans="1:14" x14ac:dyDescent="0.2">
      <c r="A2803" s="36"/>
      <c r="B2803" s="36"/>
      <c r="C2803" s="36"/>
      <c r="D2803" s="36"/>
      <c r="E2803" s="36"/>
      <c r="F2803" s="36"/>
      <c r="G2803" s="36"/>
      <c r="H2803" s="36"/>
      <c r="I2803" s="36"/>
      <c r="J2803" s="36"/>
      <c r="K2803" s="36"/>
      <c r="L2803" s="36"/>
      <c r="M2803" s="36"/>
      <c r="N2803" s="36"/>
    </row>
    <row r="2804" spans="1:14" x14ac:dyDescent="0.2">
      <c r="A2804" s="36"/>
      <c r="B2804" s="36"/>
      <c r="C2804" s="36"/>
      <c r="D2804" s="36"/>
      <c r="E2804" s="36"/>
      <c r="F2804" s="36"/>
      <c r="G2804" s="36"/>
      <c r="H2804" s="36"/>
      <c r="I2804" s="36"/>
      <c r="J2804" s="36"/>
      <c r="K2804" s="36"/>
      <c r="L2804" s="36"/>
      <c r="M2804" s="36"/>
      <c r="N2804" s="36"/>
    </row>
    <row r="2805" spans="1:14" x14ac:dyDescent="0.2">
      <c r="A2805" s="36"/>
      <c r="B2805" s="36"/>
      <c r="C2805" s="36"/>
      <c r="D2805" s="36"/>
      <c r="E2805" s="36"/>
      <c r="F2805" s="36"/>
      <c r="G2805" s="36"/>
      <c r="H2805" s="36"/>
      <c r="I2805" s="36"/>
      <c r="J2805" s="36"/>
      <c r="K2805" s="36"/>
      <c r="L2805" s="36"/>
      <c r="M2805" s="36"/>
      <c r="N2805" s="36"/>
    </row>
    <row r="2806" spans="1:14" x14ac:dyDescent="0.2">
      <c r="A2806" s="36"/>
      <c r="B2806" s="36"/>
      <c r="C2806" s="36"/>
      <c r="D2806" s="36"/>
      <c r="E2806" s="36"/>
      <c r="F2806" s="36"/>
      <c r="G2806" s="36"/>
      <c r="H2806" s="36"/>
      <c r="I2806" s="36"/>
      <c r="J2806" s="36"/>
      <c r="K2806" s="36"/>
      <c r="L2806" s="36"/>
      <c r="M2806" s="36"/>
      <c r="N2806" s="36"/>
    </row>
    <row r="2807" spans="1:14" x14ac:dyDescent="0.2">
      <c r="A2807" s="36"/>
      <c r="B2807" s="36"/>
      <c r="C2807" s="36"/>
      <c r="D2807" s="36"/>
      <c r="E2807" s="36"/>
      <c r="F2807" s="36"/>
      <c r="G2807" s="36"/>
      <c r="H2807" s="36"/>
      <c r="I2807" s="36"/>
      <c r="J2807" s="36"/>
      <c r="K2807" s="36"/>
      <c r="L2807" s="36"/>
      <c r="M2807" s="36"/>
      <c r="N2807" s="36"/>
    </row>
    <row r="2808" spans="1:14" x14ac:dyDescent="0.2">
      <c r="A2808" s="36"/>
      <c r="B2808" s="36"/>
      <c r="C2808" s="36"/>
      <c r="D2808" s="36"/>
      <c r="E2808" s="36"/>
      <c r="F2808" s="36"/>
      <c r="G2808" s="36"/>
      <c r="H2808" s="36"/>
      <c r="I2808" s="36"/>
      <c r="J2808" s="36"/>
      <c r="K2808" s="36"/>
      <c r="L2808" s="36"/>
      <c r="M2808" s="36"/>
      <c r="N2808" s="36"/>
    </row>
    <row r="2809" spans="1:14" x14ac:dyDescent="0.2">
      <c r="A2809" s="36"/>
      <c r="B2809" s="36"/>
      <c r="C2809" s="36"/>
      <c r="D2809" s="36"/>
      <c r="E2809" s="36"/>
      <c r="F2809" s="36"/>
      <c r="G2809" s="36"/>
      <c r="H2809" s="36"/>
      <c r="I2809" s="36"/>
      <c r="J2809" s="36"/>
      <c r="K2809" s="36"/>
      <c r="L2809" s="36"/>
      <c r="M2809" s="36"/>
      <c r="N2809" s="36"/>
    </row>
    <row r="2810" spans="1:14" x14ac:dyDescent="0.2">
      <c r="A2810" s="36"/>
      <c r="B2810" s="36"/>
      <c r="C2810" s="36"/>
      <c r="D2810" s="36"/>
      <c r="E2810" s="36"/>
      <c r="F2810" s="36"/>
      <c r="G2810" s="36"/>
      <c r="H2810" s="36"/>
      <c r="I2810" s="36"/>
      <c r="J2810" s="36"/>
      <c r="K2810" s="36"/>
      <c r="L2810" s="36"/>
      <c r="M2810" s="36"/>
      <c r="N2810" s="36"/>
    </row>
    <row r="2811" spans="1:14" x14ac:dyDescent="0.2">
      <c r="A2811" s="36"/>
      <c r="B2811" s="36"/>
      <c r="C2811" s="36"/>
      <c r="D2811" s="36"/>
      <c r="E2811" s="36"/>
      <c r="F2811" s="36"/>
      <c r="G2811" s="36"/>
      <c r="H2811" s="36"/>
      <c r="I2811" s="36"/>
      <c r="J2811" s="36"/>
      <c r="K2811" s="36"/>
      <c r="L2811" s="36"/>
      <c r="M2811" s="36"/>
      <c r="N2811" s="36"/>
    </row>
    <row r="2812" spans="1:14" x14ac:dyDescent="0.2">
      <c r="A2812" s="36"/>
      <c r="B2812" s="36"/>
      <c r="C2812" s="36"/>
      <c r="D2812" s="36"/>
      <c r="E2812" s="36"/>
      <c r="F2812" s="36"/>
      <c r="G2812" s="36"/>
      <c r="H2812" s="36"/>
      <c r="I2812" s="36"/>
      <c r="J2812" s="36"/>
      <c r="K2812" s="36"/>
      <c r="L2812" s="36"/>
      <c r="M2812" s="36"/>
      <c r="N2812" s="36"/>
    </row>
    <row r="2813" spans="1:14" x14ac:dyDescent="0.2">
      <c r="A2813" s="36"/>
      <c r="B2813" s="36"/>
      <c r="C2813" s="36"/>
      <c r="D2813" s="36"/>
      <c r="E2813" s="36"/>
      <c r="F2813" s="36"/>
      <c r="G2813" s="36"/>
      <c r="H2813" s="36"/>
      <c r="I2813" s="36"/>
      <c r="J2813" s="36"/>
      <c r="K2813" s="36"/>
      <c r="L2813" s="36"/>
      <c r="M2813" s="36"/>
      <c r="N2813" s="36"/>
    </row>
    <row r="2814" spans="1:14" x14ac:dyDescent="0.2">
      <c r="A2814" s="36"/>
      <c r="B2814" s="36"/>
      <c r="C2814" s="36"/>
      <c r="D2814" s="36"/>
      <c r="E2814" s="36"/>
      <c r="F2814" s="36"/>
      <c r="G2814" s="36"/>
      <c r="H2814" s="36"/>
      <c r="I2814" s="36"/>
      <c r="J2814" s="36"/>
      <c r="K2814" s="36"/>
      <c r="L2814" s="36"/>
      <c r="M2814" s="36"/>
      <c r="N2814" s="36"/>
    </row>
    <row r="2815" spans="1:14" x14ac:dyDescent="0.2">
      <c r="A2815" s="36"/>
      <c r="B2815" s="36"/>
      <c r="C2815" s="36"/>
      <c r="D2815" s="36"/>
      <c r="E2815" s="36"/>
      <c r="F2815" s="36"/>
      <c r="G2815" s="36"/>
      <c r="H2815" s="36"/>
      <c r="I2815" s="36"/>
      <c r="J2815" s="36"/>
      <c r="K2815" s="36"/>
      <c r="L2815" s="36"/>
      <c r="M2815" s="36"/>
      <c r="N2815" s="36"/>
    </row>
    <row r="2816" spans="1:14" x14ac:dyDescent="0.2">
      <c r="A2816" s="36"/>
      <c r="B2816" s="36"/>
      <c r="C2816" s="36"/>
      <c r="D2816" s="36"/>
      <c r="E2816" s="36"/>
      <c r="F2816" s="36"/>
      <c r="G2816" s="36"/>
      <c r="H2816" s="36"/>
      <c r="I2816" s="36"/>
      <c r="J2816" s="36"/>
      <c r="K2816" s="36"/>
      <c r="L2816" s="36"/>
      <c r="M2816" s="36"/>
      <c r="N2816" s="36"/>
    </row>
    <row r="2817" spans="1:14" x14ac:dyDescent="0.2">
      <c r="A2817" s="36"/>
      <c r="B2817" s="36"/>
      <c r="C2817" s="36"/>
      <c r="D2817" s="36"/>
      <c r="E2817" s="36"/>
      <c r="F2817" s="36"/>
      <c r="G2817" s="36"/>
      <c r="H2817" s="36"/>
      <c r="I2817" s="36"/>
      <c r="J2817" s="36"/>
      <c r="K2817" s="36"/>
      <c r="L2817" s="36"/>
      <c r="M2817" s="36"/>
      <c r="N2817" s="36"/>
    </row>
    <row r="2818" spans="1:14" x14ac:dyDescent="0.2">
      <c r="A2818" s="36"/>
      <c r="B2818" s="36"/>
      <c r="C2818" s="36"/>
      <c r="D2818" s="36"/>
      <c r="E2818" s="36"/>
      <c r="F2818" s="36"/>
      <c r="G2818" s="36"/>
      <c r="H2818" s="36"/>
      <c r="I2818" s="36"/>
      <c r="J2818" s="36"/>
      <c r="K2818" s="36"/>
      <c r="L2818" s="36"/>
      <c r="M2818" s="36"/>
      <c r="N2818" s="36"/>
    </row>
    <row r="2819" spans="1:14" x14ac:dyDescent="0.2">
      <c r="A2819" s="36"/>
      <c r="B2819" s="36"/>
      <c r="C2819" s="36"/>
      <c r="D2819" s="36"/>
      <c r="E2819" s="36"/>
      <c r="F2819" s="36"/>
      <c r="G2819" s="36"/>
      <c r="H2819" s="36"/>
      <c r="I2819" s="36"/>
      <c r="J2819" s="36"/>
      <c r="K2819" s="36"/>
      <c r="L2819" s="36"/>
      <c r="M2819" s="36"/>
      <c r="N2819" s="36"/>
    </row>
    <row r="2820" spans="1:14" x14ac:dyDescent="0.2">
      <c r="A2820" s="36"/>
      <c r="B2820" s="36"/>
      <c r="C2820" s="36"/>
      <c r="D2820" s="36"/>
      <c r="E2820" s="36"/>
      <c r="F2820" s="36"/>
      <c r="G2820" s="36"/>
      <c r="H2820" s="36"/>
      <c r="I2820" s="36"/>
      <c r="J2820" s="36"/>
      <c r="K2820" s="36"/>
      <c r="L2820" s="36"/>
      <c r="M2820" s="36"/>
      <c r="N2820" s="36"/>
    </row>
    <row r="2821" spans="1:14" x14ac:dyDescent="0.2">
      <c r="A2821" s="36"/>
      <c r="B2821" s="36"/>
      <c r="C2821" s="36"/>
      <c r="D2821" s="36"/>
      <c r="E2821" s="36"/>
      <c r="F2821" s="36"/>
      <c r="G2821" s="36"/>
      <c r="H2821" s="36"/>
      <c r="I2821" s="36"/>
      <c r="J2821" s="36"/>
      <c r="K2821" s="36"/>
      <c r="L2821" s="36"/>
      <c r="M2821" s="36"/>
      <c r="N2821" s="36"/>
    </row>
    <row r="2822" spans="1:14" x14ac:dyDescent="0.2">
      <c r="A2822" s="36"/>
      <c r="B2822" s="36"/>
      <c r="C2822" s="36"/>
      <c r="D2822" s="36"/>
      <c r="E2822" s="36"/>
      <c r="F2822" s="36"/>
      <c r="G2822" s="36"/>
      <c r="H2822" s="36"/>
      <c r="I2822" s="36"/>
      <c r="J2822" s="36"/>
      <c r="K2822" s="36"/>
      <c r="L2822" s="36"/>
      <c r="M2822" s="36"/>
      <c r="N2822" s="36"/>
    </row>
    <row r="2823" spans="1:14" x14ac:dyDescent="0.2">
      <c r="A2823" s="36"/>
      <c r="B2823" s="36"/>
      <c r="C2823" s="36"/>
      <c r="D2823" s="36"/>
      <c r="E2823" s="36"/>
      <c r="F2823" s="36"/>
      <c r="G2823" s="36"/>
      <c r="H2823" s="36"/>
      <c r="I2823" s="36"/>
      <c r="J2823" s="36"/>
      <c r="K2823" s="36"/>
      <c r="L2823" s="36"/>
      <c r="M2823" s="36"/>
      <c r="N2823" s="36"/>
    </row>
    <row r="2824" spans="1:14" x14ac:dyDescent="0.2">
      <c r="A2824" s="36"/>
      <c r="B2824" s="36"/>
      <c r="C2824" s="36"/>
      <c r="D2824" s="36"/>
      <c r="E2824" s="36"/>
      <c r="F2824" s="36"/>
      <c r="G2824" s="36"/>
      <c r="H2824" s="36"/>
      <c r="I2824" s="36"/>
      <c r="J2824" s="36"/>
      <c r="K2824" s="36"/>
      <c r="L2824" s="36"/>
      <c r="M2824" s="36"/>
      <c r="N2824" s="36"/>
    </row>
    <row r="2825" spans="1:14" x14ac:dyDescent="0.2">
      <c r="A2825" s="36"/>
      <c r="B2825" s="36"/>
      <c r="C2825" s="36"/>
      <c r="D2825" s="36"/>
      <c r="E2825" s="36"/>
      <c r="F2825" s="36"/>
      <c r="G2825" s="36"/>
      <c r="H2825" s="36"/>
      <c r="I2825" s="36"/>
      <c r="J2825" s="36"/>
      <c r="K2825" s="36"/>
      <c r="L2825" s="36"/>
      <c r="M2825" s="36"/>
      <c r="N2825" s="36"/>
    </row>
    <row r="2826" spans="1:14" x14ac:dyDescent="0.2">
      <c r="A2826" s="36"/>
      <c r="B2826" s="36"/>
      <c r="C2826" s="36"/>
      <c r="D2826" s="36"/>
      <c r="E2826" s="36"/>
      <c r="F2826" s="36"/>
      <c r="G2826" s="36"/>
      <c r="H2826" s="36"/>
      <c r="I2826" s="36"/>
      <c r="J2826" s="36"/>
      <c r="K2826" s="36"/>
      <c r="L2826" s="36"/>
      <c r="M2826" s="36"/>
      <c r="N2826" s="36"/>
    </row>
    <row r="2827" spans="1:14" x14ac:dyDescent="0.2">
      <c r="A2827" s="36"/>
      <c r="B2827" s="36"/>
      <c r="C2827" s="36"/>
      <c r="D2827" s="36"/>
      <c r="E2827" s="36"/>
      <c r="F2827" s="36"/>
      <c r="G2827" s="36"/>
      <c r="H2827" s="36"/>
      <c r="I2827" s="36"/>
      <c r="J2827" s="36"/>
      <c r="K2827" s="36"/>
      <c r="L2827" s="36"/>
      <c r="M2827" s="36"/>
      <c r="N2827" s="36"/>
    </row>
    <row r="2828" spans="1:14" x14ac:dyDescent="0.2">
      <c r="A2828" s="36"/>
      <c r="B2828" s="36"/>
      <c r="C2828" s="36"/>
      <c r="D2828" s="36"/>
      <c r="E2828" s="36"/>
      <c r="F2828" s="36"/>
      <c r="G2828" s="36"/>
      <c r="H2828" s="36"/>
      <c r="I2828" s="36"/>
      <c r="J2828" s="36"/>
      <c r="K2828" s="36"/>
      <c r="L2828" s="36"/>
      <c r="M2828" s="36"/>
      <c r="N2828" s="36"/>
    </row>
    <row r="2829" spans="1:14" x14ac:dyDescent="0.2">
      <c r="A2829" s="36"/>
      <c r="B2829" s="36"/>
      <c r="C2829" s="36"/>
      <c r="D2829" s="36"/>
      <c r="E2829" s="36"/>
      <c r="F2829" s="36"/>
      <c r="G2829" s="36"/>
      <c r="H2829" s="36"/>
      <c r="I2829" s="36"/>
      <c r="J2829" s="36"/>
      <c r="K2829" s="36"/>
      <c r="L2829" s="36"/>
      <c r="M2829" s="36"/>
      <c r="N2829" s="36"/>
    </row>
    <row r="2830" spans="1:14" x14ac:dyDescent="0.2">
      <c r="A2830" s="36"/>
      <c r="B2830" s="36"/>
      <c r="C2830" s="36"/>
      <c r="D2830" s="36"/>
      <c r="E2830" s="36"/>
      <c r="F2830" s="36"/>
      <c r="G2830" s="36"/>
      <c r="H2830" s="36"/>
      <c r="I2830" s="36"/>
      <c r="J2830" s="36"/>
      <c r="K2830" s="36"/>
      <c r="L2830" s="36"/>
      <c r="M2830" s="36"/>
      <c r="N2830" s="36"/>
    </row>
    <row r="2831" spans="1:14" x14ac:dyDescent="0.2">
      <c r="A2831" s="36"/>
      <c r="B2831" s="36"/>
      <c r="C2831" s="36"/>
      <c r="D2831" s="36"/>
      <c r="E2831" s="36"/>
      <c r="F2831" s="36"/>
      <c r="G2831" s="36"/>
      <c r="H2831" s="36"/>
      <c r="I2831" s="36"/>
      <c r="J2831" s="36"/>
      <c r="K2831" s="36"/>
      <c r="L2831" s="36"/>
      <c r="M2831" s="36"/>
      <c r="N2831" s="36"/>
    </row>
    <row r="2832" spans="1:14" x14ac:dyDescent="0.2">
      <c r="A2832" s="36"/>
      <c r="B2832" s="36"/>
      <c r="C2832" s="36"/>
      <c r="D2832" s="36"/>
      <c r="E2832" s="36"/>
      <c r="F2832" s="36"/>
      <c r="G2832" s="36"/>
      <c r="H2832" s="36"/>
      <c r="I2832" s="36"/>
      <c r="J2832" s="36"/>
      <c r="K2832" s="36"/>
      <c r="L2832" s="36"/>
      <c r="M2832" s="36"/>
      <c r="N2832" s="36"/>
    </row>
    <row r="2833" spans="1:14" x14ac:dyDescent="0.2">
      <c r="A2833" s="36"/>
      <c r="B2833" s="36"/>
      <c r="C2833" s="36"/>
      <c r="D2833" s="36"/>
      <c r="E2833" s="36"/>
      <c r="F2833" s="36"/>
      <c r="G2833" s="36"/>
      <c r="H2833" s="36"/>
      <c r="I2833" s="36"/>
      <c r="J2833" s="36"/>
      <c r="K2833" s="36"/>
      <c r="L2833" s="36"/>
      <c r="M2833" s="36"/>
      <c r="N2833" s="36"/>
    </row>
    <row r="2834" spans="1:14" x14ac:dyDescent="0.2">
      <c r="A2834" s="36"/>
      <c r="B2834" s="36"/>
      <c r="C2834" s="36"/>
      <c r="D2834" s="36"/>
      <c r="E2834" s="36"/>
      <c r="F2834" s="36"/>
      <c r="G2834" s="36"/>
      <c r="H2834" s="36"/>
      <c r="I2834" s="36"/>
      <c r="J2834" s="36"/>
      <c r="K2834" s="36"/>
      <c r="L2834" s="36"/>
      <c r="M2834" s="36"/>
      <c r="N2834" s="36"/>
    </row>
    <row r="2835" spans="1:14" x14ac:dyDescent="0.2">
      <c r="A2835" s="36"/>
      <c r="B2835" s="36"/>
      <c r="C2835" s="36"/>
      <c r="D2835" s="36"/>
      <c r="E2835" s="36"/>
      <c r="F2835" s="36"/>
      <c r="G2835" s="36"/>
      <c r="H2835" s="36"/>
      <c r="I2835" s="36"/>
      <c r="J2835" s="36"/>
      <c r="K2835" s="36"/>
      <c r="L2835" s="36"/>
      <c r="M2835" s="36"/>
      <c r="N2835" s="36"/>
    </row>
    <row r="2836" spans="1:14" x14ac:dyDescent="0.2">
      <c r="A2836" s="36"/>
      <c r="B2836" s="36"/>
      <c r="C2836" s="36"/>
      <c r="D2836" s="36"/>
      <c r="E2836" s="36"/>
      <c r="F2836" s="36"/>
      <c r="G2836" s="36"/>
      <c r="H2836" s="36"/>
      <c r="I2836" s="36"/>
      <c r="J2836" s="36"/>
      <c r="K2836" s="36"/>
      <c r="L2836" s="36"/>
      <c r="M2836" s="36"/>
      <c r="N2836" s="36"/>
    </row>
    <row r="2837" spans="1:14" x14ac:dyDescent="0.2">
      <c r="A2837" s="36"/>
      <c r="B2837" s="36"/>
      <c r="C2837" s="36"/>
      <c r="D2837" s="36"/>
      <c r="E2837" s="36"/>
      <c r="F2837" s="36"/>
      <c r="G2837" s="36"/>
      <c r="H2837" s="36"/>
      <c r="I2837" s="36"/>
      <c r="J2837" s="36"/>
      <c r="K2837" s="36"/>
      <c r="L2837" s="36"/>
      <c r="M2837" s="36"/>
      <c r="N2837" s="36"/>
    </row>
    <row r="2838" spans="1:14" x14ac:dyDescent="0.2">
      <c r="A2838" s="36"/>
      <c r="B2838" s="36"/>
      <c r="C2838" s="36"/>
      <c r="D2838" s="36"/>
      <c r="E2838" s="36"/>
      <c r="F2838" s="36"/>
      <c r="G2838" s="36"/>
      <c r="H2838" s="36"/>
      <c r="I2838" s="36"/>
      <c r="J2838" s="36"/>
      <c r="K2838" s="36"/>
      <c r="L2838" s="36"/>
      <c r="M2838" s="36"/>
      <c r="N2838" s="36"/>
    </row>
    <row r="2839" spans="1:14" x14ac:dyDescent="0.2">
      <c r="A2839" s="36"/>
      <c r="B2839" s="36"/>
      <c r="C2839" s="36"/>
      <c r="D2839" s="36"/>
      <c r="E2839" s="36"/>
      <c r="F2839" s="36"/>
      <c r="G2839" s="36"/>
      <c r="H2839" s="36"/>
      <c r="I2839" s="36"/>
      <c r="J2839" s="36"/>
      <c r="K2839" s="36"/>
      <c r="L2839" s="36"/>
      <c r="M2839" s="36"/>
      <c r="N2839" s="36"/>
    </row>
    <row r="2840" spans="1:14" x14ac:dyDescent="0.2">
      <c r="A2840" s="36"/>
      <c r="B2840" s="36"/>
      <c r="C2840" s="36"/>
      <c r="D2840" s="36"/>
      <c r="E2840" s="36"/>
      <c r="F2840" s="36"/>
      <c r="G2840" s="36"/>
      <c r="H2840" s="36"/>
      <c r="I2840" s="36"/>
      <c r="J2840" s="36"/>
      <c r="K2840" s="36"/>
      <c r="L2840" s="36"/>
      <c r="M2840" s="36"/>
      <c r="N2840" s="36"/>
    </row>
    <row r="2841" spans="1:14" x14ac:dyDescent="0.2">
      <c r="A2841" s="36"/>
      <c r="B2841" s="36"/>
      <c r="C2841" s="36"/>
      <c r="D2841" s="36"/>
      <c r="E2841" s="36"/>
      <c r="F2841" s="36"/>
      <c r="G2841" s="36"/>
      <c r="H2841" s="36"/>
      <c r="I2841" s="36"/>
      <c r="J2841" s="36"/>
      <c r="K2841" s="36"/>
      <c r="L2841" s="36"/>
      <c r="M2841" s="36"/>
      <c r="N2841" s="36"/>
    </row>
    <row r="2842" spans="1:14" x14ac:dyDescent="0.2">
      <c r="A2842" s="36"/>
      <c r="B2842" s="36"/>
      <c r="C2842" s="36"/>
      <c r="D2842" s="36"/>
      <c r="E2842" s="36"/>
      <c r="F2842" s="36"/>
      <c r="G2842" s="36"/>
      <c r="H2842" s="36"/>
      <c r="I2842" s="36"/>
      <c r="J2842" s="36"/>
      <c r="K2842" s="36"/>
      <c r="L2842" s="36"/>
      <c r="M2842" s="36"/>
      <c r="N2842" s="36"/>
    </row>
    <row r="2843" spans="1:14" x14ac:dyDescent="0.2">
      <c r="A2843" s="36"/>
      <c r="B2843" s="36"/>
      <c r="C2843" s="36"/>
      <c r="D2843" s="36"/>
      <c r="E2843" s="36"/>
      <c r="F2843" s="36"/>
      <c r="G2843" s="36"/>
      <c r="H2843" s="36"/>
      <c r="I2843" s="36"/>
      <c r="J2843" s="36"/>
      <c r="K2843" s="36"/>
      <c r="L2843" s="36"/>
      <c r="M2843" s="36"/>
      <c r="N2843" s="36"/>
    </row>
    <row r="2844" spans="1:14" x14ac:dyDescent="0.2">
      <c r="A2844" s="36"/>
      <c r="B2844" s="36"/>
      <c r="C2844" s="36"/>
      <c r="D2844" s="36"/>
      <c r="E2844" s="36"/>
      <c r="F2844" s="36"/>
      <c r="G2844" s="36"/>
      <c r="H2844" s="36"/>
      <c r="I2844" s="36"/>
      <c r="J2844" s="36"/>
      <c r="K2844" s="36"/>
      <c r="L2844" s="36"/>
      <c r="M2844" s="36"/>
      <c r="N2844" s="36"/>
    </row>
    <row r="2845" spans="1:14" x14ac:dyDescent="0.2">
      <c r="A2845" s="36"/>
      <c r="B2845" s="36"/>
      <c r="C2845" s="36"/>
      <c r="D2845" s="36"/>
      <c r="E2845" s="36"/>
      <c r="F2845" s="36"/>
      <c r="G2845" s="36"/>
      <c r="H2845" s="36"/>
      <c r="I2845" s="36"/>
      <c r="J2845" s="36"/>
      <c r="K2845" s="36"/>
      <c r="L2845" s="36"/>
      <c r="M2845" s="36"/>
      <c r="N2845" s="36"/>
    </row>
    <row r="2846" spans="1:14" x14ac:dyDescent="0.2">
      <c r="A2846" s="36"/>
      <c r="B2846" s="36"/>
      <c r="C2846" s="36"/>
      <c r="D2846" s="36"/>
      <c r="E2846" s="36"/>
      <c r="F2846" s="36"/>
      <c r="G2846" s="36"/>
      <c r="H2846" s="36"/>
      <c r="I2846" s="36"/>
      <c r="J2846" s="36"/>
      <c r="K2846" s="36"/>
      <c r="L2846" s="36"/>
      <c r="M2846" s="36"/>
      <c r="N2846" s="36"/>
    </row>
    <row r="2847" spans="1:14" x14ac:dyDescent="0.2">
      <c r="A2847" s="36"/>
      <c r="B2847" s="36"/>
      <c r="C2847" s="36"/>
      <c r="D2847" s="36"/>
      <c r="E2847" s="36"/>
      <c r="F2847" s="36"/>
      <c r="G2847" s="36"/>
      <c r="H2847" s="36"/>
      <c r="I2847" s="36"/>
      <c r="J2847" s="36"/>
      <c r="K2847" s="36"/>
      <c r="L2847" s="36"/>
      <c r="M2847" s="36"/>
      <c r="N2847" s="36"/>
    </row>
    <row r="2848" spans="1:14" x14ac:dyDescent="0.2">
      <c r="A2848" s="36"/>
      <c r="B2848" s="36"/>
      <c r="C2848" s="36"/>
      <c r="D2848" s="36"/>
      <c r="E2848" s="36"/>
      <c r="F2848" s="36"/>
      <c r="G2848" s="36"/>
      <c r="H2848" s="36"/>
      <c r="I2848" s="36"/>
      <c r="J2848" s="36"/>
      <c r="K2848" s="36"/>
      <c r="L2848" s="36"/>
      <c r="M2848" s="36"/>
      <c r="N2848" s="36"/>
    </row>
    <row r="2849" spans="1:14" x14ac:dyDescent="0.2">
      <c r="A2849" s="36"/>
      <c r="B2849" s="36"/>
      <c r="C2849" s="36"/>
      <c r="D2849" s="36"/>
      <c r="E2849" s="36"/>
      <c r="F2849" s="36"/>
      <c r="G2849" s="36"/>
      <c r="H2849" s="36"/>
      <c r="I2849" s="36"/>
      <c r="J2849" s="36"/>
      <c r="K2849" s="36"/>
      <c r="L2849" s="36"/>
      <c r="M2849" s="36"/>
      <c r="N2849" s="36"/>
    </row>
    <row r="2850" spans="1:14" x14ac:dyDescent="0.2">
      <c r="A2850" s="36"/>
      <c r="B2850" s="36"/>
      <c r="C2850" s="36"/>
      <c r="D2850" s="36"/>
      <c r="E2850" s="36"/>
      <c r="F2850" s="36"/>
      <c r="G2850" s="36"/>
      <c r="H2850" s="36"/>
      <c r="I2850" s="36"/>
      <c r="J2850" s="36"/>
      <c r="K2850" s="36"/>
      <c r="L2850" s="36"/>
      <c r="M2850" s="36"/>
      <c r="N2850" s="36"/>
    </row>
    <row r="2851" spans="1:14" x14ac:dyDescent="0.2">
      <c r="A2851" s="36"/>
      <c r="B2851" s="36"/>
      <c r="C2851" s="36"/>
      <c r="D2851" s="36"/>
      <c r="E2851" s="36"/>
      <c r="F2851" s="36"/>
      <c r="G2851" s="36"/>
      <c r="H2851" s="36"/>
      <c r="I2851" s="36"/>
      <c r="J2851" s="36"/>
      <c r="K2851" s="36"/>
      <c r="L2851" s="36"/>
      <c r="M2851" s="36"/>
      <c r="N2851" s="36"/>
    </row>
    <row r="2852" spans="1:14" x14ac:dyDescent="0.2">
      <c r="A2852" s="36"/>
      <c r="B2852" s="36"/>
      <c r="C2852" s="36"/>
      <c r="D2852" s="36"/>
      <c r="E2852" s="36"/>
      <c r="F2852" s="36"/>
      <c r="G2852" s="36"/>
      <c r="H2852" s="36"/>
      <c r="I2852" s="36"/>
      <c r="J2852" s="36"/>
      <c r="K2852" s="36"/>
      <c r="L2852" s="36"/>
      <c r="M2852" s="36"/>
      <c r="N2852" s="36"/>
    </row>
    <row r="2853" spans="1:14" x14ac:dyDescent="0.2">
      <c r="A2853" s="36"/>
      <c r="B2853" s="36"/>
      <c r="C2853" s="36"/>
      <c r="D2853" s="36"/>
      <c r="E2853" s="36"/>
      <c r="F2853" s="36"/>
      <c r="G2853" s="36"/>
      <c r="H2853" s="36"/>
      <c r="I2853" s="36"/>
      <c r="J2853" s="36"/>
      <c r="K2853" s="36"/>
      <c r="L2853" s="36"/>
      <c r="M2853" s="36"/>
      <c r="N2853" s="36"/>
    </row>
    <row r="2854" spans="1:14" x14ac:dyDescent="0.2">
      <c r="A2854" s="36"/>
      <c r="B2854" s="36"/>
      <c r="C2854" s="36"/>
      <c r="D2854" s="36"/>
      <c r="E2854" s="36"/>
      <c r="F2854" s="36"/>
      <c r="G2854" s="36"/>
      <c r="H2854" s="36"/>
      <c r="I2854" s="36"/>
      <c r="J2854" s="36"/>
      <c r="K2854" s="36"/>
      <c r="L2854" s="36"/>
      <c r="M2854" s="36"/>
      <c r="N2854" s="36"/>
    </row>
    <row r="2855" spans="1:14" x14ac:dyDescent="0.2">
      <c r="A2855" s="36"/>
      <c r="B2855" s="36"/>
      <c r="C2855" s="36"/>
      <c r="D2855" s="36"/>
      <c r="E2855" s="36"/>
      <c r="F2855" s="36"/>
      <c r="G2855" s="36"/>
      <c r="H2855" s="36"/>
      <c r="I2855" s="36"/>
      <c r="J2855" s="36"/>
      <c r="K2855" s="36"/>
      <c r="L2855" s="36"/>
      <c r="M2855" s="36"/>
      <c r="N2855" s="36"/>
    </row>
    <row r="2856" spans="1:14" x14ac:dyDescent="0.2">
      <c r="A2856" s="36"/>
      <c r="B2856" s="36"/>
      <c r="C2856" s="36"/>
      <c r="D2856" s="36"/>
      <c r="E2856" s="36"/>
      <c r="F2856" s="36"/>
      <c r="G2856" s="36"/>
      <c r="H2856" s="36"/>
      <c r="I2856" s="36"/>
      <c r="J2856" s="36"/>
      <c r="K2856" s="36"/>
      <c r="L2856" s="36"/>
      <c r="M2856" s="36"/>
      <c r="N2856" s="36"/>
    </row>
    <row r="2857" spans="1:14" x14ac:dyDescent="0.2">
      <c r="A2857" s="36"/>
      <c r="B2857" s="36"/>
      <c r="C2857" s="36"/>
      <c r="D2857" s="36"/>
      <c r="E2857" s="36"/>
      <c r="F2857" s="36"/>
      <c r="G2857" s="36"/>
      <c r="H2857" s="36"/>
      <c r="I2857" s="36"/>
      <c r="J2857" s="36"/>
      <c r="K2857" s="36"/>
      <c r="L2857" s="36"/>
      <c r="M2857" s="36"/>
      <c r="N2857" s="36"/>
    </row>
    <row r="2858" spans="1:14" x14ac:dyDescent="0.2">
      <c r="A2858" s="36"/>
      <c r="B2858" s="36"/>
      <c r="C2858" s="36"/>
      <c r="D2858" s="36"/>
      <c r="E2858" s="36"/>
      <c r="F2858" s="36"/>
      <c r="G2858" s="36"/>
      <c r="H2858" s="36"/>
      <c r="I2858" s="36"/>
      <c r="J2858" s="36"/>
      <c r="K2858" s="36"/>
      <c r="L2858" s="36"/>
      <c r="M2858" s="36"/>
      <c r="N2858" s="36"/>
    </row>
    <row r="2859" spans="1:14" x14ac:dyDescent="0.2">
      <c r="A2859" s="36"/>
      <c r="B2859" s="36"/>
      <c r="C2859" s="36"/>
      <c r="D2859" s="36"/>
      <c r="E2859" s="36"/>
      <c r="F2859" s="36"/>
      <c r="G2859" s="36"/>
      <c r="H2859" s="36"/>
      <c r="I2859" s="36"/>
      <c r="J2859" s="36"/>
      <c r="K2859" s="36"/>
      <c r="L2859" s="36"/>
      <c r="M2859" s="36"/>
      <c r="N2859" s="36"/>
    </row>
    <row r="2860" spans="1:14" x14ac:dyDescent="0.2">
      <c r="A2860" s="36"/>
      <c r="B2860" s="36"/>
      <c r="C2860" s="36"/>
      <c r="D2860" s="36"/>
      <c r="E2860" s="36"/>
      <c r="F2860" s="36"/>
      <c r="G2860" s="36"/>
      <c r="H2860" s="36"/>
      <c r="I2860" s="36"/>
      <c r="J2860" s="36"/>
      <c r="K2860" s="36"/>
      <c r="L2860" s="36"/>
      <c r="M2860" s="36"/>
      <c r="N2860" s="36"/>
    </row>
    <row r="2861" spans="1:14" x14ac:dyDescent="0.2">
      <c r="A2861" s="36"/>
      <c r="B2861" s="36"/>
      <c r="C2861" s="36"/>
      <c r="D2861" s="36"/>
      <c r="E2861" s="36"/>
      <c r="F2861" s="36"/>
      <c r="G2861" s="36"/>
      <c r="H2861" s="36"/>
      <c r="I2861" s="36"/>
      <c r="J2861" s="36"/>
      <c r="K2861" s="36"/>
      <c r="L2861" s="36"/>
      <c r="M2861" s="36"/>
      <c r="N2861" s="36"/>
    </row>
    <row r="2862" spans="1:14" x14ac:dyDescent="0.2">
      <c r="A2862" s="36"/>
      <c r="B2862" s="36"/>
      <c r="C2862" s="36"/>
      <c r="D2862" s="36"/>
      <c r="E2862" s="36"/>
      <c r="F2862" s="36"/>
      <c r="G2862" s="36"/>
      <c r="H2862" s="36"/>
      <c r="I2862" s="36"/>
      <c r="J2862" s="36"/>
      <c r="K2862" s="36"/>
      <c r="L2862" s="36"/>
      <c r="M2862" s="36"/>
      <c r="N2862" s="36"/>
    </row>
    <row r="2863" spans="1:14" x14ac:dyDescent="0.2">
      <c r="A2863" s="36"/>
      <c r="B2863" s="36"/>
      <c r="C2863" s="36"/>
      <c r="D2863" s="36"/>
      <c r="E2863" s="36"/>
      <c r="F2863" s="36"/>
      <c r="G2863" s="36"/>
      <c r="H2863" s="36"/>
      <c r="I2863" s="36"/>
      <c r="J2863" s="36"/>
      <c r="K2863" s="36"/>
      <c r="L2863" s="36"/>
      <c r="M2863" s="36"/>
      <c r="N2863" s="36"/>
    </row>
    <row r="2864" spans="1:14" x14ac:dyDescent="0.2">
      <c r="A2864" s="36"/>
      <c r="B2864" s="36"/>
      <c r="C2864" s="36"/>
      <c r="D2864" s="36"/>
      <c r="E2864" s="36"/>
      <c r="F2864" s="36"/>
      <c r="G2864" s="36"/>
      <c r="H2864" s="36"/>
      <c r="I2864" s="36"/>
      <c r="J2864" s="36"/>
      <c r="K2864" s="36"/>
      <c r="L2864" s="36"/>
      <c r="M2864" s="36"/>
      <c r="N2864" s="36"/>
    </row>
    <row r="2865" spans="1:14" x14ac:dyDescent="0.2">
      <c r="A2865" s="36"/>
      <c r="B2865" s="36"/>
      <c r="C2865" s="36"/>
      <c r="D2865" s="36"/>
      <c r="E2865" s="36"/>
      <c r="F2865" s="36"/>
      <c r="G2865" s="36"/>
      <c r="H2865" s="36"/>
      <c r="I2865" s="36"/>
      <c r="J2865" s="36"/>
      <c r="K2865" s="36"/>
      <c r="L2865" s="36"/>
      <c r="M2865" s="36"/>
      <c r="N2865" s="36"/>
    </row>
    <row r="2866" spans="1:14" x14ac:dyDescent="0.2">
      <c r="A2866" s="36"/>
      <c r="B2866" s="36"/>
      <c r="C2866" s="36"/>
      <c r="D2866" s="36"/>
      <c r="E2866" s="36"/>
      <c r="F2866" s="36"/>
      <c r="G2866" s="36"/>
      <c r="H2866" s="36"/>
      <c r="I2866" s="36"/>
      <c r="J2866" s="36"/>
      <c r="K2866" s="36"/>
      <c r="L2866" s="36"/>
      <c r="M2866" s="36"/>
      <c r="N2866" s="36"/>
    </row>
    <row r="2867" spans="1:14" x14ac:dyDescent="0.2">
      <c r="A2867" s="36"/>
      <c r="B2867" s="36"/>
      <c r="C2867" s="36"/>
      <c r="D2867" s="36"/>
      <c r="E2867" s="36"/>
      <c r="F2867" s="36"/>
      <c r="G2867" s="36"/>
      <c r="H2867" s="36"/>
      <c r="I2867" s="36"/>
      <c r="J2867" s="36"/>
      <c r="K2867" s="36"/>
      <c r="L2867" s="36"/>
      <c r="M2867" s="36"/>
      <c r="N2867" s="36"/>
    </row>
    <row r="2868" spans="1:14" x14ac:dyDescent="0.2">
      <c r="A2868" s="36"/>
      <c r="B2868" s="36"/>
      <c r="C2868" s="36"/>
      <c r="D2868" s="36"/>
      <c r="E2868" s="36"/>
      <c r="F2868" s="36"/>
      <c r="G2868" s="36"/>
      <c r="H2868" s="36"/>
      <c r="I2868" s="36"/>
      <c r="J2868" s="36"/>
      <c r="K2868" s="36"/>
      <c r="L2868" s="36"/>
      <c r="M2868" s="36"/>
      <c r="N2868" s="36"/>
    </row>
    <row r="2869" spans="1:14" x14ac:dyDescent="0.2">
      <c r="A2869" s="36"/>
      <c r="B2869" s="36"/>
      <c r="C2869" s="36"/>
      <c r="D2869" s="36"/>
      <c r="E2869" s="36"/>
      <c r="F2869" s="36"/>
      <c r="G2869" s="36"/>
      <c r="H2869" s="36"/>
      <c r="I2869" s="36"/>
      <c r="J2869" s="36"/>
      <c r="K2869" s="36"/>
      <c r="L2869" s="36"/>
      <c r="M2869" s="36"/>
      <c r="N2869" s="36"/>
    </row>
    <row r="2870" spans="1:14" x14ac:dyDescent="0.2">
      <c r="A2870" s="36"/>
      <c r="B2870" s="36"/>
      <c r="C2870" s="36"/>
      <c r="D2870" s="36"/>
      <c r="E2870" s="36"/>
      <c r="F2870" s="36"/>
      <c r="G2870" s="36"/>
      <c r="H2870" s="36"/>
      <c r="I2870" s="36"/>
      <c r="J2870" s="36"/>
      <c r="K2870" s="36"/>
      <c r="L2870" s="36"/>
      <c r="M2870" s="36"/>
      <c r="N2870" s="36"/>
    </row>
    <row r="2871" spans="1:14" x14ac:dyDescent="0.2">
      <c r="A2871" s="36"/>
      <c r="B2871" s="36"/>
      <c r="C2871" s="36"/>
      <c r="D2871" s="36"/>
      <c r="E2871" s="36"/>
      <c r="F2871" s="36"/>
      <c r="G2871" s="36"/>
      <c r="H2871" s="36"/>
      <c r="I2871" s="36"/>
      <c r="J2871" s="36"/>
      <c r="K2871" s="36"/>
      <c r="L2871" s="36"/>
      <c r="M2871" s="36"/>
      <c r="N2871" s="36"/>
    </row>
    <row r="2872" spans="1:14" x14ac:dyDescent="0.2">
      <c r="A2872" s="36"/>
      <c r="B2872" s="36"/>
      <c r="C2872" s="36"/>
      <c r="D2872" s="36"/>
      <c r="E2872" s="36"/>
      <c r="F2872" s="36"/>
      <c r="G2872" s="36"/>
      <c r="H2872" s="36"/>
      <c r="I2872" s="36"/>
      <c r="J2872" s="36"/>
      <c r="K2872" s="36"/>
      <c r="L2872" s="36"/>
      <c r="M2872" s="36"/>
      <c r="N2872" s="36"/>
    </row>
    <row r="2873" spans="1:14" x14ac:dyDescent="0.2">
      <c r="A2873" s="36"/>
      <c r="B2873" s="36"/>
      <c r="C2873" s="36"/>
      <c r="D2873" s="36"/>
      <c r="E2873" s="36"/>
      <c r="F2873" s="36"/>
      <c r="G2873" s="36"/>
      <c r="H2873" s="36"/>
      <c r="I2873" s="36"/>
      <c r="J2873" s="36"/>
      <c r="K2873" s="36"/>
      <c r="L2873" s="36"/>
      <c r="M2873" s="36"/>
      <c r="N2873" s="36"/>
    </row>
    <row r="2874" spans="1:14" x14ac:dyDescent="0.2">
      <c r="A2874" s="36"/>
      <c r="B2874" s="36"/>
      <c r="C2874" s="36"/>
      <c r="D2874" s="36"/>
      <c r="E2874" s="36"/>
      <c r="F2874" s="36"/>
      <c r="G2874" s="36"/>
      <c r="H2874" s="36"/>
      <c r="I2874" s="36"/>
      <c r="J2874" s="36"/>
      <c r="K2874" s="36"/>
      <c r="L2874" s="36"/>
      <c r="M2874" s="36"/>
      <c r="N2874" s="36"/>
    </row>
    <row r="2875" spans="1:14" x14ac:dyDescent="0.2">
      <c r="A2875" s="36"/>
      <c r="B2875" s="36"/>
      <c r="C2875" s="36"/>
      <c r="D2875" s="36"/>
      <c r="E2875" s="36"/>
      <c r="F2875" s="36"/>
      <c r="G2875" s="36"/>
      <c r="H2875" s="36"/>
      <c r="I2875" s="36"/>
      <c r="J2875" s="36"/>
      <c r="K2875" s="36"/>
      <c r="L2875" s="36"/>
      <c r="M2875" s="36"/>
      <c r="N2875" s="36"/>
    </row>
    <row r="2876" spans="1:14" x14ac:dyDescent="0.2">
      <c r="A2876" s="36"/>
      <c r="B2876" s="36"/>
      <c r="C2876" s="36"/>
      <c r="D2876" s="36"/>
      <c r="E2876" s="36"/>
      <c r="F2876" s="36"/>
      <c r="G2876" s="36"/>
      <c r="H2876" s="36"/>
      <c r="I2876" s="36"/>
      <c r="J2876" s="36"/>
      <c r="K2876" s="36"/>
      <c r="L2876" s="36"/>
      <c r="M2876" s="36"/>
      <c r="N2876" s="36"/>
    </row>
    <row r="2877" spans="1:14" x14ac:dyDescent="0.2">
      <c r="A2877" s="36"/>
      <c r="B2877" s="36"/>
      <c r="C2877" s="36"/>
      <c r="D2877" s="36"/>
      <c r="E2877" s="36"/>
      <c r="F2877" s="36"/>
      <c r="G2877" s="36"/>
      <c r="H2877" s="36"/>
      <c r="I2877" s="36"/>
      <c r="J2877" s="36"/>
      <c r="K2877" s="36"/>
      <c r="L2877" s="36"/>
      <c r="M2877" s="36"/>
      <c r="N2877" s="36"/>
    </row>
    <row r="2878" spans="1:14" x14ac:dyDescent="0.2">
      <c r="A2878" s="36"/>
      <c r="B2878" s="36"/>
      <c r="C2878" s="36"/>
      <c r="D2878" s="36"/>
      <c r="E2878" s="36"/>
      <c r="F2878" s="36"/>
      <c r="G2878" s="36"/>
      <c r="H2878" s="36"/>
      <c r="I2878" s="36"/>
      <c r="J2878" s="36"/>
      <c r="K2878" s="36"/>
      <c r="L2878" s="36"/>
      <c r="M2878" s="36"/>
      <c r="N2878" s="36"/>
    </row>
    <row r="2879" spans="1:14" x14ac:dyDescent="0.2">
      <c r="A2879" s="36"/>
      <c r="B2879" s="36"/>
      <c r="C2879" s="36"/>
      <c r="D2879" s="36"/>
      <c r="E2879" s="36"/>
      <c r="F2879" s="36"/>
      <c r="G2879" s="36"/>
      <c r="H2879" s="36"/>
      <c r="I2879" s="36"/>
      <c r="J2879" s="36"/>
      <c r="K2879" s="36"/>
      <c r="L2879" s="36"/>
      <c r="M2879" s="36"/>
      <c r="N2879" s="36"/>
    </row>
    <row r="2880" spans="1:14" x14ac:dyDescent="0.2">
      <c r="A2880" s="36"/>
      <c r="B2880" s="36"/>
      <c r="C2880" s="36"/>
      <c r="D2880" s="36"/>
      <c r="E2880" s="36"/>
      <c r="F2880" s="36"/>
      <c r="G2880" s="36"/>
      <c r="H2880" s="36"/>
      <c r="I2880" s="36"/>
      <c r="J2880" s="36"/>
      <c r="K2880" s="36"/>
      <c r="L2880" s="36"/>
      <c r="M2880" s="36"/>
      <c r="N2880" s="36"/>
    </row>
    <row r="2881" spans="1:14" x14ac:dyDescent="0.2">
      <c r="A2881" s="36"/>
      <c r="B2881" s="36"/>
      <c r="C2881" s="36"/>
      <c r="D2881" s="36"/>
      <c r="E2881" s="36"/>
      <c r="F2881" s="36"/>
      <c r="G2881" s="36"/>
      <c r="H2881" s="36"/>
      <c r="I2881" s="36"/>
      <c r="J2881" s="36"/>
      <c r="K2881" s="36"/>
      <c r="L2881" s="36"/>
      <c r="M2881" s="36"/>
      <c r="N2881" s="36"/>
    </row>
    <row r="2882" spans="1:14" x14ac:dyDescent="0.2">
      <c r="A2882" s="36"/>
      <c r="B2882" s="36"/>
      <c r="C2882" s="36"/>
      <c r="D2882" s="36"/>
      <c r="E2882" s="36"/>
      <c r="F2882" s="36"/>
      <c r="G2882" s="36"/>
      <c r="H2882" s="36"/>
      <c r="I2882" s="36"/>
      <c r="J2882" s="36"/>
      <c r="K2882" s="36"/>
      <c r="L2882" s="36"/>
      <c r="M2882" s="36"/>
      <c r="N2882" s="36"/>
    </row>
    <row r="2883" spans="1:14" x14ac:dyDescent="0.2">
      <c r="A2883" s="36"/>
      <c r="B2883" s="36"/>
      <c r="C2883" s="36"/>
      <c r="D2883" s="36"/>
      <c r="E2883" s="36"/>
      <c r="F2883" s="36"/>
      <c r="G2883" s="36"/>
      <c r="H2883" s="36"/>
      <c r="I2883" s="36"/>
      <c r="J2883" s="36"/>
      <c r="K2883" s="36"/>
      <c r="L2883" s="36"/>
      <c r="M2883" s="36"/>
      <c r="N2883" s="36"/>
    </row>
    <row r="2884" spans="1:14" x14ac:dyDescent="0.2">
      <c r="A2884" s="36"/>
      <c r="B2884" s="36"/>
      <c r="C2884" s="36"/>
      <c r="D2884" s="36"/>
      <c r="E2884" s="36"/>
      <c r="F2884" s="36"/>
      <c r="G2884" s="36"/>
      <c r="H2884" s="36"/>
      <c r="I2884" s="36"/>
      <c r="J2884" s="36"/>
      <c r="K2884" s="36"/>
      <c r="L2884" s="36"/>
      <c r="M2884" s="36"/>
      <c r="N2884" s="36"/>
    </row>
    <row r="2885" spans="1:14" x14ac:dyDescent="0.2">
      <c r="A2885" s="36"/>
      <c r="B2885" s="36"/>
      <c r="C2885" s="36"/>
      <c r="D2885" s="36"/>
      <c r="E2885" s="36"/>
      <c r="F2885" s="36"/>
      <c r="G2885" s="36"/>
      <c r="H2885" s="36"/>
      <c r="I2885" s="36"/>
      <c r="J2885" s="36"/>
      <c r="K2885" s="36"/>
      <c r="L2885" s="36"/>
      <c r="M2885" s="36"/>
      <c r="N2885" s="36"/>
    </row>
    <row r="2886" spans="1:14" x14ac:dyDescent="0.2">
      <c r="A2886" s="36"/>
      <c r="B2886" s="36"/>
      <c r="C2886" s="36"/>
      <c r="D2886" s="36"/>
      <c r="E2886" s="36"/>
      <c r="F2886" s="36"/>
      <c r="G2886" s="36"/>
      <c r="H2886" s="36"/>
      <c r="I2886" s="36"/>
      <c r="J2886" s="36"/>
      <c r="K2886" s="36"/>
      <c r="L2886" s="36"/>
      <c r="M2886" s="36"/>
      <c r="N2886" s="36"/>
    </row>
    <row r="2887" spans="1:14" x14ac:dyDescent="0.2">
      <c r="A2887" s="36"/>
      <c r="B2887" s="36"/>
      <c r="C2887" s="36"/>
      <c r="D2887" s="36"/>
      <c r="E2887" s="36"/>
      <c r="F2887" s="36"/>
      <c r="G2887" s="36"/>
      <c r="H2887" s="36"/>
      <c r="I2887" s="36"/>
      <c r="J2887" s="36"/>
      <c r="K2887" s="36"/>
      <c r="L2887" s="36"/>
      <c r="M2887" s="36"/>
      <c r="N2887" s="36"/>
    </row>
    <row r="2888" spans="1:14" x14ac:dyDescent="0.2">
      <c r="A2888" s="36"/>
      <c r="B2888" s="36"/>
      <c r="C2888" s="36"/>
      <c r="D2888" s="36"/>
      <c r="E2888" s="36"/>
      <c r="F2888" s="36"/>
      <c r="G2888" s="36"/>
      <c r="H2888" s="36"/>
      <c r="I2888" s="36"/>
      <c r="J2888" s="36"/>
      <c r="K2888" s="36"/>
      <c r="L2888" s="36"/>
      <c r="M2888" s="36"/>
      <c r="N2888" s="36"/>
    </row>
    <row r="2889" spans="1:14" x14ac:dyDescent="0.2">
      <c r="A2889" s="36"/>
      <c r="B2889" s="36"/>
      <c r="C2889" s="36"/>
      <c r="D2889" s="36"/>
      <c r="E2889" s="36"/>
      <c r="F2889" s="36"/>
      <c r="G2889" s="36"/>
      <c r="H2889" s="36"/>
      <c r="I2889" s="36"/>
      <c r="J2889" s="36"/>
      <c r="K2889" s="36"/>
      <c r="L2889" s="36"/>
      <c r="M2889" s="36"/>
      <c r="N2889" s="36"/>
    </row>
    <row r="2890" spans="1:14" x14ac:dyDescent="0.2">
      <c r="A2890" s="36"/>
      <c r="B2890" s="36"/>
      <c r="C2890" s="36"/>
      <c r="D2890" s="36"/>
      <c r="E2890" s="36"/>
      <c r="F2890" s="36"/>
      <c r="G2890" s="36"/>
      <c r="H2890" s="36"/>
      <c r="I2890" s="36"/>
      <c r="J2890" s="36"/>
      <c r="K2890" s="36"/>
      <c r="L2890" s="36"/>
      <c r="M2890" s="36"/>
      <c r="N2890" s="36"/>
    </row>
    <row r="2891" spans="1:14" x14ac:dyDescent="0.2">
      <c r="A2891" s="36"/>
      <c r="B2891" s="36"/>
      <c r="C2891" s="36"/>
      <c r="D2891" s="36"/>
      <c r="E2891" s="36"/>
      <c r="F2891" s="36"/>
      <c r="G2891" s="36"/>
      <c r="H2891" s="36"/>
      <c r="I2891" s="36"/>
      <c r="J2891" s="36"/>
      <c r="K2891" s="36"/>
      <c r="L2891" s="36"/>
      <c r="M2891" s="36"/>
      <c r="N2891" s="36"/>
    </row>
    <row r="2892" spans="1:14" x14ac:dyDescent="0.2">
      <c r="A2892" s="36"/>
      <c r="B2892" s="36"/>
      <c r="C2892" s="36"/>
      <c r="D2892" s="36"/>
      <c r="E2892" s="36"/>
      <c r="F2892" s="36"/>
      <c r="G2892" s="36"/>
      <c r="H2892" s="36"/>
      <c r="I2892" s="36"/>
      <c r="J2892" s="36"/>
      <c r="K2892" s="36"/>
      <c r="L2892" s="36"/>
      <c r="M2892" s="36"/>
      <c r="N2892" s="36"/>
    </row>
    <row r="2893" spans="1:14" x14ac:dyDescent="0.2">
      <c r="A2893" s="36"/>
      <c r="B2893" s="36"/>
      <c r="C2893" s="36"/>
      <c r="D2893" s="36"/>
      <c r="E2893" s="36"/>
      <c r="F2893" s="36"/>
      <c r="G2893" s="36"/>
      <c r="H2893" s="36"/>
      <c r="I2893" s="36"/>
      <c r="J2893" s="36"/>
      <c r="K2893" s="36"/>
      <c r="L2893" s="36"/>
      <c r="M2893" s="36"/>
      <c r="N2893" s="36"/>
    </row>
    <row r="2894" spans="1:14" x14ac:dyDescent="0.2">
      <c r="A2894" s="36"/>
      <c r="B2894" s="36"/>
      <c r="C2894" s="36"/>
      <c r="D2894" s="36"/>
      <c r="E2894" s="36"/>
      <c r="F2894" s="36"/>
      <c r="G2894" s="36"/>
      <c r="H2894" s="36"/>
      <c r="I2894" s="36"/>
      <c r="J2894" s="36"/>
      <c r="K2894" s="36"/>
      <c r="L2894" s="36"/>
      <c r="M2894" s="36"/>
      <c r="N2894" s="36"/>
    </row>
    <row r="2895" spans="1:14" x14ac:dyDescent="0.2">
      <c r="A2895" s="36"/>
      <c r="B2895" s="36"/>
      <c r="C2895" s="36"/>
      <c r="D2895" s="36"/>
      <c r="E2895" s="36"/>
      <c r="F2895" s="36"/>
      <c r="G2895" s="36"/>
      <c r="H2895" s="36"/>
      <c r="I2895" s="36"/>
      <c r="J2895" s="36"/>
      <c r="K2895" s="36"/>
      <c r="L2895" s="36"/>
      <c r="M2895" s="36"/>
      <c r="N2895" s="36"/>
    </row>
    <row r="2896" spans="1:14" x14ac:dyDescent="0.2">
      <c r="A2896" s="36"/>
      <c r="B2896" s="36"/>
      <c r="C2896" s="36"/>
      <c r="D2896" s="36"/>
      <c r="E2896" s="36"/>
      <c r="F2896" s="36"/>
      <c r="G2896" s="36"/>
      <c r="H2896" s="36"/>
      <c r="I2896" s="36"/>
      <c r="J2896" s="36"/>
      <c r="K2896" s="36"/>
      <c r="L2896" s="36"/>
      <c r="M2896" s="36"/>
      <c r="N2896" s="36"/>
    </row>
    <row r="2897" spans="1:14" x14ac:dyDescent="0.2">
      <c r="A2897" s="36"/>
      <c r="B2897" s="36"/>
      <c r="C2897" s="36"/>
      <c r="D2897" s="36"/>
      <c r="E2897" s="36"/>
      <c r="F2897" s="36"/>
      <c r="G2897" s="36"/>
      <c r="H2897" s="36"/>
      <c r="I2897" s="36"/>
      <c r="J2897" s="36"/>
      <c r="K2897" s="36"/>
      <c r="L2897" s="36"/>
      <c r="M2897" s="36"/>
      <c r="N2897" s="36"/>
    </row>
    <row r="2898" spans="1:14" x14ac:dyDescent="0.2">
      <c r="A2898" s="36"/>
      <c r="B2898" s="36"/>
      <c r="C2898" s="36"/>
      <c r="D2898" s="36"/>
      <c r="E2898" s="36"/>
      <c r="F2898" s="36"/>
      <c r="G2898" s="36"/>
      <c r="H2898" s="36"/>
      <c r="I2898" s="36"/>
      <c r="J2898" s="36"/>
      <c r="K2898" s="36"/>
      <c r="L2898" s="36"/>
      <c r="M2898" s="36"/>
      <c r="N2898" s="36"/>
    </row>
    <row r="2899" spans="1:14" x14ac:dyDescent="0.2">
      <c r="A2899" s="36"/>
      <c r="B2899" s="36"/>
      <c r="C2899" s="36"/>
      <c r="D2899" s="36"/>
      <c r="E2899" s="36"/>
      <c r="F2899" s="36"/>
      <c r="G2899" s="36"/>
      <c r="H2899" s="36"/>
      <c r="I2899" s="36"/>
      <c r="J2899" s="36"/>
      <c r="K2899" s="36"/>
      <c r="L2899" s="36"/>
      <c r="M2899" s="36"/>
      <c r="N2899" s="36"/>
    </row>
    <row r="2900" spans="1:14" x14ac:dyDescent="0.2">
      <c r="A2900" s="36"/>
      <c r="B2900" s="36"/>
      <c r="C2900" s="36"/>
      <c r="D2900" s="36"/>
      <c r="E2900" s="36"/>
      <c r="F2900" s="36"/>
      <c r="G2900" s="36"/>
      <c r="H2900" s="36"/>
      <c r="I2900" s="36"/>
      <c r="J2900" s="36"/>
      <c r="K2900" s="36"/>
      <c r="L2900" s="36"/>
      <c r="M2900" s="36"/>
      <c r="N2900" s="36"/>
    </row>
    <row r="2901" spans="1:14" x14ac:dyDescent="0.2">
      <c r="A2901" s="36"/>
      <c r="B2901" s="36"/>
      <c r="C2901" s="36"/>
      <c r="D2901" s="36"/>
      <c r="E2901" s="36"/>
      <c r="F2901" s="36"/>
      <c r="G2901" s="36"/>
      <c r="H2901" s="36"/>
      <c r="I2901" s="36"/>
      <c r="J2901" s="36"/>
      <c r="K2901" s="36"/>
      <c r="L2901" s="36"/>
      <c r="M2901" s="36"/>
      <c r="N2901" s="36"/>
    </row>
    <row r="2902" spans="1:14" x14ac:dyDescent="0.2">
      <c r="A2902" s="36"/>
      <c r="B2902" s="36"/>
      <c r="C2902" s="36"/>
      <c r="D2902" s="36"/>
      <c r="E2902" s="36"/>
      <c r="F2902" s="36"/>
      <c r="G2902" s="36"/>
      <c r="H2902" s="36"/>
      <c r="I2902" s="36"/>
      <c r="J2902" s="36"/>
      <c r="K2902" s="36"/>
      <c r="L2902" s="36"/>
      <c r="M2902" s="36"/>
      <c r="N2902" s="36"/>
    </row>
    <row r="2903" spans="1:14" x14ac:dyDescent="0.2">
      <c r="A2903" s="36"/>
      <c r="B2903" s="36"/>
      <c r="C2903" s="36"/>
      <c r="D2903" s="36"/>
      <c r="E2903" s="36"/>
      <c r="F2903" s="36"/>
      <c r="G2903" s="36"/>
      <c r="H2903" s="36"/>
      <c r="I2903" s="36"/>
      <c r="J2903" s="36"/>
      <c r="K2903" s="36"/>
      <c r="L2903" s="36"/>
      <c r="M2903" s="36"/>
      <c r="N2903" s="36"/>
    </row>
    <row r="2904" spans="1:14" x14ac:dyDescent="0.2">
      <c r="A2904" s="36"/>
      <c r="B2904" s="36"/>
      <c r="C2904" s="36"/>
      <c r="D2904" s="36"/>
      <c r="E2904" s="36"/>
      <c r="F2904" s="36"/>
      <c r="G2904" s="36"/>
      <c r="H2904" s="36"/>
      <c r="I2904" s="36"/>
      <c r="J2904" s="36"/>
      <c r="K2904" s="36"/>
      <c r="L2904" s="36"/>
      <c r="M2904" s="36"/>
      <c r="N2904" s="36"/>
    </row>
    <row r="2905" spans="1:14" x14ac:dyDescent="0.2">
      <c r="A2905" s="36"/>
      <c r="B2905" s="36"/>
      <c r="C2905" s="36"/>
      <c r="D2905" s="36"/>
      <c r="E2905" s="36"/>
      <c r="F2905" s="36"/>
      <c r="G2905" s="36"/>
      <c r="H2905" s="36"/>
      <c r="I2905" s="36"/>
      <c r="J2905" s="36"/>
      <c r="K2905" s="36"/>
      <c r="L2905" s="36"/>
      <c r="M2905" s="36"/>
      <c r="N2905" s="36"/>
    </row>
    <row r="2906" spans="1:14" x14ac:dyDescent="0.2">
      <c r="A2906" s="36"/>
      <c r="B2906" s="36"/>
      <c r="C2906" s="36"/>
      <c r="D2906" s="36"/>
      <c r="E2906" s="36"/>
      <c r="F2906" s="36"/>
      <c r="G2906" s="36"/>
      <c r="H2906" s="36"/>
      <c r="I2906" s="36"/>
      <c r="J2906" s="36"/>
      <c r="K2906" s="36"/>
      <c r="L2906" s="36"/>
      <c r="M2906" s="36"/>
      <c r="N2906" s="36"/>
    </row>
    <row r="2907" spans="1:14" x14ac:dyDescent="0.2">
      <c r="A2907" s="36"/>
      <c r="B2907" s="36"/>
      <c r="C2907" s="36"/>
      <c r="D2907" s="36"/>
      <c r="E2907" s="36"/>
      <c r="F2907" s="36"/>
      <c r="G2907" s="36"/>
      <c r="H2907" s="36"/>
      <c r="I2907" s="36"/>
      <c r="J2907" s="36"/>
      <c r="K2907" s="36"/>
      <c r="L2907" s="36"/>
      <c r="M2907" s="36"/>
      <c r="N2907" s="36"/>
    </row>
    <row r="2908" spans="1:14" x14ac:dyDescent="0.2">
      <c r="A2908" s="36"/>
      <c r="B2908" s="36"/>
      <c r="C2908" s="36"/>
      <c r="D2908" s="36"/>
      <c r="E2908" s="36"/>
      <c r="F2908" s="36"/>
      <c r="G2908" s="36"/>
      <c r="H2908" s="36"/>
      <c r="I2908" s="36"/>
      <c r="J2908" s="36"/>
      <c r="K2908" s="36"/>
      <c r="L2908" s="36"/>
      <c r="M2908" s="36"/>
      <c r="N2908" s="36"/>
    </row>
    <row r="2909" spans="1:14" x14ac:dyDescent="0.2">
      <c r="A2909" s="36"/>
      <c r="B2909" s="36"/>
      <c r="C2909" s="36"/>
      <c r="D2909" s="36"/>
      <c r="E2909" s="36"/>
      <c r="F2909" s="36"/>
      <c r="G2909" s="36"/>
      <c r="H2909" s="36"/>
      <c r="I2909" s="36"/>
      <c r="J2909" s="36"/>
      <c r="K2909" s="36"/>
      <c r="L2909" s="36"/>
      <c r="M2909" s="36"/>
      <c r="N2909" s="36"/>
    </row>
    <row r="2910" spans="1:14" x14ac:dyDescent="0.2">
      <c r="A2910" s="36"/>
      <c r="B2910" s="36"/>
      <c r="C2910" s="36"/>
      <c r="D2910" s="36"/>
      <c r="E2910" s="36"/>
      <c r="F2910" s="36"/>
      <c r="G2910" s="36"/>
      <c r="H2910" s="36"/>
      <c r="I2910" s="36"/>
      <c r="J2910" s="36"/>
      <c r="K2910" s="36"/>
      <c r="L2910" s="36"/>
      <c r="M2910" s="36"/>
      <c r="N2910" s="36"/>
    </row>
    <row r="2911" spans="1:14" x14ac:dyDescent="0.2">
      <c r="A2911" s="36"/>
      <c r="B2911" s="36"/>
      <c r="C2911" s="36"/>
      <c r="D2911" s="36"/>
      <c r="E2911" s="36"/>
      <c r="F2911" s="36"/>
      <c r="G2911" s="36"/>
      <c r="H2911" s="36"/>
      <c r="I2911" s="36"/>
      <c r="J2911" s="36"/>
      <c r="K2911" s="36"/>
      <c r="L2911" s="36"/>
      <c r="M2911" s="36"/>
      <c r="N2911" s="36"/>
    </row>
    <row r="2912" spans="1:14" x14ac:dyDescent="0.2">
      <c r="A2912" s="36"/>
      <c r="B2912" s="36"/>
      <c r="C2912" s="36"/>
      <c r="D2912" s="36"/>
      <c r="E2912" s="36"/>
      <c r="F2912" s="36"/>
      <c r="G2912" s="36"/>
      <c r="H2912" s="36"/>
      <c r="I2912" s="36"/>
      <c r="J2912" s="36"/>
      <c r="K2912" s="36"/>
      <c r="L2912" s="36"/>
      <c r="M2912" s="36"/>
      <c r="N2912" s="36"/>
    </row>
    <row r="2913" spans="1:14" x14ac:dyDescent="0.2">
      <c r="A2913" s="36"/>
      <c r="B2913" s="36"/>
      <c r="C2913" s="36"/>
      <c r="D2913" s="36"/>
      <c r="E2913" s="36"/>
      <c r="F2913" s="36"/>
      <c r="G2913" s="36"/>
      <c r="H2913" s="36"/>
      <c r="I2913" s="36"/>
      <c r="J2913" s="36"/>
      <c r="K2913" s="36"/>
      <c r="L2913" s="36"/>
      <c r="M2913" s="36"/>
      <c r="N2913" s="36"/>
    </row>
    <row r="2914" spans="1:14" x14ac:dyDescent="0.2">
      <c r="A2914" s="36"/>
      <c r="B2914" s="36"/>
      <c r="C2914" s="36"/>
      <c r="D2914" s="36"/>
      <c r="E2914" s="36"/>
      <c r="F2914" s="36"/>
      <c r="G2914" s="36"/>
      <c r="H2914" s="36"/>
      <c r="I2914" s="36"/>
      <c r="J2914" s="36"/>
      <c r="K2914" s="36"/>
      <c r="L2914" s="36"/>
      <c r="M2914" s="36"/>
      <c r="N2914" s="36"/>
    </row>
    <row r="2915" spans="1:14" x14ac:dyDescent="0.2">
      <c r="A2915" s="36"/>
      <c r="B2915" s="36"/>
      <c r="C2915" s="36"/>
      <c r="D2915" s="36"/>
      <c r="E2915" s="36"/>
      <c r="F2915" s="36"/>
      <c r="G2915" s="36"/>
      <c r="H2915" s="36"/>
      <c r="I2915" s="36"/>
      <c r="J2915" s="36"/>
      <c r="K2915" s="36"/>
      <c r="L2915" s="36"/>
      <c r="M2915" s="36"/>
      <c r="N2915" s="36"/>
    </row>
    <row r="2916" spans="1:14" x14ac:dyDescent="0.2">
      <c r="A2916" s="36"/>
      <c r="B2916" s="36"/>
      <c r="C2916" s="36"/>
      <c r="D2916" s="36"/>
      <c r="E2916" s="36"/>
      <c r="F2916" s="36"/>
      <c r="G2916" s="36"/>
      <c r="H2916" s="36"/>
      <c r="I2916" s="36"/>
      <c r="J2916" s="36"/>
      <c r="K2916" s="36"/>
      <c r="L2916" s="36"/>
      <c r="M2916" s="36"/>
      <c r="N2916" s="36"/>
    </row>
    <row r="2917" spans="1:14" x14ac:dyDescent="0.2">
      <c r="A2917" s="36"/>
      <c r="B2917" s="36"/>
      <c r="C2917" s="36"/>
      <c r="D2917" s="36"/>
      <c r="E2917" s="36"/>
      <c r="F2917" s="36"/>
      <c r="G2917" s="36"/>
      <c r="H2917" s="36"/>
      <c r="I2917" s="36"/>
      <c r="J2917" s="36"/>
      <c r="K2917" s="36"/>
      <c r="L2917" s="36"/>
      <c r="M2917" s="36"/>
      <c r="N2917" s="36"/>
    </row>
    <row r="2918" spans="1:14" x14ac:dyDescent="0.2">
      <c r="A2918" s="36"/>
      <c r="B2918" s="36"/>
      <c r="C2918" s="36"/>
      <c r="D2918" s="36"/>
      <c r="E2918" s="36"/>
      <c r="F2918" s="36"/>
      <c r="G2918" s="36"/>
      <c r="H2918" s="36"/>
      <c r="I2918" s="36"/>
      <c r="J2918" s="36"/>
      <c r="K2918" s="36"/>
      <c r="L2918" s="36"/>
      <c r="M2918" s="36"/>
      <c r="N2918" s="36"/>
    </row>
    <row r="2919" spans="1:14" x14ac:dyDescent="0.2">
      <c r="A2919" s="36"/>
      <c r="B2919" s="36"/>
      <c r="C2919" s="36"/>
      <c r="D2919" s="36"/>
      <c r="E2919" s="36"/>
      <c r="F2919" s="36"/>
      <c r="G2919" s="36"/>
      <c r="H2919" s="36"/>
      <c r="I2919" s="36"/>
      <c r="J2919" s="36"/>
      <c r="K2919" s="36"/>
      <c r="L2919" s="36"/>
      <c r="M2919" s="36"/>
      <c r="N2919" s="36"/>
    </row>
    <row r="2920" spans="1:14" x14ac:dyDescent="0.2">
      <c r="A2920" s="36"/>
      <c r="B2920" s="36"/>
      <c r="C2920" s="36"/>
      <c r="D2920" s="36"/>
      <c r="E2920" s="36"/>
      <c r="F2920" s="36"/>
      <c r="G2920" s="36"/>
      <c r="H2920" s="36"/>
      <c r="I2920" s="36"/>
      <c r="J2920" s="36"/>
      <c r="K2920" s="36"/>
      <c r="L2920" s="36"/>
      <c r="M2920" s="36"/>
      <c r="N2920" s="36"/>
    </row>
    <row r="2921" spans="1:14" x14ac:dyDescent="0.2">
      <c r="A2921" s="36"/>
      <c r="B2921" s="36"/>
      <c r="C2921" s="36"/>
      <c r="D2921" s="36"/>
      <c r="E2921" s="36"/>
      <c r="F2921" s="36"/>
      <c r="G2921" s="36"/>
      <c r="H2921" s="36"/>
      <c r="I2921" s="36"/>
      <c r="J2921" s="36"/>
      <c r="K2921" s="36"/>
      <c r="L2921" s="36"/>
      <c r="M2921" s="36"/>
      <c r="N2921" s="36"/>
    </row>
    <row r="2922" spans="1:14" x14ac:dyDescent="0.2">
      <c r="A2922" s="36"/>
      <c r="B2922" s="36"/>
      <c r="C2922" s="36"/>
      <c r="D2922" s="36"/>
      <c r="E2922" s="36"/>
      <c r="F2922" s="36"/>
      <c r="G2922" s="36"/>
      <c r="H2922" s="36"/>
      <c r="I2922" s="36"/>
      <c r="J2922" s="36"/>
      <c r="K2922" s="36"/>
      <c r="L2922" s="36"/>
      <c r="M2922" s="36"/>
      <c r="N2922" s="36"/>
    </row>
    <row r="2923" spans="1:14" x14ac:dyDescent="0.2">
      <c r="A2923" s="36"/>
      <c r="B2923" s="36"/>
      <c r="C2923" s="36"/>
      <c r="D2923" s="36"/>
      <c r="E2923" s="36"/>
      <c r="F2923" s="36"/>
      <c r="G2923" s="36"/>
      <c r="H2923" s="36"/>
      <c r="I2923" s="36"/>
      <c r="J2923" s="36"/>
      <c r="K2923" s="36"/>
      <c r="L2923" s="36"/>
      <c r="M2923" s="36"/>
      <c r="N2923" s="36"/>
    </row>
    <row r="2924" spans="1:14" x14ac:dyDescent="0.2">
      <c r="A2924" s="36"/>
      <c r="B2924" s="36"/>
      <c r="C2924" s="36"/>
      <c r="D2924" s="36"/>
      <c r="E2924" s="36"/>
      <c r="F2924" s="36"/>
      <c r="G2924" s="36"/>
      <c r="H2924" s="36"/>
      <c r="I2924" s="36"/>
      <c r="J2924" s="36"/>
      <c r="K2924" s="36"/>
      <c r="L2924" s="36"/>
      <c r="M2924" s="36"/>
      <c r="N2924" s="36"/>
    </row>
    <row r="2925" spans="1:14" x14ac:dyDescent="0.2">
      <c r="A2925" s="36"/>
      <c r="B2925" s="36"/>
      <c r="C2925" s="36"/>
      <c r="D2925" s="36"/>
      <c r="E2925" s="36"/>
      <c r="F2925" s="36"/>
      <c r="G2925" s="36"/>
      <c r="H2925" s="36"/>
      <c r="I2925" s="36"/>
      <c r="J2925" s="36"/>
      <c r="K2925" s="36"/>
      <c r="L2925" s="36"/>
      <c r="M2925" s="36"/>
      <c r="N2925" s="36"/>
    </row>
    <row r="2926" spans="1:14" x14ac:dyDescent="0.2">
      <c r="A2926" s="36"/>
      <c r="B2926" s="36"/>
      <c r="C2926" s="36"/>
      <c r="D2926" s="36"/>
      <c r="E2926" s="36"/>
      <c r="F2926" s="36"/>
      <c r="G2926" s="36"/>
      <c r="H2926" s="36"/>
      <c r="I2926" s="36"/>
      <c r="J2926" s="36"/>
      <c r="K2926" s="36"/>
      <c r="L2926" s="36"/>
      <c r="M2926" s="36"/>
      <c r="N2926" s="36"/>
    </row>
    <row r="2927" spans="1:14" x14ac:dyDescent="0.2">
      <c r="A2927" s="36"/>
      <c r="B2927" s="36"/>
      <c r="C2927" s="36"/>
      <c r="D2927" s="36"/>
      <c r="E2927" s="36"/>
      <c r="F2927" s="36"/>
      <c r="G2927" s="36"/>
      <c r="H2927" s="36"/>
      <c r="I2927" s="36"/>
      <c r="J2927" s="36"/>
      <c r="K2927" s="36"/>
      <c r="L2927" s="36"/>
      <c r="M2927" s="36"/>
      <c r="N2927" s="36"/>
    </row>
    <row r="2928" spans="1:14" x14ac:dyDescent="0.2">
      <c r="A2928" s="36"/>
      <c r="B2928" s="36"/>
      <c r="C2928" s="36"/>
      <c r="D2928" s="36"/>
      <c r="E2928" s="36"/>
      <c r="F2928" s="36"/>
      <c r="G2928" s="36"/>
      <c r="H2928" s="36"/>
      <c r="I2928" s="36"/>
      <c r="J2928" s="36"/>
      <c r="K2928" s="36"/>
      <c r="L2928" s="36"/>
      <c r="M2928" s="36"/>
      <c r="N2928" s="36"/>
    </row>
    <row r="2929" spans="1:14" x14ac:dyDescent="0.2">
      <c r="A2929" s="36"/>
      <c r="B2929" s="36"/>
      <c r="C2929" s="36"/>
      <c r="D2929" s="36"/>
      <c r="E2929" s="36"/>
      <c r="F2929" s="36"/>
      <c r="G2929" s="36"/>
      <c r="H2929" s="36"/>
      <c r="I2929" s="36"/>
      <c r="J2929" s="36"/>
      <c r="K2929" s="36"/>
      <c r="L2929" s="36"/>
      <c r="M2929" s="36"/>
      <c r="N2929" s="36"/>
    </row>
    <row r="2930" spans="1:14" x14ac:dyDescent="0.2">
      <c r="A2930" s="36"/>
      <c r="B2930" s="36"/>
      <c r="C2930" s="36"/>
      <c r="D2930" s="36"/>
      <c r="E2930" s="36"/>
      <c r="F2930" s="36"/>
      <c r="G2930" s="36"/>
      <c r="H2930" s="36"/>
      <c r="I2930" s="36"/>
      <c r="J2930" s="36"/>
      <c r="K2930" s="36"/>
      <c r="L2930" s="36"/>
      <c r="M2930" s="36"/>
      <c r="N2930" s="36"/>
    </row>
    <row r="2931" spans="1:14" x14ac:dyDescent="0.2">
      <c r="A2931" s="36"/>
      <c r="B2931" s="36"/>
      <c r="C2931" s="36"/>
      <c r="D2931" s="36"/>
      <c r="E2931" s="36"/>
      <c r="F2931" s="36"/>
      <c r="G2931" s="36"/>
      <c r="H2931" s="36"/>
      <c r="I2931" s="36"/>
      <c r="J2931" s="36"/>
      <c r="K2931" s="36"/>
      <c r="L2931" s="36"/>
      <c r="M2931" s="36"/>
      <c r="N2931" s="36"/>
    </row>
    <row r="2932" spans="1:14" x14ac:dyDescent="0.2">
      <c r="A2932" s="36"/>
      <c r="B2932" s="36"/>
      <c r="C2932" s="36"/>
      <c r="D2932" s="36"/>
      <c r="E2932" s="36"/>
      <c r="F2932" s="36"/>
      <c r="G2932" s="36"/>
      <c r="H2932" s="36"/>
      <c r="I2932" s="36"/>
      <c r="J2932" s="36"/>
      <c r="K2932" s="36"/>
      <c r="L2932" s="36"/>
      <c r="M2932" s="36"/>
      <c r="N2932" s="36"/>
    </row>
    <row r="2933" spans="1:14" x14ac:dyDescent="0.2">
      <c r="A2933" s="36"/>
      <c r="B2933" s="36"/>
      <c r="C2933" s="36"/>
      <c r="D2933" s="36"/>
      <c r="E2933" s="36"/>
      <c r="F2933" s="36"/>
      <c r="G2933" s="36"/>
      <c r="H2933" s="36"/>
      <c r="I2933" s="36"/>
      <c r="J2933" s="36"/>
      <c r="K2933" s="36"/>
      <c r="L2933" s="36"/>
      <c r="M2933" s="36"/>
      <c r="N2933" s="36"/>
    </row>
    <row r="2934" spans="1:14" x14ac:dyDescent="0.2">
      <c r="A2934" s="36"/>
      <c r="B2934" s="36"/>
      <c r="C2934" s="36"/>
      <c r="D2934" s="36"/>
      <c r="E2934" s="36"/>
      <c r="F2934" s="36"/>
      <c r="G2934" s="36"/>
      <c r="H2934" s="36"/>
      <c r="I2934" s="36"/>
      <c r="J2934" s="36"/>
      <c r="K2934" s="36"/>
      <c r="L2934" s="36"/>
      <c r="M2934" s="36"/>
      <c r="N2934" s="36"/>
    </row>
    <row r="2935" spans="1:14" x14ac:dyDescent="0.2">
      <c r="A2935" s="36"/>
      <c r="B2935" s="36"/>
      <c r="C2935" s="36"/>
      <c r="D2935" s="36"/>
      <c r="E2935" s="36"/>
      <c r="F2935" s="36"/>
      <c r="G2935" s="36"/>
      <c r="H2935" s="36"/>
      <c r="I2935" s="36"/>
      <c r="J2935" s="36"/>
      <c r="K2935" s="36"/>
      <c r="L2935" s="36"/>
      <c r="M2935" s="36"/>
      <c r="N2935" s="36"/>
    </row>
    <row r="2936" spans="1:14" x14ac:dyDescent="0.2">
      <c r="A2936" s="36"/>
      <c r="B2936" s="36"/>
      <c r="C2936" s="36"/>
      <c r="D2936" s="36"/>
      <c r="E2936" s="36"/>
      <c r="F2936" s="36"/>
      <c r="G2936" s="36"/>
      <c r="H2936" s="36"/>
      <c r="I2936" s="36"/>
      <c r="J2936" s="36"/>
      <c r="K2936" s="36"/>
      <c r="L2936" s="36"/>
      <c r="M2936" s="36"/>
      <c r="N2936" s="36"/>
    </row>
    <row r="2937" spans="1:14" x14ac:dyDescent="0.2">
      <c r="A2937" s="36"/>
      <c r="B2937" s="36"/>
      <c r="C2937" s="36"/>
      <c r="D2937" s="36"/>
      <c r="E2937" s="36"/>
      <c r="F2937" s="36"/>
      <c r="G2937" s="36"/>
      <c r="H2937" s="36"/>
      <c r="I2937" s="36"/>
      <c r="J2937" s="36"/>
      <c r="K2937" s="36"/>
      <c r="L2937" s="36"/>
      <c r="M2937" s="36"/>
      <c r="N2937" s="36"/>
    </row>
    <row r="2938" spans="1:14" x14ac:dyDescent="0.2">
      <c r="A2938" s="36"/>
      <c r="B2938" s="36"/>
      <c r="C2938" s="36"/>
      <c r="D2938" s="36"/>
      <c r="E2938" s="36"/>
      <c r="F2938" s="36"/>
      <c r="G2938" s="36"/>
      <c r="H2938" s="36"/>
      <c r="I2938" s="36"/>
      <c r="J2938" s="36"/>
      <c r="K2938" s="36"/>
      <c r="L2938" s="36"/>
      <c r="M2938" s="36"/>
      <c r="N2938" s="36"/>
    </row>
    <row r="2939" spans="1:14" x14ac:dyDescent="0.2">
      <c r="A2939" s="36"/>
      <c r="B2939" s="36"/>
      <c r="C2939" s="36"/>
      <c r="D2939" s="36"/>
      <c r="E2939" s="36"/>
      <c r="F2939" s="36"/>
      <c r="G2939" s="36"/>
      <c r="H2939" s="36"/>
      <c r="I2939" s="36"/>
      <c r="J2939" s="36"/>
      <c r="K2939" s="36"/>
      <c r="L2939" s="36"/>
      <c r="M2939" s="36"/>
      <c r="N2939" s="36"/>
    </row>
    <row r="2940" spans="1:14" x14ac:dyDescent="0.2">
      <c r="A2940" s="36"/>
      <c r="B2940" s="36"/>
      <c r="C2940" s="36"/>
      <c r="D2940" s="36"/>
      <c r="E2940" s="36"/>
      <c r="F2940" s="36"/>
      <c r="G2940" s="36"/>
      <c r="H2940" s="36"/>
      <c r="I2940" s="36"/>
      <c r="J2940" s="36"/>
      <c r="K2940" s="36"/>
      <c r="L2940" s="36"/>
      <c r="M2940" s="36"/>
      <c r="N2940" s="36"/>
    </row>
    <row r="2941" spans="1:14" x14ac:dyDescent="0.2">
      <c r="A2941" s="36"/>
      <c r="B2941" s="36"/>
      <c r="C2941" s="36"/>
      <c r="D2941" s="36"/>
      <c r="E2941" s="36"/>
      <c r="F2941" s="36"/>
      <c r="G2941" s="36"/>
      <c r="H2941" s="36"/>
      <c r="I2941" s="36"/>
      <c r="J2941" s="36"/>
      <c r="K2941" s="36"/>
      <c r="L2941" s="36"/>
      <c r="M2941" s="36"/>
      <c r="N2941" s="36"/>
    </row>
    <row r="2942" spans="1:14" x14ac:dyDescent="0.2">
      <c r="A2942" s="36"/>
      <c r="B2942" s="36"/>
      <c r="C2942" s="36"/>
      <c r="D2942" s="36"/>
      <c r="E2942" s="36"/>
      <c r="F2942" s="36"/>
      <c r="G2942" s="36"/>
      <c r="H2942" s="36"/>
      <c r="I2942" s="36"/>
      <c r="J2942" s="36"/>
      <c r="K2942" s="36"/>
      <c r="L2942" s="36"/>
      <c r="M2942" s="36"/>
      <c r="N2942" s="36"/>
    </row>
    <row r="2943" spans="1:14" x14ac:dyDescent="0.2">
      <c r="A2943" s="36"/>
      <c r="B2943" s="36"/>
      <c r="C2943" s="36"/>
      <c r="D2943" s="36"/>
      <c r="E2943" s="36"/>
      <c r="F2943" s="36"/>
      <c r="G2943" s="36"/>
      <c r="H2943" s="36"/>
      <c r="I2943" s="36"/>
      <c r="J2943" s="36"/>
      <c r="K2943" s="36"/>
      <c r="L2943" s="36"/>
      <c r="M2943" s="36"/>
      <c r="N2943" s="36"/>
    </row>
    <row r="2944" spans="1:14" x14ac:dyDescent="0.2">
      <c r="A2944" s="36"/>
      <c r="B2944" s="36"/>
      <c r="C2944" s="36"/>
      <c r="D2944" s="36"/>
      <c r="E2944" s="36"/>
      <c r="F2944" s="36"/>
      <c r="G2944" s="36"/>
      <c r="H2944" s="36"/>
      <c r="I2944" s="36"/>
      <c r="J2944" s="36"/>
      <c r="K2944" s="36"/>
      <c r="L2944" s="36"/>
      <c r="M2944" s="36"/>
      <c r="N2944" s="36"/>
    </row>
    <row r="2945" spans="1:14" x14ac:dyDescent="0.2">
      <c r="A2945" s="36"/>
      <c r="B2945" s="36"/>
      <c r="C2945" s="36"/>
      <c r="D2945" s="36"/>
      <c r="E2945" s="36"/>
      <c r="F2945" s="36"/>
      <c r="G2945" s="36"/>
      <c r="H2945" s="36"/>
      <c r="I2945" s="36"/>
      <c r="J2945" s="36"/>
      <c r="K2945" s="36"/>
      <c r="L2945" s="36"/>
      <c r="M2945" s="36"/>
      <c r="N2945" s="36"/>
    </row>
    <row r="2946" spans="1:14" x14ac:dyDescent="0.2">
      <c r="A2946" s="36"/>
      <c r="B2946" s="36"/>
      <c r="C2946" s="36"/>
      <c r="D2946" s="36"/>
      <c r="E2946" s="36"/>
      <c r="F2946" s="36"/>
      <c r="G2946" s="36"/>
      <c r="H2946" s="36"/>
      <c r="I2946" s="36"/>
      <c r="J2946" s="36"/>
      <c r="K2946" s="36"/>
      <c r="L2946" s="36"/>
      <c r="M2946" s="36"/>
      <c r="N2946" s="36"/>
    </row>
    <row r="2947" spans="1:14" x14ac:dyDescent="0.2">
      <c r="A2947" s="36"/>
      <c r="B2947" s="36"/>
      <c r="C2947" s="36"/>
      <c r="D2947" s="36"/>
      <c r="E2947" s="36"/>
      <c r="F2947" s="36"/>
      <c r="G2947" s="36"/>
      <c r="H2947" s="36"/>
      <c r="I2947" s="36"/>
      <c r="J2947" s="36"/>
      <c r="K2947" s="36"/>
      <c r="L2947" s="36"/>
      <c r="M2947" s="36"/>
      <c r="N2947" s="36"/>
    </row>
    <row r="2948" spans="1:14" x14ac:dyDescent="0.2">
      <c r="A2948" s="36"/>
      <c r="B2948" s="36"/>
      <c r="C2948" s="36"/>
      <c r="D2948" s="36"/>
      <c r="E2948" s="36"/>
      <c r="F2948" s="36"/>
      <c r="G2948" s="36"/>
      <c r="H2948" s="36"/>
      <c r="I2948" s="36"/>
      <c r="J2948" s="36"/>
      <c r="K2948" s="36"/>
      <c r="L2948" s="36"/>
      <c r="M2948" s="36"/>
      <c r="N2948" s="36"/>
    </row>
    <row r="2949" spans="1:14" x14ac:dyDescent="0.2">
      <c r="A2949" s="36"/>
      <c r="B2949" s="36"/>
      <c r="C2949" s="36"/>
      <c r="D2949" s="36"/>
      <c r="E2949" s="36"/>
      <c r="F2949" s="36"/>
      <c r="G2949" s="36"/>
      <c r="H2949" s="36"/>
      <c r="I2949" s="36"/>
      <c r="J2949" s="36"/>
      <c r="K2949" s="36"/>
      <c r="L2949" s="36"/>
      <c r="M2949" s="36"/>
      <c r="N2949" s="36"/>
    </row>
    <row r="2950" spans="1:14" x14ac:dyDescent="0.2">
      <c r="A2950" s="36"/>
      <c r="B2950" s="36"/>
      <c r="C2950" s="36"/>
      <c r="D2950" s="36"/>
      <c r="E2950" s="36"/>
      <c r="F2950" s="36"/>
      <c r="G2950" s="36"/>
      <c r="H2950" s="36"/>
      <c r="I2950" s="36"/>
      <c r="J2950" s="36"/>
      <c r="K2950" s="36"/>
      <c r="L2950" s="36"/>
      <c r="M2950" s="36"/>
      <c r="N2950" s="36"/>
    </row>
    <row r="2951" spans="1:14" x14ac:dyDescent="0.2">
      <c r="A2951" s="36"/>
      <c r="B2951" s="36"/>
      <c r="C2951" s="36"/>
      <c r="D2951" s="36"/>
      <c r="E2951" s="36"/>
      <c r="F2951" s="36"/>
      <c r="G2951" s="36"/>
      <c r="H2951" s="36"/>
      <c r="I2951" s="36"/>
      <c r="J2951" s="36"/>
      <c r="K2951" s="36"/>
      <c r="L2951" s="36"/>
      <c r="M2951" s="36"/>
      <c r="N2951" s="36"/>
    </row>
    <row r="2952" spans="1:14" x14ac:dyDescent="0.2">
      <c r="A2952" s="36"/>
      <c r="B2952" s="36"/>
      <c r="C2952" s="36"/>
      <c r="D2952" s="36"/>
      <c r="E2952" s="36"/>
      <c r="F2952" s="36"/>
      <c r="G2952" s="36"/>
      <c r="H2952" s="36"/>
      <c r="I2952" s="36"/>
      <c r="J2952" s="36"/>
      <c r="K2952" s="36"/>
      <c r="L2952" s="36"/>
      <c r="M2952" s="36"/>
      <c r="N2952" s="36"/>
    </row>
    <row r="2953" spans="1:14" x14ac:dyDescent="0.2">
      <c r="A2953" s="36"/>
      <c r="B2953" s="36"/>
      <c r="C2953" s="36"/>
      <c r="D2953" s="36"/>
      <c r="E2953" s="36"/>
      <c r="F2953" s="36"/>
      <c r="G2953" s="36"/>
      <c r="H2953" s="36"/>
      <c r="I2953" s="36"/>
      <c r="J2953" s="36"/>
      <c r="K2953" s="36"/>
      <c r="L2953" s="36"/>
      <c r="M2953" s="36"/>
      <c r="N2953" s="36"/>
    </row>
    <row r="2954" spans="1:14" x14ac:dyDescent="0.2">
      <c r="A2954" s="36"/>
      <c r="B2954" s="36"/>
      <c r="C2954" s="36"/>
      <c r="D2954" s="36"/>
      <c r="E2954" s="36"/>
      <c r="F2954" s="36"/>
      <c r="G2954" s="36"/>
      <c r="H2954" s="36"/>
      <c r="I2954" s="36"/>
      <c r="J2954" s="36"/>
      <c r="K2954" s="36"/>
      <c r="L2954" s="36"/>
      <c r="M2954" s="36"/>
      <c r="N2954" s="36"/>
    </row>
    <row r="2955" spans="1:14" x14ac:dyDescent="0.2">
      <c r="A2955" s="36"/>
      <c r="B2955" s="36"/>
      <c r="C2955" s="36"/>
      <c r="D2955" s="36"/>
      <c r="E2955" s="36"/>
      <c r="F2955" s="36"/>
      <c r="G2955" s="36"/>
      <c r="H2955" s="36"/>
      <c r="I2955" s="36"/>
      <c r="J2955" s="36"/>
      <c r="K2955" s="36"/>
      <c r="L2955" s="36"/>
      <c r="M2955" s="36"/>
      <c r="N2955" s="36"/>
    </row>
    <row r="2956" spans="1:14" x14ac:dyDescent="0.2">
      <c r="A2956" s="36"/>
      <c r="B2956" s="36"/>
      <c r="C2956" s="36"/>
      <c r="D2956" s="36"/>
      <c r="E2956" s="36"/>
      <c r="F2956" s="36"/>
      <c r="G2956" s="36"/>
      <c r="H2956" s="36"/>
      <c r="I2956" s="36"/>
      <c r="J2956" s="36"/>
      <c r="K2956" s="36"/>
      <c r="L2956" s="36"/>
      <c r="M2956" s="36"/>
      <c r="N2956" s="36"/>
    </row>
    <row r="2957" spans="1:14" x14ac:dyDescent="0.2">
      <c r="A2957" s="36"/>
      <c r="B2957" s="36"/>
      <c r="C2957" s="36"/>
      <c r="D2957" s="36"/>
      <c r="E2957" s="36"/>
      <c r="F2957" s="36"/>
      <c r="G2957" s="36"/>
      <c r="H2957" s="36"/>
      <c r="I2957" s="36"/>
      <c r="J2957" s="36"/>
      <c r="K2957" s="36"/>
      <c r="L2957" s="36"/>
      <c r="M2957" s="36"/>
      <c r="N2957" s="36"/>
    </row>
    <row r="2958" spans="1:14" x14ac:dyDescent="0.2">
      <c r="A2958" s="36"/>
      <c r="B2958" s="36"/>
      <c r="C2958" s="36"/>
      <c r="D2958" s="36"/>
      <c r="E2958" s="36"/>
      <c r="F2958" s="36"/>
      <c r="G2958" s="36"/>
      <c r="H2958" s="36"/>
      <c r="I2958" s="36"/>
      <c r="J2958" s="36"/>
      <c r="K2958" s="36"/>
      <c r="L2958" s="36"/>
      <c r="M2958" s="36"/>
      <c r="N2958" s="36"/>
    </row>
    <row r="2959" spans="1:14" x14ac:dyDescent="0.2">
      <c r="A2959" s="36"/>
      <c r="B2959" s="36"/>
      <c r="C2959" s="36"/>
      <c r="D2959" s="36"/>
      <c r="E2959" s="36"/>
      <c r="F2959" s="36"/>
      <c r="G2959" s="36"/>
      <c r="H2959" s="36"/>
      <c r="I2959" s="36"/>
      <c r="J2959" s="36"/>
      <c r="K2959" s="36"/>
      <c r="L2959" s="36"/>
      <c r="M2959" s="36"/>
      <c r="N2959" s="36"/>
    </row>
    <row r="2960" spans="1:14" x14ac:dyDescent="0.2">
      <c r="A2960" s="36"/>
      <c r="B2960" s="36"/>
      <c r="C2960" s="36"/>
      <c r="D2960" s="36"/>
      <c r="E2960" s="36"/>
      <c r="F2960" s="36"/>
      <c r="G2960" s="36"/>
      <c r="H2960" s="36"/>
      <c r="I2960" s="36"/>
      <c r="J2960" s="36"/>
      <c r="K2960" s="36"/>
      <c r="L2960" s="36"/>
      <c r="M2960" s="36"/>
      <c r="N2960" s="36"/>
    </row>
    <row r="2961" spans="1:14" x14ac:dyDescent="0.2">
      <c r="A2961" s="36"/>
      <c r="B2961" s="36"/>
      <c r="C2961" s="36"/>
      <c r="D2961" s="36"/>
      <c r="E2961" s="36"/>
      <c r="F2961" s="36"/>
      <c r="G2961" s="36"/>
      <c r="H2961" s="36"/>
      <c r="I2961" s="36"/>
      <c r="J2961" s="36"/>
      <c r="K2961" s="36"/>
      <c r="L2961" s="36"/>
      <c r="M2961" s="36"/>
      <c r="N2961" s="36"/>
    </row>
    <row r="2962" spans="1:14" x14ac:dyDescent="0.2">
      <c r="A2962" s="36"/>
      <c r="B2962" s="36"/>
      <c r="C2962" s="36"/>
      <c r="D2962" s="36"/>
      <c r="E2962" s="36"/>
      <c r="F2962" s="36"/>
      <c r="G2962" s="36"/>
      <c r="H2962" s="36"/>
      <c r="I2962" s="36"/>
      <c r="J2962" s="36"/>
      <c r="K2962" s="36"/>
      <c r="L2962" s="36"/>
      <c r="M2962" s="36"/>
      <c r="N2962" s="36"/>
    </row>
    <row r="2963" spans="1:14" x14ac:dyDescent="0.2">
      <c r="A2963" s="36"/>
      <c r="B2963" s="36"/>
      <c r="C2963" s="36"/>
      <c r="D2963" s="36"/>
      <c r="E2963" s="36"/>
      <c r="F2963" s="36"/>
      <c r="G2963" s="36"/>
      <c r="H2963" s="36"/>
      <c r="I2963" s="36"/>
      <c r="J2963" s="36"/>
      <c r="K2963" s="36"/>
      <c r="L2963" s="36"/>
      <c r="M2963" s="36"/>
      <c r="N2963" s="36"/>
    </row>
    <row r="2964" spans="1:14" x14ac:dyDescent="0.2">
      <c r="A2964" s="36"/>
      <c r="B2964" s="36"/>
      <c r="C2964" s="36"/>
      <c r="D2964" s="36"/>
      <c r="E2964" s="36"/>
      <c r="F2964" s="36"/>
      <c r="G2964" s="36"/>
      <c r="H2964" s="36"/>
      <c r="I2964" s="36"/>
      <c r="J2964" s="36"/>
      <c r="K2964" s="36"/>
      <c r="L2964" s="36"/>
      <c r="M2964" s="36"/>
      <c r="N2964" s="36"/>
    </row>
    <row r="2965" spans="1:14" x14ac:dyDescent="0.2">
      <c r="A2965" s="36"/>
      <c r="B2965" s="36"/>
      <c r="C2965" s="36"/>
      <c r="D2965" s="36"/>
      <c r="E2965" s="36"/>
      <c r="F2965" s="36"/>
      <c r="G2965" s="36"/>
      <c r="H2965" s="36"/>
      <c r="I2965" s="36"/>
      <c r="J2965" s="36"/>
      <c r="K2965" s="36"/>
      <c r="L2965" s="36"/>
      <c r="M2965" s="36"/>
      <c r="N2965" s="36"/>
    </row>
    <row r="2966" spans="1:14" x14ac:dyDescent="0.2">
      <c r="A2966" s="36"/>
      <c r="B2966" s="36"/>
      <c r="C2966" s="36"/>
      <c r="D2966" s="36"/>
      <c r="E2966" s="36"/>
      <c r="F2966" s="36"/>
      <c r="G2966" s="36"/>
      <c r="H2966" s="36"/>
      <c r="I2966" s="36"/>
      <c r="J2966" s="36"/>
      <c r="K2966" s="36"/>
      <c r="L2966" s="36"/>
      <c r="M2966" s="36"/>
      <c r="N2966" s="36"/>
    </row>
    <row r="2967" spans="1:14" x14ac:dyDescent="0.2">
      <c r="A2967" s="36"/>
      <c r="B2967" s="36"/>
      <c r="C2967" s="36"/>
      <c r="D2967" s="36"/>
      <c r="E2967" s="36"/>
      <c r="F2967" s="36"/>
      <c r="G2967" s="36"/>
      <c r="H2967" s="36"/>
      <c r="I2967" s="36"/>
      <c r="J2967" s="36"/>
      <c r="K2967" s="36"/>
      <c r="L2967" s="36"/>
      <c r="M2967" s="36"/>
      <c r="N2967" s="36"/>
    </row>
    <row r="2968" spans="1:14" x14ac:dyDescent="0.2">
      <c r="A2968" s="36"/>
      <c r="B2968" s="36"/>
      <c r="C2968" s="36"/>
      <c r="D2968" s="36"/>
      <c r="E2968" s="36"/>
      <c r="F2968" s="36"/>
      <c r="G2968" s="36"/>
      <c r="H2968" s="36"/>
      <c r="I2968" s="36"/>
      <c r="J2968" s="36"/>
      <c r="K2968" s="36"/>
      <c r="L2968" s="36"/>
      <c r="M2968" s="36"/>
      <c r="N2968" s="36"/>
    </row>
    <row r="2969" spans="1:14" x14ac:dyDescent="0.2">
      <c r="A2969" s="36"/>
      <c r="B2969" s="36"/>
      <c r="C2969" s="36"/>
      <c r="D2969" s="36"/>
      <c r="E2969" s="36"/>
      <c r="F2969" s="36"/>
      <c r="G2969" s="36"/>
      <c r="H2969" s="36"/>
      <c r="I2969" s="36"/>
      <c r="J2969" s="36"/>
      <c r="K2969" s="36"/>
      <c r="L2969" s="36"/>
      <c r="M2969" s="36"/>
      <c r="N2969" s="36"/>
    </row>
    <row r="2970" spans="1:14" x14ac:dyDescent="0.2">
      <c r="A2970" s="36"/>
      <c r="B2970" s="36"/>
      <c r="C2970" s="36"/>
      <c r="D2970" s="36"/>
      <c r="E2970" s="36"/>
      <c r="F2970" s="36"/>
      <c r="G2970" s="36"/>
      <c r="H2970" s="36"/>
      <c r="I2970" s="36"/>
      <c r="J2970" s="36"/>
      <c r="K2970" s="36"/>
      <c r="L2970" s="36"/>
      <c r="M2970" s="36"/>
      <c r="N2970" s="36"/>
    </row>
    <row r="2971" spans="1:14" x14ac:dyDescent="0.2">
      <c r="A2971" s="36"/>
      <c r="B2971" s="36"/>
      <c r="C2971" s="36"/>
      <c r="D2971" s="36"/>
      <c r="E2971" s="36"/>
      <c r="F2971" s="36"/>
      <c r="G2971" s="36"/>
      <c r="H2971" s="36"/>
      <c r="I2971" s="36"/>
      <c r="J2971" s="36"/>
      <c r="K2971" s="36"/>
      <c r="L2971" s="36"/>
      <c r="M2971" s="36"/>
      <c r="N2971" s="36"/>
    </row>
    <row r="2972" spans="1:14" x14ac:dyDescent="0.2">
      <c r="A2972" s="36"/>
      <c r="B2972" s="36"/>
      <c r="C2972" s="36"/>
      <c r="D2972" s="36"/>
      <c r="E2972" s="36"/>
      <c r="F2972" s="36"/>
      <c r="G2972" s="36"/>
      <c r="H2972" s="36"/>
      <c r="I2972" s="36"/>
      <c r="J2972" s="36"/>
      <c r="K2972" s="36"/>
      <c r="L2972" s="36"/>
      <c r="M2972" s="36"/>
      <c r="N2972" s="36"/>
    </row>
    <row r="2973" spans="1:14" x14ac:dyDescent="0.2">
      <c r="A2973" s="36"/>
      <c r="B2973" s="36"/>
      <c r="C2973" s="36"/>
      <c r="D2973" s="36"/>
      <c r="E2973" s="36"/>
      <c r="F2973" s="36"/>
      <c r="G2973" s="36"/>
      <c r="H2973" s="36"/>
      <c r="I2973" s="36"/>
      <c r="J2973" s="36"/>
      <c r="K2973" s="36"/>
      <c r="L2973" s="36"/>
      <c r="M2973" s="36"/>
      <c r="N2973" s="36"/>
    </row>
    <row r="2974" spans="1:14" x14ac:dyDescent="0.2">
      <c r="A2974" s="36"/>
      <c r="B2974" s="36"/>
      <c r="C2974" s="36"/>
      <c r="D2974" s="36"/>
      <c r="E2974" s="36"/>
      <c r="F2974" s="36"/>
      <c r="G2974" s="36"/>
      <c r="H2974" s="36"/>
      <c r="I2974" s="36"/>
      <c r="J2974" s="36"/>
      <c r="K2974" s="36"/>
      <c r="L2974" s="36"/>
      <c r="M2974" s="36"/>
      <c r="N2974" s="36"/>
    </row>
    <row r="2975" spans="1:14" x14ac:dyDescent="0.2">
      <c r="A2975" s="36"/>
      <c r="B2975" s="36"/>
      <c r="C2975" s="36"/>
      <c r="D2975" s="36"/>
      <c r="E2975" s="36"/>
      <c r="F2975" s="36"/>
      <c r="G2975" s="36"/>
      <c r="H2975" s="36"/>
      <c r="I2975" s="36"/>
      <c r="J2975" s="36"/>
      <c r="K2975" s="36"/>
      <c r="L2975" s="36"/>
      <c r="M2975" s="36"/>
      <c r="N2975" s="36"/>
    </row>
    <row r="2976" spans="1:14" x14ac:dyDescent="0.2">
      <c r="A2976" s="36"/>
      <c r="B2976" s="36"/>
      <c r="C2976" s="36"/>
      <c r="D2976" s="36"/>
      <c r="E2976" s="36"/>
      <c r="F2976" s="36"/>
      <c r="G2976" s="36"/>
      <c r="H2976" s="36"/>
      <c r="I2976" s="36"/>
      <c r="J2976" s="36"/>
      <c r="K2976" s="36"/>
      <c r="L2976" s="36"/>
      <c r="M2976" s="36"/>
      <c r="N2976" s="36"/>
    </row>
    <row r="2977" spans="1:14" x14ac:dyDescent="0.2">
      <c r="A2977" s="36"/>
      <c r="B2977" s="36"/>
      <c r="C2977" s="36"/>
      <c r="D2977" s="36"/>
      <c r="E2977" s="36"/>
      <c r="F2977" s="36"/>
      <c r="G2977" s="36"/>
      <c r="H2977" s="36"/>
      <c r="I2977" s="36"/>
      <c r="J2977" s="36"/>
      <c r="K2977" s="36"/>
      <c r="L2977" s="36"/>
      <c r="M2977" s="36"/>
      <c r="N2977" s="36"/>
    </row>
    <row r="2978" spans="1:14" x14ac:dyDescent="0.2">
      <c r="A2978" s="36"/>
      <c r="B2978" s="36"/>
      <c r="C2978" s="36"/>
      <c r="D2978" s="36"/>
      <c r="E2978" s="36"/>
      <c r="F2978" s="36"/>
      <c r="G2978" s="36"/>
      <c r="H2978" s="36"/>
      <c r="I2978" s="36"/>
      <c r="J2978" s="36"/>
      <c r="K2978" s="36"/>
      <c r="L2978" s="36"/>
      <c r="M2978" s="36"/>
      <c r="N2978" s="36"/>
    </row>
    <row r="2979" spans="1:14" x14ac:dyDescent="0.2">
      <c r="A2979" s="36"/>
      <c r="B2979" s="36"/>
      <c r="C2979" s="36"/>
      <c r="D2979" s="36"/>
      <c r="E2979" s="36"/>
      <c r="F2979" s="36"/>
      <c r="G2979" s="36"/>
      <c r="H2979" s="36"/>
      <c r="I2979" s="36"/>
      <c r="J2979" s="36"/>
      <c r="K2979" s="36"/>
      <c r="L2979" s="36"/>
      <c r="M2979" s="36"/>
      <c r="N2979" s="36"/>
    </row>
    <row r="2980" spans="1:14" x14ac:dyDescent="0.2">
      <c r="A2980" s="36"/>
      <c r="B2980" s="36"/>
      <c r="C2980" s="36"/>
      <c r="D2980" s="36"/>
      <c r="E2980" s="36"/>
      <c r="F2980" s="36"/>
      <c r="G2980" s="36"/>
      <c r="H2980" s="36"/>
      <c r="I2980" s="36"/>
      <c r="J2980" s="36"/>
      <c r="K2980" s="36"/>
      <c r="L2980" s="36"/>
      <c r="M2980" s="36"/>
      <c r="N2980" s="36"/>
    </row>
    <row r="2981" spans="1:14" x14ac:dyDescent="0.2">
      <c r="A2981" s="36"/>
      <c r="B2981" s="36"/>
      <c r="C2981" s="36"/>
      <c r="D2981" s="36"/>
      <c r="E2981" s="36"/>
      <c r="F2981" s="36"/>
      <c r="G2981" s="36"/>
      <c r="H2981" s="36"/>
      <c r="I2981" s="36"/>
      <c r="J2981" s="36"/>
      <c r="K2981" s="36"/>
      <c r="L2981" s="36"/>
      <c r="M2981" s="36"/>
      <c r="N2981" s="36"/>
    </row>
    <row r="2982" spans="1:14" x14ac:dyDescent="0.2">
      <c r="A2982" s="36"/>
      <c r="B2982" s="36"/>
      <c r="C2982" s="36"/>
      <c r="D2982" s="36"/>
      <c r="E2982" s="36"/>
      <c r="F2982" s="36"/>
      <c r="G2982" s="36"/>
      <c r="H2982" s="36"/>
      <c r="I2982" s="36"/>
      <c r="J2982" s="36"/>
      <c r="K2982" s="36"/>
      <c r="L2982" s="36"/>
      <c r="M2982" s="36"/>
      <c r="N2982" s="36"/>
    </row>
    <row r="2983" spans="1:14" x14ac:dyDescent="0.2">
      <c r="A2983" s="36"/>
      <c r="B2983" s="36"/>
      <c r="C2983" s="36"/>
      <c r="D2983" s="36"/>
      <c r="E2983" s="36"/>
      <c r="F2983" s="36"/>
      <c r="G2983" s="36"/>
      <c r="H2983" s="36"/>
      <c r="I2983" s="36"/>
      <c r="J2983" s="36"/>
      <c r="K2983" s="36"/>
      <c r="L2983" s="36"/>
      <c r="M2983" s="36"/>
      <c r="N2983" s="36"/>
    </row>
    <row r="2984" spans="1:14" x14ac:dyDescent="0.2">
      <c r="A2984" s="36"/>
      <c r="B2984" s="36"/>
      <c r="C2984" s="36"/>
      <c r="D2984" s="36"/>
      <c r="E2984" s="36"/>
      <c r="F2984" s="36"/>
      <c r="G2984" s="36"/>
      <c r="H2984" s="36"/>
      <c r="I2984" s="36"/>
      <c r="J2984" s="36"/>
      <c r="K2984" s="36"/>
      <c r="L2984" s="36"/>
      <c r="M2984" s="36"/>
      <c r="N2984" s="36"/>
    </row>
  </sheetData>
  <sheetProtection formatRows="0"/>
  <mergeCells count="2041">
    <mergeCell ref="J1941:K1941"/>
    <mergeCell ref="J1957:K1957"/>
    <mergeCell ref="J1950:K1950"/>
    <mergeCell ref="J1976:K1976"/>
    <mergeCell ref="J1974:K1974"/>
    <mergeCell ref="J1951:K1951"/>
    <mergeCell ref="J1952:K1952"/>
    <mergeCell ref="J1953:K1953"/>
    <mergeCell ref="J1975:K1975"/>
    <mergeCell ref="J1972:K1972"/>
    <mergeCell ref="J1973:K1973"/>
    <mergeCell ref="J1960:K1960"/>
    <mergeCell ref="J1969:K1969"/>
    <mergeCell ref="J1977:K1977"/>
    <mergeCell ref="J1982:K1982"/>
    <mergeCell ref="J1978:K1978"/>
    <mergeCell ref="J1979:K1979"/>
    <mergeCell ref="J1980:K1980"/>
    <mergeCell ref="J1981:K1981"/>
    <mergeCell ref="J1959:K1959"/>
    <mergeCell ref="J1970:K1970"/>
    <mergeCell ref="J1961:K1961"/>
    <mergeCell ref="J1962:K1962"/>
    <mergeCell ref="J1963:K1963"/>
    <mergeCell ref="J1968:K1968"/>
    <mergeCell ref="J1964:K1964"/>
    <mergeCell ref="J1965:K1965"/>
    <mergeCell ref="J1967:K1967"/>
    <mergeCell ref="J1942:K1942"/>
    <mergeCell ref="J1943:K1943"/>
    <mergeCell ref="J1944:K1944"/>
    <mergeCell ref="J1945:K1945"/>
    <mergeCell ref="J1971:K1971"/>
    <mergeCell ref="J1966:K1966"/>
    <mergeCell ref="J1958:K1958"/>
    <mergeCell ref="J1946:K1946"/>
    <mergeCell ref="J1947:K1947"/>
    <mergeCell ref="J1948:K1948"/>
    <mergeCell ref="J1949:K1949"/>
    <mergeCell ref="J1954:K1954"/>
    <mergeCell ref="J1955:K1955"/>
    <mergeCell ref="J1956:K1956"/>
    <mergeCell ref="J1921:K1921"/>
    <mergeCell ref="J1922:K1922"/>
    <mergeCell ref="J1923:K1923"/>
    <mergeCell ref="J1924:K1924"/>
    <mergeCell ref="J1925:K1925"/>
    <mergeCell ref="J1926:K1926"/>
    <mergeCell ref="J1927:K1927"/>
    <mergeCell ref="J1928:K1928"/>
    <mergeCell ref="J1929:K1929"/>
    <mergeCell ref="J1930:K1930"/>
    <mergeCell ref="J1931:K1931"/>
    <mergeCell ref="J1932:K1932"/>
    <mergeCell ref="J1933:K1933"/>
    <mergeCell ref="J1934:K1934"/>
    <mergeCell ref="J1935:K1935"/>
    <mergeCell ref="J1936:K1936"/>
    <mergeCell ref="J1937:K1937"/>
    <mergeCell ref="J1938:K1938"/>
    <mergeCell ref="J1939:K1939"/>
    <mergeCell ref="J1940:K1940"/>
    <mergeCell ref="J1904:K1904"/>
    <mergeCell ref="J1905:K1905"/>
    <mergeCell ref="J1906:K1906"/>
    <mergeCell ref="J1907:K1907"/>
    <mergeCell ref="J1908:K1908"/>
    <mergeCell ref="J1909:K1909"/>
    <mergeCell ref="J1910:K1910"/>
    <mergeCell ref="J1911:K1911"/>
    <mergeCell ref="J1912:K1912"/>
    <mergeCell ref="J1913:K1913"/>
    <mergeCell ref="J1914:K1914"/>
    <mergeCell ref="J1915:K1915"/>
    <mergeCell ref="J1916:K1916"/>
    <mergeCell ref="J1917:K1917"/>
    <mergeCell ref="J1918:K1918"/>
    <mergeCell ref="J1919:K1919"/>
    <mergeCell ref="J1920:K1920"/>
    <mergeCell ref="J1887:K1887"/>
    <mergeCell ref="J1888:K1888"/>
    <mergeCell ref="J1889:K1889"/>
    <mergeCell ref="J1890:K1890"/>
    <mergeCell ref="J1891:K1891"/>
    <mergeCell ref="J1892:K1892"/>
    <mergeCell ref="J1893:K1893"/>
    <mergeCell ref="J1894:K1894"/>
    <mergeCell ref="J1895:K1895"/>
    <mergeCell ref="J1896:K1896"/>
    <mergeCell ref="J1897:K1897"/>
    <mergeCell ref="J1898:K1898"/>
    <mergeCell ref="J1899:K1899"/>
    <mergeCell ref="J1900:K1900"/>
    <mergeCell ref="J1901:K1901"/>
    <mergeCell ref="J1902:K1902"/>
    <mergeCell ref="J1903:K1903"/>
    <mergeCell ref="J1870:K1870"/>
    <mergeCell ref="J1871:K1871"/>
    <mergeCell ref="J1872:K1872"/>
    <mergeCell ref="J1873:K1873"/>
    <mergeCell ref="J1874:K1874"/>
    <mergeCell ref="J1875:K1875"/>
    <mergeCell ref="J1876:K1876"/>
    <mergeCell ref="J1877:K1877"/>
    <mergeCell ref="J1878:K1878"/>
    <mergeCell ref="J1879:K1879"/>
    <mergeCell ref="J1880:K1880"/>
    <mergeCell ref="J1881:K1881"/>
    <mergeCell ref="J1882:K1882"/>
    <mergeCell ref="J1883:K1883"/>
    <mergeCell ref="J1884:K1884"/>
    <mergeCell ref="J1885:K1885"/>
    <mergeCell ref="J1886:K1886"/>
    <mergeCell ref="J1853:K1853"/>
    <mergeCell ref="J1854:K1854"/>
    <mergeCell ref="J1855:K1855"/>
    <mergeCell ref="J1856:K1856"/>
    <mergeCell ref="J1857:K1857"/>
    <mergeCell ref="J1858:K1858"/>
    <mergeCell ref="J1859:K1859"/>
    <mergeCell ref="J1860:K1860"/>
    <mergeCell ref="J1861:K1861"/>
    <mergeCell ref="J1862:K1862"/>
    <mergeCell ref="J1863:K1863"/>
    <mergeCell ref="J1864:K1864"/>
    <mergeCell ref="J1865:K1865"/>
    <mergeCell ref="J1866:K1866"/>
    <mergeCell ref="J1867:K1867"/>
    <mergeCell ref="J1868:K1868"/>
    <mergeCell ref="J1869:K1869"/>
    <mergeCell ref="J1836:K1836"/>
    <mergeCell ref="J1837:K1837"/>
    <mergeCell ref="J1838:K1838"/>
    <mergeCell ref="J1839:K1839"/>
    <mergeCell ref="J1840:K1840"/>
    <mergeCell ref="J1841:K1841"/>
    <mergeCell ref="J1842:K1842"/>
    <mergeCell ref="J1843:K1843"/>
    <mergeCell ref="J1844:K1844"/>
    <mergeCell ref="J1845:K1845"/>
    <mergeCell ref="J1846:K1846"/>
    <mergeCell ref="J1847:K1847"/>
    <mergeCell ref="J1848:K1848"/>
    <mergeCell ref="J1849:K1849"/>
    <mergeCell ref="J1850:K1850"/>
    <mergeCell ref="J1851:K1851"/>
    <mergeCell ref="J1852:K1852"/>
    <mergeCell ref="J1819:K1819"/>
    <mergeCell ref="J1820:K1820"/>
    <mergeCell ref="J1821:K1821"/>
    <mergeCell ref="J1822:K1822"/>
    <mergeCell ref="J1823:K1823"/>
    <mergeCell ref="J1824:K1824"/>
    <mergeCell ref="J1825:K1825"/>
    <mergeCell ref="J1826:K1826"/>
    <mergeCell ref="J1827:K1827"/>
    <mergeCell ref="J1828:K1828"/>
    <mergeCell ref="J1829:K1829"/>
    <mergeCell ref="J1830:K1830"/>
    <mergeCell ref="J1831:K1831"/>
    <mergeCell ref="J1832:K1832"/>
    <mergeCell ref="J1833:K1833"/>
    <mergeCell ref="J1834:K1834"/>
    <mergeCell ref="J1835:K1835"/>
    <mergeCell ref="J1802:K1802"/>
    <mergeCell ref="J1803:K1803"/>
    <mergeCell ref="J1804:K1804"/>
    <mergeCell ref="J1805:K1805"/>
    <mergeCell ref="J1806:K1806"/>
    <mergeCell ref="J1807:K1807"/>
    <mergeCell ref="J1808:K1808"/>
    <mergeCell ref="J1809:K1809"/>
    <mergeCell ref="J1810:K1810"/>
    <mergeCell ref="J1811:K1811"/>
    <mergeCell ref="J1812:K1812"/>
    <mergeCell ref="J1813:K1813"/>
    <mergeCell ref="J1814:K1814"/>
    <mergeCell ref="J1815:K1815"/>
    <mergeCell ref="J1816:K1816"/>
    <mergeCell ref="J1817:K1817"/>
    <mergeCell ref="J1818:K1818"/>
    <mergeCell ref="J1785:K1785"/>
    <mergeCell ref="J1786:K1786"/>
    <mergeCell ref="J1787:K1787"/>
    <mergeCell ref="J1788:K1788"/>
    <mergeCell ref="J1789:K1789"/>
    <mergeCell ref="J1790:K1790"/>
    <mergeCell ref="J1791:K1791"/>
    <mergeCell ref="J1792:K1792"/>
    <mergeCell ref="J1793:K1793"/>
    <mergeCell ref="J1794:K1794"/>
    <mergeCell ref="J1795:K1795"/>
    <mergeCell ref="J1796:K1796"/>
    <mergeCell ref="J1797:K1797"/>
    <mergeCell ref="J1798:K1798"/>
    <mergeCell ref="J1799:K1799"/>
    <mergeCell ref="J1800:K1800"/>
    <mergeCell ref="J1801:K1801"/>
    <mergeCell ref="J1768:K1768"/>
    <mergeCell ref="J1769:K1769"/>
    <mergeCell ref="J1770:K1770"/>
    <mergeCell ref="J1771:K1771"/>
    <mergeCell ref="J1772:K1772"/>
    <mergeCell ref="J1773:K1773"/>
    <mergeCell ref="J1774:K1774"/>
    <mergeCell ref="J1775:K1775"/>
    <mergeCell ref="J1776:K1776"/>
    <mergeCell ref="J1777:K1777"/>
    <mergeCell ref="J1778:K1778"/>
    <mergeCell ref="J1779:K1779"/>
    <mergeCell ref="J1780:K1780"/>
    <mergeCell ref="J1781:K1781"/>
    <mergeCell ref="J1782:K1782"/>
    <mergeCell ref="J1783:K1783"/>
    <mergeCell ref="J1784:K1784"/>
    <mergeCell ref="J1751:K1751"/>
    <mergeCell ref="J1752:K1752"/>
    <mergeCell ref="J1753:K1753"/>
    <mergeCell ref="J1754:K1754"/>
    <mergeCell ref="J1755:K1755"/>
    <mergeCell ref="J1756:K1756"/>
    <mergeCell ref="J1757:K1757"/>
    <mergeCell ref="J1758:K1758"/>
    <mergeCell ref="J1759:K1759"/>
    <mergeCell ref="J1760:K1760"/>
    <mergeCell ref="J1761:K1761"/>
    <mergeCell ref="J1762:K1762"/>
    <mergeCell ref="J1763:K1763"/>
    <mergeCell ref="J1764:K1764"/>
    <mergeCell ref="J1765:K1765"/>
    <mergeCell ref="J1766:K1766"/>
    <mergeCell ref="J1767:K1767"/>
    <mergeCell ref="J1734:K1734"/>
    <mergeCell ref="J1735:K1735"/>
    <mergeCell ref="J1736:K1736"/>
    <mergeCell ref="J1737:K1737"/>
    <mergeCell ref="J1738:K1738"/>
    <mergeCell ref="J1739:K1739"/>
    <mergeCell ref="J1740:K1740"/>
    <mergeCell ref="J1741:K1741"/>
    <mergeCell ref="J1742:K1742"/>
    <mergeCell ref="J1743:K1743"/>
    <mergeCell ref="J1744:K1744"/>
    <mergeCell ref="J1745:K1745"/>
    <mergeCell ref="J1746:K1746"/>
    <mergeCell ref="J1747:K1747"/>
    <mergeCell ref="J1748:K1748"/>
    <mergeCell ref="J1749:K1749"/>
    <mergeCell ref="J1750:K1750"/>
    <mergeCell ref="J1717:K1717"/>
    <mergeCell ref="J1718:K1718"/>
    <mergeCell ref="J1719:K1719"/>
    <mergeCell ref="J1720:K1720"/>
    <mergeCell ref="J1721:K1721"/>
    <mergeCell ref="J1722:K1722"/>
    <mergeCell ref="J1723:K1723"/>
    <mergeCell ref="J1724:K1724"/>
    <mergeCell ref="J1725:K1725"/>
    <mergeCell ref="J1726:K1726"/>
    <mergeCell ref="J1727:K1727"/>
    <mergeCell ref="J1728:K1728"/>
    <mergeCell ref="J1729:K1729"/>
    <mergeCell ref="J1730:K1730"/>
    <mergeCell ref="J1731:K1731"/>
    <mergeCell ref="J1732:K1732"/>
    <mergeCell ref="J1733:K1733"/>
    <mergeCell ref="J1700:K1700"/>
    <mergeCell ref="J1701:K1701"/>
    <mergeCell ref="J1702:K1702"/>
    <mergeCell ref="J1703:K1703"/>
    <mergeCell ref="J1704:K1704"/>
    <mergeCell ref="J1705:K1705"/>
    <mergeCell ref="J1706:K1706"/>
    <mergeCell ref="J1707:K1707"/>
    <mergeCell ref="J1708:K1708"/>
    <mergeCell ref="J1709:K1709"/>
    <mergeCell ref="J1710:K1710"/>
    <mergeCell ref="J1711:K1711"/>
    <mergeCell ref="J1712:K1712"/>
    <mergeCell ref="J1713:K1713"/>
    <mergeCell ref="J1714:K1714"/>
    <mergeCell ref="J1715:K1715"/>
    <mergeCell ref="J1716:K1716"/>
    <mergeCell ref="J1683:K1683"/>
    <mergeCell ref="J1684:K1684"/>
    <mergeCell ref="J1685:K1685"/>
    <mergeCell ref="J1686:K1686"/>
    <mergeCell ref="J1687:K1687"/>
    <mergeCell ref="J1688:K1688"/>
    <mergeCell ref="J1689:K1689"/>
    <mergeCell ref="J1690:K1690"/>
    <mergeCell ref="J1691:K1691"/>
    <mergeCell ref="J1692:K1692"/>
    <mergeCell ref="J1693:K1693"/>
    <mergeCell ref="J1694:K1694"/>
    <mergeCell ref="J1695:K1695"/>
    <mergeCell ref="J1696:K1696"/>
    <mergeCell ref="J1697:K1697"/>
    <mergeCell ref="J1698:K1698"/>
    <mergeCell ref="J1699:K1699"/>
    <mergeCell ref="J1666:K1666"/>
    <mergeCell ref="J1667:K1667"/>
    <mergeCell ref="J1668:K1668"/>
    <mergeCell ref="J1669:K1669"/>
    <mergeCell ref="J1670:K1670"/>
    <mergeCell ref="J1671:K1671"/>
    <mergeCell ref="J1672:K1672"/>
    <mergeCell ref="J1673:K1673"/>
    <mergeCell ref="J1674:K1674"/>
    <mergeCell ref="J1675:K1675"/>
    <mergeCell ref="J1676:K1676"/>
    <mergeCell ref="J1677:K1677"/>
    <mergeCell ref="J1678:K1678"/>
    <mergeCell ref="J1679:K1679"/>
    <mergeCell ref="J1680:K1680"/>
    <mergeCell ref="J1681:K1681"/>
    <mergeCell ref="J1682:K1682"/>
    <mergeCell ref="J1649:K1649"/>
    <mergeCell ref="J1650:K1650"/>
    <mergeCell ref="J1651:K1651"/>
    <mergeCell ref="J1652:K1652"/>
    <mergeCell ref="J1653:K1653"/>
    <mergeCell ref="J1654:K1654"/>
    <mergeCell ref="J1655:K1655"/>
    <mergeCell ref="J1656:K1656"/>
    <mergeCell ref="J1657:K1657"/>
    <mergeCell ref="J1658:K1658"/>
    <mergeCell ref="J1659:K1659"/>
    <mergeCell ref="J1660:K1660"/>
    <mergeCell ref="J1661:K1661"/>
    <mergeCell ref="J1662:K1662"/>
    <mergeCell ref="J1663:K1663"/>
    <mergeCell ref="J1664:K1664"/>
    <mergeCell ref="J1665:K1665"/>
    <mergeCell ref="J1632:K1632"/>
    <mergeCell ref="J1633:K1633"/>
    <mergeCell ref="J1634:K1634"/>
    <mergeCell ref="J1635:K1635"/>
    <mergeCell ref="J1636:K1636"/>
    <mergeCell ref="J1637:K1637"/>
    <mergeCell ref="J1638:K1638"/>
    <mergeCell ref="J1639:K1639"/>
    <mergeCell ref="J1640:K1640"/>
    <mergeCell ref="J1641:K1641"/>
    <mergeCell ref="J1642:K1642"/>
    <mergeCell ref="J1643:K1643"/>
    <mergeCell ref="J1644:K1644"/>
    <mergeCell ref="J1645:K1645"/>
    <mergeCell ref="J1646:K1646"/>
    <mergeCell ref="J1647:K1647"/>
    <mergeCell ref="J1648:K1648"/>
    <mergeCell ref="J1615:K1615"/>
    <mergeCell ref="J1616:K1616"/>
    <mergeCell ref="J1617:K1617"/>
    <mergeCell ref="J1618:K1618"/>
    <mergeCell ref="J1619:K1619"/>
    <mergeCell ref="J1620:K1620"/>
    <mergeCell ref="J1621:K1621"/>
    <mergeCell ref="J1622:K1622"/>
    <mergeCell ref="J1623:K1623"/>
    <mergeCell ref="J1624:K1624"/>
    <mergeCell ref="J1625:K1625"/>
    <mergeCell ref="J1626:K1626"/>
    <mergeCell ref="J1627:K1627"/>
    <mergeCell ref="J1628:K1628"/>
    <mergeCell ref="J1629:K1629"/>
    <mergeCell ref="J1630:K1630"/>
    <mergeCell ref="J1631:K1631"/>
    <mergeCell ref="J1598:K1598"/>
    <mergeCell ref="J1599:K1599"/>
    <mergeCell ref="J1600:K1600"/>
    <mergeCell ref="J1601:K1601"/>
    <mergeCell ref="J1602:K1602"/>
    <mergeCell ref="J1603:K1603"/>
    <mergeCell ref="J1604:K1604"/>
    <mergeCell ref="J1605:K1605"/>
    <mergeCell ref="J1606:K1606"/>
    <mergeCell ref="J1607:K1607"/>
    <mergeCell ref="J1608:K1608"/>
    <mergeCell ref="J1609:K1609"/>
    <mergeCell ref="J1610:K1610"/>
    <mergeCell ref="J1611:K1611"/>
    <mergeCell ref="J1612:K1612"/>
    <mergeCell ref="J1613:K1613"/>
    <mergeCell ref="J1614:K1614"/>
    <mergeCell ref="J1581:K1581"/>
    <mergeCell ref="J1582:K1582"/>
    <mergeCell ref="J1583:K1583"/>
    <mergeCell ref="J1584:K1584"/>
    <mergeCell ref="J1585:K1585"/>
    <mergeCell ref="J1586:K1586"/>
    <mergeCell ref="J1587:K1587"/>
    <mergeCell ref="J1588:K1588"/>
    <mergeCell ref="J1589:K1589"/>
    <mergeCell ref="J1590:K1590"/>
    <mergeCell ref="J1591:K1591"/>
    <mergeCell ref="J1592:K1592"/>
    <mergeCell ref="J1593:K1593"/>
    <mergeCell ref="J1594:K1594"/>
    <mergeCell ref="J1595:K1595"/>
    <mergeCell ref="J1596:K1596"/>
    <mergeCell ref="J1597:K1597"/>
    <mergeCell ref="J1564:K1564"/>
    <mergeCell ref="J1565:K1565"/>
    <mergeCell ref="J1566:K1566"/>
    <mergeCell ref="J1567:K1567"/>
    <mergeCell ref="J1568:K1568"/>
    <mergeCell ref="J1569:K1569"/>
    <mergeCell ref="J1570:K1570"/>
    <mergeCell ref="J1571:K1571"/>
    <mergeCell ref="J1572:K1572"/>
    <mergeCell ref="J1573:K1573"/>
    <mergeCell ref="J1574:K1574"/>
    <mergeCell ref="J1575:K1575"/>
    <mergeCell ref="J1576:K1576"/>
    <mergeCell ref="J1577:K1577"/>
    <mergeCell ref="J1578:K1578"/>
    <mergeCell ref="J1579:K1579"/>
    <mergeCell ref="J1580:K1580"/>
    <mergeCell ref="J1547:K1547"/>
    <mergeCell ref="J1548:K1548"/>
    <mergeCell ref="J1549:K1549"/>
    <mergeCell ref="J1550:K1550"/>
    <mergeCell ref="J1551:K1551"/>
    <mergeCell ref="J1552:K1552"/>
    <mergeCell ref="J1553:K1553"/>
    <mergeCell ref="J1554:K1554"/>
    <mergeCell ref="J1555:K1555"/>
    <mergeCell ref="J1556:K1556"/>
    <mergeCell ref="J1557:K1557"/>
    <mergeCell ref="J1558:K1558"/>
    <mergeCell ref="J1559:K1559"/>
    <mergeCell ref="J1560:K1560"/>
    <mergeCell ref="J1561:K1561"/>
    <mergeCell ref="J1562:K1562"/>
    <mergeCell ref="J1563:K1563"/>
    <mergeCell ref="J1530:K1530"/>
    <mergeCell ref="J1531:K1531"/>
    <mergeCell ref="J1532:K1532"/>
    <mergeCell ref="J1533:K1533"/>
    <mergeCell ref="J1534:K1534"/>
    <mergeCell ref="J1535:K1535"/>
    <mergeCell ref="J1536:K1536"/>
    <mergeCell ref="J1537:K1537"/>
    <mergeCell ref="J1538:K1538"/>
    <mergeCell ref="J1539:K1539"/>
    <mergeCell ref="J1540:K1540"/>
    <mergeCell ref="J1541:K1541"/>
    <mergeCell ref="J1542:K1542"/>
    <mergeCell ref="J1543:K1543"/>
    <mergeCell ref="J1544:K1544"/>
    <mergeCell ref="J1545:K1545"/>
    <mergeCell ref="J1546:K1546"/>
    <mergeCell ref="J1513:K1513"/>
    <mergeCell ref="J1514:K1514"/>
    <mergeCell ref="J1515:K1515"/>
    <mergeCell ref="J1516:K1516"/>
    <mergeCell ref="J1517:K1517"/>
    <mergeCell ref="J1518:K1518"/>
    <mergeCell ref="J1519:K1519"/>
    <mergeCell ref="J1520:K1520"/>
    <mergeCell ref="J1521:K1521"/>
    <mergeCell ref="J1522:K1522"/>
    <mergeCell ref="J1523:K1523"/>
    <mergeCell ref="J1524:K1524"/>
    <mergeCell ref="J1525:K1525"/>
    <mergeCell ref="J1526:K1526"/>
    <mergeCell ref="J1527:K1527"/>
    <mergeCell ref="J1528:K1528"/>
    <mergeCell ref="J1529:K1529"/>
    <mergeCell ref="J1496:K1496"/>
    <mergeCell ref="J1497:K1497"/>
    <mergeCell ref="J1498:K1498"/>
    <mergeCell ref="J1499:K1499"/>
    <mergeCell ref="J1500:K1500"/>
    <mergeCell ref="J1501:K1501"/>
    <mergeCell ref="J1502:K1502"/>
    <mergeCell ref="J1503:K1503"/>
    <mergeCell ref="J1504:K1504"/>
    <mergeCell ref="J1505:K1505"/>
    <mergeCell ref="J1506:K1506"/>
    <mergeCell ref="J1507:K1507"/>
    <mergeCell ref="J1508:K1508"/>
    <mergeCell ref="J1509:K1509"/>
    <mergeCell ref="J1510:K1510"/>
    <mergeCell ref="J1511:K1511"/>
    <mergeCell ref="J1512:K1512"/>
    <mergeCell ref="J1479:K1479"/>
    <mergeCell ref="J1480:K1480"/>
    <mergeCell ref="J1481:K1481"/>
    <mergeCell ref="J1482:K1482"/>
    <mergeCell ref="J1483:K1483"/>
    <mergeCell ref="J1484:K1484"/>
    <mergeCell ref="J1485:K1485"/>
    <mergeCell ref="J1486:K1486"/>
    <mergeCell ref="J1487:K1487"/>
    <mergeCell ref="J1488:K1488"/>
    <mergeCell ref="J1489:K1489"/>
    <mergeCell ref="J1490:K1490"/>
    <mergeCell ref="J1491:K1491"/>
    <mergeCell ref="J1492:K1492"/>
    <mergeCell ref="J1493:K1493"/>
    <mergeCell ref="J1494:K1494"/>
    <mergeCell ref="J1495:K1495"/>
    <mergeCell ref="J1462:K1462"/>
    <mergeCell ref="J1463:K1463"/>
    <mergeCell ref="J1464:K1464"/>
    <mergeCell ref="J1465:K1465"/>
    <mergeCell ref="J1466:K1466"/>
    <mergeCell ref="J1467:K1467"/>
    <mergeCell ref="J1468:K1468"/>
    <mergeCell ref="J1469:K1469"/>
    <mergeCell ref="J1470:K1470"/>
    <mergeCell ref="J1471:K1471"/>
    <mergeCell ref="J1472:K1472"/>
    <mergeCell ref="J1473:K1473"/>
    <mergeCell ref="J1474:K1474"/>
    <mergeCell ref="J1475:K1475"/>
    <mergeCell ref="J1476:K1476"/>
    <mergeCell ref="J1477:K1477"/>
    <mergeCell ref="J1478:K1478"/>
    <mergeCell ref="J1445:K1445"/>
    <mergeCell ref="J1446:K1446"/>
    <mergeCell ref="J1447:K1447"/>
    <mergeCell ref="J1448:K1448"/>
    <mergeCell ref="J1449:K1449"/>
    <mergeCell ref="J1450:K1450"/>
    <mergeCell ref="J1451:K1451"/>
    <mergeCell ref="J1452:K1452"/>
    <mergeCell ref="J1453:K1453"/>
    <mergeCell ref="J1454:K1454"/>
    <mergeCell ref="J1455:K1455"/>
    <mergeCell ref="J1456:K1456"/>
    <mergeCell ref="J1457:K1457"/>
    <mergeCell ref="J1458:K1458"/>
    <mergeCell ref="J1459:K1459"/>
    <mergeCell ref="J1460:K1460"/>
    <mergeCell ref="J1461:K1461"/>
    <mergeCell ref="J1428:K1428"/>
    <mergeCell ref="J1429:K1429"/>
    <mergeCell ref="J1430:K1430"/>
    <mergeCell ref="J1431:K1431"/>
    <mergeCell ref="J1432:K1432"/>
    <mergeCell ref="J1433:K1433"/>
    <mergeCell ref="J1434:K1434"/>
    <mergeCell ref="J1435:K1435"/>
    <mergeCell ref="J1436:K1436"/>
    <mergeCell ref="J1437:K1437"/>
    <mergeCell ref="J1438:K1438"/>
    <mergeCell ref="J1439:K1439"/>
    <mergeCell ref="J1440:K1440"/>
    <mergeCell ref="J1441:K1441"/>
    <mergeCell ref="J1442:K1442"/>
    <mergeCell ref="J1443:K1443"/>
    <mergeCell ref="J1444:K1444"/>
    <mergeCell ref="J1411:K1411"/>
    <mergeCell ref="J1412:K1412"/>
    <mergeCell ref="J1413:K1413"/>
    <mergeCell ref="J1414:K1414"/>
    <mergeCell ref="J1415:K1415"/>
    <mergeCell ref="J1416:K1416"/>
    <mergeCell ref="J1417:K1417"/>
    <mergeCell ref="J1418:K1418"/>
    <mergeCell ref="J1419:K1419"/>
    <mergeCell ref="J1420:K1420"/>
    <mergeCell ref="J1421:K1421"/>
    <mergeCell ref="J1422:K1422"/>
    <mergeCell ref="J1423:K1423"/>
    <mergeCell ref="J1424:K1424"/>
    <mergeCell ref="J1425:K1425"/>
    <mergeCell ref="J1426:K1426"/>
    <mergeCell ref="J1427:K1427"/>
    <mergeCell ref="J1394:K1394"/>
    <mergeCell ref="J1395:K1395"/>
    <mergeCell ref="J1396:K1396"/>
    <mergeCell ref="J1397:K1397"/>
    <mergeCell ref="J1398:K1398"/>
    <mergeCell ref="J1399:K1399"/>
    <mergeCell ref="J1400:K1400"/>
    <mergeCell ref="J1401:K1401"/>
    <mergeCell ref="J1402:K1402"/>
    <mergeCell ref="J1403:K1403"/>
    <mergeCell ref="J1404:K1404"/>
    <mergeCell ref="J1405:K1405"/>
    <mergeCell ref="J1406:K1406"/>
    <mergeCell ref="J1407:K1407"/>
    <mergeCell ref="J1408:K1408"/>
    <mergeCell ref="J1409:K1409"/>
    <mergeCell ref="J1410:K1410"/>
    <mergeCell ref="J1377:K1377"/>
    <mergeCell ref="J1378:K1378"/>
    <mergeCell ref="J1379:K1379"/>
    <mergeCell ref="J1380:K1380"/>
    <mergeCell ref="J1381:K1381"/>
    <mergeCell ref="J1382:K1382"/>
    <mergeCell ref="J1383:K1383"/>
    <mergeCell ref="J1384:K1384"/>
    <mergeCell ref="J1385:K1385"/>
    <mergeCell ref="J1386:K1386"/>
    <mergeCell ref="J1387:K1387"/>
    <mergeCell ref="J1388:K1388"/>
    <mergeCell ref="J1389:K1389"/>
    <mergeCell ref="J1390:K1390"/>
    <mergeCell ref="J1391:K1391"/>
    <mergeCell ref="J1392:K1392"/>
    <mergeCell ref="J1393:K1393"/>
    <mergeCell ref="J1360:K1360"/>
    <mergeCell ref="J1361:K1361"/>
    <mergeCell ref="J1362:K1362"/>
    <mergeCell ref="J1363:K1363"/>
    <mergeCell ref="J1364:K1364"/>
    <mergeCell ref="J1365:K1365"/>
    <mergeCell ref="J1366:K1366"/>
    <mergeCell ref="J1367:K1367"/>
    <mergeCell ref="J1368:K1368"/>
    <mergeCell ref="J1369:K1369"/>
    <mergeCell ref="J1370:K1370"/>
    <mergeCell ref="J1371:K1371"/>
    <mergeCell ref="J1372:K1372"/>
    <mergeCell ref="J1373:K1373"/>
    <mergeCell ref="J1374:K1374"/>
    <mergeCell ref="J1375:K1375"/>
    <mergeCell ref="J1376:K1376"/>
    <mergeCell ref="J1343:K1343"/>
    <mergeCell ref="J1344:K1344"/>
    <mergeCell ref="J1345:K1345"/>
    <mergeCell ref="J1346:K1346"/>
    <mergeCell ref="J1347:K1347"/>
    <mergeCell ref="J1348:K1348"/>
    <mergeCell ref="J1349:K1349"/>
    <mergeCell ref="J1350:K1350"/>
    <mergeCell ref="J1351:K1351"/>
    <mergeCell ref="J1352:K1352"/>
    <mergeCell ref="J1353:K1353"/>
    <mergeCell ref="J1354:K1354"/>
    <mergeCell ref="J1355:K1355"/>
    <mergeCell ref="J1356:K1356"/>
    <mergeCell ref="J1357:K1357"/>
    <mergeCell ref="J1358:K1358"/>
    <mergeCell ref="J1359:K1359"/>
    <mergeCell ref="J1326:K1326"/>
    <mergeCell ref="J1327:K1327"/>
    <mergeCell ref="J1328:K1328"/>
    <mergeCell ref="J1329:K1329"/>
    <mergeCell ref="J1330:K1330"/>
    <mergeCell ref="J1331:K1331"/>
    <mergeCell ref="J1332:K1332"/>
    <mergeCell ref="J1333:K1333"/>
    <mergeCell ref="J1334:K1334"/>
    <mergeCell ref="J1335:K1335"/>
    <mergeCell ref="J1336:K1336"/>
    <mergeCell ref="J1337:K1337"/>
    <mergeCell ref="J1338:K1338"/>
    <mergeCell ref="J1339:K1339"/>
    <mergeCell ref="J1340:K1340"/>
    <mergeCell ref="J1341:K1341"/>
    <mergeCell ref="J1342:K1342"/>
    <mergeCell ref="J1309:K1309"/>
    <mergeCell ref="J1310:K1310"/>
    <mergeCell ref="J1311:K1311"/>
    <mergeCell ref="J1312:K1312"/>
    <mergeCell ref="J1313:K1313"/>
    <mergeCell ref="J1314:K1314"/>
    <mergeCell ref="J1315:K1315"/>
    <mergeCell ref="J1316:K1316"/>
    <mergeCell ref="J1317:K1317"/>
    <mergeCell ref="J1318:K1318"/>
    <mergeCell ref="J1319:K1319"/>
    <mergeCell ref="J1320:K1320"/>
    <mergeCell ref="J1321:K1321"/>
    <mergeCell ref="J1322:K1322"/>
    <mergeCell ref="J1323:K1323"/>
    <mergeCell ref="J1324:K1324"/>
    <mergeCell ref="J1325:K1325"/>
    <mergeCell ref="J1292:K1292"/>
    <mergeCell ref="J1293:K1293"/>
    <mergeCell ref="J1294:K1294"/>
    <mergeCell ref="J1295:K1295"/>
    <mergeCell ref="J1296:K1296"/>
    <mergeCell ref="J1297:K1297"/>
    <mergeCell ref="J1298:K1298"/>
    <mergeCell ref="J1299:K1299"/>
    <mergeCell ref="J1300:K1300"/>
    <mergeCell ref="J1301:K1301"/>
    <mergeCell ref="J1302:K1302"/>
    <mergeCell ref="J1303:K1303"/>
    <mergeCell ref="J1304:K1304"/>
    <mergeCell ref="J1305:K1305"/>
    <mergeCell ref="J1306:K1306"/>
    <mergeCell ref="J1307:K1307"/>
    <mergeCell ref="J1308:K1308"/>
    <mergeCell ref="J1275:K1275"/>
    <mergeCell ref="J1276:K1276"/>
    <mergeCell ref="J1277:K1277"/>
    <mergeCell ref="J1278:K1278"/>
    <mergeCell ref="J1279:K1279"/>
    <mergeCell ref="J1280:K1280"/>
    <mergeCell ref="J1281:K1281"/>
    <mergeCell ref="J1282:K1282"/>
    <mergeCell ref="J1283:K1283"/>
    <mergeCell ref="J1284:K1284"/>
    <mergeCell ref="J1285:K1285"/>
    <mergeCell ref="J1286:K1286"/>
    <mergeCell ref="J1287:K1287"/>
    <mergeCell ref="J1288:K1288"/>
    <mergeCell ref="J1289:K1289"/>
    <mergeCell ref="J1290:K1290"/>
    <mergeCell ref="J1291:K1291"/>
    <mergeCell ref="J1258:K1258"/>
    <mergeCell ref="J1259:K1259"/>
    <mergeCell ref="J1260:K1260"/>
    <mergeCell ref="J1261:K1261"/>
    <mergeCell ref="J1262:K1262"/>
    <mergeCell ref="J1263:K1263"/>
    <mergeCell ref="J1264:K1264"/>
    <mergeCell ref="J1265:K1265"/>
    <mergeCell ref="J1266:K1266"/>
    <mergeCell ref="J1267:K1267"/>
    <mergeCell ref="J1268:K1268"/>
    <mergeCell ref="J1269:K1269"/>
    <mergeCell ref="J1270:K1270"/>
    <mergeCell ref="J1271:K1271"/>
    <mergeCell ref="J1272:K1272"/>
    <mergeCell ref="J1273:K1273"/>
    <mergeCell ref="J1274:K1274"/>
    <mergeCell ref="J1241:K1241"/>
    <mergeCell ref="J1242:K1242"/>
    <mergeCell ref="J1243:K1243"/>
    <mergeCell ref="J1244:K1244"/>
    <mergeCell ref="J1245:K1245"/>
    <mergeCell ref="J1246:K1246"/>
    <mergeCell ref="J1247:K1247"/>
    <mergeCell ref="J1248:K1248"/>
    <mergeCell ref="J1249:K1249"/>
    <mergeCell ref="J1250:K1250"/>
    <mergeCell ref="J1251:K1251"/>
    <mergeCell ref="J1252:K1252"/>
    <mergeCell ref="J1253:K1253"/>
    <mergeCell ref="J1254:K1254"/>
    <mergeCell ref="J1255:K1255"/>
    <mergeCell ref="J1256:K1256"/>
    <mergeCell ref="J1257:K1257"/>
    <mergeCell ref="J1224:K1224"/>
    <mergeCell ref="J1225:K1225"/>
    <mergeCell ref="J1226:K1226"/>
    <mergeCell ref="J1227:K1227"/>
    <mergeCell ref="J1228:K1228"/>
    <mergeCell ref="J1229:K1229"/>
    <mergeCell ref="J1230:K1230"/>
    <mergeCell ref="J1231:K1231"/>
    <mergeCell ref="J1232:K1232"/>
    <mergeCell ref="J1233:K1233"/>
    <mergeCell ref="J1234:K1234"/>
    <mergeCell ref="J1235:K1235"/>
    <mergeCell ref="J1236:K1236"/>
    <mergeCell ref="J1237:K1237"/>
    <mergeCell ref="J1238:K1238"/>
    <mergeCell ref="J1239:K1239"/>
    <mergeCell ref="J1240:K1240"/>
    <mergeCell ref="J1207:K1207"/>
    <mergeCell ref="J1208:K1208"/>
    <mergeCell ref="J1209:K1209"/>
    <mergeCell ref="J1210:K1210"/>
    <mergeCell ref="J1211:K1211"/>
    <mergeCell ref="J1212:K1212"/>
    <mergeCell ref="J1213:K1213"/>
    <mergeCell ref="J1214:K1214"/>
    <mergeCell ref="J1215:K1215"/>
    <mergeCell ref="J1216:K1216"/>
    <mergeCell ref="J1217:K1217"/>
    <mergeCell ref="J1218:K1218"/>
    <mergeCell ref="J1219:K1219"/>
    <mergeCell ref="J1220:K1220"/>
    <mergeCell ref="J1221:K1221"/>
    <mergeCell ref="J1222:K1222"/>
    <mergeCell ref="J1223:K1223"/>
    <mergeCell ref="J1190:K1190"/>
    <mergeCell ref="J1191:K1191"/>
    <mergeCell ref="J1192:K1192"/>
    <mergeCell ref="J1193:K1193"/>
    <mergeCell ref="J1194:K1194"/>
    <mergeCell ref="J1195:K1195"/>
    <mergeCell ref="J1196:K1196"/>
    <mergeCell ref="J1197:K1197"/>
    <mergeCell ref="J1198:K1198"/>
    <mergeCell ref="J1199:K1199"/>
    <mergeCell ref="J1200:K1200"/>
    <mergeCell ref="J1201:K1201"/>
    <mergeCell ref="J1202:K1202"/>
    <mergeCell ref="J1203:K1203"/>
    <mergeCell ref="J1204:K1204"/>
    <mergeCell ref="J1205:K1205"/>
    <mergeCell ref="J1206:K1206"/>
    <mergeCell ref="J1173:K1173"/>
    <mergeCell ref="J1174:K1174"/>
    <mergeCell ref="J1175:K1175"/>
    <mergeCell ref="J1176:K1176"/>
    <mergeCell ref="J1177:K1177"/>
    <mergeCell ref="J1178:K1178"/>
    <mergeCell ref="J1179:K1179"/>
    <mergeCell ref="J1180:K1180"/>
    <mergeCell ref="J1181:K1181"/>
    <mergeCell ref="J1182:K1182"/>
    <mergeCell ref="J1183:K1183"/>
    <mergeCell ref="J1184:K1184"/>
    <mergeCell ref="J1185:K1185"/>
    <mergeCell ref="J1186:K1186"/>
    <mergeCell ref="J1187:K1187"/>
    <mergeCell ref="J1188:K1188"/>
    <mergeCell ref="J1189:K1189"/>
    <mergeCell ref="J1156:K1156"/>
    <mergeCell ref="J1157:K1157"/>
    <mergeCell ref="J1158:K1158"/>
    <mergeCell ref="J1159:K1159"/>
    <mergeCell ref="J1160:K1160"/>
    <mergeCell ref="J1161:K1161"/>
    <mergeCell ref="J1162:K1162"/>
    <mergeCell ref="J1163:K1163"/>
    <mergeCell ref="J1164:K1164"/>
    <mergeCell ref="J1165:K1165"/>
    <mergeCell ref="J1166:K1166"/>
    <mergeCell ref="J1167:K1167"/>
    <mergeCell ref="J1168:K1168"/>
    <mergeCell ref="J1169:K1169"/>
    <mergeCell ref="J1170:K1170"/>
    <mergeCell ref="J1171:K1171"/>
    <mergeCell ref="J1172:K1172"/>
    <mergeCell ref="J1139:K1139"/>
    <mergeCell ref="J1140:K1140"/>
    <mergeCell ref="J1141:K1141"/>
    <mergeCell ref="J1142:K1142"/>
    <mergeCell ref="J1143:K1143"/>
    <mergeCell ref="J1144:K1144"/>
    <mergeCell ref="J1145:K1145"/>
    <mergeCell ref="J1146:K1146"/>
    <mergeCell ref="J1147:K1147"/>
    <mergeCell ref="J1148:K1148"/>
    <mergeCell ref="J1149:K1149"/>
    <mergeCell ref="J1150:K1150"/>
    <mergeCell ref="J1151:K1151"/>
    <mergeCell ref="J1152:K1152"/>
    <mergeCell ref="J1153:K1153"/>
    <mergeCell ref="J1154:K1154"/>
    <mergeCell ref="J1155:K1155"/>
    <mergeCell ref="J1122:K1122"/>
    <mergeCell ref="J1123:K1123"/>
    <mergeCell ref="J1124:K1124"/>
    <mergeCell ref="J1125:K1125"/>
    <mergeCell ref="J1126:K1126"/>
    <mergeCell ref="J1127:K1127"/>
    <mergeCell ref="J1128:K1128"/>
    <mergeCell ref="J1129:K1129"/>
    <mergeCell ref="J1130:K1130"/>
    <mergeCell ref="J1131:K1131"/>
    <mergeCell ref="J1132:K1132"/>
    <mergeCell ref="J1133:K1133"/>
    <mergeCell ref="J1134:K1134"/>
    <mergeCell ref="J1135:K1135"/>
    <mergeCell ref="J1136:K1136"/>
    <mergeCell ref="J1137:K1137"/>
    <mergeCell ref="J1138:K1138"/>
    <mergeCell ref="J1105:K1105"/>
    <mergeCell ref="J1106:K1106"/>
    <mergeCell ref="J1107:K1107"/>
    <mergeCell ref="J1108:K1108"/>
    <mergeCell ref="J1109:K1109"/>
    <mergeCell ref="J1110:K1110"/>
    <mergeCell ref="J1111:K1111"/>
    <mergeCell ref="J1112:K1112"/>
    <mergeCell ref="J1113:K1113"/>
    <mergeCell ref="J1114:K1114"/>
    <mergeCell ref="J1115:K1115"/>
    <mergeCell ref="J1116:K1116"/>
    <mergeCell ref="J1117:K1117"/>
    <mergeCell ref="J1118:K1118"/>
    <mergeCell ref="J1119:K1119"/>
    <mergeCell ref="J1120:K1120"/>
    <mergeCell ref="J1121:K1121"/>
    <mergeCell ref="J1088:K1088"/>
    <mergeCell ref="J1089:K1089"/>
    <mergeCell ref="J1090:K1090"/>
    <mergeCell ref="J1091:K1091"/>
    <mergeCell ref="J1092:K1092"/>
    <mergeCell ref="J1093:K1093"/>
    <mergeCell ref="J1094:K1094"/>
    <mergeCell ref="J1095:K1095"/>
    <mergeCell ref="J1096:K1096"/>
    <mergeCell ref="J1097:K1097"/>
    <mergeCell ref="J1098:K1098"/>
    <mergeCell ref="J1099:K1099"/>
    <mergeCell ref="J1100:K1100"/>
    <mergeCell ref="J1101:K1101"/>
    <mergeCell ref="J1102:K1102"/>
    <mergeCell ref="J1103:K1103"/>
    <mergeCell ref="J1104:K1104"/>
    <mergeCell ref="J1071:K1071"/>
    <mergeCell ref="J1072:K1072"/>
    <mergeCell ref="J1073:K1073"/>
    <mergeCell ref="J1074:K1074"/>
    <mergeCell ref="J1075:K1075"/>
    <mergeCell ref="J1076:K1076"/>
    <mergeCell ref="J1077:K1077"/>
    <mergeCell ref="J1078:K1078"/>
    <mergeCell ref="J1079:K1079"/>
    <mergeCell ref="J1080:K1080"/>
    <mergeCell ref="J1081:K1081"/>
    <mergeCell ref="J1082:K1082"/>
    <mergeCell ref="J1083:K1083"/>
    <mergeCell ref="J1084:K1084"/>
    <mergeCell ref="J1085:K1085"/>
    <mergeCell ref="J1086:K1086"/>
    <mergeCell ref="J1087:K1087"/>
    <mergeCell ref="J1054:K1054"/>
    <mergeCell ref="J1055:K1055"/>
    <mergeCell ref="J1056:K1056"/>
    <mergeCell ref="J1057:K1057"/>
    <mergeCell ref="J1058:K1058"/>
    <mergeCell ref="J1059:K1059"/>
    <mergeCell ref="J1060:K1060"/>
    <mergeCell ref="J1061:K1061"/>
    <mergeCell ref="J1062:K1062"/>
    <mergeCell ref="J1063:K1063"/>
    <mergeCell ref="J1064:K1064"/>
    <mergeCell ref="J1065:K1065"/>
    <mergeCell ref="J1066:K1066"/>
    <mergeCell ref="J1067:K1067"/>
    <mergeCell ref="J1068:K1068"/>
    <mergeCell ref="J1069:K1069"/>
    <mergeCell ref="J1070:K1070"/>
    <mergeCell ref="J1037:K1037"/>
    <mergeCell ref="J1038:K1038"/>
    <mergeCell ref="J1039:K1039"/>
    <mergeCell ref="J1040:K1040"/>
    <mergeCell ref="J1041:K1041"/>
    <mergeCell ref="J1042:K1042"/>
    <mergeCell ref="J1043:K1043"/>
    <mergeCell ref="J1044:K1044"/>
    <mergeCell ref="J1045:K1045"/>
    <mergeCell ref="J1046:K1046"/>
    <mergeCell ref="J1047:K1047"/>
    <mergeCell ref="J1048:K1048"/>
    <mergeCell ref="J1049:K1049"/>
    <mergeCell ref="J1050:K1050"/>
    <mergeCell ref="J1051:K1051"/>
    <mergeCell ref="J1052:K1052"/>
    <mergeCell ref="J1053:K1053"/>
    <mergeCell ref="J1020:K1020"/>
    <mergeCell ref="J1021:K1021"/>
    <mergeCell ref="J1022:K1022"/>
    <mergeCell ref="J1023:K1023"/>
    <mergeCell ref="J1024:K1024"/>
    <mergeCell ref="J1025:K1025"/>
    <mergeCell ref="J1026:K1026"/>
    <mergeCell ref="J1027:K1027"/>
    <mergeCell ref="J1028:K1028"/>
    <mergeCell ref="J1029:K1029"/>
    <mergeCell ref="J1030:K1030"/>
    <mergeCell ref="J1031:K1031"/>
    <mergeCell ref="J1032:K1032"/>
    <mergeCell ref="J1033:K1033"/>
    <mergeCell ref="J1034:K1034"/>
    <mergeCell ref="J1035:K1035"/>
    <mergeCell ref="J1036:K1036"/>
    <mergeCell ref="J1003:K1003"/>
    <mergeCell ref="J1004:K1004"/>
    <mergeCell ref="J1005:K1005"/>
    <mergeCell ref="J1006:K1006"/>
    <mergeCell ref="J1007:K1007"/>
    <mergeCell ref="J1008:K1008"/>
    <mergeCell ref="J1009:K1009"/>
    <mergeCell ref="J1010:K1010"/>
    <mergeCell ref="J1011:K1011"/>
    <mergeCell ref="J1012:K1012"/>
    <mergeCell ref="J1013:K1013"/>
    <mergeCell ref="J1014:K1014"/>
    <mergeCell ref="J1015:K1015"/>
    <mergeCell ref="J1016:K1016"/>
    <mergeCell ref="J1017:K1017"/>
    <mergeCell ref="J1018:K1018"/>
    <mergeCell ref="J1019:K1019"/>
    <mergeCell ref="J986:K986"/>
    <mergeCell ref="J987:K987"/>
    <mergeCell ref="J988:K988"/>
    <mergeCell ref="J989:K989"/>
    <mergeCell ref="J990:K990"/>
    <mergeCell ref="J991:K991"/>
    <mergeCell ref="J992:K992"/>
    <mergeCell ref="J993:K993"/>
    <mergeCell ref="J994:K994"/>
    <mergeCell ref="J995:K995"/>
    <mergeCell ref="J996:K996"/>
    <mergeCell ref="J997:K997"/>
    <mergeCell ref="J998:K998"/>
    <mergeCell ref="J999:K999"/>
    <mergeCell ref="J1000:K1000"/>
    <mergeCell ref="J1001:K1001"/>
    <mergeCell ref="J1002:K1002"/>
    <mergeCell ref="J969:K969"/>
    <mergeCell ref="J970:K970"/>
    <mergeCell ref="J971:K971"/>
    <mergeCell ref="J972:K972"/>
    <mergeCell ref="J973:K973"/>
    <mergeCell ref="J974:K974"/>
    <mergeCell ref="J975:K975"/>
    <mergeCell ref="J976:K976"/>
    <mergeCell ref="J977:K977"/>
    <mergeCell ref="J978:K978"/>
    <mergeCell ref="J979:K979"/>
    <mergeCell ref="J980:K980"/>
    <mergeCell ref="J981:K981"/>
    <mergeCell ref="J982:K982"/>
    <mergeCell ref="J983:K983"/>
    <mergeCell ref="J984:K984"/>
    <mergeCell ref="J985:K985"/>
    <mergeCell ref="J952:K952"/>
    <mergeCell ref="J953:K953"/>
    <mergeCell ref="J954:K954"/>
    <mergeCell ref="J955:K955"/>
    <mergeCell ref="J956:K956"/>
    <mergeCell ref="J957:K957"/>
    <mergeCell ref="J958:K958"/>
    <mergeCell ref="J959:K959"/>
    <mergeCell ref="J960:K960"/>
    <mergeCell ref="J961:K961"/>
    <mergeCell ref="J962:K962"/>
    <mergeCell ref="J963:K963"/>
    <mergeCell ref="J964:K964"/>
    <mergeCell ref="J965:K965"/>
    <mergeCell ref="J966:K966"/>
    <mergeCell ref="J967:K967"/>
    <mergeCell ref="J968:K968"/>
    <mergeCell ref="J935:K935"/>
    <mergeCell ref="J936:K936"/>
    <mergeCell ref="J937:K937"/>
    <mergeCell ref="J938:K938"/>
    <mergeCell ref="J939:K939"/>
    <mergeCell ref="J940:K940"/>
    <mergeCell ref="J941:K941"/>
    <mergeCell ref="J942:K942"/>
    <mergeCell ref="J943:K943"/>
    <mergeCell ref="J944:K944"/>
    <mergeCell ref="J945:K945"/>
    <mergeCell ref="J946:K946"/>
    <mergeCell ref="J947:K947"/>
    <mergeCell ref="J948:K948"/>
    <mergeCell ref="J949:K949"/>
    <mergeCell ref="J950:K950"/>
    <mergeCell ref="J951:K951"/>
    <mergeCell ref="J918:K918"/>
    <mergeCell ref="J919:K919"/>
    <mergeCell ref="J920:K920"/>
    <mergeCell ref="J921:K921"/>
    <mergeCell ref="J922:K922"/>
    <mergeCell ref="J923:K923"/>
    <mergeCell ref="J924:K924"/>
    <mergeCell ref="J925:K925"/>
    <mergeCell ref="J926:K926"/>
    <mergeCell ref="J927:K927"/>
    <mergeCell ref="J928:K928"/>
    <mergeCell ref="J929:K929"/>
    <mergeCell ref="J930:K930"/>
    <mergeCell ref="J931:K931"/>
    <mergeCell ref="J932:K932"/>
    <mergeCell ref="J933:K933"/>
    <mergeCell ref="J934:K934"/>
    <mergeCell ref="J901:K901"/>
    <mergeCell ref="J902:K902"/>
    <mergeCell ref="J903:K903"/>
    <mergeCell ref="J904:K904"/>
    <mergeCell ref="J905:K905"/>
    <mergeCell ref="J906:K906"/>
    <mergeCell ref="J907:K907"/>
    <mergeCell ref="J908:K908"/>
    <mergeCell ref="J909:K909"/>
    <mergeCell ref="J910:K910"/>
    <mergeCell ref="J911:K911"/>
    <mergeCell ref="J912:K912"/>
    <mergeCell ref="J913:K913"/>
    <mergeCell ref="J914:K914"/>
    <mergeCell ref="J915:K915"/>
    <mergeCell ref="J916:K916"/>
    <mergeCell ref="J917:K917"/>
    <mergeCell ref="J884:K884"/>
    <mergeCell ref="J885:K885"/>
    <mergeCell ref="J886:K886"/>
    <mergeCell ref="J887:K887"/>
    <mergeCell ref="J888:K888"/>
    <mergeCell ref="J889:K889"/>
    <mergeCell ref="J890:K890"/>
    <mergeCell ref="J891:K891"/>
    <mergeCell ref="J892:K892"/>
    <mergeCell ref="J893:K893"/>
    <mergeCell ref="J894:K894"/>
    <mergeCell ref="J895:K895"/>
    <mergeCell ref="J896:K896"/>
    <mergeCell ref="J897:K897"/>
    <mergeCell ref="J898:K898"/>
    <mergeCell ref="J899:K899"/>
    <mergeCell ref="J900:K900"/>
    <mergeCell ref="J867:K867"/>
    <mergeCell ref="J868:K868"/>
    <mergeCell ref="J869:K869"/>
    <mergeCell ref="J870:K870"/>
    <mergeCell ref="J871:K871"/>
    <mergeCell ref="J872:K872"/>
    <mergeCell ref="J873:K873"/>
    <mergeCell ref="J874:K874"/>
    <mergeCell ref="J875:K875"/>
    <mergeCell ref="J876:K876"/>
    <mergeCell ref="J877:K877"/>
    <mergeCell ref="J878:K878"/>
    <mergeCell ref="J879:K879"/>
    <mergeCell ref="J880:K880"/>
    <mergeCell ref="J881:K881"/>
    <mergeCell ref="J882:K882"/>
    <mergeCell ref="J883:K883"/>
    <mergeCell ref="J850:K850"/>
    <mergeCell ref="J851:K851"/>
    <mergeCell ref="J852:K852"/>
    <mergeCell ref="J853:K853"/>
    <mergeCell ref="J854:K854"/>
    <mergeCell ref="J855:K855"/>
    <mergeCell ref="J856:K856"/>
    <mergeCell ref="J857:K857"/>
    <mergeCell ref="J858:K858"/>
    <mergeCell ref="J859:K859"/>
    <mergeCell ref="J860:K860"/>
    <mergeCell ref="J861:K861"/>
    <mergeCell ref="J862:K862"/>
    <mergeCell ref="J863:K863"/>
    <mergeCell ref="J864:K864"/>
    <mergeCell ref="J865:K865"/>
    <mergeCell ref="J866:K866"/>
    <mergeCell ref="J833:K833"/>
    <mergeCell ref="J834:K834"/>
    <mergeCell ref="J835:K835"/>
    <mergeCell ref="J836:K836"/>
    <mergeCell ref="J837:K837"/>
    <mergeCell ref="J838:K838"/>
    <mergeCell ref="J839:K839"/>
    <mergeCell ref="J840:K840"/>
    <mergeCell ref="J841:K841"/>
    <mergeCell ref="J842:K842"/>
    <mergeCell ref="J843:K843"/>
    <mergeCell ref="J844:K844"/>
    <mergeCell ref="J845:K845"/>
    <mergeCell ref="J846:K846"/>
    <mergeCell ref="J847:K847"/>
    <mergeCell ref="J848:K848"/>
    <mergeCell ref="J849:K849"/>
    <mergeCell ref="J816:K816"/>
    <mergeCell ref="J817:K817"/>
    <mergeCell ref="J818:K818"/>
    <mergeCell ref="J819:K819"/>
    <mergeCell ref="J820:K820"/>
    <mergeCell ref="J821:K821"/>
    <mergeCell ref="J822:K822"/>
    <mergeCell ref="J823:K823"/>
    <mergeCell ref="J824:K824"/>
    <mergeCell ref="J825:K825"/>
    <mergeCell ref="J826:K826"/>
    <mergeCell ref="J827:K827"/>
    <mergeCell ref="J828:K828"/>
    <mergeCell ref="J829:K829"/>
    <mergeCell ref="J830:K830"/>
    <mergeCell ref="J831:K831"/>
    <mergeCell ref="J832:K832"/>
    <mergeCell ref="J799:K799"/>
    <mergeCell ref="J800:K800"/>
    <mergeCell ref="J801:K801"/>
    <mergeCell ref="J802:K802"/>
    <mergeCell ref="J803:K803"/>
    <mergeCell ref="J804:K804"/>
    <mergeCell ref="J805:K805"/>
    <mergeCell ref="J806:K806"/>
    <mergeCell ref="J807:K807"/>
    <mergeCell ref="J808:K808"/>
    <mergeCell ref="J809:K809"/>
    <mergeCell ref="J810:K810"/>
    <mergeCell ref="J811:K811"/>
    <mergeCell ref="J812:K812"/>
    <mergeCell ref="J813:K813"/>
    <mergeCell ref="J814:K814"/>
    <mergeCell ref="J815:K815"/>
    <mergeCell ref="J782:K782"/>
    <mergeCell ref="J783:K783"/>
    <mergeCell ref="J784:K784"/>
    <mergeCell ref="J785:K785"/>
    <mergeCell ref="J786:K786"/>
    <mergeCell ref="J787:K787"/>
    <mergeCell ref="J788:K788"/>
    <mergeCell ref="J789:K789"/>
    <mergeCell ref="J790:K790"/>
    <mergeCell ref="J791:K791"/>
    <mergeCell ref="J792:K792"/>
    <mergeCell ref="J793:K793"/>
    <mergeCell ref="J794:K794"/>
    <mergeCell ref="J795:K795"/>
    <mergeCell ref="J796:K796"/>
    <mergeCell ref="J797:K797"/>
    <mergeCell ref="J798:K798"/>
    <mergeCell ref="J765:K765"/>
    <mergeCell ref="J766:K766"/>
    <mergeCell ref="J767:K767"/>
    <mergeCell ref="J768:K768"/>
    <mergeCell ref="J769:K769"/>
    <mergeCell ref="J770:K770"/>
    <mergeCell ref="J771:K771"/>
    <mergeCell ref="J772:K772"/>
    <mergeCell ref="J773:K773"/>
    <mergeCell ref="J774:K774"/>
    <mergeCell ref="J775:K775"/>
    <mergeCell ref="J776:K776"/>
    <mergeCell ref="J777:K777"/>
    <mergeCell ref="J778:K778"/>
    <mergeCell ref="J779:K779"/>
    <mergeCell ref="J780:K780"/>
    <mergeCell ref="J781:K781"/>
    <mergeCell ref="J748:K748"/>
    <mergeCell ref="J749:K749"/>
    <mergeCell ref="J750:K750"/>
    <mergeCell ref="J751:K751"/>
    <mergeCell ref="J752:K752"/>
    <mergeCell ref="J753:K753"/>
    <mergeCell ref="J754:K754"/>
    <mergeCell ref="J755:K755"/>
    <mergeCell ref="J756:K756"/>
    <mergeCell ref="J757:K757"/>
    <mergeCell ref="J758:K758"/>
    <mergeCell ref="J759:K759"/>
    <mergeCell ref="J760:K760"/>
    <mergeCell ref="J761:K761"/>
    <mergeCell ref="J762:K762"/>
    <mergeCell ref="J763:K763"/>
    <mergeCell ref="J764:K764"/>
    <mergeCell ref="J731:K731"/>
    <mergeCell ref="J732:K732"/>
    <mergeCell ref="J733:K733"/>
    <mergeCell ref="J734:K734"/>
    <mergeCell ref="J735:K735"/>
    <mergeCell ref="J736:K736"/>
    <mergeCell ref="J737:K737"/>
    <mergeCell ref="J738:K738"/>
    <mergeCell ref="J739:K739"/>
    <mergeCell ref="J740:K740"/>
    <mergeCell ref="J741:K741"/>
    <mergeCell ref="J742:K742"/>
    <mergeCell ref="J743:K743"/>
    <mergeCell ref="J744:K744"/>
    <mergeCell ref="J745:K745"/>
    <mergeCell ref="J746:K746"/>
    <mergeCell ref="J747:K747"/>
    <mergeCell ref="J714:K714"/>
    <mergeCell ref="J715:K715"/>
    <mergeCell ref="J716:K716"/>
    <mergeCell ref="J717:K717"/>
    <mergeCell ref="J718:K718"/>
    <mergeCell ref="J719:K719"/>
    <mergeCell ref="J720:K720"/>
    <mergeCell ref="J721:K721"/>
    <mergeCell ref="J722:K722"/>
    <mergeCell ref="J723:K723"/>
    <mergeCell ref="J724:K724"/>
    <mergeCell ref="J725:K725"/>
    <mergeCell ref="J726:K726"/>
    <mergeCell ref="J727:K727"/>
    <mergeCell ref="J728:K728"/>
    <mergeCell ref="J729:K729"/>
    <mergeCell ref="J730:K730"/>
    <mergeCell ref="J697:K697"/>
    <mergeCell ref="J698:K698"/>
    <mergeCell ref="J699:K699"/>
    <mergeCell ref="J700:K700"/>
    <mergeCell ref="J701:K701"/>
    <mergeCell ref="J702:K702"/>
    <mergeCell ref="J703:K703"/>
    <mergeCell ref="J704:K704"/>
    <mergeCell ref="J705:K705"/>
    <mergeCell ref="J706:K706"/>
    <mergeCell ref="J707:K707"/>
    <mergeCell ref="J708:K708"/>
    <mergeCell ref="J709:K709"/>
    <mergeCell ref="J710:K710"/>
    <mergeCell ref="J711:K711"/>
    <mergeCell ref="J712:K712"/>
    <mergeCell ref="J713:K713"/>
    <mergeCell ref="J680:K680"/>
    <mergeCell ref="J681:K681"/>
    <mergeCell ref="J682:K682"/>
    <mergeCell ref="J683:K683"/>
    <mergeCell ref="J684:K684"/>
    <mergeCell ref="J685:K685"/>
    <mergeCell ref="J686:K686"/>
    <mergeCell ref="J687:K687"/>
    <mergeCell ref="J688:K688"/>
    <mergeCell ref="J689:K689"/>
    <mergeCell ref="J690:K690"/>
    <mergeCell ref="J691:K691"/>
    <mergeCell ref="J692:K692"/>
    <mergeCell ref="J693:K693"/>
    <mergeCell ref="J694:K694"/>
    <mergeCell ref="J695:K695"/>
    <mergeCell ref="J696:K696"/>
    <mergeCell ref="J663:K663"/>
    <mergeCell ref="J664:K664"/>
    <mergeCell ref="J665:K665"/>
    <mergeCell ref="J666:K666"/>
    <mergeCell ref="J667:K667"/>
    <mergeCell ref="J668:K668"/>
    <mergeCell ref="J669:K669"/>
    <mergeCell ref="J670:K670"/>
    <mergeCell ref="J671:K671"/>
    <mergeCell ref="J672:K672"/>
    <mergeCell ref="J673:K673"/>
    <mergeCell ref="J674:K674"/>
    <mergeCell ref="J675:K675"/>
    <mergeCell ref="J676:K676"/>
    <mergeCell ref="J677:K677"/>
    <mergeCell ref="J678:K678"/>
    <mergeCell ref="J679:K679"/>
    <mergeCell ref="J646:K646"/>
    <mergeCell ref="J647:K647"/>
    <mergeCell ref="J648:K648"/>
    <mergeCell ref="J649:K649"/>
    <mergeCell ref="J650:K650"/>
    <mergeCell ref="J651:K651"/>
    <mergeCell ref="J652:K652"/>
    <mergeCell ref="J653:K653"/>
    <mergeCell ref="J654:K654"/>
    <mergeCell ref="J655:K655"/>
    <mergeCell ref="J656:K656"/>
    <mergeCell ref="J657:K657"/>
    <mergeCell ref="J658:K658"/>
    <mergeCell ref="J659:K659"/>
    <mergeCell ref="J660:K660"/>
    <mergeCell ref="J661:K661"/>
    <mergeCell ref="J662:K662"/>
    <mergeCell ref="J629:K629"/>
    <mergeCell ref="J630:K630"/>
    <mergeCell ref="J631:K631"/>
    <mergeCell ref="J632:K632"/>
    <mergeCell ref="J633:K633"/>
    <mergeCell ref="J634:K634"/>
    <mergeCell ref="J635:K635"/>
    <mergeCell ref="J636:K636"/>
    <mergeCell ref="J637:K637"/>
    <mergeCell ref="J638:K638"/>
    <mergeCell ref="J639:K639"/>
    <mergeCell ref="J640:K640"/>
    <mergeCell ref="J641:K641"/>
    <mergeCell ref="J642:K642"/>
    <mergeCell ref="J643:K643"/>
    <mergeCell ref="J644:K644"/>
    <mergeCell ref="J645:K645"/>
    <mergeCell ref="J612:K612"/>
    <mergeCell ref="J613:K613"/>
    <mergeCell ref="J614:K614"/>
    <mergeCell ref="J615:K615"/>
    <mergeCell ref="J616:K616"/>
    <mergeCell ref="J617:K617"/>
    <mergeCell ref="J618:K618"/>
    <mergeCell ref="J619:K619"/>
    <mergeCell ref="J620:K620"/>
    <mergeCell ref="J621:K621"/>
    <mergeCell ref="J622:K622"/>
    <mergeCell ref="J623:K623"/>
    <mergeCell ref="J624:K624"/>
    <mergeCell ref="J625:K625"/>
    <mergeCell ref="J626:K626"/>
    <mergeCell ref="J627:K627"/>
    <mergeCell ref="J628:K628"/>
    <mergeCell ref="J595:K595"/>
    <mergeCell ref="J596:K596"/>
    <mergeCell ref="J597:K597"/>
    <mergeCell ref="J598:K598"/>
    <mergeCell ref="J599:K599"/>
    <mergeCell ref="J600:K600"/>
    <mergeCell ref="J601:K601"/>
    <mergeCell ref="J602:K602"/>
    <mergeCell ref="J603:K603"/>
    <mergeCell ref="J604:K604"/>
    <mergeCell ref="J605:K605"/>
    <mergeCell ref="J606:K606"/>
    <mergeCell ref="J607:K607"/>
    <mergeCell ref="J608:K608"/>
    <mergeCell ref="J609:K609"/>
    <mergeCell ref="J610:K610"/>
    <mergeCell ref="J611:K611"/>
    <mergeCell ref="J578:K578"/>
    <mergeCell ref="J579:K579"/>
    <mergeCell ref="J580:K580"/>
    <mergeCell ref="J581:K581"/>
    <mergeCell ref="J582:K582"/>
    <mergeCell ref="J583:K583"/>
    <mergeCell ref="J584:K584"/>
    <mergeCell ref="J585:K585"/>
    <mergeCell ref="J586:K586"/>
    <mergeCell ref="J587:K587"/>
    <mergeCell ref="J588:K588"/>
    <mergeCell ref="J589:K589"/>
    <mergeCell ref="J590:K590"/>
    <mergeCell ref="J591:K591"/>
    <mergeCell ref="J592:K592"/>
    <mergeCell ref="J593:K593"/>
    <mergeCell ref="J594:K594"/>
    <mergeCell ref="J561:K561"/>
    <mergeCell ref="J562:K562"/>
    <mergeCell ref="J563:K563"/>
    <mergeCell ref="J564:K564"/>
    <mergeCell ref="J565:K565"/>
    <mergeCell ref="J566:K566"/>
    <mergeCell ref="J567:K567"/>
    <mergeCell ref="J568:K568"/>
    <mergeCell ref="J569:K569"/>
    <mergeCell ref="J570:K570"/>
    <mergeCell ref="J571:K571"/>
    <mergeCell ref="J572:K572"/>
    <mergeCell ref="J573:K573"/>
    <mergeCell ref="J574:K574"/>
    <mergeCell ref="J575:K575"/>
    <mergeCell ref="J576:K576"/>
    <mergeCell ref="J577:K577"/>
    <mergeCell ref="J544:K544"/>
    <mergeCell ref="J545:K545"/>
    <mergeCell ref="J546:K546"/>
    <mergeCell ref="J547:K547"/>
    <mergeCell ref="J548:K548"/>
    <mergeCell ref="J549:K549"/>
    <mergeCell ref="J550:K550"/>
    <mergeCell ref="J551:K551"/>
    <mergeCell ref="J552:K552"/>
    <mergeCell ref="J553:K553"/>
    <mergeCell ref="J554:K554"/>
    <mergeCell ref="J555:K555"/>
    <mergeCell ref="J556:K556"/>
    <mergeCell ref="J557:K557"/>
    <mergeCell ref="J558:K558"/>
    <mergeCell ref="J559:K559"/>
    <mergeCell ref="J560:K560"/>
    <mergeCell ref="J527:K527"/>
    <mergeCell ref="J528:K528"/>
    <mergeCell ref="J529:K529"/>
    <mergeCell ref="J530:K530"/>
    <mergeCell ref="J531:K531"/>
    <mergeCell ref="J532:K532"/>
    <mergeCell ref="J533:K533"/>
    <mergeCell ref="J534:K534"/>
    <mergeCell ref="J535:K535"/>
    <mergeCell ref="J536:K536"/>
    <mergeCell ref="J537:K537"/>
    <mergeCell ref="J538:K538"/>
    <mergeCell ref="J539:K539"/>
    <mergeCell ref="J540:K540"/>
    <mergeCell ref="J541:K541"/>
    <mergeCell ref="J542:K542"/>
    <mergeCell ref="J543:K543"/>
    <mergeCell ref="J510:K510"/>
    <mergeCell ref="J511:K511"/>
    <mergeCell ref="J512:K512"/>
    <mergeCell ref="J513:K513"/>
    <mergeCell ref="J514:K514"/>
    <mergeCell ref="J515:K515"/>
    <mergeCell ref="J516:K516"/>
    <mergeCell ref="J517:K517"/>
    <mergeCell ref="J518:K518"/>
    <mergeCell ref="J519:K519"/>
    <mergeCell ref="J520:K520"/>
    <mergeCell ref="J521:K521"/>
    <mergeCell ref="J522:K522"/>
    <mergeCell ref="J523:K523"/>
    <mergeCell ref="J524:K524"/>
    <mergeCell ref="J525:K525"/>
    <mergeCell ref="J526:K526"/>
    <mergeCell ref="J493:K493"/>
    <mergeCell ref="J494:K494"/>
    <mergeCell ref="J495:K495"/>
    <mergeCell ref="J496:K496"/>
    <mergeCell ref="J497:K497"/>
    <mergeCell ref="J498:K498"/>
    <mergeCell ref="J499:K499"/>
    <mergeCell ref="J500:K500"/>
    <mergeCell ref="J501:K501"/>
    <mergeCell ref="J502:K502"/>
    <mergeCell ref="J503:K503"/>
    <mergeCell ref="J504:K504"/>
    <mergeCell ref="J505:K505"/>
    <mergeCell ref="J506:K506"/>
    <mergeCell ref="J507:K507"/>
    <mergeCell ref="J508:K508"/>
    <mergeCell ref="J509:K509"/>
    <mergeCell ref="J476:K476"/>
    <mergeCell ref="J477:K477"/>
    <mergeCell ref="J478:K478"/>
    <mergeCell ref="J479:K479"/>
    <mergeCell ref="J480:K480"/>
    <mergeCell ref="J481:K481"/>
    <mergeCell ref="J482:K482"/>
    <mergeCell ref="J483:K483"/>
    <mergeCell ref="J484:K484"/>
    <mergeCell ref="J485:K485"/>
    <mergeCell ref="J486:K486"/>
    <mergeCell ref="J487:K487"/>
    <mergeCell ref="J488:K488"/>
    <mergeCell ref="J489:K489"/>
    <mergeCell ref="J490:K490"/>
    <mergeCell ref="J491:K491"/>
    <mergeCell ref="J492:K492"/>
    <mergeCell ref="J459:K459"/>
    <mergeCell ref="J460:K460"/>
    <mergeCell ref="J461:K461"/>
    <mergeCell ref="J462:K462"/>
    <mergeCell ref="J463:K463"/>
    <mergeCell ref="J464:K464"/>
    <mergeCell ref="J465:K465"/>
    <mergeCell ref="J466:K466"/>
    <mergeCell ref="J467:K467"/>
    <mergeCell ref="J468:K468"/>
    <mergeCell ref="J469:K469"/>
    <mergeCell ref="J470:K470"/>
    <mergeCell ref="J471:K471"/>
    <mergeCell ref="J472:K472"/>
    <mergeCell ref="J473:K473"/>
    <mergeCell ref="J474:K474"/>
    <mergeCell ref="J475:K475"/>
    <mergeCell ref="J442:K442"/>
    <mergeCell ref="J443:K443"/>
    <mergeCell ref="J444:K444"/>
    <mergeCell ref="J445:K445"/>
    <mergeCell ref="J446:K446"/>
    <mergeCell ref="J447:K447"/>
    <mergeCell ref="J448:K448"/>
    <mergeCell ref="J449:K449"/>
    <mergeCell ref="J450:K450"/>
    <mergeCell ref="J451:K451"/>
    <mergeCell ref="J452:K452"/>
    <mergeCell ref="J453:K453"/>
    <mergeCell ref="J454:K454"/>
    <mergeCell ref="J455:K455"/>
    <mergeCell ref="J456:K456"/>
    <mergeCell ref="J457:K457"/>
    <mergeCell ref="J458:K458"/>
    <mergeCell ref="J425:K425"/>
    <mergeCell ref="J426:K426"/>
    <mergeCell ref="J427:K427"/>
    <mergeCell ref="J428:K428"/>
    <mergeCell ref="J429:K429"/>
    <mergeCell ref="J430:K430"/>
    <mergeCell ref="J431:K431"/>
    <mergeCell ref="J432:K432"/>
    <mergeCell ref="J433:K433"/>
    <mergeCell ref="J434:K434"/>
    <mergeCell ref="J435:K435"/>
    <mergeCell ref="J436:K436"/>
    <mergeCell ref="J437:K437"/>
    <mergeCell ref="J438:K438"/>
    <mergeCell ref="J439:K439"/>
    <mergeCell ref="J440:K440"/>
    <mergeCell ref="J441:K441"/>
    <mergeCell ref="J408:K408"/>
    <mergeCell ref="J409:K409"/>
    <mergeCell ref="J410:K410"/>
    <mergeCell ref="J411:K411"/>
    <mergeCell ref="J412:K412"/>
    <mergeCell ref="J413:K413"/>
    <mergeCell ref="J414:K414"/>
    <mergeCell ref="J415:K415"/>
    <mergeCell ref="J416:K416"/>
    <mergeCell ref="J417:K417"/>
    <mergeCell ref="J418:K418"/>
    <mergeCell ref="J419:K419"/>
    <mergeCell ref="J420:K420"/>
    <mergeCell ref="J421:K421"/>
    <mergeCell ref="J422:K422"/>
    <mergeCell ref="J423:K423"/>
    <mergeCell ref="J424:K424"/>
    <mergeCell ref="J391:K391"/>
    <mergeCell ref="J392:K392"/>
    <mergeCell ref="J393:K393"/>
    <mergeCell ref="J394:K394"/>
    <mergeCell ref="J395:K395"/>
    <mergeCell ref="J396:K396"/>
    <mergeCell ref="J397:K397"/>
    <mergeCell ref="J398:K398"/>
    <mergeCell ref="J399:K399"/>
    <mergeCell ref="J400:K400"/>
    <mergeCell ref="J401:K401"/>
    <mergeCell ref="J402:K402"/>
    <mergeCell ref="J403:K403"/>
    <mergeCell ref="J404:K404"/>
    <mergeCell ref="J405:K405"/>
    <mergeCell ref="J406:K406"/>
    <mergeCell ref="J407:K407"/>
    <mergeCell ref="J374:K374"/>
    <mergeCell ref="J375:K375"/>
    <mergeCell ref="J376:K376"/>
    <mergeCell ref="J377:K377"/>
    <mergeCell ref="J378:K378"/>
    <mergeCell ref="J379:K379"/>
    <mergeCell ref="J380:K380"/>
    <mergeCell ref="J381:K381"/>
    <mergeCell ref="J382:K382"/>
    <mergeCell ref="J383:K383"/>
    <mergeCell ref="J384:K384"/>
    <mergeCell ref="J385:K385"/>
    <mergeCell ref="J386:K386"/>
    <mergeCell ref="J387:K387"/>
    <mergeCell ref="J388:K388"/>
    <mergeCell ref="J389:K389"/>
    <mergeCell ref="J390:K390"/>
    <mergeCell ref="J357:K357"/>
    <mergeCell ref="J358:K358"/>
    <mergeCell ref="J359:K359"/>
    <mergeCell ref="J360:K360"/>
    <mergeCell ref="J361:K361"/>
    <mergeCell ref="J362:K362"/>
    <mergeCell ref="J363:K363"/>
    <mergeCell ref="J364:K364"/>
    <mergeCell ref="J365:K365"/>
    <mergeCell ref="J366:K366"/>
    <mergeCell ref="J367:K367"/>
    <mergeCell ref="J368:K368"/>
    <mergeCell ref="J369:K369"/>
    <mergeCell ref="J370:K370"/>
    <mergeCell ref="J371:K371"/>
    <mergeCell ref="J372:K372"/>
    <mergeCell ref="J373:K373"/>
    <mergeCell ref="J340:K340"/>
    <mergeCell ref="J341:K341"/>
    <mergeCell ref="J342:K342"/>
    <mergeCell ref="J343:K343"/>
    <mergeCell ref="J344:K344"/>
    <mergeCell ref="J345:K345"/>
    <mergeCell ref="J346:K346"/>
    <mergeCell ref="J347:K347"/>
    <mergeCell ref="J348:K348"/>
    <mergeCell ref="J349:K349"/>
    <mergeCell ref="J350:K350"/>
    <mergeCell ref="J351:K351"/>
    <mergeCell ref="J352:K352"/>
    <mergeCell ref="J353:K353"/>
    <mergeCell ref="J354:K354"/>
    <mergeCell ref="J355:K355"/>
    <mergeCell ref="J356:K356"/>
    <mergeCell ref="J323:K323"/>
    <mergeCell ref="J324:K324"/>
    <mergeCell ref="J325:K325"/>
    <mergeCell ref="J326:K326"/>
    <mergeCell ref="J327:K327"/>
    <mergeCell ref="J328:K328"/>
    <mergeCell ref="J329:K329"/>
    <mergeCell ref="J330:K330"/>
    <mergeCell ref="J331:K331"/>
    <mergeCell ref="J332:K332"/>
    <mergeCell ref="J333:K333"/>
    <mergeCell ref="J334:K334"/>
    <mergeCell ref="J335:K335"/>
    <mergeCell ref="J336:K336"/>
    <mergeCell ref="J337:K337"/>
    <mergeCell ref="J338:K338"/>
    <mergeCell ref="J339:K339"/>
    <mergeCell ref="J306:K306"/>
    <mergeCell ref="J307:K307"/>
    <mergeCell ref="J308:K308"/>
    <mergeCell ref="J309:K309"/>
    <mergeCell ref="J310:K310"/>
    <mergeCell ref="J311:K311"/>
    <mergeCell ref="J312:K312"/>
    <mergeCell ref="J313:K313"/>
    <mergeCell ref="J314:K314"/>
    <mergeCell ref="J315:K315"/>
    <mergeCell ref="J316:K316"/>
    <mergeCell ref="J317:K317"/>
    <mergeCell ref="J318:K318"/>
    <mergeCell ref="J319:K319"/>
    <mergeCell ref="J320:K320"/>
    <mergeCell ref="J321:K321"/>
    <mergeCell ref="J322:K322"/>
    <mergeCell ref="J289:K289"/>
    <mergeCell ref="J290:K290"/>
    <mergeCell ref="J291:K291"/>
    <mergeCell ref="J292:K292"/>
    <mergeCell ref="J293:K293"/>
    <mergeCell ref="J294:K294"/>
    <mergeCell ref="J295:K295"/>
    <mergeCell ref="J296:K296"/>
    <mergeCell ref="J297:K297"/>
    <mergeCell ref="J298:K298"/>
    <mergeCell ref="J299:K299"/>
    <mergeCell ref="J300:K300"/>
    <mergeCell ref="J301:K301"/>
    <mergeCell ref="J302:K302"/>
    <mergeCell ref="J303:K303"/>
    <mergeCell ref="J304:K304"/>
    <mergeCell ref="J305:K305"/>
    <mergeCell ref="J272:K272"/>
    <mergeCell ref="J273:K273"/>
    <mergeCell ref="J274:K274"/>
    <mergeCell ref="J275:K275"/>
    <mergeCell ref="J276:K276"/>
    <mergeCell ref="J277:K277"/>
    <mergeCell ref="J278:K278"/>
    <mergeCell ref="J279:K279"/>
    <mergeCell ref="J280:K280"/>
    <mergeCell ref="J281:K281"/>
    <mergeCell ref="J282:K282"/>
    <mergeCell ref="J283:K283"/>
    <mergeCell ref="J284:K284"/>
    <mergeCell ref="J285:K285"/>
    <mergeCell ref="J286:K286"/>
    <mergeCell ref="J287:K287"/>
    <mergeCell ref="J288:K288"/>
    <mergeCell ref="J255:K255"/>
    <mergeCell ref="J256:K256"/>
    <mergeCell ref="J257:K257"/>
    <mergeCell ref="J258:K258"/>
    <mergeCell ref="J259:K259"/>
    <mergeCell ref="J260:K260"/>
    <mergeCell ref="J261:K261"/>
    <mergeCell ref="J262:K262"/>
    <mergeCell ref="J263:K263"/>
    <mergeCell ref="J264:K264"/>
    <mergeCell ref="J265:K265"/>
    <mergeCell ref="J266:K266"/>
    <mergeCell ref="J267:K267"/>
    <mergeCell ref="J268:K268"/>
    <mergeCell ref="J269:K269"/>
    <mergeCell ref="J270:K270"/>
    <mergeCell ref="J271:K271"/>
    <mergeCell ref="J238:K238"/>
    <mergeCell ref="J239:K239"/>
    <mergeCell ref="J240:K240"/>
    <mergeCell ref="J241:K241"/>
    <mergeCell ref="J242:K242"/>
    <mergeCell ref="J243:K243"/>
    <mergeCell ref="J244:K244"/>
    <mergeCell ref="J245:K245"/>
    <mergeCell ref="J246:K246"/>
    <mergeCell ref="J247:K247"/>
    <mergeCell ref="J248:K248"/>
    <mergeCell ref="J249:K249"/>
    <mergeCell ref="J250:K250"/>
    <mergeCell ref="J251:K251"/>
    <mergeCell ref="J252:K252"/>
    <mergeCell ref="J253:K253"/>
    <mergeCell ref="J254:K254"/>
    <mergeCell ref="J221:K221"/>
    <mergeCell ref="J222:K222"/>
    <mergeCell ref="J223:K223"/>
    <mergeCell ref="J224:K224"/>
    <mergeCell ref="J225:K225"/>
    <mergeCell ref="J226:K226"/>
    <mergeCell ref="J227:K227"/>
    <mergeCell ref="J228:K228"/>
    <mergeCell ref="J229:K229"/>
    <mergeCell ref="J230:K230"/>
    <mergeCell ref="J231:K231"/>
    <mergeCell ref="J232:K232"/>
    <mergeCell ref="J233:K233"/>
    <mergeCell ref="J234:K234"/>
    <mergeCell ref="J235:K235"/>
    <mergeCell ref="J236:K236"/>
    <mergeCell ref="J237:K237"/>
    <mergeCell ref="J204:K204"/>
    <mergeCell ref="J205:K205"/>
    <mergeCell ref="J206:K206"/>
    <mergeCell ref="J207:K207"/>
    <mergeCell ref="J208:K208"/>
    <mergeCell ref="J209:K209"/>
    <mergeCell ref="J210:K210"/>
    <mergeCell ref="J211:K211"/>
    <mergeCell ref="J212:K212"/>
    <mergeCell ref="J213:K213"/>
    <mergeCell ref="J214:K214"/>
    <mergeCell ref="J215:K215"/>
    <mergeCell ref="J216:K216"/>
    <mergeCell ref="J217:K217"/>
    <mergeCell ref="J218:K218"/>
    <mergeCell ref="J219:K219"/>
    <mergeCell ref="J220:K220"/>
    <mergeCell ref="J187:K187"/>
    <mergeCell ref="J188:K188"/>
    <mergeCell ref="J189:K189"/>
    <mergeCell ref="J190:K190"/>
    <mergeCell ref="J191:K191"/>
    <mergeCell ref="J192:K192"/>
    <mergeCell ref="J193:K193"/>
    <mergeCell ref="J194:K194"/>
    <mergeCell ref="J195:K195"/>
    <mergeCell ref="J196:K196"/>
    <mergeCell ref="J197:K197"/>
    <mergeCell ref="J198:K198"/>
    <mergeCell ref="J199:K199"/>
    <mergeCell ref="J200:K200"/>
    <mergeCell ref="J201:K201"/>
    <mergeCell ref="J202:K202"/>
    <mergeCell ref="J203:K203"/>
    <mergeCell ref="J170:K170"/>
    <mergeCell ref="J171:K171"/>
    <mergeCell ref="J172:K172"/>
    <mergeCell ref="J173:K173"/>
    <mergeCell ref="J174:K174"/>
    <mergeCell ref="J175:K175"/>
    <mergeCell ref="J176:K176"/>
    <mergeCell ref="J177:K177"/>
    <mergeCell ref="J178:K178"/>
    <mergeCell ref="J179:K179"/>
    <mergeCell ref="J180:K180"/>
    <mergeCell ref="J181:K181"/>
    <mergeCell ref="J182:K182"/>
    <mergeCell ref="J183:K183"/>
    <mergeCell ref="J184:K184"/>
    <mergeCell ref="J185:K185"/>
    <mergeCell ref="J186:K186"/>
    <mergeCell ref="J153:K153"/>
    <mergeCell ref="J154:K154"/>
    <mergeCell ref="J155:K155"/>
    <mergeCell ref="J156:K156"/>
    <mergeCell ref="J157:K157"/>
    <mergeCell ref="J158:K158"/>
    <mergeCell ref="J159:K159"/>
    <mergeCell ref="J160:K160"/>
    <mergeCell ref="J161:K161"/>
    <mergeCell ref="J162:K162"/>
    <mergeCell ref="J163:K163"/>
    <mergeCell ref="J164:K164"/>
    <mergeCell ref="J165:K165"/>
    <mergeCell ref="J166:K166"/>
    <mergeCell ref="J167:K167"/>
    <mergeCell ref="J168:K168"/>
    <mergeCell ref="J169:K169"/>
    <mergeCell ref="J136:K136"/>
    <mergeCell ref="J137:K137"/>
    <mergeCell ref="J138:K138"/>
    <mergeCell ref="J139:K139"/>
    <mergeCell ref="J140:K140"/>
    <mergeCell ref="J141:K141"/>
    <mergeCell ref="J142:K142"/>
    <mergeCell ref="J143:K143"/>
    <mergeCell ref="J144:K144"/>
    <mergeCell ref="J145:K145"/>
    <mergeCell ref="J146:K146"/>
    <mergeCell ref="J147:K147"/>
    <mergeCell ref="J148:K148"/>
    <mergeCell ref="J149:K149"/>
    <mergeCell ref="J150:K150"/>
    <mergeCell ref="J151:K151"/>
    <mergeCell ref="J152:K152"/>
    <mergeCell ref="J119:K119"/>
    <mergeCell ref="J120:K120"/>
    <mergeCell ref="J121:K121"/>
    <mergeCell ref="J122:K122"/>
    <mergeCell ref="J123:K123"/>
    <mergeCell ref="J124:K124"/>
    <mergeCell ref="J125:K125"/>
    <mergeCell ref="J126:K126"/>
    <mergeCell ref="J127:K127"/>
    <mergeCell ref="J128:K128"/>
    <mergeCell ref="J129:K129"/>
    <mergeCell ref="J130:K130"/>
    <mergeCell ref="J131:K131"/>
    <mergeCell ref="J132:K132"/>
    <mergeCell ref="J133:K133"/>
    <mergeCell ref="J134:K134"/>
    <mergeCell ref="J135:K135"/>
    <mergeCell ref="J102:K102"/>
    <mergeCell ref="J103:K103"/>
    <mergeCell ref="J104:K104"/>
    <mergeCell ref="J105:K105"/>
    <mergeCell ref="J106:K106"/>
    <mergeCell ref="J107:K107"/>
    <mergeCell ref="J108:K108"/>
    <mergeCell ref="J109:K109"/>
    <mergeCell ref="J110:K110"/>
    <mergeCell ref="J111:K111"/>
    <mergeCell ref="J112:K112"/>
    <mergeCell ref="J113:K113"/>
    <mergeCell ref="J114:K114"/>
    <mergeCell ref="J115:K115"/>
    <mergeCell ref="J116:K116"/>
    <mergeCell ref="J117:K117"/>
    <mergeCell ref="J118:K118"/>
    <mergeCell ref="J85:K85"/>
    <mergeCell ref="J86:K86"/>
    <mergeCell ref="J87:K87"/>
    <mergeCell ref="J88:K88"/>
    <mergeCell ref="J89:K89"/>
    <mergeCell ref="J90:K90"/>
    <mergeCell ref="J91:K91"/>
    <mergeCell ref="J92:K92"/>
    <mergeCell ref="J93:K93"/>
    <mergeCell ref="J94:K94"/>
    <mergeCell ref="J95:K95"/>
    <mergeCell ref="J96:K96"/>
    <mergeCell ref="J97:K97"/>
    <mergeCell ref="J98:K98"/>
    <mergeCell ref="J99:K99"/>
    <mergeCell ref="J100:K100"/>
    <mergeCell ref="J101:K101"/>
    <mergeCell ref="J68:K68"/>
    <mergeCell ref="J69:K69"/>
    <mergeCell ref="J70:K70"/>
    <mergeCell ref="J71:K71"/>
    <mergeCell ref="J72:K72"/>
    <mergeCell ref="J73:K73"/>
    <mergeCell ref="J74:K74"/>
    <mergeCell ref="J75:K75"/>
    <mergeCell ref="J76:K76"/>
    <mergeCell ref="J77:K77"/>
    <mergeCell ref="J78:K78"/>
    <mergeCell ref="J79:K79"/>
    <mergeCell ref="J80:K80"/>
    <mergeCell ref="J81:K81"/>
    <mergeCell ref="J82:K82"/>
    <mergeCell ref="J83:K83"/>
    <mergeCell ref="J84:K84"/>
    <mergeCell ref="J51:K51"/>
    <mergeCell ref="J52:K52"/>
    <mergeCell ref="J53:K53"/>
    <mergeCell ref="J54:K54"/>
    <mergeCell ref="J55:K55"/>
    <mergeCell ref="J56:K56"/>
    <mergeCell ref="J57:K57"/>
    <mergeCell ref="J58:K58"/>
    <mergeCell ref="J59:K59"/>
    <mergeCell ref="J60:K60"/>
    <mergeCell ref="J61:K61"/>
    <mergeCell ref="J62:K62"/>
    <mergeCell ref="J63:K63"/>
    <mergeCell ref="J64:K64"/>
    <mergeCell ref="J65:K65"/>
    <mergeCell ref="J66:K66"/>
    <mergeCell ref="J67:K67"/>
    <mergeCell ref="J34:K34"/>
    <mergeCell ref="J35:K35"/>
    <mergeCell ref="J36:K36"/>
    <mergeCell ref="J37:K37"/>
    <mergeCell ref="J38:K38"/>
    <mergeCell ref="J39:K39"/>
    <mergeCell ref="J40:K40"/>
    <mergeCell ref="J41:K41"/>
    <mergeCell ref="J42:K42"/>
    <mergeCell ref="J43:K43"/>
    <mergeCell ref="J44:K44"/>
    <mergeCell ref="J45:K45"/>
    <mergeCell ref="J46:K46"/>
    <mergeCell ref="J47:K47"/>
    <mergeCell ref="J48:K48"/>
    <mergeCell ref="J49:K49"/>
    <mergeCell ref="J50:K50"/>
    <mergeCell ref="J32:K32"/>
    <mergeCell ref="A1:C1"/>
    <mergeCell ref="A2:K2"/>
    <mergeCell ref="A3:K3"/>
    <mergeCell ref="B6:E6"/>
    <mergeCell ref="B4:J4"/>
    <mergeCell ref="K5:M5"/>
    <mergeCell ref="I5:J5"/>
    <mergeCell ref="J33:K33"/>
    <mergeCell ref="B5:E5"/>
    <mergeCell ref="G5:H5"/>
    <mergeCell ref="J31:K31"/>
    <mergeCell ref="A29:M29"/>
    <mergeCell ref="G9:G11"/>
    <mergeCell ref="D9:D11"/>
    <mergeCell ref="I8:K8"/>
    <mergeCell ref="E8:F8"/>
    <mergeCell ref="H9:H11"/>
    <mergeCell ref="A9:A10"/>
    <mergeCell ref="E9:F11"/>
    <mergeCell ref="E12:F12"/>
    <mergeCell ref="E13:F13"/>
    <mergeCell ref="B20:C20"/>
    <mergeCell ref="B21:C21"/>
    <mergeCell ref="B22:C22"/>
    <mergeCell ref="A28:F28"/>
    <mergeCell ref="B9:C11"/>
    <mergeCell ref="B12:C12"/>
    <mergeCell ref="B13:C13"/>
    <mergeCell ref="B18:C18"/>
    <mergeCell ref="B25:C25"/>
    <mergeCell ref="B26:C26"/>
    <mergeCell ref="B27:C27"/>
    <mergeCell ref="E18:F18"/>
    <mergeCell ref="K26:M26"/>
    <mergeCell ref="K27:M27"/>
    <mergeCell ref="E27:F27"/>
    <mergeCell ref="I25:J25"/>
    <mergeCell ref="I26:J26"/>
    <mergeCell ref="I27:J27"/>
    <mergeCell ref="I28:J28"/>
    <mergeCell ref="K9:M11"/>
    <mergeCell ref="K12:M12"/>
    <mergeCell ref="K13:M13"/>
    <mergeCell ref="K18:M18"/>
    <mergeCell ref="K19:M19"/>
    <mergeCell ref="K25:M25"/>
    <mergeCell ref="I19:J19"/>
    <mergeCell ref="I9:J11"/>
    <mergeCell ref="I12:J12"/>
    <mergeCell ref="I13:J13"/>
    <mergeCell ref="I18:J18"/>
    <mergeCell ref="I14:J14"/>
    <mergeCell ref="I15:J15"/>
    <mergeCell ref="I16:J16"/>
    <mergeCell ref="I17:J17"/>
    <mergeCell ref="E19:F19"/>
    <mergeCell ref="E25:F25"/>
    <mergeCell ref="E26:F26"/>
    <mergeCell ref="K14:M14"/>
    <mergeCell ref="K15:M15"/>
    <mergeCell ref="K16:M16"/>
    <mergeCell ref="G1:M1"/>
    <mergeCell ref="K17:M17"/>
    <mergeCell ref="E14:F14"/>
    <mergeCell ref="E15:F15"/>
    <mergeCell ref="E16:F16"/>
    <mergeCell ref="E17:F17"/>
    <mergeCell ref="B14:C14"/>
    <mergeCell ref="B15:C15"/>
    <mergeCell ref="B16:C16"/>
    <mergeCell ref="B17:C17"/>
    <mergeCell ref="I24:J24"/>
    <mergeCell ref="K20:M20"/>
    <mergeCell ref="K21:M21"/>
    <mergeCell ref="K22:M22"/>
    <mergeCell ref="K23:M23"/>
    <mergeCell ref="K24:M24"/>
    <mergeCell ref="I20:J20"/>
    <mergeCell ref="I21:J21"/>
    <mergeCell ref="I22:J22"/>
    <mergeCell ref="I23:J23"/>
    <mergeCell ref="B24:C24"/>
    <mergeCell ref="E20:F20"/>
    <mergeCell ref="E21:F21"/>
    <mergeCell ref="E22:F22"/>
    <mergeCell ref="E23:F23"/>
    <mergeCell ref="E24:F24"/>
    <mergeCell ref="B23:C23"/>
    <mergeCell ref="B19:C19"/>
    <mergeCell ref="K6:M6"/>
    <mergeCell ref="K7:M7"/>
  </mergeCells>
  <phoneticPr fontId="0" type="noConversion"/>
  <dataValidations xWindow="502" yWindow="454" count="12">
    <dataValidation type="date" operator="greaterThan" allowBlank="1" showInputMessage="1" showErrorMessage="1" errorTitle="Date (aaaa-mm-jj)" error="Saisir une date ultérieure à la date de début de la période d'emploi" promptTitle="Date (aaaa-mm-jj)" prompt="Saisir une date ultérieure à la date de début de la période d'emploi" sqref="F31:F3983" xr:uid="{00000000-0002-0000-0400-000000000000}">
      <formula1>$E31</formula1>
    </dataValidation>
    <dataValidation type="date" operator="lessThanOrEqual" allowBlank="1" showInputMessage="1" showErrorMessage="1" errorTitle="Date (aaaa-mm-jj)" error="Saisir une date antérieure ou identique à la date de fin de l'exercice financier" promptTitle="Date (aaaa-mm-jj)" prompt="Saisir une date antérieure ou identique à la date de fin de l'exercice financier" sqref="D2014:D3983" xr:uid="{00000000-0002-0000-0400-000001000000}">
      <formula1>$F2014</formula1>
    </dataValidation>
    <dataValidation type="date" operator="greaterThanOrEqual" allowBlank="1" showInputMessage="1" showErrorMessage="1" errorTitle="Date (aaaa-mm-jj)" error="Saisir une date ultérieure ou dientique à la date d'embauche" promptTitle="Date (aaaa-mm-jj)" prompt="Saisir une date ultérieure ou identique à la date d'embauche" sqref="E31:E3983" xr:uid="{00000000-0002-0000-0400-000002000000}">
      <formula1>$D31</formula1>
    </dataValidation>
    <dataValidation type="date" operator="greaterThanOrEqual" allowBlank="1" showInputMessage="1" showErrorMessage="1" errorTitle="Date (aaaa-mm-jj)" error="Saisir une date ultérieure ou dientique à la date d'embauche" promptTitle="Date (aaaa-mm-jj)" prompt="Saisir une date ultérieure ou identique à la date d'embauche" sqref="H30" xr:uid="{00000000-0002-0000-0400-000003000000}">
      <formula1>$E30</formula1>
    </dataValidation>
    <dataValidation type="date" operator="lessThanOrEqual" allowBlank="1" showInputMessage="1" showErrorMessage="1" errorTitle="Date (aaaa-mm-jj)" error="Saisir une date antérieure ou identique à la date de fin de l'exercice financier" promptTitle="Date (aaaa-mm-jj)" prompt="Saisir une date antérieure ou identique à la date de fin de l'exercice financier" sqref="E30" xr:uid="{00000000-0002-0000-0400-000004000000}">
      <formula1>$I30</formula1>
    </dataValidation>
    <dataValidation type="date" operator="greaterThan" allowBlank="1" showInputMessage="1" showErrorMessage="1" errorTitle="Date (aaaa-mm-jj)" error="Saisir une date ultérieure à la date de début de la période d'emploi" promptTitle="Date (aaaa-mm-jj)" prompt="Saisir une date ultérieure à la date de début de la période d'emploi" sqref="I30" xr:uid="{00000000-0002-0000-0400-000005000000}">
      <formula1>$H30</formula1>
    </dataValidation>
    <dataValidation type="date" allowBlank="1" showInputMessage="1" showErrorMessage="1" errorTitle="Date (aaaa-mm-jj)" error="Saisir seulement une date" promptTitle="Date (aaaa-mm-jj)" prompt="Saisir une date antérieure à la date de fin de l'exercice financier" sqref="D3984:D3993" xr:uid="{00000000-0002-0000-0400-000006000000}">
      <formula1>1</formula1>
      <formula2>2958131</formula2>
    </dataValidation>
    <dataValidation type="date" allowBlank="1" showInputMessage="1" showErrorMessage="1" errorTitle="Date (aaaa-mm-jj)" error="Saisir une date antérieure " promptTitle="Date (aaaa-mm-jj)" prompt="Saisir une date " sqref="D12:D27" xr:uid="{00000000-0002-0000-0400-000007000000}">
      <formula1>1</formula1>
      <formula2>401768</formula2>
    </dataValidation>
    <dataValidation type="date" allowBlank="1" showInputMessage="1" showErrorMessage="1" errorTitle="Date (aaaa-mm-jj)" error="Saisir une date " promptTitle="Date (aaaa-mm-jj)" prompt="Saisir une date " sqref="D31:D1333" xr:uid="{00000000-0002-0000-0400-000008000000}">
      <formula1>1</formula1>
      <formula2>401768</formula2>
    </dataValidation>
    <dataValidation operator="lessThanOrEqual" allowBlank="1" showInputMessage="1" showErrorMessage="1" sqref="D1334:D2013" xr:uid="{00000000-0002-0000-0400-000009000000}"/>
    <dataValidation type="list" allowBlank="1" showInputMessage="1" showErrorMessage="1" sqref="G12:G27" xr:uid="{00000000-0002-0000-0400-00000A000000}">
      <formula1>$A$47:$A$48</formula1>
    </dataValidation>
    <dataValidation type="date" operator="greaterThanOrEqual" allowBlank="1" showInputMessage="1" showErrorMessage="1" error="Saisir une date (aaaa-mm-jj)" prompt="Saisir une date (aaaa-mm-jj)" sqref="K12:M27" xr:uid="{00000000-0002-0000-0400-00000B000000}">
      <formula1>1</formula1>
    </dataValidation>
  </dataValidations>
  <printOptions horizontalCentered="1"/>
  <pageMargins left="0.19685039370078741" right="0.19685039370078741" top="0.39370078740157483" bottom="0.27559055118110237" header="0" footer="0.11811023622047245"/>
  <pageSetup paperSize="5" scale="90" orientation="landscape" r:id="rId1"/>
  <headerFooter alignWithMargins="0">
    <oddFooter xml:space="preserve">&amp;L&amp;9 4.22.00
_x000D_&amp;1#&amp;"Aptos"&amp;10&amp;K000000 INTERNE&amp;C&amp;"Arial,Italique"&amp;9Transmettre à Investissement Québec
&amp;R&amp;9Page &amp;P de &amp;N
&amp;A
</oddFooter>
  </headerFooter>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Feuil8"/>
  <dimension ref="A1:BR3993"/>
  <sheetViews>
    <sheetView showGridLines="0" topLeftCell="B1" zoomScaleNormal="100" workbookViewId="0">
      <selection activeCell="B6" sqref="B6:C6"/>
    </sheetView>
  </sheetViews>
  <sheetFormatPr baseColWidth="10" defaultColWidth="11.42578125" defaultRowHeight="12.75" x14ac:dyDescent="0.2"/>
  <cols>
    <col min="1" max="1" width="7.85546875" style="166" hidden="1" customWidth="1"/>
    <col min="2" max="2" width="36.7109375" style="166" customWidth="1"/>
    <col min="3" max="3" width="19.28515625" style="166" customWidth="1"/>
    <col min="4" max="4" width="16" style="167" customWidth="1"/>
    <col min="5" max="5" width="8.42578125" style="167" customWidth="1"/>
    <col min="6" max="6" width="7.85546875" style="167" customWidth="1"/>
    <col min="7" max="7" width="6.140625" style="167" customWidth="1"/>
    <col min="8" max="8" width="15.7109375" style="167" customWidth="1"/>
    <col min="9" max="9" width="17.5703125" style="167" customWidth="1"/>
    <col min="10" max="10" width="16" style="167" customWidth="1"/>
    <col min="11" max="11" width="28.42578125" style="167" customWidth="1"/>
    <col min="12" max="12" width="26.140625" style="167" customWidth="1"/>
    <col min="13" max="19" width="19.7109375" style="167" customWidth="1"/>
    <col min="20" max="20" width="32.42578125" style="167" customWidth="1"/>
    <col min="21" max="69" width="11.42578125" style="167"/>
    <col min="70" max="16384" width="11.42578125" style="166"/>
  </cols>
  <sheetData>
    <row r="1" spans="1:70" ht="48" customHeight="1" x14ac:dyDescent="0.2">
      <c r="D1" s="554"/>
      <c r="E1" s="554"/>
      <c r="F1" s="195"/>
      <c r="G1" s="569" t="str">
        <f>Directives!N1</f>
        <v>Soutien à la presse d'information écrite
(version 2026-08)</v>
      </c>
      <c r="H1" s="569"/>
      <c r="I1" s="569"/>
      <c r="J1" s="569"/>
      <c r="K1" s="569"/>
      <c r="L1" s="211"/>
      <c r="N1" s="197"/>
      <c r="O1" s="569" t="str">
        <f>Directives!N1</f>
        <v>Soutien à la presse d'information écrite
(version 2026-08)</v>
      </c>
      <c r="P1" s="569"/>
      <c r="Q1" s="569"/>
      <c r="R1" s="569"/>
      <c r="S1" s="569"/>
      <c r="T1" s="196"/>
      <c r="V1" s="195"/>
      <c r="W1" s="195"/>
      <c r="X1" s="195"/>
    </row>
    <row r="2" spans="1:70" s="194" customFormat="1" ht="42.75" customHeight="1" x14ac:dyDescent="0.2">
      <c r="B2" s="570" t="s">
        <v>146</v>
      </c>
      <c r="C2" s="570"/>
      <c r="D2" s="570"/>
      <c r="E2" s="570"/>
      <c r="F2" s="570"/>
      <c r="G2" s="570"/>
      <c r="H2" s="570"/>
      <c r="I2" s="570"/>
      <c r="J2" s="570"/>
      <c r="K2" s="570"/>
      <c r="L2" s="210"/>
      <c r="M2" s="570" t="s">
        <v>146</v>
      </c>
      <c r="N2" s="570"/>
      <c r="O2" s="570"/>
      <c r="P2" s="570"/>
      <c r="Q2" s="570"/>
      <c r="R2" s="570"/>
      <c r="S2" s="570"/>
    </row>
    <row r="3" spans="1:70" s="185" customFormat="1" ht="16.5" customHeight="1" x14ac:dyDescent="0.2">
      <c r="B3" s="571" t="s">
        <v>133</v>
      </c>
      <c r="C3" s="571"/>
      <c r="D3" s="571"/>
      <c r="E3" s="571"/>
      <c r="F3" s="571"/>
      <c r="G3" s="571"/>
      <c r="H3" s="571"/>
      <c r="I3" s="571"/>
      <c r="J3" s="571"/>
      <c r="K3" s="571"/>
      <c r="L3" s="193"/>
      <c r="M3" s="571"/>
      <c r="N3" s="571"/>
      <c r="O3" s="571"/>
      <c r="P3" s="571"/>
      <c r="Q3" s="571"/>
      <c r="R3" s="571"/>
      <c r="S3" s="571"/>
      <c r="T3" s="191"/>
      <c r="U3" s="191"/>
      <c r="V3" s="191"/>
      <c r="W3" s="191"/>
      <c r="X3" s="191"/>
      <c r="Y3" s="191"/>
      <c r="Z3" s="191"/>
      <c r="AA3" s="191"/>
      <c r="AB3" s="191"/>
      <c r="AC3" s="191"/>
      <c r="AD3" s="191"/>
      <c r="AE3" s="191"/>
      <c r="AF3" s="191"/>
      <c r="AG3" s="191"/>
      <c r="AH3" s="191"/>
      <c r="AI3" s="191"/>
      <c r="AJ3" s="191"/>
      <c r="AK3" s="191"/>
      <c r="AL3" s="191"/>
      <c r="AM3" s="191"/>
      <c r="AN3" s="191"/>
      <c r="AO3" s="191"/>
      <c r="AP3" s="191"/>
      <c r="AQ3" s="191"/>
      <c r="AR3" s="191"/>
      <c r="AS3" s="191"/>
      <c r="AT3" s="191"/>
      <c r="AU3" s="191"/>
      <c r="AV3" s="191"/>
      <c r="AW3" s="191"/>
      <c r="AX3" s="191"/>
      <c r="AY3" s="191"/>
      <c r="AZ3" s="191"/>
      <c r="BA3" s="191"/>
      <c r="BB3" s="191"/>
      <c r="BC3" s="191"/>
      <c r="BD3" s="191"/>
      <c r="BE3" s="191"/>
      <c r="BF3" s="191"/>
      <c r="BG3" s="191"/>
      <c r="BH3" s="191"/>
      <c r="BI3" s="191"/>
      <c r="BJ3" s="191"/>
      <c r="BK3" s="191"/>
      <c r="BL3" s="191"/>
      <c r="BM3" s="191"/>
      <c r="BN3" s="191"/>
      <c r="BO3" s="191"/>
      <c r="BP3" s="191"/>
      <c r="BQ3" s="191"/>
    </row>
    <row r="4" spans="1:70" s="185" customFormat="1" ht="12" customHeight="1" x14ac:dyDescent="0.2">
      <c r="B4" s="193"/>
      <c r="C4" s="193"/>
      <c r="M4" s="193"/>
      <c r="N4" s="193"/>
      <c r="O4" s="193"/>
      <c r="P4" s="193"/>
      <c r="Q4" s="193"/>
      <c r="R4" s="193"/>
      <c r="S4" s="193"/>
      <c r="T4" s="191"/>
      <c r="U4" s="191"/>
      <c r="V4" s="191"/>
      <c r="W4" s="191"/>
      <c r="X4" s="191"/>
      <c r="Y4" s="191"/>
      <c r="Z4" s="191"/>
      <c r="AA4" s="191"/>
      <c r="AB4" s="191"/>
      <c r="AC4" s="191"/>
      <c r="AD4" s="191"/>
      <c r="AE4" s="191"/>
      <c r="AF4" s="191"/>
      <c r="AG4" s="191"/>
      <c r="AH4" s="191"/>
      <c r="AI4" s="191"/>
      <c r="AJ4" s="191"/>
      <c r="AK4" s="191"/>
      <c r="AL4" s="191"/>
      <c r="AM4" s="191"/>
      <c r="AN4" s="191"/>
      <c r="AO4" s="191"/>
      <c r="AP4" s="191"/>
      <c r="AQ4" s="191"/>
      <c r="AR4" s="191"/>
      <c r="AS4" s="191"/>
      <c r="AT4" s="191"/>
      <c r="AU4" s="191"/>
      <c r="AV4" s="191"/>
      <c r="AW4" s="191"/>
      <c r="AX4" s="191"/>
      <c r="AY4" s="191"/>
      <c r="AZ4" s="191"/>
      <c r="BA4" s="191"/>
      <c r="BB4" s="191"/>
      <c r="BC4" s="191"/>
      <c r="BD4" s="191"/>
      <c r="BE4" s="191"/>
      <c r="BF4" s="191"/>
      <c r="BG4" s="191"/>
      <c r="BH4" s="191"/>
      <c r="BI4" s="191"/>
      <c r="BJ4" s="191"/>
      <c r="BK4" s="191"/>
      <c r="BL4" s="191"/>
      <c r="BM4" s="191"/>
      <c r="BN4" s="191"/>
      <c r="BO4" s="191"/>
      <c r="BP4" s="191"/>
      <c r="BQ4" s="191"/>
    </row>
    <row r="5" spans="1:70" s="191" customFormat="1" ht="18" customHeight="1" x14ac:dyDescent="0.2">
      <c r="B5" s="577" t="s">
        <v>120</v>
      </c>
      <c r="C5" s="577"/>
      <c r="D5" s="192"/>
      <c r="E5" s="192"/>
      <c r="F5" s="192"/>
      <c r="G5" s="192"/>
      <c r="H5" s="192" t="s">
        <v>27</v>
      </c>
      <c r="I5" s="192"/>
      <c r="J5" s="577" t="s">
        <v>28</v>
      </c>
      <c r="K5" s="577"/>
      <c r="L5" s="207"/>
      <c r="M5" s="207" t="s">
        <v>120</v>
      </c>
      <c r="N5" s="207"/>
      <c r="O5" s="192"/>
      <c r="P5" s="192"/>
      <c r="Q5" s="192" t="s">
        <v>27</v>
      </c>
      <c r="R5" s="192"/>
      <c r="S5" s="192" t="s">
        <v>28</v>
      </c>
    </row>
    <row r="6" spans="1:70" ht="15" customHeight="1" x14ac:dyDescent="0.2">
      <c r="B6" s="575" t="str">
        <f>IF('Demande-média'!A6="","",'Demande-média'!A6)</f>
        <v/>
      </c>
      <c r="C6" s="576"/>
      <c r="G6" s="190"/>
      <c r="H6" s="188" t="str">
        <f>IF('Demande-média'!A8="","",'Demande-média'!A8)</f>
        <v/>
      </c>
      <c r="I6" s="189"/>
      <c r="J6" s="188" t="str">
        <f>IF('Demande-média'!U8="","",'Demande-média'!U8)</f>
        <v/>
      </c>
      <c r="K6" s="189"/>
      <c r="L6" s="214"/>
      <c r="M6" s="551" t="str">
        <f>B6</f>
        <v/>
      </c>
      <c r="N6" s="552"/>
      <c r="O6" s="553"/>
      <c r="P6" s="190"/>
      <c r="Q6" s="188" t="str">
        <f>H6</f>
        <v/>
      </c>
      <c r="R6" s="189"/>
      <c r="S6" s="188" t="str">
        <f>J6</f>
        <v/>
      </c>
    </row>
    <row r="7" spans="1:70" ht="6.75" customHeight="1" x14ac:dyDescent="0.2">
      <c r="D7" s="554"/>
      <c r="E7" s="554"/>
      <c r="F7" s="554"/>
      <c r="G7" s="554"/>
      <c r="H7" s="554"/>
      <c r="I7" s="554"/>
      <c r="J7" s="554"/>
      <c r="K7" s="208"/>
      <c r="L7" s="208"/>
      <c r="M7" s="554"/>
      <c r="N7" s="554"/>
      <c r="O7" s="554"/>
      <c r="P7" s="554"/>
      <c r="Q7" s="554"/>
      <c r="R7" s="554"/>
      <c r="S7" s="554"/>
    </row>
    <row r="8" spans="1:70" ht="11.25" customHeight="1" x14ac:dyDescent="0.2">
      <c r="D8" s="208"/>
      <c r="E8" s="208"/>
      <c r="F8" s="208"/>
      <c r="G8" s="208"/>
      <c r="H8" s="208"/>
      <c r="I8" s="208"/>
      <c r="J8" s="208"/>
      <c r="K8" s="208"/>
      <c r="L8" s="208"/>
      <c r="M8" s="208"/>
      <c r="N8" s="208"/>
      <c r="O8" s="208"/>
      <c r="P8" s="208"/>
      <c r="Q8" s="208"/>
      <c r="R8" s="208"/>
      <c r="S8" s="208"/>
    </row>
    <row r="9" spans="1:70" ht="15" customHeight="1" x14ac:dyDescent="0.2">
      <c r="D9" s="208"/>
      <c r="E9" s="567" t="s">
        <v>135</v>
      </c>
      <c r="F9" s="567"/>
      <c r="G9" s="568"/>
      <c r="H9" s="229" t="str">
        <f>IF('Demande-média'!I44="","",'Demande-média'!I44)</f>
        <v/>
      </c>
      <c r="I9" s="258" t="s">
        <v>32</v>
      </c>
      <c r="J9" s="229" t="str">
        <f>IF('Demande-média'!Q44="","",'Demande-média'!Q44)</f>
        <v/>
      </c>
      <c r="K9" s="246"/>
      <c r="L9" s="208"/>
      <c r="M9" s="208"/>
      <c r="N9" s="208"/>
      <c r="O9" s="208"/>
      <c r="P9" s="208" t="s">
        <v>135</v>
      </c>
      <c r="Q9" s="229" t="str">
        <f>IF('Demande-média'!I44="","",'Demande-média'!I44)</f>
        <v/>
      </c>
      <c r="R9" s="258" t="s">
        <v>32</v>
      </c>
      <c r="S9" s="229" t="str">
        <f>IF('Demande-média'!Q44="","",'Demande-média'!Q44)</f>
        <v/>
      </c>
    </row>
    <row r="10" spans="1:70" ht="19.5" customHeight="1" x14ac:dyDescent="0.2">
      <c r="D10" s="208"/>
      <c r="E10" s="208"/>
      <c r="F10" s="208"/>
      <c r="G10" s="208"/>
      <c r="H10" s="247" t="s">
        <v>24</v>
      </c>
      <c r="I10" s="247"/>
      <c r="J10" s="247" t="s">
        <v>24</v>
      </c>
      <c r="K10" s="225"/>
      <c r="L10" s="208"/>
      <c r="Q10" s="259" t="s">
        <v>24</v>
      </c>
      <c r="R10" s="259"/>
      <c r="S10" s="259" t="s">
        <v>24</v>
      </c>
    </row>
    <row r="11" spans="1:70" ht="15" customHeight="1" x14ac:dyDescent="0.2">
      <c r="D11" s="578"/>
      <c r="E11" s="578"/>
      <c r="F11" s="578"/>
      <c r="G11" s="187"/>
      <c r="H11" s="187"/>
      <c r="I11" s="187"/>
      <c r="J11" s="187"/>
      <c r="K11" s="187"/>
      <c r="L11" s="186"/>
      <c r="M11" s="557" t="s">
        <v>143</v>
      </c>
      <c r="N11" s="558"/>
      <c r="O11" s="558"/>
      <c r="P11" s="558"/>
      <c r="Q11" s="558"/>
      <c r="R11" s="558"/>
      <c r="S11" s="559"/>
      <c r="BN11" s="166"/>
      <c r="BO11" s="166"/>
      <c r="BP11" s="166"/>
      <c r="BQ11" s="166"/>
    </row>
    <row r="12" spans="1:70" ht="9" customHeight="1" x14ac:dyDescent="0.2">
      <c r="B12" s="555" t="s">
        <v>134</v>
      </c>
      <c r="C12" s="555" t="s">
        <v>127</v>
      </c>
      <c r="D12" s="579" t="s">
        <v>139</v>
      </c>
      <c r="E12" s="580"/>
      <c r="F12" s="581"/>
      <c r="G12" s="563" t="s">
        <v>187</v>
      </c>
      <c r="H12" s="564"/>
      <c r="I12" s="549" t="s">
        <v>147</v>
      </c>
      <c r="J12" s="563" t="s">
        <v>162</v>
      </c>
      <c r="K12" s="564"/>
      <c r="L12" s="549" t="s">
        <v>134</v>
      </c>
      <c r="M12" s="555" t="s">
        <v>119</v>
      </c>
      <c r="N12" s="555" t="s">
        <v>118</v>
      </c>
      <c r="O12" s="555" t="s">
        <v>117</v>
      </c>
      <c r="P12" s="555" t="s">
        <v>116</v>
      </c>
      <c r="Q12" s="555" t="s">
        <v>115</v>
      </c>
      <c r="R12" s="555" t="s">
        <v>114</v>
      </c>
      <c r="S12" s="555" t="s">
        <v>113</v>
      </c>
      <c r="BR12" s="167"/>
    </row>
    <row r="13" spans="1:70" ht="49.5" customHeight="1" x14ac:dyDescent="0.2">
      <c r="B13" s="556"/>
      <c r="C13" s="588"/>
      <c r="D13" s="582"/>
      <c r="E13" s="583"/>
      <c r="F13" s="584"/>
      <c r="G13" s="565"/>
      <c r="H13" s="566"/>
      <c r="I13" s="550"/>
      <c r="J13" s="565"/>
      <c r="K13" s="566"/>
      <c r="L13" s="550"/>
      <c r="M13" s="556"/>
      <c r="N13" s="556"/>
      <c r="O13" s="556"/>
      <c r="P13" s="556"/>
      <c r="Q13" s="556"/>
      <c r="R13" s="556"/>
      <c r="S13" s="556"/>
      <c r="BR13" s="167"/>
    </row>
    <row r="14" spans="1:70" ht="11.25" hidden="1" customHeight="1" x14ac:dyDescent="0.2">
      <c r="B14" s="185"/>
      <c r="C14" s="185"/>
      <c r="D14" s="585"/>
      <c r="E14" s="586"/>
      <c r="F14" s="587"/>
      <c r="G14" s="184"/>
      <c r="H14" s="183"/>
      <c r="I14" s="183"/>
      <c r="J14" s="183"/>
      <c r="K14" s="183"/>
      <c r="L14" s="183"/>
      <c r="M14" s="179"/>
      <c r="N14" s="179"/>
      <c r="O14" s="179"/>
      <c r="P14" s="179"/>
      <c r="Q14" s="179"/>
      <c r="R14" s="179"/>
      <c r="S14" s="179"/>
      <c r="BR14" s="167"/>
    </row>
    <row r="15" spans="1:70" s="174" customFormat="1" x14ac:dyDescent="0.2">
      <c r="A15" s="168">
        <f>ROW()</f>
        <v>15</v>
      </c>
      <c r="B15" s="181"/>
      <c r="C15" s="206"/>
      <c r="D15" s="560"/>
      <c r="E15" s="561"/>
      <c r="F15" s="562"/>
      <c r="G15" s="560"/>
      <c r="H15" s="562"/>
      <c r="I15" s="180"/>
      <c r="J15" s="547"/>
      <c r="K15" s="548"/>
      <c r="L15" s="213" t="str">
        <f>IF(B15="","",B15)</f>
        <v/>
      </c>
      <c r="M15" s="179"/>
      <c r="N15" s="179"/>
      <c r="O15" s="179"/>
      <c r="P15" s="179"/>
      <c r="Q15" s="179"/>
      <c r="R15" s="179"/>
      <c r="S15" s="179"/>
      <c r="U15" s="182"/>
      <c r="V15" s="170"/>
      <c r="W15" s="170"/>
      <c r="X15" s="170"/>
      <c r="Y15" s="170"/>
      <c r="Z15" s="170"/>
      <c r="AA15" s="170"/>
      <c r="AB15" s="170"/>
      <c r="AC15" s="170"/>
      <c r="AD15" s="170"/>
      <c r="AE15" s="170"/>
      <c r="AF15" s="170"/>
      <c r="AG15" s="170"/>
      <c r="AH15" s="170"/>
      <c r="AI15" s="170"/>
      <c r="AJ15" s="170"/>
      <c r="AK15" s="170"/>
      <c r="AL15" s="170"/>
      <c r="AM15" s="170"/>
      <c r="AN15" s="170"/>
      <c r="AO15" s="170"/>
      <c r="AP15" s="170"/>
      <c r="AQ15" s="171"/>
      <c r="AR15" s="171"/>
      <c r="AS15" s="171"/>
      <c r="AT15" s="171"/>
      <c r="AU15" s="171"/>
      <c r="AV15" s="171"/>
      <c r="AW15" s="171"/>
      <c r="AX15" s="171"/>
      <c r="AY15" s="178"/>
      <c r="AZ15" s="178"/>
      <c r="BA15" s="178"/>
      <c r="BB15" s="178"/>
      <c r="BC15" s="178"/>
      <c r="BD15" s="178"/>
      <c r="BE15" s="178"/>
      <c r="BF15" s="178"/>
      <c r="BG15" s="178"/>
      <c r="BH15" s="178"/>
      <c r="BI15" s="178"/>
      <c r="BJ15" s="178"/>
      <c r="BK15" s="178"/>
      <c r="BL15" s="178"/>
      <c r="BM15" s="178"/>
      <c r="BN15" s="178"/>
      <c r="BO15" s="170"/>
      <c r="BP15" s="170"/>
      <c r="BQ15" s="170"/>
      <c r="BR15" s="170"/>
    </row>
    <row r="16" spans="1:70" s="174" customFormat="1" x14ac:dyDescent="0.2">
      <c r="A16" s="168">
        <f>ROW()</f>
        <v>16</v>
      </c>
      <c r="B16" s="181"/>
      <c r="C16" s="206"/>
      <c r="D16" s="560"/>
      <c r="E16" s="561"/>
      <c r="F16" s="562"/>
      <c r="G16" s="560"/>
      <c r="H16" s="562"/>
      <c r="I16" s="180"/>
      <c r="J16" s="547"/>
      <c r="K16" s="548"/>
      <c r="L16" s="213" t="str">
        <f t="shared" ref="L16:L32" si="0">IF(B16="","",B16)</f>
        <v/>
      </c>
      <c r="M16" s="179"/>
      <c r="N16" s="179"/>
      <c r="O16" s="179"/>
      <c r="P16" s="179"/>
      <c r="Q16" s="179"/>
      <c r="R16" s="179"/>
      <c r="S16" s="179"/>
      <c r="T16" s="171"/>
      <c r="U16" s="170"/>
      <c r="V16" s="170"/>
      <c r="W16" s="170"/>
      <c r="X16" s="170"/>
      <c r="Y16" s="170"/>
      <c r="Z16" s="170"/>
      <c r="AA16" s="170"/>
      <c r="AB16" s="170"/>
      <c r="AC16" s="170"/>
      <c r="AD16" s="170"/>
      <c r="AE16" s="170"/>
      <c r="AF16" s="170"/>
      <c r="AG16" s="170"/>
      <c r="AH16" s="170"/>
      <c r="AI16" s="170"/>
      <c r="AJ16" s="170"/>
      <c r="AK16" s="170"/>
      <c r="AL16" s="170"/>
      <c r="AM16" s="170"/>
      <c r="AN16" s="170"/>
      <c r="AO16" s="170"/>
      <c r="AP16" s="170"/>
      <c r="AQ16" s="171"/>
      <c r="AR16" s="171"/>
      <c r="AS16" s="171"/>
      <c r="AT16" s="171"/>
      <c r="AU16" s="171"/>
      <c r="AV16" s="171"/>
      <c r="AW16" s="171"/>
      <c r="AX16" s="171"/>
      <c r="AY16" s="178"/>
      <c r="AZ16" s="178"/>
      <c r="BA16" s="178"/>
      <c r="BB16" s="178"/>
      <c r="BC16" s="178"/>
      <c r="BD16" s="178"/>
      <c r="BE16" s="178"/>
      <c r="BF16" s="178"/>
      <c r="BG16" s="178"/>
      <c r="BH16" s="178"/>
      <c r="BI16" s="178"/>
      <c r="BJ16" s="178"/>
      <c r="BK16" s="178"/>
      <c r="BL16" s="178"/>
      <c r="BM16" s="178"/>
      <c r="BN16" s="178"/>
      <c r="BO16" s="170"/>
      <c r="BP16" s="170"/>
      <c r="BQ16" s="170"/>
      <c r="BR16" s="170"/>
    </row>
    <row r="17" spans="1:70" s="174" customFormat="1" x14ac:dyDescent="0.2">
      <c r="A17" s="168">
        <f>ROW()</f>
        <v>17</v>
      </c>
      <c r="B17" s="181"/>
      <c r="C17" s="206"/>
      <c r="D17" s="560"/>
      <c r="E17" s="561"/>
      <c r="F17" s="562"/>
      <c r="G17" s="560"/>
      <c r="H17" s="562"/>
      <c r="I17" s="180"/>
      <c r="J17" s="547"/>
      <c r="K17" s="548"/>
      <c r="L17" s="213" t="str">
        <f t="shared" si="0"/>
        <v/>
      </c>
      <c r="M17" s="179"/>
      <c r="N17" s="179"/>
      <c r="O17" s="179"/>
      <c r="P17" s="179"/>
      <c r="Q17" s="179"/>
      <c r="R17" s="179"/>
      <c r="S17" s="179"/>
      <c r="T17" s="171"/>
      <c r="U17" s="170"/>
      <c r="V17" s="170"/>
      <c r="W17" s="170"/>
      <c r="X17" s="170"/>
      <c r="Y17" s="170"/>
      <c r="Z17" s="170"/>
      <c r="AA17" s="170"/>
      <c r="AB17" s="170"/>
      <c r="AC17" s="170"/>
      <c r="AD17" s="170"/>
      <c r="AE17" s="170"/>
      <c r="AF17" s="170"/>
      <c r="AG17" s="170"/>
      <c r="AH17" s="170"/>
      <c r="AI17" s="170"/>
      <c r="AJ17" s="170"/>
      <c r="AK17" s="170"/>
      <c r="AL17" s="170"/>
      <c r="AM17" s="170"/>
      <c r="AN17" s="170"/>
      <c r="AO17" s="170"/>
      <c r="AP17" s="170"/>
      <c r="AQ17" s="171"/>
      <c r="AR17" s="171"/>
      <c r="AS17" s="171"/>
      <c r="AT17" s="171"/>
      <c r="AU17" s="171"/>
      <c r="AV17" s="171"/>
      <c r="AW17" s="171"/>
      <c r="AX17" s="171"/>
      <c r="AY17" s="178"/>
      <c r="AZ17" s="178"/>
      <c r="BA17" s="178"/>
      <c r="BB17" s="178"/>
      <c r="BC17" s="178"/>
      <c r="BD17" s="178"/>
      <c r="BE17" s="178"/>
      <c r="BF17" s="178"/>
      <c r="BG17" s="178"/>
      <c r="BH17" s="178"/>
      <c r="BI17" s="178"/>
      <c r="BJ17" s="178"/>
      <c r="BK17" s="178"/>
      <c r="BL17" s="178"/>
      <c r="BM17" s="178"/>
      <c r="BN17" s="178"/>
      <c r="BO17" s="170"/>
      <c r="BP17" s="170"/>
      <c r="BQ17" s="170"/>
      <c r="BR17" s="170"/>
    </row>
    <row r="18" spans="1:70" s="174" customFormat="1" x14ac:dyDescent="0.2">
      <c r="A18" s="168">
        <f>ROW()</f>
        <v>18</v>
      </c>
      <c r="B18" s="181"/>
      <c r="C18" s="206"/>
      <c r="D18" s="560"/>
      <c r="E18" s="561"/>
      <c r="F18" s="562"/>
      <c r="G18" s="560"/>
      <c r="H18" s="562"/>
      <c r="I18" s="180"/>
      <c r="J18" s="547"/>
      <c r="K18" s="548"/>
      <c r="L18" s="213" t="str">
        <f t="shared" si="0"/>
        <v/>
      </c>
      <c r="M18" s="179"/>
      <c r="N18" s="179"/>
      <c r="O18" s="179"/>
      <c r="P18" s="179"/>
      <c r="Q18" s="179"/>
      <c r="R18" s="179"/>
      <c r="S18" s="179"/>
      <c r="T18" s="171"/>
      <c r="U18" s="170"/>
      <c r="V18" s="170"/>
      <c r="W18" s="170"/>
      <c r="X18" s="170"/>
      <c r="Y18" s="170"/>
      <c r="Z18" s="170"/>
      <c r="AA18" s="170"/>
      <c r="AB18" s="170"/>
      <c r="AC18" s="170"/>
      <c r="AD18" s="170"/>
      <c r="AE18" s="170"/>
      <c r="AF18" s="170"/>
      <c r="AG18" s="170"/>
      <c r="AH18" s="170"/>
      <c r="AI18" s="170"/>
      <c r="AJ18" s="170"/>
      <c r="AK18" s="170"/>
      <c r="AL18" s="170"/>
      <c r="AM18" s="170"/>
      <c r="AN18" s="170"/>
      <c r="AO18" s="170"/>
      <c r="AP18" s="170"/>
      <c r="AQ18" s="171"/>
      <c r="AR18" s="171"/>
      <c r="AS18" s="171"/>
      <c r="AT18" s="171"/>
      <c r="AU18" s="171"/>
      <c r="AV18" s="171"/>
      <c r="AW18" s="171"/>
      <c r="AX18" s="171"/>
      <c r="AY18" s="178"/>
      <c r="AZ18" s="178"/>
      <c r="BA18" s="178"/>
      <c r="BB18" s="178"/>
      <c r="BC18" s="178"/>
      <c r="BD18" s="178"/>
      <c r="BE18" s="178"/>
      <c r="BF18" s="178"/>
      <c r="BG18" s="178"/>
      <c r="BH18" s="178"/>
      <c r="BI18" s="178"/>
      <c r="BJ18" s="178"/>
      <c r="BK18" s="178"/>
      <c r="BL18" s="178"/>
      <c r="BM18" s="178"/>
      <c r="BN18" s="178"/>
      <c r="BO18" s="170"/>
      <c r="BP18" s="170"/>
      <c r="BQ18" s="170"/>
      <c r="BR18" s="170"/>
    </row>
    <row r="19" spans="1:70" s="174" customFormat="1" x14ac:dyDescent="0.2">
      <c r="A19" s="168">
        <f>ROW()</f>
        <v>19</v>
      </c>
      <c r="B19" s="181"/>
      <c r="C19" s="206"/>
      <c r="D19" s="560"/>
      <c r="E19" s="561"/>
      <c r="F19" s="562"/>
      <c r="G19" s="560"/>
      <c r="H19" s="562"/>
      <c r="I19" s="180"/>
      <c r="J19" s="547"/>
      <c r="K19" s="548"/>
      <c r="L19" s="213" t="str">
        <f t="shared" si="0"/>
        <v/>
      </c>
      <c r="M19" s="179"/>
      <c r="N19" s="179"/>
      <c r="O19" s="179"/>
      <c r="P19" s="179"/>
      <c r="Q19" s="179"/>
      <c r="R19" s="179"/>
      <c r="S19" s="179"/>
      <c r="T19" s="171"/>
      <c r="U19" s="170"/>
      <c r="V19" s="170"/>
      <c r="W19" s="170"/>
      <c r="X19" s="170"/>
      <c r="Y19" s="170"/>
      <c r="Z19" s="170"/>
      <c r="AA19" s="170"/>
      <c r="AB19" s="170"/>
      <c r="AC19" s="170"/>
      <c r="AD19" s="170"/>
      <c r="AE19" s="170"/>
      <c r="AF19" s="170"/>
      <c r="AG19" s="170"/>
      <c r="AH19" s="170"/>
      <c r="AI19" s="170"/>
      <c r="AJ19" s="170"/>
      <c r="AK19" s="170"/>
      <c r="AL19" s="170"/>
      <c r="AM19" s="170"/>
      <c r="AN19" s="170"/>
      <c r="AO19" s="170"/>
      <c r="AP19" s="170"/>
      <c r="AQ19" s="171"/>
      <c r="AR19" s="171"/>
      <c r="AS19" s="171"/>
      <c r="AT19" s="171"/>
      <c r="AU19" s="171"/>
      <c r="AV19" s="171"/>
      <c r="AW19" s="171"/>
      <c r="AX19" s="171"/>
      <c r="AY19" s="178"/>
      <c r="AZ19" s="178"/>
      <c r="BA19" s="178"/>
      <c r="BB19" s="178"/>
      <c r="BC19" s="178"/>
      <c r="BD19" s="178"/>
      <c r="BE19" s="178"/>
      <c r="BF19" s="178"/>
      <c r="BG19" s="178"/>
      <c r="BH19" s="178"/>
      <c r="BI19" s="178"/>
      <c r="BJ19" s="178"/>
      <c r="BK19" s="178"/>
      <c r="BL19" s="178"/>
      <c r="BM19" s="178"/>
      <c r="BN19" s="178"/>
      <c r="BO19" s="170"/>
      <c r="BP19" s="170"/>
      <c r="BQ19" s="170"/>
      <c r="BR19" s="170"/>
    </row>
    <row r="20" spans="1:70" s="174" customFormat="1" x14ac:dyDescent="0.2">
      <c r="A20" s="168">
        <f>ROW()</f>
        <v>20</v>
      </c>
      <c r="B20" s="181"/>
      <c r="C20" s="206"/>
      <c r="D20" s="560"/>
      <c r="E20" s="561"/>
      <c r="F20" s="562"/>
      <c r="G20" s="560"/>
      <c r="H20" s="562"/>
      <c r="I20" s="180"/>
      <c r="J20" s="547"/>
      <c r="K20" s="548"/>
      <c r="L20" s="213" t="str">
        <f t="shared" si="0"/>
        <v/>
      </c>
      <c r="M20" s="179"/>
      <c r="N20" s="179"/>
      <c r="O20" s="179"/>
      <c r="P20" s="179"/>
      <c r="Q20" s="179"/>
      <c r="R20" s="179"/>
      <c r="S20" s="179"/>
      <c r="T20" s="171"/>
      <c r="U20" s="170"/>
      <c r="V20" s="170"/>
      <c r="W20" s="170"/>
      <c r="X20" s="170"/>
      <c r="Y20" s="170"/>
      <c r="Z20" s="170"/>
      <c r="AA20" s="170"/>
      <c r="AB20" s="170"/>
      <c r="AC20" s="170"/>
      <c r="AD20" s="170"/>
      <c r="AE20" s="170"/>
      <c r="AF20" s="170"/>
      <c r="AG20" s="170"/>
      <c r="AH20" s="170"/>
      <c r="AI20" s="170"/>
      <c r="AJ20" s="170"/>
      <c r="AK20" s="170"/>
      <c r="AL20" s="170"/>
      <c r="AM20" s="170"/>
      <c r="AN20" s="170"/>
      <c r="AO20" s="170"/>
      <c r="AP20" s="170"/>
      <c r="AQ20" s="171"/>
      <c r="AR20" s="171"/>
      <c r="AS20" s="171"/>
      <c r="AT20" s="171"/>
      <c r="AU20" s="171"/>
      <c r="AV20" s="171"/>
      <c r="AW20" s="171"/>
      <c r="AX20" s="171"/>
      <c r="AY20" s="178"/>
      <c r="AZ20" s="178"/>
      <c r="BA20" s="178"/>
      <c r="BB20" s="178"/>
      <c r="BC20" s="178"/>
      <c r="BD20" s="178"/>
      <c r="BE20" s="178"/>
      <c r="BF20" s="178"/>
      <c r="BG20" s="178"/>
      <c r="BH20" s="178"/>
      <c r="BI20" s="178"/>
      <c r="BJ20" s="178"/>
      <c r="BK20" s="178"/>
      <c r="BL20" s="178"/>
      <c r="BM20" s="178"/>
      <c r="BN20" s="178"/>
      <c r="BO20" s="170"/>
      <c r="BP20" s="170"/>
      <c r="BQ20" s="170"/>
      <c r="BR20" s="170"/>
    </row>
    <row r="21" spans="1:70" s="174" customFormat="1" x14ac:dyDescent="0.2">
      <c r="A21" s="168">
        <f>ROW()</f>
        <v>21</v>
      </c>
      <c r="B21" s="181"/>
      <c r="C21" s="206"/>
      <c r="D21" s="560"/>
      <c r="E21" s="561"/>
      <c r="F21" s="562"/>
      <c r="G21" s="560"/>
      <c r="H21" s="562"/>
      <c r="I21" s="180"/>
      <c r="J21" s="547"/>
      <c r="K21" s="548"/>
      <c r="L21" s="213" t="str">
        <f t="shared" si="0"/>
        <v/>
      </c>
      <c r="M21" s="179"/>
      <c r="N21" s="179"/>
      <c r="O21" s="179"/>
      <c r="P21" s="179"/>
      <c r="Q21" s="179"/>
      <c r="R21" s="179"/>
      <c r="S21" s="179"/>
      <c r="T21" s="171"/>
      <c r="U21" s="170"/>
      <c r="V21" s="170"/>
      <c r="W21" s="170"/>
      <c r="X21" s="170"/>
      <c r="Y21" s="170"/>
      <c r="Z21" s="170"/>
      <c r="AA21" s="170"/>
      <c r="AB21" s="170"/>
      <c r="AC21" s="170"/>
      <c r="AD21" s="170"/>
      <c r="AE21" s="170"/>
      <c r="AF21" s="170"/>
      <c r="AG21" s="170"/>
      <c r="AH21" s="170"/>
      <c r="AI21" s="170"/>
      <c r="AJ21" s="170"/>
      <c r="AK21" s="170"/>
      <c r="AL21" s="170"/>
      <c r="AM21" s="170"/>
      <c r="AN21" s="170"/>
      <c r="AO21" s="170"/>
      <c r="AP21" s="170"/>
      <c r="AQ21" s="171"/>
      <c r="AR21" s="171"/>
      <c r="AS21" s="171"/>
      <c r="AT21" s="171"/>
      <c r="AU21" s="171"/>
      <c r="AV21" s="171"/>
      <c r="AW21" s="171"/>
      <c r="AX21" s="171"/>
      <c r="AY21" s="178"/>
      <c r="AZ21" s="178"/>
      <c r="BA21" s="178"/>
      <c r="BB21" s="178"/>
      <c r="BC21" s="178"/>
      <c r="BD21" s="178"/>
      <c r="BE21" s="178"/>
      <c r="BF21" s="178"/>
      <c r="BG21" s="178"/>
      <c r="BH21" s="178"/>
      <c r="BI21" s="178"/>
      <c r="BJ21" s="178"/>
      <c r="BK21" s="178"/>
      <c r="BL21" s="178"/>
      <c r="BM21" s="178"/>
      <c r="BN21" s="178"/>
      <c r="BO21" s="170"/>
      <c r="BP21" s="170"/>
      <c r="BQ21" s="170"/>
      <c r="BR21" s="170"/>
    </row>
    <row r="22" spans="1:70" s="174" customFormat="1" x14ac:dyDescent="0.2">
      <c r="A22" s="168">
        <f>ROW()</f>
        <v>22</v>
      </c>
      <c r="B22" s="181"/>
      <c r="C22" s="206"/>
      <c r="D22" s="560"/>
      <c r="E22" s="561"/>
      <c r="F22" s="562"/>
      <c r="G22" s="560"/>
      <c r="H22" s="562"/>
      <c r="I22" s="180"/>
      <c r="J22" s="547"/>
      <c r="K22" s="548"/>
      <c r="L22" s="213" t="str">
        <f t="shared" si="0"/>
        <v/>
      </c>
      <c r="M22" s="179"/>
      <c r="N22" s="179"/>
      <c r="O22" s="179"/>
      <c r="P22" s="179"/>
      <c r="Q22" s="179"/>
      <c r="R22" s="179"/>
      <c r="S22" s="179"/>
      <c r="T22" s="171"/>
      <c r="U22" s="170"/>
      <c r="V22" s="170"/>
      <c r="W22" s="170"/>
      <c r="X22" s="170"/>
      <c r="Y22" s="170"/>
      <c r="Z22" s="170"/>
      <c r="AA22" s="170"/>
      <c r="AB22" s="170"/>
      <c r="AC22" s="170"/>
      <c r="AD22" s="170"/>
      <c r="AE22" s="170"/>
      <c r="AF22" s="170"/>
      <c r="AG22" s="170"/>
      <c r="AH22" s="170"/>
      <c r="AI22" s="170"/>
      <c r="AJ22" s="170"/>
      <c r="AK22" s="170"/>
      <c r="AL22" s="170"/>
      <c r="AM22" s="170"/>
      <c r="AN22" s="170"/>
      <c r="AO22" s="170"/>
      <c r="AP22" s="170"/>
      <c r="AQ22" s="171"/>
      <c r="AR22" s="171"/>
      <c r="AS22" s="171"/>
      <c r="AT22" s="171"/>
      <c r="AU22" s="171"/>
      <c r="AV22" s="171"/>
      <c r="AW22" s="171"/>
      <c r="AX22" s="171"/>
      <c r="AY22" s="178"/>
      <c r="AZ22" s="178"/>
      <c r="BA22" s="178"/>
      <c r="BB22" s="178"/>
      <c r="BC22" s="178"/>
      <c r="BD22" s="178"/>
      <c r="BE22" s="178"/>
      <c r="BF22" s="178"/>
      <c r="BG22" s="178"/>
      <c r="BH22" s="178"/>
      <c r="BI22" s="178"/>
      <c r="BJ22" s="178"/>
      <c r="BK22" s="178"/>
      <c r="BL22" s="178"/>
      <c r="BM22" s="178"/>
      <c r="BN22" s="178"/>
      <c r="BO22" s="170"/>
      <c r="BP22" s="170"/>
      <c r="BQ22" s="170"/>
      <c r="BR22" s="170"/>
    </row>
    <row r="23" spans="1:70" s="174" customFormat="1" x14ac:dyDescent="0.2">
      <c r="A23" s="168">
        <f>ROW()</f>
        <v>23</v>
      </c>
      <c r="B23" s="181"/>
      <c r="C23" s="206"/>
      <c r="D23" s="560"/>
      <c r="E23" s="561"/>
      <c r="F23" s="562"/>
      <c r="G23" s="560"/>
      <c r="H23" s="562"/>
      <c r="I23" s="180"/>
      <c r="J23" s="547"/>
      <c r="K23" s="548"/>
      <c r="L23" s="213" t="str">
        <f t="shared" si="0"/>
        <v/>
      </c>
      <c r="M23" s="179"/>
      <c r="N23" s="179"/>
      <c r="O23" s="179"/>
      <c r="P23" s="179"/>
      <c r="Q23" s="179"/>
      <c r="R23" s="179"/>
      <c r="S23" s="179"/>
      <c r="T23" s="171"/>
      <c r="U23" s="170"/>
      <c r="V23" s="170"/>
      <c r="W23" s="170"/>
      <c r="X23" s="170"/>
      <c r="Y23" s="170"/>
      <c r="Z23" s="170"/>
      <c r="AA23" s="170"/>
      <c r="AB23" s="170"/>
      <c r="AC23" s="170"/>
      <c r="AD23" s="170"/>
      <c r="AE23" s="170"/>
      <c r="AF23" s="170"/>
      <c r="AG23" s="170"/>
      <c r="AH23" s="170"/>
      <c r="AI23" s="170"/>
      <c r="AJ23" s="170"/>
      <c r="AK23" s="170"/>
      <c r="AL23" s="170"/>
      <c r="AM23" s="170"/>
      <c r="AN23" s="170"/>
      <c r="AO23" s="170"/>
      <c r="AP23" s="170"/>
      <c r="AQ23" s="171"/>
      <c r="AR23" s="171"/>
      <c r="AS23" s="171"/>
      <c r="AT23" s="171"/>
      <c r="AU23" s="171"/>
      <c r="AV23" s="171"/>
      <c r="AW23" s="171"/>
      <c r="AX23" s="171"/>
      <c r="AY23" s="178"/>
      <c r="AZ23" s="178"/>
      <c r="BA23" s="178"/>
      <c r="BB23" s="178"/>
      <c r="BC23" s="178"/>
      <c r="BD23" s="178"/>
      <c r="BE23" s="178"/>
      <c r="BF23" s="178"/>
      <c r="BG23" s="178"/>
      <c r="BH23" s="178"/>
      <c r="BI23" s="178"/>
      <c r="BJ23" s="178"/>
      <c r="BK23" s="178"/>
      <c r="BL23" s="178"/>
      <c r="BM23" s="178"/>
      <c r="BN23" s="178"/>
      <c r="BO23" s="170"/>
      <c r="BP23" s="170"/>
      <c r="BQ23" s="170"/>
      <c r="BR23" s="170"/>
    </row>
    <row r="24" spans="1:70" s="174" customFormat="1" x14ac:dyDescent="0.2">
      <c r="A24" s="168">
        <f>ROW()</f>
        <v>24</v>
      </c>
      <c r="B24" s="181"/>
      <c r="C24" s="206"/>
      <c r="D24" s="560"/>
      <c r="E24" s="561"/>
      <c r="F24" s="562"/>
      <c r="G24" s="560"/>
      <c r="H24" s="562"/>
      <c r="I24" s="180"/>
      <c r="J24" s="547"/>
      <c r="K24" s="548"/>
      <c r="L24" s="213" t="str">
        <f t="shared" si="0"/>
        <v/>
      </c>
      <c r="M24" s="179"/>
      <c r="N24" s="179"/>
      <c r="O24" s="179"/>
      <c r="P24" s="179"/>
      <c r="Q24" s="179"/>
      <c r="R24" s="179"/>
      <c r="S24" s="179"/>
      <c r="T24" s="171"/>
      <c r="U24" s="170"/>
      <c r="V24" s="170"/>
      <c r="W24" s="170"/>
      <c r="X24" s="170"/>
      <c r="Y24" s="170"/>
      <c r="Z24" s="170"/>
      <c r="AA24" s="170"/>
      <c r="AB24" s="170"/>
      <c r="AC24" s="170"/>
      <c r="AD24" s="170"/>
      <c r="AE24" s="170"/>
      <c r="AF24" s="170"/>
      <c r="AG24" s="170"/>
      <c r="AH24" s="170"/>
      <c r="AI24" s="170"/>
      <c r="AJ24" s="170"/>
      <c r="AK24" s="170"/>
      <c r="AL24" s="170"/>
      <c r="AM24" s="170"/>
      <c r="AN24" s="170"/>
      <c r="AO24" s="170"/>
      <c r="AP24" s="170"/>
      <c r="AQ24" s="171"/>
      <c r="AR24" s="171"/>
      <c r="AS24" s="171"/>
      <c r="AT24" s="171"/>
      <c r="AU24" s="171"/>
      <c r="AV24" s="171"/>
      <c r="AW24" s="171"/>
      <c r="AX24" s="171"/>
      <c r="AY24" s="178"/>
      <c r="AZ24" s="178"/>
      <c r="BA24" s="178"/>
      <c r="BB24" s="178"/>
      <c r="BC24" s="178"/>
      <c r="BD24" s="178"/>
      <c r="BE24" s="178"/>
      <c r="BF24" s="178"/>
      <c r="BG24" s="178"/>
      <c r="BH24" s="178"/>
      <c r="BI24" s="178"/>
      <c r="BJ24" s="178"/>
      <c r="BK24" s="178"/>
      <c r="BL24" s="178"/>
      <c r="BM24" s="178"/>
      <c r="BN24" s="178"/>
      <c r="BO24" s="170"/>
      <c r="BP24" s="170"/>
      <c r="BQ24" s="170"/>
      <c r="BR24" s="170"/>
    </row>
    <row r="25" spans="1:70" s="174" customFormat="1" x14ac:dyDescent="0.2">
      <c r="A25" s="168">
        <f>ROW()</f>
        <v>25</v>
      </c>
      <c r="B25" s="181"/>
      <c r="C25" s="206"/>
      <c r="D25" s="560"/>
      <c r="E25" s="561"/>
      <c r="F25" s="562"/>
      <c r="G25" s="560"/>
      <c r="H25" s="562"/>
      <c r="I25" s="180"/>
      <c r="J25" s="547"/>
      <c r="K25" s="548"/>
      <c r="L25" s="213" t="str">
        <f t="shared" si="0"/>
        <v/>
      </c>
      <c r="M25" s="179"/>
      <c r="N25" s="179"/>
      <c r="O25" s="179"/>
      <c r="P25" s="179"/>
      <c r="Q25" s="179"/>
      <c r="R25" s="179"/>
      <c r="S25" s="179"/>
      <c r="T25" s="171"/>
      <c r="U25" s="170"/>
      <c r="V25" s="170"/>
      <c r="W25" s="170"/>
      <c r="X25" s="170"/>
      <c r="Y25" s="170"/>
      <c r="Z25" s="170"/>
      <c r="AA25" s="170"/>
      <c r="AB25" s="170"/>
      <c r="AC25" s="170"/>
      <c r="AD25" s="170"/>
      <c r="AE25" s="170"/>
      <c r="AF25" s="170"/>
      <c r="AG25" s="170"/>
      <c r="AH25" s="170"/>
      <c r="AI25" s="170"/>
      <c r="AJ25" s="170"/>
      <c r="AK25" s="170"/>
      <c r="AL25" s="170"/>
      <c r="AM25" s="170"/>
      <c r="AN25" s="170"/>
      <c r="AO25" s="170"/>
      <c r="AP25" s="170"/>
      <c r="AQ25" s="171"/>
      <c r="AR25" s="171"/>
      <c r="AS25" s="171"/>
      <c r="AT25" s="171"/>
      <c r="AU25" s="171"/>
      <c r="AV25" s="171"/>
      <c r="AW25" s="171"/>
      <c r="AX25" s="171"/>
      <c r="AY25" s="178"/>
      <c r="AZ25" s="178"/>
      <c r="BA25" s="178"/>
      <c r="BB25" s="178"/>
      <c r="BC25" s="178"/>
      <c r="BD25" s="178"/>
      <c r="BE25" s="178"/>
      <c r="BF25" s="178"/>
      <c r="BG25" s="178"/>
      <c r="BH25" s="178"/>
      <c r="BI25" s="178"/>
      <c r="BJ25" s="178"/>
      <c r="BK25" s="178"/>
      <c r="BL25" s="178"/>
      <c r="BM25" s="178"/>
      <c r="BN25" s="178"/>
      <c r="BO25" s="170"/>
      <c r="BP25" s="170"/>
      <c r="BQ25" s="170"/>
      <c r="BR25" s="170"/>
    </row>
    <row r="26" spans="1:70" s="174" customFormat="1" x14ac:dyDescent="0.2">
      <c r="A26" s="168">
        <f>ROW()</f>
        <v>26</v>
      </c>
      <c r="B26" s="181"/>
      <c r="C26" s="206"/>
      <c r="D26" s="560"/>
      <c r="E26" s="561"/>
      <c r="F26" s="562"/>
      <c r="G26" s="560"/>
      <c r="H26" s="562"/>
      <c r="I26" s="180"/>
      <c r="J26" s="547"/>
      <c r="K26" s="548"/>
      <c r="L26" s="213" t="str">
        <f t="shared" si="0"/>
        <v/>
      </c>
      <c r="M26" s="179"/>
      <c r="N26" s="179"/>
      <c r="O26" s="179"/>
      <c r="P26" s="179"/>
      <c r="Q26" s="179"/>
      <c r="R26" s="179"/>
      <c r="S26" s="179"/>
      <c r="T26" s="171"/>
      <c r="U26" s="170"/>
      <c r="V26" s="170"/>
      <c r="W26" s="170"/>
      <c r="X26" s="170"/>
      <c r="Y26" s="170"/>
      <c r="Z26" s="170"/>
      <c r="AA26" s="170"/>
      <c r="AB26" s="170"/>
      <c r="AC26" s="170"/>
      <c r="AD26" s="170"/>
      <c r="AE26" s="170"/>
      <c r="AF26" s="170"/>
      <c r="AG26" s="170"/>
      <c r="AH26" s="170"/>
      <c r="AI26" s="170"/>
      <c r="AJ26" s="170"/>
      <c r="AK26" s="170"/>
      <c r="AL26" s="170"/>
      <c r="AM26" s="170"/>
      <c r="AN26" s="170"/>
      <c r="AO26" s="170"/>
      <c r="AP26" s="170"/>
      <c r="AQ26" s="171"/>
      <c r="AR26" s="171"/>
      <c r="AS26" s="171"/>
      <c r="AT26" s="171"/>
      <c r="AU26" s="171"/>
      <c r="AV26" s="171"/>
      <c r="AW26" s="171"/>
      <c r="AX26" s="171"/>
      <c r="AY26" s="178"/>
      <c r="AZ26" s="178"/>
      <c r="BA26" s="178"/>
      <c r="BB26" s="178"/>
      <c r="BC26" s="178"/>
      <c r="BD26" s="178"/>
      <c r="BE26" s="178"/>
      <c r="BF26" s="178"/>
      <c r="BG26" s="178"/>
      <c r="BH26" s="178"/>
      <c r="BI26" s="178"/>
      <c r="BJ26" s="178"/>
      <c r="BK26" s="178"/>
      <c r="BL26" s="178"/>
      <c r="BM26" s="178"/>
      <c r="BN26" s="178"/>
      <c r="BO26" s="170"/>
      <c r="BP26" s="170"/>
      <c r="BQ26" s="170"/>
      <c r="BR26" s="170"/>
    </row>
    <row r="27" spans="1:70" s="174" customFormat="1" x14ac:dyDescent="0.2">
      <c r="A27" s="168">
        <f>ROW()</f>
        <v>27</v>
      </c>
      <c r="B27" s="181"/>
      <c r="C27" s="206"/>
      <c r="D27" s="560"/>
      <c r="E27" s="561"/>
      <c r="F27" s="562"/>
      <c r="G27" s="560"/>
      <c r="H27" s="562"/>
      <c r="I27" s="180"/>
      <c r="J27" s="547"/>
      <c r="K27" s="548"/>
      <c r="L27" s="213" t="str">
        <f t="shared" si="0"/>
        <v/>
      </c>
      <c r="M27" s="179"/>
      <c r="N27" s="179"/>
      <c r="O27" s="179"/>
      <c r="P27" s="179"/>
      <c r="Q27" s="179"/>
      <c r="R27" s="179"/>
      <c r="S27" s="179"/>
      <c r="T27" s="171"/>
      <c r="U27" s="170"/>
      <c r="V27" s="170"/>
      <c r="W27" s="170"/>
      <c r="X27" s="170"/>
      <c r="Y27" s="170"/>
      <c r="Z27" s="170"/>
      <c r="AA27" s="170"/>
      <c r="AB27" s="170"/>
      <c r="AC27" s="170"/>
      <c r="AD27" s="170"/>
      <c r="AE27" s="170"/>
      <c r="AF27" s="170"/>
      <c r="AG27" s="170"/>
      <c r="AH27" s="170"/>
      <c r="AI27" s="170"/>
      <c r="AJ27" s="170"/>
      <c r="AK27" s="170"/>
      <c r="AL27" s="170"/>
      <c r="AM27" s="170"/>
      <c r="AN27" s="170"/>
      <c r="AO27" s="170"/>
      <c r="AP27" s="170"/>
      <c r="AQ27" s="171"/>
      <c r="AR27" s="171"/>
      <c r="AS27" s="171"/>
      <c r="AT27" s="171"/>
      <c r="AU27" s="171"/>
      <c r="AV27" s="171"/>
      <c r="AW27" s="171"/>
      <c r="AX27" s="171"/>
      <c r="AY27" s="178"/>
      <c r="AZ27" s="178"/>
      <c r="BA27" s="178"/>
      <c r="BB27" s="178"/>
      <c r="BC27" s="178"/>
      <c r="BD27" s="178"/>
      <c r="BE27" s="178"/>
      <c r="BF27" s="178"/>
      <c r="BG27" s="178"/>
      <c r="BH27" s="178"/>
      <c r="BI27" s="178"/>
      <c r="BJ27" s="178"/>
      <c r="BK27" s="178"/>
      <c r="BL27" s="178"/>
      <c r="BM27" s="178"/>
      <c r="BN27" s="178"/>
      <c r="BO27" s="170"/>
      <c r="BP27" s="170"/>
      <c r="BQ27" s="170"/>
      <c r="BR27" s="170"/>
    </row>
    <row r="28" spans="1:70" s="174" customFormat="1" x14ac:dyDescent="0.2">
      <c r="A28" s="168"/>
      <c r="B28" s="181"/>
      <c r="C28" s="206"/>
      <c r="D28" s="560"/>
      <c r="E28" s="561"/>
      <c r="F28" s="562"/>
      <c r="G28" s="560"/>
      <c r="H28" s="562"/>
      <c r="I28" s="180"/>
      <c r="J28" s="547"/>
      <c r="K28" s="548"/>
      <c r="L28" s="213" t="str">
        <f t="shared" si="0"/>
        <v/>
      </c>
      <c r="M28" s="179"/>
      <c r="N28" s="179"/>
      <c r="O28" s="179"/>
      <c r="P28" s="179"/>
      <c r="Q28" s="179"/>
      <c r="R28" s="179"/>
      <c r="S28" s="179"/>
      <c r="T28" s="171"/>
      <c r="U28" s="170"/>
      <c r="V28" s="170"/>
      <c r="W28" s="170"/>
      <c r="X28" s="170"/>
      <c r="Y28" s="170"/>
      <c r="Z28" s="170"/>
      <c r="AA28" s="170"/>
      <c r="AB28" s="170"/>
      <c r="AC28" s="170"/>
      <c r="AD28" s="170"/>
      <c r="AE28" s="170"/>
      <c r="AF28" s="170"/>
      <c r="AG28" s="170"/>
      <c r="AH28" s="170"/>
      <c r="AI28" s="170"/>
      <c r="AJ28" s="170"/>
      <c r="AK28" s="170"/>
      <c r="AL28" s="170"/>
      <c r="AM28" s="170"/>
      <c r="AN28" s="170"/>
      <c r="AO28" s="170"/>
      <c r="AP28" s="170"/>
      <c r="AQ28" s="171"/>
      <c r="AR28" s="171"/>
      <c r="AS28" s="171"/>
      <c r="AT28" s="171"/>
      <c r="AU28" s="171"/>
      <c r="AV28" s="171"/>
      <c r="AW28" s="171"/>
      <c r="AX28" s="171"/>
      <c r="AY28" s="178"/>
      <c r="AZ28" s="178"/>
      <c r="BA28" s="178"/>
      <c r="BB28" s="178"/>
      <c r="BC28" s="178"/>
      <c r="BD28" s="178"/>
      <c r="BE28" s="178"/>
      <c r="BF28" s="178"/>
      <c r="BG28" s="178"/>
      <c r="BH28" s="178"/>
      <c r="BI28" s="178"/>
      <c r="BJ28" s="178"/>
      <c r="BK28" s="178"/>
      <c r="BL28" s="178"/>
      <c r="BM28" s="178"/>
      <c r="BN28" s="178"/>
      <c r="BO28" s="170"/>
      <c r="BP28" s="170"/>
      <c r="BQ28" s="170"/>
      <c r="BR28" s="170"/>
    </row>
    <row r="29" spans="1:70" s="174" customFormat="1" x14ac:dyDescent="0.2">
      <c r="A29" s="168"/>
      <c r="B29" s="181"/>
      <c r="C29" s="206"/>
      <c r="D29" s="560"/>
      <c r="E29" s="561"/>
      <c r="F29" s="562"/>
      <c r="G29" s="560"/>
      <c r="H29" s="562"/>
      <c r="I29" s="180"/>
      <c r="J29" s="547"/>
      <c r="K29" s="548"/>
      <c r="L29" s="213" t="str">
        <f t="shared" si="0"/>
        <v/>
      </c>
      <c r="M29" s="179"/>
      <c r="N29" s="179"/>
      <c r="O29" s="179"/>
      <c r="P29" s="179"/>
      <c r="Q29" s="179"/>
      <c r="R29" s="179"/>
      <c r="S29" s="179"/>
      <c r="T29" s="171"/>
      <c r="U29" s="170"/>
      <c r="V29" s="170"/>
      <c r="W29" s="170"/>
      <c r="X29" s="170"/>
      <c r="Y29" s="170"/>
      <c r="Z29" s="170"/>
      <c r="AA29" s="170"/>
      <c r="AB29" s="170"/>
      <c r="AC29" s="170"/>
      <c r="AD29" s="170"/>
      <c r="AE29" s="170"/>
      <c r="AF29" s="170"/>
      <c r="AG29" s="170"/>
      <c r="AH29" s="170"/>
      <c r="AI29" s="170"/>
      <c r="AJ29" s="170"/>
      <c r="AK29" s="170"/>
      <c r="AL29" s="170"/>
      <c r="AM29" s="170"/>
      <c r="AN29" s="170"/>
      <c r="AO29" s="170"/>
      <c r="AP29" s="170"/>
      <c r="AQ29" s="171"/>
      <c r="AR29" s="171"/>
      <c r="AS29" s="171"/>
      <c r="AT29" s="171"/>
      <c r="AU29" s="171"/>
      <c r="AV29" s="171"/>
      <c r="AW29" s="171"/>
      <c r="AX29" s="171"/>
      <c r="AY29" s="178"/>
      <c r="AZ29" s="178"/>
      <c r="BA29" s="178"/>
      <c r="BB29" s="178"/>
      <c r="BC29" s="178"/>
      <c r="BD29" s="178"/>
      <c r="BE29" s="178"/>
      <c r="BF29" s="178"/>
      <c r="BG29" s="178"/>
      <c r="BH29" s="178"/>
      <c r="BI29" s="178"/>
      <c r="BJ29" s="178"/>
      <c r="BK29" s="178"/>
      <c r="BL29" s="178"/>
      <c r="BM29" s="178"/>
      <c r="BN29" s="178"/>
      <c r="BO29" s="170"/>
      <c r="BP29" s="170"/>
      <c r="BQ29" s="170"/>
      <c r="BR29" s="170"/>
    </row>
    <row r="30" spans="1:70" s="174" customFormat="1" x14ac:dyDescent="0.2">
      <c r="A30" s="168">
        <f>ROW()</f>
        <v>30</v>
      </c>
      <c r="B30" s="181"/>
      <c r="C30" s="206"/>
      <c r="D30" s="560"/>
      <c r="E30" s="561"/>
      <c r="F30" s="562"/>
      <c r="G30" s="560"/>
      <c r="H30" s="562"/>
      <c r="I30" s="180"/>
      <c r="J30" s="547"/>
      <c r="K30" s="548"/>
      <c r="L30" s="213" t="str">
        <f t="shared" si="0"/>
        <v/>
      </c>
      <c r="M30" s="179"/>
      <c r="N30" s="179"/>
      <c r="O30" s="179"/>
      <c r="P30" s="179"/>
      <c r="Q30" s="179"/>
      <c r="R30" s="179"/>
      <c r="S30" s="179"/>
      <c r="T30" s="171"/>
      <c r="U30" s="170"/>
      <c r="V30" s="170"/>
      <c r="W30" s="170"/>
      <c r="X30" s="170"/>
      <c r="Y30" s="170"/>
      <c r="Z30" s="170"/>
      <c r="AA30" s="170"/>
      <c r="AB30" s="170"/>
      <c r="AC30" s="170"/>
      <c r="AD30" s="170"/>
      <c r="AE30" s="170"/>
      <c r="AF30" s="170"/>
      <c r="AG30" s="170"/>
      <c r="AH30" s="170"/>
      <c r="AI30" s="170"/>
      <c r="AJ30" s="170"/>
      <c r="AK30" s="170"/>
      <c r="AL30" s="170"/>
      <c r="AM30" s="170"/>
      <c r="AN30" s="170"/>
      <c r="AO30" s="170"/>
      <c r="AP30" s="170"/>
      <c r="AQ30" s="171"/>
      <c r="AR30" s="171"/>
      <c r="AS30" s="171"/>
      <c r="AT30" s="171"/>
      <c r="AU30" s="171"/>
      <c r="AV30" s="171"/>
      <c r="AW30" s="171"/>
      <c r="AX30" s="171"/>
      <c r="AY30" s="178"/>
      <c r="AZ30" s="178"/>
      <c r="BA30" s="178"/>
      <c r="BB30" s="178"/>
      <c r="BC30" s="178"/>
      <c r="BD30" s="178"/>
      <c r="BE30" s="178"/>
      <c r="BF30" s="178"/>
      <c r="BG30" s="178"/>
      <c r="BH30" s="178"/>
      <c r="BI30" s="178"/>
      <c r="BJ30" s="178"/>
      <c r="BK30" s="178"/>
      <c r="BL30" s="178"/>
      <c r="BM30" s="178"/>
      <c r="BN30" s="178"/>
      <c r="BO30" s="170"/>
      <c r="BP30" s="170"/>
      <c r="BQ30" s="170"/>
      <c r="BR30" s="170"/>
    </row>
    <row r="31" spans="1:70" s="174" customFormat="1" x14ac:dyDescent="0.2">
      <c r="A31" s="168">
        <f>ROW()</f>
        <v>31</v>
      </c>
      <c r="B31" s="181"/>
      <c r="C31" s="206"/>
      <c r="D31" s="560"/>
      <c r="E31" s="561"/>
      <c r="F31" s="562"/>
      <c r="G31" s="560"/>
      <c r="H31" s="562"/>
      <c r="I31" s="180"/>
      <c r="J31" s="547"/>
      <c r="K31" s="548"/>
      <c r="L31" s="213" t="str">
        <f t="shared" si="0"/>
        <v/>
      </c>
      <c r="M31" s="179"/>
      <c r="N31" s="179"/>
      <c r="O31" s="179"/>
      <c r="P31" s="179"/>
      <c r="Q31" s="179"/>
      <c r="R31" s="179"/>
      <c r="S31" s="179"/>
      <c r="T31" s="171"/>
      <c r="U31" s="170"/>
      <c r="V31" s="170"/>
      <c r="W31" s="170"/>
      <c r="X31" s="170"/>
      <c r="Y31" s="170"/>
      <c r="Z31" s="170"/>
      <c r="AA31" s="170"/>
      <c r="AB31" s="170"/>
      <c r="AC31" s="170"/>
      <c r="AD31" s="170"/>
      <c r="AE31" s="170"/>
      <c r="AF31" s="170"/>
      <c r="AG31" s="170"/>
      <c r="AH31" s="170"/>
      <c r="AI31" s="170"/>
      <c r="AJ31" s="170"/>
      <c r="AK31" s="170"/>
      <c r="AL31" s="170"/>
      <c r="AM31" s="170"/>
      <c r="AN31" s="170"/>
      <c r="AO31" s="170"/>
      <c r="AP31" s="170"/>
      <c r="AQ31" s="171"/>
      <c r="AR31" s="171"/>
      <c r="AS31" s="171"/>
      <c r="AT31" s="171"/>
      <c r="AU31" s="171"/>
      <c r="AV31" s="171"/>
      <c r="AW31" s="171"/>
      <c r="AX31" s="171"/>
      <c r="AY31" s="178"/>
      <c r="AZ31" s="178"/>
      <c r="BA31" s="178"/>
      <c r="BB31" s="178"/>
      <c r="BC31" s="178"/>
      <c r="BD31" s="178"/>
      <c r="BE31" s="178"/>
      <c r="BF31" s="178"/>
      <c r="BG31" s="178"/>
      <c r="BH31" s="178"/>
      <c r="BI31" s="178"/>
      <c r="BJ31" s="178"/>
      <c r="BK31" s="178"/>
      <c r="BL31" s="178"/>
      <c r="BM31" s="178"/>
      <c r="BN31" s="178"/>
      <c r="BO31" s="170"/>
      <c r="BP31" s="170"/>
      <c r="BQ31" s="170"/>
      <c r="BR31" s="170"/>
    </row>
    <row r="32" spans="1:70" s="174" customFormat="1" x14ac:dyDescent="0.2">
      <c r="A32" s="168">
        <f>ROW()</f>
        <v>32</v>
      </c>
      <c r="B32" s="181"/>
      <c r="C32" s="206"/>
      <c r="D32" s="560"/>
      <c r="E32" s="561"/>
      <c r="F32" s="562"/>
      <c r="G32" s="560"/>
      <c r="H32" s="562"/>
      <c r="I32" s="180"/>
      <c r="J32" s="547"/>
      <c r="K32" s="548"/>
      <c r="L32" s="213" t="str">
        <f t="shared" si="0"/>
        <v/>
      </c>
      <c r="M32" s="179"/>
      <c r="N32" s="179"/>
      <c r="O32" s="179"/>
      <c r="P32" s="179"/>
      <c r="Q32" s="179"/>
      <c r="R32" s="179"/>
      <c r="S32" s="179"/>
      <c r="T32" s="171"/>
      <c r="U32" s="170"/>
      <c r="V32" s="170"/>
      <c r="W32" s="170"/>
      <c r="X32" s="170"/>
      <c r="Y32" s="170"/>
      <c r="Z32" s="170"/>
      <c r="AA32" s="170"/>
      <c r="AB32" s="170"/>
      <c r="AC32" s="170"/>
      <c r="AD32" s="170"/>
      <c r="AE32" s="170"/>
      <c r="AF32" s="170"/>
      <c r="AG32" s="170"/>
      <c r="AH32" s="170"/>
      <c r="AI32" s="170"/>
      <c r="AJ32" s="170"/>
      <c r="AK32" s="170"/>
      <c r="AL32" s="170"/>
      <c r="AM32" s="170"/>
      <c r="AN32" s="170"/>
      <c r="AO32" s="170"/>
      <c r="AP32" s="170"/>
      <c r="AQ32" s="171"/>
      <c r="AR32" s="171"/>
      <c r="AS32" s="171"/>
      <c r="AT32" s="171"/>
      <c r="AU32" s="171"/>
      <c r="AV32" s="171"/>
      <c r="AW32" s="171"/>
      <c r="AX32" s="171"/>
      <c r="AY32" s="178"/>
      <c r="AZ32" s="178"/>
      <c r="BA32" s="178"/>
      <c r="BB32" s="178"/>
      <c r="BC32" s="178"/>
      <c r="BD32" s="178"/>
      <c r="BE32" s="178"/>
      <c r="BF32" s="178"/>
      <c r="BG32" s="178"/>
      <c r="BH32" s="178"/>
      <c r="BI32" s="178"/>
      <c r="BJ32" s="178"/>
      <c r="BK32" s="178"/>
      <c r="BL32" s="178"/>
      <c r="BM32" s="178"/>
      <c r="BN32" s="178"/>
      <c r="BO32" s="170"/>
      <c r="BP32" s="170"/>
      <c r="BQ32" s="170"/>
      <c r="BR32" s="170"/>
    </row>
    <row r="33" spans="1:69" s="177" customFormat="1" ht="13.5" customHeight="1" x14ac:dyDescent="0.2">
      <c r="A33" s="168">
        <f>ROW()</f>
        <v>33</v>
      </c>
      <c r="B33" s="174"/>
      <c r="C33" s="174"/>
      <c r="D33" s="170"/>
      <c r="E33" s="172"/>
      <c r="F33" s="170"/>
      <c r="G33" s="170"/>
      <c r="H33" s="170"/>
      <c r="I33" s="170"/>
      <c r="J33" s="170"/>
      <c r="K33" s="170"/>
      <c r="L33" s="170"/>
      <c r="M33" s="167"/>
      <c r="N33" s="167"/>
      <c r="O33" s="167"/>
      <c r="P33" s="167"/>
      <c r="Q33" s="167"/>
      <c r="R33" s="167"/>
      <c r="S33" s="167"/>
      <c r="T33" s="170"/>
      <c r="U33" s="170"/>
      <c r="V33" s="170"/>
      <c r="W33" s="170"/>
      <c r="X33" s="170"/>
      <c r="Y33" s="170"/>
      <c r="Z33" s="170"/>
      <c r="AA33" s="170"/>
      <c r="AB33" s="170"/>
      <c r="AC33" s="170"/>
      <c r="AD33" s="170"/>
      <c r="AE33" s="170"/>
      <c r="AF33" s="170"/>
      <c r="AG33" s="170"/>
      <c r="AH33" s="170"/>
      <c r="AI33" s="170"/>
      <c r="AJ33" s="170"/>
      <c r="AK33" s="170"/>
      <c r="AL33" s="170"/>
      <c r="AM33" s="170"/>
      <c r="AN33" s="170"/>
      <c r="AO33" s="170"/>
      <c r="AP33" s="171"/>
      <c r="AQ33" s="171"/>
      <c r="AR33" s="171"/>
      <c r="AS33" s="171"/>
      <c r="AT33" s="171"/>
      <c r="AU33" s="171"/>
      <c r="AV33" s="171"/>
      <c r="AW33" s="171"/>
      <c r="AX33" s="178"/>
      <c r="AY33" s="178"/>
      <c r="AZ33" s="178"/>
      <c r="BA33" s="178"/>
      <c r="BB33" s="178"/>
      <c r="BC33" s="178"/>
      <c r="BD33" s="178"/>
      <c r="BE33" s="178"/>
      <c r="BF33" s="178"/>
      <c r="BG33" s="178"/>
      <c r="BH33" s="178"/>
      <c r="BI33" s="178"/>
      <c r="BJ33" s="178"/>
      <c r="BK33" s="178"/>
      <c r="BL33" s="178"/>
      <c r="BM33" s="178"/>
      <c r="BN33" s="170"/>
      <c r="BO33" s="170"/>
      <c r="BP33" s="170"/>
      <c r="BQ33" s="170"/>
    </row>
    <row r="34" spans="1:69" ht="13.5" customHeight="1" x14ac:dyDescent="0.2">
      <c r="A34" s="168">
        <f>ROW()</f>
        <v>34</v>
      </c>
      <c r="B34" s="176"/>
      <c r="C34" s="176"/>
      <c r="D34" s="573"/>
      <c r="E34" s="574"/>
      <c r="F34" s="574"/>
      <c r="G34" s="574"/>
      <c r="H34" s="574"/>
      <c r="I34" s="574"/>
      <c r="J34" s="574"/>
      <c r="K34" s="209"/>
      <c r="L34" s="209"/>
    </row>
    <row r="35" spans="1:69" ht="8.25" customHeight="1" x14ac:dyDescent="0.2">
      <c r="A35" s="168">
        <f>ROW()</f>
        <v>35</v>
      </c>
      <c r="B35" s="174"/>
      <c r="C35" s="174"/>
      <c r="D35" s="170"/>
      <c r="E35" s="172"/>
      <c r="F35" s="170"/>
      <c r="G35" s="170"/>
      <c r="H35" s="170"/>
      <c r="I35" s="170"/>
      <c r="J35" s="170"/>
      <c r="K35" s="170"/>
      <c r="L35" s="170"/>
    </row>
    <row r="36" spans="1:69" ht="13.5" customHeight="1" x14ac:dyDescent="0.2">
      <c r="A36" s="168">
        <f>ROW()</f>
        <v>36</v>
      </c>
      <c r="B36" s="176"/>
      <c r="C36" s="176"/>
      <c r="D36" s="573"/>
      <c r="E36" s="573"/>
      <c r="F36" s="573"/>
      <c r="G36" s="573"/>
      <c r="H36" s="573"/>
      <c r="I36" s="573"/>
      <c r="J36" s="573"/>
      <c r="K36" s="176"/>
      <c r="L36" s="176"/>
    </row>
    <row r="37" spans="1:69" ht="13.5" customHeight="1" x14ac:dyDescent="0.2">
      <c r="A37" s="168">
        <f>ROW()</f>
        <v>37</v>
      </c>
      <c r="B37" s="175"/>
      <c r="C37" s="175"/>
      <c r="D37" s="572"/>
      <c r="E37" s="572"/>
      <c r="F37" s="572"/>
      <c r="G37" s="572"/>
      <c r="H37" s="572"/>
      <c r="I37" s="572"/>
      <c r="J37" s="572"/>
      <c r="K37" s="166"/>
      <c r="L37" s="166"/>
    </row>
    <row r="38" spans="1:69" ht="13.5" customHeight="1" x14ac:dyDescent="0.2">
      <c r="A38" s="168">
        <f>ROW()</f>
        <v>38</v>
      </c>
      <c r="B38" s="174"/>
      <c r="C38" s="174"/>
      <c r="D38" s="170"/>
      <c r="E38" s="172"/>
      <c r="F38" s="170"/>
      <c r="G38" s="170"/>
      <c r="H38" s="170"/>
      <c r="I38" s="170"/>
      <c r="J38" s="170"/>
      <c r="K38" s="170"/>
      <c r="L38" s="170"/>
    </row>
    <row r="39" spans="1:69" ht="13.5" customHeight="1" x14ac:dyDescent="0.2">
      <c r="A39" s="168">
        <f>ROW()</f>
        <v>39</v>
      </c>
      <c r="B39" s="174"/>
      <c r="C39" s="174"/>
      <c r="D39" s="170"/>
      <c r="E39" s="172"/>
      <c r="F39" s="170"/>
      <c r="G39" s="170"/>
      <c r="H39" s="170"/>
      <c r="I39" s="170"/>
      <c r="J39" s="170"/>
      <c r="K39" s="170"/>
      <c r="L39" s="170"/>
    </row>
    <row r="40" spans="1:69" ht="13.5" customHeight="1" x14ac:dyDescent="0.2">
      <c r="A40" s="168">
        <f>ROW()</f>
        <v>40</v>
      </c>
      <c r="B40" s="174"/>
      <c r="C40" s="174"/>
      <c r="D40" s="170"/>
      <c r="E40" s="172"/>
      <c r="F40" s="170"/>
      <c r="G40" s="170"/>
      <c r="H40" s="170"/>
      <c r="I40" s="170"/>
      <c r="J40" s="170"/>
      <c r="K40" s="170"/>
      <c r="L40" s="170"/>
    </row>
    <row r="41" spans="1:69" ht="13.5" customHeight="1" x14ac:dyDescent="0.2">
      <c r="A41" s="168">
        <f>ROW()</f>
        <v>41</v>
      </c>
      <c r="B41" s="174"/>
      <c r="C41" s="174"/>
      <c r="D41" s="170"/>
      <c r="E41" s="172"/>
      <c r="F41" s="170"/>
      <c r="G41" s="170"/>
      <c r="H41" s="170"/>
      <c r="I41" s="170"/>
      <c r="J41" s="170"/>
      <c r="K41" s="170"/>
      <c r="L41" s="170"/>
    </row>
    <row r="42" spans="1:69" ht="13.5" customHeight="1" x14ac:dyDescent="0.2">
      <c r="A42" s="168">
        <f>ROW()</f>
        <v>42</v>
      </c>
      <c r="B42" s="174"/>
      <c r="C42" s="174"/>
      <c r="D42" s="170"/>
      <c r="E42" s="172"/>
      <c r="F42" s="170"/>
      <c r="G42" s="170"/>
      <c r="H42" s="170"/>
      <c r="I42" s="170"/>
      <c r="J42" s="170"/>
      <c r="K42" s="170"/>
      <c r="L42" s="170"/>
    </row>
    <row r="43" spans="1:69" ht="13.5" customHeight="1" x14ac:dyDescent="0.2">
      <c r="A43" s="168">
        <f>ROW()</f>
        <v>43</v>
      </c>
      <c r="B43" s="174"/>
      <c r="C43" s="174"/>
      <c r="D43" s="170"/>
      <c r="E43" s="172"/>
      <c r="F43" s="170"/>
      <c r="G43" s="170"/>
      <c r="H43" s="170"/>
      <c r="I43" s="170"/>
      <c r="J43" s="170"/>
      <c r="K43" s="170"/>
      <c r="L43" s="170"/>
    </row>
    <row r="44" spans="1:69" ht="13.5" customHeight="1" x14ac:dyDescent="0.2">
      <c r="A44" s="168">
        <f>ROW()</f>
        <v>44</v>
      </c>
      <c r="B44" s="174"/>
      <c r="C44" s="174"/>
      <c r="D44" s="170"/>
      <c r="E44" s="172"/>
      <c r="F44" s="170"/>
      <c r="G44" s="170"/>
      <c r="H44" s="170"/>
      <c r="I44" s="170"/>
      <c r="J44" s="170"/>
      <c r="K44" s="170"/>
      <c r="L44" s="170"/>
    </row>
    <row r="45" spans="1:69" ht="13.5" customHeight="1" x14ac:dyDescent="0.2">
      <c r="A45" s="168">
        <f>ROW()</f>
        <v>45</v>
      </c>
      <c r="B45" s="174"/>
      <c r="C45" s="174"/>
      <c r="D45" s="170"/>
      <c r="E45" s="172"/>
      <c r="F45" s="170"/>
      <c r="G45" s="170"/>
      <c r="H45" s="170"/>
      <c r="I45" s="170"/>
      <c r="J45" s="170"/>
      <c r="K45" s="170"/>
      <c r="L45" s="170"/>
    </row>
    <row r="46" spans="1:69" ht="13.5" customHeight="1" x14ac:dyDescent="0.2">
      <c r="A46" s="168">
        <f>ROW()</f>
        <v>46</v>
      </c>
      <c r="B46" s="174"/>
      <c r="C46" s="174"/>
      <c r="D46" s="170"/>
      <c r="E46" s="172"/>
      <c r="F46" s="170"/>
      <c r="G46" s="170"/>
      <c r="H46" s="170"/>
      <c r="I46" s="170"/>
      <c r="J46" s="170"/>
      <c r="K46" s="170"/>
      <c r="L46" s="170"/>
    </row>
    <row r="47" spans="1:69" ht="13.5" customHeight="1" x14ac:dyDescent="0.2">
      <c r="A47" s="168">
        <f>ROW()</f>
        <v>47</v>
      </c>
      <c r="B47" s="174"/>
      <c r="C47" s="174"/>
      <c r="D47" s="170"/>
      <c r="E47" s="172"/>
      <c r="F47" s="170"/>
      <c r="G47" s="170"/>
      <c r="H47" s="170"/>
      <c r="I47" s="170"/>
      <c r="J47" s="170"/>
      <c r="K47" s="170"/>
      <c r="L47" s="170"/>
    </row>
    <row r="48" spans="1:69" ht="13.5" customHeight="1" x14ac:dyDescent="0.2">
      <c r="A48" s="168">
        <f>ROW()</f>
        <v>48</v>
      </c>
      <c r="B48" s="174"/>
      <c r="C48" s="174"/>
      <c r="D48" s="170"/>
      <c r="E48" s="172"/>
      <c r="F48" s="170"/>
      <c r="G48" s="170"/>
      <c r="H48" s="170"/>
      <c r="I48" s="170"/>
      <c r="J48" s="170"/>
      <c r="K48" s="170"/>
      <c r="L48" s="170"/>
    </row>
    <row r="49" spans="1:12" ht="13.5" customHeight="1" x14ac:dyDescent="0.2">
      <c r="A49" s="168">
        <f>ROW()</f>
        <v>49</v>
      </c>
      <c r="B49" s="174"/>
      <c r="C49" s="174"/>
      <c r="D49" s="170"/>
      <c r="E49" s="172"/>
      <c r="F49" s="170"/>
      <c r="G49" s="170"/>
      <c r="H49" s="170"/>
      <c r="I49" s="170"/>
      <c r="J49" s="170"/>
      <c r="K49" s="170"/>
      <c r="L49" s="170"/>
    </row>
    <row r="50" spans="1:12" ht="13.5" customHeight="1" x14ac:dyDescent="0.2">
      <c r="A50" s="168">
        <f>ROW()</f>
        <v>50</v>
      </c>
      <c r="B50" s="174" t="s">
        <v>124</v>
      </c>
      <c r="C50" s="174"/>
      <c r="D50" s="170"/>
      <c r="E50" s="172"/>
      <c r="F50" s="170"/>
      <c r="G50" s="170"/>
      <c r="H50" s="170"/>
      <c r="I50" s="170"/>
      <c r="J50" s="170"/>
      <c r="K50" s="170"/>
      <c r="L50" s="170"/>
    </row>
    <row r="51" spans="1:12" ht="13.5" customHeight="1" x14ac:dyDescent="0.2">
      <c r="A51" s="168">
        <f>ROW()</f>
        <v>51</v>
      </c>
      <c r="B51" s="174" t="s">
        <v>125</v>
      </c>
      <c r="C51" s="174"/>
      <c r="D51" s="170"/>
      <c r="E51" s="172"/>
      <c r="F51" s="170"/>
      <c r="G51" s="170"/>
      <c r="H51" s="170"/>
      <c r="I51" s="170"/>
      <c r="J51" s="170"/>
      <c r="K51" s="170"/>
      <c r="L51" s="170"/>
    </row>
    <row r="52" spans="1:12" ht="13.5" customHeight="1" x14ac:dyDescent="0.2">
      <c r="A52" s="168">
        <f>ROW()</f>
        <v>52</v>
      </c>
      <c r="B52" s="174" t="s">
        <v>126</v>
      </c>
      <c r="C52" s="174"/>
      <c r="D52" s="170"/>
      <c r="E52" s="172"/>
      <c r="F52" s="170"/>
      <c r="G52" s="170"/>
      <c r="H52" s="170"/>
      <c r="I52" s="170"/>
      <c r="J52" s="170"/>
      <c r="K52" s="170"/>
      <c r="L52" s="170"/>
    </row>
    <row r="53" spans="1:12" ht="13.5" customHeight="1" x14ac:dyDescent="0.2">
      <c r="A53" s="168">
        <f>ROW()</f>
        <v>53</v>
      </c>
      <c r="B53" s="174"/>
      <c r="C53" s="174"/>
      <c r="D53" s="170"/>
      <c r="E53" s="172"/>
      <c r="F53" s="170"/>
      <c r="G53" s="170"/>
      <c r="H53" s="170"/>
      <c r="I53" s="170"/>
      <c r="J53" s="170"/>
      <c r="K53" s="170"/>
      <c r="L53" s="170"/>
    </row>
    <row r="54" spans="1:12" ht="13.5" customHeight="1" x14ac:dyDescent="0.2">
      <c r="A54" s="168">
        <f>ROW()</f>
        <v>54</v>
      </c>
      <c r="B54" s="174" t="s">
        <v>105</v>
      </c>
      <c r="C54" s="174"/>
      <c r="D54" s="170"/>
      <c r="E54" s="172"/>
      <c r="F54" s="170"/>
      <c r="G54" s="170"/>
      <c r="H54" s="170"/>
      <c r="I54" s="170"/>
      <c r="J54" s="170"/>
      <c r="K54" s="170"/>
      <c r="L54" s="170"/>
    </row>
    <row r="55" spans="1:12" ht="13.5" customHeight="1" x14ac:dyDescent="0.2">
      <c r="A55" s="168">
        <f>ROW()</f>
        <v>55</v>
      </c>
      <c r="B55" s="174" t="s">
        <v>104</v>
      </c>
      <c r="C55" s="174"/>
      <c r="D55" s="170"/>
      <c r="E55" s="172"/>
      <c r="F55" s="170"/>
      <c r="G55" s="170"/>
      <c r="H55" s="170"/>
      <c r="I55" s="170"/>
      <c r="J55" s="170"/>
      <c r="K55" s="170"/>
      <c r="L55" s="170"/>
    </row>
    <row r="56" spans="1:12" ht="13.5" customHeight="1" x14ac:dyDescent="0.2">
      <c r="A56" s="168">
        <f>ROW()</f>
        <v>56</v>
      </c>
      <c r="B56" s="174"/>
      <c r="C56" s="174"/>
      <c r="D56" s="170"/>
      <c r="E56" s="172"/>
      <c r="F56" s="170"/>
      <c r="G56" s="170"/>
      <c r="H56" s="170"/>
      <c r="I56" s="170"/>
      <c r="J56" s="170"/>
      <c r="K56" s="170"/>
      <c r="L56" s="170"/>
    </row>
    <row r="57" spans="1:12" ht="13.5" customHeight="1" x14ac:dyDescent="0.2">
      <c r="A57" s="168">
        <f>ROW()</f>
        <v>57</v>
      </c>
      <c r="B57" s="174"/>
      <c r="C57" s="174"/>
      <c r="D57" s="170"/>
      <c r="E57" s="172"/>
      <c r="F57" s="170"/>
      <c r="G57" s="170"/>
      <c r="H57" s="170"/>
      <c r="I57" s="170"/>
      <c r="J57" s="170"/>
      <c r="K57" s="170"/>
      <c r="L57" s="170"/>
    </row>
    <row r="58" spans="1:12" ht="13.5" customHeight="1" x14ac:dyDescent="0.2">
      <c r="A58" s="168">
        <f>ROW()</f>
        <v>58</v>
      </c>
      <c r="B58" s="174"/>
      <c r="C58" s="174"/>
      <c r="D58" s="170"/>
      <c r="E58" s="172"/>
      <c r="F58" s="170"/>
      <c r="G58" s="170"/>
      <c r="H58" s="170"/>
      <c r="I58" s="170"/>
      <c r="J58" s="170"/>
      <c r="K58" s="170"/>
      <c r="L58" s="170"/>
    </row>
    <row r="59" spans="1:12" ht="13.5" customHeight="1" x14ac:dyDescent="0.2">
      <c r="A59" s="168">
        <f>ROW()</f>
        <v>59</v>
      </c>
      <c r="B59" s="174"/>
      <c r="C59" s="174"/>
      <c r="D59" s="170"/>
      <c r="E59" s="172"/>
      <c r="F59" s="170"/>
      <c r="G59" s="170"/>
      <c r="H59" s="170"/>
      <c r="I59" s="170"/>
      <c r="J59" s="170"/>
      <c r="K59" s="170"/>
      <c r="L59" s="170"/>
    </row>
    <row r="60" spans="1:12" ht="13.5" customHeight="1" x14ac:dyDescent="0.2">
      <c r="A60" s="168">
        <f>ROW()</f>
        <v>60</v>
      </c>
      <c r="B60" s="174"/>
      <c r="C60" s="174"/>
      <c r="D60" s="170"/>
      <c r="E60" s="172"/>
      <c r="F60" s="170"/>
      <c r="G60" s="170"/>
      <c r="H60" s="170"/>
      <c r="I60" s="170"/>
      <c r="J60" s="170"/>
      <c r="K60" s="170"/>
      <c r="L60" s="170"/>
    </row>
    <row r="61" spans="1:12" ht="13.5" customHeight="1" x14ac:dyDescent="0.2">
      <c r="A61" s="168">
        <f>ROW()</f>
        <v>61</v>
      </c>
      <c r="B61" s="174"/>
      <c r="C61" s="174"/>
      <c r="D61" s="170"/>
      <c r="E61" s="172"/>
      <c r="F61" s="170"/>
      <c r="G61" s="170"/>
      <c r="H61" s="170"/>
      <c r="I61" s="170"/>
      <c r="J61" s="170"/>
      <c r="K61" s="170"/>
      <c r="L61" s="170"/>
    </row>
    <row r="62" spans="1:12" ht="13.5" customHeight="1" x14ac:dyDescent="0.2">
      <c r="A62" s="168">
        <f>ROW()</f>
        <v>62</v>
      </c>
      <c r="B62" s="174"/>
      <c r="C62" s="174"/>
      <c r="D62" s="170"/>
      <c r="E62" s="172"/>
      <c r="F62" s="170"/>
      <c r="G62" s="170"/>
      <c r="H62" s="170"/>
      <c r="I62" s="170"/>
      <c r="J62" s="170"/>
      <c r="K62" s="170"/>
      <c r="L62" s="170"/>
    </row>
    <row r="63" spans="1:12" ht="13.5" customHeight="1" x14ac:dyDescent="0.2">
      <c r="A63" s="168">
        <f>ROW()</f>
        <v>63</v>
      </c>
      <c r="B63" s="174"/>
      <c r="C63" s="174"/>
      <c r="D63" s="170"/>
      <c r="E63" s="172"/>
      <c r="F63" s="170"/>
      <c r="G63" s="170"/>
      <c r="H63" s="170"/>
      <c r="I63" s="170"/>
      <c r="J63" s="170"/>
      <c r="K63" s="170"/>
      <c r="L63" s="170"/>
    </row>
    <row r="64" spans="1:12" ht="13.5" customHeight="1" x14ac:dyDescent="0.2">
      <c r="A64" s="168">
        <f>ROW()</f>
        <v>64</v>
      </c>
      <c r="B64" s="174"/>
      <c r="C64" s="174"/>
      <c r="D64" s="170"/>
      <c r="E64" s="172"/>
      <c r="F64" s="170"/>
      <c r="G64" s="170"/>
      <c r="H64" s="170"/>
      <c r="I64" s="170"/>
      <c r="J64" s="170"/>
      <c r="K64" s="170"/>
      <c r="L64" s="170"/>
    </row>
    <row r="65" spans="1:12" ht="13.5" customHeight="1" x14ac:dyDescent="0.2">
      <c r="A65" s="168">
        <f>ROW()</f>
        <v>65</v>
      </c>
      <c r="B65" s="174"/>
      <c r="C65" s="174"/>
      <c r="D65" s="170"/>
      <c r="E65" s="172"/>
      <c r="F65" s="170"/>
      <c r="G65" s="170"/>
      <c r="H65" s="170"/>
      <c r="I65" s="170"/>
      <c r="J65" s="170"/>
      <c r="K65" s="170"/>
      <c r="L65" s="170"/>
    </row>
    <row r="66" spans="1:12" ht="13.5" customHeight="1" x14ac:dyDescent="0.2">
      <c r="A66" s="168">
        <f>ROW()</f>
        <v>66</v>
      </c>
      <c r="B66" s="174"/>
      <c r="C66" s="174"/>
      <c r="D66" s="170"/>
      <c r="E66" s="172"/>
      <c r="F66" s="170"/>
      <c r="G66" s="170"/>
      <c r="H66" s="170"/>
      <c r="I66" s="170"/>
      <c r="J66" s="170"/>
      <c r="K66" s="170"/>
      <c r="L66" s="170"/>
    </row>
    <row r="67" spans="1:12" ht="13.5" customHeight="1" x14ac:dyDescent="0.2">
      <c r="A67" s="168">
        <f>ROW()</f>
        <v>67</v>
      </c>
      <c r="B67" s="174"/>
      <c r="C67" s="174"/>
      <c r="D67" s="170"/>
      <c r="E67" s="172"/>
      <c r="F67" s="170"/>
      <c r="G67" s="170"/>
      <c r="H67" s="170"/>
      <c r="I67" s="170"/>
      <c r="J67" s="170"/>
      <c r="K67" s="170"/>
      <c r="L67" s="170"/>
    </row>
    <row r="68" spans="1:12" ht="13.5" customHeight="1" x14ac:dyDescent="0.2">
      <c r="A68" s="168">
        <f>ROW()</f>
        <v>68</v>
      </c>
      <c r="B68" s="174"/>
      <c r="C68" s="174"/>
      <c r="D68" s="170"/>
      <c r="E68" s="172"/>
      <c r="F68" s="170"/>
      <c r="G68" s="170"/>
      <c r="H68" s="170"/>
      <c r="I68" s="170"/>
      <c r="J68" s="170"/>
      <c r="K68" s="170"/>
      <c r="L68" s="170"/>
    </row>
    <row r="69" spans="1:12" ht="13.5" customHeight="1" x14ac:dyDescent="0.2">
      <c r="A69" s="168">
        <f>ROW()</f>
        <v>69</v>
      </c>
      <c r="B69" s="174"/>
      <c r="C69" s="174"/>
      <c r="D69" s="170"/>
      <c r="E69" s="172"/>
      <c r="F69" s="170"/>
      <c r="G69" s="170"/>
      <c r="H69" s="170"/>
      <c r="I69" s="170"/>
      <c r="J69" s="170"/>
      <c r="K69" s="170"/>
      <c r="L69" s="170"/>
    </row>
    <row r="70" spans="1:12" ht="13.5" customHeight="1" x14ac:dyDescent="0.2">
      <c r="A70" s="168">
        <f>ROW()</f>
        <v>70</v>
      </c>
      <c r="B70" s="174"/>
      <c r="C70" s="174"/>
      <c r="D70" s="170"/>
      <c r="E70" s="172"/>
      <c r="F70" s="170"/>
      <c r="G70" s="170"/>
      <c r="H70" s="170"/>
      <c r="I70" s="170"/>
      <c r="J70" s="170"/>
      <c r="K70" s="170"/>
      <c r="L70" s="170"/>
    </row>
    <row r="71" spans="1:12" ht="13.5" customHeight="1" x14ac:dyDescent="0.2">
      <c r="A71" s="168">
        <f>ROW()</f>
        <v>71</v>
      </c>
      <c r="B71" s="174"/>
      <c r="C71" s="174"/>
      <c r="D71" s="170"/>
      <c r="E71" s="172"/>
      <c r="F71" s="170"/>
      <c r="G71" s="170"/>
      <c r="H71" s="170"/>
      <c r="I71" s="170"/>
      <c r="J71" s="170"/>
      <c r="K71" s="170"/>
      <c r="L71" s="170"/>
    </row>
    <row r="72" spans="1:12" ht="13.5" customHeight="1" x14ac:dyDescent="0.2">
      <c r="A72" s="168">
        <f>ROW()</f>
        <v>72</v>
      </c>
      <c r="B72" s="174"/>
      <c r="C72" s="174"/>
      <c r="D72" s="170"/>
      <c r="E72" s="172"/>
      <c r="F72" s="170"/>
      <c r="G72" s="170"/>
      <c r="H72" s="170"/>
      <c r="I72" s="170"/>
      <c r="J72" s="170"/>
      <c r="K72" s="170"/>
      <c r="L72" s="170"/>
    </row>
    <row r="73" spans="1:12" ht="13.5" customHeight="1" x14ac:dyDescent="0.2">
      <c r="A73" s="168">
        <f>ROW()</f>
        <v>73</v>
      </c>
      <c r="B73" s="174"/>
      <c r="C73" s="174"/>
      <c r="D73" s="170"/>
      <c r="E73" s="172"/>
      <c r="F73" s="170"/>
      <c r="G73" s="170"/>
      <c r="H73" s="170"/>
      <c r="I73" s="170"/>
      <c r="J73" s="170"/>
      <c r="K73" s="170"/>
      <c r="L73" s="170"/>
    </row>
    <row r="74" spans="1:12" ht="13.5" customHeight="1" x14ac:dyDescent="0.2">
      <c r="A74" s="168">
        <f>ROW()</f>
        <v>74</v>
      </c>
      <c r="B74" s="174"/>
      <c r="C74" s="174"/>
      <c r="D74" s="170"/>
      <c r="E74" s="172"/>
      <c r="F74" s="170"/>
      <c r="G74" s="170"/>
      <c r="H74" s="170"/>
      <c r="I74" s="170"/>
      <c r="J74" s="170"/>
      <c r="K74" s="170"/>
      <c r="L74" s="170"/>
    </row>
    <row r="75" spans="1:12" ht="13.5" customHeight="1" x14ac:dyDescent="0.2">
      <c r="A75" s="168">
        <f>ROW()</f>
        <v>75</v>
      </c>
      <c r="B75" s="174"/>
      <c r="C75" s="174"/>
      <c r="D75" s="170"/>
      <c r="E75" s="172"/>
      <c r="F75" s="170"/>
      <c r="G75" s="170"/>
      <c r="H75" s="170"/>
      <c r="I75" s="170"/>
      <c r="J75" s="170"/>
      <c r="K75" s="170"/>
      <c r="L75" s="170"/>
    </row>
    <row r="76" spans="1:12" ht="13.5" customHeight="1" x14ac:dyDescent="0.2">
      <c r="A76" s="168">
        <f>ROW()</f>
        <v>76</v>
      </c>
      <c r="B76" s="174"/>
      <c r="C76" s="174"/>
      <c r="D76" s="170"/>
      <c r="E76" s="172"/>
      <c r="F76" s="170"/>
      <c r="G76" s="170"/>
      <c r="H76" s="170"/>
      <c r="I76" s="170"/>
      <c r="J76" s="170"/>
      <c r="K76" s="170"/>
      <c r="L76" s="170"/>
    </row>
    <row r="77" spans="1:12" ht="13.5" customHeight="1" x14ac:dyDescent="0.2">
      <c r="A77" s="168">
        <f>ROW()</f>
        <v>77</v>
      </c>
      <c r="B77" s="174"/>
      <c r="C77" s="174"/>
      <c r="D77" s="170"/>
      <c r="E77" s="172"/>
      <c r="F77" s="170"/>
      <c r="G77" s="170"/>
      <c r="H77" s="170"/>
      <c r="I77" s="170"/>
      <c r="J77" s="170"/>
      <c r="K77" s="170"/>
      <c r="L77" s="170"/>
    </row>
    <row r="78" spans="1:12" ht="13.5" customHeight="1" x14ac:dyDescent="0.2">
      <c r="A78" s="168">
        <f>ROW()</f>
        <v>78</v>
      </c>
      <c r="B78" s="174"/>
      <c r="C78" s="174"/>
      <c r="D78" s="170"/>
      <c r="E78" s="172"/>
      <c r="F78" s="170"/>
      <c r="G78" s="170"/>
      <c r="H78" s="170"/>
      <c r="I78" s="170"/>
      <c r="J78" s="170"/>
      <c r="K78" s="170"/>
      <c r="L78" s="170"/>
    </row>
    <row r="79" spans="1:12" ht="13.5" customHeight="1" x14ac:dyDescent="0.2">
      <c r="A79" s="168">
        <f>ROW()</f>
        <v>79</v>
      </c>
      <c r="B79" s="174"/>
      <c r="C79" s="174"/>
      <c r="D79" s="170"/>
      <c r="E79" s="172"/>
      <c r="F79" s="170"/>
      <c r="G79" s="170"/>
      <c r="H79" s="170"/>
      <c r="I79" s="170"/>
      <c r="J79" s="170"/>
      <c r="K79" s="170"/>
      <c r="L79" s="170"/>
    </row>
    <row r="80" spans="1:12" ht="13.5" customHeight="1" x14ac:dyDescent="0.2">
      <c r="A80" s="168">
        <f>ROW()</f>
        <v>80</v>
      </c>
      <c r="B80" s="174"/>
      <c r="C80" s="174"/>
      <c r="D80" s="170"/>
      <c r="E80" s="172"/>
      <c r="F80" s="170"/>
      <c r="G80" s="170"/>
      <c r="H80" s="170"/>
      <c r="I80" s="170"/>
      <c r="J80" s="170"/>
      <c r="K80" s="170"/>
      <c r="L80" s="170"/>
    </row>
    <row r="81" spans="1:12" ht="13.5" customHeight="1" x14ac:dyDescent="0.2">
      <c r="A81" s="168">
        <f>ROW()</f>
        <v>81</v>
      </c>
      <c r="B81" s="174"/>
      <c r="C81" s="174"/>
      <c r="D81" s="170"/>
      <c r="E81" s="172"/>
      <c r="F81" s="170"/>
      <c r="G81" s="170"/>
      <c r="H81" s="170"/>
      <c r="I81" s="170"/>
      <c r="J81" s="170"/>
      <c r="K81" s="170"/>
      <c r="L81" s="170"/>
    </row>
    <row r="82" spans="1:12" ht="13.5" customHeight="1" x14ac:dyDescent="0.2">
      <c r="A82" s="168">
        <f>ROW()</f>
        <v>82</v>
      </c>
      <c r="B82" s="174"/>
      <c r="C82" s="174"/>
      <c r="D82" s="170"/>
      <c r="E82" s="172"/>
      <c r="F82" s="170"/>
      <c r="G82" s="170"/>
      <c r="H82" s="170"/>
      <c r="I82" s="170"/>
      <c r="J82" s="170"/>
      <c r="K82" s="170"/>
      <c r="L82" s="170"/>
    </row>
    <row r="83" spans="1:12" ht="13.5" customHeight="1" x14ac:dyDescent="0.2">
      <c r="A83" s="168">
        <f>ROW()</f>
        <v>83</v>
      </c>
      <c r="B83" s="174"/>
      <c r="C83" s="174"/>
      <c r="D83" s="170"/>
      <c r="E83" s="172"/>
      <c r="F83" s="170"/>
      <c r="G83" s="170"/>
      <c r="H83" s="170"/>
      <c r="I83" s="170"/>
      <c r="J83" s="170"/>
      <c r="K83" s="170"/>
      <c r="L83" s="170"/>
    </row>
    <row r="84" spans="1:12" ht="13.5" customHeight="1" x14ac:dyDescent="0.2">
      <c r="A84" s="168">
        <f>ROW()</f>
        <v>84</v>
      </c>
      <c r="B84" s="174"/>
      <c r="C84" s="174"/>
      <c r="D84" s="170"/>
      <c r="E84" s="172"/>
      <c r="F84" s="170"/>
      <c r="G84" s="170"/>
      <c r="H84" s="170"/>
      <c r="I84" s="170"/>
      <c r="J84" s="170"/>
      <c r="K84" s="170"/>
      <c r="L84" s="170"/>
    </row>
    <row r="85" spans="1:12" ht="13.5" customHeight="1" x14ac:dyDescent="0.2">
      <c r="A85" s="168">
        <f>ROW()</f>
        <v>85</v>
      </c>
      <c r="B85" s="174"/>
      <c r="C85" s="174"/>
      <c r="D85" s="170"/>
      <c r="E85" s="172"/>
      <c r="F85" s="170"/>
      <c r="G85" s="170"/>
      <c r="H85" s="170"/>
      <c r="I85" s="170"/>
      <c r="J85" s="170"/>
      <c r="K85" s="170"/>
      <c r="L85" s="170"/>
    </row>
    <row r="86" spans="1:12" ht="13.5" customHeight="1" x14ac:dyDescent="0.2">
      <c r="A86" s="168">
        <f>ROW()</f>
        <v>86</v>
      </c>
      <c r="B86" s="174"/>
      <c r="C86" s="174"/>
      <c r="D86" s="170"/>
      <c r="E86" s="172"/>
      <c r="F86" s="170"/>
      <c r="G86" s="170"/>
      <c r="H86" s="170"/>
      <c r="I86" s="170"/>
      <c r="J86" s="170"/>
      <c r="K86" s="170"/>
      <c r="L86" s="170"/>
    </row>
    <row r="87" spans="1:12" ht="13.5" customHeight="1" x14ac:dyDescent="0.2">
      <c r="A87" s="168">
        <f>ROW()</f>
        <v>87</v>
      </c>
      <c r="B87" s="174"/>
      <c r="C87" s="174"/>
      <c r="D87" s="170"/>
      <c r="E87" s="172"/>
      <c r="F87" s="170"/>
      <c r="G87" s="170"/>
      <c r="H87" s="170"/>
      <c r="I87" s="170"/>
      <c r="J87" s="170"/>
      <c r="K87" s="170"/>
      <c r="L87" s="170"/>
    </row>
    <row r="88" spans="1:12" ht="13.5" customHeight="1" x14ac:dyDescent="0.2">
      <c r="A88" s="168">
        <f>ROW()</f>
        <v>88</v>
      </c>
      <c r="B88" s="174"/>
      <c r="C88" s="174"/>
      <c r="D88" s="170"/>
      <c r="E88" s="172"/>
      <c r="F88" s="170"/>
      <c r="G88" s="170"/>
      <c r="H88" s="170"/>
      <c r="I88" s="170"/>
      <c r="J88" s="170"/>
      <c r="K88" s="170"/>
      <c r="L88" s="170"/>
    </row>
    <row r="89" spans="1:12" ht="13.5" customHeight="1" x14ac:dyDescent="0.2">
      <c r="A89" s="168">
        <f>ROW()</f>
        <v>89</v>
      </c>
      <c r="B89" s="174"/>
      <c r="C89" s="174"/>
      <c r="D89" s="170"/>
      <c r="E89" s="172"/>
      <c r="F89" s="170"/>
      <c r="G89" s="170"/>
      <c r="H89" s="170"/>
      <c r="I89" s="170"/>
      <c r="J89" s="170"/>
      <c r="K89" s="170"/>
      <c r="L89" s="170"/>
    </row>
    <row r="90" spans="1:12" ht="13.5" customHeight="1" x14ac:dyDescent="0.2">
      <c r="A90" s="168">
        <f>ROW()</f>
        <v>90</v>
      </c>
      <c r="B90" s="174"/>
      <c r="C90" s="174"/>
      <c r="D90" s="170"/>
      <c r="E90" s="172"/>
      <c r="F90" s="170"/>
      <c r="G90" s="170"/>
      <c r="H90" s="170"/>
      <c r="I90" s="170"/>
      <c r="J90" s="170"/>
      <c r="K90" s="170"/>
      <c r="L90" s="170"/>
    </row>
    <row r="91" spans="1:12" ht="13.5" customHeight="1" x14ac:dyDescent="0.2">
      <c r="A91" s="168">
        <f>ROW()</f>
        <v>91</v>
      </c>
      <c r="B91" s="174"/>
      <c r="C91" s="174"/>
      <c r="D91" s="170"/>
      <c r="E91" s="172"/>
      <c r="F91" s="170"/>
      <c r="G91" s="170"/>
      <c r="H91" s="170"/>
      <c r="I91" s="170"/>
      <c r="J91" s="170"/>
      <c r="K91" s="170"/>
      <c r="L91" s="170"/>
    </row>
    <row r="92" spans="1:12" ht="13.5" customHeight="1" x14ac:dyDescent="0.2">
      <c r="A92" s="168">
        <f>ROW()</f>
        <v>92</v>
      </c>
      <c r="B92" s="174"/>
      <c r="C92" s="174"/>
      <c r="D92" s="170"/>
      <c r="E92" s="172"/>
      <c r="F92" s="170"/>
      <c r="G92" s="170"/>
      <c r="H92" s="170"/>
      <c r="I92" s="170"/>
      <c r="J92" s="170"/>
      <c r="K92" s="170"/>
      <c r="L92" s="170"/>
    </row>
    <row r="93" spans="1:12" ht="13.5" customHeight="1" x14ac:dyDescent="0.2">
      <c r="A93" s="168">
        <f>ROW()</f>
        <v>93</v>
      </c>
      <c r="B93" s="174"/>
      <c r="C93" s="174"/>
      <c r="D93" s="170"/>
      <c r="E93" s="172"/>
      <c r="F93" s="170"/>
      <c r="G93" s="170"/>
      <c r="H93" s="170"/>
      <c r="I93" s="170"/>
      <c r="J93" s="170"/>
      <c r="K93" s="170"/>
      <c r="L93" s="170"/>
    </row>
    <row r="94" spans="1:12" ht="13.5" customHeight="1" x14ac:dyDescent="0.2">
      <c r="A94" s="168">
        <f>ROW()</f>
        <v>94</v>
      </c>
      <c r="B94" s="174"/>
      <c r="C94" s="174"/>
      <c r="D94" s="170"/>
      <c r="E94" s="172"/>
      <c r="F94" s="170"/>
      <c r="G94" s="170"/>
      <c r="H94" s="170"/>
      <c r="I94" s="170"/>
      <c r="J94" s="170"/>
      <c r="K94" s="170"/>
      <c r="L94" s="170"/>
    </row>
    <row r="95" spans="1:12" ht="13.5" customHeight="1" x14ac:dyDescent="0.2">
      <c r="A95" s="168">
        <f>ROW()</f>
        <v>95</v>
      </c>
      <c r="B95" s="174"/>
      <c r="C95" s="174"/>
      <c r="D95" s="170"/>
      <c r="E95" s="172"/>
      <c r="F95" s="170"/>
      <c r="G95" s="170"/>
      <c r="H95" s="170"/>
      <c r="I95" s="170"/>
      <c r="J95" s="170"/>
      <c r="K95" s="170"/>
      <c r="L95" s="170"/>
    </row>
    <row r="96" spans="1:12" ht="13.5" customHeight="1" x14ac:dyDescent="0.2">
      <c r="A96" s="168">
        <f>ROW()</f>
        <v>96</v>
      </c>
      <c r="B96" s="174"/>
      <c r="C96" s="174"/>
      <c r="D96" s="170"/>
      <c r="E96" s="172"/>
      <c r="F96" s="170"/>
      <c r="G96" s="170"/>
      <c r="H96" s="170"/>
      <c r="I96" s="170"/>
      <c r="J96" s="170"/>
      <c r="K96" s="170"/>
      <c r="L96" s="170"/>
    </row>
    <row r="97" spans="1:12" ht="13.5" customHeight="1" x14ac:dyDescent="0.2">
      <c r="A97" s="168">
        <f>ROW()</f>
        <v>97</v>
      </c>
      <c r="B97" s="174"/>
      <c r="C97" s="174"/>
      <c r="D97" s="170"/>
      <c r="E97" s="172"/>
      <c r="F97" s="170"/>
      <c r="G97" s="170"/>
      <c r="H97" s="170"/>
      <c r="I97" s="170"/>
      <c r="J97" s="170"/>
      <c r="K97" s="170"/>
      <c r="L97" s="170"/>
    </row>
    <row r="98" spans="1:12" ht="13.5" customHeight="1" x14ac:dyDescent="0.2">
      <c r="A98" s="168">
        <f>ROW()</f>
        <v>98</v>
      </c>
      <c r="B98" s="174"/>
      <c r="C98" s="174"/>
      <c r="D98" s="170"/>
      <c r="E98" s="172"/>
      <c r="F98" s="170"/>
      <c r="G98" s="170"/>
      <c r="H98" s="170"/>
      <c r="I98" s="170"/>
      <c r="J98" s="170"/>
      <c r="K98" s="170"/>
      <c r="L98" s="170"/>
    </row>
    <row r="99" spans="1:12" ht="13.5" customHeight="1" x14ac:dyDescent="0.2">
      <c r="A99" s="168">
        <f>ROW()</f>
        <v>99</v>
      </c>
      <c r="B99" s="174"/>
      <c r="C99" s="174"/>
      <c r="D99" s="170"/>
      <c r="E99" s="172"/>
      <c r="F99" s="170"/>
      <c r="G99" s="170"/>
      <c r="H99" s="170"/>
      <c r="I99" s="170"/>
      <c r="J99" s="170"/>
      <c r="K99" s="170"/>
      <c r="L99" s="170"/>
    </row>
    <row r="100" spans="1:12" ht="13.5" customHeight="1" x14ac:dyDescent="0.2">
      <c r="A100" s="168">
        <f>ROW()</f>
        <v>100</v>
      </c>
      <c r="B100" s="174"/>
      <c r="C100" s="174"/>
      <c r="D100" s="170"/>
      <c r="E100" s="172"/>
      <c r="F100" s="170"/>
      <c r="G100" s="170"/>
      <c r="H100" s="170"/>
      <c r="I100" s="170"/>
      <c r="J100" s="170"/>
      <c r="K100" s="170"/>
      <c r="L100" s="170"/>
    </row>
    <row r="101" spans="1:12" ht="13.5" customHeight="1" x14ac:dyDescent="0.2">
      <c r="A101" s="168">
        <f>ROW()</f>
        <v>101</v>
      </c>
      <c r="B101" s="174"/>
      <c r="C101" s="174"/>
      <c r="D101" s="170"/>
      <c r="E101" s="172"/>
      <c r="F101" s="170"/>
      <c r="G101" s="170"/>
      <c r="H101" s="170"/>
      <c r="I101" s="170"/>
      <c r="J101" s="170"/>
      <c r="K101" s="170"/>
      <c r="L101" s="170"/>
    </row>
    <row r="102" spans="1:12" ht="13.5" customHeight="1" x14ac:dyDescent="0.2">
      <c r="A102" s="168">
        <f>ROW()</f>
        <v>102</v>
      </c>
      <c r="B102" s="174"/>
      <c r="C102" s="174"/>
      <c r="D102" s="170"/>
      <c r="E102" s="172"/>
      <c r="F102" s="170"/>
      <c r="G102" s="170"/>
      <c r="H102" s="170"/>
      <c r="I102" s="170"/>
      <c r="J102" s="170"/>
      <c r="K102" s="170"/>
      <c r="L102" s="170"/>
    </row>
    <row r="103" spans="1:12" ht="13.5" customHeight="1" x14ac:dyDescent="0.2">
      <c r="A103" s="168">
        <f>ROW()</f>
        <v>103</v>
      </c>
      <c r="B103" s="174"/>
      <c r="C103" s="174"/>
      <c r="D103" s="170"/>
      <c r="E103" s="172"/>
      <c r="F103" s="170"/>
      <c r="G103" s="170"/>
      <c r="H103" s="170"/>
      <c r="I103" s="170"/>
      <c r="J103" s="170"/>
      <c r="K103" s="170"/>
      <c r="L103" s="170"/>
    </row>
    <row r="104" spans="1:12" ht="13.5" customHeight="1" x14ac:dyDescent="0.2">
      <c r="A104" s="168">
        <f>ROW()</f>
        <v>104</v>
      </c>
      <c r="B104" s="174"/>
      <c r="C104" s="174"/>
      <c r="D104" s="170"/>
      <c r="E104" s="172"/>
      <c r="F104" s="170"/>
      <c r="G104" s="170"/>
      <c r="H104" s="170"/>
      <c r="I104" s="170"/>
      <c r="J104" s="170"/>
      <c r="K104" s="170"/>
      <c r="L104" s="170"/>
    </row>
    <row r="105" spans="1:12" ht="13.5" customHeight="1" x14ac:dyDescent="0.2">
      <c r="A105" s="168">
        <f>ROW()</f>
        <v>105</v>
      </c>
      <c r="B105" s="174"/>
      <c r="C105" s="174"/>
      <c r="D105" s="170"/>
      <c r="E105" s="172"/>
      <c r="F105" s="170"/>
      <c r="G105" s="170"/>
      <c r="H105" s="170"/>
      <c r="I105" s="170"/>
      <c r="J105" s="170"/>
      <c r="K105" s="170"/>
      <c r="L105" s="170"/>
    </row>
    <row r="106" spans="1:12" ht="13.5" customHeight="1" x14ac:dyDescent="0.2">
      <c r="A106" s="168">
        <f>ROW()</f>
        <v>106</v>
      </c>
      <c r="B106" s="174"/>
      <c r="C106" s="174"/>
      <c r="D106" s="170"/>
      <c r="E106" s="172"/>
      <c r="F106" s="170"/>
      <c r="G106" s="170"/>
      <c r="H106" s="170"/>
      <c r="I106" s="170"/>
      <c r="J106" s="170"/>
      <c r="K106" s="170"/>
      <c r="L106" s="170"/>
    </row>
    <row r="107" spans="1:12" ht="13.5" customHeight="1" x14ac:dyDescent="0.2">
      <c r="A107" s="168">
        <f>ROW()</f>
        <v>107</v>
      </c>
      <c r="B107" s="174"/>
      <c r="C107" s="174"/>
      <c r="D107" s="170"/>
      <c r="E107" s="172"/>
      <c r="F107" s="170"/>
      <c r="G107" s="170"/>
      <c r="H107" s="170"/>
      <c r="I107" s="170"/>
      <c r="J107" s="170"/>
      <c r="K107" s="170"/>
      <c r="L107" s="170"/>
    </row>
    <row r="108" spans="1:12" ht="13.5" customHeight="1" x14ac:dyDescent="0.2">
      <c r="A108" s="168">
        <f>ROW()</f>
        <v>108</v>
      </c>
      <c r="B108" s="174"/>
      <c r="C108" s="174"/>
      <c r="D108" s="170"/>
      <c r="E108" s="172"/>
      <c r="F108" s="170"/>
      <c r="G108" s="170"/>
      <c r="H108" s="170"/>
      <c r="I108" s="170"/>
      <c r="J108" s="170"/>
      <c r="K108" s="170"/>
      <c r="L108" s="170"/>
    </row>
    <row r="109" spans="1:12" ht="13.5" customHeight="1" x14ac:dyDescent="0.2">
      <c r="A109" s="168">
        <f>ROW()</f>
        <v>109</v>
      </c>
      <c r="B109" s="174"/>
      <c r="C109" s="174"/>
      <c r="D109" s="170"/>
      <c r="E109" s="172"/>
      <c r="F109" s="170"/>
      <c r="G109" s="170"/>
      <c r="H109" s="170"/>
      <c r="I109" s="170"/>
      <c r="J109" s="170"/>
      <c r="K109" s="170"/>
      <c r="L109" s="170"/>
    </row>
    <row r="110" spans="1:12" ht="13.5" customHeight="1" x14ac:dyDescent="0.2">
      <c r="A110" s="168">
        <f>ROW()</f>
        <v>110</v>
      </c>
      <c r="B110" s="174"/>
      <c r="C110" s="174"/>
      <c r="D110" s="170"/>
      <c r="E110" s="172"/>
      <c r="F110" s="170"/>
      <c r="G110" s="170"/>
      <c r="H110" s="170"/>
      <c r="I110" s="170"/>
      <c r="J110" s="170"/>
      <c r="K110" s="170"/>
      <c r="L110" s="170"/>
    </row>
    <row r="111" spans="1:12" ht="13.5" customHeight="1" x14ac:dyDescent="0.2">
      <c r="A111" s="168">
        <f>ROW()</f>
        <v>111</v>
      </c>
      <c r="B111" s="174"/>
      <c r="C111" s="174"/>
      <c r="D111" s="170"/>
      <c r="E111" s="172"/>
      <c r="F111" s="170"/>
      <c r="G111" s="170"/>
      <c r="H111" s="170"/>
      <c r="I111" s="170"/>
      <c r="J111" s="170"/>
      <c r="K111" s="170"/>
      <c r="L111" s="170"/>
    </row>
    <row r="112" spans="1:12" ht="13.5" customHeight="1" x14ac:dyDescent="0.2">
      <c r="A112" s="168">
        <f>ROW()</f>
        <v>112</v>
      </c>
      <c r="B112" s="174"/>
      <c r="C112" s="174"/>
      <c r="D112" s="170"/>
      <c r="E112" s="172"/>
      <c r="F112" s="170"/>
      <c r="G112" s="170"/>
      <c r="H112" s="170"/>
      <c r="I112" s="170"/>
      <c r="J112" s="170"/>
      <c r="K112" s="170"/>
      <c r="L112" s="170"/>
    </row>
    <row r="113" spans="1:12" ht="13.5" customHeight="1" x14ac:dyDescent="0.2">
      <c r="A113" s="168">
        <f>ROW()</f>
        <v>113</v>
      </c>
      <c r="B113" s="174"/>
      <c r="C113" s="174"/>
      <c r="D113" s="170"/>
      <c r="E113" s="172"/>
      <c r="F113" s="170"/>
      <c r="G113" s="170"/>
      <c r="H113" s="170"/>
      <c r="I113" s="170"/>
      <c r="J113" s="170"/>
      <c r="K113" s="170"/>
      <c r="L113" s="170"/>
    </row>
    <row r="114" spans="1:12" ht="13.5" customHeight="1" x14ac:dyDescent="0.2">
      <c r="A114" s="168">
        <f>ROW()</f>
        <v>114</v>
      </c>
      <c r="B114" s="174"/>
      <c r="C114" s="174"/>
      <c r="D114" s="170"/>
      <c r="E114" s="172"/>
      <c r="F114" s="170"/>
      <c r="G114" s="170"/>
      <c r="H114" s="170"/>
      <c r="I114" s="170"/>
      <c r="J114" s="170"/>
      <c r="K114" s="170"/>
      <c r="L114" s="170"/>
    </row>
    <row r="115" spans="1:12" ht="13.5" customHeight="1" x14ac:dyDescent="0.2">
      <c r="A115" s="168">
        <f>ROW()</f>
        <v>115</v>
      </c>
      <c r="B115" s="174"/>
      <c r="C115" s="174"/>
      <c r="D115" s="170"/>
      <c r="E115" s="172"/>
      <c r="F115" s="170"/>
      <c r="G115" s="170"/>
      <c r="H115" s="170"/>
      <c r="I115" s="170"/>
      <c r="J115" s="170"/>
      <c r="K115" s="170"/>
      <c r="L115" s="170"/>
    </row>
    <row r="116" spans="1:12" ht="13.5" customHeight="1" x14ac:dyDescent="0.2">
      <c r="A116" s="168">
        <f>ROW()</f>
        <v>116</v>
      </c>
      <c r="B116" s="174"/>
      <c r="C116" s="174"/>
      <c r="D116" s="170"/>
      <c r="E116" s="172"/>
      <c r="F116" s="170"/>
      <c r="G116" s="170"/>
      <c r="H116" s="170"/>
      <c r="I116" s="170"/>
      <c r="J116" s="170"/>
      <c r="K116" s="170"/>
      <c r="L116" s="170"/>
    </row>
    <row r="117" spans="1:12" ht="13.5" customHeight="1" x14ac:dyDescent="0.2">
      <c r="A117" s="168">
        <f>ROW()</f>
        <v>117</v>
      </c>
      <c r="B117" s="174"/>
      <c r="C117" s="174"/>
      <c r="D117" s="170"/>
      <c r="E117" s="172"/>
      <c r="F117" s="170"/>
      <c r="G117" s="170"/>
      <c r="H117" s="170"/>
      <c r="I117" s="170"/>
      <c r="J117" s="170"/>
      <c r="K117" s="170"/>
      <c r="L117" s="170"/>
    </row>
    <row r="118" spans="1:12" ht="13.5" customHeight="1" x14ac:dyDescent="0.2">
      <c r="A118" s="168">
        <f>ROW()</f>
        <v>118</v>
      </c>
      <c r="B118" s="174"/>
      <c r="C118" s="174"/>
      <c r="D118" s="170"/>
      <c r="E118" s="172"/>
      <c r="F118" s="170"/>
      <c r="G118" s="170"/>
      <c r="H118" s="170"/>
      <c r="I118" s="170"/>
      <c r="J118" s="170"/>
      <c r="K118" s="170"/>
      <c r="L118" s="170"/>
    </row>
    <row r="119" spans="1:12" ht="13.5" customHeight="1" x14ac:dyDescent="0.2">
      <c r="A119" s="168">
        <f>ROW()</f>
        <v>119</v>
      </c>
      <c r="B119" s="174"/>
      <c r="C119" s="174"/>
      <c r="D119" s="170"/>
      <c r="E119" s="172"/>
      <c r="F119" s="170"/>
      <c r="G119" s="170"/>
      <c r="H119" s="170"/>
      <c r="I119" s="170"/>
      <c r="J119" s="170"/>
      <c r="K119" s="170"/>
      <c r="L119" s="170"/>
    </row>
    <row r="120" spans="1:12" ht="13.5" customHeight="1" x14ac:dyDescent="0.2">
      <c r="A120" s="168">
        <f>ROW()</f>
        <v>120</v>
      </c>
      <c r="B120" s="174"/>
      <c r="C120" s="174"/>
      <c r="D120" s="170"/>
      <c r="E120" s="172"/>
      <c r="F120" s="170"/>
      <c r="G120" s="170"/>
      <c r="H120" s="170"/>
      <c r="I120" s="170"/>
      <c r="J120" s="170"/>
      <c r="K120" s="170"/>
      <c r="L120" s="170"/>
    </row>
    <row r="121" spans="1:12" ht="13.5" customHeight="1" x14ac:dyDescent="0.2">
      <c r="A121" s="168">
        <f>ROW()</f>
        <v>121</v>
      </c>
      <c r="B121" s="174"/>
      <c r="C121" s="174"/>
      <c r="D121" s="170"/>
      <c r="E121" s="172"/>
      <c r="F121" s="170"/>
      <c r="G121" s="170"/>
      <c r="H121" s="170"/>
      <c r="I121" s="170"/>
      <c r="J121" s="170"/>
      <c r="K121" s="170"/>
      <c r="L121" s="170"/>
    </row>
    <row r="122" spans="1:12" ht="13.5" customHeight="1" x14ac:dyDescent="0.2">
      <c r="A122" s="168">
        <f>ROW()</f>
        <v>122</v>
      </c>
      <c r="B122" s="174"/>
      <c r="C122" s="174"/>
      <c r="D122" s="170"/>
      <c r="E122" s="172"/>
      <c r="F122" s="170"/>
      <c r="G122" s="170"/>
      <c r="H122" s="170"/>
      <c r="I122" s="170"/>
      <c r="J122" s="170"/>
      <c r="K122" s="170"/>
      <c r="L122" s="170"/>
    </row>
    <row r="123" spans="1:12" ht="13.5" customHeight="1" x14ac:dyDescent="0.2">
      <c r="A123" s="168">
        <f>ROW()</f>
        <v>123</v>
      </c>
      <c r="B123" s="174"/>
      <c r="C123" s="174"/>
      <c r="D123" s="170"/>
      <c r="E123" s="172"/>
      <c r="F123" s="170"/>
      <c r="G123" s="170"/>
      <c r="H123" s="170"/>
      <c r="I123" s="170"/>
      <c r="J123" s="170"/>
      <c r="K123" s="170"/>
      <c r="L123" s="170"/>
    </row>
    <row r="124" spans="1:12" ht="13.5" customHeight="1" x14ac:dyDescent="0.2">
      <c r="A124" s="168">
        <f>ROW()</f>
        <v>124</v>
      </c>
      <c r="B124" s="174"/>
      <c r="C124" s="174"/>
      <c r="D124" s="170"/>
      <c r="E124" s="172"/>
      <c r="F124" s="170"/>
      <c r="G124" s="170"/>
      <c r="H124" s="170"/>
      <c r="I124" s="170"/>
      <c r="J124" s="170"/>
      <c r="K124" s="170"/>
      <c r="L124" s="170"/>
    </row>
    <row r="125" spans="1:12" ht="13.5" customHeight="1" x14ac:dyDescent="0.2">
      <c r="A125" s="168">
        <f>ROW()</f>
        <v>125</v>
      </c>
      <c r="B125" s="174"/>
      <c r="C125" s="174"/>
      <c r="D125" s="170"/>
      <c r="E125" s="172"/>
      <c r="F125" s="170"/>
      <c r="G125" s="170"/>
      <c r="H125" s="170"/>
      <c r="I125" s="170"/>
      <c r="J125" s="170"/>
      <c r="K125" s="170"/>
      <c r="L125" s="170"/>
    </row>
    <row r="126" spans="1:12" ht="13.5" customHeight="1" x14ac:dyDescent="0.2">
      <c r="A126" s="168">
        <f>ROW()</f>
        <v>126</v>
      </c>
      <c r="B126" s="174"/>
      <c r="C126" s="174"/>
      <c r="D126" s="170"/>
      <c r="E126" s="172"/>
      <c r="F126" s="170"/>
      <c r="G126" s="170"/>
      <c r="H126" s="170"/>
      <c r="I126" s="170"/>
      <c r="J126" s="170"/>
      <c r="K126" s="170"/>
      <c r="L126" s="170"/>
    </row>
    <row r="127" spans="1:12" ht="13.5" customHeight="1" x14ac:dyDescent="0.2">
      <c r="A127" s="168">
        <f>ROW()</f>
        <v>127</v>
      </c>
      <c r="B127" s="174"/>
      <c r="C127" s="174"/>
      <c r="D127" s="170"/>
      <c r="E127" s="172"/>
      <c r="F127" s="170"/>
      <c r="G127" s="170"/>
      <c r="H127" s="170"/>
      <c r="I127" s="170"/>
      <c r="J127" s="170"/>
      <c r="K127" s="170"/>
      <c r="L127" s="170"/>
    </row>
    <row r="128" spans="1:12" ht="13.5" customHeight="1" x14ac:dyDescent="0.2">
      <c r="A128" s="168">
        <f>ROW()</f>
        <v>128</v>
      </c>
      <c r="B128" s="174"/>
      <c r="C128" s="174"/>
      <c r="D128" s="170"/>
      <c r="E128" s="172"/>
      <c r="F128" s="170"/>
      <c r="G128" s="170"/>
      <c r="H128" s="170"/>
      <c r="I128" s="170"/>
      <c r="J128" s="170"/>
      <c r="K128" s="170"/>
      <c r="L128" s="170"/>
    </row>
    <row r="129" spans="1:12" ht="13.5" customHeight="1" x14ac:dyDescent="0.2">
      <c r="A129" s="168">
        <f>ROW()</f>
        <v>129</v>
      </c>
      <c r="B129" s="174"/>
      <c r="C129" s="174"/>
      <c r="D129" s="170"/>
      <c r="E129" s="172"/>
      <c r="F129" s="170"/>
      <c r="G129" s="170"/>
      <c r="H129" s="170"/>
      <c r="I129" s="170"/>
      <c r="J129" s="170"/>
      <c r="K129" s="170"/>
      <c r="L129" s="170"/>
    </row>
    <row r="130" spans="1:12" ht="13.5" customHeight="1" x14ac:dyDescent="0.2">
      <c r="A130" s="168">
        <f>ROW()</f>
        <v>130</v>
      </c>
      <c r="B130" s="174"/>
      <c r="C130" s="174"/>
      <c r="D130" s="170"/>
      <c r="E130" s="172"/>
      <c r="F130" s="170"/>
      <c r="G130" s="170"/>
      <c r="H130" s="170"/>
      <c r="I130" s="170"/>
      <c r="J130" s="170"/>
      <c r="K130" s="170"/>
      <c r="L130" s="170"/>
    </row>
    <row r="131" spans="1:12" ht="13.5" customHeight="1" x14ac:dyDescent="0.2">
      <c r="A131" s="168">
        <f>ROW()</f>
        <v>131</v>
      </c>
      <c r="B131" s="174"/>
      <c r="C131" s="174"/>
      <c r="D131" s="170"/>
      <c r="E131" s="172"/>
      <c r="F131" s="170"/>
      <c r="G131" s="170"/>
      <c r="H131" s="170"/>
      <c r="I131" s="170"/>
      <c r="J131" s="170"/>
      <c r="K131" s="170"/>
      <c r="L131" s="170"/>
    </row>
    <row r="132" spans="1:12" ht="13.5" customHeight="1" x14ac:dyDescent="0.2">
      <c r="A132" s="168">
        <f>ROW()</f>
        <v>132</v>
      </c>
      <c r="B132" s="174"/>
      <c r="C132" s="174"/>
      <c r="D132" s="170"/>
      <c r="E132" s="172"/>
      <c r="F132" s="170"/>
      <c r="G132" s="170"/>
      <c r="H132" s="170"/>
      <c r="I132" s="170"/>
      <c r="J132" s="170"/>
      <c r="K132" s="170"/>
      <c r="L132" s="170"/>
    </row>
    <row r="133" spans="1:12" ht="13.5" customHeight="1" x14ac:dyDescent="0.2">
      <c r="A133" s="168">
        <f>ROW()</f>
        <v>133</v>
      </c>
      <c r="B133" s="174"/>
      <c r="C133" s="174"/>
      <c r="D133" s="170"/>
      <c r="E133" s="172"/>
      <c r="F133" s="170"/>
      <c r="G133" s="170"/>
      <c r="H133" s="170"/>
      <c r="I133" s="170"/>
      <c r="J133" s="170"/>
      <c r="K133" s="170"/>
      <c r="L133" s="170"/>
    </row>
    <row r="134" spans="1:12" ht="13.5" customHeight="1" x14ac:dyDescent="0.2">
      <c r="A134" s="168">
        <f>ROW()</f>
        <v>134</v>
      </c>
      <c r="B134" s="174"/>
      <c r="C134" s="174"/>
      <c r="D134" s="170"/>
      <c r="E134" s="172"/>
      <c r="F134" s="170"/>
      <c r="G134" s="170"/>
      <c r="H134" s="170"/>
      <c r="I134" s="170"/>
      <c r="J134" s="170"/>
      <c r="K134" s="170"/>
      <c r="L134" s="170"/>
    </row>
    <row r="135" spans="1:12" ht="13.5" customHeight="1" x14ac:dyDescent="0.2">
      <c r="A135" s="168">
        <f>ROW()</f>
        <v>135</v>
      </c>
      <c r="B135" s="174"/>
      <c r="C135" s="174"/>
      <c r="D135" s="170"/>
      <c r="E135" s="172"/>
      <c r="F135" s="170"/>
      <c r="G135" s="170"/>
      <c r="H135" s="170"/>
      <c r="I135" s="170"/>
      <c r="J135" s="170"/>
      <c r="K135" s="170"/>
      <c r="L135" s="170"/>
    </row>
    <row r="136" spans="1:12" ht="13.5" customHeight="1" x14ac:dyDescent="0.2">
      <c r="A136" s="168">
        <f>ROW()</f>
        <v>136</v>
      </c>
      <c r="B136" s="174"/>
      <c r="C136" s="174"/>
      <c r="D136" s="170"/>
      <c r="E136" s="172"/>
      <c r="F136" s="170"/>
      <c r="G136" s="170"/>
      <c r="H136" s="170"/>
      <c r="I136" s="170"/>
      <c r="J136" s="170"/>
      <c r="K136" s="170"/>
      <c r="L136" s="170"/>
    </row>
    <row r="137" spans="1:12" ht="13.5" customHeight="1" x14ac:dyDescent="0.2">
      <c r="A137" s="168">
        <f>ROW()</f>
        <v>137</v>
      </c>
      <c r="B137" s="174"/>
      <c r="C137" s="174"/>
      <c r="D137" s="170"/>
      <c r="E137" s="172"/>
      <c r="F137" s="170"/>
      <c r="G137" s="170"/>
      <c r="H137" s="170"/>
      <c r="I137" s="170"/>
      <c r="J137" s="170"/>
      <c r="K137" s="170"/>
      <c r="L137" s="170"/>
    </row>
    <row r="138" spans="1:12" ht="13.5" customHeight="1" x14ac:dyDescent="0.2">
      <c r="A138" s="168">
        <f>ROW()</f>
        <v>138</v>
      </c>
      <c r="B138" s="174"/>
      <c r="C138" s="174"/>
      <c r="D138" s="170"/>
      <c r="E138" s="172"/>
      <c r="F138" s="170"/>
      <c r="G138" s="170"/>
      <c r="H138" s="170"/>
      <c r="I138" s="170"/>
      <c r="J138" s="170"/>
      <c r="K138" s="170"/>
      <c r="L138" s="170"/>
    </row>
    <row r="139" spans="1:12" ht="13.5" customHeight="1" x14ac:dyDescent="0.2">
      <c r="A139" s="168">
        <f>ROW()</f>
        <v>139</v>
      </c>
      <c r="B139" s="174"/>
      <c r="C139" s="174"/>
      <c r="D139" s="170"/>
      <c r="E139" s="172"/>
      <c r="F139" s="170"/>
      <c r="G139" s="170"/>
      <c r="H139" s="170"/>
      <c r="I139" s="170"/>
      <c r="J139" s="170"/>
      <c r="K139" s="170"/>
      <c r="L139" s="170"/>
    </row>
    <row r="140" spans="1:12" ht="13.5" customHeight="1" x14ac:dyDescent="0.2">
      <c r="A140" s="168">
        <f>ROW()</f>
        <v>140</v>
      </c>
      <c r="B140" s="174"/>
      <c r="C140" s="174"/>
      <c r="D140" s="170"/>
      <c r="E140" s="172"/>
      <c r="F140" s="170"/>
      <c r="G140" s="170"/>
      <c r="H140" s="170"/>
      <c r="I140" s="170"/>
      <c r="J140" s="170"/>
      <c r="K140" s="170"/>
      <c r="L140" s="170"/>
    </row>
    <row r="141" spans="1:12" ht="13.5" customHeight="1" x14ac:dyDescent="0.2">
      <c r="A141" s="168">
        <f>ROW()</f>
        <v>141</v>
      </c>
      <c r="B141" s="174"/>
      <c r="C141" s="174"/>
      <c r="D141" s="170"/>
      <c r="E141" s="172"/>
      <c r="F141" s="170"/>
      <c r="G141" s="170"/>
      <c r="H141" s="170"/>
      <c r="I141" s="170"/>
      <c r="J141" s="170"/>
      <c r="K141" s="170"/>
      <c r="L141" s="170"/>
    </row>
    <row r="142" spans="1:12" ht="13.5" customHeight="1" x14ac:dyDescent="0.2">
      <c r="A142" s="168">
        <f>ROW()</f>
        <v>142</v>
      </c>
      <c r="B142" s="174"/>
      <c r="C142" s="174"/>
      <c r="D142" s="170"/>
      <c r="E142" s="172"/>
      <c r="F142" s="170"/>
      <c r="G142" s="170"/>
      <c r="H142" s="170"/>
      <c r="I142" s="170"/>
      <c r="J142" s="170"/>
      <c r="K142" s="170"/>
      <c r="L142" s="170"/>
    </row>
    <row r="143" spans="1:12" ht="13.5" customHeight="1" x14ac:dyDescent="0.2">
      <c r="A143" s="168">
        <f>ROW()</f>
        <v>143</v>
      </c>
      <c r="B143" s="174"/>
      <c r="C143" s="174"/>
      <c r="D143" s="170"/>
      <c r="E143" s="172"/>
      <c r="F143" s="170"/>
      <c r="G143" s="170"/>
      <c r="H143" s="170"/>
      <c r="I143" s="170"/>
      <c r="J143" s="170"/>
      <c r="K143" s="170"/>
      <c r="L143" s="170"/>
    </row>
    <row r="144" spans="1:12" ht="13.5" customHeight="1" x14ac:dyDescent="0.2">
      <c r="A144" s="168">
        <f>ROW()</f>
        <v>144</v>
      </c>
      <c r="B144" s="174"/>
      <c r="C144" s="174"/>
      <c r="D144" s="170"/>
      <c r="E144" s="172"/>
      <c r="F144" s="170"/>
      <c r="G144" s="170"/>
      <c r="H144" s="170"/>
      <c r="I144" s="170"/>
      <c r="J144" s="170"/>
      <c r="K144" s="170"/>
      <c r="L144" s="170"/>
    </row>
    <row r="145" spans="1:12" ht="13.5" customHeight="1" x14ac:dyDescent="0.2">
      <c r="A145" s="168">
        <f>ROW()</f>
        <v>145</v>
      </c>
      <c r="B145" s="174"/>
      <c r="C145" s="174"/>
      <c r="D145" s="170"/>
      <c r="E145" s="172"/>
      <c r="F145" s="170"/>
      <c r="G145" s="170"/>
      <c r="H145" s="170"/>
      <c r="I145" s="170"/>
      <c r="J145" s="170"/>
      <c r="K145" s="170"/>
      <c r="L145" s="170"/>
    </row>
    <row r="146" spans="1:12" ht="13.5" customHeight="1" x14ac:dyDescent="0.2">
      <c r="A146" s="168">
        <f>ROW()</f>
        <v>146</v>
      </c>
      <c r="B146" s="174"/>
      <c r="C146" s="174"/>
      <c r="D146" s="170"/>
      <c r="E146" s="172"/>
      <c r="F146" s="170"/>
      <c r="G146" s="170"/>
      <c r="H146" s="170"/>
      <c r="I146" s="170"/>
      <c r="J146" s="170"/>
      <c r="K146" s="170"/>
      <c r="L146" s="170"/>
    </row>
    <row r="147" spans="1:12" ht="13.5" customHeight="1" x14ac:dyDescent="0.2">
      <c r="A147" s="168">
        <f>ROW()</f>
        <v>147</v>
      </c>
      <c r="B147" s="174"/>
      <c r="C147" s="174"/>
      <c r="D147" s="170"/>
      <c r="E147" s="172"/>
      <c r="F147" s="170"/>
      <c r="G147" s="170"/>
      <c r="H147" s="170"/>
      <c r="I147" s="170"/>
      <c r="J147" s="170"/>
      <c r="K147" s="170"/>
      <c r="L147" s="170"/>
    </row>
    <row r="148" spans="1:12" ht="13.5" customHeight="1" x14ac:dyDescent="0.2">
      <c r="A148" s="168">
        <f>ROW()</f>
        <v>148</v>
      </c>
      <c r="B148" s="174"/>
      <c r="C148" s="174"/>
      <c r="D148" s="170"/>
      <c r="E148" s="172"/>
      <c r="F148" s="170"/>
      <c r="G148" s="170"/>
      <c r="H148" s="170"/>
      <c r="I148" s="170"/>
      <c r="J148" s="170"/>
      <c r="K148" s="170"/>
      <c r="L148" s="170"/>
    </row>
    <row r="149" spans="1:12" ht="13.5" customHeight="1" x14ac:dyDescent="0.2">
      <c r="A149" s="168">
        <f>ROW()</f>
        <v>149</v>
      </c>
      <c r="B149" s="174"/>
      <c r="C149" s="174"/>
      <c r="D149" s="170"/>
      <c r="E149" s="172"/>
      <c r="F149" s="170"/>
      <c r="G149" s="170"/>
      <c r="H149" s="170"/>
      <c r="I149" s="170"/>
      <c r="J149" s="170"/>
      <c r="K149" s="170"/>
      <c r="L149" s="170"/>
    </row>
    <row r="150" spans="1:12" ht="13.5" customHeight="1" x14ac:dyDescent="0.2">
      <c r="A150" s="168">
        <f>ROW()</f>
        <v>150</v>
      </c>
      <c r="B150" s="174"/>
      <c r="C150" s="174"/>
      <c r="D150" s="170"/>
      <c r="E150" s="172"/>
      <c r="F150" s="170"/>
      <c r="G150" s="170"/>
      <c r="H150" s="170"/>
      <c r="I150" s="170"/>
      <c r="J150" s="170"/>
      <c r="K150" s="170"/>
      <c r="L150" s="170"/>
    </row>
    <row r="151" spans="1:12" ht="13.5" customHeight="1" x14ac:dyDescent="0.2">
      <c r="A151" s="168">
        <f>ROW()</f>
        <v>151</v>
      </c>
      <c r="B151" s="174"/>
      <c r="C151" s="174"/>
      <c r="D151" s="170"/>
      <c r="E151" s="172"/>
      <c r="F151" s="170"/>
      <c r="G151" s="170"/>
      <c r="H151" s="170"/>
      <c r="I151" s="170"/>
      <c r="J151" s="170"/>
      <c r="K151" s="170"/>
      <c r="L151" s="170"/>
    </row>
    <row r="152" spans="1:12" ht="13.5" customHeight="1" x14ac:dyDescent="0.2">
      <c r="A152" s="168">
        <f>ROW()</f>
        <v>152</v>
      </c>
      <c r="B152" s="174"/>
      <c r="C152" s="174"/>
      <c r="D152" s="170"/>
      <c r="E152" s="172"/>
      <c r="F152" s="170"/>
      <c r="G152" s="170"/>
      <c r="H152" s="170"/>
      <c r="I152" s="170"/>
      <c r="J152" s="170"/>
      <c r="K152" s="170"/>
      <c r="L152" s="170"/>
    </row>
    <row r="153" spans="1:12" ht="13.5" customHeight="1" x14ac:dyDescent="0.2">
      <c r="A153" s="168">
        <f>ROW()</f>
        <v>153</v>
      </c>
      <c r="B153" s="174"/>
      <c r="C153" s="174"/>
      <c r="D153" s="170"/>
      <c r="E153" s="172"/>
      <c r="F153" s="170"/>
      <c r="G153" s="170"/>
      <c r="H153" s="170"/>
      <c r="I153" s="170"/>
      <c r="J153" s="170"/>
      <c r="K153" s="170"/>
      <c r="L153" s="170"/>
    </row>
    <row r="154" spans="1:12" ht="13.5" customHeight="1" x14ac:dyDescent="0.2">
      <c r="A154" s="168">
        <f>ROW()</f>
        <v>154</v>
      </c>
      <c r="B154" s="174"/>
      <c r="C154" s="174"/>
      <c r="D154" s="170"/>
      <c r="E154" s="172"/>
      <c r="F154" s="170"/>
      <c r="G154" s="170"/>
      <c r="H154" s="170"/>
      <c r="I154" s="170"/>
      <c r="J154" s="170"/>
      <c r="K154" s="170"/>
      <c r="L154" s="170"/>
    </row>
    <row r="155" spans="1:12" ht="13.5" customHeight="1" x14ac:dyDescent="0.2">
      <c r="A155" s="168">
        <f>ROW()</f>
        <v>155</v>
      </c>
      <c r="B155" s="174"/>
      <c r="C155" s="174"/>
      <c r="D155" s="170"/>
      <c r="E155" s="172"/>
      <c r="F155" s="170"/>
      <c r="G155" s="170"/>
      <c r="H155" s="170"/>
      <c r="I155" s="170"/>
      <c r="J155" s="170"/>
      <c r="K155" s="170"/>
      <c r="L155" s="170"/>
    </row>
    <row r="156" spans="1:12" ht="13.5" customHeight="1" x14ac:dyDescent="0.2">
      <c r="A156" s="168">
        <f>ROW()</f>
        <v>156</v>
      </c>
      <c r="B156" s="174"/>
      <c r="C156" s="174"/>
      <c r="D156" s="170"/>
      <c r="E156" s="172"/>
      <c r="F156" s="170"/>
      <c r="G156" s="170"/>
      <c r="H156" s="170"/>
      <c r="I156" s="170"/>
      <c r="J156" s="170"/>
      <c r="K156" s="170"/>
      <c r="L156" s="170"/>
    </row>
    <row r="157" spans="1:12" ht="13.5" customHeight="1" x14ac:dyDescent="0.2">
      <c r="A157" s="168">
        <f>ROW()</f>
        <v>157</v>
      </c>
      <c r="B157" s="174"/>
      <c r="C157" s="174"/>
      <c r="D157" s="170"/>
      <c r="E157" s="172"/>
      <c r="F157" s="170"/>
      <c r="G157" s="170"/>
      <c r="H157" s="170"/>
      <c r="I157" s="170"/>
      <c r="J157" s="170"/>
      <c r="K157" s="170"/>
      <c r="L157" s="170"/>
    </row>
    <row r="158" spans="1:12" ht="13.5" customHeight="1" x14ac:dyDescent="0.2">
      <c r="A158" s="168">
        <f>ROW()</f>
        <v>158</v>
      </c>
      <c r="B158" s="174"/>
      <c r="C158" s="174"/>
      <c r="D158" s="170"/>
      <c r="E158" s="172"/>
      <c r="F158" s="170"/>
      <c r="G158" s="170"/>
      <c r="H158" s="170"/>
      <c r="I158" s="170"/>
      <c r="J158" s="170"/>
      <c r="K158" s="170"/>
      <c r="L158" s="170"/>
    </row>
    <row r="159" spans="1:12" ht="13.5" customHeight="1" x14ac:dyDescent="0.2">
      <c r="A159" s="168">
        <f>ROW()</f>
        <v>159</v>
      </c>
      <c r="B159" s="174"/>
      <c r="C159" s="174"/>
      <c r="D159" s="170"/>
      <c r="E159" s="172"/>
      <c r="F159" s="170"/>
      <c r="G159" s="170"/>
      <c r="H159" s="170"/>
      <c r="I159" s="170"/>
      <c r="J159" s="170"/>
      <c r="K159" s="170"/>
      <c r="L159" s="170"/>
    </row>
    <row r="160" spans="1:12" ht="13.5" customHeight="1" x14ac:dyDescent="0.2">
      <c r="A160" s="168">
        <f>ROW()</f>
        <v>160</v>
      </c>
      <c r="B160" s="174"/>
      <c r="C160" s="174"/>
      <c r="D160" s="170"/>
      <c r="E160" s="172"/>
      <c r="F160" s="170"/>
      <c r="G160" s="170"/>
      <c r="H160" s="170"/>
      <c r="I160" s="170"/>
      <c r="J160" s="170"/>
      <c r="K160" s="170"/>
      <c r="L160" s="170"/>
    </row>
    <row r="161" spans="1:12" ht="13.5" customHeight="1" x14ac:dyDescent="0.2">
      <c r="A161" s="168">
        <f>ROW()</f>
        <v>161</v>
      </c>
      <c r="B161" s="174"/>
      <c r="C161" s="174"/>
      <c r="D161" s="170"/>
      <c r="E161" s="172"/>
      <c r="F161" s="170"/>
      <c r="G161" s="170"/>
      <c r="H161" s="170"/>
      <c r="I161" s="170"/>
      <c r="J161" s="170"/>
      <c r="K161" s="170"/>
      <c r="L161" s="170"/>
    </row>
    <row r="162" spans="1:12" ht="13.5" customHeight="1" x14ac:dyDescent="0.2">
      <c r="A162" s="168">
        <f>ROW()</f>
        <v>162</v>
      </c>
      <c r="B162" s="174"/>
      <c r="C162" s="174"/>
      <c r="D162" s="170"/>
      <c r="E162" s="172"/>
      <c r="F162" s="170"/>
      <c r="G162" s="170"/>
      <c r="H162" s="170"/>
      <c r="I162" s="170"/>
      <c r="J162" s="170"/>
      <c r="K162" s="170"/>
      <c r="L162" s="170"/>
    </row>
    <row r="163" spans="1:12" ht="13.5" customHeight="1" x14ac:dyDescent="0.2">
      <c r="A163" s="168">
        <f>ROW()</f>
        <v>163</v>
      </c>
      <c r="B163" s="174"/>
      <c r="C163" s="174"/>
      <c r="D163" s="170"/>
      <c r="E163" s="172"/>
      <c r="F163" s="170"/>
      <c r="G163" s="170"/>
      <c r="H163" s="170"/>
      <c r="I163" s="170"/>
      <c r="J163" s="170"/>
      <c r="K163" s="170"/>
      <c r="L163" s="170"/>
    </row>
    <row r="164" spans="1:12" ht="13.5" customHeight="1" x14ac:dyDescent="0.2">
      <c r="A164" s="168">
        <f>ROW()</f>
        <v>164</v>
      </c>
      <c r="B164" s="174"/>
      <c r="C164" s="174"/>
      <c r="D164" s="170"/>
      <c r="E164" s="172"/>
      <c r="F164" s="170"/>
      <c r="G164" s="170"/>
      <c r="H164" s="170"/>
      <c r="I164" s="170"/>
      <c r="J164" s="170"/>
      <c r="K164" s="170"/>
      <c r="L164" s="170"/>
    </row>
    <row r="165" spans="1:12" ht="13.5" customHeight="1" x14ac:dyDescent="0.2">
      <c r="A165" s="168">
        <f>ROW()</f>
        <v>165</v>
      </c>
      <c r="B165" s="174"/>
      <c r="C165" s="174"/>
      <c r="D165" s="170"/>
      <c r="E165" s="172"/>
      <c r="F165" s="170"/>
      <c r="G165" s="170"/>
      <c r="H165" s="170"/>
      <c r="I165" s="170"/>
      <c r="J165" s="170"/>
      <c r="K165" s="170"/>
      <c r="L165" s="170"/>
    </row>
    <row r="166" spans="1:12" ht="13.5" customHeight="1" x14ac:dyDescent="0.2">
      <c r="A166" s="168">
        <f>ROW()</f>
        <v>166</v>
      </c>
      <c r="B166" s="174"/>
      <c r="C166" s="174"/>
      <c r="D166" s="170"/>
      <c r="E166" s="172"/>
      <c r="F166" s="170"/>
      <c r="G166" s="170"/>
      <c r="H166" s="170"/>
      <c r="I166" s="170"/>
      <c r="J166" s="170"/>
      <c r="K166" s="170"/>
      <c r="L166" s="170"/>
    </row>
    <row r="167" spans="1:12" ht="13.5" customHeight="1" x14ac:dyDescent="0.2">
      <c r="A167" s="168">
        <f>ROW()</f>
        <v>167</v>
      </c>
      <c r="B167" s="174"/>
      <c r="C167" s="174"/>
      <c r="D167" s="170"/>
      <c r="E167" s="172"/>
      <c r="F167" s="170"/>
      <c r="G167" s="170"/>
      <c r="H167" s="170"/>
      <c r="I167" s="170"/>
      <c r="J167" s="170"/>
      <c r="K167" s="170"/>
      <c r="L167" s="170"/>
    </row>
    <row r="168" spans="1:12" ht="13.5" customHeight="1" x14ac:dyDescent="0.2">
      <c r="A168" s="168">
        <f>ROW()</f>
        <v>168</v>
      </c>
      <c r="B168" s="174"/>
      <c r="C168" s="174"/>
      <c r="D168" s="170"/>
      <c r="E168" s="172"/>
      <c r="F168" s="170"/>
      <c r="G168" s="170"/>
      <c r="H168" s="170"/>
      <c r="I168" s="170"/>
      <c r="J168" s="170"/>
      <c r="K168" s="170"/>
      <c r="L168" s="170"/>
    </row>
    <row r="169" spans="1:12" ht="13.5" customHeight="1" x14ac:dyDescent="0.2">
      <c r="A169" s="168">
        <f>ROW()</f>
        <v>169</v>
      </c>
      <c r="B169" s="174"/>
      <c r="C169" s="174"/>
      <c r="D169" s="170"/>
      <c r="E169" s="172"/>
      <c r="F169" s="170"/>
      <c r="G169" s="170"/>
      <c r="H169" s="170"/>
      <c r="I169" s="170"/>
      <c r="J169" s="170"/>
      <c r="K169" s="170"/>
      <c r="L169" s="170"/>
    </row>
    <row r="170" spans="1:12" ht="13.5" customHeight="1" x14ac:dyDescent="0.2">
      <c r="A170" s="168">
        <f>ROW()</f>
        <v>170</v>
      </c>
      <c r="B170" s="174"/>
      <c r="C170" s="174"/>
      <c r="D170" s="170"/>
      <c r="E170" s="172"/>
      <c r="F170" s="170"/>
      <c r="G170" s="170"/>
      <c r="H170" s="170"/>
      <c r="I170" s="170"/>
      <c r="J170" s="170"/>
      <c r="K170" s="170"/>
      <c r="L170" s="170"/>
    </row>
    <row r="171" spans="1:12" ht="13.5" customHeight="1" x14ac:dyDescent="0.2">
      <c r="A171" s="168">
        <f>ROW()</f>
        <v>171</v>
      </c>
      <c r="B171" s="174"/>
      <c r="C171" s="174"/>
      <c r="D171" s="170"/>
      <c r="E171" s="172"/>
      <c r="F171" s="170"/>
      <c r="G171" s="170"/>
      <c r="H171" s="170"/>
      <c r="I171" s="170"/>
      <c r="J171" s="170"/>
      <c r="K171" s="170"/>
      <c r="L171" s="170"/>
    </row>
    <row r="172" spans="1:12" ht="13.5" customHeight="1" x14ac:dyDescent="0.2">
      <c r="A172" s="168">
        <f>ROW()</f>
        <v>172</v>
      </c>
      <c r="B172" s="174"/>
      <c r="C172" s="174"/>
      <c r="D172" s="170"/>
      <c r="E172" s="172"/>
      <c r="F172" s="170"/>
      <c r="G172" s="170"/>
      <c r="H172" s="170"/>
      <c r="I172" s="170"/>
      <c r="J172" s="170"/>
      <c r="K172" s="170"/>
      <c r="L172" s="170"/>
    </row>
    <row r="173" spans="1:12" ht="13.5" customHeight="1" x14ac:dyDescent="0.2">
      <c r="A173" s="168">
        <f>ROW()</f>
        <v>173</v>
      </c>
      <c r="B173" s="174"/>
      <c r="C173" s="174"/>
      <c r="D173" s="170"/>
      <c r="E173" s="172"/>
      <c r="F173" s="170"/>
      <c r="G173" s="170"/>
      <c r="H173" s="170"/>
      <c r="I173" s="170"/>
      <c r="J173" s="170"/>
      <c r="K173" s="170"/>
      <c r="L173" s="170"/>
    </row>
    <row r="174" spans="1:12" ht="13.5" customHeight="1" x14ac:dyDescent="0.2">
      <c r="A174" s="168">
        <f>ROW()</f>
        <v>174</v>
      </c>
      <c r="B174" s="174"/>
      <c r="C174" s="174"/>
      <c r="D174" s="170"/>
      <c r="E174" s="172"/>
      <c r="F174" s="170"/>
      <c r="G174" s="170"/>
      <c r="H174" s="170"/>
      <c r="I174" s="170"/>
      <c r="J174" s="170"/>
      <c r="K174" s="170"/>
      <c r="L174" s="170"/>
    </row>
    <row r="175" spans="1:12" ht="13.5" customHeight="1" x14ac:dyDescent="0.2">
      <c r="A175" s="168">
        <f>ROW()</f>
        <v>175</v>
      </c>
      <c r="B175" s="174"/>
      <c r="C175" s="174"/>
      <c r="D175" s="170"/>
      <c r="E175" s="172"/>
      <c r="F175" s="170"/>
      <c r="G175" s="170"/>
      <c r="H175" s="170"/>
      <c r="I175" s="170"/>
      <c r="J175" s="170"/>
      <c r="K175" s="170"/>
      <c r="L175" s="170"/>
    </row>
    <row r="176" spans="1:12" ht="13.5" customHeight="1" x14ac:dyDescent="0.2">
      <c r="A176" s="168">
        <f>ROW()</f>
        <v>176</v>
      </c>
      <c r="B176" s="174"/>
      <c r="C176" s="174"/>
      <c r="D176" s="170"/>
      <c r="E176" s="172"/>
      <c r="F176" s="170"/>
      <c r="G176" s="170"/>
      <c r="H176" s="170"/>
      <c r="I176" s="170"/>
      <c r="J176" s="170"/>
      <c r="K176" s="170"/>
      <c r="L176" s="170"/>
    </row>
    <row r="177" spans="1:12" ht="13.5" customHeight="1" x14ac:dyDescent="0.2">
      <c r="A177" s="168">
        <f>ROW()</f>
        <v>177</v>
      </c>
      <c r="B177" s="174"/>
      <c r="C177" s="174"/>
      <c r="D177" s="170"/>
      <c r="E177" s="172"/>
      <c r="F177" s="170"/>
      <c r="G177" s="170"/>
      <c r="H177" s="170"/>
      <c r="I177" s="170"/>
      <c r="J177" s="170"/>
      <c r="K177" s="170"/>
      <c r="L177" s="170"/>
    </row>
    <row r="178" spans="1:12" ht="13.5" customHeight="1" x14ac:dyDescent="0.2">
      <c r="A178" s="168">
        <f>ROW()</f>
        <v>178</v>
      </c>
      <c r="B178" s="174"/>
      <c r="C178" s="174"/>
      <c r="D178" s="170"/>
      <c r="E178" s="172"/>
      <c r="F178" s="170"/>
      <c r="G178" s="170"/>
      <c r="H178" s="170"/>
      <c r="I178" s="170"/>
      <c r="J178" s="170"/>
      <c r="K178" s="170"/>
      <c r="L178" s="170"/>
    </row>
    <row r="179" spans="1:12" ht="13.5" customHeight="1" x14ac:dyDescent="0.2">
      <c r="A179" s="168">
        <f>ROW()</f>
        <v>179</v>
      </c>
      <c r="B179" s="174"/>
      <c r="C179" s="174"/>
      <c r="D179" s="170"/>
      <c r="E179" s="172"/>
      <c r="F179" s="170"/>
      <c r="G179" s="170"/>
      <c r="H179" s="170"/>
      <c r="I179" s="170"/>
      <c r="J179" s="170"/>
      <c r="K179" s="170"/>
      <c r="L179" s="170"/>
    </row>
    <row r="180" spans="1:12" ht="13.5" customHeight="1" x14ac:dyDescent="0.2">
      <c r="A180" s="168">
        <f>ROW()</f>
        <v>180</v>
      </c>
      <c r="B180" s="174"/>
      <c r="C180" s="174"/>
      <c r="D180" s="170"/>
      <c r="E180" s="172"/>
      <c r="F180" s="170"/>
      <c r="G180" s="170"/>
      <c r="H180" s="170"/>
      <c r="I180" s="170"/>
      <c r="J180" s="170"/>
      <c r="K180" s="170"/>
      <c r="L180" s="170"/>
    </row>
    <row r="181" spans="1:12" ht="13.5" customHeight="1" x14ac:dyDescent="0.2">
      <c r="A181" s="168">
        <f>ROW()</f>
        <v>181</v>
      </c>
      <c r="B181" s="174"/>
      <c r="C181" s="174"/>
      <c r="D181" s="170"/>
      <c r="E181" s="172"/>
      <c r="F181" s="170"/>
      <c r="G181" s="170"/>
      <c r="H181" s="170"/>
      <c r="I181" s="170"/>
      <c r="J181" s="170"/>
      <c r="K181" s="170"/>
      <c r="L181" s="170"/>
    </row>
    <row r="182" spans="1:12" ht="13.5" customHeight="1" x14ac:dyDescent="0.2">
      <c r="A182" s="168">
        <f>ROW()</f>
        <v>182</v>
      </c>
      <c r="B182" s="174"/>
      <c r="C182" s="174"/>
      <c r="D182" s="170"/>
      <c r="E182" s="172"/>
      <c r="F182" s="170"/>
      <c r="G182" s="170"/>
      <c r="H182" s="170"/>
      <c r="I182" s="170"/>
      <c r="J182" s="170"/>
      <c r="K182" s="170"/>
      <c r="L182" s="170"/>
    </row>
    <row r="183" spans="1:12" ht="13.5" customHeight="1" x14ac:dyDescent="0.2">
      <c r="A183" s="168">
        <f>ROW()</f>
        <v>183</v>
      </c>
      <c r="B183" s="174"/>
      <c r="C183" s="174"/>
      <c r="D183" s="170"/>
      <c r="E183" s="172"/>
      <c r="F183" s="170"/>
      <c r="G183" s="170"/>
      <c r="H183" s="170"/>
      <c r="I183" s="170"/>
      <c r="J183" s="170"/>
      <c r="K183" s="170"/>
      <c r="L183" s="170"/>
    </row>
    <row r="184" spans="1:12" ht="13.5" customHeight="1" x14ac:dyDescent="0.2">
      <c r="A184" s="168">
        <f>ROW()</f>
        <v>184</v>
      </c>
      <c r="B184" s="174"/>
      <c r="C184" s="174"/>
      <c r="D184" s="170"/>
      <c r="E184" s="172"/>
      <c r="F184" s="170"/>
      <c r="G184" s="170"/>
      <c r="H184" s="170"/>
      <c r="I184" s="170"/>
      <c r="J184" s="170"/>
      <c r="K184" s="170"/>
      <c r="L184" s="170"/>
    </row>
    <row r="185" spans="1:12" ht="13.5" customHeight="1" x14ac:dyDescent="0.2">
      <c r="A185" s="168">
        <f>ROW()</f>
        <v>185</v>
      </c>
      <c r="B185" s="174"/>
      <c r="C185" s="174"/>
      <c r="D185" s="170"/>
      <c r="E185" s="172"/>
      <c r="F185" s="170"/>
      <c r="G185" s="170"/>
      <c r="H185" s="170"/>
      <c r="I185" s="170"/>
      <c r="J185" s="170"/>
      <c r="K185" s="170"/>
      <c r="L185" s="170"/>
    </row>
    <row r="186" spans="1:12" ht="13.5" customHeight="1" x14ac:dyDescent="0.2">
      <c r="A186" s="168">
        <f>ROW()</f>
        <v>186</v>
      </c>
      <c r="B186" s="174"/>
      <c r="C186" s="174"/>
      <c r="D186" s="170"/>
      <c r="E186" s="172"/>
      <c r="F186" s="170"/>
      <c r="G186" s="170"/>
      <c r="H186" s="170"/>
      <c r="I186" s="170"/>
      <c r="J186" s="170"/>
      <c r="K186" s="170"/>
      <c r="L186" s="170"/>
    </row>
    <row r="187" spans="1:12" ht="13.5" customHeight="1" x14ac:dyDescent="0.2">
      <c r="A187" s="168">
        <f>ROW()</f>
        <v>187</v>
      </c>
      <c r="B187" s="174"/>
      <c r="C187" s="174"/>
      <c r="D187" s="170"/>
      <c r="E187" s="172"/>
      <c r="F187" s="170"/>
      <c r="G187" s="170"/>
      <c r="H187" s="170"/>
      <c r="I187" s="170"/>
      <c r="J187" s="170"/>
      <c r="K187" s="170"/>
      <c r="L187" s="170"/>
    </row>
    <row r="188" spans="1:12" ht="13.5" customHeight="1" x14ac:dyDescent="0.2">
      <c r="A188" s="168">
        <f>ROW()</f>
        <v>188</v>
      </c>
      <c r="B188" s="174"/>
      <c r="C188" s="174"/>
      <c r="D188" s="170"/>
      <c r="E188" s="172"/>
      <c r="F188" s="170"/>
      <c r="G188" s="170"/>
      <c r="H188" s="170"/>
      <c r="I188" s="170"/>
      <c r="J188" s="170"/>
      <c r="K188" s="170"/>
      <c r="L188" s="170"/>
    </row>
    <row r="189" spans="1:12" ht="13.5" customHeight="1" x14ac:dyDescent="0.2">
      <c r="A189" s="168">
        <f>ROW()</f>
        <v>189</v>
      </c>
      <c r="B189" s="174"/>
      <c r="C189" s="174"/>
      <c r="D189" s="170"/>
      <c r="E189" s="172"/>
      <c r="F189" s="170"/>
      <c r="G189" s="170"/>
      <c r="H189" s="170"/>
      <c r="I189" s="170"/>
      <c r="J189" s="170"/>
      <c r="K189" s="170"/>
      <c r="L189" s="170"/>
    </row>
    <row r="190" spans="1:12" ht="13.5" customHeight="1" x14ac:dyDescent="0.2">
      <c r="A190" s="168">
        <f>ROW()</f>
        <v>190</v>
      </c>
      <c r="B190" s="174"/>
      <c r="C190" s="174"/>
      <c r="D190" s="170"/>
      <c r="E190" s="172"/>
      <c r="F190" s="170"/>
      <c r="G190" s="170"/>
      <c r="H190" s="170"/>
      <c r="I190" s="170"/>
      <c r="J190" s="170"/>
      <c r="K190" s="170"/>
      <c r="L190" s="170"/>
    </row>
    <row r="191" spans="1:12" ht="13.5" customHeight="1" x14ac:dyDescent="0.2">
      <c r="A191" s="168">
        <f>ROW()</f>
        <v>191</v>
      </c>
      <c r="B191" s="174"/>
      <c r="C191" s="174"/>
      <c r="D191" s="170"/>
      <c r="E191" s="172"/>
      <c r="F191" s="170"/>
      <c r="G191" s="170"/>
      <c r="H191" s="170"/>
      <c r="I191" s="170"/>
      <c r="J191" s="170"/>
      <c r="K191" s="170"/>
      <c r="L191" s="170"/>
    </row>
    <row r="192" spans="1:12" ht="13.5" customHeight="1" x14ac:dyDescent="0.2">
      <c r="A192" s="168">
        <f>ROW()</f>
        <v>192</v>
      </c>
      <c r="B192" s="174"/>
      <c r="C192" s="174"/>
      <c r="D192" s="170"/>
      <c r="E192" s="172"/>
      <c r="F192" s="170"/>
      <c r="G192" s="170"/>
      <c r="H192" s="170"/>
      <c r="I192" s="170"/>
      <c r="J192" s="170"/>
      <c r="K192" s="170"/>
      <c r="L192" s="170"/>
    </row>
    <row r="193" spans="1:12" ht="13.5" customHeight="1" x14ac:dyDescent="0.2">
      <c r="A193" s="168">
        <f>ROW()</f>
        <v>193</v>
      </c>
      <c r="B193" s="174"/>
      <c r="C193" s="174"/>
      <c r="D193" s="170"/>
      <c r="E193" s="172"/>
      <c r="F193" s="170"/>
      <c r="G193" s="170"/>
      <c r="H193" s="170"/>
      <c r="I193" s="170"/>
      <c r="J193" s="170"/>
      <c r="K193" s="170"/>
      <c r="L193" s="170"/>
    </row>
    <row r="194" spans="1:12" ht="13.5" customHeight="1" x14ac:dyDescent="0.2">
      <c r="A194" s="168">
        <f>ROW()</f>
        <v>194</v>
      </c>
      <c r="B194" s="174"/>
      <c r="C194" s="174"/>
      <c r="D194" s="170"/>
      <c r="E194" s="172"/>
      <c r="F194" s="170"/>
      <c r="G194" s="170"/>
      <c r="H194" s="170"/>
      <c r="I194" s="170"/>
      <c r="J194" s="170"/>
      <c r="K194" s="170"/>
      <c r="L194" s="170"/>
    </row>
    <row r="195" spans="1:12" ht="13.5" customHeight="1" x14ac:dyDescent="0.2">
      <c r="A195" s="168">
        <f>ROW()</f>
        <v>195</v>
      </c>
      <c r="B195" s="174"/>
      <c r="C195" s="174"/>
      <c r="D195" s="170"/>
      <c r="E195" s="172"/>
      <c r="F195" s="170"/>
      <c r="G195" s="170"/>
      <c r="H195" s="170"/>
      <c r="I195" s="170"/>
      <c r="J195" s="170"/>
      <c r="K195" s="170"/>
      <c r="L195" s="170"/>
    </row>
    <row r="196" spans="1:12" ht="13.5" customHeight="1" x14ac:dyDescent="0.2">
      <c r="A196" s="168">
        <f>ROW()</f>
        <v>196</v>
      </c>
      <c r="B196" s="174"/>
      <c r="C196" s="174"/>
      <c r="D196" s="170"/>
      <c r="E196" s="172"/>
      <c r="F196" s="170"/>
      <c r="G196" s="170"/>
      <c r="H196" s="170"/>
      <c r="I196" s="170"/>
      <c r="J196" s="170"/>
      <c r="K196" s="170"/>
      <c r="L196" s="170"/>
    </row>
    <row r="197" spans="1:12" ht="13.5" customHeight="1" x14ac:dyDescent="0.2">
      <c r="A197" s="168">
        <f>ROW()</f>
        <v>197</v>
      </c>
      <c r="B197" s="174"/>
      <c r="C197" s="174"/>
      <c r="D197" s="170"/>
      <c r="E197" s="172"/>
      <c r="F197" s="170"/>
      <c r="G197" s="170"/>
      <c r="H197" s="170"/>
      <c r="I197" s="170"/>
      <c r="J197" s="170"/>
      <c r="K197" s="170"/>
      <c r="L197" s="170"/>
    </row>
    <row r="198" spans="1:12" ht="13.5" customHeight="1" x14ac:dyDescent="0.2">
      <c r="A198" s="168">
        <f>ROW()</f>
        <v>198</v>
      </c>
      <c r="B198" s="174"/>
      <c r="C198" s="174"/>
      <c r="D198" s="170"/>
      <c r="E198" s="172"/>
      <c r="F198" s="170"/>
      <c r="G198" s="170"/>
      <c r="H198" s="170"/>
      <c r="I198" s="170"/>
      <c r="J198" s="170"/>
      <c r="K198" s="170"/>
      <c r="L198" s="170"/>
    </row>
    <row r="199" spans="1:12" ht="13.5" customHeight="1" x14ac:dyDescent="0.2">
      <c r="A199" s="168">
        <f>ROW()</f>
        <v>199</v>
      </c>
      <c r="B199" s="174"/>
      <c r="C199" s="174"/>
      <c r="D199" s="170"/>
      <c r="E199" s="172"/>
      <c r="F199" s="170"/>
      <c r="G199" s="170"/>
      <c r="H199" s="170"/>
      <c r="I199" s="170"/>
      <c r="J199" s="170"/>
      <c r="K199" s="170"/>
      <c r="L199" s="170"/>
    </row>
    <row r="200" spans="1:12" ht="13.5" customHeight="1" x14ac:dyDescent="0.2">
      <c r="A200" s="168">
        <f>ROW()</f>
        <v>200</v>
      </c>
      <c r="B200" s="174"/>
      <c r="C200" s="174"/>
      <c r="D200" s="170"/>
      <c r="E200" s="172"/>
      <c r="F200" s="170"/>
      <c r="G200" s="170"/>
      <c r="H200" s="170"/>
      <c r="I200" s="170"/>
      <c r="J200" s="170"/>
      <c r="K200" s="170"/>
      <c r="L200" s="170"/>
    </row>
    <row r="201" spans="1:12" ht="13.5" customHeight="1" x14ac:dyDescent="0.2">
      <c r="A201" s="168">
        <f>ROW()</f>
        <v>201</v>
      </c>
      <c r="B201" s="174"/>
      <c r="C201" s="174"/>
      <c r="D201" s="170"/>
      <c r="E201" s="172"/>
      <c r="F201" s="170"/>
      <c r="G201" s="170"/>
      <c r="H201" s="170"/>
      <c r="I201" s="170"/>
      <c r="J201" s="170"/>
      <c r="K201" s="170"/>
      <c r="L201" s="170"/>
    </row>
    <row r="202" spans="1:12" ht="13.5" customHeight="1" x14ac:dyDescent="0.2">
      <c r="A202" s="168">
        <f>ROW()</f>
        <v>202</v>
      </c>
      <c r="B202" s="174"/>
      <c r="C202" s="174"/>
      <c r="D202" s="170"/>
      <c r="E202" s="172"/>
      <c r="F202" s="170"/>
      <c r="G202" s="170"/>
      <c r="H202" s="170"/>
      <c r="I202" s="170"/>
      <c r="J202" s="170"/>
      <c r="K202" s="170"/>
      <c r="L202" s="170"/>
    </row>
    <row r="203" spans="1:12" ht="13.5" customHeight="1" x14ac:dyDescent="0.2">
      <c r="A203" s="168">
        <f>ROW()</f>
        <v>203</v>
      </c>
      <c r="B203" s="174"/>
      <c r="C203" s="174"/>
      <c r="D203" s="170"/>
      <c r="E203" s="172"/>
      <c r="F203" s="170"/>
      <c r="G203" s="170"/>
      <c r="H203" s="170"/>
      <c r="I203" s="170"/>
      <c r="J203" s="170"/>
      <c r="K203" s="170"/>
      <c r="L203" s="170"/>
    </row>
    <row r="204" spans="1:12" ht="13.5" customHeight="1" x14ac:dyDescent="0.2">
      <c r="A204" s="168">
        <f>ROW()</f>
        <v>204</v>
      </c>
      <c r="B204" s="168"/>
      <c r="C204" s="168"/>
      <c r="D204" s="170"/>
      <c r="E204" s="172"/>
      <c r="F204" s="170"/>
      <c r="G204" s="170"/>
      <c r="H204" s="170"/>
      <c r="I204" s="170"/>
      <c r="J204" s="170"/>
      <c r="K204" s="170"/>
      <c r="L204" s="170"/>
    </row>
    <row r="205" spans="1:12" ht="13.5" customHeight="1" x14ac:dyDescent="0.2">
      <c r="A205" s="168">
        <f>ROW()</f>
        <v>205</v>
      </c>
      <c r="B205" s="168"/>
      <c r="C205" s="168"/>
      <c r="D205" s="170"/>
      <c r="E205" s="172"/>
      <c r="F205" s="170"/>
      <c r="G205" s="170"/>
      <c r="H205" s="170"/>
      <c r="I205" s="170"/>
      <c r="J205" s="170"/>
      <c r="K205" s="170"/>
      <c r="L205" s="170"/>
    </row>
    <row r="206" spans="1:12" ht="13.5" customHeight="1" x14ac:dyDescent="0.2">
      <c r="A206" s="168">
        <f>ROW()</f>
        <v>206</v>
      </c>
      <c r="B206" s="168"/>
      <c r="C206" s="168"/>
      <c r="D206" s="170"/>
      <c r="E206" s="172"/>
      <c r="F206" s="170"/>
      <c r="G206" s="170"/>
      <c r="H206" s="170"/>
      <c r="I206" s="170"/>
      <c r="J206" s="170"/>
      <c r="K206" s="170"/>
      <c r="L206" s="170"/>
    </row>
    <row r="207" spans="1:12" ht="13.5" customHeight="1" x14ac:dyDescent="0.2">
      <c r="A207" s="168">
        <f>ROW()</f>
        <v>207</v>
      </c>
      <c r="B207" s="168"/>
      <c r="C207" s="168"/>
      <c r="D207" s="170"/>
      <c r="E207" s="172"/>
      <c r="F207" s="170"/>
      <c r="G207" s="170"/>
      <c r="H207" s="170"/>
      <c r="I207" s="170"/>
      <c r="J207" s="170"/>
      <c r="K207" s="170"/>
      <c r="L207" s="170"/>
    </row>
    <row r="208" spans="1:12" ht="13.5" customHeight="1" x14ac:dyDescent="0.2">
      <c r="A208" s="168">
        <f>ROW()</f>
        <v>208</v>
      </c>
      <c r="B208" s="168"/>
      <c r="C208" s="168"/>
      <c r="D208" s="170"/>
      <c r="E208" s="172"/>
      <c r="F208" s="170"/>
      <c r="G208" s="170"/>
      <c r="H208" s="170"/>
      <c r="I208" s="170"/>
      <c r="J208" s="170"/>
      <c r="K208" s="170"/>
      <c r="L208" s="170"/>
    </row>
    <row r="209" spans="1:12" ht="13.5" customHeight="1" x14ac:dyDescent="0.2">
      <c r="A209" s="168">
        <f>ROW()</f>
        <v>209</v>
      </c>
      <c r="B209" s="168"/>
      <c r="C209" s="168"/>
      <c r="D209" s="170"/>
      <c r="E209" s="172"/>
      <c r="F209" s="170"/>
      <c r="G209" s="170"/>
      <c r="H209" s="170"/>
      <c r="I209" s="170"/>
      <c r="J209" s="170"/>
      <c r="K209" s="170"/>
      <c r="L209" s="170"/>
    </row>
    <row r="210" spans="1:12" ht="13.5" customHeight="1" x14ac:dyDescent="0.2">
      <c r="A210" s="168">
        <f>ROW()</f>
        <v>210</v>
      </c>
      <c r="B210" s="168"/>
      <c r="C210" s="168"/>
      <c r="D210" s="170"/>
      <c r="E210" s="172"/>
      <c r="F210" s="170"/>
      <c r="G210" s="170"/>
      <c r="H210" s="170"/>
      <c r="I210" s="170"/>
      <c r="J210" s="170"/>
      <c r="K210" s="170"/>
      <c r="L210" s="170"/>
    </row>
    <row r="211" spans="1:12" ht="13.5" customHeight="1" x14ac:dyDescent="0.2">
      <c r="A211" s="168">
        <f>ROW()</f>
        <v>211</v>
      </c>
      <c r="B211" s="168"/>
      <c r="C211" s="168"/>
      <c r="D211" s="170"/>
      <c r="E211" s="172"/>
      <c r="F211" s="170"/>
      <c r="G211" s="170"/>
      <c r="H211" s="170"/>
      <c r="I211" s="170"/>
      <c r="J211" s="170"/>
      <c r="K211" s="170"/>
      <c r="L211" s="170"/>
    </row>
    <row r="212" spans="1:12" ht="13.5" customHeight="1" x14ac:dyDescent="0.2">
      <c r="A212" s="168">
        <f>ROW()</f>
        <v>212</v>
      </c>
      <c r="B212" s="168"/>
      <c r="C212" s="168"/>
      <c r="D212" s="170"/>
      <c r="E212" s="172"/>
      <c r="F212" s="170"/>
      <c r="G212" s="170"/>
      <c r="H212" s="170"/>
      <c r="I212" s="170"/>
      <c r="J212" s="170"/>
      <c r="K212" s="170"/>
      <c r="L212" s="170"/>
    </row>
    <row r="213" spans="1:12" ht="13.5" customHeight="1" x14ac:dyDescent="0.2">
      <c r="A213" s="168">
        <f>ROW()</f>
        <v>213</v>
      </c>
      <c r="B213" s="168"/>
      <c r="C213" s="168"/>
      <c r="D213" s="170"/>
      <c r="E213" s="172"/>
      <c r="F213" s="170"/>
      <c r="G213" s="170"/>
      <c r="H213" s="170"/>
      <c r="I213" s="170"/>
      <c r="J213" s="170"/>
      <c r="K213" s="170"/>
      <c r="L213" s="170"/>
    </row>
    <row r="214" spans="1:12" ht="13.5" customHeight="1" x14ac:dyDescent="0.2">
      <c r="A214" s="168">
        <f>ROW()</f>
        <v>214</v>
      </c>
      <c r="B214" s="168"/>
      <c r="C214" s="168"/>
      <c r="D214" s="170"/>
      <c r="E214" s="172"/>
      <c r="F214" s="170"/>
      <c r="G214" s="170"/>
      <c r="H214" s="170"/>
      <c r="I214" s="170"/>
      <c r="J214" s="170"/>
      <c r="K214" s="170"/>
      <c r="L214" s="170"/>
    </row>
    <row r="215" spans="1:12" ht="13.5" customHeight="1" x14ac:dyDescent="0.2">
      <c r="A215" s="168">
        <f>ROW()</f>
        <v>215</v>
      </c>
      <c r="B215" s="168"/>
      <c r="C215" s="168"/>
      <c r="D215" s="170"/>
      <c r="E215" s="172"/>
      <c r="F215" s="170"/>
      <c r="G215" s="170"/>
      <c r="H215" s="170"/>
      <c r="I215" s="170"/>
      <c r="J215" s="170"/>
      <c r="K215" s="170"/>
      <c r="L215" s="170"/>
    </row>
    <row r="216" spans="1:12" ht="13.5" customHeight="1" x14ac:dyDescent="0.2">
      <c r="A216" s="168">
        <f>ROW()</f>
        <v>216</v>
      </c>
      <c r="B216" s="168"/>
      <c r="C216" s="168"/>
      <c r="D216" s="170"/>
      <c r="E216" s="172"/>
      <c r="F216" s="170"/>
      <c r="G216" s="170"/>
      <c r="H216" s="170"/>
      <c r="I216" s="170"/>
      <c r="J216" s="170"/>
      <c r="K216" s="170"/>
      <c r="L216" s="170"/>
    </row>
    <row r="217" spans="1:12" ht="13.5" customHeight="1" x14ac:dyDescent="0.2">
      <c r="A217" s="168">
        <f>ROW()</f>
        <v>217</v>
      </c>
      <c r="B217" s="168"/>
      <c r="C217" s="168"/>
      <c r="D217" s="170"/>
      <c r="E217" s="172"/>
      <c r="F217" s="170"/>
      <c r="G217" s="170"/>
      <c r="H217" s="170"/>
      <c r="I217" s="170"/>
      <c r="J217" s="170"/>
      <c r="K217" s="170"/>
      <c r="L217" s="170"/>
    </row>
    <row r="218" spans="1:12" ht="13.5" customHeight="1" x14ac:dyDescent="0.2">
      <c r="A218" s="168">
        <f>ROW()</f>
        <v>218</v>
      </c>
      <c r="B218" s="168"/>
      <c r="C218" s="168"/>
      <c r="D218" s="170"/>
      <c r="E218" s="172"/>
      <c r="F218" s="170"/>
      <c r="G218" s="170"/>
      <c r="H218" s="170"/>
      <c r="I218" s="170"/>
      <c r="J218" s="170"/>
      <c r="K218" s="170"/>
      <c r="L218" s="170"/>
    </row>
    <row r="219" spans="1:12" ht="13.5" customHeight="1" x14ac:dyDescent="0.2">
      <c r="A219" s="168">
        <f>ROW()</f>
        <v>219</v>
      </c>
      <c r="B219" s="168"/>
      <c r="C219" s="168"/>
      <c r="D219" s="170"/>
      <c r="E219" s="172"/>
      <c r="F219" s="170"/>
      <c r="G219" s="170"/>
      <c r="H219" s="170"/>
      <c r="I219" s="170"/>
      <c r="J219" s="170"/>
      <c r="K219" s="170"/>
      <c r="L219" s="170"/>
    </row>
    <row r="220" spans="1:12" ht="13.5" customHeight="1" x14ac:dyDescent="0.2">
      <c r="A220" s="168">
        <f>ROW()</f>
        <v>220</v>
      </c>
      <c r="B220" s="168"/>
      <c r="C220" s="168"/>
      <c r="D220" s="170"/>
      <c r="E220" s="172"/>
      <c r="F220" s="170"/>
      <c r="G220" s="170"/>
      <c r="H220" s="170"/>
      <c r="I220" s="170"/>
      <c r="J220" s="170"/>
      <c r="K220" s="170"/>
      <c r="L220" s="170"/>
    </row>
    <row r="221" spans="1:12" ht="13.5" customHeight="1" x14ac:dyDescent="0.2">
      <c r="A221" s="168">
        <f>ROW()</f>
        <v>221</v>
      </c>
      <c r="B221" s="168"/>
      <c r="C221" s="168"/>
      <c r="D221" s="170"/>
      <c r="E221" s="172"/>
      <c r="F221" s="170"/>
      <c r="G221" s="170"/>
      <c r="H221" s="170"/>
      <c r="I221" s="170"/>
      <c r="J221" s="170"/>
      <c r="K221" s="170"/>
      <c r="L221" s="170"/>
    </row>
    <row r="222" spans="1:12" ht="13.5" customHeight="1" x14ac:dyDescent="0.2">
      <c r="A222" s="168">
        <f>ROW()</f>
        <v>222</v>
      </c>
      <c r="B222" s="168"/>
      <c r="C222" s="168"/>
      <c r="D222" s="170"/>
      <c r="E222" s="172"/>
      <c r="F222" s="170"/>
      <c r="G222" s="170"/>
      <c r="H222" s="170"/>
      <c r="I222" s="170"/>
      <c r="J222" s="170"/>
      <c r="K222" s="170"/>
      <c r="L222" s="170"/>
    </row>
    <row r="223" spans="1:12" ht="13.5" customHeight="1" x14ac:dyDescent="0.2">
      <c r="A223" s="168">
        <f>ROW()</f>
        <v>223</v>
      </c>
      <c r="B223" s="168"/>
      <c r="C223" s="168"/>
      <c r="D223" s="170"/>
      <c r="E223" s="172"/>
      <c r="F223" s="170"/>
      <c r="G223" s="170"/>
      <c r="H223" s="170"/>
      <c r="I223" s="170"/>
      <c r="J223" s="170"/>
      <c r="K223" s="170"/>
      <c r="L223" s="170"/>
    </row>
    <row r="224" spans="1:12" ht="13.5" customHeight="1" x14ac:dyDescent="0.2">
      <c r="A224" s="168">
        <f>ROW()</f>
        <v>224</v>
      </c>
      <c r="B224" s="168"/>
      <c r="C224" s="168"/>
      <c r="D224" s="170"/>
      <c r="E224" s="172"/>
      <c r="F224" s="170"/>
      <c r="G224" s="170"/>
      <c r="H224" s="170"/>
      <c r="I224" s="170"/>
      <c r="J224" s="170"/>
      <c r="K224" s="170"/>
      <c r="L224" s="170"/>
    </row>
    <row r="225" spans="1:12" ht="13.5" customHeight="1" x14ac:dyDescent="0.2">
      <c r="A225" s="168">
        <f>ROW()</f>
        <v>225</v>
      </c>
      <c r="B225" s="168"/>
      <c r="C225" s="168"/>
      <c r="D225" s="170"/>
      <c r="E225" s="172"/>
      <c r="F225" s="170"/>
      <c r="G225" s="170"/>
      <c r="H225" s="170"/>
      <c r="I225" s="170"/>
      <c r="J225" s="170"/>
      <c r="K225" s="170"/>
      <c r="L225" s="170"/>
    </row>
    <row r="226" spans="1:12" ht="13.5" customHeight="1" x14ac:dyDescent="0.2">
      <c r="A226" s="168">
        <f>ROW()</f>
        <v>226</v>
      </c>
      <c r="B226" s="168"/>
      <c r="C226" s="168"/>
      <c r="D226" s="170"/>
      <c r="E226" s="172"/>
      <c r="F226" s="170"/>
      <c r="G226" s="170"/>
      <c r="H226" s="170"/>
      <c r="I226" s="170"/>
      <c r="J226" s="170"/>
      <c r="K226" s="170"/>
      <c r="L226" s="170"/>
    </row>
    <row r="227" spans="1:12" ht="13.5" customHeight="1" x14ac:dyDescent="0.2">
      <c r="A227" s="168">
        <f>ROW()</f>
        <v>227</v>
      </c>
      <c r="B227" s="168"/>
      <c r="C227" s="168"/>
      <c r="D227" s="170"/>
      <c r="E227" s="172"/>
      <c r="F227" s="170"/>
      <c r="G227" s="170"/>
      <c r="H227" s="170"/>
      <c r="I227" s="170"/>
      <c r="J227" s="170"/>
      <c r="K227" s="170"/>
      <c r="L227" s="170"/>
    </row>
    <row r="228" spans="1:12" ht="13.5" customHeight="1" x14ac:dyDescent="0.2">
      <c r="A228" s="168">
        <f>ROW()</f>
        <v>228</v>
      </c>
      <c r="B228" s="168"/>
      <c r="C228" s="168"/>
      <c r="D228" s="170"/>
      <c r="E228" s="172"/>
      <c r="F228" s="170"/>
      <c r="G228" s="170"/>
      <c r="H228" s="170"/>
      <c r="I228" s="170"/>
      <c r="J228" s="170"/>
      <c r="K228" s="170"/>
      <c r="L228" s="170"/>
    </row>
    <row r="229" spans="1:12" ht="13.5" customHeight="1" x14ac:dyDescent="0.2">
      <c r="A229" s="168">
        <f>ROW()</f>
        <v>229</v>
      </c>
      <c r="B229" s="168"/>
      <c r="C229" s="168"/>
      <c r="D229" s="170"/>
      <c r="E229" s="172"/>
      <c r="F229" s="170"/>
      <c r="G229" s="170"/>
      <c r="H229" s="170"/>
      <c r="I229" s="170"/>
      <c r="J229" s="170"/>
      <c r="K229" s="170"/>
      <c r="L229" s="170"/>
    </row>
    <row r="230" spans="1:12" ht="13.5" customHeight="1" x14ac:dyDescent="0.2">
      <c r="A230" s="168">
        <f>ROW()</f>
        <v>230</v>
      </c>
      <c r="B230" s="168"/>
      <c r="C230" s="168"/>
      <c r="D230" s="170"/>
      <c r="E230" s="172"/>
      <c r="F230" s="170"/>
      <c r="G230" s="170"/>
      <c r="H230" s="170"/>
      <c r="I230" s="170"/>
      <c r="J230" s="170"/>
      <c r="K230" s="170"/>
      <c r="L230" s="170"/>
    </row>
    <row r="231" spans="1:12" ht="13.5" customHeight="1" x14ac:dyDescent="0.2">
      <c r="A231" s="168">
        <f>ROW()</f>
        <v>231</v>
      </c>
      <c r="B231" s="168"/>
      <c r="C231" s="168"/>
      <c r="D231" s="170"/>
      <c r="E231" s="172"/>
      <c r="F231" s="170"/>
      <c r="G231" s="170"/>
      <c r="H231" s="170"/>
      <c r="I231" s="170"/>
      <c r="J231" s="170"/>
      <c r="K231" s="170"/>
      <c r="L231" s="170"/>
    </row>
    <row r="232" spans="1:12" ht="13.5" customHeight="1" x14ac:dyDescent="0.2">
      <c r="A232" s="168">
        <f>ROW()</f>
        <v>232</v>
      </c>
      <c r="B232" s="168"/>
      <c r="C232" s="168"/>
      <c r="D232" s="170"/>
      <c r="E232" s="172"/>
      <c r="F232" s="170"/>
      <c r="G232" s="170"/>
      <c r="H232" s="170"/>
      <c r="I232" s="170"/>
      <c r="J232" s="170"/>
      <c r="K232" s="170"/>
      <c r="L232" s="170"/>
    </row>
    <row r="233" spans="1:12" ht="13.5" customHeight="1" x14ac:dyDescent="0.2">
      <c r="A233" s="168">
        <f>ROW()</f>
        <v>233</v>
      </c>
      <c r="B233" s="168"/>
      <c r="C233" s="168"/>
      <c r="D233" s="170"/>
      <c r="E233" s="172"/>
      <c r="F233" s="170"/>
      <c r="G233" s="170"/>
      <c r="H233" s="170"/>
      <c r="I233" s="170"/>
      <c r="J233" s="170"/>
      <c r="K233" s="170"/>
      <c r="L233" s="170"/>
    </row>
    <row r="234" spans="1:12" ht="13.5" customHeight="1" x14ac:dyDescent="0.2">
      <c r="A234" s="168">
        <f>ROW()</f>
        <v>234</v>
      </c>
      <c r="B234" s="168"/>
      <c r="C234" s="168"/>
      <c r="D234" s="170"/>
      <c r="E234" s="172"/>
      <c r="F234" s="170"/>
      <c r="G234" s="170"/>
      <c r="H234" s="170"/>
      <c r="I234" s="170"/>
      <c r="J234" s="170"/>
      <c r="K234" s="170"/>
      <c r="L234" s="170"/>
    </row>
    <row r="235" spans="1:12" ht="13.5" customHeight="1" x14ac:dyDescent="0.2">
      <c r="A235" s="168">
        <f>ROW()</f>
        <v>235</v>
      </c>
      <c r="B235" s="168"/>
      <c r="C235" s="168"/>
      <c r="D235" s="170"/>
      <c r="E235" s="172"/>
      <c r="F235" s="170"/>
      <c r="G235" s="170"/>
      <c r="H235" s="170"/>
      <c r="I235" s="170"/>
      <c r="J235" s="170"/>
      <c r="K235" s="170"/>
      <c r="L235" s="170"/>
    </row>
    <row r="236" spans="1:12" ht="13.5" customHeight="1" x14ac:dyDescent="0.2">
      <c r="A236" s="168">
        <f>ROW()</f>
        <v>236</v>
      </c>
      <c r="B236" s="168"/>
      <c r="C236" s="168"/>
      <c r="D236" s="170"/>
      <c r="E236" s="172"/>
      <c r="F236" s="170"/>
      <c r="G236" s="170"/>
      <c r="H236" s="170"/>
      <c r="I236" s="170"/>
      <c r="J236" s="170"/>
      <c r="K236" s="170"/>
      <c r="L236" s="170"/>
    </row>
    <row r="237" spans="1:12" ht="13.5" customHeight="1" x14ac:dyDescent="0.2">
      <c r="A237" s="168">
        <f>ROW()</f>
        <v>237</v>
      </c>
      <c r="B237" s="168"/>
      <c r="C237" s="168"/>
      <c r="D237" s="170"/>
      <c r="E237" s="172"/>
      <c r="F237" s="170"/>
      <c r="G237" s="170"/>
      <c r="H237" s="170"/>
      <c r="I237" s="170"/>
      <c r="J237" s="170"/>
      <c r="K237" s="170"/>
      <c r="L237" s="170"/>
    </row>
    <row r="238" spans="1:12" ht="13.5" customHeight="1" x14ac:dyDescent="0.2">
      <c r="A238" s="168">
        <f>ROW()</f>
        <v>238</v>
      </c>
      <c r="B238" s="168"/>
      <c r="C238" s="168"/>
      <c r="D238" s="170"/>
      <c r="E238" s="172"/>
      <c r="F238" s="170"/>
      <c r="G238" s="170"/>
      <c r="H238" s="170"/>
      <c r="I238" s="170"/>
      <c r="J238" s="170"/>
      <c r="K238" s="170"/>
      <c r="L238" s="170"/>
    </row>
    <row r="239" spans="1:12" ht="13.5" customHeight="1" x14ac:dyDescent="0.2">
      <c r="A239" s="168">
        <f>ROW()</f>
        <v>239</v>
      </c>
      <c r="B239" s="168"/>
      <c r="C239" s="168"/>
      <c r="D239" s="170"/>
      <c r="E239" s="172"/>
      <c r="F239" s="170"/>
      <c r="G239" s="170"/>
      <c r="H239" s="170"/>
      <c r="I239" s="170"/>
      <c r="J239" s="170"/>
      <c r="K239" s="170"/>
      <c r="L239" s="170"/>
    </row>
    <row r="240" spans="1:12" ht="13.5" customHeight="1" x14ac:dyDescent="0.2">
      <c r="A240" s="168">
        <f>ROW()</f>
        <v>240</v>
      </c>
      <c r="B240" s="168"/>
      <c r="C240" s="168"/>
      <c r="D240" s="170"/>
      <c r="E240" s="172"/>
      <c r="F240" s="170"/>
      <c r="G240" s="170"/>
      <c r="H240" s="170"/>
      <c r="I240" s="170"/>
      <c r="J240" s="170"/>
      <c r="K240" s="170"/>
      <c r="L240" s="170"/>
    </row>
    <row r="241" spans="1:12" ht="13.5" customHeight="1" x14ac:dyDescent="0.2">
      <c r="A241" s="168">
        <f>ROW()</f>
        <v>241</v>
      </c>
      <c r="B241" s="168"/>
      <c r="C241" s="168"/>
      <c r="D241" s="170"/>
      <c r="E241" s="172"/>
      <c r="F241" s="170"/>
      <c r="G241" s="170"/>
      <c r="H241" s="170"/>
      <c r="I241" s="170"/>
      <c r="J241" s="170"/>
      <c r="K241" s="170"/>
      <c r="L241" s="170"/>
    </row>
    <row r="242" spans="1:12" ht="13.5" customHeight="1" x14ac:dyDescent="0.2">
      <c r="A242" s="168">
        <f>ROW()</f>
        <v>242</v>
      </c>
      <c r="B242" s="168"/>
      <c r="C242" s="168"/>
      <c r="D242" s="170"/>
      <c r="E242" s="172"/>
      <c r="F242" s="170"/>
      <c r="G242" s="170"/>
      <c r="H242" s="170"/>
      <c r="I242" s="170"/>
      <c r="J242" s="170"/>
      <c r="K242" s="170"/>
      <c r="L242" s="170"/>
    </row>
    <row r="243" spans="1:12" ht="13.5" customHeight="1" x14ac:dyDescent="0.2">
      <c r="A243" s="168">
        <f>ROW()</f>
        <v>243</v>
      </c>
      <c r="B243" s="168"/>
      <c r="C243" s="168"/>
      <c r="D243" s="170"/>
      <c r="E243" s="172"/>
      <c r="F243" s="170"/>
      <c r="G243" s="170"/>
      <c r="H243" s="170"/>
      <c r="I243" s="170"/>
      <c r="J243" s="170"/>
      <c r="K243" s="170"/>
      <c r="L243" s="170"/>
    </row>
    <row r="244" spans="1:12" ht="13.5" customHeight="1" x14ac:dyDescent="0.2">
      <c r="A244" s="168">
        <f>ROW()</f>
        <v>244</v>
      </c>
      <c r="B244" s="168"/>
      <c r="C244" s="168"/>
      <c r="D244" s="170"/>
      <c r="E244" s="172"/>
      <c r="F244" s="170"/>
      <c r="G244" s="170"/>
      <c r="H244" s="170"/>
      <c r="I244" s="170"/>
      <c r="J244" s="170"/>
      <c r="K244" s="170"/>
      <c r="L244" s="170"/>
    </row>
    <row r="245" spans="1:12" ht="13.5" customHeight="1" x14ac:dyDescent="0.2">
      <c r="A245" s="168">
        <f>ROW()</f>
        <v>245</v>
      </c>
      <c r="B245" s="168"/>
      <c r="C245" s="168"/>
      <c r="D245" s="170"/>
      <c r="E245" s="172"/>
      <c r="F245" s="170"/>
      <c r="G245" s="170"/>
      <c r="H245" s="170"/>
      <c r="I245" s="170"/>
      <c r="J245" s="170"/>
      <c r="K245" s="170"/>
      <c r="L245" s="170"/>
    </row>
    <row r="246" spans="1:12" ht="13.5" customHeight="1" x14ac:dyDescent="0.2">
      <c r="A246" s="168">
        <f>ROW()</f>
        <v>246</v>
      </c>
      <c r="B246" s="168"/>
      <c r="C246" s="168"/>
      <c r="D246" s="170"/>
      <c r="E246" s="172"/>
      <c r="F246" s="170"/>
      <c r="G246" s="170"/>
      <c r="H246" s="170"/>
      <c r="I246" s="170"/>
      <c r="J246" s="170"/>
      <c r="K246" s="170"/>
      <c r="L246" s="170"/>
    </row>
    <row r="247" spans="1:12" ht="13.5" customHeight="1" x14ac:dyDescent="0.2">
      <c r="A247" s="168">
        <f>ROW()</f>
        <v>247</v>
      </c>
      <c r="B247" s="168"/>
      <c r="C247" s="168"/>
      <c r="D247" s="170"/>
      <c r="E247" s="172"/>
      <c r="F247" s="170"/>
      <c r="G247" s="170"/>
      <c r="H247" s="170"/>
      <c r="I247" s="170"/>
      <c r="J247" s="170"/>
      <c r="K247" s="170"/>
      <c r="L247" s="170"/>
    </row>
    <row r="248" spans="1:12" ht="13.5" customHeight="1" x14ac:dyDescent="0.2">
      <c r="A248" s="168">
        <f>ROW()</f>
        <v>248</v>
      </c>
      <c r="B248" s="168"/>
      <c r="C248" s="168"/>
      <c r="D248" s="170"/>
      <c r="E248" s="172"/>
      <c r="F248" s="170"/>
      <c r="G248" s="170"/>
      <c r="H248" s="170"/>
      <c r="I248" s="170"/>
      <c r="J248" s="170"/>
      <c r="K248" s="170"/>
      <c r="L248" s="170"/>
    </row>
    <row r="249" spans="1:12" ht="13.5" customHeight="1" x14ac:dyDescent="0.2">
      <c r="A249" s="168">
        <f>ROW()</f>
        <v>249</v>
      </c>
      <c r="B249" s="168"/>
      <c r="C249" s="168"/>
      <c r="D249" s="170"/>
      <c r="E249" s="172"/>
      <c r="F249" s="170"/>
      <c r="G249" s="170"/>
      <c r="H249" s="170"/>
      <c r="I249" s="170"/>
      <c r="J249" s="170"/>
      <c r="K249" s="170"/>
      <c r="L249" s="170"/>
    </row>
    <row r="250" spans="1:12" ht="13.5" customHeight="1" x14ac:dyDescent="0.2">
      <c r="A250" s="168">
        <f>ROW()</f>
        <v>250</v>
      </c>
      <c r="B250" s="168"/>
      <c r="C250" s="168"/>
      <c r="D250" s="170"/>
      <c r="E250" s="172"/>
      <c r="F250" s="170"/>
      <c r="G250" s="170"/>
      <c r="H250" s="170"/>
      <c r="I250" s="170"/>
      <c r="J250" s="170"/>
      <c r="K250" s="170"/>
      <c r="L250" s="170"/>
    </row>
    <row r="251" spans="1:12" ht="13.5" customHeight="1" x14ac:dyDescent="0.2">
      <c r="A251" s="168">
        <f>ROW()</f>
        <v>251</v>
      </c>
      <c r="B251" s="168"/>
      <c r="C251" s="168"/>
      <c r="D251" s="170"/>
      <c r="E251" s="172"/>
      <c r="F251" s="170"/>
      <c r="G251" s="170"/>
      <c r="H251" s="170"/>
      <c r="I251" s="170"/>
      <c r="J251" s="170"/>
      <c r="K251" s="170"/>
      <c r="L251" s="170"/>
    </row>
    <row r="252" spans="1:12" ht="13.5" customHeight="1" x14ac:dyDescent="0.2">
      <c r="A252" s="168">
        <f>ROW()</f>
        <v>252</v>
      </c>
      <c r="B252" s="168"/>
      <c r="C252" s="168"/>
      <c r="D252" s="170"/>
      <c r="E252" s="172"/>
      <c r="F252" s="170"/>
      <c r="G252" s="170"/>
      <c r="H252" s="170"/>
      <c r="I252" s="170"/>
      <c r="J252" s="170"/>
      <c r="K252" s="170"/>
      <c r="L252" s="170"/>
    </row>
    <row r="253" spans="1:12" ht="13.5" customHeight="1" x14ac:dyDescent="0.2">
      <c r="A253" s="168">
        <f>ROW()</f>
        <v>253</v>
      </c>
      <c r="B253" s="168"/>
      <c r="C253" s="168"/>
      <c r="D253" s="170"/>
      <c r="E253" s="172"/>
      <c r="F253" s="170"/>
      <c r="G253" s="170"/>
      <c r="H253" s="170"/>
      <c r="I253" s="170"/>
      <c r="J253" s="170"/>
      <c r="K253" s="170"/>
      <c r="L253" s="170"/>
    </row>
    <row r="254" spans="1:12" ht="13.5" customHeight="1" x14ac:dyDescent="0.2">
      <c r="A254" s="168">
        <f>ROW()</f>
        <v>254</v>
      </c>
      <c r="B254" s="168"/>
      <c r="C254" s="168"/>
      <c r="D254" s="170"/>
      <c r="E254" s="172"/>
      <c r="F254" s="170"/>
      <c r="G254" s="170"/>
      <c r="H254" s="170"/>
      <c r="I254" s="170"/>
      <c r="J254" s="170"/>
      <c r="K254" s="170"/>
      <c r="L254" s="170"/>
    </row>
    <row r="255" spans="1:12" ht="13.5" customHeight="1" x14ac:dyDescent="0.2">
      <c r="A255" s="168">
        <f>ROW()</f>
        <v>255</v>
      </c>
      <c r="B255" s="168"/>
      <c r="C255" s="168"/>
      <c r="D255" s="170"/>
      <c r="E255" s="172"/>
      <c r="F255" s="170"/>
      <c r="G255" s="170"/>
      <c r="H255" s="170"/>
      <c r="I255" s="170"/>
      <c r="J255" s="170"/>
      <c r="K255" s="170"/>
      <c r="L255" s="170"/>
    </row>
    <row r="256" spans="1:12" ht="13.5" customHeight="1" x14ac:dyDescent="0.2">
      <c r="A256" s="168">
        <f>ROW()</f>
        <v>256</v>
      </c>
      <c r="B256" s="168"/>
      <c r="C256" s="168"/>
      <c r="D256" s="170"/>
      <c r="E256" s="172"/>
      <c r="F256" s="170"/>
      <c r="G256" s="170"/>
      <c r="H256" s="170"/>
      <c r="I256" s="170"/>
      <c r="J256" s="170"/>
      <c r="K256" s="170"/>
      <c r="L256" s="170"/>
    </row>
    <row r="257" spans="1:12" ht="13.5" customHeight="1" x14ac:dyDescent="0.2">
      <c r="A257" s="168">
        <f>ROW()</f>
        <v>257</v>
      </c>
      <c r="B257" s="168"/>
      <c r="C257" s="168"/>
      <c r="D257" s="170"/>
      <c r="E257" s="172"/>
      <c r="F257" s="170"/>
      <c r="G257" s="170"/>
      <c r="H257" s="170"/>
      <c r="I257" s="170"/>
      <c r="J257" s="170"/>
      <c r="K257" s="170"/>
      <c r="L257" s="170"/>
    </row>
    <row r="258" spans="1:12" ht="13.5" customHeight="1" x14ac:dyDescent="0.2">
      <c r="A258" s="168">
        <f>ROW()</f>
        <v>258</v>
      </c>
      <c r="B258" s="168"/>
      <c r="C258" s="168"/>
      <c r="D258" s="170"/>
      <c r="E258" s="172"/>
      <c r="F258" s="170"/>
      <c r="G258" s="170"/>
      <c r="H258" s="170"/>
      <c r="I258" s="170"/>
      <c r="J258" s="170"/>
      <c r="K258" s="170"/>
      <c r="L258" s="170"/>
    </row>
    <row r="259" spans="1:12" ht="13.5" customHeight="1" x14ac:dyDescent="0.2">
      <c r="A259" s="168">
        <f>ROW()</f>
        <v>259</v>
      </c>
      <c r="B259" s="168"/>
      <c r="C259" s="168"/>
      <c r="D259" s="170"/>
      <c r="E259" s="172"/>
      <c r="F259" s="170"/>
      <c r="G259" s="170"/>
      <c r="H259" s="170"/>
      <c r="I259" s="170"/>
      <c r="J259" s="170"/>
      <c r="K259" s="170"/>
      <c r="L259" s="170"/>
    </row>
    <row r="260" spans="1:12" ht="13.5" customHeight="1" x14ac:dyDescent="0.2">
      <c r="A260" s="168">
        <f>ROW()</f>
        <v>260</v>
      </c>
      <c r="B260" s="168"/>
      <c r="C260" s="168"/>
      <c r="D260" s="170"/>
      <c r="E260" s="172"/>
      <c r="F260" s="170"/>
      <c r="G260" s="170"/>
      <c r="H260" s="170"/>
      <c r="I260" s="170"/>
      <c r="J260" s="170"/>
      <c r="K260" s="170"/>
      <c r="L260" s="170"/>
    </row>
    <row r="261" spans="1:12" ht="13.5" customHeight="1" x14ac:dyDescent="0.2">
      <c r="A261" s="168">
        <f>ROW()</f>
        <v>261</v>
      </c>
      <c r="B261" s="168"/>
      <c r="C261" s="168"/>
      <c r="D261" s="170"/>
      <c r="E261" s="172"/>
      <c r="F261" s="170"/>
      <c r="G261" s="170"/>
      <c r="H261" s="170"/>
      <c r="I261" s="170"/>
      <c r="J261" s="170"/>
      <c r="K261" s="170"/>
      <c r="L261" s="170"/>
    </row>
    <row r="262" spans="1:12" ht="13.5" customHeight="1" x14ac:dyDescent="0.2">
      <c r="A262" s="168">
        <f>ROW()</f>
        <v>262</v>
      </c>
      <c r="B262" s="168"/>
      <c r="C262" s="168"/>
      <c r="D262" s="170"/>
      <c r="E262" s="172"/>
      <c r="F262" s="170"/>
      <c r="G262" s="170"/>
      <c r="H262" s="170"/>
      <c r="I262" s="170"/>
      <c r="J262" s="170"/>
      <c r="K262" s="170"/>
      <c r="L262" s="170"/>
    </row>
    <row r="263" spans="1:12" ht="13.5" customHeight="1" x14ac:dyDescent="0.2">
      <c r="A263" s="168">
        <f>ROW()</f>
        <v>263</v>
      </c>
      <c r="B263" s="168"/>
      <c r="C263" s="168"/>
      <c r="D263" s="170"/>
      <c r="E263" s="172"/>
      <c r="F263" s="170"/>
      <c r="G263" s="170"/>
      <c r="H263" s="170"/>
      <c r="I263" s="170"/>
      <c r="J263" s="170"/>
      <c r="K263" s="170"/>
      <c r="L263" s="170"/>
    </row>
    <row r="264" spans="1:12" ht="13.5" customHeight="1" x14ac:dyDescent="0.2">
      <c r="A264" s="168">
        <f>ROW()</f>
        <v>264</v>
      </c>
      <c r="B264" s="168"/>
      <c r="C264" s="168"/>
      <c r="D264" s="170"/>
      <c r="E264" s="172"/>
      <c r="F264" s="170"/>
      <c r="G264" s="170"/>
      <c r="H264" s="170"/>
      <c r="I264" s="170"/>
      <c r="J264" s="170"/>
      <c r="K264" s="170"/>
      <c r="L264" s="170"/>
    </row>
    <row r="265" spans="1:12" ht="13.5" customHeight="1" x14ac:dyDescent="0.2">
      <c r="A265" s="168">
        <f>ROW()</f>
        <v>265</v>
      </c>
      <c r="B265" s="168"/>
      <c r="C265" s="168"/>
      <c r="D265" s="170"/>
      <c r="E265" s="172"/>
      <c r="F265" s="170"/>
      <c r="G265" s="170"/>
      <c r="H265" s="170"/>
      <c r="I265" s="170"/>
      <c r="J265" s="170"/>
      <c r="K265" s="170"/>
      <c r="L265" s="170"/>
    </row>
    <row r="266" spans="1:12" ht="13.5" customHeight="1" x14ac:dyDescent="0.2">
      <c r="A266" s="168">
        <f>ROW()</f>
        <v>266</v>
      </c>
      <c r="B266" s="168"/>
      <c r="C266" s="168"/>
      <c r="D266" s="170"/>
      <c r="E266" s="172"/>
      <c r="F266" s="170"/>
      <c r="G266" s="170"/>
      <c r="H266" s="170"/>
      <c r="I266" s="170"/>
      <c r="J266" s="170"/>
      <c r="K266" s="170"/>
      <c r="L266" s="170"/>
    </row>
    <row r="267" spans="1:12" ht="13.5" customHeight="1" x14ac:dyDescent="0.2">
      <c r="A267" s="168">
        <f>ROW()</f>
        <v>267</v>
      </c>
      <c r="B267" s="168"/>
      <c r="C267" s="168"/>
      <c r="D267" s="170"/>
      <c r="E267" s="172"/>
      <c r="F267" s="170"/>
      <c r="G267" s="170"/>
      <c r="H267" s="170"/>
      <c r="I267" s="170"/>
      <c r="J267" s="170"/>
      <c r="K267" s="170"/>
      <c r="L267" s="170"/>
    </row>
    <row r="268" spans="1:12" ht="13.5" customHeight="1" x14ac:dyDescent="0.2">
      <c r="A268" s="168">
        <f>ROW()</f>
        <v>268</v>
      </c>
      <c r="B268" s="168"/>
      <c r="C268" s="168"/>
      <c r="D268" s="170"/>
      <c r="E268" s="172"/>
      <c r="F268" s="170"/>
      <c r="G268" s="170"/>
      <c r="H268" s="170"/>
      <c r="I268" s="170"/>
      <c r="J268" s="170"/>
      <c r="K268" s="170"/>
      <c r="L268" s="170"/>
    </row>
    <row r="269" spans="1:12" ht="13.5" customHeight="1" x14ac:dyDescent="0.2">
      <c r="A269" s="168">
        <f>ROW()</f>
        <v>269</v>
      </c>
      <c r="B269" s="168"/>
      <c r="C269" s="168"/>
      <c r="D269" s="170"/>
      <c r="E269" s="172"/>
      <c r="F269" s="170"/>
      <c r="G269" s="170"/>
      <c r="H269" s="170"/>
      <c r="I269" s="170"/>
      <c r="J269" s="170"/>
      <c r="K269" s="170"/>
      <c r="L269" s="170"/>
    </row>
    <row r="270" spans="1:12" ht="13.5" customHeight="1" x14ac:dyDescent="0.2">
      <c r="A270" s="168">
        <f>ROW()</f>
        <v>270</v>
      </c>
      <c r="B270" s="168"/>
      <c r="C270" s="168"/>
      <c r="D270" s="170"/>
      <c r="E270" s="172"/>
      <c r="F270" s="170"/>
      <c r="G270" s="170"/>
      <c r="H270" s="170"/>
      <c r="I270" s="170"/>
      <c r="J270" s="170"/>
      <c r="K270" s="170"/>
      <c r="L270" s="170"/>
    </row>
    <row r="271" spans="1:12" ht="13.5" customHeight="1" x14ac:dyDescent="0.2">
      <c r="A271" s="168">
        <f>ROW()</f>
        <v>271</v>
      </c>
      <c r="B271" s="168"/>
      <c r="C271" s="168"/>
      <c r="D271" s="170"/>
      <c r="E271" s="172"/>
      <c r="F271" s="170"/>
      <c r="G271" s="170"/>
      <c r="H271" s="170"/>
      <c r="I271" s="170"/>
      <c r="J271" s="170"/>
      <c r="K271" s="170"/>
      <c r="L271" s="170"/>
    </row>
    <row r="272" spans="1:12" ht="13.5" customHeight="1" x14ac:dyDescent="0.2">
      <c r="A272" s="168">
        <f>ROW()</f>
        <v>272</v>
      </c>
      <c r="B272" s="168"/>
      <c r="C272" s="168"/>
      <c r="D272" s="170"/>
      <c r="E272" s="172"/>
      <c r="F272" s="170"/>
      <c r="G272" s="170"/>
      <c r="H272" s="170"/>
      <c r="I272" s="170"/>
      <c r="J272" s="170"/>
      <c r="K272" s="170"/>
      <c r="L272" s="170"/>
    </row>
    <row r="273" spans="1:12" ht="13.5" customHeight="1" x14ac:dyDescent="0.2">
      <c r="A273" s="168">
        <f>ROW()</f>
        <v>273</v>
      </c>
      <c r="B273" s="168"/>
      <c r="C273" s="168"/>
      <c r="D273" s="170"/>
      <c r="E273" s="172"/>
      <c r="F273" s="170"/>
      <c r="G273" s="170"/>
      <c r="H273" s="170"/>
      <c r="I273" s="170"/>
      <c r="J273" s="170"/>
      <c r="K273" s="170"/>
      <c r="L273" s="170"/>
    </row>
    <row r="274" spans="1:12" ht="13.5" customHeight="1" x14ac:dyDescent="0.2">
      <c r="A274" s="168">
        <f>ROW()</f>
        <v>274</v>
      </c>
      <c r="B274" s="168"/>
      <c r="C274" s="168"/>
      <c r="D274" s="170"/>
      <c r="E274" s="172"/>
      <c r="F274" s="170"/>
      <c r="G274" s="170"/>
      <c r="H274" s="170"/>
      <c r="I274" s="170"/>
      <c r="J274" s="170"/>
      <c r="K274" s="170"/>
      <c r="L274" s="170"/>
    </row>
    <row r="275" spans="1:12" ht="13.5" customHeight="1" x14ac:dyDescent="0.2">
      <c r="A275" s="168">
        <f>ROW()</f>
        <v>275</v>
      </c>
      <c r="B275" s="168"/>
      <c r="C275" s="168"/>
      <c r="D275" s="170"/>
      <c r="E275" s="172"/>
      <c r="F275" s="170"/>
      <c r="G275" s="170"/>
      <c r="H275" s="170"/>
      <c r="I275" s="170"/>
      <c r="J275" s="170"/>
      <c r="K275" s="170"/>
      <c r="L275" s="170"/>
    </row>
    <row r="276" spans="1:12" ht="13.5" customHeight="1" x14ac:dyDescent="0.2">
      <c r="A276" s="168">
        <f>ROW()</f>
        <v>276</v>
      </c>
      <c r="B276" s="168"/>
      <c r="C276" s="168"/>
      <c r="D276" s="170"/>
      <c r="E276" s="172"/>
      <c r="F276" s="170"/>
      <c r="G276" s="170"/>
      <c r="H276" s="170"/>
      <c r="I276" s="170"/>
      <c r="J276" s="170"/>
      <c r="K276" s="170"/>
      <c r="L276" s="170"/>
    </row>
    <row r="277" spans="1:12" ht="13.5" customHeight="1" x14ac:dyDescent="0.2">
      <c r="A277" s="168">
        <f>ROW()</f>
        <v>277</v>
      </c>
      <c r="B277" s="168"/>
      <c r="C277" s="168"/>
      <c r="D277" s="170"/>
      <c r="E277" s="172"/>
      <c r="F277" s="170"/>
      <c r="G277" s="170"/>
      <c r="H277" s="170"/>
      <c r="I277" s="170"/>
      <c r="J277" s="170"/>
      <c r="K277" s="170"/>
      <c r="L277" s="170"/>
    </row>
    <row r="278" spans="1:12" ht="13.5" customHeight="1" x14ac:dyDescent="0.2">
      <c r="A278" s="168">
        <f>ROW()</f>
        <v>278</v>
      </c>
      <c r="B278" s="168"/>
      <c r="C278" s="168"/>
      <c r="D278" s="170"/>
      <c r="E278" s="172"/>
      <c r="F278" s="170"/>
      <c r="G278" s="170"/>
      <c r="H278" s="170"/>
      <c r="I278" s="170"/>
      <c r="J278" s="170"/>
      <c r="K278" s="170"/>
      <c r="L278" s="170"/>
    </row>
    <row r="279" spans="1:12" ht="13.5" customHeight="1" x14ac:dyDescent="0.2">
      <c r="A279" s="168">
        <f>ROW()</f>
        <v>279</v>
      </c>
      <c r="B279" s="168"/>
      <c r="C279" s="168"/>
      <c r="D279" s="170"/>
      <c r="E279" s="172"/>
      <c r="F279" s="170"/>
      <c r="G279" s="170"/>
      <c r="H279" s="170"/>
      <c r="I279" s="170"/>
      <c r="J279" s="170"/>
      <c r="K279" s="170"/>
      <c r="L279" s="170"/>
    </row>
    <row r="280" spans="1:12" ht="13.5" customHeight="1" x14ac:dyDescent="0.2">
      <c r="A280" s="168">
        <f>ROW()</f>
        <v>280</v>
      </c>
      <c r="B280" s="168"/>
      <c r="C280" s="168"/>
      <c r="D280" s="170"/>
      <c r="E280" s="172"/>
      <c r="F280" s="170"/>
      <c r="G280" s="170"/>
      <c r="H280" s="170"/>
      <c r="I280" s="170"/>
      <c r="J280" s="170"/>
      <c r="K280" s="170"/>
      <c r="L280" s="170"/>
    </row>
    <row r="281" spans="1:12" ht="13.5" customHeight="1" x14ac:dyDescent="0.2">
      <c r="A281" s="168">
        <f>ROW()</f>
        <v>281</v>
      </c>
      <c r="B281" s="168"/>
      <c r="C281" s="168"/>
      <c r="D281" s="170"/>
      <c r="E281" s="172"/>
      <c r="F281" s="170"/>
      <c r="G281" s="170"/>
      <c r="H281" s="170"/>
      <c r="I281" s="170"/>
      <c r="J281" s="170"/>
      <c r="K281" s="170"/>
      <c r="L281" s="170"/>
    </row>
    <row r="282" spans="1:12" ht="13.5" customHeight="1" x14ac:dyDescent="0.2">
      <c r="A282" s="168">
        <f>ROW()</f>
        <v>282</v>
      </c>
      <c r="B282" s="168"/>
      <c r="C282" s="168"/>
      <c r="D282" s="170"/>
      <c r="E282" s="172"/>
      <c r="F282" s="170"/>
      <c r="G282" s="170"/>
      <c r="H282" s="170"/>
      <c r="I282" s="170"/>
      <c r="J282" s="170"/>
      <c r="K282" s="170"/>
      <c r="L282" s="170"/>
    </row>
    <row r="283" spans="1:12" ht="13.5" customHeight="1" x14ac:dyDescent="0.2">
      <c r="A283" s="168">
        <f>ROW()</f>
        <v>283</v>
      </c>
      <c r="B283" s="168"/>
      <c r="C283" s="168"/>
      <c r="D283" s="170"/>
      <c r="E283" s="172"/>
      <c r="F283" s="170"/>
      <c r="G283" s="170"/>
      <c r="H283" s="170"/>
      <c r="I283" s="170"/>
      <c r="J283" s="170"/>
      <c r="K283" s="170"/>
      <c r="L283" s="170"/>
    </row>
    <row r="284" spans="1:12" ht="13.5" customHeight="1" x14ac:dyDescent="0.2">
      <c r="A284" s="168">
        <f>ROW()</f>
        <v>284</v>
      </c>
      <c r="B284" s="168"/>
      <c r="C284" s="168"/>
      <c r="D284" s="170"/>
      <c r="E284" s="172"/>
      <c r="F284" s="170"/>
      <c r="G284" s="170"/>
      <c r="H284" s="170"/>
      <c r="I284" s="170"/>
      <c r="J284" s="170"/>
      <c r="K284" s="170"/>
      <c r="L284" s="170"/>
    </row>
    <row r="285" spans="1:12" ht="13.5" customHeight="1" x14ac:dyDescent="0.2">
      <c r="A285" s="168">
        <f>ROW()</f>
        <v>285</v>
      </c>
      <c r="B285" s="168"/>
      <c r="C285" s="168"/>
      <c r="D285" s="170"/>
      <c r="E285" s="172"/>
      <c r="F285" s="170"/>
      <c r="G285" s="170"/>
      <c r="H285" s="170"/>
      <c r="I285" s="170"/>
      <c r="J285" s="170"/>
      <c r="K285" s="170"/>
      <c r="L285" s="170"/>
    </row>
    <row r="286" spans="1:12" ht="13.5" customHeight="1" x14ac:dyDescent="0.2">
      <c r="A286" s="168">
        <f>ROW()</f>
        <v>286</v>
      </c>
      <c r="B286" s="168"/>
      <c r="C286" s="168"/>
      <c r="D286" s="170"/>
      <c r="E286" s="172"/>
      <c r="F286" s="170"/>
      <c r="G286" s="170"/>
      <c r="H286" s="170"/>
      <c r="I286" s="170"/>
      <c r="J286" s="170"/>
      <c r="K286" s="170"/>
      <c r="L286" s="170"/>
    </row>
    <row r="287" spans="1:12" ht="13.5" customHeight="1" x14ac:dyDescent="0.2">
      <c r="A287" s="168">
        <f>ROW()</f>
        <v>287</v>
      </c>
      <c r="B287" s="168"/>
      <c r="C287" s="168"/>
      <c r="D287" s="170"/>
      <c r="E287" s="172"/>
      <c r="F287" s="170"/>
      <c r="G287" s="170"/>
      <c r="H287" s="170"/>
      <c r="I287" s="170"/>
      <c r="J287" s="170"/>
      <c r="K287" s="170"/>
      <c r="L287" s="170"/>
    </row>
    <row r="288" spans="1:12" ht="13.5" customHeight="1" x14ac:dyDescent="0.2">
      <c r="A288" s="168">
        <f>ROW()</f>
        <v>288</v>
      </c>
      <c r="B288" s="168"/>
      <c r="C288" s="168"/>
      <c r="D288" s="170"/>
      <c r="E288" s="172"/>
      <c r="F288" s="170"/>
      <c r="G288" s="170"/>
      <c r="H288" s="170"/>
      <c r="I288" s="170"/>
      <c r="J288" s="170"/>
      <c r="K288" s="170"/>
      <c r="L288" s="170"/>
    </row>
    <row r="289" spans="1:12" ht="13.5" customHeight="1" x14ac:dyDescent="0.2">
      <c r="A289" s="168">
        <f>ROW()</f>
        <v>289</v>
      </c>
      <c r="B289" s="168"/>
      <c r="C289" s="168"/>
      <c r="D289" s="170"/>
      <c r="E289" s="172"/>
      <c r="F289" s="170"/>
      <c r="G289" s="170"/>
      <c r="H289" s="170"/>
      <c r="I289" s="170"/>
      <c r="J289" s="170"/>
      <c r="K289" s="170"/>
      <c r="L289" s="170"/>
    </row>
    <row r="290" spans="1:12" ht="13.5" customHeight="1" x14ac:dyDescent="0.2">
      <c r="A290" s="168">
        <f>ROW()</f>
        <v>290</v>
      </c>
      <c r="B290" s="168"/>
      <c r="C290" s="168"/>
      <c r="D290" s="170"/>
      <c r="E290" s="172"/>
      <c r="F290" s="170"/>
      <c r="G290" s="170"/>
      <c r="H290" s="170"/>
      <c r="I290" s="170"/>
      <c r="J290" s="170"/>
      <c r="K290" s="170"/>
      <c r="L290" s="170"/>
    </row>
    <row r="291" spans="1:12" ht="13.5" customHeight="1" x14ac:dyDescent="0.2">
      <c r="A291" s="168">
        <f>ROW()</f>
        <v>291</v>
      </c>
      <c r="B291" s="168"/>
      <c r="C291" s="168"/>
      <c r="D291" s="170"/>
      <c r="E291" s="172"/>
      <c r="F291" s="170"/>
      <c r="G291" s="170"/>
      <c r="H291" s="170"/>
      <c r="I291" s="170"/>
      <c r="J291" s="170"/>
      <c r="K291" s="170"/>
      <c r="L291" s="170"/>
    </row>
    <row r="292" spans="1:12" ht="13.5" customHeight="1" x14ac:dyDescent="0.2">
      <c r="A292" s="168">
        <f>ROW()</f>
        <v>292</v>
      </c>
      <c r="B292" s="168"/>
      <c r="C292" s="168"/>
      <c r="D292" s="170"/>
      <c r="E292" s="172"/>
      <c r="F292" s="170"/>
      <c r="G292" s="170"/>
      <c r="H292" s="170"/>
      <c r="I292" s="170"/>
      <c r="J292" s="170"/>
      <c r="K292" s="170"/>
      <c r="L292" s="170"/>
    </row>
    <row r="293" spans="1:12" ht="13.5" customHeight="1" x14ac:dyDescent="0.2">
      <c r="A293" s="168">
        <f>ROW()</f>
        <v>293</v>
      </c>
      <c r="B293" s="168"/>
      <c r="C293" s="168"/>
      <c r="D293" s="170"/>
      <c r="E293" s="172"/>
      <c r="F293" s="170"/>
      <c r="G293" s="170"/>
      <c r="H293" s="170"/>
      <c r="I293" s="170"/>
      <c r="J293" s="170"/>
      <c r="K293" s="170"/>
      <c r="L293" s="170"/>
    </row>
    <row r="294" spans="1:12" ht="13.5" customHeight="1" x14ac:dyDescent="0.2">
      <c r="A294" s="168">
        <f>ROW()</f>
        <v>294</v>
      </c>
      <c r="B294" s="168"/>
      <c r="C294" s="168"/>
      <c r="D294" s="170"/>
      <c r="E294" s="172"/>
      <c r="F294" s="170"/>
      <c r="G294" s="170"/>
      <c r="H294" s="170"/>
      <c r="I294" s="170"/>
      <c r="J294" s="170"/>
      <c r="K294" s="170"/>
      <c r="L294" s="170"/>
    </row>
    <row r="295" spans="1:12" ht="13.5" customHeight="1" x14ac:dyDescent="0.2">
      <c r="A295" s="168">
        <f>ROW()</f>
        <v>295</v>
      </c>
      <c r="B295" s="168"/>
      <c r="C295" s="168"/>
      <c r="D295" s="170"/>
      <c r="E295" s="172"/>
      <c r="F295" s="170"/>
      <c r="G295" s="170"/>
      <c r="H295" s="170"/>
      <c r="I295" s="170"/>
      <c r="J295" s="170"/>
      <c r="K295" s="170"/>
      <c r="L295" s="170"/>
    </row>
    <row r="296" spans="1:12" ht="13.5" customHeight="1" x14ac:dyDescent="0.2">
      <c r="A296" s="168">
        <f>ROW()</f>
        <v>296</v>
      </c>
      <c r="B296" s="168"/>
      <c r="C296" s="168"/>
      <c r="D296" s="170"/>
      <c r="E296" s="172"/>
      <c r="F296" s="170"/>
      <c r="G296" s="170"/>
      <c r="H296" s="170"/>
      <c r="I296" s="170"/>
      <c r="J296" s="170"/>
      <c r="K296" s="170"/>
      <c r="L296" s="170"/>
    </row>
    <row r="297" spans="1:12" ht="13.5" customHeight="1" x14ac:dyDescent="0.2">
      <c r="A297" s="168">
        <f>ROW()</f>
        <v>297</v>
      </c>
      <c r="B297" s="168"/>
      <c r="C297" s="168"/>
      <c r="D297" s="170"/>
      <c r="E297" s="172"/>
      <c r="F297" s="170"/>
      <c r="G297" s="170"/>
      <c r="H297" s="170"/>
      <c r="I297" s="170"/>
      <c r="J297" s="170"/>
      <c r="K297" s="170"/>
      <c r="L297" s="170"/>
    </row>
    <row r="298" spans="1:12" ht="13.5" customHeight="1" x14ac:dyDescent="0.2">
      <c r="A298" s="168">
        <f>ROW()</f>
        <v>298</v>
      </c>
      <c r="B298" s="168"/>
      <c r="C298" s="168"/>
      <c r="D298" s="170"/>
      <c r="E298" s="172"/>
      <c r="F298" s="170"/>
      <c r="G298" s="170"/>
      <c r="H298" s="170"/>
      <c r="I298" s="170"/>
      <c r="J298" s="170"/>
      <c r="K298" s="170"/>
      <c r="L298" s="170"/>
    </row>
    <row r="299" spans="1:12" ht="13.5" customHeight="1" x14ac:dyDescent="0.2">
      <c r="A299" s="168">
        <f>ROW()</f>
        <v>299</v>
      </c>
      <c r="B299" s="168"/>
      <c r="C299" s="168"/>
      <c r="D299" s="170"/>
      <c r="E299" s="172"/>
      <c r="F299" s="170"/>
      <c r="G299" s="170"/>
      <c r="H299" s="170"/>
      <c r="I299" s="170"/>
      <c r="J299" s="170"/>
      <c r="K299" s="170"/>
      <c r="L299" s="170"/>
    </row>
    <row r="300" spans="1:12" ht="13.5" customHeight="1" x14ac:dyDescent="0.2">
      <c r="A300" s="168">
        <f>ROW()</f>
        <v>300</v>
      </c>
      <c r="B300" s="168"/>
      <c r="C300" s="168"/>
      <c r="D300" s="170"/>
      <c r="E300" s="172"/>
      <c r="F300" s="170"/>
      <c r="G300" s="170"/>
      <c r="H300" s="170"/>
      <c r="I300" s="170"/>
      <c r="J300" s="170"/>
      <c r="K300" s="170"/>
      <c r="L300" s="170"/>
    </row>
    <row r="301" spans="1:12" ht="13.5" customHeight="1" x14ac:dyDescent="0.2">
      <c r="A301" s="168">
        <f>ROW()</f>
        <v>301</v>
      </c>
      <c r="B301" s="168"/>
      <c r="C301" s="168"/>
      <c r="D301" s="170"/>
      <c r="E301" s="172"/>
      <c r="F301" s="170"/>
      <c r="G301" s="170"/>
      <c r="H301" s="170"/>
      <c r="I301" s="170"/>
      <c r="J301" s="170"/>
      <c r="K301" s="170"/>
      <c r="L301" s="170"/>
    </row>
    <row r="302" spans="1:12" ht="13.5" customHeight="1" x14ac:dyDescent="0.2">
      <c r="A302" s="168">
        <f>ROW()</f>
        <v>302</v>
      </c>
      <c r="B302" s="168"/>
      <c r="C302" s="168"/>
      <c r="D302" s="170"/>
      <c r="E302" s="172"/>
      <c r="F302" s="170"/>
      <c r="G302" s="170"/>
      <c r="H302" s="170"/>
      <c r="I302" s="170"/>
      <c r="J302" s="170"/>
      <c r="K302" s="170"/>
      <c r="L302" s="170"/>
    </row>
    <row r="303" spans="1:12" ht="13.5" customHeight="1" x14ac:dyDescent="0.2">
      <c r="A303" s="168">
        <f>ROW()</f>
        <v>303</v>
      </c>
      <c r="B303" s="168"/>
      <c r="C303" s="168"/>
      <c r="D303" s="170"/>
      <c r="E303" s="172"/>
      <c r="F303" s="170"/>
      <c r="G303" s="170"/>
      <c r="H303" s="170"/>
      <c r="I303" s="170"/>
      <c r="J303" s="170"/>
      <c r="K303" s="170"/>
      <c r="L303" s="170"/>
    </row>
    <row r="304" spans="1:12" ht="13.5" customHeight="1" x14ac:dyDescent="0.2">
      <c r="A304" s="168">
        <f>ROW()</f>
        <v>304</v>
      </c>
      <c r="B304" s="168"/>
      <c r="C304" s="168"/>
      <c r="D304" s="170"/>
      <c r="E304" s="172"/>
      <c r="F304" s="170"/>
      <c r="G304" s="170"/>
      <c r="H304" s="170"/>
      <c r="I304" s="170"/>
      <c r="J304" s="170"/>
      <c r="K304" s="170"/>
      <c r="L304" s="170"/>
    </row>
    <row r="305" spans="1:12" ht="13.5" customHeight="1" x14ac:dyDescent="0.2">
      <c r="A305" s="168">
        <f>ROW()</f>
        <v>305</v>
      </c>
      <c r="B305" s="168"/>
      <c r="C305" s="168"/>
      <c r="D305" s="170"/>
      <c r="E305" s="172"/>
      <c r="F305" s="170"/>
      <c r="G305" s="170"/>
      <c r="H305" s="170"/>
      <c r="I305" s="170"/>
      <c r="J305" s="170"/>
      <c r="K305" s="170"/>
      <c r="L305" s="170"/>
    </row>
    <row r="306" spans="1:12" ht="13.5" customHeight="1" x14ac:dyDescent="0.2">
      <c r="A306" s="168">
        <f>ROW()</f>
        <v>306</v>
      </c>
      <c r="B306" s="168"/>
      <c r="C306" s="168"/>
      <c r="D306" s="170"/>
      <c r="E306" s="172"/>
      <c r="F306" s="170"/>
      <c r="G306" s="170"/>
      <c r="H306" s="170"/>
      <c r="I306" s="170"/>
      <c r="J306" s="170"/>
      <c r="K306" s="170"/>
      <c r="L306" s="170"/>
    </row>
    <row r="307" spans="1:12" ht="13.5" customHeight="1" x14ac:dyDescent="0.2">
      <c r="A307" s="168">
        <f>ROW()</f>
        <v>307</v>
      </c>
      <c r="B307" s="168"/>
      <c r="C307" s="168"/>
      <c r="D307" s="170"/>
      <c r="E307" s="172"/>
      <c r="F307" s="170"/>
      <c r="G307" s="170"/>
      <c r="H307" s="170"/>
      <c r="I307" s="170"/>
      <c r="J307" s="170"/>
      <c r="K307" s="170"/>
      <c r="L307" s="170"/>
    </row>
    <row r="308" spans="1:12" ht="13.5" customHeight="1" x14ac:dyDescent="0.2">
      <c r="A308" s="168">
        <f>ROW()</f>
        <v>308</v>
      </c>
      <c r="B308" s="168"/>
      <c r="C308" s="168"/>
      <c r="D308" s="170"/>
      <c r="E308" s="172"/>
      <c r="F308" s="170"/>
      <c r="G308" s="170"/>
      <c r="H308" s="170"/>
      <c r="I308" s="170"/>
      <c r="J308" s="170"/>
      <c r="K308" s="170"/>
      <c r="L308" s="170"/>
    </row>
    <row r="309" spans="1:12" ht="13.5" customHeight="1" x14ac:dyDescent="0.2">
      <c r="A309" s="168">
        <f>ROW()</f>
        <v>309</v>
      </c>
      <c r="B309" s="168"/>
      <c r="C309" s="168"/>
      <c r="D309" s="170"/>
      <c r="E309" s="172"/>
      <c r="F309" s="170"/>
      <c r="G309" s="170"/>
      <c r="H309" s="170"/>
      <c r="I309" s="170"/>
      <c r="J309" s="170"/>
      <c r="K309" s="170"/>
      <c r="L309" s="170"/>
    </row>
    <row r="310" spans="1:12" ht="13.5" customHeight="1" x14ac:dyDescent="0.2">
      <c r="A310" s="168">
        <f>ROW()</f>
        <v>310</v>
      </c>
      <c r="B310" s="168"/>
      <c r="C310" s="168"/>
      <c r="D310" s="170"/>
      <c r="E310" s="172"/>
      <c r="F310" s="170"/>
      <c r="G310" s="170"/>
      <c r="H310" s="170"/>
      <c r="I310" s="170"/>
      <c r="J310" s="170"/>
      <c r="K310" s="170"/>
      <c r="L310" s="170"/>
    </row>
    <row r="311" spans="1:12" ht="13.5" customHeight="1" x14ac:dyDescent="0.2">
      <c r="A311" s="168">
        <f>ROW()</f>
        <v>311</v>
      </c>
      <c r="B311" s="168"/>
      <c r="C311" s="168"/>
      <c r="D311" s="170"/>
      <c r="E311" s="172"/>
      <c r="F311" s="170"/>
      <c r="G311" s="170"/>
      <c r="H311" s="170"/>
      <c r="I311" s="170"/>
      <c r="J311" s="170"/>
      <c r="K311" s="170"/>
      <c r="L311" s="170"/>
    </row>
    <row r="312" spans="1:12" ht="13.5" customHeight="1" x14ac:dyDescent="0.2">
      <c r="A312" s="168">
        <f>ROW()</f>
        <v>312</v>
      </c>
      <c r="B312" s="168"/>
      <c r="C312" s="168"/>
      <c r="D312" s="170"/>
      <c r="E312" s="172"/>
      <c r="F312" s="170"/>
      <c r="G312" s="170"/>
      <c r="H312" s="170"/>
      <c r="I312" s="170"/>
      <c r="J312" s="170"/>
      <c r="K312" s="170"/>
      <c r="L312" s="170"/>
    </row>
    <row r="313" spans="1:12" ht="13.5" customHeight="1" x14ac:dyDescent="0.2">
      <c r="A313" s="168">
        <f>ROW()</f>
        <v>313</v>
      </c>
      <c r="B313" s="168"/>
      <c r="C313" s="168"/>
      <c r="D313" s="170"/>
      <c r="E313" s="172"/>
      <c r="F313" s="170"/>
      <c r="G313" s="170"/>
      <c r="H313" s="170"/>
      <c r="I313" s="170"/>
      <c r="J313" s="170"/>
      <c r="K313" s="170"/>
      <c r="L313" s="170"/>
    </row>
    <row r="314" spans="1:12" ht="13.5" customHeight="1" x14ac:dyDescent="0.2">
      <c r="A314" s="168">
        <f>ROW()</f>
        <v>314</v>
      </c>
      <c r="B314" s="168"/>
      <c r="C314" s="168"/>
      <c r="D314" s="170"/>
      <c r="E314" s="172"/>
      <c r="F314" s="170"/>
      <c r="G314" s="170"/>
      <c r="H314" s="170"/>
      <c r="I314" s="170"/>
      <c r="J314" s="170"/>
      <c r="K314" s="170"/>
      <c r="L314" s="170"/>
    </row>
    <row r="315" spans="1:12" ht="13.5" customHeight="1" x14ac:dyDescent="0.2">
      <c r="A315" s="168">
        <f>ROW()</f>
        <v>315</v>
      </c>
      <c r="B315" s="168"/>
      <c r="C315" s="168"/>
      <c r="D315" s="170"/>
      <c r="E315" s="172"/>
      <c r="F315" s="170"/>
      <c r="G315" s="170"/>
      <c r="H315" s="170"/>
      <c r="I315" s="170"/>
      <c r="J315" s="170"/>
      <c r="K315" s="170"/>
      <c r="L315" s="170"/>
    </row>
    <row r="316" spans="1:12" ht="13.5" customHeight="1" x14ac:dyDescent="0.2">
      <c r="A316" s="168">
        <f>ROW()</f>
        <v>316</v>
      </c>
      <c r="B316" s="168"/>
      <c r="C316" s="168"/>
      <c r="D316" s="170"/>
      <c r="E316" s="172"/>
      <c r="F316" s="170"/>
      <c r="G316" s="170"/>
      <c r="H316" s="170"/>
      <c r="I316" s="170"/>
      <c r="J316" s="170"/>
      <c r="K316" s="170"/>
      <c r="L316" s="170"/>
    </row>
    <row r="317" spans="1:12" ht="13.5" customHeight="1" x14ac:dyDescent="0.2">
      <c r="A317" s="168">
        <f>ROW()</f>
        <v>317</v>
      </c>
      <c r="B317" s="168"/>
      <c r="C317" s="168"/>
      <c r="D317" s="170"/>
      <c r="E317" s="172"/>
      <c r="F317" s="170"/>
      <c r="G317" s="170"/>
      <c r="H317" s="170"/>
      <c r="I317" s="170"/>
      <c r="J317" s="170"/>
      <c r="K317" s="170"/>
      <c r="L317" s="170"/>
    </row>
    <row r="318" spans="1:12" ht="13.5" customHeight="1" x14ac:dyDescent="0.2">
      <c r="A318" s="168">
        <f>ROW()</f>
        <v>318</v>
      </c>
      <c r="B318" s="168"/>
      <c r="C318" s="168"/>
      <c r="D318" s="170"/>
      <c r="E318" s="172"/>
      <c r="F318" s="170"/>
      <c r="G318" s="170"/>
      <c r="H318" s="170"/>
      <c r="I318" s="170"/>
      <c r="J318" s="170"/>
      <c r="K318" s="170"/>
      <c r="L318" s="170"/>
    </row>
    <row r="319" spans="1:12" ht="13.5" customHeight="1" x14ac:dyDescent="0.2">
      <c r="A319" s="168">
        <f>ROW()</f>
        <v>319</v>
      </c>
      <c r="B319" s="168"/>
      <c r="C319" s="168"/>
      <c r="D319" s="170"/>
      <c r="E319" s="172"/>
      <c r="F319" s="170"/>
      <c r="G319" s="170"/>
      <c r="H319" s="170"/>
      <c r="I319" s="170"/>
      <c r="J319" s="170"/>
      <c r="K319" s="170"/>
      <c r="L319" s="170"/>
    </row>
    <row r="320" spans="1:12" ht="13.5" customHeight="1" x14ac:dyDescent="0.2">
      <c r="A320" s="168">
        <f>ROW()</f>
        <v>320</v>
      </c>
      <c r="B320" s="168"/>
      <c r="C320" s="168"/>
      <c r="D320" s="170"/>
      <c r="E320" s="172"/>
      <c r="F320" s="170"/>
      <c r="G320" s="170"/>
      <c r="H320" s="170"/>
      <c r="I320" s="170"/>
      <c r="J320" s="170"/>
      <c r="K320" s="170"/>
      <c r="L320" s="170"/>
    </row>
    <row r="321" spans="1:12" ht="13.5" customHeight="1" x14ac:dyDescent="0.2">
      <c r="A321" s="168">
        <f>ROW()</f>
        <v>321</v>
      </c>
      <c r="B321" s="168"/>
      <c r="C321" s="168"/>
      <c r="D321" s="170"/>
      <c r="E321" s="172"/>
      <c r="F321" s="170"/>
      <c r="G321" s="170"/>
      <c r="H321" s="170"/>
      <c r="I321" s="170"/>
      <c r="J321" s="170"/>
      <c r="K321" s="170"/>
      <c r="L321" s="170"/>
    </row>
    <row r="322" spans="1:12" ht="13.5" customHeight="1" x14ac:dyDescent="0.2">
      <c r="A322" s="168">
        <f>ROW()</f>
        <v>322</v>
      </c>
      <c r="B322" s="168"/>
      <c r="C322" s="168"/>
      <c r="D322" s="170"/>
      <c r="E322" s="172"/>
      <c r="F322" s="170"/>
      <c r="G322" s="170"/>
      <c r="H322" s="170"/>
      <c r="I322" s="170"/>
      <c r="J322" s="170"/>
      <c r="K322" s="170"/>
      <c r="L322" s="170"/>
    </row>
    <row r="323" spans="1:12" ht="13.5" customHeight="1" x14ac:dyDescent="0.2">
      <c r="A323" s="168">
        <f>ROW()</f>
        <v>323</v>
      </c>
      <c r="B323" s="168"/>
      <c r="C323" s="168"/>
      <c r="D323" s="170"/>
      <c r="E323" s="172"/>
      <c r="F323" s="170"/>
      <c r="G323" s="170"/>
      <c r="H323" s="170"/>
      <c r="I323" s="170"/>
      <c r="J323" s="170"/>
      <c r="K323" s="170"/>
      <c r="L323" s="170"/>
    </row>
    <row r="324" spans="1:12" ht="13.5" customHeight="1" x14ac:dyDescent="0.2">
      <c r="A324" s="168">
        <f>ROW()</f>
        <v>324</v>
      </c>
      <c r="B324" s="168"/>
      <c r="C324" s="168"/>
      <c r="D324" s="170"/>
      <c r="E324" s="172"/>
      <c r="F324" s="170"/>
      <c r="G324" s="170"/>
      <c r="H324" s="170"/>
      <c r="I324" s="170"/>
      <c r="J324" s="170"/>
      <c r="K324" s="170"/>
      <c r="L324" s="170"/>
    </row>
    <row r="325" spans="1:12" ht="13.5" customHeight="1" x14ac:dyDescent="0.2">
      <c r="A325" s="168">
        <f>ROW()</f>
        <v>325</v>
      </c>
      <c r="B325" s="168"/>
      <c r="C325" s="168"/>
      <c r="D325" s="170"/>
      <c r="E325" s="172"/>
      <c r="F325" s="170"/>
      <c r="G325" s="170"/>
      <c r="H325" s="170"/>
      <c r="I325" s="170"/>
      <c r="J325" s="170"/>
      <c r="K325" s="170"/>
      <c r="L325" s="170"/>
    </row>
    <row r="326" spans="1:12" ht="13.5" customHeight="1" x14ac:dyDescent="0.2">
      <c r="A326" s="168">
        <f>ROW()</f>
        <v>326</v>
      </c>
      <c r="B326" s="168"/>
      <c r="C326" s="168"/>
      <c r="D326" s="170"/>
      <c r="E326" s="172"/>
      <c r="F326" s="170"/>
      <c r="G326" s="170"/>
      <c r="H326" s="170"/>
      <c r="I326" s="170"/>
      <c r="J326" s="170"/>
      <c r="K326" s="170"/>
      <c r="L326" s="170"/>
    </row>
    <row r="327" spans="1:12" ht="13.5" customHeight="1" x14ac:dyDescent="0.2">
      <c r="A327" s="168">
        <f>ROW()</f>
        <v>327</v>
      </c>
      <c r="B327" s="168"/>
      <c r="C327" s="168"/>
      <c r="D327" s="170"/>
      <c r="E327" s="172"/>
      <c r="F327" s="170"/>
      <c r="G327" s="170"/>
      <c r="H327" s="170"/>
      <c r="I327" s="170"/>
      <c r="J327" s="170"/>
      <c r="K327" s="170"/>
      <c r="L327" s="170"/>
    </row>
    <row r="328" spans="1:12" ht="13.5" customHeight="1" x14ac:dyDescent="0.2">
      <c r="A328" s="168">
        <f>ROW()</f>
        <v>328</v>
      </c>
      <c r="B328" s="168"/>
      <c r="C328" s="168"/>
      <c r="D328" s="170"/>
      <c r="E328" s="172"/>
      <c r="F328" s="170"/>
      <c r="G328" s="170"/>
      <c r="H328" s="170"/>
      <c r="I328" s="170"/>
      <c r="J328" s="170"/>
      <c r="K328" s="170"/>
      <c r="L328" s="170"/>
    </row>
    <row r="329" spans="1:12" ht="13.5" customHeight="1" x14ac:dyDescent="0.2">
      <c r="A329" s="168">
        <f>ROW()</f>
        <v>329</v>
      </c>
      <c r="B329" s="168"/>
      <c r="C329" s="168"/>
      <c r="D329" s="170"/>
      <c r="E329" s="172"/>
      <c r="F329" s="170"/>
      <c r="G329" s="170"/>
      <c r="H329" s="170"/>
      <c r="I329" s="170"/>
      <c r="J329" s="170"/>
      <c r="K329" s="170"/>
      <c r="L329" s="170"/>
    </row>
    <row r="330" spans="1:12" ht="13.5" customHeight="1" x14ac:dyDescent="0.2">
      <c r="A330" s="168">
        <f>ROW()</f>
        <v>330</v>
      </c>
      <c r="B330" s="168"/>
      <c r="C330" s="168"/>
      <c r="D330" s="170"/>
      <c r="E330" s="172"/>
      <c r="F330" s="170"/>
      <c r="G330" s="170"/>
      <c r="H330" s="170"/>
      <c r="I330" s="170"/>
      <c r="J330" s="170"/>
      <c r="K330" s="170"/>
      <c r="L330" s="170"/>
    </row>
    <row r="331" spans="1:12" ht="13.5" customHeight="1" x14ac:dyDescent="0.2">
      <c r="A331" s="168">
        <f>ROW()</f>
        <v>331</v>
      </c>
      <c r="B331" s="168"/>
      <c r="C331" s="168"/>
      <c r="D331" s="170"/>
      <c r="E331" s="172"/>
      <c r="F331" s="170"/>
      <c r="G331" s="170"/>
      <c r="H331" s="170"/>
      <c r="I331" s="170"/>
      <c r="J331" s="170"/>
      <c r="K331" s="170"/>
      <c r="L331" s="170"/>
    </row>
    <row r="332" spans="1:12" ht="13.5" customHeight="1" x14ac:dyDescent="0.2">
      <c r="A332" s="168">
        <f>ROW()</f>
        <v>332</v>
      </c>
      <c r="B332" s="168"/>
      <c r="C332" s="168"/>
      <c r="D332" s="170"/>
      <c r="E332" s="172"/>
      <c r="F332" s="170"/>
      <c r="G332" s="170"/>
      <c r="H332" s="170"/>
      <c r="I332" s="170"/>
      <c r="J332" s="170"/>
      <c r="K332" s="170"/>
      <c r="L332" s="170"/>
    </row>
    <row r="333" spans="1:12" ht="13.5" customHeight="1" x14ac:dyDescent="0.2">
      <c r="A333" s="168">
        <f>ROW()</f>
        <v>333</v>
      </c>
      <c r="B333" s="168"/>
      <c r="C333" s="168"/>
      <c r="D333" s="170"/>
      <c r="E333" s="172"/>
      <c r="F333" s="170"/>
      <c r="G333" s="170"/>
      <c r="H333" s="170"/>
      <c r="I333" s="170"/>
      <c r="J333" s="170"/>
      <c r="K333" s="170"/>
      <c r="L333" s="170"/>
    </row>
    <row r="334" spans="1:12" ht="13.5" customHeight="1" x14ac:dyDescent="0.2">
      <c r="A334" s="168">
        <f>ROW()</f>
        <v>334</v>
      </c>
      <c r="B334" s="168"/>
      <c r="C334" s="168"/>
      <c r="D334" s="170"/>
      <c r="E334" s="172"/>
      <c r="F334" s="170"/>
      <c r="G334" s="170"/>
      <c r="H334" s="170"/>
      <c r="I334" s="170"/>
      <c r="J334" s="170"/>
      <c r="K334" s="170"/>
      <c r="L334" s="170"/>
    </row>
    <row r="335" spans="1:12" ht="13.5" customHeight="1" x14ac:dyDescent="0.2">
      <c r="A335" s="168">
        <f>ROW()</f>
        <v>335</v>
      </c>
      <c r="B335" s="168"/>
      <c r="C335" s="168"/>
      <c r="D335" s="170"/>
      <c r="E335" s="172"/>
      <c r="F335" s="170"/>
      <c r="G335" s="170"/>
      <c r="H335" s="170"/>
      <c r="I335" s="170"/>
      <c r="J335" s="170"/>
      <c r="K335" s="170"/>
      <c r="L335" s="170"/>
    </row>
    <row r="336" spans="1:12" ht="13.5" customHeight="1" x14ac:dyDescent="0.2">
      <c r="A336" s="168">
        <f>ROW()</f>
        <v>336</v>
      </c>
      <c r="B336" s="168"/>
      <c r="C336" s="168"/>
      <c r="D336" s="170"/>
      <c r="E336" s="172"/>
      <c r="F336" s="170"/>
      <c r="G336" s="170"/>
      <c r="H336" s="170"/>
      <c r="I336" s="170"/>
      <c r="J336" s="170"/>
      <c r="K336" s="170"/>
      <c r="L336" s="170"/>
    </row>
    <row r="337" spans="1:12" ht="13.5" customHeight="1" x14ac:dyDescent="0.2">
      <c r="A337" s="168">
        <f>ROW()</f>
        <v>337</v>
      </c>
      <c r="B337" s="168"/>
      <c r="C337" s="168"/>
      <c r="D337" s="170"/>
      <c r="E337" s="172"/>
      <c r="F337" s="170"/>
      <c r="G337" s="170"/>
      <c r="H337" s="170"/>
      <c r="I337" s="170"/>
      <c r="J337" s="170"/>
      <c r="K337" s="170"/>
      <c r="L337" s="170"/>
    </row>
    <row r="338" spans="1:12" ht="13.5" customHeight="1" x14ac:dyDescent="0.2">
      <c r="A338" s="168">
        <f>ROW()</f>
        <v>338</v>
      </c>
      <c r="B338" s="168"/>
      <c r="C338" s="168"/>
      <c r="D338" s="170"/>
      <c r="E338" s="172"/>
      <c r="F338" s="170"/>
      <c r="G338" s="170"/>
      <c r="H338" s="170"/>
      <c r="I338" s="170"/>
      <c r="J338" s="170"/>
      <c r="K338" s="170"/>
      <c r="L338" s="170"/>
    </row>
    <row r="339" spans="1:12" ht="13.5" customHeight="1" x14ac:dyDescent="0.2">
      <c r="A339" s="168">
        <f>ROW()</f>
        <v>339</v>
      </c>
      <c r="B339" s="168"/>
      <c r="C339" s="168"/>
      <c r="D339" s="170"/>
      <c r="E339" s="172"/>
      <c r="F339" s="170"/>
      <c r="G339" s="170"/>
      <c r="H339" s="170"/>
      <c r="I339" s="170"/>
      <c r="J339" s="170"/>
      <c r="K339" s="170"/>
      <c r="L339" s="170"/>
    </row>
    <row r="340" spans="1:12" ht="13.5" customHeight="1" x14ac:dyDescent="0.2">
      <c r="A340" s="168">
        <f>ROW()</f>
        <v>340</v>
      </c>
      <c r="B340" s="168"/>
      <c r="C340" s="168"/>
      <c r="D340" s="170"/>
      <c r="E340" s="172"/>
      <c r="F340" s="170"/>
      <c r="G340" s="170"/>
      <c r="H340" s="170"/>
      <c r="I340" s="170"/>
      <c r="J340" s="170"/>
      <c r="K340" s="170"/>
      <c r="L340" s="170"/>
    </row>
    <row r="341" spans="1:12" ht="13.5" customHeight="1" x14ac:dyDescent="0.2">
      <c r="A341" s="168">
        <f>ROW()</f>
        <v>341</v>
      </c>
      <c r="B341" s="168"/>
      <c r="C341" s="168"/>
      <c r="D341" s="170"/>
      <c r="E341" s="172"/>
      <c r="F341" s="170"/>
      <c r="G341" s="170"/>
      <c r="H341" s="170"/>
      <c r="I341" s="170"/>
      <c r="J341" s="170"/>
      <c r="K341" s="170"/>
      <c r="L341" s="170"/>
    </row>
    <row r="342" spans="1:12" ht="13.5" customHeight="1" x14ac:dyDescent="0.2">
      <c r="A342" s="168">
        <f>ROW()</f>
        <v>342</v>
      </c>
      <c r="B342" s="168"/>
      <c r="C342" s="168"/>
      <c r="D342" s="170"/>
      <c r="E342" s="172"/>
      <c r="F342" s="170"/>
      <c r="G342" s="170"/>
      <c r="H342" s="170"/>
      <c r="I342" s="170"/>
      <c r="J342" s="170"/>
      <c r="K342" s="170"/>
      <c r="L342" s="170"/>
    </row>
    <row r="343" spans="1:12" ht="13.5" customHeight="1" x14ac:dyDescent="0.2">
      <c r="A343" s="168">
        <f>ROW()</f>
        <v>343</v>
      </c>
      <c r="B343" s="168"/>
      <c r="C343" s="168"/>
      <c r="D343" s="170"/>
      <c r="E343" s="172"/>
      <c r="F343" s="170"/>
      <c r="G343" s="170"/>
      <c r="H343" s="170"/>
      <c r="I343" s="170"/>
      <c r="J343" s="170"/>
      <c r="K343" s="170"/>
      <c r="L343" s="170"/>
    </row>
    <row r="344" spans="1:12" ht="13.5" customHeight="1" x14ac:dyDescent="0.2">
      <c r="A344" s="168">
        <f>ROW()</f>
        <v>344</v>
      </c>
      <c r="B344" s="168"/>
      <c r="C344" s="168"/>
      <c r="D344" s="170"/>
      <c r="E344" s="172"/>
      <c r="F344" s="170"/>
      <c r="G344" s="170"/>
      <c r="H344" s="170"/>
      <c r="I344" s="170"/>
      <c r="J344" s="170"/>
      <c r="K344" s="170"/>
      <c r="L344" s="170"/>
    </row>
    <row r="345" spans="1:12" ht="13.5" customHeight="1" x14ac:dyDescent="0.2">
      <c r="A345" s="168">
        <f>ROW()</f>
        <v>345</v>
      </c>
      <c r="B345" s="168"/>
      <c r="C345" s="168"/>
      <c r="D345" s="170"/>
      <c r="E345" s="172"/>
      <c r="F345" s="170"/>
      <c r="G345" s="170"/>
      <c r="H345" s="170"/>
      <c r="I345" s="170"/>
      <c r="J345" s="170"/>
      <c r="K345" s="170"/>
      <c r="L345" s="170"/>
    </row>
    <row r="346" spans="1:12" ht="13.5" customHeight="1" x14ac:dyDescent="0.2">
      <c r="A346" s="168">
        <f>ROW()</f>
        <v>346</v>
      </c>
      <c r="B346" s="168"/>
      <c r="C346" s="168"/>
      <c r="D346" s="170"/>
      <c r="E346" s="172"/>
      <c r="F346" s="170"/>
      <c r="G346" s="170"/>
      <c r="H346" s="170"/>
      <c r="I346" s="170"/>
      <c r="J346" s="170"/>
      <c r="K346" s="170"/>
      <c r="L346" s="170"/>
    </row>
    <row r="347" spans="1:12" ht="13.5" customHeight="1" x14ac:dyDescent="0.2">
      <c r="A347" s="168">
        <f>ROW()</f>
        <v>347</v>
      </c>
      <c r="B347" s="168"/>
      <c r="C347" s="168"/>
      <c r="D347" s="170"/>
      <c r="E347" s="172"/>
      <c r="F347" s="170"/>
      <c r="G347" s="170"/>
      <c r="H347" s="170"/>
      <c r="I347" s="170"/>
      <c r="J347" s="170"/>
      <c r="K347" s="170"/>
      <c r="L347" s="170"/>
    </row>
    <row r="348" spans="1:12" ht="13.5" customHeight="1" x14ac:dyDescent="0.2">
      <c r="A348" s="168">
        <f>ROW()</f>
        <v>348</v>
      </c>
      <c r="B348" s="168"/>
      <c r="C348" s="168"/>
      <c r="D348" s="170"/>
      <c r="E348" s="172"/>
      <c r="F348" s="170"/>
      <c r="G348" s="170"/>
      <c r="H348" s="170"/>
      <c r="I348" s="170"/>
      <c r="J348" s="170"/>
      <c r="K348" s="170"/>
      <c r="L348" s="170"/>
    </row>
    <row r="349" spans="1:12" ht="13.5" customHeight="1" x14ac:dyDescent="0.2">
      <c r="A349" s="168">
        <f>ROW()</f>
        <v>349</v>
      </c>
      <c r="B349" s="168"/>
      <c r="C349" s="168"/>
      <c r="D349" s="170"/>
      <c r="E349" s="172"/>
      <c r="F349" s="170"/>
      <c r="G349" s="170"/>
      <c r="H349" s="170"/>
      <c r="I349" s="170"/>
      <c r="J349" s="170"/>
      <c r="K349" s="170"/>
      <c r="L349" s="170"/>
    </row>
    <row r="350" spans="1:12" ht="13.5" customHeight="1" x14ac:dyDescent="0.2">
      <c r="A350" s="168">
        <f>ROW()</f>
        <v>350</v>
      </c>
      <c r="B350" s="168"/>
      <c r="C350" s="168"/>
      <c r="D350" s="170"/>
      <c r="E350" s="172"/>
      <c r="F350" s="170"/>
      <c r="G350" s="170"/>
      <c r="H350" s="170"/>
      <c r="I350" s="170"/>
      <c r="J350" s="170"/>
      <c r="K350" s="170"/>
      <c r="L350" s="170"/>
    </row>
    <row r="351" spans="1:12" ht="13.5" customHeight="1" x14ac:dyDescent="0.2">
      <c r="A351" s="168">
        <f>ROW()</f>
        <v>351</v>
      </c>
      <c r="B351" s="168"/>
      <c r="C351" s="168"/>
      <c r="D351" s="170"/>
      <c r="E351" s="172"/>
      <c r="F351" s="170"/>
      <c r="G351" s="170"/>
      <c r="H351" s="170"/>
      <c r="I351" s="170"/>
      <c r="J351" s="170"/>
      <c r="K351" s="170"/>
      <c r="L351" s="170"/>
    </row>
    <row r="352" spans="1:12" ht="13.5" customHeight="1" x14ac:dyDescent="0.2">
      <c r="A352" s="168">
        <f>ROW()</f>
        <v>352</v>
      </c>
      <c r="B352" s="168"/>
      <c r="C352" s="168"/>
      <c r="D352" s="170"/>
      <c r="E352" s="172"/>
      <c r="F352" s="170"/>
      <c r="G352" s="170"/>
      <c r="H352" s="170"/>
      <c r="I352" s="170"/>
      <c r="J352" s="170"/>
      <c r="K352" s="170"/>
      <c r="L352" s="170"/>
    </row>
    <row r="353" spans="1:12" ht="13.5" customHeight="1" x14ac:dyDescent="0.2">
      <c r="A353" s="168">
        <f>ROW()</f>
        <v>353</v>
      </c>
      <c r="B353" s="168"/>
      <c r="C353" s="168"/>
      <c r="D353" s="170"/>
      <c r="E353" s="172"/>
      <c r="F353" s="170"/>
      <c r="G353" s="170"/>
      <c r="H353" s="170"/>
      <c r="I353" s="170"/>
      <c r="J353" s="170"/>
      <c r="K353" s="170"/>
      <c r="L353" s="170"/>
    </row>
    <row r="354" spans="1:12" ht="13.5" customHeight="1" x14ac:dyDescent="0.2">
      <c r="A354" s="168">
        <f>ROW()</f>
        <v>354</v>
      </c>
      <c r="B354" s="168"/>
      <c r="C354" s="168"/>
      <c r="D354" s="170"/>
      <c r="E354" s="172"/>
      <c r="F354" s="170"/>
      <c r="G354" s="170"/>
      <c r="H354" s="170"/>
      <c r="I354" s="170"/>
      <c r="J354" s="170"/>
      <c r="K354" s="170"/>
      <c r="L354" s="170"/>
    </row>
    <row r="355" spans="1:12" ht="13.5" customHeight="1" x14ac:dyDescent="0.2">
      <c r="A355" s="168">
        <f>ROW()</f>
        <v>355</v>
      </c>
      <c r="B355" s="168"/>
      <c r="C355" s="168"/>
      <c r="D355" s="170"/>
      <c r="E355" s="172"/>
      <c r="F355" s="170"/>
      <c r="G355" s="170"/>
      <c r="H355" s="170"/>
      <c r="I355" s="170"/>
      <c r="J355" s="170"/>
      <c r="K355" s="170"/>
      <c r="L355" s="170"/>
    </row>
    <row r="356" spans="1:12" ht="13.5" customHeight="1" x14ac:dyDescent="0.2">
      <c r="A356" s="168">
        <f>ROW()</f>
        <v>356</v>
      </c>
      <c r="B356" s="168"/>
      <c r="C356" s="168"/>
      <c r="D356" s="170"/>
      <c r="E356" s="172"/>
      <c r="F356" s="170"/>
      <c r="G356" s="170"/>
      <c r="H356" s="170"/>
      <c r="I356" s="170"/>
      <c r="J356" s="170"/>
      <c r="K356" s="170"/>
      <c r="L356" s="170"/>
    </row>
    <row r="357" spans="1:12" ht="13.5" customHeight="1" x14ac:dyDescent="0.2">
      <c r="A357" s="168">
        <f>ROW()</f>
        <v>357</v>
      </c>
      <c r="B357" s="168"/>
      <c r="C357" s="168"/>
      <c r="D357" s="170"/>
      <c r="E357" s="172"/>
      <c r="F357" s="170"/>
      <c r="G357" s="170"/>
      <c r="H357" s="170"/>
      <c r="I357" s="170"/>
      <c r="J357" s="170"/>
      <c r="K357" s="170"/>
      <c r="L357" s="170"/>
    </row>
    <row r="358" spans="1:12" ht="13.5" customHeight="1" x14ac:dyDescent="0.2">
      <c r="A358" s="168">
        <f>ROW()</f>
        <v>358</v>
      </c>
      <c r="B358" s="168"/>
      <c r="C358" s="168"/>
      <c r="D358" s="170"/>
      <c r="E358" s="172"/>
      <c r="F358" s="170"/>
      <c r="G358" s="170"/>
      <c r="H358" s="170"/>
      <c r="I358" s="170"/>
      <c r="J358" s="170"/>
      <c r="K358" s="170"/>
      <c r="L358" s="170"/>
    </row>
    <row r="359" spans="1:12" ht="13.5" customHeight="1" x14ac:dyDescent="0.2">
      <c r="A359" s="168">
        <f>ROW()</f>
        <v>359</v>
      </c>
      <c r="B359" s="168"/>
      <c r="C359" s="168"/>
      <c r="D359" s="170"/>
      <c r="E359" s="172"/>
      <c r="F359" s="170"/>
      <c r="G359" s="170"/>
      <c r="H359" s="170"/>
      <c r="I359" s="170"/>
      <c r="J359" s="170"/>
      <c r="K359" s="170"/>
      <c r="L359" s="170"/>
    </row>
    <row r="360" spans="1:12" ht="13.5" customHeight="1" x14ac:dyDescent="0.2">
      <c r="A360" s="168">
        <f>ROW()</f>
        <v>360</v>
      </c>
      <c r="B360" s="168"/>
      <c r="C360" s="168"/>
      <c r="D360" s="170"/>
      <c r="E360" s="172"/>
      <c r="F360" s="170"/>
      <c r="G360" s="170"/>
      <c r="H360" s="170"/>
      <c r="I360" s="170"/>
      <c r="J360" s="170"/>
      <c r="K360" s="170"/>
      <c r="L360" s="170"/>
    </row>
    <row r="361" spans="1:12" ht="13.5" customHeight="1" x14ac:dyDescent="0.2">
      <c r="A361" s="168">
        <f>ROW()</f>
        <v>361</v>
      </c>
      <c r="B361" s="168"/>
      <c r="C361" s="168"/>
      <c r="D361" s="170"/>
      <c r="E361" s="172"/>
      <c r="F361" s="170"/>
      <c r="G361" s="170"/>
      <c r="H361" s="170"/>
      <c r="I361" s="170"/>
      <c r="J361" s="170"/>
      <c r="K361" s="170"/>
      <c r="L361" s="170"/>
    </row>
    <row r="362" spans="1:12" ht="13.5" customHeight="1" x14ac:dyDescent="0.2">
      <c r="A362" s="168">
        <f>ROW()</f>
        <v>362</v>
      </c>
      <c r="B362" s="168"/>
      <c r="C362" s="168"/>
      <c r="D362" s="170"/>
      <c r="E362" s="172"/>
      <c r="F362" s="170"/>
      <c r="G362" s="170"/>
      <c r="H362" s="170"/>
      <c r="I362" s="170"/>
      <c r="J362" s="170"/>
      <c r="K362" s="170"/>
      <c r="L362" s="170"/>
    </row>
    <row r="363" spans="1:12" ht="13.5" customHeight="1" x14ac:dyDescent="0.2">
      <c r="A363" s="168">
        <f>ROW()</f>
        <v>363</v>
      </c>
      <c r="B363" s="168"/>
      <c r="C363" s="168"/>
      <c r="D363" s="170"/>
      <c r="E363" s="172"/>
      <c r="F363" s="170"/>
      <c r="G363" s="170"/>
      <c r="H363" s="170"/>
      <c r="I363" s="170"/>
      <c r="J363" s="170"/>
      <c r="K363" s="170"/>
      <c r="L363" s="170"/>
    </row>
    <row r="364" spans="1:12" ht="13.5" customHeight="1" x14ac:dyDescent="0.2">
      <c r="A364" s="168">
        <f>ROW()</f>
        <v>364</v>
      </c>
      <c r="B364" s="168"/>
      <c r="C364" s="168"/>
      <c r="D364" s="170"/>
      <c r="E364" s="172"/>
      <c r="F364" s="170"/>
      <c r="G364" s="170"/>
      <c r="H364" s="170"/>
      <c r="I364" s="170"/>
      <c r="J364" s="170"/>
      <c r="K364" s="170"/>
      <c r="L364" s="170"/>
    </row>
    <row r="365" spans="1:12" ht="13.5" customHeight="1" x14ac:dyDescent="0.2">
      <c r="A365" s="168">
        <f>ROW()</f>
        <v>365</v>
      </c>
      <c r="B365" s="168"/>
      <c r="C365" s="168"/>
      <c r="D365" s="170"/>
      <c r="E365" s="172"/>
      <c r="F365" s="170"/>
      <c r="G365" s="170"/>
      <c r="H365" s="170"/>
      <c r="I365" s="170"/>
      <c r="J365" s="170"/>
      <c r="K365" s="170"/>
      <c r="L365" s="170"/>
    </row>
    <row r="366" spans="1:12" ht="13.5" customHeight="1" x14ac:dyDescent="0.2">
      <c r="A366" s="168">
        <f>ROW()</f>
        <v>366</v>
      </c>
      <c r="B366" s="168"/>
      <c r="C366" s="168"/>
      <c r="D366" s="170"/>
      <c r="E366" s="172"/>
      <c r="F366" s="170"/>
      <c r="G366" s="170"/>
      <c r="H366" s="170"/>
      <c r="I366" s="170"/>
      <c r="J366" s="170"/>
      <c r="K366" s="170"/>
      <c r="L366" s="170"/>
    </row>
    <row r="367" spans="1:12" ht="13.5" customHeight="1" x14ac:dyDescent="0.2">
      <c r="A367" s="168">
        <f>ROW()</f>
        <v>367</v>
      </c>
      <c r="B367" s="168"/>
      <c r="C367" s="168"/>
      <c r="D367" s="170"/>
      <c r="E367" s="172"/>
      <c r="F367" s="170"/>
      <c r="G367" s="170"/>
      <c r="H367" s="170"/>
      <c r="I367" s="170"/>
      <c r="J367" s="170"/>
      <c r="K367" s="170"/>
      <c r="L367" s="170"/>
    </row>
    <row r="368" spans="1:12" ht="13.5" customHeight="1" x14ac:dyDescent="0.2">
      <c r="A368" s="168">
        <f>ROW()</f>
        <v>368</v>
      </c>
      <c r="B368" s="168"/>
      <c r="C368" s="168"/>
      <c r="D368" s="170"/>
      <c r="E368" s="172"/>
      <c r="F368" s="170"/>
      <c r="G368" s="170"/>
      <c r="H368" s="170"/>
      <c r="I368" s="170"/>
      <c r="J368" s="170"/>
      <c r="K368" s="170"/>
      <c r="L368" s="170"/>
    </row>
    <row r="369" spans="1:12" ht="13.5" customHeight="1" x14ac:dyDescent="0.2">
      <c r="A369" s="168">
        <f>ROW()</f>
        <v>369</v>
      </c>
      <c r="B369" s="168"/>
      <c r="C369" s="168"/>
      <c r="D369" s="170"/>
      <c r="E369" s="172"/>
      <c r="F369" s="170"/>
      <c r="G369" s="170"/>
      <c r="H369" s="170"/>
      <c r="I369" s="170"/>
      <c r="J369" s="170"/>
      <c r="K369" s="170"/>
      <c r="L369" s="170"/>
    </row>
    <row r="370" spans="1:12" ht="13.5" customHeight="1" x14ac:dyDescent="0.2">
      <c r="A370" s="168">
        <f>ROW()</f>
        <v>370</v>
      </c>
      <c r="B370" s="168"/>
      <c r="C370" s="168"/>
      <c r="D370" s="170"/>
      <c r="E370" s="172"/>
      <c r="F370" s="170"/>
      <c r="G370" s="170"/>
      <c r="H370" s="170"/>
      <c r="I370" s="170"/>
      <c r="J370" s="170"/>
      <c r="K370" s="170"/>
      <c r="L370" s="170"/>
    </row>
    <row r="371" spans="1:12" ht="13.5" customHeight="1" x14ac:dyDescent="0.2">
      <c r="A371" s="168">
        <f>ROW()</f>
        <v>371</v>
      </c>
      <c r="B371" s="168"/>
      <c r="C371" s="168"/>
      <c r="D371" s="170"/>
      <c r="E371" s="172"/>
      <c r="F371" s="170"/>
      <c r="G371" s="170"/>
      <c r="H371" s="170"/>
      <c r="I371" s="170"/>
      <c r="J371" s="170"/>
      <c r="K371" s="170"/>
      <c r="L371" s="170"/>
    </row>
    <row r="372" spans="1:12" ht="13.5" customHeight="1" x14ac:dyDescent="0.2">
      <c r="A372" s="168">
        <f>ROW()</f>
        <v>372</v>
      </c>
      <c r="B372" s="168"/>
      <c r="C372" s="168"/>
      <c r="D372" s="170"/>
      <c r="E372" s="172"/>
      <c r="F372" s="170"/>
      <c r="G372" s="170"/>
      <c r="H372" s="170"/>
      <c r="I372" s="170"/>
      <c r="J372" s="170"/>
      <c r="K372" s="170"/>
      <c r="L372" s="170"/>
    </row>
    <row r="373" spans="1:12" ht="13.5" customHeight="1" x14ac:dyDescent="0.2">
      <c r="A373" s="168">
        <f>ROW()</f>
        <v>373</v>
      </c>
      <c r="B373" s="168"/>
      <c r="C373" s="168"/>
      <c r="D373" s="170"/>
      <c r="E373" s="172"/>
      <c r="F373" s="170"/>
      <c r="G373" s="170"/>
      <c r="H373" s="170"/>
      <c r="I373" s="170"/>
      <c r="J373" s="170"/>
      <c r="K373" s="170"/>
      <c r="L373" s="170"/>
    </row>
    <row r="374" spans="1:12" ht="13.5" customHeight="1" x14ac:dyDescent="0.2">
      <c r="A374" s="168">
        <f>ROW()</f>
        <v>374</v>
      </c>
      <c r="B374" s="168"/>
      <c r="C374" s="168"/>
      <c r="D374" s="170"/>
      <c r="E374" s="172"/>
      <c r="F374" s="170"/>
      <c r="G374" s="170"/>
      <c r="H374" s="170"/>
      <c r="I374" s="170"/>
      <c r="J374" s="170"/>
      <c r="K374" s="170"/>
      <c r="L374" s="170"/>
    </row>
    <row r="375" spans="1:12" ht="13.5" customHeight="1" x14ac:dyDescent="0.2">
      <c r="A375" s="168">
        <f>ROW()</f>
        <v>375</v>
      </c>
      <c r="B375" s="168"/>
      <c r="C375" s="168"/>
      <c r="D375" s="170"/>
      <c r="E375" s="172"/>
      <c r="F375" s="170"/>
      <c r="G375" s="170"/>
      <c r="H375" s="170"/>
      <c r="I375" s="170"/>
      <c r="J375" s="170"/>
      <c r="K375" s="170"/>
      <c r="L375" s="170"/>
    </row>
    <row r="376" spans="1:12" ht="13.5" customHeight="1" x14ac:dyDescent="0.2">
      <c r="A376" s="168">
        <f>ROW()</f>
        <v>376</v>
      </c>
      <c r="B376" s="168"/>
      <c r="C376" s="168"/>
      <c r="D376" s="170"/>
      <c r="E376" s="172"/>
      <c r="F376" s="170"/>
      <c r="G376" s="170"/>
      <c r="H376" s="170"/>
      <c r="I376" s="170"/>
      <c r="J376" s="170"/>
      <c r="K376" s="170"/>
      <c r="L376" s="170"/>
    </row>
    <row r="377" spans="1:12" ht="13.5" customHeight="1" x14ac:dyDescent="0.2">
      <c r="A377" s="168">
        <f>ROW()</f>
        <v>377</v>
      </c>
      <c r="B377" s="168"/>
      <c r="C377" s="168"/>
      <c r="D377" s="170"/>
      <c r="E377" s="172"/>
      <c r="F377" s="170"/>
      <c r="G377" s="170"/>
      <c r="H377" s="170"/>
      <c r="I377" s="170"/>
      <c r="J377" s="170"/>
      <c r="K377" s="170"/>
      <c r="L377" s="170"/>
    </row>
    <row r="378" spans="1:12" ht="13.5" customHeight="1" x14ac:dyDescent="0.2">
      <c r="A378" s="168">
        <f>ROW()</f>
        <v>378</v>
      </c>
      <c r="B378" s="168"/>
      <c r="C378" s="168"/>
      <c r="D378" s="170"/>
      <c r="E378" s="172"/>
      <c r="F378" s="170"/>
      <c r="G378" s="170"/>
      <c r="H378" s="170"/>
      <c r="I378" s="170"/>
      <c r="J378" s="170"/>
      <c r="K378" s="170"/>
      <c r="L378" s="170"/>
    </row>
    <row r="379" spans="1:12" ht="13.5" customHeight="1" x14ac:dyDescent="0.2">
      <c r="A379" s="168">
        <f>ROW()</f>
        <v>379</v>
      </c>
      <c r="B379" s="168"/>
      <c r="C379" s="168"/>
      <c r="D379" s="170"/>
      <c r="E379" s="172"/>
      <c r="F379" s="170"/>
      <c r="G379" s="170"/>
      <c r="H379" s="170"/>
      <c r="I379" s="170"/>
      <c r="J379" s="170"/>
      <c r="K379" s="170"/>
      <c r="L379" s="170"/>
    </row>
    <row r="380" spans="1:12" ht="13.5" customHeight="1" x14ac:dyDescent="0.2">
      <c r="A380" s="168">
        <f>ROW()</f>
        <v>380</v>
      </c>
      <c r="B380" s="168"/>
      <c r="C380" s="168"/>
      <c r="D380" s="170"/>
      <c r="E380" s="172"/>
      <c r="F380" s="170"/>
      <c r="G380" s="170"/>
      <c r="H380" s="170"/>
      <c r="I380" s="170"/>
      <c r="J380" s="170"/>
      <c r="K380" s="170"/>
      <c r="L380" s="170"/>
    </row>
    <row r="381" spans="1:12" ht="13.5" customHeight="1" x14ac:dyDescent="0.2">
      <c r="A381" s="168">
        <f>ROW()</f>
        <v>381</v>
      </c>
      <c r="B381" s="168"/>
      <c r="C381" s="168"/>
      <c r="D381" s="170"/>
      <c r="E381" s="172"/>
      <c r="F381" s="170"/>
      <c r="G381" s="170"/>
      <c r="H381" s="170"/>
      <c r="I381" s="170"/>
      <c r="J381" s="170"/>
      <c r="K381" s="170"/>
      <c r="L381" s="170"/>
    </row>
    <row r="382" spans="1:12" ht="13.5" customHeight="1" x14ac:dyDescent="0.2">
      <c r="A382" s="168">
        <f>ROW()</f>
        <v>382</v>
      </c>
      <c r="B382" s="168"/>
      <c r="C382" s="168"/>
      <c r="D382" s="170"/>
      <c r="E382" s="172"/>
      <c r="F382" s="170"/>
      <c r="G382" s="170"/>
      <c r="H382" s="170"/>
      <c r="I382" s="170"/>
      <c r="J382" s="170"/>
      <c r="K382" s="170"/>
      <c r="L382" s="170"/>
    </row>
    <row r="383" spans="1:12" ht="13.5" customHeight="1" x14ac:dyDescent="0.2">
      <c r="A383" s="168">
        <f>ROW()</f>
        <v>383</v>
      </c>
      <c r="B383" s="168"/>
      <c r="C383" s="168"/>
      <c r="D383" s="170"/>
      <c r="E383" s="172"/>
      <c r="F383" s="170"/>
      <c r="G383" s="170"/>
      <c r="H383" s="170"/>
      <c r="I383" s="170"/>
      <c r="J383" s="170"/>
      <c r="K383" s="170"/>
      <c r="L383" s="170"/>
    </row>
    <row r="384" spans="1:12" ht="13.5" customHeight="1" x14ac:dyDescent="0.2">
      <c r="A384" s="168">
        <f>ROW()</f>
        <v>384</v>
      </c>
      <c r="B384" s="168"/>
      <c r="C384" s="168"/>
      <c r="D384" s="170"/>
      <c r="E384" s="172"/>
      <c r="F384" s="170"/>
      <c r="G384" s="170"/>
      <c r="H384" s="170"/>
      <c r="I384" s="170"/>
      <c r="J384" s="170"/>
      <c r="K384" s="170"/>
      <c r="L384" s="170"/>
    </row>
    <row r="385" spans="1:12" ht="13.5" customHeight="1" x14ac:dyDescent="0.2">
      <c r="A385" s="168">
        <f>ROW()</f>
        <v>385</v>
      </c>
      <c r="B385" s="168"/>
      <c r="C385" s="168"/>
      <c r="D385" s="170"/>
      <c r="E385" s="172"/>
      <c r="F385" s="170"/>
      <c r="G385" s="170"/>
      <c r="H385" s="170"/>
      <c r="I385" s="170"/>
      <c r="J385" s="170"/>
      <c r="K385" s="170"/>
      <c r="L385" s="170"/>
    </row>
    <row r="386" spans="1:12" ht="13.5" customHeight="1" x14ac:dyDescent="0.2">
      <c r="A386" s="168">
        <f>ROW()</f>
        <v>386</v>
      </c>
      <c r="B386" s="168"/>
      <c r="C386" s="168"/>
      <c r="D386" s="170"/>
      <c r="E386" s="172"/>
      <c r="F386" s="170"/>
      <c r="G386" s="170"/>
      <c r="H386" s="170"/>
      <c r="I386" s="170"/>
      <c r="J386" s="170"/>
      <c r="K386" s="170"/>
      <c r="L386" s="170"/>
    </row>
    <row r="387" spans="1:12" ht="13.5" customHeight="1" x14ac:dyDescent="0.2">
      <c r="A387" s="168">
        <f>ROW()</f>
        <v>387</v>
      </c>
      <c r="B387" s="168"/>
      <c r="C387" s="168"/>
      <c r="D387" s="170"/>
      <c r="E387" s="172"/>
      <c r="F387" s="170"/>
      <c r="G387" s="170"/>
      <c r="H387" s="170"/>
      <c r="I387" s="170"/>
      <c r="J387" s="170"/>
      <c r="K387" s="170"/>
      <c r="L387" s="170"/>
    </row>
    <row r="388" spans="1:12" ht="13.5" customHeight="1" x14ac:dyDescent="0.2">
      <c r="A388" s="168">
        <f>ROW()</f>
        <v>388</v>
      </c>
      <c r="B388" s="168"/>
      <c r="C388" s="168"/>
      <c r="D388" s="170"/>
      <c r="E388" s="172"/>
      <c r="F388" s="170"/>
      <c r="G388" s="170"/>
      <c r="H388" s="170"/>
      <c r="I388" s="170"/>
      <c r="J388" s="170"/>
      <c r="K388" s="170"/>
      <c r="L388" s="170"/>
    </row>
    <row r="389" spans="1:12" ht="13.5" customHeight="1" x14ac:dyDescent="0.2">
      <c r="A389" s="168">
        <f>ROW()</f>
        <v>389</v>
      </c>
      <c r="B389" s="168"/>
      <c r="C389" s="168"/>
      <c r="D389" s="170"/>
      <c r="E389" s="172"/>
      <c r="F389" s="170"/>
      <c r="G389" s="170"/>
      <c r="H389" s="170"/>
      <c r="I389" s="170"/>
      <c r="J389" s="170"/>
      <c r="K389" s="170"/>
      <c r="L389" s="170"/>
    </row>
    <row r="390" spans="1:12" ht="13.5" customHeight="1" x14ac:dyDescent="0.2">
      <c r="A390" s="168">
        <f>ROW()</f>
        <v>390</v>
      </c>
      <c r="B390" s="168"/>
      <c r="C390" s="168"/>
      <c r="D390" s="170"/>
      <c r="E390" s="172"/>
      <c r="F390" s="170"/>
      <c r="G390" s="170"/>
      <c r="H390" s="170"/>
      <c r="I390" s="170"/>
      <c r="J390" s="170"/>
      <c r="K390" s="170"/>
      <c r="L390" s="170"/>
    </row>
    <row r="391" spans="1:12" ht="13.5" customHeight="1" x14ac:dyDescent="0.2">
      <c r="A391" s="168">
        <f>ROW()</f>
        <v>391</v>
      </c>
      <c r="B391" s="168"/>
      <c r="C391" s="168"/>
      <c r="D391" s="170"/>
      <c r="E391" s="172"/>
      <c r="F391" s="170"/>
      <c r="G391" s="170"/>
      <c r="H391" s="170"/>
      <c r="I391" s="170"/>
      <c r="J391" s="170"/>
      <c r="K391" s="170"/>
      <c r="L391" s="170"/>
    </row>
    <row r="392" spans="1:12" ht="13.5" customHeight="1" x14ac:dyDescent="0.2">
      <c r="A392" s="168">
        <f>ROW()</f>
        <v>392</v>
      </c>
      <c r="B392" s="168"/>
      <c r="C392" s="168"/>
      <c r="D392" s="170"/>
      <c r="E392" s="172"/>
      <c r="F392" s="170"/>
      <c r="G392" s="170"/>
      <c r="H392" s="170"/>
      <c r="I392" s="170"/>
      <c r="J392" s="170"/>
      <c r="K392" s="170"/>
      <c r="L392" s="170"/>
    </row>
    <row r="393" spans="1:12" ht="13.5" customHeight="1" x14ac:dyDescent="0.2">
      <c r="A393" s="168">
        <f>ROW()</f>
        <v>393</v>
      </c>
      <c r="B393" s="168"/>
      <c r="C393" s="168"/>
      <c r="D393" s="170"/>
      <c r="E393" s="172"/>
      <c r="F393" s="170"/>
      <c r="G393" s="170"/>
      <c r="H393" s="170"/>
      <c r="I393" s="170"/>
      <c r="J393" s="170"/>
      <c r="K393" s="170"/>
      <c r="L393" s="170"/>
    </row>
    <row r="394" spans="1:12" ht="13.5" customHeight="1" x14ac:dyDescent="0.2">
      <c r="A394" s="168">
        <f>ROW()</f>
        <v>394</v>
      </c>
      <c r="B394" s="168"/>
      <c r="C394" s="168"/>
      <c r="D394" s="170"/>
      <c r="E394" s="172"/>
      <c r="F394" s="170"/>
      <c r="G394" s="170"/>
      <c r="H394" s="170"/>
      <c r="I394" s="170"/>
      <c r="J394" s="170"/>
      <c r="K394" s="170"/>
      <c r="L394" s="170"/>
    </row>
    <row r="395" spans="1:12" ht="13.5" customHeight="1" x14ac:dyDescent="0.2">
      <c r="A395" s="168">
        <f>ROW()</f>
        <v>395</v>
      </c>
      <c r="B395" s="168"/>
      <c r="C395" s="168"/>
      <c r="D395" s="170"/>
      <c r="E395" s="172"/>
      <c r="F395" s="170"/>
      <c r="G395" s="170"/>
      <c r="H395" s="170"/>
      <c r="I395" s="170"/>
      <c r="J395" s="170"/>
      <c r="K395" s="170"/>
      <c r="L395" s="170"/>
    </row>
    <row r="396" spans="1:12" ht="13.5" customHeight="1" x14ac:dyDescent="0.2">
      <c r="A396" s="168">
        <f>ROW()</f>
        <v>396</v>
      </c>
      <c r="B396" s="168"/>
      <c r="C396" s="168"/>
      <c r="D396" s="170"/>
      <c r="E396" s="172"/>
      <c r="F396" s="170"/>
      <c r="G396" s="170"/>
      <c r="H396" s="170"/>
      <c r="I396" s="170"/>
      <c r="J396" s="170"/>
      <c r="K396" s="170"/>
      <c r="L396" s="170"/>
    </row>
    <row r="397" spans="1:12" ht="13.5" customHeight="1" x14ac:dyDescent="0.2">
      <c r="A397" s="168">
        <f>ROW()</f>
        <v>397</v>
      </c>
      <c r="B397" s="168"/>
      <c r="C397" s="168"/>
      <c r="D397" s="170"/>
      <c r="E397" s="172"/>
      <c r="F397" s="170"/>
      <c r="G397" s="170"/>
      <c r="H397" s="170"/>
      <c r="I397" s="170"/>
      <c r="J397" s="170"/>
      <c r="K397" s="170"/>
      <c r="L397" s="170"/>
    </row>
    <row r="398" spans="1:12" ht="13.5" customHeight="1" x14ac:dyDescent="0.2">
      <c r="A398" s="168">
        <f>ROW()</f>
        <v>398</v>
      </c>
      <c r="B398" s="168"/>
      <c r="C398" s="168"/>
      <c r="D398" s="170"/>
      <c r="E398" s="172"/>
      <c r="F398" s="170"/>
      <c r="G398" s="170"/>
      <c r="H398" s="170"/>
      <c r="I398" s="170"/>
      <c r="J398" s="170"/>
      <c r="K398" s="170"/>
      <c r="L398" s="170"/>
    </row>
    <row r="399" spans="1:12" ht="13.5" customHeight="1" x14ac:dyDescent="0.2">
      <c r="A399" s="168">
        <f>ROW()</f>
        <v>399</v>
      </c>
      <c r="B399" s="168"/>
      <c r="C399" s="168"/>
      <c r="D399" s="170"/>
      <c r="E399" s="172"/>
      <c r="F399" s="170"/>
      <c r="G399" s="170"/>
      <c r="H399" s="170"/>
      <c r="I399" s="170"/>
      <c r="J399" s="170"/>
      <c r="K399" s="170"/>
      <c r="L399" s="170"/>
    </row>
    <row r="400" spans="1:12" ht="13.5" customHeight="1" x14ac:dyDescent="0.2">
      <c r="A400" s="168">
        <f>ROW()</f>
        <v>400</v>
      </c>
      <c r="B400" s="168"/>
      <c r="C400" s="168"/>
      <c r="D400" s="170"/>
      <c r="E400" s="172"/>
      <c r="F400" s="170"/>
      <c r="G400" s="170"/>
      <c r="H400" s="170"/>
      <c r="I400" s="170"/>
      <c r="J400" s="170"/>
      <c r="K400" s="170"/>
      <c r="L400" s="170"/>
    </row>
    <row r="401" spans="1:12" ht="13.5" customHeight="1" x14ac:dyDescent="0.2">
      <c r="A401" s="168">
        <f>ROW()</f>
        <v>401</v>
      </c>
      <c r="B401" s="168"/>
      <c r="C401" s="168"/>
      <c r="D401" s="170"/>
      <c r="E401" s="172"/>
      <c r="F401" s="170"/>
      <c r="G401" s="170"/>
      <c r="H401" s="170"/>
      <c r="I401" s="170"/>
      <c r="J401" s="170"/>
      <c r="K401" s="170"/>
      <c r="L401" s="170"/>
    </row>
    <row r="402" spans="1:12" ht="13.5" customHeight="1" x14ac:dyDescent="0.2">
      <c r="A402" s="168">
        <f>ROW()</f>
        <v>402</v>
      </c>
      <c r="B402" s="168"/>
      <c r="C402" s="168"/>
      <c r="D402" s="170"/>
      <c r="E402" s="172"/>
      <c r="F402" s="170"/>
      <c r="G402" s="170"/>
      <c r="H402" s="170"/>
      <c r="I402" s="170"/>
      <c r="J402" s="170"/>
      <c r="K402" s="170"/>
      <c r="L402" s="170"/>
    </row>
    <row r="403" spans="1:12" ht="13.5" customHeight="1" x14ac:dyDescent="0.2">
      <c r="A403" s="168">
        <f>ROW()</f>
        <v>403</v>
      </c>
      <c r="B403" s="168"/>
      <c r="C403" s="168"/>
      <c r="D403" s="170"/>
      <c r="E403" s="172"/>
      <c r="F403" s="170"/>
      <c r="G403" s="170"/>
      <c r="H403" s="170"/>
      <c r="I403" s="170"/>
      <c r="J403" s="170"/>
      <c r="K403" s="170"/>
      <c r="L403" s="170"/>
    </row>
    <row r="404" spans="1:12" ht="13.5" customHeight="1" x14ac:dyDescent="0.2">
      <c r="A404" s="168">
        <f>ROW()</f>
        <v>404</v>
      </c>
      <c r="B404" s="168"/>
      <c r="C404" s="168"/>
      <c r="D404" s="170"/>
      <c r="E404" s="172"/>
      <c r="F404" s="170"/>
      <c r="G404" s="170"/>
      <c r="H404" s="170"/>
      <c r="I404" s="170"/>
      <c r="J404" s="170"/>
      <c r="K404" s="170"/>
      <c r="L404" s="170"/>
    </row>
    <row r="405" spans="1:12" ht="13.5" customHeight="1" x14ac:dyDescent="0.2">
      <c r="A405" s="168">
        <f>ROW()</f>
        <v>405</v>
      </c>
      <c r="B405" s="168"/>
      <c r="C405" s="168"/>
      <c r="D405" s="170"/>
      <c r="E405" s="172"/>
      <c r="F405" s="170"/>
      <c r="G405" s="170"/>
      <c r="H405" s="170"/>
      <c r="I405" s="170"/>
      <c r="J405" s="170"/>
      <c r="K405" s="170"/>
      <c r="L405" s="170"/>
    </row>
    <row r="406" spans="1:12" ht="13.5" customHeight="1" x14ac:dyDescent="0.2">
      <c r="A406" s="168">
        <f>ROW()</f>
        <v>406</v>
      </c>
      <c r="B406" s="168"/>
      <c r="C406" s="168"/>
      <c r="D406" s="170"/>
      <c r="E406" s="172"/>
      <c r="F406" s="170"/>
      <c r="G406" s="170"/>
      <c r="H406" s="170"/>
      <c r="I406" s="170"/>
      <c r="J406" s="170"/>
      <c r="K406" s="170"/>
      <c r="L406" s="170"/>
    </row>
    <row r="407" spans="1:12" ht="13.5" customHeight="1" x14ac:dyDescent="0.2">
      <c r="A407" s="168">
        <f>ROW()</f>
        <v>407</v>
      </c>
      <c r="B407" s="168"/>
      <c r="C407" s="168"/>
      <c r="D407" s="170"/>
      <c r="E407" s="172"/>
      <c r="F407" s="170"/>
      <c r="G407" s="170"/>
      <c r="H407" s="170"/>
      <c r="I407" s="170"/>
      <c r="J407" s="170"/>
      <c r="K407" s="170"/>
      <c r="L407" s="170"/>
    </row>
    <row r="408" spans="1:12" ht="13.5" customHeight="1" x14ac:dyDescent="0.2">
      <c r="A408" s="168">
        <f>ROW()</f>
        <v>408</v>
      </c>
      <c r="B408" s="168"/>
      <c r="C408" s="168"/>
      <c r="D408" s="170"/>
      <c r="E408" s="172"/>
      <c r="F408" s="170"/>
      <c r="G408" s="170"/>
      <c r="H408" s="170"/>
      <c r="I408" s="170"/>
      <c r="J408" s="170"/>
      <c r="K408" s="170"/>
      <c r="L408" s="170"/>
    </row>
    <row r="409" spans="1:12" ht="13.5" customHeight="1" x14ac:dyDescent="0.2">
      <c r="A409" s="168">
        <f>ROW()</f>
        <v>409</v>
      </c>
      <c r="B409" s="168"/>
      <c r="C409" s="168"/>
      <c r="D409" s="170"/>
      <c r="E409" s="172"/>
      <c r="F409" s="170"/>
      <c r="G409" s="170"/>
      <c r="H409" s="170"/>
      <c r="I409" s="170"/>
      <c r="J409" s="170"/>
      <c r="K409" s="170"/>
      <c r="L409" s="170"/>
    </row>
    <row r="410" spans="1:12" ht="13.5" customHeight="1" x14ac:dyDescent="0.2">
      <c r="A410" s="168">
        <f>ROW()</f>
        <v>410</v>
      </c>
      <c r="B410" s="168"/>
      <c r="C410" s="168"/>
      <c r="D410" s="170"/>
      <c r="E410" s="172"/>
      <c r="F410" s="170"/>
      <c r="G410" s="170"/>
      <c r="H410" s="170"/>
      <c r="I410" s="170"/>
      <c r="J410" s="170"/>
      <c r="K410" s="170"/>
      <c r="L410" s="170"/>
    </row>
    <row r="411" spans="1:12" ht="13.5" customHeight="1" x14ac:dyDescent="0.2">
      <c r="A411" s="168">
        <f>ROW()</f>
        <v>411</v>
      </c>
      <c r="B411" s="168"/>
      <c r="C411" s="168"/>
      <c r="D411" s="170"/>
      <c r="E411" s="172"/>
      <c r="F411" s="170"/>
      <c r="G411" s="170"/>
      <c r="H411" s="170"/>
      <c r="I411" s="170"/>
      <c r="J411" s="170"/>
      <c r="K411" s="170"/>
      <c r="L411" s="170"/>
    </row>
    <row r="412" spans="1:12" ht="13.5" customHeight="1" x14ac:dyDescent="0.2">
      <c r="A412" s="168">
        <f>ROW()</f>
        <v>412</v>
      </c>
      <c r="B412" s="168"/>
      <c r="C412" s="168"/>
      <c r="D412" s="170"/>
      <c r="E412" s="172"/>
      <c r="F412" s="170"/>
      <c r="G412" s="170"/>
      <c r="H412" s="170"/>
      <c r="I412" s="170"/>
      <c r="J412" s="170"/>
      <c r="K412" s="170"/>
      <c r="L412" s="170"/>
    </row>
    <row r="413" spans="1:12" ht="13.5" customHeight="1" x14ac:dyDescent="0.2">
      <c r="A413" s="168">
        <f>ROW()</f>
        <v>413</v>
      </c>
      <c r="B413" s="168"/>
      <c r="C413" s="168"/>
      <c r="D413" s="170"/>
      <c r="E413" s="172"/>
      <c r="F413" s="170"/>
      <c r="G413" s="170"/>
      <c r="H413" s="170"/>
      <c r="I413" s="170"/>
      <c r="J413" s="170"/>
      <c r="K413" s="170"/>
      <c r="L413" s="170"/>
    </row>
    <row r="414" spans="1:12" ht="13.5" customHeight="1" x14ac:dyDescent="0.2">
      <c r="A414" s="168">
        <f>ROW()</f>
        <v>414</v>
      </c>
      <c r="B414" s="168"/>
      <c r="C414" s="168"/>
      <c r="D414" s="170"/>
      <c r="E414" s="172"/>
      <c r="F414" s="170"/>
      <c r="G414" s="170"/>
      <c r="H414" s="170"/>
      <c r="I414" s="170"/>
      <c r="J414" s="170"/>
      <c r="K414" s="170"/>
      <c r="L414" s="170"/>
    </row>
    <row r="415" spans="1:12" ht="13.5" customHeight="1" x14ac:dyDescent="0.2">
      <c r="A415" s="168">
        <f>ROW()</f>
        <v>415</v>
      </c>
      <c r="B415" s="168"/>
      <c r="C415" s="168"/>
      <c r="D415" s="170"/>
      <c r="E415" s="172"/>
      <c r="F415" s="170"/>
      <c r="G415" s="170"/>
      <c r="H415" s="170"/>
      <c r="I415" s="170"/>
      <c r="J415" s="170"/>
      <c r="K415" s="170"/>
      <c r="L415" s="170"/>
    </row>
    <row r="416" spans="1:12" ht="13.5" customHeight="1" x14ac:dyDescent="0.2">
      <c r="A416" s="168">
        <f>ROW()</f>
        <v>416</v>
      </c>
      <c r="B416" s="168"/>
      <c r="C416" s="168"/>
      <c r="D416" s="170"/>
      <c r="E416" s="172"/>
      <c r="F416" s="170"/>
      <c r="G416" s="170"/>
      <c r="H416" s="170"/>
      <c r="I416" s="170"/>
      <c r="J416" s="170"/>
      <c r="K416" s="170"/>
      <c r="L416" s="170"/>
    </row>
    <row r="417" spans="1:12" ht="13.5" customHeight="1" x14ac:dyDescent="0.2">
      <c r="A417" s="168">
        <f>ROW()</f>
        <v>417</v>
      </c>
      <c r="B417" s="168"/>
      <c r="C417" s="168"/>
      <c r="D417" s="170"/>
      <c r="E417" s="172"/>
      <c r="F417" s="170"/>
      <c r="G417" s="170"/>
      <c r="H417" s="170"/>
      <c r="I417" s="170"/>
      <c r="J417" s="170"/>
      <c r="K417" s="170"/>
      <c r="L417" s="170"/>
    </row>
    <row r="418" spans="1:12" ht="13.5" customHeight="1" x14ac:dyDescent="0.2">
      <c r="A418" s="168">
        <f>ROW()</f>
        <v>418</v>
      </c>
      <c r="B418" s="168"/>
      <c r="C418" s="168"/>
      <c r="D418" s="170"/>
      <c r="E418" s="172"/>
      <c r="F418" s="170"/>
      <c r="G418" s="170"/>
      <c r="H418" s="170"/>
      <c r="I418" s="170"/>
      <c r="J418" s="170"/>
      <c r="K418" s="170"/>
      <c r="L418" s="170"/>
    </row>
    <row r="419" spans="1:12" ht="13.5" customHeight="1" x14ac:dyDescent="0.2">
      <c r="A419" s="168">
        <f>ROW()</f>
        <v>419</v>
      </c>
      <c r="B419" s="168"/>
      <c r="C419" s="168"/>
      <c r="D419" s="170"/>
      <c r="E419" s="172"/>
      <c r="F419" s="170"/>
      <c r="G419" s="170"/>
      <c r="H419" s="170"/>
      <c r="I419" s="170"/>
      <c r="J419" s="170"/>
      <c r="K419" s="170"/>
      <c r="L419" s="170"/>
    </row>
    <row r="420" spans="1:12" ht="13.5" customHeight="1" x14ac:dyDescent="0.2">
      <c r="A420" s="168">
        <f>ROW()</f>
        <v>420</v>
      </c>
      <c r="B420" s="168"/>
      <c r="C420" s="168"/>
      <c r="D420" s="170"/>
      <c r="E420" s="172"/>
      <c r="F420" s="170"/>
      <c r="G420" s="170"/>
      <c r="H420" s="170"/>
      <c r="I420" s="170"/>
      <c r="J420" s="170"/>
      <c r="K420" s="170"/>
      <c r="L420" s="170"/>
    </row>
    <row r="421" spans="1:12" ht="13.5" customHeight="1" x14ac:dyDescent="0.2">
      <c r="A421" s="168">
        <f>ROW()</f>
        <v>421</v>
      </c>
      <c r="B421" s="168"/>
      <c r="C421" s="168"/>
      <c r="D421" s="170"/>
      <c r="E421" s="172"/>
      <c r="F421" s="170"/>
      <c r="G421" s="170"/>
      <c r="H421" s="170"/>
      <c r="I421" s="170"/>
      <c r="J421" s="170"/>
      <c r="K421" s="170"/>
      <c r="L421" s="170"/>
    </row>
    <row r="422" spans="1:12" ht="13.5" customHeight="1" x14ac:dyDescent="0.2">
      <c r="A422" s="168">
        <f>ROW()</f>
        <v>422</v>
      </c>
      <c r="B422" s="168"/>
      <c r="C422" s="168"/>
      <c r="D422" s="170"/>
      <c r="E422" s="172"/>
      <c r="F422" s="170"/>
      <c r="G422" s="170"/>
      <c r="H422" s="170"/>
      <c r="I422" s="170"/>
      <c r="J422" s="170"/>
      <c r="K422" s="170"/>
      <c r="L422" s="170"/>
    </row>
    <row r="423" spans="1:12" ht="13.5" customHeight="1" x14ac:dyDescent="0.2">
      <c r="A423" s="168">
        <f>ROW()</f>
        <v>423</v>
      </c>
      <c r="B423" s="168"/>
      <c r="C423" s="168"/>
      <c r="D423" s="170"/>
      <c r="E423" s="172"/>
      <c r="F423" s="170"/>
      <c r="G423" s="170"/>
      <c r="H423" s="170"/>
      <c r="I423" s="170"/>
      <c r="J423" s="170"/>
      <c r="K423" s="170"/>
      <c r="L423" s="170"/>
    </row>
    <row r="424" spans="1:12" ht="13.5" customHeight="1" x14ac:dyDescent="0.2">
      <c r="A424" s="168">
        <f>ROW()</f>
        <v>424</v>
      </c>
      <c r="B424" s="168"/>
      <c r="C424" s="168"/>
      <c r="D424" s="170"/>
      <c r="E424" s="172"/>
      <c r="F424" s="170"/>
      <c r="G424" s="170"/>
      <c r="H424" s="170"/>
      <c r="I424" s="170"/>
      <c r="J424" s="170"/>
      <c r="K424" s="170"/>
      <c r="L424" s="170"/>
    </row>
    <row r="425" spans="1:12" ht="13.5" customHeight="1" x14ac:dyDescent="0.2">
      <c r="A425" s="168">
        <f>ROW()</f>
        <v>425</v>
      </c>
      <c r="B425" s="168"/>
      <c r="C425" s="168"/>
      <c r="D425" s="170"/>
      <c r="E425" s="172"/>
      <c r="F425" s="170"/>
      <c r="G425" s="170"/>
      <c r="H425" s="170"/>
      <c r="I425" s="170"/>
      <c r="J425" s="170"/>
      <c r="K425" s="170"/>
      <c r="L425" s="170"/>
    </row>
    <row r="426" spans="1:12" ht="13.5" customHeight="1" x14ac:dyDescent="0.2">
      <c r="A426" s="168">
        <f>ROW()</f>
        <v>426</v>
      </c>
      <c r="B426" s="168"/>
      <c r="C426" s="168"/>
      <c r="D426" s="170"/>
      <c r="E426" s="172"/>
      <c r="F426" s="170"/>
      <c r="G426" s="170"/>
      <c r="H426" s="170"/>
      <c r="I426" s="170"/>
      <c r="J426" s="170"/>
      <c r="K426" s="170"/>
      <c r="L426" s="170"/>
    </row>
    <row r="427" spans="1:12" ht="13.5" customHeight="1" x14ac:dyDescent="0.2">
      <c r="A427" s="168">
        <f>ROW()</f>
        <v>427</v>
      </c>
      <c r="B427" s="168"/>
      <c r="C427" s="168"/>
      <c r="D427" s="170"/>
      <c r="E427" s="172"/>
      <c r="F427" s="170"/>
      <c r="G427" s="170"/>
      <c r="H427" s="170"/>
      <c r="I427" s="170"/>
      <c r="J427" s="170"/>
      <c r="K427" s="170"/>
      <c r="L427" s="170"/>
    </row>
    <row r="428" spans="1:12" ht="13.5" customHeight="1" x14ac:dyDescent="0.2">
      <c r="A428" s="168">
        <f>ROW()</f>
        <v>428</v>
      </c>
      <c r="B428" s="168"/>
      <c r="C428" s="168"/>
      <c r="D428" s="170"/>
      <c r="E428" s="172"/>
      <c r="F428" s="170"/>
      <c r="G428" s="170"/>
      <c r="H428" s="170"/>
      <c r="I428" s="170"/>
      <c r="J428" s="170"/>
      <c r="K428" s="170"/>
      <c r="L428" s="170"/>
    </row>
    <row r="429" spans="1:12" ht="13.5" customHeight="1" x14ac:dyDescent="0.2">
      <c r="A429" s="168">
        <f>ROW()</f>
        <v>429</v>
      </c>
      <c r="B429" s="168"/>
      <c r="C429" s="168"/>
      <c r="D429" s="170"/>
      <c r="E429" s="172"/>
      <c r="F429" s="170"/>
      <c r="G429" s="170"/>
      <c r="H429" s="170"/>
      <c r="I429" s="170"/>
      <c r="J429" s="170"/>
      <c r="K429" s="170"/>
      <c r="L429" s="170"/>
    </row>
    <row r="430" spans="1:12" ht="13.5" customHeight="1" x14ac:dyDescent="0.2">
      <c r="A430" s="168">
        <f>ROW()</f>
        <v>430</v>
      </c>
      <c r="B430" s="168"/>
      <c r="C430" s="168"/>
      <c r="D430" s="170"/>
      <c r="E430" s="172"/>
      <c r="F430" s="170"/>
      <c r="G430" s="170"/>
      <c r="H430" s="170"/>
      <c r="I430" s="170"/>
      <c r="J430" s="170"/>
      <c r="K430" s="170"/>
      <c r="L430" s="170"/>
    </row>
    <row r="431" spans="1:12" ht="13.5" customHeight="1" x14ac:dyDescent="0.2">
      <c r="A431" s="168">
        <f>ROW()</f>
        <v>431</v>
      </c>
      <c r="B431" s="168"/>
      <c r="C431" s="168"/>
      <c r="D431" s="170"/>
      <c r="E431" s="172"/>
      <c r="F431" s="170"/>
      <c r="G431" s="170"/>
      <c r="H431" s="170"/>
      <c r="I431" s="170"/>
      <c r="J431" s="170"/>
      <c r="K431" s="170"/>
      <c r="L431" s="170"/>
    </row>
    <row r="432" spans="1:12" ht="13.5" customHeight="1" x14ac:dyDescent="0.2">
      <c r="A432" s="168">
        <f>ROW()</f>
        <v>432</v>
      </c>
      <c r="B432" s="168"/>
      <c r="C432" s="168"/>
      <c r="D432" s="170"/>
      <c r="E432" s="172"/>
      <c r="F432" s="170"/>
      <c r="G432" s="170"/>
      <c r="H432" s="170"/>
      <c r="I432" s="170"/>
      <c r="J432" s="170"/>
      <c r="K432" s="170"/>
      <c r="L432" s="170"/>
    </row>
    <row r="433" spans="1:12" ht="13.5" customHeight="1" x14ac:dyDescent="0.2">
      <c r="A433" s="168">
        <f>ROW()</f>
        <v>433</v>
      </c>
      <c r="B433" s="168"/>
      <c r="C433" s="168"/>
      <c r="D433" s="170"/>
      <c r="E433" s="172"/>
      <c r="F433" s="170"/>
      <c r="G433" s="170"/>
      <c r="H433" s="170"/>
      <c r="I433" s="170"/>
      <c r="J433" s="170"/>
      <c r="K433" s="170"/>
      <c r="L433" s="170"/>
    </row>
    <row r="434" spans="1:12" ht="13.5" customHeight="1" x14ac:dyDescent="0.2">
      <c r="A434" s="168">
        <f>ROW()</f>
        <v>434</v>
      </c>
      <c r="B434" s="168"/>
      <c r="C434" s="168"/>
      <c r="D434" s="170"/>
      <c r="E434" s="172"/>
      <c r="F434" s="170"/>
      <c r="G434" s="170"/>
      <c r="H434" s="170"/>
      <c r="I434" s="170"/>
      <c r="J434" s="170"/>
      <c r="K434" s="170"/>
      <c r="L434" s="170"/>
    </row>
    <row r="435" spans="1:12" ht="13.5" customHeight="1" x14ac:dyDescent="0.2">
      <c r="A435" s="168">
        <f>ROW()</f>
        <v>435</v>
      </c>
      <c r="B435" s="168"/>
      <c r="C435" s="168"/>
      <c r="D435" s="170"/>
      <c r="E435" s="172"/>
      <c r="F435" s="170"/>
      <c r="G435" s="170"/>
      <c r="H435" s="170"/>
      <c r="I435" s="170"/>
      <c r="J435" s="170"/>
      <c r="K435" s="170"/>
      <c r="L435" s="170"/>
    </row>
    <row r="436" spans="1:12" ht="13.5" customHeight="1" x14ac:dyDescent="0.2">
      <c r="A436" s="168">
        <f>ROW()</f>
        <v>436</v>
      </c>
      <c r="B436" s="168"/>
      <c r="C436" s="168"/>
      <c r="D436" s="170"/>
      <c r="E436" s="172"/>
      <c r="F436" s="170"/>
      <c r="G436" s="170"/>
      <c r="H436" s="170"/>
      <c r="I436" s="170"/>
      <c r="J436" s="170"/>
      <c r="K436" s="170"/>
      <c r="L436" s="170"/>
    </row>
    <row r="437" spans="1:12" ht="13.5" customHeight="1" x14ac:dyDescent="0.2">
      <c r="A437" s="168">
        <f>ROW()</f>
        <v>437</v>
      </c>
      <c r="B437" s="168"/>
      <c r="C437" s="168"/>
      <c r="D437" s="170"/>
      <c r="E437" s="172"/>
      <c r="F437" s="170"/>
      <c r="G437" s="170"/>
      <c r="H437" s="170"/>
      <c r="I437" s="170"/>
      <c r="J437" s="170"/>
      <c r="K437" s="170"/>
      <c r="L437" s="170"/>
    </row>
    <row r="438" spans="1:12" ht="13.5" customHeight="1" x14ac:dyDescent="0.2">
      <c r="A438" s="168">
        <f>ROW()</f>
        <v>438</v>
      </c>
      <c r="B438" s="168"/>
      <c r="C438" s="168"/>
      <c r="D438" s="170"/>
      <c r="E438" s="172"/>
      <c r="F438" s="170"/>
      <c r="G438" s="170"/>
      <c r="H438" s="170"/>
      <c r="I438" s="170"/>
      <c r="J438" s="170"/>
      <c r="K438" s="170"/>
      <c r="L438" s="170"/>
    </row>
    <row r="439" spans="1:12" ht="13.5" customHeight="1" x14ac:dyDescent="0.2">
      <c r="A439" s="168">
        <f>ROW()</f>
        <v>439</v>
      </c>
      <c r="B439" s="168"/>
      <c r="C439" s="168"/>
      <c r="D439" s="170"/>
      <c r="E439" s="172"/>
      <c r="F439" s="170"/>
      <c r="G439" s="170"/>
      <c r="H439" s="170"/>
      <c r="I439" s="170"/>
      <c r="J439" s="170"/>
      <c r="K439" s="170"/>
      <c r="L439" s="170"/>
    </row>
    <row r="440" spans="1:12" ht="13.5" customHeight="1" x14ac:dyDescent="0.2">
      <c r="A440" s="168">
        <f>ROW()</f>
        <v>440</v>
      </c>
      <c r="B440" s="168"/>
      <c r="C440" s="168"/>
      <c r="D440" s="170"/>
      <c r="E440" s="172"/>
      <c r="F440" s="170"/>
      <c r="G440" s="170"/>
      <c r="H440" s="170"/>
      <c r="I440" s="170"/>
      <c r="J440" s="170"/>
      <c r="K440" s="170"/>
      <c r="L440" s="170"/>
    </row>
    <row r="441" spans="1:12" ht="13.5" customHeight="1" x14ac:dyDescent="0.2">
      <c r="A441" s="168">
        <f>ROW()</f>
        <v>441</v>
      </c>
      <c r="B441" s="168"/>
      <c r="C441" s="168"/>
      <c r="D441" s="170"/>
      <c r="E441" s="172"/>
      <c r="F441" s="170"/>
      <c r="G441" s="170"/>
      <c r="H441" s="170"/>
      <c r="I441" s="170"/>
      <c r="J441" s="170"/>
      <c r="K441" s="170"/>
      <c r="L441" s="170"/>
    </row>
    <row r="442" spans="1:12" ht="13.5" customHeight="1" x14ac:dyDescent="0.2">
      <c r="A442" s="168">
        <f>ROW()</f>
        <v>442</v>
      </c>
      <c r="B442" s="168"/>
      <c r="C442" s="168"/>
      <c r="D442" s="170"/>
      <c r="E442" s="172"/>
      <c r="F442" s="170"/>
      <c r="G442" s="170"/>
      <c r="H442" s="170"/>
      <c r="I442" s="170"/>
      <c r="J442" s="170"/>
      <c r="K442" s="170"/>
      <c r="L442" s="170"/>
    </row>
    <row r="443" spans="1:12" ht="13.5" customHeight="1" x14ac:dyDescent="0.2">
      <c r="A443" s="168">
        <f>ROW()</f>
        <v>443</v>
      </c>
      <c r="B443" s="168"/>
      <c r="C443" s="168"/>
      <c r="D443" s="170"/>
      <c r="E443" s="172"/>
      <c r="F443" s="170"/>
      <c r="G443" s="170"/>
      <c r="H443" s="170"/>
      <c r="I443" s="170"/>
      <c r="J443" s="170"/>
      <c r="K443" s="170"/>
      <c r="L443" s="170"/>
    </row>
    <row r="444" spans="1:12" ht="13.5" customHeight="1" x14ac:dyDescent="0.2">
      <c r="A444" s="168">
        <f>ROW()</f>
        <v>444</v>
      </c>
      <c r="B444" s="168"/>
      <c r="C444" s="168"/>
      <c r="D444" s="170"/>
      <c r="E444" s="172"/>
      <c r="F444" s="170"/>
      <c r="G444" s="170"/>
      <c r="H444" s="170"/>
      <c r="I444" s="170"/>
      <c r="J444" s="170"/>
      <c r="K444" s="170"/>
      <c r="L444" s="170"/>
    </row>
    <row r="445" spans="1:12" ht="13.5" customHeight="1" x14ac:dyDescent="0.2">
      <c r="A445" s="168">
        <f>ROW()</f>
        <v>445</v>
      </c>
      <c r="B445" s="168"/>
      <c r="C445" s="168"/>
      <c r="D445" s="170"/>
      <c r="E445" s="172"/>
      <c r="F445" s="170"/>
      <c r="G445" s="170"/>
      <c r="H445" s="170"/>
      <c r="I445" s="170"/>
      <c r="J445" s="170"/>
      <c r="K445" s="170"/>
      <c r="L445" s="170"/>
    </row>
    <row r="446" spans="1:12" ht="13.5" customHeight="1" x14ac:dyDescent="0.2">
      <c r="A446" s="168">
        <f>ROW()</f>
        <v>446</v>
      </c>
      <c r="B446" s="168"/>
      <c r="C446" s="168"/>
      <c r="D446" s="170"/>
      <c r="E446" s="172"/>
      <c r="F446" s="170"/>
      <c r="G446" s="170"/>
      <c r="H446" s="170"/>
      <c r="I446" s="170"/>
      <c r="J446" s="170"/>
      <c r="K446" s="170"/>
      <c r="L446" s="170"/>
    </row>
    <row r="447" spans="1:12" ht="13.5" customHeight="1" x14ac:dyDescent="0.2">
      <c r="A447" s="168">
        <f>ROW()</f>
        <v>447</v>
      </c>
      <c r="B447" s="168"/>
      <c r="C447" s="168"/>
      <c r="D447" s="170"/>
      <c r="E447" s="172"/>
      <c r="F447" s="170"/>
      <c r="G447" s="170"/>
      <c r="H447" s="170"/>
      <c r="I447" s="170"/>
      <c r="J447" s="170"/>
      <c r="K447" s="170"/>
      <c r="L447" s="170"/>
    </row>
    <row r="448" spans="1:12" ht="13.5" customHeight="1" x14ac:dyDescent="0.2">
      <c r="A448" s="168">
        <f>ROW()</f>
        <v>448</v>
      </c>
      <c r="B448" s="168"/>
      <c r="C448" s="168"/>
      <c r="D448" s="170"/>
      <c r="E448" s="172"/>
      <c r="F448" s="170"/>
      <c r="G448" s="170"/>
      <c r="H448" s="170"/>
      <c r="I448" s="170"/>
      <c r="J448" s="170"/>
      <c r="K448" s="170"/>
      <c r="L448" s="170"/>
    </row>
    <row r="449" spans="1:12" ht="13.5" customHeight="1" x14ac:dyDescent="0.2">
      <c r="A449" s="168">
        <f>ROW()</f>
        <v>449</v>
      </c>
      <c r="B449" s="168"/>
      <c r="C449" s="168"/>
      <c r="D449" s="170"/>
      <c r="E449" s="172"/>
      <c r="F449" s="170"/>
      <c r="G449" s="170"/>
      <c r="H449" s="170"/>
      <c r="I449" s="170"/>
      <c r="J449" s="170"/>
      <c r="K449" s="170"/>
      <c r="L449" s="170"/>
    </row>
    <row r="450" spans="1:12" ht="13.5" customHeight="1" x14ac:dyDescent="0.2">
      <c r="A450" s="168">
        <f>ROW()</f>
        <v>450</v>
      </c>
      <c r="B450" s="168"/>
      <c r="C450" s="168"/>
      <c r="D450" s="170"/>
      <c r="E450" s="172"/>
      <c r="F450" s="170"/>
      <c r="G450" s="170"/>
      <c r="H450" s="170"/>
      <c r="I450" s="170"/>
      <c r="J450" s="170"/>
      <c r="K450" s="170"/>
      <c r="L450" s="170"/>
    </row>
    <row r="451" spans="1:12" ht="13.5" customHeight="1" x14ac:dyDescent="0.2">
      <c r="A451" s="168">
        <f>ROW()</f>
        <v>451</v>
      </c>
      <c r="B451" s="168"/>
      <c r="C451" s="168"/>
      <c r="D451" s="170"/>
      <c r="E451" s="172"/>
      <c r="F451" s="170"/>
      <c r="G451" s="170"/>
      <c r="H451" s="170"/>
      <c r="I451" s="170"/>
      <c r="J451" s="170"/>
      <c r="K451" s="170"/>
      <c r="L451" s="170"/>
    </row>
    <row r="452" spans="1:12" ht="13.5" customHeight="1" x14ac:dyDescent="0.2">
      <c r="A452" s="168">
        <f>ROW()</f>
        <v>452</v>
      </c>
      <c r="B452" s="168"/>
      <c r="C452" s="168"/>
      <c r="D452" s="170"/>
      <c r="E452" s="172"/>
      <c r="F452" s="170"/>
      <c r="G452" s="170"/>
      <c r="H452" s="170"/>
      <c r="I452" s="170"/>
      <c r="J452" s="170"/>
      <c r="K452" s="170"/>
      <c r="L452" s="170"/>
    </row>
    <row r="453" spans="1:12" ht="13.5" customHeight="1" x14ac:dyDescent="0.2">
      <c r="A453" s="168">
        <f>ROW()</f>
        <v>453</v>
      </c>
      <c r="B453" s="168"/>
      <c r="C453" s="168"/>
      <c r="D453" s="170"/>
      <c r="E453" s="172"/>
      <c r="F453" s="170"/>
      <c r="G453" s="170"/>
      <c r="H453" s="170"/>
      <c r="I453" s="170"/>
      <c r="J453" s="170"/>
      <c r="K453" s="170"/>
      <c r="L453" s="170"/>
    </row>
    <row r="454" spans="1:12" ht="13.5" customHeight="1" x14ac:dyDescent="0.2">
      <c r="A454" s="168">
        <f>ROW()</f>
        <v>454</v>
      </c>
      <c r="B454" s="168"/>
      <c r="C454" s="168"/>
      <c r="D454" s="170"/>
      <c r="E454" s="172"/>
      <c r="F454" s="170"/>
      <c r="G454" s="170"/>
      <c r="H454" s="170"/>
      <c r="I454" s="170"/>
      <c r="J454" s="170"/>
      <c r="K454" s="170"/>
      <c r="L454" s="170"/>
    </row>
    <row r="455" spans="1:12" ht="13.5" customHeight="1" x14ac:dyDescent="0.2">
      <c r="A455" s="168">
        <f>ROW()</f>
        <v>455</v>
      </c>
      <c r="B455" s="168"/>
      <c r="C455" s="168"/>
      <c r="D455" s="170"/>
      <c r="E455" s="172"/>
      <c r="F455" s="170"/>
      <c r="G455" s="170"/>
      <c r="H455" s="170"/>
      <c r="I455" s="170"/>
      <c r="J455" s="170"/>
      <c r="K455" s="170"/>
      <c r="L455" s="170"/>
    </row>
    <row r="456" spans="1:12" ht="13.5" customHeight="1" x14ac:dyDescent="0.2">
      <c r="A456" s="168">
        <f>ROW()</f>
        <v>456</v>
      </c>
      <c r="B456" s="168"/>
      <c r="C456" s="168"/>
      <c r="D456" s="170"/>
      <c r="E456" s="172"/>
      <c r="F456" s="170"/>
      <c r="G456" s="170"/>
      <c r="H456" s="170"/>
      <c r="I456" s="170"/>
      <c r="J456" s="170"/>
      <c r="K456" s="170"/>
      <c r="L456" s="170"/>
    </row>
    <row r="457" spans="1:12" ht="13.5" customHeight="1" x14ac:dyDescent="0.2">
      <c r="A457" s="168">
        <f>ROW()</f>
        <v>457</v>
      </c>
      <c r="B457" s="168"/>
      <c r="C457" s="168"/>
      <c r="D457" s="170"/>
      <c r="E457" s="172"/>
      <c r="F457" s="170"/>
      <c r="G457" s="170"/>
      <c r="H457" s="170"/>
      <c r="I457" s="170"/>
      <c r="J457" s="170"/>
      <c r="K457" s="170"/>
      <c r="L457" s="170"/>
    </row>
    <row r="458" spans="1:12" ht="13.5" customHeight="1" x14ac:dyDescent="0.2">
      <c r="A458" s="168">
        <f>ROW()</f>
        <v>458</v>
      </c>
      <c r="B458" s="168"/>
      <c r="C458" s="168"/>
      <c r="D458" s="170"/>
      <c r="E458" s="172"/>
      <c r="F458" s="170"/>
      <c r="G458" s="170"/>
      <c r="H458" s="170"/>
      <c r="I458" s="170"/>
      <c r="J458" s="170"/>
      <c r="K458" s="170"/>
      <c r="L458" s="170"/>
    </row>
    <row r="459" spans="1:12" ht="13.5" customHeight="1" x14ac:dyDescent="0.2">
      <c r="A459" s="168">
        <f>ROW()</f>
        <v>459</v>
      </c>
      <c r="B459" s="168"/>
      <c r="C459" s="168"/>
      <c r="D459" s="170"/>
      <c r="E459" s="172"/>
      <c r="F459" s="170"/>
      <c r="G459" s="170"/>
      <c r="H459" s="170"/>
      <c r="I459" s="170"/>
      <c r="J459" s="170"/>
      <c r="K459" s="170"/>
      <c r="L459" s="170"/>
    </row>
    <row r="460" spans="1:12" ht="13.5" customHeight="1" x14ac:dyDescent="0.2">
      <c r="A460" s="168">
        <f>ROW()</f>
        <v>460</v>
      </c>
      <c r="B460" s="168"/>
      <c r="C460" s="168"/>
      <c r="D460" s="170"/>
      <c r="E460" s="172"/>
      <c r="F460" s="170"/>
      <c r="G460" s="170"/>
      <c r="H460" s="170"/>
      <c r="I460" s="170"/>
      <c r="J460" s="170"/>
      <c r="K460" s="170"/>
      <c r="L460" s="170"/>
    </row>
    <row r="461" spans="1:12" ht="13.5" customHeight="1" x14ac:dyDescent="0.2">
      <c r="A461" s="168">
        <f>ROW()</f>
        <v>461</v>
      </c>
      <c r="B461" s="168"/>
      <c r="C461" s="168"/>
      <c r="D461" s="170"/>
      <c r="E461" s="172"/>
      <c r="F461" s="170"/>
      <c r="G461" s="170"/>
      <c r="H461" s="170"/>
      <c r="I461" s="170"/>
      <c r="J461" s="170"/>
      <c r="K461" s="170"/>
      <c r="L461" s="170"/>
    </row>
    <row r="462" spans="1:12" ht="13.5" customHeight="1" x14ac:dyDescent="0.2">
      <c r="A462" s="168">
        <f>ROW()</f>
        <v>462</v>
      </c>
      <c r="B462" s="168"/>
      <c r="C462" s="168"/>
      <c r="D462" s="170"/>
      <c r="E462" s="172"/>
      <c r="F462" s="170"/>
      <c r="G462" s="170"/>
      <c r="H462" s="170"/>
      <c r="I462" s="170"/>
      <c r="J462" s="170"/>
      <c r="K462" s="170"/>
      <c r="L462" s="170"/>
    </row>
    <row r="463" spans="1:12" ht="13.5" customHeight="1" x14ac:dyDescent="0.2">
      <c r="A463" s="168">
        <f>ROW()</f>
        <v>463</v>
      </c>
      <c r="B463" s="168"/>
      <c r="C463" s="168"/>
      <c r="D463" s="170"/>
      <c r="E463" s="172"/>
      <c r="F463" s="170"/>
      <c r="G463" s="170"/>
      <c r="H463" s="170"/>
      <c r="I463" s="170"/>
      <c r="J463" s="170"/>
      <c r="K463" s="170"/>
      <c r="L463" s="170"/>
    </row>
    <row r="464" spans="1:12" ht="13.5" customHeight="1" x14ac:dyDescent="0.2">
      <c r="A464" s="168">
        <f>ROW()</f>
        <v>464</v>
      </c>
      <c r="B464" s="168"/>
      <c r="C464" s="168"/>
      <c r="D464" s="170"/>
      <c r="E464" s="172"/>
      <c r="F464" s="170"/>
      <c r="G464" s="170"/>
      <c r="H464" s="170"/>
      <c r="I464" s="170"/>
      <c r="J464" s="170"/>
      <c r="K464" s="170"/>
      <c r="L464" s="170"/>
    </row>
    <row r="465" spans="1:12" ht="13.5" customHeight="1" x14ac:dyDescent="0.2">
      <c r="A465" s="168">
        <f>ROW()</f>
        <v>465</v>
      </c>
      <c r="B465" s="168"/>
      <c r="C465" s="168"/>
      <c r="D465" s="170"/>
      <c r="E465" s="172"/>
      <c r="F465" s="170"/>
      <c r="G465" s="170"/>
      <c r="H465" s="170"/>
      <c r="I465" s="170"/>
      <c r="J465" s="170"/>
      <c r="K465" s="170"/>
      <c r="L465" s="170"/>
    </row>
    <row r="466" spans="1:12" ht="13.5" customHeight="1" x14ac:dyDescent="0.2">
      <c r="A466" s="168">
        <f>ROW()</f>
        <v>466</v>
      </c>
      <c r="B466" s="168"/>
      <c r="C466" s="168"/>
      <c r="D466" s="170"/>
      <c r="E466" s="172"/>
      <c r="F466" s="170"/>
      <c r="G466" s="170"/>
      <c r="H466" s="170"/>
      <c r="I466" s="170"/>
      <c r="J466" s="170"/>
      <c r="K466" s="170"/>
      <c r="L466" s="170"/>
    </row>
    <row r="467" spans="1:12" ht="13.5" customHeight="1" x14ac:dyDescent="0.2">
      <c r="A467" s="168">
        <f>ROW()</f>
        <v>467</v>
      </c>
      <c r="B467" s="168"/>
      <c r="C467" s="168"/>
      <c r="D467" s="170"/>
      <c r="E467" s="172"/>
      <c r="F467" s="170"/>
      <c r="G467" s="170"/>
      <c r="H467" s="170"/>
      <c r="I467" s="170"/>
      <c r="J467" s="170"/>
      <c r="K467" s="170"/>
      <c r="L467" s="170"/>
    </row>
    <row r="468" spans="1:12" ht="13.5" customHeight="1" x14ac:dyDescent="0.2">
      <c r="A468" s="168">
        <f>ROW()</f>
        <v>468</v>
      </c>
      <c r="B468" s="168"/>
      <c r="C468" s="168"/>
      <c r="D468" s="170"/>
      <c r="E468" s="172"/>
      <c r="F468" s="170"/>
      <c r="G468" s="170"/>
      <c r="H468" s="170"/>
      <c r="I468" s="170"/>
      <c r="J468" s="170"/>
      <c r="K468" s="170"/>
      <c r="L468" s="170"/>
    </row>
    <row r="469" spans="1:12" ht="13.5" customHeight="1" x14ac:dyDescent="0.2">
      <c r="A469" s="168">
        <f>ROW()</f>
        <v>469</v>
      </c>
      <c r="B469" s="168"/>
      <c r="C469" s="168"/>
      <c r="D469" s="170"/>
      <c r="E469" s="172"/>
      <c r="F469" s="170"/>
      <c r="G469" s="170"/>
      <c r="H469" s="170"/>
      <c r="I469" s="170"/>
      <c r="J469" s="170"/>
      <c r="K469" s="170"/>
      <c r="L469" s="170"/>
    </row>
    <row r="470" spans="1:12" ht="13.5" customHeight="1" x14ac:dyDescent="0.2">
      <c r="A470" s="168">
        <f>ROW()</f>
        <v>470</v>
      </c>
      <c r="B470" s="168"/>
      <c r="C470" s="168"/>
      <c r="D470" s="170"/>
      <c r="E470" s="172"/>
      <c r="F470" s="170"/>
      <c r="G470" s="170"/>
      <c r="H470" s="170"/>
      <c r="I470" s="170"/>
      <c r="J470" s="170"/>
      <c r="K470" s="170"/>
      <c r="L470" s="170"/>
    </row>
    <row r="471" spans="1:12" ht="13.5" customHeight="1" x14ac:dyDescent="0.2">
      <c r="A471" s="168">
        <f>ROW()</f>
        <v>471</v>
      </c>
      <c r="B471" s="168"/>
      <c r="C471" s="168"/>
      <c r="D471" s="170"/>
      <c r="E471" s="172"/>
      <c r="F471" s="170"/>
      <c r="G471" s="170"/>
      <c r="H471" s="170"/>
      <c r="I471" s="170"/>
      <c r="J471" s="170"/>
      <c r="K471" s="170"/>
      <c r="L471" s="170"/>
    </row>
    <row r="472" spans="1:12" ht="13.5" customHeight="1" x14ac:dyDescent="0.2">
      <c r="A472" s="168">
        <f>ROW()</f>
        <v>472</v>
      </c>
      <c r="B472" s="168"/>
      <c r="C472" s="168"/>
      <c r="D472" s="170"/>
      <c r="E472" s="172"/>
      <c r="F472" s="170"/>
      <c r="G472" s="170"/>
      <c r="H472" s="170"/>
      <c r="I472" s="170"/>
      <c r="J472" s="170"/>
      <c r="K472" s="170"/>
      <c r="L472" s="170"/>
    </row>
    <row r="473" spans="1:12" ht="13.5" customHeight="1" x14ac:dyDescent="0.2">
      <c r="A473" s="168">
        <f>ROW()</f>
        <v>473</v>
      </c>
      <c r="B473" s="168"/>
      <c r="C473" s="168"/>
      <c r="D473" s="170"/>
      <c r="E473" s="172"/>
      <c r="F473" s="170"/>
      <c r="G473" s="170"/>
      <c r="H473" s="170"/>
      <c r="I473" s="170"/>
      <c r="J473" s="170"/>
      <c r="K473" s="170"/>
      <c r="L473" s="170"/>
    </row>
    <row r="474" spans="1:12" ht="13.5" customHeight="1" x14ac:dyDescent="0.2">
      <c r="A474" s="168">
        <f>ROW()</f>
        <v>474</v>
      </c>
      <c r="B474" s="168"/>
      <c r="C474" s="168"/>
      <c r="D474" s="170"/>
      <c r="E474" s="172"/>
      <c r="F474" s="170"/>
      <c r="G474" s="170"/>
      <c r="H474" s="170"/>
      <c r="I474" s="170"/>
      <c r="J474" s="170"/>
      <c r="K474" s="170"/>
      <c r="L474" s="170"/>
    </row>
    <row r="475" spans="1:12" ht="13.5" customHeight="1" x14ac:dyDescent="0.2">
      <c r="A475" s="168">
        <f>ROW()</f>
        <v>475</v>
      </c>
      <c r="B475" s="168"/>
      <c r="C475" s="168"/>
      <c r="D475" s="170"/>
      <c r="E475" s="172"/>
      <c r="F475" s="170"/>
      <c r="G475" s="170"/>
      <c r="H475" s="170"/>
      <c r="I475" s="170"/>
      <c r="J475" s="170"/>
      <c r="K475" s="170"/>
      <c r="L475" s="170"/>
    </row>
    <row r="476" spans="1:12" ht="13.5" customHeight="1" x14ac:dyDescent="0.2">
      <c r="A476" s="168">
        <f>ROW()</f>
        <v>476</v>
      </c>
      <c r="B476" s="168"/>
      <c r="C476" s="168"/>
      <c r="D476" s="170"/>
      <c r="E476" s="172"/>
      <c r="F476" s="170"/>
      <c r="G476" s="170"/>
      <c r="H476" s="170"/>
      <c r="I476" s="170"/>
      <c r="J476" s="170"/>
      <c r="K476" s="170"/>
      <c r="L476" s="170"/>
    </row>
    <row r="477" spans="1:12" ht="13.5" customHeight="1" x14ac:dyDescent="0.2">
      <c r="A477" s="168">
        <f>ROW()</f>
        <v>477</v>
      </c>
      <c r="B477" s="168"/>
      <c r="C477" s="168"/>
      <c r="D477" s="170"/>
      <c r="E477" s="172"/>
      <c r="F477" s="170"/>
      <c r="G477" s="170"/>
      <c r="H477" s="170"/>
      <c r="I477" s="170"/>
      <c r="J477" s="170"/>
      <c r="K477" s="170"/>
      <c r="L477" s="170"/>
    </row>
    <row r="478" spans="1:12" ht="13.5" customHeight="1" x14ac:dyDescent="0.2">
      <c r="A478" s="168">
        <f>ROW()</f>
        <v>478</v>
      </c>
      <c r="B478" s="168"/>
      <c r="C478" s="168"/>
      <c r="D478" s="170"/>
      <c r="E478" s="172"/>
      <c r="F478" s="170"/>
      <c r="G478" s="170"/>
      <c r="H478" s="170"/>
      <c r="I478" s="170"/>
      <c r="J478" s="170"/>
      <c r="K478" s="170"/>
      <c r="L478" s="170"/>
    </row>
    <row r="479" spans="1:12" ht="13.5" customHeight="1" x14ac:dyDescent="0.2">
      <c r="A479" s="168">
        <f>ROW()</f>
        <v>479</v>
      </c>
      <c r="B479" s="168"/>
      <c r="C479" s="168"/>
      <c r="D479" s="170"/>
      <c r="E479" s="172"/>
      <c r="F479" s="170"/>
      <c r="G479" s="170"/>
      <c r="H479" s="170"/>
      <c r="I479" s="170"/>
      <c r="J479" s="170"/>
      <c r="K479" s="170"/>
      <c r="L479" s="170"/>
    </row>
    <row r="480" spans="1:12" ht="13.5" customHeight="1" x14ac:dyDescent="0.2">
      <c r="A480" s="168">
        <f>ROW()</f>
        <v>480</v>
      </c>
      <c r="B480" s="168"/>
      <c r="C480" s="168"/>
      <c r="D480" s="170"/>
      <c r="E480" s="172"/>
      <c r="F480" s="170"/>
      <c r="G480" s="170"/>
      <c r="H480" s="170"/>
      <c r="I480" s="170"/>
      <c r="J480" s="170"/>
      <c r="K480" s="170"/>
      <c r="L480" s="170"/>
    </row>
    <row r="481" spans="1:12" ht="13.5" customHeight="1" x14ac:dyDescent="0.2">
      <c r="A481" s="168">
        <f>ROW()</f>
        <v>481</v>
      </c>
      <c r="B481" s="168"/>
      <c r="C481" s="168"/>
      <c r="D481" s="170"/>
      <c r="E481" s="172"/>
      <c r="F481" s="170"/>
      <c r="G481" s="170"/>
      <c r="H481" s="170"/>
      <c r="I481" s="170"/>
      <c r="J481" s="170"/>
      <c r="K481" s="170"/>
      <c r="L481" s="170"/>
    </row>
    <row r="482" spans="1:12" ht="13.5" customHeight="1" x14ac:dyDescent="0.2">
      <c r="A482" s="168">
        <f>ROW()</f>
        <v>482</v>
      </c>
      <c r="B482" s="168"/>
      <c r="C482" s="168"/>
      <c r="D482" s="170"/>
      <c r="E482" s="172"/>
      <c r="F482" s="170"/>
      <c r="G482" s="170"/>
      <c r="H482" s="170"/>
      <c r="I482" s="170"/>
      <c r="J482" s="170"/>
      <c r="K482" s="170"/>
      <c r="L482" s="170"/>
    </row>
    <row r="483" spans="1:12" ht="13.5" customHeight="1" x14ac:dyDescent="0.2">
      <c r="A483" s="168">
        <f>ROW()</f>
        <v>483</v>
      </c>
      <c r="B483" s="168"/>
      <c r="C483" s="168"/>
      <c r="D483" s="170"/>
      <c r="E483" s="172"/>
      <c r="F483" s="170"/>
      <c r="G483" s="170"/>
      <c r="H483" s="170"/>
      <c r="I483" s="170"/>
      <c r="J483" s="170"/>
      <c r="K483" s="170"/>
      <c r="L483" s="170"/>
    </row>
    <row r="484" spans="1:12" ht="13.5" customHeight="1" x14ac:dyDescent="0.2">
      <c r="A484" s="168">
        <f>ROW()</f>
        <v>484</v>
      </c>
      <c r="B484" s="168"/>
      <c r="C484" s="168"/>
      <c r="D484" s="170"/>
      <c r="E484" s="172"/>
      <c r="F484" s="170"/>
      <c r="G484" s="170"/>
      <c r="H484" s="170"/>
      <c r="I484" s="170"/>
      <c r="J484" s="170"/>
      <c r="K484" s="170"/>
      <c r="L484" s="170"/>
    </row>
    <row r="485" spans="1:12" ht="13.5" customHeight="1" x14ac:dyDescent="0.2">
      <c r="A485" s="168">
        <f>ROW()</f>
        <v>485</v>
      </c>
      <c r="B485" s="168"/>
      <c r="C485" s="168"/>
      <c r="D485" s="170"/>
      <c r="E485" s="172"/>
      <c r="F485" s="170"/>
      <c r="G485" s="170"/>
      <c r="H485" s="170"/>
      <c r="I485" s="170"/>
      <c r="J485" s="170"/>
      <c r="K485" s="170"/>
      <c r="L485" s="170"/>
    </row>
    <row r="486" spans="1:12" ht="13.5" customHeight="1" x14ac:dyDescent="0.2">
      <c r="A486" s="168">
        <f>ROW()</f>
        <v>486</v>
      </c>
      <c r="B486" s="168"/>
      <c r="C486" s="168"/>
      <c r="D486" s="170"/>
      <c r="E486" s="172"/>
      <c r="F486" s="170"/>
      <c r="G486" s="170"/>
      <c r="H486" s="170"/>
      <c r="I486" s="170"/>
      <c r="J486" s="170"/>
      <c r="K486" s="170"/>
      <c r="L486" s="170"/>
    </row>
    <row r="487" spans="1:12" ht="13.5" customHeight="1" x14ac:dyDescent="0.2">
      <c r="A487" s="168">
        <f>ROW()</f>
        <v>487</v>
      </c>
      <c r="B487" s="168"/>
      <c r="C487" s="168"/>
      <c r="D487" s="170"/>
      <c r="E487" s="172"/>
      <c r="F487" s="170"/>
      <c r="G487" s="170"/>
      <c r="H487" s="170"/>
      <c r="I487" s="170"/>
      <c r="J487" s="170"/>
      <c r="K487" s="170"/>
      <c r="L487" s="170"/>
    </row>
    <row r="488" spans="1:12" ht="13.5" customHeight="1" x14ac:dyDescent="0.2">
      <c r="A488" s="168">
        <f>ROW()</f>
        <v>488</v>
      </c>
      <c r="B488" s="168"/>
      <c r="C488" s="168"/>
      <c r="D488" s="170"/>
      <c r="E488" s="172"/>
      <c r="F488" s="170"/>
      <c r="G488" s="170"/>
      <c r="H488" s="170"/>
      <c r="I488" s="170"/>
      <c r="J488" s="170"/>
      <c r="K488" s="170"/>
      <c r="L488" s="170"/>
    </row>
    <row r="489" spans="1:12" ht="13.5" customHeight="1" x14ac:dyDescent="0.2">
      <c r="A489" s="168">
        <f>ROW()</f>
        <v>489</v>
      </c>
      <c r="B489" s="168"/>
      <c r="C489" s="168"/>
      <c r="D489" s="170"/>
      <c r="E489" s="172"/>
      <c r="F489" s="170"/>
      <c r="G489" s="170"/>
      <c r="H489" s="170"/>
      <c r="I489" s="170"/>
      <c r="J489" s="170"/>
      <c r="K489" s="170"/>
      <c r="L489" s="170"/>
    </row>
    <row r="490" spans="1:12" ht="13.5" customHeight="1" x14ac:dyDescent="0.2">
      <c r="A490" s="168">
        <f>ROW()</f>
        <v>490</v>
      </c>
      <c r="B490" s="168"/>
      <c r="C490" s="168"/>
      <c r="D490" s="170"/>
      <c r="E490" s="172"/>
      <c r="F490" s="170"/>
      <c r="G490" s="170"/>
      <c r="H490" s="170"/>
      <c r="I490" s="170"/>
      <c r="J490" s="170"/>
      <c r="K490" s="170"/>
      <c r="L490" s="170"/>
    </row>
    <row r="491" spans="1:12" ht="13.5" customHeight="1" x14ac:dyDescent="0.2">
      <c r="A491" s="168">
        <f>ROW()</f>
        <v>491</v>
      </c>
      <c r="B491" s="168"/>
      <c r="C491" s="168"/>
      <c r="D491" s="170"/>
      <c r="E491" s="172"/>
      <c r="F491" s="170"/>
      <c r="G491" s="170"/>
      <c r="H491" s="170"/>
      <c r="I491" s="170"/>
      <c r="J491" s="170"/>
      <c r="K491" s="170"/>
      <c r="L491" s="170"/>
    </row>
    <row r="492" spans="1:12" ht="13.5" customHeight="1" x14ac:dyDescent="0.2">
      <c r="A492" s="168">
        <f>ROW()</f>
        <v>492</v>
      </c>
      <c r="B492" s="168"/>
      <c r="C492" s="168"/>
      <c r="D492" s="170"/>
      <c r="E492" s="172"/>
      <c r="F492" s="170"/>
      <c r="G492" s="170"/>
      <c r="H492" s="170"/>
      <c r="I492" s="170"/>
      <c r="J492" s="170"/>
      <c r="K492" s="170"/>
      <c r="L492" s="170"/>
    </row>
    <row r="493" spans="1:12" ht="13.5" customHeight="1" x14ac:dyDescent="0.2">
      <c r="A493" s="168">
        <f>ROW()</f>
        <v>493</v>
      </c>
      <c r="B493" s="168"/>
      <c r="C493" s="168"/>
      <c r="D493" s="170"/>
      <c r="E493" s="172"/>
      <c r="F493" s="170"/>
      <c r="G493" s="170"/>
      <c r="H493" s="170"/>
      <c r="I493" s="170"/>
      <c r="J493" s="170"/>
      <c r="K493" s="170"/>
      <c r="L493" s="170"/>
    </row>
    <row r="494" spans="1:12" ht="13.5" customHeight="1" x14ac:dyDescent="0.2">
      <c r="A494" s="168">
        <f>ROW()</f>
        <v>494</v>
      </c>
      <c r="B494" s="168"/>
      <c r="C494" s="168"/>
      <c r="D494" s="170"/>
      <c r="E494" s="172"/>
      <c r="F494" s="170"/>
      <c r="G494" s="170"/>
      <c r="H494" s="170"/>
      <c r="I494" s="170"/>
      <c r="J494" s="170"/>
      <c r="K494" s="170"/>
      <c r="L494" s="173"/>
    </row>
    <row r="495" spans="1:12" ht="13.5" customHeight="1" x14ac:dyDescent="0.2">
      <c r="A495" s="168">
        <f>ROW()</f>
        <v>495</v>
      </c>
      <c r="B495" s="168"/>
      <c r="C495" s="168"/>
      <c r="D495" s="170"/>
      <c r="E495" s="172"/>
      <c r="F495" s="170"/>
      <c r="G495" s="170"/>
      <c r="H495" s="170"/>
      <c r="I495" s="170"/>
      <c r="J495" s="170"/>
      <c r="K495" s="170"/>
      <c r="L495" s="173"/>
    </row>
    <row r="496" spans="1:12" ht="13.5" customHeight="1" x14ac:dyDescent="0.2">
      <c r="A496" s="168">
        <f>ROW()</f>
        <v>496</v>
      </c>
      <c r="B496" s="168"/>
      <c r="C496" s="168"/>
      <c r="D496" s="170"/>
      <c r="E496" s="172"/>
      <c r="F496" s="170"/>
      <c r="G496" s="170"/>
      <c r="H496" s="170"/>
      <c r="I496" s="170"/>
      <c r="J496" s="170"/>
      <c r="K496" s="170"/>
      <c r="L496" s="173"/>
    </row>
    <row r="497" spans="1:12" ht="13.5" customHeight="1" x14ac:dyDescent="0.2">
      <c r="A497" s="168">
        <f>ROW()</f>
        <v>497</v>
      </c>
      <c r="B497" s="168"/>
      <c r="C497" s="168"/>
      <c r="D497" s="170"/>
      <c r="E497" s="172"/>
      <c r="F497" s="170"/>
      <c r="G497" s="170"/>
      <c r="H497" s="170"/>
      <c r="I497" s="170"/>
      <c r="J497" s="170"/>
      <c r="K497" s="170"/>
      <c r="L497" s="173"/>
    </row>
    <row r="498" spans="1:12" ht="13.5" customHeight="1" x14ac:dyDescent="0.2">
      <c r="A498" s="168">
        <f>ROW()</f>
        <v>498</v>
      </c>
      <c r="B498" s="168"/>
      <c r="C498" s="168"/>
      <c r="D498" s="170"/>
      <c r="E498" s="172"/>
      <c r="F498" s="170"/>
      <c r="G498" s="170"/>
      <c r="H498" s="170"/>
      <c r="I498" s="170"/>
      <c r="J498" s="170"/>
      <c r="K498" s="170"/>
      <c r="L498" s="173"/>
    </row>
    <row r="499" spans="1:12" ht="13.5" customHeight="1" x14ac:dyDescent="0.2">
      <c r="A499" s="168">
        <f>ROW()</f>
        <v>499</v>
      </c>
      <c r="B499" s="168"/>
      <c r="C499" s="168"/>
      <c r="D499" s="170"/>
      <c r="E499" s="172"/>
      <c r="F499" s="170"/>
      <c r="G499" s="170"/>
      <c r="H499" s="170"/>
      <c r="I499" s="170"/>
      <c r="J499" s="170"/>
      <c r="K499" s="170"/>
      <c r="L499" s="173"/>
    </row>
    <row r="500" spans="1:12" ht="13.5" customHeight="1" x14ac:dyDescent="0.2">
      <c r="A500" s="168">
        <f>ROW()</f>
        <v>500</v>
      </c>
      <c r="B500" s="168"/>
      <c r="C500" s="168"/>
      <c r="D500" s="170"/>
      <c r="E500" s="172"/>
      <c r="F500" s="170"/>
      <c r="G500" s="170"/>
      <c r="H500" s="170"/>
      <c r="I500" s="170"/>
      <c r="J500" s="170"/>
      <c r="K500" s="170"/>
      <c r="L500" s="173"/>
    </row>
    <row r="501" spans="1:12" ht="13.5" customHeight="1" x14ac:dyDescent="0.2">
      <c r="A501" s="168">
        <f>ROW()</f>
        <v>501</v>
      </c>
      <c r="B501" s="168"/>
      <c r="C501" s="168"/>
      <c r="D501" s="170"/>
      <c r="E501" s="172"/>
      <c r="F501" s="170"/>
      <c r="G501" s="170"/>
      <c r="H501" s="170"/>
      <c r="I501" s="170"/>
      <c r="J501" s="170"/>
      <c r="K501" s="170"/>
      <c r="L501" s="173"/>
    </row>
    <row r="502" spans="1:12" ht="13.5" customHeight="1" x14ac:dyDescent="0.2">
      <c r="A502" s="168">
        <f>ROW()</f>
        <v>502</v>
      </c>
      <c r="B502" s="168"/>
      <c r="C502" s="168"/>
      <c r="D502" s="170"/>
      <c r="E502" s="172"/>
      <c r="F502" s="170"/>
      <c r="G502" s="170"/>
      <c r="H502" s="170"/>
      <c r="I502" s="170"/>
      <c r="J502" s="170"/>
      <c r="K502" s="170"/>
      <c r="L502" s="173"/>
    </row>
    <row r="503" spans="1:12" ht="13.5" customHeight="1" x14ac:dyDescent="0.2">
      <c r="A503" s="168">
        <f>ROW()</f>
        <v>503</v>
      </c>
      <c r="B503" s="168"/>
      <c r="C503" s="168"/>
      <c r="D503" s="170"/>
      <c r="E503" s="172"/>
      <c r="F503" s="170"/>
      <c r="G503" s="170"/>
      <c r="H503" s="170"/>
      <c r="I503" s="170"/>
      <c r="J503" s="170"/>
      <c r="K503" s="170"/>
      <c r="L503" s="173"/>
    </row>
    <row r="504" spans="1:12" ht="13.5" customHeight="1" x14ac:dyDescent="0.2">
      <c r="A504" s="168">
        <f>ROW()</f>
        <v>504</v>
      </c>
      <c r="B504" s="168"/>
      <c r="C504" s="168"/>
      <c r="D504" s="170"/>
      <c r="E504" s="172"/>
      <c r="F504" s="170"/>
      <c r="G504" s="170"/>
      <c r="H504" s="170"/>
      <c r="I504" s="170"/>
      <c r="J504" s="170"/>
      <c r="K504" s="170"/>
      <c r="L504" s="173"/>
    </row>
    <row r="505" spans="1:12" ht="13.5" customHeight="1" x14ac:dyDescent="0.2">
      <c r="A505" s="168">
        <f>ROW()</f>
        <v>505</v>
      </c>
      <c r="B505" s="168"/>
      <c r="C505" s="168"/>
      <c r="D505" s="170"/>
      <c r="E505" s="172"/>
      <c r="F505" s="170"/>
      <c r="G505" s="170"/>
      <c r="H505" s="170"/>
      <c r="I505" s="170"/>
      <c r="J505" s="170"/>
      <c r="K505" s="170"/>
      <c r="L505" s="173"/>
    </row>
    <row r="506" spans="1:12" ht="13.5" customHeight="1" x14ac:dyDescent="0.2">
      <c r="A506" s="168">
        <f>ROW()</f>
        <v>506</v>
      </c>
      <c r="B506" s="168"/>
      <c r="C506" s="168"/>
      <c r="D506" s="170"/>
      <c r="E506" s="172"/>
      <c r="F506" s="170"/>
      <c r="G506" s="170"/>
      <c r="H506" s="170"/>
      <c r="I506" s="170"/>
      <c r="J506" s="170"/>
      <c r="K506" s="170"/>
      <c r="L506" s="173"/>
    </row>
    <row r="507" spans="1:12" ht="13.5" customHeight="1" x14ac:dyDescent="0.2">
      <c r="A507" s="168">
        <f>ROW()</f>
        <v>507</v>
      </c>
      <c r="B507" s="168"/>
      <c r="C507" s="168"/>
      <c r="D507" s="170"/>
      <c r="E507" s="172"/>
      <c r="F507" s="170"/>
      <c r="G507" s="170"/>
      <c r="H507" s="170"/>
      <c r="I507" s="170"/>
      <c r="J507" s="170"/>
      <c r="K507" s="170"/>
      <c r="L507" s="173"/>
    </row>
    <row r="508" spans="1:12" ht="13.5" customHeight="1" x14ac:dyDescent="0.2">
      <c r="A508" s="168">
        <f>ROW()</f>
        <v>508</v>
      </c>
      <c r="B508" s="168"/>
      <c r="C508" s="168"/>
      <c r="D508" s="170"/>
      <c r="E508" s="172"/>
      <c r="F508" s="170"/>
      <c r="G508" s="170"/>
      <c r="H508" s="170"/>
      <c r="I508" s="170"/>
      <c r="J508" s="170"/>
      <c r="K508" s="170"/>
      <c r="L508" s="173"/>
    </row>
    <row r="509" spans="1:12" ht="13.5" customHeight="1" x14ac:dyDescent="0.2">
      <c r="A509" s="168">
        <f>ROW()</f>
        <v>509</v>
      </c>
      <c r="B509" s="168"/>
      <c r="C509" s="168"/>
      <c r="D509" s="170"/>
      <c r="E509" s="172"/>
      <c r="F509" s="170"/>
      <c r="G509" s="170"/>
      <c r="H509" s="170"/>
      <c r="I509" s="170"/>
      <c r="J509" s="170"/>
      <c r="K509" s="170"/>
      <c r="L509" s="173"/>
    </row>
    <row r="510" spans="1:12" ht="13.5" customHeight="1" x14ac:dyDescent="0.2">
      <c r="A510" s="168">
        <f>ROW()</f>
        <v>510</v>
      </c>
      <c r="B510" s="168"/>
      <c r="C510" s="168"/>
      <c r="D510" s="170"/>
      <c r="E510" s="172"/>
      <c r="F510" s="170"/>
      <c r="G510" s="170"/>
      <c r="H510" s="170"/>
      <c r="I510" s="170"/>
      <c r="J510" s="170"/>
      <c r="K510" s="170"/>
      <c r="L510" s="173"/>
    </row>
    <row r="511" spans="1:12" ht="13.5" customHeight="1" x14ac:dyDescent="0.2">
      <c r="A511" s="168">
        <f>ROW()</f>
        <v>511</v>
      </c>
      <c r="B511" s="168"/>
      <c r="C511" s="168"/>
      <c r="D511" s="170"/>
      <c r="E511" s="172"/>
      <c r="F511" s="170"/>
      <c r="G511" s="170"/>
      <c r="H511" s="170"/>
      <c r="I511" s="170"/>
      <c r="J511" s="170"/>
      <c r="K511" s="170"/>
      <c r="L511" s="173"/>
    </row>
    <row r="512" spans="1:12" ht="13.5" customHeight="1" x14ac:dyDescent="0.2">
      <c r="A512" s="168">
        <f>ROW()</f>
        <v>512</v>
      </c>
      <c r="B512" s="168"/>
      <c r="C512" s="168"/>
      <c r="D512" s="170"/>
      <c r="E512" s="172"/>
      <c r="F512" s="170"/>
      <c r="G512" s="170"/>
      <c r="H512" s="170"/>
      <c r="I512" s="170"/>
      <c r="J512" s="170"/>
      <c r="K512" s="170"/>
      <c r="L512" s="173"/>
    </row>
    <row r="513" spans="1:12" ht="13.5" customHeight="1" x14ac:dyDescent="0.2">
      <c r="A513" s="168">
        <f>ROW()</f>
        <v>513</v>
      </c>
      <c r="B513" s="168"/>
      <c r="C513" s="168"/>
      <c r="D513" s="170"/>
      <c r="E513" s="172"/>
      <c r="F513" s="170"/>
      <c r="G513" s="170"/>
      <c r="H513" s="170"/>
      <c r="I513" s="170"/>
      <c r="J513" s="170"/>
      <c r="K513" s="170"/>
      <c r="L513" s="173"/>
    </row>
    <row r="514" spans="1:12" ht="13.5" customHeight="1" x14ac:dyDescent="0.2">
      <c r="A514" s="168">
        <f>ROW()</f>
        <v>514</v>
      </c>
      <c r="B514" s="168"/>
      <c r="C514" s="168"/>
      <c r="D514" s="170"/>
      <c r="E514" s="172"/>
      <c r="F514" s="170"/>
      <c r="G514" s="170"/>
      <c r="H514" s="170"/>
      <c r="I514" s="170"/>
      <c r="J514" s="170"/>
      <c r="K514" s="170"/>
      <c r="L514" s="173"/>
    </row>
    <row r="515" spans="1:12" ht="13.5" customHeight="1" x14ac:dyDescent="0.2">
      <c r="A515" s="168">
        <f>ROW()</f>
        <v>515</v>
      </c>
      <c r="B515" s="168"/>
      <c r="C515" s="168"/>
      <c r="D515" s="170"/>
      <c r="E515" s="172"/>
      <c r="F515" s="170"/>
      <c r="G515" s="170"/>
      <c r="H515" s="170"/>
      <c r="I515" s="170"/>
      <c r="J515" s="170"/>
      <c r="K515" s="170"/>
      <c r="L515" s="173"/>
    </row>
    <row r="516" spans="1:12" ht="13.5" customHeight="1" x14ac:dyDescent="0.2">
      <c r="A516" s="168">
        <f>ROW()</f>
        <v>516</v>
      </c>
      <c r="B516" s="168"/>
      <c r="C516" s="168"/>
      <c r="D516" s="170"/>
      <c r="E516" s="172"/>
      <c r="F516" s="170"/>
      <c r="G516" s="170"/>
      <c r="H516" s="170"/>
      <c r="I516" s="170"/>
      <c r="J516" s="170"/>
      <c r="K516" s="170"/>
      <c r="L516" s="173"/>
    </row>
    <row r="517" spans="1:12" ht="13.5" customHeight="1" x14ac:dyDescent="0.2">
      <c r="A517" s="168">
        <f>ROW()</f>
        <v>517</v>
      </c>
      <c r="B517" s="168"/>
      <c r="C517" s="168"/>
      <c r="D517" s="170"/>
      <c r="E517" s="172"/>
      <c r="F517" s="170"/>
      <c r="G517" s="170"/>
      <c r="H517" s="170"/>
      <c r="I517" s="170"/>
      <c r="J517" s="170"/>
      <c r="K517" s="170"/>
      <c r="L517" s="173"/>
    </row>
    <row r="518" spans="1:12" ht="13.5" customHeight="1" x14ac:dyDescent="0.2">
      <c r="A518" s="168">
        <f>ROW()</f>
        <v>518</v>
      </c>
      <c r="B518" s="168"/>
      <c r="C518" s="168"/>
      <c r="D518" s="170"/>
      <c r="E518" s="172"/>
      <c r="F518" s="170"/>
      <c r="G518" s="170"/>
      <c r="H518" s="170"/>
      <c r="I518" s="170"/>
      <c r="J518" s="170"/>
      <c r="K518" s="170"/>
      <c r="L518" s="173"/>
    </row>
    <row r="519" spans="1:12" ht="13.5" customHeight="1" x14ac:dyDescent="0.2">
      <c r="A519" s="168">
        <f>ROW()</f>
        <v>519</v>
      </c>
      <c r="B519" s="168"/>
      <c r="C519" s="168"/>
      <c r="D519" s="170"/>
      <c r="E519" s="172"/>
      <c r="F519" s="170"/>
      <c r="G519" s="170"/>
      <c r="H519" s="170"/>
      <c r="I519" s="170"/>
      <c r="J519" s="170"/>
      <c r="K519" s="170"/>
      <c r="L519" s="173"/>
    </row>
    <row r="520" spans="1:12" ht="13.5" customHeight="1" x14ac:dyDescent="0.2">
      <c r="A520" s="168">
        <f>ROW()</f>
        <v>520</v>
      </c>
      <c r="B520" s="168"/>
      <c r="C520" s="168"/>
      <c r="D520" s="170"/>
      <c r="E520" s="172"/>
      <c r="F520" s="170"/>
      <c r="G520" s="170"/>
      <c r="H520" s="170"/>
      <c r="I520" s="170"/>
      <c r="J520" s="170"/>
      <c r="K520" s="170"/>
      <c r="L520" s="173"/>
    </row>
    <row r="521" spans="1:12" ht="13.5" customHeight="1" x14ac:dyDescent="0.2">
      <c r="A521" s="168">
        <f>ROW()</f>
        <v>521</v>
      </c>
      <c r="B521" s="168"/>
      <c r="C521" s="168"/>
      <c r="D521" s="170"/>
      <c r="E521" s="172"/>
      <c r="F521" s="170"/>
      <c r="G521" s="170"/>
      <c r="H521" s="170"/>
      <c r="I521" s="170"/>
      <c r="J521" s="170"/>
      <c r="K521" s="170"/>
      <c r="L521" s="173"/>
    </row>
    <row r="522" spans="1:12" ht="13.5" customHeight="1" x14ac:dyDescent="0.2">
      <c r="A522" s="168">
        <f>ROW()</f>
        <v>522</v>
      </c>
      <c r="B522" s="168"/>
      <c r="C522" s="168"/>
      <c r="D522" s="170"/>
      <c r="E522" s="172"/>
      <c r="F522" s="170"/>
      <c r="G522" s="170"/>
      <c r="H522" s="170"/>
      <c r="I522" s="170"/>
      <c r="J522" s="170"/>
      <c r="K522" s="170"/>
      <c r="L522" s="173"/>
    </row>
    <row r="523" spans="1:12" ht="13.5" customHeight="1" x14ac:dyDescent="0.2">
      <c r="A523" s="168">
        <f>ROW()</f>
        <v>523</v>
      </c>
      <c r="B523" s="168"/>
      <c r="C523" s="168"/>
      <c r="D523" s="170"/>
      <c r="E523" s="172"/>
      <c r="F523" s="170"/>
      <c r="G523" s="170"/>
      <c r="H523" s="170"/>
      <c r="I523" s="170"/>
      <c r="J523" s="170"/>
      <c r="K523" s="170"/>
      <c r="L523" s="173"/>
    </row>
    <row r="524" spans="1:12" ht="13.5" customHeight="1" x14ac:dyDescent="0.2">
      <c r="A524" s="168">
        <f>ROW()</f>
        <v>524</v>
      </c>
      <c r="B524" s="168"/>
      <c r="C524" s="168"/>
      <c r="D524" s="170"/>
      <c r="E524" s="172"/>
      <c r="F524" s="170"/>
      <c r="G524" s="170"/>
      <c r="H524" s="170"/>
      <c r="I524" s="170"/>
      <c r="J524" s="170"/>
      <c r="K524" s="170"/>
      <c r="L524" s="173"/>
    </row>
    <row r="525" spans="1:12" ht="13.5" customHeight="1" x14ac:dyDescent="0.2">
      <c r="A525" s="168">
        <f>ROW()</f>
        <v>525</v>
      </c>
      <c r="B525" s="168"/>
      <c r="C525" s="168"/>
      <c r="D525" s="170"/>
      <c r="E525" s="172"/>
      <c r="F525" s="170"/>
      <c r="G525" s="170"/>
      <c r="H525" s="170"/>
      <c r="I525" s="170"/>
      <c r="J525" s="170"/>
      <c r="K525" s="170"/>
      <c r="L525" s="173"/>
    </row>
    <row r="526" spans="1:12" ht="13.5" customHeight="1" x14ac:dyDescent="0.2">
      <c r="A526" s="168">
        <f>ROW()</f>
        <v>526</v>
      </c>
      <c r="B526" s="168"/>
      <c r="C526" s="168"/>
      <c r="D526" s="170"/>
      <c r="E526" s="172"/>
      <c r="F526" s="170"/>
      <c r="G526" s="170"/>
      <c r="H526" s="170"/>
      <c r="I526" s="170"/>
      <c r="J526" s="170"/>
      <c r="K526" s="170"/>
      <c r="L526" s="173"/>
    </row>
    <row r="527" spans="1:12" ht="13.5" customHeight="1" x14ac:dyDescent="0.2">
      <c r="A527" s="168">
        <f>ROW()</f>
        <v>527</v>
      </c>
      <c r="B527" s="168"/>
      <c r="C527" s="168"/>
      <c r="D527" s="170"/>
      <c r="E527" s="172"/>
      <c r="F527" s="170"/>
      <c r="G527" s="170"/>
      <c r="H527" s="170"/>
      <c r="I527" s="170"/>
      <c r="J527" s="170"/>
      <c r="K527" s="170"/>
      <c r="L527" s="173"/>
    </row>
    <row r="528" spans="1:12" ht="13.5" customHeight="1" x14ac:dyDescent="0.2">
      <c r="A528" s="168">
        <f>ROW()</f>
        <v>528</v>
      </c>
      <c r="B528" s="168"/>
      <c r="C528" s="168"/>
      <c r="D528" s="170"/>
      <c r="E528" s="172"/>
      <c r="F528" s="170"/>
      <c r="G528" s="170"/>
      <c r="H528" s="170"/>
      <c r="I528" s="170"/>
      <c r="J528" s="170"/>
      <c r="K528" s="170"/>
      <c r="L528" s="173"/>
    </row>
    <row r="529" spans="1:12" ht="13.5" customHeight="1" x14ac:dyDescent="0.2">
      <c r="A529" s="168">
        <f>ROW()</f>
        <v>529</v>
      </c>
      <c r="B529" s="168"/>
      <c r="C529" s="168"/>
      <c r="D529" s="170"/>
      <c r="E529" s="172"/>
      <c r="F529" s="170"/>
      <c r="G529" s="170"/>
      <c r="H529" s="170"/>
      <c r="I529" s="170"/>
      <c r="J529" s="170"/>
      <c r="K529" s="170"/>
      <c r="L529" s="173"/>
    </row>
    <row r="530" spans="1:12" ht="13.5" customHeight="1" x14ac:dyDescent="0.2">
      <c r="A530" s="168">
        <f>ROW()</f>
        <v>530</v>
      </c>
      <c r="B530" s="168"/>
      <c r="C530" s="168"/>
      <c r="D530" s="170"/>
      <c r="E530" s="172"/>
      <c r="F530" s="170"/>
      <c r="G530" s="170"/>
      <c r="H530" s="170"/>
      <c r="I530" s="170"/>
      <c r="J530" s="170"/>
      <c r="K530" s="170"/>
      <c r="L530" s="173"/>
    </row>
    <row r="531" spans="1:12" ht="13.5" customHeight="1" x14ac:dyDescent="0.2">
      <c r="A531" s="168">
        <f>ROW()</f>
        <v>531</v>
      </c>
      <c r="B531" s="168"/>
      <c r="C531" s="168"/>
      <c r="D531" s="170"/>
      <c r="E531" s="172"/>
      <c r="F531" s="170"/>
      <c r="G531" s="170"/>
      <c r="H531" s="170"/>
      <c r="I531" s="170"/>
      <c r="J531" s="170"/>
      <c r="K531" s="170"/>
      <c r="L531" s="173"/>
    </row>
    <row r="532" spans="1:12" ht="13.5" customHeight="1" x14ac:dyDescent="0.2">
      <c r="A532" s="168">
        <f>ROW()</f>
        <v>532</v>
      </c>
      <c r="B532" s="168"/>
      <c r="C532" s="168"/>
      <c r="D532" s="170"/>
      <c r="E532" s="172"/>
      <c r="F532" s="170"/>
      <c r="G532" s="170"/>
      <c r="H532" s="170"/>
      <c r="I532" s="170"/>
      <c r="J532" s="170"/>
      <c r="K532" s="170"/>
      <c r="L532" s="173"/>
    </row>
    <row r="533" spans="1:12" ht="13.5" customHeight="1" x14ac:dyDescent="0.2">
      <c r="A533" s="168">
        <f>ROW()</f>
        <v>533</v>
      </c>
      <c r="B533" s="168"/>
      <c r="C533" s="168"/>
      <c r="D533" s="170"/>
      <c r="E533" s="172"/>
      <c r="F533" s="170"/>
      <c r="G533" s="170"/>
      <c r="H533" s="170"/>
      <c r="I533" s="170"/>
      <c r="J533" s="170"/>
      <c r="K533" s="170"/>
      <c r="L533" s="173"/>
    </row>
    <row r="534" spans="1:12" ht="13.5" customHeight="1" x14ac:dyDescent="0.2">
      <c r="A534" s="168">
        <f>ROW()</f>
        <v>534</v>
      </c>
      <c r="B534" s="168"/>
      <c r="C534" s="168"/>
      <c r="D534" s="170"/>
      <c r="E534" s="172"/>
      <c r="F534" s="170"/>
      <c r="G534" s="170"/>
      <c r="H534" s="170"/>
      <c r="I534" s="170"/>
      <c r="J534" s="170"/>
      <c r="K534" s="170"/>
      <c r="L534" s="173"/>
    </row>
    <row r="535" spans="1:12" ht="13.5" customHeight="1" x14ac:dyDescent="0.2">
      <c r="A535" s="168">
        <f>ROW()</f>
        <v>535</v>
      </c>
      <c r="B535" s="168"/>
      <c r="C535" s="168"/>
      <c r="D535" s="170"/>
      <c r="E535" s="172"/>
      <c r="F535" s="170"/>
      <c r="G535" s="170"/>
      <c r="H535" s="170"/>
      <c r="I535" s="170"/>
      <c r="J535" s="170"/>
      <c r="K535" s="170"/>
      <c r="L535" s="173"/>
    </row>
    <row r="536" spans="1:12" ht="13.5" customHeight="1" x14ac:dyDescent="0.2">
      <c r="A536" s="168">
        <f>ROW()</f>
        <v>536</v>
      </c>
      <c r="B536" s="168"/>
      <c r="C536" s="168"/>
      <c r="D536" s="170"/>
      <c r="E536" s="172"/>
      <c r="F536" s="170"/>
      <c r="G536" s="170"/>
      <c r="H536" s="170"/>
      <c r="I536" s="170"/>
      <c r="J536" s="170"/>
      <c r="K536" s="170"/>
      <c r="L536" s="173"/>
    </row>
    <row r="537" spans="1:12" ht="13.5" customHeight="1" x14ac:dyDescent="0.2">
      <c r="A537" s="168">
        <f>ROW()</f>
        <v>537</v>
      </c>
      <c r="B537" s="168"/>
      <c r="C537" s="168"/>
      <c r="D537" s="170"/>
      <c r="E537" s="172"/>
      <c r="F537" s="170"/>
      <c r="G537" s="170"/>
      <c r="H537" s="170"/>
      <c r="I537" s="170"/>
      <c r="J537" s="170"/>
      <c r="K537" s="170"/>
      <c r="L537" s="173"/>
    </row>
    <row r="538" spans="1:12" ht="13.5" customHeight="1" x14ac:dyDescent="0.2">
      <c r="A538" s="168">
        <f>ROW()</f>
        <v>538</v>
      </c>
      <c r="B538" s="168"/>
      <c r="C538" s="168"/>
      <c r="D538" s="170"/>
      <c r="E538" s="172"/>
      <c r="F538" s="170"/>
      <c r="G538" s="170"/>
      <c r="H538" s="170"/>
      <c r="I538" s="170"/>
      <c r="J538" s="170"/>
      <c r="K538" s="170"/>
      <c r="L538" s="173"/>
    </row>
    <row r="539" spans="1:12" ht="13.5" customHeight="1" x14ac:dyDescent="0.2">
      <c r="A539" s="168">
        <f>ROW()</f>
        <v>539</v>
      </c>
      <c r="B539" s="168"/>
      <c r="C539" s="168"/>
      <c r="D539" s="170"/>
      <c r="E539" s="172"/>
      <c r="F539" s="170"/>
      <c r="G539" s="170"/>
      <c r="H539" s="170"/>
      <c r="I539" s="170"/>
      <c r="J539" s="170"/>
      <c r="K539" s="170"/>
      <c r="L539" s="173"/>
    </row>
    <row r="540" spans="1:12" ht="13.5" customHeight="1" x14ac:dyDescent="0.2">
      <c r="A540" s="168">
        <f>ROW()</f>
        <v>540</v>
      </c>
      <c r="B540" s="168"/>
      <c r="C540" s="168"/>
      <c r="D540" s="170"/>
      <c r="E540" s="172"/>
      <c r="F540" s="170"/>
      <c r="G540" s="170"/>
      <c r="H540" s="170"/>
      <c r="I540" s="170"/>
      <c r="J540" s="170"/>
      <c r="K540" s="170"/>
      <c r="L540" s="173"/>
    </row>
    <row r="541" spans="1:12" ht="13.5" customHeight="1" x14ac:dyDescent="0.2">
      <c r="A541" s="168">
        <f>ROW()</f>
        <v>541</v>
      </c>
      <c r="B541" s="168"/>
      <c r="C541" s="168"/>
      <c r="D541" s="170"/>
      <c r="E541" s="172"/>
      <c r="F541" s="170"/>
      <c r="G541" s="170"/>
      <c r="H541" s="170"/>
      <c r="I541" s="170"/>
      <c r="J541" s="170"/>
      <c r="K541" s="170"/>
      <c r="L541" s="173"/>
    </row>
    <row r="542" spans="1:12" ht="13.5" customHeight="1" x14ac:dyDescent="0.2">
      <c r="A542" s="168">
        <f>ROW()</f>
        <v>542</v>
      </c>
      <c r="B542" s="168"/>
      <c r="C542" s="168"/>
      <c r="D542" s="170"/>
      <c r="E542" s="172"/>
      <c r="F542" s="170"/>
      <c r="G542" s="170"/>
      <c r="H542" s="170"/>
      <c r="I542" s="170"/>
      <c r="J542" s="170"/>
      <c r="K542" s="170"/>
      <c r="L542" s="173"/>
    </row>
    <row r="543" spans="1:12" ht="13.5" customHeight="1" x14ac:dyDescent="0.2">
      <c r="A543" s="168">
        <f>ROW()</f>
        <v>543</v>
      </c>
      <c r="B543" s="168"/>
      <c r="C543" s="168"/>
      <c r="D543" s="170"/>
      <c r="E543" s="172"/>
      <c r="F543" s="170"/>
      <c r="G543" s="170"/>
      <c r="H543" s="170"/>
      <c r="I543" s="170"/>
      <c r="J543" s="170"/>
      <c r="K543" s="170"/>
      <c r="L543" s="173"/>
    </row>
    <row r="544" spans="1:12" ht="13.5" customHeight="1" x14ac:dyDescent="0.2">
      <c r="A544" s="168">
        <f>ROW()</f>
        <v>544</v>
      </c>
      <c r="B544" s="168"/>
      <c r="C544" s="168"/>
      <c r="D544" s="170"/>
      <c r="E544" s="172"/>
      <c r="F544" s="170"/>
      <c r="G544" s="170"/>
      <c r="H544" s="170"/>
      <c r="I544" s="170"/>
      <c r="J544" s="170"/>
      <c r="K544" s="170"/>
      <c r="L544" s="173"/>
    </row>
    <row r="545" spans="1:12" ht="13.5" customHeight="1" x14ac:dyDescent="0.2">
      <c r="A545" s="168">
        <f>ROW()</f>
        <v>545</v>
      </c>
      <c r="B545" s="168"/>
      <c r="C545" s="168"/>
      <c r="D545" s="170"/>
      <c r="E545" s="172"/>
      <c r="F545" s="170"/>
      <c r="G545" s="170"/>
      <c r="H545" s="170"/>
      <c r="I545" s="170"/>
      <c r="J545" s="170"/>
      <c r="K545" s="170"/>
      <c r="L545" s="173"/>
    </row>
    <row r="546" spans="1:12" ht="13.5" customHeight="1" x14ac:dyDescent="0.2">
      <c r="A546" s="168">
        <f>ROW()</f>
        <v>546</v>
      </c>
      <c r="B546" s="168"/>
      <c r="C546" s="168"/>
      <c r="D546" s="170"/>
      <c r="E546" s="172"/>
      <c r="F546" s="170"/>
      <c r="G546" s="170"/>
      <c r="H546" s="170"/>
      <c r="I546" s="170"/>
      <c r="J546" s="170"/>
      <c r="K546" s="170"/>
      <c r="L546" s="173"/>
    </row>
    <row r="547" spans="1:12" ht="13.5" customHeight="1" x14ac:dyDescent="0.2">
      <c r="A547" s="168">
        <f>ROW()</f>
        <v>547</v>
      </c>
      <c r="B547" s="168"/>
      <c r="C547" s="168"/>
      <c r="D547" s="170"/>
      <c r="E547" s="172"/>
      <c r="F547" s="170"/>
      <c r="G547" s="170"/>
      <c r="H547" s="170"/>
      <c r="I547" s="170"/>
      <c r="J547" s="170"/>
      <c r="K547" s="170"/>
      <c r="L547" s="173"/>
    </row>
    <row r="548" spans="1:12" ht="13.5" customHeight="1" x14ac:dyDescent="0.2">
      <c r="A548" s="168">
        <f>ROW()</f>
        <v>548</v>
      </c>
      <c r="B548" s="168"/>
      <c r="C548" s="168"/>
      <c r="D548" s="170"/>
      <c r="E548" s="172"/>
      <c r="F548" s="170"/>
      <c r="G548" s="170"/>
      <c r="H548" s="170"/>
      <c r="I548" s="170"/>
      <c r="J548" s="170"/>
      <c r="K548" s="170"/>
      <c r="L548" s="173"/>
    </row>
    <row r="549" spans="1:12" ht="13.5" customHeight="1" x14ac:dyDescent="0.2">
      <c r="A549" s="168">
        <f>ROW()</f>
        <v>549</v>
      </c>
      <c r="B549" s="168"/>
      <c r="C549" s="168"/>
      <c r="D549" s="170"/>
      <c r="E549" s="172"/>
      <c r="F549" s="170"/>
      <c r="G549" s="170"/>
      <c r="H549" s="170"/>
      <c r="I549" s="170"/>
      <c r="J549" s="170"/>
      <c r="K549" s="170"/>
      <c r="L549" s="173"/>
    </row>
    <row r="550" spans="1:12" ht="13.5" customHeight="1" x14ac:dyDescent="0.2">
      <c r="A550" s="168">
        <f>ROW()</f>
        <v>550</v>
      </c>
      <c r="B550" s="168"/>
      <c r="C550" s="168"/>
      <c r="D550" s="170"/>
      <c r="E550" s="172"/>
      <c r="F550" s="170"/>
      <c r="G550" s="170"/>
      <c r="H550" s="170"/>
      <c r="I550" s="170"/>
      <c r="J550" s="170"/>
      <c r="K550" s="170"/>
      <c r="L550" s="173"/>
    </row>
    <row r="551" spans="1:12" ht="13.5" customHeight="1" x14ac:dyDescent="0.2">
      <c r="A551" s="168">
        <f>ROW()</f>
        <v>551</v>
      </c>
      <c r="B551" s="168"/>
      <c r="C551" s="168"/>
      <c r="D551" s="170"/>
      <c r="E551" s="172"/>
      <c r="F551" s="170"/>
      <c r="G551" s="170"/>
      <c r="H551" s="170"/>
      <c r="I551" s="170"/>
      <c r="J551" s="170"/>
      <c r="K551" s="170"/>
      <c r="L551" s="173"/>
    </row>
    <row r="552" spans="1:12" ht="13.5" customHeight="1" x14ac:dyDescent="0.2">
      <c r="A552" s="168">
        <f>ROW()</f>
        <v>552</v>
      </c>
      <c r="B552" s="168"/>
      <c r="C552" s="168"/>
      <c r="D552" s="170"/>
      <c r="E552" s="172"/>
      <c r="F552" s="170"/>
      <c r="G552" s="170"/>
      <c r="H552" s="170"/>
      <c r="I552" s="170"/>
      <c r="J552" s="170"/>
      <c r="K552" s="170"/>
      <c r="L552" s="173"/>
    </row>
    <row r="553" spans="1:12" ht="13.5" customHeight="1" x14ac:dyDescent="0.2">
      <c r="A553" s="168">
        <f>ROW()</f>
        <v>553</v>
      </c>
      <c r="B553" s="168"/>
      <c r="C553" s="168"/>
      <c r="D553" s="170"/>
      <c r="E553" s="172"/>
      <c r="F553" s="170"/>
      <c r="G553" s="170"/>
      <c r="H553" s="170"/>
      <c r="I553" s="170"/>
      <c r="J553" s="170"/>
      <c r="K553" s="170"/>
      <c r="L553" s="173"/>
    </row>
    <row r="554" spans="1:12" ht="13.5" customHeight="1" x14ac:dyDescent="0.2">
      <c r="A554" s="168">
        <f>ROW()</f>
        <v>554</v>
      </c>
      <c r="B554" s="168"/>
      <c r="C554" s="168"/>
      <c r="D554" s="170"/>
      <c r="E554" s="172"/>
      <c r="F554" s="170"/>
      <c r="G554" s="170"/>
      <c r="H554" s="170"/>
      <c r="I554" s="170"/>
      <c r="J554" s="170"/>
      <c r="K554" s="170"/>
      <c r="L554" s="173"/>
    </row>
    <row r="555" spans="1:12" ht="13.5" customHeight="1" x14ac:dyDescent="0.2">
      <c r="A555" s="168">
        <f>ROW()</f>
        <v>555</v>
      </c>
      <c r="B555" s="168"/>
      <c r="C555" s="168"/>
      <c r="D555" s="170"/>
      <c r="E555" s="172"/>
      <c r="F555" s="170"/>
      <c r="G555" s="170"/>
      <c r="H555" s="170"/>
      <c r="I555" s="170"/>
      <c r="J555" s="170"/>
      <c r="K555" s="170"/>
      <c r="L555" s="173"/>
    </row>
    <row r="556" spans="1:12" ht="13.5" customHeight="1" x14ac:dyDescent="0.2">
      <c r="A556" s="168">
        <f>ROW()</f>
        <v>556</v>
      </c>
      <c r="B556" s="168"/>
      <c r="C556" s="168"/>
      <c r="D556" s="170"/>
      <c r="E556" s="172"/>
      <c r="F556" s="170"/>
      <c r="G556" s="170"/>
      <c r="H556" s="170"/>
      <c r="I556" s="170"/>
      <c r="J556" s="170"/>
      <c r="K556" s="170"/>
      <c r="L556" s="173"/>
    </row>
    <row r="557" spans="1:12" ht="13.5" customHeight="1" x14ac:dyDescent="0.2">
      <c r="A557" s="168">
        <f>ROW()</f>
        <v>557</v>
      </c>
      <c r="B557" s="168"/>
      <c r="C557" s="168"/>
      <c r="D557" s="170"/>
      <c r="E557" s="172"/>
      <c r="F557" s="170"/>
      <c r="G557" s="170"/>
      <c r="H557" s="170"/>
      <c r="I557" s="170"/>
      <c r="J557" s="170"/>
      <c r="K557" s="170"/>
      <c r="L557" s="173"/>
    </row>
    <row r="558" spans="1:12" ht="13.5" customHeight="1" x14ac:dyDescent="0.2">
      <c r="A558" s="168">
        <f>ROW()</f>
        <v>558</v>
      </c>
      <c r="B558" s="168"/>
      <c r="C558" s="168"/>
      <c r="D558" s="170"/>
      <c r="E558" s="172"/>
      <c r="F558" s="170"/>
      <c r="G558" s="170"/>
      <c r="H558" s="170"/>
      <c r="I558" s="170"/>
      <c r="J558" s="170"/>
      <c r="K558" s="170"/>
      <c r="L558" s="173"/>
    </row>
    <row r="559" spans="1:12" ht="13.5" customHeight="1" x14ac:dyDescent="0.2">
      <c r="A559" s="168">
        <f>ROW()</f>
        <v>559</v>
      </c>
      <c r="B559" s="168"/>
      <c r="C559" s="168"/>
      <c r="D559" s="170"/>
      <c r="E559" s="172"/>
      <c r="F559" s="170"/>
      <c r="G559" s="170"/>
      <c r="H559" s="170"/>
      <c r="I559" s="170"/>
      <c r="J559" s="170"/>
      <c r="K559" s="170"/>
      <c r="L559" s="173"/>
    </row>
    <row r="560" spans="1:12" ht="13.5" customHeight="1" x14ac:dyDescent="0.2">
      <c r="A560" s="168">
        <f>ROW()</f>
        <v>560</v>
      </c>
      <c r="B560" s="168"/>
      <c r="C560" s="168"/>
      <c r="D560" s="170"/>
      <c r="E560" s="172"/>
      <c r="F560" s="170"/>
      <c r="G560" s="170"/>
      <c r="H560" s="170"/>
      <c r="I560" s="170"/>
      <c r="J560" s="170"/>
      <c r="K560" s="170"/>
      <c r="L560" s="173"/>
    </row>
    <row r="561" spans="1:12" ht="13.5" customHeight="1" x14ac:dyDescent="0.2">
      <c r="A561" s="168">
        <f>ROW()</f>
        <v>561</v>
      </c>
      <c r="B561" s="168"/>
      <c r="C561" s="168"/>
      <c r="D561" s="170"/>
      <c r="E561" s="172"/>
      <c r="F561" s="170"/>
      <c r="G561" s="170"/>
      <c r="H561" s="170"/>
      <c r="I561" s="170"/>
      <c r="J561" s="170"/>
      <c r="K561" s="170"/>
      <c r="L561" s="173"/>
    </row>
    <row r="562" spans="1:12" ht="13.5" customHeight="1" x14ac:dyDescent="0.2">
      <c r="A562" s="168">
        <f>ROW()</f>
        <v>562</v>
      </c>
      <c r="B562" s="168"/>
      <c r="C562" s="168"/>
      <c r="D562" s="170"/>
      <c r="E562" s="172"/>
      <c r="F562" s="170"/>
      <c r="G562" s="170"/>
      <c r="H562" s="170"/>
      <c r="I562" s="170"/>
      <c r="J562" s="170"/>
      <c r="K562" s="170"/>
      <c r="L562" s="173"/>
    </row>
    <row r="563" spans="1:12" ht="13.5" customHeight="1" x14ac:dyDescent="0.2">
      <c r="A563" s="168">
        <f>ROW()</f>
        <v>563</v>
      </c>
      <c r="B563" s="168"/>
      <c r="C563" s="168"/>
      <c r="D563" s="170"/>
      <c r="E563" s="172"/>
      <c r="F563" s="170"/>
      <c r="G563" s="170"/>
      <c r="H563" s="170"/>
      <c r="I563" s="170"/>
      <c r="J563" s="170"/>
      <c r="K563" s="170"/>
      <c r="L563" s="173"/>
    </row>
    <row r="564" spans="1:12" ht="13.5" customHeight="1" x14ac:dyDescent="0.2">
      <c r="A564" s="168">
        <f>ROW()</f>
        <v>564</v>
      </c>
      <c r="B564" s="168"/>
      <c r="C564" s="168"/>
      <c r="D564" s="170"/>
      <c r="E564" s="172"/>
      <c r="F564" s="170"/>
      <c r="G564" s="170"/>
      <c r="H564" s="170"/>
      <c r="I564" s="170"/>
      <c r="J564" s="170"/>
      <c r="K564" s="170"/>
      <c r="L564" s="173"/>
    </row>
    <row r="565" spans="1:12" ht="13.5" customHeight="1" x14ac:dyDescent="0.2">
      <c r="A565" s="168">
        <f>ROW()</f>
        <v>565</v>
      </c>
      <c r="B565" s="168"/>
      <c r="C565" s="168"/>
      <c r="D565" s="170"/>
      <c r="E565" s="172"/>
      <c r="F565" s="170"/>
      <c r="G565" s="170"/>
      <c r="H565" s="170"/>
      <c r="I565" s="170"/>
      <c r="J565" s="170"/>
      <c r="K565" s="170"/>
      <c r="L565" s="173"/>
    </row>
    <row r="566" spans="1:12" ht="13.5" customHeight="1" x14ac:dyDescent="0.2">
      <c r="A566" s="168">
        <f>ROW()</f>
        <v>566</v>
      </c>
      <c r="B566" s="168"/>
      <c r="C566" s="168"/>
      <c r="D566" s="170"/>
      <c r="E566" s="172"/>
      <c r="F566" s="170"/>
      <c r="G566" s="170"/>
      <c r="H566" s="170"/>
      <c r="I566" s="170"/>
      <c r="J566" s="170"/>
      <c r="K566" s="170"/>
      <c r="L566" s="173"/>
    </row>
    <row r="567" spans="1:12" ht="13.5" customHeight="1" x14ac:dyDescent="0.2">
      <c r="A567" s="168">
        <f>ROW()</f>
        <v>567</v>
      </c>
      <c r="B567" s="168"/>
      <c r="C567" s="168"/>
      <c r="D567" s="170"/>
      <c r="E567" s="172"/>
      <c r="F567" s="170"/>
      <c r="G567" s="170"/>
      <c r="H567" s="170"/>
      <c r="I567" s="170"/>
      <c r="J567" s="170"/>
      <c r="K567" s="170"/>
      <c r="L567" s="173"/>
    </row>
    <row r="568" spans="1:12" ht="13.5" customHeight="1" x14ac:dyDescent="0.2">
      <c r="A568" s="168">
        <f>ROW()</f>
        <v>568</v>
      </c>
      <c r="B568" s="168"/>
      <c r="C568" s="168"/>
      <c r="D568" s="170"/>
      <c r="E568" s="172"/>
      <c r="F568" s="170"/>
      <c r="G568" s="170"/>
      <c r="H568" s="170"/>
      <c r="I568" s="170"/>
      <c r="J568" s="170"/>
      <c r="K568" s="170"/>
      <c r="L568" s="173"/>
    </row>
    <row r="569" spans="1:12" ht="13.5" customHeight="1" x14ac:dyDescent="0.2">
      <c r="A569" s="168">
        <f>ROW()</f>
        <v>569</v>
      </c>
      <c r="B569" s="168"/>
      <c r="C569" s="168"/>
      <c r="D569" s="170"/>
      <c r="E569" s="172"/>
      <c r="F569" s="170"/>
      <c r="G569" s="170"/>
      <c r="H569" s="170"/>
      <c r="I569" s="170"/>
      <c r="J569" s="170"/>
      <c r="K569" s="170"/>
      <c r="L569" s="173"/>
    </row>
    <row r="570" spans="1:12" ht="13.5" customHeight="1" x14ac:dyDescent="0.2">
      <c r="A570" s="168">
        <f>ROW()</f>
        <v>570</v>
      </c>
      <c r="B570" s="168"/>
      <c r="C570" s="168"/>
      <c r="D570" s="170"/>
      <c r="E570" s="172"/>
      <c r="F570" s="170"/>
      <c r="G570" s="170"/>
      <c r="H570" s="170"/>
      <c r="I570" s="170"/>
      <c r="J570" s="170"/>
      <c r="K570" s="170"/>
      <c r="L570" s="173"/>
    </row>
    <row r="571" spans="1:12" ht="13.5" customHeight="1" x14ac:dyDescent="0.2">
      <c r="A571" s="168">
        <f>ROW()</f>
        <v>571</v>
      </c>
      <c r="B571" s="168"/>
      <c r="C571" s="168"/>
      <c r="D571" s="170"/>
      <c r="E571" s="172"/>
      <c r="F571" s="170"/>
      <c r="G571" s="170"/>
      <c r="H571" s="170"/>
      <c r="I571" s="170"/>
      <c r="J571" s="170"/>
      <c r="K571" s="170"/>
      <c r="L571" s="173"/>
    </row>
    <row r="572" spans="1:12" ht="13.5" customHeight="1" x14ac:dyDescent="0.2">
      <c r="A572" s="168">
        <f>ROW()</f>
        <v>572</v>
      </c>
      <c r="B572" s="168"/>
      <c r="C572" s="168"/>
      <c r="D572" s="170"/>
      <c r="E572" s="172"/>
      <c r="F572" s="170"/>
      <c r="G572" s="170"/>
      <c r="H572" s="170"/>
      <c r="I572" s="170"/>
      <c r="J572" s="170"/>
      <c r="K572" s="170"/>
      <c r="L572" s="173"/>
    </row>
    <row r="573" spans="1:12" ht="13.5" customHeight="1" x14ac:dyDescent="0.2">
      <c r="A573" s="168">
        <f>ROW()</f>
        <v>573</v>
      </c>
      <c r="B573" s="168"/>
      <c r="C573" s="168"/>
      <c r="D573" s="170"/>
      <c r="E573" s="172"/>
      <c r="F573" s="170"/>
      <c r="G573" s="170"/>
      <c r="H573" s="170"/>
      <c r="I573" s="170"/>
      <c r="J573" s="170"/>
      <c r="K573" s="170"/>
      <c r="L573" s="173"/>
    </row>
    <row r="574" spans="1:12" ht="13.5" customHeight="1" x14ac:dyDescent="0.2">
      <c r="A574" s="168">
        <f>ROW()</f>
        <v>574</v>
      </c>
      <c r="B574" s="168"/>
      <c r="C574" s="168"/>
      <c r="D574" s="170"/>
      <c r="E574" s="172"/>
      <c r="F574" s="170"/>
      <c r="G574" s="170"/>
      <c r="H574" s="170"/>
      <c r="I574" s="170"/>
      <c r="J574" s="170"/>
      <c r="K574" s="170"/>
      <c r="L574" s="173"/>
    </row>
    <row r="575" spans="1:12" ht="13.5" customHeight="1" x14ac:dyDescent="0.2">
      <c r="A575" s="168">
        <f>ROW()</f>
        <v>575</v>
      </c>
      <c r="B575" s="168"/>
      <c r="C575" s="168"/>
      <c r="D575" s="170"/>
      <c r="E575" s="172"/>
      <c r="F575" s="170"/>
      <c r="G575" s="170"/>
      <c r="H575" s="170"/>
      <c r="I575" s="170"/>
      <c r="J575" s="170"/>
      <c r="K575" s="170"/>
      <c r="L575" s="173"/>
    </row>
    <row r="576" spans="1:12" ht="13.5" customHeight="1" x14ac:dyDescent="0.2">
      <c r="A576" s="168">
        <f>ROW()</f>
        <v>576</v>
      </c>
      <c r="B576" s="168"/>
      <c r="C576" s="168"/>
      <c r="D576" s="170"/>
      <c r="E576" s="172"/>
      <c r="F576" s="170"/>
      <c r="G576" s="170"/>
      <c r="H576" s="170"/>
      <c r="I576" s="170"/>
      <c r="J576" s="170"/>
      <c r="K576" s="170"/>
      <c r="L576" s="173"/>
    </row>
    <row r="577" spans="1:12" ht="13.5" customHeight="1" x14ac:dyDescent="0.2">
      <c r="A577" s="168">
        <f>ROW()</f>
        <v>577</v>
      </c>
      <c r="B577" s="168"/>
      <c r="C577" s="168"/>
      <c r="D577" s="170"/>
      <c r="E577" s="172"/>
      <c r="F577" s="170"/>
      <c r="G577" s="170"/>
      <c r="H577" s="170"/>
      <c r="I577" s="170"/>
      <c r="J577" s="170"/>
      <c r="K577" s="170"/>
      <c r="L577" s="173"/>
    </row>
    <row r="578" spans="1:12" ht="13.5" customHeight="1" x14ac:dyDescent="0.2">
      <c r="A578" s="168">
        <f>ROW()</f>
        <v>578</v>
      </c>
      <c r="B578" s="168"/>
      <c r="C578" s="168"/>
      <c r="D578" s="170"/>
      <c r="E578" s="172"/>
      <c r="F578" s="170"/>
      <c r="G578" s="170"/>
      <c r="H578" s="170"/>
      <c r="I578" s="170"/>
      <c r="J578" s="170"/>
      <c r="K578" s="170"/>
      <c r="L578" s="173"/>
    </row>
    <row r="579" spans="1:12" ht="13.5" customHeight="1" x14ac:dyDescent="0.2">
      <c r="A579" s="168">
        <f>ROW()</f>
        <v>579</v>
      </c>
      <c r="B579" s="168"/>
      <c r="C579" s="168"/>
      <c r="D579" s="170"/>
      <c r="E579" s="172"/>
      <c r="F579" s="170"/>
      <c r="G579" s="170"/>
      <c r="H579" s="170"/>
      <c r="I579" s="170"/>
      <c r="J579" s="170"/>
      <c r="K579" s="170"/>
      <c r="L579" s="173"/>
    </row>
    <row r="580" spans="1:12" ht="13.5" customHeight="1" x14ac:dyDescent="0.2">
      <c r="A580" s="168">
        <f>ROW()</f>
        <v>580</v>
      </c>
      <c r="B580" s="168"/>
      <c r="C580" s="168"/>
      <c r="D580" s="170"/>
      <c r="E580" s="172"/>
      <c r="F580" s="170"/>
      <c r="G580" s="170"/>
      <c r="H580" s="170"/>
      <c r="I580" s="170"/>
      <c r="J580" s="170"/>
      <c r="K580" s="170"/>
      <c r="L580" s="173"/>
    </row>
    <row r="581" spans="1:12" ht="13.5" customHeight="1" x14ac:dyDescent="0.2">
      <c r="A581" s="168">
        <f>ROW()</f>
        <v>581</v>
      </c>
      <c r="B581" s="168"/>
      <c r="C581" s="168"/>
      <c r="D581" s="170"/>
      <c r="E581" s="172"/>
      <c r="F581" s="170"/>
      <c r="G581" s="170"/>
      <c r="H581" s="170"/>
      <c r="I581" s="170"/>
      <c r="J581" s="170"/>
      <c r="K581" s="170"/>
      <c r="L581" s="173"/>
    </row>
    <row r="582" spans="1:12" ht="13.5" customHeight="1" x14ac:dyDescent="0.2">
      <c r="A582" s="168">
        <f>ROW()</f>
        <v>582</v>
      </c>
      <c r="B582" s="168"/>
      <c r="C582" s="168"/>
      <c r="D582" s="170"/>
      <c r="E582" s="172"/>
      <c r="F582" s="170"/>
      <c r="G582" s="170"/>
      <c r="H582" s="170"/>
      <c r="I582" s="170"/>
      <c r="J582" s="170"/>
      <c r="K582" s="170"/>
      <c r="L582" s="173"/>
    </row>
    <row r="583" spans="1:12" ht="13.5" customHeight="1" x14ac:dyDescent="0.2">
      <c r="A583" s="168">
        <f>ROW()</f>
        <v>583</v>
      </c>
      <c r="B583" s="168"/>
      <c r="C583" s="168"/>
      <c r="D583" s="170"/>
      <c r="E583" s="172"/>
      <c r="F583" s="170"/>
      <c r="G583" s="170"/>
      <c r="H583" s="170"/>
      <c r="I583" s="170"/>
      <c r="J583" s="170"/>
      <c r="K583" s="170"/>
      <c r="L583" s="173"/>
    </row>
    <row r="584" spans="1:12" ht="13.5" customHeight="1" x14ac:dyDescent="0.2">
      <c r="A584" s="168">
        <f>ROW()</f>
        <v>584</v>
      </c>
      <c r="B584" s="168"/>
      <c r="C584" s="168"/>
      <c r="D584" s="170"/>
      <c r="E584" s="172"/>
      <c r="F584" s="170"/>
      <c r="G584" s="170"/>
      <c r="H584" s="170"/>
      <c r="I584" s="170"/>
      <c r="J584" s="170"/>
      <c r="K584" s="170"/>
      <c r="L584" s="173"/>
    </row>
    <row r="585" spans="1:12" ht="13.5" customHeight="1" x14ac:dyDescent="0.2">
      <c r="A585" s="168">
        <f>ROW()</f>
        <v>585</v>
      </c>
      <c r="B585" s="168"/>
      <c r="C585" s="168"/>
      <c r="D585" s="170"/>
      <c r="E585" s="172"/>
      <c r="F585" s="170"/>
      <c r="G585" s="170"/>
      <c r="H585" s="170"/>
      <c r="I585" s="170"/>
      <c r="J585" s="170"/>
      <c r="K585" s="170"/>
      <c r="L585" s="173"/>
    </row>
    <row r="586" spans="1:12" ht="13.5" customHeight="1" x14ac:dyDescent="0.2">
      <c r="A586" s="168">
        <f>ROW()</f>
        <v>586</v>
      </c>
      <c r="B586" s="168"/>
      <c r="C586" s="168"/>
      <c r="D586" s="170"/>
      <c r="E586" s="172"/>
      <c r="F586" s="170"/>
      <c r="G586" s="170"/>
      <c r="H586" s="170"/>
      <c r="I586" s="170"/>
      <c r="J586" s="170"/>
      <c r="K586" s="170"/>
      <c r="L586" s="173"/>
    </row>
    <row r="587" spans="1:12" ht="13.5" customHeight="1" x14ac:dyDescent="0.2">
      <c r="A587" s="168">
        <f>ROW()</f>
        <v>587</v>
      </c>
      <c r="B587" s="168"/>
      <c r="C587" s="168"/>
      <c r="D587" s="170"/>
      <c r="E587" s="172"/>
      <c r="F587" s="170"/>
      <c r="G587" s="170"/>
      <c r="H587" s="170"/>
      <c r="I587" s="170"/>
      <c r="J587" s="170"/>
      <c r="K587" s="170"/>
      <c r="L587" s="173"/>
    </row>
    <row r="588" spans="1:12" ht="13.5" customHeight="1" x14ac:dyDescent="0.2">
      <c r="A588" s="168">
        <f>ROW()</f>
        <v>588</v>
      </c>
      <c r="B588" s="168"/>
      <c r="C588" s="168"/>
      <c r="D588" s="170"/>
      <c r="E588" s="172"/>
      <c r="F588" s="170"/>
      <c r="G588" s="170"/>
      <c r="H588" s="170"/>
      <c r="I588" s="170"/>
      <c r="J588" s="170"/>
      <c r="K588" s="170"/>
      <c r="L588" s="173"/>
    </row>
    <row r="589" spans="1:12" ht="13.5" customHeight="1" x14ac:dyDescent="0.2">
      <c r="A589" s="168">
        <f>ROW()</f>
        <v>589</v>
      </c>
      <c r="B589" s="168"/>
      <c r="C589" s="168"/>
      <c r="D589" s="170"/>
      <c r="E589" s="172"/>
      <c r="F589" s="170"/>
      <c r="G589" s="170"/>
      <c r="H589" s="170"/>
      <c r="I589" s="170"/>
      <c r="J589" s="170"/>
      <c r="K589" s="170"/>
      <c r="L589" s="173"/>
    </row>
    <row r="590" spans="1:12" ht="13.5" customHeight="1" x14ac:dyDescent="0.2">
      <c r="A590" s="168">
        <f>ROW()</f>
        <v>590</v>
      </c>
      <c r="B590" s="168"/>
      <c r="C590" s="168"/>
      <c r="D590" s="170"/>
      <c r="E590" s="172"/>
      <c r="F590" s="170"/>
      <c r="G590" s="170"/>
      <c r="H590" s="170"/>
      <c r="I590" s="170"/>
      <c r="J590" s="170"/>
      <c r="K590" s="170"/>
      <c r="L590" s="173"/>
    </row>
    <row r="591" spans="1:12" ht="13.5" customHeight="1" x14ac:dyDescent="0.2">
      <c r="A591" s="168">
        <f>ROW()</f>
        <v>591</v>
      </c>
      <c r="B591" s="168"/>
      <c r="C591" s="168"/>
      <c r="D591" s="170"/>
      <c r="E591" s="172"/>
      <c r="F591" s="170"/>
      <c r="G591" s="170"/>
      <c r="H591" s="170"/>
      <c r="I591" s="170"/>
      <c r="J591" s="170"/>
      <c r="K591" s="170"/>
      <c r="L591" s="173"/>
    </row>
    <row r="592" spans="1:12" ht="13.5" customHeight="1" x14ac:dyDescent="0.2">
      <c r="A592" s="168">
        <f>ROW()</f>
        <v>592</v>
      </c>
      <c r="B592" s="168"/>
      <c r="C592" s="168"/>
      <c r="D592" s="170"/>
      <c r="E592" s="172"/>
      <c r="F592" s="170"/>
      <c r="G592" s="170"/>
      <c r="H592" s="170"/>
      <c r="I592" s="170"/>
      <c r="J592" s="170"/>
      <c r="K592" s="170"/>
      <c r="L592" s="173"/>
    </row>
    <row r="593" spans="1:12" ht="13.5" customHeight="1" x14ac:dyDescent="0.2">
      <c r="A593" s="168">
        <f>ROW()</f>
        <v>593</v>
      </c>
      <c r="B593" s="168"/>
      <c r="C593" s="168"/>
      <c r="D593" s="170"/>
      <c r="E593" s="172"/>
      <c r="F593" s="170"/>
      <c r="G593" s="170"/>
      <c r="H593" s="170"/>
      <c r="I593" s="170"/>
      <c r="J593" s="170"/>
      <c r="K593" s="170"/>
      <c r="L593" s="173"/>
    </row>
    <row r="594" spans="1:12" ht="13.5" customHeight="1" x14ac:dyDescent="0.2">
      <c r="A594" s="168">
        <f>ROW()</f>
        <v>594</v>
      </c>
      <c r="B594" s="168"/>
      <c r="C594" s="168"/>
      <c r="D594" s="170"/>
      <c r="E594" s="172"/>
      <c r="F594" s="170"/>
      <c r="G594" s="170"/>
      <c r="H594" s="170"/>
      <c r="I594" s="170"/>
      <c r="J594" s="170"/>
      <c r="K594" s="170"/>
      <c r="L594" s="173"/>
    </row>
    <row r="595" spans="1:12" ht="13.5" customHeight="1" x14ac:dyDescent="0.2">
      <c r="A595" s="168">
        <f>ROW()</f>
        <v>595</v>
      </c>
      <c r="B595" s="168"/>
      <c r="C595" s="168"/>
      <c r="D595" s="170"/>
      <c r="E595" s="172"/>
      <c r="F595" s="170"/>
      <c r="G595" s="170"/>
      <c r="H595" s="170"/>
      <c r="I595" s="170"/>
      <c r="J595" s="170"/>
      <c r="K595" s="170"/>
      <c r="L595" s="173"/>
    </row>
    <row r="596" spans="1:12" ht="13.5" customHeight="1" x14ac:dyDescent="0.2">
      <c r="A596" s="168">
        <f>ROW()</f>
        <v>596</v>
      </c>
      <c r="B596" s="168"/>
      <c r="C596" s="168"/>
      <c r="D596" s="170"/>
      <c r="E596" s="172"/>
      <c r="F596" s="170"/>
      <c r="G596" s="170"/>
      <c r="H596" s="170"/>
      <c r="I596" s="170"/>
      <c r="J596" s="170"/>
      <c r="K596" s="170"/>
      <c r="L596" s="173"/>
    </row>
    <row r="597" spans="1:12" ht="13.5" customHeight="1" x14ac:dyDescent="0.2">
      <c r="A597" s="168">
        <f>ROW()</f>
        <v>597</v>
      </c>
      <c r="B597" s="168"/>
      <c r="C597" s="168"/>
      <c r="D597" s="170"/>
      <c r="E597" s="172"/>
      <c r="F597" s="170"/>
      <c r="G597" s="170"/>
      <c r="H597" s="170"/>
      <c r="I597" s="170"/>
      <c r="J597" s="170"/>
      <c r="K597" s="170"/>
      <c r="L597" s="173"/>
    </row>
    <row r="598" spans="1:12" ht="13.5" customHeight="1" x14ac:dyDescent="0.2">
      <c r="A598" s="168">
        <f>ROW()</f>
        <v>598</v>
      </c>
      <c r="B598" s="168"/>
      <c r="C598" s="168"/>
      <c r="D598" s="170"/>
      <c r="E598" s="172"/>
      <c r="F598" s="170"/>
      <c r="G598" s="170"/>
      <c r="H598" s="170"/>
      <c r="I598" s="170"/>
      <c r="J598" s="170"/>
      <c r="K598" s="170"/>
      <c r="L598" s="173"/>
    </row>
    <row r="599" spans="1:12" ht="13.5" customHeight="1" x14ac:dyDescent="0.2">
      <c r="A599" s="168">
        <f>ROW()</f>
        <v>599</v>
      </c>
      <c r="B599" s="168"/>
      <c r="C599" s="168"/>
      <c r="D599" s="170"/>
      <c r="E599" s="172"/>
      <c r="F599" s="170"/>
      <c r="G599" s="170"/>
      <c r="H599" s="170"/>
      <c r="I599" s="170"/>
      <c r="J599" s="170"/>
      <c r="K599" s="170"/>
      <c r="L599" s="173"/>
    </row>
    <row r="600" spans="1:12" ht="13.5" customHeight="1" x14ac:dyDescent="0.2">
      <c r="A600" s="168">
        <f>ROW()</f>
        <v>600</v>
      </c>
      <c r="B600" s="168"/>
      <c r="C600" s="168"/>
      <c r="D600" s="170"/>
      <c r="E600" s="172"/>
      <c r="F600" s="170"/>
      <c r="G600" s="170"/>
      <c r="H600" s="170"/>
      <c r="I600" s="170"/>
      <c r="J600" s="170"/>
      <c r="K600" s="170"/>
      <c r="L600" s="173"/>
    </row>
    <row r="601" spans="1:12" ht="13.5" customHeight="1" x14ac:dyDescent="0.2">
      <c r="A601" s="168">
        <f>ROW()</f>
        <v>601</v>
      </c>
      <c r="B601" s="168"/>
      <c r="C601" s="168"/>
      <c r="D601" s="170"/>
      <c r="E601" s="172"/>
      <c r="F601" s="170"/>
      <c r="G601" s="170"/>
      <c r="H601" s="170"/>
      <c r="I601" s="170"/>
      <c r="J601" s="170"/>
      <c r="K601" s="170"/>
      <c r="L601" s="173"/>
    </row>
    <row r="602" spans="1:12" ht="13.5" customHeight="1" x14ac:dyDescent="0.2">
      <c r="A602" s="168">
        <f>ROW()</f>
        <v>602</v>
      </c>
      <c r="B602" s="168"/>
      <c r="C602" s="168"/>
      <c r="D602" s="170"/>
      <c r="E602" s="172"/>
      <c r="F602" s="170"/>
      <c r="G602" s="170"/>
      <c r="H602" s="170"/>
      <c r="I602" s="170"/>
      <c r="J602" s="170"/>
      <c r="K602" s="170"/>
      <c r="L602" s="173"/>
    </row>
    <row r="603" spans="1:12" ht="13.5" customHeight="1" x14ac:dyDescent="0.2">
      <c r="A603" s="168">
        <f>ROW()</f>
        <v>603</v>
      </c>
      <c r="B603" s="168"/>
      <c r="C603" s="168"/>
      <c r="D603" s="170"/>
      <c r="E603" s="172"/>
      <c r="F603" s="170"/>
      <c r="G603" s="170"/>
      <c r="H603" s="170"/>
      <c r="I603" s="170"/>
      <c r="J603" s="170"/>
      <c r="K603" s="170"/>
      <c r="L603" s="173"/>
    </row>
    <row r="604" spans="1:12" ht="13.5" customHeight="1" x14ac:dyDescent="0.2">
      <c r="A604" s="168">
        <f>ROW()</f>
        <v>604</v>
      </c>
      <c r="B604" s="168"/>
      <c r="C604" s="168"/>
      <c r="D604" s="170"/>
      <c r="E604" s="172"/>
      <c r="F604" s="170"/>
      <c r="G604" s="170"/>
      <c r="H604" s="170"/>
      <c r="I604" s="170"/>
      <c r="J604" s="170"/>
      <c r="K604" s="170"/>
      <c r="L604" s="173"/>
    </row>
    <row r="605" spans="1:12" ht="13.5" customHeight="1" x14ac:dyDescent="0.2">
      <c r="A605" s="168">
        <f>ROW()</f>
        <v>605</v>
      </c>
      <c r="B605" s="168"/>
      <c r="C605" s="168"/>
      <c r="D605" s="170"/>
      <c r="E605" s="172"/>
      <c r="F605" s="170"/>
      <c r="G605" s="170"/>
      <c r="H605" s="170"/>
      <c r="I605" s="170"/>
      <c r="J605" s="170"/>
      <c r="K605" s="170"/>
      <c r="L605" s="173"/>
    </row>
    <row r="606" spans="1:12" ht="13.5" customHeight="1" x14ac:dyDescent="0.2">
      <c r="A606" s="168">
        <f>ROW()</f>
        <v>606</v>
      </c>
      <c r="B606" s="168"/>
      <c r="C606" s="168"/>
      <c r="D606" s="170"/>
      <c r="E606" s="172"/>
      <c r="F606" s="170"/>
      <c r="G606" s="170"/>
      <c r="H606" s="170"/>
      <c r="I606" s="170"/>
      <c r="J606" s="170"/>
      <c r="K606" s="170"/>
      <c r="L606" s="173"/>
    </row>
    <row r="607" spans="1:12" ht="13.5" customHeight="1" x14ac:dyDescent="0.2">
      <c r="A607" s="168">
        <f>ROW()</f>
        <v>607</v>
      </c>
      <c r="B607" s="168"/>
      <c r="C607" s="168"/>
      <c r="D607" s="170"/>
      <c r="E607" s="172"/>
      <c r="F607" s="170"/>
      <c r="G607" s="170"/>
      <c r="H607" s="170"/>
      <c r="I607" s="170"/>
      <c r="J607" s="170"/>
      <c r="K607" s="170"/>
      <c r="L607" s="173"/>
    </row>
    <row r="608" spans="1:12" ht="13.5" customHeight="1" x14ac:dyDescent="0.2">
      <c r="A608" s="168">
        <f>ROW()</f>
        <v>608</v>
      </c>
      <c r="B608" s="168"/>
      <c r="C608" s="168"/>
      <c r="D608" s="170"/>
      <c r="E608" s="172"/>
      <c r="F608" s="170"/>
      <c r="G608" s="170"/>
      <c r="H608" s="170"/>
      <c r="I608" s="170"/>
      <c r="J608" s="170"/>
      <c r="K608" s="170"/>
      <c r="L608" s="173"/>
    </row>
    <row r="609" spans="1:12" ht="13.5" customHeight="1" x14ac:dyDescent="0.2">
      <c r="A609" s="168">
        <f>ROW()</f>
        <v>609</v>
      </c>
      <c r="B609" s="168"/>
      <c r="C609" s="168"/>
      <c r="D609" s="170"/>
      <c r="E609" s="172"/>
      <c r="F609" s="170"/>
      <c r="G609" s="170"/>
      <c r="H609" s="170"/>
      <c r="I609" s="170"/>
      <c r="J609" s="170"/>
      <c r="K609" s="170"/>
      <c r="L609" s="173"/>
    </row>
    <row r="610" spans="1:12" ht="13.5" customHeight="1" x14ac:dyDescent="0.2">
      <c r="A610" s="168">
        <f>ROW()</f>
        <v>610</v>
      </c>
      <c r="B610" s="168"/>
      <c r="C610" s="168"/>
      <c r="D610" s="170"/>
      <c r="E610" s="172"/>
      <c r="F610" s="170"/>
      <c r="G610" s="170"/>
      <c r="H610" s="170"/>
      <c r="I610" s="170"/>
      <c r="J610" s="170"/>
      <c r="K610" s="170"/>
      <c r="L610" s="173"/>
    </row>
    <row r="611" spans="1:12" ht="13.5" customHeight="1" x14ac:dyDescent="0.2">
      <c r="A611" s="168">
        <f>ROW()</f>
        <v>611</v>
      </c>
      <c r="B611" s="168"/>
      <c r="C611" s="168"/>
      <c r="D611" s="170"/>
      <c r="E611" s="172"/>
      <c r="F611" s="170"/>
      <c r="G611" s="170"/>
      <c r="H611" s="170"/>
      <c r="I611" s="170"/>
      <c r="J611" s="170"/>
      <c r="K611" s="170"/>
      <c r="L611" s="173"/>
    </row>
    <row r="612" spans="1:12" ht="13.5" customHeight="1" x14ac:dyDescent="0.2">
      <c r="A612" s="168">
        <f>ROW()</f>
        <v>612</v>
      </c>
      <c r="B612" s="168"/>
      <c r="C612" s="168"/>
      <c r="D612" s="170"/>
      <c r="E612" s="172"/>
      <c r="F612" s="170"/>
      <c r="G612" s="170"/>
      <c r="H612" s="170"/>
      <c r="I612" s="170"/>
      <c r="J612" s="170"/>
      <c r="K612" s="170"/>
      <c r="L612" s="173"/>
    </row>
    <row r="613" spans="1:12" ht="13.5" customHeight="1" x14ac:dyDescent="0.2">
      <c r="A613" s="168">
        <f>ROW()</f>
        <v>613</v>
      </c>
      <c r="B613" s="168"/>
      <c r="C613" s="168"/>
      <c r="D613" s="170"/>
      <c r="E613" s="172"/>
      <c r="F613" s="170"/>
      <c r="G613" s="170"/>
      <c r="H613" s="170"/>
      <c r="I613" s="170"/>
      <c r="J613" s="170"/>
      <c r="K613" s="170"/>
      <c r="L613" s="173"/>
    </row>
    <row r="614" spans="1:12" ht="13.5" customHeight="1" x14ac:dyDescent="0.2">
      <c r="A614" s="168">
        <f>ROW()</f>
        <v>614</v>
      </c>
      <c r="B614" s="168"/>
      <c r="C614" s="168"/>
      <c r="D614" s="170"/>
      <c r="E614" s="172"/>
      <c r="F614" s="170"/>
      <c r="G614" s="170"/>
      <c r="H614" s="170"/>
      <c r="I614" s="170"/>
      <c r="J614" s="170"/>
      <c r="K614" s="170"/>
      <c r="L614" s="173"/>
    </row>
    <row r="615" spans="1:12" ht="13.5" customHeight="1" x14ac:dyDescent="0.2">
      <c r="A615" s="168">
        <f>ROW()</f>
        <v>615</v>
      </c>
      <c r="B615" s="168"/>
      <c r="C615" s="168"/>
      <c r="D615" s="170"/>
      <c r="E615" s="172"/>
      <c r="F615" s="170"/>
      <c r="G615" s="170"/>
      <c r="H615" s="170"/>
      <c r="I615" s="170"/>
      <c r="J615" s="170"/>
      <c r="K615" s="170"/>
      <c r="L615" s="173"/>
    </row>
    <row r="616" spans="1:12" ht="13.5" customHeight="1" x14ac:dyDescent="0.2">
      <c r="A616" s="168">
        <f>ROW()</f>
        <v>616</v>
      </c>
      <c r="B616" s="168"/>
      <c r="C616" s="168"/>
      <c r="D616" s="170"/>
      <c r="E616" s="172"/>
      <c r="F616" s="170"/>
      <c r="G616" s="170"/>
      <c r="H616" s="170"/>
      <c r="I616" s="170"/>
      <c r="J616" s="170"/>
      <c r="K616" s="170"/>
      <c r="L616" s="173"/>
    </row>
    <row r="617" spans="1:12" ht="13.5" customHeight="1" x14ac:dyDescent="0.2">
      <c r="A617" s="168">
        <f>ROW()</f>
        <v>617</v>
      </c>
      <c r="B617" s="168"/>
      <c r="C617" s="168"/>
      <c r="D617" s="170"/>
      <c r="E617" s="172"/>
      <c r="F617" s="170"/>
      <c r="G617" s="170"/>
      <c r="H617" s="170"/>
      <c r="I617" s="170"/>
      <c r="J617" s="170"/>
      <c r="K617" s="170"/>
      <c r="L617" s="173"/>
    </row>
    <row r="618" spans="1:12" ht="13.5" customHeight="1" x14ac:dyDescent="0.2">
      <c r="A618" s="168">
        <f>ROW()</f>
        <v>618</v>
      </c>
      <c r="B618" s="168"/>
      <c r="C618" s="168"/>
      <c r="D618" s="170"/>
      <c r="E618" s="172"/>
      <c r="F618" s="170"/>
      <c r="G618" s="170"/>
      <c r="H618" s="170"/>
      <c r="I618" s="170"/>
      <c r="J618" s="170"/>
      <c r="K618" s="170"/>
      <c r="L618" s="173"/>
    </row>
    <row r="619" spans="1:12" ht="13.5" customHeight="1" x14ac:dyDescent="0.2">
      <c r="A619" s="168">
        <f>ROW()</f>
        <v>619</v>
      </c>
      <c r="B619" s="168"/>
      <c r="C619" s="168"/>
      <c r="D619" s="170"/>
      <c r="E619" s="172"/>
      <c r="F619" s="170"/>
      <c r="G619" s="170"/>
      <c r="H619" s="170"/>
      <c r="I619" s="170"/>
      <c r="J619" s="170"/>
      <c r="K619" s="170"/>
      <c r="L619" s="173"/>
    </row>
    <row r="620" spans="1:12" ht="13.5" customHeight="1" x14ac:dyDescent="0.2">
      <c r="A620" s="168">
        <f>ROW()</f>
        <v>620</v>
      </c>
      <c r="B620" s="168"/>
      <c r="C620" s="168"/>
      <c r="D620" s="170"/>
      <c r="E620" s="172"/>
      <c r="F620" s="170"/>
      <c r="G620" s="170"/>
      <c r="H620" s="170"/>
      <c r="I620" s="170"/>
      <c r="J620" s="170"/>
      <c r="K620" s="170"/>
      <c r="L620" s="173"/>
    </row>
    <row r="621" spans="1:12" ht="13.5" customHeight="1" x14ac:dyDescent="0.2">
      <c r="A621" s="168">
        <f>ROW()</f>
        <v>621</v>
      </c>
      <c r="B621" s="168"/>
      <c r="C621" s="168"/>
      <c r="D621" s="170"/>
      <c r="E621" s="172"/>
      <c r="F621" s="170"/>
      <c r="G621" s="170"/>
      <c r="H621" s="170"/>
      <c r="I621" s="170"/>
      <c r="J621" s="170"/>
      <c r="K621" s="170"/>
      <c r="L621" s="173"/>
    </row>
    <row r="622" spans="1:12" ht="13.5" customHeight="1" x14ac:dyDescent="0.2">
      <c r="A622" s="168">
        <f>ROW()</f>
        <v>622</v>
      </c>
      <c r="B622" s="168"/>
      <c r="C622" s="168"/>
      <c r="D622" s="170"/>
      <c r="E622" s="172"/>
      <c r="F622" s="170"/>
      <c r="G622" s="170"/>
      <c r="H622" s="170"/>
      <c r="I622" s="170"/>
      <c r="J622" s="170"/>
      <c r="K622" s="170"/>
      <c r="L622" s="173"/>
    </row>
    <row r="623" spans="1:12" ht="13.5" customHeight="1" x14ac:dyDescent="0.2">
      <c r="A623" s="168">
        <f>ROW()</f>
        <v>623</v>
      </c>
      <c r="B623" s="168"/>
      <c r="C623" s="168"/>
      <c r="D623" s="170"/>
      <c r="E623" s="172"/>
      <c r="F623" s="170"/>
      <c r="G623" s="170"/>
      <c r="H623" s="170"/>
      <c r="I623" s="170"/>
      <c r="J623" s="170"/>
      <c r="K623" s="170"/>
      <c r="L623" s="173"/>
    </row>
    <row r="624" spans="1:12" ht="13.5" customHeight="1" x14ac:dyDescent="0.2">
      <c r="A624" s="168">
        <f>ROW()</f>
        <v>624</v>
      </c>
      <c r="B624" s="168"/>
      <c r="C624" s="168"/>
      <c r="D624" s="170"/>
      <c r="E624" s="172"/>
      <c r="F624" s="170"/>
      <c r="G624" s="170"/>
      <c r="H624" s="170"/>
      <c r="I624" s="170"/>
      <c r="J624" s="170"/>
      <c r="K624" s="170"/>
      <c r="L624" s="173"/>
    </row>
    <row r="625" spans="1:12" ht="13.5" customHeight="1" x14ac:dyDescent="0.2">
      <c r="A625" s="168">
        <f>ROW()</f>
        <v>625</v>
      </c>
      <c r="B625" s="168"/>
      <c r="C625" s="168"/>
      <c r="D625" s="170"/>
      <c r="E625" s="172"/>
      <c r="F625" s="170"/>
      <c r="G625" s="170"/>
      <c r="H625" s="170"/>
      <c r="I625" s="170"/>
      <c r="J625" s="170"/>
      <c r="K625" s="170"/>
      <c r="L625" s="173"/>
    </row>
    <row r="626" spans="1:12" ht="13.5" customHeight="1" x14ac:dyDescent="0.2">
      <c r="A626" s="168">
        <f>ROW()</f>
        <v>626</v>
      </c>
      <c r="B626" s="168"/>
      <c r="C626" s="168"/>
      <c r="D626" s="170"/>
      <c r="E626" s="172"/>
      <c r="F626" s="170"/>
      <c r="G626" s="170"/>
      <c r="H626" s="170"/>
      <c r="I626" s="170"/>
      <c r="J626" s="170"/>
      <c r="K626" s="170"/>
      <c r="L626" s="173"/>
    </row>
    <row r="627" spans="1:12" ht="13.5" customHeight="1" x14ac:dyDescent="0.2">
      <c r="A627" s="168">
        <f>ROW()</f>
        <v>627</v>
      </c>
      <c r="B627" s="168"/>
      <c r="C627" s="168"/>
      <c r="D627" s="170"/>
      <c r="E627" s="172"/>
      <c r="F627" s="170"/>
      <c r="G627" s="170"/>
      <c r="H627" s="170"/>
      <c r="I627" s="170"/>
      <c r="J627" s="170"/>
      <c r="K627" s="170"/>
      <c r="L627" s="173"/>
    </row>
    <row r="628" spans="1:12" ht="13.5" customHeight="1" x14ac:dyDescent="0.2">
      <c r="A628" s="168">
        <f>ROW()</f>
        <v>628</v>
      </c>
      <c r="B628" s="168"/>
      <c r="C628" s="168"/>
      <c r="D628" s="170"/>
      <c r="E628" s="172"/>
      <c r="F628" s="170"/>
      <c r="G628" s="170"/>
      <c r="H628" s="170"/>
      <c r="I628" s="170"/>
      <c r="J628" s="170"/>
      <c r="K628" s="170"/>
      <c r="L628" s="173"/>
    </row>
    <row r="629" spans="1:12" ht="13.5" customHeight="1" x14ac:dyDescent="0.2">
      <c r="A629" s="168">
        <f>ROW()</f>
        <v>629</v>
      </c>
      <c r="B629" s="168"/>
      <c r="C629" s="168"/>
      <c r="D629" s="170"/>
      <c r="E629" s="172"/>
      <c r="F629" s="170"/>
      <c r="G629" s="170"/>
      <c r="H629" s="170"/>
      <c r="I629" s="170"/>
      <c r="J629" s="170"/>
      <c r="K629" s="170"/>
      <c r="L629" s="173"/>
    </row>
    <row r="630" spans="1:12" ht="13.5" customHeight="1" x14ac:dyDescent="0.2">
      <c r="A630" s="168">
        <f>ROW()</f>
        <v>630</v>
      </c>
      <c r="B630" s="168"/>
      <c r="C630" s="168"/>
      <c r="D630" s="170"/>
      <c r="E630" s="172"/>
      <c r="F630" s="170"/>
      <c r="G630" s="170"/>
      <c r="H630" s="170"/>
      <c r="I630" s="170"/>
      <c r="J630" s="170"/>
      <c r="K630" s="170"/>
      <c r="L630" s="173"/>
    </row>
    <row r="631" spans="1:12" ht="13.5" customHeight="1" x14ac:dyDescent="0.2">
      <c r="A631" s="168">
        <f>ROW()</f>
        <v>631</v>
      </c>
      <c r="B631" s="168"/>
      <c r="C631" s="168"/>
      <c r="D631" s="170"/>
      <c r="E631" s="172"/>
      <c r="F631" s="170"/>
      <c r="G631" s="170"/>
      <c r="H631" s="170"/>
      <c r="I631" s="170"/>
      <c r="J631" s="170"/>
      <c r="K631" s="170"/>
      <c r="L631" s="173"/>
    </row>
    <row r="632" spans="1:12" ht="13.5" customHeight="1" x14ac:dyDescent="0.2">
      <c r="A632" s="168">
        <f>ROW()</f>
        <v>632</v>
      </c>
      <c r="B632" s="168"/>
      <c r="C632" s="168"/>
      <c r="D632" s="170"/>
      <c r="E632" s="172"/>
      <c r="F632" s="170"/>
      <c r="G632" s="170"/>
      <c r="H632" s="170"/>
      <c r="I632" s="170"/>
      <c r="J632" s="170"/>
      <c r="K632" s="170"/>
      <c r="L632" s="173"/>
    </row>
    <row r="633" spans="1:12" ht="13.5" customHeight="1" x14ac:dyDescent="0.2">
      <c r="A633" s="168">
        <f>ROW()</f>
        <v>633</v>
      </c>
      <c r="B633" s="168"/>
      <c r="C633" s="168"/>
      <c r="D633" s="170"/>
      <c r="E633" s="172"/>
      <c r="F633" s="170"/>
      <c r="G633" s="170"/>
      <c r="H633" s="170"/>
      <c r="I633" s="170"/>
      <c r="J633" s="170"/>
      <c r="K633" s="170"/>
      <c r="L633" s="173"/>
    </row>
    <row r="634" spans="1:12" ht="13.5" customHeight="1" x14ac:dyDescent="0.2">
      <c r="A634" s="168">
        <f>ROW()</f>
        <v>634</v>
      </c>
      <c r="B634" s="168"/>
      <c r="C634" s="168"/>
      <c r="D634" s="170"/>
      <c r="E634" s="172"/>
      <c r="F634" s="170"/>
      <c r="G634" s="170"/>
      <c r="H634" s="170"/>
      <c r="I634" s="170"/>
      <c r="J634" s="170"/>
      <c r="K634" s="170"/>
      <c r="L634" s="173"/>
    </row>
    <row r="635" spans="1:12" ht="13.5" customHeight="1" x14ac:dyDescent="0.2">
      <c r="A635" s="168">
        <f>ROW()</f>
        <v>635</v>
      </c>
      <c r="B635" s="168"/>
      <c r="C635" s="168"/>
      <c r="D635" s="170"/>
      <c r="E635" s="172"/>
      <c r="F635" s="170"/>
      <c r="G635" s="170"/>
      <c r="H635" s="170"/>
      <c r="I635" s="170"/>
      <c r="J635" s="170"/>
      <c r="K635" s="170"/>
      <c r="L635" s="173"/>
    </row>
    <row r="636" spans="1:12" ht="13.5" customHeight="1" x14ac:dyDescent="0.2">
      <c r="A636" s="168">
        <f>ROW()</f>
        <v>636</v>
      </c>
      <c r="B636" s="168"/>
      <c r="C636" s="168"/>
      <c r="D636" s="170"/>
      <c r="E636" s="172"/>
      <c r="F636" s="170"/>
      <c r="G636" s="170"/>
      <c r="H636" s="170"/>
      <c r="I636" s="170"/>
      <c r="J636" s="170"/>
      <c r="K636" s="170"/>
      <c r="L636" s="173"/>
    </row>
    <row r="637" spans="1:12" ht="13.5" customHeight="1" x14ac:dyDescent="0.2">
      <c r="A637" s="168">
        <f>ROW()</f>
        <v>637</v>
      </c>
      <c r="B637" s="168"/>
      <c r="C637" s="168"/>
      <c r="D637" s="170"/>
      <c r="E637" s="172"/>
      <c r="F637" s="170"/>
      <c r="G637" s="170"/>
      <c r="H637" s="170"/>
      <c r="I637" s="170"/>
      <c r="J637" s="170"/>
      <c r="K637" s="170"/>
      <c r="L637" s="173"/>
    </row>
    <row r="638" spans="1:12" ht="13.5" customHeight="1" x14ac:dyDescent="0.2">
      <c r="A638" s="168">
        <f>ROW()</f>
        <v>638</v>
      </c>
      <c r="B638" s="168"/>
      <c r="C638" s="168"/>
      <c r="D638" s="170"/>
      <c r="E638" s="172"/>
      <c r="F638" s="170"/>
      <c r="G638" s="170"/>
      <c r="H638" s="170"/>
      <c r="I638" s="170"/>
      <c r="J638" s="170"/>
      <c r="K638" s="170"/>
      <c r="L638" s="173"/>
    </row>
    <row r="639" spans="1:12" ht="13.5" customHeight="1" x14ac:dyDescent="0.2">
      <c r="A639" s="168">
        <f>ROW()</f>
        <v>639</v>
      </c>
      <c r="B639" s="168"/>
      <c r="C639" s="168"/>
      <c r="D639" s="170"/>
      <c r="E639" s="172"/>
      <c r="F639" s="170"/>
      <c r="G639" s="170"/>
      <c r="H639" s="170"/>
      <c r="I639" s="170"/>
      <c r="J639" s="170"/>
      <c r="K639" s="170"/>
      <c r="L639" s="173"/>
    </row>
    <row r="640" spans="1:12" ht="13.5" customHeight="1" x14ac:dyDescent="0.2">
      <c r="A640" s="168">
        <f>ROW()</f>
        <v>640</v>
      </c>
      <c r="B640" s="168"/>
      <c r="C640" s="168"/>
      <c r="D640" s="170"/>
      <c r="E640" s="172"/>
      <c r="F640" s="170"/>
      <c r="G640" s="170"/>
      <c r="H640" s="170"/>
      <c r="I640" s="170"/>
      <c r="J640" s="170"/>
      <c r="K640" s="170"/>
      <c r="L640" s="173"/>
    </row>
    <row r="641" spans="1:12" ht="13.5" customHeight="1" x14ac:dyDescent="0.2">
      <c r="A641" s="168">
        <f>ROW()</f>
        <v>641</v>
      </c>
      <c r="B641" s="168"/>
      <c r="C641" s="168"/>
      <c r="D641" s="170"/>
      <c r="E641" s="172"/>
      <c r="F641" s="170"/>
      <c r="G641" s="170"/>
      <c r="H641" s="170"/>
      <c r="I641" s="170"/>
      <c r="J641" s="170"/>
      <c r="K641" s="170"/>
      <c r="L641" s="173"/>
    </row>
    <row r="642" spans="1:12" ht="13.5" customHeight="1" x14ac:dyDescent="0.2">
      <c r="A642" s="168">
        <f>ROW()</f>
        <v>642</v>
      </c>
      <c r="B642" s="168"/>
      <c r="C642" s="168"/>
      <c r="D642" s="170"/>
      <c r="E642" s="172"/>
      <c r="F642" s="170"/>
      <c r="G642" s="170"/>
      <c r="H642" s="170"/>
      <c r="I642" s="170"/>
      <c r="J642" s="170"/>
      <c r="K642" s="170"/>
      <c r="L642" s="173"/>
    </row>
    <row r="643" spans="1:12" ht="13.5" customHeight="1" x14ac:dyDescent="0.2">
      <c r="A643" s="168">
        <f>ROW()</f>
        <v>643</v>
      </c>
      <c r="B643" s="168"/>
      <c r="C643" s="168"/>
      <c r="D643" s="170"/>
      <c r="E643" s="172"/>
      <c r="F643" s="170"/>
      <c r="G643" s="170"/>
      <c r="H643" s="170"/>
      <c r="I643" s="170"/>
      <c r="J643" s="170"/>
      <c r="K643" s="170"/>
      <c r="L643" s="173"/>
    </row>
    <row r="644" spans="1:12" ht="13.5" customHeight="1" x14ac:dyDescent="0.2">
      <c r="A644" s="168">
        <f>ROW()</f>
        <v>644</v>
      </c>
      <c r="B644" s="168"/>
      <c r="C644" s="168"/>
      <c r="D644" s="170"/>
      <c r="E644" s="172"/>
      <c r="F644" s="170"/>
      <c r="G644" s="170"/>
      <c r="H644" s="170"/>
      <c r="I644" s="170"/>
      <c r="J644" s="170"/>
      <c r="K644" s="170"/>
      <c r="L644" s="173"/>
    </row>
    <row r="645" spans="1:12" ht="13.5" customHeight="1" x14ac:dyDescent="0.2">
      <c r="A645" s="168">
        <f>ROW()</f>
        <v>645</v>
      </c>
      <c r="B645" s="168"/>
      <c r="C645" s="168"/>
      <c r="D645" s="170"/>
      <c r="E645" s="172"/>
      <c r="F645" s="170"/>
      <c r="G645" s="170"/>
      <c r="H645" s="170"/>
      <c r="I645" s="170"/>
      <c r="J645" s="170"/>
      <c r="K645" s="170"/>
      <c r="L645" s="173"/>
    </row>
    <row r="646" spans="1:12" ht="13.5" customHeight="1" x14ac:dyDescent="0.2">
      <c r="A646" s="168">
        <f>ROW()</f>
        <v>646</v>
      </c>
      <c r="B646" s="168"/>
      <c r="C646" s="168"/>
      <c r="D646" s="170"/>
      <c r="E646" s="172"/>
      <c r="F646" s="170"/>
      <c r="G646" s="170"/>
      <c r="H646" s="170"/>
      <c r="I646" s="170"/>
      <c r="J646" s="170"/>
      <c r="K646" s="170"/>
      <c r="L646" s="173"/>
    </row>
    <row r="647" spans="1:12" ht="13.5" customHeight="1" x14ac:dyDescent="0.2">
      <c r="A647" s="168">
        <f>ROW()</f>
        <v>647</v>
      </c>
      <c r="B647" s="168"/>
      <c r="C647" s="168"/>
      <c r="D647" s="170"/>
      <c r="E647" s="172"/>
      <c r="F647" s="170"/>
      <c r="G647" s="170"/>
      <c r="H647" s="170"/>
      <c r="I647" s="170"/>
      <c r="J647" s="170"/>
      <c r="K647" s="170"/>
      <c r="L647" s="173"/>
    </row>
    <row r="648" spans="1:12" ht="13.5" customHeight="1" x14ac:dyDescent="0.2">
      <c r="A648" s="168">
        <f>ROW()</f>
        <v>648</v>
      </c>
      <c r="B648" s="168"/>
      <c r="C648" s="168"/>
      <c r="D648" s="170"/>
      <c r="E648" s="172"/>
      <c r="F648" s="170"/>
      <c r="G648" s="170"/>
      <c r="H648" s="170"/>
      <c r="I648" s="170"/>
      <c r="J648" s="170"/>
      <c r="K648" s="170"/>
      <c r="L648" s="173"/>
    </row>
    <row r="649" spans="1:12" ht="13.5" customHeight="1" x14ac:dyDescent="0.2">
      <c r="A649" s="168">
        <f>ROW()</f>
        <v>649</v>
      </c>
      <c r="B649" s="168"/>
      <c r="C649" s="168"/>
      <c r="D649" s="170"/>
      <c r="E649" s="172"/>
      <c r="F649" s="170"/>
      <c r="G649" s="170"/>
      <c r="H649" s="170"/>
      <c r="I649" s="170"/>
      <c r="J649" s="170"/>
      <c r="K649" s="170"/>
      <c r="L649" s="173"/>
    </row>
    <row r="650" spans="1:12" ht="13.5" customHeight="1" x14ac:dyDescent="0.2">
      <c r="A650" s="168">
        <f>ROW()</f>
        <v>650</v>
      </c>
      <c r="B650" s="168"/>
      <c r="C650" s="168"/>
      <c r="D650" s="170"/>
      <c r="E650" s="172"/>
      <c r="F650" s="170"/>
      <c r="G650" s="170"/>
      <c r="H650" s="170"/>
      <c r="I650" s="170"/>
      <c r="J650" s="170"/>
      <c r="K650" s="170"/>
      <c r="L650" s="173"/>
    </row>
    <row r="651" spans="1:12" ht="13.5" customHeight="1" x14ac:dyDescent="0.2">
      <c r="A651" s="168">
        <f>ROW()</f>
        <v>651</v>
      </c>
      <c r="B651" s="168"/>
      <c r="C651" s="168"/>
      <c r="D651" s="170"/>
      <c r="E651" s="172"/>
      <c r="F651" s="170"/>
      <c r="G651" s="170"/>
      <c r="H651" s="170"/>
      <c r="I651" s="170"/>
      <c r="J651" s="170"/>
      <c r="K651" s="170"/>
      <c r="L651" s="173"/>
    </row>
    <row r="652" spans="1:12" ht="13.5" customHeight="1" x14ac:dyDescent="0.2">
      <c r="A652" s="168">
        <f>ROW()</f>
        <v>652</v>
      </c>
      <c r="B652" s="168"/>
      <c r="C652" s="168"/>
      <c r="D652" s="170"/>
      <c r="E652" s="172"/>
      <c r="F652" s="170"/>
      <c r="G652" s="170"/>
      <c r="H652" s="170"/>
      <c r="I652" s="170"/>
      <c r="J652" s="170"/>
      <c r="K652" s="170"/>
      <c r="L652" s="173"/>
    </row>
    <row r="653" spans="1:12" ht="13.5" customHeight="1" x14ac:dyDescent="0.2">
      <c r="A653" s="168">
        <f>ROW()</f>
        <v>653</v>
      </c>
      <c r="B653" s="168"/>
      <c r="C653" s="168"/>
      <c r="D653" s="170"/>
      <c r="E653" s="172"/>
      <c r="F653" s="170"/>
      <c r="G653" s="170"/>
      <c r="H653" s="170"/>
      <c r="I653" s="170"/>
      <c r="J653" s="170"/>
      <c r="K653" s="170"/>
      <c r="L653" s="173"/>
    </row>
    <row r="654" spans="1:12" ht="13.5" customHeight="1" x14ac:dyDescent="0.2">
      <c r="A654" s="168">
        <f>ROW()</f>
        <v>654</v>
      </c>
      <c r="B654" s="168"/>
      <c r="C654" s="168"/>
      <c r="D654" s="170"/>
      <c r="E654" s="172"/>
      <c r="F654" s="170"/>
      <c r="G654" s="170"/>
      <c r="H654" s="170"/>
      <c r="I654" s="170"/>
      <c r="J654" s="170"/>
      <c r="K654" s="170"/>
      <c r="L654" s="173"/>
    </row>
    <row r="655" spans="1:12" ht="13.5" customHeight="1" x14ac:dyDescent="0.2">
      <c r="A655" s="168">
        <f>ROW()</f>
        <v>655</v>
      </c>
      <c r="B655" s="168"/>
      <c r="C655" s="168"/>
      <c r="D655" s="170"/>
      <c r="E655" s="172"/>
      <c r="F655" s="170"/>
      <c r="G655" s="170"/>
      <c r="H655" s="170"/>
      <c r="I655" s="170"/>
      <c r="J655" s="170"/>
      <c r="K655" s="170"/>
      <c r="L655" s="173"/>
    </row>
    <row r="656" spans="1:12" ht="13.5" customHeight="1" x14ac:dyDescent="0.2">
      <c r="A656" s="168">
        <f>ROW()</f>
        <v>656</v>
      </c>
      <c r="B656" s="168"/>
      <c r="C656" s="168"/>
      <c r="D656" s="170"/>
      <c r="E656" s="172"/>
      <c r="F656" s="170"/>
      <c r="G656" s="170"/>
      <c r="H656" s="170"/>
      <c r="I656" s="170"/>
      <c r="J656" s="170"/>
      <c r="K656" s="170"/>
      <c r="L656" s="173"/>
    </row>
    <row r="657" spans="1:12" ht="13.5" customHeight="1" x14ac:dyDescent="0.2">
      <c r="A657" s="168">
        <f>ROW()</f>
        <v>657</v>
      </c>
      <c r="B657" s="168"/>
      <c r="C657" s="168"/>
      <c r="D657" s="170"/>
      <c r="E657" s="172"/>
      <c r="F657" s="170"/>
      <c r="G657" s="170"/>
      <c r="H657" s="170"/>
      <c r="I657" s="170"/>
      <c r="J657" s="170"/>
      <c r="K657" s="170"/>
      <c r="L657" s="173"/>
    </row>
    <row r="658" spans="1:12" ht="13.5" customHeight="1" x14ac:dyDescent="0.2">
      <c r="A658" s="168">
        <f>ROW()</f>
        <v>658</v>
      </c>
      <c r="B658" s="168"/>
      <c r="C658" s="168"/>
      <c r="D658" s="170"/>
      <c r="E658" s="172"/>
      <c r="F658" s="170"/>
      <c r="G658" s="170"/>
      <c r="H658" s="170"/>
      <c r="I658" s="170"/>
      <c r="J658" s="170"/>
      <c r="K658" s="170"/>
      <c r="L658" s="173"/>
    </row>
    <row r="659" spans="1:12" ht="13.5" customHeight="1" x14ac:dyDescent="0.2">
      <c r="A659" s="168">
        <f>ROW()</f>
        <v>659</v>
      </c>
      <c r="B659" s="168"/>
      <c r="C659" s="168"/>
      <c r="D659" s="170"/>
      <c r="E659" s="172"/>
      <c r="F659" s="170"/>
      <c r="G659" s="170"/>
      <c r="H659" s="170"/>
      <c r="I659" s="170"/>
      <c r="J659" s="170"/>
      <c r="K659" s="170"/>
      <c r="L659" s="173"/>
    </row>
    <row r="660" spans="1:12" ht="13.5" customHeight="1" x14ac:dyDescent="0.2">
      <c r="A660" s="168">
        <f>ROW()</f>
        <v>660</v>
      </c>
      <c r="B660" s="168"/>
      <c r="C660" s="168"/>
      <c r="D660" s="170"/>
      <c r="E660" s="172"/>
      <c r="F660" s="170"/>
      <c r="G660" s="170"/>
      <c r="H660" s="170"/>
      <c r="I660" s="170"/>
      <c r="J660" s="170"/>
      <c r="K660" s="170"/>
      <c r="L660" s="173"/>
    </row>
    <row r="661" spans="1:12" ht="13.5" customHeight="1" x14ac:dyDescent="0.2">
      <c r="A661" s="168">
        <f>ROW()</f>
        <v>661</v>
      </c>
      <c r="B661" s="168"/>
      <c r="C661" s="168"/>
      <c r="D661" s="170"/>
      <c r="E661" s="172"/>
      <c r="F661" s="170"/>
      <c r="G661" s="170"/>
      <c r="H661" s="170"/>
      <c r="I661" s="170"/>
      <c r="J661" s="170"/>
      <c r="K661" s="170"/>
      <c r="L661" s="173"/>
    </row>
    <row r="662" spans="1:12" ht="13.5" customHeight="1" x14ac:dyDescent="0.2">
      <c r="A662" s="168">
        <f>ROW()</f>
        <v>662</v>
      </c>
      <c r="B662" s="168"/>
      <c r="C662" s="168"/>
      <c r="D662" s="170"/>
      <c r="E662" s="172"/>
      <c r="F662" s="170"/>
      <c r="G662" s="170"/>
      <c r="H662" s="170"/>
      <c r="I662" s="170"/>
      <c r="J662" s="170"/>
      <c r="K662" s="170"/>
      <c r="L662" s="173"/>
    </row>
    <row r="663" spans="1:12" ht="13.5" customHeight="1" x14ac:dyDescent="0.2">
      <c r="A663" s="168">
        <f>ROW()</f>
        <v>663</v>
      </c>
      <c r="B663" s="168"/>
      <c r="C663" s="168"/>
      <c r="D663" s="170"/>
      <c r="E663" s="172"/>
      <c r="F663" s="170"/>
      <c r="G663" s="170"/>
      <c r="H663" s="170"/>
      <c r="I663" s="170"/>
      <c r="J663" s="170"/>
      <c r="K663" s="170"/>
      <c r="L663" s="173"/>
    </row>
    <row r="664" spans="1:12" ht="13.5" customHeight="1" x14ac:dyDescent="0.2">
      <c r="A664" s="168">
        <f>ROW()</f>
        <v>664</v>
      </c>
      <c r="B664" s="168"/>
      <c r="C664" s="168"/>
      <c r="D664" s="170"/>
      <c r="E664" s="172"/>
      <c r="F664" s="170"/>
      <c r="G664" s="170"/>
      <c r="H664" s="170"/>
      <c r="I664" s="170"/>
      <c r="J664" s="170"/>
      <c r="K664" s="170"/>
      <c r="L664" s="173"/>
    </row>
    <row r="665" spans="1:12" ht="13.5" customHeight="1" x14ac:dyDescent="0.2">
      <c r="A665" s="168">
        <f>ROW()</f>
        <v>665</v>
      </c>
      <c r="B665" s="168"/>
      <c r="C665" s="168"/>
      <c r="D665" s="170"/>
      <c r="E665" s="172"/>
      <c r="F665" s="170"/>
      <c r="G665" s="170"/>
      <c r="H665" s="170"/>
      <c r="I665" s="170"/>
      <c r="J665" s="170"/>
      <c r="K665" s="170"/>
      <c r="L665" s="173"/>
    </row>
    <row r="666" spans="1:12" ht="13.5" customHeight="1" x14ac:dyDescent="0.2">
      <c r="A666" s="168">
        <f>ROW()</f>
        <v>666</v>
      </c>
      <c r="B666" s="168"/>
      <c r="C666" s="168"/>
      <c r="D666" s="170"/>
      <c r="E666" s="172"/>
      <c r="F666" s="170"/>
      <c r="G666" s="170"/>
      <c r="H666" s="170"/>
      <c r="I666" s="170"/>
      <c r="J666" s="170"/>
      <c r="K666" s="170"/>
      <c r="L666" s="173"/>
    </row>
    <row r="667" spans="1:12" ht="13.5" customHeight="1" x14ac:dyDescent="0.2">
      <c r="A667" s="168">
        <f>ROW()</f>
        <v>667</v>
      </c>
      <c r="B667" s="168"/>
      <c r="C667" s="168"/>
      <c r="D667" s="170"/>
      <c r="E667" s="172"/>
      <c r="F667" s="170"/>
      <c r="G667" s="170"/>
      <c r="H667" s="170"/>
      <c r="I667" s="170"/>
      <c r="J667" s="170"/>
      <c r="K667" s="170"/>
      <c r="L667" s="173"/>
    </row>
    <row r="668" spans="1:12" ht="13.5" customHeight="1" x14ac:dyDescent="0.2">
      <c r="A668" s="168">
        <f>ROW()</f>
        <v>668</v>
      </c>
      <c r="B668" s="168"/>
      <c r="C668" s="168"/>
      <c r="D668" s="170"/>
      <c r="E668" s="172"/>
      <c r="F668" s="170"/>
      <c r="G668" s="170"/>
      <c r="H668" s="170"/>
      <c r="I668" s="170"/>
      <c r="J668" s="170"/>
      <c r="K668" s="170"/>
      <c r="L668" s="173"/>
    </row>
    <row r="669" spans="1:12" ht="13.5" customHeight="1" x14ac:dyDescent="0.2">
      <c r="A669" s="168">
        <f>ROW()</f>
        <v>669</v>
      </c>
      <c r="B669" s="168"/>
      <c r="C669" s="168"/>
      <c r="D669" s="170"/>
      <c r="E669" s="172"/>
      <c r="F669" s="170"/>
      <c r="G669" s="170"/>
      <c r="H669" s="170"/>
      <c r="I669" s="170"/>
      <c r="J669" s="170"/>
      <c r="K669" s="170"/>
      <c r="L669" s="173"/>
    </row>
    <row r="670" spans="1:12" ht="13.5" customHeight="1" x14ac:dyDescent="0.2">
      <c r="A670" s="168">
        <f>ROW()</f>
        <v>670</v>
      </c>
      <c r="B670" s="168"/>
      <c r="C670" s="168"/>
      <c r="D670" s="170"/>
      <c r="E670" s="172"/>
      <c r="F670" s="170"/>
      <c r="G670" s="170"/>
      <c r="H670" s="170"/>
      <c r="I670" s="170"/>
      <c r="J670" s="170"/>
      <c r="K670" s="170"/>
      <c r="L670" s="173"/>
    </row>
    <row r="671" spans="1:12" ht="13.5" customHeight="1" x14ac:dyDescent="0.2">
      <c r="A671" s="168">
        <f>ROW()</f>
        <v>671</v>
      </c>
      <c r="B671" s="168"/>
      <c r="C671" s="168"/>
      <c r="D671" s="170"/>
      <c r="E671" s="172"/>
      <c r="F671" s="170"/>
      <c r="G671" s="170"/>
      <c r="H671" s="170"/>
      <c r="I671" s="170"/>
      <c r="J671" s="170"/>
      <c r="K671" s="170"/>
      <c r="L671" s="173"/>
    </row>
    <row r="672" spans="1:12" ht="13.5" customHeight="1" x14ac:dyDescent="0.2">
      <c r="A672" s="168">
        <f>ROW()</f>
        <v>672</v>
      </c>
      <c r="B672" s="168"/>
      <c r="C672" s="168"/>
      <c r="D672" s="170"/>
      <c r="E672" s="172"/>
      <c r="F672" s="170"/>
      <c r="G672" s="170"/>
      <c r="H672" s="170"/>
      <c r="I672" s="170"/>
      <c r="J672" s="170"/>
      <c r="K672" s="170"/>
      <c r="L672" s="173"/>
    </row>
    <row r="673" spans="1:12" ht="13.5" customHeight="1" x14ac:dyDescent="0.2">
      <c r="A673" s="168">
        <f>ROW()</f>
        <v>673</v>
      </c>
      <c r="B673" s="168"/>
      <c r="C673" s="168"/>
      <c r="D673" s="170"/>
      <c r="E673" s="172"/>
      <c r="F673" s="170"/>
      <c r="G673" s="170"/>
      <c r="H673" s="170"/>
      <c r="I673" s="170"/>
      <c r="J673" s="170"/>
      <c r="K673" s="170"/>
      <c r="L673" s="173"/>
    </row>
    <row r="674" spans="1:12" ht="13.5" customHeight="1" x14ac:dyDescent="0.2">
      <c r="A674" s="168">
        <f>ROW()</f>
        <v>674</v>
      </c>
      <c r="B674" s="168"/>
      <c r="C674" s="168"/>
      <c r="D674" s="170"/>
      <c r="E674" s="172"/>
      <c r="F674" s="170"/>
      <c r="G674" s="170"/>
      <c r="H674" s="170"/>
      <c r="I674" s="170"/>
      <c r="J674" s="170"/>
      <c r="K674" s="170"/>
      <c r="L674" s="173"/>
    </row>
    <row r="675" spans="1:12" ht="13.5" customHeight="1" x14ac:dyDescent="0.2">
      <c r="A675" s="168">
        <f>ROW()</f>
        <v>675</v>
      </c>
      <c r="B675" s="168"/>
      <c r="C675" s="168"/>
      <c r="D675" s="170"/>
      <c r="E675" s="172"/>
      <c r="F675" s="170"/>
      <c r="G675" s="170"/>
      <c r="H675" s="170"/>
      <c r="I675" s="170"/>
      <c r="J675" s="170"/>
      <c r="K675" s="170"/>
      <c r="L675" s="173"/>
    </row>
    <row r="676" spans="1:12" ht="13.5" customHeight="1" x14ac:dyDescent="0.2">
      <c r="A676" s="168">
        <f>ROW()</f>
        <v>676</v>
      </c>
      <c r="B676" s="168"/>
      <c r="C676" s="168"/>
      <c r="D676" s="170"/>
      <c r="E676" s="172"/>
      <c r="F676" s="170"/>
      <c r="G676" s="170"/>
      <c r="H676" s="170"/>
      <c r="I676" s="170"/>
      <c r="J676" s="170"/>
      <c r="K676" s="170"/>
      <c r="L676" s="173"/>
    </row>
    <row r="677" spans="1:12" ht="13.5" customHeight="1" x14ac:dyDescent="0.2">
      <c r="A677" s="168">
        <f>ROW()</f>
        <v>677</v>
      </c>
      <c r="B677" s="168"/>
      <c r="C677" s="168"/>
      <c r="D677" s="170"/>
      <c r="E677" s="172"/>
      <c r="F677" s="170"/>
      <c r="G677" s="170"/>
      <c r="H677" s="170"/>
      <c r="I677" s="170"/>
      <c r="J677" s="170"/>
      <c r="K677" s="170"/>
      <c r="L677" s="173"/>
    </row>
    <row r="678" spans="1:12" ht="13.5" customHeight="1" x14ac:dyDescent="0.2">
      <c r="A678" s="168">
        <f>ROW()</f>
        <v>678</v>
      </c>
      <c r="B678" s="168"/>
      <c r="C678" s="168"/>
      <c r="D678" s="170"/>
      <c r="E678" s="172"/>
      <c r="F678" s="170"/>
      <c r="G678" s="170"/>
      <c r="H678" s="170"/>
      <c r="I678" s="170"/>
      <c r="J678" s="170"/>
      <c r="K678" s="170"/>
      <c r="L678" s="173"/>
    </row>
    <row r="679" spans="1:12" ht="13.5" customHeight="1" x14ac:dyDescent="0.2">
      <c r="A679" s="168">
        <f>ROW()</f>
        <v>679</v>
      </c>
      <c r="B679" s="168"/>
      <c r="C679" s="168"/>
      <c r="D679" s="170"/>
      <c r="E679" s="172"/>
      <c r="F679" s="170"/>
      <c r="G679" s="170"/>
      <c r="H679" s="170"/>
      <c r="I679" s="170"/>
      <c r="J679" s="170"/>
      <c r="K679" s="170"/>
      <c r="L679" s="173"/>
    </row>
    <row r="680" spans="1:12" ht="13.5" customHeight="1" x14ac:dyDescent="0.2">
      <c r="A680" s="168">
        <f>ROW()</f>
        <v>680</v>
      </c>
      <c r="B680" s="168"/>
      <c r="C680" s="168"/>
      <c r="D680" s="170"/>
      <c r="E680" s="172"/>
      <c r="F680" s="170"/>
      <c r="G680" s="170"/>
      <c r="H680" s="170"/>
      <c r="I680" s="170"/>
      <c r="J680" s="170"/>
      <c r="K680" s="170"/>
      <c r="L680" s="173"/>
    </row>
    <row r="681" spans="1:12" ht="13.5" customHeight="1" x14ac:dyDescent="0.2">
      <c r="A681" s="168">
        <f>ROW()</f>
        <v>681</v>
      </c>
      <c r="B681" s="168"/>
      <c r="C681" s="168"/>
      <c r="D681" s="170"/>
      <c r="E681" s="172"/>
      <c r="F681" s="170"/>
      <c r="G681" s="170"/>
      <c r="H681" s="170"/>
      <c r="I681" s="170"/>
      <c r="J681" s="170"/>
      <c r="K681" s="170"/>
      <c r="L681" s="173"/>
    </row>
    <row r="682" spans="1:12" ht="13.5" customHeight="1" x14ac:dyDescent="0.2">
      <c r="A682" s="168">
        <f>ROW()</f>
        <v>682</v>
      </c>
      <c r="B682" s="168"/>
      <c r="C682" s="168"/>
      <c r="D682" s="170"/>
      <c r="E682" s="172"/>
      <c r="F682" s="170"/>
      <c r="G682" s="170"/>
      <c r="H682" s="170"/>
      <c r="I682" s="170"/>
      <c r="J682" s="170"/>
      <c r="K682" s="170"/>
      <c r="L682" s="173"/>
    </row>
    <row r="683" spans="1:12" ht="13.5" customHeight="1" x14ac:dyDescent="0.2">
      <c r="A683" s="168">
        <f>ROW()</f>
        <v>683</v>
      </c>
      <c r="B683" s="168"/>
      <c r="C683" s="168"/>
      <c r="D683" s="170"/>
      <c r="E683" s="172"/>
      <c r="F683" s="170"/>
      <c r="G683" s="170"/>
      <c r="H683" s="170"/>
      <c r="I683" s="170"/>
      <c r="J683" s="170"/>
      <c r="K683" s="170"/>
      <c r="L683" s="173"/>
    </row>
    <row r="684" spans="1:12" ht="13.5" customHeight="1" x14ac:dyDescent="0.2">
      <c r="A684" s="168">
        <f>ROW()</f>
        <v>684</v>
      </c>
      <c r="B684" s="168"/>
      <c r="C684" s="168"/>
      <c r="D684" s="170"/>
      <c r="E684" s="172"/>
      <c r="F684" s="170"/>
      <c r="G684" s="170"/>
      <c r="H684" s="170"/>
      <c r="I684" s="170"/>
      <c r="J684" s="170"/>
      <c r="K684" s="170"/>
      <c r="L684" s="173"/>
    </row>
    <row r="685" spans="1:12" ht="13.5" customHeight="1" x14ac:dyDescent="0.2">
      <c r="A685" s="168">
        <f>ROW()</f>
        <v>685</v>
      </c>
      <c r="B685" s="168"/>
      <c r="C685" s="168"/>
      <c r="D685" s="170"/>
      <c r="E685" s="172"/>
      <c r="F685" s="170"/>
      <c r="G685" s="170"/>
      <c r="H685" s="170"/>
      <c r="I685" s="170"/>
      <c r="J685" s="170"/>
      <c r="K685" s="170"/>
      <c r="L685" s="173"/>
    </row>
    <row r="686" spans="1:12" ht="13.5" customHeight="1" x14ac:dyDescent="0.2">
      <c r="A686" s="168">
        <f>ROW()</f>
        <v>686</v>
      </c>
      <c r="B686" s="168"/>
      <c r="C686" s="168"/>
      <c r="D686" s="170"/>
      <c r="E686" s="172"/>
      <c r="F686" s="170"/>
      <c r="G686" s="170"/>
      <c r="H686" s="170"/>
      <c r="I686" s="170"/>
      <c r="J686" s="170"/>
      <c r="K686" s="170"/>
      <c r="L686" s="173"/>
    </row>
    <row r="687" spans="1:12" ht="13.5" customHeight="1" x14ac:dyDescent="0.2">
      <c r="A687" s="168">
        <f>ROW()</f>
        <v>687</v>
      </c>
      <c r="B687" s="168"/>
      <c r="C687" s="168"/>
      <c r="D687" s="170"/>
      <c r="E687" s="172"/>
      <c r="F687" s="170"/>
      <c r="G687" s="170"/>
      <c r="H687" s="170"/>
      <c r="I687" s="170"/>
      <c r="J687" s="170"/>
      <c r="K687" s="170"/>
      <c r="L687" s="173"/>
    </row>
    <row r="688" spans="1:12" ht="13.5" customHeight="1" x14ac:dyDescent="0.2">
      <c r="A688" s="168">
        <f>ROW()</f>
        <v>688</v>
      </c>
      <c r="B688" s="168"/>
      <c r="C688" s="168"/>
      <c r="D688" s="170"/>
      <c r="E688" s="172"/>
      <c r="F688" s="170"/>
      <c r="G688" s="170"/>
      <c r="H688" s="170"/>
      <c r="I688" s="170"/>
      <c r="J688" s="170"/>
      <c r="K688" s="170"/>
      <c r="L688" s="173"/>
    </row>
    <row r="689" spans="1:12" ht="13.5" customHeight="1" x14ac:dyDescent="0.2">
      <c r="A689" s="168">
        <f>ROW()</f>
        <v>689</v>
      </c>
      <c r="B689" s="168"/>
      <c r="C689" s="168"/>
      <c r="D689" s="170"/>
      <c r="E689" s="172"/>
      <c r="F689" s="170"/>
      <c r="G689" s="170"/>
      <c r="H689" s="170"/>
      <c r="I689" s="170"/>
      <c r="J689" s="170"/>
      <c r="K689" s="170"/>
      <c r="L689" s="173"/>
    </row>
    <row r="690" spans="1:12" ht="13.5" customHeight="1" x14ac:dyDescent="0.2">
      <c r="A690" s="168">
        <f>ROW()</f>
        <v>690</v>
      </c>
      <c r="B690" s="168"/>
      <c r="C690" s="168"/>
      <c r="D690" s="170"/>
      <c r="E690" s="172"/>
      <c r="F690" s="170"/>
      <c r="G690" s="170"/>
      <c r="H690" s="170"/>
      <c r="I690" s="170"/>
      <c r="J690" s="170"/>
      <c r="K690" s="170"/>
      <c r="L690" s="173"/>
    </row>
    <row r="691" spans="1:12" ht="13.5" customHeight="1" x14ac:dyDescent="0.2">
      <c r="A691" s="168">
        <f>ROW()</f>
        <v>691</v>
      </c>
      <c r="B691" s="168"/>
      <c r="C691" s="168"/>
      <c r="D691" s="170"/>
      <c r="E691" s="172"/>
      <c r="F691" s="170"/>
      <c r="G691" s="170"/>
      <c r="H691" s="170"/>
      <c r="I691" s="170"/>
      <c r="J691" s="170"/>
      <c r="K691" s="170"/>
      <c r="L691" s="173"/>
    </row>
    <row r="692" spans="1:12" ht="13.5" customHeight="1" x14ac:dyDescent="0.2">
      <c r="A692" s="168">
        <f>ROW()</f>
        <v>692</v>
      </c>
      <c r="B692" s="168"/>
      <c r="C692" s="168"/>
      <c r="D692" s="170"/>
      <c r="E692" s="172"/>
      <c r="F692" s="170"/>
      <c r="G692" s="170"/>
      <c r="H692" s="170"/>
      <c r="I692" s="170"/>
      <c r="J692" s="170"/>
      <c r="K692" s="170"/>
      <c r="L692" s="173"/>
    </row>
    <row r="693" spans="1:12" ht="13.5" customHeight="1" x14ac:dyDescent="0.2">
      <c r="A693" s="168">
        <f>ROW()</f>
        <v>693</v>
      </c>
      <c r="B693" s="168"/>
      <c r="C693" s="168"/>
      <c r="D693" s="170"/>
      <c r="E693" s="172"/>
      <c r="F693" s="170"/>
      <c r="G693" s="170"/>
      <c r="H693" s="170"/>
      <c r="I693" s="170"/>
      <c r="J693" s="170"/>
      <c r="K693" s="170"/>
      <c r="L693" s="173"/>
    </row>
    <row r="694" spans="1:12" ht="13.5" customHeight="1" x14ac:dyDescent="0.2">
      <c r="A694" s="168">
        <f>ROW()</f>
        <v>694</v>
      </c>
      <c r="B694" s="168"/>
      <c r="C694" s="168"/>
      <c r="D694" s="170"/>
      <c r="E694" s="172"/>
      <c r="F694" s="170"/>
      <c r="G694" s="170"/>
      <c r="H694" s="170"/>
      <c r="I694" s="170"/>
      <c r="J694" s="170"/>
      <c r="K694" s="170"/>
      <c r="L694" s="173"/>
    </row>
    <row r="695" spans="1:12" ht="13.5" customHeight="1" x14ac:dyDescent="0.2">
      <c r="A695" s="168">
        <f>ROW()</f>
        <v>695</v>
      </c>
      <c r="B695" s="168"/>
      <c r="C695" s="168"/>
      <c r="D695" s="170"/>
      <c r="E695" s="172"/>
      <c r="F695" s="170"/>
      <c r="G695" s="170"/>
      <c r="H695" s="170"/>
      <c r="I695" s="170"/>
      <c r="J695" s="170"/>
      <c r="K695" s="170"/>
      <c r="L695" s="173"/>
    </row>
    <row r="696" spans="1:12" ht="13.5" customHeight="1" x14ac:dyDescent="0.2">
      <c r="A696" s="168">
        <f>ROW()</f>
        <v>696</v>
      </c>
      <c r="B696" s="168"/>
      <c r="C696" s="168"/>
      <c r="D696" s="170"/>
      <c r="E696" s="172"/>
      <c r="F696" s="170"/>
      <c r="G696" s="170"/>
      <c r="H696" s="170"/>
      <c r="I696" s="170"/>
      <c r="J696" s="170"/>
      <c r="K696" s="170"/>
      <c r="L696" s="173"/>
    </row>
    <row r="697" spans="1:12" ht="13.5" customHeight="1" x14ac:dyDescent="0.2">
      <c r="A697" s="168">
        <f>ROW()</f>
        <v>697</v>
      </c>
      <c r="B697" s="168"/>
      <c r="C697" s="168"/>
      <c r="D697" s="170"/>
      <c r="E697" s="172"/>
      <c r="F697" s="170"/>
      <c r="G697" s="170"/>
      <c r="H697" s="170"/>
      <c r="I697" s="170"/>
      <c r="J697" s="170"/>
      <c r="K697" s="170"/>
      <c r="L697" s="173"/>
    </row>
    <row r="698" spans="1:12" ht="13.5" customHeight="1" x14ac:dyDescent="0.2">
      <c r="A698" s="168">
        <f>ROW()</f>
        <v>698</v>
      </c>
      <c r="B698" s="168"/>
      <c r="C698" s="168"/>
      <c r="D698" s="170"/>
      <c r="E698" s="172"/>
      <c r="F698" s="170"/>
      <c r="G698" s="170"/>
      <c r="H698" s="170"/>
      <c r="I698" s="170"/>
      <c r="J698" s="170"/>
      <c r="K698" s="170"/>
      <c r="L698" s="173"/>
    </row>
    <row r="699" spans="1:12" ht="13.5" customHeight="1" x14ac:dyDescent="0.2">
      <c r="A699" s="168">
        <f>ROW()</f>
        <v>699</v>
      </c>
      <c r="B699" s="168"/>
      <c r="C699" s="168"/>
      <c r="D699" s="170"/>
      <c r="E699" s="172"/>
      <c r="F699" s="170"/>
      <c r="G699" s="170"/>
      <c r="H699" s="170"/>
      <c r="I699" s="170"/>
      <c r="J699" s="170"/>
      <c r="K699" s="170"/>
      <c r="L699" s="173"/>
    </row>
    <row r="700" spans="1:12" ht="13.5" customHeight="1" x14ac:dyDescent="0.2">
      <c r="A700" s="168">
        <f>ROW()</f>
        <v>700</v>
      </c>
      <c r="B700" s="168"/>
      <c r="C700" s="168"/>
      <c r="D700" s="170"/>
      <c r="E700" s="172"/>
      <c r="F700" s="170"/>
      <c r="G700" s="170"/>
      <c r="H700" s="170"/>
      <c r="I700" s="170"/>
      <c r="J700" s="170"/>
      <c r="K700" s="170"/>
      <c r="L700" s="173"/>
    </row>
    <row r="701" spans="1:12" ht="13.5" customHeight="1" x14ac:dyDescent="0.2">
      <c r="A701" s="168">
        <f>ROW()</f>
        <v>701</v>
      </c>
      <c r="B701" s="168"/>
      <c r="C701" s="168"/>
      <c r="D701" s="170"/>
      <c r="E701" s="172"/>
      <c r="F701" s="170"/>
      <c r="G701" s="170"/>
      <c r="H701" s="170"/>
      <c r="I701" s="170"/>
      <c r="J701" s="170"/>
      <c r="K701" s="170"/>
      <c r="L701" s="173"/>
    </row>
    <row r="702" spans="1:12" ht="13.5" customHeight="1" x14ac:dyDescent="0.2">
      <c r="A702" s="168">
        <f>ROW()</f>
        <v>702</v>
      </c>
      <c r="B702" s="168"/>
      <c r="C702" s="168"/>
      <c r="D702" s="170"/>
      <c r="E702" s="172"/>
      <c r="F702" s="170"/>
      <c r="G702" s="170"/>
      <c r="H702" s="170"/>
      <c r="I702" s="170"/>
      <c r="J702" s="170"/>
      <c r="K702" s="170"/>
      <c r="L702" s="173"/>
    </row>
    <row r="703" spans="1:12" ht="13.5" customHeight="1" x14ac:dyDescent="0.2">
      <c r="A703" s="168">
        <f>ROW()</f>
        <v>703</v>
      </c>
      <c r="B703" s="168"/>
      <c r="C703" s="168"/>
      <c r="D703" s="170"/>
      <c r="E703" s="172"/>
      <c r="F703" s="170"/>
      <c r="G703" s="170"/>
      <c r="H703" s="170"/>
      <c r="I703" s="170"/>
      <c r="J703" s="170"/>
      <c r="K703" s="170"/>
      <c r="L703" s="173"/>
    </row>
    <row r="704" spans="1:12" ht="13.5" customHeight="1" x14ac:dyDescent="0.2">
      <c r="A704" s="168">
        <f>ROW()</f>
        <v>704</v>
      </c>
      <c r="B704" s="168"/>
      <c r="C704" s="168"/>
      <c r="D704" s="170"/>
      <c r="E704" s="172"/>
      <c r="F704" s="170"/>
      <c r="G704" s="170"/>
      <c r="H704" s="170"/>
      <c r="I704" s="170"/>
      <c r="J704" s="170"/>
      <c r="K704" s="170"/>
      <c r="L704" s="173"/>
    </row>
    <row r="705" spans="1:12" ht="13.5" customHeight="1" x14ac:dyDescent="0.2">
      <c r="A705" s="168">
        <f>ROW()</f>
        <v>705</v>
      </c>
      <c r="B705" s="168"/>
      <c r="C705" s="168"/>
      <c r="D705" s="170"/>
      <c r="E705" s="172"/>
      <c r="F705" s="170"/>
      <c r="G705" s="170"/>
      <c r="H705" s="170"/>
      <c r="I705" s="170"/>
      <c r="J705" s="170"/>
      <c r="K705" s="170"/>
      <c r="L705" s="173"/>
    </row>
    <row r="706" spans="1:12" ht="13.5" customHeight="1" x14ac:dyDescent="0.2">
      <c r="A706" s="168">
        <f>ROW()</f>
        <v>706</v>
      </c>
      <c r="B706" s="168"/>
      <c r="C706" s="168"/>
      <c r="D706" s="170"/>
      <c r="E706" s="172"/>
      <c r="F706" s="170"/>
      <c r="G706" s="170"/>
      <c r="H706" s="170"/>
      <c r="I706" s="170"/>
      <c r="J706" s="170"/>
      <c r="K706" s="170"/>
      <c r="L706" s="173"/>
    </row>
    <row r="707" spans="1:12" ht="13.5" customHeight="1" x14ac:dyDescent="0.2">
      <c r="A707" s="168">
        <f>ROW()</f>
        <v>707</v>
      </c>
      <c r="B707" s="168"/>
      <c r="C707" s="168"/>
      <c r="D707" s="170"/>
      <c r="E707" s="172"/>
      <c r="F707" s="170"/>
      <c r="G707" s="170"/>
      <c r="H707" s="170"/>
      <c r="I707" s="170"/>
      <c r="J707" s="170"/>
      <c r="K707" s="170"/>
      <c r="L707" s="173"/>
    </row>
    <row r="708" spans="1:12" ht="13.5" customHeight="1" x14ac:dyDescent="0.2">
      <c r="A708" s="168">
        <f>ROW()</f>
        <v>708</v>
      </c>
      <c r="B708" s="168"/>
      <c r="C708" s="168"/>
      <c r="D708" s="170"/>
      <c r="E708" s="172"/>
      <c r="F708" s="170"/>
      <c r="G708" s="170"/>
      <c r="H708" s="170"/>
      <c r="I708" s="170"/>
      <c r="J708" s="170"/>
      <c r="K708" s="170"/>
      <c r="L708" s="173"/>
    </row>
    <row r="709" spans="1:12" ht="13.5" customHeight="1" x14ac:dyDescent="0.2">
      <c r="A709" s="168">
        <f>ROW()</f>
        <v>709</v>
      </c>
      <c r="B709" s="168"/>
      <c r="C709" s="168"/>
      <c r="D709" s="170"/>
      <c r="E709" s="172"/>
      <c r="F709" s="170"/>
      <c r="G709" s="170"/>
      <c r="H709" s="170"/>
      <c r="I709" s="170"/>
      <c r="J709" s="170"/>
      <c r="K709" s="170"/>
      <c r="L709" s="173"/>
    </row>
    <row r="710" spans="1:12" ht="13.5" customHeight="1" x14ac:dyDescent="0.2">
      <c r="A710" s="168">
        <f>ROW()</f>
        <v>710</v>
      </c>
      <c r="B710" s="168"/>
      <c r="C710" s="168"/>
      <c r="D710" s="170"/>
      <c r="E710" s="172"/>
      <c r="F710" s="170"/>
      <c r="G710" s="170"/>
      <c r="H710" s="170"/>
      <c r="I710" s="170"/>
      <c r="J710" s="170"/>
      <c r="K710" s="170"/>
      <c r="L710" s="173"/>
    </row>
    <row r="711" spans="1:12" ht="13.5" customHeight="1" x14ac:dyDescent="0.2">
      <c r="A711" s="168">
        <f>ROW()</f>
        <v>711</v>
      </c>
      <c r="B711" s="168"/>
      <c r="C711" s="168"/>
      <c r="D711" s="170"/>
      <c r="E711" s="172"/>
      <c r="F711" s="170"/>
      <c r="G711" s="170"/>
      <c r="H711" s="170"/>
      <c r="I711" s="170"/>
      <c r="J711" s="170"/>
      <c r="K711" s="170"/>
      <c r="L711" s="173"/>
    </row>
    <row r="712" spans="1:12" ht="13.5" customHeight="1" x14ac:dyDescent="0.2">
      <c r="A712" s="168">
        <f>ROW()</f>
        <v>712</v>
      </c>
      <c r="B712" s="168"/>
      <c r="C712" s="168"/>
      <c r="D712" s="170"/>
      <c r="E712" s="172"/>
      <c r="F712" s="170"/>
      <c r="G712" s="170"/>
      <c r="H712" s="170"/>
      <c r="I712" s="170"/>
      <c r="J712" s="170"/>
      <c r="K712" s="170"/>
      <c r="L712" s="173"/>
    </row>
    <row r="713" spans="1:12" ht="13.5" customHeight="1" x14ac:dyDescent="0.2">
      <c r="A713" s="168">
        <f>ROW()</f>
        <v>713</v>
      </c>
      <c r="B713" s="168"/>
      <c r="C713" s="168"/>
      <c r="D713" s="170"/>
      <c r="E713" s="172"/>
      <c r="F713" s="170"/>
      <c r="G713" s="170"/>
      <c r="H713" s="170"/>
      <c r="I713" s="170"/>
      <c r="J713" s="170"/>
      <c r="K713" s="170"/>
      <c r="L713" s="173"/>
    </row>
    <row r="714" spans="1:12" ht="13.5" customHeight="1" x14ac:dyDescent="0.2">
      <c r="A714" s="168">
        <f>ROW()</f>
        <v>714</v>
      </c>
      <c r="B714" s="168"/>
      <c r="C714" s="168"/>
      <c r="D714" s="170"/>
      <c r="E714" s="172"/>
      <c r="F714" s="170"/>
      <c r="G714" s="170"/>
      <c r="H714" s="170"/>
      <c r="I714" s="170"/>
      <c r="J714" s="170"/>
      <c r="K714" s="170"/>
      <c r="L714" s="173"/>
    </row>
    <row r="715" spans="1:12" ht="13.5" customHeight="1" x14ac:dyDescent="0.2">
      <c r="A715" s="168">
        <f>ROW()</f>
        <v>715</v>
      </c>
      <c r="B715" s="168"/>
      <c r="C715" s="168"/>
      <c r="D715" s="170"/>
      <c r="E715" s="172"/>
      <c r="F715" s="170"/>
      <c r="G715" s="170"/>
      <c r="H715" s="170"/>
      <c r="I715" s="170"/>
      <c r="J715" s="170"/>
      <c r="K715" s="170"/>
      <c r="L715" s="173"/>
    </row>
    <row r="716" spans="1:12" ht="13.5" customHeight="1" x14ac:dyDescent="0.2">
      <c r="A716" s="168">
        <f>ROW()</f>
        <v>716</v>
      </c>
      <c r="B716" s="168"/>
      <c r="C716" s="168"/>
      <c r="D716" s="170"/>
      <c r="E716" s="172"/>
      <c r="F716" s="170"/>
      <c r="G716" s="170"/>
      <c r="H716" s="170"/>
      <c r="I716" s="170"/>
      <c r="J716" s="170"/>
      <c r="K716" s="170"/>
      <c r="L716" s="173"/>
    </row>
    <row r="717" spans="1:12" ht="13.5" customHeight="1" x14ac:dyDescent="0.2">
      <c r="A717" s="168">
        <f>ROW()</f>
        <v>717</v>
      </c>
      <c r="B717" s="168"/>
      <c r="C717" s="168"/>
      <c r="D717" s="170"/>
      <c r="E717" s="172"/>
      <c r="F717" s="170"/>
      <c r="G717" s="170"/>
      <c r="H717" s="170"/>
      <c r="I717" s="170"/>
      <c r="J717" s="170"/>
      <c r="K717" s="170"/>
      <c r="L717" s="173"/>
    </row>
    <row r="718" spans="1:12" ht="13.5" customHeight="1" x14ac:dyDescent="0.2">
      <c r="A718" s="168">
        <f>ROW()</f>
        <v>718</v>
      </c>
      <c r="B718" s="168"/>
      <c r="C718" s="168"/>
      <c r="D718" s="170"/>
      <c r="E718" s="172"/>
      <c r="F718" s="170"/>
      <c r="G718" s="170"/>
      <c r="H718" s="170"/>
      <c r="I718" s="170"/>
      <c r="J718" s="170"/>
      <c r="K718" s="170"/>
      <c r="L718" s="173"/>
    </row>
    <row r="719" spans="1:12" ht="13.5" customHeight="1" x14ac:dyDescent="0.2">
      <c r="A719" s="168">
        <f>ROW()</f>
        <v>719</v>
      </c>
      <c r="B719" s="168"/>
      <c r="C719" s="168"/>
      <c r="D719" s="170"/>
      <c r="E719" s="172"/>
      <c r="F719" s="170"/>
      <c r="G719" s="170"/>
      <c r="H719" s="170"/>
      <c r="I719" s="170"/>
      <c r="J719" s="170"/>
      <c r="K719" s="170"/>
      <c r="L719" s="173"/>
    </row>
    <row r="720" spans="1:12" ht="13.5" customHeight="1" x14ac:dyDescent="0.2">
      <c r="A720" s="168">
        <f>ROW()</f>
        <v>720</v>
      </c>
      <c r="B720" s="168"/>
      <c r="C720" s="168"/>
      <c r="D720" s="170"/>
      <c r="E720" s="172"/>
      <c r="F720" s="170"/>
      <c r="G720" s="170"/>
      <c r="H720" s="170"/>
      <c r="I720" s="170"/>
      <c r="J720" s="170"/>
      <c r="K720" s="170"/>
      <c r="L720" s="173"/>
    </row>
    <row r="721" spans="1:12" ht="13.5" customHeight="1" x14ac:dyDescent="0.2">
      <c r="A721" s="168">
        <f>ROW()</f>
        <v>721</v>
      </c>
      <c r="B721" s="168"/>
      <c r="C721" s="168"/>
      <c r="D721" s="170"/>
      <c r="E721" s="172"/>
      <c r="F721" s="170"/>
      <c r="G721" s="170"/>
      <c r="H721" s="170"/>
      <c r="I721" s="170"/>
      <c r="J721" s="170"/>
      <c r="K721" s="170"/>
      <c r="L721" s="173"/>
    </row>
    <row r="722" spans="1:12" ht="13.5" customHeight="1" x14ac:dyDescent="0.2">
      <c r="A722" s="168">
        <f>ROW()</f>
        <v>722</v>
      </c>
      <c r="B722" s="168"/>
      <c r="C722" s="168"/>
      <c r="D722" s="170"/>
      <c r="E722" s="172"/>
      <c r="F722" s="170"/>
      <c r="G722" s="170"/>
      <c r="H722" s="170"/>
      <c r="I722" s="170"/>
      <c r="J722" s="170"/>
      <c r="K722" s="170"/>
      <c r="L722" s="173"/>
    </row>
    <row r="723" spans="1:12" ht="13.5" customHeight="1" x14ac:dyDescent="0.2">
      <c r="A723" s="168">
        <f>ROW()</f>
        <v>723</v>
      </c>
      <c r="B723" s="168"/>
      <c r="C723" s="168"/>
      <c r="D723" s="170"/>
      <c r="E723" s="172"/>
      <c r="F723" s="170"/>
      <c r="G723" s="170"/>
      <c r="H723" s="170"/>
      <c r="I723" s="170"/>
      <c r="J723" s="170"/>
      <c r="K723" s="170"/>
      <c r="L723" s="173"/>
    </row>
    <row r="724" spans="1:12" ht="13.5" customHeight="1" x14ac:dyDescent="0.2">
      <c r="A724" s="168">
        <f>ROW()</f>
        <v>724</v>
      </c>
      <c r="B724" s="168"/>
      <c r="C724" s="168"/>
      <c r="D724" s="170"/>
      <c r="E724" s="172"/>
      <c r="F724" s="170"/>
      <c r="G724" s="170"/>
      <c r="H724" s="170"/>
      <c r="I724" s="170"/>
      <c r="J724" s="170"/>
      <c r="K724" s="170"/>
      <c r="L724" s="173"/>
    </row>
    <row r="725" spans="1:12" ht="13.5" customHeight="1" x14ac:dyDescent="0.2">
      <c r="A725" s="168">
        <f>ROW()</f>
        <v>725</v>
      </c>
      <c r="B725" s="168"/>
      <c r="C725" s="168"/>
      <c r="D725" s="170"/>
      <c r="E725" s="172"/>
      <c r="F725" s="170"/>
      <c r="G725" s="170"/>
      <c r="H725" s="170"/>
      <c r="I725" s="170"/>
      <c r="J725" s="170"/>
      <c r="K725" s="170"/>
      <c r="L725" s="173"/>
    </row>
    <row r="726" spans="1:12" ht="13.5" customHeight="1" x14ac:dyDescent="0.2">
      <c r="A726" s="168">
        <f>ROW()</f>
        <v>726</v>
      </c>
      <c r="B726" s="168"/>
      <c r="C726" s="168"/>
      <c r="D726" s="170"/>
      <c r="E726" s="172"/>
      <c r="F726" s="170"/>
      <c r="G726" s="170"/>
      <c r="H726" s="170"/>
      <c r="I726" s="170"/>
      <c r="J726" s="170"/>
      <c r="K726" s="170"/>
      <c r="L726" s="173"/>
    </row>
    <row r="727" spans="1:12" ht="13.5" customHeight="1" x14ac:dyDescent="0.2">
      <c r="A727" s="168">
        <f>ROW()</f>
        <v>727</v>
      </c>
      <c r="B727" s="168"/>
      <c r="C727" s="168"/>
      <c r="D727" s="170"/>
      <c r="E727" s="172"/>
      <c r="F727" s="170"/>
      <c r="G727" s="170"/>
      <c r="H727" s="170"/>
      <c r="I727" s="170"/>
      <c r="J727" s="170"/>
      <c r="K727" s="170"/>
      <c r="L727" s="173"/>
    </row>
    <row r="728" spans="1:12" ht="13.5" customHeight="1" x14ac:dyDescent="0.2">
      <c r="A728" s="168">
        <f>ROW()</f>
        <v>728</v>
      </c>
      <c r="B728" s="168"/>
      <c r="C728" s="168"/>
      <c r="D728" s="170"/>
      <c r="E728" s="172"/>
      <c r="F728" s="170"/>
      <c r="G728" s="170"/>
      <c r="H728" s="170"/>
      <c r="I728" s="170"/>
      <c r="J728" s="170"/>
      <c r="K728" s="170"/>
      <c r="L728" s="173"/>
    </row>
    <row r="729" spans="1:12" ht="13.5" customHeight="1" x14ac:dyDescent="0.2">
      <c r="A729" s="168">
        <f>ROW()</f>
        <v>729</v>
      </c>
      <c r="B729" s="168"/>
      <c r="C729" s="168"/>
      <c r="D729" s="170"/>
      <c r="E729" s="172"/>
      <c r="F729" s="170"/>
      <c r="G729" s="170"/>
      <c r="H729" s="170"/>
      <c r="I729" s="170"/>
      <c r="J729" s="170"/>
      <c r="K729" s="170"/>
      <c r="L729" s="173"/>
    </row>
    <row r="730" spans="1:12" ht="13.5" customHeight="1" x14ac:dyDescent="0.2">
      <c r="A730" s="168">
        <f>ROW()</f>
        <v>730</v>
      </c>
      <c r="B730" s="168"/>
      <c r="C730" s="168"/>
      <c r="D730" s="170"/>
      <c r="E730" s="172"/>
      <c r="F730" s="170"/>
      <c r="G730" s="170"/>
      <c r="H730" s="170"/>
      <c r="I730" s="170"/>
      <c r="J730" s="170"/>
      <c r="K730" s="170"/>
      <c r="L730" s="173"/>
    </row>
    <row r="731" spans="1:12" ht="13.5" customHeight="1" x14ac:dyDescent="0.2">
      <c r="A731" s="168">
        <f>ROW()</f>
        <v>731</v>
      </c>
      <c r="B731" s="168"/>
      <c r="C731" s="168"/>
      <c r="D731" s="170"/>
      <c r="E731" s="172"/>
      <c r="F731" s="170"/>
      <c r="G731" s="170"/>
      <c r="H731" s="170"/>
      <c r="I731" s="170"/>
      <c r="J731" s="170"/>
      <c r="K731" s="170"/>
      <c r="L731" s="173"/>
    </row>
    <row r="732" spans="1:12" ht="13.5" customHeight="1" x14ac:dyDescent="0.2">
      <c r="A732" s="168">
        <f>ROW()</f>
        <v>732</v>
      </c>
      <c r="B732" s="168"/>
      <c r="C732" s="168"/>
      <c r="D732" s="170"/>
      <c r="E732" s="172"/>
      <c r="F732" s="170"/>
      <c r="G732" s="170"/>
      <c r="H732" s="170"/>
      <c r="I732" s="170"/>
      <c r="J732" s="170"/>
      <c r="K732" s="170"/>
      <c r="L732" s="173"/>
    </row>
    <row r="733" spans="1:12" ht="13.5" customHeight="1" x14ac:dyDescent="0.2">
      <c r="A733" s="168">
        <f>ROW()</f>
        <v>733</v>
      </c>
      <c r="B733" s="168"/>
      <c r="C733" s="168"/>
      <c r="D733" s="170"/>
      <c r="E733" s="172"/>
      <c r="F733" s="170"/>
      <c r="G733" s="170"/>
      <c r="H733" s="170"/>
      <c r="I733" s="170"/>
      <c r="J733" s="170"/>
      <c r="K733" s="170"/>
      <c r="L733" s="173"/>
    </row>
    <row r="734" spans="1:12" ht="13.5" customHeight="1" x14ac:dyDescent="0.2">
      <c r="A734" s="168">
        <f>ROW()</f>
        <v>734</v>
      </c>
      <c r="B734" s="168"/>
      <c r="C734" s="168"/>
      <c r="D734" s="170"/>
      <c r="E734" s="172"/>
      <c r="F734" s="170"/>
      <c r="G734" s="170"/>
      <c r="H734" s="170"/>
      <c r="I734" s="170"/>
      <c r="J734" s="170"/>
      <c r="K734" s="170"/>
      <c r="L734" s="173"/>
    </row>
    <row r="735" spans="1:12" ht="13.5" customHeight="1" x14ac:dyDescent="0.2">
      <c r="A735" s="168">
        <f>ROW()</f>
        <v>735</v>
      </c>
      <c r="B735" s="168"/>
      <c r="C735" s="168"/>
      <c r="D735" s="170"/>
      <c r="E735" s="172"/>
      <c r="F735" s="170"/>
      <c r="G735" s="170"/>
      <c r="H735" s="170"/>
      <c r="I735" s="170"/>
      <c r="J735" s="170"/>
      <c r="K735" s="170"/>
      <c r="L735" s="173"/>
    </row>
    <row r="736" spans="1:12" ht="13.5" customHeight="1" x14ac:dyDescent="0.2">
      <c r="A736" s="168">
        <f>ROW()</f>
        <v>736</v>
      </c>
      <c r="B736" s="168"/>
      <c r="C736" s="168"/>
      <c r="D736" s="170"/>
      <c r="E736" s="172"/>
      <c r="F736" s="170"/>
      <c r="G736" s="170"/>
      <c r="H736" s="170"/>
      <c r="I736" s="170"/>
      <c r="J736" s="170"/>
      <c r="K736" s="170"/>
      <c r="L736" s="173"/>
    </row>
    <row r="737" spans="1:12" ht="13.5" customHeight="1" x14ac:dyDescent="0.2">
      <c r="A737" s="168">
        <f>ROW()</f>
        <v>737</v>
      </c>
      <c r="B737" s="168"/>
      <c r="C737" s="168"/>
      <c r="D737" s="170"/>
      <c r="E737" s="172"/>
      <c r="F737" s="170"/>
      <c r="G737" s="170"/>
      <c r="H737" s="170"/>
      <c r="I737" s="170"/>
      <c r="J737" s="170"/>
      <c r="K737" s="170"/>
      <c r="L737" s="173"/>
    </row>
    <row r="738" spans="1:12" ht="13.5" customHeight="1" x14ac:dyDescent="0.2">
      <c r="A738" s="168">
        <f>ROW()</f>
        <v>738</v>
      </c>
      <c r="B738" s="168"/>
      <c r="C738" s="168"/>
      <c r="D738" s="170"/>
      <c r="E738" s="172"/>
      <c r="F738" s="170"/>
      <c r="G738" s="170"/>
      <c r="H738" s="170"/>
      <c r="I738" s="170"/>
      <c r="J738" s="170"/>
      <c r="K738" s="170"/>
      <c r="L738" s="173"/>
    </row>
    <row r="739" spans="1:12" ht="13.5" customHeight="1" x14ac:dyDescent="0.2">
      <c r="A739" s="168">
        <f>ROW()</f>
        <v>739</v>
      </c>
      <c r="B739" s="168"/>
      <c r="C739" s="168"/>
      <c r="D739" s="170"/>
      <c r="E739" s="172"/>
      <c r="F739" s="170"/>
      <c r="G739" s="170"/>
      <c r="H739" s="170"/>
      <c r="I739" s="170"/>
      <c r="J739" s="170"/>
      <c r="K739" s="170"/>
      <c r="L739" s="173"/>
    </row>
    <row r="740" spans="1:12" ht="13.5" customHeight="1" x14ac:dyDescent="0.2">
      <c r="A740" s="168">
        <f>ROW()</f>
        <v>740</v>
      </c>
      <c r="B740" s="168"/>
      <c r="C740" s="168"/>
      <c r="D740" s="170"/>
      <c r="E740" s="172"/>
      <c r="F740" s="170"/>
      <c r="G740" s="170"/>
      <c r="H740" s="170"/>
      <c r="I740" s="170"/>
      <c r="J740" s="170"/>
      <c r="K740" s="170"/>
      <c r="L740" s="173"/>
    </row>
    <row r="741" spans="1:12" ht="13.5" customHeight="1" x14ac:dyDescent="0.2">
      <c r="A741" s="168">
        <f>ROW()</f>
        <v>741</v>
      </c>
      <c r="B741" s="168"/>
      <c r="C741" s="168"/>
      <c r="D741" s="170"/>
      <c r="E741" s="172"/>
      <c r="F741" s="170"/>
      <c r="G741" s="170"/>
      <c r="H741" s="170"/>
      <c r="I741" s="170"/>
      <c r="J741" s="170"/>
      <c r="K741" s="170"/>
      <c r="L741" s="173"/>
    </row>
    <row r="742" spans="1:12" ht="13.5" customHeight="1" x14ac:dyDescent="0.2">
      <c r="A742" s="168">
        <f>ROW()</f>
        <v>742</v>
      </c>
      <c r="B742" s="168"/>
      <c r="C742" s="168"/>
      <c r="D742" s="170"/>
      <c r="E742" s="172"/>
      <c r="F742" s="170"/>
      <c r="G742" s="170"/>
      <c r="H742" s="170"/>
      <c r="I742" s="170"/>
      <c r="J742" s="170"/>
      <c r="K742" s="170"/>
      <c r="L742" s="173"/>
    </row>
    <row r="743" spans="1:12" ht="13.5" customHeight="1" x14ac:dyDescent="0.2">
      <c r="A743" s="168">
        <f>ROW()</f>
        <v>743</v>
      </c>
      <c r="B743" s="168"/>
      <c r="C743" s="168"/>
      <c r="D743" s="170"/>
      <c r="E743" s="172"/>
      <c r="F743" s="170"/>
      <c r="G743" s="170"/>
      <c r="H743" s="170"/>
      <c r="I743" s="170"/>
      <c r="J743" s="170"/>
      <c r="K743" s="170"/>
      <c r="L743" s="173"/>
    </row>
    <row r="744" spans="1:12" ht="13.5" customHeight="1" x14ac:dyDescent="0.2">
      <c r="A744" s="168">
        <f>ROW()</f>
        <v>744</v>
      </c>
      <c r="B744" s="168"/>
      <c r="C744" s="168"/>
      <c r="D744" s="170"/>
      <c r="E744" s="172"/>
      <c r="F744" s="170"/>
      <c r="G744" s="170"/>
      <c r="H744" s="170"/>
      <c r="I744" s="170"/>
      <c r="J744" s="170"/>
      <c r="K744" s="170"/>
      <c r="L744" s="173"/>
    </row>
    <row r="745" spans="1:12" ht="13.5" customHeight="1" x14ac:dyDescent="0.2">
      <c r="A745" s="168">
        <f>ROW()</f>
        <v>745</v>
      </c>
      <c r="B745" s="168"/>
      <c r="C745" s="168"/>
      <c r="D745" s="170"/>
      <c r="E745" s="172"/>
      <c r="F745" s="170"/>
      <c r="G745" s="170"/>
      <c r="H745" s="170"/>
      <c r="I745" s="170"/>
      <c r="J745" s="170"/>
      <c r="K745" s="170"/>
      <c r="L745" s="173"/>
    </row>
    <row r="746" spans="1:12" ht="13.5" customHeight="1" x14ac:dyDescent="0.2">
      <c r="A746" s="168">
        <f>ROW()</f>
        <v>746</v>
      </c>
      <c r="B746" s="168"/>
      <c r="C746" s="168"/>
      <c r="D746" s="170"/>
      <c r="E746" s="172"/>
      <c r="F746" s="170"/>
      <c r="G746" s="170"/>
      <c r="H746" s="170"/>
      <c r="I746" s="170"/>
      <c r="J746" s="170"/>
      <c r="K746" s="170"/>
      <c r="L746" s="173"/>
    </row>
    <row r="747" spans="1:12" ht="13.5" customHeight="1" x14ac:dyDescent="0.2">
      <c r="A747" s="168">
        <f>ROW()</f>
        <v>747</v>
      </c>
      <c r="B747" s="168"/>
      <c r="C747" s="168"/>
      <c r="D747" s="170"/>
      <c r="E747" s="172"/>
      <c r="F747" s="170"/>
      <c r="G747" s="170"/>
      <c r="H747" s="170"/>
      <c r="I747" s="170"/>
      <c r="J747" s="170"/>
      <c r="K747" s="170"/>
      <c r="L747" s="173"/>
    </row>
    <row r="748" spans="1:12" ht="13.5" customHeight="1" x14ac:dyDescent="0.2">
      <c r="A748" s="168">
        <f>ROW()</f>
        <v>748</v>
      </c>
      <c r="B748" s="168"/>
      <c r="C748" s="168"/>
      <c r="D748" s="170"/>
      <c r="E748" s="172"/>
      <c r="F748" s="170"/>
      <c r="G748" s="170"/>
      <c r="H748" s="170"/>
      <c r="I748" s="170"/>
      <c r="J748" s="170"/>
      <c r="K748" s="170"/>
      <c r="L748" s="173"/>
    </row>
    <row r="749" spans="1:12" ht="13.5" customHeight="1" x14ac:dyDescent="0.2">
      <c r="A749" s="168">
        <f>ROW()</f>
        <v>749</v>
      </c>
      <c r="B749" s="168"/>
      <c r="C749" s="168"/>
      <c r="D749" s="170"/>
      <c r="E749" s="172"/>
      <c r="F749" s="170"/>
      <c r="G749" s="170"/>
      <c r="H749" s="170"/>
      <c r="I749" s="170"/>
      <c r="J749" s="170"/>
      <c r="K749" s="170"/>
      <c r="L749" s="173"/>
    </row>
    <row r="750" spans="1:12" ht="13.5" customHeight="1" x14ac:dyDescent="0.2">
      <c r="A750" s="168">
        <f>ROW()</f>
        <v>750</v>
      </c>
      <c r="B750" s="168"/>
      <c r="C750" s="168"/>
      <c r="D750" s="170"/>
      <c r="E750" s="172"/>
      <c r="F750" s="170"/>
      <c r="G750" s="170"/>
      <c r="H750" s="170"/>
      <c r="I750" s="170"/>
      <c r="J750" s="170"/>
      <c r="K750" s="170"/>
      <c r="L750" s="173"/>
    </row>
    <row r="751" spans="1:12" ht="13.5" customHeight="1" x14ac:dyDescent="0.2">
      <c r="A751" s="168">
        <f>ROW()</f>
        <v>751</v>
      </c>
      <c r="B751" s="168"/>
      <c r="C751" s="168"/>
      <c r="D751" s="170"/>
      <c r="E751" s="172"/>
      <c r="F751" s="170"/>
      <c r="G751" s="170"/>
      <c r="H751" s="170"/>
      <c r="I751" s="170"/>
      <c r="J751" s="170"/>
      <c r="K751" s="170"/>
      <c r="L751" s="173"/>
    </row>
    <row r="752" spans="1:12" ht="13.5" customHeight="1" x14ac:dyDescent="0.2">
      <c r="A752" s="168">
        <f>ROW()</f>
        <v>752</v>
      </c>
      <c r="B752" s="168"/>
      <c r="C752" s="168"/>
      <c r="D752" s="170"/>
      <c r="E752" s="172"/>
      <c r="F752" s="170"/>
      <c r="G752" s="170"/>
      <c r="H752" s="170"/>
      <c r="I752" s="170"/>
      <c r="J752" s="170"/>
      <c r="K752" s="170"/>
      <c r="L752" s="173"/>
    </row>
    <row r="753" spans="1:12" ht="13.5" customHeight="1" x14ac:dyDescent="0.2">
      <c r="A753" s="168">
        <f>ROW()</f>
        <v>753</v>
      </c>
      <c r="B753" s="168"/>
      <c r="C753" s="168"/>
      <c r="D753" s="170"/>
      <c r="E753" s="172"/>
      <c r="F753" s="170"/>
      <c r="G753" s="170"/>
      <c r="H753" s="170"/>
      <c r="I753" s="170"/>
      <c r="J753" s="170"/>
      <c r="K753" s="170"/>
      <c r="L753" s="173"/>
    </row>
    <row r="754" spans="1:12" ht="13.5" customHeight="1" x14ac:dyDescent="0.2">
      <c r="A754" s="168">
        <f>ROW()</f>
        <v>754</v>
      </c>
      <c r="B754" s="168"/>
      <c r="C754" s="168"/>
      <c r="D754" s="170"/>
      <c r="E754" s="172"/>
      <c r="F754" s="170"/>
      <c r="G754" s="170"/>
      <c r="H754" s="170"/>
      <c r="I754" s="170"/>
      <c r="J754" s="170"/>
      <c r="K754" s="170"/>
      <c r="L754" s="173"/>
    </row>
    <row r="755" spans="1:12" ht="13.5" customHeight="1" x14ac:dyDescent="0.2">
      <c r="A755" s="168">
        <f>ROW()</f>
        <v>755</v>
      </c>
      <c r="B755" s="168"/>
      <c r="C755" s="168"/>
      <c r="D755" s="170"/>
      <c r="E755" s="172"/>
      <c r="F755" s="170"/>
      <c r="G755" s="170"/>
      <c r="H755" s="170"/>
      <c r="I755" s="170"/>
      <c r="J755" s="170"/>
      <c r="K755" s="170"/>
      <c r="L755" s="173"/>
    </row>
    <row r="756" spans="1:12" ht="13.5" customHeight="1" x14ac:dyDescent="0.2">
      <c r="A756" s="168">
        <f>ROW()</f>
        <v>756</v>
      </c>
      <c r="B756" s="168"/>
      <c r="C756" s="168"/>
      <c r="D756" s="170"/>
      <c r="E756" s="172"/>
      <c r="F756" s="170"/>
      <c r="G756" s="170"/>
      <c r="H756" s="170"/>
      <c r="I756" s="170"/>
      <c r="J756" s="170"/>
      <c r="K756" s="170"/>
      <c r="L756" s="173"/>
    </row>
    <row r="757" spans="1:12" ht="13.5" customHeight="1" x14ac:dyDescent="0.2">
      <c r="A757" s="168">
        <f>ROW()</f>
        <v>757</v>
      </c>
      <c r="B757" s="168"/>
      <c r="C757" s="168"/>
      <c r="D757" s="170"/>
      <c r="E757" s="172"/>
      <c r="F757" s="170"/>
      <c r="G757" s="170"/>
      <c r="H757" s="170"/>
      <c r="I757" s="170"/>
      <c r="J757" s="170"/>
      <c r="K757" s="170"/>
      <c r="L757" s="173"/>
    </row>
    <row r="758" spans="1:12" ht="13.5" customHeight="1" x14ac:dyDescent="0.2">
      <c r="A758" s="168">
        <f>ROW()</f>
        <v>758</v>
      </c>
      <c r="B758" s="168"/>
      <c r="C758" s="168"/>
      <c r="D758" s="170"/>
      <c r="E758" s="172"/>
      <c r="F758" s="170"/>
      <c r="G758" s="170"/>
      <c r="H758" s="170"/>
      <c r="I758" s="170"/>
      <c r="J758" s="170"/>
      <c r="K758" s="170"/>
      <c r="L758" s="173"/>
    </row>
    <row r="759" spans="1:12" ht="13.5" customHeight="1" x14ac:dyDescent="0.2">
      <c r="A759" s="168">
        <f>ROW()</f>
        <v>759</v>
      </c>
      <c r="B759" s="168"/>
      <c r="C759" s="168"/>
      <c r="D759" s="170"/>
      <c r="E759" s="172"/>
      <c r="F759" s="170"/>
      <c r="G759" s="170"/>
      <c r="H759" s="170"/>
      <c r="I759" s="170"/>
      <c r="J759" s="170"/>
      <c r="K759" s="170"/>
      <c r="L759" s="173"/>
    </row>
    <row r="760" spans="1:12" ht="13.5" customHeight="1" x14ac:dyDescent="0.2">
      <c r="A760" s="168">
        <f>ROW()</f>
        <v>760</v>
      </c>
      <c r="B760" s="168"/>
      <c r="C760" s="168"/>
      <c r="D760" s="170"/>
      <c r="E760" s="172"/>
      <c r="F760" s="170"/>
      <c r="G760" s="170"/>
      <c r="H760" s="170"/>
      <c r="I760" s="170"/>
      <c r="J760" s="170"/>
      <c r="K760" s="170"/>
      <c r="L760" s="173"/>
    </row>
    <row r="761" spans="1:12" ht="13.5" customHeight="1" x14ac:dyDescent="0.2">
      <c r="A761" s="168">
        <f>ROW()</f>
        <v>761</v>
      </c>
      <c r="B761" s="168"/>
      <c r="C761" s="168"/>
      <c r="D761" s="170"/>
      <c r="E761" s="172"/>
      <c r="F761" s="170"/>
      <c r="G761" s="170"/>
      <c r="H761" s="170"/>
      <c r="I761" s="170"/>
      <c r="J761" s="170"/>
      <c r="K761" s="170"/>
      <c r="L761" s="173"/>
    </row>
    <row r="762" spans="1:12" ht="13.5" customHeight="1" x14ac:dyDescent="0.2">
      <c r="A762" s="168">
        <f>ROW()</f>
        <v>762</v>
      </c>
      <c r="B762" s="168"/>
      <c r="C762" s="168"/>
      <c r="D762" s="170"/>
      <c r="E762" s="172"/>
      <c r="F762" s="170"/>
      <c r="G762" s="170"/>
      <c r="H762" s="170"/>
      <c r="I762" s="170"/>
      <c r="J762" s="170"/>
      <c r="K762" s="170"/>
      <c r="L762" s="173"/>
    </row>
    <row r="763" spans="1:12" ht="13.5" customHeight="1" x14ac:dyDescent="0.2">
      <c r="A763" s="168">
        <f>ROW()</f>
        <v>763</v>
      </c>
      <c r="B763" s="168"/>
      <c r="C763" s="168"/>
      <c r="D763" s="170"/>
      <c r="E763" s="172"/>
      <c r="F763" s="170"/>
      <c r="G763" s="170"/>
      <c r="H763" s="170"/>
      <c r="I763" s="170"/>
      <c r="J763" s="170"/>
      <c r="K763" s="170"/>
      <c r="L763" s="173"/>
    </row>
    <row r="764" spans="1:12" ht="13.5" customHeight="1" x14ac:dyDescent="0.2">
      <c r="A764" s="168">
        <f>ROW()</f>
        <v>764</v>
      </c>
      <c r="B764" s="168"/>
      <c r="C764" s="168"/>
      <c r="D764" s="170"/>
      <c r="E764" s="172"/>
      <c r="F764" s="170"/>
      <c r="G764" s="170"/>
      <c r="H764" s="170"/>
      <c r="I764" s="170"/>
      <c r="J764" s="170"/>
      <c r="K764" s="170"/>
      <c r="L764" s="173"/>
    </row>
    <row r="765" spans="1:12" ht="13.5" customHeight="1" x14ac:dyDescent="0.2">
      <c r="A765" s="168">
        <f>ROW()</f>
        <v>765</v>
      </c>
      <c r="B765" s="168"/>
      <c r="C765" s="168"/>
      <c r="D765" s="170"/>
      <c r="E765" s="172"/>
      <c r="F765" s="170"/>
      <c r="G765" s="170"/>
      <c r="H765" s="170"/>
      <c r="I765" s="170"/>
      <c r="J765" s="170"/>
      <c r="K765" s="170"/>
      <c r="L765" s="173"/>
    </row>
    <row r="766" spans="1:12" ht="13.5" customHeight="1" x14ac:dyDescent="0.2">
      <c r="A766" s="168">
        <f>ROW()</f>
        <v>766</v>
      </c>
      <c r="B766" s="168"/>
      <c r="C766" s="168"/>
      <c r="D766" s="170"/>
      <c r="E766" s="172"/>
      <c r="F766" s="170"/>
      <c r="G766" s="170"/>
      <c r="H766" s="170"/>
      <c r="I766" s="170"/>
      <c r="J766" s="170"/>
      <c r="K766" s="170"/>
      <c r="L766" s="173"/>
    </row>
    <row r="767" spans="1:12" ht="13.5" customHeight="1" x14ac:dyDescent="0.2">
      <c r="A767" s="168">
        <f>ROW()</f>
        <v>767</v>
      </c>
      <c r="B767" s="168"/>
      <c r="C767" s="168"/>
      <c r="D767" s="170"/>
      <c r="E767" s="172"/>
      <c r="F767" s="170"/>
      <c r="G767" s="170"/>
      <c r="H767" s="170"/>
      <c r="I767" s="170"/>
      <c r="J767" s="170"/>
      <c r="K767" s="170"/>
      <c r="L767" s="173"/>
    </row>
    <row r="768" spans="1:12" ht="13.5" customHeight="1" x14ac:dyDescent="0.2">
      <c r="A768" s="168">
        <f>ROW()</f>
        <v>768</v>
      </c>
      <c r="B768" s="168"/>
      <c r="C768" s="168"/>
      <c r="D768" s="170"/>
      <c r="E768" s="172"/>
      <c r="F768" s="170"/>
      <c r="G768" s="170"/>
      <c r="H768" s="170"/>
      <c r="I768" s="170"/>
      <c r="J768" s="170"/>
      <c r="K768" s="170"/>
      <c r="L768" s="173"/>
    </row>
    <row r="769" spans="1:12" ht="13.5" customHeight="1" x14ac:dyDescent="0.2">
      <c r="A769" s="168">
        <f>ROW()</f>
        <v>769</v>
      </c>
      <c r="B769" s="168"/>
      <c r="C769" s="168"/>
      <c r="D769" s="170"/>
      <c r="E769" s="172"/>
      <c r="F769" s="170"/>
      <c r="G769" s="170"/>
      <c r="H769" s="170"/>
      <c r="I769" s="170"/>
      <c r="J769" s="170"/>
      <c r="K769" s="170"/>
      <c r="L769" s="173"/>
    </row>
    <row r="770" spans="1:12" ht="13.5" customHeight="1" x14ac:dyDescent="0.2">
      <c r="A770" s="168">
        <f>ROW()</f>
        <v>770</v>
      </c>
      <c r="B770" s="168"/>
      <c r="C770" s="168"/>
      <c r="D770" s="170"/>
      <c r="E770" s="172"/>
      <c r="F770" s="170"/>
      <c r="G770" s="170"/>
      <c r="H770" s="170"/>
      <c r="I770" s="170"/>
      <c r="J770" s="170"/>
      <c r="K770" s="170"/>
      <c r="L770" s="173"/>
    </row>
    <row r="771" spans="1:12" ht="13.5" customHeight="1" x14ac:dyDescent="0.2">
      <c r="A771" s="168">
        <f>ROW()</f>
        <v>771</v>
      </c>
      <c r="B771" s="168"/>
      <c r="C771" s="168"/>
      <c r="D771" s="170"/>
      <c r="E771" s="172"/>
      <c r="F771" s="170"/>
      <c r="G771" s="170"/>
      <c r="H771" s="170"/>
      <c r="I771" s="170"/>
      <c r="J771" s="170"/>
      <c r="K771" s="170"/>
      <c r="L771" s="173"/>
    </row>
    <row r="772" spans="1:12" ht="13.5" customHeight="1" x14ac:dyDescent="0.2">
      <c r="A772" s="168">
        <f>ROW()</f>
        <v>772</v>
      </c>
      <c r="B772" s="168"/>
      <c r="C772" s="168"/>
      <c r="D772" s="170"/>
      <c r="E772" s="172"/>
      <c r="F772" s="170"/>
      <c r="G772" s="170"/>
      <c r="H772" s="170"/>
      <c r="I772" s="170"/>
      <c r="J772" s="170"/>
      <c r="K772" s="170"/>
      <c r="L772" s="173"/>
    </row>
    <row r="773" spans="1:12" ht="13.5" customHeight="1" x14ac:dyDescent="0.2">
      <c r="A773" s="168">
        <f>ROW()</f>
        <v>773</v>
      </c>
      <c r="B773" s="168"/>
      <c r="C773" s="168"/>
      <c r="D773" s="170"/>
      <c r="E773" s="172"/>
      <c r="F773" s="170"/>
      <c r="G773" s="170"/>
      <c r="H773" s="170"/>
      <c r="I773" s="170"/>
      <c r="J773" s="170"/>
      <c r="K773" s="170"/>
      <c r="L773" s="173"/>
    </row>
    <row r="774" spans="1:12" ht="13.5" customHeight="1" x14ac:dyDescent="0.2">
      <c r="A774" s="168">
        <f>ROW()</f>
        <v>774</v>
      </c>
      <c r="B774" s="168"/>
      <c r="C774" s="168"/>
      <c r="D774" s="170"/>
      <c r="E774" s="172"/>
      <c r="F774" s="170"/>
      <c r="G774" s="170"/>
      <c r="H774" s="170"/>
      <c r="I774" s="170"/>
      <c r="J774" s="170"/>
      <c r="K774" s="170"/>
      <c r="L774" s="173"/>
    </row>
    <row r="775" spans="1:12" ht="13.5" customHeight="1" x14ac:dyDescent="0.2">
      <c r="A775" s="168">
        <f>ROW()</f>
        <v>775</v>
      </c>
      <c r="B775" s="168"/>
      <c r="C775" s="168"/>
      <c r="D775" s="170"/>
      <c r="E775" s="172"/>
      <c r="F775" s="170"/>
      <c r="G775" s="170"/>
      <c r="H775" s="170"/>
      <c r="I775" s="170"/>
      <c r="J775" s="170"/>
      <c r="K775" s="170"/>
      <c r="L775" s="173"/>
    </row>
    <row r="776" spans="1:12" ht="13.5" customHeight="1" x14ac:dyDescent="0.2">
      <c r="A776" s="168">
        <f>ROW()</f>
        <v>776</v>
      </c>
      <c r="B776" s="168"/>
      <c r="C776" s="168"/>
      <c r="D776" s="170"/>
      <c r="E776" s="172"/>
      <c r="F776" s="170"/>
      <c r="G776" s="170"/>
      <c r="H776" s="170"/>
      <c r="I776" s="170"/>
      <c r="J776" s="170"/>
      <c r="K776" s="170"/>
      <c r="L776" s="173"/>
    </row>
    <row r="777" spans="1:12" ht="13.5" customHeight="1" x14ac:dyDescent="0.2">
      <c r="A777" s="168">
        <f>ROW()</f>
        <v>777</v>
      </c>
      <c r="B777" s="168"/>
      <c r="C777" s="168"/>
      <c r="D777" s="170"/>
      <c r="E777" s="172"/>
      <c r="F777" s="170"/>
      <c r="G777" s="170"/>
      <c r="H777" s="170"/>
      <c r="I777" s="170"/>
      <c r="J777" s="170"/>
      <c r="K777" s="170"/>
      <c r="L777" s="173"/>
    </row>
    <row r="778" spans="1:12" ht="13.5" customHeight="1" x14ac:dyDescent="0.2">
      <c r="A778" s="168">
        <f>ROW()</f>
        <v>778</v>
      </c>
      <c r="B778" s="168"/>
      <c r="C778" s="168"/>
      <c r="D778" s="170"/>
      <c r="E778" s="172"/>
      <c r="F778" s="170"/>
      <c r="G778" s="170"/>
      <c r="H778" s="170"/>
      <c r="I778" s="170"/>
      <c r="J778" s="170"/>
      <c r="K778" s="170"/>
      <c r="L778" s="173"/>
    </row>
    <row r="779" spans="1:12" ht="13.5" customHeight="1" x14ac:dyDescent="0.2">
      <c r="A779" s="168">
        <f>ROW()</f>
        <v>779</v>
      </c>
      <c r="B779" s="168"/>
      <c r="C779" s="168"/>
      <c r="D779" s="170"/>
      <c r="E779" s="172"/>
      <c r="F779" s="170"/>
      <c r="G779" s="170"/>
      <c r="H779" s="170"/>
      <c r="I779" s="170"/>
      <c r="J779" s="170"/>
      <c r="K779" s="170"/>
      <c r="L779" s="173"/>
    </row>
    <row r="780" spans="1:12" ht="13.5" customHeight="1" x14ac:dyDescent="0.2">
      <c r="A780" s="168">
        <f>ROW()</f>
        <v>780</v>
      </c>
      <c r="B780" s="168"/>
      <c r="C780" s="168"/>
      <c r="D780" s="170"/>
      <c r="E780" s="172"/>
      <c r="F780" s="170"/>
      <c r="G780" s="170"/>
      <c r="H780" s="170"/>
      <c r="I780" s="170"/>
      <c r="J780" s="170"/>
      <c r="K780" s="170"/>
      <c r="L780" s="173"/>
    </row>
    <row r="781" spans="1:12" ht="13.5" customHeight="1" x14ac:dyDescent="0.2">
      <c r="A781" s="168">
        <f>ROW()</f>
        <v>781</v>
      </c>
      <c r="B781" s="168"/>
      <c r="C781" s="168"/>
      <c r="D781" s="170"/>
      <c r="E781" s="172"/>
      <c r="F781" s="170"/>
      <c r="G781" s="170"/>
      <c r="H781" s="170"/>
      <c r="I781" s="170"/>
      <c r="J781" s="170"/>
      <c r="K781" s="170"/>
      <c r="L781" s="173"/>
    </row>
    <row r="782" spans="1:12" ht="13.5" customHeight="1" x14ac:dyDescent="0.2">
      <c r="A782" s="168">
        <f>ROW()</f>
        <v>782</v>
      </c>
      <c r="B782" s="168"/>
      <c r="C782" s="168"/>
      <c r="D782" s="170"/>
      <c r="E782" s="172"/>
      <c r="F782" s="170"/>
      <c r="G782" s="170"/>
      <c r="H782" s="170"/>
      <c r="I782" s="170"/>
      <c r="J782" s="170"/>
      <c r="K782" s="170"/>
      <c r="L782" s="173"/>
    </row>
    <row r="783" spans="1:12" ht="13.5" customHeight="1" x14ac:dyDescent="0.2">
      <c r="A783" s="168">
        <f>ROW()</f>
        <v>783</v>
      </c>
      <c r="B783" s="168"/>
      <c r="C783" s="168"/>
      <c r="D783" s="170"/>
      <c r="E783" s="172"/>
      <c r="F783" s="170"/>
      <c r="G783" s="170"/>
      <c r="H783" s="170"/>
      <c r="I783" s="170"/>
      <c r="J783" s="170"/>
      <c r="K783" s="170"/>
      <c r="L783" s="173"/>
    </row>
    <row r="784" spans="1:12" ht="13.5" customHeight="1" x14ac:dyDescent="0.2">
      <c r="A784" s="168">
        <f>ROW()</f>
        <v>784</v>
      </c>
      <c r="B784" s="168"/>
      <c r="C784" s="168"/>
      <c r="D784" s="170"/>
      <c r="E784" s="172"/>
      <c r="F784" s="170"/>
      <c r="G784" s="170"/>
      <c r="H784" s="170"/>
      <c r="I784" s="170"/>
      <c r="J784" s="170"/>
      <c r="K784" s="170"/>
      <c r="L784" s="173"/>
    </row>
    <row r="785" spans="1:12" ht="13.5" customHeight="1" x14ac:dyDescent="0.2">
      <c r="A785" s="168">
        <f>ROW()</f>
        <v>785</v>
      </c>
      <c r="B785" s="168"/>
      <c r="C785" s="168"/>
      <c r="D785" s="170"/>
      <c r="E785" s="172"/>
      <c r="F785" s="170"/>
      <c r="G785" s="170"/>
      <c r="H785" s="170"/>
      <c r="I785" s="170"/>
      <c r="J785" s="170"/>
      <c r="K785" s="170"/>
      <c r="L785" s="173"/>
    </row>
    <row r="786" spans="1:12" ht="13.5" customHeight="1" x14ac:dyDescent="0.2">
      <c r="A786" s="168">
        <f>ROW()</f>
        <v>786</v>
      </c>
      <c r="B786" s="168"/>
      <c r="C786" s="168"/>
      <c r="D786" s="170"/>
      <c r="E786" s="172"/>
      <c r="F786" s="170"/>
      <c r="G786" s="170"/>
      <c r="H786" s="170"/>
      <c r="I786" s="170"/>
      <c r="J786" s="170"/>
      <c r="K786" s="170"/>
      <c r="L786" s="173"/>
    </row>
    <row r="787" spans="1:12" ht="13.5" customHeight="1" x14ac:dyDescent="0.2">
      <c r="A787" s="168">
        <f>ROW()</f>
        <v>787</v>
      </c>
      <c r="B787" s="168"/>
      <c r="C787" s="168"/>
      <c r="D787" s="170"/>
      <c r="E787" s="172"/>
      <c r="F787" s="170"/>
      <c r="G787" s="170"/>
      <c r="H787" s="170"/>
      <c r="I787" s="170"/>
      <c r="J787" s="170"/>
      <c r="K787" s="170"/>
      <c r="L787" s="173"/>
    </row>
    <row r="788" spans="1:12" ht="13.5" customHeight="1" x14ac:dyDescent="0.2">
      <c r="A788" s="168">
        <f>ROW()</f>
        <v>788</v>
      </c>
      <c r="B788" s="168"/>
      <c r="C788" s="168"/>
      <c r="D788" s="170"/>
      <c r="E788" s="172"/>
      <c r="F788" s="170"/>
      <c r="G788" s="170"/>
      <c r="H788" s="170"/>
      <c r="I788" s="170"/>
      <c r="J788" s="170"/>
      <c r="K788" s="170"/>
      <c r="L788" s="173"/>
    </row>
    <row r="789" spans="1:12" ht="13.5" customHeight="1" x14ac:dyDescent="0.2">
      <c r="A789" s="168">
        <f>ROW()</f>
        <v>789</v>
      </c>
      <c r="B789" s="168"/>
      <c r="C789" s="168"/>
      <c r="D789" s="170"/>
      <c r="E789" s="172"/>
      <c r="F789" s="170"/>
      <c r="G789" s="170"/>
      <c r="H789" s="170"/>
      <c r="I789" s="170"/>
      <c r="J789" s="170"/>
      <c r="K789" s="170"/>
      <c r="L789" s="173"/>
    </row>
    <row r="790" spans="1:12" ht="13.5" customHeight="1" x14ac:dyDescent="0.2">
      <c r="A790" s="168">
        <f>ROW()</f>
        <v>790</v>
      </c>
      <c r="B790" s="168"/>
      <c r="C790" s="168"/>
      <c r="D790" s="170"/>
      <c r="E790" s="172"/>
      <c r="F790" s="170"/>
      <c r="G790" s="170"/>
      <c r="H790" s="170"/>
      <c r="I790" s="170"/>
      <c r="J790" s="170"/>
      <c r="K790" s="170"/>
      <c r="L790" s="173"/>
    </row>
    <row r="791" spans="1:12" ht="13.5" customHeight="1" x14ac:dyDescent="0.2">
      <c r="A791" s="168">
        <f>ROW()</f>
        <v>791</v>
      </c>
      <c r="B791" s="168"/>
      <c r="C791" s="168"/>
      <c r="D791" s="170"/>
      <c r="E791" s="172"/>
      <c r="F791" s="170"/>
      <c r="G791" s="170"/>
      <c r="H791" s="170"/>
      <c r="I791" s="170"/>
      <c r="J791" s="170"/>
      <c r="K791" s="170"/>
      <c r="L791" s="173"/>
    </row>
    <row r="792" spans="1:12" ht="13.5" customHeight="1" x14ac:dyDescent="0.2">
      <c r="A792" s="168">
        <f>ROW()</f>
        <v>792</v>
      </c>
      <c r="B792" s="168"/>
      <c r="C792" s="168"/>
      <c r="D792" s="170"/>
      <c r="E792" s="172"/>
      <c r="F792" s="170"/>
      <c r="G792" s="170"/>
      <c r="H792" s="170"/>
      <c r="I792" s="170"/>
      <c r="J792" s="170"/>
      <c r="K792" s="170"/>
      <c r="L792" s="173"/>
    </row>
    <row r="793" spans="1:12" ht="13.5" customHeight="1" x14ac:dyDescent="0.2">
      <c r="A793" s="168">
        <f>ROW()</f>
        <v>793</v>
      </c>
      <c r="B793" s="168"/>
      <c r="C793" s="168"/>
      <c r="D793" s="170"/>
      <c r="E793" s="172"/>
      <c r="F793" s="170"/>
      <c r="G793" s="170"/>
      <c r="H793" s="170"/>
      <c r="I793" s="170"/>
      <c r="J793" s="170"/>
      <c r="K793" s="170"/>
      <c r="L793" s="173"/>
    </row>
    <row r="794" spans="1:12" ht="13.5" customHeight="1" x14ac:dyDescent="0.2">
      <c r="A794" s="168">
        <f>ROW()</f>
        <v>794</v>
      </c>
      <c r="B794" s="168"/>
      <c r="C794" s="168"/>
      <c r="D794" s="170"/>
      <c r="E794" s="172"/>
      <c r="F794" s="170"/>
      <c r="G794" s="170"/>
      <c r="H794" s="170"/>
      <c r="I794" s="170"/>
      <c r="J794" s="170"/>
      <c r="K794" s="170"/>
      <c r="L794" s="173"/>
    </row>
    <row r="795" spans="1:12" ht="13.5" customHeight="1" x14ac:dyDescent="0.2">
      <c r="A795" s="168">
        <f>ROW()</f>
        <v>795</v>
      </c>
      <c r="B795" s="168"/>
      <c r="C795" s="168"/>
      <c r="D795" s="170"/>
      <c r="E795" s="172"/>
      <c r="F795" s="170"/>
      <c r="G795" s="170"/>
      <c r="H795" s="170"/>
      <c r="I795" s="170"/>
      <c r="J795" s="170"/>
      <c r="K795" s="170"/>
      <c r="L795" s="173"/>
    </row>
    <row r="796" spans="1:12" ht="13.5" customHeight="1" x14ac:dyDescent="0.2">
      <c r="A796" s="168">
        <f>ROW()</f>
        <v>796</v>
      </c>
      <c r="B796" s="168"/>
      <c r="C796" s="168"/>
      <c r="D796" s="170"/>
      <c r="E796" s="172"/>
      <c r="F796" s="170"/>
      <c r="G796" s="170"/>
      <c r="H796" s="170"/>
      <c r="I796" s="170"/>
      <c r="J796" s="170"/>
      <c r="K796" s="170"/>
      <c r="L796" s="173"/>
    </row>
    <row r="797" spans="1:12" ht="13.5" customHeight="1" x14ac:dyDescent="0.2">
      <c r="A797" s="168">
        <f>ROW()</f>
        <v>797</v>
      </c>
      <c r="B797" s="168"/>
      <c r="C797" s="168"/>
      <c r="D797" s="170"/>
      <c r="E797" s="172"/>
      <c r="F797" s="170"/>
      <c r="G797" s="170"/>
      <c r="H797" s="170"/>
      <c r="I797" s="170"/>
      <c r="J797" s="170"/>
      <c r="K797" s="170"/>
      <c r="L797" s="173"/>
    </row>
    <row r="798" spans="1:12" ht="13.5" customHeight="1" x14ac:dyDescent="0.2">
      <c r="A798" s="168">
        <f>ROW()</f>
        <v>798</v>
      </c>
      <c r="B798" s="168"/>
      <c r="C798" s="168"/>
      <c r="D798" s="170"/>
      <c r="E798" s="172"/>
      <c r="F798" s="170"/>
      <c r="G798" s="170"/>
      <c r="H798" s="170"/>
      <c r="I798" s="170"/>
      <c r="J798" s="170"/>
      <c r="K798" s="170"/>
      <c r="L798" s="173"/>
    </row>
    <row r="799" spans="1:12" ht="13.5" customHeight="1" x14ac:dyDescent="0.2">
      <c r="A799" s="168">
        <f>ROW()</f>
        <v>799</v>
      </c>
      <c r="B799" s="168"/>
      <c r="C799" s="168"/>
      <c r="D799" s="170"/>
      <c r="E799" s="172"/>
      <c r="F799" s="170"/>
      <c r="G799" s="170"/>
      <c r="H799" s="170"/>
      <c r="I799" s="170"/>
      <c r="J799" s="170"/>
      <c r="K799" s="170"/>
      <c r="L799" s="173"/>
    </row>
    <row r="800" spans="1:12" ht="13.5" customHeight="1" x14ac:dyDescent="0.2">
      <c r="A800" s="168">
        <f>ROW()</f>
        <v>800</v>
      </c>
      <c r="B800" s="168"/>
      <c r="C800" s="168"/>
      <c r="D800" s="170"/>
      <c r="E800" s="172"/>
      <c r="F800" s="170"/>
      <c r="G800" s="170"/>
      <c r="H800" s="170"/>
      <c r="I800" s="170"/>
      <c r="J800" s="170"/>
      <c r="K800" s="170"/>
      <c r="L800" s="173"/>
    </row>
    <row r="801" spans="1:12" ht="13.5" customHeight="1" x14ac:dyDescent="0.2">
      <c r="A801" s="168">
        <f>ROW()</f>
        <v>801</v>
      </c>
      <c r="B801" s="168"/>
      <c r="C801" s="168"/>
      <c r="D801" s="170"/>
      <c r="E801" s="172"/>
      <c r="F801" s="170"/>
      <c r="G801" s="170"/>
      <c r="H801" s="170"/>
      <c r="I801" s="170"/>
      <c r="J801" s="170"/>
      <c r="K801" s="170"/>
      <c r="L801" s="173"/>
    </row>
    <row r="802" spans="1:12" ht="13.5" customHeight="1" x14ac:dyDescent="0.2">
      <c r="A802" s="168">
        <f>ROW()</f>
        <v>802</v>
      </c>
      <c r="B802" s="168"/>
      <c r="C802" s="168"/>
      <c r="D802" s="170"/>
      <c r="E802" s="172"/>
      <c r="F802" s="170"/>
      <c r="G802" s="170"/>
      <c r="H802" s="170"/>
      <c r="I802" s="170"/>
      <c r="J802" s="170"/>
      <c r="K802" s="170"/>
      <c r="L802" s="173"/>
    </row>
    <row r="803" spans="1:12" ht="13.5" customHeight="1" x14ac:dyDescent="0.2">
      <c r="A803" s="168">
        <f>ROW()</f>
        <v>803</v>
      </c>
      <c r="B803" s="168"/>
      <c r="C803" s="168"/>
      <c r="D803" s="170"/>
      <c r="E803" s="172"/>
      <c r="F803" s="170"/>
      <c r="G803" s="170"/>
      <c r="H803" s="170"/>
      <c r="I803" s="170"/>
      <c r="J803" s="170"/>
      <c r="K803" s="170"/>
      <c r="L803" s="173"/>
    </row>
    <row r="804" spans="1:12" ht="13.5" customHeight="1" x14ac:dyDescent="0.2">
      <c r="A804" s="168">
        <f>ROW()</f>
        <v>804</v>
      </c>
      <c r="B804" s="168"/>
      <c r="C804" s="168"/>
      <c r="D804" s="170"/>
      <c r="E804" s="172"/>
      <c r="F804" s="170"/>
      <c r="G804" s="170"/>
      <c r="H804" s="170"/>
      <c r="I804" s="170"/>
      <c r="J804" s="170"/>
      <c r="K804" s="170"/>
      <c r="L804" s="173"/>
    </row>
    <row r="805" spans="1:12" ht="13.5" customHeight="1" x14ac:dyDescent="0.2">
      <c r="A805" s="168">
        <f>ROW()</f>
        <v>805</v>
      </c>
      <c r="B805" s="168"/>
      <c r="C805" s="168"/>
      <c r="D805" s="170"/>
      <c r="E805" s="172"/>
      <c r="F805" s="170"/>
      <c r="G805" s="170"/>
      <c r="H805" s="170"/>
      <c r="I805" s="170"/>
      <c r="J805" s="170"/>
      <c r="K805" s="170"/>
      <c r="L805" s="173"/>
    </row>
    <row r="806" spans="1:12" ht="13.5" customHeight="1" x14ac:dyDescent="0.2">
      <c r="A806" s="168">
        <f>ROW()</f>
        <v>806</v>
      </c>
      <c r="B806" s="168"/>
      <c r="C806" s="168"/>
      <c r="D806" s="170"/>
      <c r="E806" s="172"/>
      <c r="F806" s="170"/>
      <c r="G806" s="170"/>
      <c r="H806" s="170"/>
      <c r="I806" s="170"/>
      <c r="J806" s="170"/>
      <c r="K806" s="170"/>
      <c r="L806" s="173"/>
    </row>
    <row r="807" spans="1:12" ht="13.5" customHeight="1" x14ac:dyDescent="0.2">
      <c r="A807" s="168">
        <f>ROW()</f>
        <v>807</v>
      </c>
      <c r="B807" s="168"/>
      <c r="C807" s="168"/>
      <c r="D807" s="170"/>
      <c r="E807" s="172"/>
      <c r="F807" s="170"/>
      <c r="G807" s="170"/>
      <c r="H807" s="170"/>
      <c r="I807" s="170"/>
      <c r="J807" s="170"/>
      <c r="K807" s="170"/>
      <c r="L807" s="173"/>
    </row>
    <row r="808" spans="1:12" ht="13.5" customHeight="1" x14ac:dyDescent="0.2">
      <c r="A808" s="168">
        <f>ROW()</f>
        <v>808</v>
      </c>
      <c r="B808" s="168"/>
      <c r="C808" s="168"/>
      <c r="D808" s="170"/>
      <c r="E808" s="172"/>
      <c r="F808" s="170"/>
      <c r="G808" s="170"/>
      <c r="H808" s="170"/>
      <c r="I808" s="170"/>
      <c r="J808" s="170"/>
      <c r="K808" s="170"/>
      <c r="L808" s="173"/>
    </row>
    <row r="809" spans="1:12" ht="13.5" customHeight="1" x14ac:dyDescent="0.2">
      <c r="A809" s="168">
        <f>ROW()</f>
        <v>809</v>
      </c>
      <c r="B809" s="168"/>
      <c r="C809" s="168"/>
      <c r="D809" s="170"/>
      <c r="E809" s="172"/>
      <c r="F809" s="170"/>
      <c r="G809" s="170"/>
      <c r="H809" s="170"/>
      <c r="I809" s="170"/>
      <c r="J809" s="170"/>
      <c r="K809" s="170"/>
      <c r="L809" s="173"/>
    </row>
    <row r="810" spans="1:12" ht="13.5" customHeight="1" x14ac:dyDescent="0.2">
      <c r="A810" s="168">
        <f>ROW()</f>
        <v>810</v>
      </c>
      <c r="B810" s="168"/>
      <c r="C810" s="168"/>
      <c r="D810" s="170"/>
      <c r="E810" s="172"/>
      <c r="F810" s="170"/>
      <c r="G810" s="170"/>
      <c r="H810" s="170"/>
      <c r="I810" s="170"/>
      <c r="J810" s="170"/>
      <c r="K810" s="170"/>
      <c r="L810" s="173"/>
    </row>
    <row r="811" spans="1:12" ht="13.5" customHeight="1" x14ac:dyDescent="0.2">
      <c r="A811" s="168">
        <f>ROW()</f>
        <v>811</v>
      </c>
      <c r="B811" s="168"/>
      <c r="C811" s="168"/>
      <c r="D811" s="170"/>
      <c r="E811" s="172"/>
      <c r="F811" s="170"/>
      <c r="G811" s="170"/>
      <c r="H811" s="170"/>
      <c r="I811" s="170"/>
      <c r="J811" s="170"/>
      <c r="K811" s="170"/>
      <c r="L811" s="173"/>
    </row>
    <row r="812" spans="1:12" ht="13.5" customHeight="1" x14ac:dyDescent="0.2">
      <c r="A812" s="168">
        <f>ROW()</f>
        <v>812</v>
      </c>
      <c r="B812" s="168"/>
      <c r="C812" s="168"/>
      <c r="D812" s="170"/>
      <c r="E812" s="172"/>
      <c r="F812" s="170"/>
      <c r="G812" s="170"/>
      <c r="H812" s="170"/>
      <c r="I812" s="170"/>
      <c r="J812" s="170"/>
      <c r="K812" s="170"/>
      <c r="L812" s="173"/>
    </row>
    <row r="813" spans="1:12" ht="13.5" customHeight="1" x14ac:dyDescent="0.2">
      <c r="A813" s="168">
        <f>ROW()</f>
        <v>813</v>
      </c>
      <c r="B813" s="168"/>
      <c r="C813" s="168"/>
      <c r="D813" s="170"/>
      <c r="E813" s="172"/>
      <c r="F813" s="170"/>
      <c r="G813" s="170"/>
      <c r="H813" s="170"/>
      <c r="I813" s="170"/>
      <c r="J813" s="170"/>
      <c r="K813" s="170"/>
      <c r="L813" s="173"/>
    </row>
    <row r="814" spans="1:12" ht="13.5" customHeight="1" x14ac:dyDescent="0.2">
      <c r="A814" s="168">
        <f>ROW()</f>
        <v>814</v>
      </c>
      <c r="B814" s="168"/>
      <c r="C814" s="168"/>
      <c r="D814" s="170"/>
      <c r="E814" s="172"/>
      <c r="F814" s="170"/>
      <c r="G814" s="170"/>
      <c r="H814" s="170"/>
      <c r="I814" s="170"/>
      <c r="J814" s="170"/>
      <c r="K814" s="170"/>
      <c r="L814" s="173"/>
    </row>
    <row r="815" spans="1:12" ht="13.5" customHeight="1" x14ac:dyDescent="0.2">
      <c r="A815" s="168">
        <f>ROW()</f>
        <v>815</v>
      </c>
      <c r="B815" s="168"/>
      <c r="C815" s="168"/>
      <c r="D815" s="170"/>
      <c r="E815" s="172"/>
      <c r="F815" s="170"/>
      <c r="G815" s="170"/>
      <c r="H815" s="170"/>
      <c r="I815" s="170"/>
      <c r="J815" s="170"/>
      <c r="K815" s="170"/>
      <c r="L815" s="173"/>
    </row>
    <row r="816" spans="1:12" ht="13.5" customHeight="1" x14ac:dyDescent="0.2">
      <c r="A816" s="168">
        <f>ROW()</f>
        <v>816</v>
      </c>
      <c r="B816" s="168"/>
      <c r="C816" s="168"/>
      <c r="D816" s="170"/>
      <c r="E816" s="172"/>
      <c r="F816" s="170"/>
      <c r="G816" s="170"/>
      <c r="H816" s="170"/>
      <c r="I816" s="170"/>
      <c r="J816" s="170"/>
      <c r="K816" s="170"/>
      <c r="L816" s="173"/>
    </row>
    <row r="817" spans="1:12" ht="13.5" customHeight="1" x14ac:dyDescent="0.2">
      <c r="A817" s="168">
        <f>ROW()</f>
        <v>817</v>
      </c>
      <c r="B817" s="168"/>
      <c r="C817" s="168"/>
      <c r="D817" s="170"/>
      <c r="E817" s="172"/>
      <c r="F817" s="170"/>
      <c r="G817" s="170"/>
      <c r="H817" s="170"/>
      <c r="I817" s="170"/>
      <c r="J817" s="170"/>
      <c r="K817" s="170"/>
      <c r="L817" s="173"/>
    </row>
    <row r="818" spans="1:12" ht="13.5" customHeight="1" x14ac:dyDescent="0.2">
      <c r="A818" s="168">
        <f>ROW()</f>
        <v>818</v>
      </c>
      <c r="B818" s="168"/>
      <c r="C818" s="168"/>
      <c r="D818" s="170"/>
      <c r="E818" s="172"/>
      <c r="F818" s="170"/>
      <c r="G818" s="170"/>
      <c r="H818" s="170"/>
      <c r="I818" s="170"/>
      <c r="J818" s="170"/>
      <c r="K818" s="170"/>
      <c r="L818" s="173"/>
    </row>
    <row r="819" spans="1:12" ht="13.5" customHeight="1" x14ac:dyDescent="0.2">
      <c r="A819" s="168">
        <f>ROW()</f>
        <v>819</v>
      </c>
      <c r="B819" s="168"/>
      <c r="C819" s="168"/>
      <c r="D819" s="170"/>
      <c r="E819" s="172"/>
      <c r="F819" s="170"/>
      <c r="G819" s="170"/>
      <c r="H819" s="170"/>
      <c r="I819" s="170"/>
      <c r="J819" s="170"/>
      <c r="K819" s="170"/>
      <c r="L819" s="173"/>
    </row>
    <row r="820" spans="1:12" ht="13.5" customHeight="1" x14ac:dyDescent="0.2">
      <c r="A820" s="168">
        <f>ROW()</f>
        <v>820</v>
      </c>
      <c r="B820" s="168"/>
      <c r="C820" s="168"/>
      <c r="D820" s="170"/>
      <c r="E820" s="172"/>
      <c r="F820" s="170"/>
      <c r="G820" s="170"/>
      <c r="H820" s="170"/>
      <c r="I820" s="170"/>
      <c r="J820" s="170"/>
      <c r="K820" s="170"/>
      <c r="L820" s="173"/>
    </row>
    <row r="821" spans="1:12" ht="13.5" customHeight="1" x14ac:dyDescent="0.2">
      <c r="A821" s="168">
        <f>ROW()</f>
        <v>821</v>
      </c>
      <c r="B821" s="168"/>
      <c r="C821" s="168"/>
      <c r="D821" s="170"/>
      <c r="E821" s="172"/>
      <c r="F821" s="170"/>
      <c r="G821" s="170"/>
      <c r="H821" s="170"/>
      <c r="I821" s="170"/>
      <c r="J821" s="170"/>
      <c r="K821" s="170"/>
      <c r="L821" s="173"/>
    </row>
    <row r="822" spans="1:12" ht="13.5" customHeight="1" x14ac:dyDescent="0.2">
      <c r="A822" s="168">
        <f>ROW()</f>
        <v>822</v>
      </c>
      <c r="B822" s="168"/>
      <c r="C822" s="168"/>
      <c r="D822" s="170"/>
      <c r="E822" s="172"/>
      <c r="F822" s="170"/>
      <c r="G822" s="170"/>
      <c r="H822" s="170"/>
      <c r="I822" s="170"/>
      <c r="J822" s="170"/>
      <c r="K822" s="170"/>
      <c r="L822" s="173"/>
    </row>
    <row r="823" spans="1:12" ht="13.5" customHeight="1" x14ac:dyDescent="0.2">
      <c r="A823" s="168">
        <f>ROW()</f>
        <v>823</v>
      </c>
      <c r="B823" s="168"/>
      <c r="C823" s="168"/>
      <c r="D823" s="170"/>
      <c r="E823" s="172"/>
      <c r="F823" s="170"/>
      <c r="G823" s="170"/>
      <c r="H823" s="170"/>
      <c r="I823" s="170"/>
      <c r="J823" s="170"/>
      <c r="K823" s="170"/>
      <c r="L823" s="173"/>
    </row>
    <row r="824" spans="1:12" ht="13.5" customHeight="1" x14ac:dyDescent="0.2">
      <c r="A824" s="168">
        <f>ROW()</f>
        <v>824</v>
      </c>
      <c r="B824" s="168"/>
      <c r="C824" s="168"/>
      <c r="D824" s="170"/>
      <c r="E824" s="172"/>
      <c r="F824" s="170"/>
      <c r="G824" s="170"/>
      <c r="H824" s="170"/>
      <c r="I824" s="170"/>
      <c r="J824" s="170"/>
      <c r="K824" s="170"/>
      <c r="L824" s="173"/>
    </row>
    <row r="825" spans="1:12" ht="13.5" customHeight="1" x14ac:dyDescent="0.2">
      <c r="A825" s="168">
        <f>ROW()</f>
        <v>825</v>
      </c>
      <c r="B825" s="168"/>
      <c r="C825" s="168"/>
      <c r="D825" s="170"/>
      <c r="E825" s="172"/>
      <c r="F825" s="170"/>
      <c r="G825" s="170"/>
      <c r="H825" s="170"/>
      <c r="I825" s="170"/>
      <c r="J825" s="170"/>
      <c r="K825" s="170"/>
      <c r="L825" s="173"/>
    </row>
    <row r="826" spans="1:12" ht="13.5" customHeight="1" x14ac:dyDescent="0.2">
      <c r="A826" s="168">
        <f>ROW()</f>
        <v>826</v>
      </c>
      <c r="B826" s="168"/>
      <c r="C826" s="168"/>
      <c r="D826" s="170"/>
      <c r="E826" s="172"/>
      <c r="F826" s="170"/>
      <c r="G826" s="170"/>
      <c r="H826" s="170"/>
      <c r="I826" s="170"/>
      <c r="J826" s="170"/>
      <c r="K826" s="170"/>
      <c r="L826" s="173"/>
    </row>
    <row r="827" spans="1:12" ht="13.5" customHeight="1" x14ac:dyDescent="0.2">
      <c r="A827" s="168">
        <f>ROW()</f>
        <v>827</v>
      </c>
      <c r="B827" s="168"/>
      <c r="C827" s="168"/>
      <c r="D827" s="170"/>
      <c r="E827" s="172"/>
      <c r="F827" s="170"/>
      <c r="G827" s="170"/>
      <c r="H827" s="170"/>
      <c r="I827" s="170"/>
      <c r="J827" s="170"/>
      <c r="K827" s="170"/>
      <c r="L827" s="173"/>
    </row>
    <row r="828" spans="1:12" ht="13.5" customHeight="1" x14ac:dyDescent="0.2">
      <c r="A828" s="168">
        <f>ROW()</f>
        <v>828</v>
      </c>
      <c r="B828" s="168"/>
      <c r="C828" s="168"/>
      <c r="D828" s="170"/>
      <c r="E828" s="172"/>
      <c r="F828" s="170"/>
      <c r="G828" s="170"/>
      <c r="H828" s="170"/>
      <c r="I828" s="170"/>
      <c r="J828" s="170"/>
      <c r="K828" s="170"/>
      <c r="L828" s="173"/>
    </row>
    <row r="829" spans="1:12" ht="13.5" customHeight="1" x14ac:dyDescent="0.2">
      <c r="A829" s="168">
        <f>ROW()</f>
        <v>829</v>
      </c>
      <c r="B829" s="168"/>
      <c r="C829" s="168"/>
      <c r="D829" s="170"/>
      <c r="E829" s="172"/>
      <c r="F829" s="170"/>
      <c r="G829" s="170"/>
      <c r="H829" s="170"/>
      <c r="I829" s="170"/>
      <c r="J829" s="170"/>
      <c r="K829" s="170"/>
      <c r="L829" s="173"/>
    </row>
    <row r="830" spans="1:12" ht="13.5" customHeight="1" x14ac:dyDescent="0.2">
      <c r="A830" s="168">
        <f>ROW()</f>
        <v>830</v>
      </c>
      <c r="B830" s="168"/>
      <c r="C830" s="168"/>
      <c r="D830" s="170"/>
      <c r="E830" s="172"/>
      <c r="F830" s="170"/>
      <c r="G830" s="170"/>
      <c r="H830" s="170"/>
      <c r="I830" s="170"/>
      <c r="J830" s="170"/>
      <c r="K830" s="170"/>
      <c r="L830" s="173"/>
    </row>
    <row r="831" spans="1:12" ht="13.5" customHeight="1" x14ac:dyDescent="0.2">
      <c r="A831" s="168">
        <f>ROW()</f>
        <v>831</v>
      </c>
      <c r="B831" s="168"/>
      <c r="C831" s="168"/>
      <c r="D831" s="170"/>
      <c r="E831" s="172"/>
      <c r="F831" s="170"/>
      <c r="G831" s="170"/>
      <c r="H831" s="170"/>
      <c r="I831" s="170"/>
      <c r="J831" s="170"/>
      <c r="K831" s="170"/>
      <c r="L831" s="173"/>
    </row>
    <row r="832" spans="1:12" ht="13.5" customHeight="1" x14ac:dyDescent="0.2">
      <c r="A832" s="168">
        <f>ROW()</f>
        <v>832</v>
      </c>
      <c r="B832" s="168"/>
      <c r="C832" s="168"/>
      <c r="D832" s="170"/>
      <c r="E832" s="172"/>
      <c r="F832" s="170"/>
      <c r="G832" s="170"/>
      <c r="H832" s="170"/>
      <c r="I832" s="170"/>
      <c r="J832" s="170"/>
      <c r="K832" s="170"/>
      <c r="L832" s="173"/>
    </row>
    <row r="833" spans="1:12" ht="13.5" customHeight="1" x14ac:dyDescent="0.2">
      <c r="A833" s="168">
        <f>ROW()</f>
        <v>833</v>
      </c>
      <c r="B833" s="168"/>
      <c r="C833" s="168"/>
      <c r="D833" s="170"/>
      <c r="E833" s="172"/>
      <c r="F833" s="170"/>
      <c r="G833" s="170"/>
      <c r="H833" s="170"/>
      <c r="I833" s="170"/>
      <c r="J833" s="170"/>
      <c r="K833" s="170"/>
      <c r="L833" s="173"/>
    </row>
    <row r="834" spans="1:12" ht="13.5" customHeight="1" x14ac:dyDescent="0.2">
      <c r="A834" s="168">
        <f>ROW()</f>
        <v>834</v>
      </c>
      <c r="B834" s="168"/>
      <c r="C834" s="168"/>
      <c r="D834" s="170"/>
      <c r="E834" s="172"/>
      <c r="F834" s="170"/>
      <c r="G834" s="170"/>
      <c r="H834" s="170"/>
      <c r="I834" s="170"/>
      <c r="J834" s="170"/>
      <c r="K834" s="170"/>
      <c r="L834" s="173"/>
    </row>
    <row r="835" spans="1:12" ht="13.5" customHeight="1" x14ac:dyDescent="0.2">
      <c r="A835" s="168">
        <f>ROW()</f>
        <v>835</v>
      </c>
      <c r="B835" s="168"/>
      <c r="C835" s="168"/>
      <c r="D835" s="170"/>
      <c r="E835" s="172"/>
      <c r="F835" s="170"/>
      <c r="G835" s="170"/>
      <c r="H835" s="170"/>
      <c r="I835" s="170"/>
      <c r="J835" s="170"/>
      <c r="K835" s="170"/>
      <c r="L835" s="173"/>
    </row>
    <row r="836" spans="1:12" ht="13.5" customHeight="1" x14ac:dyDescent="0.2">
      <c r="A836" s="168">
        <f>ROW()</f>
        <v>836</v>
      </c>
      <c r="B836" s="168"/>
      <c r="C836" s="168"/>
      <c r="D836" s="170"/>
      <c r="E836" s="172"/>
      <c r="F836" s="170"/>
      <c r="G836" s="170"/>
      <c r="H836" s="170"/>
      <c r="I836" s="170"/>
      <c r="J836" s="170"/>
      <c r="K836" s="170"/>
      <c r="L836" s="173"/>
    </row>
    <row r="837" spans="1:12" ht="13.5" customHeight="1" x14ac:dyDescent="0.2">
      <c r="A837" s="168">
        <f>ROW()</f>
        <v>837</v>
      </c>
      <c r="B837" s="168"/>
      <c r="C837" s="168"/>
      <c r="D837" s="170"/>
      <c r="E837" s="172"/>
      <c r="F837" s="170"/>
      <c r="G837" s="170"/>
      <c r="H837" s="170"/>
      <c r="I837" s="170"/>
      <c r="J837" s="170"/>
      <c r="K837" s="170"/>
      <c r="L837" s="173"/>
    </row>
    <row r="838" spans="1:12" ht="13.5" customHeight="1" x14ac:dyDescent="0.2">
      <c r="A838" s="168">
        <f>ROW()</f>
        <v>838</v>
      </c>
      <c r="B838" s="168"/>
      <c r="C838" s="168"/>
      <c r="D838" s="170"/>
      <c r="E838" s="172"/>
      <c r="F838" s="170"/>
      <c r="G838" s="170"/>
      <c r="H838" s="170"/>
      <c r="I838" s="170"/>
      <c r="J838" s="170"/>
      <c r="K838" s="170"/>
      <c r="L838" s="173"/>
    </row>
    <row r="839" spans="1:12" ht="13.5" customHeight="1" x14ac:dyDescent="0.2">
      <c r="A839" s="168">
        <f>ROW()</f>
        <v>839</v>
      </c>
      <c r="B839" s="168"/>
      <c r="C839" s="168"/>
      <c r="D839" s="170"/>
      <c r="E839" s="172"/>
      <c r="F839" s="170"/>
      <c r="G839" s="170"/>
      <c r="H839" s="170"/>
      <c r="I839" s="170"/>
      <c r="J839" s="170"/>
      <c r="K839" s="170"/>
      <c r="L839" s="173"/>
    </row>
    <row r="840" spans="1:12" ht="13.5" customHeight="1" x14ac:dyDescent="0.2">
      <c r="A840" s="168">
        <f>ROW()</f>
        <v>840</v>
      </c>
      <c r="B840" s="168"/>
      <c r="C840" s="168"/>
      <c r="D840" s="170"/>
      <c r="E840" s="172"/>
      <c r="F840" s="170"/>
      <c r="G840" s="170"/>
      <c r="H840" s="170"/>
      <c r="I840" s="170"/>
      <c r="J840" s="170"/>
      <c r="K840" s="170"/>
      <c r="L840" s="173"/>
    </row>
    <row r="841" spans="1:12" ht="13.5" customHeight="1" x14ac:dyDescent="0.2">
      <c r="A841" s="168">
        <f>ROW()</f>
        <v>841</v>
      </c>
      <c r="B841" s="168"/>
      <c r="C841" s="168"/>
      <c r="D841" s="170"/>
      <c r="E841" s="172"/>
      <c r="F841" s="170"/>
      <c r="G841" s="170"/>
      <c r="H841" s="170"/>
      <c r="I841" s="170"/>
      <c r="J841" s="170"/>
      <c r="K841" s="170"/>
      <c r="L841" s="173"/>
    </row>
    <row r="842" spans="1:12" ht="13.5" customHeight="1" x14ac:dyDescent="0.2">
      <c r="A842" s="168">
        <f>ROW()</f>
        <v>842</v>
      </c>
      <c r="B842" s="168"/>
      <c r="C842" s="168"/>
      <c r="D842" s="170"/>
      <c r="E842" s="172"/>
      <c r="F842" s="170"/>
      <c r="G842" s="170"/>
      <c r="H842" s="170"/>
      <c r="I842" s="170"/>
      <c r="J842" s="170"/>
      <c r="K842" s="170"/>
      <c r="L842" s="173"/>
    </row>
    <row r="843" spans="1:12" ht="13.5" customHeight="1" x14ac:dyDescent="0.2">
      <c r="A843" s="168">
        <f>ROW()</f>
        <v>843</v>
      </c>
      <c r="B843" s="168"/>
      <c r="C843" s="168"/>
      <c r="D843" s="170"/>
      <c r="E843" s="172"/>
      <c r="F843" s="170"/>
      <c r="G843" s="170"/>
      <c r="H843" s="170"/>
      <c r="I843" s="170"/>
      <c r="J843" s="170"/>
      <c r="K843" s="170"/>
      <c r="L843" s="173"/>
    </row>
    <row r="844" spans="1:12" ht="13.5" customHeight="1" x14ac:dyDescent="0.2">
      <c r="A844" s="168">
        <f>ROW()</f>
        <v>844</v>
      </c>
      <c r="B844" s="168"/>
      <c r="C844" s="168"/>
      <c r="D844" s="170"/>
      <c r="E844" s="172"/>
      <c r="F844" s="170"/>
      <c r="G844" s="170"/>
      <c r="H844" s="170"/>
      <c r="I844" s="170"/>
      <c r="J844" s="170"/>
      <c r="K844" s="170"/>
      <c r="L844" s="173"/>
    </row>
    <row r="845" spans="1:12" ht="13.5" customHeight="1" x14ac:dyDescent="0.2">
      <c r="A845" s="168">
        <f>ROW()</f>
        <v>845</v>
      </c>
      <c r="B845" s="168"/>
      <c r="C845" s="168"/>
      <c r="D845" s="170"/>
      <c r="E845" s="172"/>
      <c r="F845" s="170"/>
      <c r="G845" s="170"/>
      <c r="H845" s="170"/>
      <c r="I845" s="170"/>
      <c r="J845" s="170"/>
      <c r="K845" s="170"/>
      <c r="L845" s="173"/>
    </row>
    <row r="846" spans="1:12" ht="13.5" customHeight="1" x14ac:dyDescent="0.2">
      <c r="A846" s="168">
        <f>ROW()</f>
        <v>846</v>
      </c>
      <c r="B846" s="168"/>
      <c r="C846" s="168"/>
      <c r="D846" s="170"/>
      <c r="E846" s="172"/>
      <c r="F846" s="170"/>
      <c r="G846" s="170"/>
      <c r="H846" s="170"/>
      <c r="I846" s="170"/>
      <c r="J846" s="170"/>
      <c r="K846" s="170"/>
      <c r="L846" s="173"/>
    </row>
    <row r="847" spans="1:12" ht="13.5" customHeight="1" x14ac:dyDescent="0.2">
      <c r="A847" s="168">
        <f>ROW()</f>
        <v>847</v>
      </c>
      <c r="B847" s="168"/>
      <c r="C847" s="168"/>
      <c r="D847" s="170"/>
      <c r="E847" s="172"/>
      <c r="F847" s="170"/>
      <c r="G847" s="170"/>
      <c r="H847" s="170"/>
      <c r="I847" s="170"/>
      <c r="J847" s="170"/>
      <c r="K847" s="170"/>
      <c r="L847" s="173"/>
    </row>
    <row r="848" spans="1:12" ht="13.5" customHeight="1" x14ac:dyDescent="0.2">
      <c r="A848" s="168">
        <f>ROW()</f>
        <v>848</v>
      </c>
      <c r="B848" s="168"/>
      <c r="C848" s="168"/>
      <c r="D848" s="170"/>
      <c r="E848" s="172"/>
      <c r="F848" s="170"/>
      <c r="G848" s="170"/>
      <c r="H848" s="170"/>
      <c r="I848" s="170"/>
      <c r="J848" s="170"/>
      <c r="K848" s="170"/>
      <c r="L848" s="173"/>
    </row>
    <row r="849" spans="1:12" ht="13.5" customHeight="1" x14ac:dyDescent="0.2">
      <c r="A849" s="168">
        <f>ROW()</f>
        <v>849</v>
      </c>
      <c r="B849" s="168"/>
      <c r="C849" s="168"/>
      <c r="D849" s="170"/>
      <c r="E849" s="172"/>
      <c r="F849" s="170"/>
      <c r="G849" s="170"/>
      <c r="H849" s="170"/>
      <c r="I849" s="170"/>
      <c r="J849" s="170"/>
      <c r="K849" s="170"/>
      <c r="L849" s="173"/>
    </row>
    <row r="850" spans="1:12" ht="13.5" customHeight="1" x14ac:dyDescent="0.2">
      <c r="A850" s="168">
        <f>ROW()</f>
        <v>850</v>
      </c>
      <c r="B850" s="168"/>
      <c r="C850" s="168"/>
      <c r="D850" s="170"/>
      <c r="E850" s="172"/>
      <c r="F850" s="170"/>
      <c r="G850" s="170"/>
      <c r="H850" s="170"/>
      <c r="I850" s="170"/>
      <c r="J850" s="170"/>
      <c r="K850" s="170"/>
      <c r="L850" s="173"/>
    </row>
    <row r="851" spans="1:12" ht="13.5" customHeight="1" x14ac:dyDescent="0.2">
      <c r="A851" s="168">
        <f>ROW()</f>
        <v>851</v>
      </c>
      <c r="B851" s="168"/>
      <c r="C851" s="168"/>
      <c r="D851" s="170"/>
      <c r="E851" s="172"/>
      <c r="F851" s="170"/>
      <c r="G851" s="170"/>
      <c r="H851" s="170"/>
      <c r="I851" s="170"/>
      <c r="J851" s="170"/>
      <c r="K851" s="170"/>
      <c r="L851" s="173"/>
    </row>
    <row r="852" spans="1:12" ht="13.5" customHeight="1" x14ac:dyDescent="0.2">
      <c r="A852" s="168">
        <f>ROW()</f>
        <v>852</v>
      </c>
      <c r="B852" s="168"/>
      <c r="C852" s="168"/>
      <c r="D852" s="170"/>
      <c r="E852" s="172"/>
      <c r="F852" s="170"/>
      <c r="G852" s="170"/>
      <c r="H852" s="170"/>
      <c r="I852" s="170"/>
      <c r="J852" s="170"/>
      <c r="K852" s="170"/>
      <c r="L852" s="173"/>
    </row>
    <row r="853" spans="1:12" ht="13.5" customHeight="1" x14ac:dyDescent="0.2">
      <c r="A853" s="168">
        <f>ROW()</f>
        <v>853</v>
      </c>
      <c r="B853" s="168"/>
      <c r="C853" s="168"/>
      <c r="D853" s="170"/>
      <c r="E853" s="172"/>
      <c r="F853" s="170"/>
      <c r="G853" s="170"/>
      <c r="H853" s="170"/>
      <c r="I853" s="170"/>
      <c r="J853" s="170"/>
      <c r="K853" s="170"/>
      <c r="L853" s="173"/>
    </row>
    <row r="854" spans="1:12" ht="13.5" customHeight="1" x14ac:dyDescent="0.2">
      <c r="A854" s="168">
        <f>ROW()</f>
        <v>854</v>
      </c>
      <c r="B854" s="168"/>
      <c r="C854" s="168"/>
      <c r="D854" s="170"/>
      <c r="E854" s="172"/>
      <c r="F854" s="170"/>
      <c r="G854" s="170"/>
      <c r="H854" s="170"/>
      <c r="I854" s="170"/>
      <c r="J854" s="170"/>
      <c r="K854" s="170"/>
      <c r="L854" s="173"/>
    </row>
    <row r="855" spans="1:12" ht="13.5" customHeight="1" x14ac:dyDescent="0.2">
      <c r="A855" s="168">
        <f>ROW()</f>
        <v>855</v>
      </c>
      <c r="B855" s="168"/>
      <c r="C855" s="168"/>
      <c r="D855" s="170"/>
      <c r="E855" s="172"/>
      <c r="F855" s="170"/>
      <c r="G855" s="170"/>
      <c r="H855" s="170"/>
      <c r="I855" s="170"/>
      <c r="J855" s="170"/>
      <c r="K855" s="170"/>
      <c r="L855" s="173"/>
    </row>
    <row r="856" spans="1:12" ht="13.5" customHeight="1" x14ac:dyDescent="0.2">
      <c r="A856" s="168">
        <f>ROW()</f>
        <v>856</v>
      </c>
      <c r="B856" s="168"/>
      <c r="C856" s="168"/>
      <c r="D856" s="170"/>
      <c r="E856" s="172"/>
      <c r="F856" s="170"/>
      <c r="G856" s="170"/>
      <c r="H856" s="170"/>
      <c r="I856" s="170"/>
      <c r="J856" s="170"/>
      <c r="K856" s="170"/>
      <c r="L856" s="173"/>
    </row>
    <row r="857" spans="1:12" ht="13.5" customHeight="1" x14ac:dyDescent="0.2">
      <c r="A857" s="168">
        <f>ROW()</f>
        <v>857</v>
      </c>
      <c r="B857" s="168"/>
      <c r="C857" s="168"/>
      <c r="D857" s="170"/>
      <c r="E857" s="172"/>
      <c r="F857" s="170"/>
      <c r="G857" s="170"/>
      <c r="H857" s="170"/>
      <c r="I857" s="170"/>
      <c r="J857" s="170"/>
      <c r="K857" s="170"/>
      <c r="L857" s="173"/>
    </row>
    <row r="858" spans="1:12" ht="13.5" customHeight="1" x14ac:dyDescent="0.2">
      <c r="A858" s="168">
        <f>ROW()</f>
        <v>858</v>
      </c>
      <c r="B858" s="168"/>
      <c r="C858" s="168"/>
      <c r="D858" s="170"/>
      <c r="E858" s="172"/>
      <c r="F858" s="170"/>
      <c r="G858" s="170"/>
      <c r="H858" s="170"/>
      <c r="I858" s="170"/>
      <c r="J858" s="170"/>
      <c r="K858" s="170"/>
      <c r="L858" s="173"/>
    </row>
    <row r="859" spans="1:12" ht="13.5" customHeight="1" x14ac:dyDescent="0.2">
      <c r="A859" s="168">
        <f>ROW()</f>
        <v>859</v>
      </c>
      <c r="B859" s="168"/>
      <c r="C859" s="168"/>
      <c r="D859" s="170"/>
      <c r="E859" s="172"/>
      <c r="F859" s="170"/>
      <c r="G859" s="170"/>
      <c r="H859" s="170"/>
      <c r="I859" s="170"/>
      <c r="J859" s="170"/>
      <c r="K859" s="170"/>
      <c r="L859" s="173"/>
    </row>
    <row r="860" spans="1:12" ht="13.5" customHeight="1" x14ac:dyDescent="0.2">
      <c r="A860" s="168">
        <f>ROW()</f>
        <v>860</v>
      </c>
      <c r="B860" s="168"/>
      <c r="C860" s="168"/>
      <c r="D860" s="170"/>
      <c r="E860" s="172"/>
      <c r="F860" s="170"/>
      <c r="G860" s="170"/>
      <c r="H860" s="170"/>
      <c r="I860" s="170"/>
      <c r="J860" s="170"/>
      <c r="K860" s="170"/>
      <c r="L860" s="173"/>
    </row>
    <row r="861" spans="1:12" ht="13.5" customHeight="1" x14ac:dyDescent="0.2">
      <c r="A861" s="168">
        <f>ROW()</f>
        <v>861</v>
      </c>
      <c r="B861" s="168"/>
      <c r="C861" s="168"/>
      <c r="D861" s="170"/>
      <c r="E861" s="172"/>
      <c r="F861" s="170"/>
      <c r="G861" s="170"/>
      <c r="H861" s="170"/>
      <c r="I861" s="170"/>
      <c r="J861" s="170"/>
      <c r="K861" s="170"/>
      <c r="L861" s="173"/>
    </row>
    <row r="862" spans="1:12" ht="13.5" customHeight="1" x14ac:dyDescent="0.2">
      <c r="A862" s="168">
        <f>ROW()</f>
        <v>862</v>
      </c>
      <c r="B862" s="168"/>
      <c r="C862" s="168"/>
      <c r="D862" s="170"/>
      <c r="E862" s="172"/>
      <c r="F862" s="170"/>
      <c r="G862" s="170"/>
      <c r="H862" s="170"/>
      <c r="I862" s="170"/>
      <c r="J862" s="170"/>
      <c r="K862" s="170"/>
      <c r="L862" s="173"/>
    </row>
    <row r="863" spans="1:12" ht="13.5" customHeight="1" x14ac:dyDescent="0.2">
      <c r="A863" s="168">
        <f>ROW()</f>
        <v>863</v>
      </c>
      <c r="B863" s="168"/>
      <c r="C863" s="168"/>
      <c r="D863" s="170"/>
      <c r="E863" s="172"/>
      <c r="F863" s="170"/>
      <c r="G863" s="170"/>
      <c r="H863" s="170"/>
      <c r="I863" s="170"/>
      <c r="J863" s="170"/>
      <c r="K863" s="170"/>
      <c r="L863" s="173"/>
    </row>
    <row r="864" spans="1:12" ht="13.5" customHeight="1" x14ac:dyDescent="0.2">
      <c r="A864" s="168">
        <f>ROW()</f>
        <v>864</v>
      </c>
      <c r="B864" s="168"/>
      <c r="C864" s="168"/>
      <c r="D864" s="170"/>
      <c r="E864" s="172"/>
      <c r="F864" s="170"/>
      <c r="G864" s="170"/>
      <c r="H864" s="170"/>
      <c r="I864" s="170"/>
      <c r="J864" s="170"/>
      <c r="K864" s="170"/>
      <c r="L864" s="173"/>
    </row>
    <row r="865" spans="1:12" ht="13.5" customHeight="1" x14ac:dyDescent="0.2">
      <c r="A865" s="168">
        <f>ROW()</f>
        <v>865</v>
      </c>
      <c r="B865" s="168"/>
      <c r="C865" s="168"/>
      <c r="D865" s="170"/>
      <c r="E865" s="172"/>
      <c r="F865" s="170"/>
      <c r="G865" s="170"/>
      <c r="H865" s="170"/>
      <c r="I865" s="170"/>
      <c r="J865" s="170"/>
      <c r="K865" s="170"/>
      <c r="L865" s="173"/>
    </row>
    <row r="866" spans="1:12" ht="13.5" customHeight="1" x14ac:dyDescent="0.2">
      <c r="A866" s="168">
        <f>ROW()</f>
        <v>866</v>
      </c>
      <c r="B866" s="168"/>
      <c r="C866" s="168"/>
      <c r="D866" s="170"/>
      <c r="E866" s="172"/>
      <c r="F866" s="170"/>
      <c r="G866" s="170"/>
      <c r="H866" s="170"/>
      <c r="I866" s="170"/>
      <c r="J866" s="170"/>
      <c r="K866" s="170"/>
      <c r="L866" s="173"/>
    </row>
    <row r="867" spans="1:12" ht="13.5" customHeight="1" x14ac:dyDescent="0.2">
      <c r="A867" s="168">
        <f>ROW()</f>
        <v>867</v>
      </c>
      <c r="B867" s="168"/>
      <c r="C867" s="168"/>
      <c r="D867" s="170"/>
      <c r="E867" s="172"/>
      <c r="F867" s="170"/>
      <c r="G867" s="170"/>
      <c r="H867" s="170"/>
      <c r="I867" s="170"/>
      <c r="J867" s="170"/>
      <c r="K867" s="170"/>
      <c r="L867" s="173"/>
    </row>
    <row r="868" spans="1:12" ht="13.5" customHeight="1" x14ac:dyDescent="0.2">
      <c r="A868" s="168">
        <f>ROW()</f>
        <v>868</v>
      </c>
      <c r="B868" s="168"/>
      <c r="C868" s="168"/>
      <c r="D868" s="170"/>
      <c r="E868" s="172"/>
      <c r="F868" s="170"/>
      <c r="G868" s="170"/>
      <c r="H868" s="170"/>
      <c r="I868" s="170"/>
      <c r="J868" s="170"/>
      <c r="K868" s="170"/>
      <c r="L868" s="173"/>
    </row>
    <row r="869" spans="1:12" ht="13.5" customHeight="1" x14ac:dyDescent="0.2">
      <c r="A869" s="168">
        <f>ROW()</f>
        <v>869</v>
      </c>
      <c r="B869" s="168"/>
      <c r="C869" s="168"/>
      <c r="D869" s="170"/>
      <c r="E869" s="172"/>
      <c r="F869" s="170"/>
      <c r="G869" s="170"/>
      <c r="H869" s="170"/>
      <c r="I869" s="170"/>
      <c r="J869" s="170"/>
      <c r="K869" s="170"/>
      <c r="L869" s="173"/>
    </row>
    <row r="870" spans="1:12" ht="13.5" customHeight="1" x14ac:dyDescent="0.2">
      <c r="A870" s="168">
        <f>ROW()</f>
        <v>870</v>
      </c>
      <c r="B870" s="168"/>
      <c r="C870" s="168"/>
      <c r="D870" s="170"/>
      <c r="E870" s="172"/>
      <c r="F870" s="170"/>
      <c r="G870" s="170"/>
      <c r="H870" s="170"/>
      <c r="I870" s="170"/>
      <c r="J870" s="170"/>
      <c r="K870" s="170"/>
      <c r="L870" s="173"/>
    </row>
    <row r="871" spans="1:12" ht="13.5" customHeight="1" x14ac:dyDescent="0.2">
      <c r="A871" s="168">
        <f>ROW()</f>
        <v>871</v>
      </c>
      <c r="B871" s="168"/>
      <c r="C871" s="168"/>
      <c r="D871" s="170"/>
      <c r="E871" s="172"/>
      <c r="F871" s="170"/>
      <c r="G871" s="170"/>
      <c r="H871" s="170"/>
      <c r="I871" s="170"/>
      <c r="J871" s="170"/>
      <c r="K871" s="170"/>
      <c r="L871" s="173"/>
    </row>
    <row r="872" spans="1:12" ht="13.5" customHeight="1" x14ac:dyDescent="0.2">
      <c r="A872" s="168">
        <f>ROW()</f>
        <v>872</v>
      </c>
      <c r="B872" s="168"/>
      <c r="C872" s="168"/>
      <c r="D872" s="170"/>
      <c r="E872" s="172"/>
      <c r="F872" s="170"/>
      <c r="G872" s="170"/>
      <c r="H872" s="170"/>
      <c r="I872" s="170"/>
      <c r="J872" s="170"/>
      <c r="K872" s="170"/>
      <c r="L872" s="173"/>
    </row>
    <row r="873" spans="1:12" ht="13.5" customHeight="1" x14ac:dyDescent="0.2">
      <c r="A873" s="168">
        <f>ROW()</f>
        <v>873</v>
      </c>
      <c r="B873" s="168"/>
      <c r="C873" s="168"/>
      <c r="D873" s="170"/>
      <c r="E873" s="172"/>
      <c r="F873" s="170"/>
      <c r="G873" s="170"/>
      <c r="H873" s="170"/>
      <c r="I873" s="170"/>
      <c r="J873" s="170"/>
      <c r="K873" s="170"/>
      <c r="L873" s="173"/>
    </row>
    <row r="874" spans="1:12" ht="13.5" customHeight="1" x14ac:dyDescent="0.2">
      <c r="A874" s="168">
        <f>ROW()</f>
        <v>874</v>
      </c>
      <c r="B874" s="168"/>
      <c r="C874" s="168"/>
      <c r="D874" s="170"/>
      <c r="E874" s="172"/>
      <c r="F874" s="170"/>
      <c r="G874" s="170"/>
      <c r="H874" s="170"/>
      <c r="I874" s="170"/>
      <c r="J874" s="170"/>
      <c r="K874" s="170"/>
      <c r="L874" s="173"/>
    </row>
    <row r="875" spans="1:12" ht="13.5" customHeight="1" x14ac:dyDescent="0.2">
      <c r="A875" s="168">
        <f>ROW()</f>
        <v>875</v>
      </c>
      <c r="B875" s="168"/>
      <c r="C875" s="168"/>
      <c r="D875" s="170"/>
      <c r="E875" s="172"/>
      <c r="F875" s="170"/>
      <c r="G875" s="170"/>
      <c r="H875" s="170"/>
      <c r="I875" s="170"/>
      <c r="J875" s="170"/>
      <c r="K875" s="170"/>
      <c r="L875" s="173"/>
    </row>
    <row r="876" spans="1:12" ht="13.5" customHeight="1" x14ac:dyDescent="0.2">
      <c r="A876" s="168">
        <f>ROW()</f>
        <v>876</v>
      </c>
      <c r="B876" s="168"/>
      <c r="C876" s="168"/>
      <c r="D876" s="170"/>
      <c r="E876" s="172"/>
      <c r="F876" s="170"/>
      <c r="G876" s="170"/>
      <c r="H876" s="170"/>
      <c r="I876" s="170"/>
      <c r="J876" s="170"/>
      <c r="K876" s="170"/>
      <c r="L876" s="173"/>
    </row>
    <row r="877" spans="1:12" ht="13.5" customHeight="1" x14ac:dyDescent="0.2">
      <c r="A877" s="168">
        <f>ROW()</f>
        <v>877</v>
      </c>
      <c r="B877" s="168"/>
      <c r="C877" s="168"/>
      <c r="D877" s="170"/>
      <c r="E877" s="172"/>
      <c r="F877" s="170"/>
      <c r="G877" s="170"/>
      <c r="H877" s="170"/>
      <c r="I877" s="170"/>
      <c r="J877" s="170"/>
      <c r="K877" s="170"/>
      <c r="L877" s="173"/>
    </row>
    <row r="878" spans="1:12" ht="13.5" customHeight="1" x14ac:dyDescent="0.2">
      <c r="A878" s="168">
        <f>ROW()</f>
        <v>878</v>
      </c>
      <c r="B878" s="168"/>
      <c r="C878" s="168"/>
      <c r="D878" s="170"/>
      <c r="E878" s="172"/>
      <c r="F878" s="170"/>
      <c r="G878" s="170"/>
      <c r="H878" s="170"/>
      <c r="I878" s="170"/>
      <c r="J878" s="170"/>
      <c r="K878" s="170"/>
      <c r="L878" s="173"/>
    </row>
    <row r="879" spans="1:12" ht="13.5" customHeight="1" x14ac:dyDescent="0.2">
      <c r="A879" s="168">
        <f>ROW()</f>
        <v>879</v>
      </c>
      <c r="B879" s="168"/>
      <c r="C879" s="168"/>
      <c r="D879" s="170"/>
      <c r="E879" s="172"/>
      <c r="F879" s="170"/>
      <c r="G879" s="170"/>
      <c r="H879" s="170"/>
      <c r="I879" s="170"/>
      <c r="J879" s="170"/>
      <c r="K879" s="170"/>
      <c r="L879" s="173"/>
    </row>
    <row r="880" spans="1:12" ht="13.5" customHeight="1" x14ac:dyDescent="0.2">
      <c r="A880" s="168">
        <f>ROW()</f>
        <v>880</v>
      </c>
      <c r="B880" s="168"/>
      <c r="C880" s="168"/>
      <c r="D880" s="170"/>
      <c r="E880" s="172"/>
      <c r="F880" s="170"/>
      <c r="G880" s="170"/>
      <c r="H880" s="170"/>
      <c r="I880" s="170"/>
      <c r="J880" s="170"/>
      <c r="K880" s="170"/>
      <c r="L880" s="173"/>
    </row>
    <row r="881" spans="1:12" ht="13.5" customHeight="1" x14ac:dyDescent="0.2">
      <c r="A881" s="168">
        <f>ROW()</f>
        <v>881</v>
      </c>
      <c r="B881" s="168"/>
      <c r="C881" s="168"/>
      <c r="D881" s="170"/>
      <c r="E881" s="172"/>
      <c r="F881" s="170"/>
      <c r="G881" s="170"/>
      <c r="H881" s="170"/>
      <c r="I881" s="170"/>
      <c r="J881" s="170"/>
      <c r="K881" s="170"/>
      <c r="L881" s="173"/>
    </row>
    <row r="882" spans="1:12" ht="13.5" customHeight="1" x14ac:dyDescent="0.2">
      <c r="A882" s="168">
        <f>ROW()</f>
        <v>882</v>
      </c>
      <c r="B882" s="168"/>
      <c r="C882" s="168"/>
      <c r="D882" s="170"/>
      <c r="E882" s="172"/>
      <c r="F882" s="170"/>
      <c r="G882" s="170"/>
      <c r="H882" s="170"/>
      <c r="I882" s="170"/>
      <c r="J882" s="170"/>
      <c r="K882" s="170"/>
      <c r="L882" s="173"/>
    </row>
    <row r="883" spans="1:12" ht="13.5" customHeight="1" x14ac:dyDescent="0.2">
      <c r="A883" s="168">
        <f>ROW()</f>
        <v>883</v>
      </c>
      <c r="B883" s="168"/>
      <c r="C883" s="168"/>
      <c r="D883" s="170"/>
      <c r="E883" s="172"/>
      <c r="F883" s="170"/>
      <c r="G883" s="170"/>
      <c r="H883" s="170"/>
      <c r="I883" s="170"/>
      <c r="J883" s="170"/>
      <c r="K883" s="170"/>
      <c r="L883" s="173"/>
    </row>
    <row r="884" spans="1:12" ht="13.5" customHeight="1" x14ac:dyDescent="0.2">
      <c r="A884" s="168">
        <f>ROW()</f>
        <v>884</v>
      </c>
      <c r="B884" s="168"/>
      <c r="C884" s="168"/>
      <c r="D884" s="170"/>
      <c r="E884" s="172"/>
      <c r="F884" s="170"/>
      <c r="G884" s="170"/>
      <c r="H884" s="170"/>
      <c r="I884" s="170"/>
      <c r="J884" s="170"/>
      <c r="K884" s="170"/>
      <c r="L884" s="173"/>
    </row>
    <row r="885" spans="1:12" ht="13.5" customHeight="1" x14ac:dyDescent="0.2">
      <c r="A885" s="168">
        <f>ROW()</f>
        <v>885</v>
      </c>
      <c r="B885" s="168"/>
      <c r="C885" s="168"/>
      <c r="D885" s="170"/>
      <c r="E885" s="172"/>
      <c r="F885" s="170"/>
      <c r="G885" s="170"/>
      <c r="H885" s="170"/>
      <c r="I885" s="170"/>
      <c r="J885" s="170"/>
      <c r="K885" s="170"/>
      <c r="L885" s="173"/>
    </row>
    <row r="886" spans="1:12" ht="13.5" customHeight="1" x14ac:dyDescent="0.2">
      <c r="A886" s="168">
        <f>ROW()</f>
        <v>886</v>
      </c>
      <c r="B886" s="168"/>
      <c r="C886" s="168"/>
      <c r="D886" s="170"/>
      <c r="E886" s="172"/>
      <c r="F886" s="170"/>
      <c r="G886" s="170"/>
      <c r="H886" s="170"/>
      <c r="I886" s="170"/>
      <c r="J886" s="170"/>
      <c r="K886" s="170"/>
      <c r="L886" s="173"/>
    </row>
    <row r="887" spans="1:12" ht="13.5" customHeight="1" x14ac:dyDescent="0.2">
      <c r="A887" s="168">
        <f>ROW()</f>
        <v>887</v>
      </c>
      <c r="B887" s="168"/>
      <c r="C887" s="168"/>
      <c r="D887" s="170"/>
      <c r="E887" s="172"/>
      <c r="F887" s="170"/>
      <c r="G887" s="170"/>
      <c r="H887" s="170"/>
      <c r="I887" s="170"/>
      <c r="J887" s="170"/>
      <c r="K887" s="170"/>
      <c r="L887" s="173"/>
    </row>
    <row r="888" spans="1:12" ht="13.5" customHeight="1" x14ac:dyDescent="0.2">
      <c r="A888" s="168">
        <f>ROW()</f>
        <v>888</v>
      </c>
      <c r="B888" s="168"/>
      <c r="C888" s="168"/>
      <c r="D888" s="170"/>
      <c r="E888" s="172"/>
      <c r="F888" s="170"/>
      <c r="G888" s="170"/>
      <c r="H888" s="170"/>
      <c r="I888" s="170"/>
      <c r="J888" s="170"/>
      <c r="K888" s="170"/>
      <c r="L888" s="173"/>
    </row>
    <row r="889" spans="1:12" ht="13.5" customHeight="1" x14ac:dyDescent="0.2">
      <c r="A889" s="168">
        <f>ROW()</f>
        <v>889</v>
      </c>
      <c r="B889" s="168"/>
      <c r="C889" s="168"/>
      <c r="D889" s="170"/>
      <c r="E889" s="172"/>
      <c r="F889" s="170"/>
      <c r="G889" s="170"/>
      <c r="H889" s="170"/>
      <c r="I889" s="170"/>
      <c r="J889" s="170"/>
      <c r="K889" s="170"/>
      <c r="L889" s="173"/>
    </row>
    <row r="890" spans="1:12" ht="13.5" customHeight="1" x14ac:dyDescent="0.2">
      <c r="A890" s="168">
        <f>ROW()</f>
        <v>890</v>
      </c>
      <c r="B890" s="168"/>
      <c r="C890" s="168"/>
      <c r="D890" s="170"/>
      <c r="E890" s="172"/>
      <c r="F890" s="170"/>
      <c r="G890" s="170"/>
      <c r="H890" s="170"/>
      <c r="I890" s="170"/>
      <c r="J890" s="170"/>
      <c r="K890" s="170"/>
      <c r="L890" s="173"/>
    </row>
    <row r="891" spans="1:12" ht="13.5" customHeight="1" x14ac:dyDescent="0.2">
      <c r="A891" s="168">
        <f>ROW()</f>
        <v>891</v>
      </c>
      <c r="B891" s="168"/>
      <c r="C891" s="168"/>
      <c r="D891" s="170"/>
      <c r="E891" s="172"/>
      <c r="F891" s="170"/>
      <c r="G891" s="170"/>
      <c r="H891" s="170"/>
      <c r="I891" s="170"/>
      <c r="J891" s="170"/>
      <c r="K891" s="170"/>
      <c r="L891" s="173"/>
    </row>
    <row r="892" spans="1:12" ht="13.5" customHeight="1" x14ac:dyDescent="0.2">
      <c r="A892" s="168">
        <f>ROW()</f>
        <v>892</v>
      </c>
      <c r="B892" s="168"/>
      <c r="C892" s="168"/>
      <c r="D892" s="170"/>
      <c r="E892" s="172"/>
      <c r="F892" s="170"/>
      <c r="G892" s="170"/>
      <c r="H892" s="170"/>
      <c r="I892" s="170"/>
      <c r="J892" s="170"/>
      <c r="K892" s="170"/>
      <c r="L892" s="173"/>
    </row>
    <row r="893" spans="1:12" ht="13.5" customHeight="1" x14ac:dyDescent="0.2">
      <c r="A893" s="168">
        <f>ROW()</f>
        <v>893</v>
      </c>
      <c r="B893" s="168"/>
      <c r="C893" s="168"/>
      <c r="D893" s="170"/>
      <c r="E893" s="172"/>
      <c r="F893" s="170"/>
      <c r="G893" s="170"/>
      <c r="H893" s="170"/>
      <c r="I893" s="170"/>
      <c r="J893" s="170"/>
      <c r="K893" s="170"/>
      <c r="L893" s="173"/>
    </row>
    <row r="894" spans="1:12" ht="13.5" customHeight="1" x14ac:dyDescent="0.2">
      <c r="A894" s="168">
        <f>ROW()</f>
        <v>894</v>
      </c>
      <c r="B894" s="168"/>
      <c r="C894" s="168"/>
      <c r="D894" s="170"/>
      <c r="E894" s="172"/>
      <c r="F894" s="170"/>
      <c r="G894" s="170"/>
      <c r="H894" s="170"/>
      <c r="I894" s="170"/>
      <c r="J894" s="170"/>
      <c r="K894" s="170"/>
      <c r="L894" s="173"/>
    </row>
    <row r="895" spans="1:12" ht="13.5" customHeight="1" x14ac:dyDescent="0.2">
      <c r="A895" s="168">
        <f>ROW()</f>
        <v>895</v>
      </c>
      <c r="B895" s="168"/>
      <c r="C895" s="168"/>
      <c r="D895" s="170"/>
      <c r="E895" s="172"/>
      <c r="F895" s="170"/>
      <c r="G895" s="170"/>
      <c r="H895" s="170"/>
      <c r="I895" s="170"/>
      <c r="J895" s="170"/>
      <c r="K895" s="170"/>
      <c r="L895" s="173"/>
    </row>
    <row r="896" spans="1:12" ht="13.5" customHeight="1" x14ac:dyDescent="0.2">
      <c r="A896" s="168">
        <f>ROW()</f>
        <v>896</v>
      </c>
      <c r="B896" s="168"/>
      <c r="C896" s="168"/>
      <c r="D896" s="170"/>
      <c r="E896" s="172"/>
      <c r="F896" s="170"/>
      <c r="G896" s="170"/>
      <c r="H896" s="170"/>
      <c r="I896" s="170"/>
      <c r="J896" s="170"/>
      <c r="K896" s="170"/>
      <c r="L896" s="173"/>
    </row>
    <row r="897" spans="1:12" ht="13.5" customHeight="1" x14ac:dyDescent="0.2">
      <c r="A897" s="168">
        <f>ROW()</f>
        <v>897</v>
      </c>
      <c r="B897" s="168"/>
      <c r="C897" s="168"/>
      <c r="D897" s="170"/>
      <c r="E897" s="172"/>
      <c r="F897" s="170"/>
      <c r="G897" s="170"/>
      <c r="H897" s="170"/>
      <c r="I897" s="170"/>
      <c r="J897" s="170"/>
      <c r="K897" s="170"/>
      <c r="L897" s="173"/>
    </row>
    <row r="898" spans="1:12" ht="13.5" customHeight="1" x14ac:dyDescent="0.2">
      <c r="A898" s="168">
        <f>ROW()</f>
        <v>898</v>
      </c>
      <c r="B898" s="168"/>
      <c r="C898" s="168"/>
      <c r="D898" s="170"/>
      <c r="E898" s="172"/>
      <c r="F898" s="170"/>
      <c r="G898" s="170"/>
      <c r="H898" s="170"/>
      <c r="I898" s="170"/>
      <c r="J898" s="170"/>
      <c r="K898" s="170"/>
      <c r="L898" s="173"/>
    </row>
    <row r="899" spans="1:12" ht="13.5" customHeight="1" x14ac:dyDescent="0.2">
      <c r="A899" s="168">
        <f>ROW()</f>
        <v>899</v>
      </c>
      <c r="B899" s="168"/>
      <c r="C899" s="168"/>
      <c r="D899" s="170"/>
      <c r="E899" s="172"/>
      <c r="F899" s="170"/>
      <c r="G899" s="170"/>
      <c r="H899" s="170"/>
      <c r="I899" s="170"/>
      <c r="J899" s="170"/>
      <c r="K899" s="170"/>
      <c r="L899" s="173"/>
    </row>
    <row r="900" spans="1:12" ht="13.5" customHeight="1" x14ac:dyDescent="0.2">
      <c r="A900" s="168">
        <f>ROW()</f>
        <v>900</v>
      </c>
      <c r="B900" s="168"/>
      <c r="C900" s="168"/>
      <c r="D900" s="170"/>
      <c r="E900" s="172"/>
      <c r="F900" s="170"/>
      <c r="G900" s="170"/>
      <c r="H900" s="170"/>
      <c r="I900" s="170"/>
      <c r="J900" s="170"/>
      <c r="K900" s="170"/>
      <c r="L900" s="173"/>
    </row>
    <row r="901" spans="1:12" ht="13.5" customHeight="1" x14ac:dyDescent="0.2">
      <c r="A901" s="168">
        <f>ROW()</f>
        <v>901</v>
      </c>
      <c r="B901" s="168"/>
      <c r="C901" s="168"/>
      <c r="D901" s="170"/>
      <c r="E901" s="172"/>
      <c r="F901" s="170"/>
      <c r="G901" s="170"/>
      <c r="H901" s="170"/>
      <c r="I901" s="170"/>
      <c r="J901" s="170"/>
      <c r="K901" s="170"/>
      <c r="L901" s="173"/>
    </row>
    <row r="902" spans="1:12" ht="13.5" customHeight="1" x14ac:dyDescent="0.2">
      <c r="A902" s="168">
        <f>ROW()</f>
        <v>902</v>
      </c>
      <c r="B902" s="168"/>
      <c r="C902" s="168"/>
      <c r="D902" s="170"/>
      <c r="E902" s="172"/>
      <c r="F902" s="170"/>
      <c r="G902" s="170"/>
      <c r="H902" s="170"/>
      <c r="I902" s="170"/>
      <c r="J902" s="170"/>
      <c r="K902" s="170"/>
      <c r="L902" s="173"/>
    </row>
    <row r="903" spans="1:12" ht="13.5" customHeight="1" x14ac:dyDescent="0.2">
      <c r="A903" s="168">
        <f>ROW()</f>
        <v>903</v>
      </c>
      <c r="B903" s="168"/>
      <c r="C903" s="168"/>
      <c r="D903" s="170"/>
      <c r="E903" s="172"/>
      <c r="F903" s="170"/>
      <c r="G903" s="170"/>
      <c r="H903" s="170"/>
      <c r="I903" s="170"/>
      <c r="J903" s="170"/>
      <c r="K903" s="170"/>
      <c r="L903" s="173"/>
    </row>
    <row r="904" spans="1:12" ht="13.5" customHeight="1" x14ac:dyDescent="0.2">
      <c r="A904" s="168">
        <f>ROW()</f>
        <v>904</v>
      </c>
      <c r="B904" s="168"/>
      <c r="C904" s="168"/>
      <c r="D904" s="170"/>
      <c r="E904" s="172"/>
      <c r="F904" s="170"/>
      <c r="G904" s="170"/>
      <c r="H904" s="170"/>
      <c r="I904" s="170"/>
      <c r="J904" s="170"/>
      <c r="K904" s="170"/>
      <c r="L904" s="173"/>
    </row>
    <row r="905" spans="1:12" ht="13.5" customHeight="1" x14ac:dyDescent="0.2">
      <c r="A905" s="168">
        <f>ROW()</f>
        <v>905</v>
      </c>
      <c r="B905" s="168"/>
      <c r="C905" s="168"/>
      <c r="D905" s="170"/>
      <c r="E905" s="172"/>
      <c r="F905" s="170"/>
      <c r="G905" s="170"/>
      <c r="H905" s="170"/>
      <c r="I905" s="170"/>
      <c r="J905" s="170"/>
      <c r="K905" s="170"/>
      <c r="L905" s="173"/>
    </row>
    <row r="906" spans="1:12" ht="13.5" customHeight="1" x14ac:dyDescent="0.2">
      <c r="A906" s="168">
        <f>ROW()</f>
        <v>906</v>
      </c>
      <c r="B906" s="168"/>
      <c r="C906" s="168"/>
      <c r="D906" s="170"/>
      <c r="E906" s="172"/>
      <c r="F906" s="170"/>
      <c r="G906" s="170"/>
      <c r="H906" s="170"/>
      <c r="I906" s="170"/>
      <c r="J906" s="170"/>
      <c r="K906" s="170"/>
      <c r="L906" s="173"/>
    </row>
    <row r="907" spans="1:12" ht="13.5" customHeight="1" x14ac:dyDescent="0.2">
      <c r="A907" s="168">
        <f>ROW()</f>
        <v>907</v>
      </c>
      <c r="B907" s="168"/>
      <c r="C907" s="168"/>
      <c r="D907" s="170"/>
      <c r="E907" s="172"/>
      <c r="F907" s="170"/>
      <c r="G907" s="170"/>
      <c r="H907" s="170"/>
      <c r="I907" s="170"/>
      <c r="J907" s="170"/>
      <c r="K907" s="170"/>
      <c r="L907" s="173"/>
    </row>
    <row r="908" spans="1:12" ht="13.5" customHeight="1" x14ac:dyDescent="0.2">
      <c r="A908" s="168">
        <f>ROW()</f>
        <v>908</v>
      </c>
      <c r="B908" s="168"/>
      <c r="C908" s="168"/>
      <c r="D908" s="170"/>
      <c r="E908" s="172"/>
      <c r="F908" s="170"/>
      <c r="G908" s="170"/>
      <c r="H908" s="170"/>
      <c r="I908" s="170"/>
      <c r="J908" s="170"/>
      <c r="K908" s="170"/>
      <c r="L908" s="173"/>
    </row>
    <row r="909" spans="1:12" ht="13.5" customHeight="1" x14ac:dyDescent="0.2">
      <c r="A909" s="168">
        <f>ROW()</f>
        <v>909</v>
      </c>
      <c r="B909" s="168"/>
      <c r="C909" s="168"/>
      <c r="D909" s="170"/>
      <c r="E909" s="172"/>
      <c r="F909" s="170"/>
      <c r="G909" s="170"/>
      <c r="H909" s="170"/>
      <c r="I909" s="170"/>
      <c r="J909" s="170"/>
      <c r="K909" s="170"/>
      <c r="L909" s="173"/>
    </row>
    <row r="910" spans="1:12" ht="13.5" customHeight="1" x14ac:dyDescent="0.2">
      <c r="A910" s="168">
        <f>ROW()</f>
        <v>910</v>
      </c>
      <c r="B910" s="168"/>
      <c r="C910" s="168"/>
      <c r="D910" s="170"/>
      <c r="E910" s="172"/>
      <c r="F910" s="170"/>
      <c r="G910" s="170"/>
      <c r="H910" s="170"/>
      <c r="I910" s="170"/>
      <c r="J910" s="170"/>
      <c r="K910" s="170"/>
      <c r="L910" s="173"/>
    </row>
    <row r="911" spans="1:12" ht="13.5" customHeight="1" x14ac:dyDescent="0.2">
      <c r="A911" s="168">
        <f>ROW()</f>
        <v>911</v>
      </c>
      <c r="B911" s="168"/>
      <c r="C911" s="168"/>
      <c r="D911" s="170"/>
      <c r="E911" s="172"/>
      <c r="F911" s="170"/>
      <c r="G911" s="170"/>
      <c r="H911" s="170"/>
      <c r="I911" s="170"/>
      <c r="J911" s="170"/>
      <c r="K911" s="170"/>
      <c r="L911" s="173"/>
    </row>
    <row r="912" spans="1:12" ht="13.5" customHeight="1" x14ac:dyDescent="0.2">
      <c r="A912" s="168">
        <f>ROW()</f>
        <v>912</v>
      </c>
      <c r="B912" s="168"/>
      <c r="C912" s="168"/>
      <c r="D912" s="170"/>
      <c r="E912" s="172"/>
      <c r="F912" s="170"/>
      <c r="G912" s="170"/>
      <c r="H912" s="170"/>
      <c r="I912" s="170"/>
      <c r="J912" s="170"/>
      <c r="K912" s="170"/>
      <c r="L912" s="173"/>
    </row>
    <row r="913" spans="1:12" ht="13.5" customHeight="1" x14ac:dyDescent="0.2">
      <c r="A913" s="168">
        <f>ROW()</f>
        <v>913</v>
      </c>
      <c r="B913" s="168"/>
      <c r="C913" s="168"/>
      <c r="D913" s="170"/>
      <c r="E913" s="172"/>
      <c r="F913" s="170"/>
      <c r="G913" s="170"/>
      <c r="H913" s="170"/>
      <c r="I913" s="170"/>
      <c r="J913" s="170"/>
      <c r="K913" s="170"/>
      <c r="L913" s="173"/>
    </row>
    <row r="914" spans="1:12" ht="13.5" customHeight="1" x14ac:dyDescent="0.2">
      <c r="A914" s="168">
        <f>ROW()</f>
        <v>914</v>
      </c>
      <c r="B914" s="168"/>
      <c r="C914" s="168"/>
      <c r="D914" s="170"/>
      <c r="E914" s="172"/>
      <c r="F914" s="170"/>
      <c r="G914" s="170"/>
      <c r="H914" s="170"/>
      <c r="I914" s="170"/>
      <c r="J914" s="170"/>
      <c r="K914" s="170"/>
      <c r="L914" s="173"/>
    </row>
    <row r="915" spans="1:12" ht="13.5" customHeight="1" x14ac:dyDescent="0.2">
      <c r="A915" s="168">
        <f>ROW()</f>
        <v>915</v>
      </c>
      <c r="B915" s="168"/>
      <c r="C915" s="168"/>
      <c r="D915" s="170"/>
      <c r="E915" s="172"/>
      <c r="F915" s="170"/>
      <c r="G915" s="170"/>
      <c r="H915" s="170"/>
      <c r="I915" s="170"/>
      <c r="J915" s="170"/>
      <c r="K915" s="170"/>
      <c r="L915" s="173"/>
    </row>
    <row r="916" spans="1:12" ht="13.5" customHeight="1" x14ac:dyDescent="0.2">
      <c r="A916" s="168">
        <f>ROW()</f>
        <v>916</v>
      </c>
      <c r="B916" s="168"/>
      <c r="C916" s="168"/>
      <c r="D916" s="170"/>
      <c r="E916" s="172"/>
      <c r="F916" s="170"/>
      <c r="G916" s="170"/>
      <c r="H916" s="170"/>
      <c r="I916" s="170"/>
      <c r="J916" s="170"/>
      <c r="K916" s="170"/>
      <c r="L916" s="173"/>
    </row>
    <row r="917" spans="1:12" ht="13.5" customHeight="1" x14ac:dyDescent="0.2">
      <c r="A917" s="168">
        <f>ROW()</f>
        <v>917</v>
      </c>
      <c r="B917" s="168"/>
      <c r="C917" s="168"/>
      <c r="D917" s="170"/>
      <c r="E917" s="172"/>
      <c r="F917" s="170"/>
      <c r="G917" s="170"/>
      <c r="H917" s="170"/>
      <c r="I917" s="170"/>
      <c r="J917" s="170"/>
      <c r="K917" s="170"/>
      <c r="L917" s="173"/>
    </row>
    <row r="918" spans="1:12" ht="13.5" customHeight="1" x14ac:dyDescent="0.2">
      <c r="A918" s="168">
        <f>ROW()</f>
        <v>918</v>
      </c>
      <c r="B918" s="168"/>
      <c r="C918" s="168"/>
      <c r="D918" s="170"/>
      <c r="E918" s="172"/>
      <c r="F918" s="170"/>
      <c r="G918" s="170"/>
      <c r="H918" s="170"/>
      <c r="I918" s="170"/>
      <c r="J918" s="170"/>
      <c r="K918" s="170"/>
      <c r="L918" s="173"/>
    </row>
    <row r="919" spans="1:12" ht="13.5" customHeight="1" x14ac:dyDescent="0.2">
      <c r="A919" s="168">
        <f>ROW()</f>
        <v>919</v>
      </c>
      <c r="B919" s="168"/>
      <c r="C919" s="168"/>
      <c r="D919" s="170"/>
      <c r="E919" s="172"/>
      <c r="F919" s="170"/>
      <c r="G919" s="170"/>
      <c r="H919" s="170"/>
      <c r="I919" s="170"/>
      <c r="J919" s="170"/>
      <c r="K919" s="170"/>
      <c r="L919" s="173"/>
    </row>
    <row r="920" spans="1:12" ht="13.5" customHeight="1" x14ac:dyDescent="0.2">
      <c r="A920" s="168">
        <f>ROW()</f>
        <v>920</v>
      </c>
      <c r="B920" s="168"/>
      <c r="C920" s="168"/>
      <c r="D920" s="170"/>
      <c r="E920" s="172"/>
      <c r="F920" s="170"/>
      <c r="G920" s="170"/>
      <c r="H920" s="170"/>
      <c r="I920" s="170"/>
      <c r="J920" s="170"/>
      <c r="K920" s="170"/>
      <c r="L920" s="173"/>
    </row>
    <row r="921" spans="1:12" ht="13.5" customHeight="1" x14ac:dyDescent="0.2">
      <c r="A921" s="168">
        <f>ROW()</f>
        <v>921</v>
      </c>
      <c r="B921" s="168"/>
      <c r="C921" s="168"/>
      <c r="D921" s="170"/>
      <c r="E921" s="172"/>
      <c r="F921" s="170"/>
      <c r="G921" s="170"/>
      <c r="H921" s="170"/>
      <c r="I921" s="170"/>
      <c r="J921" s="170"/>
      <c r="K921" s="170"/>
      <c r="L921" s="173"/>
    </row>
    <row r="922" spans="1:12" ht="13.5" customHeight="1" x14ac:dyDescent="0.2">
      <c r="A922" s="168">
        <f>ROW()</f>
        <v>922</v>
      </c>
      <c r="B922" s="168"/>
      <c r="C922" s="168"/>
      <c r="D922" s="170"/>
      <c r="E922" s="172"/>
      <c r="F922" s="170"/>
      <c r="G922" s="170"/>
      <c r="H922" s="170"/>
      <c r="I922" s="170"/>
      <c r="J922" s="170"/>
      <c r="K922" s="170"/>
      <c r="L922" s="173"/>
    </row>
    <row r="923" spans="1:12" ht="13.5" customHeight="1" x14ac:dyDescent="0.2">
      <c r="A923" s="168">
        <f>ROW()</f>
        <v>923</v>
      </c>
      <c r="B923" s="168"/>
      <c r="C923" s="168"/>
      <c r="D923" s="170"/>
      <c r="E923" s="172"/>
      <c r="F923" s="170"/>
      <c r="G923" s="170"/>
      <c r="H923" s="170"/>
      <c r="I923" s="170"/>
      <c r="J923" s="170"/>
      <c r="K923" s="170"/>
      <c r="L923" s="173"/>
    </row>
    <row r="924" spans="1:12" ht="13.5" customHeight="1" x14ac:dyDescent="0.2">
      <c r="A924" s="168">
        <f>ROW()</f>
        <v>924</v>
      </c>
      <c r="B924" s="168"/>
      <c r="C924" s="168"/>
      <c r="D924" s="170"/>
      <c r="E924" s="172"/>
      <c r="F924" s="170"/>
      <c r="G924" s="170"/>
      <c r="H924" s="170"/>
      <c r="I924" s="170"/>
      <c r="J924" s="170"/>
      <c r="K924" s="170"/>
      <c r="L924" s="173"/>
    </row>
    <row r="925" spans="1:12" ht="13.5" customHeight="1" x14ac:dyDescent="0.2">
      <c r="A925" s="168">
        <f>ROW()</f>
        <v>925</v>
      </c>
      <c r="B925" s="168"/>
      <c r="C925" s="168"/>
      <c r="D925" s="170"/>
      <c r="E925" s="172"/>
      <c r="F925" s="170"/>
      <c r="G925" s="170"/>
      <c r="H925" s="170"/>
      <c r="I925" s="170"/>
      <c r="J925" s="170"/>
      <c r="K925" s="170"/>
      <c r="L925" s="173"/>
    </row>
    <row r="926" spans="1:12" ht="13.5" customHeight="1" x14ac:dyDescent="0.2">
      <c r="A926" s="168">
        <f>ROW()</f>
        <v>926</v>
      </c>
      <c r="B926" s="168"/>
      <c r="C926" s="168"/>
      <c r="D926" s="170"/>
      <c r="E926" s="172"/>
      <c r="F926" s="170"/>
      <c r="G926" s="170"/>
      <c r="H926" s="170"/>
      <c r="I926" s="170"/>
      <c r="J926" s="170"/>
      <c r="K926" s="170"/>
      <c r="L926" s="173"/>
    </row>
    <row r="927" spans="1:12" ht="13.5" customHeight="1" x14ac:dyDescent="0.2">
      <c r="A927" s="168">
        <f>ROW()</f>
        <v>927</v>
      </c>
      <c r="B927" s="168"/>
      <c r="C927" s="168"/>
      <c r="D927" s="170"/>
      <c r="E927" s="172"/>
      <c r="F927" s="170"/>
      <c r="G927" s="170"/>
      <c r="H927" s="170"/>
      <c r="I927" s="170"/>
      <c r="J927" s="170"/>
      <c r="K927" s="170"/>
      <c r="L927" s="173"/>
    </row>
    <row r="928" spans="1:12" ht="13.5" customHeight="1" x14ac:dyDescent="0.2">
      <c r="A928" s="168">
        <f>ROW()</f>
        <v>928</v>
      </c>
      <c r="B928" s="168"/>
      <c r="C928" s="168"/>
      <c r="D928" s="170"/>
      <c r="E928" s="172"/>
      <c r="F928" s="170"/>
      <c r="G928" s="170"/>
      <c r="H928" s="170"/>
      <c r="I928" s="170"/>
      <c r="J928" s="170"/>
      <c r="K928" s="170"/>
      <c r="L928" s="173"/>
    </row>
    <row r="929" spans="1:12" ht="13.5" customHeight="1" x14ac:dyDescent="0.2">
      <c r="A929" s="168">
        <f>ROW()</f>
        <v>929</v>
      </c>
      <c r="B929" s="168"/>
      <c r="C929" s="168"/>
      <c r="D929" s="170"/>
      <c r="E929" s="172"/>
      <c r="F929" s="170"/>
      <c r="G929" s="170"/>
      <c r="H929" s="170"/>
      <c r="I929" s="170"/>
      <c r="J929" s="170"/>
      <c r="K929" s="170"/>
      <c r="L929" s="173"/>
    </row>
    <row r="930" spans="1:12" ht="13.5" customHeight="1" x14ac:dyDescent="0.2">
      <c r="A930" s="168">
        <f>ROW()</f>
        <v>930</v>
      </c>
      <c r="B930" s="168"/>
      <c r="C930" s="168"/>
      <c r="D930" s="170"/>
      <c r="E930" s="172"/>
      <c r="F930" s="170"/>
      <c r="G930" s="170"/>
      <c r="H930" s="170"/>
      <c r="I930" s="170"/>
      <c r="J930" s="170"/>
      <c r="K930" s="170"/>
      <c r="L930" s="173"/>
    </row>
    <row r="931" spans="1:12" ht="13.5" customHeight="1" x14ac:dyDescent="0.2">
      <c r="A931" s="168">
        <f>ROW()</f>
        <v>931</v>
      </c>
      <c r="B931" s="168"/>
      <c r="C931" s="168"/>
      <c r="D931" s="170"/>
      <c r="E931" s="172"/>
      <c r="F931" s="170"/>
      <c r="G931" s="170"/>
      <c r="H931" s="170"/>
      <c r="I931" s="170"/>
      <c r="J931" s="170"/>
      <c r="K931" s="170"/>
      <c r="L931" s="173"/>
    </row>
    <row r="932" spans="1:12" ht="13.5" customHeight="1" x14ac:dyDescent="0.2">
      <c r="A932" s="168">
        <f>ROW()</f>
        <v>932</v>
      </c>
      <c r="B932" s="168"/>
      <c r="C932" s="168"/>
      <c r="D932" s="170"/>
      <c r="E932" s="172"/>
      <c r="F932" s="170"/>
      <c r="G932" s="170"/>
      <c r="H932" s="170"/>
      <c r="I932" s="170"/>
      <c r="J932" s="170"/>
      <c r="K932" s="170"/>
      <c r="L932" s="173"/>
    </row>
    <row r="933" spans="1:12" ht="13.5" customHeight="1" x14ac:dyDescent="0.2">
      <c r="A933" s="168">
        <f>ROW()</f>
        <v>933</v>
      </c>
      <c r="B933" s="168"/>
      <c r="C933" s="168"/>
      <c r="D933" s="170"/>
      <c r="E933" s="172"/>
      <c r="F933" s="170"/>
      <c r="G933" s="170"/>
      <c r="H933" s="170"/>
      <c r="I933" s="170"/>
      <c r="J933" s="170"/>
      <c r="K933" s="170"/>
      <c r="L933" s="173"/>
    </row>
    <row r="934" spans="1:12" ht="13.5" customHeight="1" x14ac:dyDescent="0.2">
      <c r="A934" s="168">
        <f>ROW()</f>
        <v>934</v>
      </c>
      <c r="B934" s="168"/>
      <c r="C934" s="168"/>
      <c r="D934" s="170"/>
      <c r="E934" s="172"/>
      <c r="F934" s="170"/>
      <c r="G934" s="170"/>
      <c r="H934" s="170"/>
      <c r="I934" s="170"/>
      <c r="J934" s="170"/>
      <c r="K934" s="170"/>
      <c r="L934" s="173"/>
    </row>
    <row r="935" spans="1:12" ht="13.5" customHeight="1" x14ac:dyDescent="0.2">
      <c r="A935" s="168">
        <f>ROW()</f>
        <v>935</v>
      </c>
      <c r="B935" s="168"/>
      <c r="C935" s="168"/>
      <c r="D935" s="170"/>
      <c r="E935" s="172"/>
      <c r="F935" s="170"/>
      <c r="G935" s="170"/>
      <c r="H935" s="170"/>
      <c r="I935" s="170"/>
      <c r="J935" s="170"/>
      <c r="K935" s="170"/>
      <c r="L935" s="173"/>
    </row>
    <row r="936" spans="1:12" ht="13.5" customHeight="1" x14ac:dyDescent="0.2">
      <c r="A936" s="168">
        <f>ROW()</f>
        <v>936</v>
      </c>
      <c r="B936" s="168"/>
      <c r="C936" s="168"/>
      <c r="D936" s="170"/>
      <c r="E936" s="172"/>
      <c r="F936" s="170"/>
      <c r="G936" s="170"/>
      <c r="H936" s="170"/>
      <c r="I936" s="170"/>
      <c r="J936" s="170"/>
      <c r="K936" s="170"/>
      <c r="L936" s="173"/>
    </row>
    <row r="937" spans="1:12" ht="13.5" customHeight="1" x14ac:dyDescent="0.2">
      <c r="A937" s="168">
        <f>ROW()</f>
        <v>937</v>
      </c>
      <c r="B937" s="168"/>
      <c r="C937" s="168"/>
      <c r="D937" s="170"/>
      <c r="E937" s="172"/>
      <c r="F937" s="170"/>
      <c r="G937" s="170"/>
      <c r="H937" s="170"/>
      <c r="I937" s="170"/>
      <c r="J937" s="170"/>
      <c r="K937" s="170"/>
      <c r="L937" s="173"/>
    </row>
    <row r="938" spans="1:12" ht="13.5" customHeight="1" x14ac:dyDescent="0.2">
      <c r="A938" s="168">
        <f>ROW()</f>
        <v>938</v>
      </c>
      <c r="B938" s="168"/>
      <c r="C938" s="168"/>
      <c r="D938" s="170"/>
      <c r="E938" s="172"/>
      <c r="F938" s="170"/>
      <c r="G938" s="170"/>
      <c r="H938" s="170"/>
      <c r="I938" s="170"/>
      <c r="J938" s="170"/>
      <c r="K938" s="170"/>
      <c r="L938" s="173"/>
    </row>
    <row r="939" spans="1:12" ht="13.5" customHeight="1" x14ac:dyDescent="0.2">
      <c r="A939" s="168">
        <f>ROW()</f>
        <v>939</v>
      </c>
      <c r="B939" s="168"/>
      <c r="C939" s="168"/>
      <c r="D939" s="170"/>
      <c r="E939" s="172"/>
      <c r="F939" s="170"/>
      <c r="G939" s="170"/>
      <c r="H939" s="170"/>
      <c r="I939" s="170"/>
      <c r="J939" s="170"/>
      <c r="K939" s="170"/>
      <c r="L939" s="173"/>
    </row>
    <row r="940" spans="1:12" ht="13.5" customHeight="1" x14ac:dyDescent="0.2">
      <c r="A940" s="168">
        <f>ROW()</f>
        <v>940</v>
      </c>
      <c r="B940" s="168"/>
      <c r="C940" s="168"/>
      <c r="D940" s="170"/>
      <c r="E940" s="172"/>
      <c r="F940" s="170"/>
      <c r="G940" s="170"/>
      <c r="H940" s="170"/>
      <c r="I940" s="170"/>
      <c r="J940" s="170"/>
      <c r="K940" s="170"/>
      <c r="L940" s="173"/>
    </row>
    <row r="941" spans="1:12" ht="13.5" customHeight="1" x14ac:dyDescent="0.2">
      <c r="A941" s="168">
        <f>ROW()</f>
        <v>941</v>
      </c>
      <c r="B941" s="168"/>
      <c r="C941" s="168"/>
      <c r="D941" s="170"/>
      <c r="E941" s="172"/>
      <c r="F941" s="170"/>
      <c r="G941" s="170"/>
      <c r="H941" s="170"/>
      <c r="I941" s="170"/>
      <c r="J941" s="170"/>
      <c r="K941" s="170"/>
      <c r="L941" s="173"/>
    </row>
    <row r="942" spans="1:12" ht="13.5" customHeight="1" x14ac:dyDescent="0.2">
      <c r="A942" s="168">
        <f>ROW()</f>
        <v>942</v>
      </c>
      <c r="B942" s="168"/>
      <c r="C942" s="168"/>
      <c r="D942" s="170"/>
      <c r="E942" s="172"/>
      <c r="F942" s="170"/>
      <c r="G942" s="170"/>
      <c r="H942" s="170"/>
      <c r="I942" s="170"/>
      <c r="J942" s="170"/>
      <c r="K942" s="170"/>
      <c r="L942" s="173"/>
    </row>
    <row r="943" spans="1:12" ht="13.5" customHeight="1" x14ac:dyDescent="0.2">
      <c r="A943" s="168">
        <f>ROW()</f>
        <v>943</v>
      </c>
      <c r="B943" s="168"/>
      <c r="C943" s="168"/>
      <c r="D943" s="170"/>
      <c r="E943" s="172"/>
      <c r="F943" s="170"/>
      <c r="G943" s="170"/>
      <c r="H943" s="170"/>
      <c r="I943" s="170"/>
      <c r="J943" s="170"/>
      <c r="K943" s="170"/>
      <c r="L943" s="173"/>
    </row>
    <row r="944" spans="1:12" ht="13.5" customHeight="1" x14ac:dyDescent="0.2">
      <c r="A944" s="168">
        <f>ROW()</f>
        <v>944</v>
      </c>
      <c r="B944" s="168"/>
      <c r="C944" s="168"/>
      <c r="D944" s="170"/>
      <c r="E944" s="172"/>
      <c r="F944" s="170"/>
      <c r="G944" s="170"/>
      <c r="H944" s="170"/>
      <c r="I944" s="170"/>
      <c r="J944" s="170"/>
      <c r="K944" s="170"/>
      <c r="L944" s="173"/>
    </row>
    <row r="945" spans="1:12" ht="13.5" customHeight="1" x14ac:dyDescent="0.2">
      <c r="A945" s="168">
        <f>ROW()</f>
        <v>945</v>
      </c>
      <c r="B945" s="168"/>
      <c r="C945" s="168"/>
      <c r="D945" s="170"/>
      <c r="E945" s="172"/>
      <c r="F945" s="170"/>
      <c r="G945" s="170"/>
      <c r="H945" s="170"/>
      <c r="I945" s="170"/>
      <c r="J945" s="170"/>
      <c r="K945" s="170"/>
      <c r="L945" s="173"/>
    </row>
    <row r="946" spans="1:12" ht="13.5" customHeight="1" x14ac:dyDescent="0.2">
      <c r="A946" s="168">
        <f>ROW()</f>
        <v>946</v>
      </c>
      <c r="B946" s="168"/>
      <c r="C946" s="168"/>
      <c r="D946" s="170"/>
      <c r="E946" s="172"/>
      <c r="F946" s="170"/>
      <c r="G946" s="170"/>
      <c r="H946" s="170"/>
      <c r="I946" s="170"/>
      <c r="J946" s="170"/>
      <c r="K946" s="170"/>
      <c r="L946" s="173"/>
    </row>
    <row r="947" spans="1:12" ht="13.5" customHeight="1" x14ac:dyDescent="0.2">
      <c r="A947" s="168">
        <f>ROW()</f>
        <v>947</v>
      </c>
      <c r="B947" s="168"/>
      <c r="C947" s="168"/>
      <c r="D947" s="170"/>
      <c r="E947" s="172"/>
      <c r="F947" s="170"/>
      <c r="G947" s="170"/>
      <c r="H947" s="170"/>
      <c r="I947" s="170"/>
      <c r="J947" s="170"/>
      <c r="K947" s="170"/>
      <c r="L947" s="173"/>
    </row>
    <row r="948" spans="1:12" ht="13.5" customHeight="1" x14ac:dyDescent="0.2">
      <c r="A948" s="168">
        <f>ROW()</f>
        <v>948</v>
      </c>
      <c r="B948" s="168"/>
      <c r="C948" s="168"/>
      <c r="D948" s="170"/>
      <c r="E948" s="172"/>
      <c r="F948" s="170"/>
      <c r="G948" s="170"/>
      <c r="H948" s="170"/>
      <c r="I948" s="170"/>
      <c r="J948" s="170"/>
      <c r="K948" s="170"/>
      <c r="L948" s="173"/>
    </row>
    <row r="949" spans="1:12" ht="13.5" customHeight="1" x14ac:dyDescent="0.2">
      <c r="A949" s="168">
        <f>ROW()</f>
        <v>949</v>
      </c>
      <c r="B949" s="168"/>
      <c r="C949" s="168"/>
      <c r="D949" s="170"/>
      <c r="E949" s="172"/>
      <c r="F949" s="170"/>
      <c r="G949" s="170"/>
      <c r="H949" s="170"/>
      <c r="I949" s="170"/>
      <c r="J949" s="170"/>
      <c r="K949" s="170"/>
      <c r="L949" s="173"/>
    </row>
    <row r="950" spans="1:12" ht="13.5" customHeight="1" x14ac:dyDescent="0.2">
      <c r="A950" s="168">
        <f>ROW()</f>
        <v>950</v>
      </c>
      <c r="B950" s="168"/>
      <c r="C950" s="168"/>
      <c r="D950" s="170"/>
      <c r="E950" s="172"/>
      <c r="F950" s="170"/>
      <c r="G950" s="170"/>
      <c r="H950" s="170"/>
      <c r="I950" s="170"/>
      <c r="J950" s="170"/>
      <c r="K950" s="170"/>
      <c r="L950" s="173"/>
    </row>
    <row r="951" spans="1:12" ht="13.5" customHeight="1" x14ac:dyDescent="0.2">
      <c r="A951" s="168">
        <f>ROW()</f>
        <v>951</v>
      </c>
      <c r="B951" s="168"/>
      <c r="C951" s="168"/>
      <c r="D951" s="170"/>
      <c r="E951" s="172"/>
      <c r="F951" s="170"/>
      <c r="G951" s="170"/>
      <c r="H951" s="170"/>
      <c r="I951" s="170"/>
      <c r="J951" s="170"/>
      <c r="K951" s="170"/>
      <c r="L951" s="173"/>
    </row>
    <row r="952" spans="1:12" ht="13.5" customHeight="1" x14ac:dyDescent="0.2">
      <c r="A952" s="168">
        <f>ROW()</f>
        <v>952</v>
      </c>
      <c r="B952" s="168"/>
      <c r="C952" s="168"/>
      <c r="D952" s="170"/>
      <c r="E952" s="172"/>
      <c r="F952" s="170"/>
      <c r="G952" s="170"/>
      <c r="H952" s="170"/>
      <c r="I952" s="170"/>
      <c r="J952" s="170"/>
      <c r="K952" s="170"/>
      <c r="L952" s="173"/>
    </row>
    <row r="953" spans="1:12" ht="13.5" customHeight="1" x14ac:dyDescent="0.2">
      <c r="A953" s="168">
        <f>ROW()</f>
        <v>953</v>
      </c>
      <c r="B953" s="168"/>
      <c r="C953" s="168"/>
      <c r="D953" s="170"/>
      <c r="E953" s="172"/>
      <c r="F953" s="170"/>
      <c r="G953" s="170"/>
      <c r="H953" s="170"/>
      <c r="I953" s="170"/>
      <c r="J953" s="170"/>
      <c r="K953" s="170"/>
      <c r="L953" s="173"/>
    </row>
    <row r="954" spans="1:12" ht="13.5" customHeight="1" x14ac:dyDescent="0.2">
      <c r="A954" s="168">
        <f>ROW()</f>
        <v>954</v>
      </c>
      <c r="B954" s="168"/>
      <c r="C954" s="168"/>
      <c r="D954" s="170"/>
      <c r="E954" s="172"/>
      <c r="F954" s="170"/>
      <c r="G954" s="170"/>
      <c r="H954" s="170"/>
      <c r="I954" s="170"/>
      <c r="J954" s="170"/>
      <c r="K954" s="170"/>
      <c r="L954" s="173"/>
    </row>
    <row r="955" spans="1:12" ht="13.5" customHeight="1" x14ac:dyDescent="0.2">
      <c r="A955" s="168">
        <f>ROW()</f>
        <v>955</v>
      </c>
      <c r="B955" s="168"/>
      <c r="C955" s="168"/>
      <c r="D955" s="170"/>
      <c r="E955" s="172"/>
      <c r="F955" s="170"/>
      <c r="G955" s="170"/>
      <c r="H955" s="170"/>
      <c r="I955" s="170"/>
      <c r="J955" s="170"/>
      <c r="K955" s="170"/>
      <c r="L955" s="173"/>
    </row>
    <row r="956" spans="1:12" ht="13.5" customHeight="1" x14ac:dyDescent="0.2">
      <c r="A956" s="168">
        <f>ROW()</f>
        <v>956</v>
      </c>
      <c r="B956" s="168"/>
      <c r="C956" s="168"/>
      <c r="D956" s="170"/>
      <c r="E956" s="172"/>
      <c r="F956" s="170"/>
      <c r="G956" s="170"/>
      <c r="H956" s="170"/>
      <c r="I956" s="170"/>
      <c r="J956" s="170"/>
      <c r="K956" s="170"/>
      <c r="L956" s="173"/>
    </row>
    <row r="957" spans="1:12" ht="13.5" customHeight="1" x14ac:dyDescent="0.2">
      <c r="A957" s="168">
        <f>ROW()</f>
        <v>957</v>
      </c>
      <c r="B957" s="168"/>
      <c r="C957" s="168"/>
      <c r="D957" s="170"/>
      <c r="E957" s="172"/>
      <c r="F957" s="170"/>
      <c r="G957" s="170"/>
      <c r="H957" s="170"/>
      <c r="I957" s="170"/>
      <c r="J957" s="170"/>
      <c r="K957" s="170"/>
      <c r="L957" s="173"/>
    </row>
    <row r="958" spans="1:12" ht="13.5" customHeight="1" x14ac:dyDescent="0.2">
      <c r="A958" s="168">
        <f>ROW()</f>
        <v>958</v>
      </c>
      <c r="B958" s="168"/>
      <c r="C958" s="168"/>
      <c r="D958" s="170"/>
      <c r="E958" s="172"/>
      <c r="F958" s="170"/>
      <c r="G958" s="170"/>
      <c r="H958" s="170"/>
      <c r="I958" s="170"/>
      <c r="J958" s="170"/>
      <c r="K958" s="170"/>
      <c r="L958" s="173"/>
    </row>
    <row r="959" spans="1:12" ht="13.5" customHeight="1" x14ac:dyDescent="0.2">
      <c r="A959" s="168">
        <f>ROW()</f>
        <v>959</v>
      </c>
      <c r="B959" s="168"/>
      <c r="C959" s="168"/>
      <c r="D959" s="170"/>
      <c r="E959" s="172"/>
      <c r="F959" s="170"/>
      <c r="G959" s="170"/>
      <c r="H959" s="170"/>
      <c r="I959" s="170"/>
      <c r="J959" s="170"/>
      <c r="K959" s="170"/>
      <c r="L959" s="173"/>
    </row>
    <row r="960" spans="1:12" ht="13.5" customHeight="1" x14ac:dyDescent="0.2">
      <c r="A960" s="168">
        <f>ROW()</f>
        <v>960</v>
      </c>
      <c r="B960" s="168"/>
      <c r="C960" s="168"/>
      <c r="D960" s="170"/>
      <c r="E960" s="172"/>
      <c r="F960" s="170"/>
      <c r="G960" s="170"/>
      <c r="H960" s="170"/>
      <c r="I960" s="170"/>
      <c r="J960" s="170"/>
      <c r="K960" s="170"/>
      <c r="L960" s="173"/>
    </row>
    <row r="961" spans="1:12" ht="13.5" customHeight="1" x14ac:dyDescent="0.2">
      <c r="A961" s="168">
        <f>ROW()</f>
        <v>961</v>
      </c>
      <c r="B961" s="168"/>
      <c r="C961" s="168"/>
      <c r="D961" s="170"/>
      <c r="E961" s="172"/>
      <c r="F961" s="170"/>
      <c r="G961" s="170"/>
      <c r="H961" s="170"/>
      <c r="I961" s="170"/>
      <c r="J961" s="170"/>
      <c r="K961" s="170"/>
      <c r="L961" s="173"/>
    </row>
    <row r="962" spans="1:12" ht="13.5" customHeight="1" x14ac:dyDescent="0.2">
      <c r="A962" s="168">
        <f>ROW()</f>
        <v>962</v>
      </c>
      <c r="B962" s="168"/>
      <c r="C962" s="168"/>
      <c r="D962" s="170"/>
      <c r="E962" s="172"/>
      <c r="F962" s="170"/>
      <c r="G962" s="170"/>
      <c r="H962" s="170"/>
      <c r="I962" s="170"/>
      <c r="J962" s="170"/>
      <c r="K962" s="170"/>
      <c r="L962" s="173"/>
    </row>
    <row r="963" spans="1:12" ht="13.5" customHeight="1" x14ac:dyDescent="0.2">
      <c r="A963" s="168">
        <f>ROW()</f>
        <v>963</v>
      </c>
      <c r="B963" s="168"/>
      <c r="C963" s="168"/>
      <c r="D963" s="170"/>
      <c r="E963" s="172"/>
      <c r="F963" s="170"/>
      <c r="G963" s="170"/>
      <c r="H963" s="170"/>
      <c r="I963" s="170"/>
      <c r="J963" s="170"/>
      <c r="K963" s="170"/>
      <c r="L963" s="173"/>
    </row>
    <row r="964" spans="1:12" ht="13.5" customHeight="1" x14ac:dyDescent="0.2">
      <c r="A964" s="168">
        <f>ROW()</f>
        <v>964</v>
      </c>
      <c r="B964" s="168"/>
      <c r="C964" s="168"/>
      <c r="D964" s="170"/>
      <c r="E964" s="172"/>
      <c r="F964" s="170"/>
      <c r="G964" s="170"/>
      <c r="H964" s="170"/>
      <c r="I964" s="170"/>
      <c r="J964" s="170"/>
      <c r="K964" s="170"/>
      <c r="L964" s="173"/>
    </row>
    <row r="965" spans="1:12" ht="13.5" customHeight="1" x14ac:dyDescent="0.2">
      <c r="A965" s="168">
        <f>ROW()</f>
        <v>965</v>
      </c>
      <c r="B965" s="168"/>
      <c r="C965" s="168"/>
      <c r="D965" s="170"/>
      <c r="E965" s="172"/>
      <c r="F965" s="170"/>
      <c r="G965" s="170"/>
      <c r="H965" s="170"/>
      <c r="I965" s="170"/>
      <c r="J965" s="170"/>
      <c r="K965" s="170"/>
      <c r="L965" s="173"/>
    </row>
    <row r="966" spans="1:12" ht="13.5" customHeight="1" x14ac:dyDescent="0.2">
      <c r="A966" s="168">
        <f>ROW()</f>
        <v>966</v>
      </c>
      <c r="B966" s="168"/>
      <c r="C966" s="168"/>
      <c r="D966" s="170"/>
      <c r="E966" s="172"/>
      <c r="F966" s="170"/>
      <c r="G966" s="170"/>
      <c r="H966" s="170"/>
      <c r="I966" s="170"/>
      <c r="J966" s="170"/>
      <c r="K966" s="170"/>
      <c r="L966" s="173"/>
    </row>
    <row r="967" spans="1:12" ht="13.5" customHeight="1" x14ac:dyDescent="0.2">
      <c r="A967" s="168">
        <f>ROW()</f>
        <v>967</v>
      </c>
      <c r="B967" s="168"/>
      <c r="C967" s="168"/>
      <c r="D967" s="170"/>
      <c r="E967" s="172"/>
      <c r="F967" s="170"/>
      <c r="G967" s="170"/>
      <c r="H967" s="170"/>
      <c r="I967" s="170"/>
      <c r="J967" s="170"/>
      <c r="K967" s="170"/>
      <c r="L967" s="173"/>
    </row>
    <row r="968" spans="1:12" ht="13.5" customHeight="1" x14ac:dyDescent="0.2">
      <c r="A968" s="168">
        <f>ROW()</f>
        <v>968</v>
      </c>
      <c r="B968" s="168"/>
      <c r="C968" s="168"/>
      <c r="D968" s="170"/>
      <c r="E968" s="172"/>
      <c r="F968" s="170"/>
      <c r="G968" s="170"/>
      <c r="H968" s="170"/>
      <c r="I968" s="170"/>
      <c r="J968" s="170"/>
      <c r="K968" s="170"/>
      <c r="L968" s="173"/>
    </row>
    <row r="969" spans="1:12" ht="13.5" customHeight="1" x14ac:dyDescent="0.2">
      <c r="A969" s="168">
        <f>ROW()</f>
        <v>969</v>
      </c>
      <c r="B969" s="168"/>
      <c r="C969" s="168"/>
      <c r="D969" s="170"/>
      <c r="E969" s="172"/>
      <c r="F969" s="170"/>
      <c r="G969" s="170"/>
      <c r="H969" s="170"/>
      <c r="I969" s="170"/>
      <c r="J969" s="170"/>
      <c r="K969" s="170"/>
      <c r="L969" s="173"/>
    </row>
    <row r="970" spans="1:12" x14ac:dyDescent="0.2">
      <c r="A970" s="168">
        <f>ROW()</f>
        <v>970</v>
      </c>
      <c r="B970" s="168"/>
      <c r="C970" s="168"/>
      <c r="D970" s="170"/>
      <c r="E970" s="172"/>
      <c r="F970" s="170"/>
      <c r="G970" s="170"/>
      <c r="H970" s="170"/>
      <c r="I970" s="170"/>
      <c r="J970" s="170"/>
      <c r="K970" s="170"/>
      <c r="L970" s="173"/>
    </row>
    <row r="971" spans="1:12" x14ac:dyDescent="0.2">
      <c r="A971" s="168">
        <f>ROW()</f>
        <v>971</v>
      </c>
      <c r="B971" s="168"/>
      <c r="C971" s="168"/>
      <c r="D971" s="170"/>
      <c r="E971" s="172"/>
      <c r="F971" s="170"/>
      <c r="G971" s="170"/>
      <c r="H971" s="170"/>
      <c r="I971" s="170"/>
      <c r="J971" s="170"/>
      <c r="K971" s="170"/>
      <c r="L971" s="173"/>
    </row>
    <row r="972" spans="1:12" x14ac:dyDescent="0.2">
      <c r="A972" s="168">
        <f>ROW()</f>
        <v>972</v>
      </c>
      <c r="B972" s="168"/>
      <c r="C972" s="168"/>
      <c r="D972" s="170"/>
      <c r="E972" s="172"/>
      <c r="F972" s="170"/>
      <c r="G972" s="170"/>
      <c r="H972" s="170"/>
      <c r="I972" s="170"/>
      <c r="J972" s="170"/>
      <c r="K972" s="170"/>
      <c r="L972" s="173"/>
    </row>
    <row r="973" spans="1:12" x14ac:dyDescent="0.2">
      <c r="A973" s="168">
        <f>ROW()</f>
        <v>973</v>
      </c>
      <c r="B973" s="168"/>
      <c r="C973" s="168"/>
      <c r="D973" s="170"/>
      <c r="E973" s="172"/>
      <c r="F973" s="170"/>
      <c r="G973" s="170"/>
      <c r="H973" s="170"/>
      <c r="I973" s="170"/>
      <c r="J973" s="170"/>
      <c r="K973" s="170"/>
      <c r="L973" s="173"/>
    </row>
    <row r="974" spans="1:12" x14ac:dyDescent="0.2">
      <c r="A974" s="168">
        <f>ROW()</f>
        <v>974</v>
      </c>
      <c r="B974" s="168"/>
      <c r="C974" s="168"/>
      <c r="D974" s="170"/>
      <c r="E974" s="172"/>
      <c r="F974" s="170"/>
      <c r="G974" s="170"/>
      <c r="H974" s="170"/>
      <c r="I974" s="170"/>
      <c r="J974" s="170"/>
      <c r="K974" s="170"/>
      <c r="L974" s="173"/>
    </row>
    <row r="975" spans="1:12" x14ac:dyDescent="0.2">
      <c r="A975" s="168">
        <f>ROW()</f>
        <v>975</v>
      </c>
      <c r="B975" s="168"/>
      <c r="C975" s="168"/>
      <c r="D975" s="170"/>
      <c r="E975" s="172"/>
      <c r="F975" s="170"/>
      <c r="G975" s="170"/>
      <c r="H975" s="170"/>
      <c r="I975" s="170"/>
      <c r="J975" s="170"/>
      <c r="K975" s="170"/>
      <c r="L975" s="173"/>
    </row>
    <row r="976" spans="1:12" x14ac:dyDescent="0.2">
      <c r="A976" s="168">
        <f>ROW()</f>
        <v>976</v>
      </c>
      <c r="B976" s="168"/>
      <c r="C976" s="168"/>
      <c r="D976" s="170"/>
      <c r="E976" s="172"/>
      <c r="F976" s="170"/>
      <c r="G976" s="170"/>
      <c r="H976" s="170"/>
      <c r="I976" s="170"/>
      <c r="J976" s="170"/>
      <c r="K976" s="170"/>
      <c r="L976" s="173"/>
    </row>
    <row r="977" spans="1:12" x14ac:dyDescent="0.2">
      <c r="A977" s="168">
        <f>ROW()</f>
        <v>977</v>
      </c>
      <c r="B977" s="168"/>
      <c r="C977" s="168"/>
      <c r="D977" s="170"/>
      <c r="E977" s="172"/>
      <c r="F977" s="170"/>
      <c r="G977" s="170"/>
      <c r="H977" s="170"/>
      <c r="I977" s="170"/>
      <c r="J977" s="170"/>
      <c r="K977" s="170"/>
      <c r="L977" s="173"/>
    </row>
    <row r="978" spans="1:12" x14ac:dyDescent="0.2">
      <c r="A978" s="168">
        <f>ROW()</f>
        <v>978</v>
      </c>
      <c r="B978" s="168"/>
      <c r="C978" s="168"/>
      <c r="D978" s="170"/>
      <c r="E978" s="172"/>
      <c r="F978" s="170"/>
      <c r="G978" s="170"/>
      <c r="H978" s="170"/>
      <c r="I978" s="170"/>
      <c r="J978" s="170"/>
      <c r="K978" s="170"/>
      <c r="L978" s="173"/>
    </row>
    <row r="979" spans="1:12" x14ac:dyDescent="0.2">
      <c r="A979" s="168">
        <f>ROW()</f>
        <v>979</v>
      </c>
      <c r="B979" s="168"/>
      <c r="C979" s="168"/>
      <c r="D979" s="170"/>
      <c r="E979" s="172"/>
      <c r="F979" s="170"/>
      <c r="G979" s="170"/>
      <c r="H979" s="170"/>
      <c r="I979" s="170"/>
      <c r="J979" s="170"/>
      <c r="K979" s="170"/>
      <c r="L979" s="173"/>
    </row>
    <row r="980" spans="1:12" x14ac:dyDescent="0.2">
      <c r="A980" s="168">
        <f>ROW()</f>
        <v>980</v>
      </c>
      <c r="B980" s="168"/>
      <c r="C980" s="168"/>
      <c r="D980" s="170"/>
      <c r="E980" s="172"/>
      <c r="F980" s="170"/>
      <c r="G980" s="170"/>
      <c r="H980" s="170"/>
      <c r="I980" s="170"/>
      <c r="J980" s="170"/>
      <c r="K980" s="170"/>
      <c r="L980" s="173"/>
    </row>
    <row r="981" spans="1:12" x14ac:dyDescent="0.2">
      <c r="A981" s="168">
        <f>ROW()</f>
        <v>981</v>
      </c>
      <c r="B981" s="168"/>
      <c r="C981" s="168"/>
      <c r="D981" s="170"/>
      <c r="E981" s="172"/>
      <c r="F981" s="170"/>
      <c r="G981" s="170"/>
      <c r="H981" s="170"/>
      <c r="I981" s="170"/>
      <c r="J981" s="170"/>
      <c r="K981" s="170"/>
      <c r="L981" s="173"/>
    </row>
    <row r="982" spans="1:12" x14ac:dyDescent="0.2">
      <c r="A982" s="168">
        <f>ROW()</f>
        <v>982</v>
      </c>
      <c r="B982" s="168"/>
      <c r="C982" s="168"/>
      <c r="D982" s="170"/>
      <c r="E982" s="172"/>
      <c r="F982" s="170"/>
      <c r="G982" s="170"/>
      <c r="H982" s="170"/>
      <c r="I982" s="170"/>
      <c r="J982" s="170"/>
      <c r="K982" s="170"/>
      <c r="L982" s="173"/>
    </row>
    <row r="983" spans="1:12" x14ac:dyDescent="0.2">
      <c r="A983" s="168">
        <f>ROW()</f>
        <v>983</v>
      </c>
      <c r="B983" s="168"/>
      <c r="C983" s="168"/>
      <c r="D983" s="170"/>
      <c r="E983" s="172"/>
      <c r="F983" s="170"/>
      <c r="G983" s="170"/>
      <c r="H983" s="170"/>
      <c r="I983" s="170"/>
      <c r="J983" s="170"/>
      <c r="K983" s="170"/>
      <c r="L983" s="173"/>
    </row>
    <row r="984" spans="1:12" x14ac:dyDescent="0.2">
      <c r="A984" s="168">
        <f>ROW()</f>
        <v>984</v>
      </c>
      <c r="B984" s="168"/>
      <c r="C984" s="168"/>
      <c r="D984" s="170"/>
      <c r="E984" s="172"/>
      <c r="F984" s="170"/>
      <c r="G984" s="170"/>
      <c r="H984" s="170"/>
      <c r="I984" s="170"/>
      <c r="J984" s="170"/>
      <c r="K984" s="170"/>
      <c r="L984" s="173"/>
    </row>
    <row r="985" spans="1:12" x14ac:dyDescent="0.2">
      <c r="A985" s="168">
        <f>ROW()</f>
        <v>985</v>
      </c>
      <c r="B985" s="168"/>
      <c r="C985" s="168"/>
      <c r="D985" s="170"/>
      <c r="E985" s="172"/>
      <c r="F985" s="170"/>
      <c r="G985" s="170"/>
      <c r="H985" s="170"/>
      <c r="I985" s="170"/>
      <c r="J985" s="170"/>
      <c r="K985" s="170"/>
      <c r="L985" s="173"/>
    </row>
    <row r="986" spans="1:12" x14ac:dyDescent="0.2">
      <c r="A986" s="168">
        <f>ROW()</f>
        <v>986</v>
      </c>
      <c r="B986" s="168"/>
      <c r="C986" s="168"/>
      <c r="D986" s="170"/>
      <c r="E986" s="172"/>
      <c r="F986" s="170"/>
      <c r="G986" s="170"/>
      <c r="H986" s="170"/>
      <c r="I986" s="170"/>
      <c r="J986" s="170"/>
      <c r="K986" s="170"/>
      <c r="L986" s="173"/>
    </row>
    <row r="987" spans="1:12" x14ac:dyDescent="0.2">
      <c r="A987" s="168">
        <f>ROW()</f>
        <v>987</v>
      </c>
      <c r="B987" s="168"/>
      <c r="C987" s="168"/>
      <c r="D987" s="170"/>
      <c r="E987" s="172"/>
      <c r="F987" s="170"/>
      <c r="G987" s="170"/>
      <c r="H987" s="170"/>
      <c r="I987" s="170"/>
      <c r="J987" s="170"/>
      <c r="K987" s="170"/>
      <c r="L987" s="173"/>
    </row>
    <row r="988" spans="1:12" x14ac:dyDescent="0.2">
      <c r="A988" s="168">
        <f>ROW()</f>
        <v>988</v>
      </c>
      <c r="B988" s="168"/>
      <c r="C988" s="168"/>
      <c r="D988" s="170"/>
      <c r="E988" s="172"/>
      <c r="F988" s="170"/>
      <c r="G988" s="170"/>
      <c r="H988" s="170"/>
      <c r="I988" s="170"/>
      <c r="J988" s="170"/>
      <c r="K988" s="170"/>
      <c r="L988" s="173"/>
    </row>
    <row r="989" spans="1:12" x14ac:dyDescent="0.2">
      <c r="A989" s="168">
        <f>ROW()</f>
        <v>989</v>
      </c>
      <c r="B989" s="168"/>
      <c r="C989" s="168"/>
      <c r="D989" s="170"/>
      <c r="E989" s="172"/>
      <c r="F989" s="170"/>
      <c r="G989" s="170"/>
      <c r="H989" s="170"/>
      <c r="I989" s="170"/>
      <c r="J989" s="170"/>
      <c r="K989" s="170"/>
      <c r="L989" s="173"/>
    </row>
    <row r="990" spans="1:12" x14ac:dyDescent="0.2">
      <c r="A990" s="168">
        <f>ROW()</f>
        <v>990</v>
      </c>
      <c r="B990" s="168"/>
      <c r="C990" s="168"/>
      <c r="D990" s="170"/>
      <c r="E990" s="172"/>
      <c r="F990" s="170"/>
      <c r="G990" s="170"/>
      <c r="H990" s="170"/>
      <c r="I990" s="170"/>
      <c r="J990" s="170"/>
      <c r="K990" s="170"/>
      <c r="L990" s="173"/>
    </row>
    <row r="991" spans="1:12" x14ac:dyDescent="0.2">
      <c r="A991" s="168">
        <f>ROW()</f>
        <v>991</v>
      </c>
      <c r="B991" s="168"/>
      <c r="C991" s="168"/>
      <c r="D991" s="170"/>
      <c r="E991" s="172"/>
      <c r="F991" s="170"/>
      <c r="G991" s="170"/>
      <c r="H991" s="170"/>
      <c r="I991" s="170"/>
      <c r="J991" s="170"/>
      <c r="K991" s="170"/>
      <c r="L991" s="173"/>
    </row>
    <row r="992" spans="1:12" x14ac:dyDescent="0.2">
      <c r="A992" s="168">
        <f>ROW()</f>
        <v>992</v>
      </c>
      <c r="B992" s="168"/>
      <c r="C992" s="168"/>
      <c r="D992" s="170"/>
      <c r="E992" s="172"/>
      <c r="F992" s="170"/>
      <c r="G992" s="170"/>
      <c r="H992" s="170"/>
      <c r="I992" s="170"/>
      <c r="J992" s="170"/>
      <c r="K992" s="170"/>
      <c r="L992" s="173"/>
    </row>
    <row r="993" spans="1:12" x14ac:dyDescent="0.2">
      <c r="A993" s="168">
        <f>ROW()</f>
        <v>993</v>
      </c>
      <c r="B993" s="168"/>
      <c r="C993" s="168"/>
      <c r="D993" s="170"/>
      <c r="E993" s="172"/>
      <c r="F993" s="170"/>
      <c r="G993" s="170"/>
      <c r="H993" s="170"/>
      <c r="I993" s="170"/>
      <c r="J993" s="170"/>
      <c r="K993" s="170"/>
      <c r="L993" s="173"/>
    </row>
    <row r="994" spans="1:12" x14ac:dyDescent="0.2">
      <c r="A994" s="168">
        <f>ROW()</f>
        <v>994</v>
      </c>
      <c r="B994" s="168"/>
      <c r="C994" s="168"/>
      <c r="D994" s="170"/>
      <c r="E994" s="172"/>
      <c r="F994" s="170"/>
      <c r="G994" s="170"/>
      <c r="H994" s="170"/>
      <c r="I994" s="170"/>
      <c r="J994" s="170"/>
      <c r="K994" s="170"/>
      <c r="L994" s="169"/>
    </row>
    <row r="995" spans="1:12" x14ac:dyDescent="0.2">
      <c r="A995" s="168">
        <f>ROW()</f>
        <v>995</v>
      </c>
      <c r="B995" s="168"/>
      <c r="C995" s="168"/>
      <c r="D995" s="170"/>
      <c r="E995" s="171"/>
      <c r="F995" s="170"/>
      <c r="G995" s="170"/>
      <c r="H995" s="170"/>
      <c r="I995" s="170"/>
      <c r="J995" s="170"/>
      <c r="K995" s="170"/>
      <c r="L995" s="169"/>
    </row>
    <row r="996" spans="1:12" x14ac:dyDescent="0.2">
      <c r="A996" s="168">
        <f>ROW()</f>
        <v>996</v>
      </c>
      <c r="B996" s="168"/>
      <c r="C996" s="168"/>
    </row>
    <row r="997" spans="1:12" x14ac:dyDescent="0.2">
      <c r="A997" s="168">
        <f>ROW()</f>
        <v>997</v>
      </c>
      <c r="B997" s="168"/>
      <c r="C997" s="168"/>
    </row>
    <row r="998" spans="1:12" x14ac:dyDescent="0.2">
      <c r="A998" s="168">
        <f>ROW()</f>
        <v>998</v>
      </c>
      <c r="B998" s="168"/>
      <c r="C998" s="168"/>
    </row>
    <row r="999" spans="1:12" x14ac:dyDescent="0.2">
      <c r="A999" s="168">
        <f>ROW()</f>
        <v>999</v>
      </c>
      <c r="B999" s="168"/>
      <c r="C999" s="168"/>
    </row>
    <row r="1000" spans="1:12" x14ac:dyDescent="0.2">
      <c r="A1000" s="168">
        <f>ROW()</f>
        <v>1000</v>
      </c>
      <c r="B1000" s="168"/>
      <c r="C1000" s="168"/>
    </row>
    <row r="1001" spans="1:12" x14ac:dyDescent="0.2">
      <c r="A1001" s="168">
        <f>ROW()</f>
        <v>1001</v>
      </c>
      <c r="B1001" s="168"/>
      <c r="C1001" s="168"/>
    </row>
    <row r="1002" spans="1:12" x14ac:dyDescent="0.2">
      <c r="A1002" s="168">
        <f>ROW()</f>
        <v>1002</v>
      </c>
      <c r="B1002" s="168"/>
      <c r="C1002" s="168"/>
    </row>
    <row r="1003" spans="1:12" x14ac:dyDescent="0.2">
      <c r="A1003" s="168">
        <f>ROW()</f>
        <v>1003</v>
      </c>
      <c r="B1003" s="168"/>
      <c r="C1003" s="168"/>
    </row>
    <row r="1004" spans="1:12" x14ac:dyDescent="0.2">
      <c r="A1004" s="168">
        <f>ROW()</f>
        <v>1004</v>
      </c>
      <c r="B1004" s="168"/>
      <c r="C1004" s="168"/>
    </row>
    <row r="1005" spans="1:12" x14ac:dyDescent="0.2">
      <c r="A1005" s="168">
        <f>ROW()</f>
        <v>1005</v>
      </c>
      <c r="B1005" s="168"/>
      <c r="C1005" s="168"/>
    </row>
    <row r="1006" spans="1:12" x14ac:dyDescent="0.2">
      <c r="A1006" s="168">
        <f>ROW()</f>
        <v>1006</v>
      </c>
      <c r="B1006" s="168"/>
      <c r="C1006" s="168"/>
    </row>
    <row r="1007" spans="1:12" x14ac:dyDescent="0.2">
      <c r="A1007" s="168">
        <f>ROW()</f>
        <v>1007</v>
      </c>
      <c r="B1007" s="168"/>
      <c r="C1007" s="168"/>
    </row>
    <row r="1008" spans="1:12" x14ac:dyDescent="0.2">
      <c r="A1008" s="168">
        <f>ROW()</f>
        <v>1008</v>
      </c>
      <c r="B1008" s="168"/>
      <c r="C1008" s="168"/>
    </row>
    <row r="1009" spans="1:3" x14ac:dyDescent="0.2">
      <c r="A1009" s="168">
        <f>ROW()</f>
        <v>1009</v>
      </c>
      <c r="B1009" s="168"/>
      <c r="C1009" s="168"/>
    </row>
    <row r="1010" spans="1:3" x14ac:dyDescent="0.2">
      <c r="A1010" s="168">
        <f>ROW()</f>
        <v>1010</v>
      </c>
      <c r="B1010" s="168"/>
      <c r="C1010" s="168"/>
    </row>
    <row r="1011" spans="1:3" x14ac:dyDescent="0.2">
      <c r="A1011" s="168">
        <f>ROW()</f>
        <v>1011</v>
      </c>
      <c r="B1011" s="168"/>
      <c r="C1011" s="168"/>
    </row>
    <row r="1012" spans="1:3" x14ac:dyDescent="0.2">
      <c r="A1012" s="168">
        <f>ROW()</f>
        <v>1012</v>
      </c>
      <c r="B1012" s="168"/>
      <c r="C1012" s="168"/>
    </row>
    <row r="1013" spans="1:3" x14ac:dyDescent="0.2">
      <c r="A1013" s="168">
        <f>ROW()</f>
        <v>1013</v>
      </c>
      <c r="B1013" s="168"/>
      <c r="C1013" s="168"/>
    </row>
    <row r="1014" spans="1:3" x14ac:dyDescent="0.2">
      <c r="A1014" s="168">
        <f>ROW()</f>
        <v>1014</v>
      </c>
      <c r="B1014" s="168"/>
      <c r="C1014" s="168"/>
    </row>
    <row r="1015" spans="1:3" x14ac:dyDescent="0.2">
      <c r="A1015" s="168">
        <f>ROW()</f>
        <v>1015</v>
      </c>
      <c r="B1015" s="168"/>
      <c r="C1015" s="168"/>
    </row>
    <row r="1016" spans="1:3" x14ac:dyDescent="0.2">
      <c r="A1016" s="168">
        <f>ROW()</f>
        <v>1016</v>
      </c>
      <c r="B1016" s="168"/>
      <c r="C1016" s="168"/>
    </row>
    <row r="1017" spans="1:3" x14ac:dyDescent="0.2">
      <c r="A1017" s="168">
        <f>ROW()</f>
        <v>1017</v>
      </c>
      <c r="B1017" s="168"/>
      <c r="C1017" s="168"/>
    </row>
    <row r="1018" spans="1:3" x14ac:dyDescent="0.2">
      <c r="A1018" s="168">
        <f>ROW()</f>
        <v>1018</v>
      </c>
      <c r="B1018" s="168"/>
      <c r="C1018" s="168"/>
    </row>
    <row r="1019" spans="1:3" x14ac:dyDescent="0.2">
      <c r="A1019" s="168">
        <f>ROW()</f>
        <v>1019</v>
      </c>
      <c r="B1019" s="168"/>
      <c r="C1019" s="168"/>
    </row>
    <row r="1020" spans="1:3" x14ac:dyDescent="0.2">
      <c r="A1020" s="168">
        <f>ROW()</f>
        <v>1020</v>
      </c>
      <c r="B1020" s="168"/>
      <c r="C1020" s="168"/>
    </row>
    <row r="1021" spans="1:3" x14ac:dyDescent="0.2">
      <c r="A1021" s="168">
        <f>ROW()</f>
        <v>1021</v>
      </c>
      <c r="B1021" s="168"/>
      <c r="C1021" s="168"/>
    </row>
    <row r="1022" spans="1:3" x14ac:dyDescent="0.2">
      <c r="A1022" s="168">
        <f>ROW()</f>
        <v>1022</v>
      </c>
      <c r="B1022" s="168"/>
      <c r="C1022" s="168"/>
    </row>
    <row r="1023" spans="1:3" x14ac:dyDescent="0.2">
      <c r="A1023" s="168">
        <f>ROW()</f>
        <v>1023</v>
      </c>
      <c r="B1023" s="168"/>
      <c r="C1023" s="168"/>
    </row>
    <row r="1024" spans="1:3" x14ac:dyDescent="0.2">
      <c r="A1024" s="168">
        <f>ROW()</f>
        <v>1024</v>
      </c>
      <c r="B1024" s="168"/>
      <c r="C1024" s="168"/>
    </row>
    <row r="1025" spans="1:3" x14ac:dyDescent="0.2">
      <c r="A1025" s="168">
        <f>ROW()</f>
        <v>1025</v>
      </c>
      <c r="B1025" s="168"/>
      <c r="C1025" s="168"/>
    </row>
    <row r="1026" spans="1:3" x14ac:dyDescent="0.2">
      <c r="A1026" s="168">
        <f>ROW()</f>
        <v>1026</v>
      </c>
      <c r="B1026" s="168"/>
      <c r="C1026" s="168"/>
    </row>
    <row r="1027" spans="1:3" x14ac:dyDescent="0.2">
      <c r="A1027" s="168">
        <f>ROW()</f>
        <v>1027</v>
      </c>
      <c r="B1027" s="168"/>
      <c r="C1027" s="168"/>
    </row>
    <row r="1028" spans="1:3" x14ac:dyDescent="0.2">
      <c r="A1028" s="168">
        <f>ROW()</f>
        <v>1028</v>
      </c>
      <c r="B1028" s="168"/>
      <c r="C1028" s="168"/>
    </row>
    <row r="1029" spans="1:3" x14ac:dyDescent="0.2">
      <c r="A1029" s="168">
        <f>ROW()</f>
        <v>1029</v>
      </c>
      <c r="B1029" s="168"/>
      <c r="C1029" s="168"/>
    </row>
    <row r="1030" spans="1:3" x14ac:dyDescent="0.2">
      <c r="A1030" s="168">
        <f>ROW()</f>
        <v>1030</v>
      </c>
      <c r="B1030" s="168"/>
      <c r="C1030" s="168"/>
    </row>
    <row r="1031" spans="1:3" x14ac:dyDescent="0.2">
      <c r="A1031" s="168">
        <f>ROW()</f>
        <v>1031</v>
      </c>
      <c r="B1031" s="168"/>
      <c r="C1031" s="168"/>
    </row>
    <row r="1032" spans="1:3" x14ac:dyDescent="0.2">
      <c r="A1032" s="168">
        <f>ROW()</f>
        <v>1032</v>
      </c>
      <c r="B1032" s="168"/>
      <c r="C1032" s="168"/>
    </row>
    <row r="1033" spans="1:3" x14ac:dyDescent="0.2">
      <c r="A1033" s="168">
        <f>ROW()</f>
        <v>1033</v>
      </c>
      <c r="B1033" s="168"/>
      <c r="C1033" s="168"/>
    </row>
    <row r="1034" spans="1:3" x14ac:dyDescent="0.2">
      <c r="A1034" s="168">
        <f>ROW()</f>
        <v>1034</v>
      </c>
      <c r="B1034" s="168"/>
      <c r="C1034" s="168"/>
    </row>
    <row r="1035" spans="1:3" x14ac:dyDescent="0.2">
      <c r="A1035" s="168">
        <f>ROW()</f>
        <v>1035</v>
      </c>
      <c r="B1035" s="168"/>
      <c r="C1035" s="168"/>
    </row>
    <row r="1036" spans="1:3" x14ac:dyDescent="0.2">
      <c r="A1036" s="168">
        <f>ROW()</f>
        <v>1036</v>
      </c>
      <c r="B1036" s="168"/>
      <c r="C1036" s="168"/>
    </row>
    <row r="1037" spans="1:3" x14ac:dyDescent="0.2">
      <c r="A1037" s="168">
        <f>ROW()</f>
        <v>1037</v>
      </c>
      <c r="B1037" s="168"/>
      <c r="C1037" s="168"/>
    </row>
    <row r="1038" spans="1:3" x14ac:dyDescent="0.2">
      <c r="A1038" s="168">
        <f>ROW()</f>
        <v>1038</v>
      </c>
      <c r="B1038" s="168"/>
      <c r="C1038" s="168"/>
    </row>
    <row r="1039" spans="1:3" x14ac:dyDescent="0.2">
      <c r="A1039" s="168">
        <f>ROW()</f>
        <v>1039</v>
      </c>
      <c r="B1039" s="168"/>
      <c r="C1039" s="168"/>
    </row>
    <row r="1040" spans="1:3" x14ac:dyDescent="0.2">
      <c r="A1040" s="168">
        <f>ROW()</f>
        <v>1040</v>
      </c>
      <c r="B1040" s="168"/>
      <c r="C1040" s="168"/>
    </row>
    <row r="1041" spans="1:3" x14ac:dyDescent="0.2">
      <c r="A1041" s="168">
        <f>ROW()</f>
        <v>1041</v>
      </c>
      <c r="B1041" s="168"/>
      <c r="C1041" s="168"/>
    </row>
    <row r="1042" spans="1:3" x14ac:dyDescent="0.2">
      <c r="A1042" s="168">
        <f>ROW()</f>
        <v>1042</v>
      </c>
      <c r="B1042" s="168"/>
      <c r="C1042" s="168"/>
    </row>
    <row r="1043" spans="1:3" x14ac:dyDescent="0.2">
      <c r="A1043" s="168">
        <f>ROW()</f>
        <v>1043</v>
      </c>
      <c r="B1043" s="168"/>
      <c r="C1043" s="168"/>
    </row>
    <row r="1044" spans="1:3" x14ac:dyDescent="0.2">
      <c r="A1044" s="168">
        <f>ROW()</f>
        <v>1044</v>
      </c>
      <c r="B1044" s="168"/>
      <c r="C1044" s="168"/>
    </row>
    <row r="1045" spans="1:3" x14ac:dyDescent="0.2">
      <c r="A1045" s="168">
        <f>ROW()</f>
        <v>1045</v>
      </c>
      <c r="B1045" s="168"/>
      <c r="C1045" s="168"/>
    </row>
    <row r="1046" spans="1:3" x14ac:dyDescent="0.2">
      <c r="A1046" s="168">
        <f>ROW()</f>
        <v>1046</v>
      </c>
      <c r="B1046" s="168"/>
      <c r="C1046" s="168"/>
    </row>
    <row r="1047" spans="1:3" x14ac:dyDescent="0.2">
      <c r="A1047" s="168">
        <f>ROW()</f>
        <v>1047</v>
      </c>
      <c r="B1047" s="168"/>
      <c r="C1047" s="168"/>
    </row>
    <row r="1048" spans="1:3" x14ac:dyDescent="0.2">
      <c r="A1048" s="168">
        <f>ROW()</f>
        <v>1048</v>
      </c>
      <c r="B1048" s="168"/>
      <c r="C1048" s="168"/>
    </row>
    <row r="1049" spans="1:3" x14ac:dyDescent="0.2">
      <c r="A1049" s="168">
        <f>ROW()</f>
        <v>1049</v>
      </c>
      <c r="B1049" s="168"/>
      <c r="C1049" s="168"/>
    </row>
    <row r="1050" spans="1:3" x14ac:dyDescent="0.2">
      <c r="A1050" s="168">
        <f>ROW()</f>
        <v>1050</v>
      </c>
      <c r="B1050" s="168"/>
      <c r="C1050" s="168"/>
    </row>
    <row r="1051" spans="1:3" x14ac:dyDescent="0.2">
      <c r="A1051" s="168">
        <f>ROW()</f>
        <v>1051</v>
      </c>
      <c r="B1051" s="168"/>
      <c r="C1051" s="168"/>
    </row>
    <row r="1052" spans="1:3" x14ac:dyDescent="0.2">
      <c r="A1052" s="168">
        <f>ROW()</f>
        <v>1052</v>
      </c>
      <c r="B1052" s="168"/>
      <c r="C1052" s="168"/>
    </row>
    <row r="1053" spans="1:3" x14ac:dyDescent="0.2">
      <c r="A1053" s="168">
        <f>ROW()</f>
        <v>1053</v>
      </c>
      <c r="B1053" s="168"/>
      <c r="C1053" s="168"/>
    </row>
    <row r="1054" spans="1:3" x14ac:dyDescent="0.2">
      <c r="A1054" s="168">
        <f>ROW()</f>
        <v>1054</v>
      </c>
      <c r="B1054" s="168"/>
      <c r="C1054" s="168"/>
    </row>
    <row r="1055" spans="1:3" x14ac:dyDescent="0.2">
      <c r="A1055" s="168">
        <f>ROW()</f>
        <v>1055</v>
      </c>
      <c r="B1055" s="168"/>
      <c r="C1055" s="168"/>
    </row>
    <row r="1056" spans="1:3" x14ac:dyDescent="0.2">
      <c r="A1056" s="168">
        <f>ROW()</f>
        <v>1056</v>
      </c>
      <c r="B1056" s="168"/>
      <c r="C1056" s="168"/>
    </row>
    <row r="1057" spans="1:3" x14ac:dyDescent="0.2">
      <c r="A1057" s="168">
        <f>ROW()</f>
        <v>1057</v>
      </c>
      <c r="B1057" s="168"/>
      <c r="C1057" s="168"/>
    </row>
    <row r="1058" spans="1:3" x14ac:dyDescent="0.2">
      <c r="A1058" s="168">
        <f>ROW()</f>
        <v>1058</v>
      </c>
      <c r="B1058" s="168"/>
      <c r="C1058" s="168"/>
    </row>
    <row r="1059" spans="1:3" x14ac:dyDescent="0.2">
      <c r="A1059" s="168">
        <f>ROW()</f>
        <v>1059</v>
      </c>
      <c r="B1059" s="168"/>
      <c r="C1059" s="168"/>
    </row>
    <row r="1060" spans="1:3" x14ac:dyDescent="0.2">
      <c r="A1060" s="168">
        <f>ROW()</f>
        <v>1060</v>
      </c>
      <c r="B1060" s="168"/>
      <c r="C1060" s="168"/>
    </row>
    <row r="1061" spans="1:3" x14ac:dyDescent="0.2">
      <c r="A1061" s="168">
        <f>ROW()</f>
        <v>1061</v>
      </c>
      <c r="B1061" s="168"/>
      <c r="C1061" s="168"/>
    </row>
    <row r="1062" spans="1:3" x14ac:dyDescent="0.2">
      <c r="A1062" s="168">
        <f>ROW()</f>
        <v>1062</v>
      </c>
      <c r="B1062" s="168"/>
      <c r="C1062" s="168"/>
    </row>
    <row r="1063" spans="1:3" x14ac:dyDescent="0.2">
      <c r="A1063" s="168">
        <f>ROW()</f>
        <v>1063</v>
      </c>
      <c r="B1063" s="168"/>
      <c r="C1063" s="168"/>
    </row>
    <row r="1064" spans="1:3" x14ac:dyDescent="0.2">
      <c r="A1064" s="168">
        <f>ROW()</f>
        <v>1064</v>
      </c>
      <c r="B1064" s="168"/>
      <c r="C1064" s="168"/>
    </row>
    <row r="1065" spans="1:3" x14ac:dyDescent="0.2">
      <c r="A1065" s="168">
        <f>ROW()</f>
        <v>1065</v>
      </c>
      <c r="B1065" s="168"/>
      <c r="C1065" s="168"/>
    </row>
    <row r="1066" spans="1:3" x14ac:dyDescent="0.2">
      <c r="A1066" s="168">
        <f>ROW()</f>
        <v>1066</v>
      </c>
      <c r="B1066" s="168"/>
      <c r="C1066" s="168"/>
    </row>
    <row r="1067" spans="1:3" x14ac:dyDescent="0.2">
      <c r="A1067" s="168">
        <f>ROW()</f>
        <v>1067</v>
      </c>
      <c r="B1067" s="168"/>
      <c r="C1067" s="168"/>
    </row>
    <row r="1068" spans="1:3" x14ac:dyDescent="0.2">
      <c r="A1068" s="168">
        <f>ROW()</f>
        <v>1068</v>
      </c>
      <c r="B1068" s="168"/>
      <c r="C1068" s="168"/>
    </row>
    <row r="1069" spans="1:3" x14ac:dyDescent="0.2">
      <c r="A1069" s="168">
        <f>ROW()</f>
        <v>1069</v>
      </c>
      <c r="B1069" s="168"/>
      <c r="C1069" s="168"/>
    </row>
    <row r="1070" spans="1:3" x14ac:dyDescent="0.2">
      <c r="A1070" s="168">
        <f>ROW()</f>
        <v>1070</v>
      </c>
      <c r="B1070" s="168"/>
      <c r="C1070" s="168"/>
    </row>
    <row r="1071" spans="1:3" x14ac:dyDescent="0.2">
      <c r="A1071" s="168">
        <f>ROW()</f>
        <v>1071</v>
      </c>
      <c r="B1071" s="168"/>
      <c r="C1071" s="168"/>
    </row>
    <row r="1072" spans="1:3" x14ac:dyDescent="0.2">
      <c r="A1072" s="168">
        <f>ROW()</f>
        <v>1072</v>
      </c>
      <c r="B1072" s="168"/>
      <c r="C1072" s="168"/>
    </row>
    <row r="1073" spans="1:3" x14ac:dyDescent="0.2">
      <c r="A1073" s="168">
        <f>ROW()</f>
        <v>1073</v>
      </c>
      <c r="B1073" s="168"/>
      <c r="C1073" s="168"/>
    </row>
    <row r="1074" spans="1:3" x14ac:dyDescent="0.2">
      <c r="A1074" s="168">
        <f>ROW()</f>
        <v>1074</v>
      </c>
      <c r="B1074" s="168"/>
      <c r="C1074" s="168"/>
    </row>
    <row r="1075" spans="1:3" x14ac:dyDescent="0.2">
      <c r="A1075" s="168">
        <f>ROW()</f>
        <v>1075</v>
      </c>
      <c r="B1075" s="168"/>
      <c r="C1075" s="168"/>
    </row>
    <row r="1076" spans="1:3" x14ac:dyDescent="0.2">
      <c r="A1076" s="168">
        <f>ROW()</f>
        <v>1076</v>
      </c>
      <c r="B1076" s="168"/>
      <c r="C1076" s="168"/>
    </row>
    <row r="1077" spans="1:3" x14ac:dyDescent="0.2">
      <c r="A1077" s="168">
        <f>ROW()</f>
        <v>1077</v>
      </c>
      <c r="B1077" s="168"/>
      <c r="C1077" s="168"/>
    </row>
    <row r="1078" spans="1:3" x14ac:dyDescent="0.2">
      <c r="A1078" s="168">
        <f>ROW()</f>
        <v>1078</v>
      </c>
      <c r="B1078" s="168"/>
      <c r="C1078" s="168"/>
    </row>
    <row r="1079" spans="1:3" x14ac:dyDescent="0.2">
      <c r="A1079" s="168">
        <f>ROW()</f>
        <v>1079</v>
      </c>
      <c r="B1079" s="168"/>
      <c r="C1079" s="168"/>
    </row>
    <row r="1080" spans="1:3" x14ac:dyDescent="0.2">
      <c r="A1080" s="168">
        <f>ROW()</f>
        <v>1080</v>
      </c>
      <c r="B1080" s="168"/>
      <c r="C1080" s="168"/>
    </row>
    <row r="1081" spans="1:3" x14ac:dyDescent="0.2">
      <c r="A1081" s="168">
        <f>ROW()</f>
        <v>1081</v>
      </c>
      <c r="B1081" s="168"/>
      <c r="C1081" s="168"/>
    </row>
    <row r="1082" spans="1:3" x14ac:dyDescent="0.2">
      <c r="A1082" s="168">
        <f>ROW()</f>
        <v>1082</v>
      </c>
      <c r="B1082" s="168"/>
      <c r="C1082" s="168"/>
    </row>
    <row r="1083" spans="1:3" x14ac:dyDescent="0.2">
      <c r="A1083" s="168">
        <f>ROW()</f>
        <v>1083</v>
      </c>
      <c r="B1083" s="168"/>
      <c r="C1083" s="168"/>
    </row>
    <row r="1084" spans="1:3" x14ac:dyDescent="0.2">
      <c r="A1084" s="168">
        <f>ROW()</f>
        <v>1084</v>
      </c>
      <c r="B1084" s="168"/>
      <c r="C1084" s="168"/>
    </row>
    <row r="1085" spans="1:3" x14ac:dyDescent="0.2">
      <c r="A1085" s="168">
        <f>ROW()</f>
        <v>1085</v>
      </c>
      <c r="B1085" s="168"/>
      <c r="C1085" s="168"/>
    </row>
    <row r="1086" spans="1:3" x14ac:dyDescent="0.2">
      <c r="A1086" s="168">
        <f>ROW()</f>
        <v>1086</v>
      </c>
      <c r="B1086" s="168"/>
      <c r="C1086" s="168"/>
    </row>
    <row r="1087" spans="1:3" x14ac:dyDescent="0.2">
      <c r="A1087" s="168">
        <f>ROW()</f>
        <v>1087</v>
      </c>
      <c r="B1087" s="168"/>
      <c r="C1087" s="168"/>
    </row>
    <row r="1088" spans="1:3" x14ac:dyDescent="0.2">
      <c r="A1088" s="168">
        <f>ROW()</f>
        <v>1088</v>
      </c>
      <c r="B1088" s="168"/>
      <c r="C1088" s="168"/>
    </row>
    <row r="1089" spans="1:3" x14ac:dyDescent="0.2">
      <c r="A1089" s="168">
        <f>ROW()</f>
        <v>1089</v>
      </c>
      <c r="B1089" s="168"/>
      <c r="C1089" s="168"/>
    </row>
    <row r="1090" spans="1:3" x14ac:dyDescent="0.2">
      <c r="A1090" s="168">
        <f>ROW()</f>
        <v>1090</v>
      </c>
      <c r="B1090" s="168"/>
      <c r="C1090" s="168"/>
    </row>
    <row r="1091" spans="1:3" x14ac:dyDescent="0.2">
      <c r="A1091" s="168">
        <f>ROW()</f>
        <v>1091</v>
      </c>
      <c r="B1091" s="168"/>
      <c r="C1091" s="168"/>
    </row>
    <row r="1092" spans="1:3" x14ac:dyDescent="0.2">
      <c r="A1092" s="168">
        <f>ROW()</f>
        <v>1092</v>
      </c>
      <c r="B1092" s="168"/>
      <c r="C1092" s="168"/>
    </row>
    <row r="1093" spans="1:3" x14ac:dyDescent="0.2">
      <c r="A1093" s="168">
        <f>ROW()</f>
        <v>1093</v>
      </c>
      <c r="B1093" s="168"/>
      <c r="C1093" s="168"/>
    </row>
    <row r="1094" spans="1:3" x14ac:dyDescent="0.2">
      <c r="A1094" s="168">
        <f>ROW()</f>
        <v>1094</v>
      </c>
      <c r="B1094" s="168"/>
      <c r="C1094" s="168"/>
    </row>
    <row r="1095" spans="1:3" x14ac:dyDescent="0.2">
      <c r="A1095" s="168">
        <f>ROW()</f>
        <v>1095</v>
      </c>
      <c r="B1095" s="168"/>
      <c r="C1095" s="168"/>
    </row>
    <row r="1096" spans="1:3" x14ac:dyDescent="0.2">
      <c r="A1096" s="168">
        <f>ROW()</f>
        <v>1096</v>
      </c>
      <c r="B1096" s="168"/>
      <c r="C1096" s="168"/>
    </row>
    <row r="1097" spans="1:3" x14ac:dyDescent="0.2">
      <c r="A1097" s="168">
        <f>ROW()</f>
        <v>1097</v>
      </c>
      <c r="B1097" s="168"/>
      <c r="C1097" s="168"/>
    </row>
    <row r="1098" spans="1:3" x14ac:dyDescent="0.2">
      <c r="A1098" s="168">
        <f>ROW()</f>
        <v>1098</v>
      </c>
      <c r="B1098" s="168"/>
      <c r="C1098" s="168"/>
    </row>
    <row r="1099" spans="1:3" x14ac:dyDescent="0.2">
      <c r="A1099" s="168">
        <f>ROW()</f>
        <v>1099</v>
      </c>
      <c r="B1099" s="168"/>
      <c r="C1099" s="168"/>
    </row>
    <row r="1100" spans="1:3" x14ac:dyDescent="0.2">
      <c r="A1100" s="168">
        <f>ROW()</f>
        <v>1100</v>
      </c>
      <c r="B1100" s="168"/>
      <c r="C1100" s="168"/>
    </row>
    <row r="1101" spans="1:3" x14ac:dyDescent="0.2">
      <c r="A1101" s="168">
        <f>ROW()</f>
        <v>1101</v>
      </c>
      <c r="B1101" s="168"/>
      <c r="C1101" s="168"/>
    </row>
    <row r="1102" spans="1:3" x14ac:dyDescent="0.2">
      <c r="A1102" s="168">
        <f>ROW()</f>
        <v>1102</v>
      </c>
      <c r="B1102" s="168"/>
      <c r="C1102" s="168"/>
    </row>
    <row r="1103" spans="1:3" x14ac:dyDescent="0.2">
      <c r="A1103" s="168">
        <f>ROW()</f>
        <v>1103</v>
      </c>
      <c r="B1103" s="168"/>
      <c r="C1103" s="168"/>
    </row>
    <row r="1104" spans="1:3" x14ac:dyDescent="0.2">
      <c r="A1104" s="168">
        <f>ROW()</f>
        <v>1104</v>
      </c>
      <c r="B1104" s="168"/>
      <c r="C1104" s="168"/>
    </row>
    <row r="1105" spans="1:3" x14ac:dyDescent="0.2">
      <c r="A1105" s="168">
        <f>ROW()</f>
        <v>1105</v>
      </c>
      <c r="B1105" s="168"/>
      <c r="C1105" s="168"/>
    </row>
    <row r="1106" spans="1:3" x14ac:dyDescent="0.2">
      <c r="A1106" s="168">
        <f>ROW()</f>
        <v>1106</v>
      </c>
      <c r="B1106" s="168"/>
      <c r="C1106" s="168"/>
    </row>
    <row r="1107" spans="1:3" x14ac:dyDescent="0.2">
      <c r="A1107" s="168">
        <f>ROW()</f>
        <v>1107</v>
      </c>
      <c r="B1107" s="168"/>
      <c r="C1107" s="168"/>
    </row>
    <row r="1108" spans="1:3" x14ac:dyDescent="0.2">
      <c r="A1108" s="168">
        <f>ROW()</f>
        <v>1108</v>
      </c>
      <c r="B1108" s="168"/>
      <c r="C1108" s="168"/>
    </row>
    <row r="1109" spans="1:3" x14ac:dyDescent="0.2">
      <c r="A1109" s="168">
        <f>ROW()</f>
        <v>1109</v>
      </c>
      <c r="B1109" s="168"/>
      <c r="C1109" s="168"/>
    </row>
    <row r="1110" spans="1:3" x14ac:dyDescent="0.2">
      <c r="A1110" s="168">
        <f>ROW()</f>
        <v>1110</v>
      </c>
      <c r="B1110" s="168"/>
      <c r="C1110" s="168"/>
    </row>
    <row r="1111" spans="1:3" x14ac:dyDescent="0.2">
      <c r="A1111" s="168">
        <f>ROW()</f>
        <v>1111</v>
      </c>
      <c r="B1111" s="168"/>
      <c r="C1111" s="168"/>
    </row>
    <row r="1112" spans="1:3" x14ac:dyDescent="0.2">
      <c r="A1112" s="168">
        <f>ROW()</f>
        <v>1112</v>
      </c>
      <c r="B1112" s="168"/>
      <c r="C1112" s="168"/>
    </row>
    <row r="1113" spans="1:3" x14ac:dyDescent="0.2">
      <c r="A1113" s="168">
        <f>ROW()</f>
        <v>1113</v>
      </c>
      <c r="B1113" s="168"/>
      <c r="C1113" s="168"/>
    </row>
    <row r="1114" spans="1:3" x14ac:dyDescent="0.2">
      <c r="A1114" s="168">
        <f>ROW()</f>
        <v>1114</v>
      </c>
      <c r="B1114" s="168"/>
      <c r="C1114" s="168"/>
    </row>
    <row r="1115" spans="1:3" x14ac:dyDescent="0.2">
      <c r="A1115" s="168">
        <f>ROW()</f>
        <v>1115</v>
      </c>
      <c r="B1115" s="168"/>
      <c r="C1115" s="168"/>
    </row>
    <row r="1116" spans="1:3" x14ac:dyDescent="0.2">
      <c r="A1116" s="168">
        <f>ROW()</f>
        <v>1116</v>
      </c>
      <c r="B1116" s="168"/>
      <c r="C1116" s="168"/>
    </row>
    <row r="1117" spans="1:3" x14ac:dyDescent="0.2">
      <c r="A1117" s="168">
        <f>ROW()</f>
        <v>1117</v>
      </c>
      <c r="B1117" s="168"/>
      <c r="C1117" s="168"/>
    </row>
    <row r="1118" spans="1:3" x14ac:dyDescent="0.2">
      <c r="A1118" s="168">
        <f>ROW()</f>
        <v>1118</v>
      </c>
      <c r="B1118" s="168"/>
      <c r="C1118" s="168"/>
    </row>
    <row r="1119" spans="1:3" x14ac:dyDescent="0.2">
      <c r="A1119" s="168">
        <f>ROW()</f>
        <v>1119</v>
      </c>
      <c r="B1119" s="168"/>
      <c r="C1119" s="168"/>
    </row>
    <row r="1120" spans="1:3" x14ac:dyDescent="0.2">
      <c r="A1120" s="168">
        <f>ROW()</f>
        <v>1120</v>
      </c>
      <c r="B1120" s="168"/>
      <c r="C1120" s="168"/>
    </row>
    <row r="1121" spans="1:3" x14ac:dyDescent="0.2">
      <c r="A1121" s="168">
        <f>ROW()</f>
        <v>1121</v>
      </c>
      <c r="B1121" s="168"/>
      <c r="C1121" s="168"/>
    </row>
    <row r="1122" spans="1:3" x14ac:dyDescent="0.2">
      <c r="A1122" s="168">
        <f>ROW()</f>
        <v>1122</v>
      </c>
      <c r="B1122" s="168"/>
      <c r="C1122" s="168"/>
    </row>
    <row r="1123" spans="1:3" x14ac:dyDescent="0.2">
      <c r="A1123" s="168">
        <f>ROW()</f>
        <v>1123</v>
      </c>
      <c r="B1123" s="168"/>
      <c r="C1123" s="168"/>
    </row>
    <row r="1124" spans="1:3" x14ac:dyDescent="0.2">
      <c r="A1124" s="168">
        <f>ROW()</f>
        <v>1124</v>
      </c>
      <c r="B1124" s="168"/>
      <c r="C1124" s="168"/>
    </row>
    <row r="1125" spans="1:3" x14ac:dyDescent="0.2">
      <c r="A1125" s="168">
        <f>ROW()</f>
        <v>1125</v>
      </c>
      <c r="B1125" s="168"/>
      <c r="C1125" s="168"/>
    </row>
    <row r="1126" spans="1:3" x14ac:dyDescent="0.2">
      <c r="A1126" s="168">
        <f>ROW()</f>
        <v>1126</v>
      </c>
      <c r="B1126" s="168"/>
      <c r="C1126" s="168"/>
    </row>
    <row r="1127" spans="1:3" x14ac:dyDescent="0.2">
      <c r="A1127" s="168">
        <f>ROW()</f>
        <v>1127</v>
      </c>
      <c r="B1127" s="168"/>
      <c r="C1127" s="168"/>
    </row>
    <row r="1128" spans="1:3" x14ac:dyDescent="0.2">
      <c r="A1128" s="168">
        <f>ROW()</f>
        <v>1128</v>
      </c>
      <c r="B1128" s="168"/>
      <c r="C1128" s="168"/>
    </row>
    <row r="1129" spans="1:3" x14ac:dyDescent="0.2">
      <c r="A1129" s="168">
        <f>ROW()</f>
        <v>1129</v>
      </c>
      <c r="B1129" s="168"/>
      <c r="C1129" s="168"/>
    </row>
    <row r="1130" spans="1:3" x14ac:dyDescent="0.2">
      <c r="A1130" s="168">
        <f>ROW()</f>
        <v>1130</v>
      </c>
      <c r="B1130" s="168"/>
      <c r="C1130" s="168"/>
    </row>
    <row r="1131" spans="1:3" x14ac:dyDescent="0.2">
      <c r="A1131" s="168">
        <f>ROW()</f>
        <v>1131</v>
      </c>
      <c r="B1131" s="168"/>
      <c r="C1131" s="168"/>
    </row>
    <row r="1132" spans="1:3" x14ac:dyDescent="0.2">
      <c r="A1132" s="168">
        <f>ROW()</f>
        <v>1132</v>
      </c>
      <c r="B1132" s="168"/>
      <c r="C1132" s="168"/>
    </row>
    <row r="1133" spans="1:3" x14ac:dyDescent="0.2">
      <c r="A1133" s="168">
        <f>ROW()</f>
        <v>1133</v>
      </c>
      <c r="B1133" s="168"/>
      <c r="C1133" s="168"/>
    </row>
    <row r="1134" spans="1:3" x14ac:dyDescent="0.2">
      <c r="A1134" s="168">
        <f>ROW()</f>
        <v>1134</v>
      </c>
      <c r="B1134" s="168"/>
      <c r="C1134" s="168"/>
    </row>
    <row r="1135" spans="1:3" x14ac:dyDescent="0.2">
      <c r="A1135" s="168">
        <f>ROW()</f>
        <v>1135</v>
      </c>
      <c r="B1135" s="168"/>
      <c r="C1135" s="168"/>
    </row>
    <row r="1136" spans="1:3" x14ac:dyDescent="0.2">
      <c r="A1136" s="168">
        <f>ROW()</f>
        <v>1136</v>
      </c>
      <c r="B1136" s="168"/>
      <c r="C1136" s="168"/>
    </row>
    <row r="1137" spans="1:3" x14ac:dyDescent="0.2">
      <c r="A1137" s="168">
        <f>ROW()</f>
        <v>1137</v>
      </c>
      <c r="B1137" s="168"/>
      <c r="C1137" s="168"/>
    </row>
    <row r="1138" spans="1:3" x14ac:dyDescent="0.2">
      <c r="A1138" s="168">
        <f>ROW()</f>
        <v>1138</v>
      </c>
      <c r="B1138" s="168"/>
      <c r="C1138" s="168"/>
    </row>
    <row r="1139" spans="1:3" x14ac:dyDescent="0.2">
      <c r="A1139" s="168">
        <f>ROW()</f>
        <v>1139</v>
      </c>
      <c r="B1139" s="168"/>
      <c r="C1139" s="168"/>
    </row>
    <row r="1140" spans="1:3" x14ac:dyDescent="0.2">
      <c r="A1140" s="168">
        <f>ROW()</f>
        <v>1140</v>
      </c>
      <c r="B1140" s="168"/>
      <c r="C1140" s="168"/>
    </row>
    <row r="1141" spans="1:3" x14ac:dyDescent="0.2">
      <c r="A1141" s="168">
        <f>ROW()</f>
        <v>1141</v>
      </c>
      <c r="B1141" s="168"/>
      <c r="C1141" s="168"/>
    </row>
    <row r="1142" spans="1:3" x14ac:dyDescent="0.2">
      <c r="A1142" s="168">
        <f>ROW()</f>
        <v>1142</v>
      </c>
      <c r="B1142" s="168"/>
      <c r="C1142" s="168"/>
    </row>
    <row r="1143" spans="1:3" x14ac:dyDescent="0.2">
      <c r="A1143" s="168">
        <f>ROW()</f>
        <v>1143</v>
      </c>
      <c r="B1143" s="168"/>
      <c r="C1143" s="168"/>
    </row>
    <row r="1144" spans="1:3" x14ac:dyDescent="0.2">
      <c r="A1144" s="168">
        <f>ROW()</f>
        <v>1144</v>
      </c>
      <c r="B1144" s="168"/>
      <c r="C1144" s="168"/>
    </row>
    <row r="1145" spans="1:3" x14ac:dyDescent="0.2">
      <c r="A1145" s="168">
        <f>ROW()</f>
        <v>1145</v>
      </c>
      <c r="B1145" s="168"/>
      <c r="C1145" s="168"/>
    </row>
    <row r="1146" spans="1:3" x14ac:dyDescent="0.2">
      <c r="A1146" s="168">
        <f>ROW()</f>
        <v>1146</v>
      </c>
      <c r="B1146" s="168"/>
      <c r="C1146" s="168"/>
    </row>
    <row r="1147" spans="1:3" x14ac:dyDescent="0.2">
      <c r="A1147" s="168">
        <f>ROW()</f>
        <v>1147</v>
      </c>
      <c r="B1147" s="168"/>
      <c r="C1147" s="168"/>
    </row>
    <row r="1148" spans="1:3" x14ac:dyDescent="0.2">
      <c r="A1148" s="168">
        <f>ROW()</f>
        <v>1148</v>
      </c>
      <c r="B1148" s="168"/>
      <c r="C1148" s="168"/>
    </row>
    <row r="1149" spans="1:3" x14ac:dyDescent="0.2">
      <c r="A1149" s="168">
        <f>ROW()</f>
        <v>1149</v>
      </c>
      <c r="B1149" s="168"/>
      <c r="C1149" s="168"/>
    </row>
    <row r="1150" spans="1:3" x14ac:dyDescent="0.2">
      <c r="A1150" s="168">
        <f>ROW()</f>
        <v>1150</v>
      </c>
      <c r="B1150" s="168"/>
      <c r="C1150" s="168"/>
    </row>
    <row r="1151" spans="1:3" x14ac:dyDescent="0.2">
      <c r="A1151" s="168">
        <f>ROW()</f>
        <v>1151</v>
      </c>
      <c r="B1151" s="168"/>
      <c r="C1151" s="168"/>
    </row>
    <row r="1152" spans="1:3" x14ac:dyDescent="0.2">
      <c r="A1152" s="168">
        <f>ROW()</f>
        <v>1152</v>
      </c>
      <c r="B1152" s="168"/>
      <c r="C1152" s="168"/>
    </row>
    <row r="1153" spans="1:3" x14ac:dyDescent="0.2">
      <c r="A1153" s="168">
        <f>ROW()</f>
        <v>1153</v>
      </c>
      <c r="B1153" s="168"/>
      <c r="C1153" s="168"/>
    </row>
    <row r="1154" spans="1:3" x14ac:dyDescent="0.2">
      <c r="A1154" s="168">
        <f>ROW()</f>
        <v>1154</v>
      </c>
      <c r="B1154" s="168"/>
      <c r="C1154" s="168"/>
    </row>
    <row r="1155" spans="1:3" x14ac:dyDescent="0.2">
      <c r="A1155" s="168">
        <f>ROW()</f>
        <v>1155</v>
      </c>
      <c r="B1155" s="168"/>
      <c r="C1155" s="168"/>
    </row>
    <row r="1156" spans="1:3" x14ac:dyDescent="0.2">
      <c r="A1156" s="168">
        <f>ROW()</f>
        <v>1156</v>
      </c>
      <c r="B1156" s="168"/>
      <c r="C1156" s="168"/>
    </row>
    <row r="1157" spans="1:3" x14ac:dyDescent="0.2">
      <c r="A1157" s="168">
        <f>ROW()</f>
        <v>1157</v>
      </c>
      <c r="B1157" s="168"/>
      <c r="C1157" s="168"/>
    </row>
    <row r="1158" spans="1:3" x14ac:dyDescent="0.2">
      <c r="A1158" s="168">
        <f>ROW()</f>
        <v>1158</v>
      </c>
      <c r="B1158" s="168"/>
      <c r="C1158" s="168"/>
    </row>
    <row r="1159" spans="1:3" x14ac:dyDescent="0.2">
      <c r="A1159" s="168">
        <f>ROW()</f>
        <v>1159</v>
      </c>
      <c r="B1159" s="168"/>
      <c r="C1159" s="168"/>
    </row>
    <row r="1160" spans="1:3" x14ac:dyDescent="0.2">
      <c r="A1160" s="168">
        <f>ROW()</f>
        <v>1160</v>
      </c>
      <c r="B1160" s="168"/>
      <c r="C1160" s="168"/>
    </row>
    <row r="1161" spans="1:3" x14ac:dyDescent="0.2">
      <c r="A1161" s="168">
        <f>ROW()</f>
        <v>1161</v>
      </c>
      <c r="B1161" s="168"/>
      <c r="C1161" s="168"/>
    </row>
    <row r="1162" spans="1:3" x14ac:dyDescent="0.2">
      <c r="A1162" s="168">
        <f>ROW()</f>
        <v>1162</v>
      </c>
      <c r="B1162" s="168"/>
      <c r="C1162" s="168"/>
    </row>
    <row r="1163" spans="1:3" x14ac:dyDescent="0.2">
      <c r="A1163" s="168">
        <f>ROW()</f>
        <v>1163</v>
      </c>
      <c r="B1163" s="168"/>
      <c r="C1163" s="168"/>
    </row>
    <row r="1164" spans="1:3" x14ac:dyDescent="0.2">
      <c r="A1164" s="168">
        <f>ROW()</f>
        <v>1164</v>
      </c>
      <c r="B1164" s="168"/>
      <c r="C1164" s="168"/>
    </row>
    <row r="1165" spans="1:3" x14ac:dyDescent="0.2">
      <c r="A1165" s="168">
        <f>ROW()</f>
        <v>1165</v>
      </c>
      <c r="B1165" s="168"/>
      <c r="C1165" s="168"/>
    </row>
    <row r="1166" spans="1:3" x14ac:dyDescent="0.2">
      <c r="A1166" s="168">
        <f>ROW()</f>
        <v>1166</v>
      </c>
      <c r="B1166" s="168"/>
      <c r="C1166" s="168"/>
    </row>
    <row r="1167" spans="1:3" x14ac:dyDescent="0.2">
      <c r="A1167" s="168">
        <f>ROW()</f>
        <v>1167</v>
      </c>
      <c r="B1167" s="168"/>
      <c r="C1167" s="168"/>
    </row>
    <row r="1168" spans="1:3" x14ac:dyDescent="0.2">
      <c r="A1168" s="168">
        <f>ROW()</f>
        <v>1168</v>
      </c>
      <c r="B1168" s="168"/>
      <c r="C1168" s="168"/>
    </row>
    <row r="1169" spans="1:3" x14ac:dyDescent="0.2">
      <c r="A1169" s="168">
        <f>ROW()</f>
        <v>1169</v>
      </c>
      <c r="B1169" s="168"/>
      <c r="C1169" s="168"/>
    </row>
    <row r="1170" spans="1:3" x14ac:dyDescent="0.2">
      <c r="A1170" s="168">
        <f>ROW()</f>
        <v>1170</v>
      </c>
      <c r="B1170" s="168"/>
      <c r="C1170" s="168"/>
    </row>
    <row r="1171" spans="1:3" x14ac:dyDescent="0.2">
      <c r="A1171" s="168">
        <f>ROW()</f>
        <v>1171</v>
      </c>
      <c r="B1171" s="168"/>
      <c r="C1171" s="168"/>
    </row>
    <row r="1172" spans="1:3" x14ac:dyDescent="0.2">
      <c r="A1172" s="168">
        <f>ROW()</f>
        <v>1172</v>
      </c>
      <c r="B1172" s="168"/>
      <c r="C1172" s="168"/>
    </row>
    <row r="1173" spans="1:3" x14ac:dyDescent="0.2">
      <c r="A1173" s="168">
        <f>ROW()</f>
        <v>1173</v>
      </c>
      <c r="B1173" s="168"/>
      <c r="C1173" s="168"/>
    </row>
    <row r="1174" spans="1:3" x14ac:dyDescent="0.2">
      <c r="A1174" s="168">
        <f>ROW()</f>
        <v>1174</v>
      </c>
      <c r="B1174" s="168"/>
      <c r="C1174" s="168"/>
    </row>
    <row r="1175" spans="1:3" x14ac:dyDescent="0.2">
      <c r="A1175" s="168">
        <f>ROW()</f>
        <v>1175</v>
      </c>
      <c r="B1175" s="168"/>
      <c r="C1175" s="168"/>
    </row>
    <row r="1176" spans="1:3" x14ac:dyDescent="0.2">
      <c r="A1176" s="168">
        <f>ROW()</f>
        <v>1176</v>
      </c>
      <c r="B1176" s="168"/>
      <c r="C1176" s="168"/>
    </row>
    <row r="1177" spans="1:3" x14ac:dyDescent="0.2">
      <c r="A1177" s="168">
        <f>ROW()</f>
        <v>1177</v>
      </c>
      <c r="B1177" s="168"/>
      <c r="C1177" s="168"/>
    </row>
    <row r="1178" spans="1:3" x14ac:dyDescent="0.2">
      <c r="A1178" s="168">
        <f>ROW()</f>
        <v>1178</v>
      </c>
      <c r="B1178" s="168"/>
      <c r="C1178" s="168"/>
    </row>
    <row r="1179" spans="1:3" x14ac:dyDescent="0.2">
      <c r="A1179" s="168">
        <f>ROW()</f>
        <v>1179</v>
      </c>
      <c r="B1179" s="168"/>
      <c r="C1179" s="168"/>
    </row>
    <row r="1180" spans="1:3" x14ac:dyDescent="0.2">
      <c r="A1180" s="168">
        <f>ROW()</f>
        <v>1180</v>
      </c>
      <c r="B1180" s="168"/>
      <c r="C1180" s="168"/>
    </row>
    <row r="1181" spans="1:3" x14ac:dyDescent="0.2">
      <c r="A1181" s="168">
        <f>ROW()</f>
        <v>1181</v>
      </c>
      <c r="B1181" s="168"/>
      <c r="C1181" s="168"/>
    </row>
    <row r="1182" spans="1:3" x14ac:dyDescent="0.2">
      <c r="A1182" s="168">
        <f>ROW()</f>
        <v>1182</v>
      </c>
      <c r="B1182" s="168"/>
      <c r="C1182" s="168"/>
    </row>
    <row r="1183" spans="1:3" x14ac:dyDescent="0.2">
      <c r="A1183" s="168">
        <f>ROW()</f>
        <v>1183</v>
      </c>
      <c r="B1183" s="168"/>
      <c r="C1183" s="168"/>
    </row>
    <row r="1184" spans="1:3" x14ac:dyDescent="0.2">
      <c r="A1184" s="168">
        <f>ROW()</f>
        <v>1184</v>
      </c>
      <c r="B1184" s="168"/>
      <c r="C1184" s="168"/>
    </row>
    <row r="1185" spans="1:3" x14ac:dyDescent="0.2">
      <c r="A1185" s="168">
        <f>ROW()</f>
        <v>1185</v>
      </c>
      <c r="B1185" s="168"/>
      <c r="C1185" s="168"/>
    </row>
    <row r="1186" spans="1:3" x14ac:dyDescent="0.2">
      <c r="A1186" s="168">
        <f>ROW()</f>
        <v>1186</v>
      </c>
      <c r="B1186" s="168"/>
      <c r="C1186" s="168"/>
    </row>
    <row r="1187" spans="1:3" x14ac:dyDescent="0.2">
      <c r="A1187" s="168">
        <f>ROW()</f>
        <v>1187</v>
      </c>
      <c r="B1187" s="168"/>
      <c r="C1187" s="168"/>
    </row>
    <row r="1188" spans="1:3" x14ac:dyDescent="0.2">
      <c r="A1188" s="168">
        <f>ROW()</f>
        <v>1188</v>
      </c>
      <c r="B1188" s="168"/>
      <c r="C1188" s="168"/>
    </row>
    <row r="1189" spans="1:3" x14ac:dyDescent="0.2">
      <c r="A1189" s="168">
        <f>ROW()</f>
        <v>1189</v>
      </c>
      <c r="B1189" s="168"/>
      <c r="C1189" s="168"/>
    </row>
    <row r="1190" spans="1:3" x14ac:dyDescent="0.2">
      <c r="A1190" s="168">
        <f>ROW()</f>
        <v>1190</v>
      </c>
      <c r="B1190" s="168"/>
      <c r="C1190" s="168"/>
    </row>
    <row r="1191" spans="1:3" x14ac:dyDescent="0.2">
      <c r="A1191" s="168">
        <f>ROW()</f>
        <v>1191</v>
      </c>
      <c r="B1191" s="168"/>
      <c r="C1191" s="168"/>
    </row>
    <row r="1192" spans="1:3" x14ac:dyDescent="0.2">
      <c r="A1192" s="168">
        <f>ROW()</f>
        <v>1192</v>
      </c>
      <c r="B1192" s="168"/>
      <c r="C1192" s="168"/>
    </row>
    <row r="1193" spans="1:3" x14ac:dyDescent="0.2">
      <c r="A1193" s="168">
        <f>ROW()</f>
        <v>1193</v>
      </c>
      <c r="B1193" s="168"/>
      <c r="C1193" s="168"/>
    </row>
    <row r="1194" spans="1:3" x14ac:dyDescent="0.2">
      <c r="A1194" s="168">
        <f>ROW()</f>
        <v>1194</v>
      </c>
      <c r="B1194" s="168"/>
      <c r="C1194" s="168"/>
    </row>
    <row r="1195" spans="1:3" x14ac:dyDescent="0.2">
      <c r="A1195" s="168">
        <f>ROW()</f>
        <v>1195</v>
      </c>
      <c r="B1195" s="168"/>
      <c r="C1195" s="168"/>
    </row>
    <row r="1196" spans="1:3" x14ac:dyDescent="0.2">
      <c r="A1196" s="168">
        <f>ROW()</f>
        <v>1196</v>
      </c>
      <c r="B1196" s="168"/>
      <c r="C1196" s="168"/>
    </row>
    <row r="1197" spans="1:3" x14ac:dyDescent="0.2">
      <c r="A1197" s="168">
        <f>ROW()</f>
        <v>1197</v>
      </c>
      <c r="B1197" s="168"/>
      <c r="C1197" s="168"/>
    </row>
    <row r="1198" spans="1:3" x14ac:dyDescent="0.2">
      <c r="A1198" s="168">
        <f>ROW()</f>
        <v>1198</v>
      </c>
      <c r="B1198" s="168"/>
      <c r="C1198" s="168"/>
    </row>
    <row r="1199" spans="1:3" x14ac:dyDescent="0.2">
      <c r="A1199" s="168">
        <f>ROW()</f>
        <v>1199</v>
      </c>
      <c r="B1199" s="168"/>
      <c r="C1199" s="168"/>
    </row>
    <row r="1200" spans="1:3" x14ac:dyDescent="0.2">
      <c r="A1200" s="168">
        <f>ROW()</f>
        <v>1200</v>
      </c>
      <c r="B1200" s="168"/>
      <c r="C1200" s="168"/>
    </row>
    <row r="1201" spans="1:3" x14ac:dyDescent="0.2">
      <c r="A1201" s="168">
        <f>ROW()</f>
        <v>1201</v>
      </c>
      <c r="B1201" s="168"/>
      <c r="C1201" s="168"/>
    </row>
    <row r="1202" spans="1:3" x14ac:dyDescent="0.2">
      <c r="A1202" s="168">
        <f>ROW()</f>
        <v>1202</v>
      </c>
      <c r="B1202" s="168"/>
      <c r="C1202" s="168"/>
    </row>
    <row r="1203" spans="1:3" x14ac:dyDescent="0.2">
      <c r="A1203" s="168">
        <f>ROW()</f>
        <v>1203</v>
      </c>
      <c r="B1203" s="168"/>
      <c r="C1203" s="168"/>
    </row>
    <row r="1204" spans="1:3" x14ac:dyDescent="0.2">
      <c r="A1204" s="168">
        <f>ROW()</f>
        <v>1204</v>
      </c>
      <c r="B1204" s="168"/>
      <c r="C1204" s="168"/>
    </row>
    <row r="1205" spans="1:3" x14ac:dyDescent="0.2">
      <c r="A1205" s="168">
        <f>ROW()</f>
        <v>1205</v>
      </c>
      <c r="B1205" s="168"/>
      <c r="C1205" s="168"/>
    </row>
    <row r="1206" spans="1:3" x14ac:dyDescent="0.2">
      <c r="A1206" s="168">
        <f>ROW()</f>
        <v>1206</v>
      </c>
      <c r="B1206" s="168"/>
      <c r="C1206" s="168"/>
    </row>
    <row r="1207" spans="1:3" x14ac:dyDescent="0.2">
      <c r="A1207" s="168">
        <f>ROW()</f>
        <v>1207</v>
      </c>
      <c r="B1207" s="168"/>
      <c r="C1207" s="168"/>
    </row>
    <row r="1208" spans="1:3" x14ac:dyDescent="0.2">
      <c r="A1208" s="168">
        <f>ROW()</f>
        <v>1208</v>
      </c>
      <c r="B1208" s="168"/>
      <c r="C1208" s="168"/>
    </row>
    <row r="1209" spans="1:3" x14ac:dyDescent="0.2">
      <c r="A1209" s="168">
        <f>ROW()</f>
        <v>1209</v>
      </c>
      <c r="B1209" s="168"/>
      <c r="C1209" s="168"/>
    </row>
    <row r="1210" spans="1:3" x14ac:dyDescent="0.2">
      <c r="A1210" s="168">
        <f>ROW()</f>
        <v>1210</v>
      </c>
      <c r="B1210" s="168"/>
      <c r="C1210" s="168"/>
    </row>
    <row r="1211" spans="1:3" x14ac:dyDescent="0.2">
      <c r="A1211" s="168">
        <f>ROW()</f>
        <v>1211</v>
      </c>
      <c r="B1211" s="168"/>
      <c r="C1211" s="168"/>
    </row>
    <row r="1212" spans="1:3" x14ac:dyDescent="0.2">
      <c r="A1212" s="168">
        <f>ROW()</f>
        <v>1212</v>
      </c>
      <c r="B1212" s="168"/>
      <c r="C1212" s="168"/>
    </row>
    <row r="1213" spans="1:3" x14ac:dyDescent="0.2">
      <c r="A1213" s="168">
        <f>ROW()</f>
        <v>1213</v>
      </c>
      <c r="B1213" s="168"/>
      <c r="C1213" s="168"/>
    </row>
    <row r="1214" spans="1:3" x14ac:dyDescent="0.2">
      <c r="A1214" s="168">
        <f>ROW()</f>
        <v>1214</v>
      </c>
      <c r="B1214" s="168"/>
      <c r="C1214" s="168"/>
    </row>
    <row r="1215" spans="1:3" x14ac:dyDescent="0.2">
      <c r="A1215" s="168">
        <f>ROW()</f>
        <v>1215</v>
      </c>
      <c r="B1215" s="168"/>
      <c r="C1215" s="168"/>
    </row>
    <row r="1216" spans="1:3" x14ac:dyDescent="0.2">
      <c r="A1216" s="168">
        <f>ROW()</f>
        <v>1216</v>
      </c>
      <c r="B1216" s="168"/>
      <c r="C1216" s="168"/>
    </row>
    <row r="1217" spans="1:3" x14ac:dyDescent="0.2">
      <c r="A1217" s="168">
        <f>ROW()</f>
        <v>1217</v>
      </c>
      <c r="B1217" s="168"/>
      <c r="C1217" s="168"/>
    </row>
    <row r="1218" spans="1:3" x14ac:dyDescent="0.2">
      <c r="A1218" s="168">
        <f>ROW()</f>
        <v>1218</v>
      </c>
      <c r="B1218" s="168"/>
      <c r="C1218" s="168"/>
    </row>
    <row r="1219" spans="1:3" x14ac:dyDescent="0.2">
      <c r="A1219" s="168">
        <f>ROW()</f>
        <v>1219</v>
      </c>
      <c r="B1219" s="168"/>
      <c r="C1219" s="168"/>
    </row>
    <row r="1220" spans="1:3" x14ac:dyDescent="0.2">
      <c r="A1220" s="168">
        <f>ROW()</f>
        <v>1220</v>
      </c>
      <c r="B1220" s="168"/>
      <c r="C1220" s="168"/>
    </row>
    <row r="1221" spans="1:3" x14ac:dyDescent="0.2">
      <c r="A1221" s="168">
        <f>ROW()</f>
        <v>1221</v>
      </c>
      <c r="B1221" s="168"/>
      <c r="C1221" s="168"/>
    </row>
    <row r="1222" spans="1:3" x14ac:dyDescent="0.2">
      <c r="A1222" s="168">
        <f>ROW()</f>
        <v>1222</v>
      </c>
      <c r="B1222" s="168"/>
      <c r="C1222" s="168"/>
    </row>
    <row r="1223" spans="1:3" x14ac:dyDescent="0.2">
      <c r="A1223" s="168">
        <f>ROW()</f>
        <v>1223</v>
      </c>
      <c r="B1223" s="168"/>
      <c r="C1223" s="168"/>
    </row>
    <row r="1224" spans="1:3" x14ac:dyDescent="0.2">
      <c r="A1224" s="168">
        <f>ROW()</f>
        <v>1224</v>
      </c>
      <c r="B1224" s="168"/>
      <c r="C1224" s="168"/>
    </row>
    <row r="1225" spans="1:3" x14ac:dyDescent="0.2">
      <c r="A1225" s="168">
        <f>ROW()</f>
        <v>1225</v>
      </c>
      <c r="B1225" s="168"/>
      <c r="C1225" s="168"/>
    </row>
    <row r="1226" spans="1:3" x14ac:dyDescent="0.2">
      <c r="A1226" s="168">
        <f>ROW()</f>
        <v>1226</v>
      </c>
      <c r="B1226" s="168"/>
      <c r="C1226" s="168"/>
    </row>
    <row r="1227" spans="1:3" x14ac:dyDescent="0.2">
      <c r="A1227" s="168">
        <f>ROW()</f>
        <v>1227</v>
      </c>
      <c r="B1227" s="168"/>
      <c r="C1227" s="168"/>
    </row>
    <row r="1228" spans="1:3" x14ac:dyDescent="0.2">
      <c r="A1228" s="168">
        <f>ROW()</f>
        <v>1228</v>
      </c>
      <c r="B1228" s="168"/>
      <c r="C1228" s="168"/>
    </row>
    <row r="1229" spans="1:3" x14ac:dyDescent="0.2">
      <c r="A1229" s="168">
        <f>ROW()</f>
        <v>1229</v>
      </c>
      <c r="B1229" s="168"/>
      <c r="C1229" s="168"/>
    </row>
    <row r="1230" spans="1:3" x14ac:dyDescent="0.2">
      <c r="A1230" s="168">
        <f>ROW()</f>
        <v>1230</v>
      </c>
      <c r="B1230" s="168"/>
      <c r="C1230" s="168"/>
    </row>
    <row r="1231" spans="1:3" x14ac:dyDescent="0.2">
      <c r="A1231" s="168">
        <f>ROW()</f>
        <v>1231</v>
      </c>
      <c r="B1231" s="168"/>
      <c r="C1231" s="168"/>
    </row>
    <row r="1232" spans="1:3" x14ac:dyDescent="0.2">
      <c r="A1232" s="168">
        <f>ROW()</f>
        <v>1232</v>
      </c>
      <c r="B1232" s="168"/>
      <c r="C1232" s="168"/>
    </row>
    <row r="1233" spans="1:3" x14ac:dyDescent="0.2">
      <c r="A1233" s="168">
        <f>ROW()</f>
        <v>1233</v>
      </c>
      <c r="B1233" s="168"/>
      <c r="C1233" s="168"/>
    </row>
    <row r="1234" spans="1:3" x14ac:dyDescent="0.2">
      <c r="A1234" s="168">
        <f>ROW()</f>
        <v>1234</v>
      </c>
      <c r="B1234" s="168"/>
      <c r="C1234" s="168"/>
    </row>
    <row r="1235" spans="1:3" x14ac:dyDescent="0.2">
      <c r="A1235" s="168">
        <f>ROW()</f>
        <v>1235</v>
      </c>
      <c r="B1235" s="168"/>
      <c r="C1235" s="168"/>
    </row>
    <row r="1236" spans="1:3" x14ac:dyDescent="0.2">
      <c r="A1236" s="168">
        <f>ROW()</f>
        <v>1236</v>
      </c>
      <c r="B1236" s="168"/>
      <c r="C1236" s="168"/>
    </row>
    <row r="1237" spans="1:3" x14ac:dyDescent="0.2">
      <c r="A1237" s="168">
        <f>ROW()</f>
        <v>1237</v>
      </c>
      <c r="B1237" s="168"/>
      <c r="C1237" s="168"/>
    </row>
    <row r="1238" spans="1:3" x14ac:dyDescent="0.2">
      <c r="A1238" s="168">
        <f>ROW()</f>
        <v>1238</v>
      </c>
      <c r="B1238" s="168"/>
      <c r="C1238" s="168"/>
    </row>
    <row r="1239" spans="1:3" x14ac:dyDescent="0.2">
      <c r="A1239" s="168">
        <f>ROW()</f>
        <v>1239</v>
      </c>
      <c r="B1239" s="168"/>
      <c r="C1239" s="168"/>
    </row>
    <row r="1240" spans="1:3" x14ac:dyDescent="0.2">
      <c r="A1240" s="168">
        <f>ROW()</f>
        <v>1240</v>
      </c>
      <c r="B1240" s="168"/>
      <c r="C1240" s="168"/>
    </row>
    <row r="1241" spans="1:3" x14ac:dyDescent="0.2">
      <c r="A1241" s="168">
        <f>ROW()</f>
        <v>1241</v>
      </c>
      <c r="B1241" s="168"/>
      <c r="C1241" s="168"/>
    </row>
    <row r="1242" spans="1:3" x14ac:dyDescent="0.2">
      <c r="A1242" s="168">
        <f>ROW()</f>
        <v>1242</v>
      </c>
      <c r="B1242" s="168"/>
      <c r="C1242" s="168"/>
    </row>
    <row r="1243" spans="1:3" x14ac:dyDescent="0.2">
      <c r="A1243" s="168">
        <f>ROW()</f>
        <v>1243</v>
      </c>
      <c r="B1243" s="168"/>
      <c r="C1243" s="168"/>
    </row>
    <row r="1244" spans="1:3" x14ac:dyDescent="0.2">
      <c r="A1244" s="168">
        <f>ROW()</f>
        <v>1244</v>
      </c>
      <c r="B1244" s="168"/>
      <c r="C1244" s="168"/>
    </row>
    <row r="1245" spans="1:3" x14ac:dyDescent="0.2">
      <c r="A1245" s="168">
        <f>ROW()</f>
        <v>1245</v>
      </c>
      <c r="B1245" s="168"/>
      <c r="C1245" s="168"/>
    </row>
    <row r="1246" spans="1:3" x14ac:dyDescent="0.2">
      <c r="A1246" s="168">
        <f>ROW()</f>
        <v>1246</v>
      </c>
      <c r="B1246" s="168"/>
      <c r="C1246" s="168"/>
    </row>
    <row r="1247" spans="1:3" x14ac:dyDescent="0.2">
      <c r="A1247" s="168">
        <f>ROW()</f>
        <v>1247</v>
      </c>
      <c r="B1247" s="168"/>
      <c r="C1247" s="168"/>
    </row>
    <row r="1248" spans="1:3" x14ac:dyDescent="0.2">
      <c r="A1248" s="168">
        <f>ROW()</f>
        <v>1248</v>
      </c>
      <c r="B1248" s="168"/>
      <c r="C1248" s="168"/>
    </row>
    <row r="1249" spans="1:3" x14ac:dyDescent="0.2">
      <c r="A1249" s="168">
        <f>ROW()</f>
        <v>1249</v>
      </c>
      <c r="B1249" s="168"/>
      <c r="C1249" s="168"/>
    </row>
    <row r="1250" spans="1:3" x14ac:dyDescent="0.2">
      <c r="A1250" s="168">
        <f>ROW()</f>
        <v>1250</v>
      </c>
      <c r="B1250" s="168"/>
      <c r="C1250" s="168"/>
    </row>
    <row r="1251" spans="1:3" x14ac:dyDescent="0.2">
      <c r="A1251" s="168">
        <f>ROW()</f>
        <v>1251</v>
      </c>
      <c r="B1251" s="168"/>
      <c r="C1251" s="168"/>
    </row>
    <row r="1252" spans="1:3" x14ac:dyDescent="0.2">
      <c r="A1252" s="168">
        <f>ROW()</f>
        <v>1252</v>
      </c>
      <c r="B1252" s="168"/>
      <c r="C1252" s="168"/>
    </row>
    <row r="1253" spans="1:3" x14ac:dyDescent="0.2">
      <c r="A1253" s="168">
        <f>ROW()</f>
        <v>1253</v>
      </c>
      <c r="B1253" s="168"/>
      <c r="C1253" s="168"/>
    </row>
    <row r="1254" spans="1:3" x14ac:dyDescent="0.2">
      <c r="A1254" s="168">
        <f>ROW()</f>
        <v>1254</v>
      </c>
      <c r="B1254" s="168"/>
      <c r="C1254" s="168"/>
    </row>
    <row r="1255" spans="1:3" x14ac:dyDescent="0.2">
      <c r="A1255" s="168">
        <f>ROW()</f>
        <v>1255</v>
      </c>
      <c r="B1255" s="168"/>
      <c r="C1255" s="168"/>
    </row>
    <row r="1256" spans="1:3" x14ac:dyDescent="0.2">
      <c r="A1256" s="168">
        <f>ROW()</f>
        <v>1256</v>
      </c>
      <c r="B1256" s="168"/>
      <c r="C1256" s="168"/>
    </row>
    <row r="1257" spans="1:3" x14ac:dyDescent="0.2">
      <c r="A1257" s="168">
        <f>ROW()</f>
        <v>1257</v>
      </c>
      <c r="B1257" s="168"/>
      <c r="C1257" s="168"/>
    </row>
    <row r="1258" spans="1:3" x14ac:dyDescent="0.2">
      <c r="A1258" s="168">
        <f>ROW()</f>
        <v>1258</v>
      </c>
      <c r="B1258" s="168"/>
      <c r="C1258" s="168"/>
    </row>
    <row r="1259" spans="1:3" x14ac:dyDescent="0.2">
      <c r="A1259" s="168">
        <f>ROW()</f>
        <v>1259</v>
      </c>
      <c r="B1259" s="168"/>
      <c r="C1259" s="168"/>
    </row>
    <row r="1260" spans="1:3" x14ac:dyDescent="0.2">
      <c r="A1260" s="168">
        <f>ROW()</f>
        <v>1260</v>
      </c>
      <c r="B1260" s="168"/>
      <c r="C1260" s="168"/>
    </row>
    <row r="1261" spans="1:3" x14ac:dyDescent="0.2">
      <c r="A1261" s="168">
        <f>ROW()</f>
        <v>1261</v>
      </c>
      <c r="B1261" s="168"/>
      <c r="C1261" s="168"/>
    </row>
    <row r="1262" spans="1:3" x14ac:dyDescent="0.2">
      <c r="A1262" s="168">
        <f>ROW()</f>
        <v>1262</v>
      </c>
      <c r="B1262" s="168"/>
      <c r="C1262" s="168"/>
    </row>
    <row r="1263" spans="1:3" x14ac:dyDescent="0.2">
      <c r="A1263" s="168">
        <f>ROW()</f>
        <v>1263</v>
      </c>
      <c r="B1263" s="168"/>
      <c r="C1263" s="168"/>
    </row>
    <row r="1264" spans="1:3" x14ac:dyDescent="0.2">
      <c r="A1264" s="168">
        <f>ROW()</f>
        <v>1264</v>
      </c>
      <c r="B1264" s="168"/>
      <c r="C1264" s="168"/>
    </row>
    <row r="1265" spans="1:3" x14ac:dyDescent="0.2">
      <c r="A1265" s="168">
        <f>ROW()</f>
        <v>1265</v>
      </c>
      <c r="B1265" s="168"/>
      <c r="C1265" s="168"/>
    </row>
    <row r="1266" spans="1:3" x14ac:dyDescent="0.2">
      <c r="A1266" s="168">
        <f>ROW()</f>
        <v>1266</v>
      </c>
      <c r="B1266" s="168"/>
      <c r="C1266" s="168"/>
    </row>
    <row r="1267" spans="1:3" x14ac:dyDescent="0.2">
      <c r="A1267" s="168">
        <f>ROW()</f>
        <v>1267</v>
      </c>
      <c r="B1267" s="168"/>
      <c r="C1267" s="168"/>
    </row>
    <row r="1268" spans="1:3" x14ac:dyDescent="0.2">
      <c r="A1268" s="168">
        <f>ROW()</f>
        <v>1268</v>
      </c>
      <c r="B1268" s="168"/>
      <c r="C1268" s="168"/>
    </row>
    <row r="1269" spans="1:3" x14ac:dyDescent="0.2">
      <c r="A1269" s="168">
        <f>ROW()</f>
        <v>1269</v>
      </c>
      <c r="B1269" s="168"/>
      <c r="C1269" s="168"/>
    </row>
    <row r="1270" spans="1:3" x14ac:dyDescent="0.2">
      <c r="A1270" s="168">
        <f>ROW()</f>
        <v>1270</v>
      </c>
      <c r="B1270" s="168"/>
      <c r="C1270" s="168"/>
    </row>
    <row r="1271" spans="1:3" x14ac:dyDescent="0.2">
      <c r="A1271" s="168">
        <f>ROW()</f>
        <v>1271</v>
      </c>
      <c r="B1271" s="168"/>
      <c r="C1271" s="168"/>
    </row>
    <row r="1272" spans="1:3" x14ac:dyDescent="0.2">
      <c r="A1272" s="168">
        <f>ROW()</f>
        <v>1272</v>
      </c>
      <c r="B1272" s="168"/>
      <c r="C1272" s="168"/>
    </row>
    <row r="1273" spans="1:3" x14ac:dyDescent="0.2">
      <c r="A1273" s="168">
        <f>ROW()</f>
        <v>1273</v>
      </c>
      <c r="B1273" s="168"/>
      <c r="C1273" s="168"/>
    </row>
    <row r="1274" spans="1:3" x14ac:dyDescent="0.2">
      <c r="A1274" s="168">
        <f>ROW()</f>
        <v>1274</v>
      </c>
      <c r="B1274" s="168"/>
      <c r="C1274" s="168"/>
    </row>
    <row r="1275" spans="1:3" x14ac:dyDescent="0.2">
      <c r="A1275" s="168">
        <f>ROW()</f>
        <v>1275</v>
      </c>
      <c r="B1275" s="168"/>
      <c r="C1275" s="168"/>
    </row>
    <row r="1276" spans="1:3" x14ac:dyDescent="0.2">
      <c r="A1276" s="168">
        <f>ROW()</f>
        <v>1276</v>
      </c>
      <c r="B1276" s="168"/>
      <c r="C1276" s="168"/>
    </row>
    <row r="1277" spans="1:3" x14ac:dyDescent="0.2">
      <c r="A1277" s="168">
        <f>ROW()</f>
        <v>1277</v>
      </c>
      <c r="B1277" s="168"/>
      <c r="C1277" s="168"/>
    </row>
    <row r="1278" spans="1:3" x14ac:dyDescent="0.2">
      <c r="A1278" s="168">
        <f>ROW()</f>
        <v>1278</v>
      </c>
      <c r="B1278" s="168"/>
      <c r="C1278" s="168"/>
    </row>
    <row r="1279" spans="1:3" x14ac:dyDescent="0.2">
      <c r="A1279" s="168">
        <f>ROW()</f>
        <v>1279</v>
      </c>
      <c r="B1279" s="168"/>
      <c r="C1279" s="168"/>
    </row>
    <row r="1280" spans="1:3" x14ac:dyDescent="0.2">
      <c r="A1280" s="168">
        <f>ROW()</f>
        <v>1280</v>
      </c>
      <c r="B1280" s="168"/>
      <c r="C1280" s="168"/>
    </row>
    <row r="1281" spans="1:3" x14ac:dyDescent="0.2">
      <c r="A1281" s="168">
        <f>ROW()</f>
        <v>1281</v>
      </c>
      <c r="B1281" s="168"/>
      <c r="C1281" s="168"/>
    </row>
    <row r="1282" spans="1:3" x14ac:dyDescent="0.2">
      <c r="A1282" s="168">
        <f>ROW()</f>
        <v>1282</v>
      </c>
      <c r="B1282" s="168"/>
      <c r="C1282" s="168"/>
    </row>
    <row r="1283" spans="1:3" x14ac:dyDescent="0.2">
      <c r="A1283" s="168">
        <f>ROW()</f>
        <v>1283</v>
      </c>
      <c r="B1283" s="168"/>
      <c r="C1283" s="168"/>
    </row>
    <row r="1284" spans="1:3" x14ac:dyDescent="0.2">
      <c r="A1284" s="168">
        <f>ROW()</f>
        <v>1284</v>
      </c>
      <c r="B1284" s="168"/>
      <c r="C1284" s="168"/>
    </row>
    <row r="1285" spans="1:3" x14ac:dyDescent="0.2">
      <c r="A1285" s="168">
        <f>ROW()</f>
        <v>1285</v>
      </c>
      <c r="B1285" s="168"/>
      <c r="C1285" s="168"/>
    </row>
    <row r="1286" spans="1:3" x14ac:dyDescent="0.2">
      <c r="A1286" s="168">
        <f>ROW()</f>
        <v>1286</v>
      </c>
      <c r="B1286" s="168"/>
      <c r="C1286" s="168"/>
    </row>
    <row r="1287" spans="1:3" x14ac:dyDescent="0.2">
      <c r="A1287" s="168">
        <f>ROW()</f>
        <v>1287</v>
      </c>
      <c r="B1287" s="168"/>
      <c r="C1287" s="168"/>
    </row>
    <row r="1288" spans="1:3" x14ac:dyDescent="0.2">
      <c r="A1288" s="168">
        <f>ROW()</f>
        <v>1288</v>
      </c>
      <c r="B1288" s="168"/>
      <c r="C1288" s="168"/>
    </row>
    <row r="1289" spans="1:3" x14ac:dyDescent="0.2">
      <c r="A1289" s="168">
        <f>ROW()</f>
        <v>1289</v>
      </c>
      <c r="B1289" s="168"/>
      <c r="C1289" s="168"/>
    </row>
    <row r="1290" spans="1:3" x14ac:dyDescent="0.2">
      <c r="A1290" s="168">
        <f>ROW()</f>
        <v>1290</v>
      </c>
      <c r="B1290" s="168"/>
      <c r="C1290" s="168"/>
    </row>
    <row r="1291" spans="1:3" x14ac:dyDescent="0.2">
      <c r="A1291" s="168">
        <f>ROW()</f>
        <v>1291</v>
      </c>
      <c r="B1291" s="168"/>
      <c r="C1291" s="168"/>
    </row>
    <row r="1292" spans="1:3" x14ac:dyDescent="0.2">
      <c r="A1292" s="168">
        <f>ROW()</f>
        <v>1292</v>
      </c>
      <c r="B1292" s="168"/>
      <c r="C1292" s="168"/>
    </row>
    <row r="1293" spans="1:3" x14ac:dyDescent="0.2">
      <c r="A1293" s="168">
        <f>ROW()</f>
        <v>1293</v>
      </c>
      <c r="B1293" s="168"/>
      <c r="C1293" s="168"/>
    </row>
    <row r="1294" spans="1:3" x14ac:dyDescent="0.2">
      <c r="A1294" s="168">
        <f>ROW()</f>
        <v>1294</v>
      </c>
      <c r="B1294" s="168"/>
      <c r="C1294" s="168"/>
    </row>
    <row r="1295" spans="1:3" x14ac:dyDescent="0.2">
      <c r="A1295" s="168">
        <f>ROW()</f>
        <v>1295</v>
      </c>
      <c r="B1295" s="168"/>
      <c r="C1295" s="168"/>
    </row>
    <row r="1296" spans="1:3" x14ac:dyDescent="0.2">
      <c r="A1296" s="168">
        <f>ROW()</f>
        <v>1296</v>
      </c>
      <c r="B1296" s="168"/>
      <c r="C1296" s="168"/>
    </row>
    <row r="1297" spans="1:3" x14ac:dyDescent="0.2">
      <c r="A1297" s="168">
        <f>ROW()</f>
        <v>1297</v>
      </c>
      <c r="B1297" s="168"/>
      <c r="C1297" s="168"/>
    </row>
    <row r="1298" spans="1:3" x14ac:dyDescent="0.2">
      <c r="A1298" s="168">
        <f>ROW()</f>
        <v>1298</v>
      </c>
      <c r="B1298" s="168"/>
      <c r="C1298" s="168"/>
    </row>
    <row r="1299" spans="1:3" x14ac:dyDescent="0.2">
      <c r="A1299" s="168">
        <f>ROW()</f>
        <v>1299</v>
      </c>
      <c r="B1299" s="168"/>
      <c r="C1299" s="168"/>
    </row>
    <row r="1300" spans="1:3" x14ac:dyDescent="0.2">
      <c r="A1300" s="168">
        <f>ROW()</f>
        <v>1300</v>
      </c>
      <c r="B1300" s="168"/>
      <c r="C1300" s="168"/>
    </row>
    <row r="1301" spans="1:3" x14ac:dyDescent="0.2">
      <c r="A1301" s="168">
        <f>ROW()</f>
        <v>1301</v>
      </c>
      <c r="B1301" s="168"/>
      <c r="C1301" s="168"/>
    </row>
    <row r="1302" spans="1:3" x14ac:dyDescent="0.2">
      <c r="A1302" s="168">
        <f>ROW()</f>
        <v>1302</v>
      </c>
      <c r="B1302" s="168"/>
      <c r="C1302" s="168"/>
    </row>
    <row r="1303" spans="1:3" x14ac:dyDescent="0.2">
      <c r="A1303" s="168">
        <f>ROW()</f>
        <v>1303</v>
      </c>
      <c r="B1303" s="168"/>
      <c r="C1303" s="168"/>
    </row>
    <row r="1304" spans="1:3" x14ac:dyDescent="0.2">
      <c r="A1304" s="168">
        <f>ROW()</f>
        <v>1304</v>
      </c>
      <c r="B1304" s="168"/>
      <c r="C1304" s="168"/>
    </row>
    <row r="1305" spans="1:3" x14ac:dyDescent="0.2">
      <c r="A1305" s="168">
        <f>ROW()</f>
        <v>1305</v>
      </c>
      <c r="B1305" s="168"/>
      <c r="C1305" s="168"/>
    </row>
    <row r="1306" spans="1:3" x14ac:dyDescent="0.2">
      <c r="A1306" s="168">
        <f>ROW()</f>
        <v>1306</v>
      </c>
      <c r="B1306" s="168"/>
      <c r="C1306" s="168"/>
    </row>
    <row r="1307" spans="1:3" x14ac:dyDescent="0.2">
      <c r="A1307" s="168">
        <f>ROW()</f>
        <v>1307</v>
      </c>
      <c r="B1307" s="168"/>
      <c r="C1307" s="168"/>
    </row>
    <row r="1308" spans="1:3" x14ac:dyDescent="0.2">
      <c r="A1308" s="168">
        <f>ROW()</f>
        <v>1308</v>
      </c>
      <c r="B1308" s="168"/>
      <c r="C1308" s="168"/>
    </row>
    <row r="1309" spans="1:3" x14ac:dyDescent="0.2">
      <c r="A1309" s="168">
        <f>ROW()</f>
        <v>1309</v>
      </c>
      <c r="B1309" s="168"/>
      <c r="C1309" s="168"/>
    </row>
    <row r="1310" spans="1:3" x14ac:dyDescent="0.2">
      <c r="A1310" s="168">
        <f>ROW()</f>
        <v>1310</v>
      </c>
      <c r="B1310" s="168"/>
      <c r="C1310" s="168"/>
    </row>
    <row r="1311" spans="1:3" x14ac:dyDescent="0.2">
      <c r="A1311" s="168">
        <f>ROW()</f>
        <v>1311</v>
      </c>
      <c r="B1311" s="168"/>
      <c r="C1311" s="168"/>
    </row>
    <row r="1312" spans="1:3" x14ac:dyDescent="0.2">
      <c r="A1312" s="168">
        <f>ROW()</f>
        <v>1312</v>
      </c>
      <c r="B1312" s="168"/>
      <c r="C1312" s="168"/>
    </row>
    <row r="1313" spans="1:3" x14ac:dyDescent="0.2">
      <c r="A1313" s="168">
        <f>ROW()</f>
        <v>1313</v>
      </c>
      <c r="B1313" s="168"/>
      <c r="C1313" s="168"/>
    </row>
    <row r="1314" spans="1:3" x14ac:dyDescent="0.2">
      <c r="A1314" s="168">
        <f>ROW()</f>
        <v>1314</v>
      </c>
      <c r="B1314" s="168"/>
      <c r="C1314" s="168"/>
    </row>
    <row r="1315" spans="1:3" x14ac:dyDescent="0.2">
      <c r="A1315" s="168">
        <f>ROW()</f>
        <v>1315</v>
      </c>
      <c r="B1315" s="168"/>
      <c r="C1315" s="168"/>
    </row>
    <row r="1316" spans="1:3" x14ac:dyDescent="0.2">
      <c r="A1316" s="168">
        <f>ROW()</f>
        <v>1316</v>
      </c>
      <c r="B1316" s="168"/>
      <c r="C1316" s="168"/>
    </row>
    <row r="1317" spans="1:3" x14ac:dyDescent="0.2">
      <c r="A1317" s="168">
        <f>ROW()</f>
        <v>1317</v>
      </c>
      <c r="B1317" s="168"/>
      <c r="C1317" s="168"/>
    </row>
    <row r="1318" spans="1:3" x14ac:dyDescent="0.2">
      <c r="A1318" s="168">
        <f>ROW()</f>
        <v>1318</v>
      </c>
      <c r="B1318" s="168"/>
      <c r="C1318" s="168"/>
    </row>
    <row r="1319" spans="1:3" x14ac:dyDescent="0.2">
      <c r="A1319" s="168">
        <f>ROW()</f>
        <v>1319</v>
      </c>
      <c r="B1319" s="168"/>
      <c r="C1319" s="168"/>
    </row>
    <row r="1320" spans="1:3" x14ac:dyDescent="0.2">
      <c r="A1320" s="168">
        <f>ROW()</f>
        <v>1320</v>
      </c>
      <c r="B1320" s="168"/>
      <c r="C1320" s="168"/>
    </row>
    <row r="1321" spans="1:3" x14ac:dyDescent="0.2">
      <c r="A1321" s="168">
        <f>ROW()</f>
        <v>1321</v>
      </c>
      <c r="B1321" s="168"/>
      <c r="C1321" s="168"/>
    </row>
    <row r="1322" spans="1:3" x14ac:dyDescent="0.2">
      <c r="A1322" s="168">
        <f>ROW()</f>
        <v>1322</v>
      </c>
      <c r="B1322" s="168"/>
      <c r="C1322" s="168"/>
    </row>
    <row r="1323" spans="1:3" x14ac:dyDescent="0.2">
      <c r="A1323" s="168">
        <f>ROW()</f>
        <v>1323</v>
      </c>
      <c r="B1323" s="168"/>
      <c r="C1323" s="168"/>
    </row>
    <row r="1324" spans="1:3" x14ac:dyDescent="0.2">
      <c r="A1324" s="168">
        <f>ROW()</f>
        <v>1324</v>
      </c>
      <c r="B1324" s="168"/>
      <c r="C1324" s="168"/>
    </row>
    <row r="1325" spans="1:3" x14ac:dyDescent="0.2">
      <c r="A1325" s="168">
        <f>ROW()</f>
        <v>1325</v>
      </c>
      <c r="B1325" s="168"/>
      <c r="C1325" s="168"/>
    </row>
    <row r="1326" spans="1:3" x14ac:dyDescent="0.2">
      <c r="A1326" s="168">
        <f>ROW()</f>
        <v>1326</v>
      </c>
      <c r="B1326" s="168"/>
      <c r="C1326" s="168"/>
    </row>
    <row r="1327" spans="1:3" x14ac:dyDescent="0.2">
      <c r="A1327" s="168">
        <f>ROW()</f>
        <v>1327</v>
      </c>
      <c r="B1327" s="168"/>
      <c r="C1327" s="168"/>
    </row>
    <row r="1328" spans="1:3" x14ac:dyDescent="0.2">
      <c r="A1328" s="168">
        <f>ROW()</f>
        <v>1328</v>
      </c>
      <c r="B1328" s="168"/>
      <c r="C1328" s="168"/>
    </row>
    <row r="1329" spans="1:3" x14ac:dyDescent="0.2">
      <c r="A1329" s="168">
        <f>ROW()</f>
        <v>1329</v>
      </c>
      <c r="B1329" s="168"/>
      <c r="C1329" s="168"/>
    </row>
    <row r="1330" spans="1:3" x14ac:dyDescent="0.2">
      <c r="A1330" s="168">
        <f>ROW()</f>
        <v>1330</v>
      </c>
      <c r="B1330" s="168"/>
      <c r="C1330" s="168"/>
    </row>
    <row r="1331" spans="1:3" x14ac:dyDescent="0.2">
      <c r="A1331" s="168">
        <f>ROW()</f>
        <v>1331</v>
      </c>
      <c r="B1331" s="168"/>
      <c r="C1331" s="168"/>
    </row>
    <row r="1332" spans="1:3" x14ac:dyDescent="0.2">
      <c r="A1332" s="168">
        <f>ROW()</f>
        <v>1332</v>
      </c>
      <c r="B1332" s="168"/>
      <c r="C1332" s="168"/>
    </row>
    <row r="1333" spans="1:3" x14ac:dyDescent="0.2">
      <c r="A1333" s="168">
        <f>ROW()</f>
        <v>1333</v>
      </c>
      <c r="B1333" s="168"/>
      <c r="C1333" s="168"/>
    </row>
    <row r="1334" spans="1:3" x14ac:dyDescent="0.2">
      <c r="A1334" s="168">
        <f>ROW()</f>
        <v>1334</v>
      </c>
      <c r="B1334" s="168"/>
      <c r="C1334" s="168"/>
    </row>
    <row r="1335" spans="1:3" x14ac:dyDescent="0.2">
      <c r="A1335" s="168">
        <f>ROW()</f>
        <v>1335</v>
      </c>
      <c r="B1335" s="168"/>
      <c r="C1335" s="168"/>
    </row>
    <row r="1336" spans="1:3" x14ac:dyDescent="0.2">
      <c r="A1336" s="168">
        <f>ROW()</f>
        <v>1336</v>
      </c>
      <c r="B1336" s="168"/>
      <c r="C1336" s="168"/>
    </row>
    <row r="1337" spans="1:3" x14ac:dyDescent="0.2">
      <c r="A1337" s="168">
        <f>ROW()</f>
        <v>1337</v>
      </c>
      <c r="B1337" s="168"/>
      <c r="C1337" s="168"/>
    </row>
    <row r="1338" spans="1:3" x14ac:dyDescent="0.2">
      <c r="A1338" s="168">
        <f>ROW()</f>
        <v>1338</v>
      </c>
      <c r="B1338" s="168"/>
      <c r="C1338" s="168"/>
    </row>
    <row r="1339" spans="1:3" x14ac:dyDescent="0.2">
      <c r="A1339" s="168">
        <f>ROW()</f>
        <v>1339</v>
      </c>
      <c r="B1339" s="168"/>
      <c r="C1339" s="168"/>
    </row>
    <row r="1340" spans="1:3" x14ac:dyDescent="0.2">
      <c r="A1340" s="168">
        <f>ROW()</f>
        <v>1340</v>
      </c>
      <c r="B1340" s="168"/>
      <c r="C1340" s="168"/>
    </row>
    <row r="1341" spans="1:3" x14ac:dyDescent="0.2">
      <c r="A1341" s="168">
        <f>ROW()</f>
        <v>1341</v>
      </c>
      <c r="B1341" s="168"/>
      <c r="C1341" s="168"/>
    </row>
    <row r="1342" spans="1:3" x14ac:dyDescent="0.2">
      <c r="A1342" s="168">
        <f>ROW()</f>
        <v>1342</v>
      </c>
      <c r="B1342" s="168"/>
      <c r="C1342" s="168"/>
    </row>
    <row r="1343" spans="1:3" x14ac:dyDescent="0.2">
      <c r="A1343" s="168">
        <f>ROW()</f>
        <v>1343</v>
      </c>
      <c r="B1343" s="168"/>
      <c r="C1343" s="168"/>
    </row>
    <row r="1344" spans="1:3" x14ac:dyDescent="0.2">
      <c r="A1344" s="168">
        <f>ROW()</f>
        <v>1344</v>
      </c>
      <c r="B1344" s="168"/>
      <c r="C1344" s="168"/>
    </row>
    <row r="1345" spans="1:3" x14ac:dyDescent="0.2">
      <c r="A1345" s="168">
        <f>ROW()</f>
        <v>1345</v>
      </c>
      <c r="B1345" s="168"/>
      <c r="C1345" s="168"/>
    </row>
    <row r="1346" spans="1:3" x14ac:dyDescent="0.2">
      <c r="A1346" s="168">
        <f>ROW()</f>
        <v>1346</v>
      </c>
      <c r="B1346" s="168"/>
      <c r="C1346" s="168"/>
    </row>
    <row r="1347" spans="1:3" x14ac:dyDescent="0.2">
      <c r="A1347" s="168">
        <f>ROW()</f>
        <v>1347</v>
      </c>
      <c r="B1347" s="168"/>
      <c r="C1347" s="168"/>
    </row>
    <row r="1348" spans="1:3" x14ac:dyDescent="0.2">
      <c r="A1348" s="168">
        <f>ROW()</f>
        <v>1348</v>
      </c>
      <c r="B1348" s="168"/>
      <c r="C1348" s="168"/>
    </row>
    <row r="1349" spans="1:3" x14ac:dyDescent="0.2">
      <c r="A1349" s="168">
        <f>ROW()</f>
        <v>1349</v>
      </c>
      <c r="B1349" s="168"/>
      <c r="C1349" s="168"/>
    </row>
    <row r="1350" spans="1:3" x14ac:dyDescent="0.2">
      <c r="A1350" s="168">
        <f>ROW()</f>
        <v>1350</v>
      </c>
      <c r="B1350" s="168"/>
      <c r="C1350" s="168"/>
    </row>
    <row r="1351" spans="1:3" x14ac:dyDescent="0.2">
      <c r="A1351" s="168">
        <f>ROW()</f>
        <v>1351</v>
      </c>
      <c r="B1351" s="168"/>
      <c r="C1351" s="168"/>
    </row>
    <row r="1352" spans="1:3" x14ac:dyDescent="0.2">
      <c r="A1352" s="168">
        <f>ROW()</f>
        <v>1352</v>
      </c>
      <c r="B1352" s="168"/>
      <c r="C1352" s="168"/>
    </row>
    <row r="1353" spans="1:3" x14ac:dyDescent="0.2">
      <c r="A1353" s="168">
        <f>ROW()</f>
        <v>1353</v>
      </c>
      <c r="B1353" s="168"/>
      <c r="C1353" s="168"/>
    </row>
    <row r="1354" spans="1:3" x14ac:dyDescent="0.2">
      <c r="A1354" s="168">
        <f>ROW()</f>
        <v>1354</v>
      </c>
      <c r="B1354" s="168"/>
      <c r="C1354" s="168"/>
    </row>
    <row r="1355" spans="1:3" x14ac:dyDescent="0.2">
      <c r="A1355" s="168">
        <f>ROW()</f>
        <v>1355</v>
      </c>
      <c r="B1355" s="168"/>
      <c r="C1355" s="168"/>
    </row>
    <row r="1356" spans="1:3" x14ac:dyDescent="0.2">
      <c r="A1356" s="168">
        <f>ROW()</f>
        <v>1356</v>
      </c>
      <c r="B1356" s="168"/>
      <c r="C1356" s="168"/>
    </row>
    <row r="1357" spans="1:3" x14ac:dyDescent="0.2">
      <c r="A1357" s="168">
        <f>ROW()</f>
        <v>1357</v>
      </c>
      <c r="B1357" s="168"/>
      <c r="C1357" s="168"/>
    </row>
    <row r="1358" spans="1:3" x14ac:dyDescent="0.2">
      <c r="A1358" s="168">
        <f>ROW()</f>
        <v>1358</v>
      </c>
      <c r="B1358" s="168"/>
      <c r="C1358" s="168"/>
    </row>
    <row r="1359" spans="1:3" x14ac:dyDescent="0.2">
      <c r="A1359" s="168">
        <f>ROW()</f>
        <v>1359</v>
      </c>
      <c r="B1359" s="168"/>
      <c r="C1359" s="168"/>
    </row>
    <row r="1360" spans="1:3" x14ac:dyDescent="0.2">
      <c r="A1360" s="168">
        <f>ROW()</f>
        <v>1360</v>
      </c>
      <c r="B1360" s="168"/>
      <c r="C1360" s="168"/>
    </row>
    <row r="1361" spans="1:3" x14ac:dyDescent="0.2">
      <c r="A1361" s="168">
        <f>ROW()</f>
        <v>1361</v>
      </c>
      <c r="B1361" s="168"/>
      <c r="C1361" s="168"/>
    </row>
    <row r="1362" spans="1:3" x14ac:dyDescent="0.2">
      <c r="A1362" s="168">
        <f>ROW()</f>
        <v>1362</v>
      </c>
      <c r="B1362" s="168"/>
      <c r="C1362" s="168"/>
    </row>
    <row r="1363" spans="1:3" x14ac:dyDescent="0.2">
      <c r="A1363" s="168">
        <f>ROW()</f>
        <v>1363</v>
      </c>
      <c r="B1363" s="168"/>
      <c r="C1363" s="168"/>
    </row>
    <row r="1364" spans="1:3" x14ac:dyDescent="0.2">
      <c r="A1364" s="168">
        <f>ROW()</f>
        <v>1364</v>
      </c>
      <c r="B1364" s="168"/>
      <c r="C1364" s="168"/>
    </row>
    <row r="1365" spans="1:3" x14ac:dyDescent="0.2">
      <c r="A1365" s="168">
        <f>ROW()</f>
        <v>1365</v>
      </c>
      <c r="B1365" s="168"/>
      <c r="C1365" s="168"/>
    </row>
    <row r="1366" spans="1:3" x14ac:dyDescent="0.2">
      <c r="A1366" s="168">
        <f>ROW()</f>
        <v>1366</v>
      </c>
      <c r="B1366" s="168"/>
      <c r="C1366" s="168"/>
    </row>
    <row r="1367" spans="1:3" x14ac:dyDescent="0.2">
      <c r="A1367" s="168">
        <f>ROW()</f>
        <v>1367</v>
      </c>
      <c r="B1367" s="168"/>
      <c r="C1367" s="168"/>
    </row>
    <row r="1368" spans="1:3" x14ac:dyDescent="0.2">
      <c r="A1368" s="168">
        <f>ROW()</f>
        <v>1368</v>
      </c>
      <c r="B1368" s="168"/>
      <c r="C1368" s="168"/>
    </row>
    <row r="1369" spans="1:3" x14ac:dyDescent="0.2">
      <c r="A1369" s="168">
        <f>ROW()</f>
        <v>1369</v>
      </c>
      <c r="B1369" s="168"/>
      <c r="C1369" s="168"/>
    </row>
    <row r="1370" spans="1:3" x14ac:dyDescent="0.2">
      <c r="A1370" s="168">
        <f>ROW()</f>
        <v>1370</v>
      </c>
      <c r="B1370" s="168"/>
      <c r="C1370" s="168"/>
    </row>
    <row r="1371" spans="1:3" x14ac:dyDescent="0.2">
      <c r="A1371" s="168">
        <f>ROW()</f>
        <v>1371</v>
      </c>
      <c r="B1371" s="168"/>
      <c r="C1371" s="168"/>
    </row>
    <row r="1372" spans="1:3" x14ac:dyDescent="0.2">
      <c r="A1372" s="168">
        <f>ROW()</f>
        <v>1372</v>
      </c>
      <c r="B1372" s="168"/>
      <c r="C1372" s="168"/>
    </row>
    <row r="1373" spans="1:3" x14ac:dyDescent="0.2">
      <c r="A1373" s="168">
        <f>ROW()</f>
        <v>1373</v>
      </c>
      <c r="B1373" s="168"/>
      <c r="C1373" s="168"/>
    </row>
    <row r="1374" spans="1:3" x14ac:dyDescent="0.2">
      <c r="A1374" s="168">
        <f>ROW()</f>
        <v>1374</v>
      </c>
      <c r="B1374" s="168"/>
      <c r="C1374" s="168"/>
    </row>
    <row r="1375" spans="1:3" x14ac:dyDescent="0.2">
      <c r="A1375" s="168">
        <f>ROW()</f>
        <v>1375</v>
      </c>
      <c r="B1375" s="168"/>
      <c r="C1375" s="168"/>
    </row>
    <row r="1376" spans="1:3" x14ac:dyDescent="0.2">
      <c r="A1376" s="168">
        <f>ROW()</f>
        <v>1376</v>
      </c>
      <c r="B1376" s="168"/>
      <c r="C1376" s="168"/>
    </row>
    <row r="1377" spans="1:3" x14ac:dyDescent="0.2">
      <c r="A1377" s="168">
        <f>ROW()</f>
        <v>1377</v>
      </c>
      <c r="B1377" s="168"/>
      <c r="C1377" s="168"/>
    </row>
    <row r="1378" spans="1:3" x14ac:dyDescent="0.2">
      <c r="A1378" s="168">
        <f>ROW()</f>
        <v>1378</v>
      </c>
      <c r="B1378" s="168"/>
      <c r="C1378" s="168"/>
    </row>
    <row r="1379" spans="1:3" x14ac:dyDescent="0.2">
      <c r="A1379" s="168">
        <f>ROW()</f>
        <v>1379</v>
      </c>
      <c r="B1379" s="168"/>
      <c r="C1379" s="168"/>
    </row>
    <row r="1380" spans="1:3" x14ac:dyDescent="0.2">
      <c r="A1380" s="168">
        <f>ROW()</f>
        <v>1380</v>
      </c>
      <c r="B1380" s="168"/>
      <c r="C1380" s="168"/>
    </row>
    <row r="1381" spans="1:3" x14ac:dyDescent="0.2">
      <c r="A1381" s="168">
        <f>ROW()</f>
        <v>1381</v>
      </c>
      <c r="B1381" s="168"/>
      <c r="C1381" s="168"/>
    </row>
    <row r="1382" spans="1:3" x14ac:dyDescent="0.2">
      <c r="A1382" s="168">
        <f>ROW()</f>
        <v>1382</v>
      </c>
      <c r="B1382" s="168"/>
      <c r="C1382" s="168"/>
    </row>
    <row r="1383" spans="1:3" x14ac:dyDescent="0.2">
      <c r="A1383" s="168">
        <f>ROW()</f>
        <v>1383</v>
      </c>
      <c r="B1383" s="168"/>
      <c r="C1383" s="168"/>
    </row>
    <row r="1384" spans="1:3" x14ac:dyDescent="0.2">
      <c r="A1384" s="168">
        <f>ROW()</f>
        <v>1384</v>
      </c>
      <c r="B1384" s="168"/>
      <c r="C1384" s="168"/>
    </row>
    <row r="1385" spans="1:3" x14ac:dyDescent="0.2">
      <c r="A1385" s="168">
        <f>ROW()</f>
        <v>1385</v>
      </c>
      <c r="B1385" s="168"/>
      <c r="C1385" s="168"/>
    </row>
    <row r="1386" spans="1:3" x14ac:dyDescent="0.2">
      <c r="A1386" s="168">
        <f>ROW()</f>
        <v>1386</v>
      </c>
      <c r="B1386" s="168"/>
      <c r="C1386" s="168"/>
    </row>
    <row r="1387" spans="1:3" x14ac:dyDescent="0.2">
      <c r="A1387" s="168">
        <f>ROW()</f>
        <v>1387</v>
      </c>
      <c r="B1387" s="168"/>
      <c r="C1387" s="168"/>
    </row>
    <row r="1388" spans="1:3" x14ac:dyDescent="0.2">
      <c r="A1388" s="168">
        <f>ROW()</f>
        <v>1388</v>
      </c>
      <c r="B1388" s="168"/>
      <c r="C1388" s="168"/>
    </row>
    <row r="1389" spans="1:3" x14ac:dyDescent="0.2">
      <c r="A1389" s="168">
        <f>ROW()</f>
        <v>1389</v>
      </c>
      <c r="B1389" s="168"/>
      <c r="C1389" s="168"/>
    </row>
    <row r="1390" spans="1:3" x14ac:dyDescent="0.2">
      <c r="A1390" s="168">
        <f>ROW()</f>
        <v>1390</v>
      </c>
      <c r="B1390" s="168"/>
      <c r="C1390" s="168"/>
    </row>
    <row r="1391" spans="1:3" x14ac:dyDescent="0.2">
      <c r="A1391" s="168">
        <f>ROW()</f>
        <v>1391</v>
      </c>
      <c r="B1391" s="168"/>
      <c r="C1391" s="168"/>
    </row>
    <row r="1392" spans="1:3" x14ac:dyDescent="0.2">
      <c r="A1392" s="168">
        <f>ROW()</f>
        <v>1392</v>
      </c>
      <c r="B1392" s="168"/>
      <c r="C1392" s="168"/>
    </row>
    <row r="1393" spans="1:3" x14ac:dyDescent="0.2">
      <c r="A1393" s="168">
        <f>ROW()</f>
        <v>1393</v>
      </c>
      <c r="B1393" s="168"/>
      <c r="C1393" s="168"/>
    </row>
    <row r="1394" spans="1:3" x14ac:dyDescent="0.2">
      <c r="A1394" s="168">
        <f>ROW()</f>
        <v>1394</v>
      </c>
      <c r="B1394" s="168"/>
      <c r="C1394" s="168"/>
    </row>
    <row r="1395" spans="1:3" x14ac:dyDescent="0.2">
      <c r="A1395" s="168">
        <f>ROW()</f>
        <v>1395</v>
      </c>
      <c r="B1395" s="168"/>
      <c r="C1395" s="168"/>
    </row>
    <row r="1396" spans="1:3" x14ac:dyDescent="0.2">
      <c r="A1396" s="168">
        <f>ROW()</f>
        <v>1396</v>
      </c>
      <c r="B1396" s="168"/>
      <c r="C1396" s="168"/>
    </row>
    <row r="1397" spans="1:3" x14ac:dyDescent="0.2">
      <c r="A1397" s="168">
        <f>ROW()</f>
        <v>1397</v>
      </c>
      <c r="B1397" s="168"/>
      <c r="C1397" s="168"/>
    </row>
    <row r="1398" spans="1:3" x14ac:dyDescent="0.2">
      <c r="A1398" s="168">
        <f>ROW()</f>
        <v>1398</v>
      </c>
      <c r="B1398" s="168"/>
      <c r="C1398" s="168"/>
    </row>
    <row r="1399" spans="1:3" x14ac:dyDescent="0.2">
      <c r="A1399" s="168">
        <f>ROW()</f>
        <v>1399</v>
      </c>
      <c r="B1399" s="168"/>
      <c r="C1399" s="168"/>
    </row>
    <row r="1400" spans="1:3" x14ac:dyDescent="0.2">
      <c r="A1400" s="168">
        <f>ROW()</f>
        <v>1400</v>
      </c>
      <c r="B1400" s="168"/>
      <c r="C1400" s="168"/>
    </row>
    <row r="1401" spans="1:3" x14ac:dyDescent="0.2">
      <c r="A1401" s="168">
        <f>ROW()</f>
        <v>1401</v>
      </c>
      <c r="B1401" s="168"/>
      <c r="C1401" s="168"/>
    </row>
    <row r="1402" spans="1:3" x14ac:dyDescent="0.2">
      <c r="A1402" s="168">
        <f>ROW()</f>
        <v>1402</v>
      </c>
      <c r="B1402" s="168"/>
      <c r="C1402" s="168"/>
    </row>
    <row r="1403" spans="1:3" x14ac:dyDescent="0.2">
      <c r="A1403" s="168">
        <f>ROW()</f>
        <v>1403</v>
      </c>
      <c r="B1403" s="168"/>
      <c r="C1403" s="168"/>
    </row>
    <row r="1404" spans="1:3" x14ac:dyDescent="0.2">
      <c r="A1404" s="168">
        <f>ROW()</f>
        <v>1404</v>
      </c>
      <c r="B1404" s="168"/>
      <c r="C1404" s="168"/>
    </row>
    <row r="1405" spans="1:3" x14ac:dyDescent="0.2">
      <c r="A1405" s="168">
        <f>ROW()</f>
        <v>1405</v>
      </c>
      <c r="B1405" s="168"/>
      <c r="C1405" s="168"/>
    </row>
    <row r="1406" spans="1:3" x14ac:dyDescent="0.2">
      <c r="A1406" s="168">
        <f>ROW()</f>
        <v>1406</v>
      </c>
      <c r="B1406" s="168"/>
      <c r="C1406" s="168"/>
    </row>
    <row r="1407" spans="1:3" x14ac:dyDescent="0.2">
      <c r="A1407" s="168">
        <f>ROW()</f>
        <v>1407</v>
      </c>
      <c r="B1407" s="168"/>
      <c r="C1407" s="168"/>
    </row>
    <row r="1408" spans="1:3" x14ac:dyDescent="0.2">
      <c r="A1408" s="168">
        <f>ROW()</f>
        <v>1408</v>
      </c>
      <c r="B1408" s="168"/>
      <c r="C1408" s="168"/>
    </row>
    <row r="1409" spans="1:3" x14ac:dyDescent="0.2">
      <c r="A1409" s="168">
        <f>ROW()</f>
        <v>1409</v>
      </c>
      <c r="B1409" s="168"/>
      <c r="C1409" s="168"/>
    </row>
    <row r="1410" spans="1:3" x14ac:dyDescent="0.2">
      <c r="A1410" s="168">
        <f>ROW()</f>
        <v>1410</v>
      </c>
      <c r="B1410" s="168"/>
      <c r="C1410" s="168"/>
    </row>
    <row r="1411" spans="1:3" x14ac:dyDescent="0.2">
      <c r="A1411" s="168">
        <f>ROW()</f>
        <v>1411</v>
      </c>
      <c r="B1411" s="168"/>
      <c r="C1411" s="168"/>
    </row>
    <row r="1412" spans="1:3" x14ac:dyDescent="0.2">
      <c r="A1412" s="168">
        <f>ROW()</f>
        <v>1412</v>
      </c>
      <c r="B1412" s="168"/>
      <c r="C1412" s="168"/>
    </row>
    <row r="1413" spans="1:3" x14ac:dyDescent="0.2">
      <c r="A1413" s="168">
        <f>ROW()</f>
        <v>1413</v>
      </c>
      <c r="B1413" s="168"/>
      <c r="C1413" s="168"/>
    </row>
    <row r="1414" spans="1:3" x14ac:dyDescent="0.2">
      <c r="A1414" s="168">
        <f>ROW()</f>
        <v>1414</v>
      </c>
      <c r="B1414" s="168"/>
      <c r="C1414" s="168"/>
    </row>
    <row r="1415" spans="1:3" x14ac:dyDescent="0.2">
      <c r="A1415" s="168">
        <f>ROW()</f>
        <v>1415</v>
      </c>
      <c r="B1415" s="168"/>
      <c r="C1415" s="168"/>
    </row>
    <row r="1416" spans="1:3" x14ac:dyDescent="0.2">
      <c r="A1416" s="168">
        <f>ROW()</f>
        <v>1416</v>
      </c>
      <c r="B1416" s="168"/>
      <c r="C1416" s="168"/>
    </row>
    <row r="1417" spans="1:3" x14ac:dyDescent="0.2">
      <c r="A1417" s="168">
        <f>ROW()</f>
        <v>1417</v>
      </c>
      <c r="B1417" s="168"/>
      <c r="C1417" s="168"/>
    </row>
    <row r="1418" spans="1:3" x14ac:dyDescent="0.2">
      <c r="A1418" s="168">
        <f>ROW()</f>
        <v>1418</v>
      </c>
      <c r="B1418" s="168"/>
      <c r="C1418" s="168"/>
    </row>
    <row r="1419" spans="1:3" x14ac:dyDescent="0.2">
      <c r="A1419" s="168">
        <f>ROW()</f>
        <v>1419</v>
      </c>
      <c r="B1419" s="168"/>
      <c r="C1419" s="168"/>
    </row>
    <row r="1420" spans="1:3" x14ac:dyDescent="0.2">
      <c r="A1420" s="168">
        <f>ROW()</f>
        <v>1420</v>
      </c>
      <c r="B1420" s="168"/>
      <c r="C1420" s="168"/>
    </row>
    <row r="1421" spans="1:3" x14ac:dyDescent="0.2">
      <c r="A1421" s="168">
        <f>ROW()</f>
        <v>1421</v>
      </c>
      <c r="B1421" s="168"/>
      <c r="C1421" s="168"/>
    </row>
    <row r="1422" spans="1:3" x14ac:dyDescent="0.2">
      <c r="A1422" s="168">
        <f>ROW()</f>
        <v>1422</v>
      </c>
      <c r="B1422" s="168"/>
      <c r="C1422" s="168"/>
    </row>
    <row r="1423" spans="1:3" x14ac:dyDescent="0.2">
      <c r="A1423" s="168">
        <f>ROW()</f>
        <v>1423</v>
      </c>
      <c r="B1423" s="168"/>
      <c r="C1423" s="168"/>
    </row>
    <row r="1424" spans="1:3" x14ac:dyDescent="0.2">
      <c r="A1424" s="168">
        <f>ROW()</f>
        <v>1424</v>
      </c>
      <c r="B1424" s="168"/>
      <c r="C1424" s="168"/>
    </row>
    <row r="1425" spans="1:3" x14ac:dyDescent="0.2">
      <c r="A1425" s="168">
        <f>ROW()</f>
        <v>1425</v>
      </c>
      <c r="B1425" s="168"/>
      <c r="C1425" s="168"/>
    </row>
    <row r="1426" spans="1:3" x14ac:dyDescent="0.2">
      <c r="A1426" s="168">
        <f>ROW()</f>
        <v>1426</v>
      </c>
      <c r="B1426" s="168"/>
      <c r="C1426" s="168"/>
    </row>
    <row r="1427" spans="1:3" x14ac:dyDescent="0.2">
      <c r="A1427" s="168">
        <f>ROW()</f>
        <v>1427</v>
      </c>
      <c r="B1427" s="168"/>
      <c r="C1427" s="168"/>
    </row>
    <row r="1428" spans="1:3" x14ac:dyDescent="0.2">
      <c r="A1428" s="168">
        <f>ROW()</f>
        <v>1428</v>
      </c>
      <c r="B1428" s="168"/>
      <c r="C1428" s="168"/>
    </row>
    <row r="1429" spans="1:3" x14ac:dyDescent="0.2">
      <c r="A1429" s="168">
        <f>ROW()</f>
        <v>1429</v>
      </c>
      <c r="B1429" s="168"/>
      <c r="C1429" s="168"/>
    </row>
    <row r="1430" spans="1:3" x14ac:dyDescent="0.2">
      <c r="A1430" s="168">
        <f>ROW()</f>
        <v>1430</v>
      </c>
      <c r="B1430" s="168"/>
      <c r="C1430" s="168"/>
    </row>
    <row r="1431" spans="1:3" x14ac:dyDescent="0.2">
      <c r="A1431" s="168">
        <f>ROW()</f>
        <v>1431</v>
      </c>
      <c r="B1431" s="168"/>
      <c r="C1431" s="168"/>
    </row>
    <row r="1432" spans="1:3" x14ac:dyDescent="0.2">
      <c r="A1432" s="168">
        <f>ROW()</f>
        <v>1432</v>
      </c>
      <c r="B1432" s="168"/>
      <c r="C1432" s="168"/>
    </row>
    <row r="1433" spans="1:3" x14ac:dyDescent="0.2">
      <c r="A1433" s="168">
        <f>ROW()</f>
        <v>1433</v>
      </c>
      <c r="B1433" s="168"/>
      <c r="C1433" s="168"/>
    </row>
    <row r="1434" spans="1:3" x14ac:dyDescent="0.2">
      <c r="A1434" s="168">
        <f>ROW()</f>
        <v>1434</v>
      </c>
      <c r="B1434" s="168"/>
      <c r="C1434" s="168"/>
    </row>
    <row r="1435" spans="1:3" x14ac:dyDescent="0.2">
      <c r="A1435" s="168">
        <f>ROW()</f>
        <v>1435</v>
      </c>
      <c r="B1435" s="168"/>
      <c r="C1435" s="168"/>
    </row>
    <row r="1436" spans="1:3" x14ac:dyDescent="0.2">
      <c r="A1436" s="168">
        <f>ROW()</f>
        <v>1436</v>
      </c>
      <c r="B1436" s="168"/>
      <c r="C1436" s="168"/>
    </row>
    <row r="1437" spans="1:3" x14ac:dyDescent="0.2">
      <c r="A1437" s="168">
        <f>ROW()</f>
        <v>1437</v>
      </c>
      <c r="B1437" s="168"/>
      <c r="C1437" s="168"/>
    </row>
    <row r="1438" spans="1:3" x14ac:dyDescent="0.2">
      <c r="A1438" s="168">
        <f>ROW()</f>
        <v>1438</v>
      </c>
      <c r="B1438" s="168"/>
      <c r="C1438" s="168"/>
    </row>
    <row r="1439" spans="1:3" x14ac:dyDescent="0.2">
      <c r="A1439" s="168">
        <f>ROW()</f>
        <v>1439</v>
      </c>
      <c r="B1439" s="168"/>
      <c r="C1439" s="168"/>
    </row>
    <row r="1440" spans="1:3" x14ac:dyDescent="0.2">
      <c r="A1440" s="168">
        <f>ROW()</f>
        <v>1440</v>
      </c>
      <c r="B1440" s="168"/>
      <c r="C1440" s="168"/>
    </row>
    <row r="1441" spans="1:3" x14ac:dyDescent="0.2">
      <c r="A1441" s="168">
        <f>ROW()</f>
        <v>1441</v>
      </c>
      <c r="B1441" s="168"/>
      <c r="C1441" s="168"/>
    </row>
    <row r="1442" spans="1:3" x14ac:dyDescent="0.2">
      <c r="A1442" s="168">
        <f>ROW()</f>
        <v>1442</v>
      </c>
      <c r="B1442" s="168"/>
      <c r="C1442" s="168"/>
    </row>
    <row r="1443" spans="1:3" x14ac:dyDescent="0.2">
      <c r="A1443" s="168">
        <f>ROW()</f>
        <v>1443</v>
      </c>
      <c r="B1443" s="168"/>
      <c r="C1443" s="168"/>
    </row>
    <row r="1444" spans="1:3" x14ac:dyDescent="0.2">
      <c r="A1444" s="168">
        <f>ROW()</f>
        <v>1444</v>
      </c>
      <c r="B1444" s="168"/>
      <c r="C1444" s="168"/>
    </row>
    <row r="1445" spans="1:3" x14ac:dyDescent="0.2">
      <c r="A1445" s="168">
        <f>ROW()</f>
        <v>1445</v>
      </c>
      <c r="B1445" s="168"/>
      <c r="C1445" s="168"/>
    </row>
    <row r="1446" spans="1:3" x14ac:dyDescent="0.2">
      <c r="A1446" s="168">
        <f>ROW()</f>
        <v>1446</v>
      </c>
      <c r="B1446" s="168"/>
      <c r="C1446" s="168"/>
    </row>
    <row r="1447" spans="1:3" x14ac:dyDescent="0.2">
      <c r="A1447" s="168">
        <f>ROW()</f>
        <v>1447</v>
      </c>
      <c r="B1447" s="168"/>
      <c r="C1447" s="168"/>
    </row>
    <row r="1448" spans="1:3" x14ac:dyDescent="0.2">
      <c r="A1448" s="168">
        <f>ROW()</f>
        <v>1448</v>
      </c>
      <c r="B1448" s="168"/>
      <c r="C1448" s="168"/>
    </row>
    <row r="1449" spans="1:3" x14ac:dyDescent="0.2">
      <c r="A1449" s="168">
        <f>ROW()</f>
        <v>1449</v>
      </c>
      <c r="B1449" s="168"/>
      <c r="C1449" s="168"/>
    </row>
    <row r="1450" spans="1:3" x14ac:dyDescent="0.2">
      <c r="A1450" s="168">
        <f>ROW()</f>
        <v>1450</v>
      </c>
      <c r="B1450" s="168"/>
      <c r="C1450" s="168"/>
    </row>
    <row r="1451" spans="1:3" x14ac:dyDescent="0.2">
      <c r="A1451" s="168">
        <f>ROW()</f>
        <v>1451</v>
      </c>
      <c r="B1451" s="168"/>
      <c r="C1451" s="168"/>
    </row>
    <row r="1452" spans="1:3" x14ac:dyDescent="0.2">
      <c r="A1452" s="168">
        <f>ROW()</f>
        <v>1452</v>
      </c>
      <c r="B1452" s="168"/>
      <c r="C1452" s="168"/>
    </row>
    <row r="1453" spans="1:3" x14ac:dyDescent="0.2">
      <c r="A1453" s="168">
        <f>ROW()</f>
        <v>1453</v>
      </c>
      <c r="B1453" s="168"/>
      <c r="C1453" s="168"/>
    </row>
    <row r="1454" spans="1:3" x14ac:dyDescent="0.2">
      <c r="A1454" s="168">
        <f>ROW()</f>
        <v>1454</v>
      </c>
      <c r="B1454" s="168"/>
      <c r="C1454" s="168"/>
    </row>
    <row r="1455" spans="1:3" x14ac:dyDescent="0.2">
      <c r="A1455" s="168">
        <f>ROW()</f>
        <v>1455</v>
      </c>
      <c r="B1455" s="168"/>
      <c r="C1455" s="168"/>
    </row>
    <row r="1456" spans="1:3" x14ac:dyDescent="0.2">
      <c r="A1456" s="168">
        <f>ROW()</f>
        <v>1456</v>
      </c>
      <c r="B1456" s="168"/>
      <c r="C1456" s="168"/>
    </row>
    <row r="1457" spans="1:3" x14ac:dyDescent="0.2">
      <c r="A1457" s="168">
        <f>ROW()</f>
        <v>1457</v>
      </c>
      <c r="B1457" s="168"/>
      <c r="C1457" s="168"/>
    </row>
    <row r="1458" spans="1:3" x14ac:dyDescent="0.2">
      <c r="A1458" s="168">
        <f>ROW()</f>
        <v>1458</v>
      </c>
      <c r="B1458" s="168"/>
      <c r="C1458" s="168"/>
    </row>
    <row r="1459" spans="1:3" x14ac:dyDescent="0.2">
      <c r="A1459" s="168">
        <f>ROW()</f>
        <v>1459</v>
      </c>
      <c r="B1459" s="168"/>
      <c r="C1459" s="168"/>
    </row>
    <row r="1460" spans="1:3" x14ac:dyDescent="0.2">
      <c r="A1460" s="168">
        <f>ROW()</f>
        <v>1460</v>
      </c>
      <c r="B1460" s="168"/>
      <c r="C1460" s="168"/>
    </row>
    <row r="1461" spans="1:3" x14ac:dyDescent="0.2">
      <c r="A1461" s="168">
        <f>ROW()</f>
        <v>1461</v>
      </c>
      <c r="B1461" s="168"/>
      <c r="C1461" s="168"/>
    </row>
    <row r="1462" spans="1:3" x14ac:dyDescent="0.2">
      <c r="A1462" s="168">
        <f>ROW()</f>
        <v>1462</v>
      </c>
      <c r="B1462" s="168"/>
      <c r="C1462" s="168"/>
    </row>
    <row r="1463" spans="1:3" x14ac:dyDescent="0.2">
      <c r="A1463" s="168">
        <f>ROW()</f>
        <v>1463</v>
      </c>
      <c r="B1463" s="168"/>
      <c r="C1463" s="168"/>
    </row>
    <row r="1464" spans="1:3" x14ac:dyDescent="0.2">
      <c r="A1464" s="168">
        <f>ROW()</f>
        <v>1464</v>
      </c>
      <c r="B1464" s="168"/>
      <c r="C1464" s="168"/>
    </row>
    <row r="1465" spans="1:3" x14ac:dyDescent="0.2">
      <c r="A1465" s="168">
        <f>ROW()</f>
        <v>1465</v>
      </c>
      <c r="B1465" s="168"/>
      <c r="C1465" s="168"/>
    </row>
    <row r="1466" spans="1:3" x14ac:dyDescent="0.2">
      <c r="A1466" s="168">
        <f>ROW()</f>
        <v>1466</v>
      </c>
      <c r="B1466" s="168"/>
      <c r="C1466" s="168"/>
    </row>
    <row r="1467" spans="1:3" x14ac:dyDescent="0.2">
      <c r="A1467" s="168">
        <f>ROW()</f>
        <v>1467</v>
      </c>
      <c r="B1467" s="168"/>
      <c r="C1467" s="168"/>
    </row>
    <row r="1468" spans="1:3" x14ac:dyDescent="0.2">
      <c r="A1468" s="168">
        <f>ROW()</f>
        <v>1468</v>
      </c>
      <c r="B1468" s="168"/>
      <c r="C1468" s="168"/>
    </row>
    <row r="1469" spans="1:3" x14ac:dyDescent="0.2">
      <c r="A1469" s="168">
        <f>ROW()</f>
        <v>1469</v>
      </c>
      <c r="B1469" s="168"/>
      <c r="C1469" s="168"/>
    </row>
    <row r="1470" spans="1:3" x14ac:dyDescent="0.2">
      <c r="A1470" s="168">
        <f>ROW()</f>
        <v>1470</v>
      </c>
      <c r="B1470" s="168"/>
      <c r="C1470" s="168"/>
    </row>
    <row r="1471" spans="1:3" x14ac:dyDescent="0.2">
      <c r="A1471" s="168">
        <f>ROW()</f>
        <v>1471</v>
      </c>
      <c r="B1471" s="168"/>
      <c r="C1471" s="168"/>
    </row>
    <row r="1472" spans="1:3" x14ac:dyDescent="0.2">
      <c r="A1472" s="168">
        <f>ROW()</f>
        <v>1472</v>
      </c>
      <c r="B1472" s="168"/>
      <c r="C1472" s="168"/>
    </row>
    <row r="1473" spans="1:3" x14ac:dyDescent="0.2">
      <c r="A1473" s="168">
        <f>ROW()</f>
        <v>1473</v>
      </c>
      <c r="B1473" s="168"/>
      <c r="C1473" s="168"/>
    </row>
    <row r="1474" spans="1:3" x14ac:dyDescent="0.2">
      <c r="A1474" s="168">
        <f>ROW()</f>
        <v>1474</v>
      </c>
      <c r="B1474" s="168"/>
      <c r="C1474" s="168"/>
    </row>
    <row r="1475" spans="1:3" x14ac:dyDescent="0.2">
      <c r="A1475" s="168">
        <f>ROW()</f>
        <v>1475</v>
      </c>
      <c r="B1475" s="168"/>
      <c r="C1475" s="168"/>
    </row>
    <row r="1476" spans="1:3" x14ac:dyDescent="0.2">
      <c r="A1476" s="168">
        <f>ROW()</f>
        <v>1476</v>
      </c>
      <c r="B1476" s="168"/>
      <c r="C1476" s="168"/>
    </row>
    <row r="1477" spans="1:3" x14ac:dyDescent="0.2">
      <c r="A1477" s="168">
        <f>ROW()</f>
        <v>1477</v>
      </c>
      <c r="B1477" s="168"/>
      <c r="C1477" s="168"/>
    </row>
    <row r="1478" spans="1:3" x14ac:dyDescent="0.2">
      <c r="A1478" s="168">
        <f>ROW()</f>
        <v>1478</v>
      </c>
      <c r="B1478" s="168"/>
      <c r="C1478" s="168"/>
    </row>
    <row r="1479" spans="1:3" x14ac:dyDescent="0.2">
      <c r="A1479" s="168">
        <f>ROW()</f>
        <v>1479</v>
      </c>
      <c r="B1479" s="168"/>
      <c r="C1479" s="168"/>
    </row>
    <row r="1480" spans="1:3" x14ac:dyDescent="0.2">
      <c r="A1480" s="168">
        <f>ROW()</f>
        <v>1480</v>
      </c>
      <c r="B1480" s="168"/>
      <c r="C1480" s="168"/>
    </row>
    <row r="1481" spans="1:3" x14ac:dyDescent="0.2">
      <c r="A1481" s="168">
        <f>ROW()</f>
        <v>1481</v>
      </c>
      <c r="B1481" s="168"/>
      <c r="C1481" s="168"/>
    </row>
    <row r="1482" spans="1:3" x14ac:dyDescent="0.2">
      <c r="A1482" s="168">
        <f>ROW()</f>
        <v>1482</v>
      </c>
      <c r="B1482" s="168"/>
      <c r="C1482" s="168"/>
    </row>
    <row r="1483" spans="1:3" x14ac:dyDescent="0.2">
      <c r="A1483" s="168">
        <f>ROW()</f>
        <v>1483</v>
      </c>
      <c r="B1483" s="168"/>
      <c r="C1483" s="168"/>
    </row>
    <row r="1484" spans="1:3" x14ac:dyDescent="0.2">
      <c r="A1484" s="168">
        <f>ROW()</f>
        <v>1484</v>
      </c>
      <c r="B1484" s="168"/>
      <c r="C1484" s="168"/>
    </row>
    <row r="1485" spans="1:3" x14ac:dyDescent="0.2">
      <c r="A1485" s="168">
        <f>ROW()</f>
        <v>1485</v>
      </c>
      <c r="B1485" s="168"/>
      <c r="C1485" s="168"/>
    </row>
    <row r="1486" spans="1:3" x14ac:dyDescent="0.2">
      <c r="A1486" s="168">
        <f>ROW()</f>
        <v>1486</v>
      </c>
      <c r="B1486" s="168"/>
      <c r="C1486" s="168"/>
    </row>
    <row r="1487" spans="1:3" x14ac:dyDescent="0.2">
      <c r="A1487" s="168">
        <f>ROW()</f>
        <v>1487</v>
      </c>
      <c r="B1487" s="168"/>
      <c r="C1487" s="168"/>
    </row>
    <row r="1488" spans="1:3" x14ac:dyDescent="0.2">
      <c r="A1488" s="168">
        <f>ROW()</f>
        <v>1488</v>
      </c>
      <c r="B1488" s="168"/>
      <c r="C1488" s="168"/>
    </row>
    <row r="1489" spans="1:3" x14ac:dyDescent="0.2">
      <c r="A1489" s="168">
        <f>ROW()</f>
        <v>1489</v>
      </c>
      <c r="B1489" s="168"/>
      <c r="C1489" s="168"/>
    </row>
    <row r="1490" spans="1:3" x14ac:dyDescent="0.2">
      <c r="A1490" s="168">
        <f>ROW()</f>
        <v>1490</v>
      </c>
      <c r="B1490" s="168"/>
      <c r="C1490" s="168"/>
    </row>
    <row r="1491" spans="1:3" x14ac:dyDescent="0.2">
      <c r="A1491" s="168">
        <f>ROW()</f>
        <v>1491</v>
      </c>
      <c r="B1491" s="168"/>
      <c r="C1491" s="168"/>
    </row>
    <row r="1492" spans="1:3" x14ac:dyDescent="0.2">
      <c r="A1492" s="168">
        <f>ROW()</f>
        <v>1492</v>
      </c>
      <c r="B1492" s="168"/>
      <c r="C1492" s="168"/>
    </row>
    <row r="1493" spans="1:3" x14ac:dyDescent="0.2">
      <c r="A1493" s="168">
        <f>ROW()</f>
        <v>1493</v>
      </c>
      <c r="B1493" s="168"/>
      <c r="C1493" s="168"/>
    </row>
    <row r="1494" spans="1:3" x14ac:dyDescent="0.2">
      <c r="A1494" s="168">
        <f>ROW()</f>
        <v>1494</v>
      </c>
      <c r="B1494" s="168"/>
      <c r="C1494" s="168"/>
    </row>
    <row r="1495" spans="1:3" x14ac:dyDescent="0.2">
      <c r="A1495" s="168">
        <f>ROW()</f>
        <v>1495</v>
      </c>
      <c r="B1495" s="168"/>
      <c r="C1495" s="168"/>
    </row>
    <row r="1496" spans="1:3" x14ac:dyDescent="0.2">
      <c r="A1496" s="168">
        <f>ROW()</f>
        <v>1496</v>
      </c>
      <c r="B1496" s="168"/>
      <c r="C1496" s="168"/>
    </row>
    <row r="1497" spans="1:3" x14ac:dyDescent="0.2">
      <c r="A1497" s="168">
        <f>ROW()</f>
        <v>1497</v>
      </c>
      <c r="B1497" s="168"/>
      <c r="C1497" s="168"/>
    </row>
    <row r="1498" spans="1:3" x14ac:dyDescent="0.2">
      <c r="A1498" s="168">
        <f>ROW()</f>
        <v>1498</v>
      </c>
      <c r="B1498" s="168"/>
      <c r="C1498" s="168"/>
    </row>
    <row r="1499" spans="1:3" x14ac:dyDescent="0.2">
      <c r="A1499" s="168">
        <f>ROW()</f>
        <v>1499</v>
      </c>
      <c r="B1499" s="168"/>
      <c r="C1499" s="168"/>
    </row>
    <row r="1500" spans="1:3" x14ac:dyDescent="0.2">
      <c r="A1500" s="168">
        <f>ROW()</f>
        <v>1500</v>
      </c>
      <c r="B1500" s="168"/>
      <c r="C1500" s="168"/>
    </row>
    <row r="1501" spans="1:3" x14ac:dyDescent="0.2">
      <c r="A1501" s="168">
        <f>ROW()</f>
        <v>1501</v>
      </c>
      <c r="B1501" s="168"/>
      <c r="C1501" s="168"/>
    </row>
    <row r="1502" spans="1:3" x14ac:dyDescent="0.2">
      <c r="A1502" s="168">
        <f>ROW()</f>
        <v>1502</v>
      </c>
      <c r="B1502" s="168"/>
      <c r="C1502" s="168"/>
    </row>
    <row r="1503" spans="1:3" x14ac:dyDescent="0.2">
      <c r="A1503" s="168">
        <f>ROW()</f>
        <v>1503</v>
      </c>
      <c r="B1503" s="168"/>
      <c r="C1503" s="168"/>
    </row>
    <row r="1504" spans="1:3" x14ac:dyDescent="0.2">
      <c r="A1504" s="168">
        <f>ROW()</f>
        <v>1504</v>
      </c>
      <c r="B1504" s="168"/>
      <c r="C1504" s="168"/>
    </row>
    <row r="1505" spans="1:3" x14ac:dyDescent="0.2">
      <c r="A1505" s="168">
        <f>ROW()</f>
        <v>1505</v>
      </c>
      <c r="B1505" s="168"/>
      <c r="C1505" s="168"/>
    </row>
    <row r="1506" spans="1:3" x14ac:dyDescent="0.2">
      <c r="A1506" s="168">
        <f>ROW()</f>
        <v>1506</v>
      </c>
      <c r="B1506" s="168"/>
      <c r="C1506" s="168"/>
    </row>
    <row r="1507" spans="1:3" x14ac:dyDescent="0.2">
      <c r="A1507" s="168">
        <f>ROW()</f>
        <v>1507</v>
      </c>
      <c r="B1507" s="168"/>
      <c r="C1507" s="168"/>
    </row>
    <row r="1508" spans="1:3" x14ac:dyDescent="0.2">
      <c r="A1508" s="168">
        <f>ROW()</f>
        <v>1508</v>
      </c>
      <c r="B1508" s="168"/>
      <c r="C1508" s="168"/>
    </row>
    <row r="1509" spans="1:3" x14ac:dyDescent="0.2">
      <c r="A1509" s="168">
        <f>ROW()</f>
        <v>1509</v>
      </c>
      <c r="B1509" s="168"/>
      <c r="C1509" s="168"/>
    </row>
    <row r="1510" spans="1:3" x14ac:dyDescent="0.2">
      <c r="A1510" s="168">
        <f>ROW()</f>
        <v>1510</v>
      </c>
      <c r="B1510" s="168"/>
      <c r="C1510" s="168"/>
    </row>
    <row r="1511" spans="1:3" x14ac:dyDescent="0.2">
      <c r="A1511" s="168">
        <f>ROW()</f>
        <v>1511</v>
      </c>
      <c r="B1511" s="168"/>
      <c r="C1511" s="168"/>
    </row>
    <row r="1512" spans="1:3" x14ac:dyDescent="0.2">
      <c r="A1512" s="168">
        <f>ROW()</f>
        <v>1512</v>
      </c>
      <c r="B1512" s="168"/>
      <c r="C1512" s="168"/>
    </row>
    <row r="1513" spans="1:3" x14ac:dyDescent="0.2">
      <c r="A1513" s="168">
        <f>ROW()</f>
        <v>1513</v>
      </c>
      <c r="B1513" s="168"/>
      <c r="C1513" s="168"/>
    </row>
    <row r="1514" spans="1:3" x14ac:dyDescent="0.2">
      <c r="A1514" s="168">
        <f>ROW()</f>
        <v>1514</v>
      </c>
      <c r="B1514" s="168"/>
      <c r="C1514" s="168"/>
    </row>
    <row r="1515" spans="1:3" x14ac:dyDescent="0.2">
      <c r="A1515" s="168">
        <f>ROW()</f>
        <v>1515</v>
      </c>
      <c r="B1515" s="168"/>
      <c r="C1515" s="168"/>
    </row>
    <row r="1516" spans="1:3" x14ac:dyDescent="0.2">
      <c r="A1516" s="168">
        <f>ROW()</f>
        <v>1516</v>
      </c>
      <c r="B1516" s="168"/>
      <c r="C1516" s="168"/>
    </row>
    <row r="1517" spans="1:3" x14ac:dyDescent="0.2">
      <c r="A1517" s="168">
        <f>ROW()</f>
        <v>1517</v>
      </c>
      <c r="B1517" s="168"/>
      <c r="C1517" s="168"/>
    </row>
    <row r="1518" spans="1:3" x14ac:dyDescent="0.2">
      <c r="A1518" s="168">
        <f>ROW()</f>
        <v>1518</v>
      </c>
      <c r="B1518" s="168"/>
      <c r="C1518" s="168"/>
    </row>
    <row r="1519" spans="1:3" x14ac:dyDescent="0.2">
      <c r="A1519" s="168">
        <f>ROW()</f>
        <v>1519</v>
      </c>
      <c r="B1519" s="168"/>
      <c r="C1519" s="168"/>
    </row>
    <row r="1520" spans="1:3" x14ac:dyDescent="0.2">
      <c r="A1520" s="168">
        <f>ROW()</f>
        <v>1520</v>
      </c>
      <c r="B1520" s="168"/>
      <c r="C1520" s="168"/>
    </row>
    <row r="1521" spans="1:3" x14ac:dyDescent="0.2">
      <c r="A1521" s="168">
        <f>ROW()</f>
        <v>1521</v>
      </c>
      <c r="B1521" s="168"/>
      <c r="C1521" s="168"/>
    </row>
    <row r="1522" spans="1:3" x14ac:dyDescent="0.2">
      <c r="A1522" s="168">
        <f>ROW()</f>
        <v>1522</v>
      </c>
      <c r="B1522" s="168"/>
      <c r="C1522" s="168"/>
    </row>
    <row r="1523" spans="1:3" x14ac:dyDescent="0.2">
      <c r="A1523" s="168">
        <f>ROW()</f>
        <v>1523</v>
      </c>
      <c r="B1523" s="168"/>
      <c r="C1523" s="168"/>
    </row>
    <row r="1524" spans="1:3" x14ac:dyDescent="0.2">
      <c r="A1524" s="168">
        <f>ROW()</f>
        <v>1524</v>
      </c>
      <c r="B1524" s="168"/>
      <c r="C1524" s="168"/>
    </row>
    <row r="1525" spans="1:3" x14ac:dyDescent="0.2">
      <c r="A1525" s="168">
        <f>ROW()</f>
        <v>1525</v>
      </c>
      <c r="B1525" s="168"/>
      <c r="C1525" s="168"/>
    </row>
    <row r="1526" spans="1:3" x14ac:dyDescent="0.2">
      <c r="A1526" s="168">
        <f>ROW()</f>
        <v>1526</v>
      </c>
      <c r="B1526" s="168"/>
      <c r="C1526" s="168"/>
    </row>
    <row r="1527" spans="1:3" x14ac:dyDescent="0.2">
      <c r="A1527" s="168">
        <f>ROW()</f>
        <v>1527</v>
      </c>
      <c r="B1527" s="168"/>
      <c r="C1527" s="168"/>
    </row>
    <row r="1528" spans="1:3" x14ac:dyDescent="0.2">
      <c r="A1528" s="168">
        <f>ROW()</f>
        <v>1528</v>
      </c>
      <c r="B1528" s="168"/>
      <c r="C1528" s="168"/>
    </row>
    <row r="1529" spans="1:3" x14ac:dyDescent="0.2">
      <c r="A1529" s="168">
        <f>ROW()</f>
        <v>1529</v>
      </c>
      <c r="B1529" s="168"/>
      <c r="C1529" s="168"/>
    </row>
    <row r="1530" spans="1:3" x14ac:dyDescent="0.2">
      <c r="A1530" s="168">
        <f>ROW()</f>
        <v>1530</v>
      </c>
      <c r="B1530" s="168"/>
      <c r="C1530" s="168"/>
    </row>
    <row r="1531" spans="1:3" x14ac:dyDescent="0.2">
      <c r="A1531" s="168">
        <f>ROW()</f>
        <v>1531</v>
      </c>
      <c r="B1531" s="168"/>
      <c r="C1531" s="168"/>
    </row>
    <row r="1532" spans="1:3" x14ac:dyDescent="0.2">
      <c r="A1532" s="168">
        <f>ROW()</f>
        <v>1532</v>
      </c>
      <c r="B1532" s="168"/>
      <c r="C1532" s="168"/>
    </row>
    <row r="1533" spans="1:3" x14ac:dyDescent="0.2">
      <c r="A1533" s="168">
        <f>ROW()</f>
        <v>1533</v>
      </c>
      <c r="B1533" s="168"/>
      <c r="C1533" s="168"/>
    </row>
    <row r="1534" spans="1:3" x14ac:dyDescent="0.2">
      <c r="A1534" s="168">
        <f>ROW()</f>
        <v>1534</v>
      </c>
      <c r="B1534" s="168"/>
      <c r="C1534" s="168"/>
    </row>
    <row r="1535" spans="1:3" x14ac:dyDescent="0.2">
      <c r="A1535" s="168">
        <f>ROW()</f>
        <v>1535</v>
      </c>
      <c r="B1535" s="168"/>
      <c r="C1535" s="168"/>
    </row>
    <row r="1536" spans="1:3" x14ac:dyDescent="0.2">
      <c r="A1536" s="168">
        <f>ROW()</f>
        <v>1536</v>
      </c>
      <c r="B1536" s="168"/>
      <c r="C1536" s="168"/>
    </row>
    <row r="1537" spans="1:3" x14ac:dyDescent="0.2">
      <c r="A1537" s="168">
        <f>ROW()</f>
        <v>1537</v>
      </c>
      <c r="B1537" s="168"/>
      <c r="C1537" s="168"/>
    </row>
    <row r="1538" spans="1:3" x14ac:dyDescent="0.2">
      <c r="A1538" s="168">
        <f>ROW()</f>
        <v>1538</v>
      </c>
      <c r="B1538" s="168"/>
      <c r="C1538" s="168"/>
    </row>
    <row r="1539" spans="1:3" x14ac:dyDescent="0.2">
      <c r="A1539" s="168">
        <f>ROW()</f>
        <v>1539</v>
      </c>
      <c r="B1539" s="168"/>
      <c r="C1539" s="168"/>
    </row>
    <row r="1540" spans="1:3" x14ac:dyDescent="0.2">
      <c r="A1540" s="168">
        <f>ROW()</f>
        <v>1540</v>
      </c>
      <c r="B1540" s="168"/>
      <c r="C1540" s="168"/>
    </row>
    <row r="1541" spans="1:3" x14ac:dyDescent="0.2">
      <c r="A1541" s="168">
        <f>ROW()</f>
        <v>1541</v>
      </c>
      <c r="B1541" s="168"/>
      <c r="C1541" s="168"/>
    </row>
    <row r="1542" spans="1:3" x14ac:dyDescent="0.2">
      <c r="A1542" s="168">
        <f>ROW()</f>
        <v>1542</v>
      </c>
      <c r="B1542" s="168"/>
      <c r="C1542" s="168"/>
    </row>
    <row r="1543" spans="1:3" x14ac:dyDescent="0.2">
      <c r="A1543" s="168">
        <f>ROW()</f>
        <v>1543</v>
      </c>
      <c r="B1543" s="168"/>
      <c r="C1543" s="168"/>
    </row>
    <row r="1544" spans="1:3" x14ac:dyDescent="0.2">
      <c r="A1544" s="168">
        <f>ROW()</f>
        <v>1544</v>
      </c>
      <c r="B1544" s="168"/>
      <c r="C1544" s="168"/>
    </row>
    <row r="1545" spans="1:3" x14ac:dyDescent="0.2">
      <c r="A1545" s="168">
        <f>ROW()</f>
        <v>1545</v>
      </c>
      <c r="B1545" s="168"/>
      <c r="C1545" s="168"/>
    </row>
    <row r="1546" spans="1:3" x14ac:dyDescent="0.2">
      <c r="A1546" s="168">
        <f>ROW()</f>
        <v>1546</v>
      </c>
      <c r="B1546" s="168"/>
      <c r="C1546" s="168"/>
    </row>
    <row r="1547" spans="1:3" x14ac:dyDescent="0.2">
      <c r="A1547" s="168">
        <f>ROW()</f>
        <v>1547</v>
      </c>
      <c r="B1547" s="168"/>
      <c r="C1547" s="168"/>
    </row>
    <row r="1548" spans="1:3" x14ac:dyDescent="0.2">
      <c r="A1548" s="168">
        <f>ROW()</f>
        <v>1548</v>
      </c>
      <c r="B1548" s="168"/>
      <c r="C1548" s="168"/>
    </row>
    <row r="1549" spans="1:3" x14ac:dyDescent="0.2">
      <c r="A1549" s="168">
        <f>ROW()</f>
        <v>1549</v>
      </c>
      <c r="B1549" s="168"/>
      <c r="C1549" s="168"/>
    </row>
    <row r="1550" spans="1:3" x14ac:dyDescent="0.2">
      <c r="A1550" s="168">
        <f>ROW()</f>
        <v>1550</v>
      </c>
      <c r="B1550" s="168"/>
      <c r="C1550" s="168"/>
    </row>
    <row r="1551" spans="1:3" x14ac:dyDescent="0.2">
      <c r="A1551" s="168">
        <f>ROW()</f>
        <v>1551</v>
      </c>
      <c r="B1551" s="168"/>
      <c r="C1551" s="168"/>
    </row>
    <row r="1552" spans="1:3" x14ac:dyDescent="0.2">
      <c r="A1552" s="168">
        <f>ROW()</f>
        <v>1552</v>
      </c>
      <c r="B1552" s="168"/>
      <c r="C1552" s="168"/>
    </row>
    <row r="1553" spans="1:3" x14ac:dyDescent="0.2">
      <c r="A1553" s="168">
        <f>ROW()</f>
        <v>1553</v>
      </c>
      <c r="B1553" s="168"/>
      <c r="C1553" s="168"/>
    </row>
    <row r="1554" spans="1:3" x14ac:dyDescent="0.2">
      <c r="A1554" s="168">
        <f>ROW()</f>
        <v>1554</v>
      </c>
      <c r="B1554" s="168"/>
      <c r="C1554" s="168"/>
    </row>
    <row r="1555" spans="1:3" x14ac:dyDescent="0.2">
      <c r="A1555" s="168">
        <f>ROW()</f>
        <v>1555</v>
      </c>
      <c r="B1555" s="168"/>
      <c r="C1555" s="168"/>
    </row>
    <row r="1556" spans="1:3" x14ac:dyDescent="0.2">
      <c r="A1556" s="168">
        <f>ROW()</f>
        <v>1556</v>
      </c>
      <c r="B1556" s="168"/>
      <c r="C1556" s="168"/>
    </row>
    <row r="1557" spans="1:3" x14ac:dyDescent="0.2">
      <c r="A1557" s="168">
        <f>ROW()</f>
        <v>1557</v>
      </c>
      <c r="B1557" s="168"/>
      <c r="C1557" s="168"/>
    </row>
    <row r="1558" spans="1:3" x14ac:dyDescent="0.2">
      <c r="A1558" s="168">
        <f>ROW()</f>
        <v>1558</v>
      </c>
      <c r="B1558" s="168"/>
      <c r="C1558" s="168"/>
    </row>
    <row r="1559" spans="1:3" x14ac:dyDescent="0.2">
      <c r="A1559" s="168">
        <f>ROW()</f>
        <v>1559</v>
      </c>
      <c r="B1559" s="168"/>
      <c r="C1559" s="168"/>
    </row>
    <row r="1560" spans="1:3" x14ac:dyDescent="0.2">
      <c r="A1560" s="168">
        <f>ROW()</f>
        <v>1560</v>
      </c>
      <c r="B1560" s="168"/>
      <c r="C1560" s="168"/>
    </row>
    <row r="1561" spans="1:3" x14ac:dyDescent="0.2">
      <c r="A1561" s="168">
        <f>ROW()</f>
        <v>1561</v>
      </c>
      <c r="B1561" s="168"/>
      <c r="C1561" s="168"/>
    </row>
    <row r="1562" spans="1:3" x14ac:dyDescent="0.2">
      <c r="A1562" s="168">
        <f>ROW()</f>
        <v>1562</v>
      </c>
      <c r="B1562" s="168"/>
      <c r="C1562" s="168"/>
    </row>
    <row r="1563" spans="1:3" x14ac:dyDescent="0.2">
      <c r="A1563" s="168">
        <f>ROW()</f>
        <v>1563</v>
      </c>
      <c r="B1563" s="168"/>
      <c r="C1563" s="168"/>
    </row>
    <row r="1564" spans="1:3" x14ac:dyDescent="0.2">
      <c r="A1564" s="168">
        <f>ROW()</f>
        <v>1564</v>
      </c>
      <c r="B1564" s="168"/>
      <c r="C1564" s="168"/>
    </row>
    <row r="1565" spans="1:3" x14ac:dyDescent="0.2">
      <c r="A1565" s="168">
        <f>ROW()</f>
        <v>1565</v>
      </c>
      <c r="B1565" s="168"/>
      <c r="C1565" s="168"/>
    </row>
    <row r="1566" spans="1:3" x14ac:dyDescent="0.2">
      <c r="A1566" s="168">
        <f>ROW()</f>
        <v>1566</v>
      </c>
      <c r="B1566" s="168"/>
      <c r="C1566" s="168"/>
    </row>
    <row r="1567" spans="1:3" x14ac:dyDescent="0.2">
      <c r="A1567" s="168">
        <f>ROW()</f>
        <v>1567</v>
      </c>
      <c r="B1567" s="168"/>
      <c r="C1567" s="168"/>
    </row>
    <row r="1568" spans="1:3" x14ac:dyDescent="0.2">
      <c r="A1568" s="168">
        <f>ROW()</f>
        <v>1568</v>
      </c>
      <c r="B1568" s="168"/>
      <c r="C1568" s="168"/>
    </row>
    <row r="1569" spans="1:3" x14ac:dyDescent="0.2">
      <c r="A1569" s="168">
        <f>ROW()</f>
        <v>1569</v>
      </c>
      <c r="B1569" s="168"/>
      <c r="C1569" s="168"/>
    </row>
    <row r="1570" spans="1:3" x14ac:dyDescent="0.2">
      <c r="A1570" s="168">
        <f>ROW()</f>
        <v>1570</v>
      </c>
      <c r="B1570" s="168"/>
      <c r="C1570" s="168"/>
    </row>
    <row r="1571" spans="1:3" x14ac:dyDescent="0.2">
      <c r="A1571" s="168">
        <f>ROW()</f>
        <v>1571</v>
      </c>
      <c r="B1571" s="168"/>
      <c r="C1571" s="168"/>
    </row>
    <row r="1572" spans="1:3" x14ac:dyDescent="0.2">
      <c r="A1572" s="168">
        <f>ROW()</f>
        <v>1572</v>
      </c>
      <c r="B1572" s="168"/>
      <c r="C1572" s="168"/>
    </row>
    <row r="1573" spans="1:3" x14ac:dyDescent="0.2">
      <c r="A1573" s="168">
        <f>ROW()</f>
        <v>1573</v>
      </c>
      <c r="B1573" s="168"/>
      <c r="C1573" s="168"/>
    </row>
    <row r="1574" spans="1:3" x14ac:dyDescent="0.2">
      <c r="A1574" s="168">
        <f>ROW()</f>
        <v>1574</v>
      </c>
      <c r="B1574" s="168"/>
      <c r="C1574" s="168"/>
    </row>
    <row r="1575" spans="1:3" x14ac:dyDescent="0.2">
      <c r="A1575" s="168">
        <f>ROW()</f>
        <v>1575</v>
      </c>
      <c r="B1575" s="168"/>
      <c r="C1575" s="168"/>
    </row>
    <row r="1576" spans="1:3" x14ac:dyDescent="0.2">
      <c r="A1576" s="168">
        <f>ROW()</f>
        <v>1576</v>
      </c>
      <c r="B1576" s="168"/>
      <c r="C1576" s="168"/>
    </row>
    <row r="1577" spans="1:3" x14ac:dyDescent="0.2">
      <c r="A1577" s="168">
        <f>ROW()</f>
        <v>1577</v>
      </c>
      <c r="B1577" s="168"/>
      <c r="C1577" s="168"/>
    </row>
    <row r="1578" spans="1:3" x14ac:dyDescent="0.2">
      <c r="A1578" s="168">
        <f>ROW()</f>
        <v>1578</v>
      </c>
      <c r="B1578" s="168"/>
      <c r="C1578" s="168"/>
    </row>
    <row r="1579" spans="1:3" x14ac:dyDescent="0.2">
      <c r="A1579" s="168">
        <f>ROW()</f>
        <v>1579</v>
      </c>
      <c r="B1579" s="168"/>
      <c r="C1579" s="168"/>
    </row>
    <row r="1580" spans="1:3" x14ac:dyDescent="0.2">
      <c r="A1580" s="168">
        <f>ROW()</f>
        <v>1580</v>
      </c>
      <c r="B1580" s="168"/>
      <c r="C1580" s="168"/>
    </row>
    <row r="1581" spans="1:3" x14ac:dyDescent="0.2">
      <c r="A1581" s="168">
        <f>ROW()</f>
        <v>1581</v>
      </c>
      <c r="B1581" s="168"/>
      <c r="C1581" s="168"/>
    </row>
    <row r="1582" spans="1:3" x14ac:dyDescent="0.2">
      <c r="A1582" s="168">
        <f>ROW()</f>
        <v>1582</v>
      </c>
      <c r="B1582" s="168"/>
      <c r="C1582" s="168"/>
    </row>
    <row r="1583" spans="1:3" x14ac:dyDescent="0.2">
      <c r="A1583" s="168">
        <f>ROW()</f>
        <v>1583</v>
      </c>
      <c r="B1583" s="168"/>
      <c r="C1583" s="168"/>
    </row>
    <row r="1584" spans="1:3" x14ac:dyDescent="0.2">
      <c r="A1584" s="168">
        <f>ROW()</f>
        <v>1584</v>
      </c>
      <c r="B1584" s="168"/>
      <c r="C1584" s="168"/>
    </row>
    <row r="1585" spans="1:3" x14ac:dyDescent="0.2">
      <c r="A1585" s="168">
        <f>ROW()</f>
        <v>1585</v>
      </c>
      <c r="B1585" s="168"/>
      <c r="C1585" s="168"/>
    </row>
    <row r="1586" spans="1:3" x14ac:dyDescent="0.2">
      <c r="A1586" s="168">
        <f>ROW()</f>
        <v>1586</v>
      </c>
      <c r="B1586" s="168"/>
      <c r="C1586" s="168"/>
    </row>
    <row r="1587" spans="1:3" x14ac:dyDescent="0.2">
      <c r="A1587" s="168">
        <f>ROW()</f>
        <v>1587</v>
      </c>
      <c r="B1587" s="168"/>
      <c r="C1587" s="168"/>
    </row>
    <row r="1588" spans="1:3" x14ac:dyDescent="0.2">
      <c r="A1588" s="168">
        <f>ROW()</f>
        <v>1588</v>
      </c>
      <c r="B1588" s="168"/>
      <c r="C1588" s="168"/>
    </row>
    <row r="1589" spans="1:3" x14ac:dyDescent="0.2">
      <c r="A1589" s="168">
        <f>ROW()</f>
        <v>1589</v>
      </c>
      <c r="B1589" s="168"/>
      <c r="C1589" s="168"/>
    </row>
    <row r="1590" spans="1:3" x14ac:dyDescent="0.2">
      <c r="A1590" s="168">
        <f>ROW()</f>
        <v>1590</v>
      </c>
      <c r="B1590" s="168"/>
      <c r="C1590" s="168"/>
    </row>
    <row r="1591" spans="1:3" x14ac:dyDescent="0.2">
      <c r="A1591" s="168">
        <f>ROW()</f>
        <v>1591</v>
      </c>
      <c r="B1591" s="168"/>
      <c r="C1591" s="168"/>
    </row>
    <row r="1592" spans="1:3" x14ac:dyDescent="0.2">
      <c r="A1592" s="168">
        <f>ROW()</f>
        <v>1592</v>
      </c>
      <c r="B1592" s="168"/>
      <c r="C1592" s="168"/>
    </row>
    <row r="1593" spans="1:3" x14ac:dyDescent="0.2">
      <c r="A1593" s="168">
        <f>ROW()</f>
        <v>1593</v>
      </c>
      <c r="B1593" s="168"/>
      <c r="C1593" s="168"/>
    </row>
    <row r="1594" spans="1:3" x14ac:dyDescent="0.2">
      <c r="A1594" s="168">
        <f>ROW()</f>
        <v>1594</v>
      </c>
      <c r="B1594" s="168"/>
      <c r="C1594" s="168"/>
    </row>
    <row r="1595" spans="1:3" x14ac:dyDescent="0.2">
      <c r="A1595" s="168">
        <f>ROW()</f>
        <v>1595</v>
      </c>
      <c r="B1595" s="168"/>
      <c r="C1595" s="168"/>
    </row>
    <row r="1596" spans="1:3" x14ac:dyDescent="0.2">
      <c r="A1596" s="168">
        <f>ROW()</f>
        <v>1596</v>
      </c>
      <c r="B1596" s="168"/>
      <c r="C1596" s="168"/>
    </row>
    <row r="1597" spans="1:3" x14ac:dyDescent="0.2">
      <c r="A1597" s="168">
        <f>ROW()</f>
        <v>1597</v>
      </c>
      <c r="B1597" s="168"/>
      <c r="C1597" s="168"/>
    </row>
    <row r="1598" spans="1:3" x14ac:dyDescent="0.2">
      <c r="A1598" s="168">
        <f>ROW()</f>
        <v>1598</v>
      </c>
      <c r="B1598" s="168"/>
      <c r="C1598" s="168"/>
    </row>
    <row r="1599" spans="1:3" x14ac:dyDescent="0.2">
      <c r="A1599" s="168">
        <f>ROW()</f>
        <v>1599</v>
      </c>
      <c r="B1599" s="168"/>
      <c r="C1599" s="168"/>
    </row>
    <row r="1600" spans="1:3" x14ac:dyDescent="0.2">
      <c r="A1600" s="168">
        <f>ROW()</f>
        <v>1600</v>
      </c>
      <c r="B1600" s="168"/>
      <c r="C1600" s="168"/>
    </row>
    <row r="1601" spans="1:3" x14ac:dyDescent="0.2">
      <c r="A1601" s="168">
        <f>ROW()</f>
        <v>1601</v>
      </c>
      <c r="B1601" s="168"/>
      <c r="C1601" s="168"/>
    </row>
    <row r="1602" spans="1:3" x14ac:dyDescent="0.2">
      <c r="A1602" s="168">
        <f>ROW()</f>
        <v>1602</v>
      </c>
      <c r="B1602" s="168"/>
      <c r="C1602" s="168"/>
    </row>
    <row r="1603" spans="1:3" x14ac:dyDescent="0.2">
      <c r="A1603" s="168">
        <f>ROW()</f>
        <v>1603</v>
      </c>
      <c r="B1603" s="168"/>
      <c r="C1603" s="168"/>
    </row>
    <row r="1604" spans="1:3" x14ac:dyDescent="0.2">
      <c r="A1604" s="168">
        <f>ROW()</f>
        <v>1604</v>
      </c>
      <c r="B1604" s="168"/>
      <c r="C1604" s="168"/>
    </row>
    <row r="1605" spans="1:3" x14ac:dyDescent="0.2">
      <c r="A1605" s="168">
        <f>ROW()</f>
        <v>1605</v>
      </c>
      <c r="B1605" s="168"/>
      <c r="C1605" s="168"/>
    </row>
    <row r="1606" spans="1:3" x14ac:dyDescent="0.2">
      <c r="A1606" s="168">
        <f>ROW()</f>
        <v>1606</v>
      </c>
      <c r="B1606" s="168"/>
      <c r="C1606" s="168"/>
    </row>
    <row r="1607" spans="1:3" x14ac:dyDescent="0.2">
      <c r="A1607" s="168">
        <f>ROW()</f>
        <v>1607</v>
      </c>
      <c r="B1607" s="168"/>
      <c r="C1607" s="168"/>
    </row>
    <row r="1608" spans="1:3" x14ac:dyDescent="0.2">
      <c r="A1608" s="168">
        <f>ROW()</f>
        <v>1608</v>
      </c>
      <c r="B1608" s="168"/>
      <c r="C1608" s="168"/>
    </row>
    <row r="1609" spans="1:3" x14ac:dyDescent="0.2">
      <c r="A1609" s="168">
        <f>ROW()</f>
        <v>1609</v>
      </c>
      <c r="B1609" s="168"/>
      <c r="C1609" s="168"/>
    </row>
    <row r="1610" spans="1:3" x14ac:dyDescent="0.2">
      <c r="A1610" s="168">
        <f>ROW()</f>
        <v>1610</v>
      </c>
      <c r="B1610" s="168"/>
      <c r="C1610" s="168"/>
    </row>
    <row r="1611" spans="1:3" x14ac:dyDescent="0.2">
      <c r="A1611" s="168">
        <f>ROW()</f>
        <v>1611</v>
      </c>
      <c r="B1611" s="168"/>
      <c r="C1611" s="168"/>
    </row>
    <row r="1612" spans="1:3" x14ac:dyDescent="0.2">
      <c r="A1612" s="168">
        <f>ROW()</f>
        <v>1612</v>
      </c>
      <c r="B1612" s="168"/>
      <c r="C1612" s="168"/>
    </row>
    <row r="1613" spans="1:3" x14ac:dyDescent="0.2">
      <c r="A1613" s="168">
        <f>ROW()</f>
        <v>1613</v>
      </c>
      <c r="B1613" s="168"/>
      <c r="C1613" s="168"/>
    </row>
    <row r="1614" spans="1:3" x14ac:dyDescent="0.2">
      <c r="A1614" s="168">
        <f>ROW()</f>
        <v>1614</v>
      </c>
      <c r="B1614" s="168"/>
      <c r="C1614" s="168"/>
    </row>
    <row r="1615" spans="1:3" x14ac:dyDescent="0.2">
      <c r="A1615" s="168">
        <f>ROW()</f>
        <v>1615</v>
      </c>
      <c r="B1615" s="168"/>
      <c r="C1615" s="168"/>
    </row>
    <row r="1616" spans="1:3" x14ac:dyDescent="0.2">
      <c r="A1616" s="168">
        <f>ROW()</f>
        <v>1616</v>
      </c>
      <c r="B1616" s="168"/>
      <c r="C1616" s="168"/>
    </row>
    <row r="1617" spans="1:3" x14ac:dyDescent="0.2">
      <c r="A1617" s="168">
        <f>ROW()</f>
        <v>1617</v>
      </c>
      <c r="B1617" s="168"/>
      <c r="C1617" s="168"/>
    </row>
    <row r="1618" spans="1:3" x14ac:dyDescent="0.2">
      <c r="A1618" s="168">
        <f>ROW()</f>
        <v>1618</v>
      </c>
      <c r="B1618" s="168"/>
      <c r="C1618" s="168"/>
    </row>
    <row r="1619" spans="1:3" x14ac:dyDescent="0.2">
      <c r="A1619" s="168">
        <f>ROW()</f>
        <v>1619</v>
      </c>
      <c r="B1619" s="168"/>
      <c r="C1619" s="168"/>
    </row>
    <row r="1620" spans="1:3" x14ac:dyDescent="0.2">
      <c r="A1620" s="168">
        <f>ROW()</f>
        <v>1620</v>
      </c>
      <c r="B1620" s="168"/>
      <c r="C1620" s="168"/>
    </row>
    <row r="1621" spans="1:3" x14ac:dyDescent="0.2">
      <c r="A1621" s="168">
        <f>ROW()</f>
        <v>1621</v>
      </c>
      <c r="B1621" s="168"/>
      <c r="C1621" s="168"/>
    </row>
    <row r="1622" spans="1:3" x14ac:dyDescent="0.2">
      <c r="A1622" s="168">
        <f>ROW()</f>
        <v>1622</v>
      </c>
      <c r="B1622" s="168"/>
      <c r="C1622" s="168"/>
    </row>
    <row r="1623" spans="1:3" x14ac:dyDescent="0.2">
      <c r="A1623" s="168">
        <f>ROW()</f>
        <v>1623</v>
      </c>
      <c r="B1623" s="168"/>
      <c r="C1623" s="168"/>
    </row>
    <row r="1624" spans="1:3" x14ac:dyDescent="0.2">
      <c r="A1624" s="168">
        <f>ROW()</f>
        <v>1624</v>
      </c>
      <c r="B1624" s="168"/>
      <c r="C1624" s="168"/>
    </row>
    <row r="1625" spans="1:3" x14ac:dyDescent="0.2">
      <c r="A1625" s="168">
        <f>ROW()</f>
        <v>1625</v>
      </c>
      <c r="B1625" s="168"/>
      <c r="C1625" s="168"/>
    </row>
    <row r="1626" spans="1:3" x14ac:dyDescent="0.2">
      <c r="A1626" s="168">
        <f>ROW()</f>
        <v>1626</v>
      </c>
      <c r="B1626" s="168"/>
      <c r="C1626" s="168"/>
    </row>
    <row r="1627" spans="1:3" x14ac:dyDescent="0.2">
      <c r="A1627" s="168">
        <f>ROW()</f>
        <v>1627</v>
      </c>
      <c r="B1627" s="168"/>
      <c r="C1627" s="168"/>
    </row>
    <row r="1628" spans="1:3" x14ac:dyDescent="0.2">
      <c r="A1628" s="168">
        <f>ROW()</f>
        <v>1628</v>
      </c>
      <c r="B1628" s="168"/>
      <c r="C1628" s="168"/>
    </row>
    <row r="1629" spans="1:3" x14ac:dyDescent="0.2">
      <c r="A1629" s="168">
        <f>ROW()</f>
        <v>1629</v>
      </c>
      <c r="B1629" s="168"/>
      <c r="C1629" s="168"/>
    </row>
    <row r="1630" spans="1:3" x14ac:dyDescent="0.2">
      <c r="A1630" s="168">
        <f>ROW()</f>
        <v>1630</v>
      </c>
      <c r="B1630" s="168"/>
      <c r="C1630" s="168"/>
    </row>
    <row r="1631" spans="1:3" x14ac:dyDescent="0.2">
      <c r="A1631" s="168">
        <f>ROW()</f>
        <v>1631</v>
      </c>
      <c r="B1631" s="168"/>
      <c r="C1631" s="168"/>
    </row>
    <row r="1632" spans="1:3" x14ac:dyDescent="0.2">
      <c r="A1632" s="168">
        <f>ROW()</f>
        <v>1632</v>
      </c>
      <c r="B1632" s="168"/>
      <c r="C1632" s="168"/>
    </row>
    <row r="1633" spans="1:3" x14ac:dyDescent="0.2">
      <c r="A1633" s="168">
        <f>ROW()</f>
        <v>1633</v>
      </c>
      <c r="B1633" s="168"/>
      <c r="C1633" s="168"/>
    </row>
    <row r="1634" spans="1:3" x14ac:dyDescent="0.2">
      <c r="A1634" s="168">
        <f>ROW()</f>
        <v>1634</v>
      </c>
      <c r="B1634" s="168"/>
      <c r="C1634" s="168"/>
    </row>
    <row r="1635" spans="1:3" x14ac:dyDescent="0.2">
      <c r="A1635" s="168">
        <f>ROW()</f>
        <v>1635</v>
      </c>
      <c r="B1635" s="168"/>
      <c r="C1635" s="168"/>
    </row>
    <row r="1636" spans="1:3" x14ac:dyDescent="0.2">
      <c r="A1636" s="168">
        <f>ROW()</f>
        <v>1636</v>
      </c>
      <c r="B1636" s="168"/>
      <c r="C1636" s="168"/>
    </row>
    <row r="1637" spans="1:3" x14ac:dyDescent="0.2">
      <c r="A1637" s="168">
        <f>ROW()</f>
        <v>1637</v>
      </c>
      <c r="B1637" s="168"/>
      <c r="C1637" s="168"/>
    </row>
    <row r="1638" spans="1:3" x14ac:dyDescent="0.2">
      <c r="A1638" s="168">
        <f>ROW()</f>
        <v>1638</v>
      </c>
      <c r="B1638" s="168"/>
      <c r="C1638" s="168"/>
    </row>
    <row r="1639" spans="1:3" x14ac:dyDescent="0.2">
      <c r="A1639" s="168">
        <f>ROW()</f>
        <v>1639</v>
      </c>
      <c r="B1639" s="168"/>
      <c r="C1639" s="168"/>
    </row>
    <row r="1640" spans="1:3" x14ac:dyDescent="0.2">
      <c r="A1640" s="168">
        <f>ROW()</f>
        <v>1640</v>
      </c>
      <c r="B1640" s="168"/>
      <c r="C1640" s="168"/>
    </row>
    <row r="1641" spans="1:3" x14ac:dyDescent="0.2">
      <c r="A1641" s="168">
        <f>ROW()</f>
        <v>1641</v>
      </c>
      <c r="B1641" s="168"/>
      <c r="C1641" s="168"/>
    </row>
    <row r="1642" spans="1:3" x14ac:dyDescent="0.2">
      <c r="A1642" s="168">
        <f>ROW()</f>
        <v>1642</v>
      </c>
      <c r="B1642" s="168"/>
      <c r="C1642" s="168"/>
    </row>
    <row r="1643" spans="1:3" x14ac:dyDescent="0.2">
      <c r="A1643" s="168">
        <f>ROW()</f>
        <v>1643</v>
      </c>
      <c r="B1643" s="168"/>
      <c r="C1643" s="168"/>
    </row>
    <row r="1644" spans="1:3" x14ac:dyDescent="0.2">
      <c r="A1644" s="168">
        <f>ROW()</f>
        <v>1644</v>
      </c>
      <c r="B1644" s="168"/>
      <c r="C1644" s="168"/>
    </row>
    <row r="1645" spans="1:3" x14ac:dyDescent="0.2">
      <c r="A1645" s="168">
        <f>ROW()</f>
        <v>1645</v>
      </c>
      <c r="B1645" s="168"/>
      <c r="C1645" s="168"/>
    </row>
    <row r="1646" spans="1:3" x14ac:dyDescent="0.2">
      <c r="A1646" s="168">
        <f>ROW()</f>
        <v>1646</v>
      </c>
      <c r="B1646" s="168"/>
      <c r="C1646" s="168"/>
    </row>
    <row r="1647" spans="1:3" x14ac:dyDescent="0.2">
      <c r="A1647" s="168">
        <f>ROW()</f>
        <v>1647</v>
      </c>
      <c r="B1647" s="168"/>
      <c r="C1647" s="168"/>
    </row>
    <row r="1648" spans="1:3" x14ac:dyDescent="0.2">
      <c r="A1648" s="168">
        <f>ROW()</f>
        <v>1648</v>
      </c>
      <c r="B1648" s="168"/>
      <c r="C1648" s="168"/>
    </row>
    <row r="1649" spans="1:3" x14ac:dyDescent="0.2">
      <c r="A1649" s="168">
        <f>ROW()</f>
        <v>1649</v>
      </c>
      <c r="B1649" s="168"/>
      <c r="C1649" s="168"/>
    </row>
    <row r="1650" spans="1:3" x14ac:dyDescent="0.2">
      <c r="A1650" s="168">
        <f>ROW()</f>
        <v>1650</v>
      </c>
      <c r="B1650" s="168"/>
      <c r="C1650" s="168"/>
    </row>
    <row r="1651" spans="1:3" x14ac:dyDescent="0.2">
      <c r="A1651" s="168">
        <f>ROW()</f>
        <v>1651</v>
      </c>
      <c r="B1651" s="168"/>
      <c r="C1651" s="168"/>
    </row>
    <row r="1652" spans="1:3" x14ac:dyDescent="0.2">
      <c r="A1652" s="168">
        <f>ROW()</f>
        <v>1652</v>
      </c>
      <c r="B1652" s="168"/>
      <c r="C1652" s="168"/>
    </row>
    <row r="1653" spans="1:3" x14ac:dyDescent="0.2">
      <c r="A1653" s="168">
        <f>ROW()</f>
        <v>1653</v>
      </c>
      <c r="B1653" s="168"/>
      <c r="C1653" s="168"/>
    </row>
    <row r="1654" spans="1:3" x14ac:dyDescent="0.2">
      <c r="A1654" s="168">
        <f>ROW()</f>
        <v>1654</v>
      </c>
      <c r="B1654" s="168"/>
      <c r="C1654" s="168"/>
    </row>
    <row r="1655" spans="1:3" x14ac:dyDescent="0.2">
      <c r="A1655" s="168">
        <f>ROW()</f>
        <v>1655</v>
      </c>
      <c r="B1655" s="168"/>
      <c r="C1655" s="168"/>
    </row>
    <row r="1656" spans="1:3" x14ac:dyDescent="0.2">
      <c r="A1656" s="168">
        <f>ROW()</f>
        <v>1656</v>
      </c>
      <c r="B1656" s="168"/>
      <c r="C1656" s="168"/>
    </row>
    <row r="1657" spans="1:3" x14ac:dyDescent="0.2">
      <c r="A1657" s="168">
        <f>ROW()</f>
        <v>1657</v>
      </c>
      <c r="B1657" s="168"/>
      <c r="C1657" s="168"/>
    </row>
    <row r="1658" spans="1:3" x14ac:dyDescent="0.2">
      <c r="A1658" s="168">
        <f>ROW()</f>
        <v>1658</v>
      </c>
      <c r="B1658" s="168"/>
      <c r="C1658" s="168"/>
    </row>
    <row r="1659" spans="1:3" x14ac:dyDescent="0.2">
      <c r="A1659" s="168">
        <f>ROW()</f>
        <v>1659</v>
      </c>
      <c r="B1659" s="168"/>
      <c r="C1659" s="168"/>
    </row>
    <row r="1660" spans="1:3" x14ac:dyDescent="0.2">
      <c r="A1660" s="168">
        <f>ROW()</f>
        <v>1660</v>
      </c>
      <c r="B1660" s="168"/>
      <c r="C1660" s="168"/>
    </row>
    <row r="1661" spans="1:3" x14ac:dyDescent="0.2">
      <c r="A1661" s="168">
        <f>ROW()</f>
        <v>1661</v>
      </c>
      <c r="B1661" s="168"/>
      <c r="C1661" s="168"/>
    </row>
    <row r="1662" spans="1:3" x14ac:dyDescent="0.2">
      <c r="A1662" s="168">
        <f>ROW()</f>
        <v>1662</v>
      </c>
      <c r="B1662" s="168"/>
      <c r="C1662" s="168"/>
    </row>
    <row r="1663" spans="1:3" x14ac:dyDescent="0.2">
      <c r="A1663" s="168">
        <f>ROW()</f>
        <v>1663</v>
      </c>
      <c r="B1663" s="168"/>
      <c r="C1663" s="168"/>
    </row>
    <row r="1664" spans="1:3" x14ac:dyDescent="0.2">
      <c r="A1664" s="168">
        <f>ROW()</f>
        <v>1664</v>
      </c>
      <c r="B1664" s="168"/>
      <c r="C1664" s="168"/>
    </row>
    <row r="1665" spans="1:3" x14ac:dyDescent="0.2">
      <c r="A1665" s="168">
        <f>ROW()</f>
        <v>1665</v>
      </c>
      <c r="B1665" s="168"/>
      <c r="C1665" s="168"/>
    </row>
    <row r="1666" spans="1:3" x14ac:dyDescent="0.2">
      <c r="A1666" s="168">
        <f>ROW()</f>
        <v>1666</v>
      </c>
      <c r="B1666" s="168"/>
      <c r="C1666" s="168"/>
    </row>
    <row r="1667" spans="1:3" x14ac:dyDescent="0.2">
      <c r="A1667" s="168">
        <f>ROW()</f>
        <v>1667</v>
      </c>
      <c r="B1667" s="168"/>
      <c r="C1667" s="168"/>
    </row>
    <row r="1668" spans="1:3" x14ac:dyDescent="0.2">
      <c r="A1668" s="168">
        <f>ROW()</f>
        <v>1668</v>
      </c>
      <c r="B1668" s="168"/>
      <c r="C1668" s="168"/>
    </row>
    <row r="1669" spans="1:3" x14ac:dyDescent="0.2">
      <c r="A1669" s="168">
        <f>ROW()</f>
        <v>1669</v>
      </c>
      <c r="B1669" s="168"/>
      <c r="C1669" s="168"/>
    </row>
    <row r="1670" spans="1:3" x14ac:dyDescent="0.2">
      <c r="A1670" s="168">
        <f>ROW()</f>
        <v>1670</v>
      </c>
      <c r="B1670" s="168"/>
      <c r="C1670" s="168"/>
    </row>
    <row r="1671" spans="1:3" x14ac:dyDescent="0.2">
      <c r="A1671" s="168">
        <f>ROW()</f>
        <v>1671</v>
      </c>
      <c r="B1671" s="168"/>
      <c r="C1671" s="168"/>
    </row>
    <row r="1672" spans="1:3" x14ac:dyDescent="0.2">
      <c r="A1672" s="168">
        <f>ROW()</f>
        <v>1672</v>
      </c>
      <c r="B1672" s="168"/>
      <c r="C1672" s="168"/>
    </row>
    <row r="1673" spans="1:3" x14ac:dyDescent="0.2">
      <c r="A1673" s="168">
        <f>ROW()</f>
        <v>1673</v>
      </c>
      <c r="B1673" s="168"/>
      <c r="C1673" s="168"/>
    </row>
    <row r="1674" spans="1:3" x14ac:dyDescent="0.2">
      <c r="A1674" s="168">
        <f>ROW()</f>
        <v>1674</v>
      </c>
      <c r="B1674" s="168"/>
      <c r="C1674" s="168"/>
    </row>
    <row r="1675" spans="1:3" x14ac:dyDescent="0.2">
      <c r="A1675" s="168">
        <f>ROW()</f>
        <v>1675</v>
      </c>
      <c r="B1675" s="168"/>
      <c r="C1675" s="168"/>
    </row>
    <row r="1676" spans="1:3" x14ac:dyDescent="0.2">
      <c r="A1676" s="168">
        <f>ROW()</f>
        <v>1676</v>
      </c>
      <c r="B1676" s="168"/>
      <c r="C1676" s="168"/>
    </row>
    <row r="1677" spans="1:3" x14ac:dyDescent="0.2">
      <c r="A1677" s="168">
        <f>ROW()</f>
        <v>1677</v>
      </c>
      <c r="B1677" s="168"/>
      <c r="C1677" s="168"/>
    </row>
    <row r="1678" spans="1:3" x14ac:dyDescent="0.2">
      <c r="A1678" s="168">
        <f>ROW()</f>
        <v>1678</v>
      </c>
      <c r="B1678" s="168"/>
      <c r="C1678" s="168"/>
    </row>
    <row r="1679" spans="1:3" x14ac:dyDescent="0.2">
      <c r="A1679" s="168">
        <f>ROW()</f>
        <v>1679</v>
      </c>
      <c r="B1679" s="168"/>
      <c r="C1679" s="168"/>
    </row>
    <row r="1680" spans="1:3" x14ac:dyDescent="0.2">
      <c r="A1680" s="168">
        <f>ROW()</f>
        <v>1680</v>
      </c>
      <c r="B1680" s="168"/>
      <c r="C1680" s="168"/>
    </row>
    <row r="1681" spans="1:3" x14ac:dyDescent="0.2">
      <c r="A1681" s="168">
        <f>ROW()</f>
        <v>1681</v>
      </c>
      <c r="B1681" s="168"/>
      <c r="C1681" s="168"/>
    </row>
    <row r="1682" spans="1:3" x14ac:dyDescent="0.2">
      <c r="A1682" s="168">
        <f>ROW()</f>
        <v>1682</v>
      </c>
      <c r="B1682" s="168"/>
      <c r="C1682" s="168"/>
    </row>
    <row r="1683" spans="1:3" x14ac:dyDescent="0.2">
      <c r="A1683" s="168">
        <f>ROW()</f>
        <v>1683</v>
      </c>
      <c r="B1683" s="168"/>
      <c r="C1683" s="168"/>
    </row>
    <row r="1684" spans="1:3" x14ac:dyDescent="0.2">
      <c r="A1684" s="168">
        <f>ROW()</f>
        <v>1684</v>
      </c>
      <c r="B1684" s="168"/>
      <c r="C1684" s="168"/>
    </row>
    <row r="1685" spans="1:3" x14ac:dyDescent="0.2">
      <c r="A1685" s="168">
        <f>ROW()</f>
        <v>1685</v>
      </c>
      <c r="B1685" s="168"/>
      <c r="C1685" s="168"/>
    </row>
    <row r="1686" spans="1:3" x14ac:dyDescent="0.2">
      <c r="A1686" s="168">
        <f>ROW()</f>
        <v>1686</v>
      </c>
      <c r="B1686" s="168"/>
      <c r="C1686" s="168"/>
    </row>
    <row r="1687" spans="1:3" x14ac:dyDescent="0.2">
      <c r="A1687" s="168">
        <f>ROW()</f>
        <v>1687</v>
      </c>
      <c r="B1687" s="168"/>
      <c r="C1687" s="168"/>
    </row>
    <row r="1688" spans="1:3" x14ac:dyDescent="0.2">
      <c r="A1688" s="168">
        <f>ROW()</f>
        <v>1688</v>
      </c>
      <c r="B1688" s="168"/>
      <c r="C1688" s="168"/>
    </row>
    <row r="1689" spans="1:3" x14ac:dyDescent="0.2">
      <c r="A1689" s="168">
        <f>ROW()</f>
        <v>1689</v>
      </c>
      <c r="B1689" s="168"/>
      <c r="C1689" s="168"/>
    </row>
    <row r="1690" spans="1:3" x14ac:dyDescent="0.2">
      <c r="A1690" s="168">
        <f>ROW()</f>
        <v>1690</v>
      </c>
      <c r="B1690" s="168"/>
      <c r="C1690" s="168"/>
    </row>
    <row r="1691" spans="1:3" x14ac:dyDescent="0.2">
      <c r="A1691" s="168">
        <f>ROW()</f>
        <v>1691</v>
      </c>
      <c r="B1691" s="168"/>
      <c r="C1691" s="168"/>
    </row>
    <row r="1692" spans="1:3" x14ac:dyDescent="0.2">
      <c r="A1692" s="168">
        <f>ROW()</f>
        <v>1692</v>
      </c>
      <c r="B1692" s="168"/>
      <c r="C1692" s="168"/>
    </row>
    <row r="1693" spans="1:3" x14ac:dyDescent="0.2">
      <c r="A1693" s="168">
        <f>ROW()</f>
        <v>1693</v>
      </c>
      <c r="B1693" s="168"/>
      <c r="C1693" s="168"/>
    </row>
    <row r="1694" spans="1:3" x14ac:dyDescent="0.2">
      <c r="A1694" s="168">
        <f>ROW()</f>
        <v>1694</v>
      </c>
      <c r="B1694" s="168"/>
      <c r="C1694" s="168"/>
    </row>
    <row r="1695" spans="1:3" x14ac:dyDescent="0.2">
      <c r="A1695" s="168">
        <f>ROW()</f>
        <v>1695</v>
      </c>
      <c r="B1695" s="168"/>
      <c r="C1695" s="168"/>
    </row>
    <row r="1696" spans="1:3" x14ac:dyDescent="0.2">
      <c r="A1696" s="168">
        <f>ROW()</f>
        <v>1696</v>
      </c>
      <c r="B1696" s="168"/>
      <c r="C1696" s="168"/>
    </row>
    <row r="1697" spans="1:3" x14ac:dyDescent="0.2">
      <c r="A1697" s="168">
        <f>ROW()</f>
        <v>1697</v>
      </c>
      <c r="B1697" s="168"/>
      <c r="C1697" s="168"/>
    </row>
    <row r="1698" spans="1:3" x14ac:dyDescent="0.2">
      <c r="A1698" s="168">
        <f>ROW()</f>
        <v>1698</v>
      </c>
      <c r="B1698" s="168"/>
      <c r="C1698" s="168"/>
    </row>
    <row r="1699" spans="1:3" x14ac:dyDescent="0.2">
      <c r="A1699" s="168">
        <f>ROW()</f>
        <v>1699</v>
      </c>
      <c r="B1699" s="168"/>
      <c r="C1699" s="168"/>
    </row>
    <row r="1700" spans="1:3" x14ac:dyDescent="0.2">
      <c r="A1700" s="168">
        <f>ROW()</f>
        <v>1700</v>
      </c>
      <c r="B1700" s="168"/>
      <c r="C1700" s="168"/>
    </row>
    <row r="1701" spans="1:3" x14ac:dyDescent="0.2">
      <c r="A1701" s="168">
        <f>ROW()</f>
        <v>1701</v>
      </c>
      <c r="B1701" s="168"/>
      <c r="C1701" s="168"/>
    </row>
    <row r="1702" spans="1:3" x14ac:dyDescent="0.2">
      <c r="A1702" s="168">
        <f>ROW()</f>
        <v>1702</v>
      </c>
      <c r="B1702" s="168"/>
      <c r="C1702" s="168"/>
    </row>
    <row r="1703" spans="1:3" x14ac:dyDescent="0.2">
      <c r="A1703" s="168">
        <f>ROW()</f>
        <v>1703</v>
      </c>
      <c r="B1703" s="168"/>
      <c r="C1703" s="168"/>
    </row>
    <row r="1704" spans="1:3" x14ac:dyDescent="0.2">
      <c r="A1704" s="168">
        <f>ROW()</f>
        <v>1704</v>
      </c>
      <c r="B1704" s="168"/>
      <c r="C1704" s="168"/>
    </row>
    <row r="1705" spans="1:3" x14ac:dyDescent="0.2">
      <c r="A1705" s="168">
        <f>ROW()</f>
        <v>1705</v>
      </c>
      <c r="B1705" s="168"/>
      <c r="C1705" s="168"/>
    </row>
    <row r="1706" spans="1:3" x14ac:dyDescent="0.2">
      <c r="A1706" s="168">
        <f>ROW()</f>
        <v>1706</v>
      </c>
      <c r="B1706" s="168"/>
      <c r="C1706" s="168"/>
    </row>
    <row r="1707" spans="1:3" x14ac:dyDescent="0.2">
      <c r="A1707" s="168">
        <f>ROW()</f>
        <v>1707</v>
      </c>
      <c r="B1707" s="168"/>
      <c r="C1707" s="168"/>
    </row>
    <row r="1708" spans="1:3" x14ac:dyDescent="0.2">
      <c r="A1708" s="168">
        <f>ROW()</f>
        <v>1708</v>
      </c>
      <c r="B1708" s="168"/>
      <c r="C1708" s="168"/>
    </row>
    <row r="1709" spans="1:3" x14ac:dyDescent="0.2">
      <c r="A1709" s="168">
        <f>ROW()</f>
        <v>1709</v>
      </c>
      <c r="B1709" s="168"/>
      <c r="C1709" s="168"/>
    </row>
    <row r="1710" spans="1:3" x14ac:dyDescent="0.2">
      <c r="A1710" s="168">
        <f>ROW()</f>
        <v>1710</v>
      </c>
      <c r="B1710" s="168"/>
      <c r="C1710" s="168"/>
    </row>
    <row r="1711" spans="1:3" x14ac:dyDescent="0.2">
      <c r="A1711" s="168">
        <f>ROW()</f>
        <v>1711</v>
      </c>
      <c r="B1711" s="168"/>
      <c r="C1711" s="168"/>
    </row>
    <row r="1712" spans="1:3" x14ac:dyDescent="0.2">
      <c r="A1712" s="168">
        <f>ROW()</f>
        <v>1712</v>
      </c>
      <c r="B1712" s="168"/>
      <c r="C1712" s="168"/>
    </row>
    <row r="1713" spans="1:3" x14ac:dyDescent="0.2">
      <c r="A1713" s="168">
        <f>ROW()</f>
        <v>1713</v>
      </c>
      <c r="B1713" s="168"/>
      <c r="C1713" s="168"/>
    </row>
    <row r="1714" spans="1:3" x14ac:dyDescent="0.2">
      <c r="A1714" s="168">
        <f>ROW()</f>
        <v>1714</v>
      </c>
      <c r="B1714" s="168"/>
      <c r="C1714" s="168"/>
    </row>
    <row r="1715" spans="1:3" x14ac:dyDescent="0.2">
      <c r="A1715" s="168">
        <f>ROW()</f>
        <v>1715</v>
      </c>
      <c r="B1715" s="168"/>
      <c r="C1715" s="168"/>
    </row>
    <row r="1716" spans="1:3" x14ac:dyDescent="0.2">
      <c r="A1716" s="168">
        <f>ROW()</f>
        <v>1716</v>
      </c>
      <c r="B1716" s="168"/>
      <c r="C1716" s="168"/>
    </row>
    <row r="1717" spans="1:3" x14ac:dyDescent="0.2">
      <c r="A1717" s="168">
        <f>ROW()</f>
        <v>1717</v>
      </c>
      <c r="B1717" s="168"/>
      <c r="C1717" s="168"/>
    </row>
    <row r="1718" spans="1:3" x14ac:dyDescent="0.2">
      <c r="A1718" s="168">
        <f>ROW()</f>
        <v>1718</v>
      </c>
      <c r="B1718" s="168"/>
      <c r="C1718" s="168"/>
    </row>
    <row r="1719" spans="1:3" x14ac:dyDescent="0.2">
      <c r="A1719" s="168">
        <f>ROW()</f>
        <v>1719</v>
      </c>
      <c r="B1719" s="168"/>
      <c r="C1719" s="168"/>
    </row>
    <row r="1720" spans="1:3" x14ac:dyDescent="0.2">
      <c r="A1720" s="168">
        <f>ROW()</f>
        <v>1720</v>
      </c>
      <c r="B1720" s="168"/>
      <c r="C1720" s="168"/>
    </row>
    <row r="1721" spans="1:3" x14ac:dyDescent="0.2">
      <c r="A1721" s="168">
        <f>ROW()</f>
        <v>1721</v>
      </c>
      <c r="B1721" s="168"/>
      <c r="C1721" s="168"/>
    </row>
    <row r="1722" spans="1:3" x14ac:dyDescent="0.2">
      <c r="A1722" s="168">
        <f>ROW()</f>
        <v>1722</v>
      </c>
      <c r="B1722" s="168"/>
      <c r="C1722" s="168"/>
    </row>
    <row r="1723" spans="1:3" x14ac:dyDescent="0.2">
      <c r="A1723" s="168">
        <f>ROW()</f>
        <v>1723</v>
      </c>
      <c r="B1723" s="168"/>
      <c r="C1723" s="168"/>
    </row>
    <row r="1724" spans="1:3" x14ac:dyDescent="0.2">
      <c r="A1724" s="168">
        <f>ROW()</f>
        <v>1724</v>
      </c>
      <c r="B1724" s="168"/>
      <c r="C1724" s="168"/>
    </row>
    <row r="1725" spans="1:3" x14ac:dyDescent="0.2">
      <c r="A1725" s="168">
        <f>ROW()</f>
        <v>1725</v>
      </c>
      <c r="B1725" s="168"/>
      <c r="C1725" s="168"/>
    </row>
    <row r="1726" spans="1:3" x14ac:dyDescent="0.2">
      <c r="A1726" s="168">
        <f>ROW()</f>
        <v>1726</v>
      </c>
      <c r="B1726" s="168"/>
      <c r="C1726" s="168"/>
    </row>
    <row r="1727" spans="1:3" x14ac:dyDescent="0.2">
      <c r="A1727" s="168">
        <f>ROW()</f>
        <v>1727</v>
      </c>
      <c r="B1727" s="168"/>
      <c r="C1727" s="168"/>
    </row>
    <row r="1728" spans="1:3" x14ac:dyDescent="0.2">
      <c r="A1728" s="168">
        <f>ROW()</f>
        <v>1728</v>
      </c>
      <c r="B1728" s="168"/>
      <c r="C1728" s="168"/>
    </row>
    <row r="1729" spans="1:3" x14ac:dyDescent="0.2">
      <c r="A1729" s="168">
        <f>ROW()</f>
        <v>1729</v>
      </c>
      <c r="B1729" s="168"/>
      <c r="C1729" s="168"/>
    </row>
    <row r="1730" spans="1:3" x14ac:dyDescent="0.2">
      <c r="A1730" s="168">
        <f>ROW()</f>
        <v>1730</v>
      </c>
      <c r="B1730" s="168"/>
      <c r="C1730" s="168"/>
    </row>
    <row r="1731" spans="1:3" x14ac:dyDescent="0.2">
      <c r="A1731" s="168">
        <f>ROW()</f>
        <v>1731</v>
      </c>
      <c r="B1731" s="168"/>
      <c r="C1731" s="168"/>
    </row>
    <row r="1732" spans="1:3" x14ac:dyDescent="0.2">
      <c r="A1732" s="168">
        <f>ROW()</f>
        <v>1732</v>
      </c>
      <c r="B1732" s="168"/>
      <c r="C1732" s="168"/>
    </row>
    <row r="1733" spans="1:3" x14ac:dyDescent="0.2">
      <c r="A1733" s="168">
        <f>ROW()</f>
        <v>1733</v>
      </c>
      <c r="B1733" s="168"/>
      <c r="C1733" s="168"/>
    </row>
    <row r="1734" spans="1:3" x14ac:dyDescent="0.2">
      <c r="A1734" s="168">
        <f>ROW()</f>
        <v>1734</v>
      </c>
      <c r="B1734" s="168"/>
      <c r="C1734" s="168"/>
    </row>
    <row r="1735" spans="1:3" x14ac:dyDescent="0.2">
      <c r="A1735" s="168">
        <f>ROW()</f>
        <v>1735</v>
      </c>
      <c r="B1735" s="168"/>
      <c r="C1735" s="168"/>
    </row>
    <row r="1736" spans="1:3" x14ac:dyDescent="0.2">
      <c r="A1736" s="168">
        <f>ROW()</f>
        <v>1736</v>
      </c>
      <c r="B1736" s="168"/>
      <c r="C1736" s="168"/>
    </row>
    <row r="1737" spans="1:3" x14ac:dyDescent="0.2">
      <c r="A1737" s="168">
        <f>ROW()</f>
        <v>1737</v>
      </c>
      <c r="B1737" s="168"/>
      <c r="C1737" s="168"/>
    </row>
    <row r="1738" spans="1:3" x14ac:dyDescent="0.2">
      <c r="A1738" s="168">
        <f>ROW()</f>
        <v>1738</v>
      </c>
      <c r="B1738" s="168"/>
      <c r="C1738" s="168"/>
    </row>
    <row r="1739" spans="1:3" x14ac:dyDescent="0.2">
      <c r="A1739" s="168">
        <f>ROW()</f>
        <v>1739</v>
      </c>
      <c r="B1739" s="168"/>
      <c r="C1739" s="168"/>
    </row>
    <row r="1740" spans="1:3" x14ac:dyDescent="0.2">
      <c r="A1740" s="168">
        <f>ROW()</f>
        <v>1740</v>
      </c>
      <c r="B1740" s="168"/>
      <c r="C1740" s="168"/>
    </row>
    <row r="1741" spans="1:3" x14ac:dyDescent="0.2">
      <c r="A1741" s="168">
        <f>ROW()</f>
        <v>1741</v>
      </c>
      <c r="B1741" s="168"/>
      <c r="C1741" s="168"/>
    </row>
    <row r="1742" spans="1:3" x14ac:dyDescent="0.2">
      <c r="A1742" s="168">
        <f>ROW()</f>
        <v>1742</v>
      </c>
      <c r="B1742" s="168"/>
      <c r="C1742" s="168"/>
    </row>
    <row r="1743" spans="1:3" x14ac:dyDescent="0.2">
      <c r="A1743" s="168">
        <f>ROW()</f>
        <v>1743</v>
      </c>
      <c r="B1743" s="168"/>
      <c r="C1743" s="168"/>
    </row>
    <row r="1744" spans="1:3" x14ac:dyDescent="0.2">
      <c r="A1744" s="168">
        <f>ROW()</f>
        <v>1744</v>
      </c>
      <c r="B1744" s="168"/>
      <c r="C1744" s="168"/>
    </row>
    <row r="1745" spans="1:3" x14ac:dyDescent="0.2">
      <c r="A1745" s="168">
        <f>ROW()</f>
        <v>1745</v>
      </c>
      <c r="B1745" s="168"/>
      <c r="C1745" s="168"/>
    </row>
    <row r="1746" spans="1:3" x14ac:dyDescent="0.2">
      <c r="A1746" s="168">
        <f>ROW()</f>
        <v>1746</v>
      </c>
      <c r="B1746" s="168"/>
      <c r="C1746" s="168"/>
    </row>
    <row r="1747" spans="1:3" x14ac:dyDescent="0.2">
      <c r="A1747" s="168">
        <f>ROW()</f>
        <v>1747</v>
      </c>
      <c r="B1747" s="168"/>
      <c r="C1747" s="168"/>
    </row>
    <row r="1748" spans="1:3" x14ac:dyDescent="0.2">
      <c r="A1748" s="168">
        <f>ROW()</f>
        <v>1748</v>
      </c>
      <c r="B1748" s="168"/>
      <c r="C1748" s="168"/>
    </row>
    <row r="1749" spans="1:3" x14ac:dyDescent="0.2">
      <c r="A1749" s="168">
        <f>ROW()</f>
        <v>1749</v>
      </c>
      <c r="B1749" s="168"/>
      <c r="C1749" s="168"/>
    </row>
    <row r="1750" spans="1:3" x14ac:dyDescent="0.2">
      <c r="A1750" s="168">
        <f>ROW()</f>
        <v>1750</v>
      </c>
      <c r="B1750" s="168"/>
      <c r="C1750" s="168"/>
    </row>
    <row r="1751" spans="1:3" x14ac:dyDescent="0.2">
      <c r="A1751" s="168">
        <f>ROW()</f>
        <v>1751</v>
      </c>
      <c r="B1751" s="168"/>
      <c r="C1751" s="168"/>
    </row>
    <row r="1752" spans="1:3" x14ac:dyDescent="0.2">
      <c r="A1752" s="168">
        <f>ROW()</f>
        <v>1752</v>
      </c>
      <c r="B1752" s="168"/>
      <c r="C1752" s="168"/>
    </row>
    <row r="1753" spans="1:3" x14ac:dyDescent="0.2">
      <c r="A1753" s="168">
        <f>ROW()</f>
        <v>1753</v>
      </c>
      <c r="B1753" s="168"/>
      <c r="C1753" s="168"/>
    </row>
    <row r="1754" spans="1:3" x14ac:dyDescent="0.2">
      <c r="A1754" s="168">
        <f>ROW()</f>
        <v>1754</v>
      </c>
      <c r="B1754" s="168"/>
      <c r="C1754" s="168"/>
    </row>
    <row r="1755" spans="1:3" x14ac:dyDescent="0.2">
      <c r="A1755" s="168">
        <f>ROW()</f>
        <v>1755</v>
      </c>
      <c r="B1755" s="168"/>
      <c r="C1755" s="168"/>
    </row>
    <row r="1756" spans="1:3" x14ac:dyDescent="0.2">
      <c r="A1756" s="168">
        <f>ROW()</f>
        <v>1756</v>
      </c>
      <c r="B1756" s="168"/>
      <c r="C1756" s="168"/>
    </row>
    <row r="1757" spans="1:3" x14ac:dyDescent="0.2">
      <c r="A1757" s="168">
        <f>ROW()</f>
        <v>1757</v>
      </c>
      <c r="B1757" s="168"/>
      <c r="C1757" s="168"/>
    </row>
    <row r="1758" spans="1:3" x14ac:dyDescent="0.2">
      <c r="A1758" s="168">
        <f>ROW()</f>
        <v>1758</v>
      </c>
      <c r="B1758" s="168"/>
      <c r="C1758" s="168"/>
    </row>
    <row r="1759" spans="1:3" x14ac:dyDescent="0.2">
      <c r="A1759" s="168">
        <f>ROW()</f>
        <v>1759</v>
      </c>
      <c r="B1759" s="168"/>
      <c r="C1759" s="168"/>
    </row>
    <row r="1760" spans="1:3" x14ac:dyDescent="0.2">
      <c r="A1760" s="168">
        <f>ROW()</f>
        <v>1760</v>
      </c>
      <c r="B1760" s="168"/>
      <c r="C1760" s="168"/>
    </row>
    <row r="1761" spans="1:3" x14ac:dyDescent="0.2">
      <c r="A1761" s="168">
        <f>ROW()</f>
        <v>1761</v>
      </c>
      <c r="B1761" s="168"/>
      <c r="C1761" s="168"/>
    </row>
    <row r="1762" spans="1:3" x14ac:dyDescent="0.2">
      <c r="A1762" s="168">
        <f>ROW()</f>
        <v>1762</v>
      </c>
      <c r="B1762" s="168"/>
      <c r="C1762" s="168"/>
    </row>
    <row r="1763" spans="1:3" x14ac:dyDescent="0.2">
      <c r="A1763" s="168">
        <f>ROW()</f>
        <v>1763</v>
      </c>
      <c r="B1763" s="168"/>
      <c r="C1763" s="168"/>
    </row>
    <row r="1764" spans="1:3" x14ac:dyDescent="0.2">
      <c r="A1764" s="168">
        <f>ROW()</f>
        <v>1764</v>
      </c>
      <c r="B1764" s="168"/>
      <c r="C1764" s="168"/>
    </row>
    <row r="1765" spans="1:3" x14ac:dyDescent="0.2">
      <c r="A1765" s="168">
        <f>ROW()</f>
        <v>1765</v>
      </c>
      <c r="B1765" s="168"/>
      <c r="C1765" s="168"/>
    </row>
    <row r="1766" spans="1:3" x14ac:dyDescent="0.2">
      <c r="A1766" s="168">
        <f>ROW()</f>
        <v>1766</v>
      </c>
      <c r="B1766" s="168"/>
      <c r="C1766" s="168"/>
    </row>
    <row r="1767" spans="1:3" x14ac:dyDescent="0.2">
      <c r="A1767" s="168">
        <f>ROW()</f>
        <v>1767</v>
      </c>
      <c r="B1767" s="168"/>
      <c r="C1767" s="168"/>
    </row>
    <row r="1768" spans="1:3" x14ac:dyDescent="0.2">
      <c r="A1768" s="168">
        <f>ROW()</f>
        <v>1768</v>
      </c>
      <c r="B1768" s="168"/>
      <c r="C1768" s="168"/>
    </row>
    <row r="1769" spans="1:3" x14ac:dyDescent="0.2">
      <c r="A1769" s="168">
        <f>ROW()</f>
        <v>1769</v>
      </c>
      <c r="B1769" s="168"/>
      <c r="C1769" s="168"/>
    </row>
    <row r="1770" spans="1:3" x14ac:dyDescent="0.2">
      <c r="A1770" s="168">
        <f>ROW()</f>
        <v>1770</v>
      </c>
      <c r="B1770" s="168"/>
      <c r="C1770" s="168"/>
    </row>
    <row r="1771" spans="1:3" x14ac:dyDescent="0.2">
      <c r="A1771" s="168">
        <f>ROW()</f>
        <v>1771</v>
      </c>
      <c r="B1771" s="168"/>
      <c r="C1771" s="168"/>
    </row>
    <row r="1772" spans="1:3" x14ac:dyDescent="0.2">
      <c r="A1772" s="168">
        <f>ROW()</f>
        <v>1772</v>
      </c>
      <c r="B1772" s="168"/>
      <c r="C1772" s="168"/>
    </row>
    <row r="1773" spans="1:3" x14ac:dyDescent="0.2">
      <c r="A1773" s="168">
        <f>ROW()</f>
        <v>1773</v>
      </c>
      <c r="B1773" s="168"/>
      <c r="C1773" s="168"/>
    </row>
    <row r="1774" spans="1:3" x14ac:dyDescent="0.2">
      <c r="A1774" s="168">
        <f>ROW()</f>
        <v>1774</v>
      </c>
      <c r="B1774" s="168"/>
      <c r="C1774" s="168"/>
    </row>
    <row r="1775" spans="1:3" x14ac:dyDescent="0.2">
      <c r="A1775" s="168">
        <f>ROW()</f>
        <v>1775</v>
      </c>
      <c r="B1775" s="168"/>
      <c r="C1775" s="168"/>
    </row>
    <row r="1776" spans="1:3" x14ac:dyDescent="0.2">
      <c r="A1776" s="168">
        <f>ROW()</f>
        <v>1776</v>
      </c>
      <c r="B1776" s="168"/>
      <c r="C1776" s="168"/>
    </row>
    <row r="1777" spans="1:3" x14ac:dyDescent="0.2">
      <c r="A1777" s="168">
        <f>ROW()</f>
        <v>1777</v>
      </c>
      <c r="B1777" s="168"/>
      <c r="C1777" s="168"/>
    </row>
    <row r="1778" spans="1:3" x14ac:dyDescent="0.2">
      <c r="A1778" s="168">
        <f>ROW()</f>
        <v>1778</v>
      </c>
      <c r="B1778" s="168"/>
      <c r="C1778" s="168"/>
    </row>
    <row r="1779" spans="1:3" x14ac:dyDescent="0.2">
      <c r="A1779" s="168">
        <f>ROW()</f>
        <v>1779</v>
      </c>
      <c r="B1779" s="168"/>
      <c r="C1779" s="168"/>
    </row>
    <row r="1780" spans="1:3" x14ac:dyDescent="0.2">
      <c r="A1780" s="168">
        <f>ROW()</f>
        <v>1780</v>
      </c>
      <c r="B1780" s="168"/>
      <c r="C1780" s="168"/>
    </row>
    <row r="1781" spans="1:3" x14ac:dyDescent="0.2">
      <c r="A1781" s="168">
        <f>ROW()</f>
        <v>1781</v>
      </c>
      <c r="B1781" s="168"/>
      <c r="C1781" s="168"/>
    </row>
    <row r="1782" spans="1:3" x14ac:dyDescent="0.2">
      <c r="A1782" s="168">
        <f>ROW()</f>
        <v>1782</v>
      </c>
      <c r="B1782" s="168"/>
      <c r="C1782" s="168"/>
    </row>
    <row r="1783" spans="1:3" x14ac:dyDescent="0.2">
      <c r="A1783" s="168">
        <f>ROW()</f>
        <v>1783</v>
      </c>
      <c r="B1783" s="168"/>
      <c r="C1783" s="168"/>
    </row>
    <row r="1784" spans="1:3" x14ac:dyDescent="0.2">
      <c r="A1784" s="168">
        <f>ROW()</f>
        <v>1784</v>
      </c>
      <c r="B1784" s="168"/>
      <c r="C1784" s="168"/>
    </row>
    <row r="1785" spans="1:3" x14ac:dyDescent="0.2">
      <c r="A1785" s="168">
        <f>ROW()</f>
        <v>1785</v>
      </c>
      <c r="B1785" s="168"/>
      <c r="C1785" s="168"/>
    </row>
    <row r="1786" spans="1:3" x14ac:dyDescent="0.2">
      <c r="A1786" s="168">
        <f>ROW()</f>
        <v>1786</v>
      </c>
      <c r="B1786" s="168"/>
      <c r="C1786" s="168"/>
    </row>
    <row r="1787" spans="1:3" x14ac:dyDescent="0.2">
      <c r="A1787" s="168">
        <f>ROW()</f>
        <v>1787</v>
      </c>
      <c r="B1787" s="168"/>
      <c r="C1787" s="168"/>
    </row>
    <row r="1788" spans="1:3" x14ac:dyDescent="0.2">
      <c r="A1788" s="168">
        <f>ROW()</f>
        <v>1788</v>
      </c>
      <c r="B1788" s="168"/>
      <c r="C1788" s="168"/>
    </row>
    <row r="1789" spans="1:3" x14ac:dyDescent="0.2">
      <c r="A1789" s="168">
        <f>ROW()</f>
        <v>1789</v>
      </c>
      <c r="B1789" s="168"/>
      <c r="C1789" s="168"/>
    </row>
    <row r="1790" spans="1:3" x14ac:dyDescent="0.2">
      <c r="A1790" s="168">
        <f>ROW()</f>
        <v>1790</v>
      </c>
      <c r="B1790" s="168"/>
      <c r="C1790" s="168"/>
    </row>
    <row r="1791" spans="1:3" x14ac:dyDescent="0.2">
      <c r="A1791" s="168">
        <f>ROW()</f>
        <v>1791</v>
      </c>
      <c r="B1791" s="168"/>
      <c r="C1791" s="168"/>
    </row>
    <row r="1792" spans="1:3" x14ac:dyDescent="0.2">
      <c r="A1792" s="168">
        <f>ROW()</f>
        <v>1792</v>
      </c>
      <c r="B1792" s="168"/>
      <c r="C1792" s="168"/>
    </row>
    <row r="1793" spans="1:3" x14ac:dyDescent="0.2">
      <c r="A1793" s="168">
        <f>ROW()</f>
        <v>1793</v>
      </c>
      <c r="B1793" s="168"/>
      <c r="C1793" s="168"/>
    </row>
    <row r="1794" spans="1:3" x14ac:dyDescent="0.2">
      <c r="A1794" s="168">
        <f>ROW()</f>
        <v>1794</v>
      </c>
      <c r="B1794" s="168"/>
      <c r="C1794" s="168"/>
    </row>
    <row r="1795" spans="1:3" x14ac:dyDescent="0.2">
      <c r="A1795" s="168">
        <f>ROW()</f>
        <v>1795</v>
      </c>
      <c r="B1795" s="168"/>
      <c r="C1795" s="168"/>
    </row>
    <row r="1796" spans="1:3" x14ac:dyDescent="0.2">
      <c r="A1796" s="168">
        <f>ROW()</f>
        <v>1796</v>
      </c>
      <c r="B1796" s="168"/>
      <c r="C1796" s="168"/>
    </row>
    <row r="1797" spans="1:3" x14ac:dyDescent="0.2">
      <c r="A1797" s="168">
        <f>ROW()</f>
        <v>1797</v>
      </c>
      <c r="B1797" s="168"/>
      <c r="C1797" s="168"/>
    </row>
    <row r="1798" spans="1:3" x14ac:dyDescent="0.2">
      <c r="A1798" s="168">
        <f>ROW()</f>
        <v>1798</v>
      </c>
      <c r="B1798" s="168"/>
      <c r="C1798" s="168"/>
    </row>
    <row r="1799" spans="1:3" x14ac:dyDescent="0.2">
      <c r="A1799" s="168">
        <f>ROW()</f>
        <v>1799</v>
      </c>
      <c r="B1799" s="168"/>
      <c r="C1799" s="168"/>
    </row>
    <row r="1800" spans="1:3" x14ac:dyDescent="0.2">
      <c r="A1800" s="168">
        <f>ROW()</f>
        <v>1800</v>
      </c>
      <c r="B1800" s="168"/>
      <c r="C1800" s="168"/>
    </row>
    <row r="1801" spans="1:3" x14ac:dyDescent="0.2">
      <c r="A1801" s="168">
        <f>ROW()</f>
        <v>1801</v>
      </c>
      <c r="B1801" s="168"/>
      <c r="C1801" s="168"/>
    </row>
    <row r="1802" spans="1:3" x14ac:dyDescent="0.2">
      <c r="A1802" s="168">
        <f>ROW()</f>
        <v>1802</v>
      </c>
      <c r="B1802" s="168"/>
      <c r="C1802" s="168"/>
    </row>
    <row r="1803" spans="1:3" x14ac:dyDescent="0.2">
      <c r="A1803" s="168">
        <f>ROW()</f>
        <v>1803</v>
      </c>
      <c r="B1803" s="168"/>
      <c r="C1803" s="168"/>
    </row>
    <row r="1804" spans="1:3" x14ac:dyDescent="0.2">
      <c r="A1804" s="168">
        <f>ROW()</f>
        <v>1804</v>
      </c>
      <c r="B1804" s="168"/>
      <c r="C1804" s="168"/>
    </row>
    <row r="1805" spans="1:3" x14ac:dyDescent="0.2">
      <c r="A1805" s="168">
        <f>ROW()</f>
        <v>1805</v>
      </c>
      <c r="B1805" s="168"/>
      <c r="C1805" s="168"/>
    </row>
    <row r="1806" spans="1:3" x14ac:dyDescent="0.2">
      <c r="A1806" s="168">
        <f>ROW()</f>
        <v>1806</v>
      </c>
      <c r="B1806" s="168"/>
      <c r="C1806" s="168"/>
    </row>
    <row r="1807" spans="1:3" x14ac:dyDescent="0.2">
      <c r="A1807" s="168">
        <f>ROW()</f>
        <v>1807</v>
      </c>
      <c r="B1807" s="168"/>
      <c r="C1807" s="168"/>
    </row>
    <row r="1808" spans="1:3" x14ac:dyDescent="0.2">
      <c r="A1808" s="168">
        <f>ROW()</f>
        <v>1808</v>
      </c>
      <c r="B1808" s="168"/>
      <c r="C1808" s="168"/>
    </row>
    <row r="1809" spans="1:3" x14ac:dyDescent="0.2">
      <c r="A1809" s="168">
        <f>ROW()</f>
        <v>1809</v>
      </c>
      <c r="B1809" s="168"/>
      <c r="C1809" s="168"/>
    </row>
    <row r="1810" spans="1:3" x14ac:dyDescent="0.2">
      <c r="A1810" s="168">
        <f>ROW()</f>
        <v>1810</v>
      </c>
      <c r="B1810" s="168"/>
      <c r="C1810" s="168"/>
    </row>
    <row r="1811" spans="1:3" x14ac:dyDescent="0.2">
      <c r="A1811" s="168">
        <f>ROW()</f>
        <v>1811</v>
      </c>
      <c r="B1811" s="168"/>
      <c r="C1811" s="168"/>
    </row>
    <row r="1812" spans="1:3" x14ac:dyDescent="0.2">
      <c r="A1812" s="168">
        <f>ROW()</f>
        <v>1812</v>
      </c>
      <c r="B1812" s="168"/>
      <c r="C1812" s="168"/>
    </row>
    <row r="1813" spans="1:3" x14ac:dyDescent="0.2">
      <c r="A1813" s="168">
        <f>ROW()</f>
        <v>1813</v>
      </c>
      <c r="B1813" s="168"/>
      <c r="C1813" s="168"/>
    </row>
    <row r="1814" spans="1:3" x14ac:dyDescent="0.2">
      <c r="A1814" s="168">
        <f>ROW()</f>
        <v>1814</v>
      </c>
      <c r="B1814" s="168"/>
      <c r="C1814" s="168"/>
    </row>
    <row r="1815" spans="1:3" x14ac:dyDescent="0.2">
      <c r="A1815" s="168">
        <f>ROW()</f>
        <v>1815</v>
      </c>
      <c r="B1815" s="168"/>
      <c r="C1815" s="168"/>
    </row>
    <row r="1816" spans="1:3" x14ac:dyDescent="0.2">
      <c r="A1816" s="168">
        <f>ROW()</f>
        <v>1816</v>
      </c>
      <c r="B1816" s="168"/>
      <c r="C1816" s="168"/>
    </row>
    <row r="1817" spans="1:3" x14ac:dyDescent="0.2">
      <c r="A1817" s="168">
        <f>ROW()</f>
        <v>1817</v>
      </c>
      <c r="B1817" s="168"/>
      <c r="C1817" s="168"/>
    </row>
    <row r="1818" spans="1:3" x14ac:dyDescent="0.2">
      <c r="A1818" s="168">
        <f>ROW()</f>
        <v>1818</v>
      </c>
      <c r="B1818" s="168"/>
      <c r="C1818" s="168"/>
    </row>
    <row r="1819" spans="1:3" x14ac:dyDescent="0.2">
      <c r="A1819" s="168">
        <f>ROW()</f>
        <v>1819</v>
      </c>
      <c r="B1819" s="168"/>
      <c r="C1819" s="168"/>
    </row>
    <row r="1820" spans="1:3" x14ac:dyDescent="0.2">
      <c r="A1820" s="168">
        <f>ROW()</f>
        <v>1820</v>
      </c>
      <c r="B1820" s="168"/>
      <c r="C1820" s="168"/>
    </row>
    <row r="1821" spans="1:3" x14ac:dyDescent="0.2">
      <c r="A1821" s="168">
        <f>ROW()</f>
        <v>1821</v>
      </c>
      <c r="B1821" s="168"/>
      <c r="C1821" s="168"/>
    </row>
    <row r="1822" spans="1:3" x14ac:dyDescent="0.2">
      <c r="A1822" s="168">
        <f>ROW()</f>
        <v>1822</v>
      </c>
      <c r="B1822" s="168"/>
      <c r="C1822" s="168"/>
    </row>
    <row r="1823" spans="1:3" x14ac:dyDescent="0.2">
      <c r="A1823" s="168">
        <f>ROW()</f>
        <v>1823</v>
      </c>
      <c r="B1823" s="168"/>
      <c r="C1823" s="168"/>
    </row>
    <row r="1824" spans="1:3" x14ac:dyDescent="0.2">
      <c r="A1824" s="168">
        <f>ROW()</f>
        <v>1824</v>
      </c>
      <c r="B1824" s="168"/>
      <c r="C1824" s="168"/>
    </row>
    <row r="1825" spans="1:3" x14ac:dyDescent="0.2">
      <c r="A1825" s="168">
        <f>ROW()</f>
        <v>1825</v>
      </c>
      <c r="B1825" s="168"/>
      <c r="C1825" s="168"/>
    </row>
    <row r="1826" spans="1:3" x14ac:dyDescent="0.2">
      <c r="A1826" s="168">
        <f>ROW()</f>
        <v>1826</v>
      </c>
      <c r="B1826" s="168"/>
      <c r="C1826" s="168"/>
    </row>
    <row r="1827" spans="1:3" x14ac:dyDescent="0.2">
      <c r="A1827" s="168">
        <f>ROW()</f>
        <v>1827</v>
      </c>
      <c r="B1827" s="168"/>
      <c r="C1827" s="168"/>
    </row>
    <row r="1828" spans="1:3" x14ac:dyDescent="0.2">
      <c r="A1828" s="168">
        <f>ROW()</f>
        <v>1828</v>
      </c>
      <c r="B1828" s="168"/>
      <c r="C1828" s="168"/>
    </row>
    <row r="1829" spans="1:3" x14ac:dyDescent="0.2">
      <c r="A1829" s="168">
        <f>ROW()</f>
        <v>1829</v>
      </c>
      <c r="B1829" s="168"/>
      <c r="C1829" s="168"/>
    </row>
    <row r="1830" spans="1:3" x14ac:dyDescent="0.2">
      <c r="A1830" s="168">
        <f>ROW()</f>
        <v>1830</v>
      </c>
      <c r="B1830" s="168"/>
      <c r="C1830" s="168"/>
    </row>
    <row r="1831" spans="1:3" x14ac:dyDescent="0.2">
      <c r="A1831" s="168">
        <f>ROW()</f>
        <v>1831</v>
      </c>
      <c r="B1831" s="168"/>
      <c r="C1831" s="168"/>
    </row>
    <row r="1832" spans="1:3" x14ac:dyDescent="0.2">
      <c r="A1832" s="168">
        <f>ROW()</f>
        <v>1832</v>
      </c>
      <c r="B1832" s="168"/>
      <c r="C1832" s="168"/>
    </row>
    <row r="1833" spans="1:3" x14ac:dyDescent="0.2">
      <c r="A1833" s="168">
        <f>ROW()</f>
        <v>1833</v>
      </c>
      <c r="B1833" s="168"/>
      <c r="C1833" s="168"/>
    </row>
    <row r="1834" spans="1:3" x14ac:dyDescent="0.2">
      <c r="A1834" s="168">
        <f>ROW()</f>
        <v>1834</v>
      </c>
      <c r="B1834" s="168"/>
      <c r="C1834" s="168"/>
    </row>
    <row r="1835" spans="1:3" x14ac:dyDescent="0.2">
      <c r="A1835" s="168">
        <f>ROW()</f>
        <v>1835</v>
      </c>
      <c r="B1835" s="168"/>
      <c r="C1835" s="168"/>
    </row>
    <row r="1836" spans="1:3" x14ac:dyDescent="0.2">
      <c r="A1836" s="168">
        <f>ROW()</f>
        <v>1836</v>
      </c>
      <c r="B1836" s="168"/>
      <c r="C1836" s="168"/>
    </row>
    <row r="1837" spans="1:3" x14ac:dyDescent="0.2">
      <c r="A1837" s="168">
        <f>ROW()</f>
        <v>1837</v>
      </c>
      <c r="B1837" s="168"/>
      <c r="C1837" s="168"/>
    </row>
    <row r="1838" spans="1:3" x14ac:dyDescent="0.2">
      <c r="A1838" s="168">
        <f>ROW()</f>
        <v>1838</v>
      </c>
      <c r="B1838" s="168"/>
      <c r="C1838" s="168"/>
    </row>
    <row r="1839" spans="1:3" x14ac:dyDescent="0.2">
      <c r="A1839" s="168">
        <f>ROW()</f>
        <v>1839</v>
      </c>
      <c r="B1839" s="168"/>
      <c r="C1839" s="168"/>
    </row>
    <row r="1840" spans="1:3" x14ac:dyDescent="0.2">
      <c r="A1840" s="168">
        <f>ROW()</f>
        <v>1840</v>
      </c>
      <c r="B1840" s="168"/>
      <c r="C1840" s="168"/>
    </row>
    <row r="1841" spans="1:3" x14ac:dyDescent="0.2">
      <c r="A1841" s="168">
        <f>ROW()</f>
        <v>1841</v>
      </c>
      <c r="B1841" s="168"/>
      <c r="C1841" s="168"/>
    </row>
    <row r="1842" spans="1:3" x14ac:dyDescent="0.2">
      <c r="A1842" s="168">
        <f>ROW()</f>
        <v>1842</v>
      </c>
      <c r="B1842" s="168"/>
      <c r="C1842" s="168"/>
    </row>
    <row r="1843" spans="1:3" x14ac:dyDescent="0.2">
      <c r="A1843" s="168">
        <f>ROW()</f>
        <v>1843</v>
      </c>
      <c r="B1843" s="168"/>
      <c r="C1843" s="168"/>
    </row>
    <row r="1844" spans="1:3" x14ac:dyDescent="0.2">
      <c r="A1844" s="168">
        <f>ROW()</f>
        <v>1844</v>
      </c>
      <c r="B1844" s="168"/>
      <c r="C1844" s="168"/>
    </row>
    <row r="1845" spans="1:3" x14ac:dyDescent="0.2">
      <c r="A1845" s="168">
        <f>ROW()</f>
        <v>1845</v>
      </c>
      <c r="B1845" s="168"/>
      <c r="C1845" s="168"/>
    </row>
    <row r="1846" spans="1:3" x14ac:dyDescent="0.2">
      <c r="A1846" s="168">
        <f>ROW()</f>
        <v>1846</v>
      </c>
      <c r="B1846" s="168"/>
      <c r="C1846" s="168"/>
    </row>
    <row r="1847" spans="1:3" x14ac:dyDescent="0.2">
      <c r="A1847" s="168">
        <f>ROW()</f>
        <v>1847</v>
      </c>
      <c r="B1847" s="168"/>
      <c r="C1847" s="168"/>
    </row>
    <row r="1848" spans="1:3" x14ac:dyDescent="0.2">
      <c r="A1848" s="168">
        <f>ROW()</f>
        <v>1848</v>
      </c>
      <c r="B1848" s="168"/>
      <c r="C1848" s="168"/>
    </row>
    <row r="1849" spans="1:3" x14ac:dyDescent="0.2">
      <c r="A1849" s="168">
        <f>ROW()</f>
        <v>1849</v>
      </c>
      <c r="B1849" s="168"/>
      <c r="C1849" s="168"/>
    </row>
    <row r="1850" spans="1:3" x14ac:dyDescent="0.2">
      <c r="A1850" s="168">
        <f>ROW()</f>
        <v>1850</v>
      </c>
      <c r="B1850" s="168"/>
      <c r="C1850" s="168"/>
    </row>
    <row r="1851" spans="1:3" x14ac:dyDescent="0.2">
      <c r="A1851" s="168">
        <f>ROW()</f>
        <v>1851</v>
      </c>
      <c r="B1851" s="168"/>
      <c r="C1851" s="168"/>
    </row>
    <row r="1852" spans="1:3" x14ac:dyDescent="0.2">
      <c r="A1852" s="168">
        <f>ROW()</f>
        <v>1852</v>
      </c>
      <c r="B1852" s="168"/>
      <c r="C1852" s="168"/>
    </row>
    <row r="1853" spans="1:3" x14ac:dyDescent="0.2">
      <c r="A1853" s="168">
        <f>ROW()</f>
        <v>1853</v>
      </c>
      <c r="B1853" s="168"/>
      <c r="C1853" s="168"/>
    </row>
    <row r="1854" spans="1:3" x14ac:dyDescent="0.2">
      <c r="A1854" s="168">
        <f>ROW()</f>
        <v>1854</v>
      </c>
      <c r="B1854" s="168"/>
      <c r="C1854" s="168"/>
    </row>
    <row r="1855" spans="1:3" x14ac:dyDescent="0.2">
      <c r="A1855" s="168">
        <f>ROW()</f>
        <v>1855</v>
      </c>
      <c r="B1855" s="168"/>
      <c r="C1855" s="168"/>
    </row>
    <row r="1856" spans="1:3" x14ac:dyDescent="0.2">
      <c r="A1856" s="168">
        <f>ROW()</f>
        <v>1856</v>
      </c>
      <c r="B1856" s="168"/>
      <c r="C1856" s="168"/>
    </row>
    <row r="1857" spans="1:3" x14ac:dyDescent="0.2">
      <c r="A1857" s="168">
        <f>ROW()</f>
        <v>1857</v>
      </c>
      <c r="B1857" s="168"/>
      <c r="C1857" s="168"/>
    </row>
    <row r="1858" spans="1:3" x14ac:dyDescent="0.2">
      <c r="A1858" s="168">
        <f>ROW()</f>
        <v>1858</v>
      </c>
      <c r="B1858" s="168"/>
      <c r="C1858" s="168"/>
    </row>
    <row r="1859" spans="1:3" x14ac:dyDescent="0.2">
      <c r="A1859" s="168">
        <f>ROW()</f>
        <v>1859</v>
      </c>
      <c r="B1859" s="168"/>
      <c r="C1859" s="168"/>
    </row>
    <row r="1860" spans="1:3" x14ac:dyDescent="0.2">
      <c r="A1860" s="168">
        <f>ROW()</f>
        <v>1860</v>
      </c>
      <c r="B1860" s="168"/>
      <c r="C1860" s="168"/>
    </row>
    <row r="1861" spans="1:3" x14ac:dyDescent="0.2">
      <c r="A1861" s="168">
        <f>ROW()</f>
        <v>1861</v>
      </c>
      <c r="B1861" s="168"/>
      <c r="C1861" s="168"/>
    </row>
    <row r="1862" spans="1:3" x14ac:dyDescent="0.2">
      <c r="A1862" s="168">
        <f>ROW()</f>
        <v>1862</v>
      </c>
      <c r="B1862" s="168"/>
      <c r="C1862" s="168"/>
    </row>
    <row r="1863" spans="1:3" x14ac:dyDescent="0.2">
      <c r="A1863" s="168">
        <f>ROW()</f>
        <v>1863</v>
      </c>
      <c r="B1863" s="168"/>
      <c r="C1863" s="168"/>
    </row>
    <row r="1864" spans="1:3" x14ac:dyDescent="0.2">
      <c r="A1864" s="168">
        <f>ROW()</f>
        <v>1864</v>
      </c>
      <c r="B1864" s="168"/>
      <c r="C1864" s="168"/>
    </row>
    <row r="1865" spans="1:3" x14ac:dyDescent="0.2">
      <c r="A1865" s="168">
        <f>ROW()</f>
        <v>1865</v>
      </c>
      <c r="B1865" s="168"/>
      <c r="C1865" s="168"/>
    </row>
    <row r="1866" spans="1:3" x14ac:dyDescent="0.2">
      <c r="A1866" s="168">
        <f>ROW()</f>
        <v>1866</v>
      </c>
      <c r="B1866" s="168"/>
      <c r="C1866" s="168"/>
    </row>
    <row r="1867" spans="1:3" x14ac:dyDescent="0.2">
      <c r="A1867" s="168">
        <f>ROW()</f>
        <v>1867</v>
      </c>
      <c r="B1867" s="168"/>
      <c r="C1867" s="168"/>
    </row>
    <row r="1868" spans="1:3" x14ac:dyDescent="0.2">
      <c r="A1868" s="168">
        <f>ROW()</f>
        <v>1868</v>
      </c>
      <c r="B1868" s="168"/>
      <c r="C1868" s="168"/>
    </row>
    <row r="1869" spans="1:3" x14ac:dyDescent="0.2">
      <c r="A1869" s="168">
        <f>ROW()</f>
        <v>1869</v>
      </c>
      <c r="B1869" s="168"/>
      <c r="C1869" s="168"/>
    </row>
    <row r="1870" spans="1:3" x14ac:dyDescent="0.2">
      <c r="A1870" s="168">
        <f>ROW()</f>
        <v>1870</v>
      </c>
      <c r="B1870" s="168"/>
      <c r="C1870" s="168"/>
    </row>
    <row r="1871" spans="1:3" x14ac:dyDescent="0.2">
      <c r="A1871" s="168">
        <f>ROW()</f>
        <v>1871</v>
      </c>
      <c r="B1871" s="168"/>
      <c r="C1871" s="168"/>
    </row>
    <row r="1872" spans="1:3" x14ac:dyDescent="0.2">
      <c r="A1872" s="168">
        <f>ROW()</f>
        <v>1872</v>
      </c>
      <c r="B1872" s="168"/>
      <c r="C1872" s="168"/>
    </row>
    <row r="1873" spans="1:3" x14ac:dyDescent="0.2">
      <c r="A1873" s="168">
        <f>ROW()</f>
        <v>1873</v>
      </c>
      <c r="B1873" s="168"/>
      <c r="C1873" s="168"/>
    </row>
    <row r="1874" spans="1:3" x14ac:dyDescent="0.2">
      <c r="A1874" s="168">
        <f>ROW()</f>
        <v>1874</v>
      </c>
      <c r="B1874" s="168"/>
      <c r="C1874" s="168"/>
    </row>
    <row r="1875" spans="1:3" x14ac:dyDescent="0.2">
      <c r="A1875" s="168">
        <f>ROW()</f>
        <v>1875</v>
      </c>
      <c r="B1875" s="168"/>
      <c r="C1875" s="168"/>
    </row>
    <row r="1876" spans="1:3" x14ac:dyDescent="0.2">
      <c r="A1876" s="168">
        <f>ROW()</f>
        <v>1876</v>
      </c>
      <c r="B1876" s="168"/>
      <c r="C1876" s="168"/>
    </row>
    <row r="1877" spans="1:3" x14ac:dyDescent="0.2">
      <c r="A1877" s="168">
        <f>ROW()</f>
        <v>1877</v>
      </c>
      <c r="B1877" s="168"/>
      <c r="C1877" s="168"/>
    </row>
    <row r="1878" spans="1:3" x14ac:dyDescent="0.2">
      <c r="A1878" s="168">
        <f>ROW()</f>
        <v>1878</v>
      </c>
      <c r="B1878" s="168"/>
      <c r="C1878" s="168"/>
    </row>
    <row r="1879" spans="1:3" x14ac:dyDescent="0.2">
      <c r="A1879" s="168">
        <f>ROW()</f>
        <v>1879</v>
      </c>
      <c r="B1879" s="168"/>
      <c r="C1879" s="168"/>
    </row>
    <row r="1880" spans="1:3" x14ac:dyDescent="0.2">
      <c r="A1880" s="168">
        <f>ROW()</f>
        <v>1880</v>
      </c>
      <c r="B1880" s="168"/>
      <c r="C1880" s="168"/>
    </row>
    <row r="1881" spans="1:3" x14ac:dyDescent="0.2">
      <c r="A1881" s="168">
        <f>ROW()</f>
        <v>1881</v>
      </c>
      <c r="B1881" s="168"/>
      <c r="C1881" s="168"/>
    </row>
    <row r="1882" spans="1:3" x14ac:dyDescent="0.2">
      <c r="A1882" s="168">
        <f>ROW()</f>
        <v>1882</v>
      </c>
      <c r="B1882" s="168"/>
      <c r="C1882" s="168"/>
    </row>
    <row r="1883" spans="1:3" x14ac:dyDescent="0.2">
      <c r="A1883" s="168">
        <f>ROW()</f>
        <v>1883</v>
      </c>
      <c r="B1883" s="168"/>
      <c r="C1883" s="168"/>
    </row>
    <row r="1884" spans="1:3" x14ac:dyDescent="0.2">
      <c r="A1884" s="168">
        <f>ROW()</f>
        <v>1884</v>
      </c>
      <c r="B1884" s="168"/>
      <c r="C1884" s="168"/>
    </row>
    <row r="1885" spans="1:3" x14ac:dyDescent="0.2">
      <c r="A1885" s="168">
        <f>ROW()</f>
        <v>1885</v>
      </c>
      <c r="B1885" s="168"/>
      <c r="C1885" s="168"/>
    </row>
    <row r="1886" spans="1:3" x14ac:dyDescent="0.2">
      <c r="A1886" s="168">
        <f>ROW()</f>
        <v>1886</v>
      </c>
      <c r="B1886" s="168"/>
      <c r="C1886" s="168"/>
    </row>
    <row r="1887" spans="1:3" x14ac:dyDescent="0.2">
      <c r="A1887" s="168">
        <f>ROW()</f>
        <v>1887</v>
      </c>
      <c r="B1887" s="168"/>
      <c r="C1887" s="168"/>
    </row>
    <row r="1888" spans="1:3" x14ac:dyDescent="0.2">
      <c r="A1888" s="168">
        <f>ROW()</f>
        <v>1888</v>
      </c>
      <c r="B1888" s="168"/>
      <c r="C1888" s="168"/>
    </row>
    <row r="1889" spans="1:3" x14ac:dyDescent="0.2">
      <c r="A1889" s="168">
        <f>ROW()</f>
        <v>1889</v>
      </c>
      <c r="B1889" s="168"/>
      <c r="C1889" s="168"/>
    </row>
    <row r="1890" spans="1:3" x14ac:dyDescent="0.2">
      <c r="A1890" s="168">
        <f>ROW()</f>
        <v>1890</v>
      </c>
      <c r="B1890" s="168"/>
      <c r="C1890" s="168"/>
    </row>
    <row r="1891" spans="1:3" x14ac:dyDescent="0.2">
      <c r="A1891" s="168">
        <f>ROW()</f>
        <v>1891</v>
      </c>
      <c r="B1891" s="168"/>
      <c r="C1891" s="168"/>
    </row>
    <row r="1892" spans="1:3" x14ac:dyDescent="0.2">
      <c r="A1892" s="168">
        <f>ROW()</f>
        <v>1892</v>
      </c>
      <c r="B1892" s="168"/>
      <c r="C1892" s="168"/>
    </row>
    <row r="1893" spans="1:3" x14ac:dyDescent="0.2">
      <c r="A1893" s="168">
        <f>ROW()</f>
        <v>1893</v>
      </c>
      <c r="B1893" s="168"/>
      <c r="C1893" s="168"/>
    </row>
    <row r="1894" spans="1:3" x14ac:dyDescent="0.2">
      <c r="A1894" s="168">
        <f>ROW()</f>
        <v>1894</v>
      </c>
      <c r="B1894" s="168"/>
      <c r="C1894" s="168"/>
    </row>
    <row r="1895" spans="1:3" x14ac:dyDescent="0.2">
      <c r="A1895" s="168">
        <f>ROW()</f>
        <v>1895</v>
      </c>
      <c r="B1895" s="168"/>
      <c r="C1895" s="168"/>
    </row>
    <row r="1896" spans="1:3" x14ac:dyDescent="0.2">
      <c r="A1896" s="168">
        <f>ROW()</f>
        <v>1896</v>
      </c>
      <c r="B1896" s="168"/>
      <c r="C1896" s="168"/>
    </row>
    <row r="1897" spans="1:3" x14ac:dyDescent="0.2">
      <c r="A1897" s="168">
        <f>ROW()</f>
        <v>1897</v>
      </c>
      <c r="B1897" s="168"/>
      <c r="C1897" s="168"/>
    </row>
    <row r="1898" spans="1:3" x14ac:dyDescent="0.2">
      <c r="A1898" s="168">
        <f>ROW()</f>
        <v>1898</v>
      </c>
      <c r="B1898" s="168"/>
      <c r="C1898" s="168"/>
    </row>
    <row r="1899" spans="1:3" x14ac:dyDescent="0.2">
      <c r="A1899" s="168">
        <f>ROW()</f>
        <v>1899</v>
      </c>
      <c r="B1899" s="168"/>
      <c r="C1899" s="168"/>
    </row>
    <row r="1900" spans="1:3" x14ac:dyDescent="0.2">
      <c r="A1900" s="168">
        <f>ROW()</f>
        <v>1900</v>
      </c>
      <c r="B1900" s="168"/>
      <c r="C1900" s="168"/>
    </row>
    <row r="1901" spans="1:3" x14ac:dyDescent="0.2">
      <c r="A1901" s="168">
        <f>ROW()</f>
        <v>1901</v>
      </c>
      <c r="B1901" s="168"/>
      <c r="C1901" s="168"/>
    </row>
    <row r="1902" spans="1:3" x14ac:dyDescent="0.2">
      <c r="A1902" s="168">
        <f>ROW()</f>
        <v>1902</v>
      </c>
      <c r="B1902" s="168"/>
      <c r="C1902" s="168"/>
    </row>
    <row r="1903" spans="1:3" x14ac:dyDescent="0.2">
      <c r="A1903" s="168">
        <f>ROW()</f>
        <v>1903</v>
      </c>
      <c r="B1903" s="168"/>
      <c r="C1903" s="168"/>
    </row>
    <row r="1904" spans="1:3" x14ac:dyDescent="0.2">
      <c r="A1904" s="168">
        <f>ROW()</f>
        <v>1904</v>
      </c>
      <c r="B1904" s="168"/>
      <c r="C1904" s="168"/>
    </row>
    <row r="1905" spans="1:3" x14ac:dyDescent="0.2">
      <c r="A1905" s="168">
        <f>ROW()</f>
        <v>1905</v>
      </c>
      <c r="B1905" s="168"/>
      <c r="C1905" s="168"/>
    </row>
    <row r="1906" spans="1:3" x14ac:dyDescent="0.2">
      <c r="A1906" s="168">
        <f>ROW()</f>
        <v>1906</v>
      </c>
      <c r="B1906" s="168"/>
      <c r="C1906" s="168"/>
    </row>
    <row r="1907" spans="1:3" x14ac:dyDescent="0.2">
      <c r="A1907" s="168">
        <f>ROW()</f>
        <v>1907</v>
      </c>
      <c r="B1907" s="168"/>
      <c r="C1907" s="168"/>
    </row>
    <row r="1908" spans="1:3" x14ac:dyDescent="0.2">
      <c r="A1908" s="168">
        <f>ROW()</f>
        <v>1908</v>
      </c>
      <c r="B1908" s="168"/>
      <c r="C1908" s="168"/>
    </row>
    <row r="1909" spans="1:3" x14ac:dyDescent="0.2">
      <c r="A1909" s="168">
        <f>ROW()</f>
        <v>1909</v>
      </c>
      <c r="B1909" s="168"/>
      <c r="C1909" s="168"/>
    </row>
    <row r="1910" spans="1:3" x14ac:dyDescent="0.2">
      <c r="A1910" s="168">
        <f>ROW()</f>
        <v>1910</v>
      </c>
      <c r="B1910" s="168"/>
      <c r="C1910" s="168"/>
    </row>
    <row r="1911" spans="1:3" x14ac:dyDescent="0.2">
      <c r="A1911" s="168">
        <f>ROW()</f>
        <v>1911</v>
      </c>
      <c r="B1911" s="168"/>
      <c r="C1911" s="168"/>
    </row>
    <row r="1912" spans="1:3" x14ac:dyDescent="0.2">
      <c r="A1912" s="168">
        <f>ROW()</f>
        <v>1912</v>
      </c>
      <c r="B1912" s="168"/>
      <c r="C1912" s="168"/>
    </row>
    <row r="1913" spans="1:3" x14ac:dyDescent="0.2">
      <c r="A1913" s="168">
        <f>ROW()</f>
        <v>1913</v>
      </c>
      <c r="B1913" s="168"/>
      <c r="C1913" s="168"/>
    </row>
    <row r="1914" spans="1:3" x14ac:dyDescent="0.2">
      <c r="A1914" s="168">
        <f>ROW()</f>
        <v>1914</v>
      </c>
      <c r="B1914" s="168"/>
      <c r="C1914" s="168"/>
    </row>
    <row r="1915" spans="1:3" x14ac:dyDescent="0.2">
      <c r="A1915" s="168">
        <f>ROW()</f>
        <v>1915</v>
      </c>
      <c r="B1915" s="168"/>
      <c r="C1915" s="168"/>
    </row>
    <row r="1916" spans="1:3" x14ac:dyDescent="0.2">
      <c r="A1916" s="168">
        <f>ROW()</f>
        <v>1916</v>
      </c>
      <c r="B1916" s="168"/>
      <c r="C1916" s="168"/>
    </row>
    <row r="1917" spans="1:3" x14ac:dyDescent="0.2">
      <c r="A1917" s="168">
        <f>ROW()</f>
        <v>1917</v>
      </c>
      <c r="B1917" s="168"/>
      <c r="C1917" s="168"/>
    </row>
    <row r="1918" spans="1:3" x14ac:dyDescent="0.2">
      <c r="A1918" s="168">
        <f>ROW()</f>
        <v>1918</v>
      </c>
      <c r="B1918" s="168"/>
      <c r="C1918" s="168"/>
    </row>
    <row r="1919" spans="1:3" x14ac:dyDescent="0.2">
      <c r="A1919" s="168">
        <f>ROW()</f>
        <v>1919</v>
      </c>
      <c r="B1919" s="168"/>
      <c r="C1919" s="168"/>
    </row>
    <row r="1920" spans="1:3" x14ac:dyDescent="0.2">
      <c r="A1920" s="168">
        <f>ROW()</f>
        <v>1920</v>
      </c>
      <c r="B1920" s="168"/>
      <c r="C1920" s="168"/>
    </row>
    <row r="1921" spans="1:3" x14ac:dyDescent="0.2">
      <c r="A1921" s="168">
        <f>ROW()</f>
        <v>1921</v>
      </c>
      <c r="B1921" s="168"/>
      <c r="C1921" s="168"/>
    </row>
    <row r="1922" spans="1:3" x14ac:dyDescent="0.2">
      <c r="A1922" s="168">
        <f>ROW()</f>
        <v>1922</v>
      </c>
      <c r="B1922" s="168"/>
      <c r="C1922" s="168"/>
    </row>
    <row r="1923" spans="1:3" x14ac:dyDescent="0.2">
      <c r="A1923" s="168">
        <f>ROW()</f>
        <v>1923</v>
      </c>
      <c r="B1923" s="168"/>
      <c r="C1923" s="168"/>
    </row>
    <row r="1924" spans="1:3" x14ac:dyDescent="0.2">
      <c r="A1924" s="168">
        <f>ROW()</f>
        <v>1924</v>
      </c>
      <c r="B1924" s="168"/>
      <c r="C1924" s="168"/>
    </row>
    <row r="1925" spans="1:3" x14ac:dyDescent="0.2">
      <c r="A1925" s="168">
        <f>ROW()</f>
        <v>1925</v>
      </c>
      <c r="B1925" s="168"/>
      <c r="C1925" s="168"/>
    </row>
    <row r="1926" spans="1:3" x14ac:dyDescent="0.2">
      <c r="A1926" s="168">
        <f>ROW()</f>
        <v>1926</v>
      </c>
      <c r="B1926" s="168"/>
      <c r="C1926" s="168"/>
    </row>
    <row r="1927" spans="1:3" x14ac:dyDescent="0.2">
      <c r="A1927" s="168">
        <f>ROW()</f>
        <v>1927</v>
      </c>
      <c r="B1927" s="168"/>
      <c r="C1927" s="168"/>
    </row>
    <row r="1928" spans="1:3" x14ac:dyDescent="0.2">
      <c r="A1928" s="168">
        <f>ROW()</f>
        <v>1928</v>
      </c>
      <c r="B1928" s="168"/>
      <c r="C1928" s="168"/>
    </row>
    <row r="1929" spans="1:3" x14ac:dyDescent="0.2">
      <c r="A1929" s="168">
        <f>ROW()</f>
        <v>1929</v>
      </c>
      <c r="B1929" s="168"/>
      <c r="C1929" s="168"/>
    </row>
    <row r="1930" spans="1:3" x14ac:dyDescent="0.2">
      <c r="A1930" s="168">
        <f>ROW()</f>
        <v>1930</v>
      </c>
      <c r="B1930" s="168"/>
      <c r="C1930" s="168"/>
    </row>
    <row r="1931" spans="1:3" x14ac:dyDescent="0.2">
      <c r="A1931" s="168">
        <f>ROW()</f>
        <v>1931</v>
      </c>
      <c r="B1931" s="168"/>
      <c r="C1931" s="168"/>
    </row>
    <row r="1932" spans="1:3" x14ac:dyDescent="0.2">
      <c r="A1932" s="168">
        <f>ROW()</f>
        <v>1932</v>
      </c>
      <c r="B1932" s="168"/>
      <c r="C1932" s="168"/>
    </row>
    <row r="1933" spans="1:3" x14ac:dyDescent="0.2">
      <c r="A1933" s="168">
        <f>ROW()</f>
        <v>1933</v>
      </c>
      <c r="B1933" s="168"/>
      <c r="C1933" s="168"/>
    </row>
    <row r="1934" spans="1:3" x14ac:dyDescent="0.2">
      <c r="A1934" s="168">
        <f>ROW()</f>
        <v>1934</v>
      </c>
      <c r="B1934" s="168"/>
      <c r="C1934" s="168"/>
    </row>
    <row r="1935" spans="1:3" x14ac:dyDescent="0.2">
      <c r="A1935" s="168">
        <f>ROW()</f>
        <v>1935</v>
      </c>
      <c r="B1935" s="168"/>
      <c r="C1935" s="168"/>
    </row>
    <row r="1936" spans="1:3" x14ac:dyDescent="0.2">
      <c r="A1936" s="168">
        <f>ROW()</f>
        <v>1936</v>
      </c>
      <c r="B1936" s="168"/>
      <c r="C1936" s="168"/>
    </row>
    <row r="1937" spans="1:3" x14ac:dyDescent="0.2">
      <c r="A1937" s="168">
        <f>ROW()</f>
        <v>1937</v>
      </c>
      <c r="B1937" s="168"/>
      <c r="C1937" s="168"/>
    </row>
    <row r="1938" spans="1:3" x14ac:dyDescent="0.2">
      <c r="A1938" s="168">
        <f>ROW()</f>
        <v>1938</v>
      </c>
      <c r="B1938" s="168"/>
      <c r="C1938" s="168"/>
    </row>
    <row r="1939" spans="1:3" x14ac:dyDescent="0.2">
      <c r="A1939" s="168">
        <f>ROW()</f>
        <v>1939</v>
      </c>
      <c r="B1939" s="168"/>
      <c r="C1939" s="168"/>
    </row>
    <row r="1940" spans="1:3" x14ac:dyDescent="0.2">
      <c r="A1940" s="168">
        <f>ROW()</f>
        <v>1940</v>
      </c>
      <c r="B1940" s="168"/>
      <c r="C1940" s="168"/>
    </row>
    <row r="1941" spans="1:3" x14ac:dyDescent="0.2">
      <c r="A1941" s="168">
        <f>ROW()</f>
        <v>1941</v>
      </c>
      <c r="B1941" s="168"/>
      <c r="C1941" s="168"/>
    </row>
    <row r="1942" spans="1:3" x14ac:dyDescent="0.2">
      <c r="A1942" s="168">
        <f>ROW()</f>
        <v>1942</v>
      </c>
      <c r="B1942" s="168"/>
      <c r="C1942" s="168"/>
    </row>
    <row r="1943" spans="1:3" x14ac:dyDescent="0.2">
      <c r="A1943" s="168">
        <f>ROW()</f>
        <v>1943</v>
      </c>
      <c r="B1943" s="168"/>
      <c r="C1943" s="168"/>
    </row>
    <row r="1944" spans="1:3" x14ac:dyDescent="0.2">
      <c r="A1944" s="168">
        <f>ROW()</f>
        <v>1944</v>
      </c>
      <c r="B1944" s="168"/>
      <c r="C1944" s="168"/>
    </row>
    <row r="1945" spans="1:3" x14ac:dyDescent="0.2">
      <c r="A1945" s="168">
        <f>ROW()</f>
        <v>1945</v>
      </c>
      <c r="B1945" s="168"/>
      <c r="C1945" s="168"/>
    </row>
    <row r="1946" spans="1:3" x14ac:dyDescent="0.2">
      <c r="A1946" s="168">
        <f>ROW()</f>
        <v>1946</v>
      </c>
      <c r="B1946" s="168"/>
      <c r="C1946" s="168"/>
    </row>
    <row r="1947" spans="1:3" x14ac:dyDescent="0.2">
      <c r="A1947" s="168">
        <f>ROW()</f>
        <v>1947</v>
      </c>
      <c r="B1947" s="168"/>
      <c r="C1947" s="168"/>
    </row>
    <row r="1948" spans="1:3" x14ac:dyDescent="0.2">
      <c r="A1948" s="168">
        <f>ROW()</f>
        <v>1948</v>
      </c>
      <c r="B1948" s="168"/>
      <c r="C1948" s="168"/>
    </row>
    <row r="1949" spans="1:3" x14ac:dyDescent="0.2">
      <c r="A1949" s="168">
        <f>ROW()</f>
        <v>1949</v>
      </c>
      <c r="B1949" s="168"/>
      <c r="C1949" s="168"/>
    </row>
    <row r="1950" spans="1:3" x14ac:dyDescent="0.2">
      <c r="A1950" s="168">
        <f>ROW()</f>
        <v>1950</v>
      </c>
      <c r="B1950" s="168"/>
      <c r="C1950" s="168"/>
    </row>
    <row r="1951" spans="1:3" x14ac:dyDescent="0.2">
      <c r="A1951" s="168">
        <f>ROW()</f>
        <v>1951</v>
      </c>
      <c r="B1951" s="168"/>
      <c r="C1951" s="168"/>
    </row>
    <row r="1952" spans="1:3" x14ac:dyDescent="0.2">
      <c r="A1952" s="168">
        <f>ROW()</f>
        <v>1952</v>
      </c>
      <c r="B1952" s="168"/>
      <c r="C1952" s="168"/>
    </row>
    <row r="1953" spans="1:3" x14ac:dyDescent="0.2">
      <c r="A1953" s="168">
        <f>ROW()</f>
        <v>1953</v>
      </c>
      <c r="B1953" s="168"/>
      <c r="C1953" s="168"/>
    </row>
    <row r="1954" spans="1:3" x14ac:dyDescent="0.2">
      <c r="A1954" s="168">
        <f>ROW()</f>
        <v>1954</v>
      </c>
      <c r="B1954" s="168"/>
      <c r="C1954" s="168"/>
    </row>
    <row r="1955" spans="1:3" x14ac:dyDescent="0.2">
      <c r="A1955" s="168">
        <f>ROW()</f>
        <v>1955</v>
      </c>
      <c r="B1955" s="168"/>
      <c r="C1955" s="168"/>
    </row>
    <row r="1956" spans="1:3" x14ac:dyDescent="0.2">
      <c r="A1956" s="168">
        <f>ROW()</f>
        <v>1956</v>
      </c>
      <c r="B1956" s="168"/>
      <c r="C1956" s="168"/>
    </row>
    <row r="1957" spans="1:3" x14ac:dyDescent="0.2">
      <c r="A1957" s="168">
        <f>ROW()</f>
        <v>1957</v>
      </c>
      <c r="B1957" s="168"/>
      <c r="C1957" s="168"/>
    </row>
    <row r="1958" spans="1:3" x14ac:dyDescent="0.2">
      <c r="A1958" s="168">
        <f>ROW()</f>
        <v>1958</v>
      </c>
      <c r="B1958" s="168"/>
      <c r="C1958" s="168"/>
    </row>
    <row r="1959" spans="1:3" x14ac:dyDescent="0.2">
      <c r="A1959" s="168">
        <f>ROW()</f>
        <v>1959</v>
      </c>
      <c r="B1959" s="168"/>
      <c r="C1959" s="168"/>
    </row>
    <row r="1960" spans="1:3" x14ac:dyDescent="0.2">
      <c r="A1960" s="168">
        <f>ROW()</f>
        <v>1960</v>
      </c>
      <c r="B1960" s="168"/>
      <c r="C1960" s="168"/>
    </row>
    <row r="1961" spans="1:3" x14ac:dyDescent="0.2">
      <c r="A1961" s="168">
        <f>ROW()</f>
        <v>1961</v>
      </c>
      <c r="B1961" s="168"/>
      <c r="C1961" s="168"/>
    </row>
    <row r="1962" spans="1:3" x14ac:dyDescent="0.2">
      <c r="A1962" s="168">
        <f>ROW()</f>
        <v>1962</v>
      </c>
      <c r="B1962" s="168"/>
      <c r="C1962" s="168"/>
    </row>
    <row r="1963" spans="1:3" x14ac:dyDescent="0.2">
      <c r="A1963" s="168">
        <f>ROW()</f>
        <v>1963</v>
      </c>
      <c r="B1963" s="168"/>
      <c r="C1963" s="168"/>
    </row>
    <row r="1964" spans="1:3" x14ac:dyDescent="0.2">
      <c r="A1964" s="168">
        <f>ROW()</f>
        <v>1964</v>
      </c>
      <c r="B1964" s="168"/>
      <c r="C1964" s="168"/>
    </row>
    <row r="1965" spans="1:3" x14ac:dyDescent="0.2">
      <c r="A1965" s="168">
        <f>ROW()</f>
        <v>1965</v>
      </c>
      <c r="B1965" s="168"/>
      <c r="C1965" s="168"/>
    </row>
    <row r="1966" spans="1:3" x14ac:dyDescent="0.2">
      <c r="A1966" s="168">
        <f>ROW()</f>
        <v>1966</v>
      </c>
      <c r="B1966" s="168"/>
      <c r="C1966" s="168"/>
    </row>
    <row r="1967" spans="1:3" x14ac:dyDescent="0.2">
      <c r="A1967" s="168">
        <f>ROW()</f>
        <v>1967</v>
      </c>
      <c r="B1967" s="168"/>
      <c r="C1967" s="168"/>
    </row>
    <row r="1968" spans="1:3" x14ac:dyDescent="0.2">
      <c r="A1968" s="168">
        <f>ROW()</f>
        <v>1968</v>
      </c>
      <c r="B1968" s="168"/>
      <c r="C1968" s="168"/>
    </row>
    <row r="1969" spans="1:3" x14ac:dyDescent="0.2">
      <c r="A1969" s="168">
        <f>ROW()</f>
        <v>1969</v>
      </c>
      <c r="B1969" s="168"/>
      <c r="C1969" s="168"/>
    </row>
    <row r="1970" spans="1:3" x14ac:dyDescent="0.2">
      <c r="A1970" s="168">
        <f>ROW()</f>
        <v>1970</v>
      </c>
      <c r="B1970" s="168"/>
      <c r="C1970" s="168"/>
    </row>
    <row r="1971" spans="1:3" x14ac:dyDescent="0.2">
      <c r="A1971" s="168">
        <f>ROW()</f>
        <v>1971</v>
      </c>
      <c r="B1971" s="168"/>
      <c r="C1971" s="168"/>
    </row>
    <row r="1972" spans="1:3" x14ac:dyDescent="0.2">
      <c r="A1972" s="168">
        <f>ROW()</f>
        <v>1972</v>
      </c>
      <c r="B1972" s="168"/>
      <c r="C1972" s="168"/>
    </row>
    <row r="1973" spans="1:3" x14ac:dyDescent="0.2">
      <c r="A1973" s="168">
        <f>ROW()</f>
        <v>1973</v>
      </c>
      <c r="B1973" s="168"/>
      <c r="C1973" s="168"/>
    </row>
    <row r="1974" spans="1:3" x14ac:dyDescent="0.2">
      <c r="A1974" s="168">
        <f>ROW()</f>
        <v>1974</v>
      </c>
      <c r="B1974" s="168"/>
      <c r="C1974" s="168"/>
    </row>
    <row r="1975" spans="1:3" x14ac:dyDescent="0.2">
      <c r="A1975" s="168">
        <f>ROW()</f>
        <v>1975</v>
      </c>
      <c r="B1975" s="168"/>
      <c r="C1975" s="168"/>
    </row>
    <row r="1976" spans="1:3" x14ac:dyDescent="0.2">
      <c r="A1976" s="168">
        <f>ROW()</f>
        <v>1976</v>
      </c>
      <c r="B1976" s="168"/>
      <c r="C1976" s="168"/>
    </row>
    <row r="1977" spans="1:3" x14ac:dyDescent="0.2">
      <c r="A1977" s="168">
        <f>ROW()</f>
        <v>1977</v>
      </c>
      <c r="B1977" s="168"/>
      <c r="C1977" s="168"/>
    </row>
    <row r="1978" spans="1:3" x14ac:dyDescent="0.2">
      <c r="A1978" s="168">
        <f>ROW()</f>
        <v>1978</v>
      </c>
      <c r="B1978" s="168"/>
      <c r="C1978" s="168"/>
    </row>
    <row r="1979" spans="1:3" x14ac:dyDescent="0.2">
      <c r="A1979" s="168">
        <f>ROW()</f>
        <v>1979</v>
      </c>
      <c r="B1979" s="168"/>
      <c r="C1979" s="168"/>
    </row>
    <row r="1980" spans="1:3" x14ac:dyDescent="0.2">
      <c r="A1980" s="168">
        <f>ROW()</f>
        <v>1980</v>
      </c>
      <c r="B1980" s="168"/>
      <c r="C1980" s="168"/>
    </row>
    <row r="1981" spans="1:3" x14ac:dyDescent="0.2">
      <c r="A1981" s="168">
        <f>ROW()</f>
        <v>1981</v>
      </c>
      <c r="B1981" s="168"/>
      <c r="C1981" s="168"/>
    </row>
    <row r="1982" spans="1:3" x14ac:dyDescent="0.2">
      <c r="A1982" s="168">
        <f>ROW()</f>
        <v>1982</v>
      </c>
      <c r="B1982" s="168"/>
      <c r="C1982" s="168"/>
    </row>
    <row r="1983" spans="1:3" x14ac:dyDescent="0.2">
      <c r="A1983" s="168">
        <f>ROW()</f>
        <v>1983</v>
      </c>
      <c r="B1983" s="168"/>
      <c r="C1983" s="168"/>
    </row>
    <row r="1984" spans="1:3" x14ac:dyDescent="0.2">
      <c r="A1984" s="168">
        <f>ROW()</f>
        <v>1984</v>
      </c>
      <c r="B1984" s="168"/>
      <c r="C1984" s="168"/>
    </row>
    <row r="1985" spans="1:3" x14ac:dyDescent="0.2">
      <c r="A1985" s="168">
        <f>ROW()</f>
        <v>1985</v>
      </c>
      <c r="B1985" s="168"/>
      <c r="C1985" s="168"/>
    </row>
    <row r="1986" spans="1:3" x14ac:dyDescent="0.2">
      <c r="A1986" s="168">
        <f>ROW()</f>
        <v>1986</v>
      </c>
      <c r="B1986" s="168"/>
      <c r="C1986" s="168"/>
    </row>
    <row r="1987" spans="1:3" x14ac:dyDescent="0.2">
      <c r="A1987" s="168">
        <f>ROW()</f>
        <v>1987</v>
      </c>
      <c r="B1987" s="168"/>
      <c r="C1987" s="168"/>
    </row>
    <row r="1988" spans="1:3" x14ac:dyDescent="0.2">
      <c r="A1988" s="168">
        <f>ROW()</f>
        <v>1988</v>
      </c>
      <c r="B1988" s="168"/>
      <c r="C1988" s="168"/>
    </row>
    <row r="1989" spans="1:3" x14ac:dyDescent="0.2">
      <c r="A1989" s="168">
        <f>ROW()</f>
        <v>1989</v>
      </c>
      <c r="B1989" s="168"/>
      <c r="C1989" s="168"/>
    </row>
    <row r="1990" spans="1:3" x14ac:dyDescent="0.2">
      <c r="A1990" s="168">
        <f>ROW()</f>
        <v>1990</v>
      </c>
      <c r="B1990" s="168"/>
      <c r="C1990" s="168"/>
    </row>
    <row r="1991" spans="1:3" x14ac:dyDescent="0.2">
      <c r="A1991" s="168">
        <f>ROW()</f>
        <v>1991</v>
      </c>
      <c r="B1991" s="168"/>
      <c r="C1991" s="168"/>
    </row>
    <row r="1992" spans="1:3" x14ac:dyDescent="0.2">
      <c r="A1992" s="168">
        <f>ROW()</f>
        <v>1992</v>
      </c>
      <c r="B1992" s="168"/>
      <c r="C1992" s="168"/>
    </row>
    <row r="1993" spans="1:3" x14ac:dyDescent="0.2">
      <c r="A1993" s="168">
        <f>ROW()</f>
        <v>1993</v>
      </c>
      <c r="B1993" s="168"/>
      <c r="C1993" s="168"/>
    </row>
    <row r="1994" spans="1:3" x14ac:dyDescent="0.2">
      <c r="A1994" s="168">
        <f>ROW()</f>
        <v>1994</v>
      </c>
      <c r="B1994" s="168"/>
      <c r="C1994" s="168"/>
    </row>
    <row r="1995" spans="1:3" x14ac:dyDescent="0.2">
      <c r="A1995" s="168">
        <f>ROW()</f>
        <v>1995</v>
      </c>
      <c r="B1995" s="168"/>
      <c r="C1995" s="168"/>
    </row>
    <row r="1996" spans="1:3" x14ac:dyDescent="0.2">
      <c r="A1996" s="168">
        <f>ROW()</f>
        <v>1996</v>
      </c>
      <c r="B1996" s="168"/>
      <c r="C1996" s="168"/>
    </row>
    <row r="1997" spans="1:3" x14ac:dyDescent="0.2">
      <c r="A1997" s="168">
        <f>ROW()</f>
        <v>1997</v>
      </c>
      <c r="B1997" s="168"/>
      <c r="C1997" s="168"/>
    </row>
    <row r="1998" spans="1:3" x14ac:dyDescent="0.2">
      <c r="A1998" s="168">
        <f>ROW()</f>
        <v>1998</v>
      </c>
      <c r="B1998" s="168"/>
      <c r="C1998" s="168"/>
    </row>
    <row r="1999" spans="1:3" x14ac:dyDescent="0.2">
      <c r="A1999" s="168">
        <f>ROW()</f>
        <v>1999</v>
      </c>
      <c r="B1999" s="168"/>
      <c r="C1999" s="168"/>
    </row>
    <row r="2000" spans="1:3" x14ac:dyDescent="0.2">
      <c r="A2000" s="168">
        <f>ROW()</f>
        <v>2000</v>
      </c>
      <c r="B2000" s="168"/>
      <c r="C2000" s="168"/>
    </row>
    <row r="2001" spans="1:3" x14ac:dyDescent="0.2">
      <c r="A2001" s="168">
        <f>ROW()</f>
        <v>2001</v>
      </c>
      <c r="B2001" s="168"/>
      <c r="C2001" s="168"/>
    </row>
    <row r="2002" spans="1:3" x14ac:dyDescent="0.2">
      <c r="A2002" s="168">
        <f>ROW()</f>
        <v>2002</v>
      </c>
      <c r="B2002" s="168"/>
      <c r="C2002" s="168"/>
    </row>
    <row r="2003" spans="1:3" x14ac:dyDescent="0.2">
      <c r="A2003" s="168">
        <f>ROW()</f>
        <v>2003</v>
      </c>
      <c r="B2003" s="168"/>
      <c r="C2003" s="168"/>
    </row>
    <row r="2004" spans="1:3" x14ac:dyDescent="0.2">
      <c r="A2004" s="168">
        <f>ROW()</f>
        <v>2004</v>
      </c>
      <c r="B2004" s="168"/>
      <c r="C2004" s="168"/>
    </row>
    <row r="2005" spans="1:3" x14ac:dyDescent="0.2">
      <c r="A2005" s="168">
        <f>ROW()</f>
        <v>2005</v>
      </c>
      <c r="B2005" s="168"/>
      <c r="C2005" s="168"/>
    </row>
    <row r="2006" spans="1:3" x14ac:dyDescent="0.2">
      <c r="A2006" s="168">
        <f>ROW()</f>
        <v>2006</v>
      </c>
      <c r="B2006" s="168"/>
      <c r="C2006" s="168"/>
    </row>
    <row r="2007" spans="1:3" x14ac:dyDescent="0.2">
      <c r="A2007" s="168">
        <f>ROW()</f>
        <v>2007</v>
      </c>
      <c r="B2007" s="168"/>
      <c r="C2007" s="168"/>
    </row>
    <row r="2008" spans="1:3" x14ac:dyDescent="0.2">
      <c r="A2008" s="168">
        <f>ROW()</f>
        <v>2008</v>
      </c>
      <c r="B2008" s="168"/>
      <c r="C2008" s="168"/>
    </row>
    <row r="2009" spans="1:3" x14ac:dyDescent="0.2">
      <c r="A2009" s="168">
        <f>ROW()</f>
        <v>2009</v>
      </c>
      <c r="B2009" s="168"/>
      <c r="C2009" s="168"/>
    </row>
    <row r="2010" spans="1:3" x14ac:dyDescent="0.2">
      <c r="A2010" s="168">
        <f>ROW()</f>
        <v>2010</v>
      </c>
      <c r="B2010" s="168"/>
      <c r="C2010" s="168"/>
    </row>
    <row r="2011" spans="1:3" x14ac:dyDescent="0.2">
      <c r="A2011" s="168">
        <f>ROW()</f>
        <v>2011</v>
      </c>
      <c r="B2011" s="168"/>
      <c r="C2011" s="168"/>
    </row>
    <row r="2012" spans="1:3" x14ac:dyDescent="0.2">
      <c r="A2012" s="168">
        <f>ROW()</f>
        <v>2012</v>
      </c>
      <c r="B2012" s="168"/>
      <c r="C2012" s="168"/>
    </row>
    <row r="2013" spans="1:3" x14ac:dyDescent="0.2">
      <c r="A2013" s="168">
        <f>ROW()</f>
        <v>2013</v>
      </c>
      <c r="B2013" s="168"/>
      <c r="C2013" s="168"/>
    </row>
    <row r="2014" spans="1:3" x14ac:dyDescent="0.2">
      <c r="A2014" s="168">
        <f>ROW()</f>
        <v>2014</v>
      </c>
      <c r="B2014" s="168"/>
      <c r="C2014" s="168"/>
    </row>
    <row r="2015" spans="1:3" x14ac:dyDescent="0.2">
      <c r="A2015" s="168">
        <f>ROW()</f>
        <v>2015</v>
      </c>
      <c r="B2015" s="168"/>
      <c r="C2015" s="168"/>
    </row>
    <row r="2016" spans="1:3" x14ac:dyDescent="0.2">
      <c r="A2016" s="168">
        <f>ROW()</f>
        <v>2016</v>
      </c>
      <c r="B2016" s="168"/>
      <c r="C2016" s="168"/>
    </row>
    <row r="2017" spans="1:3" x14ac:dyDescent="0.2">
      <c r="A2017" s="168">
        <f>ROW()</f>
        <v>2017</v>
      </c>
      <c r="B2017" s="168"/>
      <c r="C2017" s="168"/>
    </row>
    <row r="2018" spans="1:3" x14ac:dyDescent="0.2">
      <c r="A2018" s="168">
        <f>ROW()</f>
        <v>2018</v>
      </c>
      <c r="B2018" s="168"/>
      <c r="C2018" s="168"/>
    </row>
    <row r="2019" spans="1:3" x14ac:dyDescent="0.2">
      <c r="A2019" s="168">
        <f>ROW()</f>
        <v>2019</v>
      </c>
      <c r="B2019" s="168"/>
      <c r="C2019" s="168"/>
    </row>
    <row r="2020" spans="1:3" x14ac:dyDescent="0.2">
      <c r="A2020" s="168">
        <f>ROW()</f>
        <v>2020</v>
      </c>
      <c r="B2020" s="168"/>
      <c r="C2020" s="168"/>
    </row>
    <row r="2021" spans="1:3" x14ac:dyDescent="0.2">
      <c r="A2021" s="168">
        <f>ROW()</f>
        <v>2021</v>
      </c>
      <c r="B2021" s="168"/>
      <c r="C2021" s="168"/>
    </row>
    <row r="2022" spans="1:3" x14ac:dyDescent="0.2">
      <c r="A2022" s="168">
        <f>ROW()</f>
        <v>2022</v>
      </c>
      <c r="B2022" s="168"/>
      <c r="C2022" s="168"/>
    </row>
    <row r="2023" spans="1:3" x14ac:dyDescent="0.2">
      <c r="A2023" s="168">
        <f>ROW()</f>
        <v>2023</v>
      </c>
      <c r="B2023" s="168"/>
      <c r="C2023" s="168"/>
    </row>
    <row r="2024" spans="1:3" x14ac:dyDescent="0.2">
      <c r="A2024" s="168">
        <f>ROW()</f>
        <v>2024</v>
      </c>
      <c r="B2024" s="168"/>
      <c r="C2024" s="168"/>
    </row>
    <row r="2025" spans="1:3" x14ac:dyDescent="0.2">
      <c r="A2025" s="168">
        <f>ROW()</f>
        <v>2025</v>
      </c>
      <c r="B2025" s="168"/>
      <c r="C2025" s="168"/>
    </row>
    <row r="2026" spans="1:3" x14ac:dyDescent="0.2">
      <c r="A2026" s="168">
        <f>ROW()</f>
        <v>2026</v>
      </c>
      <c r="B2026" s="168"/>
      <c r="C2026" s="168"/>
    </row>
    <row r="2027" spans="1:3" x14ac:dyDescent="0.2">
      <c r="A2027" s="168">
        <f>ROW()</f>
        <v>2027</v>
      </c>
      <c r="B2027" s="168"/>
      <c r="C2027" s="168"/>
    </row>
    <row r="2028" spans="1:3" x14ac:dyDescent="0.2">
      <c r="A2028" s="168">
        <f>ROW()</f>
        <v>2028</v>
      </c>
      <c r="B2028" s="168"/>
      <c r="C2028" s="168"/>
    </row>
    <row r="2029" spans="1:3" x14ac:dyDescent="0.2">
      <c r="A2029" s="168">
        <f>ROW()</f>
        <v>2029</v>
      </c>
      <c r="B2029" s="168"/>
      <c r="C2029" s="168"/>
    </row>
    <row r="2030" spans="1:3" x14ac:dyDescent="0.2">
      <c r="A2030" s="168">
        <f>ROW()</f>
        <v>2030</v>
      </c>
      <c r="B2030" s="168"/>
      <c r="C2030" s="168"/>
    </row>
    <row r="2031" spans="1:3" x14ac:dyDescent="0.2">
      <c r="A2031" s="168">
        <f>ROW()</f>
        <v>2031</v>
      </c>
      <c r="B2031" s="168"/>
      <c r="C2031" s="168"/>
    </row>
    <row r="2032" spans="1:3" x14ac:dyDescent="0.2">
      <c r="A2032" s="168">
        <f>ROW()</f>
        <v>2032</v>
      </c>
      <c r="B2032" s="168"/>
      <c r="C2032" s="168"/>
    </row>
    <row r="2033" spans="1:3" x14ac:dyDescent="0.2">
      <c r="A2033" s="168">
        <f>ROW()</f>
        <v>2033</v>
      </c>
      <c r="B2033" s="168"/>
      <c r="C2033" s="168"/>
    </row>
    <row r="2034" spans="1:3" x14ac:dyDescent="0.2">
      <c r="A2034" s="168">
        <f>ROW()</f>
        <v>2034</v>
      </c>
      <c r="B2034" s="168"/>
      <c r="C2034" s="168"/>
    </row>
    <row r="2035" spans="1:3" x14ac:dyDescent="0.2">
      <c r="A2035" s="168">
        <f>ROW()</f>
        <v>2035</v>
      </c>
      <c r="B2035" s="168"/>
      <c r="C2035" s="168"/>
    </row>
    <row r="2036" spans="1:3" x14ac:dyDescent="0.2">
      <c r="A2036" s="168">
        <f>ROW()</f>
        <v>2036</v>
      </c>
      <c r="B2036" s="168"/>
      <c r="C2036" s="168"/>
    </row>
    <row r="2037" spans="1:3" x14ac:dyDescent="0.2">
      <c r="A2037" s="168">
        <f>ROW()</f>
        <v>2037</v>
      </c>
      <c r="B2037" s="168"/>
      <c r="C2037" s="168"/>
    </row>
    <row r="2038" spans="1:3" x14ac:dyDescent="0.2">
      <c r="A2038" s="168">
        <f>ROW()</f>
        <v>2038</v>
      </c>
      <c r="B2038" s="168"/>
      <c r="C2038" s="168"/>
    </row>
    <row r="2039" spans="1:3" x14ac:dyDescent="0.2">
      <c r="A2039" s="168">
        <f>ROW()</f>
        <v>2039</v>
      </c>
      <c r="B2039" s="168"/>
      <c r="C2039" s="168"/>
    </row>
    <row r="2040" spans="1:3" x14ac:dyDescent="0.2">
      <c r="A2040" s="168">
        <f>ROW()</f>
        <v>2040</v>
      </c>
      <c r="B2040" s="168"/>
      <c r="C2040" s="168"/>
    </row>
    <row r="2041" spans="1:3" x14ac:dyDescent="0.2">
      <c r="A2041" s="168">
        <f>ROW()</f>
        <v>2041</v>
      </c>
      <c r="B2041" s="168"/>
      <c r="C2041" s="168"/>
    </row>
    <row r="2042" spans="1:3" x14ac:dyDescent="0.2">
      <c r="A2042" s="168">
        <f>ROW()</f>
        <v>2042</v>
      </c>
      <c r="B2042" s="168"/>
      <c r="C2042" s="168"/>
    </row>
    <row r="2043" spans="1:3" x14ac:dyDescent="0.2">
      <c r="A2043" s="168">
        <f>ROW()</f>
        <v>2043</v>
      </c>
      <c r="B2043" s="168"/>
      <c r="C2043" s="168"/>
    </row>
    <row r="2044" spans="1:3" x14ac:dyDescent="0.2">
      <c r="A2044" s="168">
        <f>ROW()</f>
        <v>2044</v>
      </c>
      <c r="B2044" s="168"/>
      <c r="C2044" s="168"/>
    </row>
    <row r="2045" spans="1:3" x14ac:dyDescent="0.2">
      <c r="A2045" s="168">
        <f>ROW()</f>
        <v>2045</v>
      </c>
      <c r="B2045" s="168"/>
      <c r="C2045" s="168"/>
    </row>
    <row r="2046" spans="1:3" x14ac:dyDescent="0.2">
      <c r="A2046" s="168">
        <f>ROW()</f>
        <v>2046</v>
      </c>
      <c r="B2046" s="168"/>
      <c r="C2046" s="168"/>
    </row>
    <row r="2047" spans="1:3" x14ac:dyDescent="0.2">
      <c r="A2047" s="168">
        <f>ROW()</f>
        <v>2047</v>
      </c>
      <c r="B2047" s="168"/>
      <c r="C2047" s="168"/>
    </row>
    <row r="2048" spans="1:3" x14ac:dyDescent="0.2">
      <c r="A2048" s="168">
        <f>ROW()</f>
        <v>2048</v>
      </c>
      <c r="B2048" s="168"/>
      <c r="C2048" s="168"/>
    </row>
    <row r="2049" spans="1:3" x14ac:dyDescent="0.2">
      <c r="A2049" s="168">
        <f>ROW()</f>
        <v>2049</v>
      </c>
      <c r="B2049" s="168"/>
      <c r="C2049" s="168"/>
    </row>
    <row r="2050" spans="1:3" x14ac:dyDescent="0.2">
      <c r="A2050" s="168">
        <f>ROW()</f>
        <v>2050</v>
      </c>
      <c r="B2050" s="168"/>
      <c r="C2050" s="168"/>
    </row>
    <row r="2051" spans="1:3" x14ac:dyDescent="0.2">
      <c r="A2051" s="168">
        <f>ROW()</f>
        <v>2051</v>
      </c>
      <c r="B2051" s="168"/>
      <c r="C2051" s="168"/>
    </row>
    <row r="2052" spans="1:3" x14ac:dyDescent="0.2">
      <c r="A2052" s="168">
        <f>ROW()</f>
        <v>2052</v>
      </c>
      <c r="B2052" s="168"/>
      <c r="C2052" s="168"/>
    </row>
    <row r="2053" spans="1:3" x14ac:dyDescent="0.2">
      <c r="A2053" s="168">
        <f>ROW()</f>
        <v>2053</v>
      </c>
      <c r="B2053" s="168"/>
      <c r="C2053" s="168"/>
    </row>
    <row r="2054" spans="1:3" x14ac:dyDescent="0.2">
      <c r="A2054" s="168">
        <f>ROW()</f>
        <v>2054</v>
      </c>
      <c r="B2054" s="168"/>
      <c r="C2054" s="168"/>
    </row>
    <row r="2055" spans="1:3" x14ac:dyDescent="0.2">
      <c r="A2055" s="168">
        <f>ROW()</f>
        <v>2055</v>
      </c>
      <c r="B2055" s="168"/>
      <c r="C2055" s="168"/>
    </row>
    <row r="2056" spans="1:3" x14ac:dyDescent="0.2">
      <c r="A2056" s="168">
        <f>ROW()</f>
        <v>2056</v>
      </c>
      <c r="B2056" s="168"/>
      <c r="C2056" s="168"/>
    </row>
    <row r="2057" spans="1:3" x14ac:dyDescent="0.2">
      <c r="A2057" s="168">
        <f>ROW()</f>
        <v>2057</v>
      </c>
      <c r="B2057" s="168"/>
      <c r="C2057" s="168"/>
    </row>
    <row r="2058" spans="1:3" x14ac:dyDescent="0.2">
      <c r="A2058" s="168">
        <f>ROW()</f>
        <v>2058</v>
      </c>
      <c r="B2058" s="168"/>
      <c r="C2058" s="168"/>
    </row>
    <row r="2059" spans="1:3" x14ac:dyDescent="0.2">
      <c r="A2059" s="168">
        <f>ROW()</f>
        <v>2059</v>
      </c>
      <c r="B2059" s="168"/>
      <c r="C2059" s="168"/>
    </row>
    <row r="2060" spans="1:3" x14ac:dyDescent="0.2">
      <c r="A2060" s="168">
        <f>ROW()</f>
        <v>2060</v>
      </c>
      <c r="B2060" s="168"/>
      <c r="C2060" s="168"/>
    </row>
    <row r="2061" spans="1:3" x14ac:dyDescent="0.2">
      <c r="A2061" s="168">
        <f>ROW()</f>
        <v>2061</v>
      </c>
      <c r="B2061" s="168"/>
      <c r="C2061" s="168"/>
    </row>
    <row r="2062" spans="1:3" x14ac:dyDescent="0.2">
      <c r="A2062" s="168">
        <f>ROW()</f>
        <v>2062</v>
      </c>
      <c r="B2062" s="168"/>
      <c r="C2062" s="168"/>
    </row>
    <row r="2063" spans="1:3" x14ac:dyDescent="0.2">
      <c r="A2063" s="168">
        <f>ROW()</f>
        <v>2063</v>
      </c>
      <c r="B2063" s="168"/>
      <c r="C2063" s="168"/>
    </row>
    <row r="2064" spans="1:3" x14ac:dyDescent="0.2">
      <c r="A2064" s="168">
        <f>ROW()</f>
        <v>2064</v>
      </c>
      <c r="B2064" s="168"/>
      <c r="C2064" s="168"/>
    </row>
    <row r="2065" spans="1:3" x14ac:dyDescent="0.2">
      <c r="A2065" s="168">
        <f>ROW()</f>
        <v>2065</v>
      </c>
      <c r="B2065" s="168"/>
      <c r="C2065" s="168"/>
    </row>
    <row r="2066" spans="1:3" x14ac:dyDescent="0.2">
      <c r="A2066" s="168">
        <f>ROW()</f>
        <v>2066</v>
      </c>
      <c r="B2066" s="168"/>
      <c r="C2066" s="168"/>
    </row>
    <row r="2067" spans="1:3" x14ac:dyDescent="0.2">
      <c r="A2067" s="168">
        <f>ROW()</f>
        <v>2067</v>
      </c>
      <c r="B2067" s="168"/>
      <c r="C2067" s="168"/>
    </row>
    <row r="2068" spans="1:3" x14ac:dyDescent="0.2">
      <c r="A2068" s="168">
        <f>ROW()</f>
        <v>2068</v>
      </c>
      <c r="B2068" s="168"/>
      <c r="C2068" s="168"/>
    </row>
    <row r="2069" spans="1:3" x14ac:dyDescent="0.2">
      <c r="A2069" s="168">
        <f>ROW()</f>
        <v>2069</v>
      </c>
      <c r="B2069" s="168"/>
      <c r="C2069" s="168"/>
    </row>
    <row r="2070" spans="1:3" x14ac:dyDescent="0.2">
      <c r="A2070" s="168">
        <f>ROW()</f>
        <v>2070</v>
      </c>
      <c r="B2070" s="168"/>
      <c r="C2070" s="168"/>
    </row>
    <row r="2071" spans="1:3" x14ac:dyDescent="0.2">
      <c r="A2071" s="168">
        <f>ROW()</f>
        <v>2071</v>
      </c>
      <c r="B2071" s="168"/>
      <c r="C2071" s="168"/>
    </row>
    <row r="2072" spans="1:3" x14ac:dyDescent="0.2">
      <c r="A2072" s="168">
        <f>ROW()</f>
        <v>2072</v>
      </c>
      <c r="B2072" s="168"/>
      <c r="C2072" s="168"/>
    </row>
    <row r="2073" spans="1:3" x14ac:dyDescent="0.2">
      <c r="A2073" s="168">
        <f>ROW()</f>
        <v>2073</v>
      </c>
      <c r="B2073" s="168"/>
      <c r="C2073" s="168"/>
    </row>
    <row r="2074" spans="1:3" x14ac:dyDescent="0.2">
      <c r="A2074" s="168">
        <f>ROW()</f>
        <v>2074</v>
      </c>
      <c r="B2074" s="168"/>
      <c r="C2074" s="168"/>
    </row>
    <row r="2075" spans="1:3" x14ac:dyDescent="0.2">
      <c r="A2075" s="168">
        <f>ROW()</f>
        <v>2075</v>
      </c>
      <c r="B2075" s="168"/>
      <c r="C2075" s="168"/>
    </row>
    <row r="2076" spans="1:3" x14ac:dyDescent="0.2">
      <c r="A2076" s="168">
        <f>ROW()</f>
        <v>2076</v>
      </c>
      <c r="B2076" s="168"/>
      <c r="C2076" s="168"/>
    </row>
    <row r="2077" spans="1:3" x14ac:dyDescent="0.2">
      <c r="A2077" s="168">
        <f>ROW()</f>
        <v>2077</v>
      </c>
      <c r="B2077" s="168"/>
      <c r="C2077" s="168"/>
    </row>
    <row r="2078" spans="1:3" x14ac:dyDescent="0.2">
      <c r="A2078" s="168">
        <f>ROW()</f>
        <v>2078</v>
      </c>
      <c r="B2078" s="168"/>
      <c r="C2078" s="168"/>
    </row>
    <row r="2079" spans="1:3" x14ac:dyDescent="0.2">
      <c r="A2079" s="168">
        <f>ROW()</f>
        <v>2079</v>
      </c>
      <c r="B2079" s="168"/>
      <c r="C2079" s="168"/>
    </row>
    <row r="2080" spans="1:3" x14ac:dyDescent="0.2">
      <c r="A2080" s="168">
        <f>ROW()</f>
        <v>2080</v>
      </c>
      <c r="B2080" s="168"/>
      <c r="C2080" s="168"/>
    </row>
    <row r="2081" spans="1:3" x14ac:dyDescent="0.2">
      <c r="A2081" s="168">
        <f>ROW()</f>
        <v>2081</v>
      </c>
      <c r="B2081" s="168"/>
      <c r="C2081" s="168"/>
    </row>
    <row r="2082" spans="1:3" x14ac:dyDescent="0.2">
      <c r="A2082" s="168">
        <f>ROW()</f>
        <v>2082</v>
      </c>
      <c r="B2082" s="168"/>
      <c r="C2082" s="168"/>
    </row>
    <row r="2083" spans="1:3" x14ac:dyDescent="0.2">
      <c r="A2083" s="168">
        <f>ROW()</f>
        <v>2083</v>
      </c>
      <c r="B2083" s="168"/>
      <c r="C2083" s="168"/>
    </row>
    <row r="2084" spans="1:3" x14ac:dyDescent="0.2">
      <c r="A2084" s="168">
        <f>ROW()</f>
        <v>2084</v>
      </c>
      <c r="B2084" s="168"/>
      <c r="C2084" s="168"/>
    </row>
    <row r="2085" spans="1:3" x14ac:dyDescent="0.2">
      <c r="A2085" s="168">
        <f>ROW()</f>
        <v>2085</v>
      </c>
      <c r="B2085" s="168"/>
      <c r="C2085" s="168"/>
    </row>
    <row r="2086" spans="1:3" x14ac:dyDescent="0.2">
      <c r="A2086" s="168">
        <f>ROW()</f>
        <v>2086</v>
      </c>
      <c r="B2086" s="168"/>
      <c r="C2086" s="168"/>
    </row>
    <row r="2087" spans="1:3" x14ac:dyDescent="0.2">
      <c r="A2087" s="168">
        <f>ROW()</f>
        <v>2087</v>
      </c>
      <c r="B2087" s="168"/>
      <c r="C2087" s="168"/>
    </row>
    <row r="2088" spans="1:3" x14ac:dyDescent="0.2">
      <c r="A2088" s="168">
        <f>ROW()</f>
        <v>2088</v>
      </c>
      <c r="B2088" s="168"/>
      <c r="C2088" s="168"/>
    </row>
    <row r="2089" spans="1:3" x14ac:dyDescent="0.2">
      <c r="A2089" s="168">
        <f>ROW()</f>
        <v>2089</v>
      </c>
      <c r="B2089" s="168"/>
      <c r="C2089" s="168"/>
    </row>
    <row r="2090" spans="1:3" x14ac:dyDescent="0.2">
      <c r="A2090" s="168">
        <f>ROW()</f>
        <v>2090</v>
      </c>
      <c r="B2090" s="168"/>
      <c r="C2090" s="168"/>
    </row>
    <row r="2091" spans="1:3" x14ac:dyDescent="0.2">
      <c r="A2091" s="168">
        <f>ROW()</f>
        <v>2091</v>
      </c>
      <c r="B2091" s="168"/>
      <c r="C2091" s="168"/>
    </row>
    <row r="2092" spans="1:3" x14ac:dyDescent="0.2">
      <c r="A2092" s="168">
        <f>ROW()</f>
        <v>2092</v>
      </c>
      <c r="B2092" s="168"/>
      <c r="C2092" s="168"/>
    </row>
    <row r="2093" spans="1:3" x14ac:dyDescent="0.2">
      <c r="A2093" s="168">
        <f>ROW()</f>
        <v>2093</v>
      </c>
      <c r="B2093" s="168"/>
      <c r="C2093" s="168"/>
    </row>
    <row r="2094" spans="1:3" x14ac:dyDescent="0.2">
      <c r="A2094" s="168">
        <f>ROW()</f>
        <v>2094</v>
      </c>
      <c r="B2094" s="168"/>
      <c r="C2094" s="168"/>
    </row>
    <row r="2095" spans="1:3" x14ac:dyDescent="0.2">
      <c r="A2095" s="168">
        <f>ROW()</f>
        <v>2095</v>
      </c>
      <c r="B2095" s="168"/>
      <c r="C2095" s="168"/>
    </row>
    <row r="2096" spans="1:3" x14ac:dyDescent="0.2">
      <c r="A2096" s="168">
        <f>ROW()</f>
        <v>2096</v>
      </c>
      <c r="B2096" s="168"/>
      <c r="C2096" s="168"/>
    </row>
    <row r="2097" spans="1:3" x14ac:dyDescent="0.2">
      <c r="A2097" s="168">
        <f>ROW()</f>
        <v>2097</v>
      </c>
      <c r="B2097" s="168"/>
      <c r="C2097" s="168"/>
    </row>
    <row r="2098" spans="1:3" x14ac:dyDescent="0.2">
      <c r="A2098" s="168">
        <f>ROW()</f>
        <v>2098</v>
      </c>
      <c r="B2098" s="168"/>
      <c r="C2098" s="168"/>
    </row>
    <row r="2099" spans="1:3" x14ac:dyDescent="0.2">
      <c r="A2099" s="168">
        <f>ROW()</f>
        <v>2099</v>
      </c>
      <c r="B2099" s="168"/>
      <c r="C2099" s="168"/>
    </row>
    <row r="2100" spans="1:3" x14ac:dyDescent="0.2">
      <c r="A2100" s="168">
        <f>ROW()</f>
        <v>2100</v>
      </c>
      <c r="B2100" s="168"/>
      <c r="C2100" s="168"/>
    </row>
    <row r="2101" spans="1:3" x14ac:dyDescent="0.2">
      <c r="A2101" s="168">
        <f>ROW()</f>
        <v>2101</v>
      </c>
      <c r="B2101" s="168"/>
      <c r="C2101" s="168"/>
    </row>
    <row r="2102" spans="1:3" x14ac:dyDescent="0.2">
      <c r="A2102" s="168">
        <f>ROW()</f>
        <v>2102</v>
      </c>
      <c r="B2102" s="168"/>
      <c r="C2102" s="168"/>
    </row>
    <row r="2103" spans="1:3" x14ac:dyDescent="0.2">
      <c r="A2103" s="168">
        <f>ROW()</f>
        <v>2103</v>
      </c>
      <c r="B2103" s="168"/>
      <c r="C2103" s="168"/>
    </row>
    <row r="2104" spans="1:3" x14ac:dyDescent="0.2">
      <c r="A2104" s="168">
        <f>ROW()</f>
        <v>2104</v>
      </c>
      <c r="B2104" s="168"/>
      <c r="C2104" s="168"/>
    </row>
    <row r="2105" spans="1:3" x14ac:dyDescent="0.2">
      <c r="A2105" s="168">
        <f>ROW()</f>
        <v>2105</v>
      </c>
      <c r="B2105" s="168"/>
      <c r="C2105" s="168"/>
    </row>
    <row r="2106" spans="1:3" x14ac:dyDescent="0.2">
      <c r="A2106" s="168">
        <f>ROW()</f>
        <v>2106</v>
      </c>
      <c r="B2106" s="168"/>
      <c r="C2106" s="168"/>
    </row>
    <row r="2107" spans="1:3" x14ac:dyDescent="0.2">
      <c r="A2107" s="168">
        <f>ROW()</f>
        <v>2107</v>
      </c>
      <c r="B2107" s="168"/>
      <c r="C2107" s="168"/>
    </row>
    <row r="2108" spans="1:3" x14ac:dyDescent="0.2">
      <c r="A2108" s="168">
        <f>ROW()</f>
        <v>2108</v>
      </c>
      <c r="B2108" s="168"/>
      <c r="C2108" s="168"/>
    </row>
    <row r="2109" spans="1:3" x14ac:dyDescent="0.2">
      <c r="A2109" s="168">
        <f>ROW()</f>
        <v>2109</v>
      </c>
      <c r="B2109" s="168"/>
      <c r="C2109" s="168"/>
    </row>
    <row r="2110" spans="1:3" x14ac:dyDescent="0.2">
      <c r="A2110" s="168">
        <f>ROW()</f>
        <v>2110</v>
      </c>
      <c r="B2110" s="168"/>
      <c r="C2110" s="168"/>
    </row>
    <row r="2111" spans="1:3" x14ac:dyDescent="0.2">
      <c r="A2111" s="168">
        <f>ROW()</f>
        <v>2111</v>
      </c>
      <c r="B2111" s="168"/>
      <c r="C2111" s="168"/>
    </row>
    <row r="2112" spans="1:3" x14ac:dyDescent="0.2">
      <c r="A2112" s="168">
        <f>ROW()</f>
        <v>2112</v>
      </c>
      <c r="B2112" s="168"/>
      <c r="C2112" s="168"/>
    </row>
    <row r="2113" spans="1:3" x14ac:dyDescent="0.2">
      <c r="A2113" s="168">
        <f>ROW()</f>
        <v>2113</v>
      </c>
      <c r="B2113" s="168"/>
      <c r="C2113" s="168"/>
    </row>
    <row r="2114" spans="1:3" x14ac:dyDescent="0.2">
      <c r="A2114" s="168">
        <f>ROW()</f>
        <v>2114</v>
      </c>
      <c r="B2114" s="168"/>
      <c r="C2114" s="168"/>
    </row>
    <row r="2115" spans="1:3" x14ac:dyDescent="0.2">
      <c r="A2115" s="168">
        <f>ROW()</f>
        <v>2115</v>
      </c>
      <c r="B2115" s="168"/>
      <c r="C2115" s="168"/>
    </row>
    <row r="2116" spans="1:3" x14ac:dyDescent="0.2">
      <c r="A2116" s="168">
        <f>ROW()</f>
        <v>2116</v>
      </c>
      <c r="B2116" s="168"/>
      <c r="C2116" s="168"/>
    </row>
    <row r="2117" spans="1:3" x14ac:dyDescent="0.2">
      <c r="A2117" s="168">
        <f>ROW()</f>
        <v>2117</v>
      </c>
      <c r="B2117" s="168"/>
      <c r="C2117" s="168"/>
    </row>
    <row r="2118" spans="1:3" x14ac:dyDescent="0.2">
      <c r="A2118" s="168">
        <f>ROW()</f>
        <v>2118</v>
      </c>
      <c r="B2118" s="168"/>
      <c r="C2118" s="168"/>
    </row>
    <row r="2119" spans="1:3" x14ac:dyDescent="0.2">
      <c r="A2119" s="168">
        <f>ROW()</f>
        <v>2119</v>
      </c>
      <c r="B2119" s="168"/>
      <c r="C2119" s="168"/>
    </row>
    <row r="2120" spans="1:3" x14ac:dyDescent="0.2">
      <c r="A2120" s="168">
        <f>ROW()</f>
        <v>2120</v>
      </c>
      <c r="B2120" s="168"/>
      <c r="C2120" s="168"/>
    </row>
    <row r="2121" spans="1:3" x14ac:dyDescent="0.2">
      <c r="A2121" s="168">
        <f>ROW()</f>
        <v>2121</v>
      </c>
      <c r="B2121" s="168"/>
      <c r="C2121" s="168"/>
    </row>
    <row r="2122" spans="1:3" x14ac:dyDescent="0.2">
      <c r="A2122" s="168">
        <f>ROW()</f>
        <v>2122</v>
      </c>
      <c r="B2122" s="168"/>
      <c r="C2122" s="168"/>
    </row>
    <row r="2123" spans="1:3" x14ac:dyDescent="0.2">
      <c r="A2123" s="168">
        <f>ROW()</f>
        <v>2123</v>
      </c>
      <c r="B2123" s="168"/>
      <c r="C2123" s="168"/>
    </row>
    <row r="2124" spans="1:3" x14ac:dyDescent="0.2">
      <c r="A2124" s="168">
        <f>ROW()</f>
        <v>2124</v>
      </c>
      <c r="B2124" s="168"/>
      <c r="C2124" s="168"/>
    </row>
    <row r="2125" spans="1:3" x14ac:dyDescent="0.2">
      <c r="A2125" s="168">
        <f>ROW()</f>
        <v>2125</v>
      </c>
      <c r="B2125" s="168"/>
      <c r="C2125" s="168"/>
    </row>
    <row r="2126" spans="1:3" x14ac:dyDescent="0.2">
      <c r="A2126" s="168">
        <f>ROW()</f>
        <v>2126</v>
      </c>
      <c r="B2126" s="168"/>
      <c r="C2126" s="168"/>
    </row>
    <row r="2127" spans="1:3" x14ac:dyDescent="0.2">
      <c r="A2127" s="168">
        <f>ROW()</f>
        <v>2127</v>
      </c>
      <c r="B2127" s="168"/>
      <c r="C2127" s="168"/>
    </row>
    <row r="2128" spans="1:3" x14ac:dyDescent="0.2">
      <c r="A2128" s="168">
        <f>ROW()</f>
        <v>2128</v>
      </c>
      <c r="B2128" s="168"/>
      <c r="C2128" s="168"/>
    </row>
    <row r="2129" spans="1:3" x14ac:dyDescent="0.2">
      <c r="A2129" s="168">
        <f>ROW()</f>
        <v>2129</v>
      </c>
      <c r="B2129" s="168"/>
      <c r="C2129" s="168"/>
    </row>
    <row r="2130" spans="1:3" x14ac:dyDescent="0.2">
      <c r="A2130" s="168">
        <f>ROW()</f>
        <v>2130</v>
      </c>
      <c r="B2130" s="168"/>
      <c r="C2130" s="168"/>
    </row>
    <row r="2131" spans="1:3" x14ac:dyDescent="0.2">
      <c r="A2131" s="168">
        <f>ROW()</f>
        <v>2131</v>
      </c>
      <c r="B2131" s="168"/>
      <c r="C2131" s="168"/>
    </row>
    <row r="2132" spans="1:3" x14ac:dyDescent="0.2">
      <c r="A2132" s="168">
        <f>ROW()</f>
        <v>2132</v>
      </c>
      <c r="B2132" s="168"/>
      <c r="C2132" s="168"/>
    </row>
    <row r="2133" spans="1:3" x14ac:dyDescent="0.2">
      <c r="A2133" s="168">
        <f>ROW()</f>
        <v>2133</v>
      </c>
      <c r="B2133" s="168"/>
      <c r="C2133" s="168"/>
    </row>
    <row r="2134" spans="1:3" x14ac:dyDescent="0.2">
      <c r="A2134" s="168">
        <f>ROW()</f>
        <v>2134</v>
      </c>
      <c r="B2134" s="168"/>
      <c r="C2134" s="168"/>
    </row>
    <row r="2135" spans="1:3" x14ac:dyDescent="0.2">
      <c r="A2135" s="168">
        <f>ROW()</f>
        <v>2135</v>
      </c>
      <c r="B2135" s="168"/>
      <c r="C2135" s="168"/>
    </row>
    <row r="2136" spans="1:3" x14ac:dyDescent="0.2">
      <c r="A2136" s="168">
        <f>ROW()</f>
        <v>2136</v>
      </c>
      <c r="B2136" s="168"/>
      <c r="C2136" s="168"/>
    </row>
    <row r="2137" spans="1:3" x14ac:dyDescent="0.2">
      <c r="A2137" s="168">
        <f>ROW()</f>
        <v>2137</v>
      </c>
      <c r="B2137" s="168"/>
      <c r="C2137" s="168"/>
    </row>
    <row r="2138" spans="1:3" x14ac:dyDescent="0.2">
      <c r="A2138" s="168">
        <f>ROW()</f>
        <v>2138</v>
      </c>
      <c r="B2138" s="168"/>
      <c r="C2138" s="168"/>
    </row>
    <row r="2139" spans="1:3" x14ac:dyDescent="0.2">
      <c r="A2139" s="168">
        <f>ROW()</f>
        <v>2139</v>
      </c>
      <c r="B2139" s="168"/>
      <c r="C2139" s="168"/>
    </row>
    <row r="2140" spans="1:3" x14ac:dyDescent="0.2">
      <c r="A2140" s="168">
        <f>ROW()</f>
        <v>2140</v>
      </c>
      <c r="B2140" s="168"/>
      <c r="C2140" s="168"/>
    </row>
    <row r="2141" spans="1:3" x14ac:dyDescent="0.2">
      <c r="A2141" s="168">
        <f>ROW()</f>
        <v>2141</v>
      </c>
      <c r="B2141" s="168"/>
      <c r="C2141" s="168"/>
    </row>
    <row r="2142" spans="1:3" x14ac:dyDescent="0.2">
      <c r="A2142" s="168">
        <f>ROW()</f>
        <v>2142</v>
      </c>
      <c r="B2142" s="168"/>
      <c r="C2142" s="168"/>
    </row>
    <row r="2143" spans="1:3" x14ac:dyDescent="0.2">
      <c r="A2143" s="168">
        <f>ROW()</f>
        <v>2143</v>
      </c>
      <c r="B2143" s="168"/>
      <c r="C2143" s="168"/>
    </row>
    <row r="2144" spans="1:3" x14ac:dyDescent="0.2">
      <c r="A2144" s="168">
        <f>ROW()</f>
        <v>2144</v>
      </c>
      <c r="B2144" s="168"/>
      <c r="C2144" s="168"/>
    </row>
    <row r="2145" spans="1:3" x14ac:dyDescent="0.2">
      <c r="A2145" s="168">
        <f>ROW()</f>
        <v>2145</v>
      </c>
      <c r="B2145" s="168"/>
      <c r="C2145" s="168"/>
    </row>
    <row r="2146" spans="1:3" x14ac:dyDescent="0.2">
      <c r="A2146" s="168">
        <f>ROW()</f>
        <v>2146</v>
      </c>
      <c r="B2146" s="168"/>
      <c r="C2146" s="168"/>
    </row>
    <row r="2147" spans="1:3" x14ac:dyDescent="0.2">
      <c r="A2147" s="168">
        <f>ROW()</f>
        <v>2147</v>
      </c>
      <c r="B2147" s="168"/>
      <c r="C2147" s="168"/>
    </row>
    <row r="2148" spans="1:3" x14ac:dyDescent="0.2">
      <c r="A2148" s="168">
        <f>ROW()</f>
        <v>2148</v>
      </c>
      <c r="B2148" s="168"/>
      <c r="C2148" s="168"/>
    </row>
    <row r="2149" spans="1:3" x14ac:dyDescent="0.2">
      <c r="A2149" s="168">
        <f>ROW()</f>
        <v>2149</v>
      </c>
      <c r="B2149" s="168"/>
      <c r="C2149" s="168"/>
    </row>
    <row r="2150" spans="1:3" x14ac:dyDescent="0.2">
      <c r="A2150" s="168">
        <f>ROW()</f>
        <v>2150</v>
      </c>
      <c r="B2150" s="168"/>
      <c r="C2150" s="168"/>
    </row>
    <row r="2151" spans="1:3" x14ac:dyDescent="0.2">
      <c r="A2151" s="168">
        <f>ROW()</f>
        <v>2151</v>
      </c>
      <c r="B2151" s="168"/>
      <c r="C2151" s="168"/>
    </row>
    <row r="2152" spans="1:3" x14ac:dyDescent="0.2">
      <c r="A2152" s="168">
        <f>ROW()</f>
        <v>2152</v>
      </c>
      <c r="B2152" s="168"/>
      <c r="C2152" s="168"/>
    </row>
    <row r="2153" spans="1:3" x14ac:dyDescent="0.2">
      <c r="A2153" s="168">
        <f>ROW()</f>
        <v>2153</v>
      </c>
      <c r="B2153" s="168"/>
      <c r="C2153" s="168"/>
    </row>
    <row r="2154" spans="1:3" x14ac:dyDescent="0.2">
      <c r="A2154" s="168">
        <f>ROW()</f>
        <v>2154</v>
      </c>
      <c r="B2154" s="168"/>
      <c r="C2154" s="168"/>
    </row>
    <row r="2155" spans="1:3" x14ac:dyDescent="0.2">
      <c r="A2155" s="168">
        <f>ROW()</f>
        <v>2155</v>
      </c>
      <c r="B2155" s="168"/>
      <c r="C2155" s="168"/>
    </row>
    <row r="2156" spans="1:3" x14ac:dyDescent="0.2">
      <c r="A2156" s="168">
        <f>ROW()</f>
        <v>2156</v>
      </c>
      <c r="B2156" s="168"/>
      <c r="C2156" s="168"/>
    </row>
    <row r="2157" spans="1:3" x14ac:dyDescent="0.2">
      <c r="A2157" s="168">
        <f>ROW()</f>
        <v>2157</v>
      </c>
      <c r="B2157" s="168"/>
      <c r="C2157" s="168"/>
    </row>
    <row r="2158" spans="1:3" x14ac:dyDescent="0.2">
      <c r="A2158" s="168">
        <f>ROW()</f>
        <v>2158</v>
      </c>
      <c r="B2158" s="168"/>
      <c r="C2158" s="168"/>
    </row>
    <row r="2159" spans="1:3" x14ac:dyDescent="0.2">
      <c r="A2159" s="168">
        <f>ROW()</f>
        <v>2159</v>
      </c>
      <c r="B2159" s="168"/>
      <c r="C2159" s="168"/>
    </row>
    <row r="2160" spans="1:3" x14ac:dyDescent="0.2">
      <c r="A2160" s="168">
        <f>ROW()</f>
        <v>2160</v>
      </c>
      <c r="B2160" s="168"/>
      <c r="C2160" s="168"/>
    </row>
    <row r="2161" spans="1:3" x14ac:dyDescent="0.2">
      <c r="A2161" s="168">
        <f>ROW()</f>
        <v>2161</v>
      </c>
      <c r="B2161" s="168"/>
      <c r="C2161" s="168"/>
    </row>
    <row r="2162" spans="1:3" x14ac:dyDescent="0.2">
      <c r="A2162" s="168">
        <f>ROW()</f>
        <v>2162</v>
      </c>
      <c r="B2162" s="168"/>
      <c r="C2162" s="168"/>
    </row>
    <row r="2163" spans="1:3" x14ac:dyDescent="0.2">
      <c r="A2163" s="168">
        <f>ROW()</f>
        <v>2163</v>
      </c>
      <c r="B2163" s="168"/>
      <c r="C2163" s="168"/>
    </row>
    <row r="2164" spans="1:3" x14ac:dyDescent="0.2">
      <c r="A2164" s="168">
        <f>ROW()</f>
        <v>2164</v>
      </c>
      <c r="B2164" s="168"/>
      <c r="C2164" s="168"/>
    </row>
    <row r="2165" spans="1:3" x14ac:dyDescent="0.2">
      <c r="A2165" s="168">
        <f>ROW()</f>
        <v>2165</v>
      </c>
      <c r="B2165" s="168"/>
      <c r="C2165" s="168"/>
    </row>
    <row r="2166" spans="1:3" x14ac:dyDescent="0.2">
      <c r="A2166" s="168">
        <f>ROW()</f>
        <v>2166</v>
      </c>
      <c r="B2166" s="168"/>
      <c r="C2166" s="168"/>
    </row>
    <row r="2167" spans="1:3" x14ac:dyDescent="0.2">
      <c r="A2167" s="168">
        <f>ROW()</f>
        <v>2167</v>
      </c>
      <c r="B2167" s="168"/>
      <c r="C2167" s="168"/>
    </row>
    <row r="2168" spans="1:3" x14ac:dyDescent="0.2">
      <c r="A2168" s="168">
        <f>ROW()</f>
        <v>2168</v>
      </c>
      <c r="B2168" s="168"/>
      <c r="C2168" s="168"/>
    </row>
    <row r="2169" spans="1:3" x14ac:dyDescent="0.2">
      <c r="A2169" s="168">
        <f>ROW()</f>
        <v>2169</v>
      </c>
      <c r="B2169" s="168"/>
      <c r="C2169" s="168"/>
    </row>
    <row r="2170" spans="1:3" x14ac:dyDescent="0.2">
      <c r="A2170" s="168">
        <f>ROW()</f>
        <v>2170</v>
      </c>
      <c r="B2170" s="168"/>
      <c r="C2170" s="168"/>
    </row>
    <row r="2171" spans="1:3" x14ac:dyDescent="0.2">
      <c r="A2171" s="168">
        <f>ROW()</f>
        <v>2171</v>
      </c>
      <c r="B2171" s="168"/>
      <c r="C2171" s="168"/>
    </row>
    <row r="2172" spans="1:3" x14ac:dyDescent="0.2">
      <c r="A2172" s="168">
        <f>ROW()</f>
        <v>2172</v>
      </c>
      <c r="B2172" s="168"/>
      <c r="C2172" s="168"/>
    </row>
    <row r="2173" spans="1:3" x14ac:dyDescent="0.2">
      <c r="A2173" s="168">
        <f>ROW()</f>
        <v>2173</v>
      </c>
      <c r="B2173" s="168"/>
      <c r="C2173" s="168"/>
    </row>
    <row r="2174" spans="1:3" x14ac:dyDescent="0.2">
      <c r="A2174" s="168">
        <f>ROW()</f>
        <v>2174</v>
      </c>
      <c r="B2174" s="168"/>
      <c r="C2174" s="168"/>
    </row>
    <row r="2175" spans="1:3" x14ac:dyDescent="0.2">
      <c r="A2175" s="168">
        <f>ROW()</f>
        <v>2175</v>
      </c>
      <c r="B2175" s="168"/>
      <c r="C2175" s="168"/>
    </row>
    <row r="2176" spans="1:3" x14ac:dyDescent="0.2">
      <c r="A2176" s="168">
        <f>ROW()</f>
        <v>2176</v>
      </c>
      <c r="B2176" s="168"/>
      <c r="C2176" s="168"/>
    </row>
    <row r="2177" spans="1:3" x14ac:dyDescent="0.2">
      <c r="A2177" s="168">
        <f>ROW()</f>
        <v>2177</v>
      </c>
      <c r="B2177" s="168"/>
      <c r="C2177" s="168"/>
    </row>
    <row r="2178" spans="1:3" x14ac:dyDescent="0.2">
      <c r="A2178" s="168">
        <f>ROW()</f>
        <v>2178</v>
      </c>
      <c r="B2178" s="168"/>
      <c r="C2178" s="168"/>
    </row>
    <row r="2179" spans="1:3" x14ac:dyDescent="0.2">
      <c r="A2179" s="168">
        <f>ROW()</f>
        <v>2179</v>
      </c>
      <c r="B2179" s="168"/>
      <c r="C2179" s="168"/>
    </row>
    <row r="2180" spans="1:3" x14ac:dyDescent="0.2">
      <c r="A2180" s="168">
        <f>ROW()</f>
        <v>2180</v>
      </c>
      <c r="B2180" s="168"/>
      <c r="C2180" s="168"/>
    </row>
    <row r="2181" spans="1:3" x14ac:dyDescent="0.2">
      <c r="A2181" s="168">
        <f>ROW()</f>
        <v>2181</v>
      </c>
      <c r="B2181" s="168"/>
      <c r="C2181" s="168"/>
    </row>
    <row r="2182" spans="1:3" x14ac:dyDescent="0.2">
      <c r="A2182" s="168">
        <f>ROW()</f>
        <v>2182</v>
      </c>
      <c r="B2182" s="168"/>
      <c r="C2182" s="168"/>
    </row>
    <row r="2183" spans="1:3" x14ac:dyDescent="0.2">
      <c r="A2183" s="168">
        <f>ROW()</f>
        <v>2183</v>
      </c>
      <c r="B2183" s="168"/>
      <c r="C2183" s="168"/>
    </row>
    <row r="2184" spans="1:3" x14ac:dyDescent="0.2">
      <c r="A2184" s="168">
        <f>ROW()</f>
        <v>2184</v>
      </c>
      <c r="B2184" s="168"/>
      <c r="C2184" s="168"/>
    </row>
    <row r="2185" spans="1:3" x14ac:dyDescent="0.2">
      <c r="A2185" s="168">
        <f>ROW()</f>
        <v>2185</v>
      </c>
      <c r="B2185" s="168"/>
      <c r="C2185" s="168"/>
    </row>
    <row r="2186" spans="1:3" x14ac:dyDescent="0.2">
      <c r="A2186" s="168">
        <f>ROW()</f>
        <v>2186</v>
      </c>
      <c r="B2186" s="168"/>
      <c r="C2186" s="168"/>
    </row>
    <row r="2187" spans="1:3" x14ac:dyDescent="0.2">
      <c r="A2187" s="168">
        <f>ROW()</f>
        <v>2187</v>
      </c>
      <c r="B2187" s="168"/>
      <c r="C2187" s="168"/>
    </row>
    <row r="2188" spans="1:3" x14ac:dyDescent="0.2">
      <c r="A2188" s="168">
        <f>ROW()</f>
        <v>2188</v>
      </c>
      <c r="B2188" s="168"/>
      <c r="C2188" s="168"/>
    </row>
    <row r="2189" spans="1:3" x14ac:dyDescent="0.2">
      <c r="A2189" s="168">
        <f>ROW()</f>
        <v>2189</v>
      </c>
      <c r="B2189" s="168"/>
      <c r="C2189" s="168"/>
    </row>
    <row r="2190" spans="1:3" x14ac:dyDescent="0.2">
      <c r="A2190" s="168">
        <f>ROW()</f>
        <v>2190</v>
      </c>
      <c r="B2190" s="168"/>
      <c r="C2190" s="168"/>
    </row>
    <row r="2191" spans="1:3" x14ac:dyDescent="0.2">
      <c r="A2191" s="168">
        <f>ROW()</f>
        <v>2191</v>
      </c>
      <c r="B2191" s="168"/>
      <c r="C2191" s="168"/>
    </row>
    <row r="2192" spans="1:3" x14ac:dyDescent="0.2">
      <c r="A2192" s="168">
        <f>ROW()</f>
        <v>2192</v>
      </c>
      <c r="B2192" s="168"/>
      <c r="C2192" s="168"/>
    </row>
    <row r="2193" spans="1:3" x14ac:dyDescent="0.2">
      <c r="A2193" s="168">
        <f>ROW()</f>
        <v>2193</v>
      </c>
      <c r="B2193" s="168"/>
      <c r="C2193" s="168"/>
    </row>
    <row r="2194" spans="1:3" x14ac:dyDescent="0.2">
      <c r="A2194" s="168">
        <f>ROW()</f>
        <v>2194</v>
      </c>
      <c r="B2194" s="168"/>
      <c r="C2194" s="168"/>
    </row>
    <row r="2195" spans="1:3" x14ac:dyDescent="0.2">
      <c r="A2195" s="168">
        <f>ROW()</f>
        <v>2195</v>
      </c>
      <c r="B2195" s="168"/>
      <c r="C2195" s="168"/>
    </row>
    <row r="2196" spans="1:3" x14ac:dyDescent="0.2">
      <c r="A2196" s="168">
        <f>ROW()</f>
        <v>2196</v>
      </c>
      <c r="B2196" s="168"/>
      <c r="C2196" s="168"/>
    </row>
    <row r="2197" spans="1:3" x14ac:dyDescent="0.2">
      <c r="A2197" s="168">
        <f>ROW()</f>
        <v>2197</v>
      </c>
      <c r="B2197" s="168"/>
      <c r="C2197" s="168"/>
    </row>
    <row r="2198" spans="1:3" x14ac:dyDescent="0.2">
      <c r="A2198" s="168">
        <f>ROW()</f>
        <v>2198</v>
      </c>
      <c r="B2198" s="168"/>
      <c r="C2198" s="168"/>
    </row>
    <row r="2199" spans="1:3" x14ac:dyDescent="0.2">
      <c r="A2199" s="168">
        <f>ROW()</f>
        <v>2199</v>
      </c>
      <c r="B2199" s="168"/>
      <c r="C2199" s="168"/>
    </row>
    <row r="2200" spans="1:3" x14ac:dyDescent="0.2">
      <c r="A2200" s="168">
        <f>ROW()</f>
        <v>2200</v>
      </c>
      <c r="B2200" s="168"/>
      <c r="C2200" s="168"/>
    </row>
    <row r="2201" spans="1:3" x14ac:dyDescent="0.2">
      <c r="A2201" s="168">
        <f>ROW()</f>
        <v>2201</v>
      </c>
      <c r="B2201" s="168"/>
      <c r="C2201" s="168"/>
    </row>
    <row r="2202" spans="1:3" x14ac:dyDescent="0.2">
      <c r="A2202" s="168">
        <f>ROW()</f>
        <v>2202</v>
      </c>
      <c r="B2202" s="168"/>
      <c r="C2202" s="168"/>
    </row>
    <row r="2203" spans="1:3" x14ac:dyDescent="0.2">
      <c r="A2203" s="168">
        <f>ROW()</f>
        <v>2203</v>
      </c>
      <c r="B2203" s="168"/>
      <c r="C2203" s="168"/>
    </row>
    <row r="2204" spans="1:3" x14ac:dyDescent="0.2">
      <c r="A2204" s="168">
        <f>ROW()</f>
        <v>2204</v>
      </c>
      <c r="B2204" s="168"/>
      <c r="C2204" s="168"/>
    </row>
    <row r="2205" spans="1:3" x14ac:dyDescent="0.2">
      <c r="A2205" s="168">
        <f>ROW()</f>
        <v>2205</v>
      </c>
      <c r="B2205" s="168"/>
      <c r="C2205" s="168"/>
    </row>
    <row r="2206" spans="1:3" x14ac:dyDescent="0.2">
      <c r="A2206" s="168">
        <f>ROW()</f>
        <v>2206</v>
      </c>
      <c r="B2206" s="168"/>
      <c r="C2206" s="168"/>
    </row>
    <row r="2207" spans="1:3" x14ac:dyDescent="0.2">
      <c r="A2207" s="168">
        <f>ROW()</f>
        <v>2207</v>
      </c>
      <c r="B2207" s="168"/>
      <c r="C2207" s="168"/>
    </row>
    <row r="2208" spans="1:3" x14ac:dyDescent="0.2">
      <c r="A2208" s="168">
        <f>ROW()</f>
        <v>2208</v>
      </c>
      <c r="B2208" s="168"/>
      <c r="C2208" s="168"/>
    </row>
    <row r="2209" spans="1:3" x14ac:dyDescent="0.2">
      <c r="A2209" s="168">
        <f>ROW()</f>
        <v>2209</v>
      </c>
      <c r="B2209" s="168"/>
      <c r="C2209" s="168"/>
    </row>
    <row r="2210" spans="1:3" x14ac:dyDescent="0.2">
      <c r="A2210" s="168">
        <f>ROW()</f>
        <v>2210</v>
      </c>
      <c r="B2210" s="168"/>
      <c r="C2210" s="168"/>
    </row>
    <row r="2211" spans="1:3" x14ac:dyDescent="0.2">
      <c r="A2211" s="168">
        <f>ROW()</f>
        <v>2211</v>
      </c>
      <c r="B2211" s="168"/>
      <c r="C2211" s="168"/>
    </row>
    <row r="2212" spans="1:3" x14ac:dyDescent="0.2">
      <c r="A2212" s="168">
        <f>ROW()</f>
        <v>2212</v>
      </c>
      <c r="B2212" s="168"/>
      <c r="C2212" s="168"/>
    </row>
    <row r="2213" spans="1:3" x14ac:dyDescent="0.2">
      <c r="A2213" s="168">
        <f>ROW()</f>
        <v>2213</v>
      </c>
      <c r="B2213" s="168"/>
      <c r="C2213" s="168"/>
    </row>
    <row r="2214" spans="1:3" x14ac:dyDescent="0.2">
      <c r="A2214" s="168">
        <f>ROW()</f>
        <v>2214</v>
      </c>
      <c r="B2214" s="168"/>
      <c r="C2214" s="168"/>
    </row>
    <row r="2215" spans="1:3" x14ac:dyDescent="0.2">
      <c r="A2215" s="168">
        <f>ROW()</f>
        <v>2215</v>
      </c>
      <c r="B2215" s="168"/>
      <c r="C2215" s="168"/>
    </row>
    <row r="2216" spans="1:3" x14ac:dyDescent="0.2">
      <c r="A2216" s="168">
        <f>ROW()</f>
        <v>2216</v>
      </c>
      <c r="B2216" s="168"/>
      <c r="C2216" s="168"/>
    </row>
    <row r="2217" spans="1:3" x14ac:dyDescent="0.2">
      <c r="A2217" s="168">
        <f>ROW()</f>
        <v>2217</v>
      </c>
      <c r="B2217" s="168"/>
      <c r="C2217" s="168"/>
    </row>
    <row r="2218" spans="1:3" x14ac:dyDescent="0.2">
      <c r="A2218" s="168">
        <f>ROW()</f>
        <v>2218</v>
      </c>
      <c r="B2218" s="168"/>
      <c r="C2218" s="168"/>
    </row>
    <row r="2219" spans="1:3" x14ac:dyDescent="0.2">
      <c r="A2219" s="168">
        <f>ROW()</f>
        <v>2219</v>
      </c>
      <c r="B2219" s="168"/>
      <c r="C2219" s="168"/>
    </row>
    <row r="2220" spans="1:3" x14ac:dyDescent="0.2">
      <c r="A2220" s="168">
        <f>ROW()</f>
        <v>2220</v>
      </c>
      <c r="B2220" s="168"/>
      <c r="C2220" s="168"/>
    </row>
    <row r="2221" spans="1:3" x14ac:dyDescent="0.2">
      <c r="A2221" s="168">
        <f>ROW()</f>
        <v>2221</v>
      </c>
      <c r="B2221" s="168"/>
      <c r="C2221" s="168"/>
    </row>
    <row r="2222" spans="1:3" x14ac:dyDescent="0.2">
      <c r="A2222" s="168">
        <f>ROW()</f>
        <v>2222</v>
      </c>
      <c r="B2222" s="168"/>
      <c r="C2222" s="168"/>
    </row>
    <row r="2223" spans="1:3" x14ac:dyDescent="0.2">
      <c r="A2223" s="168">
        <f>ROW()</f>
        <v>2223</v>
      </c>
      <c r="B2223" s="168"/>
      <c r="C2223" s="168"/>
    </row>
    <row r="2224" spans="1:3" x14ac:dyDescent="0.2">
      <c r="A2224" s="168">
        <f>ROW()</f>
        <v>2224</v>
      </c>
      <c r="B2224" s="168"/>
      <c r="C2224" s="168"/>
    </row>
    <row r="2225" spans="1:3" x14ac:dyDescent="0.2">
      <c r="A2225" s="168">
        <f>ROW()</f>
        <v>2225</v>
      </c>
      <c r="B2225" s="168"/>
      <c r="C2225" s="168"/>
    </row>
    <row r="2226" spans="1:3" x14ac:dyDescent="0.2">
      <c r="A2226" s="168">
        <f>ROW()</f>
        <v>2226</v>
      </c>
      <c r="B2226" s="168"/>
      <c r="C2226" s="168"/>
    </row>
    <row r="2227" spans="1:3" x14ac:dyDescent="0.2">
      <c r="A2227" s="168">
        <f>ROW()</f>
        <v>2227</v>
      </c>
      <c r="B2227" s="168"/>
      <c r="C2227" s="168"/>
    </row>
    <row r="2228" spans="1:3" x14ac:dyDescent="0.2">
      <c r="A2228" s="168">
        <f>ROW()</f>
        <v>2228</v>
      </c>
      <c r="B2228" s="168"/>
      <c r="C2228" s="168"/>
    </row>
    <row r="2229" spans="1:3" x14ac:dyDescent="0.2">
      <c r="A2229" s="168">
        <f>ROW()</f>
        <v>2229</v>
      </c>
      <c r="B2229" s="168"/>
      <c r="C2229" s="168"/>
    </row>
    <row r="2230" spans="1:3" x14ac:dyDescent="0.2">
      <c r="A2230" s="168">
        <f>ROW()</f>
        <v>2230</v>
      </c>
      <c r="B2230" s="168"/>
      <c r="C2230" s="168"/>
    </row>
    <row r="2231" spans="1:3" x14ac:dyDescent="0.2">
      <c r="A2231" s="168">
        <f>ROW()</f>
        <v>2231</v>
      </c>
      <c r="B2231" s="168"/>
      <c r="C2231" s="168"/>
    </row>
    <row r="2232" spans="1:3" x14ac:dyDescent="0.2">
      <c r="A2232" s="168">
        <f>ROW()</f>
        <v>2232</v>
      </c>
      <c r="B2232" s="168"/>
      <c r="C2232" s="168"/>
    </row>
    <row r="2233" spans="1:3" x14ac:dyDescent="0.2">
      <c r="A2233" s="168">
        <f>ROW()</f>
        <v>2233</v>
      </c>
      <c r="B2233" s="168"/>
      <c r="C2233" s="168"/>
    </row>
    <row r="2234" spans="1:3" x14ac:dyDescent="0.2">
      <c r="A2234" s="168">
        <f>ROW()</f>
        <v>2234</v>
      </c>
      <c r="B2234" s="168"/>
      <c r="C2234" s="168"/>
    </row>
    <row r="2235" spans="1:3" x14ac:dyDescent="0.2">
      <c r="A2235" s="168">
        <f>ROW()</f>
        <v>2235</v>
      </c>
      <c r="B2235" s="168"/>
      <c r="C2235" s="168"/>
    </row>
    <row r="2236" spans="1:3" x14ac:dyDescent="0.2">
      <c r="A2236" s="168">
        <f>ROW()</f>
        <v>2236</v>
      </c>
      <c r="B2236" s="168"/>
      <c r="C2236" s="168"/>
    </row>
    <row r="2237" spans="1:3" x14ac:dyDescent="0.2">
      <c r="A2237" s="168">
        <f>ROW()</f>
        <v>2237</v>
      </c>
      <c r="B2237" s="168"/>
      <c r="C2237" s="168"/>
    </row>
    <row r="2238" spans="1:3" x14ac:dyDescent="0.2">
      <c r="A2238" s="168">
        <f>ROW()</f>
        <v>2238</v>
      </c>
      <c r="B2238" s="168"/>
      <c r="C2238" s="168"/>
    </row>
    <row r="2239" spans="1:3" x14ac:dyDescent="0.2">
      <c r="A2239" s="168">
        <f>ROW()</f>
        <v>2239</v>
      </c>
      <c r="B2239" s="168"/>
      <c r="C2239" s="168"/>
    </row>
    <row r="2240" spans="1:3" x14ac:dyDescent="0.2">
      <c r="A2240" s="168">
        <f>ROW()</f>
        <v>2240</v>
      </c>
      <c r="B2240" s="168"/>
      <c r="C2240" s="168"/>
    </row>
    <row r="2241" spans="1:3" x14ac:dyDescent="0.2">
      <c r="A2241" s="168">
        <f>ROW()</f>
        <v>2241</v>
      </c>
      <c r="B2241" s="168"/>
      <c r="C2241" s="168"/>
    </row>
    <row r="2242" spans="1:3" x14ac:dyDescent="0.2">
      <c r="A2242" s="168">
        <f>ROW()</f>
        <v>2242</v>
      </c>
      <c r="B2242" s="168"/>
      <c r="C2242" s="168"/>
    </row>
    <row r="2243" spans="1:3" x14ac:dyDescent="0.2">
      <c r="A2243" s="168">
        <f>ROW()</f>
        <v>2243</v>
      </c>
      <c r="B2243" s="168"/>
      <c r="C2243" s="168"/>
    </row>
    <row r="2244" spans="1:3" x14ac:dyDescent="0.2">
      <c r="A2244" s="168">
        <f>ROW()</f>
        <v>2244</v>
      </c>
      <c r="B2244" s="168"/>
      <c r="C2244" s="168"/>
    </row>
    <row r="2245" spans="1:3" x14ac:dyDescent="0.2">
      <c r="A2245" s="168">
        <f>ROW()</f>
        <v>2245</v>
      </c>
      <c r="B2245" s="168"/>
      <c r="C2245" s="168"/>
    </row>
    <row r="2246" spans="1:3" x14ac:dyDescent="0.2">
      <c r="A2246" s="168">
        <f>ROW()</f>
        <v>2246</v>
      </c>
      <c r="B2246" s="168"/>
      <c r="C2246" s="168"/>
    </row>
    <row r="2247" spans="1:3" x14ac:dyDescent="0.2">
      <c r="A2247" s="168">
        <f>ROW()</f>
        <v>2247</v>
      </c>
      <c r="B2247" s="168"/>
      <c r="C2247" s="168"/>
    </row>
    <row r="2248" spans="1:3" x14ac:dyDescent="0.2">
      <c r="A2248" s="168">
        <f>ROW()</f>
        <v>2248</v>
      </c>
      <c r="B2248" s="168"/>
      <c r="C2248" s="168"/>
    </row>
    <row r="2249" spans="1:3" x14ac:dyDescent="0.2">
      <c r="A2249" s="168">
        <f>ROW()</f>
        <v>2249</v>
      </c>
      <c r="B2249" s="168"/>
      <c r="C2249" s="168"/>
    </row>
    <row r="2250" spans="1:3" x14ac:dyDescent="0.2">
      <c r="A2250" s="168">
        <f>ROW()</f>
        <v>2250</v>
      </c>
      <c r="B2250" s="168"/>
      <c r="C2250" s="168"/>
    </row>
    <row r="2251" spans="1:3" x14ac:dyDescent="0.2">
      <c r="A2251" s="168">
        <f>ROW()</f>
        <v>2251</v>
      </c>
      <c r="B2251" s="168"/>
      <c r="C2251" s="168"/>
    </row>
    <row r="2252" spans="1:3" x14ac:dyDescent="0.2">
      <c r="A2252" s="168">
        <f>ROW()</f>
        <v>2252</v>
      </c>
      <c r="B2252" s="168"/>
      <c r="C2252" s="168"/>
    </row>
    <row r="2253" spans="1:3" x14ac:dyDescent="0.2">
      <c r="A2253" s="168">
        <f>ROW()</f>
        <v>2253</v>
      </c>
      <c r="B2253" s="168"/>
      <c r="C2253" s="168"/>
    </row>
    <row r="2254" spans="1:3" x14ac:dyDescent="0.2">
      <c r="A2254" s="168">
        <f>ROW()</f>
        <v>2254</v>
      </c>
      <c r="B2254" s="168"/>
      <c r="C2254" s="168"/>
    </row>
    <row r="2255" spans="1:3" x14ac:dyDescent="0.2">
      <c r="A2255" s="168">
        <f>ROW()</f>
        <v>2255</v>
      </c>
      <c r="B2255" s="168"/>
      <c r="C2255" s="168"/>
    </row>
    <row r="2256" spans="1:3" x14ac:dyDescent="0.2">
      <c r="A2256" s="168">
        <f>ROW()</f>
        <v>2256</v>
      </c>
      <c r="B2256" s="168"/>
      <c r="C2256" s="168"/>
    </row>
    <row r="2257" spans="1:3" x14ac:dyDescent="0.2">
      <c r="A2257" s="168">
        <f>ROW()</f>
        <v>2257</v>
      </c>
      <c r="B2257" s="168"/>
      <c r="C2257" s="168"/>
    </row>
    <row r="2258" spans="1:3" x14ac:dyDescent="0.2">
      <c r="A2258" s="168">
        <f>ROW()</f>
        <v>2258</v>
      </c>
      <c r="B2258" s="168"/>
      <c r="C2258" s="168"/>
    </row>
    <row r="2259" spans="1:3" x14ac:dyDescent="0.2">
      <c r="A2259" s="168">
        <f>ROW()</f>
        <v>2259</v>
      </c>
      <c r="B2259" s="168"/>
      <c r="C2259" s="168"/>
    </row>
    <row r="2260" spans="1:3" x14ac:dyDescent="0.2">
      <c r="A2260" s="168">
        <f>ROW()</f>
        <v>2260</v>
      </c>
      <c r="B2260" s="168"/>
      <c r="C2260" s="168"/>
    </row>
    <row r="2261" spans="1:3" x14ac:dyDescent="0.2">
      <c r="A2261" s="168">
        <f>ROW()</f>
        <v>2261</v>
      </c>
      <c r="B2261" s="168"/>
      <c r="C2261" s="168"/>
    </row>
    <row r="2262" spans="1:3" x14ac:dyDescent="0.2">
      <c r="A2262" s="168">
        <f>ROW()</f>
        <v>2262</v>
      </c>
      <c r="B2262" s="168"/>
      <c r="C2262" s="168"/>
    </row>
    <row r="2263" spans="1:3" x14ac:dyDescent="0.2">
      <c r="A2263" s="168">
        <f>ROW()</f>
        <v>2263</v>
      </c>
      <c r="B2263" s="168"/>
      <c r="C2263" s="168"/>
    </row>
    <row r="2264" spans="1:3" x14ac:dyDescent="0.2">
      <c r="A2264" s="168">
        <f>ROW()</f>
        <v>2264</v>
      </c>
      <c r="B2264" s="168"/>
      <c r="C2264" s="168"/>
    </row>
    <row r="2265" spans="1:3" x14ac:dyDescent="0.2">
      <c r="A2265" s="168">
        <f>ROW()</f>
        <v>2265</v>
      </c>
      <c r="B2265" s="168"/>
      <c r="C2265" s="168"/>
    </row>
    <row r="2266" spans="1:3" x14ac:dyDescent="0.2">
      <c r="A2266" s="168">
        <f>ROW()</f>
        <v>2266</v>
      </c>
      <c r="B2266" s="168"/>
      <c r="C2266" s="168"/>
    </row>
    <row r="2267" spans="1:3" x14ac:dyDescent="0.2">
      <c r="A2267" s="168">
        <f>ROW()</f>
        <v>2267</v>
      </c>
      <c r="B2267" s="168"/>
      <c r="C2267" s="168"/>
    </row>
    <row r="2268" spans="1:3" x14ac:dyDescent="0.2">
      <c r="A2268" s="168">
        <f>ROW()</f>
        <v>2268</v>
      </c>
      <c r="B2268" s="168"/>
      <c r="C2268" s="168"/>
    </row>
    <row r="2269" spans="1:3" x14ac:dyDescent="0.2">
      <c r="A2269" s="168">
        <f>ROW()</f>
        <v>2269</v>
      </c>
      <c r="B2269" s="168"/>
      <c r="C2269" s="168"/>
    </row>
    <row r="2270" spans="1:3" x14ac:dyDescent="0.2">
      <c r="A2270" s="168">
        <f>ROW()</f>
        <v>2270</v>
      </c>
      <c r="B2270" s="168"/>
      <c r="C2270" s="168"/>
    </row>
    <row r="2271" spans="1:3" x14ac:dyDescent="0.2">
      <c r="A2271" s="168">
        <f>ROW()</f>
        <v>2271</v>
      </c>
      <c r="B2271" s="168"/>
      <c r="C2271" s="168"/>
    </row>
    <row r="2272" spans="1:3" x14ac:dyDescent="0.2">
      <c r="A2272" s="168">
        <f>ROW()</f>
        <v>2272</v>
      </c>
      <c r="B2272" s="168"/>
      <c r="C2272" s="168"/>
    </row>
    <row r="2273" spans="1:3" x14ac:dyDescent="0.2">
      <c r="A2273" s="168">
        <f>ROW()</f>
        <v>2273</v>
      </c>
      <c r="B2273" s="168"/>
      <c r="C2273" s="168"/>
    </row>
    <row r="2274" spans="1:3" x14ac:dyDescent="0.2">
      <c r="A2274" s="168">
        <f>ROW()</f>
        <v>2274</v>
      </c>
      <c r="B2274" s="168"/>
      <c r="C2274" s="168"/>
    </row>
    <row r="2275" spans="1:3" x14ac:dyDescent="0.2">
      <c r="A2275" s="168">
        <f>ROW()</f>
        <v>2275</v>
      </c>
      <c r="B2275" s="168"/>
      <c r="C2275" s="168"/>
    </row>
    <row r="2276" spans="1:3" x14ac:dyDescent="0.2">
      <c r="A2276" s="168">
        <f>ROW()</f>
        <v>2276</v>
      </c>
      <c r="B2276" s="168"/>
      <c r="C2276" s="168"/>
    </row>
    <row r="2277" spans="1:3" x14ac:dyDescent="0.2">
      <c r="A2277" s="168">
        <f>ROW()</f>
        <v>2277</v>
      </c>
      <c r="B2277" s="168"/>
      <c r="C2277" s="168"/>
    </row>
    <row r="2278" spans="1:3" x14ac:dyDescent="0.2">
      <c r="A2278" s="168">
        <f>ROW()</f>
        <v>2278</v>
      </c>
      <c r="B2278" s="168"/>
      <c r="C2278" s="168"/>
    </row>
    <row r="2279" spans="1:3" x14ac:dyDescent="0.2">
      <c r="A2279" s="168">
        <f>ROW()</f>
        <v>2279</v>
      </c>
      <c r="B2279" s="168"/>
      <c r="C2279" s="168"/>
    </row>
    <row r="2280" spans="1:3" x14ac:dyDescent="0.2">
      <c r="A2280" s="168">
        <f>ROW()</f>
        <v>2280</v>
      </c>
      <c r="B2280" s="168"/>
      <c r="C2280" s="168"/>
    </row>
    <row r="2281" spans="1:3" x14ac:dyDescent="0.2">
      <c r="A2281" s="168">
        <f>ROW()</f>
        <v>2281</v>
      </c>
      <c r="B2281" s="168"/>
      <c r="C2281" s="168"/>
    </row>
    <row r="2282" spans="1:3" x14ac:dyDescent="0.2">
      <c r="A2282" s="168">
        <f>ROW()</f>
        <v>2282</v>
      </c>
      <c r="B2282" s="168"/>
      <c r="C2282" s="168"/>
    </row>
    <row r="2283" spans="1:3" x14ac:dyDescent="0.2">
      <c r="A2283" s="168">
        <f>ROW()</f>
        <v>2283</v>
      </c>
      <c r="B2283" s="168"/>
      <c r="C2283" s="168"/>
    </row>
    <row r="2284" spans="1:3" x14ac:dyDescent="0.2">
      <c r="A2284" s="168">
        <f>ROW()</f>
        <v>2284</v>
      </c>
      <c r="B2284" s="168"/>
      <c r="C2284" s="168"/>
    </row>
    <row r="2285" spans="1:3" x14ac:dyDescent="0.2">
      <c r="A2285" s="168">
        <f>ROW()</f>
        <v>2285</v>
      </c>
      <c r="B2285" s="168"/>
      <c r="C2285" s="168"/>
    </row>
    <row r="2286" spans="1:3" x14ac:dyDescent="0.2">
      <c r="A2286" s="168">
        <f>ROW()</f>
        <v>2286</v>
      </c>
      <c r="B2286" s="168"/>
      <c r="C2286" s="168"/>
    </row>
    <row r="2287" spans="1:3" x14ac:dyDescent="0.2">
      <c r="A2287" s="168">
        <f>ROW()</f>
        <v>2287</v>
      </c>
      <c r="B2287" s="168"/>
      <c r="C2287" s="168"/>
    </row>
    <row r="2288" spans="1:3" x14ac:dyDescent="0.2">
      <c r="A2288" s="168">
        <f>ROW()</f>
        <v>2288</v>
      </c>
      <c r="B2288" s="168"/>
      <c r="C2288" s="168"/>
    </row>
    <row r="2289" spans="1:3" x14ac:dyDescent="0.2">
      <c r="A2289" s="168">
        <f>ROW()</f>
        <v>2289</v>
      </c>
      <c r="B2289" s="168"/>
      <c r="C2289" s="168"/>
    </row>
    <row r="2290" spans="1:3" x14ac:dyDescent="0.2">
      <c r="A2290" s="168">
        <f>ROW()</f>
        <v>2290</v>
      </c>
      <c r="B2290" s="168"/>
      <c r="C2290" s="168"/>
    </row>
    <row r="2291" spans="1:3" x14ac:dyDescent="0.2">
      <c r="A2291" s="168">
        <f>ROW()</f>
        <v>2291</v>
      </c>
      <c r="B2291" s="168"/>
      <c r="C2291" s="168"/>
    </row>
    <row r="2292" spans="1:3" x14ac:dyDescent="0.2">
      <c r="A2292" s="168">
        <f>ROW()</f>
        <v>2292</v>
      </c>
      <c r="B2292" s="168"/>
      <c r="C2292" s="168"/>
    </row>
    <row r="2293" spans="1:3" x14ac:dyDescent="0.2">
      <c r="A2293" s="168">
        <f>ROW()</f>
        <v>2293</v>
      </c>
      <c r="B2293" s="168"/>
      <c r="C2293" s="168"/>
    </row>
    <row r="2294" spans="1:3" x14ac:dyDescent="0.2">
      <c r="A2294" s="168">
        <f>ROW()</f>
        <v>2294</v>
      </c>
      <c r="B2294" s="168"/>
      <c r="C2294" s="168"/>
    </row>
    <row r="2295" spans="1:3" x14ac:dyDescent="0.2">
      <c r="A2295" s="168">
        <f>ROW()</f>
        <v>2295</v>
      </c>
      <c r="B2295" s="168"/>
      <c r="C2295" s="168"/>
    </row>
    <row r="2296" spans="1:3" x14ac:dyDescent="0.2">
      <c r="A2296" s="168">
        <f>ROW()</f>
        <v>2296</v>
      </c>
      <c r="B2296" s="168"/>
      <c r="C2296" s="168"/>
    </row>
    <row r="2297" spans="1:3" x14ac:dyDescent="0.2">
      <c r="A2297" s="168">
        <f>ROW()</f>
        <v>2297</v>
      </c>
      <c r="B2297" s="168"/>
      <c r="C2297" s="168"/>
    </row>
    <row r="2298" spans="1:3" x14ac:dyDescent="0.2">
      <c r="A2298" s="168">
        <f>ROW()</f>
        <v>2298</v>
      </c>
      <c r="B2298" s="168"/>
      <c r="C2298" s="168"/>
    </row>
    <row r="2299" spans="1:3" x14ac:dyDescent="0.2">
      <c r="A2299" s="168">
        <f>ROW()</f>
        <v>2299</v>
      </c>
      <c r="B2299" s="168"/>
      <c r="C2299" s="168"/>
    </row>
    <row r="2300" spans="1:3" x14ac:dyDescent="0.2">
      <c r="A2300" s="168">
        <f>ROW()</f>
        <v>2300</v>
      </c>
      <c r="B2300" s="168"/>
      <c r="C2300" s="168"/>
    </row>
    <row r="2301" spans="1:3" x14ac:dyDescent="0.2">
      <c r="A2301" s="168">
        <f>ROW()</f>
        <v>2301</v>
      </c>
      <c r="B2301" s="168"/>
      <c r="C2301" s="168"/>
    </row>
    <row r="2302" spans="1:3" x14ac:dyDescent="0.2">
      <c r="A2302" s="168">
        <f>ROW()</f>
        <v>2302</v>
      </c>
      <c r="B2302" s="168"/>
      <c r="C2302" s="168"/>
    </row>
    <row r="2303" spans="1:3" x14ac:dyDescent="0.2">
      <c r="A2303" s="168">
        <f>ROW()</f>
        <v>2303</v>
      </c>
      <c r="B2303" s="168"/>
      <c r="C2303" s="168"/>
    </row>
    <row r="2304" spans="1:3" x14ac:dyDescent="0.2">
      <c r="A2304" s="168">
        <f>ROW()</f>
        <v>2304</v>
      </c>
      <c r="B2304" s="168"/>
      <c r="C2304" s="168"/>
    </row>
    <row r="2305" spans="1:3" x14ac:dyDescent="0.2">
      <c r="A2305" s="168">
        <f>ROW()</f>
        <v>2305</v>
      </c>
      <c r="B2305" s="168"/>
      <c r="C2305" s="168"/>
    </row>
    <row r="2306" spans="1:3" x14ac:dyDescent="0.2">
      <c r="A2306" s="168">
        <f>ROW()</f>
        <v>2306</v>
      </c>
      <c r="B2306" s="168"/>
      <c r="C2306" s="168"/>
    </row>
    <row r="2307" spans="1:3" x14ac:dyDescent="0.2">
      <c r="A2307" s="168">
        <f>ROW()</f>
        <v>2307</v>
      </c>
      <c r="B2307" s="168"/>
      <c r="C2307" s="168"/>
    </row>
    <row r="2308" spans="1:3" x14ac:dyDescent="0.2">
      <c r="A2308" s="168">
        <f>ROW()</f>
        <v>2308</v>
      </c>
      <c r="B2308" s="168"/>
      <c r="C2308" s="168"/>
    </row>
    <row r="2309" spans="1:3" x14ac:dyDescent="0.2">
      <c r="A2309" s="168">
        <f>ROW()</f>
        <v>2309</v>
      </c>
      <c r="B2309" s="168"/>
      <c r="C2309" s="168"/>
    </row>
    <row r="2310" spans="1:3" x14ac:dyDescent="0.2">
      <c r="A2310" s="168">
        <f>ROW()</f>
        <v>2310</v>
      </c>
      <c r="B2310" s="168"/>
      <c r="C2310" s="168"/>
    </row>
    <row r="2311" spans="1:3" x14ac:dyDescent="0.2">
      <c r="A2311" s="168">
        <f>ROW()</f>
        <v>2311</v>
      </c>
      <c r="B2311" s="168"/>
      <c r="C2311" s="168"/>
    </row>
    <row r="2312" spans="1:3" x14ac:dyDescent="0.2">
      <c r="A2312" s="168">
        <f>ROW()</f>
        <v>2312</v>
      </c>
      <c r="B2312" s="168"/>
      <c r="C2312" s="168"/>
    </row>
    <row r="2313" spans="1:3" x14ac:dyDescent="0.2">
      <c r="A2313" s="168">
        <f>ROW()</f>
        <v>2313</v>
      </c>
      <c r="B2313" s="168"/>
      <c r="C2313" s="168"/>
    </row>
    <row r="2314" spans="1:3" x14ac:dyDescent="0.2">
      <c r="A2314" s="168">
        <f>ROW()</f>
        <v>2314</v>
      </c>
      <c r="B2314" s="168"/>
      <c r="C2314" s="168"/>
    </row>
    <row r="2315" spans="1:3" x14ac:dyDescent="0.2">
      <c r="A2315" s="168">
        <f>ROW()</f>
        <v>2315</v>
      </c>
      <c r="B2315" s="168"/>
      <c r="C2315" s="168"/>
    </row>
    <row r="2316" spans="1:3" x14ac:dyDescent="0.2">
      <c r="A2316" s="168">
        <f>ROW()</f>
        <v>2316</v>
      </c>
      <c r="B2316" s="168"/>
      <c r="C2316" s="168"/>
    </row>
    <row r="2317" spans="1:3" x14ac:dyDescent="0.2">
      <c r="A2317" s="168">
        <f>ROW()</f>
        <v>2317</v>
      </c>
      <c r="B2317" s="168"/>
      <c r="C2317" s="168"/>
    </row>
    <row r="2318" spans="1:3" x14ac:dyDescent="0.2">
      <c r="A2318" s="168">
        <f>ROW()</f>
        <v>2318</v>
      </c>
      <c r="B2318" s="168"/>
      <c r="C2318" s="168"/>
    </row>
    <row r="2319" spans="1:3" x14ac:dyDescent="0.2">
      <c r="A2319" s="168">
        <f>ROW()</f>
        <v>2319</v>
      </c>
      <c r="B2319" s="168"/>
      <c r="C2319" s="168"/>
    </row>
    <row r="2320" spans="1:3" x14ac:dyDescent="0.2">
      <c r="A2320" s="168">
        <f>ROW()</f>
        <v>2320</v>
      </c>
      <c r="B2320" s="168"/>
      <c r="C2320" s="168"/>
    </row>
    <row r="2321" spans="1:3" x14ac:dyDescent="0.2">
      <c r="A2321" s="168">
        <f>ROW()</f>
        <v>2321</v>
      </c>
      <c r="B2321" s="168"/>
      <c r="C2321" s="168"/>
    </row>
    <row r="2322" spans="1:3" x14ac:dyDescent="0.2">
      <c r="A2322" s="168">
        <f>ROW()</f>
        <v>2322</v>
      </c>
      <c r="B2322" s="168"/>
      <c r="C2322" s="168"/>
    </row>
    <row r="2323" spans="1:3" x14ac:dyDescent="0.2">
      <c r="A2323" s="168">
        <f>ROW()</f>
        <v>2323</v>
      </c>
      <c r="B2323" s="168"/>
      <c r="C2323" s="168"/>
    </row>
    <row r="2324" spans="1:3" x14ac:dyDescent="0.2">
      <c r="A2324" s="168">
        <f>ROW()</f>
        <v>2324</v>
      </c>
      <c r="B2324" s="168"/>
      <c r="C2324" s="168"/>
    </row>
    <row r="2325" spans="1:3" x14ac:dyDescent="0.2">
      <c r="A2325" s="168">
        <f>ROW()</f>
        <v>2325</v>
      </c>
      <c r="B2325" s="168"/>
      <c r="C2325" s="168"/>
    </row>
    <row r="2326" spans="1:3" x14ac:dyDescent="0.2">
      <c r="A2326" s="168">
        <f>ROW()</f>
        <v>2326</v>
      </c>
      <c r="B2326" s="168"/>
      <c r="C2326" s="168"/>
    </row>
    <row r="2327" spans="1:3" x14ac:dyDescent="0.2">
      <c r="A2327" s="168">
        <f>ROW()</f>
        <v>2327</v>
      </c>
      <c r="B2327" s="168"/>
      <c r="C2327" s="168"/>
    </row>
    <row r="2328" spans="1:3" x14ac:dyDescent="0.2">
      <c r="A2328" s="168">
        <f>ROW()</f>
        <v>2328</v>
      </c>
      <c r="B2328" s="168"/>
      <c r="C2328" s="168"/>
    </row>
    <row r="2329" spans="1:3" x14ac:dyDescent="0.2">
      <c r="A2329" s="168">
        <f>ROW()</f>
        <v>2329</v>
      </c>
      <c r="B2329" s="168"/>
      <c r="C2329" s="168"/>
    </row>
    <row r="2330" spans="1:3" x14ac:dyDescent="0.2">
      <c r="A2330" s="168">
        <f>ROW()</f>
        <v>2330</v>
      </c>
      <c r="B2330" s="168"/>
      <c r="C2330" s="168"/>
    </row>
    <row r="2331" spans="1:3" x14ac:dyDescent="0.2">
      <c r="A2331" s="168">
        <f>ROW()</f>
        <v>2331</v>
      </c>
      <c r="B2331" s="168"/>
      <c r="C2331" s="168"/>
    </row>
    <row r="2332" spans="1:3" x14ac:dyDescent="0.2">
      <c r="A2332" s="168">
        <f>ROW()</f>
        <v>2332</v>
      </c>
      <c r="B2332" s="168"/>
      <c r="C2332" s="168"/>
    </row>
    <row r="2333" spans="1:3" x14ac:dyDescent="0.2">
      <c r="A2333" s="168">
        <f>ROW()</f>
        <v>2333</v>
      </c>
      <c r="B2333" s="168"/>
      <c r="C2333" s="168"/>
    </row>
    <row r="2334" spans="1:3" x14ac:dyDescent="0.2">
      <c r="A2334" s="168">
        <f>ROW()</f>
        <v>2334</v>
      </c>
      <c r="B2334" s="168"/>
      <c r="C2334" s="168"/>
    </row>
    <row r="2335" spans="1:3" x14ac:dyDescent="0.2">
      <c r="A2335" s="168">
        <f>ROW()</f>
        <v>2335</v>
      </c>
      <c r="B2335" s="168"/>
      <c r="C2335" s="168"/>
    </row>
    <row r="2336" spans="1:3" x14ac:dyDescent="0.2">
      <c r="A2336" s="168">
        <f>ROW()</f>
        <v>2336</v>
      </c>
      <c r="B2336" s="168"/>
      <c r="C2336" s="168"/>
    </row>
    <row r="2337" spans="1:3" x14ac:dyDescent="0.2">
      <c r="A2337" s="168">
        <f>ROW()</f>
        <v>2337</v>
      </c>
      <c r="B2337" s="168"/>
      <c r="C2337" s="168"/>
    </row>
    <row r="2338" spans="1:3" x14ac:dyDescent="0.2">
      <c r="A2338" s="168">
        <f>ROW()</f>
        <v>2338</v>
      </c>
      <c r="B2338" s="168"/>
      <c r="C2338" s="168"/>
    </row>
    <row r="2339" spans="1:3" x14ac:dyDescent="0.2">
      <c r="A2339" s="168">
        <f>ROW()</f>
        <v>2339</v>
      </c>
      <c r="B2339" s="168"/>
      <c r="C2339" s="168"/>
    </row>
    <row r="2340" spans="1:3" x14ac:dyDescent="0.2">
      <c r="A2340" s="168">
        <f>ROW()</f>
        <v>2340</v>
      </c>
      <c r="B2340" s="168"/>
      <c r="C2340" s="168"/>
    </row>
    <row r="2341" spans="1:3" x14ac:dyDescent="0.2">
      <c r="A2341" s="168">
        <f>ROW()</f>
        <v>2341</v>
      </c>
      <c r="B2341" s="168"/>
      <c r="C2341" s="168"/>
    </row>
    <row r="2342" spans="1:3" x14ac:dyDescent="0.2">
      <c r="A2342" s="168">
        <f>ROW()</f>
        <v>2342</v>
      </c>
      <c r="B2342" s="168"/>
      <c r="C2342" s="168"/>
    </row>
    <row r="2343" spans="1:3" x14ac:dyDescent="0.2">
      <c r="A2343" s="168">
        <f>ROW()</f>
        <v>2343</v>
      </c>
      <c r="B2343" s="168"/>
      <c r="C2343" s="168"/>
    </row>
    <row r="2344" spans="1:3" x14ac:dyDescent="0.2">
      <c r="A2344" s="168">
        <f>ROW()</f>
        <v>2344</v>
      </c>
      <c r="B2344" s="168"/>
      <c r="C2344" s="168"/>
    </row>
    <row r="2345" spans="1:3" x14ac:dyDescent="0.2">
      <c r="A2345" s="168">
        <f>ROW()</f>
        <v>2345</v>
      </c>
      <c r="B2345" s="168"/>
      <c r="C2345" s="168"/>
    </row>
    <row r="2346" spans="1:3" x14ac:dyDescent="0.2">
      <c r="A2346" s="168">
        <f>ROW()</f>
        <v>2346</v>
      </c>
      <c r="B2346" s="168"/>
      <c r="C2346" s="168"/>
    </row>
    <row r="2347" spans="1:3" x14ac:dyDescent="0.2">
      <c r="A2347" s="168">
        <f>ROW()</f>
        <v>2347</v>
      </c>
      <c r="B2347" s="168"/>
      <c r="C2347" s="168"/>
    </row>
    <row r="2348" spans="1:3" x14ac:dyDescent="0.2">
      <c r="A2348" s="168">
        <f>ROW()</f>
        <v>2348</v>
      </c>
      <c r="B2348" s="168"/>
      <c r="C2348" s="168"/>
    </row>
    <row r="2349" spans="1:3" x14ac:dyDescent="0.2">
      <c r="A2349" s="168">
        <f>ROW()</f>
        <v>2349</v>
      </c>
      <c r="B2349" s="168"/>
      <c r="C2349" s="168"/>
    </row>
    <row r="2350" spans="1:3" x14ac:dyDescent="0.2">
      <c r="A2350" s="168">
        <f>ROW()</f>
        <v>2350</v>
      </c>
      <c r="B2350" s="168"/>
      <c r="C2350" s="168"/>
    </row>
    <row r="2351" spans="1:3" x14ac:dyDescent="0.2">
      <c r="A2351" s="168">
        <f>ROW()</f>
        <v>2351</v>
      </c>
      <c r="B2351" s="168"/>
      <c r="C2351" s="168"/>
    </row>
    <row r="2352" spans="1:3" x14ac:dyDescent="0.2">
      <c r="A2352" s="168">
        <f>ROW()</f>
        <v>2352</v>
      </c>
      <c r="B2352" s="168"/>
      <c r="C2352" s="168"/>
    </row>
    <row r="2353" spans="1:3" x14ac:dyDescent="0.2">
      <c r="A2353" s="168">
        <f>ROW()</f>
        <v>2353</v>
      </c>
      <c r="B2353" s="168"/>
      <c r="C2353" s="168"/>
    </row>
    <row r="2354" spans="1:3" x14ac:dyDescent="0.2">
      <c r="A2354" s="168">
        <f>ROW()</f>
        <v>2354</v>
      </c>
      <c r="B2354" s="168"/>
      <c r="C2354" s="168"/>
    </row>
    <row r="2355" spans="1:3" x14ac:dyDescent="0.2">
      <c r="A2355" s="168">
        <f>ROW()</f>
        <v>2355</v>
      </c>
      <c r="B2355" s="168"/>
      <c r="C2355" s="168"/>
    </row>
    <row r="2356" spans="1:3" x14ac:dyDescent="0.2">
      <c r="A2356" s="168">
        <f>ROW()</f>
        <v>2356</v>
      </c>
      <c r="B2356" s="168"/>
      <c r="C2356" s="168"/>
    </row>
    <row r="2357" spans="1:3" x14ac:dyDescent="0.2">
      <c r="A2357" s="168">
        <f>ROW()</f>
        <v>2357</v>
      </c>
      <c r="B2357" s="168"/>
      <c r="C2357" s="168"/>
    </row>
    <row r="2358" spans="1:3" x14ac:dyDescent="0.2">
      <c r="A2358" s="168">
        <f>ROW()</f>
        <v>2358</v>
      </c>
      <c r="B2358" s="168"/>
      <c r="C2358" s="168"/>
    </row>
    <row r="2359" spans="1:3" x14ac:dyDescent="0.2">
      <c r="A2359" s="168">
        <f>ROW()</f>
        <v>2359</v>
      </c>
      <c r="B2359" s="168"/>
      <c r="C2359" s="168"/>
    </row>
    <row r="2360" spans="1:3" x14ac:dyDescent="0.2">
      <c r="A2360" s="168">
        <f>ROW()</f>
        <v>2360</v>
      </c>
      <c r="B2360" s="168"/>
      <c r="C2360" s="168"/>
    </row>
    <row r="2361" spans="1:3" x14ac:dyDescent="0.2">
      <c r="A2361" s="168">
        <f>ROW()</f>
        <v>2361</v>
      </c>
      <c r="B2361" s="168"/>
      <c r="C2361" s="168"/>
    </row>
    <row r="2362" spans="1:3" x14ac:dyDescent="0.2">
      <c r="A2362" s="168">
        <f>ROW()</f>
        <v>2362</v>
      </c>
      <c r="B2362" s="168"/>
      <c r="C2362" s="168"/>
    </row>
    <row r="2363" spans="1:3" x14ac:dyDescent="0.2">
      <c r="A2363" s="168">
        <f>ROW()</f>
        <v>2363</v>
      </c>
      <c r="B2363" s="168"/>
      <c r="C2363" s="168"/>
    </row>
    <row r="2364" spans="1:3" x14ac:dyDescent="0.2">
      <c r="A2364" s="168">
        <f>ROW()</f>
        <v>2364</v>
      </c>
      <c r="B2364" s="168"/>
      <c r="C2364" s="168"/>
    </row>
    <row r="2365" spans="1:3" x14ac:dyDescent="0.2">
      <c r="A2365" s="168">
        <f>ROW()</f>
        <v>2365</v>
      </c>
      <c r="B2365" s="168"/>
      <c r="C2365" s="168"/>
    </row>
    <row r="2366" spans="1:3" x14ac:dyDescent="0.2">
      <c r="A2366" s="168">
        <f>ROW()</f>
        <v>2366</v>
      </c>
      <c r="B2366" s="168"/>
      <c r="C2366" s="168"/>
    </row>
    <row r="2367" spans="1:3" x14ac:dyDescent="0.2">
      <c r="A2367" s="168">
        <f>ROW()</f>
        <v>2367</v>
      </c>
      <c r="B2367" s="168"/>
      <c r="C2367" s="168"/>
    </row>
    <row r="2368" spans="1:3" x14ac:dyDescent="0.2">
      <c r="A2368" s="168">
        <f>ROW()</f>
        <v>2368</v>
      </c>
      <c r="B2368" s="168"/>
      <c r="C2368" s="168"/>
    </row>
    <row r="2369" spans="1:3" x14ac:dyDescent="0.2">
      <c r="A2369" s="168">
        <f>ROW()</f>
        <v>2369</v>
      </c>
      <c r="B2369" s="168"/>
      <c r="C2369" s="168"/>
    </row>
    <row r="2370" spans="1:3" x14ac:dyDescent="0.2">
      <c r="A2370" s="168">
        <f>ROW()</f>
        <v>2370</v>
      </c>
      <c r="B2370" s="168"/>
      <c r="C2370" s="168"/>
    </row>
    <row r="2371" spans="1:3" x14ac:dyDescent="0.2">
      <c r="A2371" s="168">
        <f>ROW()</f>
        <v>2371</v>
      </c>
      <c r="B2371" s="168"/>
      <c r="C2371" s="168"/>
    </row>
    <row r="2372" spans="1:3" x14ac:dyDescent="0.2">
      <c r="A2372" s="168">
        <f>ROW()</f>
        <v>2372</v>
      </c>
      <c r="B2372" s="168"/>
      <c r="C2372" s="168"/>
    </row>
    <row r="2373" spans="1:3" x14ac:dyDescent="0.2">
      <c r="A2373" s="168">
        <f>ROW()</f>
        <v>2373</v>
      </c>
      <c r="B2373" s="168"/>
      <c r="C2373" s="168"/>
    </row>
    <row r="2374" spans="1:3" x14ac:dyDescent="0.2">
      <c r="A2374" s="168">
        <f>ROW()</f>
        <v>2374</v>
      </c>
      <c r="B2374" s="168"/>
      <c r="C2374" s="168"/>
    </row>
    <row r="2375" spans="1:3" x14ac:dyDescent="0.2">
      <c r="A2375" s="168">
        <f>ROW()</f>
        <v>2375</v>
      </c>
      <c r="B2375" s="168"/>
      <c r="C2375" s="168"/>
    </row>
    <row r="2376" spans="1:3" x14ac:dyDescent="0.2">
      <c r="A2376" s="168">
        <f>ROW()</f>
        <v>2376</v>
      </c>
      <c r="B2376" s="168"/>
      <c r="C2376" s="168"/>
    </row>
    <row r="2377" spans="1:3" x14ac:dyDescent="0.2">
      <c r="A2377" s="168">
        <f>ROW()</f>
        <v>2377</v>
      </c>
      <c r="B2377" s="168"/>
      <c r="C2377" s="168"/>
    </row>
    <row r="2378" spans="1:3" x14ac:dyDescent="0.2">
      <c r="A2378" s="168">
        <f>ROW()</f>
        <v>2378</v>
      </c>
      <c r="B2378" s="168"/>
      <c r="C2378" s="168"/>
    </row>
    <row r="2379" spans="1:3" x14ac:dyDescent="0.2">
      <c r="A2379" s="168">
        <f>ROW()</f>
        <v>2379</v>
      </c>
      <c r="B2379" s="168"/>
      <c r="C2379" s="168"/>
    </row>
    <row r="2380" spans="1:3" x14ac:dyDescent="0.2">
      <c r="A2380" s="168">
        <f>ROW()</f>
        <v>2380</v>
      </c>
      <c r="B2380" s="168"/>
      <c r="C2380" s="168"/>
    </row>
    <row r="2381" spans="1:3" x14ac:dyDescent="0.2">
      <c r="A2381" s="168">
        <f>ROW()</f>
        <v>2381</v>
      </c>
      <c r="B2381" s="168"/>
      <c r="C2381" s="168"/>
    </row>
    <row r="2382" spans="1:3" x14ac:dyDescent="0.2">
      <c r="A2382" s="168">
        <f>ROW()</f>
        <v>2382</v>
      </c>
      <c r="B2382" s="168"/>
      <c r="C2382" s="168"/>
    </row>
    <row r="2383" spans="1:3" x14ac:dyDescent="0.2">
      <c r="A2383" s="168">
        <f>ROW()</f>
        <v>2383</v>
      </c>
      <c r="B2383" s="168"/>
      <c r="C2383" s="168"/>
    </row>
    <row r="2384" spans="1:3" x14ac:dyDescent="0.2">
      <c r="A2384" s="168">
        <f>ROW()</f>
        <v>2384</v>
      </c>
      <c r="B2384" s="168"/>
      <c r="C2384" s="168"/>
    </row>
    <row r="2385" spans="1:3" x14ac:dyDescent="0.2">
      <c r="A2385" s="168">
        <f>ROW()</f>
        <v>2385</v>
      </c>
      <c r="B2385" s="168"/>
      <c r="C2385" s="168"/>
    </row>
    <row r="2386" spans="1:3" x14ac:dyDescent="0.2">
      <c r="A2386" s="168">
        <f>ROW()</f>
        <v>2386</v>
      </c>
      <c r="B2386" s="168"/>
      <c r="C2386" s="168"/>
    </row>
    <row r="2387" spans="1:3" x14ac:dyDescent="0.2">
      <c r="A2387" s="168">
        <f>ROW()</f>
        <v>2387</v>
      </c>
      <c r="B2387" s="168"/>
      <c r="C2387" s="168"/>
    </row>
    <row r="2388" spans="1:3" x14ac:dyDescent="0.2">
      <c r="A2388" s="168">
        <f>ROW()</f>
        <v>2388</v>
      </c>
      <c r="B2388" s="168"/>
      <c r="C2388" s="168"/>
    </row>
    <row r="2389" spans="1:3" x14ac:dyDescent="0.2">
      <c r="A2389" s="168">
        <f>ROW()</f>
        <v>2389</v>
      </c>
      <c r="B2389" s="168"/>
      <c r="C2389" s="168"/>
    </row>
    <row r="2390" spans="1:3" x14ac:dyDescent="0.2">
      <c r="A2390" s="168">
        <f>ROW()</f>
        <v>2390</v>
      </c>
      <c r="B2390" s="168"/>
      <c r="C2390" s="168"/>
    </row>
    <row r="2391" spans="1:3" x14ac:dyDescent="0.2">
      <c r="A2391" s="168">
        <f>ROW()</f>
        <v>2391</v>
      </c>
      <c r="B2391" s="168"/>
      <c r="C2391" s="168"/>
    </row>
    <row r="2392" spans="1:3" x14ac:dyDescent="0.2">
      <c r="A2392" s="168">
        <f>ROW()</f>
        <v>2392</v>
      </c>
      <c r="B2392" s="168"/>
      <c r="C2392" s="168"/>
    </row>
    <row r="2393" spans="1:3" x14ac:dyDescent="0.2">
      <c r="A2393" s="168">
        <f>ROW()</f>
        <v>2393</v>
      </c>
      <c r="B2393" s="168"/>
      <c r="C2393" s="168"/>
    </row>
    <row r="2394" spans="1:3" x14ac:dyDescent="0.2">
      <c r="A2394" s="168">
        <f>ROW()</f>
        <v>2394</v>
      </c>
      <c r="B2394" s="168"/>
      <c r="C2394" s="168"/>
    </row>
    <row r="2395" spans="1:3" x14ac:dyDescent="0.2">
      <c r="A2395" s="168">
        <f>ROW()</f>
        <v>2395</v>
      </c>
      <c r="B2395" s="168"/>
      <c r="C2395" s="168"/>
    </row>
    <row r="2396" spans="1:3" x14ac:dyDescent="0.2">
      <c r="A2396" s="168">
        <f>ROW()</f>
        <v>2396</v>
      </c>
      <c r="B2396" s="168"/>
      <c r="C2396" s="168"/>
    </row>
    <row r="2397" spans="1:3" x14ac:dyDescent="0.2">
      <c r="A2397" s="168">
        <f>ROW()</f>
        <v>2397</v>
      </c>
      <c r="B2397" s="168"/>
      <c r="C2397" s="168"/>
    </row>
    <row r="2398" spans="1:3" x14ac:dyDescent="0.2">
      <c r="A2398" s="168">
        <f>ROW()</f>
        <v>2398</v>
      </c>
      <c r="B2398" s="168"/>
      <c r="C2398" s="168"/>
    </row>
    <row r="2399" spans="1:3" x14ac:dyDescent="0.2">
      <c r="A2399" s="168">
        <f>ROW()</f>
        <v>2399</v>
      </c>
      <c r="B2399" s="168"/>
      <c r="C2399" s="168"/>
    </row>
    <row r="2400" spans="1:3" x14ac:dyDescent="0.2">
      <c r="A2400" s="168">
        <f>ROW()</f>
        <v>2400</v>
      </c>
      <c r="B2400" s="168"/>
      <c r="C2400" s="168"/>
    </row>
    <row r="2401" spans="1:3" x14ac:dyDescent="0.2">
      <c r="A2401" s="168">
        <f>ROW()</f>
        <v>2401</v>
      </c>
      <c r="B2401" s="168"/>
      <c r="C2401" s="168"/>
    </row>
    <row r="2402" spans="1:3" x14ac:dyDescent="0.2">
      <c r="A2402" s="168">
        <f>ROW()</f>
        <v>2402</v>
      </c>
      <c r="B2402" s="168"/>
      <c r="C2402" s="168"/>
    </row>
    <row r="2403" spans="1:3" x14ac:dyDescent="0.2">
      <c r="A2403" s="168">
        <f>ROW()</f>
        <v>2403</v>
      </c>
      <c r="B2403" s="168"/>
      <c r="C2403" s="168"/>
    </row>
    <row r="2404" spans="1:3" x14ac:dyDescent="0.2">
      <c r="A2404" s="168">
        <f>ROW()</f>
        <v>2404</v>
      </c>
      <c r="B2404" s="168"/>
      <c r="C2404" s="168"/>
    </row>
    <row r="2405" spans="1:3" x14ac:dyDescent="0.2">
      <c r="A2405" s="168">
        <f>ROW()</f>
        <v>2405</v>
      </c>
      <c r="B2405" s="168"/>
      <c r="C2405" s="168"/>
    </row>
    <row r="2406" spans="1:3" x14ac:dyDescent="0.2">
      <c r="A2406" s="168">
        <f>ROW()</f>
        <v>2406</v>
      </c>
      <c r="B2406" s="168"/>
      <c r="C2406" s="168"/>
    </row>
    <row r="2407" spans="1:3" x14ac:dyDescent="0.2">
      <c r="A2407" s="168">
        <f>ROW()</f>
        <v>2407</v>
      </c>
      <c r="B2407" s="168"/>
      <c r="C2407" s="168"/>
    </row>
    <row r="2408" spans="1:3" x14ac:dyDescent="0.2">
      <c r="A2408" s="168">
        <f>ROW()</f>
        <v>2408</v>
      </c>
      <c r="B2408" s="168"/>
      <c r="C2408" s="168"/>
    </row>
    <row r="2409" spans="1:3" x14ac:dyDescent="0.2">
      <c r="A2409" s="168">
        <f>ROW()</f>
        <v>2409</v>
      </c>
      <c r="B2409" s="168"/>
      <c r="C2409" s="168"/>
    </row>
    <row r="2410" spans="1:3" x14ac:dyDescent="0.2">
      <c r="A2410" s="168">
        <f>ROW()</f>
        <v>2410</v>
      </c>
      <c r="B2410" s="168"/>
      <c r="C2410" s="168"/>
    </row>
    <row r="2411" spans="1:3" x14ac:dyDescent="0.2">
      <c r="A2411" s="168">
        <f>ROW()</f>
        <v>2411</v>
      </c>
      <c r="B2411" s="168"/>
      <c r="C2411" s="168"/>
    </row>
    <row r="2412" spans="1:3" x14ac:dyDescent="0.2">
      <c r="A2412" s="168">
        <f>ROW()</f>
        <v>2412</v>
      </c>
      <c r="B2412" s="168"/>
      <c r="C2412" s="168"/>
    </row>
    <row r="2413" spans="1:3" x14ac:dyDescent="0.2">
      <c r="A2413" s="168">
        <f>ROW()</f>
        <v>2413</v>
      </c>
      <c r="B2413" s="168"/>
      <c r="C2413" s="168"/>
    </row>
    <row r="2414" spans="1:3" x14ac:dyDescent="0.2">
      <c r="A2414" s="168">
        <f>ROW()</f>
        <v>2414</v>
      </c>
      <c r="B2414" s="168"/>
      <c r="C2414" s="168"/>
    </row>
    <row r="2415" spans="1:3" x14ac:dyDescent="0.2">
      <c r="A2415" s="168">
        <f>ROW()</f>
        <v>2415</v>
      </c>
      <c r="B2415" s="168"/>
      <c r="C2415" s="168"/>
    </row>
    <row r="2416" spans="1:3" x14ac:dyDescent="0.2">
      <c r="A2416" s="168">
        <f>ROW()</f>
        <v>2416</v>
      </c>
      <c r="B2416" s="168"/>
      <c r="C2416" s="168"/>
    </row>
    <row r="2417" spans="1:3" x14ac:dyDescent="0.2">
      <c r="A2417" s="168">
        <f>ROW()</f>
        <v>2417</v>
      </c>
      <c r="B2417" s="168"/>
      <c r="C2417" s="168"/>
    </row>
    <row r="2418" spans="1:3" x14ac:dyDescent="0.2">
      <c r="A2418" s="168">
        <f>ROW()</f>
        <v>2418</v>
      </c>
      <c r="B2418" s="168"/>
      <c r="C2418" s="168"/>
    </row>
    <row r="2419" spans="1:3" x14ac:dyDescent="0.2">
      <c r="A2419" s="168">
        <f>ROW()</f>
        <v>2419</v>
      </c>
      <c r="B2419" s="168"/>
      <c r="C2419" s="168"/>
    </row>
    <row r="2420" spans="1:3" x14ac:dyDescent="0.2">
      <c r="A2420" s="168">
        <f>ROW()</f>
        <v>2420</v>
      </c>
      <c r="B2420" s="168"/>
      <c r="C2420" s="168"/>
    </row>
    <row r="2421" spans="1:3" x14ac:dyDescent="0.2">
      <c r="A2421" s="168">
        <f>ROW()</f>
        <v>2421</v>
      </c>
      <c r="B2421" s="168"/>
      <c r="C2421" s="168"/>
    </row>
    <row r="2422" spans="1:3" x14ac:dyDescent="0.2">
      <c r="A2422" s="168">
        <f>ROW()</f>
        <v>2422</v>
      </c>
      <c r="B2422" s="168"/>
      <c r="C2422" s="168"/>
    </row>
    <row r="2423" spans="1:3" x14ac:dyDescent="0.2">
      <c r="A2423" s="168">
        <f>ROW()</f>
        <v>2423</v>
      </c>
      <c r="B2423" s="168"/>
      <c r="C2423" s="168"/>
    </row>
    <row r="2424" spans="1:3" x14ac:dyDescent="0.2">
      <c r="A2424" s="168">
        <f>ROW()</f>
        <v>2424</v>
      </c>
      <c r="B2424" s="168"/>
      <c r="C2424" s="168"/>
    </row>
    <row r="2425" spans="1:3" x14ac:dyDescent="0.2">
      <c r="A2425" s="168">
        <f>ROW()</f>
        <v>2425</v>
      </c>
      <c r="B2425" s="168"/>
      <c r="C2425" s="168"/>
    </row>
    <row r="2426" spans="1:3" x14ac:dyDescent="0.2">
      <c r="A2426" s="168">
        <f>ROW()</f>
        <v>2426</v>
      </c>
      <c r="B2426" s="168"/>
      <c r="C2426" s="168"/>
    </row>
    <row r="2427" spans="1:3" x14ac:dyDescent="0.2">
      <c r="A2427" s="168">
        <f>ROW()</f>
        <v>2427</v>
      </c>
      <c r="B2427" s="168"/>
      <c r="C2427" s="168"/>
    </row>
    <row r="2428" spans="1:3" x14ac:dyDescent="0.2">
      <c r="A2428" s="168">
        <f>ROW()</f>
        <v>2428</v>
      </c>
      <c r="B2428" s="168"/>
      <c r="C2428" s="168"/>
    </row>
    <row r="2429" spans="1:3" x14ac:dyDescent="0.2">
      <c r="A2429" s="168">
        <f>ROW()</f>
        <v>2429</v>
      </c>
      <c r="B2429" s="168"/>
      <c r="C2429" s="168"/>
    </row>
    <row r="2430" spans="1:3" x14ac:dyDescent="0.2">
      <c r="A2430" s="168">
        <f>ROW()</f>
        <v>2430</v>
      </c>
      <c r="B2430" s="168"/>
      <c r="C2430" s="168"/>
    </row>
    <row r="2431" spans="1:3" x14ac:dyDescent="0.2">
      <c r="A2431" s="168">
        <f>ROW()</f>
        <v>2431</v>
      </c>
      <c r="B2431" s="168"/>
      <c r="C2431" s="168"/>
    </row>
    <row r="2432" spans="1:3" x14ac:dyDescent="0.2">
      <c r="A2432" s="168">
        <f>ROW()</f>
        <v>2432</v>
      </c>
      <c r="B2432" s="168"/>
      <c r="C2432" s="168"/>
    </row>
    <row r="2433" spans="1:3" x14ac:dyDescent="0.2">
      <c r="A2433" s="168">
        <f>ROW()</f>
        <v>2433</v>
      </c>
      <c r="B2433" s="168"/>
      <c r="C2433" s="168"/>
    </row>
    <row r="2434" spans="1:3" x14ac:dyDescent="0.2">
      <c r="A2434" s="168">
        <f>ROW()</f>
        <v>2434</v>
      </c>
      <c r="B2434" s="168"/>
      <c r="C2434" s="168"/>
    </row>
    <row r="2435" spans="1:3" x14ac:dyDescent="0.2">
      <c r="A2435" s="168">
        <f>ROW()</f>
        <v>2435</v>
      </c>
      <c r="B2435" s="168"/>
      <c r="C2435" s="168"/>
    </row>
    <row r="2436" spans="1:3" x14ac:dyDescent="0.2">
      <c r="A2436" s="168">
        <f>ROW()</f>
        <v>2436</v>
      </c>
      <c r="B2436" s="168"/>
      <c r="C2436" s="168"/>
    </row>
    <row r="2437" spans="1:3" x14ac:dyDescent="0.2">
      <c r="A2437" s="168">
        <f>ROW()</f>
        <v>2437</v>
      </c>
      <c r="B2437" s="168"/>
      <c r="C2437" s="168"/>
    </row>
    <row r="2438" spans="1:3" x14ac:dyDescent="0.2">
      <c r="A2438" s="168">
        <f>ROW()</f>
        <v>2438</v>
      </c>
      <c r="B2438" s="168"/>
      <c r="C2438" s="168"/>
    </row>
    <row r="2439" spans="1:3" x14ac:dyDescent="0.2">
      <c r="A2439" s="168">
        <f>ROW()</f>
        <v>2439</v>
      </c>
      <c r="B2439" s="168"/>
      <c r="C2439" s="168"/>
    </row>
    <row r="2440" spans="1:3" x14ac:dyDescent="0.2">
      <c r="A2440" s="168">
        <f>ROW()</f>
        <v>2440</v>
      </c>
      <c r="B2440" s="168"/>
      <c r="C2440" s="168"/>
    </row>
    <row r="2441" spans="1:3" x14ac:dyDescent="0.2">
      <c r="A2441" s="168">
        <f>ROW()</f>
        <v>2441</v>
      </c>
      <c r="B2441" s="168"/>
      <c r="C2441" s="168"/>
    </row>
    <row r="2442" spans="1:3" x14ac:dyDescent="0.2">
      <c r="A2442" s="168">
        <f>ROW()</f>
        <v>2442</v>
      </c>
      <c r="B2442" s="168"/>
      <c r="C2442" s="168"/>
    </row>
    <row r="2443" spans="1:3" x14ac:dyDescent="0.2">
      <c r="A2443" s="168">
        <f>ROW()</f>
        <v>2443</v>
      </c>
      <c r="B2443" s="168"/>
      <c r="C2443" s="168"/>
    </row>
    <row r="2444" spans="1:3" x14ac:dyDescent="0.2">
      <c r="A2444" s="168">
        <f>ROW()</f>
        <v>2444</v>
      </c>
      <c r="B2444" s="168"/>
      <c r="C2444" s="168"/>
    </row>
    <row r="2445" spans="1:3" x14ac:dyDescent="0.2">
      <c r="A2445" s="168">
        <f>ROW()</f>
        <v>2445</v>
      </c>
      <c r="B2445" s="168"/>
      <c r="C2445" s="168"/>
    </row>
    <row r="2446" spans="1:3" x14ac:dyDescent="0.2">
      <c r="A2446" s="168">
        <f>ROW()</f>
        <v>2446</v>
      </c>
      <c r="B2446" s="168"/>
      <c r="C2446" s="168"/>
    </row>
    <row r="2447" spans="1:3" x14ac:dyDescent="0.2">
      <c r="A2447" s="168">
        <f>ROW()</f>
        <v>2447</v>
      </c>
      <c r="B2447" s="168"/>
      <c r="C2447" s="168"/>
    </row>
    <row r="2448" spans="1:3" x14ac:dyDescent="0.2">
      <c r="A2448" s="168">
        <f>ROW()</f>
        <v>2448</v>
      </c>
      <c r="B2448" s="168"/>
      <c r="C2448" s="168"/>
    </row>
    <row r="2449" spans="1:3" x14ac:dyDescent="0.2">
      <c r="A2449" s="168">
        <f>ROW()</f>
        <v>2449</v>
      </c>
      <c r="B2449" s="168"/>
      <c r="C2449" s="168"/>
    </row>
    <row r="2450" spans="1:3" x14ac:dyDescent="0.2">
      <c r="A2450" s="168">
        <f>ROW()</f>
        <v>2450</v>
      </c>
      <c r="B2450" s="168"/>
      <c r="C2450" s="168"/>
    </row>
    <row r="2451" spans="1:3" x14ac:dyDescent="0.2">
      <c r="A2451" s="168">
        <f>ROW()</f>
        <v>2451</v>
      </c>
      <c r="B2451" s="168"/>
      <c r="C2451" s="168"/>
    </row>
    <row r="2452" spans="1:3" x14ac:dyDescent="0.2">
      <c r="A2452" s="168">
        <f>ROW()</f>
        <v>2452</v>
      </c>
      <c r="B2452" s="168"/>
      <c r="C2452" s="168"/>
    </row>
    <row r="2453" spans="1:3" x14ac:dyDescent="0.2">
      <c r="A2453" s="168">
        <f>ROW()</f>
        <v>2453</v>
      </c>
      <c r="B2453" s="168"/>
      <c r="C2453" s="168"/>
    </row>
    <row r="2454" spans="1:3" x14ac:dyDescent="0.2">
      <c r="A2454" s="168">
        <f>ROW()</f>
        <v>2454</v>
      </c>
      <c r="B2454" s="168"/>
      <c r="C2454" s="168"/>
    </row>
    <row r="2455" spans="1:3" x14ac:dyDescent="0.2">
      <c r="A2455" s="168">
        <f>ROW()</f>
        <v>2455</v>
      </c>
      <c r="B2455" s="168"/>
      <c r="C2455" s="168"/>
    </row>
    <row r="2456" spans="1:3" x14ac:dyDescent="0.2">
      <c r="A2456" s="168">
        <f>ROW()</f>
        <v>2456</v>
      </c>
      <c r="B2456" s="168"/>
      <c r="C2456" s="168"/>
    </row>
    <row r="2457" spans="1:3" x14ac:dyDescent="0.2">
      <c r="A2457" s="168">
        <f>ROW()</f>
        <v>2457</v>
      </c>
      <c r="B2457" s="168"/>
      <c r="C2457" s="168"/>
    </row>
    <row r="2458" spans="1:3" x14ac:dyDescent="0.2">
      <c r="A2458" s="168">
        <f>ROW()</f>
        <v>2458</v>
      </c>
      <c r="B2458" s="168"/>
      <c r="C2458" s="168"/>
    </row>
    <row r="2459" spans="1:3" x14ac:dyDescent="0.2">
      <c r="A2459" s="168">
        <f>ROW()</f>
        <v>2459</v>
      </c>
      <c r="B2459" s="168"/>
      <c r="C2459" s="168"/>
    </row>
    <row r="2460" spans="1:3" x14ac:dyDescent="0.2">
      <c r="A2460" s="168">
        <f>ROW()</f>
        <v>2460</v>
      </c>
      <c r="B2460" s="168"/>
      <c r="C2460" s="168"/>
    </row>
    <row r="2461" spans="1:3" x14ac:dyDescent="0.2">
      <c r="A2461" s="168">
        <f>ROW()</f>
        <v>2461</v>
      </c>
      <c r="B2461" s="168"/>
      <c r="C2461" s="168"/>
    </row>
    <row r="2462" spans="1:3" x14ac:dyDescent="0.2">
      <c r="A2462" s="168">
        <f>ROW()</f>
        <v>2462</v>
      </c>
      <c r="B2462" s="168"/>
      <c r="C2462" s="168"/>
    </row>
    <row r="2463" spans="1:3" x14ac:dyDescent="0.2">
      <c r="A2463" s="168">
        <f>ROW()</f>
        <v>2463</v>
      </c>
      <c r="B2463" s="168"/>
      <c r="C2463" s="168"/>
    </row>
    <row r="2464" spans="1:3" x14ac:dyDescent="0.2">
      <c r="A2464" s="168">
        <f>ROW()</f>
        <v>2464</v>
      </c>
      <c r="B2464" s="168"/>
      <c r="C2464" s="168"/>
    </row>
    <row r="2465" spans="1:3" x14ac:dyDescent="0.2">
      <c r="A2465" s="168">
        <f>ROW()</f>
        <v>2465</v>
      </c>
      <c r="B2465" s="168"/>
      <c r="C2465" s="168"/>
    </row>
    <row r="2466" spans="1:3" x14ac:dyDescent="0.2">
      <c r="A2466" s="168">
        <f>ROW()</f>
        <v>2466</v>
      </c>
      <c r="B2466" s="168"/>
      <c r="C2466" s="168"/>
    </row>
    <row r="2467" spans="1:3" x14ac:dyDescent="0.2">
      <c r="A2467" s="168">
        <f>ROW()</f>
        <v>2467</v>
      </c>
      <c r="B2467" s="168"/>
      <c r="C2467" s="168"/>
    </row>
    <row r="2468" spans="1:3" x14ac:dyDescent="0.2">
      <c r="A2468" s="168">
        <f>ROW()</f>
        <v>2468</v>
      </c>
      <c r="B2468" s="168"/>
      <c r="C2468" s="168"/>
    </row>
    <row r="2469" spans="1:3" x14ac:dyDescent="0.2">
      <c r="A2469" s="168">
        <f>ROW()</f>
        <v>2469</v>
      </c>
      <c r="B2469" s="168"/>
      <c r="C2469" s="168"/>
    </row>
    <row r="2470" spans="1:3" x14ac:dyDescent="0.2">
      <c r="A2470" s="168">
        <f>ROW()</f>
        <v>2470</v>
      </c>
      <c r="B2470" s="168"/>
      <c r="C2470" s="168"/>
    </row>
    <row r="2471" spans="1:3" x14ac:dyDescent="0.2">
      <c r="A2471" s="168">
        <f>ROW()</f>
        <v>2471</v>
      </c>
      <c r="B2471" s="168"/>
      <c r="C2471" s="168"/>
    </row>
    <row r="2472" spans="1:3" x14ac:dyDescent="0.2">
      <c r="A2472" s="168">
        <f>ROW()</f>
        <v>2472</v>
      </c>
      <c r="B2472" s="168"/>
      <c r="C2472" s="168"/>
    </row>
    <row r="2473" spans="1:3" x14ac:dyDescent="0.2">
      <c r="A2473" s="168">
        <f>ROW()</f>
        <v>2473</v>
      </c>
      <c r="B2473" s="168"/>
      <c r="C2473" s="168"/>
    </row>
    <row r="2474" spans="1:3" x14ac:dyDescent="0.2">
      <c r="A2474" s="168">
        <f>ROW()</f>
        <v>2474</v>
      </c>
      <c r="B2474" s="168"/>
      <c r="C2474" s="168"/>
    </row>
    <row r="2475" spans="1:3" x14ac:dyDescent="0.2">
      <c r="A2475" s="168">
        <f>ROW()</f>
        <v>2475</v>
      </c>
      <c r="B2475" s="168"/>
      <c r="C2475" s="168"/>
    </row>
    <row r="2476" spans="1:3" x14ac:dyDescent="0.2">
      <c r="A2476" s="168">
        <f>ROW()</f>
        <v>2476</v>
      </c>
      <c r="B2476" s="168"/>
      <c r="C2476" s="168"/>
    </row>
    <row r="2477" spans="1:3" x14ac:dyDescent="0.2">
      <c r="A2477" s="168">
        <f>ROW()</f>
        <v>2477</v>
      </c>
      <c r="B2477" s="168"/>
      <c r="C2477" s="168"/>
    </row>
    <row r="2478" spans="1:3" x14ac:dyDescent="0.2">
      <c r="A2478" s="168">
        <f>ROW()</f>
        <v>2478</v>
      </c>
      <c r="B2478" s="168"/>
      <c r="C2478" s="168"/>
    </row>
    <row r="2479" spans="1:3" x14ac:dyDescent="0.2">
      <c r="A2479" s="168">
        <f>ROW()</f>
        <v>2479</v>
      </c>
      <c r="B2479" s="168"/>
      <c r="C2479" s="168"/>
    </row>
    <row r="2480" spans="1:3" x14ac:dyDescent="0.2">
      <c r="A2480" s="168">
        <f>ROW()</f>
        <v>2480</v>
      </c>
      <c r="B2480" s="168"/>
      <c r="C2480" s="168"/>
    </row>
    <row r="2481" spans="1:3" x14ac:dyDescent="0.2">
      <c r="A2481" s="168">
        <f>ROW()</f>
        <v>2481</v>
      </c>
      <c r="B2481" s="168"/>
      <c r="C2481" s="168"/>
    </row>
    <row r="2482" spans="1:3" x14ac:dyDescent="0.2">
      <c r="A2482" s="168">
        <f>ROW()</f>
        <v>2482</v>
      </c>
      <c r="B2482" s="168"/>
      <c r="C2482" s="168"/>
    </row>
    <row r="2483" spans="1:3" x14ac:dyDescent="0.2">
      <c r="A2483" s="168">
        <f>ROW()</f>
        <v>2483</v>
      </c>
      <c r="B2483" s="168"/>
      <c r="C2483" s="168"/>
    </row>
    <row r="2484" spans="1:3" x14ac:dyDescent="0.2">
      <c r="A2484" s="168">
        <f>ROW()</f>
        <v>2484</v>
      </c>
      <c r="B2484" s="168"/>
      <c r="C2484" s="168"/>
    </row>
    <row r="2485" spans="1:3" x14ac:dyDescent="0.2">
      <c r="A2485" s="168">
        <f>ROW()</f>
        <v>2485</v>
      </c>
      <c r="B2485" s="168"/>
      <c r="C2485" s="168"/>
    </row>
    <row r="2486" spans="1:3" x14ac:dyDescent="0.2">
      <c r="A2486" s="168">
        <f>ROW()</f>
        <v>2486</v>
      </c>
      <c r="B2486" s="168"/>
      <c r="C2486" s="168"/>
    </row>
    <row r="2487" spans="1:3" x14ac:dyDescent="0.2">
      <c r="A2487" s="168">
        <f>ROW()</f>
        <v>2487</v>
      </c>
      <c r="B2487" s="168"/>
      <c r="C2487" s="168"/>
    </row>
    <row r="2488" spans="1:3" x14ac:dyDescent="0.2">
      <c r="A2488" s="168">
        <f>ROW()</f>
        <v>2488</v>
      </c>
      <c r="B2488" s="168"/>
      <c r="C2488" s="168"/>
    </row>
    <row r="2489" spans="1:3" x14ac:dyDescent="0.2">
      <c r="A2489" s="168">
        <f>ROW()</f>
        <v>2489</v>
      </c>
      <c r="B2489" s="168"/>
      <c r="C2489" s="168"/>
    </row>
    <row r="2490" spans="1:3" x14ac:dyDescent="0.2">
      <c r="A2490" s="168">
        <f>ROW()</f>
        <v>2490</v>
      </c>
      <c r="B2490" s="168"/>
      <c r="C2490" s="168"/>
    </row>
    <row r="2491" spans="1:3" x14ac:dyDescent="0.2">
      <c r="A2491" s="168">
        <f>ROW()</f>
        <v>2491</v>
      </c>
      <c r="B2491" s="168"/>
      <c r="C2491" s="168"/>
    </row>
    <row r="2492" spans="1:3" x14ac:dyDescent="0.2">
      <c r="A2492" s="168">
        <f>ROW()</f>
        <v>2492</v>
      </c>
      <c r="B2492" s="168"/>
      <c r="C2492" s="168"/>
    </row>
    <row r="2493" spans="1:3" x14ac:dyDescent="0.2">
      <c r="A2493" s="168">
        <f>ROW()</f>
        <v>2493</v>
      </c>
      <c r="B2493" s="168"/>
      <c r="C2493" s="168"/>
    </row>
    <row r="2494" spans="1:3" x14ac:dyDescent="0.2">
      <c r="A2494" s="168">
        <f>ROW()</f>
        <v>2494</v>
      </c>
      <c r="B2494" s="168"/>
      <c r="C2494" s="168"/>
    </row>
    <row r="2495" spans="1:3" x14ac:dyDescent="0.2">
      <c r="A2495" s="168">
        <f>ROW()</f>
        <v>2495</v>
      </c>
      <c r="B2495" s="168"/>
      <c r="C2495" s="168"/>
    </row>
    <row r="2496" spans="1:3" x14ac:dyDescent="0.2">
      <c r="A2496" s="168">
        <f>ROW()</f>
        <v>2496</v>
      </c>
      <c r="B2496" s="168"/>
      <c r="C2496" s="168"/>
    </row>
    <row r="2497" spans="1:3" x14ac:dyDescent="0.2">
      <c r="A2497" s="168">
        <f>ROW()</f>
        <v>2497</v>
      </c>
      <c r="B2497" s="168"/>
      <c r="C2497" s="168"/>
    </row>
    <row r="2498" spans="1:3" x14ac:dyDescent="0.2">
      <c r="A2498" s="168">
        <f>ROW()</f>
        <v>2498</v>
      </c>
      <c r="B2498" s="168"/>
      <c r="C2498" s="168"/>
    </row>
    <row r="2499" spans="1:3" x14ac:dyDescent="0.2">
      <c r="A2499" s="168">
        <f>ROW()</f>
        <v>2499</v>
      </c>
      <c r="B2499" s="168"/>
      <c r="C2499" s="168"/>
    </row>
    <row r="2500" spans="1:3" x14ac:dyDescent="0.2">
      <c r="A2500" s="168">
        <f>ROW()</f>
        <v>2500</v>
      </c>
      <c r="B2500" s="168"/>
      <c r="C2500" s="168"/>
    </row>
    <row r="2501" spans="1:3" x14ac:dyDescent="0.2">
      <c r="A2501" s="168">
        <f>ROW()</f>
        <v>2501</v>
      </c>
      <c r="B2501" s="168"/>
      <c r="C2501" s="168"/>
    </row>
    <row r="2502" spans="1:3" x14ac:dyDescent="0.2">
      <c r="A2502" s="168">
        <f>ROW()</f>
        <v>2502</v>
      </c>
      <c r="B2502" s="168"/>
      <c r="C2502" s="168"/>
    </row>
    <row r="2503" spans="1:3" x14ac:dyDescent="0.2">
      <c r="A2503" s="168">
        <f>ROW()</f>
        <v>2503</v>
      </c>
      <c r="B2503" s="168"/>
      <c r="C2503" s="168"/>
    </row>
    <row r="2504" spans="1:3" x14ac:dyDescent="0.2">
      <c r="A2504" s="168">
        <f>ROW()</f>
        <v>2504</v>
      </c>
      <c r="B2504" s="168"/>
      <c r="C2504" s="168"/>
    </row>
    <row r="2505" spans="1:3" x14ac:dyDescent="0.2">
      <c r="A2505" s="168">
        <f>ROW()</f>
        <v>2505</v>
      </c>
      <c r="B2505" s="168"/>
      <c r="C2505" s="168"/>
    </row>
    <row r="2506" spans="1:3" x14ac:dyDescent="0.2">
      <c r="A2506" s="168">
        <f>ROW()</f>
        <v>2506</v>
      </c>
      <c r="B2506" s="168"/>
      <c r="C2506" s="168"/>
    </row>
    <row r="2507" spans="1:3" x14ac:dyDescent="0.2">
      <c r="A2507" s="168">
        <f>ROW()</f>
        <v>2507</v>
      </c>
      <c r="B2507" s="168"/>
      <c r="C2507" s="168"/>
    </row>
    <row r="2508" spans="1:3" x14ac:dyDescent="0.2">
      <c r="A2508" s="168">
        <f>ROW()</f>
        <v>2508</v>
      </c>
      <c r="B2508" s="168"/>
      <c r="C2508" s="168"/>
    </row>
    <row r="2509" spans="1:3" x14ac:dyDescent="0.2">
      <c r="A2509" s="168">
        <f>ROW()</f>
        <v>2509</v>
      </c>
      <c r="B2509" s="168"/>
      <c r="C2509" s="168"/>
    </row>
    <row r="2510" spans="1:3" x14ac:dyDescent="0.2">
      <c r="A2510" s="168">
        <f>ROW()</f>
        <v>2510</v>
      </c>
      <c r="B2510" s="168"/>
      <c r="C2510" s="168"/>
    </row>
    <row r="2511" spans="1:3" x14ac:dyDescent="0.2">
      <c r="A2511" s="168">
        <f>ROW()</f>
        <v>2511</v>
      </c>
      <c r="B2511" s="168"/>
      <c r="C2511" s="168"/>
    </row>
    <row r="2512" spans="1:3" x14ac:dyDescent="0.2">
      <c r="A2512" s="168">
        <f>ROW()</f>
        <v>2512</v>
      </c>
      <c r="B2512" s="168"/>
      <c r="C2512" s="168"/>
    </row>
    <row r="2513" spans="1:3" x14ac:dyDescent="0.2">
      <c r="A2513" s="168">
        <f>ROW()</f>
        <v>2513</v>
      </c>
      <c r="B2513" s="168"/>
      <c r="C2513" s="168"/>
    </row>
    <row r="2514" spans="1:3" x14ac:dyDescent="0.2">
      <c r="A2514" s="168">
        <f>ROW()</f>
        <v>2514</v>
      </c>
      <c r="B2514" s="168"/>
      <c r="C2514" s="168"/>
    </row>
    <row r="2515" spans="1:3" x14ac:dyDescent="0.2">
      <c r="A2515" s="168">
        <f>ROW()</f>
        <v>2515</v>
      </c>
      <c r="B2515" s="168"/>
      <c r="C2515" s="168"/>
    </row>
    <row r="2516" spans="1:3" x14ac:dyDescent="0.2">
      <c r="A2516" s="168">
        <f>ROW()</f>
        <v>2516</v>
      </c>
      <c r="B2516" s="168"/>
      <c r="C2516" s="168"/>
    </row>
    <row r="2517" spans="1:3" x14ac:dyDescent="0.2">
      <c r="A2517" s="168">
        <f>ROW()</f>
        <v>2517</v>
      </c>
      <c r="B2517" s="168"/>
      <c r="C2517" s="168"/>
    </row>
    <row r="2518" spans="1:3" x14ac:dyDescent="0.2">
      <c r="A2518" s="168">
        <f>ROW()</f>
        <v>2518</v>
      </c>
      <c r="B2518" s="168"/>
      <c r="C2518" s="168"/>
    </row>
    <row r="2519" spans="1:3" x14ac:dyDescent="0.2">
      <c r="A2519" s="168">
        <f>ROW()</f>
        <v>2519</v>
      </c>
      <c r="B2519" s="168"/>
      <c r="C2519" s="168"/>
    </row>
    <row r="2520" spans="1:3" x14ac:dyDescent="0.2">
      <c r="A2520" s="168">
        <f>ROW()</f>
        <v>2520</v>
      </c>
      <c r="B2520" s="168"/>
      <c r="C2520" s="168"/>
    </row>
    <row r="2521" spans="1:3" x14ac:dyDescent="0.2">
      <c r="A2521" s="168">
        <f>ROW()</f>
        <v>2521</v>
      </c>
      <c r="B2521" s="168"/>
      <c r="C2521" s="168"/>
    </row>
    <row r="2522" spans="1:3" x14ac:dyDescent="0.2">
      <c r="A2522" s="168">
        <f>ROW()</f>
        <v>2522</v>
      </c>
      <c r="B2522" s="168"/>
      <c r="C2522" s="168"/>
    </row>
    <row r="2523" spans="1:3" x14ac:dyDescent="0.2">
      <c r="A2523" s="168">
        <f>ROW()</f>
        <v>2523</v>
      </c>
      <c r="B2523" s="168"/>
      <c r="C2523" s="168"/>
    </row>
    <row r="2524" spans="1:3" x14ac:dyDescent="0.2">
      <c r="A2524" s="168">
        <f>ROW()</f>
        <v>2524</v>
      </c>
      <c r="B2524" s="168"/>
      <c r="C2524" s="168"/>
    </row>
    <row r="2525" spans="1:3" x14ac:dyDescent="0.2">
      <c r="A2525" s="168">
        <f>ROW()</f>
        <v>2525</v>
      </c>
      <c r="B2525" s="168"/>
      <c r="C2525" s="168"/>
    </row>
    <row r="2526" spans="1:3" x14ac:dyDescent="0.2">
      <c r="A2526" s="168">
        <f>ROW()</f>
        <v>2526</v>
      </c>
      <c r="B2526" s="168"/>
      <c r="C2526" s="168"/>
    </row>
    <row r="2527" spans="1:3" x14ac:dyDescent="0.2">
      <c r="A2527" s="168">
        <f>ROW()</f>
        <v>2527</v>
      </c>
      <c r="B2527" s="168"/>
      <c r="C2527" s="168"/>
    </row>
    <row r="2528" spans="1:3" x14ac:dyDescent="0.2">
      <c r="A2528" s="168">
        <f>ROW()</f>
        <v>2528</v>
      </c>
      <c r="B2528" s="168"/>
      <c r="C2528" s="168"/>
    </row>
    <row r="2529" spans="1:3" x14ac:dyDescent="0.2">
      <c r="A2529" s="168">
        <f>ROW()</f>
        <v>2529</v>
      </c>
      <c r="B2529" s="168"/>
      <c r="C2529" s="168"/>
    </row>
    <row r="2530" spans="1:3" x14ac:dyDescent="0.2">
      <c r="A2530" s="168">
        <f>ROW()</f>
        <v>2530</v>
      </c>
      <c r="B2530" s="168"/>
      <c r="C2530" s="168"/>
    </row>
    <row r="2531" spans="1:3" x14ac:dyDescent="0.2">
      <c r="A2531" s="168">
        <f>ROW()</f>
        <v>2531</v>
      </c>
      <c r="B2531" s="168"/>
      <c r="C2531" s="168"/>
    </row>
    <row r="2532" spans="1:3" x14ac:dyDescent="0.2">
      <c r="A2532" s="168">
        <f>ROW()</f>
        <v>2532</v>
      </c>
      <c r="B2532" s="168"/>
      <c r="C2532" s="168"/>
    </row>
    <row r="2533" spans="1:3" x14ac:dyDescent="0.2">
      <c r="A2533" s="168">
        <f>ROW()</f>
        <v>2533</v>
      </c>
      <c r="B2533" s="168"/>
      <c r="C2533" s="168"/>
    </row>
    <row r="2534" spans="1:3" x14ac:dyDescent="0.2">
      <c r="A2534" s="168">
        <f>ROW()</f>
        <v>2534</v>
      </c>
      <c r="B2534" s="168"/>
      <c r="C2534" s="168"/>
    </row>
    <row r="2535" spans="1:3" x14ac:dyDescent="0.2">
      <c r="A2535" s="168">
        <f>ROW()</f>
        <v>2535</v>
      </c>
      <c r="B2535" s="168"/>
      <c r="C2535" s="168"/>
    </row>
    <row r="2536" spans="1:3" x14ac:dyDescent="0.2">
      <c r="A2536" s="168">
        <f>ROW()</f>
        <v>2536</v>
      </c>
      <c r="B2536" s="168"/>
      <c r="C2536" s="168"/>
    </row>
    <row r="2537" spans="1:3" x14ac:dyDescent="0.2">
      <c r="A2537" s="168">
        <f>ROW()</f>
        <v>2537</v>
      </c>
      <c r="B2537" s="168"/>
      <c r="C2537" s="168"/>
    </row>
    <row r="2538" spans="1:3" x14ac:dyDescent="0.2">
      <c r="A2538" s="168">
        <f>ROW()</f>
        <v>2538</v>
      </c>
      <c r="B2538" s="168"/>
      <c r="C2538" s="168"/>
    </row>
    <row r="2539" spans="1:3" x14ac:dyDescent="0.2">
      <c r="A2539" s="168">
        <f>ROW()</f>
        <v>2539</v>
      </c>
      <c r="B2539" s="168"/>
      <c r="C2539" s="168"/>
    </row>
    <row r="2540" spans="1:3" x14ac:dyDescent="0.2">
      <c r="A2540" s="168">
        <f>ROW()</f>
        <v>2540</v>
      </c>
      <c r="B2540" s="168"/>
      <c r="C2540" s="168"/>
    </row>
    <row r="2541" spans="1:3" x14ac:dyDescent="0.2">
      <c r="A2541" s="168">
        <f>ROW()</f>
        <v>2541</v>
      </c>
      <c r="B2541" s="168"/>
      <c r="C2541" s="168"/>
    </row>
    <row r="2542" spans="1:3" x14ac:dyDescent="0.2">
      <c r="A2542" s="168">
        <f>ROW()</f>
        <v>2542</v>
      </c>
      <c r="B2542" s="168"/>
      <c r="C2542" s="168"/>
    </row>
    <row r="2543" spans="1:3" x14ac:dyDescent="0.2">
      <c r="A2543" s="168">
        <f>ROW()</f>
        <v>2543</v>
      </c>
      <c r="B2543" s="168"/>
      <c r="C2543" s="168"/>
    </row>
    <row r="2544" spans="1:3" x14ac:dyDescent="0.2">
      <c r="A2544" s="168">
        <f>ROW()</f>
        <v>2544</v>
      </c>
      <c r="B2544" s="168"/>
      <c r="C2544" s="168"/>
    </row>
    <row r="2545" spans="1:3" x14ac:dyDescent="0.2">
      <c r="A2545" s="168">
        <f>ROW()</f>
        <v>2545</v>
      </c>
      <c r="B2545" s="168"/>
      <c r="C2545" s="168"/>
    </row>
    <row r="2546" spans="1:3" x14ac:dyDescent="0.2">
      <c r="A2546" s="168">
        <f>ROW()</f>
        <v>2546</v>
      </c>
      <c r="B2546" s="168"/>
      <c r="C2546" s="168"/>
    </row>
    <row r="2547" spans="1:3" x14ac:dyDescent="0.2">
      <c r="A2547" s="168">
        <f>ROW()</f>
        <v>2547</v>
      </c>
      <c r="B2547" s="168"/>
      <c r="C2547" s="168"/>
    </row>
    <row r="2548" spans="1:3" x14ac:dyDescent="0.2">
      <c r="A2548" s="168">
        <f>ROW()</f>
        <v>2548</v>
      </c>
      <c r="B2548" s="168"/>
      <c r="C2548" s="168"/>
    </row>
    <row r="2549" spans="1:3" x14ac:dyDescent="0.2">
      <c r="A2549" s="168">
        <f>ROW()</f>
        <v>2549</v>
      </c>
      <c r="B2549" s="168"/>
      <c r="C2549" s="168"/>
    </row>
    <row r="2550" spans="1:3" x14ac:dyDescent="0.2">
      <c r="A2550" s="168">
        <f>ROW()</f>
        <v>2550</v>
      </c>
      <c r="B2550" s="168"/>
      <c r="C2550" s="168"/>
    </row>
    <row r="2551" spans="1:3" x14ac:dyDescent="0.2">
      <c r="A2551" s="168">
        <f>ROW()</f>
        <v>2551</v>
      </c>
      <c r="B2551" s="168"/>
      <c r="C2551" s="168"/>
    </row>
    <row r="2552" spans="1:3" x14ac:dyDescent="0.2">
      <c r="A2552" s="168">
        <f>ROW()</f>
        <v>2552</v>
      </c>
      <c r="B2552" s="168"/>
      <c r="C2552" s="168"/>
    </row>
    <row r="2553" spans="1:3" x14ac:dyDescent="0.2">
      <c r="A2553" s="168">
        <f>ROW()</f>
        <v>2553</v>
      </c>
      <c r="B2553" s="168"/>
      <c r="C2553" s="168"/>
    </row>
    <row r="2554" spans="1:3" x14ac:dyDescent="0.2">
      <c r="A2554" s="168">
        <f>ROW()</f>
        <v>2554</v>
      </c>
      <c r="B2554" s="168"/>
      <c r="C2554" s="168"/>
    </row>
    <row r="2555" spans="1:3" x14ac:dyDescent="0.2">
      <c r="A2555" s="168">
        <f>ROW()</f>
        <v>2555</v>
      </c>
      <c r="B2555" s="168"/>
      <c r="C2555" s="168"/>
    </row>
    <row r="2556" spans="1:3" x14ac:dyDescent="0.2">
      <c r="A2556" s="168">
        <f>ROW()</f>
        <v>2556</v>
      </c>
      <c r="B2556" s="168"/>
      <c r="C2556" s="168"/>
    </row>
    <row r="2557" spans="1:3" x14ac:dyDescent="0.2">
      <c r="A2557" s="168">
        <f>ROW()</f>
        <v>2557</v>
      </c>
      <c r="B2557" s="168"/>
      <c r="C2557" s="168"/>
    </row>
    <row r="2558" spans="1:3" x14ac:dyDescent="0.2">
      <c r="A2558" s="168">
        <f>ROW()</f>
        <v>2558</v>
      </c>
      <c r="B2558" s="168"/>
      <c r="C2558" s="168"/>
    </row>
    <row r="2559" spans="1:3" x14ac:dyDescent="0.2">
      <c r="A2559" s="168">
        <f>ROW()</f>
        <v>2559</v>
      </c>
      <c r="B2559" s="168"/>
      <c r="C2559" s="168"/>
    </row>
    <row r="2560" spans="1:3" x14ac:dyDescent="0.2">
      <c r="A2560" s="168">
        <f>ROW()</f>
        <v>2560</v>
      </c>
      <c r="B2560" s="168"/>
      <c r="C2560" s="168"/>
    </row>
    <row r="2561" spans="1:3" x14ac:dyDescent="0.2">
      <c r="A2561" s="168">
        <f>ROW()</f>
        <v>2561</v>
      </c>
      <c r="B2561" s="168"/>
      <c r="C2561" s="168"/>
    </row>
    <row r="2562" spans="1:3" x14ac:dyDescent="0.2">
      <c r="A2562" s="168">
        <f>ROW()</f>
        <v>2562</v>
      </c>
      <c r="B2562" s="168"/>
      <c r="C2562" s="168"/>
    </row>
    <row r="2563" spans="1:3" x14ac:dyDescent="0.2">
      <c r="A2563" s="168">
        <f>ROW()</f>
        <v>2563</v>
      </c>
      <c r="B2563" s="168"/>
      <c r="C2563" s="168"/>
    </row>
    <row r="2564" spans="1:3" x14ac:dyDescent="0.2">
      <c r="A2564" s="168">
        <f>ROW()</f>
        <v>2564</v>
      </c>
      <c r="B2564" s="168"/>
      <c r="C2564" s="168"/>
    </row>
    <row r="2565" spans="1:3" x14ac:dyDescent="0.2">
      <c r="A2565" s="168">
        <f>ROW()</f>
        <v>2565</v>
      </c>
      <c r="B2565" s="168"/>
      <c r="C2565" s="168"/>
    </row>
    <row r="2566" spans="1:3" x14ac:dyDescent="0.2">
      <c r="A2566" s="168">
        <f>ROW()</f>
        <v>2566</v>
      </c>
      <c r="B2566" s="168"/>
      <c r="C2566" s="168"/>
    </row>
    <row r="2567" spans="1:3" x14ac:dyDescent="0.2">
      <c r="A2567" s="168">
        <f>ROW()</f>
        <v>2567</v>
      </c>
      <c r="B2567" s="168"/>
      <c r="C2567" s="168"/>
    </row>
    <row r="2568" spans="1:3" x14ac:dyDescent="0.2">
      <c r="A2568" s="168">
        <f>ROW()</f>
        <v>2568</v>
      </c>
      <c r="B2568" s="168"/>
      <c r="C2568" s="168"/>
    </row>
    <row r="2569" spans="1:3" x14ac:dyDescent="0.2">
      <c r="A2569" s="168">
        <f>ROW()</f>
        <v>2569</v>
      </c>
      <c r="B2569" s="168"/>
      <c r="C2569" s="168"/>
    </row>
    <row r="2570" spans="1:3" x14ac:dyDescent="0.2">
      <c r="A2570" s="168">
        <f>ROW()</f>
        <v>2570</v>
      </c>
      <c r="B2570" s="168"/>
      <c r="C2570" s="168"/>
    </row>
    <row r="2571" spans="1:3" x14ac:dyDescent="0.2">
      <c r="A2571" s="168">
        <f>ROW()</f>
        <v>2571</v>
      </c>
      <c r="B2571" s="168"/>
      <c r="C2571" s="168"/>
    </row>
    <row r="2572" spans="1:3" x14ac:dyDescent="0.2">
      <c r="A2572" s="168">
        <f>ROW()</f>
        <v>2572</v>
      </c>
      <c r="B2572" s="168"/>
      <c r="C2572" s="168"/>
    </row>
    <row r="2573" spans="1:3" x14ac:dyDescent="0.2">
      <c r="A2573" s="168">
        <f>ROW()</f>
        <v>2573</v>
      </c>
      <c r="B2573" s="168"/>
      <c r="C2573" s="168"/>
    </row>
    <row r="2574" spans="1:3" x14ac:dyDescent="0.2">
      <c r="A2574" s="168">
        <f>ROW()</f>
        <v>2574</v>
      </c>
      <c r="B2574" s="168"/>
      <c r="C2574" s="168"/>
    </row>
    <row r="2575" spans="1:3" x14ac:dyDescent="0.2">
      <c r="A2575" s="168">
        <f>ROW()</f>
        <v>2575</v>
      </c>
      <c r="B2575" s="168"/>
      <c r="C2575" s="168"/>
    </row>
    <row r="2576" spans="1:3" x14ac:dyDescent="0.2">
      <c r="A2576" s="168">
        <f>ROW()</f>
        <v>2576</v>
      </c>
      <c r="B2576" s="168"/>
      <c r="C2576" s="168"/>
    </row>
    <row r="2577" spans="1:3" x14ac:dyDescent="0.2">
      <c r="A2577" s="168">
        <f>ROW()</f>
        <v>2577</v>
      </c>
      <c r="B2577" s="168"/>
      <c r="C2577" s="168"/>
    </row>
    <row r="2578" spans="1:3" x14ac:dyDescent="0.2">
      <c r="A2578" s="168">
        <f>ROW()</f>
        <v>2578</v>
      </c>
      <c r="B2578" s="168"/>
      <c r="C2578" s="168"/>
    </row>
    <row r="2579" spans="1:3" x14ac:dyDescent="0.2">
      <c r="A2579" s="168">
        <f>ROW()</f>
        <v>2579</v>
      </c>
      <c r="B2579" s="168"/>
      <c r="C2579" s="168"/>
    </row>
    <row r="2580" spans="1:3" x14ac:dyDescent="0.2">
      <c r="A2580" s="168">
        <f>ROW()</f>
        <v>2580</v>
      </c>
      <c r="B2580" s="168"/>
      <c r="C2580" s="168"/>
    </row>
    <row r="2581" spans="1:3" x14ac:dyDescent="0.2">
      <c r="A2581" s="168">
        <f>ROW()</f>
        <v>2581</v>
      </c>
      <c r="B2581" s="168"/>
      <c r="C2581" s="168"/>
    </row>
    <row r="2582" spans="1:3" x14ac:dyDescent="0.2">
      <c r="A2582" s="168">
        <f>ROW()</f>
        <v>2582</v>
      </c>
      <c r="B2582" s="168"/>
      <c r="C2582" s="168"/>
    </row>
    <row r="2583" spans="1:3" x14ac:dyDescent="0.2">
      <c r="A2583" s="168">
        <f>ROW()</f>
        <v>2583</v>
      </c>
      <c r="B2583" s="168"/>
      <c r="C2583" s="168"/>
    </row>
    <row r="2584" spans="1:3" x14ac:dyDescent="0.2">
      <c r="A2584" s="168">
        <f>ROW()</f>
        <v>2584</v>
      </c>
      <c r="B2584" s="168"/>
      <c r="C2584" s="168"/>
    </row>
    <row r="2585" spans="1:3" x14ac:dyDescent="0.2">
      <c r="A2585" s="168">
        <f>ROW()</f>
        <v>2585</v>
      </c>
      <c r="B2585" s="168"/>
      <c r="C2585" s="168"/>
    </row>
    <row r="2586" spans="1:3" x14ac:dyDescent="0.2">
      <c r="A2586" s="168">
        <f>ROW()</f>
        <v>2586</v>
      </c>
      <c r="B2586" s="168"/>
      <c r="C2586" s="168"/>
    </row>
    <row r="2587" spans="1:3" x14ac:dyDescent="0.2">
      <c r="A2587" s="168">
        <f>ROW()</f>
        <v>2587</v>
      </c>
      <c r="B2587" s="168"/>
      <c r="C2587" s="168"/>
    </row>
    <row r="2588" spans="1:3" x14ac:dyDescent="0.2">
      <c r="A2588" s="168">
        <f>ROW()</f>
        <v>2588</v>
      </c>
      <c r="B2588" s="168"/>
      <c r="C2588" s="168"/>
    </row>
    <row r="2589" spans="1:3" x14ac:dyDescent="0.2">
      <c r="A2589" s="168">
        <f>ROW()</f>
        <v>2589</v>
      </c>
      <c r="B2589" s="168"/>
      <c r="C2589" s="168"/>
    </row>
    <row r="2590" spans="1:3" x14ac:dyDescent="0.2">
      <c r="A2590" s="168">
        <f>ROW()</f>
        <v>2590</v>
      </c>
      <c r="B2590" s="168"/>
      <c r="C2590" s="168"/>
    </row>
    <row r="2591" spans="1:3" x14ac:dyDescent="0.2">
      <c r="A2591" s="168">
        <f>ROW()</f>
        <v>2591</v>
      </c>
      <c r="B2591" s="168"/>
      <c r="C2591" s="168"/>
    </row>
    <row r="2592" spans="1:3" x14ac:dyDescent="0.2">
      <c r="A2592" s="168">
        <f>ROW()</f>
        <v>2592</v>
      </c>
      <c r="B2592" s="168"/>
      <c r="C2592" s="168"/>
    </row>
    <row r="2593" spans="1:3" x14ac:dyDescent="0.2">
      <c r="A2593" s="168">
        <f>ROW()</f>
        <v>2593</v>
      </c>
      <c r="B2593" s="168"/>
      <c r="C2593" s="168"/>
    </row>
    <row r="2594" spans="1:3" x14ac:dyDescent="0.2">
      <c r="A2594" s="168">
        <f>ROW()</f>
        <v>2594</v>
      </c>
      <c r="B2594" s="168"/>
      <c r="C2594" s="168"/>
    </row>
    <row r="2595" spans="1:3" x14ac:dyDescent="0.2">
      <c r="A2595" s="168">
        <f>ROW()</f>
        <v>2595</v>
      </c>
      <c r="B2595" s="168"/>
      <c r="C2595" s="168"/>
    </row>
    <row r="2596" spans="1:3" x14ac:dyDescent="0.2">
      <c r="A2596" s="168">
        <f>ROW()</f>
        <v>2596</v>
      </c>
      <c r="B2596" s="168"/>
      <c r="C2596" s="168"/>
    </row>
    <row r="2597" spans="1:3" x14ac:dyDescent="0.2">
      <c r="A2597" s="168">
        <f>ROW()</f>
        <v>2597</v>
      </c>
      <c r="B2597" s="168"/>
      <c r="C2597" s="168"/>
    </row>
    <row r="2598" spans="1:3" x14ac:dyDescent="0.2">
      <c r="A2598" s="168">
        <f>ROW()</f>
        <v>2598</v>
      </c>
      <c r="B2598" s="168"/>
      <c r="C2598" s="168"/>
    </row>
    <row r="2599" spans="1:3" x14ac:dyDescent="0.2">
      <c r="A2599" s="168">
        <f>ROW()</f>
        <v>2599</v>
      </c>
      <c r="B2599" s="168"/>
      <c r="C2599" s="168"/>
    </row>
    <row r="2600" spans="1:3" x14ac:dyDescent="0.2">
      <c r="A2600" s="168">
        <f>ROW()</f>
        <v>2600</v>
      </c>
      <c r="B2600" s="168"/>
      <c r="C2600" s="168"/>
    </row>
    <row r="2601" spans="1:3" x14ac:dyDescent="0.2">
      <c r="A2601" s="168">
        <f>ROW()</f>
        <v>2601</v>
      </c>
      <c r="B2601" s="168"/>
      <c r="C2601" s="168"/>
    </row>
    <row r="2602" spans="1:3" x14ac:dyDescent="0.2">
      <c r="A2602" s="168">
        <f>ROW()</f>
        <v>2602</v>
      </c>
      <c r="B2602" s="168"/>
      <c r="C2602" s="168"/>
    </row>
    <row r="2603" spans="1:3" x14ac:dyDescent="0.2">
      <c r="A2603" s="168">
        <f>ROW()</f>
        <v>2603</v>
      </c>
      <c r="B2603" s="168"/>
      <c r="C2603" s="168"/>
    </row>
    <row r="2604" spans="1:3" x14ac:dyDescent="0.2">
      <c r="A2604" s="168">
        <f>ROW()</f>
        <v>2604</v>
      </c>
      <c r="B2604" s="168"/>
      <c r="C2604" s="168"/>
    </row>
    <row r="2605" spans="1:3" x14ac:dyDescent="0.2">
      <c r="A2605" s="168">
        <f>ROW()</f>
        <v>2605</v>
      </c>
      <c r="B2605" s="168"/>
      <c r="C2605" s="168"/>
    </row>
    <row r="2606" spans="1:3" x14ac:dyDescent="0.2">
      <c r="A2606" s="168">
        <f>ROW()</f>
        <v>2606</v>
      </c>
      <c r="B2606" s="168"/>
      <c r="C2606" s="168"/>
    </row>
    <row r="2607" spans="1:3" x14ac:dyDescent="0.2">
      <c r="A2607" s="168">
        <f>ROW()</f>
        <v>2607</v>
      </c>
      <c r="B2607" s="168"/>
      <c r="C2607" s="168"/>
    </row>
    <row r="2608" spans="1:3" x14ac:dyDescent="0.2">
      <c r="A2608" s="168">
        <f>ROW()</f>
        <v>2608</v>
      </c>
      <c r="B2608" s="168"/>
      <c r="C2608" s="168"/>
    </row>
    <row r="2609" spans="1:3" x14ac:dyDescent="0.2">
      <c r="A2609" s="168">
        <f>ROW()</f>
        <v>2609</v>
      </c>
      <c r="B2609" s="168"/>
      <c r="C2609" s="168"/>
    </row>
    <row r="2610" spans="1:3" x14ac:dyDescent="0.2">
      <c r="A2610" s="168">
        <f>ROW()</f>
        <v>2610</v>
      </c>
      <c r="B2610" s="168"/>
      <c r="C2610" s="168"/>
    </row>
    <row r="2611" spans="1:3" x14ac:dyDescent="0.2">
      <c r="A2611" s="168">
        <f>ROW()</f>
        <v>2611</v>
      </c>
      <c r="B2611" s="168"/>
      <c r="C2611" s="168"/>
    </row>
    <row r="2612" spans="1:3" x14ac:dyDescent="0.2">
      <c r="A2612" s="168">
        <f>ROW()</f>
        <v>2612</v>
      </c>
      <c r="B2612" s="168"/>
      <c r="C2612" s="168"/>
    </row>
    <row r="2613" spans="1:3" x14ac:dyDescent="0.2">
      <c r="A2613" s="168">
        <f>ROW()</f>
        <v>2613</v>
      </c>
      <c r="B2613" s="168"/>
      <c r="C2613" s="168"/>
    </row>
    <row r="2614" spans="1:3" x14ac:dyDescent="0.2">
      <c r="A2614" s="168">
        <f>ROW()</f>
        <v>2614</v>
      </c>
      <c r="B2614" s="168"/>
      <c r="C2614" s="168"/>
    </row>
    <row r="2615" spans="1:3" x14ac:dyDescent="0.2">
      <c r="A2615" s="168">
        <f>ROW()</f>
        <v>2615</v>
      </c>
      <c r="B2615" s="168"/>
      <c r="C2615" s="168"/>
    </row>
    <row r="2616" spans="1:3" x14ac:dyDescent="0.2">
      <c r="A2616" s="168">
        <f>ROW()</f>
        <v>2616</v>
      </c>
      <c r="B2616" s="168"/>
      <c r="C2616" s="168"/>
    </row>
    <row r="2617" spans="1:3" x14ac:dyDescent="0.2">
      <c r="A2617" s="168">
        <f>ROW()</f>
        <v>2617</v>
      </c>
      <c r="B2617" s="168"/>
      <c r="C2617" s="168"/>
    </row>
    <row r="2618" spans="1:3" x14ac:dyDescent="0.2">
      <c r="A2618" s="168">
        <f>ROW()</f>
        <v>2618</v>
      </c>
      <c r="B2618" s="168"/>
      <c r="C2618" s="168"/>
    </row>
    <row r="2619" spans="1:3" x14ac:dyDescent="0.2">
      <c r="A2619" s="168">
        <f>ROW()</f>
        <v>2619</v>
      </c>
      <c r="B2619" s="168"/>
      <c r="C2619" s="168"/>
    </row>
    <row r="2620" spans="1:3" x14ac:dyDescent="0.2">
      <c r="A2620" s="168">
        <f>ROW()</f>
        <v>2620</v>
      </c>
      <c r="B2620" s="168"/>
      <c r="C2620" s="168"/>
    </row>
    <row r="2621" spans="1:3" x14ac:dyDescent="0.2">
      <c r="A2621" s="168">
        <f>ROW()</f>
        <v>2621</v>
      </c>
      <c r="B2621" s="168"/>
      <c r="C2621" s="168"/>
    </row>
    <row r="2622" spans="1:3" x14ac:dyDescent="0.2">
      <c r="A2622" s="168">
        <f>ROW()</f>
        <v>2622</v>
      </c>
      <c r="B2622" s="168"/>
      <c r="C2622" s="168"/>
    </row>
    <row r="2623" spans="1:3" x14ac:dyDescent="0.2">
      <c r="A2623" s="168">
        <f>ROW()</f>
        <v>2623</v>
      </c>
      <c r="B2623" s="168"/>
      <c r="C2623" s="168"/>
    </row>
    <row r="2624" spans="1:3" x14ac:dyDescent="0.2">
      <c r="A2624" s="168">
        <f>ROW()</f>
        <v>2624</v>
      </c>
      <c r="B2624" s="168"/>
      <c r="C2624" s="168"/>
    </row>
    <row r="2625" spans="1:3" x14ac:dyDescent="0.2">
      <c r="A2625" s="168">
        <f>ROW()</f>
        <v>2625</v>
      </c>
      <c r="B2625" s="168"/>
      <c r="C2625" s="168"/>
    </row>
    <row r="2626" spans="1:3" x14ac:dyDescent="0.2">
      <c r="A2626" s="168">
        <f>ROW()</f>
        <v>2626</v>
      </c>
      <c r="B2626" s="168"/>
      <c r="C2626" s="168"/>
    </row>
    <row r="2627" spans="1:3" x14ac:dyDescent="0.2">
      <c r="A2627" s="168">
        <f>ROW()</f>
        <v>2627</v>
      </c>
      <c r="B2627" s="168"/>
      <c r="C2627" s="168"/>
    </row>
    <row r="2628" spans="1:3" x14ac:dyDescent="0.2">
      <c r="A2628" s="168">
        <f>ROW()</f>
        <v>2628</v>
      </c>
      <c r="B2628" s="168"/>
      <c r="C2628" s="168"/>
    </row>
    <row r="2629" spans="1:3" x14ac:dyDescent="0.2">
      <c r="A2629" s="168">
        <f>ROW()</f>
        <v>2629</v>
      </c>
      <c r="B2629" s="168"/>
      <c r="C2629" s="168"/>
    </row>
    <row r="2630" spans="1:3" x14ac:dyDescent="0.2">
      <c r="A2630" s="168">
        <f>ROW()</f>
        <v>2630</v>
      </c>
      <c r="B2630" s="168"/>
      <c r="C2630" s="168"/>
    </row>
    <row r="2631" spans="1:3" x14ac:dyDescent="0.2">
      <c r="A2631" s="168">
        <f>ROW()</f>
        <v>2631</v>
      </c>
      <c r="B2631" s="168"/>
      <c r="C2631" s="168"/>
    </row>
    <row r="2632" spans="1:3" x14ac:dyDescent="0.2">
      <c r="A2632" s="168">
        <f>ROW()</f>
        <v>2632</v>
      </c>
      <c r="B2632" s="168"/>
      <c r="C2632" s="168"/>
    </row>
    <row r="2633" spans="1:3" x14ac:dyDescent="0.2">
      <c r="A2633" s="168">
        <f>ROW()</f>
        <v>2633</v>
      </c>
      <c r="B2633" s="168"/>
      <c r="C2633" s="168"/>
    </row>
    <row r="2634" spans="1:3" x14ac:dyDescent="0.2">
      <c r="A2634" s="168">
        <f>ROW()</f>
        <v>2634</v>
      </c>
      <c r="B2634" s="168"/>
      <c r="C2634" s="168"/>
    </row>
    <row r="2635" spans="1:3" x14ac:dyDescent="0.2">
      <c r="A2635" s="168">
        <f>ROW()</f>
        <v>2635</v>
      </c>
      <c r="B2635" s="168"/>
      <c r="C2635" s="168"/>
    </row>
    <row r="2636" spans="1:3" x14ac:dyDescent="0.2">
      <c r="A2636" s="168">
        <f>ROW()</f>
        <v>2636</v>
      </c>
      <c r="B2636" s="168"/>
      <c r="C2636" s="168"/>
    </row>
    <row r="2637" spans="1:3" x14ac:dyDescent="0.2">
      <c r="A2637" s="168">
        <f>ROW()</f>
        <v>2637</v>
      </c>
      <c r="B2637" s="168"/>
      <c r="C2637" s="168"/>
    </row>
    <row r="2638" spans="1:3" x14ac:dyDescent="0.2">
      <c r="A2638" s="168">
        <f>ROW()</f>
        <v>2638</v>
      </c>
      <c r="B2638" s="168"/>
      <c r="C2638" s="168"/>
    </row>
    <row r="2639" spans="1:3" x14ac:dyDescent="0.2">
      <c r="A2639" s="168">
        <f>ROW()</f>
        <v>2639</v>
      </c>
      <c r="B2639" s="168"/>
      <c r="C2639" s="168"/>
    </row>
    <row r="2640" spans="1:3" x14ac:dyDescent="0.2">
      <c r="A2640" s="168">
        <f>ROW()</f>
        <v>2640</v>
      </c>
      <c r="B2640" s="168"/>
      <c r="C2640" s="168"/>
    </row>
    <row r="2641" spans="1:3" x14ac:dyDescent="0.2">
      <c r="A2641" s="168">
        <f>ROW()</f>
        <v>2641</v>
      </c>
      <c r="B2641" s="168"/>
      <c r="C2641" s="168"/>
    </row>
    <row r="2642" spans="1:3" x14ac:dyDescent="0.2">
      <c r="A2642" s="168">
        <f>ROW()</f>
        <v>2642</v>
      </c>
      <c r="B2642" s="168"/>
      <c r="C2642" s="168"/>
    </row>
    <row r="2643" spans="1:3" x14ac:dyDescent="0.2">
      <c r="A2643" s="168">
        <f>ROW()</f>
        <v>2643</v>
      </c>
      <c r="B2643" s="168"/>
      <c r="C2643" s="168"/>
    </row>
    <row r="2644" spans="1:3" x14ac:dyDescent="0.2">
      <c r="A2644" s="168">
        <f>ROW()</f>
        <v>2644</v>
      </c>
      <c r="B2644" s="168"/>
      <c r="C2644" s="168"/>
    </row>
    <row r="2645" spans="1:3" x14ac:dyDescent="0.2">
      <c r="A2645" s="168">
        <f>ROW()</f>
        <v>2645</v>
      </c>
      <c r="B2645" s="168"/>
      <c r="C2645" s="168"/>
    </row>
    <row r="2646" spans="1:3" x14ac:dyDescent="0.2">
      <c r="A2646" s="168">
        <f>ROW()</f>
        <v>2646</v>
      </c>
      <c r="B2646" s="168"/>
      <c r="C2646" s="168"/>
    </row>
    <row r="2647" spans="1:3" x14ac:dyDescent="0.2">
      <c r="A2647" s="168">
        <f>ROW()</f>
        <v>2647</v>
      </c>
      <c r="B2647" s="168"/>
      <c r="C2647" s="168"/>
    </row>
    <row r="2648" spans="1:3" x14ac:dyDescent="0.2">
      <c r="A2648" s="168">
        <f>ROW()</f>
        <v>2648</v>
      </c>
      <c r="B2648" s="168"/>
      <c r="C2648" s="168"/>
    </row>
    <row r="2649" spans="1:3" x14ac:dyDescent="0.2">
      <c r="A2649" s="168">
        <f>ROW()</f>
        <v>2649</v>
      </c>
      <c r="B2649" s="168"/>
      <c r="C2649" s="168"/>
    </row>
    <row r="2650" spans="1:3" x14ac:dyDescent="0.2">
      <c r="A2650" s="168">
        <f>ROW()</f>
        <v>2650</v>
      </c>
      <c r="B2650" s="168"/>
      <c r="C2650" s="168"/>
    </row>
    <row r="2651" spans="1:3" x14ac:dyDescent="0.2">
      <c r="A2651" s="168">
        <f>ROW()</f>
        <v>2651</v>
      </c>
      <c r="B2651" s="168"/>
      <c r="C2651" s="168"/>
    </row>
    <row r="2652" spans="1:3" x14ac:dyDescent="0.2">
      <c r="A2652" s="168">
        <f>ROW()</f>
        <v>2652</v>
      </c>
      <c r="B2652" s="168"/>
      <c r="C2652" s="168"/>
    </row>
    <row r="2653" spans="1:3" x14ac:dyDescent="0.2">
      <c r="A2653" s="168">
        <f>ROW()</f>
        <v>2653</v>
      </c>
      <c r="B2653" s="168"/>
      <c r="C2653" s="168"/>
    </row>
    <row r="2654" spans="1:3" x14ac:dyDescent="0.2">
      <c r="A2654" s="168">
        <f>ROW()</f>
        <v>2654</v>
      </c>
      <c r="B2654" s="168"/>
      <c r="C2654" s="168"/>
    </row>
    <row r="2655" spans="1:3" x14ac:dyDescent="0.2">
      <c r="A2655" s="168">
        <f>ROW()</f>
        <v>2655</v>
      </c>
      <c r="B2655" s="168"/>
      <c r="C2655" s="168"/>
    </row>
    <row r="2656" spans="1:3" x14ac:dyDescent="0.2">
      <c r="A2656" s="168">
        <f>ROW()</f>
        <v>2656</v>
      </c>
      <c r="B2656" s="168"/>
      <c r="C2656" s="168"/>
    </row>
    <row r="2657" spans="1:3" x14ac:dyDescent="0.2">
      <c r="A2657" s="168">
        <f>ROW()</f>
        <v>2657</v>
      </c>
      <c r="B2657" s="168"/>
      <c r="C2657" s="168"/>
    </row>
    <row r="2658" spans="1:3" x14ac:dyDescent="0.2">
      <c r="A2658" s="168">
        <f>ROW()</f>
        <v>2658</v>
      </c>
      <c r="B2658" s="168"/>
      <c r="C2658" s="168"/>
    </row>
    <row r="2659" spans="1:3" x14ac:dyDescent="0.2">
      <c r="A2659" s="168">
        <f>ROW()</f>
        <v>2659</v>
      </c>
      <c r="B2659" s="168"/>
      <c r="C2659" s="168"/>
    </row>
    <row r="2660" spans="1:3" x14ac:dyDescent="0.2">
      <c r="A2660" s="168">
        <f>ROW()</f>
        <v>2660</v>
      </c>
      <c r="B2660" s="168"/>
      <c r="C2660" s="168"/>
    </row>
    <row r="2661" spans="1:3" x14ac:dyDescent="0.2">
      <c r="A2661" s="168">
        <f>ROW()</f>
        <v>2661</v>
      </c>
      <c r="B2661" s="168"/>
      <c r="C2661" s="168"/>
    </row>
    <row r="2662" spans="1:3" x14ac:dyDescent="0.2">
      <c r="A2662" s="168">
        <f>ROW()</f>
        <v>2662</v>
      </c>
      <c r="B2662" s="168"/>
      <c r="C2662" s="168"/>
    </row>
    <row r="2663" spans="1:3" x14ac:dyDescent="0.2">
      <c r="A2663" s="168">
        <f>ROW()</f>
        <v>2663</v>
      </c>
      <c r="B2663" s="168"/>
      <c r="C2663" s="168"/>
    </row>
    <row r="2664" spans="1:3" x14ac:dyDescent="0.2">
      <c r="A2664" s="168">
        <f>ROW()</f>
        <v>2664</v>
      </c>
      <c r="B2664" s="168"/>
      <c r="C2664" s="168"/>
    </row>
    <row r="2665" spans="1:3" x14ac:dyDescent="0.2">
      <c r="A2665" s="168">
        <f>ROW()</f>
        <v>2665</v>
      </c>
      <c r="B2665" s="168"/>
      <c r="C2665" s="168"/>
    </row>
    <row r="2666" spans="1:3" x14ac:dyDescent="0.2">
      <c r="A2666" s="168">
        <f>ROW()</f>
        <v>2666</v>
      </c>
      <c r="B2666" s="168"/>
      <c r="C2666" s="168"/>
    </row>
    <row r="2667" spans="1:3" x14ac:dyDescent="0.2">
      <c r="A2667" s="168">
        <f>ROW()</f>
        <v>2667</v>
      </c>
      <c r="B2667" s="168"/>
      <c r="C2667" s="168"/>
    </row>
    <row r="2668" spans="1:3" x14ac:dyDescent="0.2">
      <c r="A2668" s="168">
        <f>ROW()</f>
        <v>2668</v>
      </c>
      <c r="B2668" s="168"/>
      <c r="C2668" s="168"/>
    </row>
    <row r="2669" spans="1:3" x14ac:dyDescent="0.2">
      <c r="A2669" s="168">
        <f>ROW()</f>
        <v>2669</v>
      </c>
      <c r="B2669" s="168"/>
      <c r="C2669" s="168"/>
    </row>
    <row r="2670" spans="1:3" x14ac:dyDescent="0.2">
      <c r="A2670" s="168">
        <f>ROW()</f>
        <v>2670</v>
      </c>
      <c r="B2670" s="168"/>
      <c r="C2670" s="168"/>
    </row>
    <row r="2671" spans="1:3" x14ac:dyDescent="0.2">
      <c r="A2671" s="168">
        <f>ROW()</f>
        <v>2671</v>
      </c>
      <c r="B2671" s="168"/>
      <c r="C2671" s="168"/>
    </row>
    <row r="2672" spans="1:3" x14ac:dyDescent="0.2">
      <c r="A2672" s="168">
        <f>ROW()</f>
        <v>2672</v>
      </c>
      <c r="B2672" s="168"/>
      <c r="C2672" s="168"/>
    </row>
    <row r="2673" spans="1:3" x14ac:dyDescent="0.2">
      <c r="A2673" s="168">
        <f>ROW()</f>
        <v>2673</v>
      </c>
      <c r="B2673" s="168"/>
      <c r="C2673" s="168"/>
    </row>
    <row r="2674" spans="1:3" x14ac:dyDescent="0.2">
      <c r="A2674" s="168">
        <f>ROW()</f>
        <v>2674</v>
      </c>
      <c r="B2674" s="168"/>
      <c r="C2674" s="168"/>
    </row>
    <row r="2675" spans="1:3" x14ac:dyDescent="0.2">
      <c r="A2675" s="168">
        <f>ROW()</f>
        <v>2675</v>
      </c>
      <c r="B2675" s="168"/>
      <c r="C2675" s="168"/>
    </row>
    <row r="2676" spans="1:3" x14ac:dyDescent="0.2">
      <c r="A2676" s="168">
        <f>ROW()</f>
        <v>2676</v>
      </c>
      <c r="B2676" s="168"/>
      <c r="C2676" s="168"/>
    </row>
    <row r="2677" spans="1:3" x14ac:dyDescent="0.2">
      <c r="A2677" s="168">
        <f>ROW()</f>
        <v>2677</v>
      </c>
      <c r="B2677" s="168"/>
      <c r="C2677" s="168"/>
    </row>
    <row r="2678" spans="1:3" x14ac:dyDescent="0.2">
      <c r="A2678" s="168">
        <f>ROW()</f>
        <v>2678</v>
      </c>
      <c r="B2678" s="168"/>
      <c r="C2678" s="168"/>
    </row>
    <row r="2679" spans="1:3" x14ac:dyDescent="0.2">
      <c r="A2679" s="168">
        <f>ROW()</f>
        <v>2679</v>
      </c>
      <c r="B2679" s="168"/>
      <c r="C2679" s="168"/>
    </row>
    <row r="2680" spans="1:3" x14ac:dyDescent="0.2">
      <c r="A2680" s="168">
        <f>ROW()</f>
        <v>2680</v>
      </c>
      <c r="B2680" s="168"/>
      <c r="C2680" s="168"/>
    </row>
    <row r="2681" spans="1:3" x14ac:dyDescent="0.2">
      <c r="A2681" s="168">
        <f>ROW()</f>
        <v>2681</v>
      </c>
      <c r="B2681" s="168"/>
      <c r="C2681" s="168"/>
    </row>
    <row r="2682" spans="1:3" x14ac:dyDescent="0.2">
      <c r="A2682" s="168">
        <f>ROW()</f>
        <v>2682</v>
      </c>
      <c r="B2682" s="168"/>
      <c r="C2682" s="168"/>
    </row>
    <row r="2683" spans="1:3" x14ac:dyDescent="0.2">
      <c r="A2683" s="168">
        <f>ROW()</f>
        <v>2683</v>
      </c>
      <c r="B2683" s="168"/>
      <c r="C2683" s="168"/>
    </row>
    <row r="2684" spans="1:3" x14ac:dyDescent="0.2">
      <c r="A2684" s="168">
        <f>ROW()</f>
        <v>2684</v>
      </c>
      <c r="B2684" s="168"/>
      <c r="C2684" s="168"/>
    </row>
    <row r="2685" spans="1:3" x14ac:dyDescent="0.2">
      <c r="A2685" s="168">
        <f>ROW()</f>
        <v>2685</v>
      </c>
      <c r="B2685" s="168"/>
      <c r="C2685" s="168"/>
    </row>
    <row r="2686" spans="1:3" x14ac:dyDescent="0.2">
      <c r="A2686" s="168">
        <f>ROW()</f>
        <v>2686</v>
      </c>
      <c r="B2686" s="168"/>
      <c r="C2686" s="168"/>
    </row>
    <row r="2687" spans="1:3" x14ac:dyDescent="0.2">
      <c r="A2687" s="168">
        <f>ROW()</f>
        <v>2687</v>
      </c>
      <c r="B2687" s="168"/>
      <c r="C2687" s="168"/>
    </row>
    <row r="2688" spans="1:3" x14ac:dyDescent="0.2">
      <c r="A2688" s="168">
        <f>ROW()</f>
        <v>2688</v>
      </c>
      <c r="B2688" s="168"/>
      <c r="C2688" s="168"/>
    </row>
    <row r="2689" spans="1:3" x14ac:dyDescent="0.2">
      <c r="A2689" s="168">
        <f>ROW()</f>
        <v>2689</v>
      </c>
      <c r="B2689" s="168"/>
      <c r="C2689" s="168"/>
    </row>
    <row r="2690" spans="1:3" x14ac:dyDescent="0.2">
      <c r="A2690" s="168">
        <f>ROW()</f>
        <v>2690</v>
      </c>
      <c r="B2690" s="168"/>
      <c r="C2690" s="168"/>
    </row>
    <row r="2691" spans="1:3" x14ac:dyDescent="0.2">
      <c r="A2691" s="168">
        <f>ROW()</f>
        <v>2691</v>
      </c>
      <c r="B2691" s="168"/>
      <c r="C2691" s="168"/>
    </row>
    <row r="2692" spans="1:3" x14ac:dyDescent="0.2">
      <c r="A2692" s="168">
        <f>ROW()</f>
        <v>2692</v>
      </c>
      <c r="B2692" s="168"/>
      <c r="C2692" s="168"/>
    </row>
    <row r="2693" spans="1:3" x14ac:dyDescent="0.2">
      <c r="A2693" s="168">
        <f>ROW()</f>
        <v>2693</v>
      </c>
      <c r="B2693" s="168"/>
      <c r="C2693" s="168"/>
    </row>
    <row r="2694" spans="1:3" x14ac:dyDescent="0.2">
      <c r="A2694" s="168">
        <f>ROW()</f>
        <v>2694</v>
      </c>
      <c r="B2694" s="168"/>
      <c r="C2694" s="168"/>
    </row>
    <row r="2695" spans="1:3" x14ac:dyDescent="0.2">
      <c r="A2695" s="168">
        <f>ROW()</f>
        <v>2695</v>
      </c>
      <c r="B2695" s="168"/>
      <c r="C2695" s="168"/>
    </row>
    <row r="2696" spans="1:3" x14ac:dyDescent="0.2">
      <c r="A2696" s="168">
        <f>ROW()</f>
        <v>2696</v>
      </c>
      <c r="B2696" s="168"/>
      <c r="C2696" s="168"/>
    </row>
    <row r="2697" spans="1:3" x14ac:dyDescent="0.2">
      <c r="A2697" s="168">
        <f>ROW()</f>
        <v>2697</v>
      </c>
      <c r="B2697" s="168"/>
      <c r="C2697" s="168"/>
    </row>
    <row r="2698" spans="1:3" x14ac:dyDescent="0.2">
      <c r="A2698" s="168">
        <f>ROW()</f>
        <v>2698</v>
      </c>
      <c r="B2698" s="168"/>
      <c r="C2698" s="168"/>
    </row>
    <row r="2699" spans="1:3" x14ac:dyDescent="0.2">
      <c r="A2699" s="168">
        <f>ROW()</f>
        <v>2699</v>
      </c>
      <c r="B2699" s="168"/>
      <c r="C2699" s="168"/>
    </row>
    <row r="2700" spans="1:3" x14ac:dyDescent="0.2">
      <c r="A2700" s="168">
        <f>ROW()</f>
        <v>2700</v>
      </c>
      <c r="B2700" s="168"/>
      <c r="C2700" s="168"/>
    </row>
    <row r="2701" spans="1:3" x14ac:dyDescent="0.2">
      <c r="A2701" s="168">
        <f>ROW()</f>
        <v>2701</v>
      </c>
      <c r="B2701" s="168"/>
      <c r="C2701" s="168"/>
    </row>
    <row r="2702" spans="1:3" x14ac:dyDescent="0.2">
      <c r="A2702" s="168">
        <f>ROW()</f>
        <v>2702</v>
      </c>
      <c r="B2702" s="168"/>
      <c r="C2702" s="168"/>
    </row>
    <row r="2703" spans="1:3" x14ac:dyDescent="0.2">
      <c r="A2703" s="168">
        <f>ROW()</f>
        <v>2703</v>
      </c>
      <c r="B2703" s="168"/>
      <c r="C2703" s="168"/>
    </row>
    <row r="2704" spans="1:3" x14ac:dyDescent="0.2">
      <c r="A2704" s="168">
        <f>ROW()</f>
        <v>2704</v>
      </c>
      <c r="B2704" s="168"/>
      <c r="C2704" s="168"/>
    </row>
    <row r="2705" spans="1:3" x14ac:dyDescent="0.2">
      <c r="A2705" s="168">
        <f>ROW()</f>
        <v>2705</v>
      </c>
      <c r="B2705" s="168"/>
      <c r="C2705" s="168"/>
    </row>
    <row r="2706" spans="1:3" x14ac:dyDescent="0.2">
      <c r="A2706" s="168">
        <f>ROW()</f>
        <v>2706</v>
      </c>
      <c r="B2706" s="168"/>
      <c r="C2706" s="168"/>
    </row>
    <row r="2707" spans="1:3" x14ac:dyDescent="0.2">
      <c r="A2707" s="168">
        <f>ROW()</f>
        <v>2707</v>
      </c>
      <c r="B2707" s="168"/>
      <c r="C2707" s="168"/>
    </row>
    <row r="2708" spans="1:3" x14ac:dyDescent="0.2">
      <c r="A2708" s="168">
        <f>ROW()</f>
        <v>2708</v>
      </c>
      <c r="B2708" s="168"/>
      <c r="C2708" s="168"/>
    </row>
    <row r="2709" spans="1:3" x14ac:dyDescent="0.2">
      <c r="A2709" s="168">
        <f>ROW()</f>
        <v>2709</v>
      </c>
      <c r="B2709" s="168"/>
      <c r="C2709" s="168"/>
    </row>
    <row r="2710" spans="1:3" x14ac:dyDescent="0.2">
      <c r="A2710" s="168">
        <f>ROW()</f>
        <v>2710</v>
      </c>
      <c r="B2710" s="168"/>
      <c r="C2710" s="168"/>
    </row>
    <row r="2711" spans="1:3" x14ac:dyDescent="0.2">
      <c r="A2711" s="168">
        <f>ROW()</f>
        <v>2711</v>
      </c>
      <c r="B2711" s="168"/>
      <c r="C2711" s="168"/>
    </row>
    <row r="2712" spans="1:3" x14ac:dyDescent="0.2">
      <c r="A2712" s="168">
        <f>ROW()</f>
        <v>2712</v>
      </c>
      <c r="B2712" s="168"/>
      <c r="C2712" s="168"/>
    </row>
    <row r="2713" spans="1:3" x14ac:dyDescent="0.2">
      <c r="A2713" s="168">
        <f>ROW()</f>
        <v>2713</v>
      </c>
      <c r="B2713" s="168"/>
      <c r="C2713" s="168"/>
    </row>
    <row r="2714" spans="1:3" x14ac:dyDescent="0.2">
      <c r="A2714" s="168">
        <f>ROW()</f>
        <v>2714</v>
      </c>
      <c r="B2714" s="168"/>
      <c r="C2714" s="168"/>
    </row>
    <row r="2715" spans="1:3" x14ac:dyDescent="0.2">
      <c r="A2715" s="168">
        <f>ROW()</f>
        <v>2715</v>
      </c>
      <c r="B2715" s="168"/>
      <c r="C2715" s="168"/>
    </row>
    <row r="2716" spans="1:3" x14ac:dyDescent="0.2">
      <c r="A2716" s="168">
        <f>ROW()</f>
        <v>2716</v>
      </c>
      <c r="B2716" s="168"/>
      <c r="C2716" s="168"/>
    </row>
    <row r="2717" spans="1:3" x14ac:dyDescent="0.2">
      <c r="A2717" s="168">
        <f>ROW()</f>
        <v>2717</v>
      </c>
      <c r="B2717" s="168"/>
      <c r="C2717" s="168"/>
    </row>
    <row r="2718" spans="1:3" x14ac:dyDescent="0.2">
      <c r="A2718" s="168">
        <f>ROW()</f>
        <v>2718</v>
      </c>
      <c r="B2718" s="168"/>
      <c r="C2718" s="168"/>
    </row>
    <row r="2719" spans="1:3" x14ac:dyDescent="0.2">
      <c r="A2719" s="168">
        <f>ROW()</f>
        <v>2719</v>
      </c>
      <c r="B2719" s="168"/>
      <c r="C2719" s="168"/>
    </row>
    <row r="2720" spans="1:3" x14ac:dyDescent="0.2">
      <c r="A2720" s="168">
        <f>ROW()</f>
        <v>2720</v>
      </c>
      <c r="B2720" s="168"/>
      <c r="C2720" s="168"/>
    </row>
    <row r="2721" spans="1:3" x14ac:dyDescent="0.2">
      <c r="A2721" s="168">
        <f>ROW()</f>
        <v>2721</v>
      </c>
      <c r="B2721" s="168"/>
      <c r="C2721" s="168"/>
    </row>
    <row r="2722" spans="1:3" x14ac:dyDescent="0.2">
      <c r="A2722" s="168">
        <f>ROW()</f>
        <v>2722</v>
      </c>
      <c r="B2722" s="168"/>
      <c r="C2722" s="168"/>
    </row>
    <row r="2723" spans="1:3" x14ac:dyDescent="0.2">
      <c r="A2723" s="168">
        <f>ROW()</f>
        <v>2723</v>
      </c>
      <c r="B2723" s="168"/>
      <c r="C2723" s="168"/>
    </row>
    <row r="2724" spans="1:3" x14ac:dyDescent="0.2">
      <c r="A2724" s="168">
        <f>ROW()</f>
        <v>2724</v>
      </c>
      <c r="B2724" s="168"/>
      <c r="C2724" s="168"/>
    </row>
    <row r="2725" spans="1:3" x14ac:dyDescent="0.2">
      <c r="A2725" s="168">
        <f>ROW()</f>
        <v>2725</v>
      </c>
      <c r="B2725" s="168"/>
      <c r="C2725" s="168"/>
    </row>
    <row r="2726" spans="1:3" x14ac:dyDescent="0.2">
      <c r="A2726" s="168">
        <f>ROW()</f>
        <v>2726</v>
      </c>
      <c r="B2726" s="168"/>
      <c r="C2726" s="168"/>
    </row>
    <row r="2727" spans="1:3" x14ac:dyDescent="0.2">
      <c r="A2727" s="168">
        <f>ROW()</f>
        <v>2727</v>
      </c>
      <c r="B2727" s="168"/>
      <c r="C2727" s="168"/>
    </row>
    <row r="2728" spans="1:3" x14ac:dyDescent="0.2">
      <c r="A2728" s="168">
        <f>ROW()</f>
        <v>2728</v>
      </c>
      <c r="B2728" s="168"/>
      <c r="C2728" s="168"/>
    </row>
    <row r="2729" spans="1:3" x14ac:dyDescent="0.2">
      <c r="A2729" s="168">
        <f>ROW()</f>
        <v>2729</v>
      </c>
      <c r="B2729" s="168"/>
      <c r="C2729" s="168"/>
    </row>
    <row r="2730" spans="1:3" x14ac:dyDescent="0.2">
      <c r="A2730" s="168">
        <f>ROW()</f>
        <v>2730</v>
      </c>
      <c r="B2730" s="168"/>
      <c r="C2730" s="168"/>
    </row>
    <row r="2731" spans="1:3" x14ac:dyDescent="0.2">
      <c r="A2731" s="168">
        <f>ROW()</f>
        <v>2731</v>
      </c>
      <c r="B2731" s="168"/>
      <c r="C2731" s="168"/>
    </row>
    <row r="2732" spans="1:3" x14ac:dyDescent="0.2">
      <c r="A2732" s="168">
        <f>ROW()</f>
        <v>2732</v>
      </c>
      <c r="B2732" s="168"/>
      <c r="C2732" s="168"/>
    </row>
    <row r="2733" spans="1:3" x14ac:dyDescent="0.2">
      <c r="A2733" s="168">
        <f>ROW()</f>
        <v>2733</v>
      </c>
      <c r="B2733" s="168"/>
      <c r="C2733" s="168"/>
    </row>
    <row r="2734" spans="1:3" x14ac:dyDescent="0.2">
      <c r="A2734" s="168">
        <f>ROW()</f>
        <v>2734</v>
      </c>
      <c r="B2734" s="168"/>
      <c r="C2734" s="168"/>
    </row>
    <row r="2735" spans="1:3" x14ac:dyDescent="0.2">
      <c r="A2735" s="168">
        <f>ROW()</f>
        <v>2735</v>
      </c>
      <c r="B2735" s="168"/>
      <c r="C2735" s="168"/>
    </row>
    <row r="2736" spans="1:3" x14ac:dyDescent="0.2">
      <c r="A2736" s="168">
        <f>ROW()</f>
        <v>2736</v>
      </c>
      <c r="B2736" s="168"/>
      <c r="C2736" s="168"/>
    </row>
    <row r="2737" spans="1:3" x14ac:dyDescent="0.2">
      <c r="A2737" s="168">
        <f>ROW()</f>
        <v>2737</v>
      </c>
      <c r="B2737" s="168"/>
      <c r="C2737" s="168"/>
    </row>
    <row r="2738" spans="1:3" x14ac:dyDescent="0.2">
      <c r="A2738" s="168">
        <f>ROW()</f>
        <v>2738</v>
      </c>
      <c r="B2738" s="168"/>
      <c r="C2738" s="168"/>
    </row>
    <row r="2739" spans="1:3" x14ac:dyDescent="0.2">
      <c r="A2739" s="168">
        <f>ROW()</f>
        <v>2739</v>
      </c>
      <c r="B2739" s="168"/>
      <c r="C2739" s="168"/>
    </row>
    <row r="2740" spans="1:3" x14ac:dyDescent="0.2">
      <c r="A2740" s="168">
        <f>ROW()</f>
        <v>2740</v>
      </c>
      <c r="B2740" s="168"/>
      <c r="C2740" s="168"/>
    </row>
    <row r="2741" spans="1:3" x14ac:dyDescent="0.2">
      <c r="A2741" s="168">
        <f>ROW()</f>
        <v>2741</v>
      </c>
      <c r="B2741" s="168"/>
      <c r="C2741" s="168"/>
    </row>
    <row r="2742" spans="1:3" x14ac:dyDescent="0.2">
      <c r="A2742" s="168">
        <f>ROW()</f>
        <v>2742</v>
      </c>
      <c r="B2742" s="168"/>
      <c r="C2742" s="168"/>
    </row>
    <row r="2743" spans="1:3" x14ac:dyDescent="0.2">
      <c r="A2743" s="168">
        <f>ROW()</f>
        <v>2743</v>
      </c>
      <c r="B2743" s="168"/>
      <c r="C2743" s="168"/>
    </row>
    <row r="2744" spans="1:3" x14ac:dyDescent="0.2">
      <c r="A2744" s="168">
        <f>ROW()</f>
        <v>2744</v>
      </c>
      <c r="B2744" s="168"/>
      <c r="C2744" s="168"/>
    </row>
    <row r="2745" spans="1:3" x14ac:dyDescent="0.2">
      <c r="A2745" s="168">
        <f>ROW()</f>
        <v>2745</v>
      </c>
      <c r="B2745" s="168"/>
      <c r="C2745" s="168"/>
    </row>
    <row r="2746" spans="1:3" x14ac:dyDescent="0.2">
      <c r="A2746" s="168">
        <f>ROW()</f>
        <v>2746</v>
      </c>
      <c r="B2746" s="168"/>
      <c r="C2746" s="168"/>
    </row>
    <row r="2747" spans="1:3" x14ac:dyDescent="0.2">
      <c r="A2747" s="168">
        <f>ROW()</f>
        <v>2747</v>
      </c>
      <c r="B2747" s="168"/>
      <c r="C2747" s="168"/>
    </row>
    <row r="2748" spans="1:3" x14ac:dyDescent="0.2">
      <c r="A2748" s="168">
        <f>ROW()</f>
        <v>2748</v>
      </c>
      <c r="B2748" s="168"/>
      <c r="C2748" s="168"/>
    </row>
    <row r="2749" spans="1:3" x14ac:dyDescent="0.2">
      <c r="A2749" s="168">
        <f>ROW()</f>
        <v>2749</v>
      </c>
      <c r="B2749" s="168"/>
      <c r="C2749" s="168"/>
    </row>
    <row r="2750" spans="1:3" x14ac:dyDescent="0.2">
      <c r="A2750" s="168">
        <f>ROW()</f>
        <v>2750</v>
      </c>
      <c r="B2750" s="168"/>
      <c r="C2750" s="168"/>
    </row>
    <row r="2751" spans="1:3" x14ac:dyDescent="0.2">
      <c r="A2751" s="168">
        <f>ROW()</f>
        <v>2751</v>
      </c>
      <c r="B2751" s="168"/>
      <c r="C2751" s="168"/>
    </row>
    <row r="2752" spans="1:3" x14ac:dyDescent="0.2">
      <c r="A2752" s="168">
        <f>ROW()</f>
        <v>2752</v>
      </c>
      <c r="B2752" s="168"/>
      <c r="C2752" s="168"/>
    </row>
    <row r="2753" spans="1:3" x14ac:dyDescent="0.2">
      <c r="A2753" s="168">
        <f>ROW()</f>
        <v>2753</v>
      </c>
      <c r="B2753" s="168"/>
      <c r="C2753" s="168"/>
    </row>
    <row r="2754" spans="1:3" x14ac:dyDescent="0.2">
      <c r="A2754" s="168">
        <f>ROW()</f>
        <v>2754</v>
      </c>
      <c r="B2754" s="168"/>
      <c r="C2754" s="168"/>
    </row>
    <row r="2755" spans="1:3" x14ac:dyDescent="0.2">
      <c r="A2755" s="168">
        <f>ROW()</f>
        <v>2755</v>
      </c>
      <c r="B2755" s="168"/>
      <c r="C2755" s="168"/>
    </row>
    <row r="2756" spans="1:3" x14ac:dyDescent="0.2">
      <c r="A2756" s="168">
        <f>ROW()</f>
        <v>2756</v>
      </c>
      <c r="B2756" s="168"/>
      <c r="C2756" s="168"/>
    </row>
    <row r="2757" spans="1:3" x14ac:dyDescent="0.2">
      <c r="A2757" s="168">
        <f>ROW()</f>
        <v>2757</v>
      </c>
      <c r="B2757" s="168"/>
      <c r="C2757" s="168"/>
    </row>
    <row r="2758" spans="1:3" x14ac:dyDescent="0.2">
      <c r="A2758" s="168">
        <f>ROW()</f>
        <v>2758</v>
      </c>
      <c r="B2758" s="168"/>
      <c r="C2758" s="168"/>
    </row>
    <row r="2759" spans="1:3" x14ac:dyDescent="0.2">
      <c r="A2759" s="168">
        <f>ROW()</f>
        <v>2759</v>
      </c>
      <c r="B2759" s="168"/>
      <c r="C2759" s="168"/>
    </row>
    <row r="2760" spans="1:3" x14ac:dyDescent="0.2">
      <c r="A2760" s="168">
        <f>ROW()</f>
        <v>2760</v>
      </c>
      <c r="B2760" s="168"/>
      <c r="C2760" s="168"/>
    </row>
    <row r="2761" spans="1:3" x14ac:dyDescent="0.2">
      <c r="A2761" s="168">
        <f>ROW()</f>
        <v>2761</v>
      </c>
      <c r="B2761" s="168"/>
      <c r="C2761" s="168"/>
    </row>
    <row r="2762" spans="1:3" x14ac:dyDescent="0.2">
      <c r="A2762" s="168">
        <f>ROW()</f>
        <v>2762</v>
      </c>
      <c r="B2762" s="168"/>
      <c r="C2762" s="168"/>
    </row>
    <row r="2763" spans="1:3" x14ac:dyDescent="0.2">
      <c r="A2763" s="168">
        <f>ROW()</f>
        <v>2763</v>
      </c>
      <c r="B2763" s="168"/>
      <c r="C2763" s="168"/>
    </row>
    <row r="2764" spans="1:3" x14ac:dyDescent="0.2">
      <c r="A2764" s="168">
        <f>ROW()</f>
        <v>2764</v>
      </c>
      <c r="B2764" s="168"/>
      <c r="C2764" s="168"/>
    </row>
    <row r="2765" spans="1:3" x14ac:dyDescent="0.2">
      <c r="A2765" s="168">
        <f>ROW()</f>
        <v>2765</v>
      </c>
      <c r="B2765" s="168"/>
      <c r="C2765" s="168"/>
    </row>
    <row r="2766" spans="1:3" x14ac:dyDescent="0.2">
      <c r="A2766" s="168">
        <f>ROW()</f>
        <v>2766</v>
      </c>
      <c r="B2766" s="168"/>
      <c r="C2766" s="168"/>
    </row>
    <row r="2767" spans="1:3" x14ac:dyDescent="0.2">
      <c r="A2767" s="168">
        <f>ROW()</f>
        <v>2767</v>
      </c>
      <c r="B2767" s="168"/>
      <c r="C2767" s="168"/>
    </row>
    <row r="2768" spans="1:3" x14ac:dyDescent="0.2">
      <c r="A2768" s="168">
        <f>ROW()</f>
        <v>2768</v>
      </c>
      <c r="B2768" s="168"/>
      <c r="C2768" s="168"/>
    </row>
    <row r="2769" spans="1:3" x14ac:dyDescent="0.2">
      <c r="A2769" s="168">
        <f>ROW()</f>
        <v>2769</v>
      </c>
      <c r="B2769" s="168"/>
      <c r="C2769" s="168"/>
    </row>
    <row r="2770" spans="1:3" x14ac:dyDescent="0.2">
      <c r="A2770" s="168">
        <f>ROW()</f>
        <v>2770</v>
      </c>
      <c r="B2770" s="168"/>
      <c r="C2770" s="168"/>
    </row>
    <row r="2771" spans="1:3" x14ac:dyDescent="0.2">
      <c r="A2771" s="168">
        <f>ROW()</f>
        <v>2771</v>
      </c>
      <c r="B2771" s="168"/>
      <c r="C2771" s="168"/>
    </row>
    <row r="2772" spans="1:3" x14ac:dyDescent="0.2">
      <c r="A2772" s="168">
        <f>ROW()</f>
        <v>2772</v>
      </c>
      <c r="B2772" s="168"/>
      <c r="C2772" s="168"/>
    </row>
    <row r="2773" spans="1:3" x14ac:dyDescent="0.2">
      <c r="A2773" s="168">
        <f>ROW()</f>
        <v>2773</v>
      </c>
      <c r="B2773" s="168"/>
      <c r="C2773" s="168"/>
    </row>
    <row r="2774" spans="1:3" x14ac:dyDescent="0.2">
      <c r="A2774" s="168">
        <f>ROW()</f>
        <v>2774</v>
      </c>
      <c r="B2774" s="168"/>
      <c r="C2774" s="168"/>
    </row>
    <row r="2775" spans="1:3" x14ac:dyDescent="0.2">
      <c r="A2775" s="168">
        <f>ROW()</f>
        <v>2775</v>
      </c>
      <c r="B2775" s="168"/>
      <c r="C2775" s="168"/>
    </row>
    <row r="2776" spans="1:3" x14ac:dyDescent="0.2">
      <c r="A2776" s="168">
        <f>ROW()</f>
        <v>2776</v>
      </c>
      <c r="B2776" s="168"/>
      <c r="C2776" s="168"/>
    </row>
    <row r="2777" spans="1:3" x14ac:dyDescent="0.2">
      <c r="A2777" s="168">
        <f>ROW()</f>
        <v>2777</v>
      </c>
      <c r="B2777" s="168"/>
      <c r="C2777" s="168"/>
    </row>
    <row r="2778" spans="1:3" x14ac:dyDescent="0.2">
      <c r="A2778" s="168">
        <f>ROW()</f>
        <v>2778</v>
      </c>
      <c r="B2778" s="168"/>
      <c r="C2778" s="168"/>
    </row>
    <row r="2779" spans="1:3" x14ac:dyDescent="0.2">
      <c r="A2779" s="168">
        <f>ROW()</f>
        <v>2779</v>
      </c>
      <c r="B2779" s="168"/>
      <c r="C2779" s="168"/>
    </row>
    <row r="2780" spans="1:3" x14ac:dyDescent="0.2">
      <c r="A2780" s="168">
        <f>ROW()</f>
        <v>2780</v>
      </c>
      <c r="B2780" s="168"/>
      <c r="C2780" s="168"/>
    </row>
    <row r="2781" spans="1:3" x14ac:dyDescent="0.2">
      <c r="A2781" s="168">
        <f>ROW()</f>
        <v>2781</v>
      </c>
      <c r="B2781" s="168"/>
      <c r="C2781" s="168"/>
    </row>
    <row r="2782" spans="1:3" x14ac:dyDescent="0.2">
      <c r="A2782" s="168">
        <f>ROW()</f>
        <v>2782</v>
      </c>
      <c r="B2782" s="168"/>
      <c r="C2782" s="168"/>
    </row>
    <row r="2783" spans="1:3" x14ac:dyDescent="0.2">
      <c r="A2783" s="168">
        <f>ROW()</f>
        <v>2783</v>
      </c>
      <c r="B2783" s="168"/>
      <c r="C2783" s="168"/>
    </row>
    <row r="2784" spans="1:3" x14ac:dyDescent="0.2">
      <c r="A2784" s="168">
        <f>ROW()</f>
        <v>2784</v>
      </c>
      <c r="B2784" s="168"/>
      <c r="C2784" s="168"/>
    </row>
    <row r="2785" spans="1:3" x14ac:dyDescent="0.2">
      <c r="A2785" s="168">
        <f>ROW()</f>
        <v>2785</v>
      </c>
      <c r="B2785" s="168"/>
      <c r="C2785" s="168"/>
    </row>
    <row r="2786" spans="1:3" x14ac:dyDescent="0.2">
      <c r="A2786" s="168">
        <f>ROW()</f>
        <v>2786</v>
      </c>
      <c r="B2786" s="168"/>
      <c r="C2786" s="168"/>
    </row>
    <row r="2787" spans="1:3" x14ac:dyDescent="0.2">
      <c r="A2787" s="168">
        <f>ROW()</f>
        <v>2787</v>
      </c>
      <c r="B2787" s="168"/>
      <c r="C2787" s="168"/>
    </row>
    <row r="2788" spans="1:3" x14ac:dyDescent="0.2">
      <c r="A2788" s="168">
        <f>ROW()</f>
        <v>2788</v>
      </c>
      <c r="B2788" s="168"/>
      <c r="C2788" s="168"/>
    </row>
    <row r="2789" spans="1:3" x14ac:dyDescent="0.2">
      <c r="A2789" s="168">
        <f>ROW()</f>
        <v>2789</v>
      </c>
      <c r="B2789" s="168"/>
      <c r="C2789" s="168"/>
    </row>
    <row r="2790" spans="1:3" x14ac:dyDescent="0.2">
      <c r="A2790" s="168">
        <f>ROW()</f>
        <v>2790</v>
      </c>
      <c r="B2790" s="168"/>
      <c r="C2790" s="168"/>
    </row>
    <row r="2791" spans="1:3" x14ac:dyDescent="0.2">
      <c r="A2791" s="168">
        <f>ROW()</f>
        <v>2791</v>
      </c>
      <c r="B2791" s="168"/>
      <c r="C2791" s="168"/>
    </row>
    <row r="2792" spans="1:3" x14ac:dyDescent="0.2">
      <c r="A2792" s="168">
        <f>ROW()</f>
        <v>2792</v>
      </c>
      <c r="B2792" s="168"/>
      <c r="C2792" s="168"/>
    </row>
    <row r="2793" spans="1:3" x14ac:dyDescent="0.2">
      <c r="A2793" s="168">
        <f>ROW()</f>
        <v>2793</v>
      </c>
      <c r="B2793" s="168"/>
      <c r="C2793" s="168"/>
    </row>
    <row r="2794" spans="1:3" x14ac:dyDescent="0.2">
      <c r="A2794" s="168">
        <f>ROW()</f>
        <v>2794</v>
      </c>
      <c r="B2794" s="168"/>
      <c r="C2794" s="168"/>
    </row>
    <row r="2795" spans="1:3" x14ac:dyDescent="0.2">
      <c r="A2795" s="168">
        <f>ROW()</f>
        <v>2795</v>
      </c>
      <c r="B2795" s="168"/>
      <c r="C2795" s="168"/>
    </row>
    <row r="2796" spans="1:3" x14ac:dyDescent="0.2">
      <c r="A2796" s="168">
        <f>ROW()</f>
        <v>2796</v>
      </c>
      <c r="B2796" s="168"/>
      <c r="C2796" s="168"/>
    </row>
    <row r="2797" spans="1:3" x14ac:dyDescent="0.2">
      <c r="A2797" s="168">
        <f>ROW()</f>
        <v>2797</v>
      </c>
      <c r="B2797" s="168"/>
      <c r="C2797" s="168"/>
    </row>
    <row r="2798" spans="1:3" x14ac:dyDescent="0.2">
      <c r="A2798" s="168">
        <f>ROW()</f>
        <v>2798</v>
      </c>
      <c r="B2798" s="168"/>
      <c r="C2798" s="168"/>
    </row>
    <row r="2799" spans="1:3" x14ac:dyDescent="0.2">
      <c r="A2799" s="168">
        <f>ROW()</f>
        <v>2799</v>
      </c>
      <c r="B2799" s="168"/>
      <c r="C2799" s="168"/>
    </row>
    <row r="2800" spans="1:3" x14ac:dyDescent="0.2">
      <c r="A2800" s="168">
        <f>ROW()</f>
        <v>2800</v>
      </c>
      <c r="B2800" s="168"/>
      <c r="C2800" s="168"/>
    </row>
    <row r="2801" spans="1:3" x14ac:dyDescent="0.2">
      <c r="A2801" s="168">
        <f>ROW()</f>
        <v>2801</v>
      </c>
      <c r="B2801" s="168"/>
      <c r="C2801" s="168"/>
    </row>
    <row r="2802" spans="1:3" x14ac:dyDescent="0.2">
      <c r="A2802" s="168">
        <f>ROW()</f>
        <v>2802</v>
      </c>
      <c r="B2802" s="168"/>
      <c r="C2802" s="168"/>
    </row>
    <row r="2803" spans="1:3" x14ac:dyDescent="0.2">
      <c r="A2803" s="168">
        <f>ROW()</f>
        <v>2803</v>
      </c>
      <c r="B2803" s="168"/>
      <c r="C2803" s="168"/>
    </row>
    <row r="2804" spans="1:3" x14ac:dyDescent="0.2">
      <c r="A2804" s="168">
        <f>ROW()</f>
        <v>2804</v>
      </c>
      <c r="B2804" s="168"/>
      <c r="C2804" s="168"/>
    </row>
    <row r="2805" spans="1:3" x14ac:dyDescent="0.2">
      <c r="A2805" s="168">
        <f>ROW()</f>
        <v>2805</v>
      </c>
      <c r="B2805" s="168"/>
      <c r="C2805" s="168"/>
    </row>
    <row r="2806" spans="1:3" x14ac:dyDescent="0.2">
      <c r="A2806" s="168">
        <f>ROW()</f>
        <v>2806</v>
      </c>
      <c r="B2806" s="168"/>
      <c r="C2806" s="168"/>
    </row>
    <row r="2807" spans="1:3" x14ac:dyDescent="0.2">
      <c r="A2807" s="168">
        <f>ROW()</f>
        <v>2807</v>
      </c>
      <c r="B2807" s="168"/>
      <c r="C2807" s="168"/>
    </row>
    <row r="2808" spans="1:3" x14ac:dyDescent="0.2">
      <c r="A2808" s="168">
        <f>ROW()</f>
        <v>2808</v>
      </c>
      <c r="B2808" s="168"/>
      <c r="C2808" s="168"/>
    </row>
    <row r="2809" spans="1:3" x14ac:dyDescent="0.2">
      <c r="A2809" s="168">
        <f>ROW()</f>
        <v>2809</v>
      </c>
      <c r="B2809" s="168"/>
      <c r="C2809" s="168"/>
    </row>
    <row r="2810" spans="1:3" x14ac:dyDescent="0.2">
      <c r="A2810" s="168">
        <f>ROW()</f>
        <v>2810</v>
      </c>
      <c r="B2810" s="168"/>
      <c r="C2810" s="168"/>
    </row>
    <row r="2811" spans="1:3" x14ac:dyDescent="0.2">
      <c r="A2811" s="168">
        <f>ROW()</f>
        <v>2811</v>
      </c>
      <c r="B2811" s="168"/>
      <c r="C2811" s="168"/>
    </row>
    <row r="2812" spans="1:3" x14ac:dyDescent="0.2">
      <c r="A2812" s="168">
        <f>ROW()</f>
        <v>2812</v>
      </c>
      <c r="B2812" s="168"/>
      <c r="C2812" s="168"/>
    </row>
    <row r="2813" spans="1:3" x14ac:dyDescent="0.2">
      <c r="A2813" s="168">
        <f>ROW()</f>
        <v>2813</v>
      </c>
      <c r="B2813" s="168"/>
      <c r="C2813" s="168"/>
    </row>
    <row r="2814" spans="1:3" x14ac:dyDescent="0.2">
      <c r="A2814" s="168">
        <f>ROW()</f>
        <v>2814</v>
      </c>
      <c r="B2814" s="168"/>
      <c r="C2814" s="168"/>
    </row>
    <row r="2815" spans="1:3" x14ac:dyDescent="0.2">
      <c r="A2815" s="168">
        <f>ROW()</f>
        <v>2815</v>
      </c>
      <c r="B2815" s="168"/>
      <c r="C2815" s="168"/>
    </row>
    <row r="2816" spans="1:3" x14ac:dyDescent="0.2">
      <c r="A2816" s="168">
        <f>ROW()</f>
        <v>2816</v>
      </c>
      <c r="B2816" s="168"/>
      <c r="C2816" s="168"/>
    </row>
    <row r="2817" spans="1:3" x14ac:dyDescent="0.2">
      <c r="A2817" s="168">
        <f>ROW()</f>
        <v>2817</v>
      </c>
      <c r="B2817" s="168"/>
      <c r="C2817" s="168"/>
    </row>
    <row r="2818" spans="1:3" x14ac:dyDescent="0.2">
      <c r="A2818" s="168">
        <f>ROW()</f>
        <v>2818</v>
      </c>
      <c r="B2818" s="168"/>
      <c r="C2818" s="168"/>
    </row>
    <row r="2819" spans="1:3" x14ac:dyDescent="0.2">
      <c r="A2819" s="168">
        <f>ROW()</f>
        <v>2819</v>
      </c>
      <c r="B2819" s="168"/>
      <c r="C2819" s="168"/>
    </row>
    <row r="2820" spans="1:3" x14ac:dyDescent="0.2">
      <c r="A2820" s="168">
        <f>ROW()</f>
        <v>2820</v>
      </c>
      <c r="B2820" s="168"/>
      <c r="C2820" s="168"/>
    </row>
    <row r="2821" spans="1:3" x14ac:dyDescent="0.2">
      <c r="A2821" s="168">
        <f>ROW()</f>
        <v>2821</v>
      </c>
      <c r="B2821" s="168"/>
      <c r="C2821" s="168"/>
    </row>
    <row r="2822" spans="1:3" x14ac:dyDescent="0.2">
      <c r="A2822" s="168">
        <f>ROW()</f>
        <v>2822</v>
      </c>
      <c r="B2822" s="168"/>
      <c r="C2822" s="168"/>
    </row>
    <row r="2823" spans="1:3" x14ac:dyDescent="0.2">
      <c r="A2823" s="168">
        <f>ROW()</f>
        <v>2823</v>
      </c>
      <c r="B2823" s="168"/>
      <c r="C2823" s="168"/>
    </row>
    <row r="2824" spans="1:3" x14ac:dyDescent="0.2">
      <c r="A2824" s="168">
        <f>ROW()</f>
        <v>2824</v>
      </c>
      <c r="B2824" s="168"/>
      <c r="C2824" s="168"/>
    </row>
    <row r="2825" spans="1:3" x14ac:dyDescent="0.2">
      <c r="A2825" s="168">
        <f>ROW()</f>
        <v>2825</v>
      </c>
      <c r="B2825" s="168"/>
      <c r="C2825" s="168"/>
    </row>
    <row r="2826" spans="1:3" x14ac:dyDescent="0.2">
      <c r="A2826" s="168">
        <f>ROW()</f>
        <v>2826</v>
      </c>
      <c r="B2826" s="168"/>
      <c r="C2826" s="168"/>
    </row>
    <row r="2827" spans="1:3" x14ac:dyDescent="0.2">
      <c r="A2827" s="168">
        <f>ROW()</f>
        <v>2827</v>
      </c>
      <c r="B2827" s="168"/>
      <c r="C2827" s="168"/>
    </row>
    <row r="2828" spans="1:3" x14ac:dyDescent="0.2">
      <c r="A2828" s="168">
        <f>ROW()</f>
        <v>2828</v>
      </c>
      <c r="B2828" s="168"/>
      <c r="C2828" s="168"/>
    </row>
    <row r="2829" spans="1:3" x14ac:dyDescent="0.2">
      <c r="A2829" s="168">
        <f>ROW()</f>
        <v>2829</v>
      </c>
      <c r="B2829" s="168"/>
      <c r="C2829" s="168"/>
    </row>
    <row r="2830" spans="1:3" x14ac:dyDescent="0.2">
      <c r="A2830" s="168">
        <f>ROW()</f>
        <v>2830</v>
      </c>
      <c r="B2830" s="168"/>
      <c r="C2830" s="168"/>
    </row>
    <row r="2831" spans="1:3" x14ac:dyDescent="0.2">
      <c r="A2831" s="168">
        <f>ROW()</f>
        <v>2831</v>
      </c>
      <c r="B2831" s="168"/>
      <c r="C2831" s="168"/>
    </row>
    <row r="2832" spans="1:3" x14ac:dyDescent="0.2">
      <c r="A2832" s="168">
        <f>ROW()</f>
        <v>2832</v>
      </c>
      <c r="B2832" s="168"/>
      <c r="C2832" s="168"/>
    </row>
    <row r="2833" spans="1:3" x14ac:dyDescent="0.2">
      <c r="A2833" s="168">
        <f>ROW()</f>
        <v>2833</v>
      </c>
      <c r="B2833" s="168"/>
      <c r="C2833" s="168"/>
    </row>
    <row r="2834" spans="1:3" x14ac:dyDescent="0.2">
      <c r="A2834" s="168">
        <f>ROW()</f>
        <v>2834</v>
      </c>
      <c r="B2834" s="168"/>
      <c r="C2834" s="168"/>
    </row>
    <row r="2835" spans="1:3" x14ac:dyDescent="0.2">
      <c r="A2835" s="168">
        <f>ROW()</f>
        <v>2835</v>
      </c>
      <c r="B2835" s="168"/>
      <c r="C2835" s="168"/>
    </row>
    <row r="2836" spans="1:3" x14ac:dyDescent="0.2">
      <c r="A2836" s="168">
        <f>ROW()</f>
        <v>2836</v>
      </c>
      <c r="B2836" s="168"/>
      <c r="C2836" s="168"/>
    </row>
    <row r="2837" spans="1:3" x14ac:dyDescent="0.2">
      <c r="A2837" s="168">
        <f>ROW()</f>
        <v>2837</v>
      </c>
      <c r="B2837" s="168"/>
      <c r="C2837" s="168"/>
    </row>
    <row r="2838" spans="1:3" x14ac:dyDescent="0.2">
      <c r="A2838" s="168">
        <f>ROW()</f>
        <v>2838</v>
      </c>
      <c r="B2838" s="168"/>
      <c r="C2838" s="168"/>
    </row>
    <row r="2839" spans="1:3" x14ac:dyDescent="0.2">
      <c r="A2839" s="168">
        <f>ROW()</f>
        <v>2839</v>
      </c>
      <c r="B2839" s="168"/>
      <c r="C2839" s="168"/>
    </row>
    <row r="2840" spans="1:3" x14ac:dyDescent="0.2">
      <c r="A2840" s="168">
        <f>ROW()</f>
        <v>2840</v>
      </c>
      <c r="B2840" s="168"/>
      <c r="C2840" s="168"/>
    </row>
    <row r="2841" spans="1:3" x14ac:dyDescent="0.2">
      <c r="A2841" s="168">
        <f>ROW()</f>
        <v>2841</v>
      </c>
      <c r="B2841" s="168"/>
      <c r="C2841" s="168"/>
    </row>
    <row r="2842" spans="1:3" x14ac:dyDescent="0.2">
      <c r="A2842" s="168">
        <f>ROW()</f>
        <v>2842</v>
      </c>
      <c r="B2842" s="168"/>
      <c r="C2842" s="168"/>
    </row>
    <row r="2843" spans="1:3" x14ac:dyDescent="0.2">
      <c r="A2843" s="168">
        <f>ROW()</f>
        <v>2843</v>
      </c>
      <c r="B2843" s="168"/>
      <c r="C2843" s="168"/>
    </row>
    <row r="2844" spans="1:3" x14ac:dyDescent="0.2">
      <c r="A2844" s="168">
        <f>ROW()</f>
        <v>2844</v>
      </c>
      <c r="B2844" s="168"/>
      <c r="C2844" s="168"/>
    </row>
    <row r="2845" spans="1:3" x14ac:dyDescent="0.2">
      <c r="A2845" s="168">
        <f>ROW()</f>
        <v>2845</v>
      </c>
      <c r="B2845" s="168"/>
      <c r="C2845" s="168"/>
    </row>
    <row r="2846" spans="1:3" x14ac:dyDescent="0.2">
      <c r="A2846" s="168">
        <f>ROW()</f>
        <v>2846</v>
      </c>
      <c r="B2846" s="168"/>
      <c r="C2846" s="168"/>
    </row>
    <row r="2847" spans="1:3" x14ac:dyDescent="0.2">
      <c r="A2847" s="168">
        <f>ROW()</f>
        <v>2847</v>
      </c>
      <c r="B2847" s="168"/>
      <c r="C2847" s="168"/>
    </row>
    <row r="2848" spans="1:3" x14ac:dyDescent="0.2">
      <c r="A2848" s="168">
        <f>ROW()</f>
        <v>2848</v>
      </c>
      <c r="B2848" s="168"/>
      <c r="C2848" s="168"/>
    </row>
    <row r="2849" spans="1:3" x14ac:dyDescent="0.2">
      <c r="A2849" s="168">
        <f>ROW()</f>
        <v>2849</v>
      </c>
      <c r="B2849" s="168"/>
      <c r="C2849" s="168"/>
    </row>
    <row r="2850" spans="1:3" x14ac:dyDescent="0.2">
      <c r="A2850" s="168">
        <f>ROW()</f>
        <v>2850</v>
      </c>
      <c r="B2850" s="168"/>
      <c r="C2850" s="168"/>
    </row>
    <row r="2851" spans="1:3" x14ac:dyDescent="0.2">
      <c r="A2851" s="168">
        <f>ROW()</f>
        <v>2851</v>
      </c>
      <c r="B2851" s="168"/>
      <c r="C2851" s="168"/>
    </row>
    <row r="2852" spans="1:3" x14ac:dyDescent="0.2">
      <c r="A2852" s="168">
        <f>ROW()</f>
        <v>2852</v>
      </c>
      <c r="B2852" s="168"/>
      <c r="C2852" s="168"/>
    </row>
    <row r="2853" spans="1:3" x14ac:dyDescent="0.2">
      <c r="A2853" s="168">
        <f>ROW()</f>
        <v>2853</v>
      </c>
      <c r="B2853" s="168"/>
      <c r="C2853" s="168"/>
    </row>
    <row r="2854" spans="1:3" x14ac:dyDescent="0.2">
      <c r="A2854" s="168">
        <f>ROW()</f>
        <v>2854</v>
      </c>
      <c r="B2854" s="168"/>
      <c r="C2854" s="168"/>
    </row>
    <row r="2855" spans="1:3" x14ac:dyDescent="0.2">
      <c r="A2855" s="168">
        <f>ROW()</f>
        <v>2855</v>
      </c>
      <c r="B2855" s="168"/>
      <c r="C2855" s="168"/>
    </row>
    <row r="2856" spans="1:3" x14ac:dyDescent="0.2">
      <c r="A2856" s="168">
        <f>ROW()</f>
        <v>2856</v>
      </c>
      <c r="B2856" s="168"/>
      <c r="C2856" s="168"/>
    </row>
    <row r="2857" spans="1:3" x14ac:dyDescent="0.2">
      <c r="A2857" s="168">
        <f>ROW()</f>
        <v>2857</v>
      </c>
      <c r="B2857" s="168"/>
      <c r="C2857" s="168"/>
    </row>
    <row r="2858" spans="1:3" x14ac:dyDescent="0.2">
      <c r="A2858" s="168">
        <f>ROW()</f>
        <v>2858</v>
      </c>
      <c r="B2858" s="168"/>
      <c r="C2858" s="168"/>
    </row>
    <row r="2859" spans="1:3" x14ac:dyDescent="0.2">
      <c r="A2859" s="168">
        <f>ROW()</f>
        <v>2859</v>
      </c>
      <c r="B2859" s="168"/>
      <c r="C2859" s="168"/>
    </row>
    <row r="2860" spans="1:3" x14ac:dyDescent="0.2">
      <c r="A2860" s="168">
        <f>ROW()</f>
        <v>2860</v>
      </c>
      <c r="B2860" s="168"/>
      <c r="C2860" s="168"/>
    </row>
    <row r="2861" spans="1:3" x14ac:dyDescent="0.2">
      <c r="A2861" s="168">
        <f>ROW()</f>
        <v>2861</v>
      </c>
      <c r="B2861" s="168"/>
      <c r="C2861" s="168"/>
    </row>
    <row r="2862" spans="1:3" x14ac:dyDescent="0.2">
      <c r="A2862" s="168">
        <f>ROW()</f>
        <v>2862</v>
      </c>
      <c r="B2862" s="168"/>
      <c r="C2862" s="168"/>
    </row>
    <row r="2863" spans="1:3" x14ac:dyDescent="0.2">
      <c r="A2863" s="168">
        <f>ROW()</f>
        <v>2863</v>
      </c>
      <c r="B2863" s="168"/>
      <c r="C2863" s="168"/>
    </row>
    <row r="2864" spans="1:3" x14ac:dyDescent="0.2">
      <c r="A2864" s="168">
        <f>ROW()</f>
        <v>2864</v>
      </c>
      <c r="B2864" s="168"/>
      <c r="C2864" s="168"/>
    </row>
    <row r="2865" spans="1:3" x14ac:dyDescent="0.2">
      <c r="A2865" s="168">
        <f>ROW()</f>
        <v>2865</v>
      </c>
      <c r="B2865" s="168"/>
      <c r="C2865" s="168"/>
    </row>
    <row r="2866" spans="1:3" x14ac:dyDescent="0.2">
      <c r="A2866" s="168">
        <f>ROW()</f>
        <v>2866</v>
      </c>
      <c r="B2866" s="168"/>
      <c r="C2866" s="168"/>
    </row>
    <row r="2867" spans="1:3" x14ac:dyDescent="0.2">
      <c r="A2867" s="168">
        <f>ROW()</f>
        <v>2867</v>
      </c>
      <c r="B2867" s="168"/>
      <c r="C2867" s="168"/>
    </row>
    <row r="2868" spans="1:3" x14ac:dyDescent="0.2">
      <c r="A2868" s="168">
        <f>ROW()</f>
        <v>2868</v>
      </c>
      <c r="B2868" s="168"/>
      <c r="C2868" s="168"/>
    </row>
    <row r="2869" spans="1:3" x14ac:dyDescent="0.2">
      <c r="A2869" s="168">
        <f>ROW()</f>
        <v>2869</v>
      </c>
      <c r="B2869" s="168"/>
      <c r="C2869" s="168"/>
    </row>
    <row r="2870" spans="1:3" x14ac:dyDescent="0.2">
      <c r="A2870" s="168">
        <f>ROW()</f>
        <v>2870</v>
      </c>
      <c r="B2870" s="168"/>
      <c r="C2870" s="168"/>
    </row>
    <row r="2871" spans="1:3" x14ac:dyDescent="0.2">
      <c r="A2871" s="168">
        <f>ROW()</f>
        <v>2871</v>
      </c>
      <c r="B2871" s="168"/>
      <c r="C2871" s="168"/>
    </row>
    <row r="2872" spans="1:3" x14ac:dyDescent="0.2">
      <c r="A2872" s="168">
        <f>ROW()</f>
        <v>2872</v>
      </c>
      <c r="B2872" s="168"/>
      <c r="C2872" s="168"/>
    </row>
    <row r="2873" spans="1:3" x14ac:dyDescent="0.2">
      <c r="A2873" s="168">
        <f>ROW()</f>
        <v>2873</v>
      </c>
      <c r="B2873" s="168"/>
      <c r="C2873" s="168"/>
    </row>
    <row r="2874" spans="1:3" x14ac:dyDescent="0.2">
      <c r="A2874" s="168">
        <f>ROW()</f>
        <v>2874</v>
      </c>
      <c r="B2874" s="168"/>
      <c r="C2874" s="168"/>
    </row>
    <row r="2875" spans="1:3" x14ac:dyDescent="0.2">
      <c r="A2875" s="168">
        <f>ROW()</f>
        <v>2875</v>
      </c>
      <c r="B2875" s="168"/>
      <c r="C2875" s="168"/>
    </row>
    <row r="2876" spans="1:3" x14ac:dyDescent="0.2">
      <c r="A2876" s="168">
        <f>ROW()</f>
        <v>2876</v>
      </c>
      <c r="B2876" s="168"/>
      <c r="C2876" s="168"/>
    </row>
    <row r="2877" spans="1:3" x14ac:dyDescent="0.2">
      <c r="A2877" s="168">
        <f>ROW()</f>
        <v>2877</v>
      </c>
      <c r="B2877" s="168"/>
      <c r="C2877" s="168"/>
    </row>
    <row r="2878" spans="1:3" x14ac:dyDescent="0.2">
      <c r="A2878" s="168">
        <f>ROW()</f>
        <v>2878</v>
      </c>
      <c r="B2878" s="168"/>
      <c r="C2878" s="168"/>
    </row>
    <row r="2879" spans="1:3" x14ac:dyDescent="0.2">
      <c r="A2879" s="168">
        <f>ROW()</f>
        <v>2879</v>
      </c>
      <c r="B2879" s="168"/>
      <c r="C2879" s="168"/>
    </row>
    <row r="2880" spans="1:3" x14ac:dyDescent="0.2">
      <c r="A2880" s="168">
        <f>ROW()</f>
        <v>2880</v>
      </c>
      <c r="B2880" s="168"/>
      <c r="C2880" s="168"/>
    </row>
    <row r="2881" spans="1:3" x14ac:dyDescent="0.2">
      <c r="A2881" s="168">
        <f>ROW()</f>
        <v>2881</v>
      </c>
      <c r="B2881" s="168"/>
      <c r="C2881" s="168"/>
    </row>
    <row r="2882" spans="1:3" x14ac:dyDescent="0.2">
      <c r="A2882" s="168">
        <f>ROW()</f>
        <v>2882</v>
      </c>
      <c r="B2882" s="168"/>
      <c r="C2882" s="168"/>
    </row>
    <row r="2883" spans="1:3" x14ac:dyDescent="0.2">
      <c r="A2883" s="168">
        <f>ROW()</f>
        <v>2883</v>
      </c>
      <c r="B2883" s="168"/>
      <c r="C2883" s="168"/>
    </row>
    <row r="2884" spans="1:3" x14ac:dyDescent="0.2">
      <c r="A2884" s="168">
        <f>ROW()</f>
        <v>2884</v>
      </c>
      <c r="B2884" s="168"/>
      <c r="C2884" s="168"/>
    </row>
    <row r="2885" spans="1:3" x14ac:dyDescent="0.2">
      <c r="A2885" s="168">
        <f>ROW()</f>
        <v>2885</v>
      </c>
      <c r="B2885" s="168"/>
      <c r="C2885" s="168"/>
    </row>
    <row r="2886" spans="1:3" x14ac:dyDescent="0.2">
      <c r="A2886" s="168">
        <f>ROW()</f>
        <v>2886</v>
      </c>
      <c r="B2886" s="168"/>
      <c r="C2886" s="168"/>
    </row>
    <row r="2887" spans="1:3" x14ac:dyDescent="0.2">
      <c r="A2887" s="168">
        <f>ROW()</f>
        <v>2887</v>
      </c>
      <c r="B2887" s="168"/>
      <c r="C2887" s="168"/>
    </row>
    <row r="2888" spans="1:3" x14ac:dyDescent="0.2">
      <c r="A2888" s="168">
        <f>ROW()</f>
        <v>2888</v>
      </c>
      <c r="B2888" s="168"/>
      <c r="C2888" s="168"/>
    </row>
    <row r="2889" spans="1:3" x14ac:dyDescent="0.2">
      <c r="A2889" s="168">
        <f>ROW()</f>
        <v>2889</v>
      </c>
      <c r="B2889" s="168"/>
      <c r="C2889" s="168"/>
    </row>
    <row r="2890" spans="1:3" x14ac:dyDescent="0.2">
      <c r="A2890" s="168">
        <f>ROW()</f>
        <v>2890</v>
      </c>
      <c r="B2890" s="168"/>
      <c r="C2890" s="168"/>
    </row>
    <row r="2891" spans="1:3" x14ac:dyDescent="0.2">
      <c r="A2891" s="168">
        <f>ROW()</f>
        <v>2891</v>
      </c>
      <c r="B2891" s="168"/>
      <c r="C2891" s="168"/>
    </row>
    <row r="2892" spans="1:3" x14ac:dyDescent="0.2">
      <c r="A2892" s="168">
        <f>ROW()</f>
        <v>2892</v>
      </c>
      <c r="B2892" s="168"/>
      <c r="C2892" s="168"/>
    </row>
    <row r="2893" spans="1:3" x14ac:dyDescent="0.2">
      <c r="A2893" s="168">
        <f>ROW()</f>
        <v>2893</v>
      </c>
      <c r="B2893" s="168"/>
      <c r="C2893" s="168"/>
    </row>
    <row r="2894" spans="1:3" x14ac:dyDescent="0.2">
      <c r="A2894" s="168">
        <f>ROW()</f>
        <v>2894</v>
      </c>
      <c r="B2894" s="168"/>
      <c r="C2894" s="168"/>
    </row>
    <row r="2895" spans="1:3" x14ac:dyDescent="0.2">
      <c r="A2895" s="168">
        <f>ROW()</f>
        <v>2895</v>
      </c>
      <c r="B2895" s="168"/>
      <c r="C2895" s="168"/>
    </row>
    <row r="2896" spans="1:3" x14ac:dyDescent="0.2">
      <c r="A2896" s="168">
        <f>ROW()</f>
        <v>2896</v>
      </c>
      <c r="B2896" s="168"/>
      <c r="C2896" s="168"/>
    </row>
    <row r="2897" spans="1:3" x14ac:dyDescent="0.2">
      <c r="A2897" s="168">
        <f>ROW()</f>
        <v>2897</v>
      </c>
      <c r="B2897" s="168"/>
      <c r="C2897" s="168"/>
    </row>
    <row r="2898" spans="1:3" x14ac:dyDescent="0.2">
      <c r="A2898" s="168">
        <f>ROW()</f>
        <v>2898</v>
      </c>
      <c r="B2898" s="168"/>
      <c r="C2898" s="168"/>
    </row>
    <row r="2899" spans="1:3" x14ac:dyDescent="0.2">
      <c r="A2899" s="168">
        <f>ROW()</f>
        <v>2899</v>
      </c>
      <c r="B2899" s="168"/>
      <c r="C2899" s="168"/>
    </row>
    <row r="2900" spans="1:3" x14ac:dyDescent="0.2">
      <c r="A2900" s="168">
        <f>ROW()</f>
        <v>2900</v>
      </c>
      <c r="B2900" s="168"/>
      <c r="C2900" s="168"/>
    </row>
    <row r="2901" spans="1:3" x14ac:dyDescent="0.2">
      <c r="A2901" s="168">
        <f>ROW()</f>
        <v>2901</v>
      </c>
      <c r="B2901" s="168"/>
      <c r="C2901" s="168"/>
    </row>
    <row r="2902" spans="1:3" x14ac:dyDescent="0.2">
      <c r="A2902" s="168">
        <f>ROW()</f>
        <v>2902</v>
      </c>
      <c r="B2902" s="168"/>
      <c r="C2902" s="168"/>
    </row>
    <row r="2903" spans="1:3" x14ac:dyDescent="0.2">
      <c r="A2903" s="168">
        <f>ROW()</f>
        <v>2903</v>
      </c>
      <c r="B2903" s="168"/>
      <c r="C2903" s="168"/>
    </row>
    <row r="2904" spans="1:3" x14ac:dyDescent="0.2">
      <c r="A2904" s="168">
        <f>ROW()</f>
        <v>2904</v>
      </c>
      <c r="B2904" s="168"/>
      <c r="C2904" s="168"/>
    </row>
    <row r="2905" spans="1:3" x14ac:dyDescent="0.2">
      <c r="A2905" s="168">
        <f>ROW()</f>
        <v>2905</v>
      </c>
      <c r="B2905" s="168"/>
      <c r="C2905" s="168"/>
    </row>
    <row r="2906" spans="1:3" x14ac:dyDescent="0.2">
      <c r="A2906" s="168">
        <f>ROW()</f>
        <v>2906</v>
      </c>
      <c r="B2906" s="168"/>
      <c r="C2906" s="168"/>
    </row>
    <row r="2907" spans="1:3" x14ac:dyDescent="0.2">
      <c r="A2907" s="168">
        <f>ROW()</f>
        <v>2907</v>
      </c>
      <c r="B2907" s="168"/>
      <c r="C2907" s="168"/>
    </row>
    <row r="2908" spans="1:3" x14ac:dyDescent="0.2">
      <c r="A2908" s="168">
        <f>ROW()</f>
        <v>2908</v>
      </c>
      <c r="B2908" s="168"/>
      <c r="C2908" s="168"/>
    </row>
    <row r="2909" spans="1:3" x14ac:dyDescent="0.2">
      <c r="A2909" s="168">
        <f>ROW()</f>
        <v>2909</v>
      </c>
      <c r="B2909" s="168"/>
      <c r="C2909" s="168"/>
    </row>
    <row r="2910" spans="1:3" x14ac:dyDescent="0.2">
      <c r="A2910" s="168">
        <f>ROW()</f>
        <v>2910</v>
      </c>
      <c r="B2910" s="168"/>
      <c r="C2910" s="168"/>
    </row>
    <row r="2911" spans="1:3" x14ac:dyDescent="0.2">
      <c r="A2911" s="168">
        <f>ROW()</f>
        <v>2911</v>
      </c>
      <c r="B2911" s="168"/>
      <c r="C2911" s="168"/>
    </row>
    <row r="2912" spans="1:3" x14ac:dyDescent="0.2">
      <c r="A2912" s="168">
        <f>ROW()</f>
        <v>2912</v>
      </c>
      <c r="B2912" s="168"/>
      <c r="C2912" s="168"/>
    </row>
    <row r="2913" spans="1:3" x14ac:dyDescent="0.2">
      <c r="A2913" s="168">
        <f>ROW()</f>
        <v>2913</v>
      </c>
      <c r="B2913" s="168"/>
      <c r="C2913" s="168"/>
    </row>
    <row r="2914" spans="1:3" x14ac:dyDescent="0.2">
      <c r="A2914" s="168">
        <f>ROW()</f>
        <v>2914</v>
      </c>
      <c r="B2914" s="168"/>
      <c r="C2914" s="168"/>
    </row>
    <row r="2915" spans="1:3" x14ac:dyDescent="0.2">
      <c r="A2915" s="168">
        <f>ROW()</f>
        <v>2915</v>
      </c>
      <c r="B2915" s="168"/>
      <c r="C2915" s="168"/>
    </row>
    <row r="2916" spans="1:3" x14ac:dyDescent="0.2">
      <c r="A2916" s="168">
        <f>ROW()</f>
        <v>2916</v>
      </c>
      <c r="B2916" s="168"/>
      <c r="C2916" s="168"/>
    </row>
    <row r="2917" spans="1:3" x14ac:dyDescent="0.2">
      <c r="A2917" s="168">
        <f>ROW()</f>
        <v>2917</v>
      </c>
      <c r="B2917" s="168"/>
      <c r="C2917" s="168"/>
    </row>
    <row r="2918" spans="1:3" x14ac:dyDescent="0.2">
      <c r="A2918" s="168">
        <f>ROW()</f>
        <v>2918</v>
      </c>
      <c r="B2918" s="168"/>
      <c r="C2918" s="168"/>
    </row>
    <row r="2919" spans="1:3" x14ac:dyDescent="0.2">
      <c r="A2919" s="168">
        <f>ROW()</f>
        <v>2919</v>
      </c>
      <c r="B2919" s="168"/>
      <c r="C2919" s="168"/>
    </row>
    <row r="2920" spans="1:3" x14ac:dyDescent="0.2">
      <c r="A2920" s="168">
        <f>ROW()</f>
        <v>2920</v>
      </c>
      <c r="B2920" s="168"/>
      <c r="C2920" s="168"/>
    </row>
    <row r="2921" spans="1:3" x14ac:dyDescent="0.2">
      <c r="A2921" s="168">
        <f>ROW()</f>
        <v>2921</v>
      </c>
      <c r="B2921" s="168"/>
      <c r="C2921" s="168"/>
    </row>
    <row r="2922" spans="1:3" x14ac:dyDescent="0.2">
      <c r="A2922" s="168">
        <f>ROW()</f>
        <v>2922</v>
      </c>
      <c r="B2922" s="168"/>
      <c r="C2922" s="168"/>
    </row>
    <row r="2923" spans="1:3" x14ac:dyDescent="0.2">
      <c r="A2923" s="168">
        <f>ROW()</f>
        <v>2923</v>
      </c>
      <c r="B2923" s="168"/>
      <c r="C2923" s="168"/>
    </row>
    <row r="2924" spans="1:3" x14ac:dyDescent="0.2">
      <c r="A2924" s="168">
        <f>ROW()</f>
        <v>2924</v>
      </c>
      <c r="B2924" s="168"/>
      <c r="C2924" s="168"/>
    </row>
    <row r="2925" spans="1:3" x14ac:dyDescent="0.2">
      <c r="A2925" s="168">
        <f>ROW()</f>
        <v>2925</v>
      </c>
      <c r="B2925" s="168"/>
      <c r="C2925" s="168"/>
    </row>
    <row r="2926" spans="1:3" x14ac:dyDescent="0.2">
      <c r="A2926" s="168">
        <f>ROW()</f>
        <v>2926</v>
      </c>
      <c r="B2926" s="168"/>
      <c r="C2926" s="168"/>
    </row>
    <row r="2927" spans="1:3" x14ac:dyDescent="0.2">
      <c r="A2927" s="168">
        <f>ROW()</f>
        <v>2927</v>
      </c>
      <c r="B2927" s="168"/>
      <c r="C2927" s="168"/>
    </row>
    <row r="2928" spans="1:3" x14ac:dyDescent="0.2">
      <c r="A2928" s="168">
        <f>ROW()</f>
        <v>2928</v>
      </c>
      <c r="B2928" s="168"/>
      <c r="C2928" s="168"/>
    </row>
    <row r="2929" spans="1:3" x14ac:dyDescent="0.2">
      <c r="A2929" s="168">
        <f>ROW()</f>
        <v>2929</v>
      </c>
      <c r="B2929" s="168"/>
      <c r="C2929" s="168"/>
    </row>
    <row r="2930" spans="1:3" x14ac:dyDescent="0.2">
      <c r="A2930" s="168">
        <f>ROW()</f>
        <v>2930</v>
      </c>
      <c r="B2930" s="168"/>
      <c r="C2930" s="168"/>
    </row>
    <row r="2931" spans="1:3" x14ac:dyDescent="0.2">
      <c r="A2931" s="168">
        <f>ROW()</f>
        <v>2931</v>
      </c>
      <c r="B2931" s="168"/>
      <c r="C2931" s="168"/>
    </row>
    <row r="2932" spans="1:3" x14ac:dyDescent="0.2">
      <c r="A2932" s="168">
        <f>ROW()</f>
        <v>2932</v>
      </c>
      <c r="B2932" s="168"/>
      <c r="C2932" s="168"/>
    </row>
    <row r="2933" spans="1:3" x14ac:dyDescent="0.2">
      <c r="A2933" s="168">
        <f>ROW()</f>
        <v>2933</v>
      </c>
      <c r="B2933" s="168"/>
      <c r="C2933" s="168"/>
    </row>
    <row r="2934" spans="1:3" x14ac:dyDescent="0.2">
      <c r="A2934" s="168">
        <f>ROW()</f>
        <v>2934</v>
      </c>
      <c r="B2934" s="168"/>
      <c r="C2934" s="168"/>
    </row>
    <row r="2935" spans="1:3" x14ac:dyDescent="0.2">
      <c r="A2935" s="168">
        <f>ROW()</f>
        <v>2935</v>
      </c>
      <c r="B2935" s="168"/>
      <c r="C2935" s="168"/>
    </row>
    <row r="2936" spans="1:3" x14ac:dyDescent="0.2">
      <c r="A2936" s="168">
        <f>ROW()</f>
        <v>2936</v>
      </c>
      <c r="B2936" s="168"/>
      <c r="C2936" s="168"/>
    </row>
    <row r="2937" spans="1:3" x14ac:dyDescent="0.2">
      <c r="A2937" s="168">
        <f>ROW()</f>
        <v>2937</v>
      </c>
      <c r="B2937" s="168"/>
      <c r="C2937" s="168"/>
    </row>
    <row r="2938" spans="1:3" x14ac:dyDescent="0.2">
      <c r="A2938" s="168">
        <f>ROW()</f>
        <v>2938</v>
      </c>
      <c r="B2938" s="168"/>
      <c r="C2938" s="168"/>
    </row>
    <row r="2939" spans="1:3" x14ac:dyDescent="0.2">
      <c r="A2939" s="168">
        <f>ROW()</f>
        <v>2939</v>
      </c>
      <c r="B2939" s="168"/>
      <c r="C2939" s="168"/>
    </row>
    <row r="2940" spans="1:3" x14ac:dyDescent="0.2">
      <c r="A2940" s="168">
        <f>ROW()</f>
        <v>2940</v>
      </c>
      <c r="B2940" s="168"/>
      <c r="C2940" s="168"/>
    </row>
    <row r="2941" spans="1:3" x14ac:dyDescent="0.2">
      <c r="A2941" s="168">
        <f>ROW()</f>
        <v>2941</v>
      </c>
      <c r="B2941" s="168"/>
      <c r="C2941" s="168"/>
    </row>
    <row r="2942" spans="1:3" x14ac:dyDescent="0.2">
      <c r="A2942" s="168">
        <f>ROW()</f>
        <v>2942</v>
      </c>
      <c r="B2942" s="168"/>
      <c r="C2942" s="168"/>
    </row>
    <row r="2943" spans="1:3" x14ac:dyDescent="0.2">
      <c r="A2943" s="168">
        <f>ROW()</f>
        <v>2943</v>
      </c>
      <c r="B2943" s="168"/>
      <c r="C2943" s="168"/>
    </row>
    <row r="2944" spans="1:3" x14ac:dyDescent="0.2">
      <c r="A2944" s="168">
        <f>ROW()</f>
        <v>2944</v>
      </c>
      <c r="B2944" s="168"/>
      <c r="C2944" s="168"/>
    </row>
    <row r="2945" spans="1:3" x14ac:dyDescent="0.2">
      <c r="A2945" s="168">
        <f>ROW()</f>
        <v>2945</v>
      </c>
      <c r="B2945" s="168"/>
      <c r="C2945" s="168"/>
    </row>
    <row r="2946" spans="1:3" x14ac:dyDescent="0.2">
      <c r="A2946" s="168">
        <f>ROW()</f>
        <v>2946</v>
      </c>
      <c r="B2946" s="168"/>
      <c r="C2946" s="168"/>
    </row>
    <row r="2947" spans="1:3" x14ac:dyDescent="0.2">
      <c r="A2947" s="168">
        <f>ROW()</f>
        <v>2947</v>
      </c>
      <c r="B2947" s="168"/>
      <c r="C2947" s="168"/>
    </row>
    <row r="2948" spans="1:3" x14ac:dyDescent="0.2">
      <c r="A2948" s="168">
        <f>ROW()</f>
        <v>2948</v>
      </c>
      <c r="B2948" s="168"/>
      <c r="C2948" s="168"/>
    </row>
    <row r="2949" spans="1:3" x14ac:dyDescent="0.2">
      <c r="A2949" s="168">
        <f>ROW()</f>
        <v>2949</v>
      </c>
      <c r="B2949" s="168"/>
      <c r="C2949" s="168"/>
    </row>
    <row r="2950" spans="1:3" x14ac:dyDescent="0.2">
      <c r="A2950" s="168">
        <f>ROW()</f>
        <v>2950</v>
      </c>
      <c r="B2950" s="168"/>
      <c r="C2950" s="168"/>
    </row>
    <row r="2951" spans="1:3" x14ac:dyDescent="0.2">
      <c r="A2951" s="168">
        <f>ROW()</f>
        <v>2951</v>
      </c>
      <c r="B2951" s="168"/>
      <c r="C2951" s="168"/>
    </row>
    <row r="2952" spans="1:3" x14ac:dyDescent="0.2">
      <c r="A2952" s="168">
        <f>ROW()</f>
        <v>2952</v>
      </c>
      <c r="B2952" s="168"/>
      <c r="C2952" s="168"/>
    </row>
    <row r="2953" spans="1:3" x14ac:dyDescent="0.2">
      <c r="A2953" s="168">
        <f>ROW()</f>
        <v>2953</v>
      </c>
      <c r="B2953" s="168"/>
      <c r="C2953" s="168"/>
    </row>
    <row r="2954" spans="1:3" x14ac:dyDescent="0.2">
      <c r="A2954" s="168">
        <f>ROW()</f>
        <v>2954</v>
      </c>
      <c r="B2954" s="168"/>
      <c r="C2954" s="168"/>
    </row>
    <row r="2955" spans="1:3" x14ac:dyDescent="0.2">
      <c r="A2955" s="168">
        <f>ROW()</f>
        <v>2955</v>
      </c>
      <c r="B2955" s="168"/>
      <c r="C2955" s="168"/>
    </row>
    <row r="2956" spans="1:3" x14ac:dyDescent="0.2">
      <c r="A2956" s="168">
        <f>ROW()</f>
        <v>2956</v>
      </c>
      <c r="B2956" s="168"/>
      <c r="C2956" s="168"/>
    </row>
    <row r="2957" spans="1:3" x14ac:dyDescent="0.2">
      <c r="A2957" s="168">
        <f>ROW()</f>
        <v>2957</v>
      </c>
      <c r="B2957" s="168"/>
      <c r="C2957" s="168"/>
    </row>
    <row r="2958" spans="1:3" x14ac:dyDescent="0.2">
      <c r="A2958" s="168">
        <f>ROW()</f>
        <v>2958</v>
      </c>
      <c r="B2958" s="168"/>
      <c r="C2958" s="168"/>
    </row>
    <row r="2959" spans="1:3" x14ac:dyDescent="0.2">
      <c r="A2959" s="168">
        <f>ROW()</f>
        <v>2959</v>
      </c>
      <c r="B2959" s="168"/>
      <c r="C2959" s="168"/>
    </row>
    <row r="2960" spans="1:3" x14ac:dyDescent="0.2">
      <c r="A2960" s="168">
        <f>ROW()</f>
        <v>2960</v>
      </c>
      <c r="B2960" s="168"/>
      <c r="C2960" s="168"/>
    </row>
    <row r="2961" spans="1:3" x14ac:dyDescent="0.2">
      <c r="A2961" s="168">
        <f>ROW()</f>
        <v>2961</v>
      </c>
      <c r="B2961" s="168"/>
      <c r="C2961" s="168"/>
    </row>
    <row r="2962" spans="1:3" x14ac:dyDescent="0.2">
      <c r="A2962" s="168">
        <f>ROW()</f>
        <v>2962</v>
      </c>
      <c r="B2962" s="168"/>
      <c r="C2962" s="168"/>
    </row>
    <row r="2963" spans="1:3" x14ac:dyDescent="0.2">
      <c r="A2963" s="168">
        <f>ROW()</f>
        <v>2963</v>
      </c>
      <c r="B2963" s="168"/>
      <c r="C2963" s="168"/>
    </row>
    <row r="2964" spans="1:3" x14ac:dyDescent="0.2">
      <c r="A2964" s="168">
        <f>ROW()</f>
        <v>2964</v>
      </c>
      <c r="B2964" s="168"/>
      <c r="C2964" s="168"/>
    </row>
    <row r="2965" spans="1:3" x14ac:dyDescent="0.2">
      <c r="A2965" s="168">
        <f>ROW()</f>
        <v>2965</v>
      </c>
      <c r="B2965" s="168"/>
      <c r="C2965" s="168"/>
    </row>
    <row r="2966" spans="1:3" x14ac:dyDescent="0.2">
      <c r="A2966" s="168">
        <f>ROW()</f>
        <v>2966</v>
      </c>
      <c r="B2966" s="168"/>
      <c r="C2966" s="168"/>
    </row>
    <row r="2967" spans="1:3" x14ac:dyDescent="0.2">
      <c r="A2967" s="168">
        <f>ROW()</f>
        <v>2967</v>
      </c>
      <c r="B2967" s="168"/>
      <c r="C2967" s="168"/>
    </row>
    <row r="2968" spans="1:3" x14ac:dyDescent="0.2">
      <c r="A2968" s="168">
        <f>ROW()</f>
        <v>2968</v>
      </c>
      <c r="B2968" s="168"/>
      <c r="C2968" s="168"/>
    </row>
    <row r="2969" spans="1:3" x14ac:dyDescent="0.2">
      <c r="A2969" s="168">
        <f>ROW()</f>
        <v>2969</v>
      </c>
      <c r="B2969" s="168"/>
      <c r="C2969" s="168"/>
    </row>
    <row r="2970" spans="1:3" x14ac:dyDescent="0.2">
      <c r="A2970" s="168">
        <f>ROW()</f>
        <v>2970</v>
      </c>
      <c r="B2970" s="168"/>
      <c r="C2970" s="168"/>
    </row>
    <row r="2971" spans="1:3" x14ac:dyDescent="0.2">
      <c r="A2971" s="168">
        <f>ROW()</f>
        <v>2971</v>
      </c>
      <c r="B2971" s="168"/>
      <c r="C2971" s="168"/>
    </row>
    <row r="2972" spans="1:3" x14ac:dyDescent="0.2">
      <c r="A2972" s="168">
        <f>ROW()</f>
        <v>2972</v>
      </c>
      <c r="B2972" s="168"/>
      <c r="C2972" s="168"/>
    </row>
    <row r="2973" spans="1:3" x14ac:dyDescent="0.2">
      <c r="A2973" s="168">
        <f>ROW()</f>
        <v>2973</v>
      </c>
      <c r="B2973" s="168"/>
      <c r="C2973" s="168"/>
    </row>
    <row r="2974" spans="1:3" x14ac:dyDescent="0.2">
      <c r="A2974" s="168">
        <f>ROW()</f>
        <v>2974</v>
      </c>
      <c r="B2974" s="168"/>
      <c r="C2974" s="168"/>
    </row>
    <row r="2975" spans="1:3" x14ac:dyDescent="0.2">
      <c r="A2975" s="168">
        <f>ROW()</f>
        <v>2975</v>
      </c>
      <c r="B2975" s="168"/>
      <c r="C2975" s="168"/>
    </row>
    <row r="2976" spans="1:3" x14ac:dyDescent="0.2">
      <c r="A2976" s="168">
        <f>ROW()</f>
        <v>2976</v>
      </c>
      <c r="B2976" s="168"/>
      <c r="C2976" s="168"/>
    </row>
    <row r="2977" spans="1:3" x14ac:dyDescent="0.2">
      <c r="A2977" s="168">
        <f>ROW()</f>
        <v>2977</v>
      </c>
      <c r="B2977" s="168"/>
      <c r="C2977" s="168"/>
    </row>
    <row r="2978" spans="1:3" x14ac:dyDescent="0.2">
      <c r="A2978" s="168">
        <f>ROW()</f>
        <v>2978</v>
      </c>
      <c r="B2978" s="168"/>
      <c r="C2978" s="168"/>
    </row>
    <row r="2979" spans="1:3" x14ac:dyDescent="0.2">
      <c r="A2979" s="168">
        <f>ROW()</f>
        <v>2979</v>
      </c>
      <c r="B2979" s="168"/>
      <c r="C2979" s="168"/>
    </row>
    <row r="2980" spans="1:3" x14ac:dyDescent="0.2">
      <c r="A2980" s="168">
        <f>ROW()</f>
        <v>2980</v>
      </c>
      <c r="B2980" s="168"/>
      <c r="C2980" s="168"/>
    </row>
    <row r="2981" spans="1:3" x14ac:dyDescent="0.2">
      <c r="A2981" s="168">
        <f>ROW()</f>
        <v>2981</v>
      </c>
      <c r="B2981" s="168"/>
      <c r="C2981" s="168"/>
    </row>
    <row r="2982" spans="1:3" x14ac:dyDescent="0.2">
      <c r="A2982" s="168">
        <f>ROW()</f>
        <v>2982</v>
      </c>
      <c r="B2982" s="168"/>
      <c r="C2982" s="168"/>
    </row>
    <row r="2983" spans="1:3" x14ac:dyDescent="0.2">
      <c r="A2983" s="168">
        <f>ROW()</f>
        <v>2983</v>
      </c>
      <c r="B2983" s="168"/>
      <c r="C2983" s="168"/>
    </row>
    <row r="2984" spans="1:3" x14ac:dyDescent="0.2">
      <c r="A2984" s="168">
        <f>ROW()</f>
        <v>2984</v>
      </c>
      <c r="B2984" s="168"/>
      <c r="C2984" s="168"/>
    </row>
    <row r="2985" spans="1:3" x14ac:dyDescent="0.2">
      <c r="A2985" s="168">
        <f>ROW()</f>
        <v>2985</v>
      </c>
      <c r="B2985" s="168"/>
      <c r="C2985" s="168"/>
    </row>
    <row r="2986" spans="1:3" x14ac:dyDescent="0.2">
      <c r="A2986" s="168">
        <f>ROW()</f>
        <v>2986</v>
      </c>
      <c r="B2986" s="168"/>
      <c r="C2986" s="168"/>
    </row>
    <row r="2987" spans="1:3" x14ac:dyDescent="0.2">
      <c r="A2987" s="168">
        <f>ROW()</f>
        <v>2987</v>
      </c>
      <c r="B2987" s="168"/>
      <c r="C2987" s="168"/>
    </row>
    <row r="2988" spans="1:3" x14ac:dyDescent="0.2">
      <c r="A2988" s="168">
        <f>ROW()</f>
        <v>2988</v>
      </c>
      <c r="B2988" s="168"/>
      <c r="C2988" s="168"/>
    </row>
    <row r="2989" spans="1:3" x14ac:dyDescent="0.2">
      <c r="A2989" s="168">
        <f>ROW()</f>
        <v>2989</v>
      </c>
      <c r="B2989" s="168"/>
      <c r="C2989" s="168"/>
    </row>
    <row r="2990" spans="1:3" x14ac:dyDescent="0.2">
      <c r="A2990" s="168">
        <f>ROW()</f>
        <v>2990</v>
      </c>
      <c r="B2990" s="168"/>
      <c r="C2990" s="168"/>
    </row>
    <row r="2991" spans="1:3" x14ac:dyDescent="0.2">
      <c r="A2991" s="168">
        <f>ROW()</f>
        <v>2991</v>
      </c>
      <c r="B2991" s="168"/>
      <c r="C2991" s="168"/>
    </row>
    <row r="2992" spans="1:3" x14ac:dyDescent="0.2">
      <c r="A2992" s="168">
        <f>ROW()</f>
        <v>2992</v>
      </c>
      <c r="B2992" s="168"/>
      <c r="C2992" s="168"/>
    </row>
    <row r="2993" spans="1:3" x14ac:dyDescent="0.2">
      <c r="A2993" s="168">
        <f>ROW()</f>
        <v>2993</v>
      </c>
      <c r="B2993" s="168"/>
      <c r="C2993" s="168"/>
    </row>
    <row r="2994" spans="1:3" x14ac:dyDescent="0.2">
      <c r="A2994" s="168">
        <f>ROW()</f>
        <v>2994</v>
      </c>
      <c r="B2994" s="168"/>
      <c r="C2994" s="168"/>
    </row>
    <row r="2995" spans="1:3" x14ac:dyDescent="0.2">
      <c r="A2995" s="168">
        <f>ROW()</f>
        <v>2995</v>
      </c>
      <c r="B2995" s="168"/>
      <c r="C2995" s="168"/>
    </row>
    <row r="2996" spans="1:3" x14ac:dyDescent="0.2">
      <c r="A2996" s="168">
        <f>ROW()</f>
        <v>2996</v>
      </c>
      <c r="B2996" s="168"/>
      <c r="C2996" s="168"/>
    </row>
    <row r="2997" spans="1:3" x14ac:dyDescent="0.2">
      <c r="A2997" s="168">
        <f>ROW()</f>
        <v>2997</v>
      </c>
      <c r="B2997" s="168"/>
      <c r="C2997" s="168"/>
    </row>
    <row r="2998" spans="1:3" x14ac:dyDescent="0.2">
      <c r="A2998" s="168">
        <f>ROW()</f>
        <v>2998</v>
      </c>
      <c r="B2998" s="168"/>
      <c r="C2998" s="168"/>
    </row>
    <row r="2999" spans="1:3" x14ac:dyDescent="0.2">
      <c r="A2999" s="168">
        <f>ROW()</f>
        <v>2999</v>
      </c>
      <c r="B2999" s="168"/>
      <c r="C2999" s="168"/>
    </row>
    <row r="3000" spans="1:3" x14ac:dyDescent="0.2">
      <c r="A3000" s="168">
        <f>ROW()</f>
        <v>3000</v>
      </c>
      <c r="B3000" s="168"/>
      <c r="C3000" s="168"/>
    </row>
    <row r="3001" spans="1:3" x14ac:dyDescent="0.2">
      <c r="A3001" s="168">
        <f>ROW()</f>
        <v>3001</v>
      </c>
      <c r="B3001" s="168"/>
      <c r="C3001" s="168"/>
    </row>
    <row r="3002" spans="1:3" x14ac:dyDescent="0.2">
      <c r="A3002" s="168">
        <f>ROW()</f>
        <v>3002</v>
      </c>
      <c r="B3002" s="168"/>
      <c r="C3002" s="168"/>
    </row>
    <row r="3003" spans="1:3" x14ac:dyDescent="0.2">
      <c r="A3003" s="168">
        <f>ROW()</f>
        <v>3003</v>
      </c>
      <c r="B3003" s="168"/>
      <c r="C3003" s="168"/>
    </row>
    <row r="3004" spans="1:3" x14ac:dyDescent="0.2">
      <c r="A3004" s="168">
        <f>ROW()</f>
        <v>3004</v>
      </c>
      <c r="B3004" s="168"/>
      <c r="C3004" s="168"/>
    </row>
    <row r="3005" spans="1:3" x14ac:dyDescent="0.2">
      <c r="A3005" s="168">
        <f>ROW()</f>
        <v>3005</v>
      </c>
      <c r="B3005" s="168"/>
      <c r="C3005" s="168"/>
    </row>
    <row r="3006" spans="1:3" x14ac:dyDescent="0.2">
      <c r="A3006" s="168">
        <f>ROW()</f>
        <v>3006</v>
      </c>
      <c r="B3006" s="168"/>
      <c r="C3006" s="168"/>
    </row>
    <row r="3007" spans="1:3" x14ac:dyDescent="0.2">
      <c r="A3007" s="168">
        <f>ROW()</f>
        <v>3007</v>
      </c>
      <c r="B3007" s="168"/>
      <c r="C3007" s="168"/>
    </row>
    <row r="3008" spans="1:3" x14ac:dyDescent="0.2">
      <c r="A3008" s="168">
        <f>ROW()</f>
        <v>3008</v>
      </c>
      <c r="B3008" s="168"/>
      <c r="C3008" s="168"/>
    </row>
    <row r="3009" spans="1:3" x14ac:dyDescent="0.2">
      <c r="A3009" s="168">
        <f>ROW()</f>
        <v>3009</v>
      </c>
      <c r="B3009" s="168"/>
      <c r="C3009" s="168"/>
    </row>
    <row r="3010" spans="1:3" x14ac:dyDescent="0.2">
      <c r="A3010" s="168">
        <f>ROW()</f>
        <v>3010</v>
      </c>
      <c r="B3010" s="168"/>
      <c r="C3010" s="168"/>
    </row>
    <row r="3011" spans="1:3" x14ac:dyDescent="0.2">
      <c r="A3011" s="168">
        <f>ROW()</f>
        <v>3011</v>
      </c>
      <c r="B3011" s="168"/>
      <c r="C3011" s="168"/>
    </row>
    <row r="3012" spans="1:3" x14ac:dyDescent="0.2">
      <c r="A3012" s="168">
        <f>ROW()</f>
        <v>3012</v>
      </c>
      <c r="B3012" s="168"/>
      <c r="C3012" s="168"/>
    </row>
    <row r="3013" spans="1:3" x14ac:dyDescent="0.2">
      <c r="A3013" s="168">
        <f>ROW()</f>
        <v>3013</v>
      </c>
      <c r="B3013" s="168"/>
      <c r="C3013" s="168"/>
    </row>
    <row r="3014" spans="1:3" x14ac:dyDescent="0.2">
      <c r="A3014" s="168">
        <f>ROW()</f>
        <v>3014</v>
      </c>
      <c r="B3014" s="168"/>
      <c r="C3014" s="168"/>
    </row>
    <row r="3015" spans="1:3" x14ac:dyDescent="0.2">
      <c r="A3015" s="168">
        <f>ROW()</f>
        <v>3015</v>
      </c>
      <c r="B3015" s="168"/>
      <c r="C3015" s="168"/>
    </row>
    <row r="3016" spans="1:3" x14ac:dyDescent="0.2">
      <c r="A3016" s="168">
        <f>ROW()</f>
        <v>3016</v>
      </c>
      <c r="B3016" s="168"/>
      <c r="C3016" s="168"/>
    </row>
    <row r="3017" spans="1:3" x14ac:dyDescent="0.2">
      <c r="A3017" s="168">
        <f>ROW()</f>
        <v>3017</v>
      </c>
      <c r="B3017" s="168"/>
      <c r="C3017" s="168"/>
    </row>
    <row r="3018" spans="1:3" x14ac:dyDescent="0.2">
      <c r="A3018" s="168">
        <f>ROW()</f>
        <v>3018</v>
      </c>
      <c r="B3018" s="168"/>
      <c r="C3018" s="168"/>
    </row>
    <row r="3019" spans="1:3" x14ac:dyDescent="0.2">
      <c r="A3019" s="168">
        <f>ROW()</f>
        <v>3019</v>
      </c>
      <c r="B3019" s="168"/>
      <c r="C3019" s="168"/>
    </row>
    <row r="3020" spans="1:3" x14ac:dyDescent="0.2">
      <c r="A3020" s="168">
        <f>ROW()</f>
        <v>3020</v>
      </c>
      <c r="B3020" s="168"/>
      <c r="C3020" s="168"/>
    </row>
    <row r="3021" spans="1:3" x14ac:dyDescent="0.2">
      <c r="A3021" s="168">
        <f>ROW()</f>
        <v>3021</v>
      </c>
      <c r="B3021" s="168"/>
      <c r="C3021" s="168"/>
    </row>
    <row r="3022" spans="1:3" x14ac:dyDescent="0.2">
      <c r="A3022" s="168">
        <f>ROW()</f>
        <v>3022</v>
      </c>
      <c r="B3022" s="168"/>
      <c r="C3022" s="168"/>
    </row>
    <row r="3023" spans="1:3" x14ac:dyDescent="0.2">
      <c r="A3023" s="168">
        <f>ROW()</f>
        <v>3023</v>
      </c>
      <c r="B3023" s="168"/>
      <c r="C3023" s="168"/>
    </row>
    <row r="3024" spans="1:3" x14ac:dyDescent="0.2">
      <c r="A3024" s="168">
        <f>ROW()</f>
        <v>3024</v>
      </c>
      <c r="B3024" s="168"/>
      <c r="C3024" s="168"/>
    </row>
    <row r="3025" spans="1:3" x14ac:dyDescent="0.2">
      <c r="A3025" s="168">
        <f>ROW()</f>
        <v>3025</v>
      </c>
      <c r="B3025" s="168"/>
      <c r="C3025" s="168"/>
    </row>
    <row r="3026" spans="1:3" x14ac:dyDescent="0.2">
      <c r="A3026" s="168">
        <f>ROW()</f>
        <v>3026</v>
      </c>
      <c r="B3026" s="168"/>
      <c r="C3026" s="168"/>
    </row>
    <row r="3027" spans="1:3" x14ac:dyDescent="0.2">
      <c r="A3027" s="168">
        <f>ROW()</f>
        <v>3027</v>
      </c>
      <c r="B3027" s="168"/>
      <c r="C3027" s="168"/>
    </row>
    <row r="3028" spans="1:3" x14ac:dyDescent="0.2">
      <c r="A3028" s="168">
        <f>ROW()</f>
        <v>3028</v>
      </c>
      <c r="B3028" s="168"/>
      <c r="C3028" s="168"/>
    </row>
    <row r="3029" spans="1:3" x14ac:dyDescent="0.2">
      <c r="A3029" s="168">
        <f>ROW()</f>
        <v>3029</v>
      </c>
      <c r="B3029" s="168"/>
      <c r="C3029" s="168"/>
    </row>
    <row r="3030" spans="1:3" x14ac:dyDescent="0.2">
      <c r="A3030" s="168">
        <f>ROW()</f>
        <v>3030</v>
      </c>
      <c r="B3030" s="168"/>
      <c r="C3030" s="168"/>
    </row>
    <row r="3031" spans="1:3" x14ac:dyDescent="0.2">
      <c r="A3031" s="168">
        <f>ROW()</f>
        <v>3031</v>
      </c>
      <c r="B3031" s="168"/>
      <c r="C3031" s="168"/>
    </row>
    <row r="3032" spans="1:3" x14ac:dyDescent="0.2">
      <c r="A3032" s="168">
        <f>ROW()</f>
        <v>3032</v>
      </c>
      <c r="B3032" s="168"/>
      <c r="C3032" s="168"/>
    </row>
    <row r="3033" spans="1:3" x14ac:dyDescent="0.2">
      <c r="A3033" s="168">
        <f>ROW()</f>
        <v>3033</v>
      </c>
      <c r="B3033" s="168"/>
      <c r="C3033" s="168"/>
    </row>
    <row r="3034" spans="1:3" x14ac:dyDescent="0.2">
      <c r="A3034" s="168">
        <f>ROW()</f>
        <v>3034</v>
      </c>
      <c r="B3034" s="168"/>
      <c r="C3034" s="168"/>
    </row>
    <row r="3035" spans="1:3" x14ac:dyDescent="0.2">
      <c r="A3035" s="168">
        <f>ROW()</f>
        <v>3035</v>
      </c>
      <c r="B3035" s="168"/>
      <c r="C3035" s="168"/>
    </row>
    <row r="3036" spans="1:3" x14ac:dyDescent="0.2">
      <c r="A3036" s="168">
        <f>ROW()</f>
        <v>3036</v>
      </c>
      <c r="B3036" s="168"/>
      <c r="C3036" s="168"/>
    </row>
    <row r="3037" spans="1:3" x14ac:dyDescent="0.2">
      <c r="A3037" s="168">
        <f>ROW()</f>
        <v>3037</v>
      </c>
      <c r="B3037" s="168"/>
      <c r="C3037" s="168"/>
    </row>
    <row r="3038" spans="1:3" x14ac:dyDescent="0.2">
      <c r="A3038" s="168">
        <f>ROW()</f>
        <v>3038</v>
      </c>
      <c r="B3038" s="168"/>
      <c r="C3038" s="168"/>
    </row>
    <row r="3039" spans="1:3" x14ac:dyDescent="0.2">
      <c r="A3039" s="168">
        <f>ROW()</f>
        <v>3039</v>
      </c>
      <c r="B3039" s="168"/>
      <c r="C3039" s="168"/>
    </row>
    <row r="3040" spans="1:3" x14ac:dyDescent="0.2">
      <c r="A3040" s="168">
        <f>ROW()</f>
        <v>3040</v>
      </c>
      <c r="B3040" s="168"/>
      <c r="C3040" s="168"/>
    </row>
    <row r="3041" spans="1:3" x14ac:dyDescent="0.2">
      <c r="A3041" s="168">
        <f>ROW()</f>
        <v>3041</v>
      </c>
      <c r="B3041" s="168"/>
      <c r="C3041" s="168"/>
    </row>
    <row r="3042" spans="1:3" x14ac:dyDescent="0.2">
      <c r="A3042" s="168">
        <f>ROW()</f>
        <v>3042</v>
      </c>
      <c r="B3042" s="168"/>
      <c r="C3042" s="168"/>
    </row>
    <row r="3043" spans="1:3" x14ac:dyDescent="0.2">
      <c r="A3043" s="168">
        <f>ROW()</f>
        <v>3043</v>
      </c>
      <c r="B3043" s="168"/>
      <c r="C3043" s="168"/>
    </row>
    <row r="3044" spans="1:3" x14ac:dyDescent="0.2">
      <c r="A3044" s="168">
        <f>ROW()</f>
        <v>3044</v>
      </c>
      <c r="B3044" s="168"/>
      <c r="C3044" s="168"/>
    </row>
    <row r="3045" spans="1:3" x14ac:dyDescent="0.2">
      <c r="A3045" s="168">
        <f>ROW()</f>
        <v>3045</v>
      </c>
      <c r="B3045" s="168"/>
      <c r="C3045" s="168"/>
    </row>
    <row r="3046" spans="1:3" x14ac:dyDescent="0.2">
      <c r="A3046" s="168">
        <f>ROW()</f>
        <v>3046</v>
      </c>
      <c r="B3046" s="168"/>
      <c r="C3046" s="168"/>
    </row>
    <row r="3047" spans="1:3" x14ac:dyDescent="0.2">
      <c r="A3047" s="168">
        <f>ROW()</f>
        <v>3047</v>
      </c>
      <c r="B3047" s="168"/>
      <c r="C3047" s="168"/>
    </row>
    <row r="3048" spans="1:3" x14ac:dyDescent="0.2">
      <c r="A3048" s="168">
        <f>ROW()</f>
        <v>3048</v>
      </c>
      <c r="B3048" s="168"/>
      <c r="C3048" s="168"/>
    </row>
    <row r="3049" spans="1:3" x14ac:dyDescent="0.2">
      <c r="A3049" s="168">
        <f>ROW()</f>
        <v>3049</v>
      </c>
      <c r="B3049" s="168"/>
      <c r="C3049" s="168"/>
    </row>
    <row r="3050" spans="1:3" x14ac:dyDescent="0.2">
      <c r="A3050" s="168">
        <f>ROW()</f>
        <v>3050</v>
      </c>
      <c r="B3050" s="168"/>
      <c r="C3050" s="168"/>
    </row>
    <row r="3051" spans="1:3" x14ac:dyDescent="0.2">
      <c r="A3051" s="168">
        <f>ROW()</f>
        <v>3051</v>
      </c>
      <c r="B3051" s="168"/>
      <c r="C3051" s="168"/>
    </row>
    <row r="3052" spans="1:3" x14ac:dyDescent="0.2">
      <c r="A3052" s="168">
        <f>ROW()</f>
        <v>3052</v>
      </c>
      <c r="B3052" s="168"/>
      <c r="C3052" s="168"/>
    </row>
    <row r="3053" spans="1:3" x14ac:dyDescent="0.2">
      <c r="A3053" s="168">
        <f>ROW()</f>
        <v>3053</v>
      </c>
      <c r="B3053" s="168"/>
      <c r="C3053" s="168"/>
    </row>
    <row r="3054" spans="1:3" x14ac:dyDescent="0.2">
      <c r="A3054" s="168">
        <f>ROW()</f>
        <v>3054</v>
      </c>
      <c r="B3054" s="168"/>
      <c r="C3054" s="168"/>
    </row>
    <row r="3055" spans="1:3" x14ac:dyDescent="0.2">
      <c r="A3055" s="168">
        <f>ROW()</f>
        <v>3055</v>
      </c>
      <c r="B3055" s="168"/>
      <c r="C3055" s="168"/>
    </row>
    <row r="3056" spans="1:3" x14ac:dyDescent="0.2">
      <c r="A3056" s="168">
        <f>ROW()</f>
        <v>3056</v>
      </c>
      <c r="B3056" s="168"/>
      <c r="C3056" s="168"/>
    </row>
    <row r="3057" spans="1:3" x14ac:dyDescent="0.2">
      <c r="A3057" s="168">
        <f>ROW()</f>
        <v>3057</v>
      </c>
      <c r="B3057" s="168"/>
      <c r="C3057" s="168"/>
    </row>
    <row r="3058" spans="1:3" x14ac:dyDescent="0.2">
      <c r="A3058" s="168">
        <f>ROW()</f>
        <v>3058</v>
      </c>
      <c r="B3058" s="168"/>
      <c r="C3058" s="168"/>
    </row>
    <row r="3059" spans="1:3" x14ac:dyDescent="0.2">
      <c r="A3059" s="168">
        <f>ROW()</f>
        <v>3059</v>
      </c>
      <c r="B3059" s="168"/>
      <c r="C3059" s="168"/>
    </row>
    <row r="3060" spans="1:3" x14ac:dyDescent="0.2">
      <c r="A3060" s="168">
        <f>ROW()</f>
        <v>3060</v>
      </c>
      <c r="B3060" s="168"/>
      <c r="C3060" s="168"/>
    </row>
    <row r="3061" spans="1:3" x14ac:dyDescent="0.2">
      <c r="A3061" s="168">
        <f>ROW()</f>
        <v>3061</v>
      </c>
      <c r="B3061" s="168"/>
      <c r="C3061" s="168"/>
    </row>
    <row r="3062" spans="1:3" x14ac:dyDescent="0.2">
      <c r="A3062" s="168">
        <f>ROW()</f>
        <v>3062</v>
      </c>
      <c r="B3062" s="168"/>
      <c r="C3062" s="168"/>
    </row>
    <row r="3063" spans="1:3" x14ac:dyDescent="0.2">
      <c r="A3063" s="168">
        <f>ROW()</f>
        <v>3063</v>
      </c>
      <c r="B3063" s="168"/>
      <c r="C3063" s="168"/>
    </row>
    <row r="3064" spans="1:3" x14ac:dyDescent="0.2">
      <c r="A3064" s="168">
        <f>ROW()</f>
        <v>3064</v>
      </c>
      <c r="B3064" s="168"/>
      <c r="C3064" s="168"/>
    </row>
    <row r="3065" spans="1:3" x14ac:dyDescent="0.2">
      <c r="A3065" s="168">
        <f>ROW()</f>
        <v>3065</v>
      </c>
      <c r="B3065" s="168"/>
      <c r="C3065" s="168"/>
    </row>
    <row r="3066" spans="1:3" x14ac:dyDescent="0.2">
      <c r="A3066" s="168">
        <f>ROW()</f>
        <v>3066</v>
      </c>
      <c r="B3066" s="168"/>
      <c r="C3066" s="168"/>
    </row>
    <row r="3067" spans="1:3" x14ac:dyDescent="0.2">
      <c r="A3067" s="168">
        <f>ROW()</f>
        <v>3067</v>
      </c>
      <c r="B3067" s="168"/>
      <c r="C3067" s="168"/>
    </row>
    <row r="3068" spans="1:3" x14ac:dyDescent="0.2">
      <c r="A3068" s="168">
        <f>ROW()</f>
        <v>3068</v>
      </c>
      <c r="B3068" s="168"/>
      <c r="C3068" s="168"/>
    </row>
    <row r="3069" spans="1:3" x14ac:dyDescent="0.2">
      <c r="A3069" s="168">
        <f>ROW()</f>
        <v>3069</v>
      </c>
      <c r="B3069" s="168"/>
      <c r="C3069" s="168"/>
    </row>
    <row r="3070" spans="1:3" x14ac:dyDescent="0.2">
      <c r="A3070" s="168">
        <f>ROW()</f>
        <v>3070</v>
      </c>
      <c r="B3070" s="168"/>
      <c r="C3070" s="168"/>
    </row>
    <row r="3071" spans="1:3" x14ac:dyDescent="0.2">
      <c r="A3071" s="168">
        <f>ROW()</f>
        <v>3071</v>
      </c>
      <c r="B3071" s="168"/>
      <c r="C3071" s="168"/>
    </row>
    <row r="3072" spans="1:3" x14ac:dyDescent="0.2">
      <c r="A3072" s="168">
        <f>ROW()</f>
        <v>3072</v>
      </c>
      <c r="B3072" s="168"/>
      <c r="C3072" s="168"/>
    </row>
    <row r="3073" spans="1:3" x14ac:dyDescent="0.2">
      <c r="A3073" s="168">
        <f>ROW()</f>
        <v>3073</v>
      </c>
      <c r="B3073" s="168"/>
      <c r="C3073" s="168"/>
    </row>
    <row r="3074" spans="1:3" x14ac:dyDescent="0.2">
      <c r="A3074" s="168">
        <f>ROW()</f>
        <v>3074</v>
      </c>
      <c r="B3074" s="168"/>
      <c r="C3074" s="168"/>
    </row>
    <row r="3075" spans="1:3" x14ac:dyDescent="0.2">
      <c r="A3075" s="168">
        <f>ROW()</f>
        <v>3075</v>
      </c>
      <c r="B3075" s="168"/>
      <c r="C3075" s="168"/>
    </row>
    <row r="3076" spans="1:3" x14ac:dyDescent="0.2">
      <c r="A3076" s="168">
        <f>ROW()</f>
        <v>3076</v>
      </c>
      <c r="B3076" s="168"/>
      <c r="C3076" s="168"/>
    </row>
    <row r="3077" spans="1:3" x14ac:dyDescent="0.2">
      <c r="A3077" s="168">
        <f>ROW()</f>
        <v>3077</v>
      </c>
      <c r="B3077" s="168"/>
      <c r="C3077" s="168"/>
    </row>
    <row r="3078" spans="1:3" x14ac:dyDescent="0.2">
      <c r="A3078" s="168">
        <f>ROW()</f>
        <v>3078</v>
      </c>
      <c r="B3078" s="168"/>
      <c r="C3078" s="168"/>
    </row>
    <row r="3079" spans="1:3" x14ac:dyDescent="0.2">
      <c r="A3079" s="168">
        <f>ROW()</f>
        <v>3079</v>
      </c>
      <c r="B3079" s="168"/>
      <c r="C3079" s="168"/>
    </row>
    <row r="3080" spans="1:3" x14ac:dyDescent="0.2">
      <c r="A3080" s="168">
        <f>ROW()</f>
        <v>3080</v>
      </c>
      <c r="B3080" s="168"/>
      <c r="C3080" s="168"/>
    </row>
    <row r="3081" spans="1:3" x14ac:dyDescent="0.2">
      <c r="A3081" s="168">
        <f>ROW()</f>
        <v>3081</v>
      </c>
      <c r="B3081" s="168"/>
      <c r="C3081" s="168"/>
    </row>
    <row r="3082" spans="1:3" x14ac:dyDescent="0.2">
      <c r="A3082" s="168">
        <f>ROW()</f>
        <v>3082</v>
      </c>
      <c r="B3082" s="168"/>
      <c r="C3082" s="168"/>
    </row>
    <row r="3083" spans="1:3" x14ac:dyDescent="0.2">
      <c r="A3083" s="168">
        <f>ROW()</f>
        <v>3083</v>
      </c>
      <c r="B3083" s="168"/>
      <c r="C3083" s="168"/>
    </row>
    <row r="3084" spans="1:3" x14ac:dyDescent="0.2">
      <c r="A3084" s="168">
        <f>ROW()</f>
        <v>3084</v>
      </c>
      <c r="B3084" s="168"/>
      <c r="C3084" s="168"/>
    </row>
    <row r="3085" spans="1:3" x14ac:dyDescent="0.2">
      <c r="A3085" s="168">
        <f>ROW()</f>
        <v>3085</v>
      </c>
      <c r="B3085" s="168"/>
      <c r="C3085" s="168"/>
    </row>
    <row r="3086" spans="1:3" x14ac:dyDescent="0.2">
      <c r="A3086" s="168">
        <f>ROW()</f>
        <v>3086</v>
      </c>
      <c r="B3086" s="168"/>
      <c r="C3086" s="168"/>
    </row>
    <row r="3087" spans="1:3" x14ac:dyDescent="0.2">
      <c r="A3087" s="168">
        <f>ROW()</f>
        <v>3087</v>
      </c>
      <c r="B3087" s="168"/>
      <c r="C3087" s="168"/>
    </row>
    <row r="3088" spans="1:3" x14ac:dyDescent="0.2">
      <c r="A3088" s="168">
        <f>ROW()</f>
        <v>3088</v>
      </c>
      <c r="B3088" s="168"/>
      <c r="C3088" s="168"/>
    </row>
    <row r="3089" spans="1:3" x14ac:dyDescent="0.2">
      <c r="A3089" s="168">
        <f>ROW()</f>
        <v>3089</v>
      </c>
      <c r="B3089" s="168"/>
      <c r="C3089" s="168"/>
    </row>
    <row r="3090" spans="1:3" x14ac:dyDescent="0.2">
      <c r="A3090" s="168">
        <f>ROW()</f>
        <v>3090</v>
      </c>
      <c r="B3090" s="168"/>
      <c r="C3090" s="168"/>
    </row>
    <row r="3091" spans="1:3" x14ac:dyDescent="0.2">
      <c r="A3091" s="168">
        <f>ROW()</f>
        <v>3091</v>
      </c>
      <c r="B3091" s="168"/>
      <c r="C3091" s="168"/>
    </row>
    <row r="3092" spans="1:3" x14ac:dyDescent="0.2">
      <c r="A3092" s="168">
        <f>ROW()</f>
        <v>3092</v>
      </c>
      <c r="B3092" s="168"/>
      <c r="C3092" s="168"/>
    </row>
    <row r="3093" spans="1:3" x14ac:dyDescent="0.2">
      <c r="A3093" s="168">
        <f>ROW()</f>
        <v>3093</v>
      </c>
      <c r="B3093" s="168"/>
      <c r="C3093" s="168"/>
    </row>
    <row r="3094" spans="1:3" x14ac:dyDescent="0.2">
      <c r="A3094" s="168">
        <f>ROW()</f>
        <v>3094</v>
      </c>
      <c r="B3094" s="168"/>
      <c r="C3094" s="168"/>
    </row>
    <row r="3095" spans="1:3" x14ac:dyDescent="0.2">
      <c r="A3095" s="168">
        <f>ROW()</f>
        <v>3095</v>
      </c>
      <c r="B3095" s="168"/>
      <c r="C3095" s="168"/>
    </row>
    <row r="3096" spans="1:3" x14ac:dyDescent="0.2">
      <c r="A3096" s="168">
        <f>ROW()</f>
        <v>3096</v>
      </c>
      <c r="B3096" s="168"/>
      <c r="C3096" s="168"/>
    </row>
    <row r="3097" spans="1:3" x14ac:dyDescent="0.2">
      <c r="A3097" s="168">
        <f>ROW()</f>
        <v>3097</v>
      </c>
      <c r="B3097" s="168"/>
      <c r="C3097" s="168"/>
    </row>
    <row r="3098" spans="1:3" x14ac:dyDescent="0.2">
      <c r="A3098" s="168">
        <f>ROW()</f>
        <v>3098</v>
      </c>
      <c r="B3098" s="168"/>
      <c r="C3098" s="168"/>
    </row>
    <row r="3099" spans="1:3" x14ac:dyDescent="0.2">
      <c r="A3099" s="168">
        <f>ROW()</f>
        <v>3099</v>
      </c>
      <c r="B3099" s="168"/>
      <c r="C3099" s="168"/>
    </row>
    <row r="3100" spans="1:3" x14ac:dyDescent="0.2">
      <c r="A3100" s="168">
        <f>ROW()</f>
        <v>3100</v>
      </c>
      <c r="B3100" s="168"/>
      <c r="C3100" s="168"/>
    </row>
    <row r="3101" spans="1:3" x14ac:dyDescent="0.2">
      <c r="A3101" s="168">
        <f>ROW()</f>
        <v>3101</v>
      </c>
      <c r="B3101" s="168"/>
      <c r="C3101" s="168"/>
    </row>
    <row r="3102" spans="1:3" x14ac:dyDescent="0.2">
      <c r="A3102" s="168">
        <f>ROW()</f>
        <v>3102</v>
      </c>
      <c r="B3102" s="168"/>
      <c r="C3102" s="168"/>
    </row>
    <row r="3103" spans="1:3" x14ac:dyDescent="0.2">
      <c r="A3103" s="168">
        <f>ROW()</f>
        <v>3103</v>
      </c>
      <c r="B3103" s="168"/>
      <c r="C3103" s="168"/>
    </row>
    <row r="3104" spans="1:3" x14ac:dyDescent="0.2">
      <c r="A3104" s="168">
        <f>ROW()</f>
        <v>3104</v>
      </c>
      <c r="B3104" s="168"/>
      <c r="C3104" s="168"/>
    </row>
    <row r="3105" spans="1:3" x14ac:dyDescent="0.2">
      <c r="A3105" s="168">
        <f>ROW()</f>
        <v>3105</v>
      </c>
      <c r="B3105" s="168"/>
      <c r="C3105" s="168"/>
    </row>
    <row r="3106" spans="1:3" x14ac:dyDescent="0.2">
      <c r="A3106" s="168">
        <f>ROW()</f>
        <v>3106</v>
      </c>
      <c r="B3106" s="168"/>
      <c r="C3106" s="168"/>
    </row>
    <row r="3107" spans="1:3" x14ac:dyDescent="0.2">
      <c r="A3107" s="168">
        <f>ROW()</f>
        <v>3107</v>
      </c>
      <c r="B3107" s="168"/>
      <c r="C3107" s="168"/>
    </row>
    <row r="3108" spans="1:3" x14ac:dyDescent="0.2">
      <c r="A3108" s="168">
        <f>ROW()</f>
        <v>3108</v>
      </c>
      <c r="B3108" s="168"/>
      <c r="C3108" s="168"/>
    </row>
    <row r="3109" spans="1:3" x14ac:dyDescent="0.2">
      <c r="A3109" s="168">
        <f>ROW()</f>
        <v>3109</v>
      </c>
      <c r="B3109" s="168"/>
      <c r="C3109" s="168"/>
    </row>
    <row r="3110" spans="1:3" x14ac:dyDescent="0.2">
      <c r="A3110" s="168">
        <f>ROW()</f>
        <v>3110</v>
      </c>
      <c r="B3110" s="168"/>
      <c r="C3110" s="168"/>
    </row>
    <row r="3111" spans="1:3" x14ac:dyDescent="0.2">
      <c r="A3111" s="168">
        <f>ROW()</f>
        <v>3111</v>
      </c>
      <c r="B3111" s="168"/>
      <c r="C3111" s="168"/>
    </row>
    <row r="3112" spans="1:3" x14ac:dyDescent="0.2">
      <c r="A3112" s="168">
        <f>ROW()</f>
        <v>3112</v>
      </c>
      <c r="B3112" s="168"/>
      <c r="C3112" s="168"/>
    </row>
    <row r="3113" spans="1:3" x14ac:dyDescent="0.2">
      <c r="A3113" s="168">
        <f>ROW()</f>
        <v>3113</v>
      </c>
      <c r="B3113" s="168"/>
      <c r="C3113" s="168"/>
    </row>
    <row r="3114" spans="1:3" x14ac:dyDescent="0.2">
      <c r="A3114" s="168">
        <f>ROW()</f>
        <v>3114</v>
      </c>
      <c r="B3114" s="168"/>
      <c r="C3114" s="168"/>
    </row>
    <row r="3115" spans="1:3" x14ac:dyDescent="0.2">
      <c r="A3115" s="168">
        <f>ROW()</f>
        <v>3115</v>
      </c>
      <c r="B3115" s="168"/>
      <c r="C3115" s="168"/>
    </row>
    <row r="3116" spans="1:3" x14ac:dyDescent="0.2">
      <c r="A3116" s="168">
        <f>ROW()</f>
        <v>3116</v>
      </c>
      <c r="B3116" s="168"/>
      <c r="C3116" s="168"/>
    </row>
    <row r="3117" spans="1:3" x14ac:dyDescent="0.2">
      <c r="A3117" s="168">
        <f>ROW()</f>
        <v>3117</v>
      </c>
      <c r="B3117" s="168"/>
      <c r="C3117" s="168"/>
    </row>
    <row r="3118" spans="1:3" x14ac:dyDescent="0.2">
      <c r="A3118" s="168">
        <f>ROW()</f>
        <v>3118</v>
      </c>
      <c r="B3118" s="168"/>
      <c r="C3118" s="168"/>
    </row>
    <row r="3119" spans="1:3" x14ac:dyDescent="0.2">
      <c r="A3119" s="168">
        <f>ROW()</f>
        <v>3119</v>
      </c>
      <c r="B3119" s="168"/>
      <c r="C3119" s="168"/>
    </row>
    <row r="3120" spans="1:3" x14ac:dyDescent="0.2">
      <c r="A3120" s="168">
        <f>ROW()</f>
        <v>3120</v>
      </c>
      <c r="B3120" s="168"/>
      <c r="C3120" s="168"/>
    </row>
    <row r="3121" spans="1:3" x14ac:dyDescent="0.2">
      <c r="A3121" s="168">
        <f>ROW()</f>
        <v>3121</v>
      </c>
      <c r="B3121" s="168"/>
      <c r="C3121" s="168"/>
    </row>
    <row r="3122" spans="1:3" x14ac:dyDescent="0.2">
      <c r="A3122" s="168">
        <f>ROW()</f>
        <v>3122</v>
      </c>
      <c r="B3122" s="168"/>
      <c r="C3122" s="168"/>
    </row>
    <row r="3123" spans="1:3" x14ac:dyDescent="0.2">
      <c r="A3123" s="168">
        <f>ROW()</f>
        <v>3123</v>
      </c>
      <c r="B3123" s="168"/>
      <c r="C3123" s="168"/>
    </row>
    <row r="3124" spans="1:3" x14ac:dyDescent="0.2">
      <c r="A3124" s="168">
        <f>ROW()</f>
        <v>3124</v>
      </c>
      <c r="B3124" s="168"/>
      <c r="C3124" s="168"/>
    </row>
    <row r="3125" spans="1:3" x14ac:dyDescent="0.2">
      <c r="A3125" s="168">
        <f>ROW()</f>
        <v>3125</v>
      </c>
      <c r="B3125" s="168"/>
      <c r="C3125" s="168"/>
    </row>
    <row r="3126" spans="1:3" x14ac:dyDescent="0.2">
      <c r="A3126" s="168">
        <f>ROW()</f>
        <v>3126</v>
      </c>
      <c r="B3126" s="168"/>
      <c r="C3126" s="168"/>
    </row>
    <row r="3127" spans="1:3" x14ac:dyDescent="0.2">
      <c r="A3127" s="168">
        <f>ROW()</f>
        <v>3127</v>
      </c>
      <c r="B3127" s="168"/>
      <c r="C3127" s="168"/>
    </row>
    <row r="3128" spans="1:3" x14ac:dyDescent="0.2">
      <c r="A3128" s="168">
        <f>ROW()</f>
        <v>3128</v>
      </c>
      <c r="B3128" s="168"/>
      <c r="C3128" s="168"/>
    </row>
    <row r="3129" spans="1:3" x14ac:dyDescent="0.2">
      <c r="A3129" s="168">
        <f>ROW()</f>
        <v>3129</v>
      </c>
      <c r="B3129" s="168"/>
      <c r="C3129" s="168"/>
    </row>
    <row r="3130" spans="1:3" x14ac:dyDescent="0.2">
      <c r="A3130" s="168">
        <f>ROW()</f>
        <v>3130</v>
      </c>
      <c r="B3130" s="168"/>
      <c r="C3130" s="168"/>
    </row>
    <row r="3131" spans="1:3" x14ac:dyDescent="0.2">
      <c r="A3131" s="168">
        <f>ROW()</f>
        <v>3131</v>
      </c>
      <c r="B3131" s="168"/>
      <c r="C3131" s="168"/>
    </row>
    <row r="3132" spans="1:3" x14ac:dyDescent="0.2">
      <c r="A3132" s="168">
        <f>ROW()</f>
        <v>3132</v>
      </c>
      <c r="B3132" s="168"/>
      <c r="C3132" s="168"/>
    </row>
    <row r="3133" spans="1:3" x14ac:dyDescent="0.2">
      <c r="A3133" s="168">
        <f>ROW()</f>
        <v>3133</v>
      </c>
      <c r="B3133" s="168"/>
      <c r="C3133" s="168"/>
    </row>
    <row r="3134" spans="1:3" x14ac:dyDescent="0.2">
      <c r="A3134" s="168">
        <f>ROW()</f>
        <v>3134</v>
      </c>
      <c r="B3134" s="168"/>
      <c r="C3134" s="168"/>
    </row>
    <row r="3135" spans="1:3" x14ac:dyDescent="0.2">
      <c r="A3135" s="168">
        <f>ROW()</f>
        <v>3135</v>
      </c>
      <c r="B3135" s="168"/>
      <c r="C3135" s="168"/>
    </row>
    <row r="3136" spans="1:3" x14ac:dyDescent="0.2">
      <c r="A3136" s="168">
        <f>ROW()</f>
        <v>3136</v>
      </c>
      <c r="B3136" s="168"/>
      <c r="C3136" s="168"/>
    </row>
    <row r="3137" spans="1:3" x14ac:dyDescent="0.2">
      <c r="A3137" s="168">
        <f>ROW()</f>
        <v>3137</v>
      </c>
      <c r="B3137" s="168"/>
      <c r="C3137" s="168"/>
    </row>
    <row r="3138" spans="1:3" x14ac:dyDescent="0.2">
      <c r="A3138" s="168">
        <f>ROW()</f>
        <v>3138</v>
      </c>
      <c r="B3138" s="168"/>
      <c r="C3138" s="168"/>
    </row>
    <row r="3139" spans="1:3" x14ac:dyDescent="0.2">
      <c r="A3139" s="168">
        <f>ROW()</f>
        <v>3139</v>
      </c>
      <c r="B3139" s="168"/>
      <c r="C3139" s="168"/>
    </row>
    <row r="3140" spans="1:3" x14ac:dyDescent="0.2">
      <c r="A3140" s="168">
        <f>ROW()</f>
        <v>3140</v>
      </c>
      <c r="B3140" s="168"/>
      <c r="C3140" s="168"/>
    </row>
    <row r="3141" spans="1:3" x14ac:dyDescent="0.2">
      <c r="A3141" s="168">
        <f>ROW()</f>
        <v>3141</v>
      </c>
      <c r="B3141" s="168"/>
      <c r="C3141" s="168"/>
    </row>
    <row r="3142" spans="1:3" x14ac:dyDescent="0.2">
      <c r="A3142" s="168">
        <f>ROW()</f>
        <v>3142</v>
      </c>
      <c r="B3142" s="168"/>
      <c r="C3142" s="168"/>
    </row>
    <row r="3143" spans="1:3" x14ac:dyDescent="0.2">
      <c r="A3143" s="168">
        <f>ROW()</f>
        <v>3143</v>
      </c>
      <c r="B3143" s="168"/>
      <c r="C3143" s="168"/>
    </row>
    <row r="3144" spans="1:3" x14ac:dyDescent="0.2">
      <c r="A3144" s="168">
        <f>ROW()</f>
        <v>3144</v>
      </c>
      <c r="B3144" s="168"/>
      <c r="C3144" s="168"/>
    </row>
    <row r="3145" spans="1:3" x14ac:dyDescent="0.2">
      <c r="A3145" s="168">
        <f>ROW()</f>
        <v>3145</v>
      </c>
      <c r="B3145" s="168"/>
      <c r="C3145" s="168"/>
    </row>
    <row r="3146" spans="1:3" x14ac:dyDescent="0.2">
      <c r="A3146" s="168">
        <f>ROW()</f>
        <v>3146</v>
      </c>
      <c r="B3146" s="168"/>
      <c r="C3146" s="168"/>
    </row>
    <row r="3147" spans="1:3" x14ac:dyDescent="0.2">
      <c r="A3147" s="168">
        <f>ROW()</f>
        <v>3147</v>
      </c>
      <c r="B3147" s="168"/>
      <c r="C3147" s="168"/>
    </row>
    <row r="3148" spans="1:3" x14ac:dyDescent="0.2">
      <c r="A3148" s="168">
        <f>ROW()</f>
        <v>3148</v>
      </c>
      <c r="B3148" s="168"/>
      <c r="C3148" s="168"/>
    </row>
    <row r="3149" spans="1:3" x14ac:dyDescent="0.2">
      <c r="A3149" s="168">
        <f>ROW()</f>
        <v>3149</v>
      </c>
      <c r="B3149" s="168"/>
      <c r="C3149" s="168"/>
    </row>
    <row r="3150" spans="1:3" x14ac:dyDescent="0.2">
      <c r="A3150" s="168">
        <f>ROW()</f>
        <v>3150</v>
      </c>
      <c r="B3150" s="168"/>
      <c r="C3150" s="168"/>
    </row>
    <row r="3151" spans="1:3" x14ac:dyDescent="0.2">
      <c r="A3151" s="168">
        <f>ROW()</f>
        <v>3151</v>
      </c>
      <c r="B3151" s="168"/>
      <c r="C3151" s="168"/>
    </row>
    <row r="3152" spans="1:3" x14ac:dyDescent="0.2">
      <c r="A3152" s="168">
        <f>ROW()</f>
        <v>3152</v>
      </c>
      <c r="B3152" s="168"/>
      <c r="C3152" s="168"/>
    </row>
    <row r="3153" spans="1:3" x14ac:dyDescent="0.2">
      <c r="A3153" s="168">
        <f>ROW()</f>
        <v>3153</v>
      </c>
      <c r="B3153" s="168"/>
      <c r="C3153" s="168"/>
    </row>
    <row r="3154" spans="1:3" x14ac:dyDescent="0.2">
      <c r="A3154" s="168">
        <f>ROW()</f>
        <v>3154</v>
      </c>
      <c r="B3154" s="168"/>
      <c r="C3154" s="168"/>
    </row>
    <row r="3155" spans="1:3" x14ac:dyDescent="0.2">
      <c r="A3155" s="168">
        <f>ROW()</f>
        <v>3155</v>
      </c>
      <c r="B3155" s="168"/>
      <c r="C3155" s="168"/>
    </row>
    <row r="3156" spans="1:3" x14ac:dyDescent="0.2">
      <c r="A3156" s="168">
        <f>ROW()</f>
        <v>3156</v>
      </c>
      <c r="B3156" s="168"/>
      <c r="C3156" s="168"/>
    </row>
    <row r="3157" spans="1:3" x14ac:dyDescent="0.2">
      <c r="A3157" s="168">
        <f>ROW()</f>
        <v>3157</v>
      </c>
      <c r="B3157" s="168"/>
      <c r="C3157" s="168"/>
    </row>
    <row r="3158" spans="1:3" x14ac:dyDescent="0.2">
      <c r="A3158" s="168">
        <f>ROW()</f>
        <v>3158</v>
      </c>
      <c r="B3158" s="168"/>
      <c r="C3158" s="168"/>
    </row>
    <row r="3159" spans="1:3" x14ac:dyDescent="0.2">
      <c r="A3159" s="168">
        <f>ROW()</f>
        <v>3159</v>
      </c>
      <c r="B3159" s="168"/>
      <c r="C3159" s="168"/>
    </row>
    <row r="3160" spans="1:3" x14ac:dyDescent="0.2">
      <c r="A3160" s="168">
        <f>ROW()</f>
        <v>3160</v>
      </c>
      <c r="B3160" s="168"/>
      <c r="C3160" s="168"/>
    </row>
    <row r="3161" spans="1:3" x14ac:dyDescent="0.2">
      <c r="A3161" s="168">
        <f>ROW()</f>
        <v>3161</v>
      </c>
      <c r="B3161" s="168"/>
      <c r="C3161" s="168"/>
    </row>
    <row r="3162" spans="1:3" x14ac:dyDescent="0.2">
      <c r="A3162" s="168">
        <f>ROW()</f>
        <v>3162</v>
      </c>
      <c r="B3162" s="168"/>
      <c r="C3162" s="168"/>
    </row>
    <row r="3163" spans="1:3" x14ac:dyDescent="0.2">
      <c r="A3163" s="168">
        <f>ROW()</f>
        <v>3163</v>
      </c>
      <c r="B3163" s="168"/>
      <c r="C3163" s="168"/>
    </row>
    <row r="3164" spans="1:3" x14ac:dyDescent="0.2">
      <c r="A3164" s="168">
        <f>ROW()</f>
        <v>3164</v>
      </c>
      <c r="B3164" s="168"/>
      <c r="C3164" s="168"/>
    </row>
    <row r="3165" spans="1:3" x14ac:dyDescent="0.2">
      <c r="A3165" s="168">
        <f>ROW()</f>
        <v>3165</v>
      </c>
      <c r="B3165" s="168"/>
      <c r="C3165" s="168"/>
    </row>
    <row r="3166" spans="1:3" x14ac:dyDescent="0.2">
      <c r="A3166" s="168">
        <f>ROW()</f>
        <v>3166</v>
      </c>
      <c r="B3166" s="168"/>
      <c r="C3166" s="168"/>
    </row>
    <row r="3167" spans="1:3" x14ac:dyDescent="0.2">
      <c r="A3167" s="168">
        <f>ROW()</f>
        <v>3167</v>
      </c>
      <c r="B3167" s="168"/>
      <c r="C3167" s="168"/>
    </row>
    <row r="3168" spans="1:3" x14ac:dyDescent="0.2">
      <c r="A3168" s="168">
        <f>ROW()</f>
        <v>3168</v>
      </c>
      <c r="B3168" s="168"/>
      <c r="C3168" s="168"/>
    </row>
    <row r="3169" spans="1:3" x14ac:dyDescent="0.2">
      <c r="A3169" s="168">
        <f>ROW()</f>
        <v>3169</v>
      </c>
      <c r="B3169" s="168"/>
      <c r="C3169" s="168"/>
    </row>
    <row r="3170" spans="1:3" x14ac:dyDescent="0.2">
      <c r="A3170" s="168">
        <f>ROW()</f>
        <v>3170</v>
      </c>
      <c r="B3170" s="168"/>
      <c r="C3170" s="168"/>
    </row>
    <row r="3171" spans="1:3" x14ac:dyDescent="0.2">
      <c r="A3171" s="168">
        <f>ROW()</f>
        <v>3171</v>
      </c>
      <c r="B3171" s="168"/>
      <c r="C3171" s="168"/>
    </row>
    <row r="3172" spans="1:3" x14ac:dyDescent="0.2">
      <c r="A3172" s="168">
        <f>ROW()</f>
        <v>3172</v>
      </c>
      <c r="B3172" s="168"/>
      <c r="C3172" s="168"/>
    </row>
    <row r="3173" spans="1:3" x14ac:dyDescent="0.2">
      <c r="A3173" s="168">
        <f>ROW()</f>
        <v>3173</v>
      </c>
      <c r="B3173" s="168"/>
      <c r="C3173" s="168"/>
    </row>
    <row r="3174" spans="1:3" x14ac:dyDescent="0.2">
      <c r="A3174" s="168">
        <f>ROW()</f>
        <v>3174</v>
      </c>
      <c r="B3174" s="168"/>
      <c r="C3174" s="168"/>
    </row>
    <row r="3175" spans="1:3" x14ac:dyDescent="0.2">
      <c r="A3175" s="168">
        <f>ROW()</f>
        <v>3175</v>
      </c>
      <c r="B3175" s="168"/>
      <c r="C3175" s="168"/>
    </row>
    <row r="3176" spans="1:3" x14ac:dyDescent="0.2">
      <c r="A3176" s="168">
        <f>ROW()</f>
        <v>3176</v>
      </c>
      <c r="B3176" s="168"/>
      <c r="C3176" s="168"/>
    </row>
    <row r="3177" spans="1:3" x14ac:dyDescent="0.2">
      <c r="A3177" s="168">
        <f>ROW()</f>
        <v>3177</v>
      </c>
      <c r="B3177" s="168"/>
      <c r="C3177" s="168"/>
    </row>
    <row r="3178" spans="1:3" x14ac:dyDescent="0.2">
      <c r="A3178" s="168">
        <f>ROW()</f>
        <v>3178</v>
      </c>
      <c r="B3178" s="168"/>
      <c r="C3178" s="168"/>
    </row>
    <row r="3179" spans="1:3" x14ac:dyDescent="0.2">
      <c r="A3179" s="168">
        <f>ROW()</f>
        <v>3179</v>
      </c>
      <c r="B3179" s="168"/>
      <c r="C3179" s="168"/>
    </row>
    <row r="3180" spans="1:3" x14ac:dyDescent="0.2">
      <c r="A3180" s="168">
        <f>ROW()</f>
        <v>3180</v>
      </c>
      <c r="B3180" s="168"/>
      <c r="C3180" s="168"/>
    </row>
    <row r="3181" spans="1:3" x14ac:dyDescent="0.2">
      <c r="A3181" s="168">
        <f>ROW()</f>
        <v>3181</v>
      </c>
      <c r="B3181" s="168"/>
      <c r="C3181" s="168"/>
    </row>
    <row r="3182" spans="1:3" x14ac:dyDescent="0.2">
      <c r="A3182" s="168">
        <f>ROW()</f>
        <v>3182</v>
      </c>
      <c r="B3182" s="168"/>
      <c r="C3182" s="168"/>
    </row>
    <row r="3183" spans="1:3" x14ac:dyDescent="0.2">
      <c r="A3183" s="168">
        <f>ROW()</f>
        <v>3183</v>
      </c>
      <c r="B3183" s="168"/>
      <c r="C3183" s="168"/>
    </row>
    <row r="3184" spans="1:3" x14ac:dyDescent="0.2">
      <c r="A3184" s="168">
        <f>ROW()</f>
        <v>3184</v>
      </c>
      <c r="B3184" s="168"/>
      <c r="C3184" s="168"/>
    </row>
    <row r="3185" spans="1:3" x14ac:dyDescent="0.2">
      <c r="A3185" s="168">
        <f>ROW()</f>
        <v>3185</v>
      </c>
      <c r="B3185" s="168"/>
      <c r="C3185" s="168"/>
    </row>
    <row r="3186" spans="1:3" x14ac:dyDescent="0.2">
      <c r="A3186" s="168">
        <f>ROW()</f>
        <v>3186</v>
      </c>
      <c r="B3186" s="168"/>
      <c r="C3186" s="168"/>
    </row>
    <row r="3187" spans="1:3" x14ac:dyDescent="0.2">
      <c r="A3187" s="168">
        <f>ROW()</f>
        <v>3187</v>
      </c>
      <c r="B3187" s="168"/>
      <c r="C3187" s="168"/>
    </row>
    <row r="3188" spans="1:3" x14ac:dyDescent="0.2">
      <c r="A3188" s="168">
        <f>ROW()</f>
        <v>3188</v>
      </c>
      <c r="B3188" s="168"/>
      <c r="C3188" s="168"/>
    </row>
    <row r="3189" spans="1:3" x14ac:dyDescent="0.2">
      <c r="A3189" s="168">
        <f>ROW()</f>
        <v>3189</v>
      </c>
      <c r="B3189" s="168"/>
      <c r="C3189" s="168"/>
    </row>
    <row r="3190" spans="1:3" x14ac:dyDescent="0.2">
      <c r="A3190" s="168">
        <f>ROW()</f>
        <v>3190</v>
      </c>
      <c r="B3190" s="168"/>
      <c r="C3190" s="168"/>
    </row>
    <row r="3191" spans="1:3" x14ac:dyDescent="0.2">
      <c r="A3191" s="168">
        <f>ROW()</f>
        <v>3191</v>
      </c>
      <c r="B3191" s="168"/>
      <c r="C3191" s="168"/>
    </row>
    <row r="3192" spans="1:3" x14ac:dyDescent="0.2">
      <c r="A3192" s="168">
        <f>ROW()</f>
        <v>3192</v>
      </c>
      <c r="B3192" s="168"/>
      <c r="C3192" s="168"/>
    </row>
    <row r="3193" spans="1:3" x14ac:dyDescent="0.2">
      <c r="A3193" s="168">
        <f>ROW()</f>
        <v>3193</v>
      </c>
      <c r="B3193" s="168"/>
      <c r="C3193" s="168"/>
    </row>
    <row r="3194" spans="1:3" x14ac:dyDescent="0.2">
      <c r="A3194" s="168">
        <f>ROW()</f>
        <v>3194</v>
      </c>
      <c r="B3194" s="168"/>
      <c r="C3194" s="168"/>
    </row>
    <row r="3195" spans="1:3" x14ac:dyDescent="0.2">
      <c r="A3195" s="168">
        <f>ROW()</f>
        <v>3195</v>
      </c>
      <c r="B3195" s="168"/>
      <c r="C3195" s="168"/>
    </row>
    <row r="3196" spans="1:3" x14ac:dyDescent="0.2">
      <c r="A3196" s="168">
        <f>ROW()</f>
        <v>3196</v>
      </c>
      <c r="B3196" s="168"/>
      <c r="C3196" s="168"/>
    </row>
    <row r="3197" spans="1:3" x14ac:dyDescent="0.2">
      <c r="A3197" s="168">
        <f>ROW()</f>
        <v>3197</v>
      </c>
      <c r="B3197" s="168"/>
      <c r="C3197" s="168"/>
    </row>
    <row r="3198" spans="1:3" x14ac:dyDescent="0.2">
      <c r="A3198" s="168">
        <f>ROW()</f>
        <v>3198</v>
      </c>
      <c r="B3198" s="168"/>
      <c r="C3198" s="168"/>
    </row>
    <row r="3199" spans="1:3" x14ac:dyDescent="0.2">
      <c r="A3199" s="168">
        <f>ROW()</f>
        <v>3199</v>
      </c>
      <c r="B3199" s="168"/>
      <c r="C3199" s="168"/>
    </row>
    <row r="3200" spans="1:3" x14ac:dyDescent="0.2">
      <c r="A3200" s="168">
        <f>ROW()</f>
        <v>3200</v>
      </c>
      <c r="B3200" s="168"/>
      <c r="C3200" s="168"/>
    </row>
    <row r="3201" spans="1:3" x14ac:dyDescent="0.2">
      <c r="A3201" s="168">
        <f>ROW()</f>
        <v>3201</v>
      </c>
      <c r="B3201" s="168"/>
      <c r="C3201" s="168"/>
    </row>
    <row r="3202" spans="1:3" x14ac:dyDescent="0.2">
      <c r="A3202" s="168">
        <f>ROW()</f>
        <v>3202</v>
      </c>
      <c r="B3202" s="168"/>
      <c r="C3202" s="168"/>
    </row>
    <row r="3203" spans="1:3" x14ac:dyDescent="0.2">
      <c r="A3203" s="168">
        <f>ROW()</f>
        <v>3203</v>
      </c>
      <c r="B3203" s="168"/>
      <c r="C3203" s="168"/>
    </row>
    <row r="3204" spans="1:3" x14ac:dyDescent="0.2">
      <c r="A3204" s="168">
        <f>ROW()</f>
        <v>3204</v>
      </c>
      <c r="B3204" s="168"/>
      <c r="C3204" s="168"/>
    </row>
    <row r="3205" spans="1:3" x14ac:dyDescent="0.2">
      <c r="A3205" s="168">
        <f>ROW()</f>
        <v>3205</v>
      </c>
      <c r="B3205" s="168"/>
      <c r="C3205" s="168"/>
    </row>
    <row r="3206" spans="1:3" x14ac:dyDescent="0.2">
      <c r="A3206" s="168">
        <f>ROW()</f>
        <v>3206</v>
      </c>
      <c r="B3206" s="168"/>
      <c r="C3206" s="168"/>
    </row>
    <row r="3207" spans="1:3" x14ac:dyDescent="0.2">
      <c r="A3207" s="168">
        <f>ROW()</f>
        <v>3207</v>
      </c>
      <c r="B3207" s="168"/>
      <c r="C3207" s="168"/>
    </row>
    <row r="3208" spans="1:3" x14ac:dyDescent="0.2">
      <c r="A3208" s="168">
        <f>ROW()</f>
        <v>3208</v>
      </c>
      <c r="B3208" s="168"/>
      <c r="C3208" s="168"/>
    </row>
    <row r="3209" spans="1:3" x14ac:dyDescent="0.2">
      <c r="A3209" s="168">
        <f>ROW()</f>
        <v>3209</v>
      </c>
      <c r="B3209" s="168"/>
      <c r="C3209" s="168"/>
    </row>
    <row r="3210" spans="1:3" x14ac:dyDescent="0.2">
      <c r="A3210" s="168">
        <f>ROW()</f>
        <v>3210</v>
      </c>
      <c r="B3210" s="168"/>
      <c r="C3210" s="168"/>
    </row>
    <row r="3211" spans="1:3" x14ac:dyDescent="0.2">
      <c r="A3211" s="168">
        <f>ROW()</f>
        <v>3211</v>
      </c>
      <c r="B3211" s="168"/>
      <c r="C3211" s="168"/>
    </row>
    <row r="3212" spans="1:3" x14ac:dyDescent="0.2">
      <c r="A3212" s="168">
        <f>ROW()</f>
        <v>3212</v>
      </c>
      <c r="B3212" s="168"/>
      <c r="C3212" s="168"/>
    </row>
    <row r="3213" spans="1:3" x14ac:dyDescent="0.2">
      <c r="A3213" s="168">
        <f>ROW()</f>
        <v>3213</v>
      </c>
      <c r="B3213" s="168"/>
      <c r="C3213" s="168"/>
    </row>
    <row r="3214" spans="1:3" x14ac:dyDescent="0.2">
      <c r="A3214" s="168">
        <f>ROW()</f>
        <v>3214</v>
      </c>
      <c r="B3214" s="168"/>
      <c r="C3214" s="168"/>
    </row>
    <row r="3215" spans="1:3" x14ac:dyDescent="0.2">
      <c r="A3215" s="168">
        <f>ROW()</f>
        <v>3215</v>
      </c>
      <c r="B3215" s="168"/>
      <c r="C3215" s="168"/>
    </row>
    <row r="3216" spans="1:3" x14ac:dyDescent="0.2">
      <c r="A3216" s="168">
        <f>ROW()</f>
        <v>3216</v>
      </c>
      <c r="B3216" s="168"/>
      <c r="C3216" s="168"/>
    </row>
    <row r="3217" spans="1:3" x14ac:dyDescent="0.2">
      <c r="A3217" s="168">
        <f>ROW()</f>
        <v>3217</v>
      </c>
      <c r="B3217" s="168"/>
      <c r="C3217" s="168"/>
    </row>
    <row r="3218" spans="1:3" x14ac:dyDescent="0.2">
      <c r="A3218" s="168">
        <f>ROW()</f>
        <v>3218</v>
      </c>
      <c r="B3218" s="168"/>
      <c r="C3218" s="168"/>
    </row>
    <row r="3219" spans="1:3" x14ac:dyDescent="0.2">
      <c r="A3219" s="168">
        <f>ROW()</f>
        <v>3219</v>
      </c>
      <c r="B3219" s="168"/>
      <c r="C3219" s="168"/>
    </row>
    <row r="3220" spans="1:3" x14ac:dyDescent="0.2">
      <c r="A3220" s="168">
        <f>ROW()</f>
        <v>3220</v>
      </c>
      <c r="B3220" s="168"/>
      <c r="C3220" s="168"/>
    </row>
    <row r="3221" spans="1:3" x14ac:dyDescent="0.2">
      <c r="A3221" s="168">
        <f>ROW()</f>
        <v>3221</v>
      </c>
      <c r="B3221" s="168"/>
      <c r="C3221" s="168"/>
    </row>
    <row r="3222" spans="1:3" x14ac:dyDescent="0.2">
      <c r="A3222" s="168">
        <f>ROW()</f>
        <v>3222</v>
      </c>
      <c r="B3222" s="168"/>
      <c r="C3222" s="168"/>
    </row>
    <row r="3223" spans="1:3" x14ac:dyDescent="0.2">
      <c r="A3223" s="168">
        <f>ROW()</f>
        <v>3223</v>
      </c>
      <c r="B3223" s="168"/>
      <c r="C3223" s="168"/>
    </row>
    <row r="3224" spans="1:3" x14ac:dyDescent="0.2">
      <c r="A3224" s="168">
        <f>ROW()</f>
        <v>3224</v>
      </c>
      <c r="B3224" s="168"/>
      <c r="C3224" s="168"/>
    </row>
    <row r="3225" spans="1:3" x14ac:dyDescent="0.2">
      <c r="A3225" s="168">
        <f>ROW()</f>
        <v>3225</v>
      </c>
      <c r="B3225" s="168"/>
      <c r="C3225" s="168"/>
    </row>
    <row r="3226" spans="1:3" x14ac:dyDescent="0.2">
      <c r="A3226" s="168">
        <f>ROW()</f>
        <v>3226</v>
      </c>
      <c r="B3226" s="168"/>
      <c r="C3226" s="168"/>
    </row>
    <row r="3227" spans="1:3" x14ac:dyDescent="0.2">
      <c r="A3227" s="168">
        <f>ROW()</f>
        <v>3227</v>
      </c>
      <c r="B3227" s="168"/>
      <c r="C3227" s="168"/>
    </row>
    <row r="3228" spans="1:3" x14ac:dyDescent="0.2">
      <c r="A3228" s="168">
        <f>ROW()</f>
        <v>3228</v>
      </c>
      <c r="B3228" s="168"/>
      <c r="C3228" s="168"/>
    </row>
    <row r="3229" spans="1:3" x14ac:dyDescent="0.2">
      <c r="A3229" s="168">
        <f>ROW()</f>
        <v>3229</v>
      </c>
      <c r="B3229" s="168"/>
      <c r="C3229" s="168"/>
    </row>
    <row r="3230" spans="1:3" x14ac:dyDescent="0.2">
      <c r="A3230" s="168">
        <f>ROW()</f>
        <v>3230</v>
      </c>
      <c r="B3230" s="168"/>
      <c r="C3230" s="168"/>
    </row>
    <row r="3231" spans="1:3" x14ac:dyDescent="0.2">
      <c r="A3231" s="168">
        <f>ROW()</f>
        <v>3231</v>
      </c>
      <c r="B3231" s="168"/>
      <c r="C3231" s="168"/>
    </row>
    <row r="3232" spans="1:3" x14ac:dyDescent="0.2">
      <c r="A3232" s="168">
        <f>ROW()</f>
        <v>3232</v>
      </c>
      <c r="B3232" s="168"/>
      <c r="C3232" s="168"/>
    </row>
    <row r="3233" spans="1:3" x14ac:dyDescent="0.2">
      <c r="A3233" s="168">
        <f>ROW()</f>
        <v>3233</v>
      </c>
      <c r="B3233" s="168"/>
      <c r="C3233" s="168"/>
    </row>
    <row r="3234" spans="1:3" x14ac:dyDescent="0.2">
      <c r="A3234" s="168">
        <f>ROW()</f>
        <v>3234</v>
      </c>
      <c r="B3234" s="168"/>
      <c r="C3234" s="168"/>
    </row>
    <row r="3235" spans="1:3" x14ac:dyDescent="0.2">
      <c r="A3235" s="168">
        <f>ROW()</f>
        <v>3235</v>
      </c>
      <c r="B3235" s="168"/>
      <c r="C3235" s="168"/>
    </row>
    <row r="3236" spans="1:3" x14ac:dyDescent="0.2">
      <c r="A3236" s="168">
        <f>ROW()</f>
        <v>3236</v>
      </c>
      <c r="B3236" s="168"/>
      <c r="C3236" s="168"/>
    </row>
    <row r="3237" spans="1:3" x14ac:dyDescent="0.2">
      <c r="A3237" s="168">
        <f>ROW()</f>
        <v>3237</v>
      </c>
      <c r="B3237" s="168"/>
      <c r="C3237" s="168"/>
    </row>
    <row r="3238" spans="1:3" x14ac:dyDescent="0.2">
      <c r="A3238" s="168">
        <f>ROW()</f>
        <v>3238</v>
      </c>
      <c r="B3238" s="168"/>
      <c r="C3238" s="168"/>
    </row>
    <row r="3239" spans="1:3" x14ac:dyDescent="0.2">
      <c r="A3239" s="168">
        <f>ROW()</f>
        <v>3239</v>
      </c>
      <c r="B3239" s="168"/>
      <c r="C3239" s="168"/>
    </row>
    <row r="3240" spans="1:3" x14ac:dyDescent="0.2">
      <c r="A3240" s="168">
        <f>ROW()</f>
        <v>3240</v>
      </c>
      <c r="B3240" s="168"/>
      <c r="C3240" s="168"/>
    </row>
    <row r="3241" spans="1:3" x14ac:dyDescent="0.2">
      <c r="A3241" s="168">
        <f>ROW()</f>
        <v>3241</v>
      </c>
      <c r="B3241" s="168"/>
      <c r="C3241" s="168"/>
    </row>
    <row r="3242" spans="1:3" x14ac:dyDescent="0.2">
      <c r="A3242" s="168">
        <f>ROW()</f>
        <v>3242</v>
      </c>
      <c r="B3242" s="168"/>
      <c r="C3242" s="168"/>
    </row>
    <row r="3243" spans="1:3" x14ac:dyDescent="0.2">
      <c r="A3243" s="168">
        <f>ROW()</f>
        <v>3243</v>
      </c>
      <c r="B3243" s="168"/>
      <c r="C3243" s="168"/>
    </row>
    <row r="3244" spans="1:3" x14ac:dyDescent="0.2">
      <c r="A3244" s="168">
        <f>ROW()</f>
        <v>3244</v>
      </c>
      <c r="B3244" s="168"/>
      <c r="C3244" s="168"/>
    </row>
    <row r="3245" spans="1:3" x14ac:dyDescent="0.2">
      <c r="A3245" s="168">
        <f>ROW()</f>
        <v>3245</v>
      </c>
      <c r="B3245" s="168"/>
      <c r="C3245" s="168"/>
    </row>
    <row r="3246" spans="1:3" x14ac:dyDescent="0.2">
      <c r="A3246" s="168">
        <f>ROW()</f>
        <v>3246</v>
      </c>
      <c r="B3246" s="168"/>
      <c r="C3246" s="168"/>
    </row>
    <row r="3247" spans="1:3" x14ac:dyDescent="0.2">
      <c r="A3247" s="168">
        <f>ROW()</f>
        <v>3247</v>
      </c>
      <c r="B3247" s="168"/>
      <c r="C3247" s="168"/>
    </row>
    <row r="3248" spans="1:3" x14ac:dyDescent="0.2">
      <c r="A3248" s="168">
        <f>ROW()</f>
        <v>3248</v>
      </c>
      <c r="B3248" s="168"/>
      <c r="C3248" s="168"/>
    </row>
    <row r="3249" spans="1:3" x14ac:dyDescent="0.2">
      <c r="A3249" s="168">
        <f>ROW()</f>
        <v>3249</v>
      </c>
      <c r="B3249" s="168"/>
      <c r="C3249" s="168"/>
    </row>
    <row r="3250" spans="1:3" x14ac:dyDescent="0.2">
      <c r="A3250" s="168">
        <f>ROW()</f>
        <v>3250</v>
      </c>
      <c r="B3250" s="168"/>
      <c r="C3250" s="168"/>
    </row>
    <row r="3251" spans="1:3" x14ac:dyDescent="0.2">
      <c r="A3251" s="168">
        <f>ROW()</f>
        <v>3251</v>
      </c>
      <c r="B3251" s="168"/>
      <c r="C3251" s="168"/>
    </row>
    <row r="3252" spans="1:3" x14ac:dyDescent="0.2">
      <c r="A3252" s="168">
        <f>ROW()</f>
        <v>3252</v>
      </c>
      <c r="B3252" s="168"/>
      <c r="C3252" s="168"/>
    </row>
    <row r="3253" spans="1:3" x14ac:dyDescent="0.2">
      <c r="A3253" s="168">
        <f>ROW()</f>
        <v>3253</v>
      </c>
      <c r="B3253" s="168"/>
      <c r="C3253" s="168"/>
    </row>
    <row r="3254" spans="1:3" x14ac:dyDescent="0.2">
      <c r="A3254" s="168">
        <f>ROW()</f>
        <v>3254</v>
      </c>
      <c r="B3254" s="168"/>
      <c r="C3254" s="168"/>
    </row>
    <row r="3255" spans="1:3" x14ac:dyDescent="0.2">
      <c r="A3255" s="168">
        <f>ROW()</f>
        <v>3255</v>
      </c>
      <c r="B3255" s="168"/>
      <c r="C3255" s="168"/>
    </row>
    <row r="3256" spans="1:3" x14ac:dyDescent="0.2">
      <c r="A3256" s="168">
        <f>ROW()</f>
        <v>3256</v>
      </c>
      <c r="B3256" s="168"/>
      <c r="C3256" s="168"/>
    </row>
    <row r="3257" spans="1:3" x14ac:dyDescent="0.2">
      <c r="A3257" s="168">
        <f>ROW()</f>
        <v>3257</v>
      </c>
      <c r="B3257" s="168"/>
      <c r="C3257" s="168"/>
    </row>
    <row r="3258" spans="1:3" x14ac:dyDescent="0.2">
      <c r="A3258" s="168">
        <f>ROW()</f>
        <v>3258</v>
      </c>
      <c r="B3258" s="168"/>
      <c r="C3258" s="168"/>
    </row>
    <row r="3259" spans="1:3" x14ac:dyDescent="0.2">
      <c r="A3259" s="168">
        <f>ROW()</f>
        <v>3259</v>
      </c>
      <c r="B3259" s="168"/>
      <c r="C3259" s="168"/>
    </row>
    <row r="3260" spans="1:3" x14ac:dyDescent="0.2">
      <c r="A3260" s="168">
        <f>ROW()</f>
        <v>3260</v>
      </c>
      <c r="B3260" s="168"/>
      <c r="C3260" s="168"/>
    </row>
    <row r="3261" spans="1:3" x14ac:dyDescent="0.2">
      <c r="A3261" s="168">
        <f>ROW()</f>
        <v>3261</v>
      </c>
      <c r="B3261" s="168"/>
      <c r="C3261" s="168"/>
    </row>
    <row r="3262" spans="1:3" x14ac:dyDescent="0.2">
      <c r="A3262" s="168">
        <f>ROW()</f>
        <v>3262</v>
      </c>
      <c r="B3262" s="168"/>
      <c r="C3262" s="168"/>
    </row>
    <row r="3263" spans="1:3" x14ac:dyDescent="0.2">
      <c r="A3263" s="168">
        <f>ROW()</f>
        <v>3263</v>
      </c>
      <c r="B3263" s="168"/>
      <c r="C3263" s="168"/>
    </row>
    <row r="3264" spans="1:3" x14ac:dyDescent="0.2">
      <c r="A3264" s="168">
        <f>ROW()</f>
        <v>3264</v>
      </c>
      <c r="B3264" s="168"/>
      <c r="C3264" s="168"/>
    </row>
    <row r="3265" spans="1:3" x14ac:dyDescent="0.2">
      <c r="A3265" s="168">
        <f>ROW()</f>
        <v>3265</v>
      </c>
      <c r="B3265" s="168"/>
      <c r="C3265" s="168"/>
    </row>
    <row r="3266" spans="1:3" x14ac:dyDescent="0.2">
      <c r="A3266" s="168">
        <f>ROW()</f>
        <v>3266</v>
      </c>
      <c r="B3266" s="168"/>
      <c r="C3266" s="168"/>
    </row>
    <row r="3267" spans="1:3" x14ac:dyDescent="0.2">
      <c r="A3267" s="168">
        <f>ROW()</f>
        <v>3267</v>
      </c>
      <c r="B3267" s="168"/>
      <c r="C3267" s="168"/>
    </row>
    <row r="3268" spans="1:3" x14ac:dyDescent="0.2">
      <c r="A3268" s="168">
        <f>ROW()</f>
        <v>3268</v>
      </c>
      <c r="B3268" s="168"/>
      <c r="C3268" s="168"/>
    </row>
    <row r="3269" spans="1:3" x14ac:dyDescent="0.2">
      <c r="A3269" s="168">
        <f>ROW()</f>
        <v>3269</v>
      </c>
      <c r="B3269" s="168"/>
      <c r="C3269" s="168"/>
    </row>
    <row r="3270" spans="1:3" x14ac:dyDescent="0.2">
      <c r="A3270" s="168">
        <f>ROW()</f>
        <v>3270</v>
      </c>
      <c r="B3270" s="168"/>
      <c r="C3270" s="168"/>
    </row>
    <row r="3271" spans="1:3" x14ac:dyDescent="0.2">
      <c r="A3271" s="168">
        <f>ROW()</f>
        <v>3271</v>
      </c>
      <c r="B3271" s="168"/>
      <c r="C3271" s="168"/>
    </row>
    <row r="3272" spans="1:3" x14ac:dyDescent="0.2">
      <c r="A3272" s="168">
        <f>ROW()</f>
        <v>3272</v>
      </c>
      <c r="B3272" s="168"/>
      <c r="C3272" s="168"/>
    </row>
    <row r="3273" spans="1:3" x14ac:dyDescent="0.2">
      <c r="A3273" s="168">
        <f>ROW()</f>
        <v>3273</v>
      </c>
      <c r="B3273" s="168"/>
      <c r="C3273" s="168"/>
    </row>
    <row r="3274" spans="1:3" x14ac:dyDescent="0.2">
      <c r="A3274" s="168">
        <f>ROW()</f>
        <v>3274</v>
      </c>
      <c r="B3274" s="168"/>
      <c r="C3274" s="168"/>
    </row>
    <row r="3275" spans="1:3" x14ac:dyDescent="0.2">
      <c r="A3275" s="168">
        <f>ROW()</f>
        <v>3275</v>
      </c>
      <c r="B3275" s="168"/>
      <c r="C3275" s="168"/>
    </row>
    <row r="3276" spans="1:3" x14ac:dyDescent="0.2">
      <c r="A3276" s="168">
        <f>ROW()</f>
        <v>3276</v>
      </c>
      <c r="B3276" s="168"/>
      <c r="C3276" s="168"/>
    </row>
    <row r="3277" spans="1:3" x14ac:dyDescent="0.2">
      <c r="A3277" s="168">
        <f>ROW()</f>
        <v>3277</v>
      </c>
      <c r="B3277" s="168"/>
      <c r="C3277" s="168"/>
    </row>
    <row r="3278" spans="1:3" x14ac:dyDescent="0.2">
      <c r="A3278" s="168">
        <f>ROW()</f>
        <v>3278</v>
      </c>
      <c r="B3278" s="168"/>
      <c r="C3278" s="168"/>
    </row>
    <row r="3279" spans="1:3" x14ac:dyDescent="0.2">
      <c r="A3279" s="168">
        <f>ROW()</f>
        <v>3279</v>
      </c>
      <c r="B3279" s="168"/>
      <c r="C3279" s="168"/>
    </row>
    <row r="3280" spans="1:3" x14ac:dyDescent="0.2">
      <c r="A3280" s="168">
        <f>ROW()</f>
        <v>3280</v>
      </c>
      <c r="B3280" s="168"/>
      <c r="C3280" s="168"/>
    </row>
    <row r="3281" spans="1:3" x14ac:dyDescent="0.2">
      <c r="A3281" s="168">
        <f>ROW()</f>
        <v>3281</v>
      </c>
      <c r="B3281" s="168"/>
      <c r="C3281" s="168"/>
    </row>
    <row r="3282" spans="1:3" x14ac:dyDescent="0.2">
      <c r="A3282" s="168">
        <f>ROW()</f>
        <v>3282</v>
      </c>
      <c r="B3282" s="168"/>
      <c r="C3282" s="168"/>
    </row>
    <row r="3283" spans="1:3" x14ac:dyDescent="0.2">
      <c r="A3283" s="168">
        <f>ROW()</f>
        <v>3283</v>
      </c>
      <c r="B3283" s="168"/>
      <c r="C3283" s="168"/>
    </row>
    <row r="3284" spans="1:3" x14ac:dyDescent="0.2">
      <c r="A3284" s="168">
        <f>ROW()</f>
        <v>3284</v>
      </c>
      <c r="B3284" s="168"/>
      <c r="C3284" s="168"/>
    </row>
    <row r="3285" spans="1:3" x14ac:dyDescent="0.2">
      <c r="A3285" s="168">
        <f>ROW()</f>
        <v>3285</v>
      </c>
      <c r="B3285" s="168"/>
      <c r="C3285" s="168"/>
    </row>
    <row r="3286" spans="1:3" x14ac:dyDescent="0.2">
      <c r="A3286" s="168">
        <f>ROW()</f>
        <v>3286</v>
      </c>
      <c r="B3286" s="168"/>
      <c r="C3286" s="168"/>
    </row>
    <row r="3287" spans="1:3" x14ac:dyDescent="0.2">
      <c r="A3287" s="168">
        <f>ROW()</f>
        <v>3287</v>
      </c>
      <c r="B3287" s="168"/>
      <c r="C3287" s="168"/>
    </row>
    <row r="3288" spans="1:3" x14ac:dyDescent="0.2">
      <c r="A3288" s="168">
        <f>ROW()</f>
        <v>3288</v>
      </c>
      <c r="B3288" s="168"/>
      <c r="C3288" s="168"/>
    </row>
    <row r="3289" spans="1:3" x14ac:dyDescent="0.2">
      <c r="A3289" s="168">
        <f>ROW()</f>
        <v>3289</v>
      </c>
      <c r="B3289" s="168"/>
      <c r="C3289" s="168"/>
    </row>
    <row r="3290" spans="1:3" x14ac:dyDescent="0.2">
      <c r="A3290" s="168">
        <f>ROW()</f>
        <v>3290</v>
      </c>
      <c r="B3290" s="168"/>
      <c r="C3290" s="168"/>
    </row>
    <row r="3291" spans="1:3" x14ac:dyDescent="0.2">
      <c r="A3291" s="168">
        <f>ROW()</f>
        <v>3291</v>
      </c>
      <c r="B3291" s="168"/>
      <c r="C3291" s="168"/>
    </row>
    <row r="3292" spans="1:3" x14ac:dyDescent="0.2">
      <c r="A3292" s="168">
        <f>ROW()</f>
        <v>3292</v>
      </c>
      <c r="B3292" s="168"/>
      <c r="C3292" s="168"/>
    </row>
    <row r="3293" spans="1:3" x14ac:dyDescent="0.2">
      <c r="A3293" s="168">
        <f>ROW()</f>
        <v>3293</v>
      </c>
      <c r="B3293" s="168"/>
      <c r="C3293" s="168"/>
    </row>
    <row r="3294" spans="1:3" x14ac:dyDescent="0.2">
      <c r="A3294" s="168">
        <f>ROW()</f>
        <v>3294</v>
      </c>
      <c r="B3294" s="168"/>
      <c r="C3294" s="168"/>
    </row>
    <row r="3295" spans="1:3" x14ac:dyDescent="0.2">
      <c r="A3295" s="168">
        <f>ROW()</f>
        <v>3295</v>
      </c>
      <c r="B3295" s="168"/>
      <c r="C3295" s="168"/>
    </row>
    <row r="3296" spans="1:3" x14ac:dyDescent="0.2">
      <c r="A3296" s="168">
        <f>ROW()</f>
        <v>3296</v>
      </c>
      <c r="B3296" s="168"/>
      <c r="C3296" s="168"/>
    </row>
    <row r="3297" spans="1:3" x14ac:dyDescent="0.2">
      <c r="A3297" s="168">
        <f>ROW()</f>
        <v>3297</v>
      </c>
      <c r="B3297" s="168"/>
      <c r="C3297" s="168"/>
    </row>
    <row r="3298" spans="1:3" x14ac:dyDescent="0.2">
      <c r="A3298" s="168">
        <f>ROW()</f>
        <v>3298</v>
      </c>
      <c r="B3298" s="168"/>
      <c r="C3298" s="168"/>
    </row>
    <row r="3299" spans="1:3" x14ac:dyDescent="0.2">
      <c r="A3299" s="168">
        <f>ROW()</f>
        <v>3299</v>
      </c>
      <c r="B3299" s="168"/>
      <c r="C3299" s="168"/>
    </row>
    <row r="3300" spans="1:3" x14ac:dyDescent="0.2">
      <c r="A3300" s="168">
        <f>ROW()</f>
        <v>3300</v>
      </c>
      <c r="B3300" s="168"/>
      <c r="C3300" s="168"/>
    </row>
    <row r="3301" spans="1:3" x14ac:dyDescent="0.2">
      <c r="A3301" s="168">
        <f>ROW()</f>
        <v>3301</v>
      </c>
      <c r="B3301" s="168"/>
      <c r="C3301" s="168"/>
    </row>
    <row r="3302" spans="1:3" x14ac:dyDescent="0.2">
      <c r="A3302" s="168">
        <f>ROW()</f>
        <v>3302</v>
      </c>
      <c r="B3302" s="168"/>
      <c r="C3302" s="168"/>
    </row>
    <row r="3303" spans="1:3" x14ac:dyDescent="0.2">
      <c r="A3303" s="168">
        <f>ROW()</f>
        <v>3303</v>
      </c>
      <c r="B3303" s="168"/>
      <c r="C3303" s="168"/>
    </row>
    <row r="3304" spans="1:3" x14ac:dyDescent="0.2">
      <c r="A3304" s="168">
        <f>ROW()</f>
        <v>3304</v>
      </c>
      <c r="B3304" s="168"/>
      <c r="C3304" s="168"/>
    </row>
    <row r="3305" spans="1:3" x14ac:dyDescent="0.2">
      <c r="A3305" s="168">
        <f>ROW()</f>
        <v>3305</v>
      </c>
      <c r="B3305" s="168"/>
      <c r="C3305" s="168"/>
    </row>
    <row r="3306" spans="1:3" x14ac:dyDescent="0.2">
      <c r="A3306" s="168">
        <f>ROW()</f>
        <v>3306</v>
      </c>
      <c r="B3306" s="168"/>
      <c r="C3306" s="168"/>
    </row>
    <row r="3307" spans="1:3" x14ac:dyDescent="0.2">
      <c r="A3307" s="168">
        <f>ROW()</f>
        <v>3307</v>
      </c>
      <c r="B3307" s="168"/>
      <c r="C3307" s="168"/>
    </row>
    <row r="3308" spans="1:3" x14ac:dyDescent="0.2">
      <c r="A3308" s="168">
        <f>ROW()</f>
        <v>3308</v>
      </c>
      <c r="B3308" s="168"/>
      <c r="C3308" s="168"/>
    </row>
    <row r="3309" spans="1:3" x14ac:dyDescent="0.2">
      <c r="A3309" s="168">
        <f>ROW()</f>
        <v>3309</v>
      </c>
      <c r="B3309" s="168"/>
      <c r="C3309" s="168"/>
    </row>
    <row r="3310" spans="1:3" x14ac:dyDescent="0.2">
      <c r="A3310" s="168">
        <f>ROW()</f>
        <v>3310</v>
      </c>
      <c r="B3310" s="168"/>
      <c r="C3310" s="168"/>
    </row>
    <row r="3311" spans="1:3" x14ac:dyDescent="0.2">
      <c r="A3311" s="168">
        <f>ROW()</f>
        <v>3311</v>
      </c>
      <c r="B3311" s="168"/>
      <c r="C3311" s="168"/>
    </row>
    <row r="3312" spans="1:3" x14ac:dyDescent="0.2">
      <c r="A3312" s="168">
        <f>ROW()</f>
        <v>3312</v>
      </c>
      <c r="B3312" s="168"/>
      <c r="C3312" s="168"/>
    </row>
    <row r="3313" spans="1:3" x14ac:dyDescent="0.2">
      <c r="A3313" s="168">
        <f>ROW()</f>
        <v>3313</v>
      </c>
      <c r="B3313" s="168"/>
      <c r="C3313" s="168"/>
    </row>
    <row r="3314" spans="1:3" x14ac:dyDescent="0.2">
      <c r="A3314" s="168">
        <f>ROW()</f>
        <v>3314</v>
      </c>
      <c r="B3314" s="168"/>
      <c r="C3314" s="168"/>
    </row>
    <row r="3315" spans="1:3" x14ac:dyDescent="0.2">
      <c r="A3315" s="168">
        <f>ROW()</f>
        <v>3315</v>
      </c>
      <c r="B3315" s="168"/>
      <c r="C3315" s="168"/>
    </row>
    <row r="3316" spans="1:3" x14ac:dyDescent="0.2">
      <c r="A3316" s="168">
        <f>ROW()</f>
        <v>3316</v>
      </c>
      <c r="B3316" s="168"/>
      <c r="C3316" s="168"/>
    </row>
    <row r="3317" spans="1:3" x14ac:dyDescent="0.2">
      <c r="A3317" s="168">
        <f>ROW()</f>
        <v>3317</v>
      </c>
      <c r="B3317" s="168"/>
      <c r="C3317" s="168"/>
    </row>
    <row r="3318" spans="1:3" x14ac:dyDescent="0.2">
      <c r="A3318" s="168">
        <f>ROW()</f>
        <v>3318</v>
      </c>
      <c r="B3318" s="168"/>
      <c r="C3318" s="168"/>
    </row>
    <row r="3319" spans="1:3" x14ac:dyDescent="0.2">
      <c r="A3319" s="168">
        <f>ROW()</f>
        <v>3319</v>
      </c>
      <c r="B3319" s="168"/>
      <c r="C3319" s="168"/>
    </row>
    <row r="3320" spans="1:3" x14ac:dyDescent="0.2">
      <c r="A3320" s="168">
        <f>ROW()</f>
        <v>3320</v>
      </c>
      <c r="B3320" s="168"/>
      <c r="C3320" s="168"/>
    </row>
    <row r="3321" spans="1:3" x14ac:dyDescent="0.2">
      <c r="A3321" s="168">
        <f>ROW()</f>
        <v>3321</v>
      </c>
      <c r="B3321" s="168"/>
      <c r="C3321" s="168"/>
    </row>
    <row r="3322" spans="1:3" x14ac:dyDescent="0.2">
      <c r="A3322" s="168">
        <f>ROW()</f>
        <v>3322</v>
      </c>
      <c r="B3322" s="168"/>
      <c r="C3322" s="168"/>
    </row>
    <row r="3323" spans="1:3" x14ac:dyDescent="0.2">
      <c r="A3323" s="168">
        <f>ROW()</f>
        <v>3323</v>
      </c>
      <c r="B3323" s="168"/>
      <c r="C3323" s="168"/>
    </row>
    <row r="3324" spans="1:3" x14ac:dyDescent="0.2">
      <c r="A3324" s="168">
        <f>ROW()</f>
        <v>3324</v>
      </c>
      <c r="B3324" s="168"/>
      <c r="C3324" s="168"/>
    </row>
    <row r="3325" spans="1:3" x14ac:dyDescent="0.2">
      <c r="A3325" s="168">
        <f>ROW()</f>
        <v>3325</v>
      </c>
      <c r="B3325" s="168"/>
      <c r="C3325" s="168"/>
    </row>
    <row r="3326" spans="1:3" x14ac:dyDescent="0.2">
      <c r="A3326" s="168">
        <f>ROW()</f>
        <v>3326</v>
      </c>
      <c r="B3326" s="168"/>
      <c r="C3326" s="168"/>
    </row>
    <row r="3327" spans="1:3" x14ac:dyDescent="0.2">
      <c r="A3327" s="168">
        <f>ROW()</f>
        <v>3327</v>
      </c>
      <c r="B3327" s="168"/>
      <c r="C3327" s="168"/>
    </row>
    <row r="3328" spans="1:3" x14ac:dyDescent="0.2">
      <c r="A3328" s="168">
        <f>ROW()</f>
        <v>3328</v>
      </c>
      <c r="B3328" s="168"/>
      <c r="C3328" s="168"/>
    </row>
    <row r="3329" spans="1:3" x14ac:dyDescent="0.2">
      <c r="A3329" s="168">
        <f>ROW()</f>
        <v>3329</v>
      </c>
      <c r="B3329" s="168"/>
      <c r="C3329" s="168"/>
    </row>
    <row r="3330" spans="1:3" x14ac:dyDescent="0.2">
      <c r="A3330" s="168">
        <f>ROW()</f>
        <v>3330</v>
      </c>
      <c r="B3330" s="168"/>
      <c r="C3330" s="168"/>
    </row>
    <row r="3331" spans="1:3" x14ac:dyDescent="0.2">
      <c r="A3331" s="168">
        <f>ROW()</f>
        <v>3331</v>
      </c>
      <c r="B3331" s="168"/>
      <c r="C3331" s="168"/>
    </row>
    <row r="3332" spans="1:3" x14ac:dyDescent="0.2">
      <c r="A3332" s="168">
        <f>ROW()</f>
        <v>3332</v>
      </c>
      <c r="B3332" s="168"/>
      <c r="C3332" s="168"/>
    </row>
    <row r="3333" spans="1:3" x14ac:dyDescent="0.2">
      <c r="A3333" s="168">
        <f>ROW()</f>
        <v>3333</v>
      </c>
      <c r="B3333" s="168"/>
      <c r="C3333" s="168"/>
    </row>
    <row r="3334" spans="1:3" x14ac:dyDescent="0.2">
      <c r="A3334" s="168">
        <f>ROW()</f>
        <v>3334</v>
      </c>
      <c r="B3334" s="168"/>
      <c r="C3334" s="168"/>
    </row>
    <row r="3335" spans="1:3" x14ac:dyDescent="0.2">
      <c r="A3335" s="168">
        <f>ROW()</f>
        <v>3335</v>
      </c>
      <c r="B3335" s="168"/>
      <c r="C3335" s="168"/>
    </row>
    <row r="3336" spans="1:3" x14ac:dyDescent="0.2">
      <c r="A3336" s="168">
        <f>ROW()</f>
        <v>3336</v>
      </c>
      <c r="B3336" s="168"/>
      <c r="C3336" s="168"/>
    </row>
    <row r="3337" spans="1:3" x14ac:dyDescent="0.2">
      <c r="A3337" s="168">
        <f>ROW()</f>
        <v>3337</v>
      </c>
      <c r="B3337" s="168"/>
      <c r="C3337" s="168"/>
    </row>
    <row r="3338" spans="1:3" x14ac:dyDescent="0.2">
      <c r="A3338" s="168">
        <f>ROW()</f>
        <v>3338</v>
      </c>
      <c r="B3338" s="168"/>
      <c r="C3338" s="168"/>
    </row>
    <row r="3339" spans="1:3" x14ac:dyDescent="0.2">
      <c r="A3339" s="168">
        <f>ROW()</f>
        <v>3339</v>
      </c>
      <c r="B3339" s="168"/>
      <c r="C3339" s="168"/>
    </row>
    <row r="3340" spans="1:3" x14ac:dyDescent="0.2">
      <c r="A3340" s="168">
        <f>ROW()</f>
        <v>3340</v>
      </c>
      <c r="B3340" s="168"/>
      <c r="C3340" s="168"/>
    </row>
    <row r="3341" spans="1:3" x14ac:dyDescent="0.2">
      <c r="A3341" s="168">
        <f>ROW()</f>
        <v>3341</v>
      </c>
      <c r="B3341" s="168"/>
      <c r="C3341" s="168"/>
    </row>
    <row r="3342" spans="1:3" x14ac:dyDescent="0.2">
      <c r="A3342" s="168">
        <f>ROW()</f>
        <v>3342</v>
      </c>
      <c r="B3342" s="168"/>
      <c r="C3342" s="168"/>
    </row>
    <row r="3343" spans="1:3" x14ac:dyDescent="0.2">
      <c r="A3343" s="168">
        <f>ROW()</f>
        <v>3343</v>
      </c>
      <c r="B3343" s="168"/>
      <c r="C3343" s="168"/>
    </row>
    <row r="3344" spans="1:3" x14ac:dyDescent="0.2">
      <c r="A3344" s="168">
        <f>ROW()</f>
        <v>3344</v>
      </c>
      <c r="B3344" s="168"/>
      <c r="C3344" s="168"/>
    </row>
    <row r="3345" spans="1:3" x14ac:dyDescent="0.2">
      <c r="A3345" s="168">
        <f>ROW()</f>
        <v>3345</v>
      </c>
      <c r="B3345" s="168"/>
      <c r="C3345" s="168"/>
    </row>
    <row r="3346" spans="1:3" x14ac:dyDescent="0.2">
      <c r="A3346" s="168">
        <f>ROW()</f>
        <v>3346</v>
      </c>
      <c r="B3346" s="168"/>
      <c r="C3346" s="168"/>
    </row>
    <row r="3347" spans="1:3" x14ac:dyDescent="0.2">
      <c r="A3347" s="168">
        <f>ROW()</f>
        <v>3347</v>
      </c>
      <c r="B3347" s="168"/>
      <c r="C3347" s="168"/>
    </row>
    <row r="3348" spans="1:3" x14ac:dyDescent="0.2">
      <c r="A3348" s="168">
        <f>ROW()</f>
        <v>3348</v>
      </c>
      <c r="B3348" s="168"/>
      <c r="C3348" s="168"/>
    </row>
    <row r="3349" spans="1:3" x14ac:dyDescent="0.2">
      <c r="A3349" s="168">
        <f>ROW()</f>
        <v>3349</v>
      </c>
      <c r="B3349" s="168"/>
      <c r="C3349" s="168"/>
    </row>
    <row r="3350" spans="1:3" x14ac:dyDescent="0.2">
      <c r="A3350" s="168">
        <f>ROW()</f>
        <v>3350</v>
      </c>
      <c r="B3350" s="168"/>
      <c r="C3350" s="168"/>
    </row>
    <row r="3351" spans="1:3" x14ac:dyDescent="0.2">
      <c r="A3351" s="168">
        <f>ROW()</f>
        <v>3351</v>
      </c>
      <c r="B3351" s="168"/>
      <c r="C3351" s="168"/>
    </row>
    <row r="3352" spans="1:3" x14ac:dyDescent="0.2">
      <c r="A3352" s="168">
        <f>ROW()</f>
        <v>3352</v>
      </c>
      <c r="B3352" s="168"/>
      <c r="C3352" s="168"/>
    </row>
    <row r="3353" spans="1:3" x14ac:dyDescent="0.2">
      <c r="A3353" s="168">
        <f>ROW()</f>
        <v>3353</v>
      </c>
      <c r="B3353" s="168"/>
      <c r="C3353" s="168"/>
    </row>
    <row r="3354" spans="1:3" x14ac:dyDescent="0.2">
      <c r="A3354" s="168">
        <f>ROW()</f>
        <v>3354</v>
      </c>
      <c r="B3354" s="168"/>
      <c r="C3354" s="168"/>
    </row>
    <row r="3355" spans="1:3" x14ac:dyDescent="0.2">
      <c r="A3355" s="168">
        <f>ROW()</f>
        <v>3355</v>
      </c>
      <c r="B3355" s="168"/>
      <c r="C3355" s="168"/>
    </row>
    <row r="3356" spans="1:3" x14ac:dyDescent="0.2">
      <c r="A3356" s="168">
        <f>ROW()</f>
        <v>3356</v>
      </c>
      <c r="B3356" s="168"/>
      <c r="C3356" s="168"/>
    </row>
    <row r="3357" spans="1:3" x14ac:dyDescent="0.2">
      <c r="A3357" s="168">
        <f>ROW()</f>
        <v>3357</v>
      </c>
      <c r="B3357" s="168"/>
      <c r="C3357" s="168"/>
    </row>
    <row r="3358" spans="1:3" x14ac:dyDescent="0.2">
      <c r="A3358" s="168">
        <f>ROW()</f>
        <v>3358</v>
      </c>
      <c r="B3358" s="168"/>
      <c r="C3358" s="168"/>
    </row>
    <row r="3359" spans="1:3" x14ac:dyDescent="0.2">
      <c r="A3359" s="168">
        <f>ROW()</f>
        <v>3359</v>
      </c>
      <c r="B3359" s="168"/>
      <c r="C3359" s="168"/>
    </row>
    <row r="3360" spans="1:3" x14ac:dyDescent="0.2">
      <c r="A3360" s="168">
        <f>ROW()</f>
        <v>3360</v>
      </c>
      <c r="B3360" s="168"/>
      <c r="C3360" s="168"/>
    </row>
    <row r="3361" spans="1:3" x14ac:dyDescent="0.2">
      <c r="A3361" s="168">
        <f>ROW()</f>
        <v>3361</v>
      </c>
      <c r="B3361" s="168"/>
      <c r="C3361" s="168"/>
    </row>
    <row r="3362" spans="1:3" x14ac:dyDescent="0.2">
      <c r="A3362" s="168">
        <f>ROW()</f>
        <v>3362</v>
      </c>
      <c r="B3362" s="168"/>
      <c r="C3362" s="168"/>
    </row>
    <row r="3363" spans="1:3" x14ac:dyDescent="0.2">
      <c r="A3363" s="168">
        <f>ROW()</f>
        <v>3363</v>
      </c>
      <c r="B3363" s="168"/>
      <c r="C3363" s="168"/>
    </row>
    <row r="3364" spans="1:3" x14ac:dyDescent="0.2">
      <c r="A3364" s="168">
        <f>ROW()</f>
        <v>3364</v>
      </c>
      <c r="B3364" s="168"/>
      <c r="C3364" s="168"/>
    </row>
    <row r="3365" spans="1:3" x14ac:dyDescent="0.2">
      <c r="A3365" s="168">
        <f>ROW()</f>
        <v>3365</v>
      </c>
      <c r="B3365" s="168"/>
      <c r="C3365" s="168"/>
    </row>
    <row r="3366" spans="1:3" x14ac:dyDescent="0.2">
      <c r="A3366" s="168">
        <f>ROW()</f>
        <v>3366</v>
      </c>
      <c r="B3366" s="168"/>
      <c r="C3366" s="168"/>
    </row>
    <row r="3367" spans="1:3" x14ac:dyDescent="0.2">
      <c r="A3367" s="168">
        <f>ROW()</f>
        <v>3367</v>
      </c>
      <c r="B3367" s="168"/>
      <c r="C3367" s="168"/>
    </row>
    <row r="3368" spans="1:3" x14ac:dyDescent="0.2">
      <c r="A3368" s="168">
        <f>ROW()</f>
        <v>3368</v>
      </c>
      <c r="B3368" s="168"/>
      <c r="C3368" s="168"/>
    </row>
    <row r="3369" spans="1:3" x14ac:dyDescent="0.2">
      <c r="A3369" s="168">
        <f>ROW()</f>
        <v>3369</v>
      </c>
      <c r="B3369" s="168"/>
      <c r="C3369" s="168"/>
    </row>
    <row r="3370" spans="1:3" x14ac:dyDescent="0.2">
      <c r="A3370" s="168">
        <f>ROW()</f>
        <v>3370</v>
      </c>
      <c r="B3370" s="168"/>
      <c r="C3370" s="168"/>
    </row>
    <row r="3371" spans="1:3" x14ac:dyDescent="0.2">
      <c r="A3371" s="168">
        <f>ROW()</f>
        <v>3371</v>
      </c>
      <c r="B3371" s="168"/>
      <c r="C3371" s="168"/>
    </row>
    <row r="3372" spans="1:3" x14ac:dyDescent="0.2">
      <c r="A3372" s="168">
        <f>ROW()</f>
        <v>3372</v>
      </c>
      <c r="B3372" s="168"/>
      <c r="C3372" s="168"/>
    </row>
    <row r="3373" spans="1:3" x14ac:dyDescent="0.2">
      <c r="A3373" s="168">
        <f>ROW()</f>
        <v>3373</v>
      </c>
      <c r="B3373" s="168"/>
      <c r="C3373" s="168"/>
    </row>
    <row r="3374" spans="1:3" x14ac:dyDescent="0.2">
      <c r="A3374" s="168">
        <f>ROW()</f>
        <v>3374</v>
      </c>
      <c r="B3374" s="168"/>
      <c r="C3374" s="168"/>
    </row>
    <row r="3375" spans="1:3" x14ac:dyDescent="0.2">
      <c r="A3375" s="168">
        <f>ROW()</f>
        <v>3375</v>
      </c>
      <c r="B3375" s="168"/>
      <c r="C3375" s="168"/>
    </row>
    <row r="3376" spans="1:3" x14ac:dyDescent="0.2">
      <c r="A3376" s="168">
        <f>ROW()</f>
        <v>3376</v>
      </c>
      <c r="B3376" s="168"/>
      <c r="C3376" s="168"/>
    </row>
    <row r="3377" spans="1:3" x14ac:dyDescent="0.2">
      <c r="A3377" s="168">
        <f>ROW()</f>
        <v>3377</v>
      </c>
      <c r="B3377" s="168"/>
      <c r="C3377" s="168"/>
    </row>
    <row r="3378" spans="1:3" x14ac:dyDescent="0.2">
      <c r="A3378" s="168">
        <f>ROW()</f>
        <v>3378</v>
      </c>
      <c r="B3378" s="168"/>
      <c r="C3378" s="168"/>
    </row>
    <row r="3379" spans="1:3" x14ac:dyDescent="0.2">
      <c r="A3379" s="168">
        <f>ROW()</f>
        <v>3379</v>
      </c>
      <c r="B3379" s="168"/>
      <c r="C3379" s="168"/>
    </row>
    <row r="3380" spans="1:3" x14ac:dyDescent="0.2">
      <c r="A3380" s="168">
        <f>ROW()</f>
        <v>3380</v>
      </c>
      <c r="B3380" s="168"/>
      <c r="C3380" s="168"/>
    </row>
    <row r="3381" spans="1:3" x14ac:dyDescent="0.2">
      <c r="A3381" s="168">
        <f>ROW()</f>
        <v>3381</v>
      </c>
      <c r="B3381" s="168"/>
      <c r="C3381" s="168"/>
    </row>
    <row r="3382" spans="1:3" x14ac:dyDescent="0.2">
      <c r="A3382" s="168">
        <f>ROW()</f>
        <v>3382</v>
      </c>
      <c r="B3382" s="168"/>
      <c r="C3382" s="168"/>
    </row>
    <row r="3383" spans="1:3" x14ac:dyDescent="0.2">
      <c r="A3383" s="168">
        <f>ROW()</f>
        <v>3383</v>
      </c>
      <c r="B3383" s="168"/>
      <c r="C3383" s="168"/>
    </row>
    <row r="3384" spans="1:3" x14ac:dyDescent="0.2">
      <c r="A3384" s="168">
        <f>ROW()</f>
        <v>3384</v>
      </c>
      <c r="B3384" s="168"/>
      <c r="C3384" s="168"/>
    </row>
    <row r="3385" spans="1:3" x14ac:dyDescent="0.2">
      <c r="A3385" s="168">
        <f>ROW()</f>
        <v>3385</v>
      </c>
      <c r="B3385" s="168"/>
      <c r="C3385" s="168"/>
    </row>
    <row r="3386" spans="1:3" x14ac:dyDescent="0.2">
      <c r="A3386" s="168">
        <f>ROW()</f>
        <v>3386</v>
      </c>
      <c r="B3386" s="168"/>
      <c r="C3386" s="168"/>
    </row>
    <row r="3387" spans="1:3" x14ac:dyDescent="0.2">
      <c r="A3387" s="168">
        <f>ROW()</f>
        <v>3387</v>
      </c>
      <c r="B3387" s="168"/>
      <c r="C3387" s="168"/>
    </row>
    <row r="3388" spans="1:3" x14ac:dyDescent="0.2">
      <c r="A3388" s="168">
        <f>ROW()</f>
        <v>3388</v>
      </c>
      <c r="B3388" s="168"/>
      <c r="C3388" s="168"/>
    </row>
    <row r="3389" spans="1:3" x14ac:dyDescent="0.2">
      <c r="A3389" s="168">
        <f>ROW()</f>
        <v>3389</v>
      </c>
      <c r="B3389" s="168"/>
      <c r="C3389" s="168"/>
    </row>
    <row r="3390" spans="1:3" x14ac:dyDescent="0.2">
      <c r="A3390" s="168">
        <f>ROW()</f>
        <v>3390</v>
      </c>
      <c r="B3390" s="168"/>
      <c r="C3390" s="168"/>
    </row>
    <row r="3391" spans="1:3" x14ac:dyDescent="0.2">
      <c r="A3391" s="168">
        <f>ROW()</f>
        <v>3391</v>
      </c>
      <c r="B3391" s="168"/>
      <c r="C3391" s="168"/>
    </row>
    <row r="3392" spans="1:3" x14ac:dyDescent="0.2">
      <c r="A3392" s="168">
        <f>ROW()</f>
        <v>3392</v>
      </c>
      <c r="B3392" s="168"/>
      <c r="C3392" s="168"/>
    </row>
    <row r="3393" spans="1:3" x14ac:dyDescent="0.2">
      <c r="A3393" s="168">
        <f>ROW()</f>
        <v>3393</v>
      </c>
      <c r="B3393" s="168"/>
      <c r="C3393" s="168"/>
    </row>
    <row r="3394" spans="1:3" x14ac:dyDescent="0.2">
      <c r="A3394" s="168">
        <f>ROW()</f>
        <v>3394</v>
      </c>
      <c r="B3394" s="168"/>
      <c r="C3394" s="168"/>
    </row>
    <row r="3395" spans="1:3" x14ac:dyDescent="0.2">
      <c r="A3395" s="168">
        <f>ROW()</f>
        <v>3395</v>
      </c>
      <c r="B3395" s="168"/>
      <c r="C3395" s="168"/>
    </row>
    <row r="3396" spans="1:3" x14ac:dyDescent="0.2">
      <c r="A3396" s="168">
        <f>ROW()</f>
        <v>3396</v>
      </c>
      <c r="B3396" s="168"/>
      <c r="C3396" s="168"/>
    </row>
    <row r="3397" spans="1:3" x14ac:dyDescent="0.2">
      <c r="A3397" s="168">
        <f>ROW()</f>
        <v>3397</v>
      </c>
      <c r="B3397" s="168"/>
      <c r="C3397" s="168"/>
    </row>
    <row r="3398" spans="1:3" x14ac:dyDescent="0.2">
      <c r="A3398" s="168">
        <f>ROW()</f>
        <v>3398</v>
      </c>
      <c r="B3398" s="168"/>
      <c r="C3398" s="168"/>
    </row>
    <row r="3399" spans="1:3" x14ac:dyDescent="0.2">
      <c r="A3399" s="168">
        <f>ROW()</f>
        <v>3399</v>
      </c>
      <c r="B3399" s="168"/>
      <c r="C3399" s="168"/>
    </row>
    <row r="3400" spans="1:3" x14ac:dyDescent="0.2">
      <c r="A3400" s="168">
        <f>ROW()</f>
        <v>3400</v>
      </c>
      <c r="B3400" s="168"/>
      <c r="C3400" s="168"/>
    </row>
    <row r="3401" spans="1:3" x14ac:dyDescent="0.2">
      <c r="A3401" s="168">
        <f>ROW()</f>
        <v>3401</v>
      </c>
      <c r="B3401" s="168"/>
      <c r="C3401" s="168"/>
    </row>
    <row r="3402" spans="1:3" x14ac:dyDescent="0.2">
      <c r="A3402" s="168">
        <f>ROW()</f>
        <v>3402</v>
      </c>
      <c r="B3402" s="168"/>
      <c r="C3402" s="168"/>
    </row>
    <row r="3403" spans="1:3" x14ac:dyDescent="0.2">
      <c r="A3403" s="168">
        <f>ROW()</f>
        <v>3403</v>
      </c>
      <c r="B3403" s="168"/>
      <c r="C3403" s="168"/>
    </row>
    <row r="3404" spans="1:3" x14ac:dyDescent="0.2">
      <c r="A3404" s="168">
        <f>ROW()</f>
        <v>3404</v>
      </c>
      <c r="B3404" s="168"/>
      <c r="C3404" s="168"/>
    </row>
    <row r="3405" spans="1:3" x14ac:dyDescent="0.2">
      <c r="A3405" s="168">
        <f>ROW()</f>
        <v>3405</v>
      </c>
      <c r="B3405" s="168"/>
      <c r="C3405" s="168"/>
    </row>
    <row r="3406" spans="1:3" x14ac:dyDescent="0.2">
      <c r="A3406" s="168">
        <f>ROW()</f>
        <v>3406</v>
      </c>
      <c r="B3406" s="168"/>
      <c r="C3406" s="168"/>
    </row>
    <row r="3407" spans="1:3" x14ac:dyDescent="0.2">
      <c r="A3407" s="168">
        <f>ROW()</f>
        <v>3407</v>
      </c>
      <c r="B3407" s="168"/>
      <c r="C3407" s="168"/>
    </row>
    <row r="3408" spans="1:3" x14ac:dyDescent="0.2">
      <c r="A3408" s="168">
        <f>ROW()</f>
        <v>3408</v>
      </c>
      <c r="B3408" s="168"/>
      <c r="C3408" s="168"/>
    </row>
    <row r="3409" spans="1:3" x14ac:dyDescent="0.2">
      <c r="A3409" s="168">
        <f>ROW()</f>
        <v>3409</v>
      </c>
      <c r="B3409" s="168"/>
      <c r="C3409" s="168"/>
    </row>
    <row r="3410" spans="1:3" x14ac:dyDescent="0.2">
      <c r="A3410" s="168">
        <f>ROW()</f>
        <v>3410</v>
      </c>
      <c r="B3410" s="168"/>
      <c r="C3410" s="168"/>
    </row>
    <row r="3411" spans="1:3" x14ac:dyDescent="0.2">
      <c r="A3411" s="168">
        <f>ROW()</f>
        <v>3411</v>
      </c>
      <c r="B3411" s="168"/>
      <c r="C3411" s="168"/>
    </row>
    <row r="3412" spans="1:3" x14ac:dyDescent="0.2">
      <c r="A3412" s="168">
        <f>ROW()</f>
        <v>3412</v>
      </c>
      <c r="B3412" s="168"/>
      <c r="C3412" s="168"/>
    </row>
    <row r="3413" spans="1:3" x14ac:dyDescent="0.2">
      <c r="A3413" s="168">
        <f>ROW()</f>
        <v>3413</v>
      </c>
      <c r="B3413" s="168"/>
      <c r="C3413" s="168"/>
    </row>
    <row r="3414" spans="1:3" x14ac:dyDescent="0.2">
      <c r="A3414" s="168">
        <f>ROW()</f>
        <v>3414</v>
      </c>
      <c r="B3414" s="168"/>
      <c r="C3414" s="168"/>
    </row>
    <row r="3415" spans="1:3" x14ac:dyDescent="0.2">
      <c r="A3415" s="168">
        <f>ROW()</f>
        <v>3415</v>
      </c>
      <c r="B3415" s="168"/>
      <c r="C3415" s="168"/>
    </row>
    <row r="3416" spans="1:3" x14ac:dyDescent="0.2">
      <c r="A3416" s="168">
        <f>ROW()</f>
        <v>3416</v>
      </c>
      <c r="B3416" s="168"/>
      <c r="C3416" s="168"/>
    </row>
    <row r="3417" spans="1:3" x14ac:dyDescent="0.2">
      <c r="A3417" s="168">
        <f>ROW()</f>
        <v>3417</v>
      </c>
      <c r="B3417" s="168"/>
      <c r="C3417" s="168"/>
    </row>
    <row r="3418" spans="1:3" x14ac:dyDescent="0.2">
      <c r="A3418" s="168">
        <f>ROW()</f>
        <v>3418</v>
      </c>
      <c r="B3418" s="168"/>
      <c r="C3418" s="168"/>
    </row>
    <row r="3419" spans="1:3" x14ac:dyDescent="0.2">
      <c r="A3419" s="168">
        <f>ROW()</f>
        <v>3419</v>
      </c>
      <c r="B3419" s="168"/>
      <c r="C3419" s="168"/>
    </row>
    <row r="3420" spans="1:3" x14ac:dyDescent="0.2">
      <c r="A3420" s="168">
        <f>ROW()</f>
        <v>3420</v>
      </c>
      <c r="B3420" s="168"/>
      <c r="C3420" s="168"/>
    </row>
    <row r="3421" spans="1:3" x14ac:dyDescent="0.2">
      <c r="A3421" s="168">
        <f>ROW()</f>
        <v>3421</v>
      </c>
      <c r="B3421" s="168"/>
      <c r="C3421" s="168"/>
    </row>
    <row r="3422" spans="1:3" x14ac:dyDescent="0.2">
      <c r="A3422" s="168">
        <f>ROW()</f>
        <v>3422</v>
      </c>
      <c r="B3422" s="168"/>
      <c r="C3422" s="168"/>
    </row>
    <row r="3423" spans="1:3" x14ac:dyDescent="0.2">
      <c r="A3423" s="168">
        <f>ROW()</f>
        <v>3423</v>
      </c>
      <c r="B3423" s="168"/>
      <c r="C3423" s="168"/>
    </row>
    <row r="3424" spans="1:3" x14ac:dyDescent="0.2">
      <c r="A3424" s="168">
        <f>ROW()</f>
        <v>3424</v>
      </c>
      <c r="B3424" s="168"/>
      <c r="C3424" s="168"/>
    </row>
    <row r="3425" spans="1:3" x14ac:dyDescent="0.2">
      <c r="A3425" s="168">
        <f>ROW()</f>
        <v>3425</v>
      </c>
      <c r="B3425" s="168"/>
      <c r="C3425" s="168"/>
    </row>
    <row r="3426" spans="1:3" x14ac:dyDescent="0.2">
      <c r="A3426" s="168">
        <f>ROW()</f>
        <v>3426</v>
      </c>
      <c r="B3426" s="168"/>
      <c r="C3426" s="168"/>
    </row>
    <row r="3427" spans="1:3" x14ac:dyDescent="0.2">
      <c r="A3427" s="168">
        <f>ROW()</f>
        <v>3427</v>
      </c>
      <c r="B3427" s="168"/>
      <c r="C3427" s="168"/>
    </row>
    <row r="3428" spans="1:3" x14ac:dyDescent="0.2">
      <c r="A3428" s="168">
        <f>ROW()</f>
        <v>3428</v>
      </c>
      <c r="B3428" s="168"/>
      <c r="C3428" s="168"/>
    </row>
    <row r="3429" spans="1:3" x14ac:dyDescent="0.2">
      <c r="A3429" s="168">
        <f>ROW()</f>
        <v>3429</v>
      </c>
      <c r="B3429" s="168"/>
      <c r="C3429" s="168"/>
    </row>
    <row r="3430" spans="1:3" x14ac:dyDescent="0.2">
      <c r="A3430" s="168">
        <f>ROW()</f>
        <v>3430</v>
      </c>
      <c r="B3430" s="168"/>
      <c r="C3430" s="168"/>
    </row>
    <row r="3431" spans="1:3" x14ac:dyDescent="0.2">
      <c r="A3431" s="168">
        <f>ROW()</f>
        <v>3431</v>
      </c>
      <c r="B3431" s="168"/>
      <c r="C3431" s="168"/>
    </row>
    <row r="3432" spans="1:3" x14ac:dyDescent="0.2">
      <c r="A3432" s="168">
        <f>ROW()</f>
        <v>3432</v>
      </c>
      <c r="B3432" s="168"/>
      <c r="C3432" s="168"/>
    </row>
    <row r="3433" spans="1:3" x14ac:dyDescent="0.2">
      <c r="A3433" s="168">
        <f>ROW()</f>
        <v>3433</v>
      </c>
      <c r="B3433" s="168"/>
      <c r="C3433" s="168"/>
    </row>
    <row r="3434" spans="1:3" x14ac:dyDescent="0.2">
      <c r="A3434" s="168">
        <f>ROW()</f>
        <v>3434</v>
      </c>
      <c r="B3434" s="168"/>
      <c r="C3434" s="168"/>
    </row>
    <row r="3435" spans="1:3" x14ac:dyDescent="0.2">
      <c r="A3435" s="168">
        <f>ROW()</f>
        <v>3435</v>
      </c>
      <c r="B3435" s="168"/>
      <c r="C3435" s="168"/>
    </row>
    <row r="3436" spans="1:3" x14ac:dyDescent="0.2">
      <c r="A3436" s="168">
        <f>ROW()</f>
        <v>3436</v>
      </c>
      <c r="B3436" s="168"/>
      <c r="C3436" s="168"/>
    </row>
    <row r="3437" spans="1:3" x14ac:dyDescent="0.2">
      <c r="A3437" s="168">
        <f>ROW()</f>
        <v>3437</v>
      </c>
      <c r="B3437" s="168"/>
      <c r="C3437" s="168"/>
    </row>
    <row r="3438" spans="1:3" x14ac:dyDescent="0.2">
      <c r="A3438" s="168">
        <f>ROW()</f>
        <v>3438</v>
      </c>
      <c r="B3438" s="168"/>
      <c r="C3438" s="168"/>
    </row>
    <row r="3439" spans="1:3" x14ac:dyDescent="0.2">
      <c r="A3439" s="168">
        <f>ROW()</f>
        <v>3439</v>
      </c>
      <c r="B3439" s="168"/>
      <c r="C3439" s="168"/>
    </row>
    <row r="3440" spans="1:3" x14ac:dyDescent="0.2">
      <c r="A3440" s="168">
        <f>ROW()</f>
        <v>3440</v>
      </c>
      <c r="B3440" s="168"/>
      <c r="C3440" s="168"/>
    </row>
    <row r="3441" spans="1:3" x14ac:dyDescent="0.2">
      <c r="A3441" s="168">
        <f>ROW()</f>
        <v>3441</v>
      </c>
      <c r="B3441" s="168"/>
      <c r="C3441" s="168"/>
    </row>
    <row r="3442" spans="1:3" x14ac:dyDescent="0.2">
      <c r="A3442" s="168">
        <f>ROW()</f>
        <v>3442</v>
      </c>
      <c r="B3442" s="168"/>
      <c r="C3442" s="168"/>
    </row>
    <row r="3443" spans="1:3" x14ac:dyDescent="0.2">
      <c r="A3443" s="168">
        <f>ROW()</f>
        <v>3443</v>
      </c>
      <c r="B3443" s="168"/>
      <c r="C3443" s="168"/>
    </row>
    <row r="3444" spans="1:3" x14ac:dyDescent="0.2">
      <c r="A3444" s="168">
        <f>ROW()</f>
        <v>3444</v>
      </c>
      <c r="B3444" s="168"/>
      <c r="C3444" s="168"/>
    </row>
    <row r="3445" spans="1:3" x14ac:dyDescent="0.2">
      <c r="A3445" s="168">
        <f>ROW()</f>
        <v>3445</v>
      </c>
      <c r="B3445" s="168"/>
      <c r="C3445" s="168"/>
    </row>
    <row r="3446" spans="1:3" x14ac:dyDescent="0.2">
      <c r="A3446" s="168">
        <f>ROW()</f>
        <v>3446</v>
      </c>
      <c r="B3446" s="168"/>
      <c r="C3446" s="168"/>
    </row>
    <row r="3447" spans="1:3" x14ac:dyDescent="0.2">
      <c r="A3447" s="168">
        <f>ROW()</f>
        <v>3447</v>
      </c>
      <c r="B3447" s="168"/>
      <c r="C3447" s="168"/>
    </row>
    <row r="3448" spans="1:3" x14ac:dyDescent="0.2">
      <c r="A3448" s="168">
        <f>ROW()</f>
        <v>3448</v>
      </c>
      <c r="B3448" s="168"/>
      <c r="C3448" s="168"/>
    </row>
    <row r="3449" spans="1:3" x14ac:dyDescent="0.2">
      <c r="A3449" s="168">
        <f>ROW()</f>
        <v>3449</v>
      </c>
      <c r="B3449" s="168"/>
      <c r="C3449" s="168"/>
    </row>
    <row r="3450" spans="1:3" x14ac:dyDescent="0.2">
      <c r="A3450" s="168">
        <f>ROW()</f>
        <v>3450</v>
      </c>
      <c r="B3450" s="168"/>
      <c r="C3450" s="168"/>
    </row>
    <row r="3451" spans="1:3" x14ac:dyDescent="0.2">
      <c r="A3451" s="168">
        <f>ROW()</f>
        <v>3451</v>
      </c>
      <c r="B3451" s="168"/>
      <c r="C3451" s="168"/>
    </row>
    <row r="3452" spans="1:3" x14ac:dyDescent="0.2">
      <c r="A3452" s="168">
        <f>ROW()</f>
        <v>3452</v>
      </c>
      <c r="B3452" s="168"/>
      <c r="C3452" s="168"/>
    </row>
    <row r="3453" spans="1:3" x14ac:dyDescent="0.2">
      <c r="A3453" s="168">
        <f>ROW()</f>
        <v>3453</v>
      </c>
      <c r="B3453" s="168"/>
      <c r="C3453" s="168"/>
    </row>
    <row r="3454" spans="1:3" x14ac:dyDescent="0.2">
      <c r="A3454" s="168">
        <f>ROW()</f>
        <v>3454</v>
      </c>
      <c r="B3454" s="168"/>
      <c r="C3454" s="168"/>
    </row>
    <row r="3455" spans="1:3" x14ac:dyDescent="0.2">
      <c r="A3455" s="168">
        <f>ROW()</f>
        <v>3455</v>
      </c>
      <c r="B3455" s="168"/>
      <c r="C3455" s="168"/>
    </row>
    <row r="3456" spans="1:3" x14ac:dyDescent="0.2">
      <c r="A3456" s="168">
        <f>ROW()</f>
        <v>3456</v>
      </c>
      <c r="B3456" s="168"/>
      <c r="C3456" s="168"/>
    </row>
    <row r="3457" spans="1:3" x14ac:dyDescent="0.2">
      <c r="A3457" s="168">
        <f>ROW()</f>
        <v>3457</v>
      </c>
      <c r="B3457" s="168"/>
      <c r="C3457" s="168"/>
    </row>
    <row r="3458" spans="1:3" x14ac:dyDescent="0.2">
      <c r="A3458" s="168">
        <f>ROW()</f>
        <v>3458</v>
      </c>
      <c r="B3458" s="168"/>
      <c r="C3458" s="168"/>
    </row>
    <row r="3459" spans="1:3" x14ac:dyDescent="0.2">
      <c r="A3459" s="168">
        <f>ROW()</f>
        <v>3459</v>
      </c>
      <c r="B3459" s="168"/>
      <c r="C3459" s="168"/>
    </row>
    <row r="3460" spans="1:3" x14ac:dyDescent="0.2">
      <c r="A3460" s="168">
        <f>ROW()</f>
        <v>3460</v>
      </c>
      <c r="B3460" s="168"/>
      <c r="C3460" s="168"/>
    </row>
    <row r="3461" spans="1:3" x14ac:dyDescent="0.2">
      <c r="A3461" s="168">
        <f>ROW()</f>
        <v>3461</v>
      </c>
      <c r="B3461" s="168"/>
      <c r="C3461" s="168"/>
    </row>
    <row r="3462" spans="1:3" x14ac:dyDescent="0.2">
      <c r="A3462" s="168">
        <f>ROW()</f>
        <v>3462</v>
      </c>
      <c r="B3462" s="168"/>
      <c r="C3462" s="168"/>
    </row>
    <row r="3463" spans="1:3" x14ac:dyDescent="0.2">
      <c r="A3463" s="168">
        <f>ROW()</f>
        <v>3463</v>
      </c>
      <c r="B3463" s="168"/>
      <c r="C3463" s="168"/>
    </row>
    <row r="3464" spans="1:3" x14ac:dyDescent="0.2">
      <c r="A3464" s="168">
        <f>ROW()</f>
        <v>3464</v>
      </c>
      <c r="B3464" s="168"/>
      <c r="C3464" s="168"/>
    </row>
    <row r="3465" spans="1:3" x14ac:dyDescent="0.2">
      <c r="A3465" s="168">
        <f>ROW()</f>
        <v>3465</v>
      </c>
      <c r="B3465" s="168"/>
      <c r="C3465" s="168"/>
    </row>
    <row r="3466" spans="1:3" x14ac:dyDescent="0.2">
      <c r="A3466" s="168">
        <f>ROW()</f>
        <v>3466</v>
      </c>
      <c r="B3466" s="168"/>
      <c r="C3466" s="168"/>
    </row>
    <row r="3467" spans="1:3" x14ac:dyDescent="0.2">
      <c r="A3467" s="168">
        <f>ROW()</f>
        <v>3467</v>
      </c>
      <c r="B3467" s="168"/>
      <c r="C3467" s="168"/>
    </row>
    <row r="3468" spans="1:3" x14ac:dyDescent="0.2">
      <c r="A3468" s="168">
        <f>ROW()</f>
        <v>3468</v>
      </c>
      <c r="B3468" s="168"/>
      <c r="C3468" s="168"/>
    </row>
    <row r="3469" spans="1:3" x14ac:dyDescent="0.2">
      <c r="A3469" s="168">
        <f>ROW()</f>
        <v>3469</v>
      </c>
      <c r="B3469" s="168"/>
      <c r="C3469" s="168"/>
    </row>
    <row r="3470" spans="1:3" x14ac:dyDescent="0.2">
      <c r="A3470" s="168">
        <f>ROW()</f>
        <v>3470</v>
      </c>
      <c r="B3470" s="168"/>
      <c r="C3470" s="168"/>
    </row>
    <row r="3471" spans="1:3" x14ac:dyDescent="0.2">
      <c r="A3471" s="168">
        <f>ROW()</f>
        <v>3471</v>
      </c>
      <c r="B3471" s="168"/>
      <c r="C3471" s="168"/>
    </row>
    <row r="3472" spans="1:3" x14ac:dyDescent="0.2">
      <c r="A3472" s="168">
        <f>ROW()</f>
        <v>3472</v>
      </c>
      <c r="B3472" s="168"/>
      <c r="C3472" s="168"/>
    </row>
    <row r="3473" spans="1:3" x14ac:dyDescent="0.2">
      <c r="A3473" s="168">
        <f>ROW()</f>
        <v>3473</v>
      </c>
      <c r="B3473" s="168"/>
      <c r="C3473" s="168"/>
    </row>
    <row r="3474" spans="1:3" x14ac:dyDescent="0.2">
      <c r="A3474" s="168">
        <f>ROW()</f>
        <v>3474</v>
      </c>
      <c r="B3474" s="168"/>
      <c r="C3474" s="168"/>
    </row>
    <row r="3475" spans="1:3" x14ac:dyDescent="0.2">
      <c r="A3475" s="168">
        <f>ROW()</f>
        <v>3475</v>
      </c>
      <c r="B3475" s="168"/>
      <c r="C3475" s="168"/>
    </row>
    <row r="3476" spans="1:3" x14ac:dyDescent="0.2">
      <c r="A3476" s="168">
        <f>ROW()</f>
        <v>3476</v>
      </c>
      <c r="B3476" s="168"/>
      <c r="C3476" s="168"/>
    </row>
    <row r="3477" spans="1:3" x14ac:dyDescent="0.2">
      <c r="A3477" s="168">
        <f>ROW()</f>
        <v>3477</v>
      </c>
      <c r="B3477" s="168"/>
      <c r="C3477" s="168"/>
    </row>
    <row r="3478" spans="1:3" x14ac:dyDescent="0.2">
      <c r="A3478" s="168">
        <f>ROW()</f>
        <v>3478</v>
      </c>
      <c r="B3478" s="168"/>
      <c r="C3478" s="168"/>
    </row>
    <row r="3479" spans="1:3" x14ac:dyDescent="0.2">
      <c r="A3479" s="168">
        <f>ROW()</f>
        <v>3479</v>
      </c>
      <c r="B3479" s="168"/>
      <c r="C3479" s="168"/>
    </row>
    <row r="3480" spans="1:3" x14ac:dyDescent="0.2">
      <c r="A3480" s="168">
        <f>ROW()</f>
        <v>3480</v>
      </c>
      <c r="B3480" s="168"/>
      <c r="C3480" s="168"/>
    </row>
    <row r="3481" spans="1:3" x14ac:dyDescent="0.2">
      <c r="A3481" s="168">
        <f>ROW()</f>
        <v>3481</v>
      </c>
      <c r="B3481" s="168"/>
      <c r="C3481" s="168"/>
    </row>
    <row r="3482" spans="1:3" x14ac:dyDescent="0.2">
      <c r="A3482" s="168">
        <f>ROW()</f>
        <v>3482</v>
      </c>
      <c r="B3482" s="168"/>
      <c r="C3482" s="168"/>
    </row>
    <row r="3483" spans="1:3" x14ac:dyDescent="0.2">
      <c r="A3483" s="168">
        <f>ROW()</f>
        <v>3483</v>
      </c>
      <c r="B3483" s="168"/>
      <c r="C3483" s="168"/>
    </row>
    <row r="3484" spans="1:3" x14ac:dyDescent="0.2">
      <c r="A3484" s="168">
        <f>ROW()</f>
        <v>3484</v>
      </c>
      <c r="B3484" s="168"/>
      <c r="C3484" s="168"/>
    </row>
    <row r="3485" spans="1:3" x14ac:dyDescent="0.2">
      <c r="A3485" s="168">
        <f>ROW()</f>
        <v>3485</v>
      </c>
      <c r="B3485" s="168"/>
      <c r="C3485" s="168"/>
    </row>
    <row r="3486" spans="1:3" x14ac:dyDescent="0.2">
      <c r="A3486" s="168">
        <f>ROW()</f>
        <v>3486</v>
      </c>
      <c r="B3486" s="168"/>
      <c r="C3486" s="168"/>
    </row>
    <row r="3487" spans="1:3" x14ac:dyDescent="0.2">
      <c r="A3487" s="168">
        <f>ROW()</f>
        <v>3487</v>
      </c>
      <c r="B3487" s="168"/>
      <c r="C3487" s="168"/>
    </row>
    <row r="3488" spans="1:3" x14ac:dyDescent="0.2">
      <c r="A3488" s="168">
        <f>ROW()</f>
        <v>3488</v>
      </c>
      <c r="B3488" s="168"/>
      <c r="C3488" s="168"/>
    </row>
    <row r="3489" spans="1:3" x14ac:dyDescent="0.2">
      <c r="A3489" s="168">
        <f>ROW()</f>
        <v>3489</v>
      </c>
      <c r="B3489" s="168"/>
      <c r="C3489" s="168"/>
    </row>
    <row r="3490" spans="1:3" x14ac:dyDescent="0.2">
      <c r="A3490" s="168">
        <f>ROW()</f>
        <v>3490</v>
      </c>
      <c r="B3490" s="168"/>
      <c r="C3490" s="168"/>
    </row>
    <row r="3491" spans="1:3" x14ac:dyDescent="0.2">
      <c r="A3491" s="168">
        <f>ROW()</f>
        <v>3491</v>
      </c>
      <c r="B3491" s="168"/>
      <c r="C3491" s="168"/>
    </row>
    <row r="3492" spans="1:3" x14ac:dyDescent="0.2">
      <c r="A3492" s="168">
        <f>ROW()</f>
        <v>3492</v>
      </c>
      <c r="B3492" s="168"/>
      <c r="C3492" s="168"/>
    </row>
    <row r="3493" spans="1:3" x14ac:dyDescent="0.2">
      <c r="A3493" s="168">
        <f>ROW()</f>
        <v>3493</v>
      </c>
      <c r="B3493" s="168"/>
      <c r="C3493" s="168"/>
    </row>
    <row r="3494" spans="1:3" x14ac:dyDescent="0.2">
      <c r="A3494" s="168">
        <f>ROW()</f>
        <v>3494</v>
      </c>
      <c r="B3494" s="168"/>
      <c r="C3494" s="168"/>
    </row>
    <row r="3495" spans="1:3" x14ac:dyDescent="0.2">
      <c r="A3495" s="168">
        <f>ROW()</f>
        <v>3495</v>
      </c>
      <c r="B3495" s="168"/>
      <c r="C3495" s="168"/>
    </row>
    <row r="3496" spans="1:3" x14ac:dyDescent="0.2">
      <c r="A3496" s="168">
        <f>ROW()</f>
        <v>3496</v>
      </c>
      <c r="B3496" s="168"/>
      <c r="C3496" s="168"/>
    </row>
    <row r="3497" spans="1:3" x14ac:dyDescent="0.2">
      <c r="A3497" s="168">
        <f>ROW()</f>
        <v>3497</v>
      </c>
      <c r="B3497" s="168"/>
      <c r="C3497" s="168"/>
    </row>
    <row r="3498" spans="1:3" x14ac:dyDescent="0.2">
      <c r="A3498" s="168">
        <f>ROW()</f>
        <v>3498</v>
      </c>
      <c r="B3498" s="168"/>
      <c r="C3498" s="168"/>
    </row>
    <row r="3499" spans="1:3" x14ac:dyDescent="0.2">
      <c r="A3499" s="168">
        <f>ROW()</f>
        <v>3499</v>
      </c>
      <c r="B3499" s="168"/>
      <c r="C3499" s="168"/>
    </row>
    <row r="3500" spans="1:3" x14ac:dyDescent="0.2">
      <c r="A3500" s="168">
        <f>ROW()</f>
        <v>3500</v>
      </c>
      <c r="B3500" s="168"/>
      <c r="C3500" s="168"/>
    </row>
    <row r="3501" spans="1:3" x14ac:dyDescent="0.2">
      <c r="A3501" s="168">
        <f>ROW()</f>
        <v>3501</v>
      </c>
      <c r="B3501" s="168"/>
      <c r="C3501" s="168"/>
    </row>
    <row r="3502" spans="1:3" x14ac:dyDescent="0.2">
      <c r="A3502" s="168">
        <f>ROW()</f>
        <v>3502</v>
      </c>
      <c r="B3502" s="168"/>
      <c r="C3502" s="168"/>
    </row>
    <row r="3503" spans="1:3" x14ac:dyDescent="0.2">
      <c r="A3503" s="168">
        <f>ROW()</f>
        <v>3503</v>
      </c>
      <c r="B3503" s="168"/>
      <c r="C3503" s="168"/>
    </row>
    <row r="3504" spans="1:3" x14ac:dyDescent="0.2">
      <c r="A3504" s="168">
        <f>ROW()</f>
        <v>3504</v>
      </c>
      <c r="B3504" s="168"/>
      <c r="C3504" s="168"/>
    </row>
    <row r="3505" spans="1:3" x14ac:dyDescent="0.2">
      <c r="A3505" s="168">
        <f>ROW()</f>
        <v>3505</v>
      </c>
      <c r="B3505" s="168"/>
      <c r="C3505" s="168"/>
    </row>
    <row r="3506" spans="1:3" x14ac:dyDescent="0.2">
      <c r="A3506" s="168">
        <f>ROW()</f>
        <v>3506</v>
      </c>
      <c r="B3506" s="168"/>
      <c r="C3506" s="168"/>
    </row>
    <row r="3507" spans="1:3" x14ac:dyDescent="0.2">
      <c r="A3507" s="168">
        <f>ROW()</f>
        <v>3507</v>
      </c>
      <c r="B3507" s="168"/>
      <c r="C3507" s="168"/>
    </row>
    <row r="3508" spans="1:3" x14ac:dyDescent="0.2">
      <c r="A3508" s="168">
        <f>ROW()</f>
        <v>3508</v>
      </c>
      <c r="B3508" s="168"/>
      <c r="C3508" s="168"/>
    </row>
    <row r="3509" spans="1:3" x14ac:dyDescent="0.2">
      <c r="A3509" s="168">
        <f>ROW()</f>
        <v>3509</v>
      </c>
      <c r="B3509" s="168"/>
      <c r="C3509" s="168"/>
    </row>
    <row r="3510" spans="1:3" x14ac:dyDescent="0.2">
      <c r="A3510" s="168">
        <f>ROW()</f>
        <v>3510</v>
      </c>
      <c r="B3510" s="168"/>
      <c r="C3510" s="168"/>
    </row>
    <row r="3511" spans="1:3" x14ac:dyDescent="0.2">
      <c r="A3511" s="168">
        <f>ROW()</f>
        <v>3511</v>
      </c>
      <c r="B3511" s="168"/>
      <c r="C3511" s="168"/>
    </row>
    <row r="3512" spans="1:3" x14ac:dyDescent="0.2">
      <c r="A3512" s="168">
        <f>ROW()</f>
        <v>3512</v>
      </c>
      <c r="B3512" s="168"/>
      <c r="C3512" s="168"/>
    </row>
    <row r="3513" spans="1:3" x14ac:dyDescent="0.2">
      <c r="A3513" s="168">
        <f>ROW()</f>
        <v>3513</v>
      </c>
      <c r="B3513" s="168"/>
      <c r="C3513" s="168"/>
    </row>
    <row r="3514" spans="1:3" x14ac:dyDescent="0.2">
      <c r="A3514" s="168">
        <f>ROW()</f>
        <v>3514</v>
      </c>
      <c r="B3514" s="168"/>
      <c r="C3514" s="168"/>
    </row>
    <row r="3515" spans="1:3" x14ac:dyDescent="0.2">
      <c r="A3515" s="168">
        <f>ROW()</f>
        <v>3515</v>
      </c>
      <c r="B3515" s="168"/>
      <c r="C3515" s="168"/>
    </row>
    <row r="3516" spans="1:3" x14ac:dyDescent="0.2">
      <c r="A3516" s="168">
        <f>ROW()</f>
        <v>3516</v>
      </c>
      <c r="B3516" s="168"/>
      <c r="C3516" s="168"/>
    </row>
    <row r="3517" spans="1:3" x14ac:dyDescent="0.2">
      <c r="A3517" s="168">
        <f>ROW()</f>
        <v>3517</v>
      </c>
      <c r="B3517" s="168"/>
      <c r="C3517" s="168"/>
    </row>
    <row r="3518" spans="1:3" x14ac:dyDescent="0.2">
      <c r="A3518" s="168">
        <f>ROW()</f>
        <v>3518</v>
      </c>
      <c r="B3518" s="168"/>
      <c r="C3518" s="168"/>
    </row>
    <row r="3519" spans="1:3" x14ac:dyDescent="0.2">
      <c r="A3519" s="168">
        <f>ROW()</f>
        <v>3519</v>
      </c>
      <c r="B3519" s="168"/>
      <c r="C3519" s="168"/>
    </row>
    <row r="3520" spans="1:3" x14ac:dyDescent="0.2">
      <c r="A3520" s="168">
        <f>ROW()</f>
        <v>3520</v>
      </c>
      <c r="B3520" s="168"/>
      <c r="C3520" s="168"/>
    </row>
    <row r="3521" spans="1:3" x14ac:dyDescent="0.2">
      <c r="A3521" s="168">
        <f>ROW()</f>
        <v>3521</v>
      </c>
      <c r="B3521" s="168"/>
      <c r="C3521" s="168"/>
    </row>
    <row r="3522" spans="1:3" x14ac:dyDescent="0.2">
      <c r="A3522" s="168">
        <f>ROW()</f>
        <v>3522</v>
      </c>
      <c r="B3522" s="168"/>
      <c r="C3522" s="168"/>
    </row>
    <row r="3523" spans="1:3" x14ac:dyDescent="0.2">
      <c r="A3523" s="168">
        <f>ROW()</f>
        <v>3523</v>
      </c>
      <c r="B3523" s="168"/>
      <c r="C3523" s="168"/>
    </row>
    <row r="3524" spans="1:3" x14ac:dyDescent="0.2">
      <c r="A3524" s="168">
        <f>ROW()</f>
        <v>3524</v>
      </c>
      <c r="B3524" s="168"/>
      <c r="C3524" s="168"/>
    </row>
    <row r="3525" spans="1:3" x14ac:dyDescent="0.2">
      <c r="A3525" s="168">
        <f>ROW()</f>
        <v>3525</v>
      </c>
      <c r="B3525" s="168"/>
      <c r="C3525" s="168"/>
    </row>
    <row r="3526" spans="1:3" x14ac:dyDescent="0.2">
      <c r="A3526" s="168">
        <f>ROW()</f>
        <v>3526</v>
      </c>
      <c r="B3526" s="168"/>
      <c r="C3526" s="168"/>
    </row>
    <row r="3527" spans="1:3" x14ac:dyDescent="0.2">
      <c r="A3527" s="168">
        <f>ROW()</f>
        <v>3527</v>
      </c>
      <c r="B3527" s="168"/>
      <c r="C3527" s="168"/>
    </row>
    <row r="3528" spans="1:3" x14ac:dyDescent="0.2">
      <c r="A3528" s="168">
        <f>ROW()</f>
        <v>3528</v>
      </c>
      <c r="B3528" s="168"/>
      <c r="C3528" s="168"/>
    </row>
    <row r="3529" spans="1:3" x14ac:dyDescent="0.2">
      <c r="A3529" s="168">
        <f>ROW()</f>
        <v>3529</v>
      </c>
      <c r="B3529" s="168"/>
      <c r="C3529" s="168"/>
    </row>
    <row r="3530" spans="1:3" x14ac:dyDescent="0.2">
      <c r="A3530" s="168">
        <f>ROW()</f>
        <v>3530</v>
      </c>
      <c r="B3530" s="168"/>
      <c r="C3530" s="168"/>
    </row>
    <row r="3531" spans="1:3" x14ac:dyDescent="0.2">
      <c r="A3531" s="168">
        <f>ROW()</f>
        <v>3531</v>
      </c>
      <c r="B3531" s="168"/>
      <c r="C3531" s="168"/>
    </row>
    <row r="3532" spans="1:3" x14ac:dyDescent="0.2">
      <c r="A3532" s="168">
        <f>ROW()</f>
        <v>3532</v>
      </c>
      <c r="B3532" s="168"/>
      <c r="C3532" s="168"/>
    </row>
    <row r="3533" spans="1:3" x14ac:dyDescent="0.2">
      <c r="A3533" s="168">
        <f>ROW()</f>
        <v>3533</v>
      </c>
      <c r="B3533" s="168"/>
      <c r="C3533" s="168"/>
    </row>
    <row r="3534" spans="1:3" x14ac:dyDescent="0.2">
      <c r="A3534" s="168">
        <f>ROW()</f>
        <v>3534</v>
      </c>
      <c r="B3534" s="168"/>
      <c r="C3534" s="168"/>
    </row>
    <row r="3535" spans="1:3" x14ac:dyDescent="0.2">
      <c r="A3535" s="168">
        <f>ROW()</f>
        <v>3535</v>
      </c>
      <c r="B3535" s="168"/>
      <c r="C3535" s="168"/>
    </row>
    <row r="3536" spans="1:3" x14ac:dyDescent="0.2">
      <c r="A3536" s="168">
        <f>ROW()</f>
        <v>3536</v>
      </c>
      <c r="B3536" s="168"/>
      <c r="C3536" s="168"/>
    </row>
    <row r="3537" spans="1:3" x14ac:dyDescent="0.2">
      <c r="A3537" s="168">
        <f>ROW()</f>
        <v>3537</v>
      </c>
      <c r="B3537" s="168"/>
      <c r="C3537" s="168"/>
    </row>
    <row r="3538" spans="1:3" x14ac:dyDescent="0.2">
      <c r="A3538" s="168">
        <f>ROW()</f>
        <v>3538</v>
      </c>
      <c r="B3538" s="168"/>
      <c r="C3538" s="168"/>
    </row>
    <row r="3539" spans="1:3" x14ac:dyDescent="0.2">
      <c r="A3539" s="168">
        <f>ROW()</f>
        <v>3539</v>
      </c>
      <c r="B3539" s="168"/>
      <c r="C3539" s="168"/>
    </row>
    <row r="3540" spans="1:3" x14ac:dyDescent="0.2">
      <c r="A3540" s="168">
        <f>ROW()</f>
        <v>3540</v>
      </c>
      <c r="B3540" s="168"/>
      <c r="C3540" s="168"/>
    </row>
    <row r="3541" spans="1:3" x14ac:dyDescent="0.2">
      <c r="A3541" s="168">
        <f>ROW()</f>
        <v>3541</v>
      </c>
      <c r="B3541" s="168"/>
      <c r="C3541" s="168"/>
    </row>
    <row r="3542" spans="1:3" x14ac:dyDescent="0.2">
      <c r="A3542" s="168">
        <f>ROW()</f>
        <v>3542</v>
      </c>
      <c r="B3542" s="168"/>
      <c r="C3542" s="168"/>
    </row>
    <row r="3543" spans="1:3" x14ac:dyDescent="0.2">
      <c r="A3543" s="168">
        <f>ROW()</f>
        <v>3543</v>
      </c>
      <c r="B3543" s="168"/>
      <c r="C3543" s="168"/>
    </row>
    <row r="3544" spans="1:3" x14ac:dyDescent="0.2">
      <c r="A3544" s="168">
        <f>ROW()</f>
        <v>3544</v>
      </c>
      <c r="B3544" s="168"/>
      <c r="C3544" s="168"/>
    </row>
    <row r="3545" spans="1:3" x14ac:dyDescent="0.2">
      <c r="A3545" s="168">
        <f>ROW()</f>
        <v>3545</v>
      </c>
      <c r="B3545" s="168"/>
      <c r="C3545" s="168"/>
    </row>
    <row r="3546" spans="1:3" x14ac:dyDescent="0.2">
      <c r="A3546" s="168">
        <f>ROW()</f>
        <v>3546</v>
      </c>
      <c r="B3546" s="168"/>
      <c r="C3546" s="168"/>
    </row>
    <row r="3547" spans="1:3" x14ac:dyDescent="0.2">
      <c r="A3547" s="168">
        <f>ROW()</f>
        <v>3547</v>
      </c>
      <c r="B3547" s="168"/>
      <c r="C3547" s="168"/>
    </row>
    <row r="3548" spans="1:3" x14ac:dyDescent="0.2">
      <c r="A3548" s="168">
        <f>ROW()</f>
        <v>3548</v>
      </c>
      <c r="B3548" s="168"/>
      <c r="C3548" s="168"/>
    </row>
    <row r="3549" spans="1:3" x14ac:dyDescent="0.2">
      <c r="A3549" s="168">
        <f>ROW()</f>
        <v>3549</v>
      </c>
      <c r="B3549" s="168"/>
      <c r="C3549" s="168"/>
    </row>
    <row r="3550" spans="1:3" x14ac:dyDescent="0.2">
      <c r="A3550" s="168">
        <f>ROW()</f>
        <v>3550</v>
      </c>
      <c r="B3550" s="168"/>
      <c r="C3550" s="168"/>
    </row>
    <row r="3551" spans="1:3" x14ac:dyDescent="0.2">
      <c r="A3551" s="168">
        <f>ROW()</f>
        <v>3551</v>
      </c>
      <c r="B3551" s="168"/>
      <c r="C3551" s="168"/>
    </row>
    <row r="3552" spans="1:3" x14ac:dyDescent="0.2">
      <c r="A3552" s="168">
        <f>ROW()</f>
        <v>3552</v>
      </c>
      <c r="B3552" s="168"/>
      <c r="C3552" s="168"/>
    </row>
    <row r="3553" spans="1:3" x14ac:dyDescent="0.2">
      <c r="A3553" s="168">
        <f>ROW()</f>
        <v>3553</v>
      </c>
      <c r="B3553" s="168"/>
      <c r="C3553" s="168"/>
    </row>
    <row r="3554" spans="1:3" x14ac:dyDescent="0.2">
      <c r="A3554" s="168">
        <f>ROW()</f>
        <v>3554</v>
      </c>
      <c r="B3554" s="168"/>
      <c r="C3554" s="168"/>
    </row>
    <row r="3555" spans="1:3" x14ac:dyDescent="0.2">
      <c r="A3555" s="168">
        <f>ROW()</f>
        <v>3555</v>
      </c>
      <c r="B3555" s="168"/>
      <c r="C3555" s="168"/>
    </row>
    <row r="3556" spans="1:3" x14ac:dyDescent="0.2">
      <c r="A3556" s="168">
        <f>ROW()</f>
        <v>3556</v>
      </c>
      <c r="B3556" s="168"/>
      <c r="C3556" s="168"/>
    </row>
    <row r="3557" spans="1:3" x14ac:dyDescent="0.2">
      <c r="A3557" s="168">
        <f>ROW()</f>
        <v>3557</v>
      </c>
      <c r="B3557" s="168"/>
      <c r="C3557" s="168"/>
    </row>
    <row r="3558" spans="1:3" x14ac:dyDescent="0.2">
      <c r="A3558" s="168">
        <f>ROW()</f>
        <v>3558</v>
      </c>
      <c r="B3558" s="168"/>
      <c r="C3558" s="168"/>
    </row>
    <row r="3559" spans="1:3" x14ac:dyDescent="0.2">
      <c r="A3559" s="168">
        <f>ROW()</f>
        <v>3559</v>
      </c>
      <c r="B3559" s="168"/>
      <c r="C3559" s="168"/>
    </row>
    <row r="3560" spans="1:3" x14ac:dyDescent="0.2">
      <c r="A3560" s="168">
        <f>ROW()</f>
        <v>3560</v>
      </c>
      <c r="B3560" s="168"/>
      <c r="C3560" s="168"/>
    </row>
    <row r="3561" spans="1:3" x14ac:dyDescent="0.2">
      <c r="A3561" s="168">
        <f>ROW()</f>
        <v>3561</v>
      </c>
      <c r="B3561" s="168"/>
      <c r="C3561" s="168"/>
    </row>
    <row r="3562" spans="1:3" x14ac:dyDescent="0.2">
      <c r="A3562" s="168">
        <f>ROW()</f>
        <v>3562</v>
      </c>
      <c r="B3562" s="168"/>
      <c r="C3562" s="168"/>
    </row>
    <row r="3563" spans="1:3" x14ac:dyDescent="0.2">
      <c r="A3563" s="168">
        <f>ROW()</f>
        <v>3563</v>
      </c>
      <c r="B3563" s="168"/>
      <c r="C3563" s="168"/>
    </row>
    <row r="3564" spans="1:3" x14ac:dyDescent="0.2">
      <c r="A3564" s="168">
        <f>ROW()</f>
        <v>3564</v>
      </c>
      <c r="B3564" s="168"/>
      <c r="C3564" s="168"/>
    </row>
    <row r="3565" spans="1:3" x14ac:dyDescent="0.2">
      <c r="A3565" s="168">
        <f>ROW()</f>
        <v>3565</v>
      </c>
      <c r="B3565" s="168"/>
      <c r="C3565" s="168"/>
    </row>
    <row r="3566" spans="1:3" x14ac:dyDescent="0.2">
      <c r="A3566" s="168">
        <f>ROW()</f>
        <v>3566</v>
      </c>
      <c r="B3566" s="168"/>
      <c r="C3566" s="168"/>
    </row>
    <row r="3567" spans="1:3" x14ac:dyDescent="0.2">
      <c r="A3567" s="168">
        <f>ROW()</f>
        <v>3567</v>
      </c>
      <c r="B3567" s="168"/>
      <c r="C3567" s="168"/>
    </row>
    <row r="3568" spans="1:3" x14ac:dyDescent="0.2">
      <c r="A3568" s="168">
        <f>ROW()</f>
        <v>3568</v>
      </c>
      <c r="B3568" s="168"/>
      <c r="C3568" s="168"/>
    </row>
    <row r="3569" spans="1:3" x14ac:dyDescent="0.2">
      <c r="A3569" s="168">
        <f>ROW()</f>
        <v>3569</v>
      </c>
      <c r="B3569" s="168"/>
      <c r="C3569" s="168"/>
    </row>
    <row r="3570" spans="1:3" x14ac:dyDescent="0.2">
      <c r="A3570" s="168">
        <f>ROW()</f>
        <v>3570</v>
      </c>
      <c r="B3570" s="168"/>
      <c r="C3570" s="168"/>
    </row>
    <row r="3571" spans="1:3" x14ac:dyDescent="0.2">
      <c r="A3571" s="168">
        <f>ROW()</f>
        <v>3571</v>
      </c>
      <c r="B3571" s="168"/>
      <c r="C3571" s="168"/>
    </row>
    <row r="3572" spans="1:3" x14ac:dyDescent="0.2">
      <c r="A3572" s="168">
        <f>ROW()</f>
        <v>3572</v>
      </c>
      <c r="B3572" s="168"/>
      <c r="C3572" s="168"/>
    </row>
    <row r="3573" spans="1:3" x14ac:dyDescent="0.2">
      <c r="A3573" s="168">
        <f>ROW()</f>
        <v>3573</v>
      </c>
      <c r="B3573" s="168"/>
      <c r="C3573" s="168"/>
    </row>
    <row r="3574" spans="1:3" x14ac:dyDescent="0.2">
      <c r="A3574" s="168">
        <f>ROW()</f>
        <v>3574</v>
      </c>
      <c r="B3574" s="168"/>
      <c r="C3574" s="168"/>
    </row>
    <row r="3575" spans="1:3" x14ac:dyDescent="0.2">
      <c r="A3575" s="168">
        <f>ROW()</f>
        <v>3575</v>
      </c>
      <c r="B3575" s="168"/>
      <c r="C3575" s="168"/>
    </row>
    <row r="3576" spans="1:3" x14ac:dyDescent="0.2">
      <c r="A3576" s="168">
        <f>ROW()</f>
        <v>3576</v>
      </c>
      <c r="B3576" s="168"/>
      <c r="C3576" s="168"/>
    </row>
    <row r="3577" spans="1:3" x14ac:dyDescent="0.2">
      <c r="A3577" s="168">
        <f>ROW()</f>
        <v>3577</v>
      </c>
      <c r="B3577" s="168"/>
      <c r="C3577" s="168"/>
    </row>
    <row r="3578" spans="1:3" x14ac:dyDescent="0.2">
      <c r="A3578" s="168">
        <f>ROW()</f>
        <v>3578</v>
      </c>
      <c r="B3578" s="168"/>
      <c r="C3578" s="168"/>
    </row>
    <row r="3579" spans="1:3" x14ac:dyDescent="0.2">
      <c r="A3579" s="168">
        <f>ROW()</f>
        <v>3579</v>
      </c>
      <c r="B3579" s="168"/>
      <c r="C3579" s="168"/>
    </row>
    <row r="3580" spans="1:3" x14ac:dyDescent="0.2">
      <c r="A3580" s="168">
        <f>ROW()</f>
        <v>3580</v>
      </c>
      <c r="B3580" s="168"/>
      <c r="C3580" s="168"/>
    </row>
    <row r="3581" spans="1:3" x14ac:dyDescent="0.2">
      <c r="A3581" s="168">
        <f>ROW()</f>
        <v>3581</v>
      </c>
      <c r="B3581" s="168"/>
      <c r="C3581" s="168"/>
    </row>
    <row r="3582" spans="1:3" x14ac:dyDescent="0.2">
      <c r="A3582" s="168">
        <f>ROW()</f>
        <v>3582</v>
      </c>
      <c r="B3582" s="168"/>
      <c r="C3582" s="168"/>
    </row>
    <row r="3583" spans="1:3" x14ac:dyDescent="0.2">
      <c r="A3583" s="168">
        <f>ROW()</f>
        <v>3583</v>
      </c>
      <c r="B3583" s="168"/>
      <c r="C3583" s="168"/>
    </row>
    <row r="3584" spans="1:3" x14ac:dyDescent="0.2">
      <c r="A3584" s="168">
        <f>ROW()</f>
        <v>3584</v>
      </c>
      <c r="B3584" s="168"/>
      <c r="C3584" s="168"/>
    </row>
    <row r="3585" spans="1:3" x14ac:dyDescent="0.2">
      <c r="A3585" s="168">
        <f>ROW()</f>
        <v>3585</v>
      </c>
      <c r="B3585" s="168"/>
      <c r="C3585" s="168"/>
    </row>
    <row r="3586" spans="1:3" x14ac:dyDescent="0.2">
      <c r="A3586" s="168">
        <f>ROW()</f>
        <v>3586</v>
      </c>
      <c r="B3586" s="168"/>
      <c r="C3586" s="168"/>
    </row>
    <row r="3587" spans="1:3" x14ac:dyDescent="0.2">
      <c r="A3587" s="168">
        <f>ROW()</f>
        <v>3587</v>
      </c>
      <c r="B3587" s="168"/>
      <c r="C3587" s="168"/>
    </row>
    <row r="3588" spans="1:3" x14ac:dyDescent="0.2">
      <c r="A3588" s="168">
        <f>ROW()</f>
        <v>3588</v>
      </c>
      <c r="B3588" s="168"/>
      <c r="C3588" s="168"/>
    </row>
    <row r="3589" spans="1:3" x14ac:dyDescent="0.2">
      <c r="A3589" s="168">
        <f>ROW()</f>
        <v>3589</v>
      </c>
      <c r="B3589" s="168"/>
      <c r="C3589" s="168"/>
    </row>
    <row r="3590" spans="1:3" x14ac:dyDescent="0.2">
      <c r="A3590" s="168">
        <f>ROW()</f>
        <v>3590</v>
      </c>
      <c r="B3590" s="168"/>
      <c r="C3590" s="168"/>
    </row>
    <row r="3591" spans="1:3" x14ac:dyDescent="0.2">
      <c r="A3591" s="168">
        <f>ROW()</f>
        <v>3591</v>
      </c>
      <c r="B3591" s="168"/>
      <c r="C3591" s="168"/>
    </row>
    <row r="3592" spans="1:3" x14ac:dyDescent="0.2">
      <c r="A3592" s="168">
        <f>ROW()</f>
        <v>3592</v>
      </c>
      <c r="B3592" s="168"/>
      <c r="C3592" s="168"/>
    </row>
    <row r="3593" spans="1:3" x14ac:dyDescent="0.2">
      <c r="A3593" s="168">
        <f>ROW()</f>
        <v>3593</v>
      </c>
      <c r="B3593" s="168"/>
      <c r="C3593" s="168"/>
    </row>
    <row r="3594" spans="1:3" x14ac:dyDescent="0.2">
      <c r="A3594" s="168">
        <f>ROW()</f>
        <v>3594</v>
      </c>
      <c r="B3594" s="168"/>
      <c r="C3594" s="168"/>
    </row>
    <row r="3595" spans="1:3" x14ac:dyDescent="0.2">
      <c r="A3595" s="168">
        <f>ROW()</f>
        <v>3595</v>
      </c>
      <c r="B3595" s="168"/>
      <c r="C3595" s="168"/>
    </row>
    <row r="3596" spans="1:3" x14ac:dyDescent="0.2">
      <c r="A3596" s="168">
        <f>ROW()</f>
        <v>3596</v>
      </c>
      <c r="B3596" s="168"/>
      <c r="C3596" s="168"/>
    </row>
    <row r="3597" spans="1:3" x14ac:dyDescent="0.2">
      <c r="A3597" s="168">
        <f>ROW()</f>
        <v>3597</v>
      </c>
      <c r="B3597" s="168"/>
      <c r="C3597" s="168"/>
    </row>
    <row r="3598" spans="1:3" x14ac:dyDescent="0.2">
      <c r="A3598" s="168">
        <f>ROW()</f>
        <v>3598</v>
      </c>
      <c r="B3598" s="168"/>
      <c r="C3598" s="168"/>
    </row>
    <row r="3599" spans="1:3" x14ac:dyDescent="0.2">
      <c r="A3599" s="168">
        <f>ROW()</f>
        <v>3599</v>
      </c>
      <c r="B3599" s="168"/>
      <c r="C3599" s="168"/>
    </row>
    <row r="3600" spans="1:3" x14ac:dyDescent="0.2">
      <c r="A3600" s="168">
        <f>ROW()</f>
        <v>3600</v>
      </c>
      <c r="B3600" s="168"/>
      <c r="C3600" s="168"/>
    </row>
    <row r="3601" spans="1:3" x14ac:dyDescent="0.2">
      <c r="A3601" s="168">
        <f>ROW()</f>
        <v>3601</v>
      </c>
      <c r="B3601" s="168"/>
      <c r="C3601" s="168"/>
    </row>
    <row r="3602" spans="1:3" x14ac:dyDescent="0.2">
      <c r="A3602" s="168">
        <f>ROW()</f>
        <v>3602</v>
      </c>
      <c r="B3602" s="168"/>
      <c r="C3602" s="168"/>
    </row>
    <row r="3603" spans="1:3" x14ac:dyDescent="0.2">
      <c r="A3603" s="168">
        <f>ROW()</f>
        <v>3603</v>
      </c>
      <c r="B3603" s="168"/>
      <c r="C3603" s="168"/>
    </row>
    <row r="3604" spans="1:3" x14ac:dyDescent="0.2">
      <c r="A3604" s="168">
        <f>ROW()</f>
        <v>3604</v>
      </c>
      <c r="B3604" s="168"/>
      <c r="C3604" s="168"/>
    </row>
    <row r="3605" spans="1:3" x14ac:dyDescent="0.2">
      <c r="A3605" s="168">
        <f>ROW()</f>
        <v>3605</v>
      </c>
      <c r="B3605" s="168"/>
      <c r="C3605" s="168"/>
    </row>
    <row r="3606" spans="1:3" x14ac:dyDescent="0.2">
      <c r="A3606" s="168">
        <f>ROW()</f>
        <v>3606</v>
      </c>
      <c r="B3606" s="168"/>
      <c r="C3606" s="168"/>
    </row>
    <row r="3607" spans="1:3" x14ac:dyDescent="0.2">
      <c r="A3607" s="168">
        <f>ROW()</f>
        <v>3607</v>
      </c>
      <c r="B3607" s="168"/>
      <c r="C3607" s="168"/>
    </row>
    <row r="3608" spans="1:3" x14ac:dyDescent="0.2">
      <c r="A3608" s="168">
        <f>ROW()</f>
        <v>3608</v>
      </c>
      <c r="B3608" s="168"/>
      <c r="C3608" s="168"/>
    </row>
    <row r="3609" spans="1:3" x14ac:dyDescent="0.2">
      <c r="A3609" s="168">
        <f>ROW()</f>
        <v>3609</v>
      </c>
      <c r="B3609" s="168"/>
      <c r="C3609" s="168"/>
    </row>
    <row r="3610" spans="1:3" x14ac:dyDescent="0.2">
      <c r="A3610" s="168">
        <f>ROW()</f>
        <v>3610</v>
      </c>
      <c r="B3610" s="168"/>
      <c r="C3610" s="168"/>
    </row>
    <row r="3611" spans="1:3" x14ac:dyDescent="0.2">
      <c r="A3611" s="168">
        <f>ROW()</f>
        <v>3611</v>
      </c>
      <c r="B3611" s="168"/>
      <c r="C3611" s="168"/>
    </row>
    <row r="3612" spans="1:3" x14ac:dyDescent="0.2">
      <c r="A3612" s="168">
        <f>ROW()</f>
        <v>3612</v>
      </c>
      <c r="B3612" s="168"/>
      <c r="C3612" s="168"/>
    </row>
    <row r="3613" spans="1:3" x14ac:dyDescent="0.2">
      <c r="A3613" s="168">
        <f>ROW()</f>
        <v>3613</v>
      </c>
      <c r="B3613" s="168"/>
      <c r="C3613" s="168"/>
    </row>
    <row r="3614" spans="1:3" x14ac:dyDescent="0.2">
      <c r="A3614" s="168">
        <f>ROW()</f>
        <v>3614</v>
      </c>
      <c r="B3614" s="168"/>
      <c r="C3614" s="168"/>
    </row>
    <row r="3615" spans="1:3" x14ac:dyDescent="0.2">
      <c r="A3615" s="168">
        <f>ROW()</f>
        <v>3615</v>
      </c>
      <c r="B3615" s="168"/>
      <c r="C3615" s="168"/>
    </row>
    <row r="3616" spans="1:3" x14ac:dyDescent="0.2">
      <c r="A3616" s="168">
        <f>ROW()</f>
        <v>3616</v>
      </c>
      <c r="B3616" s="168"/>
      <c r="C3616" s="168"/>
    </row>
    <row r="3617" spans="1:3" x14ac:dyDescent="0.2">
      <c r="A3617" s="168">
        <f>ROW()</f>
        <v>3617</v>
      </c>
      <c r="B3617" s="168"/>
      <c r="C3617" s="168"/>
    </row>
    <row r="3618" spans="1:3" x14ac:dyDescent="0.2">
      <c r="A3618" s="168">
        <f>ROW()</f>
        <v>3618</v>
      </c>
      <c r="B3618" s="168"/>
      <c r="C3618" s="168"/>
    </row>
    <row r="3619" spans="1:3" x14ac:dyDescent="0.2">
      <c r="A3619" s="168">
        <f>ROW()</f>
        <v>3619</v>
      </c>
      <c r="B3619" s="168"/>
      <c r="C3619" s="168"/>
    </row>
    <row r="3620" spans="1:3" x14ac:dyDescent="0.2">
      <c r="A3620" s="168">
        <f>ROW()</f>
        <v>3620</v>
      </c>
      <c r="B3620" s="168"/>
      <c r="C3620" s="168"/>
    </row>
    <row r="3621" spans="1:3" x14ac:dyDescent="0.2">
      <c r="A3621" s="168">
        <f>ROW()</f>
        <v>3621</v>
      </c>
      <c r="B3621" s="168"/>
      <c r="C3621" s="168"/>
    </row>
    <row r="3622" spans="1:3" x14ac:dyDescent="0.2">
      <c r="A3622" s="168">
        <f>ROW()</f>
        <v>3622</v>
      </c>
      <c r="B3622" s="168"/>
      <c r="C3622" s="168"/>
    </row>
    <row r="3623" spans="1:3" x14ac:dyDescent="0.2">
      <c r="A3623" s="168">
        <f>ROW()</f>
        <v>3623</v>
      </c>
      <c r="B3623" s="168"/>
      <c r="C3623" s="168"/>
    </row>
    <row r="3624" spans="1:3" x14ac:dyDescent="0.2">
      <c r="A3624" s="168">
        <f>ROW()</f>
        <v>3624</v>
      </c>
      <c r="B3624" s="168"/>
      <c r="C3624" s="168"/>
    </row>
    <row r="3625" spans="1:3" x14ac:dyDescent="0.2">
      <c r="A3625" s="168">
        <f>ROW()</f>
        <v>3625</v>
      </c>
      <c r="B3625" s="168"/>
      <c r="C3625" s="168"/>
    </row>
    <row r="3626" spans="1:3" x14ac:dyDescent="0.2">
      <c r="A3626" s="168">
        <f>ROW()</f>
        <v>3626</v>
      </c>
      <c r="B3626" s="168"/>
      <c r="C3626" s="168"/>
    </row>
    <row r="3627" spans="1:3" x14ac:dyDescent="0.2">
      <c r="A3627" s="168">
        <f>ROW()</f>
        <v>3627</v>
      </c>
      <c r="B3627" s="168"/>
      <c r="C3627" s="168"/>
    </row>
    <row r="3628" spans="1:3" x14ac:dyDescent="0.2">
      <c r="A3628" s="168">
        <f>ROW()</f>
        <v>3628</v>
      </c>
      <c r="B3628" s="168"/>
      <c r="C3628" s="168"/>
    </row>
    <row r="3629" spans="1:3" x14ac:dyDescent="0.2">
      <c r="A3629" s="168">
        <f>ROW()</f>
        <v>3629</v>
      </c>
      <c r="B3629" s="168"/>
      <c r="C3629" s="168"/>
    </row>
    <row r="3630" spans="1:3" x14ac:dyDescent="0.2">
      <c r="A3630" s="168">
        <f>ROW()</f>
        <v>3630</v>
      </c>
      <c r="B3630" s="168"/>
      <c r="C3630" s="168"/>
    </row>
    <row r="3631" spans="1:3" x14ac:dyDescent="0.2">
      <c r="A3631" s="168">
        <f>ROW()</f>
        <v>3631</v>
      </c>
      <c r="B3631" s="168"/>
      <c r="C3631" s="168"/>
    </row>
    <row r="3632" spans="1:3" x14ac:dyDescent="0.2">
      <c r="A3632" s="168">
        <f>ROW()</f>
        <v>3632</v>
      </c>
      <c r="B3632" s="168"/>
      <c r="C3632" s="168"/>
    </row>
    <row r="3633" spans="1:3" x14ac:dyDescent="0.2">
      <c r="A3633" s="168">
        <f>ROW()</f>
        <v>3633</v>
      </c>
      <c r="B3633" s="168"/>
      <c r="C3633" s="168"/>
    </row>
    <row r="3634" spans="1:3" x14ac:dyDescent="0.2">
      <c r="A3634" s="168">
        <f>ROW()</f>
        <v>3634</v>
      </c>
      <c r="B3634" s="168"/>
      <c r="C3634" s="168"/>
    </row>
    <row r="3635" spans="1:3" x14ac:dyDescent="0.2">
      <c r="A3635" s="168">
        <f>ROW()</f>
        <v>3635</v>
      </c>
      <c r="B3635" s="168"/>
      <c r="C3635" s="168"/>
    </row>
    <row r="3636" spans="1:3" x14ac:dyDescent="0.2">
      <c r="A3636" s="168">
        <f>ROW()</f>
        <v>3636</v>
      </c>
      <c r="B3636" s="168"/>
      <c r="C3636" s="168"/>
    </row>
    <row r="3637" spans="1:3" x14ac:dyDescent="0.2">
      <c r="A3637" s="168">
        <f>ROW()</f>
        <v>3637</v>
      </c>
      <c r="B3637" s="168"/>
      <c r="C3637" s="168"/>
    </row>
    <row r="3638" spans="1:3" x14ac:dyDescent="0.2">
      <c r="A3638" s="168">
        <f>ROW()</f>
        <v>3638</v>
      </c>
      <c r="B3638" s="168"/>
      <c r="C3638" s="168"/>
    </row>
    <row r="3639" spans="1:3" x14ac:dyDescent="0.2">
      <c r="A3639" s="168">
        <f>ROW()</f>
        <v>3639</v>
      </c>
      <c r="B3639" s="168"/>
      <c r="C3639" s="168"/>
    </row>
    <row r="3640" spans="1:3" x14ac:dyDescent="0.2">
      <c r="A3640" s="168">
        <f>ROW()</f>
        <v>3640</v>
      </c>
      <c r="B3640" s="168"/>
      <c r="C3640" s="168"/>
    </row>
    <row r="3641" spans="1:3" x14ac:dyDescent="0.2">
      <c r="A3641" s="168">
        <f>ROW()</f>
        <v>3641</v>
      </c>
      <c r="B3641" s="168"/>
      <c r="C3641" s="168"/>
    </row>
    <row r="3642" spans="1:3" x14ac:dyDescent="0.2">
      <c r="A3642" s="168">
        <f>ROW()</f>
        <v>3642</v>
      </c>
      <c r="B3642" s="168"/>
      <c r="C3642" s="168"/>
    </row>
    <row r="3643" spans="1:3" x14ac:dyDescent="0.2">
      <c r="A3643" s="168">
        <f>ROW()</f>
        <v>3643</v>
      </c>
      <c r="B3643" s="168"/>
      <c r="C3643" s="168"/>
    </row>
    <row r="3644" spans="1:3" x14ac:dyDescent="0.2">
      <c r="A3644" s="168">
        <f>ROW()</f>
        <v>3644</v>
      </c>
      <c r="B3644" s="168"/>
      <c r="C3644" s="168"/>
    </row>
    <row r="3645" spans="1:3" x14ac:dyDescent="0.2">
      <c r="A3645" s="168">
        <f>ROW()</f>
        <v>3645</v>
      </c>
      <c r="B3645" s="168"/>
      <c r="C3645" s="168"/>
    </row>
    <row r="3646" spans="1:3" x14ac:dyDescent="0.2">
      <c r="A3646" s="168">
        <f>ROW()</f>
        <v>3646</v>
      </c>
      <c r="B3646" s="168"/>
      <c r="C3646" s="168"/>
    </row>
    <row r="3647" spans="1:3" x14ac:dyDescent="0.2">
      <c r="A3647" s="168">
        <f>ROW()</f>
        <v>3647</v>
      </c>
      <c r="B3647" s="168"/>
      <c r="C3647" s="168"/>
    </row>
    <row r="3648" spans="1:3" x14ac:dyDescent="0.2">
      <c r="A3648" s="168">
        <f>ROW()</f>
        <v>3648</v>
      </c>
      <c r="B3648" s="168"/>
      <c r="C3648" s="168"/>
    </row>
    <row r="3649" spans="1:3" x14ac:dyDescent="0.2">
      <c r="A3649" s="168">
        <f>ROW()</f>
        <v>3649</v>
      </c>
      <c r="B3649" s="168"/>
      <c r="C3649" s="168"/>
    </row>
    <row r="3650" spans="1:3" x14ac:dyDescent="0.2">
      <c r="A3650" s="168">
        <f>ROW()</f>
        <v>3650</v>
      </c>
      <c r="B3650" s="168"/>
      <c r="C3650" s="168"/>
    </row>
    <row r="3651" spans="1:3" x14ac:dyDescent="0.2">
      <c r="A3651" s="168">
        <f>ROW()</f>
        <v>3651</v>
      </c>
      <c r="B3651" s="168"/>
      <c r="C3651" s="168"/>
    </row>
    <row r="3652" spans="1:3" x14ac:dyDescent="0.2">
      <c r="A3652" s="168">
        <f>ROW()</f>
        <v>3652</v>
      </c>
      <c r="B3652" s="168"/>
      <c r="C3652" s="168"/>
    </row>
    <row r="3653" spans="1:3" x14ac:dyDescent="0.2">
      <c r="A3653" s="168">
        <f>ROW()</f>
        <v>3653</v>
      </c>
      <c r="B3653" s="168"/>
      <c r="C3653" s="168"/>
    </row>
    <row r="3654" spans="1:3" x14ac:dyDescent="0.2">
      <c r="A3654" s="168">
        <f>ROW()</f>
        <v>3654</v>
      </c>
      <c r="B3654" s="168"/>
      <c r="C3654" s="168"/>
    </row>
    <row r="3655" spans="1:3" x14ac:dyDescent="0.2">
      <c r="A3655" s="168">
        <f>ROW()</f>
        <v>3655</v>
      </c>
      <c r="B3655" s="168"/>
      <c r="C3655" s="168"/>
    </row>
    <row r="3656" spans="1:3" x14ac:dyDescent="0.2">
      <c r="A3656" s="168">
        <f>ROW()</f>
        <v>3656</v>
      </c>
      <c r="B3656" s="168"/>
      <c r="C3656" s="168"/>
    </row>
    <row r="3657" spans="1:3" x14ac:dyDescent="0.2">
      <c r="A3657" s="168">
        <f>ROW()</f>
        <v>3657</v>
      </c>
      <c r="B3657" s="168"/>
      <c r="C3657" s="168"/>
    </row>
    <row r="3658" spans="1:3" x14ac:dyDescent="0.2">
      <c r="A3658" s="168">
        <f>ROW()</f>
        <v>3658</v>
      </c>
      <c r="B3658" s="168"/>
      <c r="C3658" s="168"/>
    </row>
    <row r="3659" spans="1:3" x14ac:dyDescent="0.2">
      <c r="A3659" s="168">
        <f>ROW()</f>
        <v>3659</v>
      </c>
      <c r="B3659" s="168"/>
      <c r="C3659" s="168"/>
    </row>
    <row r="3660" spans="1:3" x14ac:dyDescent="0.2">
      <c r="A3660" s="168">
        <f>ROW()</f>
        <v>3660</v>
      </c>
      <c r="B3660" s="168"/>
      <c r="C3660" s="168"/>
    </row>
    <row r="3661" spans="1:3" x14ac:dyDescent="0.2">
      <c r="A3661" s="168">
        <f>ROW()</f>
        <v>3661</v>
      </c>
      <c r="B3661" s="168"/>
      <c r="C3661" s="168"/>
    </row>
    <row r="3662" spans="1:3" x14ac:dyDescent="0.2">
      <c r="A3662" s="168">
        <f>ROW()</f>
        <v>3662</v>
      </c>
      <c r="B3662" s="168"/>
      <c r="C3662" s="168"/>
    </row>
    <row r="3663" spans="1:3" x14ac:dyDescent="0.2">
      <c r="A3663" s="168">
        <f>ROW()</f>
        <v>3663</v>
      </c>
      <c r="B3663" s="168"/>
      <c r="C3663" s="168"/>
    </row>
    <row r="3664" spans="1:3" x14ac:dyDescent="0.2">
      <c r="A3664" s="168">
        <f>ROW()</f>
        <v>3664</v>
      </c>
      <c r="B3664" s="168"/>
      <c r="C3664" s="168"/>
    </row>
    <row r="3665" spans="1:3" x14ac:dyDescent="0.2">
      <c r="A3665" s="168">
        <f>ROW()</f>
        <v>3665</v>
      </c>
      <c r="B3665" s="168"/>
      <c r="C3665" s="168"/>
    </row>
    <row r="3666" spans="1:3" x14ac:dyDescent="0.2">
      <c r="A3666" s="168">
        <f>ROW()</f>
        <v>3666</v>
      </c>
      <c r="B3666" s="168"/>
      <c r="C3666" s="168"/>
    </row>
    <row r="3667" spans="1:3" x14ac:dyDescent="0.2">
      <c r="A3667" s="168">
        <f>ROW()</f>
        <v>3667</v>
      </c>
      <c r="B3667" s="168"/>
      <c r="C3667" s="168"/>
    </row>
    <row r="3668" spans="1:3" x14ac:dyDescent="0.2">
      <c r="A3668" s="168">
        <f>ROW()</f>
        <v>3668</v>
      </c>
      <c r="B3668" s="168"/>
      <c r="C3668" s="168"/>
    </row>
    <row r="3669" spans="1:3" x14ac:dyDescent="0.2">
      <c r="A3669" s="168">
        <f>ROW()</f>
        <v>3669</v>
      </c>
      <c r="B3669" s="168"/>
      <c r="C3669" s="168"/>
    </row>
    <row r="3670" spans="1:3" x14ac:dyDescent="0.2">
      <c r="A3670" s="168">
        <f>ROW()</f>
        <v>3670</v>
      </c>
      <c r="B3670" s="168"/>
      <c r="C3670" s="168"/>
    </row>
    <row r="3671" spans="1:3" x14ac:dyDescent="0.2">
      <c r="A3671" s="168">
        <f>ROW()</f>
        <v>3671</v>
      </c>
      <c r="B3671" s="168"/>
      <c r="C3671" s="168"/>
    </row>
    <row r="3672" spans="1:3" x14ac:dyDescent="0.2">
      <c r="A3672" s="168">
        <f>ROW()</f>
        <v>3672</v>
      </c>
      <c r="B3672" s="168"/>
      <c r="C3672" s="168"/>
    </row>
    <row r="3673" spans="1:3" x14ac:dyDescent="0.2">
      <c r="A3673" s="168">
        <f>ROW()</f>
        <v>3673</v>
      </c>
      <c r="B3673" s="168"/>
      <c r="C3673" s="168"/>
    </row>
    <row r="3674" spans="1:3" x14ac:dyDescent="0.2">
      <c r="A3674" s="168">
        <f>ROW()</f>
        <v>3674</v>
      </c>
      <c r="B3674" s="168"/>
      <c r="C3674" s="168"/>
    </row>
    <row r="3675" spans="1:3" x14ac:dyDescent="0.2">
      <c r="A3675" s="168">
        <f>ROW()</f>
        <v>3675</v>
      </c>
      <c r="B3675" s="168"/>
      <c r="C3675" s="168"/>
    </row>
    <row r="3676" spans="1:3" x14ac:dyDescent="0.2">
      <c r="A3676" s="168">
        <f>ROW()</f>
        <v>3676</v>
      </c>
      <c r="B3676" s="168"/>
      <c r="C3676" s="168"/>
    </row>
    <row r="3677" spans="1:3" x14ac:dyDescent="0.2">
      <c r="A3677" s="168">
        <f>ROW()</f>
        <v>3677</v>
      </c>
      <c r="B3677" s="168"/>
      <c r="C3677" s="168"/>
    </row>
    <row r="3678" spans="1:3" x14ac:dyDescent="0.2">
      <c r="A3678" s="168">
        <f>ROW()</f>
        <v>3678</v>
      </c>
      <c r="B3678" s="168"/>
      <c r="C3678" s="168"/>
    </row>
    <row r="3679" spans="1:3" x14ac:dyDescent="0.2">
      <c r="A3679" s="168">
        <f>ROW()</f>
        <v>3679</v>
      </c>
      <c r="B3679" s="168"/>
      <c r="C3679" s="168"/>
    </row>
    <row r="3680" spans="1:3" x14ac:dyDescent="0.2">
      <c r="A3680" s="168">
        <f>ROW()</f>
        <v>3680</v>
      </c>
      <c r="B3680" s="168"/>
      <c r="C3680" s="168"/>
    </row>
    <row r="3681" spans="1:3" x14ac:dyDescent="0.2">
      <c r="A3681" s="168">
        <f>ROW()</f>
        <v>3681</v>
      </c>
      <c r="B3681" s="168"/>
      <c r="C3681" s="168"/>
    </row>
    <row r="3682" spans="1:3" x14ac:dyDescent="0.2">
      <c r="A3682" s="168">
        <f>ROW()</f>
        <v>3682</v>
      </c>
      <c r="B3682" s="168"/>
      <c r="C3682" s="168"/>
    </row>
    <row r="3683" spans="1:3" x14ac:dyDescent="0.2">
      <c r="A3683" s="168">
        <f>ROW()</f>
        <v>3683</v>
      </c>
      <c r="B3683" s="168"/>
      <c r="C3683" s="168"/>
    </row>
    <row r="3684" spans="1:3" x14ac:dyDescent="0.2">
      <c r="A3684" s="168">
        <f>ROW()</f>
        <v>3684</v>
      </c>
      <c r="B3684" s="168"/>
      <c r="C3684" s="168"/>
    </row>
    <row r="3685" spans="1:3" x14ac:dyDescent="0.2">
      <c r="A3685" s="168">
        <f>ROW()</f>
        <v>3685</v>
      </c>
      <c r="B3685" s="168"/>
      <c r="C3685" s="168"/>
    </row>
    <row r="3686" spans="1:3" x14ac:dyDescent="0.2">
      <c r="A3686" s="168">
        <f>ROW()</f>
        <v>3686</v>
      </c>
      <c r="B3686" s="168"/>
      <c r="C3686" s="168"/>
    </row>
    <row r="3687" spans="1:3" x14ac:dyDescent="0.2">
      <c r="A3687" s="168">
        <f>ROW()</f>
        <v>3687</v>
      </c>
      <c r="B3687" s="168"/>
      <c r="C3687" s="168"/>
    </row>
    <row r="3688" spans="1:3" x14ac:dyDescent="0.2">
      <c r="A3688" s="168">
        <f>ROW()</f>
        <v>3688</v>
      </c>
      <c r="B3688" s="168"/>
      <c r="C3688" s="168"/>
    </row>
    <row r="3689" spans="1:3" x14ac:dyDescent="0.2">
      <c r="A3689" s="168">
        <f>ROW()</f>
        <v>3689</v>
      </c>
      <c r="B3689" s="168"/>
      <c r="C3689" s="168"/>
    </row>
    <row r="3690" spans="1:3" x14ac:dyDescent="0.2">
      <c r="A3690" s="168">
        <f>ROW()</f>
        <v>3690</v>
      </c>
      <c r="B3690" s="168"/>
      <c r="C3690" s="168"/>
    </row>
    <row r="3691" spans="1:3" x14ac:dyDescent="0.2">
      <c r="A3691" s="168">
        <f>ROW()</f>
        <v>3691</v>
      </c>
      <c r="B3691" s="168"/>
      <c r="C3691" s="168"/>
    </row>
    <row r="3692" spans="1:3" x14ac:dyDescent="0.2">
      <c r="A3692" s="168">
        <f>ROW()</f>
        <v>3692</v>
      </c>
      <c r="B3692" s="168"/>
      <c r="C3692" s="168"/>
    </row>
    <row r="3693" spans="1:3" x14ac:dyDescent="0.2">
      <c r="A3693" s="168">
        <f>ROW()</f>
        <v>3693</v>
      </c>
      <c r="B3693" s="168"/>
      <c r="C3693" s="168"/>
    </row>
    <row r="3694" spans="1:3" x14ac:dyDescent="0.2">
      <c r="A3694" s="168">
        <f>ROW()</f>
        <v>3694</v>
      </c>
      <c r="B3694" s="168"/>
      <c r="C3694" s="168"/>
    </row>
    <row r="3695" spans="1:3" x14ac:dyDescent="0.2">
      <c r="A3695" s="168">
        <f>ROW()</f>
        <v>3695</v>
      </c>
      <c r="B3695" s="168"/>
      <c r="C3695" s="168"/>
    </row>
    <row r="3696" spans="1:3" x14ac:dyDescent="0.2">
      <c r="A3696" s="168">
        <f>ROW()</f>
        <v>3696</v>
      </c>
      <c r="B3696" s="168"/>
      <c r="C3696" s="168"/>
    </row>
    <row r="3697" spans="1:3" x14ac:dyDescent="0.2">
      <c r="A3697" s="168">
        <f>ROW()</f>
        <v>3697</v>
      </c>
      <c r="B3697" s="168"/>
      <c r="C3697" s="168"/>
    </row>
    <row r="3698" spans="1:3" x14ac:dyDescent="0.2">
      <c r="A3698" s="168">
        <f>ROW()</f>
        <v>3698</v>
      </c>
      <c r="B3698" s="168"/>
      <c r="C3698" s="168"/>
    </row>
    <row r="3699" spans="1:3" x14ac:dyDescent="0.2">
      <c r="A3699" s="168">
        <f>ROW()</f>
        <v>3699</v>
      </c>
      <c r="B3699" s="168"/>
      <c r="C3699" s="168"/>
    </row>
    <row r="3700" spans="1:3" x14ac:dyDescent="0.2">
      <c r="A3700" s="168">
        <f>ROW()</f>
        <v>3700</v>
      </c>
      <c r="B3700" s="168"/>
      <c r="C3700" s="168"/>
    </row>
    <row r="3701" spans="1:3" x14ac:dyDescent="0.2">
      <c r="A3701" s="168">
        <f>ROW()</f>
        <v>3701</v>
      </c>
      <c r="B3701" s="168"/>
      <c r="C3701" s="168"/>
    </row>
    <row r="3702" spans="1:3" x14ac:dyDescent="0.2">
      <c r="A3702" s="168">
        <f>ROW()</f>
        <v>3702</v>
      </c>
      <c r="B3702" s="168"/>
      <c r="C3702" s="168"/>
    </row>
    <row r="3703" spans="1:3" x14ac:dyDescent="0.2">
      <c r="A3703" s="168">
        <f>ROW()</f>
        <v>3703</v>
      </c>
      <c r="B3703" s="168"/>
      <c r="C3703" s="168"/>
    </row>
    <row r="3704" spans="1:3" x14ac:dyDescent="0.2">
      <c r="A3704" s="168">
        <f>ROW()</f>
        <v>3704</v>
      </c>
      <c r="B3704" s="168"/>
      <c r="C3704" s="168"/>
    </row>
    <row r="3705" spans="1:3" x14ac:dyDescent="0.2">
      <c r="A3705" s="168">
        <f>ROW()</f>
        <v>3705</v>
      </c>
      <c r="B3705" s="168"/>
      <c r="C3705" s="168"/>
    </row>
    <row r="3706" spans="1:3" x14ac:dyDescent="0.2">
      <c r="A3706" s="168">
        <f>ROW()</f>
        <v>3706</v>
      </c>
      <c r="B3706" s="168"/>
      <c r="C3706" s="168"/>
    </row>
    <row r="3707" spans="1:3" x14ac:dyDescent="0.2">
      <c r="A3707" s="168">
        <f>ROW()</f>
        <v>3707</v>
      </c>
      <c r="B3707" s="168"/>
      <c r="C3707" s="168"/>
    </row>
    <row r="3708" spans="1:3" x14ac:dyDescent="0.2">
      <c r="A3708" s="168">
        <f>ROW()</f>
        <v>3708</v>
      </c>
      <c r="B3708" s="168"/>
      <c r="C3708" s="168"/>
    </row>
    <row r="3709" spans="1:3" x14ac:dyDescent="0.2">
      <c r="A3709" s="168">
        <f>ROW()</f>
        <v>3709</v>
      </c>
      <c r="B3709" s="168"/>
      <c r="C3709" s="168"/>
    </row>
    <row r="3710" spans="1:3" x14ac:dyDescent="0.2">
      <c r="A3710" s="168">
        <f>ROW()</f>
        <v>3710</v>
      </c>
      <c r="B3710" s="168"/>
      <c r="C3710" s="168"/>
    </row>
    <row r="3711" spans="1:3" x14ac:dyDescent="0.2">
      <c r="A3711" s="168">
        <f>ROW()</f>
        <v>3711</v>
      </c>
      <c r="B3711" s="168"/>
      <c r="C3711" s="168"/>
    </row>
    <row r="3712" spans="1:3" x14ac:dyDescent="0.2">
      <c r="A3712" s="168">
        <f>ROW()</f>
        <v>3712</v>
      </c>
      <c r="B3712" s="168"/>
      <c r="C3712" s="168"/>
    </row>
    <row r="3713" spans="1:3" x14ac:dyDescent="0.2">
      <c r="A3713" s="168">
        <f>ROW()</f>
        <v>3713</v>
      </c>
      <c r="B3713" s="168"/>
      <c r="C3713" s="168"/>
    </row>
    <row r="3714" spans="1:3" x14ac:dyDescent="0.2">
      <c r="A3714" s="168">
        <f>ROW()</f>
        <v>3714</v>
      </c>
      <c r="B3714" s="168"/>
      <c r="C3714" s="168"/>
    </row>
    <row r="3715" spans="1:3" x14ac:dyDescent="0.2">
      <c r="A3715" s="168">
        <f>ROW()</f>
        <v>3715</v>
      </c>
      <c r="B3715" s="168"/>
      <c r="C3715" s="168"/>
    </row>
    <row r="3716" spans="1:3" x14ac:dyDescent="0.2">
      <c r="A3716" s="168">
        <f>ROW()</f>
        <v>3716</v>
      </c>
      <c r="B3716" s="168"/>
      <c r="C3716" s="168"/>
    </row>
    <row r="3717" spans="1:3" x14ac:dyDescent="0.2">
      <c r="A3717" s="168">
        <f>ROW()</f>
        <v>3717</v>
      </c>
      <c r="B3717" s="168"/>
      <c r="C3717" s="168"/>
    </row>
    <row r="3718" spans="1:3" x14ac:dyDescent="0.2">
      <c r="A3718" s="168">
        <f>ROW()</f>
        <v>3718</v>
      </c>
      <c r="B3718" s="168"/>
      <c r="C3718" s="168"/>
    </row>
    <row r="3719" spans="1:3" x14ac:dyDescent="0.2">
      <c r="A3719" s="168">
        <f>ROW()</f>
        <v>3719</v>
      </c>
      <c r="B3719" s="168"/>
      <c r="C3719" s="168"/>
    </row>
    <row r="3720" spans="1:3" x14ac:dyDescent="0.2">
      <c r="A3720" s="168">
        <f>ROW()</f>
        <v>3720</v>
      </c>
      <c r="B3720" s="168"/>
      <c r="C3720" s="168"/>
    </row>
    <row r="3721" spans="1:3" x14ac:dyDescent="0.2">
      <c r="A3721" s="168">
        <f>ROW()</f>
        <v>3721</v>
      </c>
      <c r="B3721" s="168"/>
      <c r="C3721" s="168"/>
    </row>
    <row r="3722" spans="1:3" x14ac:dyDescent="0.2">
      <c r="A3722" s="168">
        <f>ROW()</f>
        <v>3722</v>
      </c>
      <c r="B3722" s="168"/>
      <c r="C3722" s="168"/>
    </row>
    <row r="3723" spans="1:3" x14ac:dyDescent="0.2">
      <c r="A3723" s="168">
        <f>ROW()</f>
        <v>3723</v>
      </c>
      <c r="B3723" s="168"/>
      <c r="C3723" s="168"/>
    </row>
    <row r="3724" spans="1:3" x14ac:dyDescent="0.2">
      <c r="A3724" s="168">
        <f>ROW()</f>
        <v>3724</v>
      </c>
      <c r="B3724" s="168"/>
      <c r="C3724" s="168"/>
    </row>
    <row r="3725" spans="1:3" x14ac:dyDescent="0.2">
      <c r="A3725" s="168">
        <f>ROW()</f>
        <v>3725</v>
      </c>
      <c r="B3725" s="168"/>
      <c r="C3725" s="168"/>
    </row>
    <row r="3726" spans="1:3" x14ac:dyDescent="0.2">
      <c r="A3726" s="168">
        <f>ROW()</f>
        <v>3726</v>
      </c>
      <c r="B3726" s="168"/>
      <c r="C3726" s="168"/>
    </row>
    <row r="3727" spans="1:3" x14ac:dyDescent="0.2">
      <c r="A3727" s="168">
        <f>ROW()</f>
        <v>3727</v>
      </c>
      <c r="B3727" s="168"/>
      <c r="C3727" s="168"/>
    </row>
    <row r="3728" spans="1:3" x14ac:dyDescent="0.2">
      <c r="A3728" s="168">
        <f>ROW()</f>
        <v>3728</v>
      </c>
      <c r="B3728" s="168"/>
      <c r="C3728" s="168"/>
    </row>
    <row r="3729" spans="1:3" x14ac:dyDescent="0.2">
      <c r="A3729" s="168">
        <f>ROW()</f>
        <v>3729</v>
      </c>
      <c r="B3729" s="168"/>
      <c r="C3729" s="168"/>
    </row>
    <row r="3730" spans="1:3" x14ac:dyDescent="0.2">
      <c r="A3730" s="168">
        <f>ROW()</f>
        <v>3730</v>
      </c>
      <c r="B3730" s="168"/>
      <c r="C3730" s="168"/>
    </row>
    <row r="3731" spans="1:3" x14ac:dyDescent="0.2">
      <c r="A3731" s="168">
        <f>ROW()</f>
        <v>3731</v>
      </c>
      <c r="B3731" s="168"/>
      <c r="C3731" s="168"/>
    </row>
    <row r="3732" spans="1:3" x14ac:dyDescent="0.2">
      <c r="A3732" s="168">
        <f>ROW()</f>
        <v>3732</v>
      </c>
      <c r="B3732" s="168"/>
      <c r="C3732" s="168"/>
    </row>
    <row r="3733" spans="1:3" x14ac:dyDescent="0.2">
      <c r="A3733" s="168">
        <f>ROW()</f>
        <v>3733</v>
      </c>
      <c r="B3733" s="168"/>
      <c r="C3733" s="168"/>
    </row>
    <row r="3734" spans="1:3" x14ac:dyDescent="0.2">
      <c r="A3734" s="168">
        <f>ROW()</f>
        <v>3734</v>
      </c>
      <c r="B3734" s="168"/>
      <c r="C3734" s="168"/>
    </row>
    <row r="3735" spans="1:3" x14ac:dyDescent="0.2">
      <c r="A3735" s="168">
        <f>ROW()</f>
        <v>3735</v>
      </c>
      <c r="B3735" s="168"/>
      <c r="C3735" s="168"/>
    </row>
    <row r="3736" spans="1:3" x14ac:dyDescent="0.2">
      <c r="A3736" s="168">
        <f>ROW()</f>
        <v>3736</v>
      </c>
      <c r="B3736" s="168"/>
      <c r="C3736" s="168"/>
    </row>
    <row r="3737" spans="1:3" x14ac:dyDescent="0.2">
      <c r="A3737" s="168">
        <f>ROW()</f>
        <v>3737</v>
      </c>
      <c r="B3737" s="168"/>
      <c r="C3737" s="168"/>
    </row>
    <row r="3738" spans="1:3" x14ac:dyDescent="0.2">
      <c r="A3738" s="168">
        <f>ROW()</f>
        <v>3738</v>
      </c>
      <c r="B3738" s="168"/>
      <c r="C3738" s="168"/>
    </row>
    <row r="3739" spans="1:3" x14ac:dyDescent="0.2">
      <c r="A3739" s="168">
        <f>ROW()</f>
        <v>3739</v>
      </c>
      <c r="B3739" s="168"/>
      <c r="C3739" s="168"/>
    </row>
    <row r="3740" spans="1:3" x14ac:dyDescent="0.2">
      <c r="A3740" s="168">
        <f>ROW()</f>
        <v>3740</v>
      </c>
      <c r="B3740" s="168"/>
      <c r="C3740" s="168"/>
    </row>
    <row r="3741" spans="1:3" x14ac:dyDescent="0.2">
      <c r="A3741" s="168">
        <f>ROW()</f>
        <v>3741</v>
      </c>
      <c r="B3741" s="168"/>
      <c r="C3741" s="168"/>
    </row>
    <row r="3742" spans="1:3" x14ac:dyDescent="0.2">
      <c r="A3742" s="168">
        <f>ROW()</f>
        <v>3742</v>
      </c>
      <c r="B3742" s="168"/>
      <c r="C3742" s="168"/>
    </row>
    <row r="3743" spans="1:3" x14ac:dyDescent="0.2">
      <c r="A3743" s="168">
        <f>ROW()</f>
        <v>3743</v>
      </c>
      <c r="B3743" s="168"/>
      <c r="C3743" s="168"/>
    </row>
    <row r="3744" spans="1:3" x14ac:dyDescent="0.2">
      <c r="A3744" s="168">
        <f>ROW()</f>
        <v>3744</v>
      </c>
      <c r="B3744" s="168"/>
      <c r="C3744" s="168"/>
    </row>
    <row r="3745" spans="1:3" x14ac:dyDescent="0.2">
      <c r="A3745" s="168">
        <f>ROW()</f>
        <v>3745</v>
      </c>
      <c r="B3745" s="168"/>
      <c r="C3745" s="168"/>
    </row>
    <row r="3746" spans="1:3" x14ac:dyDescent="0.2">
      <c r="A3746" s="168">
        <f>ROW()</f>
        <v>3746</v>
      </c>
      <c r="B3746" s="168"/>
      <c r="C3746" s="168"/>
    </row>
    <row r="3747" spans="1:3" x14ac:dyDescent="0.2">
      <c r="A3747" s="168">
        <f>ROW()</f>
        <v>3747</v>
      </c>
      <c r="B3747" s="168"/>
      <c r="C3747" s="168"/>
    </row>
    <row r="3748" spans="1:3" x14ac:dyDescent="0.2">
      <c r="A3748" s="168">
        <f>ROW()</f>
        <v>3748</v>
      </c>
      <c r="B3748" s="168"/>
      <c r="C3748" s="168"/>
    </row>
    <row r="3749" spans="1:3" x14ac:dyDescent="0.2">
      <c r="A3749" s="168">
        <f>ROW()</f>
        <v>3749</v>
      </c>
      <c r="B3749" s="168"/>
      <c r="C3749" s="168"/>
    </row>
    <row r="3750" spans="1:3" x14ac:dyDescent="0.2">
      <c r="A3750" s="168">
        <f>ROW()</f>
        <v>3750</v>
      </c>
      <c r="B3750" s="168"/>
      <c r="C3750" s="168"/>
    </row>
    <row r="3751" spans="1:3" x14ac:dyDescent="0.2">
      <c r="A3751" s="168">
        <f>ROW()</f>
        <v>3751</v>
      </c>
      <c r="B3751" s="168"/>
      <c r="C3751" s="168"/>
    </row>
    <row r="3752" spans="1:3" x14ac:dyDescent="0.2">
      <c r="A3752" s="168">
        <f>ROW()</f>
        <v>3752</v>
      </c>
      <c r="B3752" s="168"/>
      <c r="C3752" s="168"/>
    </row>
    <row r="3753" spans="1:3" x14ac:dyDescent="0.2">
      <c r="A3753" s="168">
        <f>ROW()</f>
        <v>3753</v>
      </c>
      <c r="B3753" s="168"/>
      <c r="C3753" s="168"/>
    </row>
    <row r="3754" spans="1:3" x14ac:dyDescent="0.2">
      <c r="A3754" s="168">
        <f>ROW()</f>
        <v>3754</v>
      </c>
      <c r="B3754" s="168"/>
      <c r="C3754" s="168"/>
    </row>
    <row r="3755" spans="1:3" x14ac:dyDescent="0.2">
      <c r="A3755" s="168">
        <f>ROW()</f>
        <v>3755</v>
      </c>
      <c r="B3755" s="168"/>
      <c r="C3755" s="168"/>
    </row>
    <row r="3756" spans="1:3" x14ac:dyDescent="0.2">
      <c r="A3756" s="168">
        <f>ROW()</f>
        <v>3756</v>
      </c>
      <c r="B3756" s="168"/>
      <c r="C3756" s="168"/>
    </row>
    <row r="3757" spans="1:3" x14ac:dyDescent="0.2">
      <c r="A3757" s="168">
        <f>ROW()</f>
        <v>3757</v>
      </c>
      <c r="B3757" s="168"/>
      <c r="C3757" s="168"/>
    </row>
    <row r="3758" spans="1:3" x14ac:dyDescent="0.2">
      <c r="A3758" s="168">
        <f>ROW()</f>
        <v>3758</v>
      </c>
      <c r="B3758" s="168"/>
      <c r="C3758" s="168"/>
    </row>
    <row r="3759" spans="1:3" x14ac:dyDescent="0.2">
      <c r="A3759" s="168">
        <f>ROW()</f>
        <v>3759</v>
      </c>
      <c r="B3759" s="168"/>
      <c r="C3759" s="168"/>
    </row>
    <row r="3760" spans="1:3" x14ac:dyDescent="0.2">
      <c r="A3760" s="168">
        <f>ROW()</f>
        <v>3760</v>
      </c>
      <c r="B3760" s="168"/>
      <c r="C3760" s="168"/>
    </row>
    <row r="3761" spans="1:3" x14ac:dyDescent="0.2">
      <c r="A3761" s="168">
        <f>ROW()</f>
        <v>3761</v>
      </c>
      <c r="B3761" s="168"/>
      <c r="C3761" s="168"/>
    </row>
    <row r="3762" spans="1:3" x14ac:dyDescent="0.2">
      <c r="A3762" s="168">
        <f>ROW()</f>
        <v>3762</v>
      </c>
      <c r="B3762" s="168"/>
      <c r="C3762" s="168"/>
    </row>
    <row r="3763" spans="1:3" x14ac:dyDescent="0.2">
      <c r="A3763" s="168">
        <f>ROW()</f>
        <v>3763</v>
      </c>
      <c r="B3763" s="168"/>
      <c r="C3763" s="168"/>
    </row>
    <row r="3764" spans="1:3" x14ac:dyDescent="0.2">
      <c r="A3764" s="168">
        <f>ROW()</f>
        <v>3764</v>
      </c>
      <c r="B3764" s="168"/>
      <c r="C3764" s="168"/>
    </row>
    <row r="3765" spans="1:3" x14ac:dyDescent="0.2">
      <c r="A3765" s="168">
        <f>ROW()</f>
        <v>3765</v>
      </c>
      <c r="B3765" s="168"/>
      <c r="C3765" s="168"/>
    </row>
    <row r="3766" spans="1:3" x14ac:dyDescent="0.2">
      <c r="A3766" s="168">
        <f>ROW()</f>
        <v>3766</v>
      </c>
      <c r="B3766" s="168"/>
      <c r="C3766" s="168"/>
    </row>
    <row r="3767" spans="1:3" x14ac:dyDescent="0.2">
      <c r="A3767" s="168">
        <f>ROW()</f>
        <v>3767</v>
      </c>
      <c r="B3767" s="168"/>
      <c r="C3767" s="168"/>
    </row>
    <row r="3768" spans="1:3" x14ac:dyDescent="0.2">
      <c r="A3768" s="168">
        <f>ROW()</f>
        <v>3768</v>
      </c>
      <c r="B3768" s="168"/>
      <c r="C3768" s="168"/>
    </row>
    <row r="3769" spans="1:3" x14ac:dyDescent="0.2">
      <c r="A3769" s="168">
        <f>ROW()</f>
        <v>3769</v>
      </c>
      <c r="B3769" s="168"/>
      <c r="C3769" s="168"/>
    </row>
    <row r="3770" spans="1:3" x14ac:dyDescent="0.2">
      <c r="A3770" s="168">
        <f>ROW()</f>
        <v>3770</v>
      </c>
      <c r="B3770" s="168"/>
      <c r="C3770" s="168"/>
    </row>
    <row r="3771" spans="1:3" x14ac:dyDescent="0.2">
      <c r="A3771" s="168">
        <f>ROW()</f>
        <v>3771</v>
      </c>
      <c r="B3771" s="168"/>
      <c r="C3771" s="168"/>
    </row>
    <row r="3772" spans="1:3" x14ac:dyDescent="0.2">
      <c r="A3772" s="168">
        <f>ROW()</f>
        <v>3772</v>
      </c>
      <c r="B3772" s="168"/>
      <c r="C3772" s="168"/>
    </row>
    <row r="3773" spans="1:3" x14ac:dyDescent="0.2">
      <c r="A3773" s="168">
        <f>ROW()</f>
        <v>3773</v>
      </c>
      <c r="B3773" s="168"/>
      <c r="C3773" s="168"/>
    </row>
    <row r="3774" spans="1:3" x14ac:dyDescent="0.2">
      <c r="A3774" s="168">
        <f>ROW()</f>
        <v>3774</v>
      </c>
      <c r="B3774" s="168"/>
      <c r="C3774" s="168"/>
    </row>
    <row r="3775" spans="1:3" x14ac:dyDescent="0.2">
      <c r="A3775" s="168">
        <f>ROW()</f>
        <v>3775</v>
      </c>
      <c r="B3775" s="168"/>
      <c r="C3775" s="168"/>
    </row>
    <row r="3776" spans="1:3" x14ac:dyDescent="0.2">
      <c r="A3776" s="168">
        <f>ROW()</f>
        <v>3776</v>
      </c>
      <c r="B3776" s="168"/>
      <c r="C3776" s="168"/>
    </row>
    <row r="3777" spans="1:3" x14ac:dyDescent="0.2">
      <c r="A3777" s="168">
        <f>ROW()</f>
        <v>3777</v>
      </c>
      <c r="B3777" s="168"/>
      <c r="C3777" s="168"/>
    </row>
    <row r="3778" spans="1:3" x14ac:dyDescent="0.2">
      <c r="A3778" s="168">
        <f>ROW()</f>
        <v>3778</v>
      </c>
      <c r="B3778" s="168"/>
      <c r="C3778" s="168"/>
    </row>
    <row r="3779" spans="1:3" x14ac:dyDescent="0.2">
      <c r="A3779" s="168">
        <f>ROW()</f>
        <v>3779</v>
      </c>
      <c r="B3779" s="168"/>
      <c r="C3779" s="168"/>
    </row>
    <row r="3780" spans="1:3" x14ac:dyDescent="0.2">
      <c r="A3780" s="168">
        <f>ROW()</f>
        <v>3780</v>
      </c>
      <c r="B3780" s="168"/>
      <c r="C3780" s="168"/>
    </row>
    <row r="3781" spans="1:3" x14ac:dyDescent="0.2">
      <c r="A3781" s="168">
        <f>ROW()</f>
        <v>3781</v>
      </c>
      <c r="B3781" s="168"/>
      <c r="C3781" s="168"/>
    </row>
    <row r="3782" spans="1:3" x14ac:dyDescent="0.2">
      <c r="A3782" s="168">
        <f>ROW()</f>
        <v>3782</v>
      </c>
      <c r="B3782" s="168"/>
      <c r="C3782" s="168"/>
    </row>
    <row r="3783" spans="1:3" x14ac:dyDescent="0.2">
      <c r="A3783" s="168">
        <f>ROW()</f>
        <v>3783</v>
      </c>
      <c r="B3783" s="168"/>
      <c r="C3783" s="168"/>
    </row>
    <row r="3784" spans="1:3" x14ac:dyDescent="0.2">
      <c r="A3784" s="168">
        <f>ROW()</f>
        <v>3784</v>
      </c>
      <c r="B3784" s="168"/>
      <c r="C3784" s="168"/>
    </row>
    <row r="3785" spans="1:3" x14ac:dyDescent="0.2">
      <c r="A3785" s="168">
        <f>ROW()</f>
        <v>3785</v>
      </c>
      <c r="B3785" s="168"/>
      <c r="C3785" s="168"/>
    </row>
    <row r="3786" spans="1:3" x14ac:dyDescent="0.2">
      <c r="A3786" s="168">
        <f>ROW()</f>
        <v>3786</v>
      </c>
      <c r="B3786" s="168"/>
      <c r="C3786" s="168"/>
    </row>
    <row r="3787" spans="1:3" x14ac:dyDescent="0.2">
      <c r="A3787" s="168">
        <f>ROW()</f>
        <v>3787</v>
      </c>
      <c r="B3787" s="168"/>
      <c r="C3787" s="168"/>
    </row>
    <row r="3788" spans="1:3" x14ac:dyDescent="0.2">
      <c r="A3788" s="168">
        <f>ROW()</f>
        <v>3788</v>
      </c>
      <c r="B3788" s="168"/>
      <c r="C3788" s="168"/>
    </row>
    <row r="3789" spans="1:3" x14ac:dyDescent="0.2">
      <c r="A3789" s="168">
        <f>ROW()</f>
        <v>3789</v>
      </c>
      <c r="B3789" s="168"/>
      <c r="C3789" s="168"/>
    </row>
    <row r="3790" spans="1:3" x14ac:dyDescent="0.2">
      <c r="A3790" s="168">
        <f>ROW()</f>
        <v>3790</v>
      </c>
      <c r="B3790" s="168"/>
      <c r="C3790" s="168"/>
    </row>
    <row r="3791" spans="1:3" x14ac:dyDescent="0.2">
      <c r="A3791" s="168">
        <f>ROW()</f>
        <v>3791</v>
      </c>
      <c r="B3791" s="168"/>
      <c r="C3791" s="168"/>
    </row>
    <row r="3792" spans="1:3" x14ac:dyDescent="0.2">
      <c r="A3792" s="168">
        <f>ROW()</f>
        <v>3792</v>
      </c>
      <c r="B3792" s="168"/>
      <c r="C3792" s="168"/>
    </row>
    <row r="3793" spans="1:3" x14ac:dyDescent="0.2">
      <c r="A3793" s="168">
        <f>ROW()</f>
        <v>3793</v>
      </c>
      <c r="B3793" s="168"/>
      <c r="C3793" s="168"/>
    </row>
    <row r="3794" spans="1:3" x14ac:dyDescent="0.2">
      <c r="A3794" s="168">
        <f>ROW()</f>
        <v>3794</v>
      </c>
      <c r="B3794" s="168"/>
      <c r="C3794" s="168"/>
    </row>
    <row r="3795" spans="1:3" x14ac:dyDescent="0.2">
      <c r="A3795" s="168">
        <f>ROW()</f>
        <v>3795</v>
      </c>
      <c r="B3795" s="168"/>
      <c r="C3795" s="168"/>
    </row>
    <row r="3796" spans="1:3" x14ac:dyDescent="0.2">
      <c r="A3796" s="168">
        <f>ROW()</f>
        <v>3796</v>
      </c>
      <c r="B3796" s="168"/>
      <c r="C3796" s="168"/>
    </row>
    <row r="3797" spans="1:3" x14ac:dyDescent="0.2">
      <c r="A3797" s="168">
        <f>ROW()</f>
        <v>3797</v>
      </c>
      <c r="B3797" s="168"/>
      <c r="C3797" s="168"/>
    </row>
    <row r="3798" spans="1:3" x14ac:dyDescent="0.2">
      <c r="A3798" s="168">
        <f>ROW()</f>
        <v>3798</v>
      </c>
      <c r="B3798" s="168"/>
      <c r="C3798" s="168"/>
    </row>
    <row r="3799" spans="1:3" x14ac:dyDescent="0.2">
      <c r="A3799" s="168">
        <f>ROW()</f>
        <v>3799</v>
      </c>
      <c r="B3799" s="168"/>
      <c r="C3799" s="168"/>
    </row>
    <row r="3800" spans="1:3" x14ac:dyDescent="0.2">
      <c r="A3800" s="168">
        <f>ROW()</f>
        <v>3800</v>
      </c>
      <c r="B3800" s="168"/>
      <c r="C3800" s="168"/>
    </row>
    <row r="3801" spans="1:3" x14ac:dyDescent="0.2">
      <c r="A3801" s="168">
        <f>ROW()</f>
        <v>3801</v>
      </c>
      <c r="B3801" s="168"/>
      <c r="C3801" s="168"/>
    </row>
    <row r="3802" spans="1:3" x14ac:dyDescent="0.2">
      <c r="A3802" s="168">
        <f>ROW()</f>
        <v>3802</v>
      </c>
      <c r="B3802" s="168"/>
      <c r="C3802" s="168"/>
    </row>
    <row r="3803" spans="1:3" x14ac:dyDescent="0.2">
      <c r="A3803" s="168">
        <f>ROW()</f>
        <v>3803</v>
      </c>
      <c r="B3803" s="168"/>
      <c r="C3803" s="168"/>
    </row>
    <row r="3804" spans="1:3" x14ac:dyDescent="0.2">
      <c r="A3804" s="168">
        <f>ROW()</f>
        <v>3804</v>
      </c>
      <c r="B3804" s="168"/>
      <c r="C3804" s="168"/>
    </row>
    <row r="3805" spans="1:3" x14ac:dyDescent="0.2">
      <c r="A3805" s="168">
        <f>ROW()</f>
        <v>3805</v>
      </c>
      <c r="B3805" s="168"/>
      <c r="C3805" s="168"/>
    </row>
    <row r="3806" spans="1:3" x14ac:dyDescent="0.2">
      <c r="A3806" s="168">
        <f>ROW()</f>
        <v>3806</v>
      </c>
      <c r="B3806" s="168"/>
      <c r="C3806" s="168"/>
    </row>
    <row r="3807" spans="1:3" x14ac:dyDescent="0.2">
      <c r="A3807" s="168">
        <f>ROW()</f>
        <v>3807</v>
      </c>
      <c r="B3807" s="168"/>
      <c r="C3807" s="168"/>
    </row>
    <row r="3808" spans="1:3" x14ac:dyDescent="0.2">
      <c r="A3808" s="168">
        <f>ROW()</f>
        <v>3808</v>
      </c>
      <c r="B3808" s="168"/>
      <c r="C3808" s="168"/>
    </row>
    <row r="3809" spans="1:3" x14ac:dyDescent="0.2">
      <c r="A3809" s="168">
        <f>ROW()</f>
        <v>3809</v>
      </c>
      <c r="B3809" s="168"/>
      <c r="C3809" s="168"/>
    </row>
    <row r="3810" spans="1:3" x14ac:dyDescent="0.2">
      <c r="A3810" s="168">
        <f>ROW()</f>
        <v>3810</v>
      </c>
      <c r="B3810" s="168"/>
      <c r="C3810" s="168"/>
    </row>
    <row r="3811" spans="1:3" x14ac:dyDescent="0.2">
      <c r="A3811" s="168">
        <f>ROW()</f>
        <v>3811</v>
      </c>
      <c r="B3811" s="168"/>
      <c r="C3811" s="168"/>
    </row>
    <row r="3812" spans="1:3" x14ac:dyDescent="0.2">
      <c r="A3812" s="168">
        <f>ROW()</f>
        <v>3812</v>
      </c>
      <c r="B3812" s="168"/>
      <c r="C3812" s="168"/>
    </row>
    <row r="3813" spans="1:3" x14ac:dyDescent="0.2">
      <c r="A3813" s="168">
        <f>ROW()</f>
        <v>3813</v>
      </c>
      <c r="B3813" s="168"/>
      <c r="C3813" s="168"/>
    </row>
    <row r="3814" spans="1:3" x14ac:dyDescent="0.2">
      <c r="A3814" s="168">
        <f>ROW()</f>
        <v>3814</v>
      </c>
      <c r="B3814" s="168"/>
      <c r="C3814" s="168"/>
    </row>
    <row r="3815" spans="1:3" x14ac:dyDescent="0.2">
      <c r="A3815" s="168">
        <f>ROW()</f>
        <v>3815</v>
      </c>
      <c r="B3815" s="168"/>
      <c r="C3815" s="168"/>
    </row>
    <row r="3816" spans="1:3" x14ac:dyDescent="0.2">
      <c r="A3816" s="168">
        <f>ROW()</f>
        <v>3816</v>
      </c>
      <c r="B3816" s="168"/>
      <c r="C3816" s="168"/>
    </row>
    <row r="3817" spans="1:3" x14ac:dyDescent="0.2">
      <c r="A3817" s="168">
        <f>ROW()</f>
        <v>3817</v>
      </c>
      <c r="B3817" s="168"/>
      <c r="C3817" s="168"/>
    </row>
    <row r="3818" spans="1:3" x14ac:dyDescent="0.2">
      <c r="A3818" s="168">
        <f>ROW()</f>
        <v>3818</v>
      </c>
      <c r="B3818" s="168"/>
      <c r="C3818" s="168"/>
    </row>
    <row r="3819" spans="1:3" x14ac:dyDescent="0.2">
      <c r="A3819" s="168">
        <f>ROW()</f>
        <v>3819</v>
      </c>
      <c r="B3819" s="168"/>
      <c r="C3819" s="168"/>
    </row>
    <row r="3820" spans="1:3" x14ac:dyDescent="0.2">
      <c r="A3820" s="168">
        <f>ROW()</f>
        <v>3820</v>
      </c>
      <c r="B3820" s="168"/>
      <c r="C3820" s="168"/>
    </row>
    <row r="3821" spans="1:3" x14ac:dyDescent="0.2">
      <c r="A3821" s="168">
        <f>ROW()</f>
        <v>3821</v>
      </c>
      <c r="B3821" s="168"/>
      <c r="C3821" s="168"/>
    </row>
    <row r="3822" spans="1:3" x14ac:dyDescent="0.2">
      <c r="A3822" s="168">
        <f>ROW()</f>
        <v>3822</v>
      </c>
      <c r="B3822" s="168"/>
      <c r="C3822" s="168"/>
    </row>
    <row r="3823" spans="1:3" x14ac:dyDescent="0.2">
      <c r="A3823" s="168">
        <f>ROW()</f>
        <v>3823</v>
      </c>
      <c r="B3823" s="168"/>
      <c r="C3823" s="168"/>
    </row>
    <row r="3824" spans="1:3" x14ac:dyDescent="0.2">
      <c r="A3824" s="168">
        <f>ROW()</f>
        <v>3824</v>
      </c>
      <c r="B3824" s="168"/>
      <c r="C3824" s="168"/>
    </row>
    <row r="3825" spans="1:3" x14ac:dyDescent="0.2">
      <c r="A3825" s="168">
        <f>ROW()</f>
        <v>3825</v>
      </c>
      <c r="B3825" s="168"/>
      <c r="C3825" s="168"/>
    </row>
    <row r="3826" spans="1:3" x14ac:dyDescent="0.2">
      <c r="A3826" s="168">
        <f>ROW()</f>
        <v>3826</v>
      </c>
      <c r="B3826" s="168"/>
      <c r="C3826" s="168"/>
    </row>
    <row r="3827" spans="1:3" x14ac:dyDescent="0.2">
      <c r="A3827" s="168">
        <f>ROW()</f>
        <v>3827</v>
      </c>
      <c r="B3827" s="168"/>
      <c r="C3827" s="168"/>
    </row>
    <row r="3828" spans="1:3" x14ac:dyDescent="0.2">
      <c r="A3828" s="168">
        <f>ROW()</f>
        <v>3828</v>
      </c>
      <c r="B3828" s="168"/>
      <c r="C3828" s="168"/>
    </row>
    <row r="3829" spans="1:3" x14ac:dyDescent="0.2">
      <c r="A3829" s="168">
        <f>ROW()</f>
        <v>3829</v>
      </c>
      <c r="B3829" s="168"/>
      <c r="C3829" s="168"/>
    </row>
    <row r="3830" spans="1:3" x14ac:dyDescent="0.2">
      <c r="A3830" s="168">
        <f>ROW()</f>
        <v>3830</v>
      </c>
      <c r="B3830" s="168"/>
      <c r="C3830" s="168"/>
    </row>
    <row r="3831" spans="1:3" x14ac:dyDescent="0.2">
      <c r="A3831" s="168">
        <f>ROW()</f>
        <v>3831</v>
      </c>
      <c r="B3831" s="168"/>
      <c r="C3831" s="168"/>
    </row>
    <row r="3832" spans="1:3" x14ac:dyDescent="0.2">
      <c r="A3832" s="168">
        <f>ROW()</f>
        <v>3832</v>
      </c>
      <c r="B3832" s="168"/>
      <c r="C3832" s="168"/>
    </row>
    <row r="3833" spans="1:3" x14ac:dyDescent="0.2">
      <c r="A3833" s="168">
        <f>ROW()</f>
        <v>3833</v>
      </c>
      <c r="B3833" s="168"/>
      <c r="C3833" s="168"/>
    </row>
    <row r="3834" spans="1:3" x14ac:dyDescent="0.2">
      <c r="A3834" s="168">
        <f>ROW()</f>
        <v>3834</v>
      </c>
      <c r="B3834" s="168"/>
      <c r="C3834" s="168"/>
    </row>
    <row r="3835" spans="1:3" x14ac:dyDescent="0.2">
      <c r="A3835" s="168">
        <f>ROW()</f>
        <v>3835</v>
      </c>
      <c r="B3835" s="168"/>
      <c r="C3835" s="168"/>
    </row>
    <row r="3836" spans="1:3" x14ac:dyDescent="0.2">
      <c r="A3836" s="168">
        <f>ROW()</f>
        <v>3836</v>
      </c>
      <c r="B3836" s="168"/>
      <c r="C3836" s="168"/>
    </row>
    <row r="3837" spans="1:3" x14ac:dyDescent="0.2">
      <c r="A3837" s="168">
        <f>ROW()</f>
        <v>3837</v>
      </c>
      <c r="B3837" s="168"/>
      <c r="C3837" s="168"/>
    </row>
    <row r="3838" spans="1:3" x14ac:dyDescent="0.2">
      <c r="A3838" s="168">
        <f>ROW()</f>
        <v>3838</v>
      </c>
      <c r="B3838" s="168"/>
      <c r="C3838" s="168"/>
    </row>
    <row r="3839" spans="1:3" x14ac:dyDescent="0.2">
      <c r="A3839" s="168">
        <f>ROW()</f>
        <v>3839</v>
      </c>
      <c r="B3839" s="168"/>
      <c r="C3839" s="168"/>
    </row>
    <row r="3840" spans="1:3" x14ac:dyDescent="0.2">
      <c r="A3840" s="168">
        <f>ROW()</f>
        <v>3840</v>
      </c>
      <c r="B3840" s="168"/>
      <c r="C3840" s="168"/>
    </row>
    <row r="3841" spans="1:3" x14ac:dyDescent="0.2">
      <c r="A3841" s="168">
        <f>ROW()</f>
        <v>3841</v>
      </c>
      <c r="B3841" s="168"/>
      <c r="C3841" s="168"/>
    </row>
    <row r="3842" spans="1:3" x14ac:dyDescent="0.2">
      <c r="A3842" s="168">
        <f>ROW()</f>
        <v>3842</v>
      </c>
      <c r="B3842" s="168"/>
      <c r="C3842" s="168"/>
    </row>
    <row r="3843" spans="1:3" x14ac:dyDescent="0.2">
      <c r="A3843" s="168">
        <f>ROW()</f>
        <v>3843</v>
      </c>
      <c r="B3843" s="168"/>
      <c r="C3843" s="168"/>
    </row>
    <row r="3844" spans="1:3" x14ac:dyDescent="0.2">
      <c r="A3844" s="168">
        <f>ROW()</f>
        <v>3844</v>
      </c>
      <c r="B3844" s="168"/>
      <c r="C3844" s="168"/>
    </row>
    <row r="3845" spans="1:3" x14ac:dyDescent="0.2">
      <c r="A3845" s="168">
        <f>ROW()</f>
        <v>3845</v>
      </c>
      <c r="B3845" s="168"/>
      <c r="C3845" s="168"/>
    </row>
    <row r="3846" spans="1:3" x14ac:dyDescent="0.2">
      <c r="A3846" s="168">
        <f>ROW()</f>
        <v>3846</v>
      </c>
      <c r="B3846" s="168"/>
      <c r="C3846" s="168"/>
    </row>
    <row r="3847" spans="1:3" x14ac:dyDescent="0.2">
      <c r="A3847" s="168">
        <f>ROW()</f>
        <v>3847</v>
      </c>
      <c r="B3847" s="168"/>
      <c r="C3847" s="168"/>
    </row>
    <row r="3848" spans="1:3" x14ac:dyDescent="0.2">
      <c r="A3848" s="168">
        <f>ROW()</f>
        <v>3848</v>
      </c>
      <c r="B3848" s="168"/>
      <c r="C3848" s="168"/>
    </row>
    <row r="3849" spans="1:3" x14ac:dyDescent="0.2">
      <c r="A3849" s="168">
        <f>ROW()</f>
        <v>3849</v>
      </c>
      <c r="B3849" s="168"/>
      <c r="C3849" s="168"/>
    </row>
    <row r="3850" spans="1:3" x14ac:dyDescent="0.2">
      <c r="A3850" s="168">
        <f>ROW()</f>
        <v>3850</v>
      </c>
      <c r="B3850" s="168"/>
      <c r="C3850" s="168"/>
    </row>
    <row r="3851" spans="1:3" x14ac:dyDescent="0.2">
      <c r="A3851" s="168">
        <f>ROW()</f>
        <v>3851</v>
      </c>
      <c r="B3851" s="168"/>
      <c r="C3851" s="168"/>
    </row>
    <row r="3852" spans="1:3" x14ac:dyDescent="0.2">
      <c r="A3852" s="168">
        <f>ROW()</f>
        <v>3852</v>
      </c>
      <c r="B3852" s="168"/>
      <c r="C3852" s="168"/>
    </row>
    <row r="3853" spans="1:3" x14ac:dyDescent="0.2">
      <c r="A3853" s="168">
        <f>ROW()</f>
        <v>3853</v>
      </c>
      <c r="B3853" s="168"/>
      <c r="C3853" s="168"/>
    </row>
    <row r="3854" spans="1:3" x14ac:dyDescent="0.2">
      <c r="A3854" s="168">
        <f>ROW()</f>
        <v>3854</v>
      </c>
      <c r="B3854" s="168"/>
      <c r="C3854" s="168"/>
    </row>
    <row r="3855" spans="1:3" x14ac:dyDescent="0.2">
      <c r="A3855" s="168">
        <f>ROW()</f>
        <v>3855</v>
      </c>
      <c r="B3855" s="168"/>
      <c r="C3855" s="168"/>
    </row>
    <row r="3856" spans="1:3" x14ac:dyDescent="0.2">
      <c r="A3856" s="168">
        <f>ROW()</f>
        <v>3856</v>
      </c>
      <c r="B3856" s="168"/>
      <c r="C3856" s="168"/>
    </row>
    <row r="3857" spans="1:3" x14ac:dyDescent="0.2">
      <c r="A3857" s="168">
        <f>ROW()</f>
        <v>3857</v>
      </c>
      <c r="B3857" s="168"/>
      <c r="C3857" s="168"/>
    </row>
    <row r="3858" spans="1:3" x14ac:dyDescent="0.2">
      <c r="A3858" s="168">
        <f>ROW()</f>
        <v>3858</v>
      </c>
      <c r="B3858" s="168"/>
      <c r="C3858" s="168"/>
    </row>
    <row r="3859" spans="1:3" x14ac:dyDescent="0.2">
      <c r="A3859" s="168">
        <f>ROW()</f>
        <v>3859</v>
      </c>
      <c r="B3859" s="168"/>
      <c r="C3859" s="168"/>
    </row>
    <row r="3860" spans="1:3" x14ac:dyDescent="0.2">
      <c r="A3860" s="168">
        <f>ROW()</f>
        <v>3860</v>
      </c>
      <c r="B3860" s="168"/>
      <c r="C3860" s="168"/>
    </row>
    <row r="3861" spans="1:3" x14ac:dyDescent="0.2">
      <c r="A3861" s="168">
        <f>ROW()</f>
        <v>3861</v>
      </c>
      <c r="B3861" s="168"/>
      <c r="C3861" s="168"/>
    </row>
    <row r="3862" spans="1:3" x14ac:dyDescent="0.2">
      <c r="A3862" s="168">
        <f>ROW()</f>
        <v>3862</v>
      </c>
      <c r="B3862" s="168"/>
      <c r="C3862" s="168"/>
    </row>
    <row r="3863" spans="1:3" x14ac:dyDescent="0.2">
      <c r="A3863" s="168">
        <f>ROW()</f>
        <v>3863</v>
      </c>
      <c r="B3863" s="168"/>
      <c r="C3863" s="168"/>
    </row>
    <row r="3864" spans="1:3" x14ac:dyDescent="0.2">
      <c r="A3864" s="168">
        <f>ROW()</f>
        <v>3864</v>
      </c>
      <c r="B3864" s="168"/>
      <c r="C3864" s="168"/>
    </row>
    <row r="3865" spans="1:3" x14ac:dyDescent="0.2">
      <c r="A3865" s="168">
        <f>ROW()</f>
        <v>3865</v>
      </c>
      <c r="B3865" s="168"/>
      <c r="C3865" s="168"/>
    </row>
    <row r="3866" spans="1:3" x14ac:dyDescent="0.2">
      <c r="A3866" s="168">
        <f>ROW()</f>
        <v>3866</v>
      </c>
      <c r="B3866" s="168"/>
      <c r="C3866" s="168"/>
    </row>
    <row r="3867" spans="1:3" x14ac:dyDescent="0.2">
      <c r="A3867" s="168">
        <f>ROW()</f>
        <v>3867</v>
      </c>
      <c r="B3867" s="168"/>
      <c r="C3867" s="168"/>
    </row>
    <row r="3868" spans="1:3" x14ac:dyDescent="0.2">
      <c r="A3868" s="168">
        <f>ROW()</f>
        <v>3868</v>
      </c>
      <c r="B3868" s="168"/>
      <c r="C3868" s="168"/>
    </row>
    <row r="3869" spans="1:3" x14ac:dyDescent="0.2">
      <c r="A3869" s="168">
        <f>ROW()</f>
        <v>3869</v>
      </c>
      <c r="B3869" s="168"/>
      <c r="C3869" s="168"/>
    </row>
    <row r="3870" spans="1:3" x14ac:dyDescent="0.2">
      <c r="A3870" s="168">
        <f>ROW()</f>
        <v>3870</v>
      </c>
      <c r="B3870" s="168"/>
      <c r="C3870" s="168"/>
    </row>
    <row r="3871" spans="1:3" x14ac:dyDescent="0.2">
      <c r="A3871" s="168">
        <f>ROW()</f>
        <v>3871</v>
      </c>
      <c r="B3871" s="168"/>
      <c r="C3871" s="168"/>
    </row>
    <row r="3872" spans="1:3" x14ac:dyDescent="0.2">
      <c r="A3872" s="168">
        <f>ROW()</f>
        <v>3872</v>
      </c>
      <c r="B3872" s="168"/>
      <c r="C3872" s="168"/>
    </row>
    <row r="3873" spans="1:3" x14ac:dyDescent="0.2">
      <c r="A3873" s="168">
        <f>ROW()</f>
        <v>3873</v>
      </c>
      <c r="B3873" s="168"/>
      <c r="C3873" s="168"/>
    </row>
    <row r="3874" spans="1:3" x14ac:dyDescent="0.2">
      <c r="A3874" s="168">
        <f>ROW()</f>
        <v>3874</v>
      </c>
      <c r="B3874" s="168"/>
      <c r="C3874" s="168"/>
    </row>
    <row r="3875" spans="1:3" x14ac:dyDescent="0.2">
      <c r="A3875" s="168">
        <f>ROW()</f>
        <v>3875</v>
      </c>
      <c r="B3875" s="168"/>
      <c r="C3875" s="168"/>
    </row>
    <row r="3876" spans="1:3" x14ac:dyDescent="0.2">
      <c r="A3876" s="168">
        <f>ROW()</f>
        <v>3876</v>
      </c>
      <c r="B3876" s="168"/>
      <c r="C3876" s="168"/>
    </row>
    <row r="3877" spans="1:3" x14ac:dyDescent="0.2">
      <c r="A3877" s="168">
        <f>ROW()</f>
        <v>3877</v>
      </c>
      <c r="B3877" s="168"/>
      <c r="C3877" s="168"/>
    </row>
    <row r="3878" spans="1:3" x14ac:dyDescent="0.2">
      <c r="A3878" s="168">
        <f>ROW()</f>
        <v>3878</v>
      </c>
      <c r="B3878" s="168"/>
      <c r="C3878" s="168"/>
    </row>
    <row r="3879" spans="1:3" x14ac:dyDescent="0.2">
      <c r="A3879" s="168">
        <f>ROW()</f>
        <v>3879</v>
      </c>
      <c r="B3879" s="168"/>
      <c r="C3879" s="168"/>
    </row>
    <row r="3880" spans="1:3" x14ac:dyDescent="0.2">
      <c r="A3880" s="168">
        <f>ROW()</f>
        <v>3880</v>
      </c>
      <c r="B3880" s="168"/>
      <c r="C3880" s="168"/>
    </row>
    <row r="3881" spans="1:3" x14ac:dyDescent="0.2">
      <c r="A3881" s="168">
        <f>ROW()</f>
        <v>3881</v>
      </c>
      <c r="B3881" s="168"/>
      <c r="C3881" s="168"/>
    </row>
    <row r="3882" spans="1:3" x14ac:dyDescent="0.2">
      <c r="A3882" s="168">
        <f>ROW()</f>
        <v>3882</v>
      </c>
      <c r="B3882" s="168"/>
      <c r="C3882" s="168"/>
    </row>
    <row r="3883" spans="1:3" x14ac:dyDescent="0.2">
      <c r="A3883" s="168">
        <f>ROW()</f>
        <v>3883</v>
      </c>
      <c r="B3883" s="168"/>
      <c r="C3883" s="168"/>
    </row>
    <row r="3884" spans="1:3" x14ac:dyDescent="0.2">
      <c r="A3884" s="168">
        <f>ROW()</f>
        <v>3884</v>
      </c>
      <c r="B3884" s="168"/>
      <c r="C3884" s="168"/>
    </row>
    <row r="3885" spans="1:3" x14ac:dyDescent="0.2">
      <c r="A3885" s="168">
        <f>ROW()</f>
        <v>3885</v>
      </c>
      <c r="B3885" s="168"/>
      <c r="C3885" s="168"/>
    </row>
    <row r="3886" spans="1:3" x14ac:dyDescent="0.2">
      <c r="A3886" s="168">
        <f>ROW()</f>
        <v>3886</v>
      </c>
      <c r="B3886" s="168"/>
      <c r="C3886" s="168"/>
    </row>
    <row r="3887" spans="1:3" x14ac:dyDescent="0.2">
      <c r="A3887" s="168">
        <f>ROW()</f>
        <v>3887</v>
      </c>
      <c r="B3887" s="168"/>
      <c r="C3887" s="168"/>
    </row>
    <row r="3888" spans="1:3" x14ac:dyDescent="0.2">
      <c r="A3888" s="168">
        <f>ROW()</f>
        <v>3888</v>
      </c>
      <c r="B3888" s="168"/>
      <c r="C3888" s="168"/>
    </row>
    <row r="3889" spans="1:3" x14ac:dyDescent="0.2">
      <c r="A3889" s="168">
        <f>ROW()</f>
        <v>3889</v>
      </c>
      <c r="B3889" s="168"/>
      <c r="C3889" s="168"/>
    </row>
    <row r="3890" spans="1:3" x14ac:dyDescent="0.2">
      <c r="A3890" s="168">
        <f>ROW()</f>
        <v>3890</v>
      </c>
      <c r="B3890" s="168"/>
      <c r="C3890" s="168"/>
    </row>
    <row r="3891" spans="1:3" x14ac:dyDescent="0.2">
      <c r="A3891" s="168">
        <f>ROW()</f>
        <v>3891</v>
      </c>
      <c r="B3891" s="168"/>
      <c r="C3891" s="168"/>
    </row>
    <row r="3892" spans="1:3" x14ac:dyDescent="0.2">
      <c r="A3892" s="168">
        <f>ROW()</f>
        <v>3892</v>
      </c>
      <c r="B3892" s="168"/>
      <c r="C3892" s="168"/>
    </row>
    <row r="3893" spans="1:3" x14ac:dyDescent="0.2">
      <c r="A3893" s="168">
        <f>ROW()</f>
        <v>3893</v>
      </c>
      <c r="B3893" s="168"/>
      <c r="C3893" s="168"/>
    </row>
    <row r="3894" spans="1:3" x14ac:dyDescent="0.2">
      <c r="A3894" s="168">
        <f>ROW()</f>
        <v>3894</v>
      </c>
      <c r="B3894" s="168"/>
      <c r="C3894" s="168"/>
    </row>
    <row r="3895" spans="1:3" x14ac:dyDescent="0.2">
      <c r="A3895" s="168">
        <f>ROW()</f>
        <v>3895</v>
      </c>
      <c r="B3895" s="168"/>
      <c r="C3895" s="168"/>
    </row>
    <row r="3896" spans="1:3" x14ac:dyDescent="0.2">
      <c r="A3896" s="168">
        <f>ROW()</f>
        <v>3896</v>
      </c>
      <c r="B3896" s="168"/>
      <c r="C3896" s="168"/>
    </row>
    <row r="3897" spans="1:3" x14ac:dyDescent="0.2">
      <c r="A3897" s="168">
        <f>ROW()</f>
        <v>3897</v>
      </c>
      <c r="B3897" s="168"/>
      <c r="C3897" s="168"/>
    </row>
    <row r="3898" spans="1:3" x14ac:dyDescent="0.2">
      <c r="A3898" s="168">
        <f>ROW()</f>
        <v>3898</v>
      </c>
      <c r="B3898" s="168"/>
      <c r="C3898" s="168"/>
    </row>
    <row r="3899" spans="1:3" x14ac:dyDescent="0.2">
      <c r="A3899" s="168">
        <f>ROW()</f>
        <v>3899</v>
      </c>
      <c r="B3899" s="168"/>
      <c r="C3899" s="168"/>
    </row>
    <row r="3900" spans="1:3" x14ac:dyDescent="0.2">
      <c r="A3900" s="168">
        <f>ROW()</f>
        <v>3900</v>
      </c>
      <c r="B3900" s="168"/>
      <c r="C3900" s="168"/>
    </row>
    <row r="3901" spans="1:3" x14ac:dyDescent="0.2">
      <c r="A3901" s="168">
        <f>ROW()</f>
        <v>3901</v>
      </c>
      <c r="B3901" s="168"/>
      <c r="C3901" s="168"/>
    </row>
    <row r="3902" spans="1:3" x14ac:dyDescent="0.2">
      <c r="A3902" s="168">
        <f>ROW()</f>
        <v>3902</v>
      </c>
      <c r="B3902" s="168"/>
      <c r="C3902" s="168"/>
    </row>
    <row r="3903" spans="1:3" x14ac:dyDescent="0.2">
      <c r="A3903" s="168">
        <f>ROW()</f>
        <v>3903</v>
      </c>
      <c r="B3903" s="168"/>
      <c r="C3903" s="168"/>
    </row>
    <row r="3904" spans="1:3" x14ac:dyDescent="0.2">
      <c r="A3904" s="168">
        <f>ROW()</f>
        <v>3904</v>
      </c>
      <c r="B3904" s="168"/>
      <c r="C3904" s="168"/>
    </row>
    <row r="3905" spans="1:3" x14ac:dyDescent="0.2">
      <c r="A3905" s="168">
        <f>ROW()</f>
        <v>3905</v>
      </c>
      <c r="B3905" s="168"/>
      <c r="C3905" s="168"/>
    </row>
    <row r="3906" spans="1:3" x14ac:dyDescent="0.2">
      <c r="A3906" s="168">
        <f>ROW()</f>
        <v>3906</v>
      </c>
      <c r="B3906" s="168"/>
      <c r="C3906" s="168"/>
    </row>
    <row r="3907" spans="1:3" x14ac:dyDescent="0.2">
      <c r="A3907" s="168">
        <f>ROW()</f>
        <v>3907</v>
      </c>
      <c r="B3907" s="168"/>
      <c r="C3907" s="168"/>
    </row>
    <row r="3908" spans="1:3" x14ac:dyDescent="0.2">
      <c r="A3908" s="168">
        <f>ROW()</f>
        <v>3908</v>
      </c>
      <c r="B3908" s="168"/>
      <c r="C3908" s="168"/>
    </row>
    <row r="3909" spans="1:3" x14ac:dyDescent="0.2">
      <c r="A3909" s="168">
        <f>ROW()</f>
        <v>3909</v>
      </c>
      <c r="B3909" s="168"/>
      <c r="C3909" s="168"/>
    </row>
    <row r="3910" spans="1:3" x14ac:dyDescent="0.2">
      <c r="A3910" s="168">
        <f>ROW()</f>
        <v>3910</v>
      </c>
      <c r="B3910" s="168"/>
      <c r="C3910" s="168"/>
    </row>
    <row r="3911" spans="1:3" x14ac:dyDescent="0.2">
      <c r="A3911" s="168">
        <f>ROW()</f>
        <v>3911</v>
      </c>
      <c r="B3911" s="168"/>
      <c r="C3911" s="168"/>
    </row>
    <row r="3912" spans="1:3" x14ac:dyDescent="0.2">
      <c r="A3912" s="168">
        <f>ROW()</f>
        <v>3912</v>
      </c>
      <c r="B3912" s="168"/>
      <c r="C3912" s="168"/>
    </row>
    <row r="3913" spans="1:3" x14ac:dyDescent="0.2">
      <c r="A3913" s="168">
        <f>ROW()</f>
        <v>3913</v>
      </c>
      <c r="B3913" s="168"/>
      <c r="C3913" s="168"/>
    </row>
    <row r="3914" spans="1:3" x14ac:dyDescent="0.2">
      <c r="A3914" s="168">
        <f>ROW()</f>
        <v>3914</v>
      </c>
      <c r="B3914" s="168"/>
      <c r="C3914" s="168"/>
    </row>
    <row r="3915" spans="1:3" x14ac:dyDescent="0.2">
      <c r="A3915" s="168">
        <f>ROW()</f>
        <v>3915</v>
      </c>
      <c r="B3915" s="168"/>
      <c r="C3915" s="168"/>
    </row>
    <row r="3916" spans="1:3" x14ac:dyDescent="0.2">
      <c r="A3916" s="168">
        <f>ROW()</f>
        <v>3916</v>
      </c>
      <c r="B3916" s="168"/>
      <c r="C3916" s="168"/>
    </row>
    <row r="3917" spans="1:3" x14ac:dyDescent="0.2">
      <c r="A3917" s="168">
        <f>ROW()</f>
        <v>3917</v>
      </c>
      <c r="B3917" s="168"/>
      <c r="C3917" s="168"/>
    </row>
    <row r="3918" spans="1:3" x14ac:dyDescent="0.2">
      <c r="A3918" s="168">
        <f>ROW()</f>
        <v>3918</v>
      </c>
      <c r="B3918" s="168"/>
      <c r="C3918" s="168"/>
    </row>
    <row r="3919" spans="1:3" x14ac:dyDescent="0.2">
      <c r="A3919" s="168">
        <f>ROW()</f>
        <v>3919</v>
      </c>
      <c r="B3919" s="168"/>
      <c r="C3919" s="168"/>
    </row>
    <row r="3920" spans="1:3" x14ac:dyDescent="0.2">
      <c r="A3920" s="168">
        <f>ROW()</f>
        <v>3920</v>
      </c>
      <c r="B3920" s="168"/>
      <c r="C3920" s="168"/>
    </row>
    <row r="3921" spans="1:3" x14ac:dyDescent="0.2">
      <c r="A3921" s="168">
        <f>ROW()</f>
        <v>3921</v>
      </c>
      <c r="B3921" s="168"/>
      <c r="C3921" s="168"/>
    </row>
    <row r="3922" spans="1:3" x14ac:dyDescent="0.2">
      <c r="A3922" s="168">
        <f>ROW()</f>
        <v>3922</v>
      </c>
      <c r="B3922" s="168"/>
      <c r="C3922" s="168"/>
    </row>
    <row r="3923" spans="1:3" x14ac:dyDescent="0.2">
      <c r="A3923" s="168">
        <f>ROW()</f>
        <v>3923</v>
      </c>
      <c r="B3923" s="168"/>
      <c r="C3923" s="168"/>
    </row>
    <row r="3924" spans="1:3" x14ac:dyDescent="0.2">
      <c r="A3924" s="168">
        <f>ROW()</f>
        <v>3924</v>
      </c>
      <c r="B3924" s="168"/>
      <c r="C3924" s="168"/>
    </row>
    <row r="3925" spans="1:3" x14ac:dyDescent="0.2">
      <c r="A3925" s="168">
        <f>ROW()</f>
        <v>3925</v>
      </c>
      <c r="B3925" s="168"/>
      <c r="C3925" s="168"/>
    </row>
    <row r="3926" spans="1:3" x14ac:dyDescent="0.2">
      <c r="A3926" s="168">
        <f>ROW()</f>
        <v>3926</v>
      </c>
      <c r="B3926" s="168"/>
      <c r="C3926" s="168"/>
    </row>
    <row r="3927" spans="1:3" x14ac:dyDescent="0.2">
      <c r="A3927" s="168">
        <f>ROW()</f>
        <v>3927</v>
      </c>
      <c r="B3927" s="168"/>
      <c r="C3927" s="168"/>
    </row>
    <row r="3928" spans="1:3" x14ac:dyDescent="0.2">
      <c r="A3928" s="168">
        <f>ROW()</f>
        <v>3928</v>
      </c>
      <c r="B3928" s="168"/>
      <c r="C3928" s="168"/>
    </row>
    <row r="3929" spans="1:3" x14ac:dyDescent="0.2">
      <c r="A3929" s="168">
        <f>ROW()</f>
        <v>3929</v>
      </c>
      <c r="B3929" s="168"/>
      <c r="C3929" s="168"/>
    </row>
    <row r="3930" spans="1:3" x14ac:dyDescent="0.2">
      <c r="A3930" s="168">
        <f>ROW()</f>
        <v>3930</v>
      </c>
      <c r="B3930" s="168"/>
      <c r="C3930" s="168"/>
    </row>
    <row r="3931" spans="1:3" x14ac:dyDescent="0.2">
      <c r="A3931" s="168">
        <f>ROW()</f>
        <v>3931</v>
      </c>
      <c r="B3931" s="168"/>
      <c r="C3931" s="168"/>
    </row>
    <row r="3932" spans="1:3" x14ac:dyDescent="0.2">
      <c r="A3932" s="168">
        <f>ROW()</f>
        <v>3932</v>
      </c>
      <c r="B3932" s="168"/>
      <c r="C3932" s="168"/>
    </row>
    <row r="3933" spans="1:3" x14ac:dyDescent="0.2">
      <c r="A3933" s="168">
        <f>ROW()</f>
        <v>3933</v>
      </c>
      <c r="B3933" s="168"/>
      <c r="C3933" s="168"/>
    </row>
    <row r="3934" spans="1:3" x14ac:dyDescent="0.2">
      <c r="A3934" s="168">
        <f>ROW()</f>
        <v>3934</v>
      </c>
      <c r="B3934" s="168"/>
      <c r="C3934" s="168"/>
    </row>
    <row r="3935" spans="1:3" x14ac:dyDescent="0.2">
      <c r="A3935" s="168">
        <f>ROW()</f>
        <v>3935</v>
      </c>
      <c r="B3935" s="168"/>
      <c r="C3935" s="168"/>
    </row>
    <row r="3936" spans="1:3" x14ac:dyDescent="0.2">
      <c r="A3936" s="168">
        <f>ROW()</f>
        <v>3936</v>
      </c>
      <c r="B3936" s="168"/>
      <c r="C3936" s="168"/>
    </row>
    <row r="3937" spans="1:3" x14ac:dyDescent="0.2">
      <c r="A3937" s="168">
        <f>ROW()</f>
        <v>3937</v>
      </c>
      <c r="B3937" s="168"/>
      <c r="C3937" s="168"/>
    </row>
    <row r="3938" spans="1:3" x14ac:dyDescent="0.2">
      <c r="A3938" s="168">
        <f>ROW()</f>
        <v>3938</v>
      </c>
      <c r="B3938" s="168"/>
      <c r="C3938" s="168"/>
    </row>
    <row r="3939" spans="1:3" x14ac:dyDescent="0.2">
      <c r="A3939" s="168">
        <f>ROW()</f>
        <v>3939</v>
      </c>
      <c r="B3939" s="168"/>
      <c r="C3939" s="168"/>
    </row>
    <row r="3940" spans="1:3" x14ac:dyDescent="0.2">
      <c r="A3940" s="168">
        <f>ROW()</f>
        <v>3940</v>
      </c>
      <c r="B3940" s="168"/>
      <c r="C3940" s="168"/>
    </row>
    <row r="3941" spans="1:3" x14ac:dyDescent="0.2">
      <c r="A3941" s="168">
        <f>ROW()</f>
        <v>3941</v>
      </c>
      <c r="B3941" s="168"/>
      <c r="C3941" s="168"/>
    </row>
    <row r="3942" spans="1:3" x14ac:dyDescent="0.2">
      <c r="A3942" s="168">
        <f>ROW()</f>
        <v>3942</v>
      </c>
      <c r="B3942" s="168"/>
      <c r="C3942" s="168"/>
    </row>
    <row r="3943" spans="1:3" x14ac:dyDescent="0.2">
      <c r="A3943" s="168">
        <f>ROW()</f>
        <v>3943</v>
      </c>
      <c r="B3943" s="168"/>
      <c r="C3943" s="168"/>
    </row>
    <row r="3944" spans="1:3" x14ac:dyDescent="0.2">
      <c r="A3944" s="168">
        <f>ROW()</f>
        <v>3944</v>
      </c>
      <c r="B3944" s="168"/>
      <c r="C3944" s="168"/>
    </row>
    <row r="3945" spans="1:3" x14ac:dyDescent="0.2">
      <c r="A3945" s="168">
        <f>ROW()</f>
        <v>3945</v>
      </c>
      <c r="B3945" s="168"/>
      <c r="C3945" s="168"/>
    </row>
    <row r="3946" spans="1:3" x14ac:dyDescent="0.2">
      <c r="A3946" s="168">
        <f>ROW()</f>
        <v>3946</v>
      </c>
      <c r="B3946" s="168"/>
      <c r="C3946" s="168"/>
    </row>
    <row r="3947" spans="1:3" x14ac:dyDescent="0.2">
      <c r="A3947" s="168">
        <f>ROW()</f>
        <v>3947</v>
      </c>
      <c r="B3947" s="168"/>
      <c r="C3947" s="168"/>
    </row>
    <row r="3948" spans="1:3" x14ac:dyDescent="0.2">
      <c r="A3948" s="168">
        <f>ROW()</f>
        <v>3948</v>
      </c>
      <c r="B3948" s="168"/>
      <c r="C3948" s="168"/>
    </row>
    <row r="3949" spans="1:3" x14ac:dyDescent="0.2">
      <c r="A3949" s="168">
        <f>ROW()</f>
        <v>3949</v>
      </c>
      <c r="B3949" s="168"/>
      <c r="C3949" s="168"/>
    </row>
    <row r="3950" spans="1:3" x14ac:dyDescent="0.2">
      <c r="A3950" s="168">
        <f>ROW()</f>
        <v>3950</v>
      </c>
      <c r="B3950" s="168"/>
      <c r="C3950" s="168"/>
    </row>
    <row r="3951" spans="1:3" x14ac:dyDescent="0.2">
      <c r="A3951" s="168">
        <f>ROW()</f>
        <v>3951</v>
      </c>
      <c r="B3951" s="168"/>
      <c r="C3951" s="168"/>
    </row>
    <row r="3952" spans="1:3" x14ac:dyDescent="0.2">
      <c r="A3952" s="168">
        <f>ROW()</f>
        <v>3952</v>
      </c>
      <c r="B3952" s="168"/>
      <c r="C3952" s="168"/>
    </row>
    <row r="3953" spans="1:3" x14ac:dyDescent="0.2">
      <c r="A3953" s="168">
        <f>ROW()</f>
        <v>3953</v>
      </c>
      <c r="B3953" s="168"/>
      <c r="C3953" s="168"/>
    </row>
    <row r="3954" spans="1:3" x14ac:dyDescent="0.2">
      <c r="A3954" s="168">
        <f>ROW()</f>
        <v>3954</v>
      </c>
      <c r="B3954" s="168"/>
      <c r="C3954" s="168"/>
    </row>
    <row r="3955" spans="1:3" x14ac:dyDescent="0.2">
      <c r="A3955" s="168">
        <f>ROW()</f>
        <v>3955</v>
      </c>
      <c r="B3955" s="168"/>
      <c r="C3955" s="168"/>
    </row>
    <row r="3956" spans="1:3" x14ac:dyDescent="0.2">
      <c r="A3956" s="168">
        <f>ROW()</f>
        <v>3956</v>
      </c>
      <c r="B3956" s="168"/>
      <c r="C3956" s="168"/>
    </row>
    <row r="3957" spans="1:3" x14ac:dyDescent="0.2">
      <c r="A3957" s="168">
        <f>ROW()</f>
        <v>3957</v>
      </c>
      <c r="B3957" s="168"/>
      <c r="C3957" s="168"/>
    </row>
    <row r="3958" spans="1:3" x14ac:dyDescent="0.2">
      <c r="A3958" s="168">
        <f>ROW()</f>
        <v>3958</v>
      </c>
      <c r="B3958" s="168"/>
      <c r="C3958" s="168"/>
    </row>
    <row r="3959" spans="1:3" x14ac:dyDescent="0.2">
      <c r="A3959" s="168">
        <f>ROW()</f>
        <v>3959</v>
      </c>
      <c r="B3959" s="168"/>
      <c r="C3959" s="168"/>
    </row>
    <row r="3960" spans="1:3" x14ac:dyDescent="0.2">
      <c r="A3960" s="168">
        <f>ROW()</f>
        <v>3960</v>
      </c>
      <c r="B3960" s="168"/>
      <c r="C3960" s="168"/>
    </row>
    <row r="3961" spans="1:3" x14ac:dyDescent="0.2">
      <c r="A3961" s="168">
        <f>ROW()</f>
        <v>3961</v>
      </c>
      <c r="B3961" s="168"/>
      <c r="C3961" s="168"/>
    </row>
    <row r="3962" spans="1:3" x14ac:dyDescent="0.2">
      <c r="A3962" s="168">
        <f>ROW()</f>
        <v>3962</v>
      </c>
      <c r="B3962" s="168"/>
      <c r="C3962" s="168"/>
    </row>
    <row r="3963" spans="1:3" x14ac:dyDescent="0.2">
      <c r="A3963" s="168">
        <f>ROW()</f>
        <v>3963</v>
      </c>
      <c r="B3963" s="168"/>
      <c r="C3963" s="168"/>
    </row>
    <row r="3964" spans="1:3" x14ac:dyDescent="0.2">
      <c r="A3964" s="168">
        <f>ROW()</f>
        <v>3964</v>
      </c>
      <c r="B3964" s="168"/>
      <c r="C3964" s="168"/>
    </row>
    <row r="3965" spans="1:3" x14ac:dyDescent="0.2">
      <c r="A3965" s="168">
        <f>ROW()</f>
        <v>3965</v>
      </c>
      <c r="B3965" s="168"/>
      <c r="C3965" s="168"/>
    </row>
    <row r="3966" spans="1:3" x14ac:dyDescent="0.2">
      <c r="A3966" s="168">
        <f>ROW()</f>
        <v>3966</v>
      </c>
      <c r="B3966" s="168"/>
      <c r="C3966" s="168"/>
    </row>
    <row r="3967" spans="1:3" x14ac:dyDescent="0.2">
      <c r="A3967" s="168">
        <f>ROW()</f>
        <v>3967</v>
      </c>
      <c r="B3967" s="168"/>
      <c r="C3967" s="168"/>
    </row>
    <row r="3968" spans="1:3" x14ac:dyDescent="0.2">
      <c r="A3968" s="168">
        <f>ROW()</f>
        <v>3968</v>
      </c>
      <c r="B3968" s="168"/>
      <c r="C3968" s="168"/>
    </row>
    <row r="3969" spans="1:3" x14ac:dyDescent="0.2">
      <c r="A3969" s="168">
        <f>ROW()</f>
        <v>3969</v>
      </c>
      <c r="B3969" s="168"/>
      <c r="C3969" s="168"/>
    </row>
    <row r="3970" spans="1:3" x14ac:dyDescent="0.2">
      <c r="A3970" s="168">
        <f>ROW()</f>
        <v>3970</v>
      </c>
      <c r="B3970" s="168"/>
      <c r="C3970" s="168"/>
    </row>
    <row r="3971" spans="1:3" x14ac:dyDescent="0.2">
      <c r="A3971" s="168">
        <f>ROW()</f>
        <v>3971</v>
      </c>
      <c r="B3971" s="168"/>
      <c r="C3971" s="168"/>
    </row>
    <row r="3972" spans="1:3" x14ac:dyDescent="0.2">
      <c r="A3972" s="168">
        <f>ROW()</f>
        <v>3972</v>
      </c>
      <c r="B3972" s="168"/>
      <c r="C3972" s="168"/>
    </row>
    <row r="3973" spans="1:3" x14ac:dyDescent="0.2">
      <c r="A3973" s="168">
        <f>ROW()</f>
        <v>3973</v>
      </c>
      <c r="B3973" s="168"/>
      <c r="C3973" s="168"/>
    </row>
    <row r="3974" spans="1:3" x14ac:dyDescent="0.2">
      <c r="A3974" s="168">
        <f>ROW()</f>
        <v>3974</v>
      </c>
      <c r="B3974" s="168"/>
      <c r="C3974" s="168"/>
    </row>
    <row r="3975" spans="1:3" x14ac:dyDescent="0.2">
      <c r="A3975" s="168">
        <f>ROW()</f>
        <v>3975</v>
      </c>
      <c r="B3975" s="168"/>
      <c r="C3975" s="168"/>
    </row>
    <row r="3976" spans="1:3" x14ac:dyDescent="0.2">
      <c r="A3976" s="168">
        <f>ROW()</f>
        <v>3976</v>
      </c>
      <c r="B3976" s="168"/>
      <c r="C3976" s="168"/>
    </row>
    <row r="3977" spans="1:3" x14ac:dyDescent="0.2">
      <c r="A3977" s="168">
        <f>ROW()</f>
        <v>3977</v>
      </c>
      <c r="B3977" s="168"/>
      <c r="C3977" s="168"/>
    </row>
    <row r="3978" spans="1:3" x14ac:dyDescent="0.2">
      <c r="A3978" s="168">
        <f>ROW()</f>
        <v>3978</v>
      </c>
      <c r="B3978" s="168"/>
      <c r="C3978" s="168"/>
    </row>
    <row r="3979" spans="1:3" x14ac:dyDescent="0.2">
      <c r="A3979" s="168">
        <f>ROW()</f>
        <v>3979</v>
      </c>
      <c r="B3979" s="168"/>
      <c r="C3979" s="168"/>
    </row>
    <row r="3980" spans="1:3" x14ac:dyDescent="0.2">
      <c r="A3980" s="168">
        <f>ROW()</f>
        <v>3980</v>
      </c>
      <c r="B3980" s="168"/>
      <c r="C3980" s="168"/>
    </row>
    <row r="3981" spans="1:3" x14ac:dyDescent="0.2">
      <c r="A3981" s="168">
        <f>ROW()</f>
        <v>3981</v>
      </c>
      <c r="B3981" s="168"/>
      <c r="C3981" s="168"/>
    </row>
    <row r="3982" spans="1:3" x14ac:dyDescent="0.2">
      <c r="A3982" s="168">
        <f>ROW()</f>
        <v>3982</v>
      </c>
      <c r="B3982" s="168"/>
      <c r="C3982" s="168"/>
    </row>
    <row r="3983" spans="1:3" x14ac:dyDescent="0.2">
      <c r="A3983" s="168">
        <f>ROW()</f>
        <v>3983</v>
      </c>
      <c r="B3983" s="168"/>
      <c r="C3983" s="168"/>
    </row>
    <row r="3984" spans="1:3" x14ac:dyDescent="0.2">
      <c r="A3984" s="168">
        <f>ROW()</f>
        <v>3984</v>
      </c>
      <c r="B3984" s="168"/>
      <c r="C3984" s="168"/>
    </row>
    <row r="3985" spans="1:3" x14ac:dyDescent="0.2">
      <c r="A3985" s="168">
        <f>ROW()</f>
        <v>3985</v>
      </c>
      <c r="B3985" s="168"/>
      <c r="C3985" s="168"/>
    </row>
    <row r="3986" spans="1:3" x14ac:dyDescent="0.2">
      <c r="A3986" s="168">
        <f>ROW()</f>
        <v>3986</v>
      </c>
      <c r="B3986" s="168"/>
      <c r="C3986" s="168"/>
    </row>
    <row r="3987" spans="1:3" x14ac:dyDescent="0.2">
      <c r="A3987" s="168">
        <f>ROW()</f>
        <v>3987</v>
      </c>
      <c r="B3987" s="168"/>
      <c r="C3987" s="168"/>
    </row>
    <row r="3988" spans="1:3" x14ac:dyDescent="0.2">
      <c r="A3988" s="168">
        <f>ROW()</f>
        <v>3988</v>
      </c>
      <c r="B3988" s="168"/>
      <c r="C3988" s="168"/>
    </row>
    <row r="3989" spans="1:3" x14ac:dyDescent="0.2">
      <c r="A3989" s="168">
        <f>ROW()</f>
        <v>3989</v>
      </c>
      <c r="B3989" s="168"/>
      <c r="C3989" s="168"/>
    </row>
    <row r="3990" spans="1:3" x14ac:dyDescent="0.2">
      <c r="A3990" s="168">
        <f>ROW()</f>
        <v>3990</v>
      </c>
      <c r="B3990" s="168"/>
      <c r="C3990" s="168"/>
    </row>
    <row r="3991" spans="1:3" x14ac:dyDescent="0.2">
      <c r="A3991" s="168">
        <f>ROW()</f>
        <v>3991</v>
      </c>
      <c r="B3991" s="168"/>
      <c r="C3991" s="168"/>
    </row>
    <row r="3992" spans="1:3" x14ac:dyDescent="0.2">
      <c r="A3992" s="168">
        <f>ROW()</f>
        <v>3992</v>
      </c>
      <c r="B3992" s="168"/>
      <c r="C3992" s="168"/>
    </row>
    <row r="3993" spans="1:3" x14ac:dyDescent="0.2">
      <c r="A3993" s="168">
        <f>ROW()</f>
        <v>3993</v>
      </c>
      <c r="B3993" s="168"/>
      <c r="C3993" s="168"/>
    </row>
  </sheetData>
  <mergeCells count="87">
    <mergeCell ref="B12:B13"/>
    <mergeCell ref="D11:F11"/>
    <mergeCell ref="D12:F14"/>
    <mergeCell ref="G12:H13"/>
    <mergeCell ref="I12:I13"/>
    <mergeCell ref="C12:C13"/>
    <mergeCell ref="B6:C6"/>
    <mergeCell ref="B5:C5"/>
    <mergeCell ref="J5:K5"/>
    <mergeCell ref="B3:K3"/>
    <mergeCell ref="G25:H25"/>
    <mergeCell ref="G15:H15"/>
    <mergeCell ref="G16:H16"/>
    <mergeCell ref="G17:H17"/>
    <mergeCell ref="G19:H19"/>
    <mergeCell ref="G20:H20"/>
    <mergeCell ref="G21:H21"/>
    <mergeCell ref="G22:H22"/>
    <mergeCell ref="G23:H23"/>
    <mergeCell ref="G24:H24"/>
    <mergeCell ref="D20:F20"/>
    <mergeCell ref="D21:F21"/>
    <mergeCell ref="D28:F28"/>
    <mergeCell ref="G26:H26"/>
    <mergeCell ref="G27:H27"/>
    <mergeCell ref="G28:H28"/>
    <mergeCell ref="D27:F27"/>
    <mergeCell ref="D37:J37"/>
    <mergeCell ref="D30:F30"/>
    <mergeCell ref="D31:F31"/>
    <mergeCell ref="D32:F32"/>
    <mergeCell ref="D29:F29"/>
    <mergeCell ref="D34:J34"/>
    <mergeCell ref="G32:H32"/>
    <mergeCell ref="G29:H29"/>
    <mergeCell ref="G30:H30"/>
    <mergeCell ref="G31:H31"/>
    <mergeCell ref="D36:J36"/>
    <mergeCell ref="J30:K30"/>
    <mergeCell ref="J31:K31"/>
    <mergeCell ref="J32:K32"/>
    <mergeCell ref="O1:S1"/>
    <mergeCell ref="M2:S2"/>
    <mergeCell ref="M3:S3"/>
    <mergeCell ref="D1:E1"/>
    <mergeCell ref="G1:K1"/>
    <mergeCell ref="B2:K2"/>
    <mergeCell ref="D7:J7"/>
    <mergeCell ref="D17:F17"/>
    <mergeCell ref="D18:F18"/>
    <mergeCell ref="E9:G9"/>
    <mergeCell ref="D15:F15"/>
    <mergeCell ref="D16:F16"/>
    <mergeCell ref="G18:H18"/>
    <mergeCell ref="D19:F19"/>
    <mergeCell ref="J12:K13"/>
    <mergeCell ref="J15:K15"/>
    <mergeCell ref="J16:K16"/>
    <mergeCell ref="J17:K17"/>
    <mergeCell ref="J18:K18"/>
    <mergeCell ref="J19:K19"/>
    <mergeCell ref="D22:F22"/>
    <mergeCell ref="D23:F23"/>
    <mergeCell ref="D24:F24"/>
    <mergeCell ref="D25:F25"/>
    <mergeCell ref="D26:F26"/>
    <mergeCell ref="L12:L13"/>
    <mergeCell ref="M6:O6"/>
    <mergeCell ref="M7:S7"/>
    <mergeCell ref="N12:N13"/>
    <mergeCell ref="O12:O13"/>
    <mergeCell ref="P12:P13"/>
    <mergeCell ref="M11:S11"/>
    <mergeCell ref="Q12:Q13"/>
    <mergeCell ref="S12:S13"/>
    <mergeCell ref="R12:R13"/>
    <mergeCell ref="M12:M13"/>
    <mergeCell ref="J20:K20"/>
    <mergeCell ref="J21:K21"/>
    <mergeCell ref="J22:K22"/>
    <mergeCell ref="J23:K23"/>
    <mergeCell ref="J24:K24"/>
    <mergeCell ref="J25:K25"/>
    <mergeCell ref="J26:K26"/>
    <mergeCell ref="J27:K27"/>
    <mergeCell ref="J28:K28"/>
    <mergeCell ref="J29:K29"/>
  </mergeCells>
  <dataValidations count="5">
    <dataValidation type="list" allowBlank="1" showInputMessage="1" showErrorMessage="1" promptTitle="Choisir dans la liste" sqref="D15:F32" xr:uid="{00000000-0002-0000-0500-000000000000}">
      <formula1>$B$50:$B$52</formula1>
    </dataValidation>
    <dataValidation type="date" operator="greaterThanOrEqual" allowBlank="1" showInputMessage="1" showErrorMessage="1" error="Saisir une date (aaaa-mm-jj)" prompt="Saisir une date (aaaa-mm-jj)" sqref="G15:H32" xr:uid="{00000000-0002-0000-0500-000001000000}">
      <formula1>1</formula1>
    </dataValidation>
    <dataValidation type="list" allowBlank="1" showInputMessage="1" showErrorMessage="1" sqref="I15:I32" xr:uid="{00000000-0002-0000-0500-000002000000}">
      <formula1>$B$54:$B$55</formula1>
    </dataValidation>
    <dataValidation type="date" allowBlank="1" showInputMessage="1" showErrorMessage="1" errorTitle="Date (aaaa-mm-jj)" error="Saisir seulement une date" promptTitle="Date (aaaa-mm-jj)" prompt="Saisir une date ultérieure à la date de début de la période d'emploi" sqref="L996:L3993" xr:uid="{00000000-0002-0000-0500-000003000000}">
      <formula1>1</formula1>
      <formula2>2958131</formula2>
    </dataValidation>
    <dataValidation type="date" operator="greaterThan" allowBlank="1" showInputMessage="1" showErrorMessage="1" errorTitle="Date (aaaa-mm-jj)" error="La date doit être supérieure à la date de début de la période d'emploi" promptTitle="Date (aaaa-mm-jj)" prompt="Saisir une date ultérieure à la date de début de la période d'emploi" sqref="L3994:L4494" xr:uid="{00000000-0002-0000-0500-000004000000}">
      <formula1>#REF!</formula1>
    </dataValidation>
  </dataValidations>
  <pageMargins left="0.19685039370078741" right="0.19685039370078741" top="0.39370078740157483" bottom="0.19685039370078741" header="0.51181102362204722" footer="0.23622047244094491"/>
  <pageSetup paperSize="5" orientation="landscape" r:id="rId1"/>
  <headerFooter alignWithMargins="0">
    <oddFooter xml:space="preserve">&amp;L&amp;9 4.22.00
_x000D_&amp;1#&amp;"Aptos"&amp;10&amp;K000000 INTERNE&amp;C&amp;"Arial,Italique"&amp;9Transmettre à Investissement Québec
&amp;R&amp;9Page &amp;P de &amp;N
&amp;A
</oddFooter>
  </headerFooter>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Feuil5"/>
  <dimension ref="A1:AP43"/>
  <sheetViews>
    <sheetView showGridLines="0" zoomScaleNormal="100" workbookViewId="0">
      <selection activeCell="A9" sqref="A9:C9"/>
    </sheetView>
  </sheetViews>
  <sheetFormatPr baseColWidth="10" defaultRowHeight="12.75" x14ac:dyDescent="0.2"/>
  <cols>
    <col min="1" max="1" width="43.42578125" customWidth="1"/>
    <col min="2" max="2" width="14.5703125" customWidth="1"/>
    <col min="3" max="3" width="19.28515625" customWidth="1"/>
    <col min="4" max="4" width="6.140625" customWidth="1"/>
    <col min="5" max="5" width="18" customWidth="1"/>
    <col min="6" max="6" width="3.7109375" customWidth="1"/>
    <col min="7" max="7" width="0.28515625" customWidth="1"/>
    <col min="8" max="25" width="2.7109375" customWidth="1"/>
    <col min="26" max="26" width="2.140625" customWidth="1"/>
    <col min="27" max="27" width="1.140625" hidden="1" customWidth="1"/>
    <col min="28" max="40" width="2.7109375" customWidth="1"/>
    <col min="42" max="42" width="55.7109375" hidden="1" customWidth="1"/>
  </cols>
  <sheetData>
    <row r="1" spans="1:40" ht="64.5" customHeight="1" x14ac:dyDescent="0.2">
      <c r="A1" s="57"/>
      <c r="B1" s="306" t="str">
        <f>Directives!N1</f>
        <v>Soutien à la presse d'information écrite
(version 2026-08)</v>
      </c>
      <c r="C1" s="306"/>
      <c r="D1" s="306"/>
      <c r="E1" s="306"/>
      <c r="F1" s="117"/>
      <c r="G1" s="117"/>
      <c r="H1" s="117"/>
      <c r="I1" s="117"/>
      <c r="J1" s="117"/>
      <c r="K1" s="117"/>
      <c r="L1" s="117"/>
      <c r="M1" s="117"/>
      <c r="N1" s="117"/>
      <c r="O1" s="117"/>
      <c r="P1" s="117"/>
      <c r="Q1" s="117"/>
      <c r="R1" s="117"/>
      <c r="S1" s="117"/>
      <c r="T1" s="117"/>
      <c r="U1" s="117"/>
      <c r="V1" s="117"/>
      <c r="W1" s="117"/>
      <c r="X1" s="117"/>
      <c r="Y1" s="117"/>
      <c r="Z1" s="117"/>
      <c r="AA1" s="117"/>
    </row>
    <row r="2" spans="1:40" ht="18" x14ac:dyDescent="0.2">
      <c r="A2" s="599" t="s">
        <v>94</v>
      </c>
      <c r="B2" s="599"/>
      <c r="C2" s="599"/>
      <c r="D2" s="600"/>
      <c r="E2" s="600"/>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59"/>
      <c r="AJ2" s="59"/>
      <c r="AK2" s="59"/>
      <c r="AL2" s="59"/>
      <c r="AM2" s="59"/>
      <c r="AN2" s="59"/>
    </row>
    <row r="3" spans="1:40" ht="27.75" customHeight="1" x14ac:dyDescent="0.2">
      <c r="A3" s="601" t="s">
        <v>39</v>
      </c>
      <c r="B3" s="601"/>
      <c r="C3" s="601"/>
      <c r="D3" s="601"/>
      <c r="E3" s="601"/>
      <c r="F3" s="59"/>
      <c r="G3" s="59"/>
      <c r="H3" s="59"/>
      <c r="I3" s="59"/>
      <c r="J3" s="59"/>
      <c r="K3" s="59"/>
      <c r="L3" s="59"/>
      <c r="M3" s="59"/>
      <c r="N3" s="59"/>
      <c r="O3" s="59"/>
      <c r="P3" s="59"/>
      <c r="Q3" s="59"/>
      <c r="R3" s="59"/>
      <c r="S3" s="59"/>
      <c r="T3" s="59"/>
      <c r="U3" s="59"/>
      <c r="V3" s="59"/>
      <c r="W3" s="59"/>
      <c r="X3" s="59"/>
      <c r="Y3" s="59"/>
      <c r="Z3" s="59"/>
      <c r="AA3" s="59"/>
      <c r="AB3" s="59"/>
      <c r="AC3" s="59"/>
      <c r="AD3" s="59"/>
      <c r="AE3" s="59"/>
      <c r="AF3" s="59"/>
      <c r="AG3" s="59"/>
      <c r="AH3" s="59"/>
      <c r="AI3" s="59"/>
      <c r="AJ3" s="59"/>
      <c r="AK3" s="59"/>
      <c r="AL3" s="59"/>
      <c r="AM3" s="59"/>
      <c r="AN3" s="59"/>
    </row>
    <row r="4" spans="1:40" ht="62.25" customHeight="1" x14ac:dyDescent="0.2">
      <c r="A4" s="539" t="s">
        <v>238</v>
      </c>
      <c r="B4" s="539"/>
      <c r="C4" s="539"/>
      <c r="D4" s="539"/>
      <c r="E4" s="539"/>
      <c r="F4" s="88"/>
      <c r="G4" s="88"/>
      <c r="H4" s="88"/>
      <c r="I4" s="88"/>
      <c r="J4" s="88"/>
      <c r="K4" s="88"/>
      <c r="L4" s="88"/>
      <c r="M4" s="88"/>
      <c r="N4" s="88"/>
      <c r="O4" s="88"/>
      <c r="P4" s="88"/>
      <c r="Q4" s="88"/>
      <c r="R4" s="88"/>
      <c r="S4" s="88"/>
      <c r="T4" s="88"/>
      <c r="U4" s="88"/>
      <c r="V4" s="88"/>
      <c r="W4" s="88"/>
      <c r="X4" s="88"/>
      <c r="Y4" s="88"/>
      <c r="Z4" s="88"/>
      <c r="AA4" s="88"/>
      <c r="AB4" s="88"/>
      <c r="AC4" s="88"/>
      <c r="AD4" s="88"/>
      <c r="AE4" s="88"/>
      <c r="AF4" s="88"/>
      <c r="AG4" s="88"/>
      <c r="AH4" s="88"/>
      <c r="AI4" s="88"/>
      <c r="AJ4" s="88"/>
      <c r="AK4" s="88"/>
      <c r="AL4" s="88"/>
      <c r="AM4" s="88"/>
      <c r="AN4" s="88"/>
    </row>
    <row r="5" spans="1:40" ht="76.5" customHeight="1" x14ac:dyDescent="0.2">
      <c r="A5" s="611" t="s">
        <v>148</v>
      </c>
      <c r="B5" s="611"/>
      <c r="C5" s="611"/>
      <c r="D5" s="611"/>
      <c r="E5" s="611"/>
      <c r="F5" s="88"/>
      <c r="G5" s="88"/>
      <c r="H5" s="88"/>
      <c r="I5" s="88"/>
      <c r="J5" s="88"/>
      <c r="K5" s="88"/>
      <c r="L5" s="88"/>
      <c r="M5" s="88"/>
      <c r="N5" s="88"/>
      <c r="O5" s="88"/>
      <c r="P5" s="88"/>
      <c r="Q5" s="88"/>
      <c r="R5" s="88"/>
      <c r="S5" s="88"/>
      <c r="T5" s="88"/>
      <c r="U5" s="88"/>
      <c r="V5" s="88"/>
      <c r="W5" s="88"/>
      <c r="X5" s="88"/>
      <c r="Y5" s="88"/>
      <c r="Z5" s="88"/>
      <c r="AA5" s="88"/>
      <c r="AB5" s="88"/>
      <c r="AC5" s="88"/>
      <c r="AD5" s="88"/>
      <c r="AE5" s="88"/>
      <c r="AF5" s="88"/>
      <c r="AG5" s="88"/>
      <c r="AH5" s="88"/>
      <c r="AI5" s="88"/>
      <c r="AJ5" s="88"/>
      <c r="AK5" s="88"/>
      <c r="AL5" s="88"/>
      <c r="AM5" s="88"/>
      <c r="AN5" s="88"/>
    </row>
    <row r="6" spans="1:40" ht="78.75" customHeight="1" thickBot="1" x14ac:dyDescent="0.25">
      <c r="A6" s="609" t="s">
        <v>267</v>
      </c>
      <c r="B6" s="610"/>
      <c r="C6" s="610"/>
      <c r="D6" s="610"/>
      <c r="E6" s="610"/>
      <c r="F6" s="88"/>
      <c r="G6" s="88"/>
      <c r="H6" s="88"/>
      <c r="I6" s="88"/>
      <c r="J6" s="88"/>
      <c r="K6" s="88"/>
      <c r="L6" s="88"/>
      <c r="M6" s="88"/>
      <c r="N6" s="88"/>
      <c r="O6" s="88"/>
      <c r="P6" s="88"/>
      <c r="Q6" s="88"/>
      <c r="R6" s="88"/>
      <c r="S6" s="88"/>
      <c r="T6" s="88"/>
      <c r="U6" s="88"/>
      <c r="V6" s="88"/>
      <c r="W6" s="88"/>
      <c r="X6" s="88"/>
      <c r="Y6" s="88"/>
      <c r="Z6" s="88"/>
      <c r="AA6" s="88"/>
      <c r="AB6" s="88"/>
      <c r="AC6" s="88"/>
      <c r="AD6" s="88"/>
      <c r="AE6" s="88"/>
      <c r="AF6" s="88"/>
      <c r="AG6" s="88"/>
      <c r="AH6" s="88"/>
      <c r="AI6" s="88"/>
      <c r="AJ6" s="88"/>
      <c r="AK6" s="88"/>
      <c r="AL6" s="88"/>
      <c r="AM6" s="88"/>
      <c r="AN6" s="88"/>
    </row>
    <row r="7" spans="1:40" s="25" customFormat="1" ht="9.75" customHeight="1" x14ac:dyDescent="0.2">
      <c r="A7" s="86"/>
      <c r="B7" s="86"/>
      <c r="C7" s="86"/>
      <c r="D7" s="87"/>
      <c r="E7" s="87"/>
      <c r="F7" s="60"/>
      <c r="G7" s="60"/>
      <c r="H7" s="60"/>
      <c r="I7" s="60"/>
      <c r="J7" s="60"/>
      <c r="K7" s="60"/>
      <c r="L7" s="60"/>
      <c r="M7" s="60"/>
      <c r="N7" s="60"/>
      <c r="O7" s="60"/>
      <c r="P7" s="60"/>
      <c r="Q7" s="60"/>
      <c r="R7" s="60"/>
      <c r="S7" s="60"/>
      <c r="T7" s="60"/>
      <c r="U7" s="60"/>
      <c r="V7" s="60"/>
      <c r="W7" s="60"/>
      <c r="X7" s="60"/>
      <c r="Y7" s="60"/>
      <c r="Z7" s="60"/>
      <c r="AA7" s="60"/>
      <c r="AB7" s="60"/>
      <c r="AC7" s="60"/>
      <c r="AD7" s="60"/>
      <c r="AE7" s="60"/>
      <c r="AF7" s="60"/>
      <c r="AG7" s="60"/>
      <c r="AH7" s="60"/>
      <c r="AI7" s="60"/>
      <c r="AJ7" s="60"/>
      <c r="AK7" s="60"/>
      <c r="AL7" s="60"/>
      <c r="AM7" s="60"/>
      <c r="AN7" s="60"/>
    </row>
    <row r="8" spans="1:40" s="25" customFormat="1" ht="14.25" customHeight="1" x14ac:dyDescent="0.2">
      <c r="A8" s="500" t="s">
        <v>77</v>
      </c>
      <c r="B8" s="612"/>
      <c r="C8" s="612"/>
      <c r="D8" s="47"/>
      <c r="E8" s="47" t="s">
        <v>36</v>
      </c>
      <c r="F8" s="47"/>
      <c r="G8" s="47"/>
      <c r="H8" s="47"/>
      <c r="I8" s="47"/>
      <c r="J8" s="47"/>
      <c r="K8" s="47"/>
      <c r="L8" s="48"/>
      <c r="M8" s="48"/>
      <c r="N8" s="48"/>
      <c r="O8" s="48"/>
      <c r="P8" s="48"/>
      <c r="Q8" s="48"/>
      <c r="R8" s="613"/>
      <c r="S8" s="614"/>
      <c r="T8" s="614"/>
      <c r="U8" s="614"/>
      <c r="V8" s="614"/>
      <c r="W8" s="614"/>
      <c r="X8" s="48"/>
      <c r="Y8" s="49"/>
      <c r="Z8" s="49"/>
      <c r="AA8" s="49"/>
      <c r="AB8" s="49"/>
      <c r="AC8" s="49"/>
      <c r="AD8" s="49"/>
      <c r="AE8" s="49"/>
      <c r="AF8" s="49"/>
      <c r="AG8" s="49"/>
      <c r="AH8" s="48"/>
      <c r="AI8" s="48"/>
      <c r="AJ8" s="48"/>
      <c r="AK8" s="48"/>
      <c r="AL8" s="48"/>
      <c r="AM8" s="48"/>
      <c r="AN8" s="48"/>
    </row>
    <row r="9" spans="1:40" s="25" customFormat="1" x14ac:dyDescent="0.2">
      <c r="A9" s="606" t="str">
        <f>IF('Demande-média'!A6:AI6="","",'Demande-média'!A6:AI6)</f>
        <v/>
      </c>
      <c r="B9" s="607"/>
      <c r="C9" s="608"/>
      <c r="D9" s="9"/>
      <c r="E9" s="44" t="str">
        <f>IF('Demande-média'!U8="","",'Demande-média'!U8)</f>
        <v/>
      </c>
      <c r="F9" s="47"/>
      <c r="G9" s="47"/>
      <c r="H9" s="47"/>
      <c r="I9" s="47"/>
      <c r="J9" s="47"/>
      <c r="K9" s="47"/>
      <c r="L9" s="48"/>
      <c r="M9" s="48"/>
      <c r="N9" s="48"/>
      <c r="O9" s="48"/>
      <c r="P9" s="48"/>
      <c r="Q9" s="48"/>
      <c r="R9" s="48"/>
      <c r="S9" s="48"/>
      <c r="T9" s="48"/>
      <c r="U9" s="48"/>
      <c r="V9" s="48"/>
      <c r="W9" s="48"/>
      <c r="X9" s="48"/>
      <c r="Y9" s="49"/>
      <c r="Z9" s="49"/>
      <c r="AA9" s="49"/>
      <c r="AB9" s="49"/>
      <c r="AC9" s="49"/>
      <c r="AD9" s="49"/>
      <c r="AE9" s="49"/>
      <c r="AF9" s="49"/>
      <c r="AG9" s="49"/>
      <c r="AH9" s="48"/>
      <c r="AI9" s="48"/>
      <c r="AJ9" s="48"/>
      <c r="AK9" s="48"/>
      <c r="AL9" s="48"/>
      <c r="AM9" s="48"/>
      <c r="AN9" s="48"/>
    </row>
    <row r="10" spans="1:40" s="25" customFormat="1" x14ac:dyDescent="0.2">
      <c r="A10" s="122"/>
      <c r="B10" s="122"/>
      <c r="C10" s="122"/>
      <c r="D10" s="9"/>
      <c r="E10" s="45"/>
      <c r="F10" s="47"/>
      <c r="G10" s="47"/>
      <c r="H10" s="47"/>
      <c r="I10" s="47"/>
      <c r="J10" s="47"/>
      <c r="K10" s="47"/>
      <c r="L10" s="48"/>
      <c r="M10" s="48"/>
      <c r="N10" s="48"/>
      <c r="O10" s="48"/>
      <c r="P10" s="48"/>
      <c r="Q10" s="48"/>
      <c r="R10" s="48"/>
      <c r="S10" s="48"/>
      <c r="T10" s="48"/>
      <c r="U10" s="48"/>
      <c r="V10" s="48"/>
      <c r="W10" s="48"/>
      <c r="X10" s="48"/>
      <c r="Y10" s="49"/>
      <c r="Z10" s="49"/>
      <c r="AA10" s="49"/>
      <c r="AB10" s="49"/>
      <c r="AC10" s="49"/>
      <c r="AD10" s="49"/>
      <c r="AE10" s="49"/>
      <c r="AF10" s="49"/>
      <c r="AG10" s="49"/>
      <c r="AH10" s="48"/>
      <c r="AI10" s="48"/>
      <c r="AJ10" s="48"/>
      <c r="AK10" s="48"/>
      <c r="AL10" s="48"/>
      <c r="AM10" s="48"/>
      <c r="AN10" s="48"/>
    </row>
    <row r="11" spans="1:40" s="25" customFormat="1" ht="15.75" customHeight="1" x14ac:dyDescent="0.2">
      <c r="A11" s="123" t="s">
        <v>93</v>
      </c>
      <c r="B11" s="122"/>
      <c r="C11" s="234" t="str">
        <f>IF('Demande-média'!I44="","",'Demande-média'!I44)</f>
        <v/>
      </c>
      <c r="D11" s="216" t="s">
        <v>32</v>
      </c>
      <c r="E11" s="222" t="str">
        <f>IF('Demande-média'!Q44="","",'Demande-média'!Q44)</f>
        <v/>
      </c>
      <c r="F11" s="47"/>
      <c r="G11" s="47"/>
      <c r="H11" s="47"/>
      <c r="I11" s="47"/>
      <c r="J11" s="47"/>
      <c r="K11" s="47"/>
      <c r="L11" s="48"/>
      <c r="M11" s="48"/>
      <c r="N11" s="48"/>
      <c r="O11" s="48"/>
      <c r="P11" s="48"/>
      <c r="Q11" s="48"/>
      <c r="R11" s="48"/>
      <c r="S11" s="48"/>
      <c r="T11" s="48"/>
      <c r="U11" s="48"/>
      <c r="V11" s="48"/>
      <c r="W11" s="48"/>
      <c r="X11" s="48"/>
      <c r="Y11" s="49"/>
      <c r="Z11" s="49"/>
      <c r="AA11" s="49"/>
      <c r="AB11" s="49"/>
      <c r="AC11" s="49"/>
      <c r="AD11" s="49"/>
      <c r="AE11" s="49"/>
      <c r="AF11" s="49"/>
      <c r="AG11" s="49"/>
      <c r="AH11" s="48"/>
      <c r="AI11" s="48"/>
      <c r="AJ11" s="48"/>
      <c r="AK11" s="48"/>
      <c r="AL11" s="48"/>
      <c r="AM11" s="48"/>
      <c r="AN11" s="48"/>
    </row>
    <row r="12" spans="1:40" s="25" customFormat="1" x14ac:dyDescent="0.2">
      <c r="A12" s="123"/>
      <c r="B12" s="122"/>
      <c r="C12" s="56" t="s">
        <v>24</v>
      </c>
      <c r="D12" s="109"/>
      <c r="E12" s="56" t="s">
        <v>24</v>
      </c>
      <c r="I12" s="47"/>
      <c r="J12" s="47"/>
      <c r="K12" s="47"/>
      <c r="L12" s="48"/>
      <c r="M12" s="48"/>
      <c r="N12" s="48"/>
      <c r="O12" s="48"/>
      <c r="P12" s="48"/>
      <c r="Q12" s="48"/>
      <c r="R12" s="48"/>
      <c r="S12" s="48"/>
      <c r="T12" s="48"/>
      <c r="U12" s="48"/>
      <c r="V12" s="48"/>
      <c r="W12" s="48"/>
      <c r="X12" s="48"/>
      <c r="Y12" s="49"/>
      <c r="Z12" s="49"/>
      <c r="AA12" s="49"/>
      <c r="AB12" s="49"/>
      <c r="AC12" s="49"/>
      <c r="AD12" s="49"/>
      <c r="AE12" s="49"/>
      <c r="AF12" s="49"/>
      <c r="AG12" s="49"/>
      <c r="AH12" s="48"/>
      <c r="AI12" s="48"/>
      <c r="AJ12" s="48"/>
      <c r="AK12" s="48"/>
      <c r="AL12" s="48"/>
      <c r="AM12" s="48"/>
      <c r="AN12" s="48"/>
    </row>
    <row r="13" spans="1:40" s="25" customFormat="1" ht="18.75" customHeight="1" x14ac:dyDescent="0.2">
      <c r="A13" s="590" t="s">
        <v>33</v>
      </c>
      <c r="B13" s="590"/>
      <c r="C13" s="590" t="s">
        <v>37</v>
      </c>
      <c r="D13" s="590"/>
      <c r="E13" s="590"/>
      <c r="F13" s="50"/>
      <c r="G13" s="50"/>
      <c r="H13" s="50"/>
      <c r="I13" s="50"/>
      <c r="J13" s="50"/>
      <c r="K13" s="50"/>
      <c r="L13" s="51"/>
      <c r="M13" s="51"/>
      <c r="N13" s="51"/>
      <c r="O13" s="51"/>
      <c r="P13" s="51"/>
      <c r="Q13" s="51"/>
      <c r="R13" s="51"/>
      <c r="S13" s="51"/>
      <c r="T13" s="51"/>
      <c r="U13" s="51"/>
      <c r="V13" s="51"/>
      <c r="W13" s="51"/>
      <c r="X13" s="51"/>
      <c r="Y13" s="50"/>
      <c r="Z13" s="50"/>
      <c r="AA13" s="50"/>
      <c r="AB13" s="50"/>
      <c r="AC13" s="50"/>
      <c r="AD13" s="50"/>
      <c r="AE13" s="50"/>
      <c r="AF13" s="50"/>
      <c r="AG13" s="50"/>
      <c r="AH13" s="50"/>
      <c r="AI13" s="50"/>
      <c r="AJ13" s="50"/>
      <c r="AK13" s="50"/>
      <c r="AL13" s="50"/>
      <c r="AM13" s="50"/>
      <c r="AN13" s="50"/>
    </row>
    <row r="14" spans="1:40" s="25" customFormat="1" x14ac:dyDescent="0.2">
      <c r="A14" s="63"/>
      <c r="B14" s="50"/>
      <c r="C14" s="595"/>
      <c r="D14" s="596"/>
      <c r="E14" s="597"/>
      <c r="F14" s="50"/>
      <c r="G14" s="50"/>
      <c r="H14" s="50"/>
      <c r="I14" s="50"/>
      <c r="J14" s="50"/>
      <c r="K14" s="50"/>
      <c r="L14" s="51"/>
      <c r="M14" s="51"/>
      <c r="N14" s="51"/>
      <c r="O14" s="51"/>
      <c r="P14" s="51"/>
      <c r="Q14" s="120"/>
      <c r="R14" s="51"/>
      <c r="S14" s="51"/>
      <c r="T14" s="51"/>
      <c r="U14" s="51"/>
      <c r="V14" s="51"/>
      <c r="W14" s="51"/>
      <c r="X14" s="51"/>
      <c r="Y14" s="50"/>
      <c r="Z14" s="50"/>
      <c r="AA14" s="50"/>
      <c r="AB14" s="50"/>
      <c r="AC14" s="50"/>
      <c r="AD14" s="50"/>
      <c r="AE14" s="50"/>
      <c r="AF14" s="50"/>
      <c r="AG14" s="50"/>
      <c r="AH14" s="50"/>
      <c r="AI14" s="50"/>
      <c r="AJ14" s="50"/>
      <c r="AK14" s="50"/>
      <c r="AL14" s="50"/>
      <c r="AM14" s="50"/>
      <c r="AN14" s="50"/>
    </row>
    <row r="15" spans="1:40" s="25" customFormat="1" ht="18.75" customHeight="1" x14ac:dyDescent="0.2">
      <c r="A15" s="590" t="s">
        <v>34</v>
      </c>
      <c r="B15" s="590"/>
      <c r="C15" s="590"/>
      <c r="D15" s="590"/>
      <c r="E15" s="590"/>
      <c r="F15" s="50"/>
      <c r="G15" s="50"/>
      <c r="H15" s="50"/>
      <c r="I15" s="50"/>
      <c r="J15" s="50"/>
      <c r="K15" s="50"/>
      <c r="L15" s="51"/>
      <c r="M15" s="51"/>
      <c r="N15" s="51"/>
      <c r="O15" s="51"/>
      <c r="P15" s="51"/>
      <c r="Q15" s="120"/>
      <c r="R15" s="51"/>
      <c r="S15" s="51"/>
      <c r="T15" s="51"/>
      <c r="U15" s="51"/>
      <c r="V15" s="51"/>
      <c r="W15" s="51"/>
      <c r="X15" s="51"/>
      <c r="Y15" s="50"/>
      <c r="Z15" s="50"/>
      <c r="AA15" s="50"/>
      <c r="AB15" s="50"/>
      <c r="AC15" s="50"/>
      <c r="AD15" s="50"/>
      <c r="AE15" s="50"/>
      <c r="AF15" s="50"/>
      <c r="AG15" s="50"/>
      <c r="AH15" s="50"/>
      <c r="AI15" s="50"/>
      <c r="AJ15" s="50"/>
      <c r="AK15" s="50"/>
      <c r="AL15" s="50"/>
      <c r="AM15" s="50"/>
      <c r="AN15" s="50"/>
    </row>
    <row r="16" spans="1:40" s="25" customFormat="1" ht="12.75" customHeight="1" x14ac:dyDescent="0.2">
      <c r="A16" s="248"/>
      <c r="B16" s="598"/>
      <c r="C16" s="485"/>
      <c r="D16" s="287"/>
      <c r="E16" s="46"/>
      <c r="F16" s="249"/>
      <c r="G16" s="249"/>
      <c r="H16" s="249"/>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50"/>
    </row>
    <row r="17" spans="1:42" s="25" customFormat="1" ht="18.75" customHeight="1" thickBot="1" x14ac:dyDescent="0.3">
      <c r="A17" s="199"/>
      <c r="B17" s="199"/>
      <c r="C17" s="199"/>
      <c r="D17" s="200"/>
      <c r="E17" s="200"/>
      <c r="F17" s="52"/>
      <c r="G17" s="52"/>
      <c r="H17" s="52"/>
      <c r="I17" s="52"/>
      <c r="J17" s="52"/>
      <c r="K17" s="52"/>
      <c r="L17" s="52"/>
      <c r="M17" s="52"/>
      <c r="N17" s="52"/>
      <c r="O17" s="52"/>
      <c r="P17" s="52"/>
      <c r="Q17" s="52"/>
      <c r="R17" s="52"/>
      <c r="S17" s="52"/>
      <c r="T17" s="52"/>
      <c r="U17" s="52"/>
      <c r="V17" s="52"/>
      <c r="W17" s="52"/>
      <c r="X17" s="52"/>
      <c r="Y17" s="52"/>
      <c r="Z17" s="52"/>
      <c r="AA17" s="52"/>
      <c r="AB17" s="52"/>
      <c r="AC17" s="52"/>
      <c r="AD17" s="52"/>
      <c r="AE17" s="52"/>
      <c r="AF17" s="52"/>
      <c r="AG17" s="52"/>
      <c r="AH17" s="52"/>
      <c r="AI17" s="52"/>
      <c r="AJ17" s="52"/>
      <c r="AK17" s="52"/>
      <c r="AL17" s="52"/>
      <c r="AM17" s="52"/>
      <c r="AN17" s="53"/>
    </row>
    <row r="18" spans="1:42" ht="25.5" customHeight="1" x14ac:dyDescent="0.2">
      <c r="A18" s="602" t="s">
        <v>40</v>
      </c>
      <c r="B18" s="603"/>
      <c r="C18" s="604" t="s">
        <v>38</v>
      </c>
      <c r="D18" s="605"/>
      <c r="E18" s="198" t="s">
        <v>20</v>
      </c>
      <c r="F18" s="67"/>
      <c r="G18" s="67"/>
      <c r="H18" s="67"/>
      <c r="I18" s="67"/>
      <c r="J18" s="67"/>
      <c r="K18" s="67"/>
      <c r="L18" s="67"/>
      <c r="M18" s="67"/>
      <c r="N18" s="67"/>
      <c r="O18" s="67"/>
      <c r="P18" s="67"/>
      <c r="Q18" s="67"/>
      <c r="R18" s="67"/>
      <c r="S18" s="67"/>
      <c r="T18" s="67"/>
      <c r="U18" s="67"/>
      <c r="V18" s="67"/>
      <c r="W18" s="67"/>
      <c r="X18" s="67"/>
      <c r="Y18" s="67"/>
      <c r="Z18" s="67"/>
      <c r="AA18" s="67"/>
      <c r="AB18" s="67"/>
      <c r="AC18" s="67"/>
      <c r="AD18" s="67"/>
      <c r="AE18" s="67"/>
      <c r="AF18" s="67"/>
      <c r="AG18" s="67"/>
      <c r="AH18" s="67"/>
      <c r="AI18" s="67"/>
      <c r="AJ18" s="67"/>
      <c r="AK18" s="67"/>
      <c r="AL18" s="67"/>
      <c r="AM18" s="67"/>
      <c r="AN18" s="67"/>
    </row>
    <row r="19" spans="1:42" ht="15.75" customHeight="1" x14ac:dyDescent="0.2">
      <c r="A19" s="593"/>
      <c r="B19" s="594"/>
      <c r="C19" s="591"/>
      <c r="D19" s="592"/>
      <c r="E19" s="68"/>
      <c r="F19" s="69"/>
      <c r="G19" s="69"/>
      <c r="H19" s="69"/>
      <c r="I19" s="69"/>
      <c r="J19" s="69"/>
      <c r="K19" s="70"/>
      <c r="L19" s="70"/>
      <c r="M19" s="70"/>
      <c r="N19" s="70"/>
      <c r="O19" s="70"/>
      <c r="P19" s="70"/>
      <c r="Q19" s="70"/>
      <c r="R19" s="70"/>
      <c r="S19" s="70"/>
      <c r="T19" s="70"/>
      <c r="U19" s="70"/>
      <c r="V19" s="70"/>
      <c r="W19" s="70"/>
      <c r="X19" s="70"/>
      <c r="Y19" s="70"/>
      <c r="Z19" s="70"/>
      <c r="AA19" s="70"/>
      <c r="AB19" s="71"/>
      <c r="AC19" s="71"/>
      <c r="AD19" s="71"/>
      <c r="AE19" s="71"/>
      <c r="AF19" s="71"/>
      <c r="AG19" s="71"/>
      <c r="AH19" s="71"/>
      <c r="AI19" s="69"/>
      <c r="AJ19" s="69"/>
      <c r="AK19" s="69"/>
      <c r="AL19" s="69"/>
      <c r="AM19" s="69"/>
      <c r="AN19" s="69"/>
      <c r="AP19">
        <f t="shared" ref="AP19:AP42" si="0">A19</f>
        <v>0</v>
      </c>
    </row>
    <row r="20" spans="1:42" ht="15.75" customHeight="1" x14ac:dyDescent="0.2">
      <c r="A20" s="593"/>
      <c r="B20" s="594"/>
      <c r="C20" s="591"/>
      <c r="D20" s="592"/>
      <c r="E20" s="68"/>
      <c r="F20" s="69"/>
      <c r="G20" s="69"/>
      <c r="H20" s="69"/>
      <c r="I20" s="69"/>
      <c r="J20" s="69"/>
      <c r="K20" s="70"/>
      <c r="L20" s="70"/>
      <c r="M20" s="70"/>
      <c r="N20" s="70"/>
      <c r="O20" s="70"/>
      <c r="P20" s="70"/>
      <c r="Q20" s="70"/>
      <c r="R20" s="70"/>
      <c r="S20" s="70"/>
      <c r="T20" s="70"/>
      <c r="U20" s="70"/>
      <c r="V20" s="70"/>
      <c r="W20" s="70"/>
      <c r="X20" s="70"/>
      <c r="Y20" s="70"/>
      <c r="Z20" s="70"/>
      <c r="AA20" s="70"/>
      <c r="AB20" s="71"/>
      <c r="AC20" s="71"/>
      <c r="AD20" s="71"/>
      <c r="AE20" s="71"/>
      <c r="AF20" s="71"/>
      <c r="AG20" s="71"/>
      <c r="AH20" s="71"/>
      <c r="AI20" s="69"/>
      <c r="AJ20" s="69"/>
      <c r="AK20" s="69"/>
      <c r="AL20" s="69"/>
      <c r="AM20" s="69"/>
      <c r="AN20" s="69"/>
      <c r="AP20">
        <f t="shared" si="0"/>
        <v>0</v>
      </c>
    </row>
    <row r="21" spans="1:42" ht="15.75" customHeight="1" x14ac:dyDescent="0.2">
      <c r="A21" s="593"/>
      <c r="B21" s="594"/>
      <c r="C21" s="591"/>
      <c r="D21" s="592"/>
      <c r="E21" s="68"/>
      <c r="F21" s="69"/>
      <c r="G21" s="69"/>
      <c r="H21" s="69"/>
      <c r="I21" s="69"/>
      <c r="J21" s="69"/>
      <c r="K21" s="70"/>
      <c r="L21" s="70"/>
      <c r="M21" s="70"/>
      <c r="N21" s="70"/>
      <c r="O21" s="70"/>
      <c r="P21" s="70"/>
      <c r="Q21" s="70"/>
      <c r="R21" s="70"/>
      <c r="S21" s="70"/>
      <c r="T21" s="70"/>
      <c r="U21" s="70"/>
      <c r="V21" s="70"/>
      <c r="W21" s="70"/>
      <c r="X21" s="70"/>
      <c r="Y21" s="70"/>
      <c r="Z21" s="70"/>
      <c r="AA21" s="70"/>
      <c r="AB21" s="71"/>
      <c r="AC21" s="71"/>
      <c r="AD21" s="71"/>
      <c r="AE21" s="71"/>
      <c r="AF21" s="71"/>
      <c r="AG21" s="71"/>
      <c r="AH21" s="71"/>
      <c r="AI21" s="69"/>
      <c r="AJ21" s="69"/>
      <c r="AK21" s="69"/>
      <c r="AL21" s="69"/>
      <c r="AM21" s="69"/>
      <c r="AN21" s="69"/>
      <c r="AP21">
        <f t="shared" si="0"/>
        <v>0</v>
      </c>
    </row>
    <row r="22" spans="1:42" ht="15.75" customHeight="1" x14ac:dyDescent="0.2">
      <c r="A22" s="593"/>
      <c r="B22" s="594"/>
      <c r="C22" s="591"/>
      <c r="D22" s="592"/>
      <c r="E22" s="68"/>
      <c r="F22" s="69"/>
      <c r="G22" s="69"/>
      <c r="H22" s="69"/>
      <c r="I22" s="69"/>
      <c r="J22" s="69"/>
      <c r="K22" s="70"/>
      <c r="L22" s="70"/>
      <c r="M22" s="70"/>
      <c r="N22" s="70"/>
      <c r="O22" s="70"/>
      <c r="P22" s="70"/>
      <c r="Q22" s="70"/>
      <c r="R22" s="70"/>
      <c r="S22" s="70"/>
      <c r="T22" s="70"/>
      <c r="U22" s="70"/>
      <c r="V22" s="70"/>
      <c r="W22" s="70"/>
      <c r="X22" s="70"/>
      <c r="Y22" s="70"/>
      <c r="Z22" s="70"/>
      <c r="AA22" s="70"/>
      <c r="AB22" s="71"/>
      <c r="AC22" s="71"/>
      <c r="AD22" s="71"/>
      <c r="AE22" s="71"/>
      <c r="AF22" s="71"/>
      <c r="AG22" s="71"/>
      <c r="AH22" s="71"/>
      <c r="AI22" s="69"/>
      <c r="AJ22" s="69"/>
      <c r="AK22" s="69"/>
      <c r="AL22" s="69"/>
      <c r="AM22" s="69"/>
      <c r="AN22" s="69"/>
      <c r="AP22">
        <f t="shared" si="0"/>
        <v>0</v>
      </c>
    </row>
    <row r="23" spans="1:42" ht="15.75" customHeight="1" x14ac:dyDescent="0.2">
      <c r="A23" s="593"/>
      <c r="B23" s="594"/>
      <c r="C23" s="591"/>
      <c r="D23" s="592"/>
      <c r="E23" s="68"/>
      <c r="F23" s="69"/>
      <c r="G23" s="69"/>
      <c r="H23" s="69"/>
      <c r="I23" s="69"/>
      <c r="J23" s="69"/>
      <c r="K23" s="70"/>
      <c r="L23" s="70"/>
      <c r="M23" s="70"/>
      <c r="N23" s="70"/>
      <c r="O23" s="70"/>
      <c r="P23" s="70"/>
      <c r="Q23" s="70"/>
      <c r="R23" s="70"/>
      <c r="S23" s="70"/>
      <c r="T23" s="70"/>
      <c r="U23" s="70"/>
      <c r="V23" s="70"/>
      <c r="W23" s="70"/>
      <c r="X23" s="70"/>
      <c r="Y23" s="70"/>
      <c r="Z23" s="70"/>
      <c r="AA23" s="70"/>
      <c r="AB23" s="71"/>
      <c r="AC23" s="71"/>
      <c r="AD23" s="71"/>
      <c r="AE23" s="71"/>
      <c r="AF23" s="71"/>
      <c r="AG23" s="71"/>
      <c r="AH23" s="71"/>
      <c r="AI23" s="69"/>
      <c r="AJ23" s="69"/>
      <c r="AK23" s="69"/>
      <c r="AL23" s="69"/>
      <c r="AM23" s="69"/>
      <c r="AN23" s="69"/>
      <c r="AP23">
        <f t="shared" si="0"/>
        <v>0</v>
      </c>
    </row>
    <row r="24" spans="1:42" ht="15.75" customHeight="1" x14ac:dyDescent="0.2">
      <c r="A24" s="593"/>
      <c r="B24" s="594"/>
      <c r="C24" s="591"/>
      <c r="D24" s="592"/>
      <c r="E24" s="68"/>
      <c r="F24" s="69"/>
      <c r="G24" s="69"/>
      <c r="H24" s="69"/>
      <c r="I24" s="69"/>
      <c r="J24" s="69"/>
      <c r="K24" s="70"/>
      <c r="L24" s="70"/>
      <c r="M24" s="70"/>
      <c r="N24" s="70"/>
      <c r="O24" s="70"/>
      <c r="P24" s="70"/>
      <c r="Q24" s="70"/>
      <c r="R24" s="70"/>
      <c r="S24" s="70"/>
      <c r="T24" s="70"/>
      <c r="U24" s="70"/>
      <c r="V24" s="70"/>
      <c r="W24" s="70"/>
      <c r="X24" s="70"/>
      <c r="Y24" s="70"/>
      <c r="Z24" s="70"/>
      <c r="AA24" s="70"/>
      <c r="AB24" s="71"/>
      <c r="AC24" s="71"/>
      <c r="AD24" s="71"/>
      <c r="AE24" s="71"/>
      <c r="AF24" s="71"/>
      <c r="AG24" s="71"/>
      <c r="AH24" s="71"/>
      <c r="AI24" s="69"/>
      <c r="AJ24" s="69"/>
      <c r="AK24" s="69"/>
      <c r="AL24" s="69"/>
      <c r="AM24" s="69"/>
      <c r="AN24" s="69"/>
      <c r="AP24">
        <f t="shared" si="0"/>
        <v>0</v>
      </c>
    </row>
    <row r="25" spans="1:42" ht="15.75" customHeight="1" x14ac:dyDescent="0.2">
      <c r="A25" s="593"/>
      <c r="B25" s="594"/>
      <c r="C25" s="591"/>
      <c r="D25" s="592"/>
      <c r="E25" s="68"/>
      <c r="F25" s="69"/>
      <c r="G25" s="69"/>
      <c r="H25" s="69"/>
      <c r="I25" s="69"/>
      <c r="J25" s="69"/>
      <c r="K25" s="70"/>
      <c r="L25" s="70"/>
      <c r="M25" s="70"/>
      <c r="N25" s="70"/>
      <c r="O25" s="70"/>
      <c r="P25" s="70"/>
      <c r="Q25" s="70"/>
      <c r="R25" s="70"/>
      <c r="S25" s="70"/>
      <c r="T25" s="70"/>
      <c r="U25" s="70"/>
      <c r="V25" s="70"/>
      <c r="W25" s="70"/>
      <c r="X25" s="70"/>
      <c r="Y25" s="70"/>
      <c r="Z25" s="70"/>
      <c r="AA25" s="70"/>
      <c r="AB25" s="71"/>
      <c r="AC25" s="71"/>
      <c r="AD25" s="71"/>
      <c r="AE25" s="71"/>
      <c r="AF25" s="71"/>
      <c r="AG25" s="71"/>
      <c r="AH25" s="71"/>
      <c r="AI25" s="69"/>
      <c r="AJ25" s="69"/>
      <c r="AK25" s="69"/>
      <c r="AL25" s="69"/>
      <c r="AM25" s="69"/>
      <c r="AN25" s="69"/>
      <c r="AP25">
        <f t="shared" si="0"/>
        <v>0</v>
      </c>
    </row>
    <row r="26" spans="1:42" ht="15.75" customHeight="1" x14ac:dyDescent="0.2">
      <c r="A26" s="593"/>
      <c r="B26" s="594"/>
      <c r="C26" s="591"/>
      <c r="D26" s="592"/>
      <c r="E26" s="68"/>
      <c r="F26" s="69"/>
      <c r="G26" s="69"/>
      <c r="H26" s="69"/>
      <c r="I26" s="69"/>
      <c r="J26" s="69"/>
      <c r="K26" s="70"/>
      <c r="L26" s="70"/>
      <c r="M26" s="70"/>
      <c r="N26" s="70"/>
      <c r="O26" s="70"/>
      <c r="P26" s="70"/>
      <c r="Q26" s="70"/>
      <c r="R26" s="70"/>
      <c r="S26" s="70"/>
      <c r="T26" s="70"/>
      <c r="U26" s="70"/>
      <c r="V26" s="70"/>
      <c r="W26" s="70"/>
      <c r="X26" s="70"/>
      <c r="Y26" s="70"/>
      <c r="Z26" s="70"/>
      <c r="AA26" s="70"/>
      <c r="AB26" s="71"/>
      <c r="AC26" s="71"/>
      <c r="AD26" s="71"/>
      <c r="AE26" s="71"/>
      <c r="AF26" s="71"/>
      <c r="AG26" s="71"/>
      <c r="AH26" s="71"/>
      <c r="AI26" s="69"/>
      <c r="AJ26" s="69"/>
      <c r="AK26" s="69"/>
      <c r="AL26" s="69"/>
      <c r="AM26" s="69"/>
      <c r="AN26" s="69"/>
      <c r="AP26">
        <f t="shared" si="0"/>
        <v>0</v>
      </c>
    </row>
    <row r="27" spans="1:42" ht="15.75" customHeight="1" x14ac:dyDescent="0.2">
      <c r="A27" s="593"/>
      <c r="B27" s="594"/>
      <c r="C27" s="591"/>
      <c r="D27" s="592"/>
      <c r="E27" s="68"/>
      <c r="F27" s="69"/>
      <c r="G27" s="69"/>
      <c r="H27" s="69"/>
      <c r="I27" s="69"/>
      <c r="J27" s="69"/>
      <c r="K27" s="70"/>
      <c r="L27" s="70"/>
      <c r="M27" s="70"/>
      <c r="N27" s="70"/>
      <c r="O27" s="70"/>
      <c r="P27" s="70"/>
      <c r="Q27" s="70"/>
      <c r="R27" s="70"/>
      <c r="S27" s="70"/>
      <c r="T27" s="70"/>
      <c r="U27" s="70"/>
      <c r="V27" s="70"/>
      <c r="W27" s="70"/>
      <c r="X27" s="70"/>
      <c r="Y27" s="70"/>
      <c r="Z27" s="70"/>
      <c r="AA27" s="70"/>
      <c r="AB27" s="71"/>
      <c r="AC27" s="71"/>
      <c r="AD27" s="71"/>
      <c r="AE27" s="71"/>
      <c r="AF27" s="71"/>
      <c r="AG27" s="71"/>
      <c r="AH27" s="71"/>
      <c r="AI27" s="69"/>
      <c r="AJ27" s="69"/>
      <c r="AK27" s="69"/>
      <c r="AL27" s="69"/>
      <c r="AM27" s="69"/>
      <c r="AN27" s="69"/>
      <c r="AP27">
        <f t="shared" si="0"/>
        <v>0</v>
      </c>
    </row>
    <row r="28" spans="1:42" ht="15.75" customHeight="1" x14ac:dyDescent="0.2">
      <c r="A28" s="593"/>
      <c r="B28" s="594"/>
      <c r="C28" s="591"/>
      <c r="D28" s="592"/>
      <c r="E28" s="68"/>
      <c r="F28" s="69"/>
      <c r="G28" s="69"/>
      <c r="H28" s="69"/>
      <c r="I28" s="69"/>
      <c r="J28" s="69"/>
      <c r="K28" s="70"/>
      <c r="L28" s="70"/>
      <c r="M28" s="70"/>
      <c r="N28" s="70"/>
      <c r="O28" s="70"/>
      <c r="P28" s="70"/>
      <c r="Q28" s="70"/>
      <c r="R28" s="70"/>
      <c r="S28" s="70"/>
      <c r="T28" s="70"/>
      <c r="U28" s="70"/>
      <c r="V28" s="70"/>
      <c r="W28" s="70"/>
      <c r="X28" s="70"/>
      <c r="Y28" s="70"/>
      <c r="Z28" s="70"/>
      <c r="AA28" s="70"/>
      <c r="AB28" s="71"/>
      <c r="AC28" s="71"/>
      <c r="AD28" s="71"/>
      <c r="AE28" s="71"/>
      <c r="AF28" s="71"/>
      <c r="AG28" s="71"/>
      <c r="AH28" s="71"/>
      <c r="AI28" s="69"/>
      <c r="AJ28" s="69"/>
      <c r="AK28" s="69"/>
      <c r="AL28" s="69"/>
      <c r="AM28" s="69"/>
      <c r="AN28" s="69"/>
      <c r="AP28">
        <f t="shared" si="0"/>
        <v>0</v>
      </c>
    </row>
    <row r="29" spans="1:42" ht="15.75" customHeight="1" x14ac:dyDescent="0.2">
      <c r="A29" s="593"/>
      <c r="B29" s="594"/>
      <c r="C29" s="591"/>
      <c r="D29" s="592"/>
      <c r="E29" s="68"/>
      <c r="F29" s="69"/>
      <c r="G29" s="69"/>
      <c r="H29" s="69"/>
      <c r="I29" s="69"/>
      <c r="J29" s="69"/>
      <c r="K29" s="70"/>
      <c r="L29" s="70"/>
      <c r="M29" s="70"/>
      <c r="N29" s="70"/>
      <c r="O29" s="70"/>
      <c r="P29" s="70"/>
      <c r="Q29" s="70"/>
      <c r="R29" s="70"/>
      <c r="S29" s="70"/>
      <c r="T29" s="70"/>
      <c r="U29" s="70"/>
      <c r="V29" s="70"/>
      <c r="W29" s="70"/>
      <c r="X29" s="70"/>
      <c r="Y29" s="70"/>
      <c r="Z29" s="70"/>
      <c r="AA29" s="70"/>
      <c r="AB29" s="71"/>
      <c r="AC29" s="71"/>
      <c r="AD29" s="71"/>
      <c r="AE29" s="71"/>
      <c r="AF29" s="71"/>
      <c r="AG29" s="71"/>
      <c r="AH29" s="71"/>
      <c r="AI29" s="69"/>
      <c r="AJ29" s="69"/>
      <c r="AK29" s="69"/>
      <c r="AL29" s="69"/>
      <c r="AM29" s="69"/>
      <c r="AN29" s="69"/>
      <c r="AP29">
        <f t="shared" si="0"/>
        <v>0</v>
      </c>
    </row>
    <row r="30" spans="1:42" ht="15.75" customHeight="1" x14ac:dyDescent="0.2">
      <c r="A30" s="593"/>
      <c r="B30" s="594"/>
      <c r="C30" s="591"/>
      <c r="D30" s="592"/>
      <c r="E30" s="68"/>
      <c r="F30" s="69"/>
      <c r="G30" s="69"/>
      <c r="H30" s="69"/>
      <c r="I30" s="69"/>
      <c r="J30" s="69"/>
      <c r="K30" s="70"/>
      <c r="L30" s="70"/>
      <c r="M30" s="70"/>
      <c r="N30" s="70"/>
      <c r="O30" s="70"/>
      <c r="P30" s="70"/>
      <c r="Q30" s="70"/>
      <c r="R30" s="70"/>
      <c r="S30" s="70"/>
      <c r="T30" s="70"/>
      <c r="U30" s="70"/>
      <c r="V30" s="70"/>
      <c r="W30" s="70"/>
      <c r="X30" s="70"/>
      <c r="Y30" s="70"/>
      <c r="Z30" s="70"/>
      <c r="AA30" s="70"/>
      <c r="AB30" s="71"/>
      <c r="AC30" s="71"/>
      <c r="AD30" s="71"/>
      <c r="AE30" s="71"/>
      <c r="AF30" s="71"/>
      <c r="AG30" s="71"/>
      <c r="AH30" s="71"/>
      <c r="AI30" s="69"/>
      <c r="AJ30" s="69"/>
      <c r="AK30" s="69"/>
      <c r="AL30" s="69"/>
      <c r="AM30" s="69"/>
      <c r="AN30" s="69"/>
      <c r="AP30">
        <f t="shared" si="0"/>
        <v>0</v>
      </c>
    </row>
    <row r="31" spans="1:42" ht="15.75" customHeight="1" x14ac:dyDescent="0.2">
      <c r="A31" s="593"/>
      <c r="B31" s="594"/>
      <c r="C31" s="591"/>
      <c r="D31" s="592"/>
      <c r="E31" s="68"/>
      <c r="F31" s="69"/>
      <c r="G31" s="69"/>
      <c r="H31" s="69"/>
      <c r="I31" s="69"/>
      <c r="J31" s="69"/>
      <c r="K31" s="70"/>
      <c r="L31" s="70"/>
      <c r="M31" s="70"/>
      <c r="N31" s="70"/>
      <c r="O31" s="70"/>
      <c r="P31" s="70"/>
      <c r="Q31" s="70"/>
      <c r="R31" s="70"/>
      <c r="S31" s="70"/>
      <c r="T31" s="70"/>
      <c r="U31" s="70"/>
      <c r="V31" s="70"/>
      <c r="W31" s="70"/>
      <c r="X31" s="70"/>
      <c r="Y31" s="70"/>
      <c r="Z31" s="70"/>
      <c r="AA31" s="70"/>
      <c r="AB31" s="71"/>
      <c r="AC31" s="71"/>
      <c r="AD31" s="71"/>
      <c r="AE31" s="71"/>
      <c r="AF31" s="71"/>
      <c r="AG31" s="71"/>
      <c r="AH31" s="71"/>
      <c r="AI31" s="69"/>
      <c r="AJ31" s="69"/>
      <c r="AK31" s="69"/>
      <c r="AL31" s="69"/>
      <c r="AM31" s="69"/>
      <c r="AN31" s="69"/>
      <c r="AP31">
        <f t="shared" si="0"/>
        <v>0</v>
      </c>
    </row>
    <row r="32" spans="1:42" ht="15.75" customHeight="1" x14ac:dyDescent="0.2">
      <c r="A32" s="593"/>
      <c r="B32" s="594"/>
      <c r="C32" s="591"/>
      <c r="D32" s="592"/>
      <c r="E32" s="68"/>
      <c r="F32" s="69"/>
      <c r="G32" s="69"/>
      <c r="H32" s="69"/>
      <c r="I32" s="69"/>
      <c r="J32" s="69"/>
      <c r="K32" s="70"/>
      <c r="L32" s="70"/>
      <c r="M32" s="70"/>
      <c r="N32" s="70"/>
      <c r="O32" s="70"/>
      <c r="P32" s="70"/>
      <c r="Q32" s="70"/>
      <c r="R32" s="70"/>
      <c r="S32" s="70"/>
      <c r="T32" s="70"/>
      <c r="U32" s="70"/>
      <c r="V32" s="70"/>
      <c r="W32" s="70"/>
      <c r="X32" s="70"/>
      <c r="Y32" s="70"/>
      <c r="Z32" s="70"/>
      <c r="AA32" s="70"/>
      <c r="AB32" s="71"/>
      <c r="AC32" s="71"/>
      <c r="AD32" s="71"/>
      <c r="AE32" s="71"/>
      <c r="AF32" s="71"/>
      <c r="AG32" s="71"/>
      <c r="AH32" s="71"/>
      <c r="AI32" s="69"/>
      <c r="AJ32" s="69"/>
      <c r="AK32" s="69"/>
      <c r="AL32" s="69"/>
      <c r="AM32" s="69"/>
      <c r="AN32" s="69"/>
      <c r="AP32">
        <f t="shared" si="0"/>
        <v>0</v>
      </c>
    </row>
    <row r="33" spans="1:42" ht="15.75" customHeight="1" x14ac:dyDescent="0.2">
      <c r="A33" s="593"/>
      <c r="B33" s="594"/>
      <c r="C33" s="591"/>
      <c r="D33" s="592"/>
      <c r="E33" s="68"/>
      <c r="F33" s="69"/>
      <c r="G33" s="69"/>
      <c r="H33" s="69"/>
      <c r="I33" s="69"/>
      <c r="J33" s="69"/>
      <c r="K33" s="70"/>
      <c r="L33" s="70"/>
      <c r="M33" s="70"/>
      <c r="N33" s="70"/>
      <c r="O33" s="70"/>
      <c r="P33" s="70"/>
      <c r="Q33" s="70"/>
      <c r="R33" s="70"/>
      <c r="S33" s="70"/>
      <c r="T33" s="70"/>
      <c r="U33" s="70"/>
      <c r="V33" s="70"/>
      <c r="W33" s="70"/>
      <c r="X33" s="70"/>
      <c r="Y33" s="70"/>
      <c r="Z33" s="70"/>
      <c r="AA33" s="70"/>
      <c r="AB33" s="71"/>
      <c r="AC33" s="71"/>
      <c r="AD33" s="71"/>
      <c r="AE33" s="71"/>
      <c r="AF33" s="71"/>
      <c r="AG33" s="71"/>
      <c r="AH33" s="71"/>
      <c r="AI33" s="69"/>
      <c r="AJ33" s="69"/>
      <c r="AK33" s="69"/>
      <c r="AL33" s="69"/>
      <c r="AM33" s="69"/>
      <c r="AN33" s="69"/>
      <c r="AP33">
        <f t="shared" si="0"/>
        <v>0</v>
      </c>
    </row>
    <row r="34" spans="1:42" ht="15.75" customHeight="1" x14ac:dyDescent="0.2">
      <c r="A34" s="593"/>
      <c r="B34" s="594"/>
      <c r="C34" s="591"/>
      <c r="D34" s="592"/>
      <c r="E34" s="68"/>
      <c r="F34" s="69"/>
      <c r="G34" s="69"/>
      <c r="H34" s="69"/>
      <c r="I34" s="69"/>
      <c r="J34" s="69"/>
      <c r="K34" s="70"/>
      <c r="L34" s="70"/>
      <c r="M34" s="70"/>
      <c r="N34" s="70"/>
      <c r="O34" s="70"/>
      <c r="P34" s="70"/>
      <c r="Q34" s="70"/>
      <c r="R34" s="70"/>
      <c r="S34" s="70"/>
      <c r="T34" s="70"/>
      <c r="U34" s="70"/>
      <c r="V34" s="70"/>
      <c r="W34" s="70"/>
      <c r="X34" s="70"/>
      <c r="Y34" s="70"/>
      <c r="Z34" s="70"/>
      <c r="AA34" s="70"/>
      <c r="AB34" s="71"/>
      <c r="AC34" s="71"/>
      <c r="AD34" s="71"/>
      <c r="AE34" s="71"/>
      <c r="AF34" s="71"/>
      <c r="AG34" s="71"/>
      <c r="AH34" s="71"/>
      <c r="AI34" s="69"/>
      <c r="AJ34" s="69"/>
      <c r="AK34" s="69"/>
      <c r="AL34" s="69"/>
      <c r="AM34" s="69"/>
      <c r="AN34" s="69"/>
      <c r="AP34">
        <f t="shared" si="0"/>
        <v>0</v>
      </c>
    </row>
    <row r="35" spans="1:42" ht="15.75" customHeight="1" x14ac:dyDescent="0.2">
      <c r="A35" s="593"/>
      <c r="B35" s="594"/>
      <c r="C35" s="591"/>
      <c r="D35" s="592"/>
      <c r="E35" s="68"/>
      <c r="F35" s="69"/>
      <c r="G35" s="69"/>
      <c r="H35" s="69"/>
      <c r="I35" s="69"/>
      <c r="J35" s="69"/>
      <c r="K35" s="70"/>
      <c r="L35" s="70"/>
      <c r="M35" s="70"/>
      <c r="N35" s="70"/>
      <c r="O35" s="70"/>
      <c r="P35" s="70"/>
      <c r="Q35" s="70"/>
      <c r="R35" s="70"/>
      <c r="S35" s="70"/>
      <c r="T35" s="70"/>
      <c r="U35" s="70"/>
      <c r="V35" s="70"/>
      <c r="W35" s="70"/>
      <c r="X35" s="70"/>
      <c r="Y35" s="70"/>
      <c r="Z35" s="70"/>
      <c r="AA35" s="70"/>
      <c r="AB35" s="71"/>
      <c r="AC35" s="71"/>
      <c r="AD35" s="71"/>
      <c r="AE35" s="71"/>
      <c r="AF35" s="71"/>
      <c r="AG35" s="71"/>
      <c r="AH35" s="71"/>
      <c r="AI35" s="69"/>
      <c r="AJ35" s="69"/>
      <c r="AK35" s="69"/>
      <c r="AL35" s="69"/>
      <c r="AM35" s="69"/>
      <c r="AN35" s="69"/>
      <c r="AP35">
        <f t="shared" si="0"/>
        <v>0</v>
      </c>
    </row>
    <row r="36" spans="1:42" ht="15.75" customHeight="1" x14ac:dyDescent="0.2">
      <c r="A36" s="593"/>
      <c r="B36" s="594"/>
      <c r="C36" s="591"/>
      <c r="D36" s="592"/>
      <c r="E36" s="68"/>
      <c r="F36" s="69"/>
      <c r="G36" s="69"/>
      <c r="H36" s="69"/>
      <c r="I36" s="69"/>
      <c r="J36" s="69"/>
      <c r="K36" s="70"/>
      <c r="L36" s="70"/>
      <c r="M36" s="70"/>
      <c r="N36" s="70"/>
      <c r="O36" s="70"/>
      <c r="P36" s="70"/>
      <c r="Q36" s="70"/>
      <c r="R36" s="70"/>
      <c r="S36" s="70"/>
      <c r="T36" s="70"/>
      <c r="U36" s="70"/>
      <c r="V36" s="70"/>
      <c r="W36" s="70"/>
      <c r="X36" s="70"/>
      <c r="Y36" s="70"/>
      <c r="Z36" s="70"/>
      <c r="AA36" s="70"/>
      <c r="AB36" s="71"/>
      <c r="AC36" s="71"/>
      <c r="AD36" s="71"/>
      <c r="AE36" s="71"/>
      <c r="AF36" s="71"/>
      <c r="AG36" s="71"/>
      <c r="AH36" s="71"/>
      <c r="AI36" s="69"/>
      <c r="AJ36" s="69"/>
      <c r="AK36" s="69"/>
      <c r="AL36" s="69"/>
      <c r="AM36" s="69"/>
      <c r="AN36" s="69"/>
      <c r="AP36">
        <f t="shared" si="0"/>
        <v>0</v>
      </c>
    </row>
    <row r="37" spans="1:42" ht="15.75" customHeight="1" x14ac:dyDescent="0.2">
      <c r="A37" s="593"/>
      <c r="B37" s="594"/>
      <c r="C37" s="591"/>
      <c r="D37" s="592"/>
      <c r="E37" s="68"/>
      <c r="F37" s="69"/>
      <c r="G37" s="69"/>
      <c r="H37" s="69"/>
      <c r="I37" s="69"/>
      <c r="J37" s="69"/>
      <c r="K37" s="70"/>
      <c r="L37" s="70"/>
      <c r="M37" s="70"/>
      <c r="N37" s="70"/>
      <c r="O37" s="70"/>
      <c r="P37" s="70"/>
      <c r="Q37" s="70"/>
      <c r="R37" s="70"/>
      <c r="S37" s="70"/>
      <c r="T37" s="70"/>
      <c r="U37" s="70"/>
      <c r="V37" s="70"/>
      <c r="W37" s="70"/>
      <c r="X37" s="70"/>
      <c r="Y37" s="70"/>
      <c r="Z37" s="70"/>
      <c r="AA37" s="70"/>
      <c r="AB37" s="71"/>
      <c r="AC37" s="71"/>
      <c r="AD37" s="71"/>
      <c r="AE37" s="71"/>
      <c r="AF37" s="71"/>
      <c r="AG37" s="71"/>
      <c r="AH37" s="71"/>
      <c r="AI37" s="69"/>
      <c r="AJ37" s="69"/>
      <c r="AK37" s="69"/>
      <c r="AL37" s="69"/>
      <c r="AM37" s="69"/>
      <c r="AN37" s="69"/>
      <c r="AP37">
        <f>A37</f>
        <v>0</v>
      </c>
    </row>
    <row r="38" spans="1:42" ht="15.75" customHeight="1" x14ac:dyDescent="0.2">
      <c r="A38" s="593"/>
      <c r="B38" s="594"/>
      <c r="C38" s="591"/>
      <c r="D38" s="592"/>
      <c r="E38" s="68"/>
      <c r="F38" s="69"/>
      <c r="G38" s="69"/>
      <c r="H38" s="69"/>
      <c r="I38" s="69"/>
      <c r="J38" s="69"/>
      <c r="K38" s="70"/>
      <c r="L38" s="70"/>
      <c r="M38" s="70"/>
      <c r="N38" s="70"/>
      <c r="O38" s="70"/>
      <c r="P38" s="70"/>
      <c r="Q38" s="70"/>
      <c r="R38" s="70"/>
      <c r="S38" s="70"/>
      <c r="T38" s="70"/>
      <c r="U38" s="70"/>
      <c r="V38" s="70"/>
      <c r="W38" s="70"/>
      <c r="X38" s="70"/>
      <c r="Y38" s="70"/>
      <c r="Z38" s="70"/>
      <c r="AA38" s="70"/>
      <c r="AB38" s="71"/>
      <c r="AC38" s="71"/>
      <c r="AD38" s="71"/>
      <c r="AE38" s="71"/>
      <c r="AF38" s="71"/>
      <c r="AG38" s="71"/>
      <c r="AH38" s="71"/>
      <c r="AI38" s="69"/>
      <c r="AJ38" s="69"/>
      <c r="AK38" s="69"/>
      <c r="AL38" s="69"/>
      <c r="AM38" s="69"/>
      <c r="AN38" s="69"/>
      <c r="AP38">
        <f>A38</f>
        <v>0</v>
      </c>
    </row>
    <row r="39" spans="1:42" ht="15.75" customHeight="1" x14ac:dyDescent="0.2">
      <c r="A39" s="593"/>
      <c r="B39" s="594"/>
      <c r="C39" s="591"/>
      <c r="D39" s="592"/>
      <c r="E39" s="68"/>
      <c r="F39" s="69"/>
      <c r="G39" s="69"/>
      <c r="H39" s="69"/>
      <c r="I39" s="69"/>
      <c r="J39" s="69"/>
      <c r="K39" s="70"/>
      <c r="L39" s="70"/>
      <c r="M39" s="70"/>
      <c r="N39" s="70"/>
      <c r="O39" s="70"/>
      <c r="P39" s="70"/>
      <c r="Q39" s="70"/>
      <c r="R39" s="70"/>
      <c r="S39" s="70"/>
      <c r="T39" s="70"/>
      <c r="U39" s="70"/>
      <c r="V39" s="70"/>
      <c r="W39" s="70"/>
      <c r="X39" s="70"/>
      <c r="Y39" s="70"/>
      <c r="Z39" s="70"/>
      <c r="AA39" s="70"/>
      <c r="AB39" s="71"/>
      <c r="AC39" s="71"/>
      <c r="AD39" s="71"/>
      <c r="AE39" s="71"/>
      <c r="AF39" s="71"/>
      <c r="AG39" s="71"/>
      <c r="AH39" s="71"/>
      <c r="AI39" s="69"/>
      <c r="AJ39" s="69"/>
      <c r="AK39" s="69"/>
      <c r="AL39" s="69"/>
      <c r="AM39" s="69"/>
      <c r="AN39" s="69"/>
      <c r="AP39">
        <f>A39</f>
        <v>0</v>
      </c>
    </row>
    <row r="40" spans="1:42" ht="15.75" customHeight="1" x14ac:dyDescent="0.2">
      <c r="A40" s="593"/>
      <c r="B40" s="594"/>
      <c r="C40" s="591"/>
      <c r="D40" s="592"/>
      <c r="E40" s="68"/>
      <c r="F40" s="69"/>
      <c r="G40" s="69"/>
      <c r="H40" s="69"/>
      <c r="I40" s="69"/>
      <c r="J40" s="69"/>
      <c r="K40" s="70"/>
      <c r="L40" s="70"/>
      <c r="M40" s="70"/>
      <c r="N40" s="70"/>
      <c r="O40" s="70"/>
      <c r="P40" s="70"/>
      <c r="Q40" s="70"/>
      <c r="R40" s="70"/>
      <c r="S40" s="70"/>
      <c r="T40" s="70"/>
      <c r="U40" s="70"/>
      <c r="V40" s="70"/>
      <c r="W40" s="70"/>
      <c r="X40" s="70"/>
      <c r="Y40" s="70"/>
      <c r="Z40" s="70"/>
      <c r="AA40" s="70"/>
      <c r="AB40" s="71"/>
      <c r="AC40" s="71"/>
      <c r="AD40" s="71"/>
      <c r="AE40" s="71"/>
      <c r="AF40" s="71"/>
      <c r="AG40" s="71"/>
      <c r="AH40" s="71"/>
      <c r="AI40" s="69"/>
      <c r="AJ40" s="69"/>
      <c r="AK40" s="69"/>
      <c r="AL40" s="69"/>
      <c r="AM40" s="69"/>
      <c r="AN40" s="69"/>
      <c r="AP40">
        <f>A40</f>
        <v>0</v>
      </c>
    </row>
    <row r="41" spans="1:42" ht="15.75" customHeight="1" x14ac:dyDescent="0.2">
      <c r="A41" s="593"/>
      <c r="B41" s="594"/>
      <c r="C41" s="591"/>
      <c r="D41" s="592"/>
      <c r="E41" s="68"/>
      <c r="F41" s="69"/>
      <c r="G41" s="69"/>
      <c r="H41" s="69"/>
      <c r="I41" s="69"/>
      <c r="J41" s="69"/>
      <c r="K41" s="70"/>
      <c r="L41" s="70"/>
      <c r="M41" s="70"/>
      <c r="N41" s="70"/>
      <c r="O41" s="70"/>
      <c r="P41" s="70"/>
      <c r="Q41" s="70"/>
      <c r="R41" s="70"/>
      <c r="S41" s="70"/>
      <c r="T41" s="70"/>
      <c r="U41" s="70"/>
      <c r="V41" s="70"/>
      <c r="W41" s="70"/>
      <c r="X41" s="70"/>
      <c r="Y41" s="70"/>
      <c r="Z41" s="70"/>
      <c r="AA41" s="70"/>
      <c r="AB41" s="71"/>
      <c r="AC41" s="71"/>
      <c r="AD41" s="71"/>
      <c r="AE41" s="71"/>
      <c r="AF41" s="71"/>
      <c r="AG41" s="71"/>
      <c r="AH41" s="71"/>
      <c r="AI41" s="69"/>
      <c r="AJ41" s="69"/>
      <c r="AK41" s="69"/>
      <c r="AL41" s="69"/>
      <c r="AM41" s="69"/>
      <c r="AN41" s="69"/>
      <c r="AP41">
        <f t="shared" si="0"/>
        <v>0</v>
      </c>
    </row>
    <row r="42" spans="1:42" ht="15.75" customHeight="1" x14ac:dyDescent="0.2">
      <c r="A42" s="615" t="s">
        <v>15</v>
      </c>
      <c r="B42" s="616"/>
      <c r="C42" s="591">
        <f>SUM(C19:E41)</f>
        <v>0</v>
      </c>
      <c r="D42" s="592"/>
      <c r="E42" s="68"/>
      <c r="F42" s="69"/>
      <c r="G42" s="69"/>
      <c r="H42" s="69"/>
      <c r="I42" s="69"/>
      <c r="J42" s="69"/>
      <c r="K42" s="70"/>
      <c r="L42" s="70"/>
      <c r="M42" s="70"/>
      <c r="N42" s="70"/>
      <c r="O42" s="70"/>
      <c r="P42" s="70"/>
      <c r="Q42" s="70"/>
      <c r="R42" s="70"/>
      <c r="S42" s="70"/>
      <c r="T42" s="70"/>
      <c r="U42" s="70"/>
      <c r="V42" s="70"/>
      <c r="W42" s="70"/>
      <c r="X42" s="70"/>
      <c r="Y42" s="70"/>
      <c r="Z42" s="70"/>
      <c r="AA42" s="70"/>
      <c r="AB42" s="71"/>
      <c r="AC42" s="71"/>
      <c r="AD42" s="71"/>
      <c r="AE42" s="71"/>
      <c r="AF42" s="71"/>
      <c r="AG42" s="71"/>
      <c r="AH42" s="71"/>
      <c r="AI42" s="69"/>
      <c r="AJ42" s="69"/>
      <c r="AK42" s="69"/>
      <c r="AL42" s="69"/>
      <c r="AM42" s="69"/>
      <c r="AN42" s="69"/>
      <c r="AP42" t="str">
        <f t="shared" si="0"/>
        <v>Total (doit correspondre à 100 %) :</v>
      </c>
    </row>
    <row r="43" spans="1:42" ht="30.75" customHeight="1" x14ac:dyDescent="0.2">
      <c r="A43" s="589" t="s">
        <v>45</v>
      </c>
      <c r="B43" s="589"/>
      <c r="C43" s="589"/>
      <c r="D43" s="589"/>
      <c r="E43" s="589"/>
      <c r="F43" s="9"/>
      <c r="G43" s="9"/>
      <c r="H43" s="9"/>
      <c r="I43" s="9"/>
      <c r="J43" s="9"/>
      <c r="K43" s="9"/>
      <c r="L43" s="9"/>
      <c r="M43" s="9"/>
      <c r="N43" s="9"/>
      <c r="O43" s="9"/>
      <c r="P43" s="9"/>
      <c r="Q43" s="9"/>
      <c r="R43" s="9"/>
      <c r="S43" s="9"/>
      <c r="T43" s="9"/>
      <c r="U43" s="9"/>
      <c r="V43" s="9"/>
      <c r="W43" s="9"/>
      <c r="X43" s="9"/>
      <c r="Y43" s="9"/>
      <c r="Z43" s="9"/>
      <c r="AA43" s="9"/>
      <c r="AB43" s="9"/>
      <c r="AC43" s="9"/>
      <c r="AD43" s="9"/>
      <c r="AE43" s="9"/>
      <c r="AF43" s="9"/>
      <c r="AG43" s="9"/>
      <c r="AH43" s="9"/>
      <c r="AI43" s="9"/>
      <c r="AJ43" s="9"/>
      <c r="AK43" s="9"/>
      <c r="AL43" s="9"/>
      <c r="AM43" s="9"/>
      <c r="AN43" s="9"/>
    </row>
  </sheetData>
  <sheetProtection formatRows="0"/>
  <mergeCells count="65">
    <mergeCell ref="B1:E1"/>
    <mergeCell ref="R8:W8"/>
    <mergeCell ref="C36:D36"/>
    <mergeCell ref="A42:B42"/>
    <mergeCell ref="A37:B37"/>
    <mergeCell ref="A40:B40"/>
    <mergeCell ref="A38:B38"/>
    <mergeCell ref="C41:D41"/>
    <mergeCell ref="C42:D42"/>
    <mergeCell ref="C39:D39"/>
    <mergeCell ref="C37:D37"/>
    <mergeCell ref="C38:D38"/>
    <mergeCell ref="A33:B33"/>
    <mergeCell ref="A34:B34"/>
    <mergeCell ref="A35:B35"/>
    <mergeCell ref="A41:B41"/>
    <mergeCell ref="A39:B39"/>
    <mergeCell ref="A36:B36"/>
    <mergeCell ref="C32:D32"/>
    <mergeCell ref="C27:D27"/>
    <mergeCell ref="C28:D28"/>
    <mergeCell ref="A32:B32"/>
    <mergeCell ref="A30:B30"/>
    <mergeCell ref="A31:B31"/>
    <mergeCell ref="C24:D24"/>
    <mergeCell ref="A27:B27"/>
    <mergeCell ref="A28:B28"/>
    <mergeCell ref="C25:D25"/>
    <mergeCell ref="A29:B29"/>
    <mergeCell ref="A25:B25"/>
    <mergeCell ref="A26:B26"/>
    <mergeCell ref="A24:B24"/>
    <mergeCell ref="C29:D29"/>
    <mergeCell ref="A2:E2"/>
    <mergeCell ref="A3:E3"/>
    <mergeCell ref="A18:B18"/>
    <mergeCell ref="A13:B13"/>
    <mergeCell ref="C18:D18"/>
    <mergeCell ref="A9:C9"/>
    <mergeCell ref="A6:E6"/>
    <mergeCell ref="A4:E4"/>
    <mergeCell ref="A5:E5"/>
    <mergeCell ref="A8:C8"/>
    <mergeCell ref="A15:E15"/>
    <mergeCell ref="C20:D20"/>
    <mergeCell ref="A19:B19"/>
    <mergeCell ref="C14:E14"/>
    <mergeCell ref="A20:B20"/>
    <mergeCell ref="B16:C16"/>
    <mergeCell ref="A43:E43"/>
    <mergeCell ref="C13:E13"/>
    <mergeCell ref="C21:D21"/>
    <mergeCell ref="C26:D26"/>
    <mergeCell ref="C22:D22"/>
    <mergeCell ref="C23:D23"/>
    <mergeCell ref="C30:D30"/>
    <mergeCell ref="C31:D31"/>
    <mergeCell ref="C40:D40"/>
    <mergeCell ref="C33:D33"/>
    <mergeCell ref="A21:B21"/>
    <mergeCell ref="A22:B22"/>
    <mergeCell ref="C34:D34"/>
    <mergeCell ref="C35:D35"/>
    <mergeCell ref="A23:B23"/>
    <mergeCell ref="C19:D19"/>
  </mergeCells>
  <phoneticPr fontId="8" type="noConversion"/>
  <hyperlinks>
    <hyperlink ref="A6:E6" r:id="rId1" display="Dans le cadre du traitement de la demande, Investissement Québec pourra exiger que des feuilles de temps, rapport de projets ou tout autre document appuyant les descriptions de postes lui soient présentés afin de justifier les postes réclamés. Pour plus de détails, consultez nos « Directives relatives aux descriptions de tâches dans les demandes d'attestations d'admissibilité » sur notre site Internet à l'adresse suivante : http://www.investquebec.com/documents/qc/fichesdetaillees/NouvellesLignesDirectrices_MesuresFiscales.pdf" xr:uid="{00000000-0004-0000-0600-000000000000}"/>
  </hyperlinks>
  <printOptions horizontalCentered="1"/>
  <pageMargins left="0.19685039370078741" right="0.19685039370078741" top="0.39370078740157483" bottom="0.74803149606299213" header="0" footer="0.11811023622047245"/>
  <pageSetup paperSize="5" orientation="portrait" horizontalDpi="300" verticalDpi="300" r:id="rId2"/>
  <headerFooter alignWithMargins="0">
    <oddFooter xml:space="preserve">&amp;L&amp;9 4.22.00
_x000D_&amp;1#&amp;"Aptos"&amp;10&amp;K000000 INTERNE&amp;C&amp;"Arial,Italique"&amp;9Transmettre à Investissement Québec
&amp;R&amp;9Page &amp;P de &amp;N
&amp;A
</oddFooter>
  </headerFooter>
  <drawing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Feuil9"/>
  <dimension ref="A1:AP43"/>
  <sheetViews>
    <sheetView showGridLines="0" zoomScaleNormal="100" workbookViewId="0">
      <selection activeCell="A9" sqref="A9:C9"/>
    </sheetView>
  </sheetViews>
  <sheetFormatPr baseColWidth="10" defaultColWidth="11.42578125" defaultRowHeight="12.75" x14ac:dyDescent="0.2"/>
  <cols>
    <col min="1" max="1" width="43.42578125" customWidth="1"/>
    <col min="2" max="2" width="14.5703125" customWidth="1"/>
    <col min="3" max="3" width="19.28515625" customWidth="1"/>
    <col min="4" max="4" width="6.140625" customWidth="1"/>
    <col min="5" max="5" width="18.28515625" customWidth="1"/>
    <col min="6" max="6" width="3.7109375" customWidth="1"/>
    <col min="7" max="7" width="0.28515625" customWidth="1"/>
    <col min="8" max="25" width="2.7109375" customWidth="1"/>
    <col min="26" max="26" width="2.140625" customWidth="1"/>
    <col min="27" max="27" width="1.140625" hidden="1" customWidth="1"/>
    <col min="28" max="40" width="2.7109375" customWidth="1"/>
    <col min="42" max="42" width="55.7109375" hidden="1" customWidth="1"/>
  </cols>
  <sheetData>
    <row r="1" spans="1:40" ht="64.5" customHeight="1" x14ac:dyDescent="0.2">
      <c r="A1" s="57"/>
      <c r="B1" s="306" t="str">
        <f>Directives!N1</f>
        <v>Soutien à la presse d'information écrite
(version 2026-08)</v>
      </c>
      <c r="C1" s="306"/>
      <c r="D1" s="306"/>
      <c r="E1" s="306"/>
      <c r="F1" s="117"/>
      <c r="G1" s="117"/>
      <c r="H1" s="117"/>
      <c r="I1" s="117"/>
      <c r="J1" s="117"/>
      <c r="K1" s="117"/>
      <c r="L1" s="117"/>
      <c r="M1" s="117"/>
      <c r="N1" s="117"/>
      <c r="O1" s="117"/>
      <c r="P1" s="117"/>
      <c r="Q1" s="117"/>
      <c r="R1" s="117"/>
      <c r="S1" s="117"/>
      <c r="T1" s="117"/>
      <c r="U1" s="117"/>
      <c r="V1" s="117"/>
      <c r="W1" s="117"/>
      <c r="X1" s="117"/>
      <c r="Y1" s="117"/>
      <c r="Z1" s="117"/>
      <c r="AA1" s="117"/>
    </row>
    <row r="2" spans="1:40" ht="18" x14ac:dyDescent="0.2">
      <c r="A2" s="599" t="s">
        <v>94</v>
      </c>
      <c r="B2" s="599"/>
      <c r="C2" s="599"/>
      <c r="D2" s="600"/>
      <c r="E2" s="600"/>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59"/>
      <c r="AJ2" s="59"/>
      <c r="AK2" s="59"/>
      <c r="AL2" s="59"/>
      <c r="AM2" s="59"/>
      <c r="AN2" s="59"/>
    </row>
    <row r="3" spans="1:40" ht="27.75" customHeight="1" x14ac:dyDescent="0.2">
      <c r="A3" s="601" t="s">
        <v>39</v>
      </c>
      <c r="B3" s="601"/>
      <c r="C3" s="601"/>
      <c r="D3" s="601"/>
      <c r="E3" s="601"/>
      <c r="F3" s="59"/>
      <c r="G3" s="59"/>
      <c r="H3" s="59"/>
      <c r="I3" s="59"/>
      <c r="J3" s="59"/>
      <c r="K3" s="59"/>
      <c r="L3" s="59"/>
      <c r="M3" s="59"/>
      <c r="N3" s="59"/>
      <c r="O3" s="59"/>
      <c r="P3" s="59"/>
      <c r="Q3" s="59"/>
      <c r="R3" s="59"/>
      <c r="S3" s="59"/>
      <c r="T3" s="59"/>
      <c r="U3" s="59"/>
      <c r="V3" s="59"/>
      <c r="W3" s="59"/>
      <c r="X3" s="59"/>
      <c r="Y3" s="59"/>
      <c r="Z3" s="59"/>
      <c r="AA3" s="59"/>
      <c r="AB3" s="59"/>
      <c r="AC3" s="59"/>
      <c r="AD3" s="59"/>
      <c r="AE3" s="59"/>
      <c r="AF3" s="59"/>
      <c r="AG3" s="59"/>
      <c r="AH3" s="59"/>
      <c r="AI3" s="59"/>
      <c r="AJ3" s="59"/>
      <c r="AK3" s="59"/>
      <c r="AL3" s="59"/>
      <c r="AM3" s="59"/>
      <c r="AN3" s="59"/>
    </row>
    <row r="4" spans="1:40" ht="62.25" customHeight="1" x14ac:dyDescent="0.2">
      <c r="A4" s="539" t="s">
        <v>239</v>
      </c>
      <c r="B4" s="539"/>
      <c r="C4" s="539"/>
      <c r="D4" s="539"/>
      <c r="E4" s="539"/>
      <c r="F4" s="88"/>
      <c r="G4" s="88"/>
      <c r="H4" s="88"/>
      <c r="I4" s="88"/>
      <c r="J4" s="88"/>
      <c r="K4" s="88"/>
      <c r="L4" s="88"/>
      <c r="M4" s="88"/>
      <c r="N4" s="88"/>
      <c r="O4" s="88"/>
      <c r="P4" s="88"/>
      <c r="Q4" s="88"/>
      <c r="R4" s="88"/>
      <c r="S4" s="88"/>
      <c r="T4" s="88"/>
      <c r="U4" s="88"/>
      <c r="V4" s="88"/>
      <c r="W4" s="88"/>
      <c r="X4" s="88"/>
      <c r="Y4" s="88"/>
      <c r="Z4" s="88"/>
      <c r="AA4" s="88"/>
      <c r="AB4" s="88"/>
      <c r="AC4" s="88"/>
      <c r="AD4" s="88"/>
      <c r="AE4" s="88"/>
      <c r="AF4" s="88"/>
      <c r="AG4" s="88"/>
      <c r="AH4" s="88"/>
      <c r="AI4" s="88"/>
      <c r="AJ4" s="88"/>
      <c r="AK4" s="88"/>
      <c r="AL4" s="88"/>
      <c r="AM4" s="88"/>
      <c r="AN4" s="88"/>
    </row>
    <row r="5" spans="1:40" ht="76.5" customHeight="1" x14ac:dyDescent="0.2">
      <c r="A5" s="611" t="s">
        <v>148</v>
      </c>
      <c r="B5" s="611"/>
      <c r="C5" s="611"/>
      <c r="D5" s="611"/>
      <c r="E5" s="611"/>
      <c r="F5" s="88"/>
      <c r="G5" s="88"/>
      <c r="H5" s="88"/>
      <c r="I5" s="88"/>
      <c r="J5" s="88"/>
      <c r="K5" s="88"/>
      <c r="L5" s="88"/>
      <c r="M5" s="88"/>
      <c r="N5" s="88"/>
      <c r="O5" s="88"/>
      <c r="P5" s="88"/>
      <c r="Q5" s="88"/>
      <c r="R5" s="88"/>
      <c r="S5" s="88"/>
      <c r="T5" s="88"/>
      <c r="U5" s="88"/>
      <c r="V5" s="88"/>
      <c r="W5" s="88"/>
      <c r="X5" s="88"/>
      <c r="Y5" s="88"/>
      <c r="Z5" s="88"/>
      <c r="AA5" s="88"/>
      <c r="AB5" s="88"/>
      <c r="AC5" s="88"/>
      <c r="AD5" s="88"/>
      <c r="AE5" s="88"/>
      <c r="AF5" s="88"/>
      <c r="AG5" s="88"/>
      <c r="AH5" s="88"/>
      <c r="AI5" s="88"/>
      <c r="AJ5" s="88"/>
      <c r="AK5" s="88"/>
      <c r="AL5" s="88"/>
      <c r="AM5" s="88"/>
      <c r="AN5" s="88"/>
    </row>
    <row r="6" spans="1:40" ht="78.75" customHeight="1" thickBot="1" x14ac:dyDescent="0.25">
      <c r="A6" s="609" t="s">
        <v>267</v>
      </c>
      <c r="B6" s="610"/>
      <c r="C6" s="610"/>
      <c r="D6" s="610"/>
      <c r="E6" s="610"/>
      <c r="F6" s="88"/>
      <c r="G6" s="88"/>
      <c r="H6" s="88"/>
      <c r="I6" s="88"/>
      <c r="J6" s="88"/>
      <c r="K6" s="88"/>
      <c r="L6" s="88"/>
      <c r="M6" s="88"/>
      <c r="N6" s="88"/>
      <c r="O6" s="88"/>
      <c r="P6" s="88"/>
      <c r="Q6" s="88"/>
      <c r="R6" s="88"/>
      <c r="S6" s="88"/>
      <c r="T6" s="88"/>
      <c r="U6" s="88"/>
      <c r="V6" s="88"/>
      <c r="W6" s="88"/>
      <c r="X6" s="88"/>
      <c r="Y6" s="88"/>
      <c r="Z6" s="88"/>
      <c r="AA6" s="88"/>
      <c r="AB6" s="88"/>
      <c r="AC6" s="88"/>
      <c r="AD6" s="88"/>
      <c r="AE6" s="88"/>
      <c r="AF6" s="88"/>
      <c r="AG6" s="88"/>
      <c r="AH6" s="88"/>
      <c r="AI6" s="88"/>
      <c r="AJ6" s="88"/>
      <c r="AK6" s="88"/>
      <c r="AL6" s="88"/>
      <c r="AM6" s="88"/>
      <c r="AN6" s="88"/>
    </row>
    <row r="7" spans="1:40" s="25" customFormat="1" ht="9.75" customHeight="1" x14ac:dyDescent="0.2">
      <c r="A7" s="86"/>
      <c r="B7" s="86"/>
      <c r="C7" s="86"/>
      <c r="D7" s="87"/>
      <c r="E7" s="87"/>
      <c r="F7" s="60"/>
      <c r="G7" s="60"/>
      <c r="H7" s="60"/>
      <c r="I7" s="60"/>
      <c r="J7" s="60"/>
      <c r="K7" s="60"/>
      <c r="L7" s="60"/>
      <c r="M7" s="60"/>
      <c r="N7" s="60"/>
      <c r="O7" s="60"/>
      <c r="P7" s="60"/>
      <c r="Q7" s="60"/>
      <c r="R7" s="60"/>
      <c r="S7" s="60"/>
      <c r="T7" s="60"/>
      <c r="U7" s="60"/>
      <c r="V7" s="60"/>
      <c r="W7" s="60"/>
      <c r="X7" s="60"/>
      <c r="Y7" s="60"/>
      <c r="Z7" s="60"/>
      <c r="AA7" s="60"/>
      <c r="AB7" s="60"/>
      <c r="AC7" s="60"/>
      <c r="AD7" s="60"/>
      <c r="AE7" s="60"/>
      <c r="AF7" s="60"/>
      <c r="AG7" s="60"/>
      <c r="AH7" s="60"/>
      <c r="AI7" s="60"/>
      <c r="AJ7" s="60"/>
      <c r="AK7" s="60"/>
      <c r="AL7" s="60"/>
      <c r="AM7" s="60"/>
      <c r="AN7" s="60"/>
    </row>
    <row r="8" spans="1:40" s="25" customFormat="1" ht="14.25" customHeight="1" x14ac:dyDescent="0.2">
      <c r="A8" s="500" t="s">
        <v>77</v>
      </c>
      <c r="B8" s="612"/>
      <c r="C8" s="612"/>
      <c r="D8" s="47"/>
      <c r="E8" s="47" t="s">
        <v>36</v>
      </c>
      <c r="F8" s="47"/>
      <c r="G8" s="47"/>
      <c r="H8" s="47"/>
      <c r="I8" s="47"/>
      <c r="J8" s="47"/>
      <c r="K8" s="47"/>
      <c r="L8" s="48"/>
      <c r="M8" s="48"/>
      <c r="N8" s="48"/>
      <c r="O8" s="48"/>
      <c r="P8" s="48"/>
      <c r="Q8" s="48"/>
      <c r="R8" s="613"/>
      <c r="S8" s="614"/>
      <c r="T8" s="614"/>
      <c r="U8" s="614"/>
      <c r="V8" s="614"/>
      <c r="W8" s="614"/>
      <c r="X8" s="48"/>
      <c r="Y8" s="49"/>
      <c r="Z8" s="49"/>
      <c r="AA8" s="49"/>
      <c r="AB8" s="49"/>
      <c r="AC8" s="49"/>
      <c r="AD8" s="49"/>
      <c r="AE8" s="49"/>
      <c r="AF8" s="49"/>
      <c r="AG8" s="49"/>
      <c r="AH8" s="48"/>
      <c r="AI8" s="48"/>
      <c r="AJ8" s="48"/>
      <c r="AK8" s="48"/>
      <c r="AL8" s="48"/>
      <c r="AM8" s="48"/>
      <c r="AN8" s="48"/>
    </row>
    <row r="9" spans="1:40" s="25" customFormat="1" x14ac:dyDescent="0.2">
      <c r="A9" s="606" t="str">
        <f>IF('Demande-média'!A6:AI6="","",'Demande-média'!A6:AI6)</f>
        <v/>
      </c>
      <c r="B9" s="607"/>
      <c r="C9" s="608"/>
      <c r="D9" s="9"/>
      <c r="E9" s="44" t="str">
        <f>IF('Demande-média'!U8="","",'Demande-média'!U8)</f>
        <v/>
      </c>
      <c r="F9" s="47"/>
      <c r="G9" s="47"/>
      <c r="H9" s="47"/>
      <c r="I9" s="47"/>
      <c r="J9" s="47"/>
      <c r="K9" s="47"/>
      <c r="L9" s="48"/>
      <c r="M9" s="48"/>
      <c r="N9" s="48"/>
      <c r="O9" s="48"/>
      <c r="P9" s="48"/>
      <c r="Q9" s="48"/>
      <c r="R9" s="48"/>
      <c r="S9" s="48"/>
      <c r="T9" s="48"/>
      <c r="U9" s="48"/>
      <c r="V9" s="48"/>
      <c r="W9" s="48"/>
      <c r="X9" s="48"/>
      <c r="Y9" s="49"/>
      <c r="Z9" s="49"/>
      <c r="AA9" s="49"/>
      <c r="AB9" s="49"/>
      <c r="AC9" s="49"/>
      <c r="AD9" s="49"/>
      <c r="AE9" s="49"/>
      <c r="AF9" s="49"/>
      <c r="AG9" s="49"/>
      <c r="AH9" s="48"/>
      <c r="AI9" s="48"/>
      <c r="AJ9" s="48"/>
      <c r="AK9" s="48"/>
      <c r="AL9" s="48"/>
      <c r="AM9" s="48"/>
      <c r="AN9" s="48"/>
    </row>
    <row r="10" spans="1:40" s="25" customFormat="1" x14ac:dyDescent="0.2">
      <c r="A10" s="122"/>
      <c r="B10" s="122"/>
      <c r="C10" s="122"/>
      <c r="D10" s="9"/>
      <c r="E10" s="45"/>
      <c r="F10" s="47"/>
      <c r="G10" s="47"/>
      <c r="H10" s="47"/>
      <c r="I10" s="47"/>
      <c r="J10" s="47"/>
      <c r="K10" s="47"/>
      <c r="L10" s="48"/>
      <c r="M10" s="48"/>
      <c r="N10" s="48"/>
      <c r="O10" s="48"/>
      <c r="P10" s="48"/>
      <c r="Q10" s="48"/>
      <c r="R10" s="48"/>
      <c r="S10" s="48"/>
      <c r="T10" s="48"/>
      <c r="U10" s="48"/>
      <c r="V10" s="48"/>
      <c r="W10" s="48"/>
      <c r="X10" s="48"/>
      <c r="Y10" s="49"/>
      <c r="Z10" s="49"/>
      <c r="AA10" s="49"/>
      <c r="AB10" s="49"/>
      <c r="AC10" s="49"/>
      <c r="AD10" s="49"/>
      <c r="AE10" s="49"/>
      <c r="AF10" s="49"/>
      <c r="AG10" s="49"/>
      <c r="AH10" s="48"/>
      <c r="AI10" s="48"/>
      <c r="AJ10" s="48"/>
      <c r="AK10" s="48"/>
      <c r="AL10" s="48"/>
      <c r="AM10" s="48"/>
      <c r="AN10" s="48"/>
    </row>
    <row r="11" spans="1:40" s="25" customFormat="1" ht="15.75" customHeight="1" x14ac:dyDescent="0.2">
      <c r="A11" s="123" t="s">
        <v>93</v>
      </c>
      <c r="B11" s="122"/>
      <c r="C11" s="234" t="str">
        <f>IF('Demande-média'!I44="","",'Demande-média'!I44)</f>
        <v/>
      </c>
      <c r="D11" s="216" t="s">
        <v>32</v>
      </c>
      <c r="E11" s="222" t="str">
        <f>IF('Demande-média'!Q44="","",'Demande-média'!Q44)</f>
        <v/>
      </c>
      <c r="F11" s="47"/>
      <c r="G11" s="47"/>
      <c r="H11" s="47"/>
      <c r="I11" s="47"/>
      <c r="J11" s="47"/>
      <c r="K11" s="47"/>
      <c r="L11" s="48"/>
      <c r="M11" s="48"/>
      <c r="N11" s="48"/>
      <c r="O11" s="48"/>
      <c r="P11" s="48"/>
      <c r="Q11" s="48"/>
      <c r="R11" s="48"/>
      <c r="S11" s="48"/>
      <c r="T11" s="48"/>
      <c r="U11" s="48"/>
      <c r="V11" s="48"/>
      <c r="W11" s="48"/>
      <c r="X11" s="48"/>
      <c r="Y11" s="49"/>
      <c r="Z11" s="49"/>
      <c r="AA11" s="49"/>
      <c r="AB11" s="49"/>
      <c r="AC11" s="49"/>
      <c r="AD11" s="49"/>
      <c r="AE11" s="49"/>
      <c r="AF11" s="49"/>
      <c r="AG11" s="49"/>
      <c r="AH11" s="48"/>
      <c r="AI11" s="48"/>
      <c r="AJ11" s="48"/>
      <c r="AK11" s="48"/>
      <c r="AL11" s="48"/>
      <c r="AM11" s="48"/>
      <c r="AN11" s="48"/>
    </row>
    <row r="12" spans="1:40" s="25" customFormat="1" x14ac:dyDescent="0.2">
      <c r="A12" s="123"/>
      <c r="B12" s="122"/>
      <c r="C12" s="56" t="s">
        <v>24</v>
      </c>
      <c r="D12" s="109"/>
      <c r="E12" s="56" t="s">
        <v>24</v>
      </c>
      <c r="I12" s="47"/>
      <c r="J12" s="47"/>
      <c r="K12" s="47"/>
      <c r="L12" s="48"/>
      <c r="M12" s="48"/>
      <c r="N12" s="48"/>
      <c r="O12" s="48"/>
      <c r="P12" s="48"/>
      <c r="Q12" s="48"/>
      <c r="R12" s="48"/>
      <c r="S12" s="48"/>
      <c r="T12" s="48"/>
      <c r="U12" s="48"/>
      <c r="V12" s="48"/>
      <c r="W12" s="48"/>
      <c r="X12" s="48"/>
      <c r="Y12" s="49"/>
      <c r="Z12" s="49"/>
      <c r="AA12" s="49"/>
      <c r="AB12" s="49"/>
      <c r="AC12" s="49"/>
      <c r="AD12" s="49"/>
      <c r="AE12" s="49"/>
      <c r="AF12" s="49"/>
      <c r="AG12" s="49"/>
      <c r="AH12" s="48"/>
      <c r="AI12" s="48"/>
      <c r="AJ12" s="48"/>
      <c r="AK12" s="48"/>
      <c r="AL12" s="48"/>
      <c r="AM12" s="48"/>
      <c r="AN12" s="48"/>
    </row>
    <row r="13" spans="1:40" s="25" customFormat="1" ht="18.75" customHeight="1" x14ac:dyDescent="0.2">
      <c r="A13" s="590" t="s">
        <v>33</v>
      </c>
      <c r="B13" s="590"/>
      <c r="C13" s="590" t="s">
        <v>37</v>
      </c>
      <c r="D13" s="590"/>
      <c r="E13" s="590"/>
      <c r="F13" s="50"/>
      <c r="G13" s="50"/>
      <c r="H13" s="50"/>
      <c r="I13" s="50"/>
      <c r="J13" s="50"/>
      <c r="K13" s="50"/>
      <c r="L13" s="51"/>
      <c r="M13" s="51"/>
      <c r="N13" s="51"/>
      <c r="O13" s="51"/>
      <c r="P13" s="51"/>
      <c r="Q13" s="51"/>
      <c r="R13" s="51"/>
      <c r="S13" s="51"/>
      <c r="T13" s="51"/>
      <c r="U13" s="51"/>
      <c r="V13" s="51"/>
      <c r="W13" s="51"/>
      <c r="X13" s="51"/>
      <c r="Y13" s="50"/>
      <c r="Z13" s="50"/>
      <c r="AA13" s="50"/>
      <c r="AB13" s="50"/>
      <c r="AC13" s="50"/>
      <c r="AD13" s="50"/>
      <c r="AE13" s="50"/>
      <c r="AF13" s="50"/>
      <c r="AG13" s="50"/>
      <c r="AH13" s="50"/>
      <c r="AI13" s="50"/>
      <c r="AJ13" s="50"/>
      <c r="AK13" s="50"/>
      <c r="AL13" s="50"/>
      <c r="AM13" s="50"/>
      <c r="AN13" s="50"/>
    </row>
    <row r="14" spans="1:40" s="25" customFormat="1" x14ac:dyDescent="0.2">
      <c r="A14" s="63"/>
      <c r="B14" s="50"/>
      <c r="C14" s="595"/>
      <c r="D14" s="596"/>
      <c r="E14" s="597"/>
      <c r="F14" s="50"/>
      <c r="G14" s="50"/>
      <c r="H14" s="50"/>
      <c r="I14" s="50"/>
      <c r="J14" s="50"/>
      <c r="K14" s="50"/>
      <c r="L14" s="51"/>
      <c r="M14" s="51"/>
      <c r="N14" s="51"/>
      <c r="O14" s="51"/>
      <c r="P14" s="51"/>
      <c r="Q14" s="120"/>
      <c r="R14" s="51"/>
      <c r="S14" s="51"/>
      <c r="T14" s="51"/>
      <c r="U14" s="51"/>
      <c r="V14" s="51"/>
      <c r="W14" s="51"/>
      <c r="X14" s="51"/>
      <c r="Y14" s="50"/>
      <c r="Z14" s="50"/>
      <c r="AA14" s="50"/>
      <c r="AB14" s="50"/>
      <c r="AC14" s="50"/>
      <c r="AD14" s="50"/>
      <c r="AE14" s="50"/>
      <c r="AF14" s="50"/>
      <c r="AG14" s="50"/>
      <c r="AH14" s="50"/>
      <c r="AI14" s="50"/>
      <c r="AJ14" s="50"/>
      <c r="AK14" s="50"/>
      <c r="AL14" s="50"/>
      <c r="AM14" s="50"/>
      <c r="AN14" s="50"/>
    </row>
    <row r="15" spans="1:40" s="25" customFormat="1" ht="18.75" customHeight="1" x14ac:dyDescent="0.2">
      <c r="A15" s="590" t="s">
        <v>34</v>
      </c>
      <c r="B15" s="590"/>
      <c r="C15" s="590"/>
      <c r="D15" s="590"/>
      <c r="E15" s="590"/>
      <c r="F15" s="50"/>
      <c r="G15" s="50"/>
      <c r="H15" s="50"/>
      <c r="I15" s="50"/>
      <c r="J15" s="50"/>
      <c r="K15" s="50"/>
      <c r="L15" s="51"/>
      <c r="M15" s="51"/>
      <c r="N15" s="51"/>
      <c r="O15" s="51"/>
      <c r="P15" s="51"/>
      <c r="Q15" s="120"/>
      <c r="R15" s="51"/>
      <c r="S15" s="51"/>
      <c r="T15" s="51"/>
      <c r="U15" s="51"/>
      <c r="V15" s="51"/>
      <c r="W15" s="51"/>
      <c r="X15" s="51"/>
      <c r="Y15" s="50"/>
      <c r="Z15" s="50"/>
      <c r="AA15" s="50"/>
      <c r="AB15" s="50"/>
      <c r="AC15" s="50"/>
      <c r="AD15" s="50"/>
      <c r="AE15" s="50"/>
      <c r="AF15" s="50"/>
      <c r="AG15" s="50"/>
      <c r="AH15" s="50"/>
      <c r="AI15" s="50"/>
      <c r="AJ15" s="50"/>
      <c r="AK15" s="50"/>
      <c r="AL15" s="50"/>
      <c r="AM15" s="50"/>
      <c r="AN15" s="50"/>
    </row>
    <row r="16" spans="1:40" s="25" customFormat="1" ht="12.75" customHeight="1" x14ac:dyDescent="0.2">
      <c r="A16" s="248" t="str">
        <f>IF(' Annexe E-employé'!A16="","",' Annexe E-employé'!A16)</f>
        <v/>
      </c>
      <c r="B16" s="598"/>
      <c r="C16" s="485"/>
      <c r="D16" s="288"/>
      <c r="E16" s="46"/>
      <c r="F16" s="249"/>
      <c r="G16" s="249"/>
      <c r="H16" s="249"/>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50"/>
    </row>
    <row r="17" spans="1:42" s="25" customFormat="1" ht="18.75" customHeight="1" thickBot="1" x14ac:dyDescent="0.3">
      <c r="A17" s="199"/>
      <c r="B17" s="199"/>
      <c r="C17" s="199"/>
      <c r="D17" s="200"/>
      <c r="E17" s="200"/>
      <c r="F17" s="52"/>
      <c r="G17" s="52"/>
      <c r="H17" s="52"/>
      <c r="I17" s="52"/>
      <c r="J17" s="52"/>
      <c r="K17" s="52"/>
      <c r="L17" s="52"/>
      <c r="M17" s="52"/>
      <c r="N17" s="52"/>
      <c r="O17" s="52"/>
      <c r="P17" s="52"/>
      <c r="Q17" s="52"/>
      <c r="R17" s="52"/>
      <c r="S17" s="52"/>
      <c r="T17" s="52"/>
      <c r="U17" s="52"/>
      <c r="V17" s="52"/>
      <c r="W17" s="52"/>
      <c r="X17" s="52"/>
      <c r="Y17" s="52"/>
      <c r="Z17" s="52"/>
      <c r="AA17" s="52"/>
      <c r="AB17" s="52"/>
      <c r="AC17" s="52"/>
      <c r="AD17" s="52"/>
      <c r="AE17" s="52"/>
      <c r="AF17" s="52"/>
      <c r="AG17" s="52"/>
      <c r="AH17" s="52"/>
      <c r="AI17" s="52"/>
      <c r="AJ17" s="52"/>
      <c r="AK17" s="52"/>
      <c r="AL17" s="52"/>
      <c r="AM17" s="52"/>
      <c r="AN17" s="53"/>
    </row>
    <row r="18" spans="1:42" ht="25.5" customHeight="1" x14ac:dyDescent="0.2">
      <c r="A18" s="602" t="s">
        <v>40</v>
      </c>
      <c r="B18" s="603"/>
      <c r="C18" s="604" t="s">
        <v>38</v>
      </c>
      <c r="D18" s="605"/>
      <c r="E18" s="198" t="s">
        <v>20</v>
      </c>
      <c r="F18" s="67"/>
      <c r="G18" s="67"/>
      <c r="H18" s="67"/>
      <c r="I18" s="67"/>
      <c r="J18" s="67"/>
      <c r="K18" s="67"/>
      <c r="L18" s="67"/>
      <c r="M18" s="67"/>
      <c r="N18" s="67"/>
      <c r="O18" s="67"/>
      <c r="P18" s="67"/>
      <c r="Q18" s="67"/>
      <c r="R18" s="67"/>
      <c r="S18" s="67"/>
      <c r="T18" s="67"/>
      <c r="U18" s="67"/>
      <c r="V18" s="67"/>
      <c r="W18" s="67"/>
      <c r="X18" s="67"/>
      <c r="Y18" s="67"/>
      <c r="Z18" s="67"/>
      <c r="AA18" s="67"/>
      <c r="AB18" s="67"/>
      <c r="AC18" s="67"/>
      <c r="AD18" s="67"/>
      <c r="AE18" s="67"/>
      <c r="AF18" s="67"/>
      <c r="AG18" s="67"/>
      <c r="AH18" s="67"/>
      <c r="AI18" s="67"/>
      <c r="AJ18" s="67"/>
      <c r="AK18" s="67"/>
      <c r="AL18" s="67"/>
      <c r="AM18" s="67"/>
      <c r="AN18" s="67"/>
    </row>
    <row r="19" spans="1:42" ht="15.75" customHeight="1" x14ac:dyDescent="0.2">
      <c r="A19" s="593"/>
      <c r="B19" s="594"/>
      <c r="C19" s="591"/>
      <c r="D19" s="592"/>
      <c r="E19" s="68"/>
      <c r="F19" s="69"/>
      <c r="G19" s="69"/>
      <c r="H19" s="69"/>
      <c r="I19" s="69"/>
      <c r="J19" s="69"/>
      <c r="K19" s="70"/>
      <c r="L19" s="70"/>
      <c r="M19" s="70"/>
      <c r="N19" s="70"/>
      <c r="O19" s="70"/>
      <c r="P19" s="70"/>
      <c r="Q19" s="70"/>
      <c r="R19" s="70"/>
      <c r="S19" s="70"/>
      <c r="T19" s="70"/>
      <c r="U19" s="70"/>
      <c r="V19" s="70"/>
      <c r="W19" s="70"/>
      <c r="X19" s="70"/>
      <c r="Y19" s="70"/>
      <c r="Z19" s="70"/>
      <c r="AA19" s="70"/>
      <c r="AB19" s="71"/>
      <c r="AC19" s="71"/>
      <c r="AD19" s="71"/>
      <c r="AE19" s="71"/>
      <c r="AF19" s="71"/>
      <c r="AG19" s="71"/>
      <c r="AH19" s="71"/>
      <c r="AI19" s="69"/>
      <c r="AJ19" s="69"/>
      <c r="AK19" s="69"/>
      <c r="AL19" s="69"/>
      <c r="AM19" s="69"/>
      <c r="AN19" s="69"/>
      <c r="AP19">
        <f t="shared" ref="AP19:AP42" si="0">A19</f>
        <v>0</v>
      </c>
    </row>
    <row r="20" spans="1:42" ht="15.75" customHeight="1" x14ac:dyDescent="0.2">
      <c r="A20" s="593"/>
      <c r="B20" s="594"/>
      <c r="C20" s="591"/>
      <c r="D20" s="592"/>
      <c r="E20" s="68"/>
      <c r="F20" s="69"/>
      <c r="G20" s="69"/>
      <c r="H20" s="69"/>
      <c r="I20" s="69"/>
      <c r="J20" s="69"/>
      <c r="K20" s="70"/>
      <c r="L20" s="70"/>
      <c r="M20" s="70"/>
      <c r="N20" s="70"/>
      <c r="O20" s="70"/>
      <c r="P20" s="70"/>
      <c r="Q20" s="70"/>
      <c r="R20" s="70"/>
      <c r="S20" s="70"/>
      <c r="T20" s="70"/>
      <c r="U20" s="70"/>
      <c r="V20" s="70"/>
      <c r="W20" s="70"/>
      <c r="X20" s="70"/>
      <c r="Y20" s="70"/>
      <c r="Z20" s="70"/>
      <c r="AA20" s="70"/>
      <c r="AB20" s="71"/>
      <c r="AC20" s="71"/>
      <c r="AD20" s="71"/>
      <c r="AE20" s="71"/>
      <c r="AF20" s="71"/>
      <c r="AG20" s="71"/>
      <c r="AH20" s="71"/>
      <c r="AI20" s="69"/>
      <c r="AJ20" s="69"/>
      <c r="AK20" s="69"/>
      <c r="AL20" s="69"/>
      <c r="AM20" s="69"/>
      <c r="AN20" s="69"/>
      <c r="AP20">
        <f t="shared" si="0"/>
        <v>0</v>
      </c>
    </row>
    <row r="21" spans="1:42" ht="15.75" customHeight="1" x14ac:dyDescent="0.2">
      <c r="A21" s="593"/>
      <c r="B21" s="594"/>
      <c r="C21" s="591"/>
      <c r="D21" s="592"/>
      <c r="E21" s="68"/>
      <c r="F21" s="69"/>
      <c r="G21" s="69"/>
      <c r="H21" s="69"/>
      <c r="I21" s="69"/>
      <c r="J21" s="69"/>
      <c r="K21" s="70"/>
      <c r="L21" s="70"/>
      <c r="M21" s="70"/>
      <c r="N21" s="70"/>
      <c r="O21" s="70"/>
      <c r="P21" s="70"/>
      <c r="Q21" s="70"/>
      <c r="R21" s="70"/>
      <c r="S21" s="70"/>
      <c r="T21" s="70"/>
      <c r="U21" s="70"/>
      <c r="V21" s="70"/>
      <c r="W21" s="70"/>
      <c r="X21" s="70"/>
      <c r="Y21" s="70"/>
      <c r="Z21" s="70"/>
      <c r="AA21" s="70"/>
      <c r="AB21" s="71"/>
      <c r="AC21" s="71"/>
      <c r="AD21" s="71"/>
      <c r="AE21" s="71"/>
      <c r="AF21" s="71"/>
      <c r="AG21" s="71"/>
      <c r="AH21" s="71"/>
      <c r="AI21" s="69"/>
      <c r="AJ21" s="69"/>
      <c r="AK21" s="69"/>
      <c r="AL21" s="69"/>
      <c r="AM21" s="69"/>
      <c r="AN21" s="69"/>
      <c r="AP21">
        <f t="shared" si="0"/>
        <v>0</v>
      </c>
    </row>
    <row r="22" spans="1:42" ht="15.75" customHeight="1" x14ac:dyDescent="0.2">
      <c r="A22" s="593"/>
      <c r="B22" s="594"/>
      <c r="C22" s="591"/>
      <c r="D22" s="592"/>
      <c r="E22" s="68"/>
      <c r="F22" s="69"/>
      <c r="G22" s="69"/>
      <c r="H22" s="69"/>
      <c r="I22" s="69"/>
      <c r="J22" s="69"/>
      <c r="K22" s="70"/>
      <c r="L22" s="70"/>
      <c r="M22" s="70"/>
      <c r="N22" s="70"/>
      <c r="O22" s="70"/>
      <c r="P22" s="70"/>
      <c r="Q22" s="70"/>
      <c r="R22" s="70"/>
      <c r="S22" s="70"/>
      <c r="T22" s="70"/>
      <c r="U22" s="70"/>
      <c r="V22" s="70"/>
      <c r="W22" s="70"/>
      <c r="X22" s="70"/>
      <c r="Y22" s="70"/>
      <c r="Z22" s="70"/>
      <c r="AA22" s="70"/>
      <c r="AB22" s="71"/>
      <c r="AC22" s="71"/>
      <c r="AD22" s="71"/>
      <c r="AE22" s="71"/>
      <c r="AF22" s="71"/>
      <c r="AG22" s="71"/>
      <c r="AH22" s="71"/>
      <c r="AI22" s="69"/>
      <c r="AJ22" s="69"/>
      <c r="AK22" s="69"/>
      <c r="AL22" s="69"/>
      <c r="AM22" s="69"/>
      <c r="AN22" s="69"/>
      <c r="AP22">
        <f t="shared" si="0"/>
        <v>0</v>
      </c>
    </row>
    <row r="23" spans="1:42" ht="15.75" customHeight="1" x14ac:dyDescent="0.2">
      <c r="A23" s="593"/>
      <c r="B23" s="594"/>
      <c r="C23" s="591"/>
      <c r="D23" s="592"/>
      <c r="E23" s="68"/>
      <c r="F23" s="69"/>
      <c r="G23" s="69"/>
      <c r="H23" s="69"/>
      <c r="I23" s="69"/>
      <c r="J23" s="69"/>
      <c r="K23" s="70"/>
      <c r="L23" s="70"/>
      <c r="M23" s="70"/>
      <c r="N23" s="70"/>
      <c r="O23" s="70"/>
      <c r="P23" s="70"/>
      <c r="Q23" s="70"/>
      <c r="R23" s="70"/>
      <c r="S23" s="70"/>
      <c r="T23" s="70"/>
      <c r="U23" s="70"/>
      <c r="V23" s="70"/>
      <c r="W23" s="70"/>
      <c r="X23" s="70"/>
      <c r="Y23" s="70"/>
      <c r="Z23" s="70"/>
      <c r="AA23" s="70"/>
      <c r="AB23" s="71"/>
      <c r="AC23" s="71"/>
      <c r="AD23" s="71"/>
      <c r="AE23" s="71"/>
      <c r="AF23" s="71"/>
      <c r="AG23" s="71"/>
      <c r="AH23" s="71"/>
      <c r="AI23" s="69"/>
      <c r="AJ23" s="69"/>
      <c r="AK23" s="69"/>
      <c r="AL23" s="69"/>
      <c r="AM23" s="69"/>
      <c r="AN23" s="69"/>
      <c r="AP23">
        <f t="shared" si="0"/>
        <v>0</v>
      </c>
    </row>
    <row r="24" spans="1:42" ht="15.75" customHeight="1" x14ac:dyDescent="0.2">
      <c r="A24" s="593"/>
      <c r="B24" s="594"/>
      <c r="C24" s="591"/>
      <c r="D24" s="592"/>
      <c r="E24" s="68"/>
      <c r="F24" s="69"/>
      <c r="G24" s="69"/>
      <c r="H24" s="69"/>
      <c r="I24" s="69"/>
      <c r="J24" s="69"/>
      <c r="K24" s="70"/>
      <c r="L24" s="70"/>
      <c r="M24" s="70"/>
      <c r="N24" s="70"/>
      <c r="O24" s="70"/>
      <c r="P24" s="70"/>
      <c r="Q24" s="70"/>
      <c r="R24" s="70"/>
      <c r="S24" s="70"/>
      <c r="T24" s="70"/>
      <c r="U24" s="70"/>
      <c r="V24" s="70"/>
      <c r="W24" s="70"/>
      <c r="X24" s="70"/>
      <c r="Y24" s="70"/>
      <c r="Z24" s="70"/>
      <c r="AA24" s="70"/>
      <c r="AB24" s="71"/>
      <c r="AC24" s="71"/>
      <c r="AD24" s="71"/>
      <c r="AE24" s="71"/>
      <c r="AF24" s="71"/>
      <c r="AG24" s="71"/>
      <c r="AH24" s="71"/>
      <c r="AI24" s="69"/>
      <c r="AJ24" s="69"/>
      <c r="AK24" s="69"/>
      <c r="AL24" s="69"/>
      <c r="AM24" s="69"/>
      <c r="AN24" s="69"/>
      <c r="AP24">
        <f t="shared" si="0"/>
        <v>0</v>
      </c>
    </row>
    <row r="25" spans="1:42" ht="15.75" customHeight="1" x14ac:dyDescent="0.2">
      <c r="A25" s="593"/>
      <c r="B25" s="594"/>
      <c r="C25" s="591"/>
      <c r="D25" s="592"/>
      <c r="E25" s="68"/>
      <c r="F25" s="69"/>
      <c r="G25" s="69"/>
      <c r="H25" s="69"/>
      <c r="I25" s="69"/>
      <c r="J25" s="69"/>
      <c r="K25" s="70"/>
      <c r="L25" s="70"/>
      <c r="M25" s="70"/>
      <c r="N25" s="70"/>
      <c r="O25" s="70"/>
      <c r="P25" s="70"/>
      <c r="Q25" s="70"/>
      <c r="R25" s="70"/>
      <c r="S25" s="70"/>
      <c r="T25" s="70"/>
      <c r="U25" s="70"/>
      <c r="V25" s="70"/>
      <c r="W25" s="70"/>
      <c r="X25" s="70"/>
      <c r="Y25" s="70"/>
      <c r="Z25" s="70"/>
      <c r="AA25" s="70"/>
      <c r="AB25" s="71"/>
      <c r="AC25" s="71"/>
      <c r="AD25" s="71"/>
      <c r="AE25" s="71"/>
      <c r="AF25" s="71"/>
      <c r="AG25" s="71"/>
      <c r="AH25" s="71"/>
      <c r="AI25" s="69"/>
      <c r="AJ25" s="69"/>
      <c r="AK25" s="69"/>
      <c r="AL25" s="69"/>
      <c r="AM25" s="69"/>
      <c r="AN25" s="69"/>
      <c r="AP25">
        <f t="shared" si="0"/>
        <v>0</v>
      </c>
    </row>
    <row r="26" spans="1:42" ht="15.75" customHeight="1" x14ac:dyDescent="0.2">
      <c r="A26" s="593"/>
      <c r="B26" s="594"/>
      <c r="C26" s="591"/>
      <c r="D26" s="592"/>
      <c r="E26" s="68"/>
      <c r="F26" s="69"/>
      <c r="G26" s="69"/>
      <c r="H26" s="69"/>
      <c r="I26" s="69"/>
      <c r="J26" s="69"/>
      <c r="K26" s="70"/>
      <c r="L26" s="70"/>
      <c r="M26" s="70"/>
      <c r="N26" s="70"/>
      <c r="O26" s="70"/>
      <c r="P26" s="70"/>
      <c r="Q26" s="70"/>
      <c r="R26" s="70"/>
      <c r="S26" s="70"/>
      <c r="T26" s="70"/>
      <c r="U26" s="70"/>
      <c r="V26" s="70"/>
      <c r="W26" s="70"/>
      <c r="X26" s="70"/>
      <c r="Y26" s="70"/>
      <c r="Z26" s="70"/>
      <c r="AA26" s="70"/>
      <c r="AB26" s="71"/>
      <c r="AC26" s="71"/>
      <c r="AD26" s="71"/>
      <c r="AE26" s="71"/>
      <c r="AF26" s="71"/>
      <c r="AG26" s="71"/>
      <c r="AH26" s="71"/>
      <c r="AI26" s="69"/>
      <c r="AJ26" s="69"/>
      <c r="AK26" s="69"/>
      <c r="AL26" s="69"/>
      <c r="AM26" s="69"/>
      <c r="AN26" s="69"/>
      <c r="AP26">
        <f t="shared" si="0"/>
        <v>0</v>
      </c>
    </row>
    <row r="27" spans="1:42" ht="15.75" customHeight="1" x14ac:dyDescent="0.2">
      <c r="A27" s="593"/>
      <c r="B27" s="594"/>
      <c r="C27" s="591"/>
      <c r="D27" s="592"/>
      <c r="E27" s="68"/>
      <c r="F27" s="69"/>
      <c r="G27" s="69"/>
      <c r="H27" s="69"/>
      <c r="I27" s="69"/>
      <c r="J27" s="69"/>
      <c r="K27" s="70"/>
      <c r="L27" s="70"/>
      <c r="M27" s="70"/>
      <c r="N27" s="70"/>
      <c r="O27" s="70"/>
      <c r="P27" s="70"/>
      <c r="Q27" s="70"/>
      <c r="R27" s="70"/>
      <c r="S27" s="70"/>
      <c r="T27" s="70"/>
      <c r="U27" s="70"/>
      <c r="V27" s="70"/>
      <c r="W27" s="70"/>
      <c r="X27" s="70"/>
      <c r="Y27" s="70"/>
      <c r="Z27" s="70"/>
      <c r="AA27" s="70"/>
      <c r="AB27" s="71"/>
      <c r="AC27" s="71"/>
      <c r="AD27" s="71"/>
      <c r="AE27" s="71"/>
      <c r="AF27" s="71"/>
      <c r="AG27" s="71"/>
      <c r="AH27" s="71"/>
      <c r="AI27" s="69"/>
      <c r="AJ27" s="69"/>
      <c r="AK27" s="69"/>
      <c r="AL27" s="69"/>
      <c r="AM27" s="69"/>
      <c r="AN27" s="69"/>
      <c r="AP27">
        <f t="shared" si="0"/>
        <v>0</v>
      </c>
    </row>
    <row r="28" spans="1:42" ht="15.75" customHeight="1" x14ac:dyDescent="0.2">
      <c r="A28" s="593"/>
      <c r="B28" s="594"/>
      <c r="C28" s="591"/>
      <c r="D28" s="592"/>
      <c r="E28" s="68"/>
      <c r="F28" s="69"/>
      <c r="G28" s="69"/>
      <c r="H28" s="69"/>
      <c r="I28" s="69"/>
      <c r="J28" s="69"/>
      <c r="K28" s="70"/>
      <c r="L28" s="70"/>
      <c r="M28" s="70"/>
      <c r="N28" s="70"/>
      <c r="O28" s="70"/>
      <c r="P28" s="70"/>
      <c r="Q28" s="70"/>
      <c r="R28" s="70"/>
      <c r="S28" s="70"/>
      <c r="T28" s="70"/>
      <c r="U28" s="70"/>
      <c r="V28" s="70"/>
      <c r="W28" s="70"/>
      <c r="X28" s="70"/>
      <c r="Y28" s="70"/>
      <c r="Z28" s="70"/>
      <c r="AA28" s="70"/>
      <c r="AB28" s="71"/>
      <c r="AC28" s="71"/>
      <c r="AD28" s="71"/>
      <c r="AE28" s="71"/>
      <c r="AF28" s="71"/>
      <c r="AG28" s="71"/>
      <c r="AH28" s="71"/>
      <c r="AI28" s="69"/>
      <c r="AJ28" s="69"/>
      <c r="AK28" s="69"/>
      <c r="AL28" s="69"/>
      <c r="AM28" s="69"/>
      <c r="AN28" s="69"/>
      <c r="AP28">
        <f t="shared" si="0"/>
        <v>0</v>
      </c>
    </row>
    <row r="29" spans="1:42" ht="15.75" customHeight="1" x14ac:dyDescent="0.2">
      <c r="A29" s="593"/>
      <c r="B29" s="594"/>
      <c r="C29" s="591"/>
      <c r="D29" s="592"/>
      <c r="E29" s="68"/>
      <c r="F29" s="69"/>
      <c r="G29" s="69"/>
      <c r="H29" s="69"/>
      <c r="I29" s="69"/>
      <c r="J29" s="69"/>
      <c r="K29" s="70"/>
      <c r="L29" s="70"/>
      <c r="M29" s="70"/>
      <c r="N29" s="70"/>
      <c r="O29" s="70"/>
      <c r="P29" s="70"/>
      <c r="Q29" s="70"/>
      <c r="R29" s="70"/>
      <c r="S29" s="70"/>
      <c r="T29" s="70"/>
      <c r="U29" s="70"/>
      <c r="V29" s="70"/>
      <c r="W29" s="70"/>
      <c r="X29" s="70"/>
      <c r="Y29" s="70"/>
      <c r="Z29" s="70"/>
      <c r="AA29" s="70"/>
      <c r="AB29" s="71"/>
      <c r="AC29" s="71"/>
      <c r="AD29" s="71"/>
      <c r="AE29" s="71"/>
      <c r="AF29" s="71"/>
      <c r="AG29" s="71"/>
      <c r="AH29" s="71"/>
      <c r="AI29" s="69"/>
      <c r="AJ29" s="69"/>
      <c r="AK29" s="69"/>
      <c r="AL29" s="69"/>
      <c r="AM29" s="69"/>
      <c r="AN29" s="69"/>
      <c r="AP29">
        <f t="shared" si="0"/>
        <v>0</v>
      </c>
    </row>
    <row r="30" spans="1:42" ht="15.75" customHeight="1" x14ac:dyDescent="0.2">
      <c r="A30" s="593"/>
      <c r="B30" s="594"/>
      <c r="C30" s="591"/>
      <c r="D30" s="592"/>
      <c r="E30" s="68"/>
      <c r="F30" s="69"/>
      <c r="G30" s="69"/>
      <c r="H30" s="69"/>
      <c r="I30" s="69"/>
      <c r="J30" s="69"/>
      <c r="K30" s="70"/>
      <c r="L30" s="70"/>
      <c r="M30" s="70"/>
      <c r="N30" s="70"/>
      <c r="O30" s="70"/>
      <c r="P30" s="70"/>
      <c r="Q30" s="70"/>
      <c r="R30" s="70"/>
      <c r="S30" s="70"/>
      <c r="T30" s="70"/>
      <c r="U30" s="70"/>
      <c r="V30" s="70"/>
      <c r="W30" s="70"/>
      <c r="X30" s="70"/>
      <c r="Y30" s="70"/>
      <c r="Z30" s="70"/>
      <c r="AA30" s="70"/>
      <c r="AB30" s="71"/>
      <c r="AC30" s="71"/>
      <c r="AD30" s="71"/>
      <c r="AE30" s="71"/>
      <c r="AF30" s="71"/>
      <c r="AG30" s="71"/>
      <c r="AH30" s="71"/>
      <c r="AI30" s="69"/>
      <c r="AJ30" s="69"/>
      <c r="AK30" s="69"/>
      <c r="AL30" s="69"/>
      <c r="AM30" s="69"/>
      <c r="AN30" s="69"/>
      <c r="AP30">
        <f t="shared" si="0"/>
        <v>0</v>
      </c>
    </row>
    <row r="31" spans="1:42" ht="15.75" customHeight="1" x14ac:dyDescent="0.2">
      <c r="A31" s="593"/>
      <c r="B31" s="594"/>
      <c r="C31" s="591"/>
      <c r="D31" s="592"/>
      <c r="E31" s="68"/>
      <c r="F31" s="69"/>
      <c r="G31" s="69"/>
      <c r="H31" s="69"/>
      <c r="I31" s="69"/>
      <c r="J31" s="69"/>
      <c r="K31" s="70"/>
      <c r="L31" s="70"/>
      <c r="M31" s="70"/>
      <c r="N31" s="70"/>
      <c r="O31" s="70"/>
      <c r="P31" s="70"/>
      <c r="Q31" s="70"/>
      <c r="R31" s="70"/>
      <c r="S31" s="70"/>
      <c r="T31" s="70"/>
      <c r="U31" s="70"/>
      <c r="V31" s="70"/>
      <c r="W31" s="70"/>
      <c r="X31" s="70"/>
      <c r="Y31" s="70"/>
      <c r="Z31" s="70"/>
      <c r="AA31" s="70"/>
      <c r="AB31" s="71"/>
      <c r="AC31" s="71"/>
      <c r="AD31" s="71"/>
      <c r="AE31" s="71"/>
      <c r="AF31" s="71"/>
      <c r="AG31" s="71"/>
      <c r="AH31" s="71"/>
      <c r="AI31" s="69"/>
      <c r="AJ31" s="69"/>
      <c r="AK31" s="69"/>
      <c r="AL31" s="69"/>
      <c r="AM31" s="69"/>
      <c r="AN31" s="69"/>
      <c r="AP31">
        <f t="shared" si="0"/>
        <v>0</v>
      </c>
    </row>
    <row r="32" spans="1:42" ht="15.75" customHeight="1" x14ac:dyDescent="0.2">
      <c r="A32" s="593"/>
      <c r="B32" s="594"/>
      <c r="C32" s="591"/>
      <c r="D32" s="592"/>
      <c r="E32" s="68"/>
      <c r="F32" s="69"/>
      <c r="G32" s="69"/>
      <c r="H32" s="69"/>
      <c r="I32" s="69"/>
      <c r="J32" s="69"/>
      <c r="K32" s="70"/>
      <c r="L32" s="70"/>
      <c r="M32" s="70"/>
      <c r="N32" s="70"/>
      <c r="O32" s="70"/>
      <c r="P32" s="70"/>
      <c r="Q32" s="70"/>
      <c r="R32" s="70"/>
      <c r="S32" s="70"/>
      <c r="T32" s="70"/>
      <c r="U32" s="70"/>
      <c r="V32" s="70"/>
      <c r="W32" s="70"/>
      <c r="X32" s="70"/>
      <c r="Y32" s="70"/>
      <c r="Z32" s="70"/>
      <c r="AA32" s="70"/>
      <c r="AB32" s="71"/>
      <c r="AC32" s="71"/>
      <c r="AD32" s="71"/>
      <c r="AE32" s="71"/>
      <c r="AF32" s="71"/>
      <c r="AG32" s="71"/>
      <c r="AH32" s="71"/>
      <c r="AI32" s="69"/>
      <c r="AJ32" s="69"/>
      <c r="AK32" s="69"/>
      <c r="AL32" s="69"/>
      <c r="AM32" s="69"/>
      <c r="AN32" s="69"/>
      <c r="AP32">
        <f t="shared" si="0"/>
        <v>0</v>
      </c>
    </row>
    <row r="33" spans="1:42" ht="15.75" customHeight="1" x14ac:dyDescent="0.2">
      <c r="A33" s="593"/>
      <c r="B33" s="594"/>
      <c r="C33" s="591"/>
      <c r="D33" s="592"/>
      <c r="E33" s="68"/>
      <c r="F33" s="69"/>
      <c r="G33" s="69"/>
      <c r="H33" s="69"/>
      <c r="I33" s="69"/>
      <c r="J33" s="69"/>
      <c r="K33" s="70"/>
      <c r="L33" s="70"/>
      <c r="M33" s="70"/>
      <c r="N33" s="70"/>
      <c r="O33" s="70"/>
      <c r="P33" s="70"/>
      <c r="Q33" s="70"/>
      <c r="R33" s="70"/>
      <c r="S33" s="70"/>
      <c r="T33" s="70"/>
      <c r="U33" s="70"/>
      <c r="V33" s="70"/>
      <c r="W33" s="70"/>
      <c r="X33" s="70"/>
      <c r="Y33" s="70"/>
      <c r="Z33" s="70"/>
      <c r="AA33" s="70"/>
      <c r="AB33" s="71"/>
      <c r="AC33" s="71"/>
      <c r="AD33" s="71"/>
      <c r="AE33" s="71"/>
      <c r="AF33" s="71"/>
      <c r="AG33" s="71"/>
      <c r="AH33" s="71"/>
      <c r="AI33" s="69"/>
      <c r="AJ33" s="69"/>
      <c r="AK33" s="69"/>
      <c r="AL33" s="69"/>
      <c r="AM33" s="69"/>
      <c r="AN33" s="69"/>
      <c r="AP33">
        <f t="shared" si="0"/>
        <v>0</v>
      </c>
    </row>
    <row r="34" spans="1:42" ht="15.75" customHeight="1" x14ac:dyDescent="0.2">
      <c r="A34" s="593"/>
      <c r="B34" s="594"/>
      <c r="C34" s="591"/>
      <c r="D34" s="592"/>
      <c r="E34" s="68"/>
      <c r="F34" s="69"/>
      <c r="G34" s="69"/>
      <c r="H34" s="69"/>
      <c r="I34" s="69"/>
      <c r="J34" s="69"/>
      <c r="K34" s="70"/>
      <c r="L34" s="70"/>
      <c r="M34" s="70"/>
      <c r="N34" s="70"/>
      <c r="O34" s="70"/>
      <c r="P34" s="70"/>
      <c r="Q34" s="70"/>
      <c r="R34" s="70"/>
      <c r="S34" s="70"/>
      <c r="T34" s="70"/>
      <c r="U34" s="70"/>
      <c r="V34" s="70"/>
      <c r="W34" s="70"/>
      <c r="X34" s="70"/>
      <c r="Y34" s="70"/>
      <c r="Z34" s="70"/>
      <c r="AA34" s="70"/>
      <c r="AB34" s="71"/>
      <c r="AC34" s="71"/>
      <c r="AD34" s="71"/>
      <c r="AE34" s="71"/>
      <c r="AF34" s="71"/>
      <c r="AG34" s="71"/>
      <c r="AH34" s="71"/>
      <c r="AI34" s="69"/>
      <c r="AJ34" s="69"/>
      <c r="AK34" s="69"/>
      <c r="AL34" s="69"/>
      <c r="AM34" s="69"/>
      <c r="AN34" s="69"/>
      <c r="AP34">
        <f t="shared" si="0"/>
        <v>0</v>
      </c>
    </row>
    <row r="35" spans="1:42" ht="15.75" customHeight="1" x14ac:dyDescent="0.2">
      <c r="A35" s="593"/>
      <c r="B35" s="594"/>
      <c r="C35" s="591"/>
      <c r="D35" s="592"/>
      <c r="E35" s="68"/>
      <c r="F35" s="69"/>
      <c r="G35" s="69"/>
      <c r="H35" s="69"/>
      <c r="I35" s="69"/>
      <c r="J35" s="69"/>
      <c r="K35" s="70"/>
      <c r="L35" s="70"/>
      <c r="M35" s="70"/>
      <c r="N35" s="70"/>
      <c r="O35" s="70"/>
      <c r="P35" s="70"/>
      <c r="Q35" s="70"/>
      <c r="R35" s="70"/>
      <c r="S35" s="70"/>
      <c r="T35" s="70"/>
      <c r="U35" s="70"/>
      <c r="V35" s="70"/>
      <c r="W35" s="70"/>
      <c r="X35" s="70"/>
      <c r="Y35" s="70"/>
      <c r="Z35" s="70"/>
      <c r="AA35" s="70"/>
      <c r="AB35" s="71"/>
      <c r="AC35" s="71"/>
      <c r="AD35" s="71"/>
      <c r="AE35" s="71"/>
      <c r="AF35" s="71"/>
      <c r="AG35" s="71"/>
      <c r="AH35" s="71"/>
      <c r="AI35" s="69"/>
      <c r="AJ35" s="69"/>
      <c r="AK35" s="69"/>
      <c r="AL35" s="69"/>
      <c r="AM35" s="69"/>
      <c r="AN35" s="69"/>
      <c r="AP35">
        <f t="shared" si="0"/>
        <v>0</v>
      </c>
    </row>
    <row r="36" spans="1:42" ht="15.75" customHeight="1" x14ac:dyDescent="0.2">
      <c r="A36" s="593"/>
      <c r="B36" s="594"/>
      <c r="C36" s="591"/>
      <c r="D36" s="592"/>
      <c r="E36" s="68"/>
      <c r="F36" s="69"/>
      <c r="G36" s="69"/>
      <c r="H36" s="69"/>
      <c r="I36" s="69"/>
      <c r="J36" s="69"/>
      <c r="K36" s="70"/>
      <c r="L36" s="70"/>
      <c r="M36" s="70"/>
      <c r="N36" s="70"/>
      <c r="O36" s="70"/>
      <c r="P36" s="70"/>
      <c r="Q36" s="70"/>
      <c r="R36" s="70"/>
      <c r="S36" s="70"/>
      <c r="T36" s="70"/>
      <c r="U36" s="70"/>
      <c r="V36" s="70"/>
      <c r="W36" s="70"/>
      <c r="X36" s="70"/>
      <c r="Y36" s="70"/>
      <c r="Z36" s="70"/>
      <c r="AA36" s="70"/>
      <c r="AB36" s="71"/>
      <c r="AC36" s="71"/>
      <c r="AD36" s="71"/>
      <c r="AE36" s="71"/>
      <c r="AF36" s="71"/>
      <c r="AG36" s="71"/>
      <c r="AH36" s="71"/>
      <c r="AI36" s="69"/>
      <c r="AJ36" s="69"/>
      <c r="AK36" s="69"/>
      <c r="AL36" s="69"/>
      <c r="AM36" s="69"/>
      <c r="AN36" s="69"/>
      <c r="AP36">
        <f t="shared" si="0"/>
        <v>0</v>
      </c>
    </row>
    <row r="37" spans="1:42" ht="15.75" customHeight="1" x14ac:dyDescent="0.2">
      <c r="A37" s="593"/>
      <c r="B37" s="594"/>
      <c r="C37" s="591"/>
      <c r="D37" s="592"/>
      <c r="E37" s="68"/>
      <c r="F37" s="69"/>
      <c r="G37" s="69"/>
      <c r="H37" s="69"/>
      <c r="I37" s="69"/>
      <c r="J37" s="69"/>
      <c r="K37" s="70"/>
      <c r="L37" s="70"/>
      <c r="M37" s="70"/>
      <c r="N37" s="70"/>
      <c r="O37" s="70"/>
      <c r="P37" s="70"/>
      <c r="Q37" s="70"/>
      <c r="R37" s="70"/>
      <c r="S37" s="70"/>
      <c r="T37" s="70"/>
      <c r="U37" s="70"/>
      <c r="V37" s="70"/>
      <c r="W37" s="70"/>
      <c r="X37" s="70"/>
      <c r="Y37" s="70"/>
      <c r="Z37" s="70"/>
      <c r="AA37" s="70"/>
      <c r="AB37" s="71"/>
      <c r="AC37" s="71"/>
      <c r="AD37" s="71"/>
      <c r="AE37" s="71"/>
      <c r="AF37" s="71"/>
      <c r="AG37" s="71"/>
      <c r="AH37" s="71"/>
      <c r="AI37" s="69"/>
      <c r="AJ37" s="69"/>
      <c r="AK37" s="69"/>
      <c r="AL37" s="69"/>
      <c r="AM37" s="69"/>
      <c r="AN37" s="69"/>
      <c r="AP37">
        <f>A37</f>
        <v>0</v>
      </c>
    </row>
    <row r="38" spans="1:42" ht="15.75" customHeight="1" x14ac:dyDescent="0.2">
      <c r="A38" s="593"/>
      <c r="B38" s="594"/>
      <c r="C38" s="591"/>
      <c r="D38" s="592"/>
      <c r="E38" s="68"/>
      <c r="F38" s="69"/>
      <c r="G38" s="69"/>
      <c r="H38" s="69"/>
      <c r="I38" s="69"/>
      <c r="J38" s="69"/>
      <c r="K38" s="70"/>
      <c r="L38" s="70"/>
      <c r="M38" s="70"/>
      <c r="N38" s="70"/>
      <c r="O38" s="70"/>
      <c r="P38" s="70"/>
      <c r="Q38" s="70"/>
      <c r="R38" s="70"/>
      <c r="S38" s="70"/>
      <c r="T38" s="70"/>
      <c r="U38" s="70"/>
      <c r="V38" s="70"/>
      <c r="W38" s="70"/>
      <c r="X38" s="70"/>
      <c r="Y38" s="70"/>
      <c r="Z38" s="70"/>
      <c r="AA38" s="70"/>
      <c r="AB38" s="71"/>
      <c r="AC38" s="71"/>
      <c r="AD38" s="71"/>
      <c r="AE38" s="71"/>
      <c r="AF38" s="71"/>
      <c r="AG38" s="71"/>
      <c r="AH38" s="71"/>
      <c r="AI38" s="69"/>
      <c r="AJ38" s="69"/>
      <c r="AK38" s="69"/>
      <c r="AL38" s="69"/>
      <c r="AM38" s="69"/>
      <c r="AN38" s="69"/>
      <c r="AP38">
        <f>A38</f>
        <v>0</v>
      </c>
    </row>
    <row r="39" spans="1:42" ht="15.75" customHeight="1" x14ac:dyDescent="0.2">
      <c r="A39" s="593"/>
      <c r="B39" s="594"/>
      <c r="C39" s="591"/>
      <c r="D39" s="592"/>
      <c r="E39" s="68"/>
      <c r="F39" s="69"/>
      <c r="G39" s="69"/>
      <c r="H39" s="69"/>
      <c r="I39" s="69"/>
      <c r="J39" s="69"/>
      <c r="K39" s="70"/>
      <c r="L39" s="70"/>
      <c r="M39" s="70"/>
      <c r="N39" s="70"/>
      <c r="O39" s="70"/>
      <c r="P39" s="70"/>
      <c r="Q39" s="70"/>
      <c r="R39" s="70"/>
      <c r="S39" s="70"/>
      <c r="T39" s="70"/>
      <c r="U39" s="70"/>
      <c r="V39" s="70"/>
      <c r="W39" s="70"/>
      <c r="X39" s="70"/>
      <c r="Y39" s="70"/>
      <c r="Z39" s="70"/>
      <c r="AA39" s="70"/>
      <c r="AB39" s="71"/>
      <c r="AC39" s="71"/>
      <c r="AD39" s="71"/>
      <c r="AE39" s="71"/>
      <c r="AF39" s="71"/>
      <c r="AG39" s="71"/>
      <c r="AH39" s="71"/>
      <c r="AI39" s="69"/>
      <c r="AJ39" s="69"/>
      <c r="AK39" s="69"/>
      <c r="AL39" s="69"/>
      <c r="AM39" s="69"/>
      <c r="AN39" s="69"/>
      <c r="AP39">
        <f>A39</f>
        <v>0</v>
      </c>
    </row>
    <row r="40" spans="1:42" ht="15.75" customHeight="1" x14ac:dyDescent="0.2">
      <c r="A40" s="593"/>
      <c r="B40" s="594"/>
      <c r="C40" s="591"/>
      <c r="D40" s="592"/>
      <c r="E40" s="68"/>
      <c r="F40" s="69"/>
      <c r="G40" s="69"/>
      <c r="H40" s="69"/>
      <c r="I40" s="69"/>
      <c r="J40" s="69"/>
      <c r="K40" s="70"/>
      <c r="L40" s="70"/>
      <c r="M40" s="70"/>
      <c r="N40" s="70"/>
      <c r="O40" s="70"/>
      <c r="P40" s="70"/>
      <c r="Q40" s="70"/>
      <c r="R40" s="70"/>
      <c r="S40" s="70"/>
      <c r="T40" s="70"/>
      <c r="U40" s="70"/>
      <c r="V40" s="70"/>
      <c r="W40" s="70"/>
      <c r="X40" s="70"/>
      <c r="Y40" s="70"/>
      <c r="Z40" s="70"/>
      <c r="AA40" s="70"/>
      <c r="AB40" s="71"/>
      <c r="AC40" s="71"/>
      <c r="AD40" s="71"/>
      <c r="AE40" s="71"/>
      <c r="AF40" s="71"/>
      <c r="AG40" s="71"/>
      <c r="AH40" s="71"/>
      <c r="AI40" s="69"/>
      <c r="AJ40" s="69"/>
      <c r="AK40" s="69"/>
      <c r="AL40" s="69"/>
      <c r="AM40" s="69"/>
      <c r="AN40" s="69"/>
      <c r="AP40">
        <f>A40</f>
        <v>0</v>
      </c>
    </row>
    <row r="41" spans="1:42" ht="15.75" customHeight="1" x14ac:dyDescent="0.2">
      <c r="A41" s="593"/>
      <c r="B41" s="594"/>
      <c r="C41" s="591"/>
      <c r="D41" s="592"/>
      <c r="E41" s="68"/>
      <c r="F41" s="69"/>
      <c r="G41" s="69"/>
      <c r="H41" s="69"/>
      <c r="I41" s="69"/>
      <c r="J41" s="69"/>
      <c r="K41" s="70"/>
      <c r="L41" s="70"/>
      <c r="M41" s="70"/>
      <c r="N41" s="70"/>
      <c r="O41" s="70"/>
      <c r="P41" s="70"/>
      <c r="Q41" s="70"/>
      <c r="R41" s="70"/>
      <c r="S41" s="70"/>
      <c r="T41" s="70"/>
      <c r="U41" s="70"/>
      <c r="V41" s="70"/>
      <c r="W41" s="70"/>
      <c r="X41" s="70"/>
      <c r="Y41" s="70"/>
      <c r="Z41" s="70"/>
      <c r="AA41" s="70"/>
      <c r="AB41" s="71"/>
      <c r="AC41" s="71"/>
      <c r="AD41" s="71"/>
      <c r="AE41" s="71"/>
      <c r="AF41" s="71"/>
      <c r="AG41" s="71"/>
      <c r="AH41" s="71"/>
      <c r="AI41" s="69"/>
      <c r="AJ41" s="69"/>
      <c r="AK41" s="69"/>
      <c r="AL41" s="69"/>
      <c r="AM41" s="69"/>
      <c r="AN41" s="69"/>
      <c r="AP41">
        <f t="shared" si="0"/>
        <v>0</v>
      </c>
    </row>
    <row r="42" spans="1:42" ht="15.75" customHeight="1" x14ac:dyDescent="0.2">
      <c r="A42" s="615" t="s">
        <v>15</v>
      </c>
      <c r="B42" s="616"/>
      <c r="C42" s="591">
        <f>SUM(C19:E41)</f>
        <v>0</v>
      </c>
      <c r="D42" s="592"/>
      <c r="E42" s="68"/>
      <c r="F42" s="69"/>
      <c r="G42" s="69"/>
      <c r="H42" s="69"/>
      <c r="I42" s="69"/>
      <c r="J42" s="69"/>
      <c r="K42" s="70"/>
      <c r="L42" s="70"/>
      <c r="M42" s="70"/>
      <c r="N42" s="70"/>
      <c r="O42" s="70"/>
      <c r="P42" s="70"/>
      <c r="Q42" s="70"/>
      <c r="R42" s="70"/>
      <c r="S42" s="70"/>
      <c r="T42" s="70"/>
      <c r="U42" s="70"/>
      <c r="V42" s="70"/>
      <c r="W42" s="70"/>
      <c r="X42" s="70"/>
      <c r="Y42" s="70"/>
      <c r="Z42" s="70"/>
      <c r="AA42" s="70"/>
      <c r="AB42" s="71"/>
      <c r="AC42" s="71"/>
      <c r="AD42" s="71"/>
      <c r="AE42" s="71"/>
      <c r="AF42" s="71"/>
      <c r="AG42" s="71"/>
      <c r="AH42" s="71"/>
      <c r="AI42" s="69"/>
      <c r="AJ42" s="69"/>
      <c r="AK42" s="69"/>
      <c r="AL42" s="69"/>
      <c r="AM42" s="69"/>
      <c r="AN42" s="69"/>
      <c r="AP42" t="str">
        <f t="shared" si="0"/>
        <v>Total (doit correspondre à 100 %) :</v>
      </c>
    </row>
    <row r="43" spans="1:42" ht="30.75" customHeight="1" x14ac:dyDescent="0.2">
      <c r="A43" s="589" t="s">
        <v>45</v>
      </c>
      <c r="B43" s="589"/>
      <c r="C43" s="589"/>
      <c r="D43" s="589"/>
      <c r="E43" s="589"/>
      <c r="F43" s="9"/>
      <c r="G43" s="9"/>
      <c r="H43" s="9"/>
      <c r="I43" s="9"/>
      <c r="J43" s="9"/>
      <c r="K43" s="9"/>
      <c r="L43" s="9"/>
      <c r="M43" s="9"/>
      <c r="N43" s="9"/>
      <c r="O43" s="9"/>
      <c r="P43" s="9"/>
      <c r="Q43" s="9"/>
      <c r="R43" s="9"/>
      <c r="S43" s="9"/>
      <c r="T43" s="9"/>
      <c r="U43" s="9"/>
      <c r="V43" s="9"/>
      <c r="W43" s="9"/>
      <c r="X43" s="9"/>
      <c r="Y43" s="9"/>
      <c r="Z43" s="9"/>
      <c r="AA43" s="9"/>
      <c r="AB43" s="9"/>
      <c r="AC43" s="9"/>
      <c r="AD43" s="9"/>
      <c r="AE43" s="9"/>
      <c r="AF43" s="9"/>
      <c r="AG43" s="9"/>
      <c r="AH43" s="9"/>
      <c r="AI43" s="9"/>
      <c r="AJ43" s="9"/>
      <c r="AK43" s="9"/>
      <c r="AL43" s="9"/>
      <c r="AM43" s="9"/>
      <c r="AN43" s="9"/>
    </row>
  </sheetData>
  <sheetProtection formatRows="0"/>
  <mergeCells count="65">
    <mergeCell ref="A6:E6"/>
    <mergeCell ref="B1:E1"/>
    <mergeCell ref="A2:E2"/>
    <mergeCell ref="A3:E3"/>
    <mergeCell ref="A4:E4"/>
    <mergeCell ref="A5:E5"/>
    <mergeCell ref="A20:B20"/>
    <mergeCell ref="C20:D20"/>
    <mergeCell ref="A8:C8"/>
    <mergeCell ref="R8:W8"/>
    <mergeCell ref="A9:C9"/>
    <mergeCell ref="A13:B13"/>
    <mergeCell ref="C13:E13"/>
    <mergeCell ref="C14:E14"/>
    <mergeCell ref="A15:E15"/>
    <mergeCell ref="A18:B18"/>
    <mergeCell ref="C18:D18"/>
    <mergeCell ref="A19:B19"/>
    <mergeCell ref="C19:D19"/>
    <mergeCell ref="B16:C16"/>
    <mergeCell ref="A21:B21"/>
    <mergeCell ref="C21:D21"/>
    <mergeCell ref="A22:B22"/>
    <mergeCell ref="C22:D22"/>
    <mergeCell ref="A23:B23"/>
    <mergeCell ref="C23:D23"/>
    <mergeCell ref="A24:B24"/>
    <mergeCell ref="C24:D24"/>
    <mergeCell ref="A25:B25"/>
    <mergeCell ref="C25:D25"/>
    <mergeCell ref="A26:B26"/>
    <mergeCell ref="C26:D26"/>
    <mergeCell ref="A27:B27"/>
    <mergeCell ref="C27:D27"/>
    <mergeCell ref="A28:B28"/>
    <mergeCell ref="C28:D28"/>
    <mergeCell ref="A29:B29"/>
    <mergeCell ref="C29:D29"/>
    <mergeCell ref="A30:B30"/>
    <mergeCell ref="C30:D30"/>
    <mergeCell ref="A31:B31"/>
    <mergeCell ref="C31:D31"/>
    <mergeCell ref="A32:B32"/>
    <mergeCell ref="C32:D32"/>
    <mergeCell ref="A33:B33"/>
    <mergeCell ref="C33:D33"/>
    <mergeCell ref="A34:B34"/>
    <mergeCell ref="C34:D34"/>
    <mergeCell ref="A35:B35"/>
    <mergeCell ref="C35:D35"/>
    <mergeCell ref="A36:B36"/>
    <mergeCell ref="C36:D36"/>
    <mergeCell ref="A37:B37"/>
    <mergeCell ref="C37:D37"/>
    <mergeCell ref="A38:B38"/>
    <mergeCell ref="C38:D38"/>
    <mergeCell ref="A42:B42"/>
    <mergeCell ref="C42:D42"/>
    <mergeCell ref="A43:E43"/>
    <mergeCell ref="A39:B39"/>
    <mergeCell ref="C39:D39"/>
    <mergeCell ref="A40:B40"/>
    <mergeCell ref="C40:D40"/>
    <mergeCell ref="A41:B41"/>
    <mergeCell ref="C41:D41"/>
  </mergeCells>
  <hyperlinks>
    <hyperlink ref="A6:E6" r:id="rId1" display="Dans le cadre du traitement de la demande, Investissement Québec pourra exiger que des feuilles de temps, rapport de projets ou tout autre document appuyant les descriptions de postes lui soient présentés afin de justifier les postes réclamés. Pour plus de détails, consultez nos « Directives relatives aux descriptions de tâches dans les demandes d'attestations d'admissibilité » sur notre site Internet à l'adresse suivante : http://www.investquebec.com/documents/qc/fichesdetaillees/NouvellesLignesDirectrices_MesuresFiscales.pdf" xr:uid="{99071B21-09F8-4FB9-AC75-9CAB53511084}"/>
  </hyperlinks>
  <printOptions horizontalCentered="1"/>
  <pageMargins left="0.19685039370078741" right="0.19685039370078741" top="0.39370078740157483" bottom="0.74803149606299213" header="0" footer="0.11811023622047245"/>
  <pageSetup paperSize="5" orientation="portrait" horizontalDpi="300" verticalDpi="300" r:id="rId2"/>
  <headerFooter alignWithMargins="0">
    <oddFooter xml:space="preserve">&amp;L&amp;9 4.22.00
_x000D_&amp;1#&amp;"Aptos"&amp;10&amp;K000000 INTERNE&amp;C&amp;"Arial,Italique"&amp;9Transmettre à Investissement Québec
&amp;R&amp;9Page &amp;P de &amp;N
&amp;A
</oddFooter>
  </headerFooter>
  <drawing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Feuil10"/>
  <dimension ref="A1:AP43"/>
  <sheetViews>
    <sheetView showGridLines="0" zoomScaleNormal="100" workbookViewId="0">
      <selection activeCell="A9" sqref="A9:C9"/>
    </sheetView>
  </sheetViews>
  <sheetFormatPr baseColWidth="10" defaultColWidth="11.42578125" defaultRowHeight="12.75" x14ac:dyDescent="0.2"/>
  <cols>
    <col min="1" max="1" width="43.42578125" customWidth="1"/>
    <col min="2" max="2" width="14.5703125" customWidth="1"/>
    <col min="3" max="3" width="19.28515625" customWidth="1"/>
    <col min="4" max="4" width="6.140625" customWidth="1"/>
    <col min="5" max="5" width="18" customWidth="1"/>
    <col min="6" max="6" width="3.7109375" customWidth="1"/>
    <col min="7" max="7" width="0.28515625" customWidth="1"/>
    <col min="8" max="25" width="2.7109375" customWidth="1"/>
    <col min="26" max="26" width="2.140625" customWidth="1"/>
    <col min="27" max="27" width="1.140625" hidden="1" customWidth="1"/>
    <col min="28" max="40" width="2.7109375" customWidth="1"/>
    <col min="42" max="42" width="55.7109375" hidden="1" customWidth="1"/>
  </cols>
  <sheetData>
    <row r="1" spans="1:40" ht="64.5" customHeight="1" x14ac:dyDescent="0.2">
      <c r="A1" s="57"/>
      <c r="B1" s="306" t="str">
        <f>Directives!N1</f>
        <v>Soutien à la presse d'information écrite
(version 2026-08)</v>
      </c>
      <c r="C1" s="306"/>
      <c r="D1" s="306"/>
      <c r="E1" s="306"/>
      <c r="F1" s="117"/>
      <c r="G1" s="117"/>
      <c r="H1" s="117"/>
      <c r="I1" s="117"/>
      <c r="J1" s="117"/>
      <c r="K1" s="117"/>
      <c r="L1" s="117"/>
      <c r="M1" s="117"/>
      <c r="N1" s="117"/>
      <c r="O1" s="117"/>
      <c r="P1" s="117"/>
      <c r="Q1" s="117"/>
      <c r="R1" s="117"/>
      <c r="S1" s="117"/>
      <c r="T1" s="117"/>
      <c r="U1" s="117"/>
      <c r="V1" s="117"/>
      <c r="W1" s="117"/>
      <c r="X1" s="117"/>
      <c r="Y1" s="117"/>
      <c r="Z1" s="117"/>
      <c r="AA1" s="117"/>
    </row>
    <row r="2" spans="1:40" ht="18" x14ac:dyDescent="0.2">
      <c r="A2" s="599" t="s">
        <v>94</v>
      </c>
      <c r="B2" s="599"/>
      <c r="C2" s="599"/>
      <c r="D2" s="600"/>
      <c r="E2" s="600"/>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59"/>
      <c r="AJ2" s="59"/>
      <c r="AK2" s="59"/>
      <c r="AL2" s="59"/>
      <c r="AM2" s="59"/>
      <c r="AN2" s="59"/>
    </row>
    <row r="3" spans="1:40" ht="27.75" customHeight="1" x14ac:dyDescent="0.2">
      <c r="A3" s="601" t="s">
        <v>39</v>
      </c>
      <c r="B3" s="601"/>
      <c r="C3" s="601"/>
      <c r="D3" s="601"/>
      <c r="E3" s="601"/>
      <c r="F3" s="59"/>
      <c r="G3" s="59"/>
      <c r="H3" s="59"/>
      <c r="I3" s="59"/>
      <c r="J3" s="59"/>
      <c r="K3" s="59"/>
      <c r="L3" s="59"/>
      <c r="M3" s="59"/>
      <c r="N3" s="59"/>
      <c r="O3" s="59"/>
      <c r="P3" s="59"/>
      <c r="Q3" s="59"/>
      <c r="R3" s="59"/>
      <c r="S3" s="59"/>
      <c r="T3" s="59"/>
      <c r="U3" s="59"/>
      <c r="V3" s="59"/>
      <c r="W3" s="59"/>
      <c r="X3" s="59"/>
      <c r="Y3" s="59"/>
      <c r="Z3" s="59"/>
      <c r="AA3" s="59"/>
      <c r="AB3" s="59"/>
      <c r="AC3" s="59"/>
      <c r="AD3" s="59"/>
      <c r="AE3" s="59"/>
      <c r="AF3" s="59"/>
      <c r="AG3" s="59"/>
      <c r="AH3" s="59"/>
      <c r="AI3" s="59"/>
      <c r="AJ3" s="59"/>
      <c r="AK3" s="59"/>
      <c r="AL3" s="59"/>
      <c r="AM3" s="59"/>
      <c r="AN3" s="59"/>
    </row>
    <row r="4" spans="1:40" ht="62.25" customHeight="1" x14ac:dyDescent="0.2">
      <c r="A4" s="539" t="s">
        <v>239</v>
      </c>
      <c r="B4" s="539"/>
      <c r="C4" s="539"/>
      <c r="D4" s="539"/>
      <c r="E4" s="539"/>
      <c r="F4" s="88"/>
      <c r="G4" s="88"/>
      <c r="H4" s="88"/>
      <c r="I4" s="88"/>
      <c r="J4" s="88"/>
      <c r="K4" s="88"/>
      <c r="L4" s="88"/>
      <c r="M4" s="88"/>
      <c r="N4" s="88"/>
      <c r="O4" s="88"/>
      <c r="P4" s="88"/>
      <c r="Q4" s="88"/>
      <c r="R4" s="88"/>
      <c r="S4" s="88"/>
      <c r="T4" s="88"/>
      <c r="U4" s="88"/>
      <c r="V4" s="88"/>
      <c r="W4" s="88"/>
      <c r="X4" s="88"/>
      <c r="Y4" s="88"/>
      <c r="Z4" s="88"/>
      <c r="AA4" s="88"/>
      <c r="AB4" s="88"/>
      <c r="AC4" s="88"/>
      <c r="AD4" s="88"/>
      <c r="AE4" s="88"/>
      <c r="AF4" s="88"/>
      <c r="AG4" s="88"/>
      <c r="AH4" s="88"/>
      <c r="AI4" s="88"/>
      <c r="AJ4" s="88"/>
      <c r="AK4" s="88"/>
      <c r="AL4" s="88"/>
      <c r="AM4" s="88"/>
      <c r="AN4" s="88"/>
    </row>
    <row r="5" spans="1:40" ht="76.5" customHeight="1" x14ac:dyDescent="0.2">
      <c r="A5" s="611" t="s">
        <v>148</v>
      </c>
      <c r="B5" s="611"/>
      <c r="C5" s="611"/>
      <c r="D5" s="611"/>
      <c r="E5" s="611"/>
      <c r="F5" s="88"/>
      <c r="G5" s="88"/>
      <c r="H5" s="88"/>
      <c r="I5" s="88"/>
      <c r="J5" s="88"/>
      <c r="K5" s="88"/>
      <c r="L5" s="88"/>
      <c r="M5" s="88"/>
      <c r="N5" s="88"/>
      <c r="O5" s="88"/>
      <c r="P5" s="88"/>
      <c r="Q5" s="88"/>
      <c r="R5" s="88"/>
      <c r="S5" s="88"/>
      <c r="T5" s="88"/>
      <c r="U5" s="88"/>
      <c r="V5" s="88"/>
      <c r="W5" s="88"/>
      <c r="X5" s="88"/>
      <c r="Y5" s="88"/>
      <c r="Z5" s="88"/>
      <c r="AA5" s="88"/>
      <c r="AB5" s="88"/>
      <c r="AC5" s="88"/>
      <c r="AD5" s="88"/>
      <c r="AE5" s="88"/>
      <c r="AF5" s="88"/>
      <c r="AG5" s="88"/>
      <c r="AH5" s="88"/>
      <c r="AI5" s="88"/>
      <c r="AJ5" s="88"/>
      <c r="AK5" s="88"/>
      <c r="AL5" s="88"/>
      <c r="AM5" s="88"/>
      <c r="AN5" s="88"/>
    </row>
    <row r="6" spans="1:40" ht="78.75" customHeight="1" thickBot="1" x14ac:dyDescent="0.25">
      <c r="A6" s="609" t="s">
        <v>267</v>
      </c>
      <c r="B6" s="610"/>
      <c r="C6" s="610"/>
      <c r="D6" s="610"/>
      <c r="E6" s="610"/>
      <c r="F6" s="88"/>
      <c r="G6" s="88"/>
      <c r="H6" s="88"/>
      <c r="I6" s="88"/>
      <c r="J6" s="88"/>
      <c r="K6" s="88"/>
      <c r="L6" s="88"/>
      <c r="M6" s="88"/>
      <c r="N6" s="88"/>
      <c r="O6" s="88"/>
      <c r="P6" s="88"/>
      <c r="Q6" s="88"/>
      <c r="R6" s="88"/>
      <c r="S6" s="88"/>
      <c r="T6" s="88"/>
      <c r="U6" s="88"/>
      <c r="V6" s="88"/>
      <c r="W6" s="88"/>
      <c r="X6" s="88"/>
      <c r="Y6" s="88"/>
      <c r="Z6" s="88"/>
      <c r="AA6" s="88"/>
      <c r="AB6" s="88"/>
      <c r="AC6" s="88"/>
      <c r="AD6" s="88"/>
      <c r="AE6" s="88"/>
      <c r="AF6" s="88"/>
      <c r="AG6" s="88"/>
      <c r="AH6" s="88"/>
      <c r="AI6" s="88"/>
      <c r="AJ6" s="88"/>
      <c r="AK6" s="88"/>
      <c r="AL6" s="88"/>
      <c r="AM6" s="88"/>
      <c r="AN6" s="88"/>
    </row>
    <row r="7" spans="1:40" s="25" customFormat="1" ht="9.75" customHeight="1" x14ac:dyDescent="0.2">
      <c r="A7" s="86"/>
      <c r="B7" s="86"/>
      <c r="C7" s="86"/>
      <c r="D7" s="87"/>
      <c r="E7" s="87"/>
      <c r="F7" s="60"/>
      <c r="G7" s="60"/>
      <c r="H7" s="60"/>
      <c r="I7" s="60"/>
      <c r="J7" s="60"/>
      <c r="K7" s="60"/>
      <c r="L7" s="60"/>
      <c r="M7" s="60"/>
      <c r="N7" s="60"/>
      <c r="O7" s="60"/>
      <c r="P7" s="60"/>
      <c r="Q7" s="60"/>
      <c r="R7" s="60"/>
      <c r="S7" s="60"/>
      <c r="T7" s="60"/>
      <c r="U7" s="60"/>
      <c r="V7" s="60"/>
      <c r="W7" s="60"/>
      <c r="X7" s="60"/>
      <c r="Y7" s="60"/>
      <c r="Z7" s="60"/>
      <c r="AA7" s="60"/>
      <c r="AB7" s="60"/>
      <c r="AC7" s="60"/>
      <c r="AD7" s="60"/>
      <c r="AE7" s="60"/>
      <c r="AF7" s="60"/>
      <c r="AG7" s="60"/>
      <c r="AH7" s="60"/>
      <c r="AI7" s="60"/>
      <c r="AJ7" s="60"/>
      <c r="AK7" s="60"/>
      <c r="AL7" s="60"/>
      <c r="AM7" s="60"/>
      <c r="AN7" s="60"/>
    </row>
    <row r="8" spans="1:40" s="25" customFormat="1" ht="14.25" customHeight="1" x14ac:dyDescent="0.2">
      <c r="A8" s="500" t="s">
        <v>77</v>
      </c>
      <c r="B8" s="612"/>
      <c r="C8" s="612"/>
      <c r="D8" s="47"/>
      <c r="E8" s="47" t="s">
        <v>36</v>
      </c>
      <c r="F8" s="47"/>
      <c r="G8" s="47"/>
      <c r="H8" s="47"/>
      <c r="I8" s="47"/>
      <c r="J8" s="47"/>
      <c r="K8" s="47"/>
      <c r="L8" s="48"/>
      <c r="M8" s="48"/>
      <c r="N8" s="48"/>
      <c r="O8" s="48"/>
      <c r="P8" s="48"/>
      <c r="Q8" s="48"/>
      <c r="R8" s="613"/>
      <c r="S8" s="614"/>
      <c r="T8" s="614"/>
      <c r="U8" s="614"/>
      <c r="V8" s="614"/>
      <c r="W8" s="614"/>
      <c r="X8" s="48"/>
      <c r="Y8" s="49"/>
      <c r="Z8" s="49"/>
      <c r="AA8" s="49"/>
      <c r="AB8" s="49"/>
      <c r="AC8" s="49"/>
      <c r="AD8" s="49"/>
      <c r="AE8" s="49"/>
      <c r="AF8" s="49"/>
      <c r="AG8" s="49"/>
      <c r="AH8" s="48"/>
      <c r="AI8" s="48"/>
      <c r="AJ8" s="48"/>
      <c r="AK8" s="48"/>
      <c r="AL8" s="48"/>
      <c r="AM8" s="48"/>
      <c r="AN8" s="48"/>
    </row>
    <row r="9" spans="1:40" s="25" customFormat="1" x14ac:dyDescent="0.2">
      <c r="A9" s="606" t="str">
        <f>IF('Demande-média'!A6:AI6="","",'Demande-média'!A6:AI6)</f>
        <v/>
      </c>
      <c r="B9" s="607"/>
      <c r="C9" s="608"/>
      <c r="D9" s="9"/>
      <c r="E9" s="44" t="str">
        <f>IF('Demande-média'!U8="","",'Demande-média'!U8)</f>
        <v/>
      </c>
      <c r="F9" s="47"/>
      <c r="G9" s="47"/>
      <c r="H9" s="47"/>
      <c r="I9" s="47"/>
      <c r="J9" s="47"/>
      <c r="K9" s="47"/>
      <c r="L9" s="48"/>
      <c r="M9" s="48"/>
      <c r="N9" s="48"/>
      <c r="O9" s="48"/>
      <c r="P9" s="48"/>
      <c r="Q9" s="48"/>
      <c r="R9" s="48"/>
      <c r="S9" s="48"/>
      <c r="T9" s="48"/>
      <c r="U9" s="48"/>
      <c r="V9" s="48"/>
      <c r="W9" s="48"/>
      <c r="X9" s="48"/>
      <c r="Y9" s="49"/>
      <c r="Z9" s="49"/>
      <c r="AA9" s="49"/>
      <c r="AB9" s="49"/>
      <c r="AC9" s="49"/>
      <c r="AD9" s="49"/>
      <c r="AE9" s="49"/>
      <c r="AF9" s="49"/>
      <c r="AG9" s="49"/>
      <c r="AH9" s="48"/>
      <c r="AI9" s="48"/>
      <c r="AJ9" s="48"/>
      <c r="AK9" s="48"/>
      <c r="AL9" s="48"/>
      <c r="AM9" s="48"/>
      <c r="AN9" s="48"/>
    </row>
    <row r="10" spans="1:40" s="25" customFormat="1" x14ac:dyDescent="0.2">
      <c r="A10" s="122"/>
      <c r="B10" s="122"/>
      <c r="C10" s="122"/>
      <c r="D10" s="9"/>
      <c r="E10" s="45"/>
      <c r="F10" s="47"/>
      <c r="G10" s="47"/>
      <c r="H10" s="47"/>
      <c r="I10" s="47"/>
      <c r="J10" s="47"/>
      <c r="K10" s="47"/>
      <c r="L10" s="48"/>
      <c r="M10" s="48"/>
      <c r="N10" s="48"/>
      <c r="O10" s="48"/>
      <c r="P10" s="48"/>
      <c r="Q10" s="48"/>
      <c r="R10" s="48"/>
      <c r="S10" s="48"/>
      <c r="T10" s="48"/>
      <c r="U10" s="48"/>
      <c r="V10" s="48"/>
      <c r="W10" s="48"/>
      <c r="X10" s="48"/>
      <c r="Y10" s="49"/>
      <c r="Z10" s="49"/>
      <c r="AA10" s="49"/>
      <c r="AB10" s="49"/>
      <c r="AC10" s="49"/>
      <c r="AD10" s="49"/>
      <c r="AE10" s="49"/>
      <c r="AF10" s="49"/>
      <c r="AG10" s="49"/>
      <c r="AH10" s="48"/>
      <c r="AI10" s="48"/>
      <c r="AJ10" s="48"/>
      <c r="AK10" s="48"/>
      <c r="AL10" s="48"/>
      <c r="AM10" s="48"/>
      <c r="AN10" s="48"/>
    </row>
    <row r="11" spans="1:40" s="25" customFormat="1" ht="15.75" customHeight="1" x14ac:dyDescent="0.2">
      <c r="A11" s="123" t="s">
        <v>93</v>
      </c>
      <c r="B11" s="122"/>
      <c r="C11" s="234" t="str">
        <f>IF('Demande-média'!I44="","",'Demande-média'!I44)</f>
        <v/>
      </c>
      <c r="D11" s="216" t="s">
        <v>32</v>
      </c>
      <c r="E11" s="222" t="str">
        <f>IF('Demande-média'!Q44="","",'Demande-média'!Q44)</f>
        <v/>
      </c>
      <c r="F11" s="47"/>
      <c r="G11" s="47"/>
      <c r="H11" s="47"/>
      <c r="I11" s="47"/>
      <c r="J11" s="47"/>
      <c r="K11" s="47"/>
      <c r="L11" s="48"/>
      <c r="M11" s="48"/>
      <c r="N11" s="48"/>
      <c r="O11" s="48"/>
      <c r="P11" s="48"/>
      <c r="Q11" s="48"/>
      <c r="R11" s="48"/>
      <c r="S11" s="48"/>
      <c r="T11" s="48"/>
      <c r="U11" s="48"/>
      <c r="V11" s="48"/>
      <c r="W11" s="48"/>
      <c r="X11" s="48"/>
      <c r="Y11" s="49"/>
      <c r="Z11" s="49"/>
      <c r="AA11" s="49"/>
      <c r="AB11" s="49"/>
      <c r="AC11" s="49"/>
      <c r="AD11" s="49"/>
      <c r="AE11" s="49"/>
      <c r="AF11" s="49"/>
      <c r="AG11" s="49"/>
      <c r="AH11" s="48"/>
      <c r="AI11" s="48"/>
      <c r="AJ11" s="48"/>
      <c r="AK11" s="48"/>
      <c r="AL11" s="48"/>
      <c r="AM11" s="48"/>
      <c r="AN11" s="48"/>
    </row>
    <row r="12" spans="1:40" s="25" customFormat="1" x14ac:dyDescent="0.2">
      <c r="A12" s="123"/>
      <c r="B12" s="122"/>
      <c r="C12" s="56" t="s">
        <v>24</v>
      </c>
      <c r="D12" s="109"/>
      <c r="E12" s="56" t="s">
        <v>24</v>
      </c>
      <c r="I12" s="47"/>
      <c r="J12" s="47"/>
      <c r="K12" s="47"/>
      <c r="L12" s="48"/>
      <c r="M12" s="48"/>
      <c r="N12" s="48"/>
      <c r="O12" s="48"/>
      <c r="P12" s="48"/>
      <c r="Q12" s="48"/>
      <c r="R12" s="48"/>
      <c r="S12" s="48"/>
      <c r="T12" s="48"/>
      <c r="U12" s="48"/>
      <c r="V12" s="48"/>
      <c r="W12" s="48"/>
      <c r="X12" s="48"/>
      <c r="Y12" s="49"/>
      <c r="Z12" s="49"/>
      <c r="AA12" s="49"/>
      <c r="AB12" s="49"/>
      <c r="AC12" s="49"/>
      <c r="AD12" s="49"/>
      <c r="AE12" s="49"/>
      <c r="AF12" s="49"/>
      <c r="AG12" s="49"/>
      <c r="AH12" s="48"/>
      <c r="AI12" s="48"/>
      <c r="AJ12" s="48"/>
      <c r="AK12" s="48"/>
      <c r="AL12" s="48"/>
      <c r="AM12" s="48"/>
      <c r="AN12" s="48"/>
    </row>
    <row r="13" spans="1:40" s="25" customFormat="1" ht="18.75" customHeight="1" x14ac:dyDescent="0.2">
      <c r="A13" s="590" t="s">
        <v>33</v>
      </c>
      <c r="B13" s="590"/>
      <c r="C13" s="590" t="s">
        <v>37</v>
      </c>
      <c r="D13" s="590"/>
      <c r="E13" s="590"/>
      <c r="F13" s="50"/>
      <c r="G13" s="50"/>
      <c r="H13" s="50"/>
      <c r="I13" s="50"/>
      <c r="J13" s="50"/>
      <c r="K13" s="50"/>
      <c r="L13" s="51"/>
      <c r="M13" s="51"/>
      <c r="N13" s="51"/>
      <c r="O13" s="51"/>
      <c r="P13" s="51"/>
      <c r="Q13" s="51"/>
      <c r="R13" s="51"/>
      <c r="S13" s="51"/>
      <c r="T13" s="51"/>
      <c r="U13" s="51"/>
      <c r="V13" s="51"/>
      <c r="W13" s="51"/>
      <c r="X13" s="51"/>
      <c r="Y13" s="50"/>
      <c r="Z13" s="50"/>
      <c r="AA13" s="50"/>
      <c r="AB13" s="50"/>
      <c r="AC13" s="50"/>
      <c r="AD13" s="50"/>
      <c r="AE13" s="50"/>
      <c r="AF13" s="50"/>
      <c r="AG13" s="50"/>
      <c r="AH13" s="50"/>
      <c r="AI13" s="50"/>
      <c r="AJ13" s="50"/>
      <c r="AK13" s="50"/>
      <c r="AL13" s="50"/>
      <c r="AM13" s="50"/>
      <c r="AN13" s="50"/>
    </row>
    <row r="14" spans="1:40" s="25" customFormat="1" x14ac:dyDescent="0.2">
      <c r="A14" s="63"/>
      <c r="B14" s="50"/>
      <c r="C14" s="595"/>
      <c r="D14" s="596"/>
      <c r="E14" s="597"/>
      <c r="F14" s="50"/>
      <c r="G14" s="50"/>
      <c r="H14" s="50"/>
      <c r="I14" s="50"/>
      <c r="J14" s="50"/>
      <c r="K14" s="50"/>
      <c r="L14" s="51"/>
      <c r="M14" s="51"/>
      <c r="N14" s="51"/>
      <c r="O14" s="51"/>
      <c r="P14" s="51"/>
      <c r="Q14" s="120"/>
      <c r="R14" s="51"/>
      <c r="S14" s="51"/>
      <c r="T14" s="51"/>
      <c r="U14" s="51"/>
      <c r="V14" s="51"/>
      <c r="W14" s="51"/>
      <c r="X14" s="51"/>
      <c r="Y14" s="50"/>
      <c r="Z14" s="50"/>
      <c r="AA14" s="50"/>
      <c r="AB14" s="50"/>
      <c r="AC14" s="50"/>
      <c r="AD14" s="50"/>
      <c r="AE14" s="50"/>
      <c r="AF14" s="50"/>
      <c r="AG14" s="50"/>
      <c r="AH14" s="50"/>
      <c r="AI14" s="50"/>
      <c r="AJ14" s="50"/>
      <c r="AK14" s="50"/>
      <c r="AL14" s="50"/>
      <c r="AM14" s="50"/>
      <c r="AN14" s="50"/>
    </row>
    <row r="15" spans="1:40" s="25" customFormat="1" ht="18.75" customHeight="1" x14ac:dyDescent="0.2">
      <c r="A15" s="590" t="s">
        <v>34</v>
      </c>
      <c r="B15" s="590"/>
      <c r="C15" s="590"/>
      <c r="D15" s="590"/>
      <c r="E15" s="590"/>
      <c r="F15" s="50"/>
      <c r="G15" s="50"/>
      <c r="H15" s="50"/>
      <c r="I15" s="50"/>
      <c r="J15" s="50"/>
      <c r="K15" s="50"/>
      <c r="L15" s="51"/>
      <c r="M15" s="51"/>
      <c r="N15" s="51"/>
      <c r="O15" s="51"/>
      <c r="P15" s="51"/>
      <c r="Q15" s="120"/>
      <c r="R15" s="51"/>
      <c r="S15" s="51"/>
      <c r="T15" s="51"/>
      <c r="U15" s="51"/>
      <c r="V15" s="51"/>
      <c r="W15" s="51"/>
      <c r="X15" s="51"/>
      <c r="Y15" s="50"/>
      <c r="Z15" s="50"/>
      <c r="AA15" s="50"/>
      <c r="AB15" s="50"/>
      <c r="AC15" s="50"/>
      <c r="AD15" s="50"/>
      <c r="AE15" s="50"/>
      <c r="AF15" s="50"/>
      <c r="AG15" s="50"/>
      <c r="AH15" s="50"/>
      <c r="AI15" s="50"/>
      <c r="AJ15" s="50"/>
      <c r="AK15" s="50"/>
      <c r="AL15" s="50"/>
      <c r="AM15" s="50"/>
      <c r="AN15" s="50"/>
    </row>
    <row r="16" spans="1:40" s="25" customFormat="1" ht="13.5" customHeight="1" x14ac:dyDescent="0.2">
      <c r="A16" s="248" t="str">
        <f>IF(' Annexe E-employé'!A16="","",' Annexe E-employé'!A16)</f>
        <v/>
      </c>
      <c r="B16" s="598"/>
      <c r="C16" s="485"/>
      <c r="D16" s="288"/>
      <c r="E16" s="46"/>
      <c r="F16" s="249"/>
      <c r="G16" s="249"/>
      <c r="H16" s="249"/>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50"/>
    </row>
    <row r="17" spans="1:42" s="25" customFormat="1" ht="18.75" customHeight="1" thickBot="1" x14ac:dyDescent="0.3">
      <c r="A17" s="199"/>
      <c r="B17" s="199"/>
      <c r="C17" s="199"/>
      <c r="D17" s="200"/>
      <c r="E17" s="200"/>
      <c r="F17" s="52"/>
      <c r="G17" s="52"/>
      <c r="H17" s="52"/>
      <c r="I17" s="52"/>
      <c r="J17" s="52"/>
      <c r="K17" s="52"/>
      <c r="L17" s="52"/>
      <c r="M17" s="52"/>
      <c r="N17" s="52"/>
      <c r="O17" s="52"/>
      <c r="P17" s="52"/>
      <c r="Q17" s="52"/>
      <c r="R17" s="52"/>
      <c r="S17" s="52"/>
      <c r="T17" s="52"/>
      <c r="U17" s="52"/>
      <c r="V17" s="52"/>
      <c r="W17" s="52"/>
      <c r="X17" s="52"/>
      <c r="Y17" s="52"/>
      <c r="Z17" s="52"/>
      <c r="AA17" s="52"/>
      <c r="AB17" s="52"/>
      <c r="AC17" s="52"/>
      <c r="AD17" s="52"/>
      <c r="AE17" s="52"/>
      <c r="AF17" s="52"/>
      <c r="AG17" s="52"/>
      <c r="AH17" s="52"/>
      <c r="AI17" s="52"/>
      <c r="AJ17" s="52"/>
      <c r="AK17" s="52"/>
      <c r="AL17" s="52"/>
      <c r="AM17" s="52"/>
      <c r="AN17" s="53"/>
    </row>
    <row r="18" spans="1:42" ht="25.5" customHeight="1" x14ac:dyDescent="0.2">
      <c r="A18" s="602" t="s">
        <v>40</v>
      </c>
      <c r="B18" s="603"/>
      <c r="C18" s="604" t="s">
        <v>38</v>
      </c>
      <c r="D18" s="605"/>
      <c r="E18" s="198" t="s">
        <v>20</v>
      </c>
      <c r="F18" s="67"/>
      <c r="G18" s="67"/>
      <c r="H18" s="67"/>
      <c r="I18" s="67"/>
      <c r="J18" s="67"/>
      <c r="K18" s="67"/>
      <c r="L18" s="67"/>
      <c r="M18" s="67"/>
      <c r="N18" s="67"/>
      <c r="O18" s="67"/>
      <c r="P18" s="67"/>
      <c r="Q18" s="67"/>
      <c r="R18" s="67"/>
      <c r="S18" s="67"/>
      <c r="T18" s="67"/>
      <c r="U18" s="67"/>
      <c r="V18" s="67"/>
      <c r="W18" s="67"/>
      <c r="X18" s="67"/>
      <c r="Y18" s="67"/>
      <c r="Z18" s="67"/>
      <c r="AA18" s="67"/>
      <c r="AB18" s="67"/>
      <c r="AC18" s="67"/>
      <c r="AD18" s="67"/>
      <c r="AE18" s="67"/>
      <c r="AF18" s="67"/>
      <c r="AG18" s="67"/>
      <c r="AH18" s="67"/>
      <c r="AI18" s="67"/>
      <c r="AJ18" s="67"/>
      <c r="AK18" s="67"/>
      <c r="AL18" s="67"/>
      <c r="AM18" s="67"/>
      <c r="AN18" s="67"/>
    </row>
    <row r="19" spans="1:42" ht="15.75" customHeight="1" x14ac:dyDescent="0.2">
      <c r="A19" s="593"/>
      <c r="B19" s="594"/>
      <c r="C19" s="591"/>
      <c r="D19" s="592"/>
      <c r="E19" s="68"/>
      <c r="F19" s="69"/>
      <c r="G19" s="69"/>
      <c r="H19" s="69"/>
      <c r="I19" s="69"/>
      <c r="J19" s="69"/>
      <c r="K19" s="70"/>
      <c r="L19" s="70"/>
      <c r="M19" s="70"/>
      <c r="N19" s="70"/>
      <c r="O19" s="70"/>
      <c r="P19" s="70"/>
      <c r="Q19" s="70"/>
      <c r="R19" s="70"/>
      <c r="S19" s="70"/>
      <c r="T19" s="70"/>
      <c r="U19" s="70"/>
      <c r="V19" s="70"/>
      <c r="W19" s="70"/>
      <c r="X19" s="70"/>
      <c r="Y19" s="70"/>
      <c r="Z19" s="70"/>
      <c r="AA19" s="70"/>
      <c r="AB19" s="71"/>
      <c r="AC19" s="71"/>
      <c r="AD19" s="71"/>
      <c r="AE19" s="71"/>
      <c r="AF19" s="71"/>
      <c r="AG19" s="71"/>
      <c r="AH19" s="71"/>
      <c r="AI19" s="69"/>
      <c r="AJ19" s="69"/>
      <c r="AK19" s="69"/>
      <c r="AL19" s="69"/>
      <c r="AM19" s="69"/>
      <c r="AN19" s="69"/>
      <c r="AP19">
        <f t="shared" ref="AP19:AP42" si="0">A19</f>
        <v>0</v>
      </c>
    </row>
    <row r="20" spans="1:42" ht="15.75" customHeight="1" x14ac:dyDescent="0.2">
      <c r="A20" s="593"/>
      <c r="B20" s="594"/>
      <c r="C20" s="591"/>
      <c r="D20" s="592"/>
      <c r="E20" s="68"/>
      <c r="F20" s="69"/>
      <c r="G20" s="69"/>
      <c r="H20" s="69"/>
      <c r="I20" s="69"/>
      <c r="J20" s="69"/>
      <c r="K20" s="70"/>
      <c r="L20" s="70"/>
      <c r="M20" s="70"/>
      <c r="N20" s="70"/>
      <c r="O20" s="70"/>
      <c r="P20" s="70"/>
      <c r="Q20" s="70"/>
      <c r="R20" s="70"/>
      <c r="S20" s="70"/>
      <c r="T20" s="70"/>
      <c r="U20" s="70"/>
      <c r="V20" s="70"/>
      <c r="W20" s="70"/>
      <c r="X20" s="70"/>
      <c r="Y20" s="70"/>
      <c r="Z20" s="70"/>
      <c r="AA20" s="70"/>
      <c r="AB20" s="71"/>
      <c r="AC20" s="71"/>
      <c r="AD20" s="71"/>
      <c r="AE20" s="71"/>
      <c r="AF20" s="71"/>
      <c r="AG20" s="71"/>
      <c r="AH20" s="71"/>
      <c r="AI20" s="69"/>
      <c r="AJ20" s="69"/>
      <c r="AK20" s="69"/>
      <c r="AL20" s="69"/>
      <c r="AM20" s="69"/>
      <c r="AN20" s="69"/>
      <c r="AP20">
        <f t="shared" si="0"/>
        <v>0</v>
      </c>
    </row>
    <row r="21" spans="1:42" ht="15.75" customHeight="1" x14ac:dyDescent="0.2">
      <c r="A21" s="593"/>
      <c r="B21" s="594"/>
      <c r="C21" s="591"/>
      <c r="D21" s="592"/>
      <c r="E21" s="68"/>
      <c r="F21" s="69"/>
      <c r="G21" s="69"/>
      <c r="H21" s="69"/>
      <c r="I21" s="69"/>
      <c r="J21" s="69"/>
      <c r="K21" s="70"/>
      <c r="L21" s="70"/>
      <c r="M21" s="70"/>
      <c r="N21" s="70"/>
      <c r="O21" s="70"/>
      <c r="P21" s="70"/>
      <c r="Q21" s="70"/>
      <c r="R21" s="70"/>
      <c r="S21" s="70"/>
      <c r="T21" s="70"/>
      <c r="U21" s="70"/>
      <c r="V21" s="70"/>
      <c r="W21" s="70"/>
      <c r="X21" s="70"/>
      <c r="Y21" s="70"/>
      <c r="Z21" s="70"/>
      <c r="AA21" s="70"/>
      <c r="AB21" s="71"/>
      <c r="AC21" s="71"/>
      <c r="AD21" s="71"/>
      <c r="AE21" s="71"/>
      <c r="AF21" s="71"/>
      <c r="AG21" s="71"/>
      <c r="AH21" s="71"/>
      <c r="AI21" s="69"/>
      <c r="AJ21" s="69"/>
      <c r="AK21" s="69"/>
      <c r="AL21" s="69"/>
      <c r="AM21" s="69"/>
      <c r="AN21" s="69"/>
      <c r="AP21">
        <f t="shared" si="0"/>
        <v>0</v>
      </c>
    </row>
    <row r="22" spans="1:42" ht="15.75" customHeight="1" x14ac:dyDescent="0.2">
      <c r="A22" s="593"/>
      <c r="B22" s="594"/>
      <c r="C22" s="591"/>
      <c r="D22" s="592"/>
      <c r="E22" s="68"/>
      <c r="F22" s="69"/>
      <c r="G22" s="69"/>
      <c r="H22" s="69"/>
      <c r="I22" s="69"/>
      <c r="J22" s="69"/>
      <c r="K22" s="70"/>
      <c r="L22" s="70"/>
      <c r="M22" s="70"/>
      <c r="N22" s="70"/>
      <c r="O22" s="70"/>
      <c r="P22" s="70"/>
      <c r="Q22" s="70"/>
      <c r="R22" s="70"/>
      <c r="S22" s="70"/>
      <c r="T22" s="70"/>
      <c r="U22" s="70"/>
      <c r="V22" s="70"/>
      <c r="W22" s="70"/>
      <c r="X22" s="70"/>
      <c r="Y22" s="70"/>
      <c r="Z22" s="70"/>
      <c r="AA22" s="70"/>
      <c r="AB22" s="71"/>
      <c r="AC22" s="71"/>
      <c r="AD22" s="71"/>
      <c r="AE22" s="71"/>
      <c r="AF22" s="71"/>
      <c r="AG22" s="71"/>
      <c r="AH22" s="71"/>
      <c r="AI22" s="69"/>
      <c r="AJ22" s="69"/>
      <c r="AK22" s="69"/>
      <c r="AL22" s="69"/>
      <c r="AM22" s="69"/>
      <c r="AN22" s="69"/>
      <c r="AP22">
        <f t="shared" si="0"/>
        <v>0</v>
      </c>
    </row>
    <row r="23" spans="1:42" ht="15.75" customHeight="1" x14ac:dyDescent="0.2">
      <c r="A23" s="593"/>
      <c r="B23" s="594"/>
      <c r="C23" s="591"/>
      <c r="D23" s="592"/>
      <c r="E23" s="68"/>
      <c r="F23" s="69"/>
      <c r="G23" s="69"/>
      <c r="H23" s="69"/>
      <c r="I23" s="69"/>
      <c r="J23" s="69"/>
      <c r="K23" s="70"/>
      <c r="L23" s="70"/>
      <c r="M23" s="70"/>
      <c r="N23" s="70"/>
      <c r="O23" s="70"/>
      <c r="P23" s="70"/>
      <c r="Q23" s="70"/>
      <c r="R23" s="70"/>
      <c r="S23" s="70"/>
      <c r="T23" s="70"/>
      <c r="U23" s="70"/>
      <c r="V23" s="70"/>
      <c r="W23" s="70"/>
      <c r="X23" s="70"/>
      <c r="Y23" s="70"/>
      <c r="Z23" s="70"/>
      <c r="AA23" s="70"/>
      <c r="AB23" s="71"/>
      <c r="AC23" s="71"/>
      <c r="AD23" s="71"/>
      <c r="AE23" s="71"/>
      <c r="AF23" s="71"/>
      <c r="AG23" s="71"/>
      <c r="AH23" s="71"/>
      <c r="AI23" s="69"/>
      <c r="AJ23" s="69"/>
      <c r="AK23" s="69"/>
      <c r="AL23" s="69"/>
      <c r="AM23" s="69"/>
      <c r="AN23" s="69"/>
      <c r="AP23">
        <f t="shared" si="0"/>
        <v>0</v>
      </c>
    </row>
    <row r="24" spans="1:42" ht="15.75" customHeight="1" x14ac:dyDescent="0.2">
      <c r="A24" s="593"/>
      <c r="B24" s="594"/>
      <c r="C24" s="591"/>
      <c r="D24" s="592"/>
      <c r="E24" s="68"/>
      <c r="F24" s="69"/>
      <c r="G24" s="69"/>
      <c r="H24" s="69"/>
      <c r="I24" s="69"/>
      <c r="J24" s="69"/>
      <c r="K24" s="70"/>
      <c r="L24" s="70"/>
      <c r="M24" s="70"/>
      <c r="N24" s="70"/>
      <c r="O24" s="70"/>
      <c r="P24" s="70"/>
      <c r="Q24" s="70"/>
      <c r="R24" s="70"/>
      <c r="S24" s="70"/>
      <c r="T24" s="70"/>
      <c r="U24" s="70"/>
      <c r="V24" s="70"/>
      <c r="W24" s="70"/>
      <c r="X24" s="70"/>
      <c r="Y24" s="70"/>
      <c r="Z24" s="70"/>
      <c r="AA24" s="70"/>
      <c r="AB24" s="71"/>
      <c r="AC24" s="71"/>
      <c r="AD24" s="71"/>
      <c r="AE24" s="71"/>
      <c r="AF24" s="71"/>
      <c r="AG24" s="71"/>
      <c r="AH24" s="71"/>
      <c r="AI24" s="69"/>
      <c r="AJ24" s="69"/>
      <c r="AK24" s="69"/>
      <c r="AL24" s="69"/>
      <c r="AM24" s="69"/>
      <c r="AN24" s="69"/>
      <c r="AP24">
        <f t="shared" si="0"/>
        <v>0</v>
      </c>
    </row>
    <row r="25" spans="1:42" ht="15.75" customHeight="1" x14ac:dyDescent="0.2">
      <c r="A25" s="593"/>
      <c r="B25" s="594"/>
      <c r="C25" s="591"/>
      <c r="D25" s="592"/>
      <c r="E25" s="68"/>
      <c r="F25" s="69"/>
      <c r="G25" s="69"/>
      <c r="H25" s="69"/>
      <c r="I25" s="69"/>
      <c r="J25" s="69"/>
      <c r="K25" s="70"/>
      <c r="L25" s="70"/>
      <c r="M25" s="70"/>
      <c r="N25" s="70"/>
      <c r="O25" s="70"/>
      <c r="P25" s="70"/>
      <c r="Q25" s="70"/>
      <c r="R25" s="70"/>
      <c r="S25" s="70"/>
      <c r="T25" s="70"/>
      <c r="U25" s="70"/>
      <c r="V25" s="70"/>
      <c r="W25" s="70"/>
      <c r="X25" s="70"/>
      <c r="Y25" s="70"/>
      <c r="Z25" s="70"/>
      <c r="AA25" s="70"/>
      <c r="AB25" s="71"/>
      <c r="AC25" s="71"/>
      <c r="AD25" s="71"/>
      <c r="AE25" s="71"/>
      <c r="AF25" s="71"/>
      <c r="AG25" s="71"/>
      <c r="AH25" s="71"/>
      <c r="AI25" s="69"/>
      <c r="AJ25" s="69"/>
      <c r="AK25" s="69"/>
      <c r="AL25" s="69"/>
      <c r="AM25" s="69"/>
      <c r="AN25" s="69"/>
      <c r="AP25">
        <f t="shared" si="0"/>
        <v>0</v>
      </c>
    </row>
    <row r="26" spans="1:42" ht="15.75" customHeight="1" x14ac:dyDescent="0.2">
      <c r="A26" s="593"/>
      <c r="B26" s="594"/>
      <c r="C26" s="591"/>
      <c r="D26" s="592"/>
      <c r="E26" s="68"/>
      <c r="F26" s="69"/>
      <c r="G26" s="69"/>
      <c r="H26" s="69"/>
      <c r="I26" s="69"/>
      <c r="J26" s="69"/>
      <c r="K26" s="70"/>
      <c r="L26" s="70"/>
      <c r="M26" s="70"/>
      <c r="N26" s="70"/>
      <c r="O26" s="70"/>
      <c r="P26" s="70"/>
      <c r="Q26" s="70"/>
      <c r="R26" s="70"/>
      <c r="S26" s="70"/>
      <c r="T26" s="70"/>
      <c r="U26" s="70"/>
      <c r="V26" s="70"/>
      <c r="W26" s="70"/>
      <c r="X26" s="70"/>
      <c r="Y26" s="70"/>
      <c r="Z26" s="70"/>
      <c r="AA26" s="70"/>
      <c r="AB26" s="71"/>
      <c r="AC26" s="71"/>
      <c r="AD26" s="71"/>
      <c r="AE26" s="71"/>
      <c r="AF26" s="71"/>
      <c r="AG26" s="71"/>
      <c r="AH26" s="71"/>
      <c r="AI26" s="69"/>
      <c r="AJ26" s="69"/>
      <c r="AK26" s="69"/>
      <c r="AL26" s="69"/>
      <c r="AM26" s="69"/>
      <c r="AN26" s="69"/>
      <c r="AP26">
        <f t="shared" si="0"/>
        <v>0</v>
      </c>
    </row>
    <row r="27" spans="1:42" ht="15.75" customHeight="1" x14ac:dyDescent="0.2">
      <c r="A27" s="593"/>
      <c r="B27" s="594"/>
      <c r="C27" s="591"/>
      <c r="D27" s="592"/>
      <c r="E27" s="68"/>
      <c r="F27" s="69"/>
      <c r="G27" s="69"/>
      <c r="H27" s="69"/>
      <c r="I27" s="69"/>
      <c r="J27" s="69"/>
      <c r="K27" s="70"/>
      <c r="L27" s="70"/>
      <c r="M27" s="70"/>
      <c r="N27" s="70"/>
      <c r="O27" s="70"/>
      <c r="P27" s="70"/>
      <c r="Q27" s="70"/>
      <c r="R27" s="70"/>
      <c r="S27" s="70"/>
      <c r="T27" s="70"/>
      <c r="U27" s="70"/>
      <c r="V27" s="70"/>
      <c r="W27" s="70"/>
      <c r="X27" s="70"/>
      <c r="Y27" s="70"/>
      <c r="Z27" s="70"/>
      <c r="AA27" s="70"/>
      <c r="AB27" s="71"/>
      <c r="AC27" s="71"/>
      <c r="AD27" s="71"/>
      <c r="AE27" s="71"/>
      <c r="AF27" s="71"/>
      <c r="AG27" s="71"/>
      <c r="AH27" s="71"/>
      <c r="AI27" s="69"/>
      <c r="AJ27" s="69"/>
      <c r="AK27" s="69"/>
      <c r="AL27" s="69"/>
      <c r="AM27" s="69"/>
      <c r="AN27" s="69"/>
      <c r="AP27">
        <f t="shared" si="0"/>
        <v>0</v>
      </c>
    </row>
    <row r="28" spans="1:42" ht="15.75" customHeight="1" x14ac:dyDescent="0.2">
      <c r="A28" s="593"/>
      <c r="B28" s="594"/>
      <c r="C28" s="591"/>
      <c r="D28" s="592"/>
      <c r="E28" s="68"/>
      <c r="F28" s="69"/>
      <c r="G28" s="69"/>
      <c r="H28" s="69"/>
      <c r="I28" s="69"/>
      <c r="J28" s="69"/>
      <c r="K28" s="70"/>
      <c r="L28" s="70"/>
      <c r="M28" s="70"/>
      <c r="N28" s="70"/>
      <c r="O28" s="70"/>
      <c r="P28" s="70"/>
      <c r="Q28" s="70"/>
      <c r="R28" s="70"/>
      <c r="S28" s="70"/>
      <c r="T28" s="70"/>
      <c r="U28" s="70"/>
      <c r="V28" s="70"/>
      <c r="W28" s="70"/>
      <c r="X28" s="70"/>
      <c r="Y28" s="70"/>
      <c r="Z28" s="70"/>
      <c r="AA28" s="70"/>
      <c r="AB28" s="71"/>
      <c r="AC28" s="71"/>
      <c r="AD28" s="71"/>
      <c r="AE28" s="71"/>
      <c r="AF28" s="71"/>
      <c r="AG28" s="71"/>
      <c r="AH28" s="71"/>
      <c r="AI28" s="69"/>
      <c r="AJ28" s="69"/>
      <c r="AK28" s="69"/>
      <c r="AL28" s="69"/>
      <c r="AM28" s="69"/>
      <c r="AN28" s="69"/>
      <c r="AP28">
        <f t="shared" si="0"/>
        <v>0</v>
      </c>
    </row>
    <row r="29" spans="1:42" ht="15.75" customHeight="1" x14ac:dyDescent="0.2">
      <c r="A29" s="593"/>
      <c r="B29" s="594"/>
      <c r="C29" s="591"/>
      <c r="D29" s="592"/>
      <c r="E29" s="68"/>
      <c r="F29" s="69"/>
      <c r="G29" s="69"/>
      <c r="H29" s="69"/>
      <c r="I29" s="69"/>
      <c r="J29" s="69"/>
      <c r="K29" s="70"/>
      <c r="L29" s="70"/>
      <c r="M29" s="70"/>
      <c r="N29" s="70"/>
      <c r="O29" s="70"/>
      <c r="P29" s="70"/>
      <c r="Q29" s="70"/>
      <c r="R29" s="70"/>
      <c r="S29" s="70"/>
      <c r="T29" s="70"/>
      <c r="U29" s="70"/>
      <c r="V29" s="70"/>
      <c r="W29" s="70"/>
      <c r="X29" s="70"/>
      <c r="Y29" s="70"/>
      <c r="Z29" s="70"/>
      <c r="AA29" s="70"/>
      <c r="AB29" s="71"/>
      <c r="AC29" s="71"/>
      <c r="AD29" s="71"/>
      <c r="AE29" s="71"/>
      <c r="AF29" s="71"/>
      <c r="AG29" s="71"/>
      <c r="AH29" s="71"/>
      <c r="AI29" s="69"/>
      <c r="AJ29" s="69"/>
      <c r="AK29" s="69"/>
      <c r="AL29" s="69"/>
      <c r="AM29" s="69"/>
      <c r="AN29" s="69"/>
      <c r="AP29">
        <f t="shared" si="0"/>
        <v>0</v>
      </c>
    </row>
    <row r="30" spans="1:42" ht="15.75" customHeight="1" x14ac:dyDescent="0.2">
      <c r="A30" s="593"/>
      <c r="B30" s="594"/>
      <c r="C30" s="591"/>
      <c r="D30" s="592"/>
      <c r="E30" s="68"/>
      <c r="F30" s="69"/>
      <c r="G30" s="69"/>
      <c r="H30" s="69"/>
      <c r="I30" s="69"/>
      <c r="J30" s="69"/>
      <c r="K30" s="70"/>
      <c r="L30" s="70"/>
      <c r="M30" s="70"/>
      <c r="N30" s="70"/>
      <c r="O30" s="70"/>
      <c r="P30" s="70"/>
      <c r="Q30" s="70"/>
      <c r="R30" s="70"/>
      <c r="S30" s="70"/>
      <c r="T30" s="70"/>
      <c r="U30" s="70"/>
      <c r="V30" s="70"/>
      <c r="W30" s="70"/>
      <c r="X30" s="70"/>
      <c r="Y30" s="70"/>
      <c r="Z30" s="70"/>
      <c r="AA30" s="70"/>
      <c r="AB30" s="71"/>
      <c r="AC30" s="71"/>
      <c r="AD30" s="71"/>
      <c r="AE30" s="71"/>
      <c r="AF30" s="71"/>
      <c r="AG30" s="71"/>
      <c r="AH30" s="71"/>
      <c r="AI30" s="69"/>
      <c r="AJ30" s="69"/>
      <c r="AK30" s="69"/>
      <c r="AL30" s="69"/>
      <c r="AM30" s="69"/>
      <c r="AN30" s="69"/>
      <c r="AP30">
        <f t="shared" si="0"/>
        <v>0</v>
      </c>
    </row>
    <row r="31" spans="1:42" ht="15.75" customHeight="1" x14ac:dyDescent="0.2">
      <c r="A31" s="593"/>
      <c r="B31" s="594"/>
      <c r="C31" s="591"/>
      <c r="D31" s="592"/>
      <c r="E31" s="68"/>
      <c r="F31" s="69"/>
      <c r="G31" s="69"/>
      <c r="H31" s="69"/>
      <c r="I31" s="69"/>
      <c r="J31" s="69"/>
      <c r="K31" s="70"/>
      <c r="L31" s="70"/>
      <c r="M31" s="70"/>
      <c r="N31" s="70"/>
      <c r="O31" s="70"/>
      <c r="P31" s="70"/>
      <c r="Q31" s="70"/>
      <c r="R31" s="70"/>
      <c r="S31" s="70"/>
      <c r="T31" s="70"/>
      <c r="U31" s="70"/>
      <c r="V31" s="70"/>
      <c r="W31" s="70"/>
      <c r="X31" s="70"/>
      <c r="Y31" s="70"/>
      <c r="Z31" s="70"/>
      <c r="AA31" s="70"/>
      <c r="AB31" s="71"/>
      <c r="AC31" s="71"/>
      <c r="AD31" s="71"/>
      <c r="AE31" s="71"/>
      <c r="AF31" s="71"/>
      <c r="AG31" s="71"/>
      <c r="AH31" s="71"/>
      <c r="AI31" s="69"/>
      <c r="AJ31" s="69"/>
      <c r="AK31" s="69"/>
      <c r="AL31" s="69"/>
      <c r="AM31" s="69"/>
      <c r="AN31" s="69"/>
      <c r="AP31">
        <f t="shared" si="0"/>
        <v>0</v>
      </c>
    </row>
    <row r="32" spans="1:42" ht="15.75" customHeight="1" x14ac:dyDescent="0.2">
      <c r="A32" s="593"/>
      <c r="B32" s="594"/>
      <c r="C32" s="591"/>
      <c r="D32" s="592"/>
      <c r="E32" s="68"/>
      <c r="F32" s="69"/>
      <c r="G32" s="69"/>
      <c r="H32" s="69"/>
      <c r="I32" s="69"/>
      <c r="J32" s="69"/>
      <c r="K32" s="70"/>
      <c r="L32" s="70"/>
      <c r="M32" s="70"/>
      <c r="N32" s="70"/>
      <c r="O32" s="70"/>
      <c r="P32" s="70"/>
      <c r="Q32" s="70"/>
      <c r="R32" s="70"/>
      <c r="S32" s="70"/>
      <c r="T32" s="70"/>
      <c r="U32" s="70"/>
      <c r="V32" s="70"/>
      <c r="W32" s="70"/>
      <c r="X32" s="70"/>
      <c r="Y32" s="70"/>
      <c r="Z32" s="70"/>
      <c r="AA32" s="70"/>
      <c r="AB32" s="71"/>
      <c r="AC32" s="71"/>
      <c r="AD32" s="71"/>
      <c r="AE32" s="71"/>
      <c r="AF32" s="71"/>
      <c r="AG32" s="71"/>
      <c r="AH32" s="71"/>
      <c r="AI32" s="69"/>
      <c r="AJ32" s="69"/>
      <c r="AK32" s="69"/>
      <c r="AL32" s="69"/>
      <c r="AM32" s="69"/>
      <c r="AN32" s="69"/>
      <c r="AP32">
        <f t="shared" si="0"/>
        <v>0</v>
      </c>
    </row>
    <row r="33" spans="1:42" ht="15.75" customHeight="1" x14ac:dyDescent="0.2">
      <c r="A33" s="593"/>
      <c r="B33" s="594"/>
      <c r="C33" s="591"/>
      <c r="D33" s="592"/>
      <c r="E33" s="68"/>
      <c r="F33" s="69"/>
      <c r="G33" s="69"/>
      <c r="H33" s="69"/>
      <c r="I33" s="69"/>
      <c r="J33" s="69"/>
      <c r="K33" s="70"/>
      <c r="L33" s="70"/>
      <c r="M33" s="70"/>
      <c r="N33" s="70"/>
      <c r="O33" s="70"/>
      <c r="P33" s="70"/>
      <c r="Q33" s="70"/>
      <c r="R33" s="70"/>
      <c r="S33" s="70"/>
      <c r="T33" s="70"/>
      <c r="U33" s="70"/>
      <c r="V33" s="70"/>
      <c r="W33" s="70"/>
      <c r="X33" s="70"/>
      <c r="Y33" s="70"/>
      <c r="Z33" s="70"/>
      <c r="AA33" s="70"/>
      <c r="AB33" s="71"/>
      <c r="AC33" s="71"/>
      <c r="AD33" s="71"/>
      <c r="AE33" s="71"/>
      <c r="AF33" s="71"/>
      <c r="AG33" s="71"/>
      <c r="AH33" s="71"/>
      <c r="AI33" s="69"/>
      <c r="AJ33" s="69"/>
      <c r="AK33" s="69"/>
      <c r="AL33" s="69"/>
      <c r="AM33" s="69"/>
      <c r="AN33" s="69"/>
      <c r="AP33">
        <f t="shared" si="0"/>
        <v>0</v>
      </c>
    </row>
    <row r="34" spans="1:42" ht="15.75" customHeight="1" x14ac:dyDescent="0.2">
      <c r="A34" s="593"/>
      <c r="B34" s="594"/>
      <c r="C34" s="591"/>
      <c r="D34" s="592"/>
      <c r="E34" s="68"/>
      <c r="F34" s="69"/>
      <c r="G34" s="69"/>
      <c r="H34" s="69"/>
      <c r="I34" s="69"/>
      <c r="J34" s="69"/>
      <c r="K34" s="70"/>
      <c r="L34" s="70"/>
      <c r="M34" s="70"/>
      <c r="N34" s="70"/>
      <c r="O34" s="70"/>
      <c r="P34" s="70"/>
      <c r="Q34" s="70"/>
      <c r="R34" s="70"/>
      <c r="S34" s="70"/>
      <c r="T34" s="70"/>
      <c r="U34" s="70"/>
      <c r="V34" s="70"/>
      <c r="W34" s="70"/>
      <c r="X34" s="70"/>
      <c r="Y34" s="70"/>
      <c r="Z34" s="70"/>
      <c r="AA34" s="70"/>
      <c r="AB34" s="71"/>
      <c r="AC34" s="71"/>
      <c r="AD34" s="71"/>
      <c r="AE34" s="71"/>
      <c r="AF34" s="71"/>
      <c r="AG34" s="71"/>
      <c r="AH34" s="71"/>
      <c r="AI34" s="69"/>
      <c r="AJ34" s="69"/>
      <c r="AK34" s="69"/>
      <c r="AL34" s="69"/>
      <c r="AM34" s="69"/>
      <c r="AN34" s="69"/>
      <c r="AP34">
        <f t="shared" si="0"/>
        <v>0</v>
      </c>
    </row>
    <row r="35" spans="1:42" ht="15.75" customHeight="1" x14ac:dyDescent="0.2">
      <c r="A35" s="593"/>
      <c r="B35" s="594"/>
      <c r="C35" s="591"/>
      <c r="D35" s="592"/>
      <c r="E35" s="68"/>
      <c r="F35" s="69"/>
      <c r="G35" s="69"/>
      <c r="H35" s="69"/>
      <c r="I35" s="69"/>
      <c r="J35" s="69"/>
      <c r="K35" s="70"/>
      <c r="L35" s="70"/>
      <c r="M35" s="70"/>
      <c r="N35" s="70"/>
      <c r="O35" s="70"/>
      <c r="P35" s="70"/>
      <c r="Q35" s="70"/>
      <c r="R35" s="70"/>
      <c r="S35" s="70"/>
      <c r="T35" s="70"/>
      <c r="U35" s="70"/>
      <c r="V35" s="70"/>
      <c r="W35" s="70"/>
      <c r="X35" s="70"/>
      <c r="Y35" s="70"/>
      <c r="Z35" s="70"/>
      <c r="AA35" s="70"/>
      <c r="AB35" s="71"/>
      <c r="AC35" s="71"/>
      <c r="AD35" s="71"/>
      <c r="AE35" s="71"/>
      <c r="AF35" s="71"/>
      <c r="AG35" s="71"/>
      <c r="AH35" s="71"/>
      <c r="AI35" s="69"/>
      <c r="AJ35" s="69"/>
      <c r="AK35" s="69"/>
      <c r="AL35" s="69"/>
      <c r="AM35" s="69"/>
      <c r="AN35" s="69"/>
      <c r="AP35">
        <f t="shared" si="0"/>
        <v>0</v>
      </c>
    </row>
    <row r="36" spans="1:42" ht="15.75" customHeight="1" x14ac:dyDescent="0.2">
      <c r="A36" s="593"/>
      <c r="B36" s="594"/>
      <c r="C36" s="591"/>
      <c r="D36" s="592"/>
      <c r="E36" s="68"/>
      <c r="F36" s="69"/>
      <c r="G36" s="69"/>
      <c r="H36" s="69"/>
      <c r="I36" s="69"/>
      <c r="J36" s="69"/>
      <c r="K36" s="70"/>
      <c r="L36" s="70"/>
      <c r="M36" s="70"/>
      <c r="N36" s="70"/>
      <c r="O36" s="70"/>
      <c r="P36" s="70"/>
      <c r="Q36" s="70"/>
      <c r="R36" s="70"/>
      <c r="S36" s="70"/>
      <c r="T36" s="70"/>
      <c r="U36" s="70"/>
      <c r="V36" s="70"/>
      <c r="W36" s="70"/>
      <c r="X36" s="70"/>
      <c r="Y36" s="70"/>
      <c r="Z36" s="70"/>
      <c r="AA36" s="70"/>
      <c r="AB36" s="71"/>
      <c r="AC36" s="71"/>
      <c r="AD36" s="71"/>
      <c r="AE36" s="71"/>
      <c r="AF36" s="71"/>
      <c r="AG36" s="71"/>
      <c r="AH36" s="71"/>
      <c r="AI36" s="69"/>
      <c r="AJ36" s="69"/>
      <c r="AK36" s="69"/>
      <c r="AL36" s="69"/>
      <c r="AM36" s="69"/>
      <c r="AN36" s="69"/>
      <c r="AP36">
        <f t="shared" si="0"/>
        <v>0</v>
      </c>
    </row>
    <row r="37" spans="1:42" ht="15.75" customHeight="1" x14ac:dyDescent="0.2">
      <c r="A37" s="593"/>
      <c r="B37" s="594"/>
      <c r="C37" s="591"/>
      <c r="D37" s="592"/>
      <c r="E37" s="68"/>
      <c r="F37" s="69"/>
      <c r="G37" s="69"/>
      <c r="H37" s="69"/>
      <c r="I37" s="69"/>
      <c r="J37" s="69"/>
      <c r="K37" s="70"/>
      <c r="L37" s="70"/>
      <c r="M37" s="70"/>
      <c r="N37" s="70"/>
      <c r="O37" s="70"/>
      <c r="P37" s="70"/>
      <c r="Q37" s="70"/>
      <c r="R37" s="70"/>
      <c r="S37" s="70"/>
      <c r="T37" s="70"/>
      <c r="U37" s="70"/>
      <c r="V37" s="70"/>
      <c r="W37" s="70"/>
      <c r="X37" s="70"/>
      <c r="Y37" s="70"/>
      <c r="Z37" s="70"/>
      <c r="AA37" s="70"/>
      <c r="AB37" s="71"/>
      <c r="AC37" s="71"/>
      <c r="AD37" s="71"/>
      <c r="AE37" s="71"/>
      <c r="AF37" s="71"/>
      <c r="AG37" s="71"/>
      <c r="AH37" s="71"/>
      <c r="AI37" s="69"/>
      <c r="AJ37" s="69"/>
      <c r="AK37" s="69"/>
      <c r="AL37" s="69"/>
      <c r="AM37" s="69"/>
      <c r="AN37" s="69"/>
      <c r="AP37">
        <f>A37</f>
        <v>0</v>
      </c>
    </row>
    <row r="38" spans="1:42" ht="15.75" customHeight="1" x14ac:dyDescent="0.2">
      <c r="A38" s="593"/>
      <c r="B38" s="594"/>
      <c r="C38" s="591"/>
      <c r="D38" s="592"/>
      <c r="E38" s="68"/>
      <c r="F38" s="69"/>
      <c r="G38" s="69"/>
      <c r="H38" s="69"/>
      <c r="I38" s="69"/>
      <c r="J38" s="69"/>
      <c r="K38" s="70"/>
      <c r="L38" s="70"/>
      <c r="M38" s="70"/>
      <c r="N38" s="70"/>
      <c r="O38" s="70"/>
      <c r="P38" s="70"/>
      <c r="Q38" s="70"/>
      <c r="R38" s="70"/>
      <c r="S38" s="70"/>
      <c r="T38" s="70"/>
      <c r="U38" s="70"/>
      <c r="V38" s="70"/>
      <c r="W38" s="70"/>
      <c r="X38" s="70"/>
      <c r="Y38" s="70"/>
      <c r="Z38" s="70"/>
      <c r="AA38" s="70"/>
      <c r="AB38" s="71"/>
      <c r="AC38" s="71"/>
      <c r="AD38" s="71"/>
      <c r="AE38" s="71"/>
      <c r="AF38" s="71"/>
      <c r="AG38" s="71"/>
      <c r="AH38" s="71"/>
      <c r="AI38" s="69"/>
      <c r="AJ38" s="69"/>
      <c r="AK38" s="69"/>
      <c r="AL38" s="69"/>
      <c r="AM38" s="69"/>
      <c r="AN38" s="69"/>
      <c r="AP38">
        <f>A38</f>
        <v>0</v>
      </c>
    </row>
    <row r="39" spans="1:42" ht="15.75" customHeight="1" x14ac:dyDescent="0.2">
      <c r="A39" s="593"/>
      <c r="B39" s="594"/>
      <c r="C39" s="591"/>
      <c r="D39" s="592"/>
      <c r="E39" s="68"/>
      <c r="F39" s="69"/>
      <c r="G39" s="69"/>
      <c r="H39" s="69"/>
      <c r="I39" s="69"/>
      <c r="J39" s="69"/>
      <c r="K39" s="70"/>
      <c r="L39" s="70"/>
      <c r="M39" s="70"/>
      <c r="N39" s="70"/>
      <c r="O39" s="70"/>
      <c r="P39" s="70"/>
      <c r="Q39" s="70"/>
      <c r="R39" s="70"/>
      <c r="S39" s="70"/>
      <c r="T39" s="70"/>
      <c r="U39" s="70"/>
      <c r="V39" s="70"/>
      <c r="W39" s="70"/>
      <c r="X39" s="70"/>
      <c r="Y39" s="70"/>
      <c r="Z39" s="70"/>
      <c r="AA39" s="70"/>
      <c r="AB39" s="71"/>
      <c r="AC39" s="71"/>
      <c r="AD39" s="71"/>
      <c r="AE39" s="71"/>
      <c r="AF39" s="71"/>
      <c r="AG39" s="71"/>
      <c r="AH39" s="71"/>
      <c r="AI39" s="69"/>
      <c r="AJ39" s="69"/>
      <c r="AK39" s="69"/>
      <c r="AL39" s="69"/>
      <c r="AM39" s="69"/>
      <c r="AN39" s="69"/>
      <c r="AP39">
        <f>A39</f>
        <v>0</v>
      </c>
    </row>
    <row r="40" spans="1:42" ht="15.75" customHeight="1" x14ac:dyDescent="0.2">
      <c r="A40" s="593"/>
      <c r="B40" s="594"/>
      <c r="C40" s="591"/>
      <c r="D40" s="592"/>
      <c r="E40" s="68"/>
      <c r="F40" s="69"/>
      <c r="G40" s="69"/>
      <c r="H40" s="69"/>
      <c r="I40" s="69"/>
      <c r="J40" s="69"/>
      <c r="K40" s="70"/>
      <c r="L40" s="70"/>
      <c r="M40" s="70"/>
      <c r="N40" s="70"/>
      <c r="O40" s="70"/>
      <c r="P40" s="70"/>
      <c r="Q40" s="70"/>
      <c r="R40" s="70"/>
      <c r="S40" s="70"/>
      <c r="T40" s="70"/>
      <c r="U40" s="70"/>
      <c r="V40" s="70"/>
      <c r="W40" s="70"/>
      <c r="X40" s="70"/>
      <c r="Y40" s="70"/>
      <c r="Z40" s="70"/>
      <c r="AA40" s="70"/>
      <c r="AB40" s="71"/>
      <c r="AC40" s="71"/>
      <c r="AD40" s="71"/>
      <c r="AE40" s="71"/>
      <c r="AF40" s="71"/>
      <c r="AG40" s="71"/>
      <c r="AH40" s="71"/>
      <c r="AI40" s="69"/>
      <c r="AJ40" s="69"/>
      <c r="AK40" s="69"/>
      <c r="AL40" s="69"/>
      <c r="AM40" s="69"/>
      <c r="AN40" s="69"/>
      <c r="AP40">
        <f>A40</f>
        <v>0</v>
      </c>
    </row>
    <row r="41" spans="1:42" ht="15.75" customHeight="1" x14ac:dyDescent="0.2">
      <c r="A41" s="593"/>
      <c r="B41" s="594"/>
      <c r="C41" s="591"/>
      <c r="D41" s="592"/>
      <c r="E41" s="68"/>
      <c r="F41" s="69"/>
      <c r="G41" s="69"/>
      <c r="H41" s="69"/>
      <c r="I41" s="69"/>
      <c r="J41" s="69"/>
      <c r="K41" s="70"/>
      <c r="L41" s="70"/>
      <c r="M41" s="70"/>
      <c r="N41" s="70"/>
      <c r="O41" s="70"/>
      <c r="P41" s="70"/>
      <c r="Q41" s="70"/>
      <c r="R41" s="70"/>
      <c r="S41" s="70"/>
      <c r="T41" s="70"/>
      <c r="U41" s="70"/>
      <c r="V41" s="70"/>
      <c r="W41" s="70"/>
      <c r="X41" s="70"/>
      <c r="Y41" s="70"/>
      <c r="Z41" s="70"/>
      <c r="AA41" s="70"/>
      <c r="AB41" s="71"/>
      <c r="AC41" s="71"/>
      <c r="AD41" s="71"/>
      <c r="AE41" s="71"/>
      <c r="AF41" s="71"/>
      <c r="AG41" s="71"/>
      <c r="AH41" s="71"/>
      <c r="AI41" s="69"/>
      <c r="AJ41" s="69"/>
      <c r="AK41" s="69"/>
      <c r="AL41" s="69"/>
      <c r="AM41" s="69"/>
      <c r="AN41" s="69"/>
      <c r="AP41">
        <f t="shared" si="0"/>
        <v>0</v>
      </c>
    </row>
    <row r="42" spans="1:42" ht="15.75" customHeight="1" x14ac:dyDescent="0.2">
      <c r="A42" s="615" t="s">
        <v>15</v>
      </c>
      <c r="B42" s="616"/>
      <c r="C42" s="591">
        <f>SUM(C19:E41)</f>
        <v>0</v>
      </c>
      <c r="D42" s="592"/>
      <c r="E42" s="68"/>
      <c r="F42" s="69"/>
      <c r="G42" s="69"/>
      <c r="H42" s="69"/>
      <c r="I42" s="69"/>
      <c r="J42" s="69"/>
      <c r="K42" s="70"/>
      <c r="L42" s="70"/>
      <c r="M42" s="70"/>
      <c r="N42" s="70"/>
      <c r="O42" s="70"/>
      <c r="P42" s="70"/>
      <c r="Q42" s="70"/>
      <c r="R42" s="70"/>
      <c r="S42" s="70"/>
      <c r="T42" s="70"/>
      <c r="U42" s="70"/>
      <c r="V42" s="70"/>
      <c r="W42" s="70"/>
      <c r="X42" s="70"/>
      <c r="Y42" s="70"/>
      <c r="Z42" s="70"/>
      <c r="AA42" s="70"/>
      <c r="AB42" s="71"/>
      <c r="AC42" s="71"/>
      <c r="AD42" s="71"/>
      <c r="AE42" s="71"/>
      <c r="AF42" s="71"/>
      <c r="AG42" s="71"/>
      <c r="AH42" s="71"/>
      <c r="AI42" s="69"/>
      <c r="AJ42" s="69"/>
      <c r="AK42" s="69"/>
      <c r="AL42" s="69"/>
      <c r="AM42" s="69"/>
      <c r="AN42" s="69"/>
      <c r="AP42" t="str">
        <f t="shared" si="0"/>
        <v>Total (doit correspondre à 100 %) :</v>
      </c>
    </row>
    <row r="43" spans="1:42" ht="30.75" customHeight="1" x14ac:dyDescent="0.2">
      <c r="A43" s="589" t="s">
        <v>45</v>
      </c>
      <c r="B43" s="589"/>
      <c r="C43" s="589"/>
      <c r="D43" s="589"/>
      <c r="E43" s="589"/>
      <c r="F43" s="9"/>
      <c r="G43" s="9"/>
      <c r="H43" s="9"/>
      <c r="I43" s="9"/>
      <c r="J43" s="9"/>
      <c r="K43" s="9"/>
      <c r="L43" s="9"/>
      <c r="M43" s="9"/>
      <c r="N43" s="9"/>
      <c r="O43" s="9"/>
      <c r="P43" s="9"/>
      <c r="Q43" s="9"/>
      <c r="R43" s="9"/>
      <c r="S43" s="9"/>
      <c r="T43" s="9"/>
      <c r="U43" s="9"/>
      <c r="V43" s="9"/>
      <c r="W43" s="9"/>
      <c r="X43" s="9"/>
      <c r="Y43" s="9"/>
      <c r="Z43" s="9"/>
      <c r="AA43" s="9"/>
      <c r="AB43" s="9"/>
      <c r="AC43" s="9"/>
      <c r="AD43" s="9"/>
      <c r="AE43" s="9"/>
      <c r="AF43" s="9"/>
      <c r="AG43" s="9"/>
      <c r="AH43" s="9"/>
      <c r="AI43" s="9"/>
      <c r="AJ43" s="9"/>
      <c r="AK43" s="9"/>
      <c r="AL43" s="9"/>
      <c r="AM43" s="9"/>
      <c r="AN43" s="9"/>
    </row>
  </sheetData>
  <sheetProtection formatRows="0"/>
  <mergeCells count="65">
    <mergeCell ref="A6:E6"/>
    <mergeCell ref="B1:E1"/>
    <mergeCell ref="A2:E2"/>
    <mergeCell ref="A3:E3"/>
    <mergeCell ref="A4:E4"/>
    <mergeCell ref="A5:E5"/>
    <mergeCell ref="A20:B20"/>
    <mergeCell ref="C20:D20"/>
    <mergeCell ref="A8:C8"/>
    <mergeCell ref="R8:W8"/>
    <mergeCell ref="A9:C9"/>
    <mergeCell ref="A13:B13"/>
    <mergeCell ref="C13:E13"/>
    <mergeCell ref="C14:E14"/>
    <mergeCell ref="A15:E15"/>
    <mergeCell ref="A18:B18"/>
    <mergeCell ref="C18:D18"/>
    <mergeCell ref="A19:B19"/>
    <mergeCell ref="C19:D19"/>
    <mergeCell ref="B16:C16"/>
    <mergeCell ref="A21:B21"/>
    <mergeCell ref="C21:D21"/>
    <mergeCell ref="A22:B22"/>
    <mergeCell ref="C22:D22"/>
    <mergeCell ref="A23:B23"/>
    <mergeCell ref="C23:D23"/>
    <mergeCell ref="A24:B24"/>
    <mergeCell ref="C24:D24"/>
    <mergeCell ref="A25:B25"/>
    <mergeCell ref="C25:D25"/>
    <mergeCell ref="A26:B26"/>
    <mergeCell ref="C26:D26"/>
    <mergeCell ref="A27:B27"/>
    <mergeCell ref="C27:D27"/>
    <mergeCell ref="A28:B28"/>
    <mergeCell ref="C28:D28"/>
    <mergeCell ref="A29:B29"/>
    <mergeCell ref="C29:D29"/>
    <mergeCell ref="A30:B30"/>
    <mergeCell ref="C30:D30"/>
    <mergeCell ref="A31:B31"/>
    <mergeCell ref="C31:D31"/>
    <mergeCell ref="A32:B32"/>
    <mergeCell ref="C32:D32"/>
    <mergeCell ref="A33:B33"/>
    <mergeCell ref="C33:D33"/>
    <mergeCell ref="A34:B34"/>
    <mergeCell ref="C34:D34"/>
    <mergeCell ref="A35:B35"/>
    <mergeCell ref="C35:D35"/>
    <mergeCell ref="A36:B36"/>
    <mergeCell ref="C36:D36"/>
    <mergeCell ref="A37:B37"/>
    <mergeCell ref="C37:D37"/>
    <mergeCell ref="A38:B38"/>
    <mergeCell ref="C38:D38"/>
    <mergeCell ref="A42:B42"/>
    <mergeCell ref="C42:D42"/>
    <mergeCell ref="A43:E43"/>
    <mergeCell ref="A39:B39"/>
    <mergeCell ref="C39:D39"/>
    <mergeCell ref="A40:B40"/>
    <mergeCell ref="C40:D40"/>
    <mergeCell ref="A41:B41"/>
    <mergeCell ref="C41:D41"/>
  </mergeCells>
  <hyperlinks>
    <hyperlink ref="A6:E6" r:id="rId1" display="Dans le cadre du traitement de la demande, Investissement Québec pourra exiger que des feuilles de temps, rapport de projets ou tout autre document appuyant les descriptions de postes lui soient présentés afin de justifier les postes réclamés. Pour plus de détails, consultez nos « Directives relatives aux descriptions de tâches dans les demandes d'attestations d'admissibilité » sur notre site Internet à l'adresse suivante : http://www.investquebec.com/documents/qc/fichesdetaillees/NouvellesLignesDirectrices_MesuresFiscales.pdf" xr:uid="{A88BA331-333A-408D-914B-43CBE3CB5323}"/>
  </hyperlinks>
  <printOptions horizontalCentered="1"/>
  <pageMargins left="0.19685039370078741" right="0.19685039370078741" top="0.39370078740157483" bottom="0.74803149606299213" header="0" footer="0.11811023622047245"/>
  <pageSetup paperSize="5" orientation="portrait" horizontalDpi="300" verticalDpi="300" r:id="rId2"/>
  <headerFooter alignWithMargins="0">
    <oddFooter xml:space="preserve">&amp;L&amp;9 4.22.00
_x000D_&amp;1#&amp;"Aptos"&amp;10&amp;K000000 INTERNE&amp;C&amp;"Arial,Italique"&amp;9Transmettre à Investissement Québec
&amp;R&amp;9Page &amp;P de &amp;N
&amp;A
</oddFooter>
  </headerFooter>
  <drawing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Feuil11"/>
  <dimension ref="A1:AP43"/>
  <sheetViews>
    <sheetView showGridLines="0" zoomScaleNormal="100" workbookViewId="0">
      <selection activeCell="A9" sqref="A9:C9"/>
    </sheetView>
  </sheetViews>
  <sheetFormatPr baseColWidth="10" defaultColWidth="11.42578125" defaultRowHeight="12.75" x14ac:dyDescent="0.2"/>
  <cols>
    <col min="1" max="1" width="43.42578125" customWidth="1"/>
    <col min="2" max="2" width="14.5703125" customWidth="1"/>
    <col min="3" max="3" width="19.28515625" customWidth="1"/>
    <col min="4" max="4" width="6.140625" customWidth="1"/>
    <col min="5" max="5" width="18" customWidth="1"/>
    <col min="6" max="6" width="3.7109375" customWidth="1"/>
    <col min="7" max="7" width="0.28515625" customWidth="1"/>
    <col min="8" max="25" width="2.7109375" customWidth="1"/>
    <col min="26" max="26" width="2.140625" customWidth="1"/>
    <col min="27" max="27" width="1.140625" hidden="1" customWidth="1"/>
    <col min="28" max="40" width="2.7109375" customWidth="1"/>
    <col min="42" max="42" width="55.7109375" hidden="1" customWidth="1"/>
  </cols>
  <sheetData>
    <row r="1" spans="1:40" ht="64.5" customHeight="1" x14ac:dyDescent="0.2">
      <c r="A1" s="57"/>
      <c r="B1" s="306" t="str">
        <f>Directives!N1</f>
        <v>Soutien à la presse d'information écrite
(version 2026-08)</v>
      </c>
      <c r="C1" s="306"/>
      <c r="D1" s="306"/>
      <c r="E1" s="306"/>
      <c r="F1" s="117"/>
      <c r="G1" s="117"/>
      <c r="H1" s="117"/>
      <c r="I1" s="117"/>
      <c r="J1" s="117"/>
      <c r="K1" s="117"/>
      <c r="L1" s="117"/>
      <c r="M1" s="117"/>
      <c r="N1" s="117"/>
      <c r="O1" s="117"/>
      <c r="P1" s="117"/>
      <c r="Q1" s="117"/>
      <c r="R1" s="117"/>
      <c r="S1" s="117"/>
      <c r="T1" s="117"/>
      <c r="U1" s="117"/>
      <c r="V1" s="117"/>
      <c r="W1" s="117"/>
      <c r="X1" s="117"/>
      <c r="Y1" s="117"/>
      <c r="Z1" s="117"/>
      <c r="AA1" s="117"/>
    </row>
    <row r="2" spans="1:40" ht="18" x14ac:dyDescent="0.2">
      <c r="A2" s="599" t="s">
        <v>94</v>
      </c>
      <c r="B2" s="599"/>
      <c r="C2" s="599"/>
      <c r="D2" s="600"/>
      <c r="E2" s="600"/>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59"/>
      <c r="AJ2" s="59"/>
      <c r="AK2" s="59"/>
      <c r="AL2" s="59"/>
      <c r="AM2" s="59"/>
      <c r="AN2" s="59"/>
    </row>
    <row r="3" spans="1:40" ht="27.75" customHeight="1" x14ac:dyDescent="0.2">
      <c r="A3" s="601" t="s">
        <v>39</v>
      </c>
      <c r="B3" s="601"/>
      <c r="C3" s="601"/>
      <c r="D3" s="601"/>
      <c r="E3" s="601"/>
      <c r="F3" s="59"/>
      <c r="G3" s="59"/>
      <c r="H3" s="59"/>
      <c r="I3" s="59"/>
      <c r="J3" s="59"/>
      <c r="K3" s="59"/>
      <c r="L3" s="59"/>
      <c r="M3" s="59"/>
      <c r="N3" s="59"/>
      <c r="O3" s="59"/>
      <c r="P3" s="59"/>
      <c r="Q3" s="59"/>
      <c r="R3" s="59"/>
      <c r="S3" s="59"/>
      <c r="T3" s="59"/>
      <c r="U3" s="59"/>
      <c r="V3" s="59"/>
      <c r="W3" s="59"/>
      <c r="X3" s="59"/>
      <c r="Y3" s="59"/>
      <c r="Z3" s="59"/>
      <c r="AA3" s="59"/>
      <c r="AB3" s="59"/>
      <c r="AC3" s="59"/>
      <c r="AD3" s="59"/>
      <c r="AE3" s="59"/>
      <c r="AF3" s="59"/>
      <c r="AG3" s="59"/>
      <c r="AH3" s="59"/>
      <c r="AI3" s="59"/>
      <c r="AJ3" s="59"/>
      <c r="AK3" s="59"/>
      <c r="AL3" s="59"/>
      <c r="AM3" s="59"/>
      <c r="AN3" s="59"/>
    </row>
    <row r="4" spans="1:40" ht="62.25" customHeight="1" x14ac:dyDescent="0.2">
      <c r="A4" s="539" t="s">
        <v>239</v>
      </c>
      <c r="B4" s="539"/>
      <c r="C4" s="539"/>
      <c r="D4" s="539"/>
      <c r="E4" s="539"/>
      <c r="F4" s="88"/>
      <c r="G4" s="88"/>
      <c r="H4" s="88"/>
      <c r="I4" s="88"/>
      <c r="J4" s="88"/>
      <c r="K4" s="88"/>
      <c r="L4" s="88"/>
      <c r="M4" s="88"/>
      <c r="N4" s="88"/>
      <c r="O4" s="88"/>
      <c r="P4" s="88"/>
      <c r="Q4" s="88"/>
      <c r="R4" s="88"/>
      <c r="S4" s="88"/>
      <c r="T4" s="88"/>
      <c r="U4" s="88"/>
      <c r="V4" s="88"/>
      <c r="W4" s="88"/>
      <c r="X4" s="88"/>
      <c r="Y4" s="88"/>
      <c r="Z4" s="88"/>
      <c r="AA4" s="88"/>
      <c r="AB4" s="88"/>
      <c r="AC4" s="88"/>
      <c r="AD4" s="88"/>
      <c r="AE4" s="88"/>
      <c r="AF4" s="88"/>
      <c r="AG4" s="88"/>
      <c r="AH4" s="88"/>
      <c r="AI4" s="88"/>
      <c r="AJ4" s="88"/>
      <c r="AK4" s="88"/>
      <c r="AL4" s="88"/>
      <c r="AM4" s="88"/>
      <c r="AN4" s="88"/>
    </row>
    <row r="5" spans="1:40" ht="76.5" customHeight="1" x14ac:dyDescent="0.2">
      <c r="A5" s="611" t="s">
        <v>148</v>
      </c>
      <c r="B5" s="611"/>
      <c r="C5" s="611"/>
      <c r="D5" s="611"/>
      <c r="E5" s="611"/>
      <c r="F5" s="88"/>
      <c r="G5" s="88"/>
      <c r="H5" s="88"/>
      <c r="I5" s="88"/>
      <c r="J5" s="88"/>
      <c r="K5" s="88"/>
      <c r="L5" s="88"/>
      <c r="M5" s="88"/>
      <c r="N5" s="88"/>
      <c r="O5" s="88"/>
      <c r="P5" s="88"/>
      <c r="Q5" s="88"/>
      <c r="R5" s="88"/>
      <c r="S5" s="88"/>
      <c r="T5" s="88"/>
      <c r="U5" s="88"/>
      <c r="V5" s="88"/>
      <c r="W5" s="88"/>
      <c r="X5" s="88"/>
      <c r="Y5" s="88"/>
      <c r="Z5" s="88"/>
      <c r="AA5" s="88"/>
      <c r="AB5" s="88"/>
      <c r="AC5" s="88"/>
      <c r="AD5" s="88"/>
      <c r="AE5" s="88"/>
      <c r="AF5" s="88"/>
      <c r="AG5" s="88"/>
      <c r="AH5" s="88"/>
      <c r="AI5" s="88"/>
      <c r="AJ5" s="88"/>
      <c r="AK5" s="88"/>
      <c r="AL5" s="88"/>
      <c r="AM5" s="88"/>
      <c r="AN5" s="88"/>
    </row>
    <row r="6" spans="1:40" ht="78.75" customHeight="1" thickBot="1" x14ac:dyDescent="0.25">
      <c r="A6" s="609" t="s">
        <v>267</v>
      </c>
      <c r="B6" s="610"/>
      <c r="C6" s="610"/>
      <c r="D6" s="610"/>
      <c r="E6" s="610"/>
      <c r="F6" s="88"/>
      <c r="G6" s="88"/>
      <c r="H6" s="88"/>
      <c r="I6" s="88"/>
      <c r="J6" s="88"/>
      <c r="K6" s="88"/>
      <c r="L6" s="88"/>
      <c r="M6" s="88"/>
      <c r="N6" s="88"/>
      <c r="O6" s="88"/>
      <c r="P6" s="88"/>
      <c r="Q6" s="88"/>
      <c r="R6" s="88"/>
      <c r="S6" s="88"/>
      <c r="T6" s="88"/>
      <c r="U6" s="88"/>
      <c r="V6" s="88"/>
      <c r="W6" s="88"/>
      <c r="X6" s="88"/>
      <c r="Y6" s="88"/>
      <c r="Z6" s="88"/>
      <c r="AA6" s="88"/>
      <c r="AB6" s="88"/>
      <c r="AC6" s="88"/>
      <c r="AD6" s="88"/>
      <c r="AE6" s="88"/>
      <c r="AF6" s="88"/>
      <c r="AG6" s="88"/>
      <c r="AH6" s="88"/>
      <c r="AI6" s="88"/>
      <c r="AJ6" s="88"/>
      <c r="AK6" s="88"/>
      <c r="AL6" s="88"/>
      <c r="AM6" s="88"/>
      <c r="AN6" s="88"/>
    </row>
    <row r="7" spans="1:40" s="25" customFormat="1" ht="9.75" customHeight="1" x14ac:dyDescent="0.2">
      <c r="A7" s="86"/>
      <c r="B7" s="86"/>
      <c r="C7" s="86"/>
      <c r="D7" s="87"/>
      <c r="E7" s="87"/>
      <c r="F7" s="60"/>
      <c r="G7" s="60"/>
      <c r="H7" s="60"/>
      <c r="I7" s="60"/>
      <c r="J7" s="60"/>
      <c r="K7" s="60"/>
      <c r="L7" s="60"/>
      <c r="M7" s="60"/>
      <c r="N7" s="60"/>
      <c r="O7" s="60"/>
      <c r="P7" s="60"/>
      <c r="Q7" s="60"/>
      <c r="R7" s="60"/>
      <c r="S7" s="60"/>
      <c r="T7" s="60"/>
      <c r="U7" s="60"/>
      <c r="V7" s="60"/>
      <c r="W7" s="60"/>
      <c r="X7" s="60"/>
      <c r="Y7" s="60"/>
      <c r="Z7" s="60"/>
      <c r="AA7" s="60"/>
      <c r="AB7" s="60"/>
      <c r="AC7" s="60"/>
      <c r="AD7" s="60"/>
      <c r="AE7" s="60"/>
      <c r="AF7" s="60"/>
      <c r="AG7" s="60"/>
      <c r="AH7" s="60"/>
      <c r="AI7" s="60"/>
      <c r="AJ7" s="60"/>
      <c r="AK7" s="60"/>
      <c r="AL7" s="60"/>
      <c r="AM7" s="60"/>
      <c r="AN7" s="60"/>
    </row>
    <row r="8" spans="1:40" s="25" customFormat="1" ht="14.25" customHeight="1" x14ac:dyDescent="0.2">
      <c r="A8" s="500" t="s">
        <v>77</v>
      </c>
      <c r="B8" s="612"/>
      <c r="C8" s="612"/>
      <c r="D8" s="47"/>
      <c r="E8" s="47" t="s">
        <v>36</v>
      </c>
      <c r="F8" s="47"/>
      <c r="G8" s="47"/>
      <c r="H8" s="47"/>
      <c r="I8" s="47"/>
      <c r="J8" s="47"/>
      <c r="K8" s="47"/>
      <c r="L8" s="48"/>
      <c r="M8" s="48"/>
      <c r="N8" s="48"/>
      <c r="O8" s="48"/>
      <c r="P8" s="48"/>
      <c r="Q8" s="48"/>
      <c r="R8" s="613"/>
      <c r="S8" s="614"/>
      <c r="T8" s="614"/>
      <c r="U8" s="614"/>
      <c r="V8" s="614"/>
      <c r="W8" s="614"/>
      <c r="X8" s="48"/>
      <c r="Y8" s="49"/>
      <c r="Z8" s="49"/>
      <c r="AA8" s="49"/>
      <c r="AB8" s="49"/>
      <c r="AC8" s="49"/>
      <c r="AD8" s="49"/>
      <c r="AE8" s="49"/>
      <c r="AF8" s="49"/>
      <c r="AG8" s="49"/>
      <c r="AH8" s="48"/>
      <c r="AI8" s="48"/>
      <c r="AJ8" s="48"/>
      <c r="AK8" s="48"/>
      <c r="AL8" s="48"/>
      <c r="AM8" s="48"/>
      <c r="AN8" s="48"/>
    </row>
    <row r="9" spans="1:40" s="25" customFormat="1" x14ac:dyDescent="0.2">
      <c r="A9" s="606" t="str">
        <f>IF('Demande-média'!A6:AI6="","",'Demande-média'!A6:AI6)</f>
        <v/>
      </c>
      <c r="B9" s="607"/>
      <c r="C9" s="608"/>
      <c r="D9" s="9"/>
      <c r="E9" s="44" t="str">
        <f>IF('Demande-média'!U8="","",'Demande-média'!U8)</f>
        <v/>
      </c>
      <c r="F9" s="47"/>
      <c r="G9" s="47"/>
      <c r="H9" s="47"/>
      <c r="I9" s="47"/>
      <c r="J9" s="47"/>
      <c r="K9" s="47"/>
      <c r="L9" s="48"/>
      <c r="M9" s="48"/>
      <c r="N9" s="48"/>
      <c r="O9" s="48"/>
      <c r="P9" s="48"/>
      <c r="Q9" s="48"/>
      <c r="R9" s="48"/>
      <c r="S9" s="48"/>
      <c r="T9" s="48"/>
      <c r="U9" s="48"/>
      <c r="V9" s="48"/>
      <c r="W9" s="48"/>
      <c r="X9" s="48"/>
      <c r="Y9" s="49"/>
      <c r="Z9" s="49"/>
      <c r="AA9" s="49"/>
      <c r="AB9" s="49"/>
      <c r="AC9" s="49"/>
      <c r="AD9" s="49"/>
      <c r="AE9" s="49"/>
      <c r="AF9" s="49"/>
      <c r="AG9" s="49"/>
      <c r="AH9" s="48"/>
      <c r="AI9" s="48"/>
      <c r="AJ9" s="48"/>
      <c r="AK9" s="48"/>
      <c r="AL9" s="48"/>
      <c r="AM9" s="48"/>
      <c r="AN9" s="48"/>
    </row>
    <row r="10" spans="1:40" s="25" customFormat="1" x14ac:dyDescent="0.2">
      <c r="A10" s="122"/>
      <c r="B10" s="122"/>
      <c r="C10" s="122"/>
      <c r="D10" s="9"/>
      <c r="E10" s="45"/>
      <c r="F10" s="47"/>
      <c r="G10" s="47"/>
      <c r="H10" s="47"/>
      <c r="I10" s="47"/>
      <c r="J10" s="47"/>
      <c r="K10" s="47"/>
      <c r="L10" s="48"/>
      <c r="M10" s="48"/>
      <c r="N10" s="48"/>
      <c r="O10" s="48"/>
      <c r="P10" s="48"/>
      <c r="Q10" s="48"/>
      <c r="R10" s="48"/>
      <c r="S10" s="48"/>
      <c r="T10" s="48"/>
      <c r="U10" s="48"/>
      <c r="V10" s="48"/>
      <c r="W10" s="48"/>
      <c r="X10" s="48"/>
      <c r="Y10" s="49"/>
      <c r="Z10" s="49"/>
      <c r="AA10" s="49"/>
      <c r="AB10" s="49"/>
      <c r="AC10" s="49"/>
      <c r="AD10" s="49"/>
      <c r="AE10" s="49"/>
      <c r="AF10" s="49"/>
      <c r="AG10" s="49"/>
      <c r="AH10" s="48"/>
      <c r="AI10" s="48"/>
      <c r="AJ10" s="48"/>
      <c r="AK10" s="48"/>
      <c r="AL10" s="48"/>
      <c r="AM10" s="48"/>
      <c r="AN10" s="48"/>
    </row>
    <row r="11" spans="1:40" s="25" customFormat="1" ht="15.75" customHeight="1" x14ac:dyDescent="0.2">
      <c r="A11" s="123" t="s">
        <v>93</v>
      </c>
      <c r="B11" s="122"/>
      <c r="C11" s="234" t="str">
        <f>IF('Demande-média'!I44="","",'Demande-média'!I44)</f>
        <v/>
      </c>
      <c r="D11" s="216" t="s">
        <v>32</v>
      </c>
      <c r="E11" s="222" t="str">
        <f>IF('Demande-média'!Q44="","",'Demande-média'!Q44)</f>
        <v/>
      </c>
      <c r="F11" s="47"/>
      <c r="G11" s="47"/>
      <c r="H11" s="47"/>
      <c r="I11" s="47"/>
      <c r="J11" s="47"/>
      <c r="K11" s="47"/>
      <c r="L11" s="48"/>
      <c r="M11" s="48"/>
      <c r="N11" s="48"/>
      <c r="O11" s="48"/>
      <c r="P11" s="48"/>
      <c r="Q11" s="48"/>
      <c r="R11" s="48"/>
      <c r="S11" s="48"/>
      <c r="T11" s="48"/>
      <c r="U11" s="48"/>
      <c r="V11" s="48"/>
      <c r="W11" s="48"/>
      <c r="X11" s="48"/>
      <c r="Y11" s="49"/>
      <c r="Z11" s="49"/>
      <c r="AA11" s="49"/>
      <c r="AB11" s="49"/>
      <c r="AC11" s="49"/>
      <c r="AD11" s="49"/>
      <c r="AE11" s="49"/>
      <c r="AF11" s="49"/>
      <c r="AG11" s="49"/>
      <c r="AH11" s="48"/>
      <c r="AI11" s="48"/>
      <c r="AJ11" s="48"/>
      <c r="AK11" s="48"/>
      <c r="AL11" s="48"/>
      <c r="AM11" s="48"/>
      <c r="AN11" s="48"/>
    </row>
    <row r="12" spans="1:40" s="25" customFormat="1" x14ac:dyDescent="0.2">
      <c r="A12" s="123"/>
      <c r="B12" s="122"/>
      <c r="C12" s="56" t="s">
        <v>24</v>
      </c>
      <c r="D12" s="109"/>
      <c r="E12" s="56" t="s">
        <v>24</v>
      </c>
      <c r="I12" s="47"/>
      <c r="J12" s="47"/>
      <c r="K12" s="47"/>
      <c r="L12" s="48"/>
      <c r="M12" s="48"/>
      <c r="N12" s="48"/>
      <c r="O12" s="48"/>
      <c r="P12" s="48"/>
      <c r="Q12" s="48"/>
      <c r="R12" s="48"/>
      <c r="S12" s="48"/>
      <c r="T12" s="48"/>
      <c r="U12" s="48"/>
      <c r="V12" s="48"/>
      <c r="W12" s="48"/>
      <c r="X12" s="48"/>
      <c r="Y12" s="49"/>
      <c r="Z12" s="49"/>
      <c r="AA12" s="49"/>
      <c r="AB12" s="49"/>
      <c r="AC12" s="49"/>
      <c r="AD12" s="49"/>
      <c r="AE12" s="49"/>
      <c r="AF12" s="49"/>
      <c r="AG12" s="49"/>
      <c r="AH12" s="48"/>
      <c r="AI12" s="48"/>
      <c r="AJ12" s="48"/>
      <c r="AK12" s="48"/>
      <c r="AL12" s="48"/>
      <c r="AM12" s="48"/>
      <c r="AN12" s="48"/>
    </row>
    <row r="13" spans="1:40" s="25" customFormat="1" ht="18.75" customHeight="1" x14ac:dyDescent="0.2">
      <c r="A13" s="590" t="s">
        <v>33</v>
      </c>
      <c r="B13" s="590"/>
      <c r="C13" s="590" t="s">
        <v>37</v>
      </c>
      <c r="D13" s="590"/>
      <c r="E13" s="590"/>
      <c r="F13" s="50"/>
      <c r="G13" s="50"/>
      <c r="H13" s="50"/>
      <c r="I13" s="50"/>
      <c r="J13" s="50"/>
      <c r="K13" s="50"/>
      <c r="L13" s="51"/>
      <c r="M13" s="51"/>
      <c r="N13" s="51"/>
      <c r="O13" s="51"/>
      <c r="P13" s="51"/>
      <c r="Q13" s="51"/>
      <c r="R13" s="51"/>
      <c r="S13" s="51"/>
      <c r="T13" s="51"/>
      <c r="U13" s="51"/>
      <c r="V13" s="51"/>
      <c r="W13" s="51"/>
      <c r="X13" s="51"/>
      <c r="Y13" s="50"/>
      <c r="Z13" s="50"/>
      <c r="AA13" s="50"/>
      <c r="AB13" s="50"/>
      <c r="AC13" s="50"/>
      <c r="AD13" s="50"/>
      <c r="AE13" s="50"/>
      <c r="AF13" s="50"/>
      <c r="AG13" s="50"/>
      <c r="AH13" s="50"/>
      <c r="AI13" s="50"/>
      <c r="AJ13" s="50"/>
      <c r="AK13" s="50"/>
      <c r="AL13" s="50"/>
      <c r="AM13" s="50"/>
      <c r="AN13" s="50"/>
    </row>
    <row r="14" spans="1:40" s="25" customFormat="1" x14ac:dyDescent="0.2">
      <c r="A14" s="63"/>
      <c r="B14" s="50"/>
      <c r="C14" s="595"/>
      <c r="D14" s="596"/>
      <c r="E14" s="597"/>
      <c r="F14" s="50"/>
      <c r="G14" s="50"/>
      <c r="H14" s="50"/>
      <c r="I14" s="50"/>
      <c r="J14" s="50"/>
      <c r="K14" s="50"/>
      <c r="L14" s="51"/>
      <c r="M14" s="51"/>
      <c r="N14" s="51"/>
      <c r="O14" s="51"/>
      <c r="P14" s="51"/>
      <c r="Q14" s="120"/>
      <c r="R14" s="51"/>
      <c r="S14" s="51"/>
      <c r="T14" s="51"/>
      <c r="U14" s="51"/>
      <c r="V14" s="51"/>
      <c r="W14" s="51"/>
      <c r="X14" s="51"/>
      <c r="Y14" s="50"/>
      <c r="Z14" s="50"/>
      <c r="AA14" s="50"/>
      <c r="AB14" s="50"/>
      <c r="AC14" s="50"/>
      <c r="AD14" s="50"/>
      <c r="AE14" s="50"/>
      <c r="AF14" s="50"/>
      <c r="AG14" s="50"/>
      <c r="AH14" s="50"/>
      <c r="AI14" s="50"/>
      <c r="AJ14" s="50"/>
      <c r="AK14" s="50"/>
      <c r="AL14" s="50"/>
      <c r="AM14" s="50"/>
      <c r="AN14" s="50"/>
    </row>
    <row r="15" spans="1:40" s="25" customFormat="1" ht="18.75" customHeight="1" x14ac:dyDescent="0.2">
      <c r="A15" s="590" t="s">
        <v>34</v>
      </c>
      <c r="B15" s="590"/>
      <c r="C15" s="590"/>
      <c r="D15" s="590"/>
      <c r="E15" s="590"/>
      <c r="F15" s="50"/>
      <c r="G15" s="50"/>
      <c r="H15" s="50"/>
      <c r="I15" s="50"/>
      <c r="J15" s="50"/>
      <c r="K15" s="50"/>
      <c r="L15" s="51"/>
      <c r="M15" s="51"/>
      <c r="N15" s="51"/>
      <c r="O15" s="51"/>
      <c r="P15" s="51"/>
      <c r="Q15" s="120"/>
      <c r="R15" s="51"/>
      <c r="S15" s="51"/>
      <c r="T15" s="51"/>
      <c r="U15" s="51"/>
      <c r="V15" s="51"/>
      <c r="W15" s="51"/>
      <c r="X15" s="51"/>
      <c r="Y15" s="50"/>
      <c r="Z15" s="50"/>
      <c r="AA15" s="50"/>
      <c r="AB15" s="50"/>
      <c r="AC15" s="50"/>
      <c r="AD15" s="50"/>
      <c r="AE15" s="50"/>
      <c r="AF15" s="50"/>
      <c r="AG15" s="50"/>
      <c r="AH15" s="50"/>
      <c r="AI15" s="50"/>
      <c r="AJ15" s="50"/>
      <c r="AK15" s="50"/>
      <c r="AL15" s="50"/>
      <c r="AM15" s="50"/>
      <c r="AN15" s="50"/>
    </row>
    <row r="16" spans="1:40" s="25" customFormat="1" ht="13.5" customHeight="1" x14ac:dyDescent="0.2">
      <c r="A16" s="248" t="str">
        <f>IF(' Annexe E-employé'!A16="","",' Annexe E-employé'!A16)</f>
        <v/>
      </c>
      <c r="B16" s="598"/>
      <c r="C16" s="485"/>
      <c r="D16" s="288"/>
      <c r="E16" s="46"/>
      <c r="F16" s="249"/>
      <c r="G16" s="249"/>
      <c r="H16" s="249"/>
      <c r="I16" s="249"/>
      <c r="J16" s="249"/>
      <c r="K16" s="249"/>
      <c r="L16" s="249"/>
      <c r="M16" s="249"/>
      <c r="N16" s="249"/>
      <c r="O16" s="249"/>
      <c r="P16" s="249"/>
      <c r="Q16" s="249"/>
      <c r="R16" s="249"/>
      <c r="S16" s="249"/>
      <c r="T16" s="249"/>
      <c r="U16" s="249"/>
      <c r="V16" s="249"/>
      <c r="W16" s="249"/>
      <c r="X16" s="249"/>
      <c r="Y16" s="249"/>
      <c r="Z16" s="249"/>
      <c r="AA16" s="249"/>
      <c r="AB16" s="249"/>
      <c r="AC16" s="249"/>
      <c r="AD16" s="249"/>
      <c r="AE16" s="249"/>
      <c r="AF16" s="249"/>
      <c r="AG16" s="249"/>
      <c r="AH16" s="249"/>
      <c r="AI16" s="249"/>
      <c r="AJ16" s="249"/>
      <c r="AK16" s="249"/>
      <c r="AL16" s="249"/>
      <c r="AM16" s="249"/>
      <c r="AN16" s="250"/>
    </row>
    <row r="17" spans="1:42" s="25" customFormat="1" ht="18.75" customHeight="1" thickBot="1" x14ac:dyDescent="0.3">
      <c r="A17" s="199"/>
      <c r="B17" s="199"/>
      <c r="C17" s="199"/>
      <c r="D17" s="200"/>
      <c r="E17" s="200"/>
      <c r="F17" s="52"/>
      <c r="G17" s="52"/>
      <c r="H17" s="52"/>
      <c r="I17" s="52"/>
      <c r="J17" s="52"/>
      <c r="K17" s="52"/>
      <c r="L17" s="52"/>
      <c r="M17" s="52"/>
      <c r="N17" s="52"/>
      <c r="O17" s="52"/>
      <c r="P17" s="52"/>
      <c r="Q17" s="52"/>
      <c r="R17" s="52"/>
      <c r="S17" s="52"/>
      <c r="T17" s="52"/>
      <c r="U17" s="52"/>
      <c r="V17" s="52"/>
      <c r="W17" s="52"/>
      <c r="X17" s="52"/>
      <c r="Y17" s="52"/>
      <c r="Z17" s="52"/>
      <c r="AA17" s="52"/>
      <c r="AB17" s="52"/>
      <c r="AC17" s="52"/>
      <c r="AD17" s="52"/>
      <c r="AE17" s="52"/>
      <c r="AF17" s="52"/>
      <c r="AG17" s="52"/>
      <c r="AH17" s="52"/>
      <c r="AI17" s="52"/>
      <c r="AJ17" s="52"/>
      <c r="AK17" s="52"/>
      <c r="AL17" s="52"/>
      <c r="AM17" s="52"/>
      <c r="AN17" s="53"/>
    </row>
    <row r="18" spans="1:42" ht="25.5" customHeight="1" x14ac:dyDescent="0.2">
      <c r="A18" s="602" t="s">
        <v>40</v>
      </c>
      <c r="B18" s="603"/>
      <c r="C18" s="604" t="s">
        <v>38</v>
      </c>
      <c r="D18" s="605"/>
      <c r="E18" s="198" t="s">
        <v>20</v>
      </c>
      <c r="F18" s="67"/>
      <c r="G18" s="67"/>
      <c r="H18" s="67"/>
      <c r="I18" s="67"/>
      <c r="J18" s="67"/>
      <c r="K18" s="67"/>
      <c r="L18" s="67"/>
      <c r="M18" s="67"/>
      <c r="N18" s="67"/>
      <c r="O18" s="67"/>
      <c r="P18" s="67"/>
      <c r="Q18" s="67"/>
      <c r="R18" s="67"/>
      <c r="S18" s="67"/>
      <c r="T18" s="67"/>
      <c r="U18" s="67"/>
      <c r="V18" s="67"/>
      <c r="W18" s="67"/>
      <c r="X18" s="67"/>
      <c r="Y18" s="67"/>
      <c r="Z18" s="67"/>
      <c r="AA18" s="67"/>
      <c r="AB18" s="67"/>
      <c r="AC18" s="67"/>
      <c r="AD18" s="67"/>
      <c r="AE18" s="67"/>
      <c r="AF18" s="67"/>
      <c r="AG18" s="67"/>
      <c r="AH18" s="67"/>
      <c r="AI18" s="67"/>
      <c r="AJ18" s="67"/>
      <c r="AK18" s="67"/>
      <c r="AL18" s="67"/>
      <c r="AM18" s="67"/>
      <c r="AN18" s="67"/>
    </row>
    <row r="19" spans="1:42" ht="15.75" customHeight="1" x14ac:dyDescent="0.2">
      <c r="A19" s="593"/>
      <c r="B19" s="594"/>
      <c r="C19" s="591"/>
      <c r="D19" s="592"/>
      <c r="E19" s="68"/>
      <c r="F19" s="69"/>
      <c r="G19" s="69"/>
      <c r="H19" s="69"/>
      <c r="I19" s="69"/>
      <c r="J19" s="69"/>
      <c r="K19" s="70"/>
      <c r="L19" s="70"/>
      <c r="M19" s="70"/>
      <c r="N19" s="70"/>
      <c r="O19" s="70"/>
      <c r="P19" s="70"/>
      <c r="Q19" s="70"/>
      <c r="R19" s="70"/>
      <c r="S19" s="70"/>
      <c r="T19" s="70"/>
      <c r="U19" s="70"/>
      <c r="V19" s="70"/>
      <c r="W19" s="70"/>
      <c r="X19" s="70"/>
      <c r="Y19" s="70"/>
      <c r="Z19" s="70"/>
      <c r="AA19" s="70"/>
      <c r="AB19" s="71"/>
      <c r="AC19" s="71"/>
      <c r="AD19" s="71"/>
      <c r="AE19" s="71"/>
      <c r="AF19" s="71"/>
      <c r="AG19" s="71"/>
      <c r="AH19" s="71"/>
      <c r="AI19" s="69"/>
      <c r="AJ19" s="69"/>
      <c r="AK19" s="69"/>
      <c r="AL19" s="69"/>
      <c r="AM19" s="69"/>
      <c r="AN19" s="69"/>
      <c r="AP19">
        <f t="shared" ref="AP19:AP42" si="0">A19</f>
        <v>0</v>
      </c>
    </row>
    <row r="20" spans="1:42" ht="15.75" customHeight="1" x14ac:dyDescent="0.2">
      <c r="A20" s="593"/>
      <c r="B20" s="594"/>
      <c r="C20" s="591"/>
      <c r="D20" s="592"/>
      <c r="E20" s="68"/>
      <c r="F20" s="69"/>
      <c r="G20" s="69"/>
      <c r="H20" s="69"/>
      <c r="I20" s="69"/>
      <c r="J20" s="69"/>
      <c r="K20" s="70"/>
      <c r="L20" s="70"/>
      <c r="M20" s="70"/>
      <c r="N20" s="70"/>
      <c r="O20" s="70"/>
      <c r="P20" s="70"/>
      <c r="Q20" s="70"/>
      <c r="R20" s="70"/>
      <c r="S20" s="70"/>
      <c r="T20" s="70"/>
      <c r="U20" s="70"/>
      <c r="V20" s="70"/>
      <c r="W20" s="70"/>
      <c r="X20" s="70"/>
      <c r="Y20" s="70"/>
      <c r="Z20" s="70"/>
      <c r="AA20" s="70"/>
      <c r="AB20" s="71"/>
      <c r="AC20" s="71"/>
      <c r="AD20" s="71"/>
      <c r="AE20" s="71"/>
      <c r="AF20" s="71"/>
      <c r="AG20" s="71"/>
      <c r="AH20" s="71"/>
      <c r="AI20" s="69"/>
      <c r="AJ20" s="69"/>
      <c r="AK20" s="69"/>
      <c r="AL20" s="69"/>
      <c r="AM20" s="69"/>
      <c r="AN20" s="69"/>
      <c r="AP20">
        <f t="shared" si="0"/>
        <v>0</v>
      </c>
    </row>
    <row r="21" spans="1:42" ht="15.75" customHeight="1" x14ac:dyDescent="0.2">
      <c r="A21" s="593"/>
      <c r="B21" s="594"/>
      <c r="C21" s="591"/>
      <c r="D21" s="592"/>
      <c r="E21" s="68"/>
      <c r="F21" s="69"/>
      <c r="G21" s="69"/>
      <c r="H21" s="69"/>
      <c r="I21" s="69"/>
      <c r="J21" s="69"/>
      <c r="K21" s="70"/>
      <c r="L21" s="70"/>
      <c r="M21" s="70"/>
      <c r="N21" s="70"/>
      <c r="O21" s="70"/>
      <c r="P21" s="70"/>
      <c r="Q21" s="70"/>
      <c r="R21" s="70"/>
      <c r="S21" s="70"/>
      <c r="T21" s="70"/>
      <c r="U21" s="70"/>
      <c r="V21" s="70"/>
      <c r="W21" s="70"/>
      <c r="X21" s="70"/>
      <c r="Y21" s="70"/>
      <c r="Z21" s="70"/>
      <c r="AA21" s="70"/>
      <c r="AB21" s="71"/>
      <c r="AC21" s="71"/>
      <c r="AD21" s="71"/>
      <c r="AE21" s="71"/>
      <c r="AF21" s="71"/>
      <c r="AG21" s="71"/>
      <c r="AH21" s="71"/>
      <c r="AI21" s="69"/>
      <c r="AJ21" s="69"/>
      <c r="AK21" s="69"/>
      <c r="AL21" s="69"/>
      <c r="AM21" s="69"/>
      <c r="AN21" s="69"/>
      <c r="AP21">
        <f t="shared" si="0"/>
        <v>0</v>
      </c>
    </row>
    <row r="22" spans="1:42" ht="15.75" customHeight="1" x14ac:dyDescent="0.2">
      <c r="A22" s="593"/>
      <c r="B22" s="594"/>
      <c r="C22" s="591"/>
      <c r="D22" s="592"/>
      <c r="E22" s="68"/>
      <c r="F22" s="69"/>
      <c r="G22" s="69"/>
      <c r="H22" s="69"/>
      <c r="I22" s="69"/>
      <c r="J22" s="69"/>
      <c r="K22" s="70"/>
      <c r="L22" s="70"/>
      <c r="M22" s="70"/>
      <c r="N22" s="70"/>
      <c r="O22" s="70"/>
      <c r="P22" s="70"/>
      <c r="Q22" s="70"/>
      <c r="R22" s="70"/>
      <c r="S22" s="70"/>
      <c r="T22" s="70"/>
      <c r="U22" s="70"/>
      <c r="V22" s="70"/>
      <c r="W22" s="70"/>
      <c r="X22" s="70"/>
      <c r="Y22" s="70"/>
      <c r="Z22" s="70"/>
      <c r="AA22" s="70"/>
      <c r="AB22" s="71"/>
      <c r="AC22" s="71"/>
      <c r="AD22" s="71"/>
      <c r="AE22" s="71"/>
      <c r="AF22" s="71"/>
      <c r="AG22" s="71"/>
      <c r="AH22" s="71"/>
      <c r="AI22" s="69"/>
      <c r="AJ22" s="69"/>
      <c r="AK22" s="69"/>
      <c r="AL22" s="69"/>
      <c r="AM22" s="69"/>
      <c r="AN22" s="69"/>
      <c r="AP22">
        <f t="shared" si="0"/>
        <v>0</v>
      </c>
    </row>
    <row r="23" spans="1:42" ht="15.75" customHeight="1" x14ac:dyDescent="0.2">
      <c r="A23" s="593"/>
      <c r="B23" s="594"/>
      <c r="C23" s="591"/>
      <c r="D23" s="592"/>
      <c r="E23" s="68"/>
      <c r="F23" s="69"/>
      <c r="G23" s="69"/>
      <c r="H23" s="69"/>
      <c r="I23" s="69"/>
      <c r="J23" s="69"/>
      <c r="K23" s="70"/>
      <c r="L23" s="70"/>
      <c r="M23" s="70"/>
      <c r="N23" s="70"/>
      <c r="O23" s="70"/>
      <c r="P23" s="70"/>
      <c r="Q23" s="70"/>
      <c r="R23" s="70"/>
      <c r="S23" s="70"/>
      <c r="T23" s="70"/>
      <c r="U23" s="70"/>
      <c r="V23" s="70"/>
      <c r="W23" s="70"/>
      <c r="X23" s="70"/>
      <c r="Y23" s="70"/>
      <c r="Z23" s="70"/>
      <c r="AA23" s="70"/>
      <c r="AB23" s="71"/>
      <c r="AC23" s="71"/>
      <c r="AD23" s="71"/>
      <c r="AE23" s="71"/>
      <c r="AF23" s="71"/>
      <c r="AG23" s="71"/>
      <c r="AH23" s="71"/>
      <c r="AI23" s="69"/>
      <c r="AJ23" s="69"/>
      <c r="AK23" s="69"/>
      <c r="AL23" s="69"/>
      <c r="AM23" s="69"/>
      <c r="AN23" s="69"/>
      <c r="AP23">
        <f t="shared" si="0"/>
        <v>0</v>
      </c>
    </row>
    <row r="24" spans="1:42" ht="15.75" customHeight="1" x14ac:dyDescent="0.2">
      <c r="A24" s="593"/>
      <c r="B24" s="594"/>
      <c r="C24" s="591"/>
      <c r="D24" s="592"/>
      <c r="E24" s="68"/>
      <c r="F24" s="69"/>
      <c r="G24" s="69"/>
      <c r="H24" s="69"/>
      <c r="I24" s="69"/>
      <c r="J24" s="69"/>
      <c r="K24" s="70"/>
      <c r="L24" s="70"/>
      <c r="M24" s="70"/>
      <c r="N24" s="70"/>
      <c r="O24" s="70"/>
      <c r="P24" s="70"/>
      <c r="Q24" s="70"/>
      <c r="R24" s="70"/>
      <c r="S24" s="70"/>
      <c r="T24" s="70"/>
      <c r="U24" s="70"/>
      <c r="V24" s="70"/>
      <c r="W24" s="70"/>
      <c r="X24" s="70"/>
      <c r="Y24" s="70"/>
      <c r="Z24" s="70"/>
      <c r="AA24" s="70"/>
      <c r="AB24" s="71"/>
      <c r="AC24" s="71"/>
      <c r="AD24" s="71"/>
      <c r="AE24" s="71"/>
      <c r="AF24" s="71"/>
      <c r="AG24" s="71"/>
      <c r="AH24" s="71"/>
      <c r="AI24" s="69"/>
      <c r="AJ24" s="69"/>
      <c r="AK24" s="69"/>
      <c r="AL24" s="69"/>
      <c r="AM24" s="69"/>
      <c r="AN24" s="69"/>
      <c r="AP24">
        <f t="shared" si="0"/>
        <v>0</v>
      </c>
    </row>
    <row r="25" spans="1:42" ht="15.75" customHeight="1" x14ac:dyDescent="0.2">
      <c r="A25" s="593"/>
      <c r="B25" s="594"/>
      <c r="C25" s="591"/>
      <c r="D25" s="592"/>
      <c r="E25" s="68"/>
      <c r="F25" s="69"/>
      <c r="G25" s="69"/>
      <c r="H25" s="69"/>
      <c r="I25" s="69"/>
      <c r="J25" s="69"/>
      <c r="K25" s="70"/>
      <c r="L25" s="70"/>
      <c r="M25" s="70"/>
      <c r="N25" s="70"/>
      <c r="O25" s="70"/>
      <c r="P25" s="70"/>
      <c r="Q25" s="70"/>
      <c r="R25" s="70"/>
      <c r="S25" s="70"/>
      <c r="T25" s="70"/>
      <c r="U25" s="70"/>
      <c r="V25" s="70"/>
      <c r="W25" s="70"/>
      <c r="X25" s="70"/>
      <c r="Y25" s="70"/>
      <c r="Z25" s="70"/>
      <c r="AA25" s="70"/>
      <c r="AB25" s="71"/>
      <c r="AC25" s="71"/>
      <c r="AD25" s="71"/>
      <c r="AE25" s="71"/>
      <c r="AF25" s="71"/>
      <c r="AG25" s="71"/>
      <c r="AH25" s="71"/>
      <c r="AI25" s="69"/>
      <c r="AJ25" s="69"/>
      <c r="AK25" s="69"/>
      <c r="AL25" s="69"/>
      <c r="AM25" s="69"/>
      <c r="AN25" s="69"/>
      <c r="AP25">
        <f t="shared" si="0"/>
        <v>0</v>
      </c>
    </row>
    <row r="26" spans="1:42" ht="15.75" customHeight="1" x14ac:dyDescent="0.2">
      <c r="A26" s="593"/>
      <c r="B26" s="594"/>
      <c r="C26" s="591"/>
      <c r="D26" s="592"/>
      <c r="E26" s="68"/>
      <c r="F26" s="69"/>
      <c r="G26" s="69"/>
      <c r="H26" s="69"/>
      <c r="I26" s="69"/>
      <c r="J26" s="69"/>
      <c r="K26" s="70"/>
      <c r="L26" s="70"/>
      <c r="M26" s="70"/>
      <c r="N26" s="70"/>
      <c r="O26" s="70"/>
      <c r="P26" s="70"/>
      <c r="Q26" s="70"/>
      <c r="R26" s="70"/>
      <c r="S26" s="70"/>
      <c r="T26" s="70"/>
      <c r="U26" s="70"/>
      <c r="V26" s="70"/>
      <c r="W26" s="70"/>
      <c r="X26" s="70"/>
      <c r="Y26" s="70"/>
      <c r="Z26" s="70"/>
      <c r="AA26" s="70"/>
      <c r="AB26" s="71"/>
      <c r="AC26" s="71"/>
      <c r="AD26" s="71"/>
      <c r="AE26" s="71"/>
      <c r="AF26" s="71"/>
      <c r="AG26" s="71"/>
      <c r="AH26" s="71"/>
      <c r="AI26" s="69"/>
      <c r="AJ26" s="69"/>
      <c r="AK26" s="69"/>
      <c r="AL26" s="69"/>
      <c r="AM26" s="69"/>
      <c r="AN26" s="69"/>
      <c r="AP26">
        <f t="shared" si="0"/>
        <v>0</v>
      </c>
    </row>
    <row r="27" spans="1:42" ht="15.75" customHeight="1" x14ac:dyDescent="0.2">
      <c r="A27" s="593"/>
      <c r="B27" s="594"/>
      <c r="C27" s="591"/>
      <c r="D27" s="592"/>
      <c r="E27" s="68"/>
      <c r="F27" s="69"/>
      <c r="G27" s="69"/>
      <c r="H27" s="69"/>
      <c r="I27" s="69"/>
      <c r="J27" s="69"/>
      <c r="K27" s="70"/>
      <c r="L27" s="70"/>
      <c r="M27" s="70"/>
      <c r="N27" s="70"/>
      <c r="O27" s="70"/>
      <c r="P27" s="70"/>
      <c r="Q27" s="70"/>
      <c r="R27" s="70"/>
      <c r="S27" s="70"/>
      <c r="T27" s="70"/>
      <c r="U27" s="70"/>
      <c r="V27" s="70"/>
      <c r="W27" s="70"/>
      <c r="X27" s="70"/>
      <c r="Y27" s="70"/>
      <c r="Z27" s="70"/>
      <c r="AA27" s="70"/>
      <c r="AB27" s="71"/>
      <c r="AC27" s="71"/>
      <c r="AD27" s="71"/>
      <c r="AE27" s="71"/>
      <c r="AF27" s="71"/>
      <c r="AG27" s="71"/>
      <c r="AH27" s="71"/>
      <c r="AI27" s="69"/>
      <c r="AJ27" s="69"/>
      <c r="AK27" s="69"/>
      <c r="AL27" s="69"/>
      <c r="AM27" s="69"/>
      <c r="AN27" s="69"/>
      <c r="AP27">
        <f t="shared" si="0"/>
        <v>0</v>
      </c>
    </row>
    <row r="28" spans="1:42" ht="15.75" customHeight="1" x14ac:dyDescent="0.2">
      <c r="A28" s="593"/>
      <c r="B28" s="594"/>
      <c r="C28" s="591"/>
      <c r="D28" s="592"/>
      <c r="E28" s="68"/>
      <c r="F28" s="69"/>
      <c r="G28" s="69"/>
      <c r="H28" s="69"/>
      <c r="I28" s="69"/>
      <c r="J28" s="69"/>
      <c r="K28" s="70"/>
      <c r="L28" s="70"/>
      <c r="M28" s="70"/>
      <c r="N28" s="70"/>
      <c r="O28" s="70"/>
      <c r="P28" s="70"/>
      <c r="Q28" s="70"/>
      <c r="R28" s="70"/>
      <c r="S28" s="70"/>
      <c r="T28" s="70"/>
      <c r="U28" s="70"/>
      <c r="V28" s="70"/>
      <c r="W28" s="70"/>
      <c r="X28" s="70"/>
      <c r="Y28" s="70"/>
      <c r="Z28" s="70"/>
      <c r="AA28" s="70"/>
      <c r="AB28" s="71"/>
      <c r="AC28" s="71"/>
      <c r="AD28" s="71"/>
      <c r="AE28" s="71"/>
      <c r="AF28" s="71"/>
      <c r="AG28" s="71"/>
      <c r="AH28" s="71"/>
      <c r="AI28" s="69"/>
      <c r="AJ28" s="69"/>
      <c r="AK28" s="69"/>
      <c r="AL28" s="69"/>
      <c r="AM28" s="69"/>
      <c r="AN28" s="69"/>
      <c r="AP28">
        <f t="shared" si="0"/>
        <v>0</v>
      </c>
    </row>
    <row r="29" spans="1:42" ht="15.75" customHeight="1" x14ac:dyDescent="0.2">
      <c r="A29" s="593"/>
      <c r="B29" s="594"/>
      <c r="C29" s="591"/>
      <c r="D29" s="592"/>
      <c r="E29" s="68"/>
      <c r="F29" s="69"/>
      <c r="G29" s="69"/>
      <c r="H29" s="69"/>
      <c r="I29" s="69"/>
      <c r="J29" s="69"/>
      <c r="K29" s="70"/>
      <c r="L29" s="70"/>
      <c r="M29" s="70"/>
      <c r="N29" s="70"/>
      <c r="O29" s="70"/>
      <c r="P29" s="70"/>
      <c r="Q29" s="70"/>
      <c r="R29" s="70"/>
      <c r="S29" s="70"/>
      <c r="T29" s="70"/>
      <c r="U29" s="70"/>
      <c r="V29" s="70"/>
      <c r="W29" s="70"/>
      <c r="X29" s="70"/>
      <c r="Y29" s="70"/>
      <c r="Z29" s="70"/>
      <c r="AA29" s="70"/>
      <c r="AB29" s="71"/>
      <c r="AC29" s="71"/>
      <c r="AD29" s="71"/>
      <c r="AE29" s="71"/>
      <c r="AF29" s="71"/>
      <c r="AG29" s="71"/>
      <c r="AH29" s="71"/>
      <c r="AI29" s="69"/>
      <c r="AJ29" s="69"/>
      <c r="AK29" s="69"/>
      <c r="AL29" s="69"/>
      <c r="AM29" s="69"/>
      <c r="AN29" s="69"/>
      <c r="AP29">
        <f t="shared" si="0"/>
        <v>0</v>
      </c>
    </row>
    <row r="30" spans="1:42" ht="15.75" customHeight="1" x14ac:dyDescent="0.2">
      <c r="A30" s="593"/>
      <c r="B30" s="594"/>
      <c r="C30" s="591"/>
      <c r="D30" s="592"/>
      <c r="E30" s="68"/>
      <c r="F30" s="69"/>
      <c r="G30" s="69"/>
      <c r="H30" s="69"/>
      <c r="I30" s="69"/>
      <c r="J30" s="69"/>
      <c r="K30" s="70"/>
      <c r="L30" s="70"/>
      <c r="M30" s="70"/>
      <c r="N30" s="70"/>
      <c r="O30" s="70"/>
      <c r="P30" s="70"/>
      <c r="Q30" s="70"/>
      <c r="R30" s="70"/>
      <c r="S30" s="70"/>
      <c r="T30" s="70"/>
      <c r="U30" s="70"/>
      <c r="V30" s="70"/>
      <c r="W30" s="70"/>
      <c r="X30" s="70"/>
      <c r="Y30" s="70"/>
      <c r="Z30" s="70"/>
      <c r="AA30" s="70"/>
      <c r="AB30" s="71"/>
      <c r="AC30" s="71"/>
      <c r="AD30" s="71"/>
      <c r="AE30" s="71"/>
      <c r="AF30" s="71"/>
      <c r="AG30" s="71"/>
      <c r="AH30" s="71"/>
      <c r="AI30" s="69"/>
      <c r="AJ30" s="69"/>
      <c r="AK30" s="69"/>
      <c r="AL30" s="69"/>
      <c r="AM30" s="69"/>
      <c r="AN30" s="69"/>
      <c r="AP30">
        <f t="shared" si="0"/>
        <v>0</v>
      </c>
    </row>
    <row r="31" spans="1:42" ht="15.75" customHeight="1" x14ac:dyDescent="0.2">
      <c r="A31" s="593"/>
      <c r="B31" s="594"/>
      <c r="C31" s="591"/>
      <c r="D31" s="592"/>
      <c r="E31" s="68"/>
      <c r="F31" s="69"/>
      <c r="G31" s="69"/>
      <c r="H31" s="69"/>
      <c r="I31" s="69"/>
      <c r="J31" s="69"/>
      <c r="K31" s="70"/>
      <c r="L31" s="70"/>
      <c r="M31" s="70"/>
      <c r="N31" s="70"/>
      <c r="O31" s="70"/>
      <c r="P31" s="70"/>
      <c r="Q31" s="70"/>
      <c r="R31" s="70"/>
      <c r="S31" s="70"/>
      <c r="T31" s="70"/>
      <c r="U31" s="70"/>
      <c r="V31" s="70"/>
      <c r="W31" s="70"/>
      <c r="X31" s="70"/>
      <c r="Y31" s="70"/>
      <c r="Z31" s="70"/>
      <c r="AA31" s="70"/>
      <c r="AB31" s="71"/>
      <c r="AC31" s="71"/>
      <c r="AD31" s="71"/>
      <c r="AE31" s="71"/>
      <c r="AF31" s="71"/>
      <c r="AG31" s="71"/>
      <c r="AH31" s="71"/>
      <c r="AI31" s="69"/>
      <c r="AJ31" s="69"/>
      <c r="AK31" s="69"/>
      <c r="AL31" s="69"/>
      <c r="AM31" s="69"/>
      <c r="AN31" s="69"/>
      <c r="AP31">
        <f t="shared" si="0"/>
        <v>0</v>
      </c>
    </row>
    <row r="32" spans="1:42" ht="15.75" customHeight="1" x14ac:dyDescent="0.2">
      <c r="A32" s="593"/>
      <c r="B32" s="594"/>
      <c r="C32" s="591"/>
      <c r="D32" s="592"/>
      <c r="E32" s="68"/>
      <c r="F32" s="69"/>
      <c r="G32" s="69"/>
      <c r="H32" s="69"/>
      <c r="I32" s="69"/>
      <c r="J32" s="69"/>
      <c r="K32" s="70"/>
      <c r="L32" s="70"/>
      <c r="M32" s="70"/>
      <c r="N32" s="70"/>
      <c r="O32" s="70"/>
      <c r="P32" s="70"/>
      <c r="Q32" s="70"/>
      <c r="R32" s="70"/>
      <c r="S32" s="70"/>
      <c r="T32" s="70"/>
      <c r="U32" s="70"/>
      <c r="V32" s="70"/>
      <c r="W32" s="70"/>
      <c r="X32" s="70"/>
      <c r="Y32" s="70"/>
      <c r="Z32" s="70"/>
      <c r="AA32" s="70"/>
      <c r="AB32" s="71"/>
      <c r="AC32" s="71"/>
      <c r="AD32" s="71"/>
      <c r="AE32" s="71"/>
      <c r="AF32" s="71"/>
      <c r="AG32" s="71"/>
      <c r="AH32" s="71"/>
      <c r="AI32" s="69"/>
      <c r="AJ32" s="69"/>
      <c r="AK32" s="69"/>
      <c r="AL32" s="69"/>
      <c r="AM32" s="69"/>
      <c r="AN32" s="69"/>
      <c r="AP32">
        <f t="shared" si="0"/>
        <v>0</v>
      </c>
    </row>
    <row r="33" spans="1:42" ht="15.75" customHeight="1" x14ac:dyDescent="0.2">
      <c r="A33" s="593"/>
      <c r="B33" s="594"/>
      <c r="C33" s="591"/>
      <c r="D33" s="592"/>
      <c r="E33" s="68"/>
      <c r="F33" s="69"/>
      <c r="G33" s="69"/>
      <c r="H33" s="69"/>
      <c r="I33" s="69"/>
      <c r="J33" s="69"/>
      <c r="K33" s="70"/>
      <c r="L33" s="70"/>
      <c r="M33" s="70"/>
      <c r="N33" s="70"/>
      <c r="O33" s="70"/>
      <c r="P33" s="70"/>
      <c r="Q33" s="70"/>
      <c r="R33" s="70"/>
      <c r="S33" s="70"/>
      <c r="T33" s="70"/>
      <c r="U33" s="70"/>
      <c r="V33" s="70"/>
      <c r="W33" s="70"/>
      <c r="X33" s="70"/>
      <c r="Y33" s="70"/>
      <c r="Z33" s="70"/>
      <c r="AA33" s="70"/>
      <c r="AB33" s="71"/>
      <c r="AC33" s="71"/>
      <c r="AD33" s="71"/>
      <c r="AE33" s="71"/>
      <c r="AF33" s="71"/>
      <c r="AG33" s="71"/>
      <c r="AH33" s="71"/>
      <c r="AI33" s="69"/>
      <c r="AJ33" s="69"/>
      <c r="AK33" s="69"/>
      <c r="AL33" s="69"/>
      <c r="AM33" s="69"/>
      <c r="AN33" s="69"/>
      <c r="AP33">
        <f t="shared" si="0"/>
        <v>0</v>
      </c>
    </row>
    <row r="34" spans="1:42" ht="15.75" customHeight="1" x14ac:dyDescent="0.2">
      <c r="A34" s="593"/>
      <c r="B34" s="594"/>
      <c r="C34" s="591"/>
      <c r="D34" s="592"/>
      <c r="E34" s="68"/>
      <c r="F34" s="69"/>
      <c r="G34" s="69"/>
      <c r="H34" s="69"/>
      <c r="I34" s="69"/>
      <c r="J34" s="69"/>
      <c r="K34" s="70"/>
      <c r="L34" s="70"/>
      <c r="M34" s="70"/>
      <c r="N34" s="70"/>
      <c r="O34" s="70"/>
      <c r="P34" s="70"/>
      <c r="Q34" s="70"/>
      <c r="R34" s="70"/>
      <c r="S34" s="70"/>
      <c r="T34" s="70"/>
      <c r="U34" s="70"/>
      <c r="V34" s="70"/>
      <c r="W34" s="70"/>
      <c r="X34" s="70"/>
      <c r="Y34" s="70"/>
      <c r="Z34" s="70"/>
      <c r="AA34" s="70"/>
      <c r="AB34" s="71"/>
      <c r="AC34" s="71"/>
      <c r="AD34" s="71"/>
      <c r="AE34" s="71"/>
      <c r="AF34" s="71"/>
      <c r="AG34" s="71"/>
      <c r="AH34" s="71"/>
      <c r="AI34" s="69"/>
      <c r="AJ34" s="69"/>
      <c r="AK34" s="69"/>
      <c r="AL34" s="69"/>
      <c r="AM34" s="69"/>
      <c r="AN34" s="69"/>
      <c r="AP34">
        <f t="shared" si="0"/>
        <v>0</v>
      </c>
    </row>
    <row r="35" spans="1:42" ht="15.75" customHeight="1" x14ac:dyDescent="0.2">
      <c r="A35" s="593"/>
      <c r="B35" s="594"/>
      <c r="C35" s="591"/>
      <c r="D35" s="592"/>
      <c r="E35" s="68"/>
      <c r="F35" s="69"/>
      <c r="G35" s="69"/>
      <c r="H35" s="69"/>
      <c r="I35" s="69"/>
      <c r="J35" s="69"/>
      <c r="K35" s="70"/>
      <c r="L35" s="70"/>
      <c r="M35" s="70"/>
      <c r="N35" s="70"/>
      <c r="O35" s="70"/>
      <c r="P35" s="70"/>
      <c r="Q35" s="70"/>
      <c r="R35" s="70"/>
      <c r="S35" s="70"/>
      <c r="T35" s="70"/>
      <c r="U35" s="70"/>
      <c r="V35" s="70"/>
      <c r="W35" s="70"/>
      <c r="X35" s="70"/>
      <c r="Y35" s="70"/>
      <c r="Z35" s="70"/>
      <c r="AA35" s="70"/>
      <c r="AB35" s="71"/>
      <c r="AC35" s="71"/>
      <c r="AD35" s="71"/>
      <c r="AE35" s="71"/>
      <c r="AF35" s="71"/>
      <c r="AG35" s="71"/>
      <c r="AH35" s="71"/>
      <c r="AI35" s="69"/>
      <c r="AJ35" s="69"/>
      <c r="AK35" s="69"/>
      <c r="AL35" s="69"/>
      <c r="AM35" s="69"/>
      <c r="AN35" s="69"/>
      <c r="AP35">
        <f t="shared" si="0"/>
        <v>0</v>
      </c>
    </row>
    <row r="36" spans="1:42" ht="15.75" customHeight="1" x14ac:dyDescent="0.2">
      <c r="A36" s="593"/>
      <c r="B36" s="594"/>
      <c r="C36" s="591"/>
      <c r="D36" s="592"/>
      <c r="E36" s="68"/>
      <c r="F36" s="69"/>
      <c r="G36" s="69"/>
      <c r="H36" s="69"/>
      <c r="I36" s="69"/>
      <c r="J36" s="69"/>
      <c r="K36" s="70"/>
      <c r="L36" s="70"/>
      <c r="M36" s="70"/>
      <c r="N36" s="70"/>
      <c r="O36" s="70"/>
      <c r="P36" s="70"/>
      <c r="Q36" s="70"/>
      <c r="R36" s="70"/>
      <c r="S36" s="70"/>
      <c r="T36" s="70"/>
      <c r="U36" s="70"/>
      <c r="V36" s="70"/>
      <c r="W36" s="70"/>
      <c r="X36" s="70"/>
      <c r="Y36" s="70"/>
      <c r="Z36" s="70"/>
      <c r="AA36" s="70"/>
      <c r="AB36" s="71"/>
      <c r="AC36" s="71"/>
      <c r="AD36" s="71"/>
      <c r="AE36" s="71"/>
      <c r="AF36" s="71"/>
      <c r="AG36" s="71"/>
      <c r="AH36" s="71"/>
      <c r="AI36" s="69"/>
      <c r="AJ36" s="69"/>
      <c r="AK36" s="69"/>
      <c r="AL36" s="69"/>
      <c r="AM36" s="69"/>
      <c r="AN36" s="69"/>
      <c r="AP36">
        <f t="shared" si="0"/>
        <v>0</v>
      </c>
    </row>
    <row r="37" spans="1:42" ht="15.75" customHeight="1" x14ac:dyDescent="0.2">
      <c r="A37" s="593"/>
      <c r="B37" s="594"/>
      <c r="C37" s="591"/>
      <c r="D37" s="592"/>
      <c r="E37" s="68"/>
      <c r="F37" s="69"/>
      <c r="G37" s="69"/>
      <c r="H37" s="69"/>
      <c r="I37" s="69"/>
      <c r="J37" s="69"/>
      <c r="K37" s="70"/>
      <c r="L37" s="70"/>
      <c r="M37" s="70"/>
      <c r="N37" s="70"/>
      <c r="O37" s="70"/>
      <c r="P37" s="70"/>
      <c r="Q37" s="70"/>
      <c r="R37" s="70"/>
      <c r="S37" s="70"/>
      <c r="T37" s="70"/>
      <c r="U37" s="70"/>
      <c r="V37" s="70"/>
      <c r="W37" s="70"/>
      <c r="X37" s="70"/>
      <c r="Y37" s="70"/>
      <c r="Z37" s="70"/>
      <c r="AA37" s="70"/>
      <c r="AB37" s="71"/>
      <c r="AC37" s="71"/>
      <c r="AD37" s="71"/>
      <c r="AE37" s="71"/>
      <c r="AF37" s="71"/>
      <c r="AG37" s="71"/>
      <c r="AH37" s="71"/>
      <c r="AI37" s="69"/>
      <c r="AJ37" s="69"/>
      <c r="AK37" s="69"/>
      <c r="AL37" s="69"/>
      <c r="AM37" s="69"/>
      <c r="AN37" s="69"/>
      <c r="AP37">
        <f>A37</f>
        <v>0</v>
      </c>
    </row>
    <row r="38" spans="1:42" ht="15.75" customHeight="1" x14ac:dyDescent="0.2">
      <c r="A38" s="593"/>
      <c r="B38" s="594"/>
      <c r="C38" s="591"/>
      <c r="D38" s="592"/>
      <c r="E38" s="68"/>
      <c r="F38" s="69"/>
      <c r="G38" s="69"/>
      <c r="H38" s="69"/>
      <c r="I38" s="69"/>
      <c r="J38" s="69"/>
      <c r="K38" s="70"/>
      <c r="L38" s="70"/>
      <c r="M38" s="70"/>
      <c r="N38" s="70"/>
      <c r="O38" s="70"/>
      <c r="P38" s="70"/>
      <c r="Q38" s="70"/>
      <c r="R38" s="70"/>
      <c r="S38" s="70"/>
      <c r="T38" s="70"/>
      <c r="U38" s="70"/>
      <c r="V38" s="70"/>
      <c r="W38" s="70"/>
      <c r="X38" s="70"/>
      <c r="Y38" s="70"/>
      <c r="Z38" s="70"/>
      <c r="AA38" s="70"/>
      <c r="AB38" s="71"/>
      <c r="AC38" s="71"/>
      <c r="AD38" s="71"/>
      <c r="AE38" s="71"/>
      <c r="AF38" s="71"/>
      <c r="AG38" s="71"/>
      <c r="AH38" s="71"/>
      <c r="AI38" s="69"/>
      <c r="AJ38" s="69"/>
      <c r="AK38" s="69"/>
      <c r="AL38" s="69"/>
      <c r="AM38" s="69"/>
      <c r="AN38" s="69"/>
      <c r="AP38">
        <f>A38</f>
        <v>0</v>
      </c>
    </row>
    <row r="39" spans="1:42" ht="15.75" customHeight="1" x14ac:dyDescent="0.2">
      <c r="A39" s="593"/>
      <c r="B39" s="594"/>
      <c r="C39" s="591"/>
      <c r="D39" s="592"/>
      <c r="E39" s="68"/>
      <c r="F39" s="69"/>
      <c r="G39" s="69"/>
      <c r="H39" s="69"/>
      <c r="I39" s="69"/>
      <c r="J39" s="69"/>
      <c r="K39" s="70"/>
      <c r="L39" s="70"/>
      <c r="M39" s="70"/>
      <c r="N39" s="70"/>
      <c r="O39" s="70"/>
      <c r="P39" s="70"/>
      <c r="Q39" s="70"/>
      <c r="R39" s="70"/>
      <c r="S39" s="70"/>
      <c r="T39" s="70"/>
      <c r="U39" s="70"/>
      <c r="V39" s="70"/>
      <c r="W39" s="70"/>
      <c r="X39" s="70"/>
      <c r="Y39" s="70"/>
      <c r="Z39" s="70"/>
      <c r="AA39" s="70"/>
      <c r="AB39" s="71"/>
      <c r="AC39" s="71"/>
      <c r="AD39" s="71"/>
      <c r="AE39" s="71"/>
      <c r="AF39" s="71"/>
      <c r="AG39" s="71"/>
      <c r="AH39" s="71"/>
      <c r="AI39" s="69"/>
      <c r="AJ39" s="69"/>
      <c r="AK39" s="69"/>
      <c r="AL39" s="69"/>
      <c r="AM39" s="69"/>
      <c r="AN39" s="69"/>
      <c r="AP39">
        <f>A39</f>
        <v>0</v>
      </c>
    </row>
    <row r="40" spans="1:42" ht="15.75" customHeight="1" x14ac:dyDescent="0.2">
      <c r="A40" s="593"/>
      <c r="B40" s="594"/>
      <c r="C40" s="591"/>
      <c r="D40" s="592"/>
      <c r="E40" s="68"/>
      <c r="F40" s="69"/>
      <c r="G40" s="69"/>
      <c r="H40" s="69"/>
      <c r="I40" s="69"/>
      <c r="J40" s="69"/>
      <c r="K40" s="70"/>
      <c r="L40" s="70"/>
      <c r="M40" s="70"/>
      <c r="N40" s="70"/>
      <c r="O40" s="70"/>
      <c r="P40" s="70"/>
      <c r="Q40" s="70"/>
      <c r="R40" s="70"/>
      <c r="S40" s="70"/>
      <c r="T40" s="70"/>
      <c r="U40" s="70"/>
      <c r="V40" s="70"/>
      <c r="W40" s="70"/>
      <c r="X40" s="70"/>
      <c r="Y40" s="70"/>
      <c r="Z40" s="70"/>
      <c r="AA40" s="70"/>
      <c r="AB40" s="71"/>
      <c r="AC40" s="71"/>
      <c r="AD40" s="71"/>
      <c r="AE40" s="71"/>
      <c r="AF40" s="71"/>
      <c r="AG40" s="71"/>
      <c r="AH40" s="71"/>
      <c r="AI40" s="69"/>
      <c r="AJ40" s="69"/>
      <c r="AK40" s="69"/>
      <c r="AL40" s="69"/>
      <c r="AM40" s="69"/>
      <c r="AN40" s="69"/>
      <c r="AP40">
        <f>A40</f>
        <v>0</v>
      </c>
    </row>
    <row r="41" spans="1:42" ht="15.75" customHeight="1" x14ac:dyDescent="0.2">
      <c r="A41" s="593"/>
      <c r="B41" s="594"/>
      <c r="C41" s="591"/>
      <c r="D41" s="592"/>
      <c r="E41" s="68"/>
      <c r="F41" s="69"/>
      <c r="G41" s="69"/>
      <c r="H41" s="69"/>
      <c r="I41" s="69"/>
      <c r="J41" s="69"/>
      <c r="K41" s="70"/>
      <c r="L41" s="70"/>
      <c r="M41" s="70"/>
      <c r="N41" s="70"/>
      <c r="O41" s="70"/>
      <c r="P41" s="70"/>
      <c r="Q41" s="70"/>
      <c r="R41" s="70"/>
      <c r="S41" s="70"/>
      <c r="T41" s="70"/>
      <c r="U41" s="70"/>
      <c r="V41" s="70"/>
      <c r="W41" s="70"/>
      <c r="X41" s="70"/>
      <c r="Y41" s="70"/>
      <c r="Z41" s="70"/>
      <c r="AA41" s="70"/>
      <c r="AB41" s="71"/>
      <c r="AC41" s="71"/>
      <c r="AD41" s="71"/>
      <c r="AE41" s="71"/>
      <c r="AF41" s="71"/>
      <c r="AG41" s="71"/>
      <c r="AH41" s="71"/>
      <c r="AI41" s="69"/>
      <c r="AJ41" s="69"/>
      <c r="AK41" s="69"/>
      <c r="AL41" s="69"/>
      <c r="AM41" s="69"/>
      <c r="AN41" s="69"/>
      <c r="AP41">
        <f t="shared" si="0"/>
        <v>0</v>
      </c>
    </row>
    <row r="42" spans="1:42" ht="15.75" customHeight="1" x14ac:dyDescent="0.2">
      <c r="A42" s="615" t="s">
        <v>15</v>
      </c>
      <c r="B42" s="616"/>
      <c r="C42" s="591">
        <f>SUM(C19:E41)</f>
        <v>0</v>
      </c>
      <c r="D42" s="592"/>
      <c r="E42" s="68"/>
      <c r="F42" s="69"/>
      <c r="G42" s="69"/>
      <c r="H42" s="69"/>
      <c r="I42" s="69"/>
      <c r="J42" s="69"/>
      <c r="K42" s="70"/>
      <c r="L42" s="70"/>
      <c r="M42" s="70"/>
      <c r="N42" s="70"/>
      <c r="O42" s="70"/>
      <c r="P42" s="70"/>
      <c r="Q42" s="70"/>
      <c r="R42" s="70"/>
      <c r="S42" s="70"/>
      <c r="T42" s="70"/>
      <c r="U42" s="70"/>
      <c r="V42" s="70"/>
      <c r="W42" s="70"/>
      <c r="X42" s="70"/>
      <c r="Y42" s="70"/>
      <c r="Z42" s="70"/>
      <c r="AA42" s="70"/>
      <c r="AB42" s="71"/>
      <c r="AC42" s="71"/>
      <c r="AD42" s="71"/>
      <c r="AE42" s="71"/>
      <c r="AF42" s="71"/>
      <c r="AG42" s="71"/>
      <c r="AH42" s="71"/>
      <c r="AI42" s="69"/>
      <c r="AJ42" s="69"/>
      <c r="AK42" s="69"/>
      <c r="AL42" s="69"/>
      <c r="AM42" s="69"/>
      <c r="AN42" s="69"/>
      <c r="AP42" t="str">
        <f t="shared" si="0"/>
        <v>Total (doit correspondre à 100 %) :</v>
      </c>
    </row>
    <row r="43" spans="1:42" ht="30.75" customHeight="1" x14ac:dyDescent="0.2">
      <c r="A43" s="589" t="s">
        <v>45</v>
      </c>
      <c r="B43" s="589"/>
      <c r="C43" s="589"/>
      <c r="D43" s="589"/>
      <c r="E43" s="589"/>
      <c r="F43" s="9"/>
      <c r="G43" s="9"/>
      <c r="H43" s="9"/>
      <c r="I43" s="9"/>
      <c r="J43" s="9"/>
      <c r="K43" s="9"/>
      <c r="L43" s="9"/>
      <c r="M43" s="9"/>
      <c r="N43" s="9"/>
      <c r="O43" s="9"/>
      <c r="P43" s="9"/>
      <c r="Q43" s="9"/>
      <c r="R43" s="9"/>
      <c r="S43" s="9"/>
      <c r="T43" s="9"/>
      <c r="U43" s="9"/>
      <c r="V43" s="9"/>
      <c r="W43" s="9"/>
      <c r="X43" s="9"/>
      <c r="Y43" s="9"/>
      <c r="Z43" s="9"/>
      <c r="AA43" s="9"/>
      <c r="AB43" s="9"/>
      <c r="AC43" s="9"/>
      <c r="AD43" s="9"/>
      <c r="AE43" s="9"/>
      <c r="AF43" s="9"/>
      <c r="AG43" s="9"/>
      <c r="AH43" s="9"/>
      <c r="AI43" s="9"/>
      <c r="AJ43" s="9"/>
      <c r="AK43" s="9"/>
      <c r="AL43" s="9"/>
      <c r="AM43" s="9"/>
      <c r="AN43" s="9"/>
    </row>
  </sheetData>
  <sheetProtection formatRows="0"/>
  <mergeCells count="65">
    <mergeCell ref="A6:E6"/>
    <mergeCell ref="B1:E1"/>
    <mergeCell ref="A2:E2"/>
    <mergeCell ref="A3:E3"/>
    <mergeCell ref="A4:E4"/>
    <mergeCell ref="A5:E5"/>
    <mergeCell ref="A20:B20"/>
    <mergeCell ref="C20:D20"/>
    <mergeCell ref="A8:C8"/>
    <mergeCell ref="R8:W8"/>
    <mergeCell ref="A9:C9"/>
    <mergeCell ref="A13:B13"/>
    <mergeCell ref="C13:E13"/>
    <mergeCell ref="C14:E14"/>
    <mergeCell ref="A15:E15"/>
    <mergeCell ref="A18:B18"/>
    <mergeCell ref="C18:D18"/>
    <mergeCell ref="A19:B19"/>
    <mergeCell ref="C19:D19"/>
    <mergeCell ref="B16:C16"/>
    <mergeCell ref="A21:B21"/>
    <mergeCell ref="C21:D21"/>
    <mergeCell ref="A22:B22"/>
    <mergeCell ref="C22:D22"/>
    <mergeCell ref="A23:B23"/>
    <mergeCell ref="C23:D23"/>
    <mergeCell ref="A24:B24"/>
    <mergeCell ref="C24:D24"/>
    <mergeCell ref="A25:B25"/>
    <mergeCell ref="C25:D25"/>
    <mergeCell ref="A26:B26"/>
    <mergeCell ref="C26:D26"/>
    <mergeCell ref="A27:B27"/>
    <mergeCell ref="C27:D27"/>
    <mergeCell ref="A28:B28"/>
    <mergeCell ref="C28:D28"/>
    <mergeCell ref="A29:B29"/>
    <mergeCell ref="C29:D29"/>
    <mergeCell ref="A30:B30"/>
    <mergeCell ref="C30:D30"/>
    <mergeCell ref="A31:B31"/>
    <mergeCell ref="C31:D31"/>
    <mergeCell ref="A32:B32"/>
    <mergeCell ref="C32:D32"/>
    <mergeCell ref="A33:B33"/>
    <mergeCell ref="C33:D33"/>
    <mergeCell ref="A34:B34"/>
    <mergeCell ref="C34:D34"/>
    <mergeCell ref="A35:B35"/>
    <mergeCell ref="C35:D35"/>
    <mergeCell ref="A36:B36"/>
    <mergeCell ref="C36:D36"/>
    <mergeCell ref="A37:B37"/>
    <mergeCell ref="C37:D37"/>
    <mergeCell ref="A38:B38"/>
    <mergeCell ref="C38:D38"/>
    <mergeCell ref="A42:B42"/>
    <mergeCell ref="C42:D42"/>
    <mergeCell ref="A43:E43"/>
    <mergeCell ref="A39:B39"/>
    <mergeCell ref="C39:D39"/>
    <mergeCell ref="A40:B40"/>
    <mergeCell ref="C40:D40"/>
    <mergeCell ref="A41:B41"/>
    <mergeCell ref="C41:D41"/>
  </mergeCells>
  <hyperlinks>
    <hyperlink ref="A6:E6" r:id="rId1" display="Dans le cadre du traitement de la demande, Investissement Québec pourra exiger que des feuilles de temps, rapport de projets ou tout autre document appuyant les descriptions de postes lui soient présentés afin de justifier les postes réclamés. Pour plus de détails, consultez nos « Directives relatives aux descriptions de tâches dans les demandes d'attestations d'admissibilité » sur notre site Internet à l'adresse suivante : http://www.investquebec.com/documents/qc/fichesdetaillees/NouvellesLignesDirectrices_MesuresFiscales.pdf" xr:uid="{7BE786C7-3698-45B3-82CB-BFB65B503F5F}"/>
  </hyperlinks>
  <printOptions horizontalCentered="1"/>
  <pageMargins left="0.19685039370078741" right="0.19685039370078741" top="0.39370078740157483" bottom="0.74803149606299213" header="0" footer="0.11811023622047245"/>
  <pageSetup paperSize="5" orientation="portrait" horizontalDpi="300" verticalDpi="300" r:id="rId2"/>
  <headerFooter alignWithMargins="0">
    <oddFooter xml:space="preserve">&amp;L&amp;9 4.22.00
_x000D_&amp;1#&amp;"Aptos"&amp;10&amp;K000000 INTERNE&amp;C&amp;"Arial,Italique"&amp;9Transmettre à Investissement Québec
&amp;R&amp;9Page &amp;P de &amp;N
&amp;A
</oddFooter>
  </headerFooter>
  <drawing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Feuil6"/>
  <dimension ref="A1:AP37"/>
  <sheetViews>
    <sheetView showGridLines="0" zoomScaleNormal="100" workbookViewId="0">
      <selection activeCell="A9" sqref="A9:C9"/>
    </sheetView>
  </sheetViews>
  <sheetFormatPr baseColWidth="10" defaultRowHeight="12.75" x14ac:dyDescent="0.2"/>
  <cols>
    <col min="1" max="1" width="45.5703125" customWidth="1"/>
    <col min="2" max="2" width="21.28515625" customWidth="1"/>
    <col min="3" max="3" width="15.42578125" customWidth="1"/>
    <col min="4" max="4" width="3.7109375" customWidth="1"/>
    <col min="5" max="5" width="18.85546875" customWidth="1"/>
    <col min="6" max="25" width="2.7109375" customWidth="1"/>
    <col min="26" max="26" width="2.140625" customWidth="1"/>
    <col min="27" max="27" width="1.140625" hidden="1" customWidth="1"/>
    <col min="28" max="40" width="2.7109375" customWidth="1"/>
    <col min="42" max="42" width="55.7109375" hidden="1" customWidth="1"/>
  </cols>
  <sheetData>
    <row r="1" spans="1:40" ht="64.5" customHeight="1" x14ac:dyDescent="0.2">
      <c r="A1" s="57"/>
      <c r="B1" s="306" t="str">
        <f>Directives!N1</f>
        <v>Soutien à la presse d'information écrite
(version 2026-08)</v>
      </c>
      <c r="C1" s="306"/>
      <c r="D1" s="306"/>
      <c r="E1" s="306"/>
      <c r="F1" s="16"/>
      <c r="G1" s="16"/>
      <c r="H1" s="16"/>
      <c r="I1" s="16"/>
      <c r="J1" s="16"/>
      <c r="K1" s="16"/>
      <c r="L1" s="16"/>
      <c r="M1" s="16"/>
      <c r="N1" s="16"/>
      <c r="O1" s="16"/>
      <c r="P1" s="58"/>
    </row>
    <row r="2" spans="1:40" ht="18" x14ac:dyDescent="0.2">
      <c r="A2" s="599" t="s">
        <v>95</v>
      </c>
      <c r="B2" s="599"/>
      <c r="C2" s="599"/>
      <c r="D2" s="600"/>
      <c r="E2" s="600"/>
      <c r="F2" s="59"/>
      <c r="G2" s="59"/>
      <c r="H2" s="59"/>
      <c r="I2" s="59"/>
      <c r="J2" s="59"/>
      <c r="K2" s="59"/>
      <c r="L2" s="59"/>
      <c r="M2" s="59"/>
      <c r="N2" s="59"/>
      <c r="O2" s="59"/>
      <c r="P2" s="59"/>
      <c r="Q2" s="59"/>
      <c r="R2" s="59"/>
      <c r="S2" s="59"/>
      <c r="T2" s="59"/>
      <c r="U2" s="59"/>
      <c r="V2" s="59"/>
      <c r="W2" s="59"/>
      <c r="X2" s="59"/>
      <c r="Y2" s="59"/>
      <c r="Z2" s="59"/>
      <c r="AA2" s="59"/>
      <c r="AB2" s="59"/>
      <c r="AC2" s="59"/>
      <c r="AD2" s="59"/>
      <c r="AE2" s="59"/>
      <c r="AF2" s="59"/>
      <c r="AG2" s="59"/>
      <c r="AH2" s="59"/>
      <c r="AI2" s="59"/>
      <c r="AJ2" s="59"/>
      <c r="AK2" s="59"/>
      <c r="AL2" s="59"/>
      <c r="AM2" s="59"/>
      <c r="AN2" s="59"/>
    </row>
    <row r="3" spans="1:40" ht="27.75" customHeight="1" x14ac:dyDescent="0.2">
      <c r="A3" s="601" t="s">
        <v>39</v>
      </c>
      <c r="B3" s="601"/>
      <c r="C3" s="601"/>
      <c r="D3" s="601"/>
      <c r="E3" s="601"/>
      <c r="F3" s="59"/>
      <c r="G3" s="59"/>
      <c r="H3" s="59"/>
      <c r="I3" s="59"/>
      <c r="J3" s="59"/>
      <c r="K3" s="59"/>
      <c r="L3" s="59"/>
      <c r="M3" s="59"/>
      <c r="N3" s="59"/>
      <c r="O3" s="59"/>
      <c r="P3" s="59"/>
      <c r="Q3" s="59"/>
      <c r="R3" s="59"/>
      <c r="S3" s="59"/>
      <c r="T3" s="59"/>
      <c r="U3" s="59"/>
      <c r="V3" s="59"/>
      <c r="W3" s="59"/>
      <c r="X3" s="59"/>
      <c r="Y3" s="59"/>
      <c r="Z3" s="59"/>
      <c r="AA3" s="59"/>
      <c r="AB3" s="59"/>
      <c r="AC3" s="59"/>
      <c r="AD3" s="59"/>
      <c r="AE3" s="59"/>
      <c r="AF3" s="59"/>
      <c r="AG3" s="59"/>
      <c r="AH3" s="59"/>
      <c r="AI3" s="59"/>
      <c r="AJ3" s="59"/>
      <c r="AK3" s="59"/>
      <c r="AL3" s="59"/>
      <c r="AM3" s="59"/>
      <c r="AN3" s="59"/>
    </row>
    <row r="4" spans="1:40" ht="60.75" customHeight="1" x14ac:dyDescent="0.2">
      <c r="A4" s="539" t="s">
        <v>238</v>
      </c>
      <c r="B4" s="539"/>
      <c r="C4" s="539"/>
      <c r="D4" s="539"/>
      <c r="E4" s="539"/>
      <c r="F4" s="88"/>
      <c r="G4" s="88"/>
      <c r="H4" s="88"/>
      <c r="I4" s="88"/>
      <c r="J4" s="88"/>
      <c r="K4" s="88"/>
      <c r="L4" s="88"/>
      <c r="M4" s="88"/>
      <c r="N4" s="88"/>
      <c r="O4" s="88"/>
      <c r="P4" s="88"/>
      <c r="Q4" s="88"/>
      <c r="R4" s="88"/>
      <c r="S4" s="88"/>
      <c r="T4" s="88"/>
      <c r="U4" s="88"/>
      <c r="V4" s="88"/>
      <c r="W4" s="88"/>
      <c r="X4" s="88"/>
      <c r="Y4" s="88"/>
      <c r="Z4" s="88"/>
      <c r="AA4" s="88"/>
      <c r="AB4" s="88"/>
      <c r="AC4" s="88"/>
      <c r="AD4" s="88"/>
      <c r="AE4" s="88"/>
      <c r="AF4" s="88"/>
      <c r="AG4" s="88"/>
      <c r="AH4" s="88"/>
      <c r="AI4" s="88"/>
      <c r="AJ4" s="88"/>
      <c r="AK4" s="88"/>
      <c r="AL4" s="88"/>
      <c r="AM4" s="88"/>
      <c r="AN4" s="88"/>
    </row>
    <row r="5" spans="1:40" ht="76.5" customHeight="1" x14ac:dyDescent="0.2">
      <c r="A5" s="611" t="s">
        <v>149</v>
      </c>
      <c r="B5" s="611"/>
      <c r="C5" s="611"/>
      <c r="D5" s="611"/>
      <c r="E5" s="611"/>
      <c r="F5" s="88"/>
      <c r="G5" s="88"/>
      <c r="H5" s="88"/>
      <c r="I5" s="88"/>
      <c r="J5" s="88"/>
      <c r="K5" s="88"/>
      <c r="L5" s="88"/>
      <c r="M5" s="88"/>
      <c r="N5" s="88"/>
      <c r="O5" s="88"/>
      <c r="P5" s="88"/>
      <c r="Q5" s="88"/>
      <c r="R5" s="88"/>
      <c r="S5" s="88"/>
      <c r="T5" s="88"/>
      <c r="U5" s="88"/>
      <c r="V5" s="88"/>
      <c r="W5" s="88"/>
      <c r="X5" s="88"/>
      <c r="Y5" s="88"/>
      <c r="Z5" s="88"/>
      <c r="AA5" s="88"/>
      <c r="AB5" s="88"/>
      <c r="AC5" s="88"/>
      <c r="AD5" s="88"/>
      <c r="AE5" s="88"/>
      <c r="AF5" s="88"/>
      <c r="AG5" s="88"/>
      <c r="AH5" s="88"/>
      <c r="AI5" s="88"/>
      <c r="AJ5" s="88"/>
      <c r="AK5" s="88"/>
      <c r="AL5" s="88"/>
      <c r="AM5" s="88"/>
      <c r="AN5" s="88"/>
    </row>
    <row r="6" spans="1:40" ht="78.75" customHeight="1" thickBot="1" x14ac:dyDescent="0.25">
      <c r="A6" s="609" t="s">
        <v>267</v>
      </c>
      <c r="B6" s="610"/>
      <c r="C6" s="610"/>
      <c r="D6" s="610"/>
      <c r="E6" s="610"/>
      <c r="F6" s="88"/>
      <c r="G6" s="88"/>
      <c r="H6" s="88"/>
      <c r="I6" s="88"/>
      <c r="J6" s="88"/>
      <c r="K6" s="88"/>
      <c r="L6" s="88"/>
      <c r="M6" s="88"/>
      <c r="N6" s="88"/>
      <c r="O6" s="88"/>
      <c r="P6" s="88"/>
      <c r="Q6" s="88"/>
      <c r="R6" s="88"/>
      <c r="S6" s="88"/>
      <c r="T6" s="88"/>
      <c r="U6" s="88"/>
      <c r="V6" s="88"/>
      <c r="W6" s="88"/>
      <c r="X6" s="88"/>
      <c r="Y6" s="88"/>
      <c r="Z6" s="88"/>
      <c r="AA6" s="88"/>
      <c r="AB6" s="88"/>
      <c r="AC6" s="88"/>
      <c r="AD6" s="88"/>
      <c r="AE6" s="88"/>
      <c r="AF6" s="88"/>
      <c r="AG6" s="88"/>
      <c r="AH6" s="88"/>
      <c r="AI6" s="88"/>
      <c r="AJ6" s="88"/>
      <c r="AK6" s="88"/>
      <c r="AL6" s="88"/>
      <c r="AM6" s="88"/>
      <c r="AN6" s="88"/>
    </row>
    <row r="7" spans="1:40" s="25" customFormat="1" ht="6" customHeight="1" x14ac:dyDescent="0.2">
      <c r="A7" s="61"/>
      <c r="B7" s="61"/>
      <c r="C7" s="61"/>
      <c r="D7" s="62"/>
      <c r="E7" s="62"/>
      <c r="F7" s="60"/>
      <c r="G7" s="60"/>
      <c r="H7" s="60"/>
      <c r="I7" s="60"/>
      <c r="J7" s="60"/>
      <c r="K7" s="60"/>
      <c r="L7" s="60"/>
      <c r="M7" s="60"/>
      <c r="N7" s="60"/>
      <c r="O7" s="60"/>
      <c r="P7" s="60"/>
      <c r="Q7" s="60"/>
      <c r="R7" s="60"/>
      <c r="S7" s="60"/>
      <c r="T7" s="60"/>
      <c r="U7" s="60"/>
      <c r="V7" s="60"/>
      <c r="W7" s="60"/>
      <c r="X7" s="60"/>
      <c r="Y7" s="60"/>
      <c r="Z7" s="60"/>
      <c r="AA7" s="60"/>
      <c r="AB7" s="60"/>
      <c r="AC7" s="60"/>
      <c r="AD7" s="60"/>
      <c r="AE7" s="60"/>
      <c r="AF7" s="60"/>
      <c r="AG7" s="60"/>
      <c r="AH7" s="60"/>
      <c r="AI7" s="60"/>
      <c r="AJ7" s="60"/>
      <c r="AK7" s="60"/>
      <c r="AL7" s="60"/>
      <c r="AM7" s="60"/>
      <c r="AN7" s="60"/>
    </row>
    <row r="8" spans="1:40" s="25" customFormat="1" ht="14.25" customHeight="1" x14ac:dyDescent="0.2">
      <c r="A8" s="500" t="s">
        <v>195</v>
      </c>
      <c r="B8" s="612"/>
      <c r="C8" s="612"/>
      <c r="D8" s="47"/>
      <c r="E8" s="47" t="s">
        <v>36</v>
      </c>
      <c r="F8" s="47"/>
      <c r="G8" s="47"/>
      <c r="H8" s="47"/>
      <c r="I8" s="47"/>
      <c r="J8" s="47"/>
      <c r="K8" s="47"/>
      <c r="L8" s="48"/>
      <c r="M8" s="48"/>
      <c r="N8" s="48"/>
      <c r="O8" s="48"/>
      <c r="P8" s="48"/>
      <c r="Q8" s="48"/>
      <c r="R8" s="48"/>
      <c r="S8" s="48"/>
      <c r="T8" s="48"/>
      <c r="U8" s="48"/>
      <c r="V8" s="48"/>
      <c r="W8" s="48"/>
      <c r="X8" s="48"/>
      <c r="Y8" s="49"/>
      <c r="Z8" s="49"/>
      <c r="AA8" s="49"/>
      <c r="AB8" s="49"/>
      <c r="AC8" s="49"/>
      <c r="AD8" s="49"/>
      <c r="AE8" s="49"/>
      <c r="AF8" s="49"/>
      <c r="AG8" s="49"/>
      <c r="AH8" s="48"/>
      <c r="AI8" s="48"/>
      <c r="AJ8" s="48"/>
      <c r="AK8" s="48"/>
      <c r="AL8" s="48"/>
      <c r="AM8" s="48"/>
      <c r="AN8" s="48"/>
    </row>
    <row r="9" spans="1:40" s="25" customFormat="1" x14ac:dyDescent="0.2">
      <c r="A9" s="606" t="s">
        <v>23</v>
      </c>
      <c r="B9" s="607"/>
      <c r="C9" s="608"/>
      <c r="D9" s="9"/>
      <c r="E9" s="44" t="s">
        <v>26</v>
      </c>
      <c r="F9" s="47"/>
      <c r="G9" s="47"/>
      <c r="H9" s="47"/>
      <c r="I9" s="47"/>
      <c r="J9" s="47"/>
      <c r="K9" s="47"/>
      <c r="L9" s="48"/>
      <c r="M9" s="48"/>
      <c r="N9" s="48"/>
      <c r="O9" s="48"/>
      <c r="P9" s="48"/>
      <c r="Q9" s="48"/>
      <c r="R9" s="48"/>
      <c r="S9" s="48"/>
      <c r="T9" s="48"/>
      <c r="U9" s="48"/>
      <c r="V9" s="48"/>
      <c r="W9" s="48"/>
      <c r="X9" s="48"/>
      <c r="Y9" s="49"/>
      <c r="Z9" s="49"/>
      <c r="AA9" s="49"/>
      <c r="AB9" s="49"/>
      <c r="AC9" s="49"/>
      <c r="AD9" s="49"/>
      <c r="AE9" s="49"/>
      <c r="AF9" s="49"/>
      <c r="AG9" s="49"/>
      <c r="AH9" s="48"/>
      <c r="AI9" s="48"/>
      <c r="AJ9" s="48"/>
      <c r="AK9" s="48"/>
      <c r="AL9" s="48"/>
      <c r="AM9" s="48"/>
      <c r="AN9" s="48"/>
    </row>
    <row r="10" spans="1:40" s="25" customFormat="1" x14ac:dyDescent="0.2">
      <c r="A10" s="122"/>
      <c r="B10" s="122"/>
      <c r="C10" s="122"/>
      <c r="D10" s="9"/>
      <c r="E10" s="45"/>
      <c r="F10" s="47"/>
      <c r="G10" s="47"/>
      <c r="H10" s="47"/>
      <c r="I10" s="47"/>
      <c r="J10" s="47"/>
      <c r="K10" s="47"/>
      <c r="L10" s="48"/>
      <c r="M10" s="48"/>
      <c r="N10" s="48"/>
      <c r="O10" s="48"/>
      <c r="P10" s="48"/>
      <c r="Q10" s="48"/>
      <c r="R10" s="48"/>
      <c r="S10" s="48"/>
      <c r="T10" s="48"/>
      <c r="U10" s="48"/>
      <c r="V10" s="48"/>
      <c r="W10" s="48"/>
      <c r="X10" s="48"/>
      <c r="Y10" s="49"/>
      <c r="Z10" s="49"/>
      <c r="AA10" s="49"/>
      <c r="AB10" s="49"/>
      <c r="AC10" s="49"/>
      <c r="AD10" s="49"/>
      <c r="AE10" s="49"/>
      <c r="AF10" s="49"/>
      <c r="AG10" s="49"/>
      <c r="AH10" s="48"/>
      <c r="AI10" s="48"/>
      <c r="AJ10" s="48"/>
      <c r="AK10" s="48"/>
      <c r="AL10" s="48"/>
      <c r="AM10" s="48"/>
      <c r="AN10" s="48"/>
    </row>
    <row r="11" spans="1:40" s="25" customFormat="1" ht="15.75" customHeight="1" x14ac:dyDescent="0.2">
      <c r="A11" s="123" t="s">
        <v>93</v>
      </c>
      <c r="B11" s="122"/>
      <c r="C11" s="234">
        <v>43466</v>
      </c>
      <c r="D11" s="216" t="s">
        <v>32</v>
      </c>
      <c r="E11" s="222">
        <v>43830</v>
      </c>
      <c r="F11" s="47"/>
      <c r="G11" s="47"/>
      <c r="H11" s="47"/>
      <c r="I11" s="47"/>
      <c r="J11" s="47"/>
      <c r="K11" s="47"/>
      <c r="L11" s="48"/>
      <c r="M11" s="48"/>
      <c r="N11" s="48"/>
      <c r="O11" s="48"/>
      <c r="P11" s="48"/>
      <c r="Q11" s="48"/>
      <c r="R11" s="48"/>
      <c r="S11" s="48"/>
      <c r="T11" s="48"/>
      <c r="U11" s="48"/>
      <c r="V11" s="48"/>
      <c r="W11" s="48"/>
      <c r="X11" s="48"/>
      <c r="Y11" s="49"/>
      <c r="Z11" s="49"/>
      <c r="AA11" s="49"/>
      <c r="AB11" s="49"/>
      <c r="AC11" s="49"/>
      <c r="AD11" s="49"/>
      <c r="AE11" s="49"/>
      <c r="AF11" s="49"/>
      <c r="AG11" s="49"/>
      <c r="AH11" s="48"/>
      <c r="AI11" s="48"/>
      <c r="AJ11" s="48"/>
      <c r="AK11" s="48"/>
      <c r="AL11" s="48"/>
      <c r="AM11" s="48"/>
      <c r="AN11" s="48"/>
    </row>
    <row r="12" spans="1:40" s="25" customFormat="1" x14ac:dyDescent="0.2">
      <c r="A12" s="123"/>
      <c r="B12" s="122"/>
      <c r="C12" s="56" t="s">
        <v>24</v>
      </c>
      <c r="D12" s="109"/>
      <c r="E12" s="56" t="s">
        <v>24</v>
      </c>
      <c r="I12" s="47"/>
      <c r="J12" s="47"/>
      <c r="K12" s="47"/>
      <c r="L12" s="48"/>
      <c r="M12" s="48"/>
      <c r="N12" s="48"/>
      <c r="O12" s="48"/>
      <c r="P12" s="48"/>
      <c r="Q12" s="48"/>
      <c r="R12" s="48"/>
      <c r="S12" s="48"/>
      <c r="T12" s="48"/>
      <c r="U12" s="48"/>
      <c r="V12" s="48"/>
      <c r="W12" s="48"/>
      <c r="X12" s="48"/>
      <c r="Y12" s="49"/>
      <c r="Z12" s="49"/>
      <c r="AA12" s="49"/>
      <c r="AB12" s="49"/>
      <c r="AC12" s="49"/>
      <c r="AD12" s="49"/>
      <c r="AE12" s="49"/>
      <c r="AF12" s="49"/>
      <c r="AG12" s="49"/>
      <c r="AH12" s="48"/>
      <c r="AI12" s="48"/>
      <c r="AJ12" s="48"/>
      <c r="AK12" s="48"/>
      <c r="AL12" s="48"/>
      <c r="AM12" s="48"/>
      <c r="AN12" s="48"/>
    </row>
    <row r="13" spans="1:40" s="25" customFormat="1" ht="18.75" customHeight="1" x14ac:dyDescent="0.2">
      <c r="A13" s="590" t="s">
        <v>33</v>
      </c>
      <c r="B13" s="590"/>
      <c r="C13" s="590" t="s">
        <v>37</v>
      </c>
      <c r="D13" s="590"/>
      <c r="E13" s="590"/>
      <c r="F13" s="50"/>
      <c r="G13" s="50"/>
      <c r="H13" s="50"/>
      <c r="I13" s="50"/>
      <c r="J13" s="50"/>
      <c r="K13" s="50"/>
      <c r="L13" s="51"/>
      <c r="M13" s="51"/>
      <c r="N13" s="51"/>
      <c r="O13" s="51"/>
      <c r="P13" s="51"/>
      <c r="Q13" s="51"/>
      <c r="R13" s="51"/>
      <c r="S13" s="51"/>
      <c r="T13" s="51"/>
      <c r="U13" s="51"/>
      <c r="V13" s="51"/>
      <c r="W13" s="51"/>
      <c r="X13" s="51"/>
      <c r="Y13" s="50"/>
      <c r="Z13" s="50"/>
      <c r="AA13" s="50"/>
      <c r="AB13" s="50"/>
      <c r="AC13" s="50"/>
      <c r="AD13" s="50"/>
      <c r="AE13" s="50"/>
      <c r="AF13" s="50"/>
      <c r="AG13" s="50"/>
      <c r="AH13" s="50"/>
      <c r="AI13" s="50"/>
      <c r="AJ13" s="50"/>
      <c r="AK13" s="50"/>
      <c r="AL13" s="50"/>
      <c r="AM13" s="50"/>
      <c r="AN13" s="50"/>
    </row>
    <row r="14" spans="1:40" s="25" customFormat="1" x14ac:dyDescent="0.2">
      <c r="A14" s="251" t="s">
        <v>155</v>
      </c>
      <c r="B14" s="50"/>
      <c r="C14" s="626" t="s">
        <v>220</v>
      </c>
      <c r="D14" s="627"/>
      <c r="E14" s="628"/>
      <c r="F14" s="50"/>
      <c r="G14" s="50"/>
      <c r="H14" s="50"/>
      <c r="I14" s="50"/>
      <c r="J14" s="50"/>
      <c r="K14" s="50"/>
      <c r="L14" s="51"/>
      <c r="M14" s="51"/>
      <c r="N14" s="51"/>
      <c r="O14" s="51"/>
      <c r="P14" s="51"/>
      <c r="Q14" s="51"/>
      <c r="R14" s="51"/>
      <c r="S14" s="51"/>
      <c r="T14" s="51"/>
      <c r="U14" s="51"/>
      <c r="V14" s="51"/>
      <c r="W14" s="51"/>
      <c r="X14" s="51"/>
      <c r="Y14" s="50"/>
      <c r="Z14" s="50"/>
      <c r="AA14" s="50"/>
      <c r="AB14" s="50"/>
      <c r="AC14" s="50"/>
      <c r="AD14" s="50"/>
      <c r="AE14" s="50"/>
      <c r="AF14" s="50"/>
      <c r="AG14" s="50"/>
      <c r="AH14" s="50"/>
      <c r="AI14" s="50"/>
      <c r="AJ14" s="50"/>
      <c r="AK14" s="50"/>
      <c r="AL14" s="50"/>
      <c r="AM14" s="50"/>
      <c r="AN14" s="50"/>
    </row>
    <row r="15" spans="1:40" s="25" customFormat="1" ht="18.75" customHeight="1" x14ac:dyDescent="0.2">
      <c r="A15" s="590" t="s">
        <v>34</v>
      </c>
      <c r="B15" s="590"/>
      <c r="C15" s="590"/>
      <c r="D15" s="590"/>
      <c r="E15" s="590"/>
      <c r="F15" s="50"/>
      <c r="G15" s="50"/>
      <c r="H15" s="50"/>
      <c r="I15" s="50"/>
      <c r="J15" s="50"/>
      <c r="K15" s="50"/>
      <c r="L15" s="51"/>
      <c r="M15" s="51"/>
      <c r="N15" s="51"/>
      <c r="O15" s="51"/>
      <c r="P15" s="51"/>
      <c r="Q15" s="51"/>
      <c r="R15" s="51"/>
      <c r="S15" s="51"/>
      <c r="T15" s="51"/>
      <c r="U15" s="51"/>
      <c r="V15" s="51"/>
      <c r="W15" s="51"/>
      <c r="X15" s="51"/>
      <c r="Y15" s="50"/>
      <c r="Z15" s="50"/>
      <c r="AA15" s="50"/>
      <c r="AB15" s="50"/>
      <c r="AC15" s="50"/>
      <c r="AD15" s="50"/>
      <c r="AE15" s="50"/>
      <c r="AF15" s="50"/>
      <c r="AG15" s="50"/>
      <c r="AH15" s="50"/>
      <c r="AI15" s="50"/>
      <c r="AJ15" s="50"/>
      <c r="AK15" s="50"/>
      <c r="AL15" s="50"/>
      <c r="AM15" s="50"/>
      <c r="AN15" s="50"/>
    </row>
    <row r="16" spans="1:40" s="25" customFormat="1" ht="13.5" customHeight="1" x14ac:dyDescent="0.2">
      <c r="A16" s="76" t="s">
        <v>16</v>
      </c>
      <c r="B16" s="598"/>
      <c r="C16" s="485"/>
      <c r="D16" s="288"/>
      <c r="E16" s="46"/>
      <c r="F16" s="52"/>
      <c r="G16" s="52"/>
      <c r="H16" s="52"/>
      <c r="I16" s="52"/>
      <c r="J16" s="52"/>
      <c r="K16" s="52"/>
      <c r="L16" s="52"/>
      <c r="M16" s="52"/>
      <c r="N16" s="52"/>
      <c r="O16" s="52"/>
      <c r="P16" s="52"/>
      <c r="Q16" s="52"/>
      <c r="R16" s="52"/>
      <c r="S16" s="52"/>
      <c r="T16" s="52"/>
      <c r="U16" s="52"/>
      <c r="V16" s="52"/>
      <c r="W16" s="52"/>
      <c r="X16" s="52"/>
      <c r="Y16" s="52"/>
      <c r="Z16" s="52"/>
      <c r="AA16" s="52"/>
      <c r="AB16" s="52"/>
      <c r="AC16" s="52"/>
      <c r="AD16" s="52"/>
      <c r="AE16" s="52"/>
      <c r="AF16" s="52"/>
      <c r="AG16" s="52"/>
      <c r="AH16" s="52"/>
      <c r="AI16" s="52"/>
      <c r="AJ16" s="52"/>
      <c r="AK16" s="52"/>
      <c r="AL16" s="52"/>
      <c r="AM16" s="52"/>
      <c r="AN16" s="53"/>
    </row>
    <row r="17" spans="1:42" s="25" customFormat="1" ht="18.75" customHeight="1" x14ac:dyDescent="0.2">
      <c r="A17" s="590"/>
      <c r="B17" s="590"/>
      <c r="C17" s="590"/>
      <c r="D17" s="590"/>
      <c r="E17" s="590"/>
      <c r="F17" s="50"/>
      <c r="G17" s="50"/>
      <c r="H17" s="50"/>
      <c r="I17" s="50"/>
      <c r="J17" s="50"/>
      <c r="K17" s="50"/>
      <c r="L17" s="51"/>
      <c r="M17" s="51"/>
      <c r="N17" s="51"/>
      <c r="O17" s="51"/>
      <c r="P17" s="51"/>
      <c r="Q17" s="51"/>
      <c r="R17" s="51"/>
      <c r="S17" s="51"/>
      <c r="T17" s="51"/>
      <c r="U17" s="51"/>
      <c r="V17" s="51"/>
      <c r="W17" s="51"/>
      <c r="X17" s="51"/>
      <c r="Y17" s="50"/>
      <c r="Z17" s="50"/>
      <c r="AA17" s="50"/>
      <c r="AB17" s="50"/>
      <c r="AC17" s="50"/>
      <c r="AD17" s="50"/>
      <c r="AE17" s="50"/>
      <c r="AF17" s="50"/>
      <c r="AG17" s="50"/>
      <c r="AH17" s="50"/>
      <c r="AI17" s="50"/>
      <c r="AJ17" s="50"/>
      <c r="AK17" s="50"/>
      <c r="AL17" s="50"/>
      <c r="AM17" s="50"/>
      <c r="AN17" s="50"/>
    </row>
    <row r="18" spans="1:42" s="25" customFormat="1" ht="15" customHeight="1" x14ac:dyDescent="0.2">
      <c r="A18" s="64"/>
      <c r="B18" s="64"/>
      <c r="C18" s="64"/>
      <c r="D18" s="65"/>
      <c r="E18" s="65"/>
      <c r="F18" s="52"/>
      <c r="G18" s="52"/>
      <c r="H18" s="52"/>
      <c r="I18" s="52"/>
      <c r="J18" s="52"/>
      <c r="K18" s="52"/>
      <c r="L18" s="52"/>
      <c r="M18" s="52"/>
      <c r="N18" s="52"/>
      <c r="O18" s="52"/>
      <c r="P18" s="52"/>
      <c r="Q18" s="52"/>
      <c r="R18" s="52"/>
      <c r="S18" s="52"/>
      <c r="T18" s="52"/>
      <c r="U18" s="52"/>
      <c r="V18" s="52"/>
      <c r="W18" s="52"/>
      <c r="X18" s="52"/>
      <c r="Y18" s="52"/>
      <c r="Z18" s="52"/>
      <c r="AA18" s="52"/>
      <c r="AB18" s="52"/>
      <c r="AC18" s="52"/>
      <c r="AD18" s="52"/>
      <c r="AE18" s="52"/>
      <c r="AF18" s="52"/>
      <c r="AG18" s="52"/>
      <c r="AH18" s="52"/>
      <c r="AI18" s="52"/>
      <c r="AJ18" s="52"/>
      <c r="AK18" s="52"/>
      <c r="AL18" s="52"/>
      <c r="AM18" s="52"/>
      <c r="AN18" s="53"/>
    </row>
    <row r="19" spans="1:42" ht="25.5" customHeight="1" x14ac:dyDescent="0.2">
      <c r="A19" s="633" t="s">
        <v>40</v>
      </c>
      <c r="B19" s="634"/>
      <c r="C19" s="624" t="s">
        <v>38</v>
      </c>
      <c r="D19" s="625"/>
      <c r="E19" s="66" t="s">
        <v>20</v>
      </c>
      <c r="F19" s="67"/>
      <c r="G19" s="67"/>
      <c r="H19" s="67"/>
      <c r="I19" s="67"/>
      <c r="J19" s="67"/>
      <c r="K19" s="67"/>
      <c r="L19" s="67"/>
      <c r="M19" s="67"/>
      <c r="N19" s="67"/>
      <c r="O19" s="67"/>
      <c r="P19" s="67"/>
      <c r="Q19" s="67"/>
      <c r="R19" s="67"/>
      <c r="S19" s="67"/>
      <c r="T19" s="67"/>
      <c r="U19" s="67"/>
      <c r="V19" s="67"/>
      <c r="W19" s="67"/>
      <c r="X19" s="67"/>
      <c r="Y19" s="67"/>
      <c r="Z19" s="67"/>
      <c r="AA19" s="67"/>
      <c r="AB19" s="67"/>
      <c r="AC19" s="67"/>
      <c r="AD19" s="67"/>
      <c r="AE19" s="67"/>
      <c r="AF19" s="67"/>
      <c r="AG19" s="67"/>
      <c r="AH19" s="67"/>
      <c r="AI19" s="67"/>
      <c r="AJ19" s="67"/>
      <c r="AK19" s="67"/>
      <c r="AL19" s="67"/>
      <c r="AM19" s="67"/>
      <c r="AN19" s="67"/>
    </row>
    <row r="20" spans="1:42" s="13" customFormat="1" ht="25.5" customHeight="1" x14ac:dyDescent="0.2">
      <c r="A20" s="621" t="s">
        <v>156</v>
      </c>
      <c r="B20" s="620"/>
      <c r="C20" s="617">
        <v>0.25</v>
      </c>
      <c r="D20" s="618"/>
      <c r="E20" s="77"/>
      <c r="F20" s="72"/>
      <c r="G20" s="72"/>
      <c r="H20" s="72"/>
      <c r="I20" s="72"/>
      <c r="J20" s="72"/>
      <c r="K20" s="73"/>
      <c r="L20" s="73"/>
      <c r="M20" s="73"/>
      <c r="N20" s="73"/>
      <c r="O20" s="73"/>
      <c r="P20" s="73"/>
      <c r="Q20" s="73"/>
      <c r="R20" s="73"/>
      <c r="S20" s="73"/>
      <c r="T20" s="73"/>
      <c r="U20" s="73"/>
      <c r="V20" s="73"/>
      <c r="W20" s="73"/>
      <c r="X20" s="73"/>
      <c r="Y20" s="73"/>
      <c r="Z20" s="73"/>
      <c r="AA20" s="73"/>
      <c r="AB20" s="74"/>
      <c r="AC20" s="74"/>
      <c r="AD20" s="74"/>
      <c r="AE20" s="74"/>
      <c r="AF20" s="74"/>
      <c r="AG20" s="74"/>
      <c r="AH20" s="74"/>
      <c r="AI20" s="72"/>
      <c r="AJ20" s="72"/>
      <c r="AK20" s="72"/>
      <c r="AL20" s="72"/>
      <c r="AM20" s="72"/>
      <c r="AN20" s="72"/>
      <c r="AP20" s="13" t="str">
        <f t="shared" ref="AP20:AP34" si="0">A20</f>
        <v>Recherche</v>
      </c>
    </row>
    <row r="21" spans="1:42" s="13" customFormat="1" ht="15.75" customHeight="1" x14ac:dyDescent="0.2">
      <c r="A21" s="619"/>
      <c r="B21" s="620"/>
      <c r="C21" s="617"/>
      <c r="D21" s="618"/>
      <c r="E21" s="78"/>
      <c r="F21" s="72"/>
      <c r="G21" s="72"/>
      <c r="H21" s="72"/>
      <c r="I21" s="72"/>
      <c r="J21" s="72"/>
      <c r="K21" s="73"/>
      <c r="L21" s="73"/>
      <c r="M21" s="73"/>
      <c r="N21" s="73"/>
      <c r="O21" s="73"/>
      <c r="P21" s="73"/>
      <c r="Q21" s="73"/>
      <c r="R21" s="73"/>
      <c r="S21" s="73"/>
      <c r="T21" s="73"/>
      <c r="U21" s="73"/>
      <c r="V21" s="73"/>
      <c r="W21" s="73"/>
      <c r="X21" s="73"/>
      <c r="Y21" s="73"/>
      <c r="Z21" s="73"/>
      <c r="AA21" s="73"/>
      <c r="AB21" s="74"/>
      <c r="AC21" s="74"/>
      <c r="AD21" s="74"/>
      <c r="AE21" s="74"/>
      <c r="AF21" s="74"/>
      <c r="AG21" s="74"/>
      <c r="AH21" s="74"/>
      <c r="AI21" s="72"/>
      <c r="AJ21" s="72"/>
      <c r="AK21" s="72"/>
      <c r="AL21" s="72"/>
      <c r="AM21" s="72"/>
      <c r="AN21" s="72"/>
    </row>
    <row r="22" spans="1:42" s="13" customFormat="1" ht="15.75" customHeight="1" x14ac:dyDescent="0.2">
      <c r="A22" s="621" t="s">
        <v>157</v>
      </c>
      <c r="B22" s="620"/>
      <c r="C22" s="617">
        <v>0.2</v>
      </c>
      <c r="D22" s="618"/>
      <c r="E22" s="78"/>
      <c r="F22" s="72"/>
      <c r="G22" s="72"/>
      <c r="H22" s="72"/>
      <c r="I22" s="72"/>
      <c r="J22" s="72"/>
      <c r="K22" s="73"/>
      <c r="L22" s="73"/>
      <c r="M22" s="73"/>
      <c r="N22" s="73"/>
      <c r="O22" s="73"/>
      <c r="P22" s="73"/>
      <c r="Q22" s="73"/>
      <c r="R22" s="73"/>
      <c r="S22" s="73"/>
      <c r="T22" s="73"/>
      <c r="U22" s="73"/>
      <c r="V22" s="73"/>
      <c r="W22" s="73"/>
      <c r="X22" s="73"/>
      <c r="Y22" s="73"/>
      <c r="Z22" s="73"/>
      <c r="AA22" s="73"/>
      <c r="AB22" s="74"/>
      <c r="AC22" s="74"/>
      <c r="AD22" s="74"/>
      <c r="AE22" s="74"/>
      <c r="AF22" s="74"/>
      <c r="AG22" s="74"/>
      <c r="AH22" s="74"/>
      <c r="AI22" s="72"/>
      <c r="AJ22" s="72"/>
      <c r="AK22" s="72"/>
      <c r="AL22" s="72"/>
      <c r="AM22" s="72"/>
      <c r="AN22" s="72"/>
      <c r="AP22" s="13" t="str">
        <f t="shared" si="0"/>
        <v>Collectes de renseignements</v>
      </c>
    </row>
    <row r="23" spans="1:42" s="13" customFormat="1" ht="15.75" customHeight="1" x14ac:dyDescent="0.2">
      <c r="A23" s="622"/>
      <c r="B23" s="623"/>
      <c r="C23" s="617"/>
      <c r="D23" s="618"/>
      <c r="E23" s="78"/>
      <c r="F23" s="72"/>
      <c r="G23" s="72"/>
      <c r="H23" s="72"/>
      <c r="I23" s="72"/>
      <c r="J23" s="72"/>
      <c r="K23" s="73"/>
      <c r="L23" s="73"/>
      <c r="M23" s="73"/>
      <c r="N23" s="73"/>
      <c r="O23" s="73"/>
      <c r="P23" s="73"/>
      <c r="Q23" s="73"/>
      <c r="R23" s="73"/>
      <c r="S23" s="73"/>
      <c r="T23" s="73"/>
      <c r="U23" s="73"/>
      <c r="V23" s="73"/>
      <c r="W23" s="73"/>
      <c r="X23" s="73"/>
      <c r="Y23" s="73"/>
      <c r="Z23" s="73"/>
      <c r="AA23" s="73"/>
      <c r="AB23" s="74"/>
      <c r="AC23" s="74"/>
      <c r="AD23" s="74"/>
      <c r="AE23" s="74"/>
      <c r="AF23" s="74"/>
      <c r="AG23" s="74"/>
      <c r="AH23" s="74"/>
      <c r="AI23" s="72"/>
      <c r="AJ23" s="72"/>
      <c r="AK23" s="72"/>
      <c r="AL23" s="72"/>
      <c r="AM23" s="72"/>
      <c r="AN23" s="72"/>
      <c r="AP23" s="13">
        <f t="shared" si="0"/>
        <v>0</v>
      </c>
    </row>
    <row r="24" spans="1:42" s="13" customFormat="1" ht="15.75" customHeight="1" x14ac:dyDescent="0.2">
      <c r="A24" s="622"/>
      <c r="B24" s="623"/>
      <c r="C24" s="93"/>
      <c r="D24" s="94"/>
      <c r="E24" s="78"/>
      <c r="F24" s="72"/>
      <c r="G24" s="72"/>
      <c r="H24" s="72"/>
      <c r="I24" s="72"/>
      <c r="J24" s="72"/>
      <c r="K24" s="73"/>
      <c r="L24" s="73"/>
      <c r="M24" s="73"/>
      <c r="N24" s="73"/>
      <c r="O24" s="73"/>
      <c r="P24" s="73"/>
      <c r="Q24" s="73"/>
      <c r="R24" s="73"/>
      <c r="S24" s="73"/>
      <c r="T24" s="73"/>
      <c r="U24" s="73"/>
      <c r="V24" s="73"/>
      <c r="W24" s="73"/>
      <c r="X24" s="73"/>
      <c r="Y24" s="73"/>
      <c r="Z24" s="73"/>
      <c r="AA24" s="73"/>
      <c r="AB24" s="74"/>
      <c r="AC24" s="74"/>
      <c r="AD24" s="74"/>
      <c r="AE24" s="74"/>
      <c r="AF24" s="74"/>
      <c r="AG24" s="74"/>
      <c r="AH24" s="74"/>
      <c r="AI24" s="72"/>
      <c r="AJ24" s="72"/>
      <c r="AK24" s="72"/>
      <c r="AL24" s="72"/>
      <c r="AM24" s="72"/>
      <c r="AN24" s="72"/>
      <c r="AP24" s="13">
        <f t="shared" si="0"/>
        <v>0</v>
      </c>
    </row>
    <row r="25" spans="1:42" s="13" customFormat="1" ht="15.75" customHeight="1" x14ac:dyDescent="0.2">
      <c r="A25" s="622" t="s">
        <v>158</v>
      </c>
      <c r="B25" s="623"/>
      <c r="C25" s="617">
        <v>0.2</v>
      </c>
      <c r="D25" s="618"/>
      <c r="E25" s="78"/>
      <c r="F25" s="72"/>
      <c r="G25" s="72"/>
      <c r="H25" s="72"/>
      <c r="I25" s="72"/>
      <c r="J25" s="72"/>
      <c r="K25" s="73"/>
      <c r="L25" s="73"/>
      <c r="M25" s="73"/>
      <c r="N25" s="73"/>
      <c r="O25" s="73"/>
      <c r="P25" s="73"/>
      <c r="Q25" s="73"/>
      <c r="R25" s="73"/>
      <c r="S25" s="73"/>
      <c r="T25" s="73"/>
      <c r="U25" s="73"/>
      <c r="V25" s="73"/>
      <c r="W25" s="73"/>
      <c r="X25" s="73"/>
      <c r="Y25" s="73"/>
      <c r="Z25" s="73"/>
      <c r="AA25" s="73"/>
      <c r="AB25" s="74"/>
      <c r="AC25" s="74"/>
      <c r="AD25" s="74"/>
      <c r="AE25" s="74"/>
      <c r="AF25" s="74"/>
      <c r="AG25" s="74"/>
      <c r="AH25" s="74"/>
      <c r="AI25" s="72"/>
      <c r="AJ25" s="72"/>
      <c r="AK25" s="72"/>
      <c r="AL25" s="72"/>
      <c r="AM25" s="72"/>
      <c r="AN25" s="72"/>
      <c r="AP25" s="13" t="str">
        <f t="shared" si="0"/>
        <v>Vérification des faits</v>
      </c>
    </row>
    <row r="26" spans="1:42" s="13" customFormat="1" ht="27" customHeight="1" x14ac:dyDescent="0.2">
      <c r="A26" s="619"/>
      <c r="B26" s="620"/>
      <c r="C26" s="617"/>
      <c r="D26" s="618"/>
      <c r="E26" s="78"/>
      <c r="F26" s="72"/>
      <c r="G26" s="72"/>
      <c r="H26" s="72"/>
      <c r="I26" s="72"/>
      <c r="J26" s="72"/>
      <c r="K26" s="73"/>
      <c r="L26" s="73"/>
      <c r="M26" s="73"/>
      <c r="N26" s="73"/>
      <c r="O26" s="73"/>
      <c r="P26" s="73"/>
      <c r="Q26" s="73"/>
      <c r="R26" s="73"/>
      <c r="S26" s="73"/>
      <c r="T26" s="73"/>
      <c r="U26" s="73"/>
      <c r="V26" s="73"/>
      <c r="W26" s="73"/>
      <c r="X26" s="73"/>
      <c r="Y26" s="73"/>
      <c r="Z26" s="73"/>
      <c r="AA26" s="73"/>
      <c r="AB26" s="74"/>
      <c r="AC26" s="74"/>
      <c r="AD26" s="74"/>
      <c r="AE26" s="74"/>
      <c r="AF26" s="74"/>
      <c r="AG26" s="74"/>
      <c r="AH26" s="74"/>
      <c r="AI26" s="72"/>
      <c r="AJ26" s="72"/>
      <c r="AK26" s="72"/>
      <c r="AL26" s="72"/>
      <c r="AM26" s="72"/>
      <c r="AN26" s="72"/>
      <c r="AP26" s="13">
        <f t="shared" si="0"/>
        <v>0</v>
      </c>
    </row>
    <row r="27" spans="1:42" s="13" customFormat="1" ht="15.75" customHeight="1" x14ac:dyDescent="0.2">
      <c r="A27" s="619"/>
      <c r="B27" s="620"/>
      <c r="C27" s="93"/>
      <c r="D27" s="94"/>
      <c r="E27" s="78"/>
      <c r="F27" s="72"/>
      <c r="G27" s="72"/>
      <c r="H27" s="72"/>
      <c r="I27" s="72"/>
      <c r="J27" s="72"/>
      <c r="K27" s="73"/>
      <c r="L27" s="73"/>
      <c r="M27" s="73"/>
      <c r="N27" s="73"/>
      <c r="O27" s="73"/>
      <c r="P27" s="73"/>
      <c r="Q27" s="73"/>
      <c r="R27" s="73"/>
      <c r="S27" s="73"/>
      <c r="T27" s="73"/>
      <c r="U27" s="73"/>
      <c r="V27" s="73"/>
      <c r="W27" s="73"/>
      <c r="X27" s="73"/>
      <c r="Y27" s="73"/>
      <c r="Z27" s="73"/>
      <c r="AA27" s="73"/>
      <c r="AB27" s="74"/>
      <c r="AC27" s="74"/>
      <c r="AD27" s="74"/>
      <c r="AE27" s="74"/>
      <c r="AF27" s="74"/>
      <c r="AG27" s="74"/>
      <c r="AH27" s="74"/>
      <c r="AI27" s="72"/>
      <c r="AJ27" s="72"/>
      <c r="AK27" s="72"/>
      <c r="AL27" s="72"/>
      <c r="AM27" s="72"/>
      <c r="AN27" s="72"/>
      <c r="AP27" s="13">
        <f t="shared" si="0"/>
        <v>0</v>
      </c>
    </row>
    <row r="28" spans="1:42" s="13" customFormat="1" ht="15.75" customHeight="1" x14ac:dyDescent="0.2">
      <c r="A28" s="621" t="s">
        <v>159</v>
      </c>
      <c r="B28" s="620"/>
      <c r="C28" s="617">
        <v>0.25</v>
      </c>
      <c r="D28" s="618"/>
      <c r="E28" s="78"/>
      <c r="F28" s="72"/>
      <c r="G28" s="72"/>
      <c r="H28" s="72"/>
      <c r="I28" s="72"/>
      <c r="J28" s="72"/>
      <c r="K28" s="73"/>
      <c r="L28" s="73"/>
      <c r="M28" s="73"/>
      <c r="N28" s="73"/>
      <c r="O28" s="73"/>
      <c r="P28" s="73"/>
      <c r="Q28" s="73"/>
      <c r="R28" s="73"/>
      <c r="S28" s="73"/>
      <c r="T28" s="73"/>
      <c r="U28" s="73"/>
      <c r="V28" s="73"/>
      <c r="W28" s="73"/>
      <c r="X28" s="73"/>
      <c r="Y28" s="73"/>
      <c r="Z28" s="73"/>
      <c r="AA28" s="73"/>
      <c r="AB28" s="74"/>
      <c r="AC28" s="74"/>
      <c r="AD28" s="74"/>
      <c r="AE28" s="74"/>
      <c r="AF28" s="74"/>
      <c r="AG28" s="74"/>
      <c r="AH28" s="74"/>
      <c r="AI28" s="72"/>
      <c r="AJ28" s="72"/>
      <c r="AK28" s="72"/>
      <c r="AL28" s="72"/>
      <c r="AM28" s="72"/>
      <c r="AN28" s="72"/>
      <c r="AP28" s="13" t="str">
        <f t="shared" si="0"/>
        <v>Rédaction</v>
      </c>
    </row>
    <row r="29" spans="1:42" s="13" customFormat="1" ht="27.75" customHeight="1" x14ac:dyDescent="0.2">
      <c r="A29" s="617"/>
      <c r="B29" s="618"/>
      <c r="C29" s="617"/>
      <c r="D29" s="618"/>
      <c r="E29" s="78"/>
      <c r="F29" s="72"/>
      <c r="G29" s="72"/>
      <c r="H29" s="72"/>
      <c r="I29" s="72"/>
      <c r="J29" s="72"/>
      <c r="K29" s="73"/>
      <c r="L29" s="73"/>
      <c r="M29" s="73"/>
      <c r="N29" s="73"/>
      <c r="O29" s="73"/>
      <c r="P29" s="73"/>
      <c r="Q29" s="73"/>
      <c r="R29" s="73"/>
      <c r="S29" s="73"/>
      <c r="T29" s="73"/>
      <c r="U29" s="73"/>
      <c r="V29" s="73"/>
      <c r="W29" s="73"/>
      <c r="X29" s="73"/>
      <c r="Y29" s="73"/>
      <c r="Z29" s="73"/>
      <c r="AA29" s="73"/>
      <c r="AB29" s="74"/>
      <c r="AC29" s="74"/>
      <c r="AD29" s="74"/>
      <c r="AE29" s="74"/>
      <c r="AF29" s="74"/>
      <c r="AG29" s="74"/>
      <c r="AH29" s="74"/>
      <c r="AI29" s="72"/>
      <c r="AJ29" s="72"/>
      <c r="AK29" s="72"/>
      <c r="AL29" s="72"/>
      <c r="AM29" s="72"/>
      <c r="AN29" s="72"/>
      <c r="AP29" s="13">
        <f t="shared" si="0"/>
        <v>0</v>
      </c>
    </row>
    <row r="30" spans="1:42" s="13" customFormat="1" ht="15.75" customHeight="1" x14ac:dyDescent="0.2">
      <c r="A30" s="619" t="s">
        <v>54</v>
      </c>
      <c r="B30" s="620"/>
      <c r="C30" s="617">
        <v>0.05</v>
      </c>
      <c r="D30" s="618"/>
      <c r="E30" s="78"/>
      <c r="F30" s="72"/>
      <c r="G30" s="72"/>
      <c r="H30" s="72"/>
      <c r="I30" s="72"/>
      <c r="J30" s="72"/>
      <c r="K30" s="73"/>
      <c r="L30" s="73"/>
      <c r="M30" s="73"/>
      <c r="N30" s="73"/>
      <c r="O30" s="73"/>
      <c r="P30" s="73"/>
      <c r="Q30" s="73"/>
      <c r="R30" s="73"/>
      <c r="S30" s="73"/>
      <c r="T30" s="73"/>
      <c r="U30" s="73"/>
      <c r="V30" s="73"/>
      <c r="W30" s="73"/>
      <c r="X30" s="73"/>
      <c r="Y30" s="73"/>
      <c r="Z30" s="73"/>
      <c r="AA30" s="73"/>
      <c r="AB30" s="74"/>
      <c r="AC30" s="74"/>
      <c r="AD30" s="74"/>
      <c r="AE30" s="74"/>
      <c r="AF30" s="74"/>
      <c r="AG30" s="74"/>
      <c r="AH30" s="74"/>
      <c r="AI30" s="72"/>
      <c r="AJ30" s="72"/>
      <c r="AK30" s="72"/>
      <c r="AL30" s="72"/>
      <c r="AM30" s="72"/>
      <c r="AN30" s="72"/>
      <c r="AP30" s="13" t="str">
        <f t="shared" si="0"/>
        <v>Formation reçue (à l'interne et à l'externe)</v>
      </c>
    </row>
    <row r="31" spans="1:42" s="13" customFormat="1" ht="15.75" customHeight="1" x14ac:dyDescent="0.2">
      <c r="A31" s="619"/>
      <c r="B31" s="620"/>
      <c r="C31" s="617"/>
      <c r="D31" s="618"/>
      <c r="E31" s="78"/>
      <c r="F31" s="72"/>
      <c r="G31" s="72"/>
      <c r="H31" s="72"/>
      <c r="I31" s="72"/>
      <c r="J31" s="72"/>
      <c r="K31" s="73"/>
      <c r="L31" s="73"/>
      <c r="M31" s="73"/>
      <c r="N31" s="73"/>
      <c r="O31" s="73"/>
      <c r="P31" s="73"/>
      <c r="Q31" s="73"/>
      <c r="R31" s="73"/>
      <c r="S31" s="73"/>
      <c r="T31" s="73"/>
      <c r="U31" s="73"/>
      <c r="V31" s="73"/>
      <c r="W31" s="73"/>
      <c r="X31" s="73"/>
      <c r="Y31" s="73"/>
      <c r="Z31" s="73"/>
      <c r="AA31" s="73"/>
      <c r="AB31" s="74"/>
      <c r="AC31" s="74"/>
      <c r="AD31" s="74"/>
      <c r="AE31" s="74"/>
      <c r="AF31" s="74"/>
      <c r="AG31" s="74"/>
      <c r="AH31" s="74"/>
      <c r="AI31" s="72"/>
      <c r="AJ31" s="72"/>
      <c r="AK31" s="72"/>
      <c r="AL31" s="72"/>
      <c r="AM31" s="72"/>
      <c r="AN31" s="72"/>
      <c r="AP31" s="13">
        <f t="shared" si="0"/>
        <v>0</v>
      </c>
    </row>
    <row r="32" spans="1:42" s="13" customFormat="1" ht="15.75" customHeight="1" x14ac:dyDescent="0.2">
      <c r="A32" s="631" t="s">
        <v>92</v>
      </c>
      <c r="B32" s="632"/>
      <c r="C32" s="617">
        <v>0.05</v>
      </c>
      <c r="D32" s="618"/>
      <c r="E32" s="78"/>
      <c r="F32" s="72"/>
      <c r="G32" s="72"/>
      <c r="H32" s="72"/>
      <c r="I32" s="72"/>
      <c r="J32" s="72"/>
      <c r="K32" s="73"/>
      <c r="L32" s="73"/>
      <c r="M32" s="73"/>
      <c r="N32" s="73"/>
      <c r="O32" s="73"/>
      <c r="P32" s="73"/>
      <c r="Q32" s="73"/>
      <c r="R32" s="73"/>
      <c r="S32" s="73"/>
      <c r="T32" s="73"/>
      <c r="U32" s="73"/>
      <c r="V32" s="73"/>
      <c r="W32" s="73"/>
      <c r="X32" s="73"/>
      <c r="Y32" s="73"/>
      <c r="Z32" s="73"/>
      <c r="AA32" s="73"/>
      <c r="AB32" s="74"/>
      <c r="AC32" s="74"/>
      <c r="AD32" s="74"/>
      <c r="AE32" s="74"/>
      <c r="AF32" s="74"/>
      <c r="AG32" s="74"/>
      <c r="AH32" s="74"/>
      <c r="AI32" s="72"/>
      <c r="AJ32" s="72"/>
      <c r="AK32" s="72"/>
      <c r="AL32" s="72"/>
      <c r="AM32" s="72"/>
      <c r="AN32" s="72"/>
      <c r="AP32" s="13" t="str">
        <f t="shared" si="0"/>
        <v>Travaux de conversion numérique sur des médias non admissibles</v>
      </c>
    </row>
    <row r="33" spans="1:42" s="13" customFormat="1" ht="15.75" customHeight="1" x14ac:dyDescent="0.2">
      <c r="A33" s="619"/>
      <c r="B33" s="620"/>
      <c r="C33" s="617"/>
      <c r="D33" s="618"/>
      <c r="E33" s="78"/>
      <c r="F33" s="72"/>
      <c r="G33" s="72"/>
      <c r="H33" s="72"/>
      <c r="I33" s="72"/>
      <c r="J33" s="72"/>
      <c r="K33" s="73"/>
      <c r="L33" s="73"/>
      <c r="M33" s="73"/>
      <c r="N33" s="73"/>
      <c r="O33" s="73"/>
      <c r="P33" s="73"/>
      <c r="Q33" s="73"/>
      <c r="R33" s="73"/>
      <c r="S33" s="73"/>
      <c r="T33" s="73"/>
      <c r="U33" s="73"/>
      <c r="V33" s="73"/>
      <c r="W33" s="73"/>
      <c r="X33" s="73"/>
      <c r="Y33" s="73"/>
      <c r="Z33" s="73"/>
      <c r="AA33" s="73"/>
      <c r="AB33" s="74"/>
      <c r="AC33" s="74"/>
      <c r="AD33" s="74"/>
      <c r="AE33" s="74"/>
      <c r="AF33" s="74"/>
      <c r="AG33" s="74"/>
      <c r="AH33" s="74"/>
      <c r="AI33" s="72"/>
      <c r="AJ33" s="72"/>
      <c r="AK33" s="72"/>
      <c r="AL33" s="72"/>
      <c r="AM33" s="72"/>
      <c r="AN33" s="72"/>
      <c r="AP33" s="13">
        <f t="shared" si="0"/>
        <v>0</v>
      </c>
    </row>
    <row r="34" spans="1:42" s="13" customFormat="1" ht="15.75" customHeight="1" x14ac:dyDescent="0.2">
      <c r="A34" s="619"/>
      <c r="B34" s="620"/>
      <c r="C34" s="617"/>
      <c r="D34" s="618"/>
      <c r="E34" s="78"/>
      <c r="F34" s="72"/>
      <c r="G34" s="72"/>
      <c r="H34" s="72"/>
      <c r="I34" s="72"/>
      <c r="J34" s="72"/>
      <c r="K34" s="73"/>
      <c r="L34" s="73"/>
      <c r="M34" s="73"/>
      <c r="N34" s="73"/>
      <c r="O34" s="73"/>
      <c r="P34" s="73"/>
      <c r="Q34" s="73"/>
      <c r="R34" s="73"/>
      <c r="S34" s="73"/>
      <c r="T34" s="73"/>
      <c r="U34" s="73"/>
      <c r="V34" s="73"/>
      <c r="W34" s="73"/>
      <c r="X34" s="73"/>
      <c r="Y34" s="73"/>
      <c r="Z34" s="73"/>
      <c r="AA34" s="73"/>
      <c r="AB34" s="74"/>
      <c r="AC34" s="74"/>
      <c r="AD34" s="74"/>
      <c r="AE34" s="74"/>
      <c r="AF34" s="74"/>
      <c r="AG34" s="74"/>
      <c r="AH34" s="74"/>
      <c r="AI34" s="72"/>
      <c r="AJ34" s="72"/>
      <c r="AK34" s="72"/>
      <c r="AL34" s="72"/>
      <c r="AM34" s="72"/>
      <c r="AN34" s="72"/>
      <c r="AP34" s="13">
        <f t="shared" si="0"/>
        <v>0</v>
      </c>
    </row>
    <row r="35" spans="1:42" s="13" customFormat="1" ht="15.75" customHeight="1" x14ac:dyDescent="0.2">
      <c r="A35" s="619"/>
      <c r="B35" s="620"/>
      <c r="C35" s="617"/>
      <c r="D35" s="618"/>
      <c r="E35" s="78"/>
      <c r="F35" s="72"/>
      <c r="G35" s="72"/>
      <c r="H35" s="72"/>
      <c r="I35" s="72"/>
      <c r="J35" s="72"/>
      <c r="K35" s="73"/>
      <c r="L35" s="73"/>
      <c r="M35" s="73"/>
      <c r="N35" s="73"/>
      <c r="O35" s="73"/>
      <c r="P35" s="73"/>
      <c r="Q35" s="73"/>
      <c r="R35" s="73"/>
      <c r="S35" s="73"/>
      <c r="T35" s="73"/>
      <c r="U35" s="73"/>
      <c r="V35" s="73"/>
      <c r="W35" s="73"/>
      <c r="X35" s="73"/>
      <c r="Y35" s="73"/>
      <c r="Z35" s="73"/>
      <c r="AA35" s="73"/>
      <c r="AB35" s="74"/>
      <c r="AC35" s="74"/>
      <c r="AD35" s="74"/>
      <c r="AE35" s="74"/>
      <c r="AF35" s="74"/>
      <c r="AG35" s="74"/>
      <c r="AH35" s="74"/>
      <c r="AI35" s="72"/>
      <c r="AJ35" s="72"/>
      <c r="AK35" s="72"/>
      <c r="AL35" s="72"/>
      <c r="AM35" s="72"/>
      <c r="AN35" s="72"/>
      <c r="AP35" s="13">
        <f>A35</f>
        <v>0</v>
      </c>
    </row>
    <row r="36" spans="1:42" s="13" customFormat="1" ht="15.75" customHeight="1" x14ac:dyDescent="0.2">
      <c r="A36" s="629" t="s">
        <v>15</v>
      </c>
      <c r="B36" s="630"/>
      <c r="C36" s="617">
        <v>1</v>
      </c>
      <c r="D36" s="618"/>
      <c r="E36" s="114"/>
      <c r="F36" s="72"/>
      <c r="G36" s="72"/>
      <c r="H36" s="72"/>
      <c r="I36" s="72"/>
      <c r="J36" s="72"/>
      <c r="K36" s="73"/>
      <c r="L36" s="73"/>
      <c r="M36" s="73"/>
      <c r="N36" s="73"/>
      <c r="O36" s="73"/>
      <c r="P36" s="73"/>
      <c r="Q36" s="73"/>
      <c r="R36" s="73"/>
      <c r="S36" s="73"/>
      <c r="T36" s="73"/>
      <c r="U36" s="73"/>
      <c r="V36" s="73"/>
      <c r="W36" s="73"/>
      <c r="X36" s="73"/>
      <c r="Y36" s="73"/>
      <c r="Z36" s="73"/>
      <c r="AA36" s="73"/>
      <c r="AB36" s="74"/>
      <c r="AC36" s="74"/>
      <c r="AD36" s="74"/>
      <c r="AE36" s="74"/>
      <c r="AF36" s="74"/>
      <c r="AG36" s="74"/>
      <c r="AH36" s="74"/>
      <c r="AI36" s="72"/>
      <c r="AJ36" s="72"/>
      <c r="AK36" s="72"/>
      <c r="AL36" s="72"/>
      <c r="AM36" s="72"/>
      <c r="AN36" s="72"/>
      <c r="AP36" s="13" t="e">
        <f>#REF!</f>
        <v>#REF!</v>
      </c>
    </row>
    <row r="37" spans="1:42" ht="39.75" customHeight="1" x14ac:dyDescent="0.2">
      <c r="A37" s="589" t="s">
        <v>45</v>
      </c>
      <c r="B37" s="589"/>
      <c r="C37" s="589"/>
      <c r="D37" s="589"/>
      <c r="E37" s="589"/>
      <c r="F37" s="9"/>
      <c r="G37" s="9"/>
      <c r="H37" s="9"/>
      <c r="I37" s="9"/>
      <c r="J37" s="9"/>
      <c r="K37" s="9"/>
      <c r="L37" s="9"/>
      <c r="M37" s="9"/>
      <c r="N37" s="9"/>
      <c r="O37" s="9"/>
      <c r="P37" s="9"/>
      <c r="Q37" s="9"/>
      <c r="R37" s="9"/>
      <c r="S37" s="9"/>
      <c r="T37" s="9"/>
      <c r="U37" s="9"/>
      <c r="V37" s="9"/>
      <c r="W37" s="9"/>
      <c r="X37" s="9"/>
      <c r="Y37" s="9"/>
      <c r="Z37" s="9"/>
      <c r="AA37" s="9"/>
      <c r="AB37" s="9"/>
      <c r="AC37" s="9"/>
      <c r="AD37" s="9"/>
      <c r="AE37" s="9"/>
      <c r="AF37" s="9"/>
      <c r="AG37" s="9"/>
      <c r="AH37" s="9"/>
      <c r="AI37" s="9"/>
      <c r="AJ37" s="9"/>
      <c r="AK37" s="9"/>
      <c r="AL37" s="9"/>
      <c r="AM37" s="9"/>
      <c r="AN37" s="9"/>
    </row>
  </sheetData>
  <sheetProtection formatRows="0"/>
  <mergeCells count="49">
    <mergeCell ref="A3:E3"/>
    <mergeCell ref="A19:B19"/>
    <mergeCell ref="C34:D34"/>
    <mergeCell ref="A9:C9"/>
    <mergeCell ref="A13:B13"/>
    <mergeCell ref="B16:C16"/>
    <mergeCell ref="A6:E6"/>
    <mergeCell ref="C35:D35"/>
    <mergeCell ref="C32:D32"/>
    <mergeCell ref="A17:E17"/>
    <mergeCell ref="A25:B25"/>
    <mergeCell ref="C30:D30"/>
    <mergeCell ref="C31:D31"/>
    <mergeCell ref="C21:D21"/>
    <mergeCell ref="C22:D22"/>
    <mergeCell ref="C23:D23"/>
    <mergeCell ref="A24:B24"/>
    <mergeCell ref="B1:E1"/>
    <mergeCell ref="A34:B34"/>
    <mergeCell ref="A35:B35"/>
    <mergeCell ref="A30:B30"/>
    <mergeCell ref="A31:B31"/>
    <mergeCell ref="A32:B32"/>
    <mergeCell ref="A29:B29"/>
    <mergeCell ref="A33:B33"/>
    <mergeCell ref="A2:E2"/>
    <mergeCell ref="A26:B26"/>
    <mergeCell ref="A27:B27"/>
    <mergeCell ref="A28:B28"/>
    <mergeCell ref="A4:E4"/>
    <mergeCell ref="A5:E5"/>
    <mergeCell ref="A8:C8"/>
    <mergeCell ref="C25:D25"/>
    <mergeCell ref="A37:E37"/>
    <mergeCell ref="C13:E13"/>
    <mergeCell ref="C26:D26"/>
    <mergeCell ref="C28:D28"/>
    <mergeCell ref="C29:D29"/>
    <mergeCell ref="A21:B21"/>
    <mergeCell ref="A22:B22"/>
    <mergeCell ref="A23:B23"/>
    <mergeCell ref="C20:D20"/>
    <mergeCell ref="A20:B20"/>
    <mergeCell ref="A15:E15"/>
    <mergeCell ref="C19:D19"/>
    <mergeCell ref="C14:E14"/>
    <mergeCell ref="A36:B36"/>
    <mergeCell ref="C33:D33"/>
    <mergeCell ref="C36:D36"/>
  </mergeCells>
  <phoneticPr fontId="8" type="noConversion"/>
  <hyperlinks>
    <hyperlink ref="A6:E6" r:id="rId1" display="Dans le cadre du traitement de la demande, Investissement Québec pourra exiger que des feuilles de temps, rapport de projets ou tout autre document appuyant les descriptions de postes lui soient présentés afin de justifier les postes réclamés. Pour plus de détails, consultez nos « Directives relatives aux descriptions de tâches dans les demandes d'attestations d'admissibilité » sur notre site Internet à l'adresse suivante : http://www.investquebec.com/documents/qc/fichesdetaillees/NouvellesLignesDirectrices_MesuresFiscales.pdf" xr:uid="{10F32F0F-FAFD-44A9-8B52-54D68F1A1E3E}"/>
  </hyperlinks>
  <printOptions horizontalCentered="1"/>
  <pageMargins left="0.19685039370078741" right="0.19685039370078741" top="0.39370078740157483" bottom="0.74803149606299213" header="0" footer="0.11811023622047245"/>
  <pageSetup paperSize="5" orientation="portrait" r:id="rId2"/>
  <headerFooter alignWithMargins="0">
    <oddFooter xml:space="preserve">&amp;L&amp;9 4.22.00
_x000D_&amp;1#&amp;"Aptos"&amp;10&amp;K000000 INTERNE&amp;C&amp;"Arial,Italique"&amp;9Transmettre à Investissement Québec
&amp;R&amp;9Page &amp;P de &amp;N
&amp;A
</oddFooter>
  </headerFooter>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Feuil12"/>
  <dimension ref="A1:I56"/>
  <sheetViews>
    <sheetView showGridLines="0" workbookViewId="0">
      <selection activeCell="A5" sqref="A5:C5"/>
    </sheetView>
  </sheetViews>
  <sheetFormatPr baseColWidth="10" defaultRowHeight="12.75" x14ac:dyDescent="0.2"/>
  <cols>
    <col min="1" max="1" width="22.42578125" customWidth="1"/>
    <col min="2" max="2" width="20" customWidth="1"/>
    <col min="3" max="3" width="20.5703125" customWidth="1"/>
    <col min="4" max="4" width="18.5703125" customWidth="1"/>
    <col min="5" max="5" width="20.5703125" customWidth="1"/>
  </cols>
  <sheetData>
    <row r="1" spans="1:9" ht="64.5" customHeight="1" x14ac:dyDescent="0.2">
      <c r="A1" s="57"/>
      <c r="B1" s="57"/>
      <c r="C1" s="306" t="str">
        <f>Directives!N1</f>
        <v>Soutien à la presse d'information écrite
(version 2026-08)</v>
      </c>
      <c r="D1" s="315"/>
      <c r="E1" s="315"/>
      <c r="F1" s="119"/>
      <c r="G1" s="119"/>
      <c r="H1" s="119"/>
    </row>
    <row r="2" spans="1:9" ht="38.25" customHeight="1" x14ac:dyDescent="0.2">
      <c r="A2" s="601" t="s">
        <v>17</v>
      </c>
      <c r="B2" s="601"/>
      <c r="C2" s="601"/>
      <c r="D2" s="601"/>
      <c r="E2" s="601"/>
      <c r="F2" s="59"/>
      <c r="G2" s="59"/>
      <c r="H2" s="59"/>
      <c r="I2" s="59"/>
    </row>
    <row r="3" spans="1:9" ht="26.25" customHeight="1" x14ac:dyDescent="0.2">
      <c r="A3" s="635" t="s">
        <v>80</v>
      </c>
      <c r="B3" s="635"/>
      <c r="C3" s="635"/>
      <c r="D3" s="635"/>
      <c r="E3" s="635"/>
    </row>
    <row r="4" spans="1:9" ht="26.25" customHeight="1" x14ac:dyDescent="0.2">
      <c r="A4" s="637" t="s">
        <v>77</v>
      </c>
      <c r="B4" s="637"/>
      <c r="C4" s="637"/>
      <c r="D4" s="4"/>
      <c r="E4" s="217" t="s">
        <v>28</v>
      </c>
    </row>
    <row r="5" spans="1:9" ht="13.5" customHeight="1" x14ac:dyDescent="0.2">
      <c r="A5" s="638" t="str">
        <f>IF('Demande-média'!A6:AI6="","",'Demande-média'!A6:AI6)</f>
        <v/>
      </c>
      <c r="B5" s="639"/>
      <c r="C5" s="640"/>
      <c r="D5" s="4"/>
      <c r="E5" s="218" t="str">
        <f>IF('Demande-média'!U8="","",'Demande-média'!U8)</f>
        <v/>
      </c>
    </row>
    <row r="6" spans="1:9" ht="18" customHeight="1" x14ac:dyDescent="0.2">
      <c r="A6" s="636"/>
      <c r="B6" s="636"/>
      <c r="C6" s="636"/>
      <c r="D6" s="636"/>
      <c r="E6" s="636"/>
    </row>
    <row r="7" spans="1:9" ht="13.5" customHeight="1" x14ac:dyDescent="0.2">
      <c r="A7" s="216"/>
      <c r="B7" s="216" t="s">
        <v>93</v>
      </c>
      <c r="C7" s="220" t="str">
        <f>IF('Demande-média'!I44="","",'Demande-média'!I44)</f>
        <v/>
      </c>
      <c r="D7" s="216" t="s">
        <v>32</v>
      </c>
      <c r="E7" s="220" t="str">
        <f>IF('Demande-média'!Q44="","",'Demande-média'!Q44)</f>
        <v/>
      </c>
    </row>
    <row r="8" spans="1:9" ht="9.75" customHeight="1" x14ac:dyDescent="0.2">
      <c r="A8" s="215"/>
      <c r="B8" s="215"/>
      <c r="C8" s="219" t="s">
        <v>24</v>
      </c>
      <c r="D8" s="215"/>
      <c r="E8" s="219" t="s">
        <v>24</v>
      </c>
    </row>
    <row r="9" spans="1:9" s="16" customFormat="1" ht="28.5" customHeight="1" x14ac:dyDescent="0.2">
      <c r="A9" s="300" t="s">
        <v>51</v>
      </c>
      <c r="B9" s="300"/>
      <c r="C9" s="300"/>
      <c r="D9" s="300"/>
      <c r="E9" s="300"/>
    </row>
    <row r="10" spans="1:9" ht="15" customHeight="1" x14ac:dyDescent="0.2">
      <c r="A10" s="431"/>
      <c r="B10" s="432"/>
      <c r="C10" s="432"/>
      <c r="D10" s="432"/>
      <c r="E10" s="433"/>
    </row>
    <row r="11" spans="1:9" ht="15" customHeight="1" x14ac:dyDescent="0.2">
      <c r="A11" s="434"/>
      <c r="B11" s="435"/>
      <c r="C11" s="435"/>
      <c r="D11" s="435"/>
      <c r="E11" s="436"/>
    </row>
    <row r="12" spans="1:9" ht="15" customHeight="1" x14ac:dyDescent="0.2">
      <c r="A12" s="434"/>
      <c r="B12" s="435"/>
      <c r="C12" s="435"/>
      <c r="D12" s="435"/>
      <c r="E12" s="436"/>
    </row>
    <row r="13" spans="1:9" x14ac:dyDescent="0.2">
      <c r="A13" s="438"/>
      <c r="B13" s="438"/>
      <c r="C13" s="438"/>
      <c r="D13" s="438"/>
      <c r="E13" s="438"/>
    </row>
    <row r="14" spans="1:9" ht="15" customHeight="1" x14ac:dyDescent="0.2">
      <c r="A14" s="431"/>
      <c r="B14" s="432"/>
      <c r="C14" s="432"/>
      <c r="D14" s="432"/>
      <c r="E14" s="433"/>
    </row>
    <row r="15" spans="1:9" ht="15" customHeight="1" x14ac:dyDescent="0.2">
      <c r="A15" s="434"/>
      <c r="B15" s="435"/>
      <c r="C15" s="435"/>
      <c r="D15" s="435"/>
      <c r="E15" s="436"/>
    </row>
    <row r="16" spans="1:9" ht="15" customHeight="1" x14ac:dyDescent="0.2">
      <c r="A16" s="434"/>
      <c r="B16" s="435"/>
      <c r="C16" s="435"/>
      <c r="D16" s="435"/>
      <c r="E16" s="436"/>
    </row>
    <row r="17" spans="1:5" x14ac:dyDescent="0.2">
      <c r="A17" s="438"/>
      <c r="B17" s="438"/>
      <c r="C17" s="438"/>
      <c r="D17" s="438"/>
      <c r="E17" s="438"/>
    </row>
    <row r="18" spans="1:5" ht="15" customHeight="1" x14ac:dyDescent="0.2">
      <c r="A18" s="431"/>
      <c r="B18" s="432"/>
      <c r="C18" s="432"/>
      <c r="D18" s="432"/>
      <c r="E18" s="433"/>
    </row>
    <row r="19" spans="1:5" ht="15" customHeight="1" x14ac:dyDescent="0.2">
      <c r="A19" s="434"/>
      <c r="B19" s="435"/>
      <c r="C19" s="435"/>
      <c r="D19" s="435"/>
      <c r="E19" s="436"/>
    </row>
    <row r="20" spans="1:5" ht="15" customHeight="1" x14ac:dyDescent="0.2">
      <c r="A20" s="434"/>
      <c r="B20" s="435"/>
      <c r="C20" s="435"/>
      <c r="D20" s="435"/>
      <c r="E20" s="436"/>
    </row>
    <row r="21" spans="1:5" x14ac:dyDescent="0.2">
      <c r="A21" s="438"/>
      <c r="B21" s="438"/>
      <c r="C21" s="438"/>
      <c r="D21" s="438"/>
      <c r="E21" s="438"/>
    </row>
    <row r="22" spans="1:5" ht="15" customHeight="1" x14ac:dyDescent="0.2">
      <c r="A22" s="431"/>
      <c r="B22" s="432"/>
      <c r="C22" s="432"/>
      <c r="D22" s="432"/>
      <c r="E22" s="433"/>
    </row>
    <row r="23" spans="1:5" ht="15" customHeight="1" x14ac:dyDescent="0.2">
      <c r="A23" s="434"/>
      <c r="B23" s="435"/>
      <c r="C23" s="435"/>
      <c r="D23" s="435"/>
      <c r="E23" s="436"/>
    </row>
    <row r="24" spans="1:5" ht="15" customHeight="1" x14ac:dyDescent="0.2">
      <c r="A24" s="434"/>
      <c r="B24" s="435"/>
      <c r="C24" s="435"/>
      <c r="D24" s="435"/>
      <c r="E24" s="436"/>
    </row>
    <row r="25" spans="1:5" x14ac:dyDescent="0.2">
      <c r="A25" s="438"/>
      <c r="B25" s="438"/>
      <c r="C25" s="438"/>
      <c r="D25" s="438"/>
      <c r="E25" s="438"/>
    </row>
    <row r="26" spans="1:5" ht="15" customHeight="1" x14ac:dyDescent="0.2">
      <c r="A26" s="431"/>
      <c r="B26" s="432"/>
      <c r="C26" s="432"/>
      <c r="D26" s="432"/>
      <c r="E26" s="433"/>
    </row>
    <row r="27" spans="1:5" ht="15" customHeight="1" x14ac:dyDescent="0.2">
      <c r="A27" s="434"/>
      <c r="B27" s="435"/>
      <c r="C27" s="435"/>
      <c r="D27" s="435"/>
      <c r="E27" s="436"/>
    </row>
    <row r="28" spans="1:5" ht="15" customHeight="1" x14ac:dyDescent="0.2">
      <c r="A28" s="434"/>
      <c r="B28" s="435"/>
      <c r="C28" s="435"/>
      <c r="D28" s="435"/>
      <c r="E28" s="436"/>
    </row>
    <row r="29" spans="1:5" x14ac:dyDescent="0.2">
      <c r="A29" s="438"/>
      <c r="B29" s="438"/>
      <c r="C29" s="438"/>
      <c r="D29" s="438"/>
      <c r="E29" s="438"/>
    </row>
    <row r="30" spans="1:5" ht="15" customHeight="1" x14ac:dyDescent="0.2">
      <c r="A30" s="431"/>
      <c r="B30" s="432"/>
      <c r="C30" s="432"/>
      <c r="D30" s="432"/>
      <c r="E30" s="433"/>
    </row>
    <row r="31" spans="1:5" ht="15" customHeight="1" x14ac:dyDescent="0.2">
      <c r="A31" s="434"/>
      <c r="B31" s="435"/>
      <c r="C31" s="435"/>
      <c r="D31" s="435"/>
      <c r="E31" s="436"/>
    </row>
    <row r="32" spans="1:5" ht="15" customHeight="1" x14ac:dyDescent="0.2">
      <c r="A32" s="434"/>
      <c r="B32" s="435"/>
      <c r="C32" s="435"/>
      <c r="D32" s="435"/>
      <c r="E32" s="436"/>
    </row>
    <row r="33" spans="1:5" x14ac:dyDescent="0.2">
      <c r="A33" s="438"/>
      <c r="B33" s="438"/>
      <c r="C33" s="438"/>
      <c r="D33" s="438"/>
      <c r="E33" s="438"/>
    </row>
    <row r="34" spans="1:5" ht="15" customHeight="1" x14ac:dyDescent="0.2">
      <c r="A34" s="431"/>
      <c r="B34" s="432"/>
      <c r="C34" s="432"/>
      <c r="D34" s="432"/>
      <c r="E34" s="433"/>
    </row>
    <row r="35" spans="1:5" ht="15" customHeight="1" x14ac:dyDescent="0.2">
      <c r="A35" s="434"/>
      <c r="B35" s="435"/>
      <c r="C35" s="435"/>
      <c r="D35" s="435"/>
      <c r="E35" s="436"/>
    </row>
    <row r="36" spans="1:5" ht="15" customHeight="1" x14ac:dyDescent="0.2">
      <c r="A36" s="434"/>
      <c r="B36" s="435"/>
      <c r="C36" s="435"/>
      <c r="D36" s="435"/>
      <c r="E36" s="436"/>
    </row>
    <row r="37" spans="1:5" x14ac:dyDescent="0.2">
      <c r="A37" s="438"/>
      <c r="B37" s="438"/>
      <c r="C37" s="438"/>
      <c r="D37" s="438"/>
      <c r="E37" s="438"/>
    </row>
    <row r="38" spans="1:5" x14ac:dyDescent="0.2">
      <c r="A38" s="431"/>
      <c r="B38" s="432"/>
      <c r="C38" s="432"/>
      <c r="D38" s="432"/>
      <c r="E38" s="433"/>
    </row>
    <row r="39" spans="1:5" x14ac:dyDescent="0.2">
      <c r="A39" s="434"/>
      <c r="B39" s="435"/>
      <c r="C39" s="435"/>
      <c r="D39" s="435"/>
      <c r="E39" s="436"/>
    </row>
    <row r="40" spans="1:5" x14ac:dyDescent="0.2">
      <c r="A40" s="434"/>
      <c r="B40" s="435"/>
      <c r="C40" s="435"/>
      <c r="D40" s="435"/>
      <c r="E40" s="436"/>
    </row>
    <row r="41" spans="1:5" x14ac:dyDescent="0.2">
      <c r="A41" s="438"/>
      <c r="B41" s="438"/>
      <c r="C41" s="438"/>
      <c r="D41" s="438"/>
      <c r="E41" s="438"/>
    </row>
    <row r="42" spans="1:5" x14ac:dyDescent="0.2">
      <c r="A42" s="431"/>
      <c r="B42" s="432"/>
      <c r="C42" s="432"/>
      <c r="D42" s="432"/>
      <c r="E42" s="433"/>
    </row>
    <row r="43" spans="1:5" x14ac:dyDescent="0.2">
      <c r="A43" s="434"/>
      <c r="B43" s="435"/>
      <c r="C43" s="435"/>
      <c r="D43" s="435"/>
      <c r="E43" s="436"/>
    </row>
    <row r="44" spans="1:5" x14ac:dyDescent="0.2">
      <c r="A44" s="434"/>
      <c r="B44" s="435"/>
      <c r="C44" s="435"/>
      <c r="D44" s="435"/>
      <c r="E44" s="436"/>
    </row>
    <row r="45" spans="1:5" x14ac:dyDescent="0.2">
      <c r="A45" s="438"/>
      <c r="B45" s="438"/>
      <c r="C45" s="438"/>
      <c r="D45" s="438"/>
      <c r="E45" s="438"/>
    </row>
    <row r="46" spans="1:5" x14ac:dyDescent="0.2">
      <c r="A46" s="431"/>
      <c r="B46" s="432"/>
      <c r="C46" s="432"/>
      <c r="D46" s="432"/>
      <c r="E46" s="433"/>
    </row>
    <row r="47" spans="1:5" x14ac:dyDescent="0.2">
      <c r="A47" s="434"/>
      <c r="B47" s="435"/>
      <c r="C47" s="435"/>
      <c r="D47" s="435"/>
      <c r="E47" s="436"/>
    </row>
    <row r="48" spans="1:5" x14ac:dyDescent="0.2">
      <c r="A48" s="434"/>
      <c r="B48" s="435"/>
      <c r="C48" s="435"/>
      <c r="D48" s="435"/>
      <c r="E48" s="436"/>
    </row>
    <row r="49" spans="1:5" x14ac:dyDescent="0.2">
      <c r="A49" s="438"/>
      <c r="B49" s="438"/>
      <c r="C49" s="438"/>
      <c r="D49" s="438"/>
      <c r="E49" s="438"/>
    </row>
    <row r="50" spans="1:5" x14ac:dyDescent="0.2">
      <c r="A50" s="431"/>
      <c r="B50" s="432"/>
      <c r="C50" s="432"/>
      <c r="D50" s="432"/>
      <c r="E50" s="433"/>
    </row>
    <row r="51" spans="1:5" x14ac:dyDescent="0.2">
      <c r="A51" s="434"/>
      <c r="B51" s="435"/>
      <c r="C51" s="435"/>
      <c r="D51" s="435"/>
      <c r="E51" s="436"/>
    </row>
    <row r="52" spans="1:5" x14ac:dyDescent="0.2">
      <c r="A52" s="434"/>
      <c r="B52" s="435"/>
      <c r="C52" s="435"/>
      <c r="D52" s="435"/>
      <c r="E52" s="436"/>
    </row>
    <row r="53" spans="1:5" x14ac:dyDescent="0.2">
      <c r="A53" s="438"/>
      <c r="B53" s="438"/>
      <c r="C53" s="438"/>
      <c r="D53" s="438"/>
      <c r="E53" s="438"/>
    </row>
    <row r="54" spans="1:5" x14ac:dyDescent="0.2">
      <c r="A54" s="431"/>
      <c r="B54" s="432"/>
      <c r="C54" s="432"/>
      <c r="D54" s="432"/>
      <c r="E54" s="433"/>
    </row>
    <row r="55" spans="1:5" x14ac:dyDescent="0.2">
      <c r="A55" s="434"/>
      <c r="B55" s="435"/>
      <c r="C55" s="435"/>
      <c r="D55" s="435"/>
      <c r="E55" s="436"/>
    </row>
    <row r="56" spans="1:5" x14ac:dyDescent="0.2">
      <c r="A56" s="434"/>
      <c r="B56" s="435"/>
      <c r="C56" s="435"/>
      <c r="D56" s="435"/>
      <c r="E56" s="436"/>
    </row>
  </sheetData>
  <mergeCells count="54">
    <mergeCell ref="C1:E1"/>
    <mergeCell ref="A13:E13"/>
    <mergeCell ref="A17:E17"/>
    <mergeCell ref="A21:E21"/>
    <mergeCell ref="A2:E2"/>
    <mergeCell ref="A9:E9"/>
    <mergeCell ref="A10:E10"/>
    <mergeCell ref="A14:E14"/>
    <mergeCell ref="A16:E16"/>
    <mergeCell ref="A18:E18"/>
    <mergeCell ref="A15:E15"/>
    <mergeCell ref="A11:E11"/>
    <mergeCell ref="A12:E12"/>
    <mergeCell ref="A4:C4"/>
    <mergeCell ref="A5:C5"/>
    <mergeCell ref="A26:E26"/>
    <mergeCell ref="A19:E19"/>
    <mergeCell ref="A22:E22"/>
    <mergeCell ref="A23:E23"/>
    <mergeCell ref="A25:E25"/>
    <mergeCell ref="A20:E20"/>
    <mergeCell ref="A24:E24"/>
    <mergeCell ref="A30:E30"/>
    <mergeCell ref="A39:E39"/>
    <mergeCell ref="A31:E31"/>
    <mergeCell ref="A42:E42"/>
    <mergeCell ref="A27:E27"/>
    <mergeCell ref="A28:E28"/>
    <mergeCell ref="A33:E33"/>
    <mergeCell ref="A29:E29"/>
    <mergeCell ref="A32:E32"/>
    <mergeCell ref="A53:E53"/>
    <mergeCell ref="A34:E34"/>
    <mergeCell ref="A47:E47"/>
    <mergeCell ref="A38:E38"/>
    <mergeCell ref="A40:E40"/>
    <mergeCell ref="A45:E45"/>
    <mergeCell ref="A35:E35"/>
    <mergeCell ref="A55:E55"/>
    <mergeCell ref="A56:E56"/>
    <mergeCell ref="A3:E3"/>
    <mergeCell ref="A6:E6"/>
    <mergeCell ref="A48:E48"/>
    <mergeCell ref="A51:E51"/>
    <mergeCell ref="A52:E52"/>
    <mergeCell ref="A50:E50"/>
    <mergeCell ref="A43:E43"/>
    <mergeCell ref="A44:E44"/>
    <mergeCell ref="A37:E37"/>
    <mergeCell ref="A41:E41"/>
    <mergeCell ref="A46:E46"/>
    <mergeCell ref="A54:E54"/>
    <mergeCell ref="A36:E36"/>
    <mergeCell ref="A49:E49"/>
  </mergeCells>
  <phoneticPr fontId="8" type="noConversion"/>
  <pageMargins left="0.19685039370078741" right="0.19685039370078741" top="0.39370078740157483" bottom="0.74803149606299213" header="0.51181102362204722" footer="0.11811023622047245"/>
  <pageSetup paperSize="5" orientation="portrait" horizontalDpi="300" verticalDpi="300" r:id="rId1"/>
  <headerFooter alignWithMargins="0">
    <oddFooter>&amp;L&amp;9 4.22.00
_x000D_&amp;1#&amp;"Aptos"&amp;10&amp;K000000 INTERNE&amp;C&amp;"Arial,Italique"&amp;9Transmettre à Investissement Québec&amp;R&amp;9Page &amp;P de &amp;N
&amp;A</oddFooter>
  </headerFooter>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de Projet" ma:contentTypeID="0x0101000CCF12BD2D71F24086FF5986D0C86D9D03000A3711FA7A272742AAC9C3CC895D6D62" ma:contentTypeVersion="25" ma:contentTypeDescription="" ma:contentTypeScope="" ma:versionID="53605a0d94500132bb26ff5a79dcb2c9">
  <xsd:schema xmlns:xsd="http://www.w3.org/2001/XMLSchema" xmlns:xs="http://www.w3.org/2001/XMLSchema" xmlns:p="http://schemas.microsoft.com/office/2006/metadata/properties" xmlns:ns2="8752c400-07f2-4ca5-80e6-d64f51026d85" targetNamespace="http://schemas.microsoft.com/office/2006/metadata/properties" ma:root="true" ma:fieldsID="8a75252fa2399bcc8bf375a04e1314a0" ns2:_="">
    <xsd:import namespace="8752c400-07f2-4ca5-80e6-d64f51026d85"/>
    <xsd:element name="properties">
      <xsd:complexType>
        <xsd:sequence>
          <xsd:element name="documentManagement">
            <xsd:complexType>
              <xsd:all>
                <xsd:element ref="ns2:TaxKeywordTaxHTField" minOccurs="0"/>
                <xsd:element ref="ns2:TaxCatchAll" minOccurs="0"/>
                <xsd:element ref="ns2:TaxCatchAllLabel" minOccurs="0"/>
                <xsd:element ref="ns2:cc991ed90ff441a992d7c4b02cf25bd8" minOccurs="0"/>
                <xsd:element ref="ns2:j602bfa757df4897a3b5348fc69bbd7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52c400-07f2-4ca5-80e6-d64f51026d85"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Mots clés d’entreprise"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Colonne Attraper tout de Taxonomie" ma:description="" ma:hidden="true" ma:list="{f3cef791-4737-4c6b-95ec-c20474178fb2}" ma:internalName="TaxCatchAll" ma:showField="CatchAllData" ma:web="c7c0bfde-882e-4ad9-be71-8b1e4f2b4a6a">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Colonne Attraper tout de Taxonomie1" ma:description="" ma:hidden="true" ma:list="{f3cef791-4737-4c6b-95ec-c20474178fb2}" ma:internalName="TaxCatchAllLabel" ma:readOnly="true" ma:showField="CatchAllDataLabel" ma:web="c7c0bfde-882e-4ad9-be71-8b1e4f2b4a6a">
      <xsd:complexType>
        <xsd:complexContent>
          <xsd:extension base="dms:MultiChoiceLookup">
            <xsd:sequence>
              <xsd:element name="Value" type="dms:Lookup" maxOccurs="unbounded" minOccurs="0" nillable="true"/>
            </xsd:sequence>
          </xsd:extension>
        </xsd:complexContent>
      </xsd:complexType>
    </xsd:element>
    <xsd:element name="cc991ed90ff441a992d7c4b02cf25bd8" ma:index="12" nillable="true" ma:taxonomy="true" ma:internalName="cc991ed90ff441a992d7c4b02cf25bd8" ma:taxonomyFieldName="IQ_NomProjet" ma:displayName="Nom de projet" ma:default="" ma:fieldId="{cc991ed9-0ff4-41a9-92d7-c4b02cf25bd8}" ma:sspId="763fba6d-7dd8-49c4-84b6-cba0bff5311c" ma:termSetId="22f51414-2959-4f3b-8511-52970099623d" ma:anchorId="00000000-0000-0000-0000-000000000000" ma:open="false" ma:isKeyword="false">
      <xsd:complexType>
        <xsd:sequence>
          <xsd:element ref="pc:Terms" minOccurs="0" maxOccurs="1"/>
        </xsd:sequence>
      </xsd:complexType>
    </xsd:element>
    <xsd:element name="j602bfa757df4897a3b5348fc69bbd7e" ma:index="14" nillable="true" ma:taxonomy="true" ma:internalName="j602bfa757df4897a3b5348fc69bbd7e" ma:taxonomyFieldName="IQ_VD_TypeDocument" ma:displayName="Type de document" ma:default="" ma:fieldId="{3602bfa7-57df-4897-a3b5-348fc69bbd7e}" ma:sspId="763fba6d-7dd8-49c4-84b6-cba0bff5311c" ma:termSetId="b84c21dd-e2ea-4805-9e62-05db711eb467" ma:anchorId="00000000-0000-0000-0000-000000000000" ma:open="false" ma:isKeyword="false">
      <xsd:complexType>
        <xsd:sequence>
          <xsd:element ref="pc:Terms" minOccurs="0" maxOccurs="1"/>
        </xsd:sequence>
      </xsd:complexType>
    </xsd:element>
    <xsd:element name="_dlc_DocId" ma:index="16" nillable="true" ma:displayName="Valeur d’ID de document" ma:description="Valeur de l’ID de document affecté à cet élément." ma:internalName="_dlc_DocId" ma:readOnly="true">
      <xsd:simpleType>
        <xsd:restriction base="dms:Text"/>
      </xsd:simpleType>
    </xsd:element>
    <xsd:element name="_dlc_DocIdUrl" ma:index="17" nillable="true" ma:displayName="ID de document" ma:description="Lien permanent vers ce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Conserver l’ID" ma:description="Conserver l’ID lors de l’ajout."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3" ma:displayName="Type de contenu"/>
        <xsd:element ref="dc:title" minOccurs="0" maxOccurs="1" ma:index="1"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763fba6d-7dd8-49c4-84b6-cba0bff5311c" ContentTypeId="0x0101000CCF12BD2D71F24086FF5986D0C86D9D03" PreviousValue="false"/>
</file>

<file path=customXml/item4.xml><?xml version="1.0" encoding="utf-8"?>
<p:properties xmlns:p="http://schemas.microsoft.com/office/2006/metadata/properties" xmlns:xsi="http://www.w3.org/2001/XMLSchema-instance" xmlns:pc="http://schemas.microsoft.com/office/infopath/2007/PartnerControls">
  <documentManagement>
    <TaxKeywordTaxHTField xmlns="8752c400-07f2-4ca5-80e6-d64f51026d85">
      <Terms xmlns="http://schemas.microsoft.com/office/infopath/2007/PartnerControls">
        <TermInfo xmlns="http://schemas.microsoft.com/office/infopath/2007/PartnerControls">
          <TermName xmlns="http://schemas.microsoft.com/office/infopath/2007/PartnerControls">2023-09</TermName>
          <TermId xmlns="http://schemas.microsoft.com/office/infopath/2007/PartnerControls">11111111-1111-1111-1111-111111111111</TermId>
        </TermInfo>
      </Terms>
    </TaxKeywordTaxHTField>
    <j602bfa757df4897a3b5348fc69bbd7e xmlns="8752c400-07f2-4ca5-80e6-d64f51026d85">
      <Terms xmlns="http://schemas.microsoft.com/office/infopath/2007/PartnerControls"/>
    </j602bfa757df4897a3b5348fc69bbd7e>
    <TaxCatchAll xmlns="8752c400-07f2-4ca5-80e6-d64f51026d85"/>
    <cc991ed90ff441a992d7c4b02cf25bd8 xmlns="8752c400-07f2-4ca5-80e6-d64f51026d85">
      <Terms xmlns="http://schemas.microsoft.com/office/infopath/2007/PartnerControls"/>
    </cc991ed90ff441a992d7c4b02cf25bd8>
    <_dlc_DocId xmlns="8752c400-07f2-4ca5-80e6-d64f51026d85">COLLAB-731513106-102</_dlc_DocId>
    <_dlc_DocIdUrl xmlns="8752c400-07f2-4ca5-80e6-d64f51026d85">
      <Url>http://collaborer.investquebec.com/DPTI/public/_layouts/15/DocIdRedir.aspx?ID=COLLAB-731513106-102</Url>
      <Description>COLLAB-731513106-102</Description>
    </_dlc_DocIdUrl>
  </documentManagement>
</p: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06F70EE-1492-4B2D-83E9-9BDFE5742707}">
  <ds:schemaRefs>
    <ds:schemaRef ds:uri="http://schemas.microsoft.com/sharepoint/v3/contenttype/forms"/>
  </ds:schemaRefs>
</ds:datastoreItem>
</file>

<file path=customXml/itemProps2.xml><?xml version="1.0" encoding="utf-8"?>
<ds:datastoreItem xmlns:ds="http://schemas.openxmlformats.org/officeDocument/2006/customXml" ds:itemID="{64800EF9-EC40-4449-B768-C2CEB777EF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52c400-07f2-4ca5-80e6-d64f51026d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863E2A-1F67-4765-BE39-568A335272AF}">
  <ds:schemaRefs>
    <ds:schemaRef ds:uri="Microsoft.SharePoint.Taxonomy.ContentTypeSync"/>
  </ds:schemaRefs>
</ds:datastoreItem>
</file>

<file path=customXml/itemProps4.xml><?xml version="1.0" encoding="utf-8"?>
<ds:datastoreItem xmlns:ds="http://schemas.openxmlformats.org/officeDocument/2006/customXml" ds:itemID="{CFA1364A-35FB-4E41-B71D-E98C22F6EB23}">
  <ds:schemaRefs>
    <ds:schemaRef ds:uri="http://purl.org/dc/terms/"/>
    <ds:schemaRef ds:uri="http://schemas.microsoft.com/office/2006/documentManagement/types"/>
    <ds:schemaRef ds:uri="http://purl.org/dc/elements/1.1/"/>
    <ds:schemaRef ds:uri="http://schemas.openxmlformats.org/package/2006/metadata/core-properties"/>
    <ds:schemaRef ds:uri="http://purl.org/dc/dcmitype/"/>
    <ds:schemaRef ds:uri="8752c400-07f2-4ca5-80e6-d64f51026d85"/>
    <ds:schemaRef ds:uri="http://schemas.microsoft.com/office/infopath/2007/PartnerControls"/>
    <ds:schemaRef ds:uri="http://schemas.microsoft.com/office/2006/metadata/properties"/>
    <ds:schemaRef ds:uri="http://www.w3.org/XML/1998/namespace"/>
  </ds:schemaRefs>
</ds:datastoreItem>
</file>

<file path=customXml/itemProps5.xml><?xml version="1.0" encoding="utf-8"?>
<ds:datastoreItem xmlns:ds="http://schemas.openxmlformats.org/officeDocument/2006/customXml" ds:itemID="{36F94BEA-17DC-4A60-8F05-F490724DE6DB}">
  <ds:schemaRefs>
    <ds:schemaRef ds:uri="http://schemas.microsoft.com/sharepoint/events"/>
  </ds:schemaRefs>
</ds:datastoreItem>
</file>

<file path=docMetadata/LabelInfo.xml><?xml version="1.0" encoding="utf-8"?>
<clbl:labelList xmlns:clbl="http://schemas.microsoft.com/office/2020/mipLabelMetadata">
  <clbl:label id="{baa22a13-b797-4dc9-bd29-1ed126752627}" enabled="1" method="Standard" siteId="{bb35297f-d33e-4877-bf86-05c24bfd97ef}" contentBits="2"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Feuilles de calcul</vt:lpstr>
      </vt:variant>
      <vt:variant>
        <vt:i4>12</vt:i4>
      </vt:variant>
      <vt:variant>
        <vt:lpstr>Plages nommées</vt:lpstr>
      </vt:variant>
      <vt:variant>
        <vt:i4>20</vt:i4>
      </vt:variant>
    </vt:vector>
  </HeadingPairs>
  <TitlesOfParts>
    <vt:vector size="32" baseType="lpstr">
      <vt:lpstr>Directives</vt:lpstr>
      <vt:lpstr>Demande-média</vt:lpstr>
      <vt:lpstr>Demande-employé</vt:lpstr>
      <vt:lpstr>Annexe A-employé</vt:lpstr>
      <vt:lpstr>Annexe A1-employé</vt:lpstr>
      <vt:lpstr>Annexe B-média</vt:lpstr>
      <vt:lpstr> Annexe E-employé</vt:lpstr>
      <vt:lpstr> Annexe E1-employé</vt:lpstr>
      <vt:lpstr> Annexe E2-employé</vt:lpstr>
      <vt:lpstr> Annexe E3-employé</vt:lpstr>
      <vt:lpstr>Annexe E (Exemple)</vt:lpstr>
      <vt:lpstr>Liste des établissements</vt:lpstr>
      <vt:lpstr>' Annexe E1-employé'!Impression_des_titres</vt:lpstr>
      <vt:lpstr>' Annexe E2-employé'!Impression_des_titres</vt:lpstr>
      <vt:lpstr>' Annexe E3-employé'!Impression_des_titres</vt:lpstr>
      <vt:lpstr>' Annexe E-employé'!Impression_des_titres</vt:lpstr>
      <vt:lpstr>'Annexe A1-employé'!Impression_des_titres</vt:lpstr>
      <vt:lpstr>'Annexe A-employé'!Impression_des_titres</vt:lpstr>
      <vt:lpstr>'Annexe B-média'!Impression_des_titres</vt:lpstr>
      <vt:lpstr>'Annexe E (Exemple)'!Impression_des_titres</vt:lpstr>
      <vt:lpstr>' Annexe E1-employé'!Zone_d_impression</vt:lpstr>
      <vt:lpstr>' Annexe E2-employé'!Zone_d_impression</vt:lpstr>
      <vt:lpstr>' Annexe E3-employé'!Zone_d_impression</vt:lpstr>
      <vt:lpstr>' Annexe E-employé'!Zone_d_impression</vt:lpstr>
      <vt:lpstr>'Annexe A1-employé'!Zone_d_impression</vt:lpstr>
      <vt:lpstr>'Annexe A-employé'!Zone_d_impression</vt:lpstr>
      <vt:lpstr>'Annexe B-média'!Zone_d_impression</vt:lpstr>
      <vt:lpstr>'Annexe E (Exemple)'!Zone_d_impression</vt:lpstr>
      <vt:lpstr>'Demande-employé'!Zone_d_impression</vt:lpstr>
      <vt:lpstr>'Demande-média'!Zone_d_impression</vt:lpstr>
      <vt:lpstr>Directives!Zone_d_impression</vt:lpstr>
      <vt:lpstr>'Liste des établissements'!Zone_d_impression</vt:lpstr>
    </vt:vector>
  </TitlesOfParts>
  <Company>Investissement Québec</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Emilie Berthiaume</dc:creator>
  <cp:keywords>2023-09</cp:keywords>
  <cp:lastModifiedBy>Emilie Berthiaume</cp:lastModifiedBy>
  <cp:lastPrinted>2026-08-07T14:02:27Z</cp:lastPrinted>
  <dcterms:created xsi:type="dcterms:W3CDTF">2002-08-28T13:00:48Z</dcterms:created>
  <dcterms:modified xsi:type="dcterms:W3CDTF">2026-08-11T13:53:24Z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0x0101000CCF12BD2D71F24086FF5986D0C86D9D03000A3711FA7A272742AAC9C3CC895D6D62</vt:lpwstr>
  </property>
  <property fmtid="{D5CDD505-2E9C-101B-9397-08002B2CF9AE}" pid="3" name="_dlc_DocIdItemGuid">
    <vt:lpwstr>4418eade-eda4-4b5b-9ca8-8d1a0c426bfb</vt:lpwstr>
  </property>
  <property fmtid="{D5CDD505-2E9C-101B-9397-08002B2CF9AE}" pid="4" name="TaxKeyword">
    <vt:lpwstr/>
  </property>
  <property fmtid="{D5CDD505-2E9C-101B-9397-08002B2CF9AE}" pid="5" name="IQ_VD_TypeDocument">
    <vt:lpwstr/>
  </property>
  <property fmtid="{D5CDD505-2E9C-101B-9397-08002B2CF9AE}" pid="6" name="IQ_NomProjet">
    <vt:lpwstr/>
  </property>
</Properties>
</file>